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4.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5.xml" ContentType="application/vnd.openxmlformats-officedocument.theme+xml"/>
  <Override PartName="/ppt/slideLayouts/slideLayout104.xml" ContentType="application/vnd.openxmlformats-officedocument.presentationml.slideLayout+xml"/>
  <Override PartName="/ppt/theme/theme6.xml" ContentType="application/vnd.openxmlformats-officedocument.theme+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7.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8.xml" ContentType="application/vnd.openxmlformats-officedocument.theme+xml"/>
  <Override PartName="/ppt/slideLayouts/slideLayout117.xml" ContentType="application/vnd.openxmlformats-officedocument.presentationml.slideLayout+xml"/>
  <Override PartName="/ppt/theme/theme9.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notesSlides/notesSlide2.xml" ContentType="application/vnd.openxmlformats-officedocument.presentationml.notesSlide+xml"/>
  <Override PartName="/ppt/charts/chart3.xml" ContentType="application/vnd.openxmlformats-officedocument.drawingml.chart+xml"/>
  <Override PartName="/ppt/notesSlides/notesSlide3.xml" ContentType="application/vnd.openxmlformats-officedocument.presentationml.notesSlide+xml"/>
  <Override PartName="/ppt/charts/chart4.xml" ContentType="application/vnd.openxmlformats-officedocument.drawingml.chart+xml"/>
  <Override PartName="/ppt/notesSlides/notesSlide4.xml" ContentType="application/vnd.openxmlformats-officedocument.presentationml.notesSlide+xml"/>
  <Override PartName="/ppt/charts/chart5.xml" ContentType="application/vnd.openxmlformats-officedocument.drawingml.chart+xml"/>
  <Override PartName="/ppt/charts/style1.xml" ContentType="application/vnd.ms-office.chartstyle+xml"/>
  <Override PartName="/ppt/charts/colors1.xml" ContentType="application/vnd.ms-office.chartcolorstyle+xml"/>
  <Override PartName="/ppt/charts/chart6.xml" ContentType="application/vnd.openxmlformats-officedocument.drawingml.chart+xml"/>
  <Override PartName="/ppt/notesSlides/notesSlide5.xml" ContentType="application/vnd.openxmlformats-officedocument.presentationml.notesSlide+xml"/>
  <Override PartName="/ppt/charts/chart7.xml" ContentType="application/vnd.openxmlformats-officedocument.drawingml.chart+xml"/>
  <Override PartName="/ppt/theme/themeOverride2.xml" ContentType="application/vnd.openxmlformats-officedocument.themeOverride+xml"/>
  <Override PartName="/ppt/charts/chart8.xml" ContentType="application/vnd.openxmlformats-officedocument.drawingml.chart+xml"/>
  <Override PartName="/ppt/theme/themeOverride3.xml" ContentType="application/vnd.openxmlformats-officedocument.themeOverride+xml"/>
  <Override PartName="/ppt/notesSlides/notesSlide6.xml" ContentType="application/vnd.openxmlformats-officedocument.presentationml.notesSlide+xml"/>
  <Override PartName="/ppt/charts/chart9.xml" ContentType="application/vnd.openxmlformats-officedocument.drawingml.chart+xml"/>
  <Override PartName="/ppt/theme/themeOverride4.xml" ContentType="application/vnd.openxmlformats-officedocument.themeOverride+xml"/>
  <Override PartName="/ppt/notesSlides/notesSlide7.xml" ContentType="application/vnd.openxmlformats-officedocument.presentationml.notesSlide+xml"/>
  <Override PartName="/ppt/charts/chart10.xml" ContentType="application/vnd.openxmlformats-officedocument.drawingml.chart+xml"/>
  <Override PartName="/ppt/theme/themeOverride5.xml" ContentType="application/vnd.openxmlformats-officedocument.themeOverride+xml"/>
  <Override PartName="/ppt/charts/chart11.xml" ContentType="application/vnd.openxmlformats-officedocument.drawingml.chart+xml"/>
  <Override PartName="/ppt/charts/style2.xml" ContentType="application/vnd.ms-office.chartstyle+xml"/>
  <Override PartName="/ppt/charts/colors2.xml" ContentType="application/vnd.ms-office.chartcolorstyle+xml"/>
  <Override PartName="/ppt/charts/chart12.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8.xml" ContentType="application/vnd.openxmlformats-officedocument.presentationml.notesSlide+xml"/>
  <Override PartName="/ppt/charts/chart13.xml" ContentType="application/vnd.openxmlformats-officedocument.drawingml.chart+xml"/>
  <Override PartName="/ppt/theme/themeOverride6.xml" ContentType="application/vnd.openxmlformats-officedocument.themeOverride+xml"/>
  <Override PartName="/ppt/notesSlides/notesSlide9.xml" ContentType="application/vnd.openxmlformats-officedocument.presentationml.notesSlide+xml"/>
  <Override PartName="/ppt/charts/chart1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0.xml" ContentType="application/vnd.openxmlformats-officedocument.presentationml.notesSlide+xml"/>
  <Override PartName="/ppt/charts/chart15.xml" ContentType="application/vnd.openxmlformats-officedocument.drawingml.chart+xml"/>
  <Override PartName="/ppt/charts/style5.xml" ContentType="application/vnd.ms-office.chartstyle+xml"/>
  <Override PartName="/ppt/charts/colors5.xml" ContentType="application/vnd.ms-office.chartcolorstyle+xml"/>
  <Override PartName="/ppt/charts/chart16.xml" ContentType="application/vnd.openxmlformats-officedocument.drawingml.chart+xml"/>
  <Override PartName="/ppt/notesSlides/notesSlide11.xml" ContentType="application/vnd.openxmlformats-officedocument.presentationml.notesSlide+xml"/>
  <Override PartName="/ppt/charts/chart17.xml" ContentType="application/vnd.openxmlformats-officedocument.drawingml.chart+xml"/>
  <Override PartName="/ppt/theme/themeOverride7.xml" ContentType="application/vnd.openxmlformats-officedocument.themeOverride+xml"/>
  <Override PartName="/ppt/drawings/drawing1.xml" ContentType="application/vnd.openxmlformats-officedocument.drawingml.chartshapes+xml"/>
  <Override PartName="/ppt/charts/chart18.xml" ContentType="application/vnd.openxmlformats-officedocument.drawingml.chart+xml"/>
  <Override PartName="/ppt/theme/themeOverride8.xml" ContentType="application/vnd.openxmlformats-officedocument.themeOverride+xml"/>
  <Override PartName="/ppt/drawings/drawing2.xml" ContentType="application/vnd.openxmlformats-officedocument.drawingml.chartshapes+xml"/>
  <Override PartName="/ppt/charts/chart19.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3.xml" ContentType="application/vnd.openxmlformats-officedocument.drawingml.chartshapes+xml"/>
  <Override PartName="/ppt/notesSlides/notesSlide12.xml" ContentType="application/vnd.openxmlformats-officedocument.presentationml.notesSlide+xml"/>
  <Override PartName="/ppt/charts/chart20.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21.xml" ContentType="application/vnd.openxmlformats-officedocument.drawingml.chart+xml"/>
  <Override PartName="/ppt/charts/style8.xml" ContentType="application/vnd.ms-office.chartstyle+xml"/>
  <Override PartName="/ppt/charts/colors8.xml" ContentType="application/vnd.ms-office.chartcolorstyle+xml"/>
  <Override PartName="/ppt/charts/chart22.xml" ContentType="application/vnd.openxmlformats-officedocument.drawingml.chart+xml"/>
  <Override PartName="/ppt/charts/chart23.xml" ContentType="application/vnd.openxmlformats-officedocument.drawingml.chart+xml"/>
  <Override PartName="/ppt/notesSlides/notesSlide15.xml" ContentType="application/vnd.openxmlformats-officedocument.presentationml.notesSlide+xml"/>
  <Override PartName="/ppt/charts/chart24.xml" ContentType="application/vnd.openxmlformats-officedocument.drawingml.chart+xml"/>
  <Override PartName="/ppt/notesSlides/notesSlide16.xml" ContentType="application/vnd.openxmlformats-officedocument.presentationml.notesSlide+xml"/>
  <Override PartName="/ppt/charts/chart25.xml" ContentType="application/vnd.openxmlformats-officedocument.drawingml.chart+xml"/>
  <Override PartName="/ppt/notesSlides/notesSlide17.xml" ContentType="application/vnd.openxmlformats-officedocument.presentationml.notesSlide+xml"/>
  <Override PartName="/ppt/charts/chart26.xml" ContentType="application/vnd.openxmlformats-officedocument.drawingml.chart+xml"/>
  <Override PartName="/ppt/notesSlides/notesSlide18.xml" ContentType="application/vnd.openxmlformats-officedocument.presentationml.notesSlide+xml"/>
  <Override PartName="/ppt/charts/chart27.xml" ContentType="application/vnd.openxmlformats-officedocument.drawingml.chart+xml"/>
  <Override PartName="/ppt/theme/themeOverride9.xml" ContentType="application/vnd.openxmlformats-officedocument.themeOverride+xml"/>
  <Override PartName="/ppt/notesSlides/notesSlide19.xml" ContentType="application/vnd.openxmlformats-officedocument.presentationml.notesSlide+xml"/>
  <Override PartName="/ppt/charts/chartEx1.xml" ContentType="application/vnd.ms-office.chartex+xml"/>
  <Override PartName="/ppt/charts/style9.xml" ContentType="application/vnd.ms-office.chartstyle+xml"/>
  <Override PartName="/ppt/charts/colors9.xml" ContentType="application/vnd.ms-office.chartcolorstyle+xml"/>
  <Override PartName="/ppt/notesSlides/notesSlide20.xml" ContentType="application/vnd.openxmlformats-officedocument.presentationml.notesSlide+xml"/>
  <Override PartName="/ppt/charts/chart28.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9.xml" ContentType="application/vnd.openxmlformats-officedocument.drawingml.chart+xml"/>
  <Override PartName="/ppt/charts/style11.xml" ContentType="application/vnd.ms-office.chartstyle+xml"/>
  <Override PartName="/ppt/charts/colors11.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815" r:id="rId5"/>
    <p:sldMasterId id="2147483842" r:id="rId6"/>
    <p:sldMasterId id="2147483843" r:id="rId7"/>
    <p:sldMasterId id="2147483851" r:id="rId8"/>
    <p:sldMasterId id="2147483937" r:id="rId9"/>
    <p:sldMasterId id="2147483940" r:id="rId10"/>
    <p:sldMasterId id="2147483948" r:id="rId11"/>
    <p:sldMasterId id="2147483955" r:id="rId12"/>
    <p:sldMasterId id="2147483957" r:id="rId13"/>
  </p:sldMasterIdLst>
  <p:notesMasterIdLst>
    <p:notesMasterId r:id="rId53"/>
  </p:notesMasterIdLst>
  <p:sldIdLst>
    <p:sldId id="303" r:id="rId14"/>
    <p:sldId id="2147482624" r:id="rId15"/>
    <p:sldId id="317" r:id="rId16"/>
    <p:sldId id="2147482717" r:id="rId17"/>
    <p:sldId id="2147482721" r:id="rId18"/>
    <p:sldId id="2147482718" r:id="rId19"/>
    <p:sldId id="2147482722" r:id="rId20"/>
    <p:sldId id="2147482723" r:id="rId21"/>
    <p:sldId id="2147482720" r:id="rId22"/>
    <p:sldId id="2147482726" r:id="rId23"/>
    <p:sldId id="2147482725" r:id="rId24"/>
    <p:sldId id="2147471868" r:id="rId25"/>
    <p:sldId id="2147482585" r:id="rId26"/>
    <p:sldId id="2147482690" r:id="rId27"/>
    <p:sldId id="2147480004" r:id="rId28"/>
    <p:sldId id="2147482578" r:id="rId29"/>
    <p:sldId id="2147482579" r:id="rId30"/>
    <p:sldId id="357" r:id="rId31"/>
    <p:sldId id="359" r:id="rId32"/>
    <p:sldId id="353" r:id="rId33"/>
    <p:sldId id="589" r:id="rId34"/>
    <p:sldId id="2147482575" r:id="rId35"/>
    <p:sldId id="2147482567" r:id="rId36"/>
    <p:sldId id="2147479911" r:id="rId37"/>
    <p:sldId id="2147482633" r:id="rId38"/>
    <p:sldId id="2147482629" r:id="rId39"/>
    <p:sldId id="281" r:id="rId40"/>
    <p:sldId id="307" r:id="rId41"/>
    <p:sldId id="2147482630" r:id="rId42"/>
    <p:sldId id="2147482689" r:id="rId43"/>
    <p:sldId id="2147482584" r:id="rId44"/>
    <p:sldId id="2147482583" r:id="rId45"/>
    <p:sldId id="2147471833" r:id="rId46"/>
    <p:sldId id="2147482622" r:id="rId47"/>
    <p:sldId id="297" r:id="rId48"/>
    <p:sldId id="2147374176" r:id="rId49"/>
    <p:sldId id="2147482635" r:id="rId50"/>
    <p:sldId id="278" r:id="rId51"/>
    <p:sldId id="330" r:id="rId52"/>
  </p:sldIdLst>
  <p:sldSz cx="12192000" cy="6858000"/>
  <p:notesSz cx="6858000" cy="9144000"/>
  <p:defaultTex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76"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9"/>
    <a:srgbClr val="646769"/>
    <a:srgbClr val="BA0168"/>
    <a:srgbClr val="C7AB21"/>
    <a:srgbClr val="C64809"/>
    <a:srgbClr val="BA0C2F"/>
    <a:srgbClr val="5C068C"/>
    <a:srgbClr val="E35205"/>
    <a:srgbClr val="FBD023"/>
    <a:srgbClr val="008C9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BC67472-15D3-4ECE-A668-49923D72142F}" v="73" dt="2025-04-08T12:47:12.895"/>
    <p1510:client id="{DE78CD1D-2E33-4FA3-A7E1-C24D0234B949}" v="9" dt="2025-04-08T12:21:21.1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showGuides="1">
      <p:cViewPr varScale="1">
        <p:scale>
          <a:sx n="102" d="100"/>
          <a:sy n="102" d="100"/>
        </p:scale>
        <p:origin x="894" y="318"/>
      </p:cViewPr>
      <p:guideLst>
        <p:guide orient="horz" pos="2176"/>
        <p:guide pos="3840"/>
      </p:guideLst>
    </p:cSldViewPr>
  </p:slideViewPr>
  <p:notesTextViewPr>
    <p:cViewPr>
      <p:scale>
        <a:sx n="3" d="2"/>
        <a:sy n="3" d="2"/>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slide" Target="slides/slide34.xml"/><Relationship Id="rId50" Type="http://schemas.openxmlformats.org/officeDocument/2006/relationships/slide" Target="slides/slide37.xml"/><Relationship Id="rId55"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41" Type="http://schemas.openxmlformats.org/officeDocument/2006/relationships/slide" Target="slides/slide28.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notesMaster" Target="notesMasters/notesMaster1.xml"/><Relationship Id="rId58"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theme" Target="theme/theme1.xml"/><Relationship Id="rId8" Type="http://schemas.openxmlformats.org/officeDocument/2006/relationships/slideMaster" Target="slideMasters/slideMaster5.xml"/><Relationship Id="rId51" Type="http://schemas.openxmlformats.org/officeDocument/2006/relationships/slide" Target="slides/slide38.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mil Kovar (Moody's)" userId="4ccc96b5-1149-45f2-85a8-48458b5fb1c9" providerId="ADAL" clId="{DE78CD1D-2E33-4FA3-A7E1-C24D0234B949}"/>
    <pc:docChg chg="addSld delSld modSld">
      <pc:chgData name="Kamil Kovar (Moody's)" userId="4ccc96b5-1149-45f2-85a8-48458b5fb1c9" providerId="ADAL" clId="{DE78CD1D-2E33-4FA3-A7E1-C24D0234B949}" dt="2025-04-08T12:21:11.717" v="108" actId="27918"/>
      <pc:docMkLst>
        <pc:docMk/>
      </pc:docMkLst>
      <pc:sldChg chg="add">
        <pc:chgData name="Kamil Kovar (Moody's)" userId="4ccc96b5-1149-45f2-85a8-48458b5fb1c9" providerId="ADAL" clId="{DE78CD1D-2E33-4FA3-A7E1-C24D0234B949}" dt="2025-04-08T11:47:41.042" v="0"/>
        <pc:sldMkLst>
          <pc:docMk/>
          <pc:sldMk cId="29186339" sldId="589"/>
        </pc:sldMkLst>
      </pc:sldChg>
      <pc:sldChg chg="modSp mod">
        <pc:chgData name="Kamil Kovar (Moody's)" userId="4ccc96b5-1149-45f2-85a8-48458b5fb1c9" providerId="ADAL" clId="{DE78CD1D-2E33-4FA3-A7E1-C24D0234B949}" dt="2025-04-08T12:21:11.717" v="108" actId="27918"/>
        <pc:sldMkLst>
          <pc:docMk/>
          <pc:sldMk cId="2180919707" sldId="2147482575"/>
        </pc:sldMkLst>
        <pc:spChg chg="mod">
          <ac:chgData name="Kamil Kovar (Moody's)" userId="4ccc96b5-1149-45f2-85a8-48458b5fb1c9" providerId="ADAL" clId="{DE78CD1D-2E33-4FA3-A7E1-C24D0234B949}" dt="2025-04-08T12:15:45.028" v="106" actId="20577"/>
          <ac:spMkLst>
            <pc:docMk/>
            <pc:sldMk cId="2180919707" sldId="2147482575"/>
            <ac:spMk id="40" creationId="{108B44A0-0D11-4EA4-95B7-8F699F973A77}"/>
          </ac:spMkLst>
        </pc:spChg>
      </pc:sldChg>
      <pc:sldChg chg="del">
        <pc:chgData name="Kamil Kovar (Moody's)" userId="4ccc96b5-1149-45f2-85a8-48458b5fb1c9" providerId="ADAL" clId="{DE78CD1D-2E33-4FA3-A7E1-C24D0234B949}" dt="2025-04-08T11:47:49.807" v="1" actId="47"/>
        <pc:sldMkLst>
          <pc:docMk/>
          <pc:sldMk cId="1502488659" sldId="2147482628"/>
        </pc:sldMkLst>
      </pc:sldChg>
      <pc:sldChg chg="modSp">
        <pc:chgData name="Kamil Kovar (Moody's)" userId="4ccc96b5-1149-45f2-85a8-48458b5fb1c9" providerId="ADAL" clId="{DE78CD1D-2E33-4FA3-A7E1-C24D0234B949}" dt="2025-04-08T11:48:34.086" v="2" actId="2711"/>
        <pc:sldMkLst>
          <pc:docMk/>
          <pc:sldMk cId="795071711" sldId="2147482717"/>
        </pc:sldMkLst>
        <pc:graphicFrameChg chg="mod">
          <ac:chgData name="Kamil Kovar (Moody's)" userId="4ccc96b5-1149-45f2-85a8-48458b5fb1c9" providerId="ADAL" clId="{DE78CD1D-2E33-4FA3-A7E1-C24D0234B949}" dt="2025-04-08T11:48:34.086" v="2" actId="2711"/>
          <ac:graphicFrameMkLst>
            <pc:docMk/>
            <pc:sldMk cId="795071711" sldId="2147482717"/>
            <ac:graphicFrameMk id="4" creationId="{3E5C47F3-B54A-859A-138C-7398B5F079B2}"/>
          </ac:graphicFrameMkLst>
        </pc:graphicFrameChg>
      </pc:sldChg>
    </pc:docChg>
  </pc:docChgLst>
  <pc:docChgLst>
    <pc:chgData name="Kamil Kovar (Moody's)" userId="4ccc96b5-1149-45f2-85a8-48458b5fb1c9" providerId="ADAL" clId="{9BC67472-15D3-4ECE-A668-49923D72142F}"/>
    <pc:docChg chg="undo custSel addSld delSld modSld sldOrd">
      <pc:chgData name="Kamil Kovar (Moody's)" userId="4ccc96b5-1149-45f2-85a8-48458b5fb1c9" providerId="ADAL" clId="{9BC67472-15D3-4ECE-A668-49923D72142F}" dt="2025-04-08T12:47:12.879" v="715"/>
      <pc:docMkLst>
        <pc:docMk/>
      </pc:docMkLst>
      <pc:sldChg chg="del">
        <pc:chgData name="Kamil Kovar (Moody's)" userId="4ccc96b5-1149-45f2-85a8-48458b5fb1c9" providerId="ADAL" clId="{9BC67472-15D3-4ECE-A668-49923D72142F}" dt="2025-04-07T15:20:24.812" v="275" actId="47"/>
        <pc:sldMkLst>
          <pc:docMk/>
          <pc:sldMk cId="1226348293" sldId="271"/>
        </pc:sldMkLst>
      </pc:sldChg>
      <pc:sldChg chg="modSp mod">
        <pc:chgData name="Kamil Kovar (Moody's)" userId="4ccc96b5-1149-45f2-85a8-48458b5fb1c9" providerId="ADAL" clId="{9BC67472-15D3-4ECE-A668-49923D72142F}" dt="2025-04-07T07:18:15.170" v="115" actId="947"/>
        <pc:sldMkLst>
          <pc:docMk/>
          <pc:sldMk cId="2116017538" sldId="278"/>
        </pc:sldMkLst>
        <pc:spChg chg="mod">
          <ac:chgData name="Kamil Kovar (Moody's)" userId="4ccc96b5-1149-45f2-85a8-48458b5fb1c9" providerId="ADAL" clId="{9BC67472-15D3-4ECE-A668-49923D72142F}" dt="2025-04-07T07:18:15.151" v="106" actId="947"/>
          <ac:spMkLst>
            <pc:docMk/>
            <pc:sldMk cId="2116017538" sldId="278"/>
            <ac:spMk id="2" creationId="{23851BE9-32EB-7642-3941-953620B9F010}"/>
          </ac:spMkLst>
        </pc:spChg>
        <pc:spChg chg="mod">
          <ac:chgData name="Kamil Kovar (Moody's)" userId="4ccc96b5-1149-45f2-85a8-48458b5fb1c9" providerId="ADAL" clId="{9BC67472-15D3-4ECE-A668-49923D72142F}" dt="2025-04-07T07:18:15.170" v="115" actId="947"/>
          <ac:spMkLst>
            <pc:docMk/>
            <pc:sldMk cId="2116017538" sldId="278"/>
            <ac:spMk id="6" creationId="{24625020-59CB-040F-8258-818E638F1CFA}"/>
          </ac:spMkLst>
        </pc:spChg>
      </pc:sldChg>
      <pc:sldChg chg="del">
        <pc:chgData name="Kamil Kovar (Moody's)" userId="4ccc96b5-1149-45f2-85a8-48458b5fb1c9" providerId="ADAL" clId="{9BC67472-15D3-4ECE-A668-49923D72142F}" dt="2025-04-05T16:46:45.635" v="0" actId="2696"/>
        <pc:sldMkLst>
          <pc:docMk/>
          <pc:sldMk cId="2843688318" sldId="281"/>
        </pc:sldMkLst>
      </pc:sldChg>
      <pc:sldChg chg="add">
        <pc:chgData name="Kamil Kovar (Moody's)" userId="4ccc96b5-1149-45f2-85a8-48458b5fb1c9" providerId="ADAL" clId="{9BC67472-15D3-4ECE-A668-49923D72142F}" dt="2025-04-05T16:46:47.948" v="1"/>
        <pc:sldMkLst>
          <pc:docMk/>
          <pc:sldMk cId="3364828747" sldId="281"/>
        </pc:sldMkLst>
      </pc:sldChg>
      <pc:sldChg chg="mod">
        <pc:chgData name="Kamil Kovar (Moody's)" userId="4ccc96b5-1149-45f2-85a8-48458b5fb1c9" providerId="ADAL" clId="{9BC67472-15D3-4ECE-A668-49923D72142F}" dt="2025-04-08T08:08:47.466" v="714" actId="27918"/>
        <pc:sldMkLst>
          <pc:docMk/>
          <pc:sldMk cId="764652421" sldId="297"/>
        </pc:sldMkLst>
      </pc:sldChg>
      <pc:sldChg chg="modSp mod">
        <pc:chgData name="Kamil Kovar (Moody's)" userId="4ccc96b5-1149-45f2-85a8-48458b5fb1c9" providerId="ADAL" clId="{9BC67472-15D3-4ECE-A668-49923D72142F}" dt="2025-04-07T15:59:30.355" v="314" actId="20577"/>
        <pc:sldMkLst>
          <pc:docMk/>
          <pc:sldMk cId="654627059" sldId="303"/>
        </pc:sldMkLst>
        <pc:spChg chg="mod">
          <ac:chgData name="Kamil Kovar (Moody's)" userId="4ccc96b5-1149-45f2-85a8-48458b5fb1c9" providerId="ADAL" clId="{9BC67472-15D3-4ECE-A668-49923D72142F}" dt="2025-04-07T15:59:26.441" v="309" actId="20577"/>
          <ac:spMkLst>
            <pc:docMk/>
            <pc:sldMk cId="654627059" sldId="303"/>
            <ac:spMk id="12" creationId="{9F954FCE-73D0-422E-3C24-08E7A014D625}"/>
          </ac:spMkLst>
        </pc:spChg>
        <pc:spChg chg="mod">
          <ac:chgData name="Kamil Kovar (Moody's)" userId="4ccc96b5-1149-45f2-85a8-48458b5fb1c9" providerId="ADAL" clId="{9BC67472-15D3-4ECE-A668-49923D72142F}" dt="2025-04-07T07:18:14.729" v="22" actId="947"/>
          <ac:spMkLst>
            <pc:docMk/>
            <pc:sldMk cId="654627059" sldId="303"/>
            <ac:spMk id="15" creationId="{FBF66776-38E9-ECA9-1F3E-D4895DCFA630}"/>
          </ac:spMkLst>
        </pc:spChg>
        <pc:spChg chg="mod">
          <ac:chgData name="Kamil Kovar (Moody's)" userId="4ccc96b5-1149-45f2-85a8-48458b5fb1c9" providerId="ADAL" clId="{9BC67472-15D3-4ECE-A668-49923D72142F}" dt="2025-04-07T15:59:30.355" v="314" actId="20577"/>
          <ac:spMkLst>
            <pc:docMk/>
            <pc:sldMk cId="654627059" sldId="303"/>
            <ac:spMk id="18" creationId="{D4208BF3-1CD0-E3EE-54CB-C192A6B03F61}"/>
          </ac:spMkLst>
        </pc:spChg>
      </pc:sldChg>
      <pc:sldChg chg="modSp add mod">
        <pc:chgData name="Kamil Kovar (Moody's)" userId="4ccc96b5-1149-45f2-85a8-48458b5fb1c9" providerId="ADAL" clId="{9BC67472-15D3-4ECE-A668-49923D72142F}" dt="2025-04-07T07:18:15.042" v="86" actId="947"/>
        <pc:sldMkLst>
          <pc:docMk/>
          <pc:sldMk cId="17972159" sldId="307"/>
        </pc:sldMkLst>
        <pc:spChg chg="mod">
          <ac:chgData name="Kamil Kovar (Moody's)" userId="4ccc96b5-1149-45f2-85a8-48458b5fb1c9" providerId="ADAL" clId="{9BC67472-15D3-4ECE-A668-49923D72142F}" dt="2025-04-07T07:18:15.042" v="86" actId="947"/>
          <ac:spMkLst>
            <pc:docMk/>
            <pc:sldMk cId="17972159" sldId="307"/>
            <ac:spMk id="2" creationId="{F1791223-9A10-95D2-EABD-96784DE25CAA}"/>
          </ac:spMkLst>
        </pc:spChg>
      </pc:sldChg>
      <pc:sldChg chg="del">
        <pc:chgData name="Kamil Kovar (Moody's)" userId="4ccc96b5-1149-45f2-85a8-48458b5fb1c9" providerId="ADAL" clId="{9BC67472-15D3-4ECE-A668-49923D72142F}" dt="2025-04-05T16:46:45.635" v="0" actId="2696"/>
        <pc:sldMkLst>
          <pc:docMk/>
          <pc:sldMk cId="365165624" sldId="307"/>
        </pc:sldMkLst>
      </pc:sldChg>
      <pc:sldChg chg="add">
        <pc:chgData name="Kamil Kovar (Moody's)" userId="4ccc96b5-1149-45f2-85a8-48458b5fb1c9" providerId="ADAL" clId="{9BC67472-15D3-4ECE-A668-49923D72142F}" dt="2025-04-07T15:26:36.642" v="280"/>
        <pc:sldMkLst>
          <pc:docMk/>
          <pc:sldMk cId="638020095" sldId="317"/>
        </pc:sldMkLst>
      </pc:sldChg>
      <pc:sldChg chg="add">
        <pc:chgData name="Kamil Kovar (Moody's)" userId="4ccc96b5-1149-45f2-85a8-48458b5fb1c9" providerId="ADAL" clId="{9BC67472-15D3-4ECE-A668-49923D72142F}" dt="2025-04-08T12:47:12.879" v="715"/>
        <pc:sldMkLst>
          <pc:docMk/>
          <pc:sldMk cId="2977327667" sldId="353"/>
        </pc:sldMkLst>
      </pc:sldChg>
      <pc:sldChg chg="add">
        <pc:chgData name="Kamil Kovar (Moody's)" userId="4ccc96b5-1149-45f2-85a8-48458b5fb1c9" providerId="ADAL" clId="{9BC67472-15D3-4ECE-A668-49923D72142F}" dt="2025-04-08T12:47:12.879" v="715"/>
        <pc:sldMkLst>
          <pc:docMk/>
          <pc:sldMk cId="3079515881" sldId="357"/>
        </pc:sldMkLst>
      </pc:sldChg>
      <pc:sldChg chg="add">
        <pc:chgData name="Kamil Kovar (Moody's)" userId="4ccc96b5-1149-45f2-85a8-48458b5fb1c9" providerId="ADAL" clId="{9BC67472-15D3-4ECE-A668-49923D72142F}" dt="2025-04-08T12:47:12.879" v="715"/>
        <pc:sldMkLst>
          <pc:docMk/>
          <pc:sldMk cId="3317028490" sldId="359"/>
        </pc:sldMkLst>
      </pc:sldChg>
      <pc:sldChg chg="modSp mod">
        <pc:chgData name="Kamil Kovar (Moody's)" userId="4ccc96b5-1149-45f2-85a8-48458b5fb1c9" providerId="ADAL" clId="{9BC67472-15D3-4ECE-A668-49923D72142F}" dt="2025-04-07T07:18:15.134" v="104" actId="947"/>
        <pc:sldMkLst>
          <pc:docMk/>
          <pc:sldMk cId="3513320392" sldId="2147374176"/>
        </pc:sldMkLst>
        <pc:spChg chg="mod">
          <ac:chgData name="Kamil Kovar (Moody's)" userId="4ccc96b5-1149-45f2-85a8-48458b5fb1c9" providerId="ADAL" clId="{9BC67472-15D3-4ECE-A668-49923D72142F}" dt="2025-04-07T07:18:15.134" v="104" actId="947"/>
          <ac:spMkLst>
            <pc:docMk/>
            <pc:sldMk cId="3513320392" sldId="2147374176"/>
            <ac:spMk id="7" creationId="{8E6575A6-B72C-8CF5-A2BE-033463105E5E}"/>
          </ac:spMkLst>
        </pc:spChg>
        <pc:spChg chg="mod">
          <ac:chgData name="Kamil Kovar (Moody's)" userId="4ccc96b5-1149-45f2-85a8-48458b5fb1c9" providerId="ADAL" clId="{9BC67472-15D3-4ECE-A668-49923D72142F}" dt="2025-04-07T07:18:15.133" v="103" actId="947"/>
          <ac:spMkLst>
            <pc:docMk/>
            <pc:sldMk cId="3513320392" sldId="2147374176"/>
            <ac:spMk id="9" creationId="{EED125BE-E616-4400-B077-C91FF14A8E7E}"/>
          </ac:spMkLst>
        </pc:spChg>
      </pc:sldChg>
      <pc:sldChg chg="modSp mod">
        <pc:chgData name="Kamil Kovar (Moody's)" userId="4ccc96b5-1149-45f2-85a8-48458b5fb1c9" providerId="ADAL" clId="{9BC67472-15D3-4ECE-A668-49923D72142F}" dt="2025-04-07T07:18:15.118" v="101" actId="947"/>
        <pc:sldMkLst>
          <pc:docMk/>
          <pc:sldMk cId="3141880572" sldId="2147471833"/>
        </pc:sldMkLst>
        <pc:spChg chg="mod">
          <ac:chgData name="Kamil Kovar (Moody's)" userId="4ccc96b5-1149-45f2-85a8-48458b5fb1c9" providerId="ADAL" clId="{9BC67472-15D3-4ECE-A668-49923D72142F}" dt="2025-04-07T07:18:15.118" v="101" actId="947"/>
          <ac:spMkLst>
            <pc:docMk/>
            <pc:sldMk cId="3141880572" sldId="2147471833"/>
            <ac:spMk id="6" creationId="{D9452C3D-1247-FF6F-04DC-CEC204B43CB2}"/>
          </ac:spMkLst>
        </pc:spChg>
      </pc:sldChg>
      <pc:sldChg chg="modSp mod">
        <pc:chgData name="Kamil Kovar (Moody's)" userId="4ccc96b5-1149-45f2-85a8-48458b5fb1c9" providerId="ADAL" clId="{9BC67472-15D3-4ECE-A668-49923D72142F}" dt="2025-04-07T07:18:14.819" v="46" actId="947"/>
        <pc:sldMkLst>
          <pc:docMk/>
          <pc:sldMk cId="556433705" sldId="2147471868"/>
        </pc:sldMkLst>
        <pc:spChg chg="mod">
          <ac:chgData name="Kamil Kovar (Moody's)" userId="4ccc96b5-1149-45f2-85a8-48458b5fb1c9" providerId="ADAL" clId="{9BC67472-15D3-4ECE-A668-49923D72142F}" dt="2025-04-07T07:18:14.819" v="46" actId="947"/>
          <ac:spMkLst>
            <pc:docMk/>
            <pc:sldMk cId="556433705" sldId="2147471868"/>
            <ac:spMk id="2" creationId="{9D3D270D-5237-5F99-BB74-CB8FD6A93A97}"/>
          </ac:spMkLst>
        </pc:spChg>
      </pc:sldChg>
      <pc:sldChg chg="add del">
        <pc:chgData name="Kamil Kovar (Moody's)" userId="4ccc96b5-1149-45f2-85a8-48458b5fb1c9" providerId="ADAL" clId="{9BC67472-15D3-4ECE-A668-49923D72142F}" dt="2025-04-05T16:47:51.188" v="11" actId="47"/>
        <pc:sldMkLst>
          <pc:docMk/>
          <pc:sldMk cId="2253185255" sldId="2147479902"/>
        </pc:sldMkLst>
      </pc:sldChg>
      <pc:sldChg chg="modSp mod">
        <pc:chgData name="Kamil Kovar (Moody's)" userId="4ccc96b5-1149-45f2-85a8-48458b5fb1c9" providerId="ADAL" clId="{9BC67472-15D3-4ECE-A668-49923D72142F}" dt="2025-04-07T07:18:14.931" v="63" actId="947"/>
        <pc:sldMkLst>
          <pc:docMk/>
          <pc:sldMk cId="223885176" sldId="2147479911"/>
        </pc:sldMkLst>
        <pc:spChg chg="mod">
          <ac:chgData name="Kamil Kovar (Moody's)" userId="4ccc96b5-1149-45f2-85a8-48458b5fb1c9" providerId="ADAL" clId="{9BC67472-15D3-4ECE-A668-49923D72142F}" dt="2025-04-07T07:18:14.931" v="63" actId="947"/>
          <ac:spMkLst>
            <pc:docMk/>
            <pc:sldMk cId="223885176" sldId="2147479911"/>
            <ac:spMk id="3" creationId="{C839AEDC-5F4A-1FC0-85CD-8ECD9A7974D6}"/>
          </ac:spMkLst>
        </pc:spChg>
      </pc:sldChg>
      <pc:sldChg chg="modSp mod">
        <pc:chgData name="Kamil Kovar (Moody's)" userId="4ccc96b5-1149-45f2-85a8-48458b5fb1c9" providerId="ADAL" clId="{9BC67472-15D3-4ECE-A668-49923D72142F}" dt="2025-04-07T07:18:14.849" v="49" actId="947"/>
        <pc:sldMkLst>
          <pc:docMk/>
          <pc:sldMk cId="1573941561" sldId="2147480004"/>
        </pc:sldMkLst>
        <pc:spChg chg="mod">
          <ac:chgData name="Kamil Kovar (Moody's)" userId="4ccc96b5-1149-45f2-85a8-48458b5fb1c9" providerId="ADAL" clId="{9BC67472-15D3-4ECE-A668-49923D72142F}" dt="2025-04-07T07:18:14.849" v="49" actId="947"/>
          <ac:spMkLst>
            <pc:docMk/>
            <pc:sldMk cId="1573941561" sldId="2147480004"/>
            <ac:spMk id="4" creationId="{32AA32EB-062D-BB5C-9DE7-593072FDD649}"/>
          </ac:spMkLst>
        </pc:spChg>
      </pc:sldChg>
      <pc:sldChg chg="modSp mod">
        <pc:chgData name="Kamil Kovar (Moody's)" userId="4ccc96b5-1149-45f2-85a8-48458b5fb1c9" providerId="ADAL" clId="{9BC67472-15D3-4ECE-A668-49923D72142F}" dt="2025-04-07T07:18:14.928" v="62" actId="947"/>
        <pc:sldMkLst>
          <pc:docMk/>
          <pc:sldMk cId="419210387" sldId="2147482567"/>
        </pc:sldMkLst>
        <pc:spChg chg="mod">
          <ac:chgData name="Kamil Kovar (Moody's)" userId="4ccc96b5-1149-45f2-85a8-48458b5fb1c9" providerId="ADAL" clId="{9BC67472-15D3-4ECE-A668-49923D72142F}" dt="2025-04-07T07:18:14.928" v="62" actId="947"/>
          <ac:spMkLst>
            <pc:docMk/>
            <pc:sldMk cId="419210387" sldId="2147482567"/>
            <ac:spMk id="2" creationId="{9D3D270D-5237-5F99-BB74-CB8FD6A93A97}"/>
          </ac:spMkLst>
        </pc:spChg>
      </pc:sldChg>
      <pc:sldChg chg="modSp mod">
        <pc:chgData name="Kamil Kovar (Moody's)" userId="4ccc96b5-1149-45f2-85a8-48458b5fb1c9" providerId="ADAL" clId="{9BC67472-15D3-4ECE-A668-49923D72142F}" dt="2025-04-07T07:18:14.920" v="60" actId="947"/>
        <pc:sldMkLst>
          <pc:docMk/>
          <pc:sldMk cId="2180919707" sldId="2147482575"/>
        </pc:sldMkLst>
        <pc:spChg chg="mod">
          <ac:chgData name="Kamil Kovar (Moody's)" userId="4ccc96b5-1149-45f2-85a8-48458b5fb1c9" providerId="ADAL" clId="{9BC67472-15D3-4ECE-A668-49923D72142F}" dt="2025-04-07T07:18:14.916" v="58" actId="947"/>
          <ac:spMkLst>
            <pc:docMk/>
            <pc:sldMk cId="2180919707" sldId="2147482575"/>
            <ac:spMk id="3" creationId="{75EA8212-2BF8-5EAD-84EC-43C2A41B2F41}"/>
          </ac:spMkLst>
        </pc:spChg>
        <pc:spChg chg="mod">
          <ac:chgData name="Kamil Kovar (Moody's)" userId="4ccc96b5-1149-45f2-85a8-48458b5fb1c9" providerId="ADAL" clId="{9BC67472-15D3-4ECE-A668-49923D72142F}" dt="2025-04-07T07:18:14.918" v="59" actId="947"/>
          <ac:spMkLst>
            <pc:docMk/>
            <pc:sldMk cId="2180919707" sldId="2147482575"/>
            <ac:spMk id="5" creationId="{5469FD50-14FC-65C9-98D5-86808701D6E6}"/>
          </ac:spMkLst>
        </pc:spChg>
        <pc:spChg chg="mod">
          <ac:chgData name="Kamil Kovar (Moody's)" userId="4ccc96b5-1149-45f2-85a8-48458b5fb1c9" providerId="ADAL" clId="{9BC67472-15D3-4ECE-A668-49923D72142F}" dt="2025-04-07T07:18:14.920" v="60" actId="947"/>
          <ac:spMkLst>
            <pc:docMk/>
            <pc:sldMk cId="2180919707" sldId="2147482575"/>
            <ac:spMk id="6" creationId="{92C35291-9821-C4D2-40EE-ECB3C70F156F}"/>
          </ac:spMkLst>
        </pc:spChg>
      </pc:sldChg>
      <pc:sldChg chg="modSp mod">
        <pc:chgData name="Kamil Kovar (Moody's)" userId="4ccc96b5-1149-45f2-85a8-48458b5fb1c9" providerId="ADAL" clId="{9BC67472-15D3-4ECE-A668-49923D72142F}" dt="2025-04-07T07:18:14.863" v="51" actId="947"/>
        <pc:sldMkLst>
          <pc:docMk/>
          <pc:sldMk cId="1538748989" sldId="2147482578"/>
        </pc:sldMkLst>
        <pc:spChg chg="mod">
          <ac:chgData name="Kamil Kovar (Moody's)" userId="4ccc96b5-1149-45f2-85a8-48458b5fb1c9" providerId="ADAL" clId="{9BC67472-15D3-4ECE-A668-49923D72142F}" dt="2025-04-07T07:18:14.860" v="50" actId="947"/>
          <ac:spMkLst>
            <pc:docMk/>
            <pc:sldMk cId="1538748989" sldId="2147482578"/>
            <ac:spMk id="2" creationId="{239DD052-D3BC-728D-D1D3-24141E3A7A82}"/>
          </ac:spMkLst>
        </pc:spChg>
        <pc:spChg chg="mod">
          <ac:chgData name="Kamil Kovar (Moody's)" userId="4ccc96b5-1149-45f2-85a8-48458b5fb1c9" providerId="ADAL" clId="{9BC67472-15D3-4ECE-A668-49923D72142F}" dt="2025-04-07T07:18:14.863" v="51" actId="947"/>
          <ac:spMkLst>
            <pc:docMk/>
            <pc:sldMk cId="1538748989" sldId="2147482578"/>
            <ac:spMk id="4" creationId="{CFEF6C29-F269-7713-3C43-4BC97EF0CB98}"/>
          </ac:spMkLst>
        </pc:spChg>
      </pc:sldChg>
      <pc:sldChg chg="modSp mod">
        <pc:chgData name="Kamil Kovar (Moody's)" userId="4ccc96b5-1149-45f2-85a8-48458b5fb1c9" providerId="ADAL" clId="{9BC67472-15D3-4ECE-A668-49923D72142F}" dt="2025-04-07T07:18:14.878" v="54" actId="947"/>
        <pc:sldMkLst>
          <pc:docMk/>
          <pc:sldMk cId="4011068785" sldId="2147482579"/>
        </pc:sldMkLst>
        <pc:spChg chg="mod">
          <ac:chgData name="Kamil Kovar (Moody's)" userId="4ccc96b5-1149-45f2-85a8-48458b5fb1c9" providerId="ADAL" clId="{9BC67472-15D3-4ECE-A668-49923D72142F}" dt="2025-04-07T07:18:14.870" v="52" actId="947"/>
          <ac:spMkLst>
            <pc:docMk/>
            <pc:sldMk cId="4011068785" sldId="2147482579"/>
            <ac:spMk id="2" creationId="{3E176157-A24F-ED54-D3C0-7F4BDD4FFB6B}"/>
          </ac:spMkLst>
        </pc:spChg>
        <pc:spChg chg="mod">
          <ac:chgData name="Kamil Kovar (Moody's)" userId="4ccc96b5-1149-45f2-85a8-48458b5fb1c9" providerId="ADAL" clId="{9BC67472-15D3-4ECE-A668-49923D72142F}" dt="2025-04-07T07:18:14.875" v="53" actId="947"/>
          <ac:spMkLst>
            <pc:docMk/>
            <pc:sldMk cId="4011068785" sldId="2147482579"/>
            <ac:spMk id="3" creationId="{8E274688-13AD-037E-0FBD-E4E9F06E0FA5}"/>
          </ac:spMkLst>
        </pc:spChg>
        <pc:spChg chg="mod">
          <ac:chgData name="Kamil Kovar (Moody's)" userId="4ccc96b5-1149-45f2-85a8-48458b5fb1c9" providerId="ADAL" clId="{9BC67472-15D3-4ECE-A668-49923D72142F}" dt="2025-04-07T07:18:14.878" v="54" actId="947"/>
          <ac:spMkLst>
            <pc:docMk/>
            <pc:sldMk cId="4011068785" sldId="2147482579"/>
            <ac:spMk id="8" creationId="{48D327FA-C553-0521-5FD3-09C490E1031F}"/>
          </ac:spMkLst>
        </pc:spChg>
      </pc:sldChg>
      <pc:sldChg chg="modSp mod ord">
        <pc:chgData name="Kamil Kovar (Moody's)" userId="4ccc96b5-1149-45f2-85a8-48458b5fb1c9" providerId="ADAL" clId="{9BC67472-15D3-4ECE-A668-49923D72142F}" dt="2025-04-07T07:18:15.112" v="100" actId="947"/>
        <pc:sldMkLst>
          <pc:docMk/>
          <pc:sldMk cId="2954570173" sldId="2147482583"/>
        </pc:sldMkLst>
        <pc:spChg chg="mod">
          <ac:chgData name="Kamil Kovar (Moody's)" userId="4ccc96b5-1149-45f2-85a8-48458b5fb1c9" providerId="ADAL" clId="{9BC67472-15D3-4ECE-A668-49923D72142F}" dt="2025-04-07T07:18:15.101" v="96" actId="947"/>
          <ac:spMkLst>
            <pc:docMk/>
            <pc:sldMk cId="2954570173" sldId="2147482583"/>
            <ac:spMk id="3" creationId="{0D1FFCB2-7720-4A48-6ED7-459F2D3C62CE}"/>
          </ac:spMkLst>
        </pc:spChg>
        <pc:spChg chg="mod">
          <ac:chgData name="Kamil Kovar (Moody's)" userId="4ccc96b5-1149-45f2-85a8-48458b5fb1c9" providerId="ADAL" clId="{9BC67472-15D3-4ECE-A668-49923D72142F}" dt="2025-04-05T16:46:58.617" v="4" actId="20577"/>
          <ac:spMkLst>
            <pc:docMk/>
            <pc:sldMk cId="2954570173" sldId="2147482583"/>
            <ac:spMk id="6" creationId="{99D037ED-A2C5-440C-B52F-9B5F6D6734DD}"/>
          </ac:spMkLst>
        </pc:spChg>
        <pc:spChg chg="mod">
          <ac:chgData name="Kamil Kovar (Moody's)" userId="4ccc96b5-1149-45f2-85a8-48458b5fb1c9" providerId="ADAL" clId="{9BC67472-15D3-4ECE-A668-49923D72142F}" dt="2025-04-07T07:18:15.103" v="97" actId="947"/>
          <ac:spMkLst>
            <pc:docMk/>
            <pc:sldMk cId="2954570173" sldId="2147482583"/>
            <ac:spMk id="11" creationId="{E9B5E7D3-B2F1-0087-9016-6D7E95DFF4EA}"/>
          </ac:spMkLst>
        </pc:spChg>
        <pc:spChg chg="mod">
          <ac:chgData name="Kamil Kovar (Moody's)" userId="4ccc96b5-1149-45f2-85a8-48458b5fb1c9" providerId="ADAL" clId="{9BC67472-15D3-4ECE-A668-49923D72142F}" dt="2025-04-07T07:18:15.105" v="98" actId="947"/>
          <ac:spMkLst>
            <pc:docMk/>
            <pc:sldMk cId="2954570173" sldId="2147482583"/>
            <ac:spMk id="12" creationId="{141301DB-9B91-E345-E870-4BC1B7A746F0}"/>
          </ac:spMkLst>
        </pc:spChg>
        <pc:spChg chg="mod">
          <ac:chgData name="Kamil Kovar (Moody's)" userId="4ccc96b5-1149-45f2-85a8-48458b5fb1c9" providerId="ADAL" clId="{9BC67472-15D3-4ECE-A668-49923D72142F}" dt="2025-04-07T07:18:15.106" v="99" actId="947"/>
          <ac:spMkLst>
            <pc:docMk/>
            <pc:sldMk cId="2954570173" sldId="2147482583"/>
            <ac:spMk id="13" creationId="{7E9A6F09-0713-2753-0FA4-4E05162CBF5B}"/>
          </ac:spMkLst>
        </pc:spChg>
        <pc:spChg chg="mod">
          <ac:chgData name="Kamil Kovar (Moody's)" userId="4ccc96b5-1149-45f2-85a8-48458b5fb1c9" providerId="ADAL" clId="{9BC67472-15D3-4ECE-A668-49923D72142F}" dt="2025-04-07T07:18:15.112" v="100" actId="947"/>
          <ac:spMkLst>
            <pc:docMk/>
            <pc:sldMk cId="2954570173" sldId="2147482583"/>
            <ac:spMk id="27" creationId="{01FE77D1-98D1-EC04-FF96-92D4939DA6E4}"/>
          </ac:spMkLst>
        </pc:spChg>
      </pc:sldChg>
      <pc:sldChg chg="modSp mod">
        <pc:chgData name="Kamil Kovar (Moody's)" userId="4ccc96b5-1149-45f2-85a8-48458b5fb1c9" providerId="ADAL" clId="{9BC67472-15D3-4ECE-A668-49923D72142F}" dt="2025-04-07T07:18:15.092" v="95" actId="947"/>
        <pc:sldMkLst>
          <pc:docMk/>
          <pc:sldMk cId="694993369" sldId="2147482584"/>
        </pc:sldMkLst>
        <pc:spChg chg="mod">
          <ac:chgData name="Kamil Kovar (Moody's)" userId="4ccc96b5-1149-45f2-85a8-48458b5fb1c9" providerId="ADAL" clId="{9BC67472-15D3-4ECE-A668-49923D72142F}" dt="2025-04-07T07:18:15.075" v="89" actId="947"/>
          <ac:spMkLst>
            <pc:docMk/>
            <pc:sldMk cId="694993369" sldId="2147482584"/>
            <ac:spMk id="3" creationId="{C839AEDC-5F4A-1FC0-85CD-8ECD9A7974D6}"/>
          </ac:spMkLst>
        </pc:spChg>
        <pc:spChg chg="mod">
          <ac:chgData name="Kamil Kovar (Moody's)" userId="4ccc96b5-1149-45f2-85a8-48458b5fb1c9" providerId="ADAL" clId="{9BC67472-15D3-4ECE-A668-49923D72142F}" dt="2025-04-07T07:18:15.082" v="91" actId="947"/>
          <ac:spMkLst>
            <pc:docMk/>
            <pc:sldMk cId="694993369" sldId="2147482584"/>
            <ac:spMk id="5" creationId="{6E74B508-DBD0-CAE6-5554-DAD4554B758D}"/>
          </ac:spMkLst>
        </pc:spChg>
        <pc:spChg chg="mod">
          <ac:chgData name="Kamil Kovar (Moody's)" userId="4ccc96b5-1149-45f2-85a8-48458b5fb1c9" providerId="ADAL" clId="{9BC67472-15D3-4ECE-A668-49923D72142F}" dt="2025-04-07T07:18:15.079" v="90" actId="947"/>
          <ac:spMkLst>
            <pc:docMk/>
            <pc:sldMk cId="694993369" sldId="2147482584"/>
            <ac:spMk id="7" creationId="{ED4AC3AB-EB76-4EAD-BEF7-52824EBD5727}"/>
          </ac:spMkLst>
        </pc:spChg>
        <pc:spChg chg="mod">
          <ac:chgData name="Kamil Kovar (Moody's)" userId="4ccc96b5-1149-45f2-85a8-48458b5fb1c9" providerId="ADAL" clId="{9BC67472-15D3-4ECE-A668-49923D72142F}" dt="2025-04-07T07:18:15.087" v="93" actId="947"/>
          <ac:spMkLst>
            <pc:docMk/>
            <pc:sldMk cId="694993369" sldId="2147482584"/>
            <ac:spMk id="10" creationId="{F3CE3E43-FB63-7B74-89CD-9BD397E4216C}"/>
          </ac:spMkLst>
        </pc:spChg>
        <pc:spChg chg="mod">
          <ac:chgData name="Kamil Kovar (Moody's)" userId="4ccc96b5-1149-45f2-85a8-48458b5fb1c9" providerId="ADAL" clId="{9BC67472-15D3-4ECE-A668-49923D72142F}" dt="2025-04-07T07:18:15.092" v="95" actId="947"/>
          <ac:spMkLst>
            <pc:docMk/>
            <pc:sldMk cId="694993369" sldId="2147482584"/>
            <ac:spMk id="13" creationId="{3DC0A2D1-FB87-35D7-16D3-FFF97AD029FD}"/>
          </ac:spMkLst>
        </pc:spChg>
        <pc:graphicFrameChg chg="mod">
          <ac:chgData name="Kamil Kovar (Moody's)" userId="4ccc96b5-1149-45f2-85a8-48458b5fb1c9" providerId="ADAL" clId="{9BC67472-15D3-4ECE-A668-49923D72142F}" dt="2025-04-05T16:47:25.661" v="5" actId="1076"/>
          <ac:graphicFrameMkLst>
            <pc:docMk/>
            <pc:sldMk cId="694993369" sldId="2147482584"/>
            <ac:graphicFrameMk id="4" creationId="{0ECA2013-6132-73F9-8698-DC4CC717477F}"/>
          </ac:graphicFrameMkLst>
        </pc:graphicFrameChg>
      </pc:sldChg>
      <pc:sldChg chg="modSp mod">
        <pc:chgData name="Kamil Kovar (Moody's)" userId="4ccc96b5-1149-45f2-85a8-48458b5fb1c9" providerId="ADAL" clId="{9BC67472-15D3-4ECE-A668-49923D72142F}" dt="2025-04-07T17:59:39.258" v="615" actId="27918"/>
        <pc:sldMkLst>
          <pc:docMk/>
          <pc:sldMk cId="1494575334" sldId="2147482585"/>
        </pc:sldMkLst>
        <pc:spChg chg="mod">
          <ac:chgData name="Kamil Kovar (Moody's)" userId="4ccc96b5-1149-45f2-85a8-48458b5fb1c9" providerId="ADAL" clId="{9BC67472-15D3-4ECE-A668-49923D72142F}" dt="2025-04-07T07:18:14.827" v="47" actId="947"/>
          <ac:spMkLst>
            <pc:docMk/>
            <pc:sldMk cId="1494575334" sldId="2147482585"/>
            <ac:spMk id="3" creationId="{F012EC5F-A2F3-5E98-B18A-AF204CB87524}"/>
          </ac:spMkLst>
        </pc:spChg>
        <pc:spChg chg="mod">
          <ac:chgData name="Kamil Kovar (Moody's)" userId="4ccc96b5-1149-45f2-85a8-48458b5fb1c9" providerId="ADAL" clId="{9BC67472-15D3-4ECE-A668-49923D72142F}" dt="2025-04-07T07:18:14.829" v="48" actId="947"/>
          <ac:spMkLst>
            <pc:docMk/>
            <pc:sldMk cId="1494575334" sldId="2147482585"/>
            <ac:spMk id="5" creationId="{E20B4AB3-677A-4CE6-BB00-6D9D1CD9F6D8}"/>
          </ac:spMkLst>
        </pc:spChg>
      </pc:sldChg>
      <pc:sldChg chg="modSp del mod">
        <pc:chgData name="Kamil Kovar (Moody's)" userId="4ccc96b5-1149-45f2-85a8-48458b5fb1c9" providerId="ADAL" clId="{9BC67472-15D3-4ECE-A668-49923D72142F}" dt="2025-04-07T15:26:38.414" v="281" actId="47"/>
        <pc:sldMkLst>
          <pc:docMk/>
          <pc:sldMk cId="4143080371" sldId="2147482586"/>
        </pc:sldMkLst>
        <pc:spChg chg="mod">
          <ac:chgData name="Kamil Kovar (Moody's)" userId="4ccc96b5-1149-45f2-85a8-48458b5fb1c9" providerId="ADAL" clId="{9BC67472-15D3-4ECE-A668-49923D72142F}" dt="2025-04-07T07:18:14.748" v="26" actId="947"/>
          <ac:spMkLst>
            <pc:docMk/>
            <pc:sldMk cId="4143080371" sldId="2147482586"/>
            <ac:spMk id="3" creationId="{75EA8212-2BF8-5EAD-84EC-43C2A41B2F41}"/>
          </ac:spMkLst>
        </pc:spChg>
        <pc:spChg chg="mod">
          <ac:chgData name="Kamil Kovar (Moody's)" userId="4ccc96b5-1149-45f2-85a8-48458b5fb1c9" providerId="ADAL" clId="{9BC67472-15D3-4ECE-A668-49923D72142F}" dt="2025-04-07T07:18:14.755" v="29" actId="947"/>
          <ac:spMkLst>
            <pc:docMk/>
            <pc:sldMk cId="4143080371" sldId="2147482586"/>
            <ac:spMk id="8" creationId="{A2BC64AE-4348-5654-DFDA-953F8F45F120}"/>
          </ac:spMkLst>
        </pc:spChg>
        <pc:spChg chg="mod">
          <ac:chgData name="Kamil Kovar (Moody's)" userId="4ccc96b5-1149-45f2-85a8-48458b5fb1c9" providerId="ADAL" clId="{9BC67472-15D3-4ECE-A668-49923D72142F}" dt="2025-04-07T07:18:14.761" v="32" actId="947"/>
          <ac:spMkLst>
            <pc:docMk/>
            <pc:sldMk cId="4143080371" sldId="2147482586"/>
            <ac:spMk id="15" creationId="{B465D66E-6F0C-3C9D-11F3-C9CAC0CADF1E}"/>
          </ac:spMkLst>
        </pc:spChg>
        <pc:spChg chg="mod">
          <ac:chgData name="Kamil Kovar (Moody's)" userId="4ccc96b5-1149-45f2-85a8-48458b5fb1c9" providerId="ADAL" clId="{9BC67472-15D3-4ECE-A668-49923D72142F}" dt="2025-04-07T07:18:14.766" v="34" actId="947"/>
          <ac:spMkLst>
            <pc:docMk/>
            <pc:sldMk cId="4143080371" sldId="2147482586"/>
            <ac:spMk id="19" creationId="{04A57865-F00F-BE36-9624-7DEAFE108466}"/>
          </ac:spMkLst>
        </pc:spChg>
        <pc:spChg chg="mod">
          <ac:chgData name="Kamil Kovar (Moody's)" userId="4ccc96b5-1149-45f2-85a8-48458b5fb1c9" providerId="ADAL" clId="{9BC67472-15D3-4ECE-A668-49923D72142F}" dt="2025-04-07T07:18:14.768" v="35" actId="947"/>
          <ac:spMkLst>
            <pc:docMk/>
            <pc:sldMk cId="4143080371" sldId="2147482586"/>
            <ac:spMk id="20" creationId="{9E818AC8-6D58-3712-9FF4-DF02F35703D2}"/>
          </ac:spMkLst>
        </pc:spChg>
        <pc:spChg chg="mod">
          <ac:chgData name="Kamil Kovar (Moody's)" userId="4ccc96b5-1149-45f2-85a8-48458b5fb1c9" providerId="ADAL" clId="{9BC67472-15D3-4ECE-A668-49923D72142F}" dt="2025-04-07T07:18:14.774" v="38" actId="947"/>
          <ac:spMkLst>
            <pc:docMk/>
            <pc:sldMk cId="4143080371" sldId="2147482586"/>
            <ac:spMk id="21" creationId="{1F78D657-A27F-EB84-67D7-EC5B7D2BDB37}"/>
          </ac:spMkLst>
        </pc:spChg>
        <pc:spChg chg="mod">
          <ac:chgData name="Kamil Kovar (Moody's)" userId="4ccc96b5-1149-45f2-85a8-48458b5fb1c9" providerId="ADAL" clId="{9BC67472-15D3-4ECE-A668-49923D72142F}" dt="2025-04-07T07:18:14.776" v="39" actId="947"/>
          <ac:spMkLst>
            <pc:docMk/>
            <pc:sldMk cId="4143080371" sldId="2147482586"/>
            <ac:spMk id="24" creationId="{F2A78B8C-B626-8988-9DBB-5C286E13E114}"/>
          </ac:spMkLst>
        </pc:spChg>
        <pc:spChg chg="mod">
          <ac:chgData name="Kamil Kovar (Moody's)" userId="4ccc96b5-1149-45f2-85a8-48458b5fb1c9" providerId="ADAL" clId="{9BC67472-15D3-4ECE-A668-49923D72142F}" dt="2025-04-07T07:18:14.778" v="40" actId="947"/>
          <ac:spMkLst>
            <pc:docMk/>
            <pc:sldMk cId="4143080371" sldId="2147482586"/>
            <ac:spMk id="34" creationId="{D7C93239-7CE5-388E-D15B-2F693001AC28}"/>
          </ac:spMkLst>
        </pc:spChg>
        <pc:spChg chg="mod">
          <ac:chgData name="Kamil Kovar (Moody's)" userId="4ccc96b5-1149-45f2-85a8-48458b5fb1c9" providerId="ADAL" clId="{9BC67472-15D3-4ECE-A668-49923D72142F}" dt="2025-04-07T07:18:14.781" v="41" actId="947"/>
          <ac:spMkLst>
            <pc:docMk/>
            <pc:sldMk cId="4143080371" sldId="2147482586"/>
            <ac:spMk id="37" creationId="{C32695A6-21F8-3CA4-C94A-CA6E20AD8BB8}"/>
          </ac:spMkLst>
        </pc:spChg>
        <pc:spChg chg="mod">
          <ac:chgData name="Kamil Kovar (Moody's)" userId="4ccc96b5-1149-45f2-85a8-48458b5fb1c9" providerId="ADAL" clId="{9BC67472-15D3-4ECE-A668-49923D72142F}" dt="2025-04-07T07:18:14.783" v="42" actId="947"/>
          <ac:spMkLst>
            <pc:docMk/>
            <pc:sldMk cId="4143080371" sldId="2147482586"/>
            <ac:spMk id="38" creationId="{B5D11507-31B5-45FC-93ED-DE72ECC30E1A}"/>
          </ac:spMkLst>
        </pc:spChg>
        <pc:spChg chg="mod">
          <ac:chgData name="Kamil Kovar (Moody's)" userId="4ccc96b5-1149-45f2-85a8-48458b5fb1c9" providerId="ADAL" clId="{9BC67472-15D3-4ECE-A668-49923D72142F}" dt="2025-04-07T07:18:14.786" v="43" actId="947"/>
          <ac:spMkLst>
            <pc:docMk/>
            <pc:sldMk cId="4143080371" sldId="2147482586"/>
            <ac:spMk id="41" creationId="{7C44ED0C-1BE6-324A-06B4-EA6E13BDF5A6}"/>
          </ac:spMkLst>
        </pc:spChg>
        <pc:spChg chg="mod">
          <ac:chgData name="Kamil Kovar (Moody's)" userId="4ccc96b5-1149-45f2-85a8-48458b5fb1c9" providerId="ADAL" clId="{9BC67472-15D3-4ECE-A668-49923D72142F}" dt="2025-04-07T07:18:14.788" v="44" actId="947"/>
          <ac:spMkLst>
            <pc:docMk/>
            <pc:sldMk cId="4143080371" sldId="2147482586"/>
            <ac:spMk id="43" creationId="{FCE6C632-97E8-153E-8B81-E4A3C3BBD4CD}"/>
          </ac:spMkLst>
        </pc:spChg>
      </pc:sldChg>
      <pc:sldChg chg="modSp mod">
        <pc:chgData name="Kamil Kovar (Moody's)" userId="4ccc96b5-1149-45f2-85a8-48458b5fb1c9" providerId="ADAL" clId="{9BC67472-15D3-4ECE-A668-49923D72142F}" dt="2025-04-07T07:18:15.124" v="102" actId="947"/>
        <pc:sldMkLst>
          <pc:docMk/>
          <pc:sldMk cId="4103332582" sldId="2147482622"/>
        </pc:sldMkLst>
        <pc:spChg chg="mod">
          <ac:chgData name="Kamil Kovar (Moody's)" userId="4ccc96b5-1149-45f2-85a8-48458b5fb1c9" providerId="ADAL" clId="{9BC67472-15D3-4ECE-A668-49923D72142F}" dt="2025-04-07T07:18:15.124" v="102" actId="947"/>
          <ac:spMkLst>
            <pc:docMk/>
            <pc:sldMk cId="4103332582" sldId="2147482622"/>
            <ac:spMk id="2" creationId="{93B1D675-ED59-559A-874E-2E9742FD728B}"/>
          </ac:spMkLst>
        </pc:spChg>
      </pc:sldChg>
      <pc:sldChg chg="modSp mod">
        <pc:chgData name="Kamil Kovar (Moody's)" userId="4ccc96b5-1149-45f2-85a8-48458b5fb1c9" providerId="ADAL" clId="{9BC67472-15D3-4ECE-A668-49923D72142F}" dt="2025-04-07T07:18:14.741" v="25" actId="947"/>
        <pc:sldMkLst>
          <pc:docMk/>
          <pc:sldMk cId="2017001216" sldId="2147482624"/>
        </pc:sldMkLst>
        <pc:spChg chg="mod">
          <ac:chgData name="Kamil Kovar (Moody's)" userId="4ccc96b5-1149-45f2-85a8-48458b5fb1c9" providerId="ADAL" clId="{9BC67472-15D3-4ECE-A668-49923D72142F}" dt="2025-04-07T07:18:14.741" v="25" actId="947"/>
          <ac:spMkLst>
            <pc:docMk/>
            <pc:sldMk cId="2017001216" sldId="2147482624"/>
            <ac:spMk id="2" creationId="{35892E60-8F91-8D3C-2353-3DC9D89969D5}"/>
          </ac:spMkLst>
        </pc:spChg>
      </pc:sldChg>
      <pc:sldChg chg="modSp mod">
        <pc:chgData name="Kamil Kovar (Moody's)" userId="4ccc96b5-1149-45f2-85a8-48458b5fb1c9" providerId="ADAL" clId="{9BC67472-15D3-4ECE-A668-49923D72142F}" dt="2025-04-07T07:18:14.890" v="56" actId="947"/>
        <pc:sldMkLst>
          <pc:docMk/>
          <pc:sldMk cId="1502488659" sldId="2147482628"/>
        </pc:sldMkLst>
        <pc:spChg chg="mod">
          <ac:chgData name="Kamil Kovar (Moody's)" userId="4ccc96b5-1149-45f2-85a8-48458b5fb1c9" providerId="ADAL" clId="{9BC67472-15D3-4ECE-A668-49923D72142F}" dt="2025-04-07T07:18:14.890" v="56" actId="947"/>
          <ac:spMkLst>
            <pc:docMk/>
            <pc:sldMk cId="1502488659" sldId="2147482628"/>
            <ac:spMk id="3" creationId="{6EC37776-BBAD-1FCD-CED1-3BAE68C49F0F}"/>
          </ac:spMkLst>
        </pc:spChg>
        <pc:spChg chg="mod">
          <ac:chgData name="Kamil Kovar (Moody's)" userId="4ccc96b5-1149-45f2-85a8-48458b5fb1c9" providerId="ADAL" clId="{9BC67472-15D3-4ECE-A668-49923D72142F}" dt="2025-04-07T07:18:14.887" v="55" actId="947"/>
          <ac:spMkLst>
            <pc:docMk/>
            <pc:sldMk cId="1502488659" sldId="2147482628"/>
            <ac:spMk id="4" creationId="{6BCAFBCD-2AD0-466E-98C9-4CA6672EB0E9}"/>
          </ac:spMkLst>
        </pc:spChg>
      </pc:sldChg>
      <pc:sldChg chg="add del">
        <pc:chgData name="Kamil Kovar (Moody's)" userId="4ccc96b5-1149-45f2-85a8-48458b5fb1c9" providerId="ADAL" clId="{9BC67472-15D3-4ECE-A668-49923D72142F}" dt="2025-04-05T16:51:28.454" v="16"/>
        <pc:sldMkLst>
          <pc:docMk/>
          <pc:sldMk cId="210457252" sldId="2147482629"/>
        </pc:sldMkLst>
      </pc:sldChg>
      <pc:sldChg chg="del">
        <pc:chgData name="Kamil Kovar (Moody's)" userId="4ccc96b5-1149-45f2-85a8-48458b5fb1c9" providerId="ADAL" clId="{9BC67472-15D3-4ECE-A668-49923D72142F}" dt="2025-04-05T16:51:23.983" v="14" actId="2696"/>
        <pc:sldMkLst>
          <pc:docMk/>
          <pc:sldMk cId="1829348041" sldId="2147482629"/>
        </pc:sldMkLst>
      </pc:sldChg>
      <pc:sldChg chg="add del">
        <pc:chgData name="Kamil Kovar (Moody's)" userId="4ccc96b5-1149-45f2-85a8-48458b5fb1c9" providerId="ADAL" clId="{9BC67472-15D3-4ECE-A668-49923D72142F}" dt="2025-04-05T16:55:07.363" v="18" actId="2696"/>
        <pc:sldMkLst>
          <pc:docMk/>
          <pc:sldMk cId="3194772567" sldId="2147482629"/>
        </pc:sldMkLst>
      </pc:sldChg>
      <pc:sldChg chg="modSp add mod">
        <pc:chgData name="Kamil Kovar (Moody's)" userId="4ccc96b5-1149-45f2-85a8-48458b5fb1c9" providerId="ADAL" clId="{9BC67472-15D3-4ECE-A668-49923D72142F}" dt="2025-04-07T18:03:40.360" v="668" actId="20577"/>
        <pc:sldMkLst>
          <pc:docMk/>
          <pc:sldMk cId="3755029740" sldId="2147482629"/>
        </pc:sldMkLst>
        <pc:spChg chg="mod">
          <ac:chgData name="Kamil Kovar (Moody's)" userId="4ccc96b5-1149-45f2-85a8-48458b5fb1c9" providerId="ADAL" clId="{9BC67472-15D3-4ECE-A668-49923D72142F}" dt="2025-04-07T18:03:35.020" v="660" actId="14100"/>
          <ac:spMkLst>
            <pc:docMk/>
            <pc:sldMk cId="3755029740" sldId="2147482629"/>
            <ac:spMk id="9" creationId="{69D25E19-7549-E0E0-185C-F7B8CD665C0A}"/>
          </ac:spMkLst>
        </pc:spChg>
        <pc:spChg chg="mod">
          <ac:chgData name="Kamil Kovar (Moody's)" userId="4ccc96b5-1149-45f2-85a8-48458b5fb1c9" providerId="ADAL" clId="{9BC67472-15D3-4ECE-A668-49923D72142F}" dt="2025-04-07T07:18:14.972" v="70" actId="947"/>
          <ac:spMkLst>
            <pc:docMk/>
            <pc:sldMk cId="3755029740" sldId="2147482629"/>
            <ac:spMk id="10" creationId="{AFAB9666-63CA-63AB-EDA8-8540D9CDA5E7}"/>
          </ac:spMkLst>
        </pc:spChg>
        <pc:spChg chg="mod">
          <ac:chgData name="Kamil Kovar (Moody's)" userId="4ccc96b5-1149-45f2-85a8-48458b5fb1c9" providerId="ADAL" clId="{9BC67472-15D3-4ECE-A668-49923D72142F}" dt="2025-04-07T07:18:14.982" v="72" actId="947"/>
          <ac:spMkLst>
            <pc:docMk/>
            <pc:sldMk cId="3755029740" sldId="2147482629"/>
            <ac:spMk id="14" creationId="{267DE212-089B-98F9-E168-371CD74BEA20}"/>
          </ac:spMkLst>
        </pc:spChg>
        <pc:spChg chg="mod">
          <ac:chgData name="Kamil Kovar (Moody's)" userId="4ccc96b5-1149-45f2-85a8-48458b5fb1c9" providerId="ADAL" clId="{9BC67472-15D3-4ECE-A668-49923D72142F}" dt="2025-04-07T07:18:14.993" v="74" actId="947"/>
          <ac:spMkLst>
            <pc:docMk/>
            <pc:sldMk cId="3755029740" sldId="2147482629"/>
            <ac:spMk id="17" creationId="{298293E4-2360-362A-C2F5-69C77F591FF9}"/>
          </ac:spMkLst>
        </pc:spChg>
        <pc:spChg chg="mod">
          <ac:chgData name="Kamil Kovar (Moody's)" userId="4ccc96b5-1149-45f2-85a8-48458b5fb1c9" providerId="ADAL" clId="{9BC67472-15D3-4ECE-A668-49923D72142F}" dt="2025-04-07T07:18:14.999" v="76" actId="947"/>
          <ac:spMkLst>
            <pc:docMk/>
            <pc:sldMk cId="3755029740" sldId="2147482629"/>
            <ac:spMk id="20" creationId="{6F59C197-09A9-8365-52F0-1716583ECD71}"/>
          </ac:spMkLst>
        </pc:spChg>
        <pc:spChg chg="mod">
          <ac:chgData name="Kamil Kovar (Moody's)" userId="4ccc96b5-1149-45f2-85a8-48458b5fb1c9" providerId="ADAL" clId="{9BC67472-15D3-4ECE-A668-49923D72142F}" dt="2025-04-07T18:03:40.360" v="668" actId="20577"/>
          <ac:spMkLst>
            <pc:docMk/>
            <pc:sldMk cId="3755029740" sldId="2147482629"/>
            <ac:spMk id="24" creationId="{33471D99-75F4-458B-131A-F54152E17727}"/>
          </ac:spMkLst>
        </pc:spChg>
        <pc:spChg chg="mod">
          <ac:chgData name="Kamil Kovar (Moody's)" userId="4ccc96b5-1149-45f2-85a8-48458b5fb1c9" providerId="ADAL" clId="{9BC67472-15D3-4ECE-A668-49923D72142F}" dt="2025-04-07T07:18:15.006" v="79" actId="947"/>
          <ac:spMkLst>
            <pc:docMk/>
            <pc:sldMk cId="3755029740" sldId="2147482629"/>
            <ac:spMk id="42" creationId="{C5021E3F-5BAC-68A8-2D29-44CEBDDE8CD8}"/>
          </ac:spMkLst>
        </pc:spChg>
        <pc:spChg chg="mod">
          <ac:chgData name="Kamil Kovar (Moody's)" userId="4ccc96b5-1149-45f2-85a8-48458b5fb1c9" providerId="ADAL" clId="{9BC67472-15D3-4ECE-A668-49923D72142F}" dt="2025-04-07T07:18:15.009" v="80" actId="947"/>
          <ac:spMkLst>
            <pc:docMk/>
            <pc:sldMk cId="3755029740" sldId="2147482629"/>
            <ac:spMk id="43" creationId="{838643B7-3C19-EAAC-EF14-3D296235C597}"/>
          </ac:spMkLst>
        </pc:spChg>
        <pc:spChg chg="mod">
          <ac:chgData name="Kamil Kovar (Moody's)" userId="4ccc96b5-1149-45f2-85a8-48458b5fb1c9" providerId="ADAL" clId="{9BC67472-15D3-4ECE-A668-49923D72142F}" dt="2025-04-07T07:18:15.011" v="81" actId="947"/>
          <ac:spMkLst>
            <pc:docMk/>
            <pc:sldMk cId="3755029740" sldId="2147482629"/>
            <ac:spMk id="44" creationId="{40CE681F-22D7-ECED-510E-BE5E34FD0817}"/>
          </ac:spMkLst>
        </pc:spChg>
        <pc:spChg chg="mod">
          <ac:chgData name="Kamil Kovar (Moody's)" userId="4ccc96b5-1149-45f2-85a8-48458b5fb1c9" providerId="ADAL" clId="{9BC67472-15D3-4ECE-A668-49923D72142F}" dt="2025-04-07T07:18:15.013" v="82" actId="947"/>
          <ac:spMkLst>
            <pc:docMk/>
            <pc:sldMk cId="3755029740" sldId="2147482629"/>
            <ac:spMk id="45" creationId="{89BF0CA9-026C-6273-6EBB-68EBF8FF0A54}"/>
          </ac:spMkLst>
        </pc:spChg>
        <pc:spChg chg="mod">
          <ac:chgData name="Kamil Kovar (Moody's)" userId="4ccc96b5-1149-45f2-85a8-48458b5fb1c9" providerId="ADAL" clId="{9BC67472-15D3-4ECE-A668-49923D72142F}" dt="2025-04-07T07:18:15.016" v="83" actId="947"/>
          <ac:spMkLst>
            <pc:docMk/>
            <pc:sldMk cId="3755029740" sldId="2147482629"/>
            <ac:spMk id="46" creationId="{8A4B0457-458B-9537-71DD-94263F22E905}"/>
          </ac:spMkLst>
        </pc:spChg>
        <pc:spChg chg="mod">
          <ac:chgData name="Kamil Kovar (Moody's)" userId="4ccc96b5-1149-45f2-85a8-48458b5fb1c9" providerId="ADAL" clId="{9BC67472-15D3-4ECE-A668-49923D72142F}" dt="2025-04-07T07:18:15.018" v="84" actId="947"/>
          <ac:spMkLst>
            <pc:docMk/>
            <pc:sldMk cId="3755029740" sldId="2147482629"/>
            <ac:spMk id="47" creationId="{10C31B4B-8C55-D863-C6C0-ADCE0CAE318D}"/>
          </ac:spMkLst>
        </pc:spChg>
      </pc:sldChg>
      <pc:sldChg chg="modSp add mod">
        <pc:chgData name="Kamil Kovar (Moody's)" userId="4ccc96b5-1149-45f2-85a8-48458b5fb1c9" providerId="ADAL" clId="{9BC67472-15D3-4ECE-A668-49923D72142F}" dt="2025-04-07T07:18:15.050" v="87" actId="947"/>
        <pc:sldMkLst>
          <pc:docMk/>
          <pc:sldMk cId="2451476493" sldId="2147482630"/>
        </pc:sldMkLst>
        <pc:spChg chg="mod">
          <ac:chgData name="Kamil Kovar (Moody's)" userId="4ccc96b5-1149-45f2-85a8-48458b5fb1c9" providerId="ADAL" clId="{9BC67472-15D3-4ECE-A668-49923D72142F}" dt="2025-04-07T07:18:15.050" v="87" actId="947"/>
          <ac:spMkLst>
            <pc:docMk/>
            <pc:sldMk cId="2451476493" sldId="2147482630"/>
            <ac:spMk id="7" creationId="{20E9A00A-56DE-E44C-C857-B9CBEE51412C}"/>
          </ac:spMkLst>
        </pc:spChg>
      </pc:sldChg>
      <pc:sldChg chg="del">
        <pc:chgData name="Kamil Kovar (Moody's)" userId="4ccc96b5-1149-45f2-85a8-48458b5fb1c9" providerId="ADAL" clId="{9BC67472-15D3-4ECE-A668-49923D72142F}" dt="2025-04-05T16:46:45.635" v="0" actId="2696"/>
        <pc:sldMkLst>
          <pc:docMk/>
          <pc:sldMk cId="4124178082" sldId="2147482630"/>
        </pc:sldMkLst>
      </pc:sldChg>
      <pc:sldChg chg="del">
        <pc:chgData name="Kamil Kovar (Moody's)" userId="4ccc96b5-1149-45f2-85a8-48458b5fb1c9" providerId="ADAL" clId="{9BC67472-15D3-4ECE-A668-49923D72142F}" dt="2025-04-07T15:26:50.354" v="282" actId="47"/>
        <pc:sldMkLst>
          <pc:docMk/>
          <pc:sldMk cId="3417966934" sldId="2147482631"/>
        </pc:sldMkLst>
      </pc:sldChg>
      <pc:sldChg chg="add del">
        <pc:chgData name="Kamil Kovar (Moody's)" userId="4ccc96b5-1149-45f2-85a8-48458b5fb1c9" providerId="ADAL" clId="{9BC67472-15D3-4ECE-A668-49923D72142F}" dt="2025-04-05T16:47:49.208" v="10" actId="47"/>
        <pc:sldMkLst>
          <pc:docMk/>
          <pc:sldMk cId="1282119087" sldId="2147482634"/>
        </pc:sldMkLst>
      </pc:sldChg>
      <pc:sldChg chg="ord">
        <pc:chgData name="Kamil Kovar (Moody's)" userId="4ccc96b5-1149-45f2-85a8-48458b5fb1c9" providerId="ADAL" clId="{9BC67472-15D3-4ECE-A668-49923D72142F}" dt="2025-04-05T16:50:41.061" v="13"/>
        <pc:sldMkLst>
          <pc:docMk/>
          <pc:sldMk cId="4256785847" sldId="2147482635"/>
        </pc:sldMkLst>
      </pc:sldChg>
      <pc:sldChg chg="del">
        <pc:chgData name="Kamil Kovar (Moody's)" userId="4ccc96b5-1149-45f2-85a8-48458b5fb1c9" providerId="ADAL" clId="{9BC67472-15D3-4ECE-A668-49923D72142F}" dt="2025-04-07T15:14:49.986" v="204" actId="47"/>
        <pc:sldMkLst>
          <pc:docMk/>
          <pc:sldMk cId="2858576000" sldId="2147482688"/>
        </pc:sldMkLst>
      </pc:sldChg>
      <pc:sldChg chg="modSp mod ord">
        <pc:chgData name="Kamil Kovar (Moody's)" userId="4ccc96b5-1149-45f2-85a8-48458b5fb1c9" providerId="ADAL" clId="{9BC67472-15D3-4ECE-A668-49923D72142F}" dt="2025-04-07T07:18:15.060" v="88" actId="947"/>
        <pc:sldMkLst>
          <pc:docMk/>
          <pc:sldMk cId="3581582127" sldId="2147482689"/>
        </pc:sldMkLst>
        <pc:spChg chg="mod">
          <ac:chgData name="Kamil Kovar (Moody's)" userId="4ccc96b5-1149-45f2-85a8-48458b5fb1c9" providerId="ADAL" clId="{9BC67472-15D3-4ECE-A668-49923D72142F}" dt="2025-04-07T07:18:15.060" v="88" actId="947"/>
          <ac:spMkLst>
            <pc:docMk/>
            <pc:sldMk cId="3581582127" sldId="2147482689"/>
            <ac:spMk id="7" creationId="{A9826DE4-2250-388D-58FD-0B3493D1DC00}"/>
          </ac:spMkLst>
        </pc:spChg>
      </pc:sldChg>
      <pc:sldChg chg="modSp add mod">
        <pc:chgData name="Kamil Kovar (Moody's)" userId="4ccc96b5-1149-45f2-85a8-48458b5fb1c9" providerId="ADAL" clId="{9BC67472-15D3-4ECE-A668-49923D72142F}" dt="2025-04-08T07:52:39.961" v="700"/>
        <pc:sldMkLst>
          <pc:docMk/>
          <pc:sldMk cId="3506875360" sldId="2147482690"/>
        </pc:sldMkLst>
        <pc:graphicFrameChg chg="mod">
          <ac:chgData name="Kamil Kovar (Moody's)" userId="4ccc96b5-1149-45f2-85a8-48458b5fb1c9" providerId="ADAL" clId="{9BC67472-15D3-4ECE-A668-49923D72142F}" dt="2025-04-08T07:52:39.961" v="700"/>
          <ac:graphicFrameMkLst>
            <pc:docMk/>
            <pc:sldMk cId="3506875360" sldId="2147482690"/>
            <ac:graphicFrameMk id="7" creationId="{6FEED02E-A2FA-F4CC-A867-6434C0668550}"/>
          </ac:graphicFrameMkLst>
        </pc:graphicFrameChg>
      </pc:sldChg>
      <pc:sldChg chg="addSp modSp add mod">
        <pc:chgData name="Kamil Kovar (Moody's)" userId="4ccc96b5-1149-45f2-85a8-48458b5fb1c9" providerId="ADAL" clId="{9BC67472-15D3-4ECE-A668-49923D72142F}" dt="2025-04-07T15:20:03.549" v="274" actId="14100"/>
        <pc:sldMkLst>
          <pc:docMk/>
          <pc:sldMk cId="795071711" sldId="2147482717"/>
        </pc:sldMkLst>
        <pc:spChg chg="mod">
          <ac:chgData name="Kamil Kovar (Moody's)" userId="4ccc96b5-1149-45f2-85a8-48458b5fb1c9" providerId="ADAL" clId="{9BC67472-15D3-4ECE-A668-49923D72142F}" dt="2025-04-07T15:19:56.020" v="273" actId="14100"/>
          <ac:spMkLst>
            <pc:docMk/>
            <pc:sldMk cId="795071711" sldId="2147482717"/>
            <ac:spMk id="5" creationId="{7CECDB10-9340-8AA8-63EA-D4944217BA51}"/>
          </ac:spMkLst>
        </pc:spChg>
        <pc:spChg chg="mod">
          <ac:chgData name="Kamil Kovar (Moody's)" userId="4ccc96b5-1149-45f2-85a8-48458b5fb1c9" providerId="ADAL" clId="{9BC67472-15D3-4ECE-A668-49923D72142F}" dt="2025-04-07T15:14:30.874" v="201" actId="1076"/>
          <ac:spMkLst>
            <pc:docMk/>
            <pc:sldMk cId="795071711" sldId="2147482717"/>
            <ac:spMk id="7" creationId="{56FA5C45-3827-9355-5C72-369F1F3D1D4B}"/>
          </ac:spMkLst>
        </pc:spChg>
        <pc:spChg chg="add mod">
          <ac:chgData name="Kamil Kovar (Moody's)" userId="4ccc96b5-1149-45f2-85a8-48458b5fb1c9" providerId="ADAL" clId="{9BC67472-15D3-4ECE-A668-49923D72142F}" dt="2025-04-07T15:18:49.251" v="237" actId="14100"/>
          <ac:spMkLst>
            <pc:docMk/>
            <pc:sldMk cId="795071711" sldId="2147482717"/>
            <ac:spMk id="10" creationId="{92804DE0-3642-F8AE-3F93-4EB6AA038B1D}"/>
          </ac:spMkLst>
        </pc:spChg>
        <pc:graphicFrameChg chg="mod">
          <ac:chgData name="Kamil Kovar (Moody's)" userId="4ccc96b5-1149-45f2-85a8-48458b5fb1c9" providerId="ADAL" clId="{9BC67472-15D3-4ECE-A668-49923D72142F}" dt="2025-04-07T15:13:37.772" v="185" actId="14100"/>
          <ac:graphicFrameMkLst>
            <pc:docMk/>
            <pc:sldMk cId="795071711" sldId="2147482717"/>
            <ac:graphicFrameMk id="4" creationId="{3E5C47F3-B54A-859A-138C-7398B5F079B2}"/>
          </ac:graphicFrameMkLst>
        </pc:graphicFrameChg>
        <pc:graphicFrameChg chg="add mod">
          <ac:chgData name="Kamil Kovar (Moody's)" userId="4ccc96b5-1149-45f2-85a8-48458b5fb1c9" providerId="ADAL" clId="{9BC67472-15D3-4ECE-A668-49923D72142F}" dt="2025-04-07T15:13:56.780" v="188"/>
          <ac:graphicFrameMkLst>
            <pc:docMk/>
            <pc:sldMk cId="795071711" sldId="2147482717"/>
            <ac:graphicFrameMk id="6" creationId="{F586FC69-EBB0-C04F-2268-2EBC204AFBB0}"/>
          </ac:graphicFrameMkLst>
        </pc:graphicFrameChg>
        <pc:graphicFrameChg chg="add mod">
          <ac:chgData name="Kamil Kovar (Moody's)" userId="4ccc96b5-1149-45f2-85a8-48458b5fb1c9" providerId="ADAL" clId="{9BC67472-15D3-4ECE-A668-49923D72142F}" dt="2025-04-07T15:14:38.584" v="203"/>
          <ac:graphicFrameMkLst>
            <pc:docMk/>
            <pc:sldMk cId="795071711" sldId="2147482717"/>
            <ac:graphicFrameMk id="8" creationId="{DE5419EF-DE14-EA44-5068-D420970F7641}"/>
          </ac:graphicFrameMkLst>
        </pc:graphicFrameChg>
        <pc:cxnChg chg="add mod">
          <ac:chgData name="Kamil Kovar (Moody's)" userId="4ccc96b5-1149-45f2-85a8-48458b5fb1c9" providerId="ADAL" clId="{9BC67472-15D3-4ECE-A668-49923D72142F}" dt="2025-04-07T15:20:03.549" v="274" actId="14100"/>
          <ac:cxnSpMkLst>
            <pc:docMk/>
            <pc:sldMk cId="795071711" sldId="2147482717"/>
            <ac:cxnSpMk id="12" creationId="{125B5720-89D1-D4CD-86B3-11D7C20FDCD8}"/>
          </ac:cxnSpMkLst>
        </pc:cxnChg>
      </pc:sldChg>
      <pc:sldChg chg="addSp delSp modSp new mod">
        <pc:chgData name="Kamil Kovar (Moody's)" userId="4ccc96b5-1149-45f2-85a8-48458b5fb1c9" providerId="ADAL" clId="{9BC67472-15D3-4ECE-A668-49923D72142F}" dt="2025-04-07T17:49:43.146" v="476" actId="1076"/>
        <pc:sldMkLst>
          <pc:docMk/>
          <pc:sldMk cId="2743562938" sldId="2147482718"/>
        </pc:sldMkLst>
        <pc:spChg chg="del">
          <ac:chgData name="Kamil Kovar (Moody's)" userId="4ccc96b5-1149-45f2-85a8-48458b5fb1c9" providerId="ADAL" clId="{9BC67472-15D3-4ECE-A668-49923D72142F}" dt="2025-04-07T17:41:11.787" v="365" actId="478"/>
          <ac:spMkLst>
            <pc:docMk/>
            <pc:sldMk cId="2743562938" sldId="2147482718"/>
            <ac:spMk id="2" creationId="{DD32625B-E9B4-4360-C7E6-241FB7A78E89}"/>
          </ac:spMkLst>
        </pc:spChg>
        <pc:spChg chg="mod">
          <ac:chgData name="Kamil Kovar (Moody's)" userId="4ccc96b5-1149-45f2-85a8-48458b5fb1c9" providerId="ADAL" clId="{9BC67472-15D3-4ECE-A668-49923D72142F}" dt="2025-04-07T17:41:01.113" v="359" actId="20577"/>
          <ac:spMkLst>
            <pc:docMk/>
            <pc:sldMk cId="2743562938" sldId="2147482718"/>
            <ac:spMk id="3" creationId="{EB9408C4-F7CE-8DE5-3B4A-CAEBEE9A416D}"/>
          </ac:spMkLst>
        </pc:spChg>
        <pc:picChg chg="add del mod">
          <ac:chgData name="Kamil Kovar (Moody's)" userId="4ccc96b5-1149-45f2-85a8-48458b5fb1c9" providerId="ADAL" clId="{9BC67472-15D3-4ECE-A668-49923D72142F}" dt="2025-04-07T17:49:26.996" v="467" actId="478"/>
          <ac:picMkLst>
            <pc:docMk/>
            <pc:sldMk cId="2743562938" sldId="2147482718"/>
            <ac:picMk id="1026" creationId="{5E4147E2-E319-D51B-501B-C656A83B6F05}"/>
          </ac:picMkLst>
        </pc:picChg>
        <pc:picChg chg="add mod">
          <ac:chgData name="Kamil Kovar (Moody's)" userId="4ccc96b5-1149-45f2-85a8-48458b5fb1c9" providerId="ADAL" clId="{9BC67472-15D3-4ECE-A668-49923D72142F}" dt="2025-04-07T17:49:43.146" v="476" actId="1076"/>
          <ac:picMkLst>
            <pc:docMk/>
            <pc:sldMk cId="2743562938" sldId="2147482718"/>
            <ac:picMk id="1028" creationId="{E0A1312D-F873-6624-0A6B-34C486A1829F}"/>
          </ac:picMkLst>
        </pc:picChg>
      </pc:sldChg>
      <pc:sldChg chg="addSp new del">
        <pc:chgData name="Kamil Kovar (Moody's)" userId="4ccc96b5-1149-45f2-85a8-48458b5fb1c9" providerId="ADAL" clId="{9BC67472-15D3-4ECE-A668-49923D72142F}" dt="2025-04-07T17:42:54.797" v="369" actId="47"/>
        <pc:sldMkLst>
          <pc:docMk/>
          <pc:sldMk cId="2717681150" sldId="2147482719"/>
        </pc:sldMkLst>
        <pc:picChg chg="add">
          <ac:chgData name="Kamil Kovar (Moody's)" userId="4ccc96b5-1149-45f2-85a8-48458b5fb1c9" providerId="ADAL" clId="{9BC67472-15D3-4ECE-A668-49923D72142F}" dt="2025-04-07T17:42:48.707" v="367"/>
          <ac:picMkLst>
            <pc:docMk/>
            <pc:sldMk cId="2717681150" sldId="2147482719"/>
            <ac:picMk id="2050" creationId="{6A61CF93-7C69-C572-7DB9-42E9E750924D}"/>
          </ac:picMkLst>
        </pc:picChg>
      </pc:sldChg>
      <pc:sldChg chg="addSp delSp modSp add mod">
        <pc:chgData name="Kamil Kovar (Moody's)" userId="4ccc96b5-1149-45f2-85a8-48458b5fb1c9" providerId="ADAL" clId="{9BC67472-15D3-4ECE-A668-49923D72142F}" dt="2025-04-07T17:43:19.878" v="420" actId="1076"/>
        <pc:sldMkLst>
          <pc:docMk/>
          <pc:sldMk cId="3158661384" sldId="2147482720"/>
        </pc:sldMkLst>
        <pc:spChg chg="mod">
          <ac:chgData name="Kamil Kovar (Moody's)" userId="4ccc96b5-1149-45f2-85a8-48458b5fb1c9" providerId="ADAL" clId="{9BC67472-15D3-4ECE-A668-49923D72142F}" dt="2025-04-07T17:43:07.398" v="415" actId="20577"/>
          <ac:spMkLst>
            <pc:docMk/>
            <pc:sldMk cId="3158661384" sldId="2147482720"/>
            <ac:spMk id="3" creationId="{488446E6-6CB0-02B2-7E2C-8954D1906B82}"/>
          </ac:spMkLst>
        </pc:spChg>
        <pc:picChg chg="del">
          <ac:chgData name="Kamil Kovar (Moody's)" userId="4ccc96b5-1149-45f2-85a8-48458b5fb1c9" providerId="ADAL" clId="{9BC67472-15D3-4ECE-A668-49923D72142F}" dt="2025-04-07T17:43:08.483" v="416" actId="478"/>
          <ac:picMkLst>
            <pc:docMk/>
            <pc:sldMk cId="3158661384" sldId="2147482720"/>
            <ac:picMk id="1026" creationId="{10C83FE8-E223-890F-37AA-D12A15D43998}"/>
          </ac:picMkLst>
        </pc:picChg>
        <pc:picChg chg="add mod">
          <ac:chgData name="Kamil Kovar (Moody's)" userId="4ccc96b5-1149-45f2-85a8-48458b5fb1c9" providerId="ADAL" clId="{9BC67472-15D3-4ECE-A668-49923D72142F}" dt="2025-04-07T17:43:19.878" v="420" actId="1076"/>
          <ac:picMkLst>
            <pc:docMk/>
            <pc:sldMk cId="3158661384" sldId="2147482720"/>
            <ac:picMk id="3074" creationId="{518DDB7E-422F-4A98-FBA3-775AD2F98EEA}"/>
          </ac:picMkLst>
        </pc:picChg>
      </pc:sldChg>
      <pc:sldChg chg="addSp delSp modSp new mod ord">
        <pc:chgData name="Kamil Kovar (Moody's)" userId="4ccc96b5-1149-45f2-85a8-48458b5fb1c9" providerId="ADAL" clId="{9BC67472-15D3-4ECE-A668-49923D72142F}" dt="2025-04-07T17:49:53.321" v="509" actId="20577"/>
        <pc:sldMkLst>
          <pc:docMk/>
          <pc:sldMk cId="3090362342" sldId="2147482721"/>
        </pc:sldMkLst>
        <pc:spChg chg="del">
          <ac:chgData name="Kamil Kovar (Moody's)" userId="4ccc96b5-1149-45f2-85a8-48458b5fb1c9" providerId="ADAL" clId="{9BC67472-15D3-4ECE-A668-49923D72142F}" dt="2025-04-07T17:45:56.967" v="464" actId="478"/>
          <ac:spMkLst>
            <pc:docMk/>
            <pc:sldMk cId="3090362342" sldId="2147482721"/>
            <ac:spMk id="2" creationId="{FA83EF09-4BF5-6F88-B6BC-691525AE33FC}"/>
          </ac:spMkLst>
        </pc:spChg>
        <pc:spChg chg="mod">
          <ac:chgData name="Kamil Kovar (Moody's)" userId="4ccc96b5-1149-45f2-85a8-48458b5fb1c9" providerId="ADAL" clId="{9BC67472-15D3-4ECE-A668-49923D72142F}" dt="2025-04-07T17:49:53.321" v="509" actId="20577"/>
          <ac:spMkLst>
            <pc:docMk/>
            <pc:sldMk cId="3090362342" sldId="2147482721"/>
            <ac:spMk id="3" creationId="{832A1734-AD41-4203-7A26-706016111F65}"/>
          </ac:spMkLst>
        </pc:spChg>
        <pc:picChg chg="add mod">
          <ac:chgData name="Kamil Kovar (Moody's)" userId="4ccc96b5-1149-45f2-85a8-48458b5fb1c9" providerId="ADAL" clId="{9BC67472-15D3-4ECE-A668-49923D72142F}" dt="2025-04-07T17:46:00.246" v="466" actId="14100"/>
          <ac:picMkLst>
            <pc:docMk/>
            <pc:sldMk cId="3090362342" sldId="2147482721"/>
            <ac:picMk id="4098" creationId="{29E936FA-11DF-0C18-EC8A-245EB96D5DC3}"/>
          </ac:picMkLst>
        </pc:picChg>
      </pc:sldChg>
      <pc:sldChg chg="addSp delSp modSp add mod ord">
        <pc:chgData name="Kamil Kovar (Moody's)" userId="4ccc96b5-1149-45f2-85a8-48458b5fb1c9" providerId="ADAL" clId="{9BC67472-15D3-4ECE-A668-49923D72142F}" dt="2025-04-07T17:56:06.421" v="565" actId="20577"/>
        <pc:sldMkLst>
          <pc:docMk/>
          <pc:sldMk cId="3537628935" sldId="2147482722"/>
        </pc:sldMkLst>
        <pc:spChg chg="mod">
          <ac:chgData name="Kamil Kovar (Moody's)" userId="4ccc96b5-1149-45f2-85a8-48458b5fb1c9" providerId="ADAL" clId="{9BC67472-15D3-4ECE-A668-49923D72142F}" dt="2025-04-07T17:56:06.421" v="565" actId="20577"/>
          <ac:spMkLst>
            <pc:docMk/>
            <pc:sldMk cId="3537628935" sldId="2147482722"/>
            <ac:spMk id="3" creationId="{4F15D3E6-B7E5-82B5-6692-3BEDF753E4A2}"/>
          </ac:spMkLst>
        </pc:spChg>
        <pc:picChg chg="add mod">
          <ac:chgData name="Kamil Kovar (Moody's)" userId="4ccc96b5-1149-45f2-85a8-48458b5fb1c9" providerId="ADAL" clId="{9BC67472-15D3-4ECE-A668-49923D72142F}" dt="2025-04-07T17:55:52.767" v="517" actId="1076"/>
          <ac:picMkLst>
            <pc:docMk/>
            <pc:sldMk cId="3537628935" sldId="2147482722"/>
            <ac:picMk id="4" creationId="{36C2B4E0-728F-4789-70FA-5B046FC40121}"/>
          </ac:picMkLst>
        </pc:picChg>
        <pc:picChg chg="del">
          <ac:chgData name="Kamil Kovar (Moody's)" userId="4ccc96b5-1149-45f2-85a8-48458b5fb1c9" providerId="ADAL" clId="{9BC67472-15D3-4ECE-A668-49923D72142F}" dt="2025-04-07T17:55:45.011" v="511" actId="478"/>
          <ac:picMkLst>
            <pc:docMk/>
            <pc:sldMk cId="3537628935" sldId="2147482722"/>
            <ac:picMk id="3074" creationId="{939B694F-8330-C615-214A-E1D1652189A7}"/>
          </ac:picMkLst>
        </pc:picChg>
      </pc:sldChg>
      <pc:sldChg chg="addSp delSp modSp add mod">
        <pc:chgData name="Kamil Kovar (Moody's)" userId="4ccc96b5-1149-45f2-85a8-48458b5fb1c9" providerId="ADAL" clId="{9BC67472-15D3-4ECE-A668-49923D72142F}" dt="2025-04-07T17:58:12.886" v="611" actId="20577"/>
        <pc:sldMkLst>
          <pc:docMk/>
          <pc:sldMk cId="184858679" sldId="2147482723"/>
        </pc:sldMkLst>
        <pc:spChg chg="mod">
          <ac:chgData name="Kamil Kovar (Moody's)" userId="4ccc96b5-1149-45f2-85a8-48458b5fb1c9" providerId="ADAL" clId="{9BC67472-15D3-4ECE-A668-49923D72142F}" dt="2025-04-07T17:58:12.886" v="611" actId="20577"/>
          <ac:spMkLst>
            <pc:docMk/>
            <pc:sldMk cId="184858679" sldId="2147482723"/>
            <ac:spMk id="3" creationId="{3964371C-39F7-F379-6132-ADF654A663D4}"/>
          </ac:spMkLst>
        </pc:spChg>
        <pc:picChg chg="add mod">
          <ac:chgData name="Kamil Kovar (Moody's)" userId="4ccc96b5-1149-45f2-85a8-48458b5fb1c9" providerId="ADAL" clId="{9BC67472-15D3-4ECE-A668-49923D72142F}" dt="2025-04-07T17:57:59.220" v="570" actId="1076"/>
          <ac:picMkLst>
            <pc:docMk/>
            <pc:sldMk cId="184858679" sldId="2147482723"/>
            <ac:picMk id="4" creationId="{8744755F-51FF-AC66-1FE9-61A8D7485040}"/>
          </ac:picMkLst>
        </pc:picChg>
        <pc:picChg chg="del">
          <ac:chgData name="Kamil Kovar (Moody's)" userId="4ccc96b5-1149-45f2-85a8-48458b5fb1c9" providerId="ADAL" clId="{9BC67472-15D3-4ECE-A668-49923D72142F}" dt="2025-04-07T17:57:55.762" v="567" actId="478"/>
          <ac:picMkLst>
            <pc:docMk/>
            <pc:sldMk cId="184858679" sldId="2147482723"/>
            <ac:picMk id="3074" creationId="{FB188D8D-B872-0610-35AB-B1743F24A309}"/>
          </ac:picMkLst>
        </pc:picChg>
      </pc:sldChg>
      <pc:sldChg chg="new del">
        <pc:chgData name="Kamil Kovar (Moody's)" userId="4ccc96b5-1149-45f2-85a8-48458b5fb1c9" providerId="ADAL" clId="{9BC67472-15D3-4ECE-A668-49923D72142F}" dt="2025-04-07T18:00:54.369" v="618" actId="47"/>
        <pc:sldMkLst>
          <pc:docMk/>
          <pc:sldMk cId="967244659" sldId="2147482724"/>
        </pc:sldMkLst>
      </pc:sldChg>
      <pc:sldChg chg="addSp delSp modSp add mod">
        <pc:chgData name="Kamil Kovar (Moody's)" userId="4ccc96b5-1149-45f2-85a8-48458b5fb1c9" providerId="ADAL" clId="{9BC67472-15D3-4ECE-A668-49923D72142F}" dt="2025-04-07T18:02:16.170" v="658" actId="20577"/>
        <pc:sldMkLst>
          <pc:docMk/>
          <pc:sldMk cId="1378943590" sldId="2147482725"/>
        </pc:sldMkLst>
        <pc:spChg chg="mod">
          <ac:chgData name="Kamil Kovar (Moody's)" userId="4ccc96b5-1149-45f2-85a8-48458b5fb1c9" providerId="ADAL" clId="{9BC67472-15D3-4ECE-A668-49923D72142F}" dt="2025-04-07T18:02:16.170" v="658" actId="20577"/>
          <ac:spMkLst>
            <pc:docMk/>
            <pc:sldMk cId="1378943590" sldId="2147482725"/>
            <ac:spMk id="3" creationId="{5E255604-D4CD-0366-F99A-097D8BCC3899}"/>
          </ac:spMkLst>
        </pc:spChg>
        <pc:picChg chg="add mod">
          <ac:chgData name="Kamil Kovar (Moody's)" userId="4ccc96b5-1149-45f2-85a8-48458b5fb1c9" providerId="ADAL" clId="{9BC67472-15D3-4ECE-A668-49923D72142F}" dt="2025-04-07T18:02:09.949" v="632" actId="1076"/>
          <ac:picMkLst>
            <pc:docMk/>
            <pc:sldMk cId="1378943590" sldId="2147482725"/>
            <ac:picMk id="4" creationId="{75BA3B67-06C6-AE6B-6994-FB51996AD4F2}"/>
          </ac:picMkLst>
        </pc:picChg>
        <pc:picChg chg="del">
          <ac:chgData name="Kamil Kovar (Moody's)" userId="4ccc96b5-1149-45f2-85a8-48458b5fb1c9" providerId="ADAL" clId="{9BC67472-15D3-4ECE-A668-49923D72142F}" dt="2025-04-07T18:02:06.628" v="630" actId="478"/>
          <ac:picMkLst>
            <pc:docMk/>
            <pc:sldMk cId="1378943590" sldId="2147482725"/>
            <ac:picMk id="3074" creationId="{A010432C-F247-529A-1D6F-A3A94A16D3DD}"/>
          </ac:picMkLst>
        </pc:picChg>
      </pc:sldChg>
      <pc:sldChg chg="addSp delSp modSp add mod">
        <pc:chgData name="Kamil Kovar (Moody's)" userId="4ccc96b5-1149-45f2-85a8-48458b5fb1c9" providerId="ADAL" clId="{9BC67472-15D3-4ECE-A668-49923D72142F}" dt="2025-04-08T07:54:09.801" v="703" actId="14100"/>
        <pc:sldMkLst>
          <pc:docMk/>
          <pc:sldMk cId="1588180389" sldId="2147482726"/>
        </pc:sldMkLst>
        <pc:spChg chg="mod">
          <ac:chgData name="Kamil Kovar (Moody's)" userId="4ccc96b5-1149-45f2-85a8-48458b5fb1c9" providerId="ADAL" clId="{9BC67472-15D3-4ECE-A668-49923D72142F}" dt="2025-04-07T18:04:20.260" v="686" actId="20577"/>
          <ac:spMkLst>
            <pc:docMk/>
            <pc:sldMk cId="1588180389" sldId="2147482726"/>
            <ac:spMk id="3" creationId="{93624EFB-2AE6-8C1A-BEF6-DC01398312B7}"/>
          </ac:spMkLst>
        </pc:spChg>
        <pc:picChg chg="add mod">
          <ac:chgData name="Kamil Kovar (Moody's)" userId="4ccc96b5-1149-45f2-85a8-48458b5fb1c9" providerId="ADAL" clId="{9BC67472-15D3-4ECE-A668-49923D72142F}" dt="2025-04-08T07:54:09.801" v="703" actId="14100"/>
          <ac:picMkLst>
            <pc:docMk/>
            <pc:sldMk cId="1588180389" sldId="2147482726"/>
            <ac:picMk id="4" creationId="{8D5D9C41-3BE8-DEC3-51C2-3B02585106C5}"/>
          </ac:picMkLst>
        </pc:picChg>
        <pc:picChg chg="del">
          <ac:chgData name="Kamil Kovar (Moody's)" userId="4ccc96b5-1149-45f2-85a8-48458b5fb1c9" providerId="ADAL" clId="{9BC67472-15D3-4ECE-A668-49923D72142F}" dt="2025-04-07T18:07:35.861" v="687" actId="478"/>
          <ac:picMkLst>
            <pc:docMk/>
            <pc:sldMk cId="1588180389" sldId="2147482726"/>
            <ac:picMk id="3074" creationId="{FC57C1DC-9153-2A46-0A8F-63B946228C15}"/>
          </ac:picMkLst>
        </pc:picChg>
      </pc:sldChg>
      <pc:sldMasterChg chg="delSldLayout">
        <pc:chgData name="Kamil Kovar (Moody's)" userId="4ccc96b5-1149-45f2-85a8-48458b5fb1c9" providerId="ADAL" clId="{9BC67472-15D3-4ECE-A668-49923D72142F}" dt="2025-04-05T16:55:07.363" v="18" actId="2696"/>
        <pc:sldMasterMkLst>
          <pc:docMk/>
          <pc:sldMasterMk cId="1520694913" sldId="2147483842"/>
        </pc:sldMasterMkLst>
        <pc:sldLayoutChg chg="del">
          <pc:chgData name="Kamil Kovar (Moody's)" userId="4ccc96b5-1149-45f2-85a8-48458b5fb1c9" providerId="ADAL" clId="{9BC67472-15D3-4ECE-A668-49923D72142F}" dt="2025-04-05T16:55:07.363" v="18" actId="2696"/>
          <pc:sldLayoutMkLst>
            <pc:docMk/>
            <pc:sldMasterMk cId="1520694913" sldId="2147483842"/>
            <pc:sldLayoutMk cId="423906217" sldId="2147483965"/>
          </pc:sldLayoutMkLst>
        </pc:sldLayoutChg>
      </pc:sldMaster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5.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2.xml"/><Relationship Id="rId1" Type="http://schemas.microsoft.com/office/2011/relationships/chartStyle" Target="style2.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3.xml"/><Relationship Id="rId1" Type="http://schemas.microsoft.com/office/2011/relationships/chartStyle" Target="style3.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6.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4.xml"/><Relationship Id="rId1" Type="http://schemas.microsoft.com/office/2011/relationships/chartStyle" Target="style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5.xml"/><Relationship Id="rId1" Type="http://schemas.microsoft.com/office/2011/relationships/chartStyle" Target="style5.xml"/></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16.xlsx"/><Relationship Id="rId1" Type="http://schemas.openxmlformats.org/officeDocument/2006/relationships/themeOverride" Target="../theme/themeOverride7.xml"/></Relationships>
</file>

<file path=ppt/charts/_rels/chart18.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17.xlsx"/><Relationship Id="rId1" Type="http://schemas.openxmlformats.org/officeDocument/2006/relationships/themeOverride" Target="../theme/themeOverride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3.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7.xml"/><Relationship Id="rId1" Type="http://schemas.microsoft.com/office/2011/relationships/chartStyle" Target="style7.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8.xml"/><Relationship Id="rId1" Type="http://schemas.microsoft.com/office/2011/relationships/chartStyle" Target="style8.xml"/></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themeOverride" Target="../theme/themeOverride9.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0.xml"/><Relationship Id="rId1" Type="http://schemas.microsoft.com/office/2011/relationships/chartStyle" Target="style10.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1.xml"/><Relationship Id="rId1" Type="http://schemas.microsoft.com/office/2011/relationships/chartStyle" Target="style1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1.xml"/><Relationship Id="rId1" Type="http://schemas.microsoft.com/office/2011/relationships/chartStyle" Target="style1.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2.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3.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4.xml"/></Relationships>
</file>

<file path=ppt/charts/_rels/chartEx1.xml.rels><?xml version="1.0" encoding="UTF-8" standalone="yes"?>
<Relationships xmlns="http://schemas.openxmlformats.org/package/2006/relationships"><Relationship Id="rId3" Type="http://schemas.microsoft.com/office/2011/relationships/chartColorStyle" Target="colors9.xml"/><Relationship Id="rId2" Type="http://schemas.microsoft.com/office/2011/relationships/chartStyle" Target="style9.xml"/><Relationship Id="rId1" Type="http://schemas.openxmlformats.org/officeDocument/2006/relationships/oleObject" Target="https://moodys-my.sharepoint.com/personal/kuranovo_moodys_com/Documents/Desktop/R%20programs/gvac29.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97465551181102"/>
          <c:y val="3.8939542428441075E-2"/>
          <c:w val="0.86505954724409451"/>
          <c:h val="0.73105972613151859"/>
        </c:manualLayout>
      </c:layout>
      <c:lineChart>
        <c:grouping val="standard"/>
        <c:varyColors val="0"/>
        <c:ser>
          <c:idx val="0"/>
          <c:order val="0"/>
          <c:tx>
            <c:strRef>
              <c:f>Sheet1!$B$1</c:f>
              <c:strCache>
                <c:ptCount val="1"/>
                <c:pt idx="0">
                  <c:v>%</c:v>
                </c:pt>
              </c:strCache>
            </c:strRef>
          </c:tx>
          <c:spPr>
            <a:ln w="44450">
              <a:solidFill>
                <a:schemeClr val="accent1"/>
              </a:solidFill>
            </a:ln>
          </c:spPr>
          <c:marker>
            <c:symbol val="none"/>
          </c:marker>
          <c:cat>
            <c:numRef>
              <c:f>Sheet1!$A$2:$A$125</c:f>
              <c:numCache>
                <c:formatCode>0</c:formatCode>
                <c:ptCount val="124"/>
                <c:pt idx="0">
                  <c:v>1900</c:v>
                </c:pt>
                <c:pt idx="1">
                  <c:v>1901</c:v>
                </c:pt>
                <c:pt idx="2">
                  <c:v>1902</c:v>
                </c:pt>
                <c:pt idx="3">
                  <c:v>1903</c:v>
                </c:pt>
                <c:pt idx="4">
                  <c:v>1904</c:v>
                </c:pt>
                <c:pt idx="5">
                  <c:v>1905</c:v>
                </c:pt>
                <c:pt idx="6">
                  <c:v>1906</c:v>
                </c:pt>
                <c:pt idx="7">
                  <c:v>1907</c:v>
                </c:pt>
                <c:pt idx="8">
                  <c:v>1908</c:v>
                </c:pt>
                <c:pt idx="9">
                  <c:v>1909</c:v>
                </c:pt>
                <c:pt idx="10">
                  <c:v>1910</c:v>
                </c:pt>
                <c:pt idx="11">
                  <c:v>1911</c:v>
                </c:pt>
                <c:pt idx="12">
                  <c:v>1912</c:v>
                </c:pt>
                <c:pt idx="13">
                  <c:v>1913</c:v>
                </c:pt>
                <c:pt idx="14">
                  <c:v>1914</c:v>
                </c:pt>
                <c:pt idx="15">
                  <c:v>1915</c:v>
                </c:pt>
                <c:pt idx="16">
                  <c:v>1916</c:v>
                </c:pt>
                <c:pt idx="17">
                  <c:v>1917</c:v>
                </c:pt>
                <c:pt idx="18">
                  <c:v>1918</c:v>
                </c:pt>
                <c:pt idx="19">
                  <c:v>1919</c:v>
                </c:pt>
                <c:pt idx="20">
                  <c:v>1920</c:v>
                </c:pt>
                <c:pt idx="21">
                  <c:v>1921</c:v>
                </c:pt>
                <c:pt idx="22">
                  <c:v>1922</c:v>
                </c:pt>
                <c:pt idx="23">
                  <c:v>1923</c:v>
                </c:pt>
                <c:pt idx="24">
                  <c:v>1924</c:v>
                </c:pt>
                <c:pt idx="25">
                  <c:v>1925</c:v>
                </c:pt>
                <c:pt idx="26">
                  <c:v>1926</c:v>
                </c:pt>
                <c:pt idx="27">
                  <c:v>1927</c:v>
                </c:pt>
                <c:pt idx="28">
                  <c:v>1928</c:v>
                </c:pt>
                <c:pt idx="29">
                  <c:v>1929</c:v>
                </c:pt>
                <c:pt idx="30">
                  <c:v>1930</c:v>
                </c:pt>
                <c:pt idx="31">
                  <c:v>1931</c:v>
                </c:pt>
                <c:pt idx="32">
                  <c:v>1932</c:v>
                </c:pt>
                <c:pt idx="33">
                  <c:v>1933</c:v>
                </c:pt>
                <c:pt idx="34">
                  <c:v>1934</c:v>
                </c:pt>
                <c:pt idx="35">
                  <c:v>1935</c:v>
                </c:pt>
                <c:pt idx="36">
                  <c:v>1936</c:v>
                </c:pt>
                <c:pt idx="37">
                  <c:v>1937</c:v>
                </c:pt>
                <c:pt idx="38">
                  <c:v>1938</c:v>
                </c:pt>
                <c:pt idx="39">
                  <c:v>1939</c:v>
                </c:pt>
                <c:pt idx="40">
                  <c:v>1940</c:v>
                </c:pt>
                <c:pt idx="41">
                  <c:v>1941</c:v>
                </c:pt>
                <c:pt idx="42">
                  <c:v>1942</c:v>
                </c:pt>
                <c:pt idx="43">
                  <c:v>1943</c:v>
                </c:pt>
                <c:pt idx="44">
                  <c:v>1944</c:v>
                </c:pt>
                <c:pt idx="45">
                  <c:v>1945</c:v>
                </c:pt>
                <c:pt idx="46">
                  <c:v>1946</c:v>
                </c:pt>
                <c:pt idx="47">
                  <c:v>1947</c:v>
                </c:pt>
                <c:pt idx="48">
                  <c:v>1948</c:v>
                </c:pt>
                <c:pt idx="49">
                  <c:v>1949</c:v>
                </c:pt>
                <c:pt idx="50">
                  <c:v>1950</c:v>
                </c:pt>
                <c:pt idx="51">
                  <c:v>1951</c:v>
                </c:pt>
                <c:pt idx="52">
                  <c:v>1952</c:v>
                </c:pt>
                <c:pt idx="53">
                  <c:v>1953</c:v>
                </c:pt>
                <c:pt idx="54">
                  <c:v>1954</c:v>
                </c:pt>
                <c:pt idx="55">
                  <c:v>1955</c:v>
                </c:pt>
                <c:pt idx="56">
                  <c:v>1956</c:v>
                </c:pt>
                <c:pt idx="57">
                  <c:v>1957</c:v>
                </c:pt>
                <c:pt idx="58">
                  <c:v>1958</c:v>
                </c:pt>
                <c:pt idx="59">
                  <c:v>1959</c:v>
                </c:pt>
                <c:pt idx="60">
                  <c:v>1960</c:v>
                </c:pt>
                <c:pt idx="61">
                  <c:v>1961</c:v>
                </c:pt>
                <c:pt idx="62">
                  <c:v>1962</c:v>
                </c:pt>
                <c:pt idx="63">
                  <c:v>1963</c:v>
                </c:pt>
                <c:pt idx="64">
                  <c:v>1964</c:v>
                </c:pt>
                <c:pt idx="65">
                  <c:v>1965</c:v>
                </c:pt>
                <c:pt idx="66">
                  <c:v>1966</c:v>
                </c:pt>
                <c:pt idx="67">
                  <c:v>1967</c:v>
                </c:pt>
                <c:pt idx="68">
                  <c:v>1968</c:v>
                </c:pt>
                <c:pt idx="69">
                  <c:v>1969</c:v>
                </c:pt>
                <c:pt idx="70">
                  <c:v>1970</c:v>
                </c:pt>
                <c:pt idx="71">
                  <c:v>1971</c:v>
                </c:pt>
                <c:pt idx="72">
                  <c:v>1972</c:v>
                </c:pt>
                <c:pt idx="73">
                  <c:v>1973</c:v>
                </c:pt>
                <c:pt idx="74">
                  <c:v>1974</c:v>
                </c:pt>
                <c:pt idx="75">
                  <c:v>1975</c:v>
                </c:pt>
                <c:pt idx="76">
                  <c:v>1976</c:v>
                </c:pt>
                <c:pt idx="77">
                  <c:v>1977</c:v>
                </c:pt>
                <c:pt idx="78">
                  <c:v>1978</c:v>
                </c:pt>
                <c:pt idx="79">
                  <c:v>1979</c:v>
                </c:pt>
                <c:pt idx="80">
                  <c:v>1980</c:v>
                </c:pt>
                <c:pt idx="81">
                  <c:v>1981</c:v>
                </c:pt>
                <c:pt idx="82">
                  <c:v>1982</c:v>
                </c:pt>
                <c:pt idx="83">
                  <c:v>1983</c:v>
                </c:pt>
                <c:pt idx="84">
                  <c:v>1984</c:v>
                </c:pt>
                <c:pt idx="85">
                  <c:v>1985</c:v>
                </c:pt>
                <c:pt idx="86">
                  <c:v>1986</c:v>
                </c:pt>
                <c:pt idx="87">
                  <c:v>1987</c:v>
                </c:pt>
                <c:pt idx="88">
                  <c:v>1988</c:v>
                </c:pt>
                <c:pt idx="89">
                  <c:v>1989</c:v>
                </c:pt>
                <c:pt idx="90">
                  <c:v>1990</c:v>
                </c:pt>
                <c:pt idx="91">
                  <c:v>1991</c:v>
                </c:pt>
                <c:pt idx="92">
                  <c:v>1992</c:v>
                </c:pt>
                <c:pt idx="93">
                  <c:v>1993</c:v>
                </c:pt>
                <c:pt idx="94">
                  <c:v>1994</c:v>
                </c:pt>
                <c:pt idx="95">
                  <c:v>1995</c:v>
                </c:pt>
                <c:pt idx="96">
                  <c:v>1996</c:v>
                </c:pt>
                <c:pt idx="97">
                  <c:v>1997</c:v>
                </c:pt>
                <c:pt idx="98">
                  <c:v>1998</c:v>
                </c:pt>
                <c:pt idx="99">
                  <c:v>1999</c:v>
                </c:pt>
                <c:pt idx="100">
                  <c:v>2000</c:v>
                </c:pt>
                <c:pt idx="101">
                  <c:v>2001</c:v>
                </c:pt>
                <c:pt idx="102">
                  <c:v>2002</c:v>
                </c:pt>
                <c:pt idx="103">
                  <c:v>2003</c:v>
                </c:pt>
                <c:pt idx="104">
                  <c:v>2004</c:v>
                </c:pt>
                <c:pt idx="105">
                  <c:v>2005</c:v>
                </c:pt>
                <c:pt idx="106">
                  <c:v>2006</c:v>
                </c:pt>
                <c:pt idx="107">
                  <c:v>2007</c:v>
                </c:pt>
                <c:pt idx="108">
                  <c:v>2008</c:v>
                </c:pt>
                <c:pt idx="109">
                  <c:v>2009</c:v>
                </c:pt>
                <c:pt idx="110">
                  <c:v>2010</c:v>
                </c:pt>
                <c:pt idx="111">
                  <c:v>2011</c:v>
                </c:pt>
                <c:pt idx="112">
                  <c:v>2012</c:v>
                </c:pt>
                <c:pt idx="113">
                  <c:v>2013</c:v>
                </c:pt>
                <c:pt idx="114">
                  <c:v>2014</c:v>
                </c:pt>
                <c:pt idx="115">
                  <c:v>2015</c:v>
                </c:pt>
                <c:pt idx="116">
                  <c:v>2016</c:v>
                </c:pt>
                <c:pt idx="117">
                  <c:v>2017</c:v>
                </c:pt>
                <c:pt idx="118">
                  <c:v>2018</c:v>
                </c:pt>
                <c:pt idx="119">
                  <c:v>2019</c:v>
                </c:pt>
                <c:pt idx="120">
                  <c:v>2020</c:v>
                </c:pt>
                <c:pt idx="121">
                  <c:v>2021</c:v>
                </c:pt>
                <c:pt idx="122">
                  <c:v>2022</c:v>
                </c:pt>
                <c:pt idx="123">
                  <c:v>2023</c:v>
                </c:pt>
              </c:numCache>
            </c:numRef>
          </c:cat>
          <c:val>
            <c:numRef>
              <c:f>Sheet1!$B$2:$B$125</c:f>
              <c:numCache>
                <c:formatCode>0.00</c:formatCode>
                <c:ptCount val="124"/>
                <c:pt idx="0">
                  <c:v>27.6</c:v>
                </c:pt>
                <c:pt idx="1">
                  <c:v>28.9</c:v>
                </c:pt>
                <c:pt idx="2">
                  <c:v>28</c:v>
                </c:pt>
                <c:pt idx="3">
                  <c:v>27.9</c:v>
                </c:pt>
                <c:pt idx="4">
                  <c:v>26.3</c:v>
                </c:pt>
                <c:pt idx="5">
                  <c:v>23.8</c:v>
                </c:pt>
                <c:pt idx="6">
                  <c:v>24.2</c:v>
                </c:pt>
                <c:pt idx="7">
                  <c:v>23.3</c:v>
                </c:pt>
                <c:pt idx="8">
                  <c:v>23.9</c:v>
                </c:pt>
                <c:pt idx="9">
                  <c:v>23</c:v>
                </c:pt>
                <c:pt idx="10">
                  <c:v>21.11</c:v>
                </c:pt>
                <c:pt idx="11">
                  <c:v>20.3</c:v>
                </c:pt>
                <c:pt idx="12">
                  <c:v>18.600000000000001</c:v>
                </c:pt>
                <c:pt idx="13">
                  <c:v>17.7</c:v>
                </c:pt>
                <c:pt idx="14">
                  <c:v>14.9</c:v>
                </c:pt>
                <c:pt idx="15">
                  <c:v>12.5</c:v>
                </c:pt>
                <c:pt idx="16">
                  <c:v>9.1</c:v>
                </c:pt>
                <c:pt idx="17">
                  <c:v>7</c:v>
                </c:pt>
                <c:pt idx="18">
                  <c:v>5.8</c:v>
                </c:pt>
                <c:pt idx="19">
                  <c:v>6.2</c:v>
                </c:pt>
                <c:pt idx="20">
                  <c:v>6.4</c:v>
                </c:pt>
                <c:pt idx="21">
                  <c:v>11.4</c:v>
                </c:pt>
                <c:pt idx="22">
                  <c:v>14.7</c:v>
                </c:pt>
                <c:pt idx="23">
                  <c:v>15.2</c:v>
                </c:pt>
                <c:pt idx="24">
                  <c:v>14.9</c:v>
                </c:pt>
                <c:pt idx="25">
                  <c:v>13.2</c:v>
                </c:pt>
                <c:pt idx="26">
                  <c:v>13.4</c:v>
                </c:pt>
                <c:pt idx="27">
                  <c:v>13.8</c:v>
                </c:pt>
                <c:pt idx="28">
                  <c:v>13.3</c:v>
                </c:pt>
                <c:pt idx="29">
                  <c:v>13.5</c:v>
                </c:pt>
                <c:pt idx="30">
                  <c:v>14.8</c:v>
                </c:pt>
                <c:pt idx="31">
                  <c:v>17.8</c:v>
                </c:pt>
                <c:pt idx="32">
                  <c:v>19.600000000000001</c:v>
                </c:pt>
                <c:pt idx="33">
                  <c:v>19.8</c:v>
                </c:pt>
                <c:pt idx="34">
                  <c:v>18.399999999999999</c:v>
                </c:pt>
                <c:pt idx="35">
                  <c:v>17.5</c:v>
                </c:pt>
                <c:pt idx="36">
                  <c:v>16.8</c:v>
                </c:pt>
                <c:pt idx="37">
                  <c:v>15.6</c:v>
                </c:pt>
                <c:pt idx="38">
                  <c:v>15.5</c:v>
                </c:pt>
                <c:pt idx="39">
                  <c:v>14.4</c:v>
                </c:pt>
                <c:pt idx="40">
                  <c:v>12.5</c:v>
                </c:pt>
                <c:pt idx="41">
                  <c:v>13.6</c:v>
                </c:pt>
                <c:pt idx="42">
                  <c:v>11.5</c:v>
                </c:pt>
                <c:pt idx="43">
                  <c:v>11.6</c:v>
                </c:pt>
                <c:pt idx="44">
                  <c:v>9.5</c:v>
                </c:pt>
                <c:pt idx="45">
                  <c:v>9.3000000000000007</c:v>
                </c:pt>
                <c:pt idx="46">
                  <c:v>9.9</c:v>
                </c:pt>
                <c:pt idx="47">
                  <c:v>7.6</c:v>
                </c:pt>
                <c:pt idx="48">
                  <c:v>5.7</c:v>
                </c:pt>
                <c:pt idx="49">
                  <c:v>5.5</c:v>
                </c:pt>
                <c:pt idx="50">
                  <c:v>6</c:v>
                </c:pt>
                <c:pt idx="51">
                  <c:v>5.5</c:v>
                </c:pt>
                <c:pt idx="52">
                  <c:v>5.3</c:v>
                </c:pt>
                <c:pt idx="53">
                  <c:v>5.4</c:v>
                </c:pt>
                <c:pt idx="54">
                  <c:v>5.2</c:v>
                </c:pt>
                <c:pt idx="55">
                  <c:v>5.6</c:v>
                </c:pt>
                <c:pt idx="56">
                  <c:v>5.7</c:v>
                </c:pt>
                <c:pt idx="57">
                  <c:v>5.8</c:v>
                </c:pt>
                <c:pt idx="58">
                  <c:v>6.4</c:v>
                </c:pt>
                <c:pt idx="59">
                  <c:v>7</c:v>
                </c:pt>
                <c:pt idx="60">
                  <c:v>7.4</c:v>
                </c:pt>
                <c:pt idx="61">
                  <c:v>7.2</c:v>
                </c:pt>
                <c:pt idx="62">
                  <c:v>7.5</c:v>
                </c:pt>
                <c:pt idx="63">
                  <c:v>7.3</c:v>
                </c:pt>
                <c:pt idx="64">
                  <c:v>8.1999999999999993</c:v>
                </c:pt>
                <c:pt idx="65">
                  <c:v>7.7</c:v>
                </c:pt>
                <c:pt idx="66">
                  <c:v>7.6</c:v>
                </c:pt>
                <c:pt idx="67">
                  <c:v>7.5</c:v>
                </c:pt>
                <c:pt idx="68">
                  <c:v>7.1</c:v>
                </c:pt>
                <c:pt idx="69">
                  <c:v>7.1</c:v>
                </c:pt>
                <c:pt idx="70">
                  <c:v>6.5</c:v>
                </c:pt>
                <c:pt idx="71">
                  <c:v>6.1</c:v>
                </c:pt>
                <c:pt idx="72">
                  <c:v>5.7</c:v>
                </c:pt>
                <c:pt idx="73">
                  <c:v>5.2</c:v>
                </c:pt>
                <c:pt idx="74">
                  <c:v>3.8</c:v>
                </c:pt>
                <c:pt idx="75">
                  <c:v>3.9</c:v>
                </c:pt>
                <c:pt idx="76">
                  <c:v>3.9</c:v>
                </c:pt>
                <c:pt idx="77">
                  <c:v>3.7</c:v>
                </c:pt>
                <c:pt idx="78">
                  <c:v>4.0999999999999996</c:v>
                </c:pt>
                <c:pt idx="79">
                  <c:v>3.5</c:v>
                </c:pt>
                <c:pt idx="80">
                  <c:v>3.1</c:v>
                </c:pt>
                <c:pt idx="81">
                  <c:v>3.4</c:v>
                </c:pt>
                <c:pt idx="82">
                  <c:v>3.4</c:v>
                </c:pt>
                <c:pt idx="83">
                  <c:v>3.3</c:v>
                </c:pt>
                <c:pt idx="84">
                  <c:v>3.5</c:v>
                </c:pt>
                <c:pt idx="85">
                  <c:v>3.5</c:v>
                </c:pt>
                <c:pt idx="86">
                  <c:v>3.7</c:v>
                </c:pt>
                <c:pt idx="87">
                  <c:v>3.7</c:v>
                </c:pt>
                <c:pt idx="88">
                  <c:v>3.6</c:v>
                </c:pt>
                <c:pt idx="89">
                  <c:v>3.5</c:v>
                </c:pt>
                <c:pt idx="90">
                  <c:v>3.3</c:v>
                </c:pt>
                <c:pt idx="91">
                  <c:v>3.2</c:v>
                </c:pt>
                <c:pt idx="92">
                  <c:v>3.2</c:v>
                </c:pt>
                <c:pt idx="93">
                  <c:v>3.2</c:v>
                </c:pt>
                <c:pt idx="94">
                  <c:v>3</c:v>
                </c:pt>
                <c:pt idx="95">
                  <c:v>2.5</c:v>
                </c:pt>
                <c:pt idx="96">
                  <c:v>2.2000000000000002</c:v>
                </c:pt>
                <c:pt idx="97">
                  <c:v>2.1</c:v>
                </c:pt>
                <c:pt idx="98">
                  <c:v>2</c:v>
                </c:pt>
                <c:pt idx="99">
                  <c:v>1.8</c:v>
                </c:pt>
                <c:pt idx="100">
                  <c:v>1.6</c:v>
                </c:pt>
                <c:pt idx="101">
                  <c:v>1.7</c:v>
                </c:pt>
                <c:pt idx="102">
                  <c:v>1.6</c:v>
                </c:pt>
                <c:pt idx="103">
                  <c:v>1.5</c:v>
                </c:pt>
                <c:pt idx="104">
                  <c:v>1.4</c:v>
                </c:pt>
                <c:pt idx="105">
                  <c:v>1.4</c:v>
                </c:pt>
                <c:pt idx="106">
                  <c:v>1.3</c:v>
                </c:pt>
                <c:pt idx="107">
                  <c:v>1.3</c:v>
                </c:pt>
                <c:pt idx="108">
                  <c:v>1.3</c:v>
                </c:pt>
                <c:pt idx="109">
                  <c:v>1.4</c:v>
                </c:pt>
                <c:pt idx="110">
                  <c:v>1.4</c:v>
                </c:pt>
                <c:pt idx="111">
                  <c:v>1.3</c:v>
                </c:pt>
                <c:pt idx="112">
                  <c:v>1.3</c:v>
                </c:pt>
                <c:pt idx="113">
                  <c:v>1.4</c:v>
                </c:pt>
                <c:pt idx="114">
                  <c:v>1.4</c:v>
                </c:pt>
                <c:pt idx="115">
                  <c:v>1.5</c:v>
                </c:pt>
                <c:pt idx="116">
                  <c:v>1.6</c:v>
                </c:pt>
                <c:pt idx="117">
                  <c:v>1.5</c:v>
                </c:pt>
                <c:pt idx="118">
                  <c:v>1.9</c:v>
                </c:pt>
                <c:pt idx="119">
                  <c:v>2.9</c:v>
                </c:pt>
                <c:pt idx="120">
                  <c:v>2.8</c:v>
                </c:pt>
                <c:pt idx="121">
                  <c:v>3</c:v>
                </c:pt>
                <c:pt idx="122">
                  <c:v>3</c:v>
                </c:pt>
                <c:pt idx="123">
                  <c:v>2.5</c:v>
                </c:pt>
              </c:numCache>
            </c:numRef>
          </c:val>
          <c:smooth val="1"/>
          <c:extLst>
            <c:ext xmlns:c16="http://schemas.microsoft.com/office/drawing/2014/chart" uri="{C3380CC4-5D6E-409C-BE32-E72D297353CC}">
              <c16:uniqueId val="{00000000-B4CC-40AB-941B-C5B45923FAA8}"/>
            </c:ext>
          </c:extLst>
        </c:ser>
        <c:dLbls>
          <c:showLegendKey val="0"/>
          <c:showVal val="0"/>
          <c:showCatName val="0"/>
          <c:showSerName val="0"/>
          <c:showPercent val="0"/>
          <c:showBubbleSize val="0"/>
        </c:dLbls>
        <c:smooth val="0"/>
        <c:axId val="2120988448"/>
        <c:axId val="2120990080"/>
      </c:lineChart>
      <c:dateAx>
        <c:axId val="2120988448"/>
        <c:scaling>
          <c:orientation val="minMax"/>
        </c:scaling>
        <c:delete val="0"/>
        <c:axPos val="b"/>
        <c:numFmt formatCode="0" sourceLinked="1"/>
        <c:majorTickMark val="cross"/>
        <c:minorTickMark val="none"/>
        <c:tickLblPos val="nextTo"/>
        <c:spPr>
          <a:ln w="12700">
            <a:noFill/>
          </a:ln>
        </c:spPr>
        <c:txPr>
          <a:bodyPr rot="0"/>
          <a:lstStyle/>
          <a:p>
            <a:pPr>
              <a:defRPr sz="1500" baseline="0">
                <a:solidFill>
                  <a:schemeClr val="tx1"/>
                </a:solidFill>
                <a:latin typeface="GT America Regular" pitchFamily="2" charset="0"/>
              </a:defRPr>
            </a:pPr>
            <a:endParaRPr lang="en-US"/>
          </a:p>
        </c:txPr>
        <c:crossAx val="2120990080"/>
        <c:crosses val="autoZero"/>
        <c:auto val="0"/>
        <c:lblOffset val="100"/>
        <c:baseTimeUnit val="days"/>
        <c:majorUnit val="20"/>
        <c:majorTimeUnit val="days"/>
      </c:dateAx>
      <c:valAx>
        <c:axId val="2120990080"/>
        <c:scaling>
          <c:orientation val="minMax"/>
          <c:max val="30"/>
        </c:scaling>
        <c:delete val="0"/>
        <c:axPos val="l"/>
        <c:majorGridlines>
          <c:spPr>
            <a:ln w="9525">
              <a:solidFill>
                <a:srgbClr val="D9D9D9"/>
              </a:solidFill>
            </a:ln>
          </c:spPr>
        </c:majorGridlines>
        <c:numFmt formatCode="0" sourceLinked="0"/>
        <c:majorTickMark val="cross"/>
        <c:minorTickMark val="none"/>
        <c:tickLblPos val="nextTo"/>
        <c:spPr>
          <a:ln w="12700">
            <a:noFill/>
          </a:ln>
        </c:spPr>
        <c:txPr>
          <a:bodyPr/>
          <a:lstStyle/>
          <a:p>
            <a:pPr>
              <a:defRPr sz="1500" baseline="0">
                <a:solidFill>
                  <a:schemeClr val="tx1"/>
                </a:solidFill>
                <a:latin typeface="Arial" panose="020B0604020202020204" pitchFamily="34" charset="0"/>
                <a:cs typeface="Arial" panose="020B0604020202020204" pitchFamily="34" charset="0"/>
              </a:defRPr>
            </a:pPr>
            <a:endParaRPr lang="en-US"/>
          </a:p>
        </c:txPr>
        <c:crossAx val="2120988448"/>
        <c:crosses val="autoZero"/>
        <c:crossBetween val="midCat"/>
      </c:valAx>
      <c:spPr>
        <a:noFill/>
        <a:ln w="25400">
          <a:noFill/>
        </a:ln>
      </c:spPr>
    </c:plotArea>
    <c:plotVisOnly val="1"/>
    <c:dispBlanksAs val="gap"/>
    <c:showDLblsOverMax val="0"/>
  </c:chart>
  <c:spPr>
    <a:ln>
      <a:noFill/>
    </a:ln>
  </c:spPr>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2802247375328084E-2"/>
          <c:y val="6.0788347402520627E-2"/>
          <c:w val="0.8815841535433071"/>
          <c:h val="0.72024827977583883"/>
        </c:manualLayout>
      </c:layout>
      <c:barChart>
        <c:barDir val="col"/>
        <c:grouping val="clustered"/>
        <c:varyColors val="0"/>
        <c:ser>
          <c:idx val="0"/>
          <c:order val="0"/>
          <c:tx>
            <c:strRef>
              <c:f>Sheet2!$B$1</c:f>
              <c:strCache>
                <c:ptCount val="1"/>
                <c:pt idx="0">
                  <c:v>Euro zone</c:v>
                </c:pt>
              </c:strCache>
            </c:strRef>
          </c:tx>
          <c:spPr>
            <a:solidFill>
              <a:srgbClr val="005EFF"/>
            </a:solidFill>
            <a:ln w="25275">
              <a:noFill/>
            </a:ln>
          </c:spPr>
          <c:invertIfNegative val="0"/>
          <c:cat>
            <c:strRef>
              <c:f>Sheet2!$A$2:$A$9</c:f>
              <c:strCache>
                <c:ptCount val="8"/>
                <c:pt idx="0">
                  <c:v>2023Q1</c:v>
                </c:pt>
                <c:pt idx="1">
                  <c:v>2023Q2</c:v>
                </c:pt>
                <c:pt idx="2">
                  <c:v>2023Q3</c:v>
                </c:pt>
                <c:pt idx="3">
                  <c:v>2023Q4</c:v>
                </c:pt>
                <c:pt idx="4">
                  <c:v>2024Q1</c:v>
                </c:pt>
                <c:pt idx="5">
                  <c:v>2024Q2</c:v>
                </c:pt>
                <c:pt idx="6">
                  <c:v>2024Q3</c:v>
                </c:pt>
                <c:pt idx="7">
                  <c:v>2024Q4</c:v>
                </c:pt>
              </c:strCache>
            </c:strRef>
          </c:cat>
          <c:val>
            <c:numRef>
              <c:f>Sheet2!$B$2:$B$9</c:f>
              <c:numCache>
                <c:formatCode>0.00</c:formatCode>
                <c:ptCount val="8"/>
                <c:pt idx="0">
                  <c:v>0.52439884254244995</c:v>
                </c:pt>
                <c:pt idx="1">
                  <c:v>0.22042098561461099</c:v>
                </c:pt>
                <c:pt idx="2">
                  <c:v>0.21848199692804299</c:v>
                </c:pt>
                <c:pt idx="3">
                  <c:v>0.450599252588812</c:v>
                </c:pt>
                <c:pt idx="4">
                  <c:v>-0.10668893218293</c:v>
                </c:pt>
                <c:pt idx="5">
                  <c:v>-0.29018473961783797</c:v>
                </c:pt>
                <c:pt idx="6">
                  <c:v>0.90723383225503795</c:v>
                </c:pt>
                <c:pt idx="7">
                  <c:v>0.477462255090643</c:v>
                </c:pt>
              </c:numCache>
            </c:numRef>
          </c:val>
          <c:extLst>
            <c:ext xmlns:c16="http://schemas.microsoft.com/office/drawing/2014/chart" uri="{C3380CC4-5D6E-409C-BE32-E72D297353CC}">
              <c16:uniqueId val="{00000000-8846-474A-9605-8ED3235891F3}"/>
            </c:ext>
          </c:extLst>
        </c:ser>
        <c:ser>
          <c:idx val="1"/>
          <c:order val="1"/>
          <c:tx>
            <c:strRef>
              <c:f>Sheet2!$C$1</c:f>
              <c:strCache>
                <c:ptCount val="1"/>
                <c:pt idx="0">
                  <c:v>Euro zone ex Ireland</c:v>
                </c:pt>
              </c:strCache>
            </c:strRef>
          </c:tx>
          <c:spPr>
            <a:solidFill>
              <a:srgbClr val="5D9319"/>
            </a:solidFill>
            <a:ln w="25275">
              <a:noFill/>
            </a:ln>
          </c:spPr>
          <c:invertIfNegative val="0"/>
          <c:cat>
            <c:strRef>
              <c:f>Sheet2!$A$2:$A$9</c:f>
              <c:strCache>
                <c:ptCount val="8"/>
                <c:pt idx="0">
                  <c:v>2023Q1</c:v>
                </c:pt>
                <c:pt idx="1">
                  <c:v>2023Q2</c:v>
                </c:pt>
                <c:pt idx="2">
                  <c:v>2023Q3</c:v>
                </c:pt>
                <c:pt idx="3">
                  <c:v>2023Q4</c:v>
                </c:pt>
                <c:pt idx="4">
                  <c:v>2024Q1</c:v>
                </c:pt>
                <c:pt idx="5">
                  <c:v>2024Q2</c:v>
                </c:pt>
                <c:pt idx="6">
                  <c:v>2024Q3</c:v>
                </c:pt>
                <c:pt idx="7">
                  <c:v>2024Q4</c:v>
                </c:pt>
              </c:strCache>
            </c:strRef>
          </c:cat>
          <c:val>
            <c:numRef>
              <c:f>Sheet2!$C$2:$C$9</c:f>
              <c:numCache>
                <c:formatCode>0.00</c:formatCode>
                <c:ptCount val="8"/>
                <c:pt idx="0">
                  <c:v>0.66242439690480304</c:v>
                </c:pt>
                <c:pt idx="1">
                  <c:v>0.20165231986506399</c:v>
                </c:pt>
                <c:pt idx="2">
                  <c:v>0.23520895087964999</c:v>
                </c:pt>
                <c:pt idx="3">
                  <c:v>1.04472138965583E-2</c:v>
                </c:pt>
                <c:pt idx="4">
                  <c:v>0.32456114127603602</c:v>
                </c:pt>
                <c:pt idx="5">
                  <c:v>8.6255862054351803E-2</c:v>
                </c:pt>
                <c:pt idx="6">
                  <c:v>0.43151208048735001</c:v>
                </c:pt>
                <c:pt idx="7">
                  <c:v>0.53239603260861701</c:v>
                </c:pt>
              </c:numCache>
            </c:numRef>
          </c:val>
          <c:extLst>
            <c:ext xmlns:c16="http://schemas.microsoft.com/office/drawing/2014/chart" uri="{C3380CC4-5D6E-409C-BE32-E72D297353CC}">
              <c16:uniqueId val="{00000001-8846-474A-9605-8ED3235891F3}"/>
            </c:ext>
          </c:extLst>
        </c:ser>
        <c:dLbls>
          <c:showLegendKey val="0"/>
          <c:showVal val="0"/>
          <c:showCatName val="0"/>
          <c:showSerName val="0"/>
          <c:showPercent val="0"/>
          <c:showBubbleSize val="0"/>
        </c:dLbls>
        <c:gapWidth val="50"/>
        <c:axId val="496926224"/>
        <c:axId val="496927312"/>
      </c:barChart>
      <c:catAx>
        <c:axId val="496926224"/>
        <c:scaling>
          <c:orientation val="minMax"/>
        </c:scaling>
        <c:delete val="0"/>
        <c:axPos val="b"/>
        <c:numFmt formatCode="General" sourceLinked="1"/>
        <c:majorTickMark val="cross"/>
        <c:minorTickMark val="none"/>
        <c:tickLblPos val="low"/>
        <c:spPr>
          <a:ln w="12637">
            <a:noFill/>
            <a:prstDash val="solid"/>
          </a:ln>
        </c:spPr>
        <c:txPr>
          <a:bodyPr rot="0" vert="horz"/>
          <a:lstStyle/>
          <a:p>
            <a:pPr>
              <a:defRPr sz="1500" b="0" i="0" u="none" strike="noStrike" baseline="0">
                <a:solidFill>
                  <a:schemeClr val="tx1"/>
                </a:solidFill>
                <a:latin typeface="GT America Regular" pitchFamily="2" charset="0"/>
                <a:ea typeface="Arial"/>
                <a:cs typeface="Arial"/>
              </a:defRPr>
            </a:pPr>
            <a:endParaRPr lang="en-US"/>
          </a:p>
        </c:txPr>
        <c:crossAx val="496927312"/>
        <c:crossesAt val="0"/>
        <c:auto val="1"/>
        <c:lblAlgn val="ctr"/>
        <c:lblOffset val="100"/>
        <c:tickLblSkip val="1"/>
        <c:tickMarkSkip val="1"/>
        <c:noMultiLvlLbl val="1"/>
      </c:catAx>
      <c:valAx>
        <c:axId val="496927312"/>
        <c:scaling>
          <c:orientation val="minMax"/>
        </c:scaling>
        <c:delete val="0"/>
        <c:axPos val="l"/>
        <c:majorGridlines>
          <c:spPr>
            <a:ln w="9525">
              <a:solidFill>
                <a:srgbClr val="D9D9D9"/>
              </a:solidFill>
              <a:prstDash val="solid"/>
            </a:ln>
          </c:spPr>
        </c:majorGridlines>
        <c:numFmt formatCode="0.0" sourceLinked="0"/>
        <c:majorTickMark val="cross"/>
        <c:minorTickMark val="none"/>
        <c:tickLblPos val="nextTo"/>
        <c:spPr>
          <a:ln w="12637">
            <a:noFill/>
            <a:prstDash val="solid"/>
          </a:ln>
        </c:spPr>
        <c:txPr>
          <a:bodyPr rot="0" vert="horz"/>
          <a:lstStyle/>
          <a:p>
            <a:pPr>
              <a:defRPr sz="1500" b="0" i="0" u="none" strike="noStrike" baseline="0">
                <a:solidFill>
                  <a:schemeClr val="tx1"/>
                </a:solidFill>
                <a:latin typeface="GT America Regular" pitchFamily="2" charset="0"/>
                <a:ea typeface="Arial"/>
                <a:cs typeface="Arial"/>
              </a:defRPr>
            </a:pPr>
            <a:endParaRPr lang="en-US"/>
          </a:p>
        </c:txPr>
        <c:crossAx val="496926224"/>
        <c:crosses val="autoZero"/>
        <c:crossBetween val="between"/>
        <c:majorUnit val="0.1"/>
      </c:valAx>
      <c:spPr>
        <a:noFill/>
        <a:ln w="12637">
          <a:noFill/>
          <a:prstDash val="solid"/>
        </a:ln>
      </c:spPr>
    </c:plotArea>
    <c:legend>
      <c:legendPos val="b"/>
      <c:overlay val="0"/>
      <c:spPr>
        <a:noFill/>
        <a:ln w="25275">
          <a:noFill/>
        </a:ln>
      </c:spPr>
      <c:txPr>
        <a:bodyPr/>
        <a:lstStyle/>
        <a:p>
          <a:pPr>
            <a:defRPr sz="1500" b="0" i="0" u="none" strike="noStrike" baseline="0">
              <a:solidFill>
                <a:schemeClr val="tx1"/>
              </a:solidFill>
              <a:latin typeface="GT America Regular" pitchFamily="2" charset="0"/>
              <a:ea typeface="Arial"/>
              <a:cs typeface="Arial"/>
            </a:defRPr>
          </a:pPr>
          <a:endParaRPr lang="en-US"/>
        </a:p>
      </c:txPr>
    </c:legend>
    <c:plotVisOnly val="1"/>
    <c:dispBlanksAs val="gap"/>
    <c:showDLblsOverMax val="0"/>
  </c:chart>
  <c:spPr>
    <a:noFill/>
    <a:ln>
      <a:noFill/>
    </a:ln>
  </c:spPr>
  <c:txPr>
    <a:bodyPr/>
    <a:lstStyle/>
    <a:p>
      <a:pPr>
        <a:defRPr sz="1916" b="1" i="0" u="none" strike="noStrike" baseline="0">
          <a:solidFill>
            <a:schemeClr val="tx1"/>
          </a:solidFill>
          <a:latin typeface="Arial"/>
          <a:ea typeface="Arial"/>
          <a:cs typeface="Arial"/>
        </a:defRPr>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66802951749457E-2"/>
          <c:y val="0.10851450317959065"/>
          <c:w val="0.87998728674540672"/>
          <c:h val="0.72479535296183217"/>
        </c:manualLayout>
      </c:layout>
      <c:barChart>
        <c:barDir val="col"/>
        <c:grouping val="clustered"/>
        <c:varyColors val="0"/>
        <c:ser>
          <c:idx val="0"/>
          <c:order val="0"/>
          <c:tx>
            <c:strRef>
              <c:f>Лист1!$B$1</c:f>
              <c:strCache>
                <c:ptCount val="1"/>
                <c:pt idx="0">
                  <c:v>Euro zone (ex Ireland)</c:v>
                </c:pt>
              </c:strCache>
            </c:strRef>
          </c:tx>
          <c:spPr>
            <a:solidFill>
              <a:schemeClr val="accent1"/>
            </a:solidFill>
            <a:ln>
              <a:noFill/>
            </a:ln>
            <a:effectLst/>
          </c:spPr>
          <c:invertIfNegative val="0"/>
          <c:cat>
            <c:strRef>
              <c:f>Лист1!$A$2:$A$9</c:f>
              <c:strCache>
                <c:ptCount val="8"/>
                <c:pt idx="0">
                  <c:v>2023Q1</c:v>
                </c:pt>
                <c:pt idx="1">
                  <c:v>2023Q2</c:v>
                </c:pt>
                <c:pt idx="2">
                  <c:v>2023Q3</c:v>
                </c:pt>
                <c:pt idx="3">
                  <c:v>2023Q4</c:v>
                </c:pt>
                <c:pt idx="4">
                  <c:v>2024Q1</c:v>
                </c:pt>
                <c:pt idx="5">
                  <c:v>2024Q2</c:v>
                </c:pt>
                <c:pt idx="6">
                  <c:v>2024Q3</c:v>
                </c:pt>
                <c:pt idx="7">
                  <c:v>2024Q4</c:v>
                </c:pt>
              </c:strCache>
            </c:strRef>
          </c:cat>
          <c:val>
            <c:numRef>
              <c:f>Лист1!$B$2:$B$9</c:f>
              <c:numCache>
                <c:formatCode>General</c:formatCode>
                <c:ptCount val="8"/>
                <c:pt idx="0">
                  <c:v>0.31473615893213802</c:v>
                </c:pt>
                <c:pt idx="1">
                  <c:v>0.35848448451847298</c:v>
                </c:pt>
                <c:pt idx="2">
                  <c:v>5.6658380241580902E-2</c:v>
                </c:pt>
                <c:pt idx="3">
                  <c:v>2.6191031331057602E-2</c:v>
                </c:pt>
                <c:pt idx="4">
                  <c:v>0.47410052642096101</c:v>
                </c:pt>
                <c:pt idx="5">
                  <c:v>5.05409826407898E-3</c:v>
                </c:pt>
                <c:pt idx="6">
                  <c:v>0.58256095925479601</c:v>
                </c:pt>
                <c:pt idx="7">
                  <c:v>0.411134559112103</c:v>
                </c:pt>
              </c:numCache>
            </c:numRef>
          </c:val>
          <c:extLst>
            <c:ext xmlns:c16="http://schemas.microsoft.com/office/drawing/2014/chart" uri="{C3380CC4-5D6E-409C-BE32-E72D297353CC}">
              <c16:uniqueId val="{00000000-5F90-FA41-A721-4462D19DDD80}"/>
            </c:ext>
          </c:extLst>
        </c:ser>
        <c:ser>
          <c:idx val="1"/>
          <c:order val="1"/>
          <c:tx>
            <c:strRef>
              <c:f>Лист1!$C$1</c:f>
              <c:strCache>
                <c:ptCount val="1"/>
                <c:pt idx="0">
                  <c:v>Germany</c:v>
                </c:pt>
              </c:strCache>
            </c:strRef>
          </c:tx>
          <c:spPr>
            <a:solidFill>
              <a:schemeClr val="accent2"/>
            </a:solidFill>
            <a:ln>
              <a:noFill/>
            </a:ln>
            <a:effectLst/>
          </c:spPr>
          <c:invertIfNegative val="0"/>
          <c:cat>
            <c:strRef>
              <c:f>Лист1!$A$2:$A$9</c:f>
              <c:strCache>
                <c:ptCount val="8"/>
                <c:pt idx="0">
                  <c:v>2023Q1</c:v>
                </c:pt>
                <c:pt idx="1">
                  <c:v>2023Q2</c:v>
                </c:pt>
                <c:pt idx="2">
                  <c:v>2023Q3</c:v>
                </c:pt>
                <c:pt idx="3">
                  <c:v>2023Q4</c:v>
                </c:pt>
                <c:pt idx="4">
                  <c:v>2024Q1</c:v>
                </c:pt>
                <c:pt idx="5">
                  <c:v>2024Q2</c:v>
                </c:pt>
                <c:pt idx="6">
                  <c:v>2024Q3</c:v>
                </c:pt>
                <c:pt idx="7">
                  <c:v>2024Q4</c:v>
                </c:pt>
              </c:strCache>
            </c:strRef>
          </c:cat>
          <c:val>
            <c:numRef>
              <c:f>Лист1!$C$2:$C$9</c:f>
              <c:numCache>
                <c:formatCode>General</c:formatCode>
                <c:ptCount val="8"/>
                <c:pt idx="0">
                  <c:v>-0.37522080179956901</c:v>
                </c:pt>
                <c:pt idx="1">
                  <c:v>1.1323082517021399</c:v>
                </c:pt>
                <c:pt idx="2">
                  <c:v>-8.3274732595595105E-2</c:v>
                </c:pt>
                <c:pt idx="3">
                  <c:v>-0.32414014226469501</c:v>
                </c:pt>
                <c:pt idx="4">
                  <c:v>0.239262449067734</c:v>
                </c:pt>
                <c:pt idx="5">
                  <c:v>-0.148318447723816</c:v>
                </c:pt>
                <c:pt idx="6">
                  <c:v>0.232078247932165</c:v>
                </c:pt>
                <c:pt idx="7">
                  <c:v>8.3346061748268405E-2</c:v>
                </c:pt>
              </c:numCache>
            </c:numRef>
          </c:val>
          <c:extLst>
            <c:ext xmlns:c16="http://schemas.microsoft.com/office/drawing/2014/chart" uri="{C3380CC4-5D6E-409C-BE32-E72D297353CC}">
              <c16:uniqueId val="{00000001-5F90-FA41-A721-4462D19DDD80}"/>
            </c:ext>
          </c:extLst>
        </c:ser>
        <c:ser>
          <c:idx val="2"/>
          <c:order val="2"/>
          <c:tx>
            <c:strRef>
              <c:f>Лист1!$D$1</c:f>
              <c:strCache>
                <c:ptCount val="1"/>
                <c:pt idx="0">
                  <c:v>France</c:v>
                </c:pt>
              </c:strCache>
            </c:strRef>
          </c:tx>
          <c:spPr>
            <a:solidFill>
              <a:schemeClr val="accent3"/>
            </a:solidFill>
            <a:ln>
              <a:noFill/>
            </a:ln>
            <a:effectLst/>
          </c:spPr>
          <c:invertIfNegative val="0"/>
          <c:cat>
            <c:strRef>
              <c:f>Лист1!$A$2:$A$9</c:f>
              <c:strCache>
                <c:ptCount val="8"/>
                <c:pt idx="0">
                  <c:v>2023Q1</c:v>
                </c:pt>
                <c:pt idx="1">
                  <c:v>2023Q2</c:v>
                </c:pt>
                <c:pt idx="2">
                  <c:v>2023Q3</c:v>
                </c:pt>
                <c:pt idx="3">
                  <c:v>2023Q4</c:v>
                </c:pt>
                <c:pt idx="4">
                  <c:v>2024Q1</c:v>
                </c:pt>
                <c:pt idx="5">
                  <c:v>2024Q2</c:v>
                </c:pt>
                <c:pt idx="6">
                  <c:v>2024Q3</c:v>
                </c:pt>
                <c:pt idx="7">
                  <c:v>2024Q4</c:v>
                </c:pt>
              </c:strCache>
            </c:strRef>
          </c:cat>
          <c:val>
            <c:numRef>
              <c:f>Лист1!$D$2:$D$9</c:f>
              <c:numCache>
                <c:formatCode>General</c:formatCode>
                <c:ptCount val="8"/>
                <c:pt idx="0">
                  <c:v>0.16547754854758701</c:v>
                </c:pt>
                <c:pt idx="1">
                  <c:v>4.9319960428206799E-2</c:v>
                </c:pt>
                <c:pt idx="2">
                  <c:v>0.51681647227097505</c:v>
                </c:pt>
                <c:pt idx="3">
                  <c:v>0.221857524920965</c:v>
                </c:pt>
                <c:pt idx="4">
                  <c:v>0.12129666130940001</c:v>
                </c:pt>
                <c:pt idx="5">
                  <c:v>9.2456358207204604E-4</c:v>
                </c:pt>
                <c:pt idx="6">
                  <c:v>0.60730513249191898</c:v>
                </c:pt>
                <c:pt idx="7">
                  <c:v>0.27607248233589798</c:v>
                </c:pt>
              </c:numCache>
            </c:numRef>
          </c:val>
          <c:extLst>
            <c:ext xmlns:c16="http://schemas.microsoft.com/office/drawing/2014/chart" uri="{C3380CC4-5D6E-409C-BE32-E72D297353CC}">
              <c16:uniqueId val="{00000002-5F90-FA41-A721-4462D19DDD80}"/>
            </c:ext>
          </c:extLst>
        </c:ser>
        <c:ser>
          <c:idx val="3"/>
          <c:order val="3"/>
          <c:tx>
            <c:strRef>
              <c:f>Лист1!$E$1</c:f>
              <c:strCache>
                <c:ptCount val="1"/>
                <c:pt idx="0">
                  <c:v>Italy</c:v>
                </c:pt>
              </c:strCache>
            </c:strRef>
          </c:tx>
          <c:spPr>
            <a:solidFill>
              <a:schemeClr val="accent4"/>
            </a:solidFill>
            <a:ln>
              <a:noFill/>
            </a:ln>
            <a:effectLst/>
          </c:spPr>
          <c:invertIfNegative val="0"/>
          <c:cat>
            <c:strRef>
              <c:f>Лист1!$A$2:$A$9</c:f>
              <c:strCache>
                <c:ptCount val="8"/>
                <c:pt idx="0">
                  <c:v>2023Q1</c:v>
                </c:pt>
                <c:pt idx="1">
                  <c:v>2023Q2</c:v>
                </c:pt>
                <c:pt idx="2">
                  <c:v>2023Q3</c:v>
                </c:pt>
                <c:pt idx="3">
                  <c:v>2023Q4</c:v>
                </c:pt>
                <c:pt idx="4">
                  <c:v>2024Q1</c:v>
                </c:pt>
                <c:pt idx="5">
                  <c:v>2024Q2</c:v>
                </c:pt>
                <c:pt idx="6">
                  <c:v>2024Q3</c:v>
                </c:pt>
                <c:pt idx="7">
                  <c:v>2024Q4</c:v>
                </c:pt>
              </c:strCache>
            </c:strRef>
          </c:cat>
          <c:val>
            <c:numRef>
              <c:f>Лист1!$E$2:$E$9</c:f>
              <c:numCache>
                <c:formatCode>General</c:formatCode>
                <c:ptCount val="8"/>
                <c:pt idx="0">
                  <c:v>1.24122989667405</c:v>
                </c:pt>
                <c:pt idx="1">
                  <c:v>-0.45630275652862601</c:v>
                </c:pt>
                <c:pt idx="2">
                  <c:v>-0.21588551360174299</c:v>
                </c:pt>
                <c:pt idx="3">
                  <c:v>-0.69694247402959297</c:v>
                </c:pt>
                <c:pt idx="4">
                  <c:v>1.0153525110533801</c:v>
                </c:pt>
                <c:pt idx="5">
                  <c:v>-0.286995678932156</c:v>
                </c:pt>
                <c:pt idx="6">
                  <c:v>0.64297330036673295</c:v>
                </c:pt>
                <c:pt idx="7">
                  <c:v>0.19567035542591399</c:v>
                </c:pt>
              </c:numCache>
            </c:numRef>
          </c:val>
          <c:extLst>
            <c:ext xmlns:c16="http://schemas.microsoft.com/office/drawing/2014/chart" uri="{C3380CC4-5D6E-409C-BE32-E72D297353CC}">
              <c16:uniqueId val="{00000000-FED5-4D30-B762-7189CB8D4004}"/>
            </c:ext>
          </c:extLst>
        </c:ser>
        <c:ser>
          <c:idx val="4"/>
          <c:order val="4"/>
          <c:tx>
            <c:strRef>
              <c:f>Лист1!$F$1</c:f>
              <c:strCache>
                <c:ptCount val="1"/>
                <c:pt idx="0">
                  <c:v>Spain</c:v>
                </c:pt>
              </c:strCache>
            </c:strRef>
          </c:tx>
          <c:spPr>
            <a:solidFill>
              <a:schemeClr val="accent5"/>
            </a:solidFill>
            <a:ln>
              <a:noFill/>
            </a:ln>
            <a:effectLst/>
          </c:spPr>
          <c:invertIfNegative val="0"/>
          <c:cat>
            <c:strRef>
              <c:f>Лист1!$A$2:$A$9</c:f>
              <c:strCache>
                <c:ptCount val="8"/>
                <c:pt idx="0">
                  <c:v>2023Q1</c:v>
                </c:pt>
                <c:pt idx="1">
                  <c:v>2023Q2</c:v>
                </c:pt>
                <c:pt idx="2">
                  <c:v>2023Q3</c:v>
                </c:pt>
                <c:pt idx="3">
                  <c:v>2023Q4</c:v>
                </c:pt>
                <c:pt idx="4">
                  <c:v>2024Q1</c:v>
                </c:pt>
                <c:pt idx="5">
                  <c:v>2024Q2</c:v>
                </c:pt>
                <c:pt idx="6">
                  <c:v>2024Q3</c:v>
                </c:pt>
                <c:pt idx="7">
                  <c:v>2024Q4</c:v>
                </c:pt>
              </c:strCache>
            </c:strRef>
          </c:cat>
          <c:val>
            <c:numRef>
              <c:f>Лист1!$F$2:$F$9</c:f>
              <c:numCache>
                <c:formatCode>General</c:formatCode>
                <c:ptCount val="8"/>
                <c:pt idx="0">
                  <c:v>1.1827745178394999</c:v>
                </c:pt>
                <c:pt idx="1">
                  <c:v>0.78928895824541501</c:v>
                </c:pt>
                <c:pt idx="2">
                  <c:v>0.80364231732203895</c:v>
                </c:pt>
                <c:pt idx="3">
                  <c:v>0.17801639564249899</c:v>
                </c:pt>
                <c:pt idx="4">
                  <c:v>0.430583236337445</c:v>
                </c:pt>
                <c:pt idx="5">
                  <c:v>1.1009220612789099</c:v>
                </c:pt>
                <c:pt idx="6">
                  <c:v>1.2148587993322499</c:v>
                </c:pt>
                <c:pt idx="7">
                  <c:v>0.94992337907102697</c:v>
                </c:pt>
              </c:numCache>
            </c:numRef>
          </c:val>
          <c:extLst>
            <c:ext xmlns:c16="http://schemas.microsoft.com/office/drawing/2014/chart" uri="{C3380CC4-5D6E-409C-BE32-E72D297353CC}">
              <c16:uniqueId val="{00000001-FED5-4D30-B762-7189CB8D4004}"/>
            </c:ext>
          </c:extLst>
        </c:ser>
        <c:dLbls>
          <c:showLegendKey val="0"/>
          <c:showVal val="0"/>
          <c:showCatName val="0"/>
          <c:showSerName val="0"/>
          <c:showPercent val="0"/>
          <c:showBubbleSize val="0"/>
        </c:dLbls>
        <c:gapWidth val="119"/>
        <c:overlap val="-4"/>
        <c:axId val="38999088"/>
        <c:axId val="39286016"/>
      </c:barChart>
      <c:catAx>
        <c:axId val="3899908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solidFill>
                <a:latin typeface="+mn-lt"/>
                <a:ea typeface="+mn-ea"/>
                <a:cs typeface="+mn-cs"/>
              </a:defRPr>
            </a:pPr>
            <a:endParaRPr lang="en-US"/>
          </a:p>
        </c:txPr>
        <c:crossAx val="39286016"/>
        <c:crosses val="autoZero"/>
        <c:auto val="1"/>
        <c:lblAlgn val="ctr"/>
        <c:lblOffset val="100"/>
        <c:tickLblSkip val="2"/>
        <c:noMultiLvlLbl val="0"/>
      </c:catAx>
      <c:valAx>
        <c:axId val="39286016"/>
        <c:scaling>
          <c:orientation val="minMax"/>
          <c:max val="1.4"/>
          <c:min val="-0.8"/>
        </c:scaling>
        <c:delete val="0"/>
        <c:axPos val="l"/>
        <c:majorGridlines>
          <c:spPr>
            <a:ln w="9525" cap="flat" cmpd="sng" algn="ctr">
              <a:solidFill>
                <a:srgbClr val="D9D9D9"/>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500" b="0" i="0" u="none" strike="noStrike" kern="1200" baseline="0">
                <a:solidFill>
                  <a:schemeClr val="tx1"/>
                </a:solidFill>
                <a:latin typeface="+mn-lt"/>
                <a:ea typeface="+mn-ea"/>
                <a:cs typeface="+mn-cs"/>
              </a:defRPr>
            </a:pPr>
            <a:endParaRPr lang="en-US"/>
          </a:p>
        </c:txPr>
        <c:crossAx val="38999088"/>
        <c:crosses val="autoZero"/>
        <c:crossBetween val="between"/>
      </c:valAx>
      <c:spPr>
        <a:noFill/>
        <a:ln w="25400">
          <a:noFill/>
        </a:ln>
        <a:effectLst/>
      </c:spPr>
    </c:plotArea>
    <c:legend>
      <c:legendPos val="b"/>
      <c:legendEntry>
        <c:idx val="1"/>
        <c:txPr>
          <a:bodyPr rot="0" spcFirstLastPara="1" vertOverflow="ellipsis" vert="horz" wrap="square" anchor="ctr" anchorCtr="1"/>
          <a:lstStyle/>
          <a:p>
            <a:pPr>
              <a:defRPr sz="1500" b="0" i="0" u="none" strike="noStrike" kern="1200" spc="0" baseline="0">
                <a:solidFill>
                  <a:schemeClr val="tx1"/>
                </a:solidFill>
                <a:latin typeface="Times New Roman" panose="02020603050405020304" pitchFamily="18" charset="0"/>
                <a:ea typeface="+mn-ea"/>
                <a:cs typeface="Times New Roman" panose="02020603050405020304" pitchFamily="18" charset="0"/>
              </a:defRPr>
            </a:pPr>
            <a:endParaRPr lang="en-US"/>
          </a:p>
        </c:txPr>
      </c:legendEntry>
      <c:layout>
        <c:manualLayout>
          <c:xMode val="edge"/>
          <c:yMode val="edge"/>
          <c:x val="4.0427774995278873E-2"/>
          <c:y val="0.8921801441486481"/>
          <c:w val="0.93689259645464029"/>
          <c:h val="0.1078198558513519"/>
        </c:manualLayout>
      </c:layout>
      <c:overlay val="0"/>
      <c:spPr>
        <a:noFill/>
        <a:ln>
          <a:noFill/>
        </a:ln>
        <a:effectLst/>
      </c:spPr>
      <c:txPr>
        <a:bodyPr rot="0" spcFirstLastPara="1" vertOverflow="ellipsis" vert="horz" wrap="square" anchor="ctr" anchorCtr="1"/>
        <a:lstStyle/>
        <a:p>
          <a:pPr>
            <a:defRPr sz="1500" b="0" i="0" u="none" strike="noStrike" kern="1200" spc="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66802951749457E-2"/>
          <c:y val="0.10851450317959065"/>
          <c:w val="0.87998728674540672"/>
          <c:h val="0.73386567517152956"/>
        </c:manualLayout>
      </c:layout>
      <c:barChart>
        <c:barDir val="col"/>
        <c:grouping val="clustered"/>
        <c:varyColors val="0"/>
        <c:ser>
          <c:idx val="0"/>
          <c:order val="0"/>
          <c:tx>
            <c:strRef>
              <c:f>Лист1!$B$1</c:f>
              <c:strCache>
                <c:ptCount val="1"/>
                <c:pt idx="0">
                  <c:v>Euro zone (ex Ireland)</c:v>
                </c:pt>
              </c:strCache>
            </c:strRef>
          </c:tx>
          <c:spPr>
            <a:solidFill>
              <a:schemeClr val="accent1"/>
            </a:solidFill>
            <a:ln>
              <a:noFill/>
            </a:ln>
            <a:effectLst/>
          </c:spPr>
          <c:invertIfNegative val="0"/>
          <c:cat>
            <c:strRef>
              <c:f>Лист1!$A$2:$A$9</c:f>
              <c:strCache>
                <c:ptCount val="8"/>
                <c:pt idx="0">
                  <c:v>2023Q1</c:v>
                </c:pt>
                <c:pt idx="1">
                  <c:v>2023Q2</c:v>
                </c:pt>
                <c:pt idx="2">
                  <c:v>2023Q3</c:v>
                </c:pt>
                <c:pt idx="3">
                  <c:v>2023Q4</c:v>
                </c:pt>
                <c:pt idx="4">
                  <c:v>2024Q1</c:v>
                </c:pt>
                <c:pt idx="5">
                  <c:v>2024Q2</c:v>
                </c:pt>
                <c:pt idx="6">
                  <c:v>2024Q3</c:v>
                </c:pt>
                <c:pt idx="7">
                  <c:v>2024Q4</c:v>
                </c:pt>
              </c:strCache>
            </c:strRef>
          </c:cat>
          <c:val>
            <c:numRef>
              <c:f>Лист1!$B$2:$B$9</c:f>
              <c:numCache>
                <c:formatCode>General</c:formatCode>
                <c:ptCount val="8"/>
                <c:pt idx="0">
                  <c:v>1.9478094792910501</c:v>
                </c:pt>
                <c:pt idx="1">
                  <c:v>-0.28514618320235602</c:v>
                </c:pt>
                <c:pt idx="2">
                  <c:v>0.15360912573909499</c:v>
                </c:pt>
                <c:pt idx="3">
                  <c:v>-0.72404599134431302</c:v>
                </c:pt>
                <c:pt idx="4">
                  <c:v>-7.8708375378422304E-2</c:v>
                </c:pt>
                <c:pt idx="5">
                  <c:v>-0.78826858883267403</c:v>
                </c:pt>
                <c:pt idx="6">
                  <c:v>-0.44830748182660402</c:v>
                </c:pt>
                <c:pt idx="7">
                  <c:v>0.94633517380500098</c:v>
                </c:pt>
              </c:numCache>
            </c:numRef>
          </c:val>
          <c:extLst>
            <c:ext xmlns:c16="http://schemas.microsoft.com/office/drawing/2014/chart" uri="{C3380CC4-5D6E-409C-BE32-E72D297353CC}">
              <c16:uniqueId val="{00000000-3906-4A45-BF1E-5E8E97E86E6A}"/>
            </c:ext>
          </c:extLst>
        </c:ser>
        <c:ser>
          <c:idx val="1"/>
          <c:order val="1"/>
          <c:tx>
            <c:strRef>
              <c:f>Лист1!$C$1</c:f>
              <c:strCache>
                <c:ptCount val="1"/>
                <c:pt idx="0">
                  <c:v>Germany</c:v>
                </c:pt>
              </c:strCache>
            </c:strRef>
          </c:tx>
          <c:spPr>
            <a:solidFill>
              <a:schemeClr val="accent2"/>
            </a:solidFill>
            <a:ln>
              <a:noFill/>
            </a:ln>
            <a:effectLst/>
          </c:spPr>
          <c:invertIfNegative val="0"/>
          <c:cat>
            <c:strRef>
              <c:f>Лист1!$A$2:$A$9</c:f>
              <c:strCache>
                <c:ptCount val="8"/>
                <c:pt idx="0">
                  <c:v>2023Q1</c:v>
                </c:pt>
                <c:pt idx="1">
                  <c:v>2023Q2</c:v>
                </c:pt>
                <c:pt idx="2">
                  <c:v>2023Q3</c:v>
                </c:pt>
                <c:pt idx="3">
                  <c:v>2023Q4</c:v>
                </c:pt>
                <c:pt idx="4">
                  <c:v>2024Q1</c:v>
                </c:pt>
                <c:pt idx="5">
                  <c:v>2024Q2</c:v>
                </c:pt>
                <c:pt idx="6">
                  <c:v>2024Q3</c:v>
                </c:pt>
                <c:pt idx="7">
                  <c:v>2024Q4</c:v>
                </c:pt>
              </c:strCache>
            </c:strRef>
          </c:cat>
          <c:val>
            <c:numRef>
              <c:f>Лист1!$C$2:$C$9</c:f>
              <c:numCache>
                <c:formatCode>General</c:formatCode>
                <c:ptCount val="8"/>
                <c:pt idx="0">
                  <c:v>0.58095238095239299</c:v>
                </c:pt>
                <c:pt idx="1">
                  <c:v>-0.24005041319885501</c:v>
                </c:pt>
                <c:pt idx="2">
                  <c:v>-0.34084608642315201</c:v>
                </c:pt>
                <c:pt idx="3">
                  <c:v>-1.37829384247358</c:v>
                </c:pt>
                <c:pt idx="4">
                  <c:v>0.33660166848932199</c:v>
                </c:pt>
                <c:pt idx="5">
                  <c:v>-1.98256658338489</c:v>
                </c:pt>
                <c:pt idx="6">
                  <c:v>-0.50824019546761301</c:v>
                </c:pt>
                <c:pt idx="7">
                  <c:v>0.42745543538855701</c:v>
                </c:pt>
              </c:numCache>
            </c:numRef>
          </c:val>
          <c:extLst>
            <c:ext xmlns:c16="http://schemas.microsoft.com/office/drawing/2014/chart" uri="{C3380CC4-5D6E-409C-BE32-E72D297353CC}">
              <c16:uniqueId val="{00000001-3906-4A45-BF1E-5E8E97E86E6A}"/>
            </c:ext>
          </c:extLst>
        </c:ser>
        <c:ser>
          <c:idx val="2"/>
          <c:order val="2"/>
          <c:tx>
            <c:strRef>
              <c:f>Лист1!$D$1</c:f>
              <c:strCache>
                <c:ptCount val="1"/>
                <c:pt idx="0">
                  <c:v>France</c:v>
                </c:pt>
              </c:strCache>
            </c:strRef>
          </c:tx>
          <c:spPr>
            <a:solidFill>
              <a:schemeClr val="accent3"/>
            </a:solidFill>
            <a:ln>
              <a:noFill/>
            </a:ln>
            <a:effectLst/>
          </c:spPr>
          <c:invertIfNegative val="0"/>
          <c:cat>
            <c:strRef>
              <c:f>Лист1!$A$2:$A$9</c:f>
              <c:strCache>
                <c:ptCount val="8"/>
                <c:pt idx="0">
                  <c:v>2023Q1</c:v>
                </c:pt>
                <c:pt idx="1">
                  <c:v>2023Q2</c:v>
                </c:pt>
                <c:pt idx="2">
                  <c:v>2023Q3</c:v>
                </c:pt>
                <c:pt idx="3">
                  <c:v>2023Q4</c:v>
                </c:pt>
                <c:pt idx="4">
                  <c:v>2024Q1</c:v>
                </c:pt>
                <c:pt idx="5">
                  <c:v>2024Q2</c:v>
                </c:pt>
                <c:pt idx="6">
                  <c:v>2024Q3</c:v>
                </c:pt>
                <c:pt idx="7">
                  <c:v>2024Q4</c:v>
                </c:pt>
              </c:strCache>
            </c:strRef>
          </c:cat>
          <c:val>
            <c:numRef>
              <c:f>Лист1!$D$2:$D$9</c:f>
              <c:numCache>
                <c:formatCode>General</c:formatCode>
                <c:ptCount val="8"/>
                <c:pt idx="0">
                  <c:v>-0.30394786302513299</c:v>
                </c:pt>
                <c:pt idx="1">
                  <c:v>0.51028315394774304</c:v>
                </c:pt>
                <c:pt idx="2">
                  <c:v>-0.11514753997753301</c:v>
                </c:pt>
                <c:pt idx="3">
                  <c:v>-0.69621303120324096</c:v>
                </c:pt>
                <c:pt idx="4">
                  <c:v>-0.69390144774199503</c:v>
                </c:pt>
                <c:pt idx="5">
                  <c:v>7.3909254388793102E-2</c:v>
                </c:pt>
                <c:pt idx="6">
                  <c:v>-0.73551156615478896</c:v>
                </c:pt>
                <c:pt idx="7">
                  <c:v>-0.145746194644469</c:v>
                </c:pt>
              </c:numCache>
            </c:numRef>
          </c:val>
          <c:extLst>
            <c:ext xmlns:c16="http://schemas.microsoft.com/office/drawing/2014/chart" uri="{C3380CC4-5D6E-409C-BE32-E72D297353CC}">
              <c16:uniqueId val="{00000002-3906-4A45-BF1E-5E8E97E86E6A}"/>
            </c:ext>
          </c:extLst>
        </c:ser>
        <c:ser>
          <c:idx val="3"/>
          <c:order val="3"/>
          <c:tx>
            <c:strRef>
              <c:f>Лист1!$E$1</c:f>
              <c:strCache>
                <c:ptCount val="1"/>
                <c:pt idx="0">
                  <c:v>Italy</c:v>
                </c:pt>
              </c:strCache>
            </c:strRef>
          </c:tx>
          <c:spPr>
            <a:solidFill>
              <a:schemeClr val="accent4"/>
            </a:solidFill>
            <a:ln>
              <a:noFill/>
            </a:ln>
            <a:effectLst/>
          </c:spPr>
          <c:invertIfNegative val="0"/>
          <c:cat>
            <c:strRef>
              <c:f>Лист1!$A$2:$A$9</c:f>
              <c:strCache>
                <c:ptCount val="8"/>
                <c:pt idx="0">
                  <c:v>2023Q1</c:v>
                </c:pt>
                <c:pt idx="1">
                  <c:v>2023Q2</c:v>
                </c:pt>
                <c:pt idx="2">
                  <c:v>2023Q3</c:v>
                </c:pt>
                <c:pt idx="3">
                  <c:v>2023Q4</c:v>
                </c:pt>
                <c:pt idx="4">
                  <c:v>2024Q1</c:v>
                </c:pt>
                <c:pt idx="5">
                  <c:v>2024Q2</c:v>
                </c:pt>
                <c:pt idx="6">
                  <c:v>2024Q3</c:v>
                </c:pt>
                <c:pt idx="7">
                  <c:v>2024Q4</c:v>
                </c:pt>
              </c:strCache>
            </c:strRef>
          </c:cat>
          <c:val>
            <c:numRef>
              <c:f>Лист1!$E$2:$E$9</c:f>
              <c:numCache>
                <c:formatCode>General</c:formatCode>
                <c:ptCount val="8"/>
                <c:pt idx="0">
                  <c:v>8.3271321742018607</c:v>
                </c:pt>
                <c:pt idx="1">
                  <c:v>-0.67638400372738094</c:v>
                </c:pt>
                <c:pt idx="2">
                  <c:v>1.49328682473575</c:v>
                </c:pt>
                <c:pt idx="3">
                  <c:v>0.59769120538673004</c:v>
                </c:pt>
                <c:pt idx="4">
                  <c:v>-8.6686333894558903E-2</c:v>
                </c:pt>
                <c:pt idx="5">
                  <c:v>-0.67679900012971295</c:v>
                </c:pt>
                <c:pt idx="6">
                  <c:v>-1.5877820910051299</c:v>
                </c:pt>
                <c:pt idx="7">
                  <c:v>1.60666429431619</c:v>
                </c:pt>
              </c:numCache>
            </c:numRef>
          </c:val>
          <c:extLst>
            <c:ext xmlns:c16="http://schemas.microsoft.com/office/drawing/2014/chart" uri="{C3380CC4-5D6E-409C-BE32-E72D297353CC}">
              <c16:uniqueId val="{00000003-3906-4A45-BF1E-5E8E97E86E6A}"/>
            </c:ext>
          </c:extLst>
        </c:ser>
        <c:ser>
          <c:idx val="4"/>
          <c:order val="4"/>
          <c:tx>
            <c:strRef>
              <c:f>Лист1!$F$1</c:f>
              <c:strCache>
                <c:ptCount val="1"/>
                <c:pt idx="0">
                  <c:v>Spain</c:v>
                </c:pt>
              </c:strCache>
            </c:strRef>
          </c:tx>
          <c:spPr>
            <a:solidFill>
              <a:schemeClr val="accent5"/>
            </a:solidFill>
            <a:ln>
              <a:noFill/>
            </a:ln>
            <a:effectLst/>
          </c:spPr>
          <c:invertIfNegative val="0"/>
          <c:cat>
            <c:strRef>
              <c:f>Лист1!$A$2:$A$9</c:f>
              <c:strCache>
                <c:ptCount val="8"/>
                <c:pt idx="0">
                  <c:v>2023Q1</c:v>
                </c:pt>
                <c:pt idx="1">
                  <c:v>2023Q2</c:v>
                </c:pt>
                <c:pt idx="2">
                  <c:v>2023Q3</c:v>
                </c:pt>
                <c:pt idx="3">
                  <c:v>2023Q4</c:v>
                </c:pt>
                <c:pt idx="4">
                  <c:v>2024Q1</c:v>
                </c:pt>
                <c:pt idx="5">
                  <c:v>2024Q2</c:v>
                </c:pt>
                <c:pt idx="6">
                  <c:v>2024Q3</c:v>
                </c:pt>
                <c:pt idx="7">
                  <c:v>2024Q4</c:v>
                </c:pt>
              </c:strCache>
            </c:strRef>
          </c:cat>
          <c:val>
            <c:numRef>
              <c:f>Лист1!$F$2:$F$9</c:f>
              <c:numCache>
                <c:formatCode>General</c:formatCode>
                <c:ptCount val="8"/>
                <c:pt idx="0">
                  <c:v>3.9276479118844199</c:v>
                </c:pt>
                <c:pt idx="1">
                  <c:v>7.9160464470096007E-3</c:v>
                </c:pt>
                <c:pt idx="2">
                  <c:v>-0.46219843802382998</c:v>
                </c:pt>
                <c:pt idx="3">
                  <c:v>1.19204657791418</c:v>
                </c:pt>
                <c:pt idx="4">
                  <c:v>1.08339406976187</c:v>
                </c:pt>
                <c:pt idx="5">
                  <c:v>0.50548009938873295</c:v>
                </c:pt>
                <c:pt idx="6">
                  <c:v>-1.36123859820485</c:v>
                </c:pt>
                <c:pt idx="7">
                  <c:v>3.3818660999983101</c:v>
                </c:pt>
              </c:numCache>
            </c:numRef>
          </c:val>
          <c:extLst>
            <c:ext xmlns:c16="http://schemas.microsoft.com/office/drawing/2014/chart" uri="{C3380CC4-5D6E-409C-BE32-E72D297353CC}">
              <c16:uniqueId val="{00000004-3906-4A45-BF1E-5E8E97E86E6A}"/>
            </c:ext>
          </c:extLst>
        </c:ser>
        <c:dLbls>
          <c:showLegendKey val="0"/>
          <c:showVal val="0"/>
          <c:showCatName val="0"/>
          <c:showSerName val="0"/>
          <c:showPercent val="0"/>
          <c:showBubbleSize val="0"/>
        </c:dLbls>
        <c:gapWidth val="119"/>
        <c:overlap val="-4"/>
        <c:axId val="38999088"/>
        <c:axId val="39286016"/>
      </c:barChart>
      <c:catAx>
        <c:axId val="3899908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solidFill>
                <a:latin typeface="+mn-lt"/>
                <a:ea typeface="+mn-ea"/>
                <a:cs typeface="+mn-cs"/>
              </a:defRPr>
            </a:pPr>
            <a:endParaRPr lang="en-US"/>
          </a:p>
        </c:txPr>
        <c:crossAx val="39286016"/>
        <c:crosses val="autoZero"/>
        <c:auto val="1"/>
        <c:lblAlgn val="ctr"/>
        <c:lblOffset val="100"/>
        <c:tickLblSkip val="2"/>
        <c:noMultiLvlLbl val="0"/>
      </c:catAx>
      <c:valAx>
        <c:axId val="39286016"/>
        <c:scaling>
          <c:orientation val="minMax"/>
          <c:max val="4"/>
        </c:scaling>
        <c:delete val="0"/>
        <c:axPos val="l"/>
        <c:majorGridlines>
          <c:spPr>
            <a:ln w="9525" cap="flat" cmpd="sng" algn="ctr">
              <a:solidFill>
                <a:srgbClr val="D9D9D9"/>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500" b="0" i="0" u="none" strike="noStrike" kern="1200" baseline="0">
                <a:solidFill>
                  <a:schemeClr val="tx1"/>
                </a:solidFill>
                <a:latin typeface="+mn-lt"/>
                <a:ea typeface="+mn-ea"/>
                <a:cs typeface="+mn-cs"/>
              </a:defRPr>
            </a:pPr>
            <a:endParaRPr lang="en-US"/>
          </a:p>
        </c:txPr>
        <c:crossAx val="38999088"/>
        <c:crosses val="autoZero"/>
        <c:crossBetween val="between"/>
      </c:valAx>
      <c:spPr>
        <a:noFill/>
        <a:ln w="25400">
          <a:noFill/>
        </a:ln>
        <a:effectLst/>
      </c:spPr>
    </c:plotArea>
    <c:legend>
      <c:legendPos val="b"/>
      <c:legendEntry>
        <c:idx val="1"/>
        <c:txPr>
          <a:bodyPr rot="0" spcFirstLastPara="1" vertOverflow="ellipsis" vert="horz" wrap="square" anchor="ctr" anchorCtr="1"/>
          <a:lstStyle/>
          <a:p>
            <a:pPr>
              <a:defRPr sz="1500" b="0" i="0" u="none" strike="noStrike" kern="1200" spc="0" baseline="0">
                <a:solidFill>
                  <a:schemeClr val="tx1"/>
                </a:solidFill>
                <a:latin typeface="Times New Roman" panose="02020603050405020304" pitchFamily="18" charset="0"/>
                <a:ea typeface="+mn-ea"/>
                <a:cs typeface="Times New Roman" panose="02020603050405020304" pitchFamily="18" charset="0"/>
              </a:defRPr>
            </a:pPr>
            <a:endParaRPr lang="en-US"/>
          </a:p>
        </c:txPr>
      </c:legendEntry>
      <c:layout>
        <c:manualLayout>
          <c:xMode val="edge"/>
          <c:yMode val="edge"/>
          <c:x val="2.4277696297328049E-2"/>
          <c:y val="0.92846132328697006"/>
          <c:w val="0.97138266405565066"/>
          <c:h val="7.1538676713029922E-2"/>
        </c:manualLayout>
      </c:layout>
      <c:overlay val="0"/>
      <c:spPr>
        <a:noFill/>
        <a:ln>
          <a:noFill/>
        </a:ln>
        <a:effectLst/>
      </c:spPr>
      <c:txPr>
        <a:bodyPr rot="0" spcFirstLastPara="1" vertOverflow="ellipsis" vert="horz" wrap="square" anchor="ctr" anchorCtr="1"/>
        <a:lstStyle/>
        <a:p>
          <a:pPr>
            <a:defRPr sz="1500" b="0" i="0" u="none" strike="noStrike" kern="1200" spc="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7037737617924669E-2"/>
          <c:y val="0.11026069975130375"/>
          <c:w val="0.82032954563070415"/>
          <c:h val="0.70639897388392059"/>
        </c:manualLayout>
      </c:layout>
      <c:barChart>
        <c:barDir val="col"/>
        <c:grouping val="stacked"/>
        <c:varyColors val="0"/>
        <c:ser>
          <c:idx val="0"/>
          <c:order val="0"/>
          <c:tx>
            <c:strRef>
              <c:f>Sheet1!$B$1</c:f>
              <c:strCache>
                <c:ptCount val="1"/>
                <c:pt idx="0">
                  <c:v>Exports</c:v>
                </c:pt>
              </c:strCache>
            </c:strRef>
          </c:tx>
          <c:spPr>
            <a:solidFill>
              <a:srgbClr val="005EFF"/>
            </a:solidFill>
            <a:ln w="25245">
              <a:noFill/>
            </a:ln>
          </c:spPr>
          <c:invertIfNegative val="0"/>
          <c:cat>
            <c:strRef>
              <c:f>Sheet1!$A$2:$A$9</c:f>
              <c:strCache>
                <c:ptCount val="8"/>
                <c:pt idx="0">
                  <c:v>2023Q1</c:v>
                </c:pt>
                <c:pt idx="1">
                  <c:v>2023Q2</c:v>
                </c:pt>
                <c:pt idx="2">
                  <c:v>2023Q3</c:v>
                </c:pt>
                <c:pt idx="3">
                  <c:v>2023Q4</c:v>
                </c:pt>
                <c:pt idx="4">
                  <c:v>2024Q1</c:v>
                </c:pt>
                <c:pt idx="5">
                  <c:v>2024Q2</c:v>
                </c:pt>
                <c:pt idx="6">
                  <c:v>2024Q3</c:v>
                </c:pt>
                <c:pt idx="7">
                  <c:v>2024Q4</c:v>
                </c:pt>
              </c:strCache>
            </c:strRef>
          </c:cat>
          <c:val>
            <c:numRef>
              <c:f>Sheet1!$B$2:$B$9</c:f>
              <c:numCache>
                <c:formatCode>0.00</c:formatCode>
                <c:ptCount val="8"/>
                <c:pt idx="0">
                  <c:v>-11.531746939044</c:v>
                </c:pt>
                <c:pt idx="1">
                  <c:v>-9.5078232147575292</c:v>
                </c:pt>
                <c:pt idx="2">
                  <c:v>-25.087232895029199</c:v>
                </c:pt>
                <c:pt idx="3">
                  <c:v>11.3100658501988</c:v>
                </c:pt>
                <c:pt idx="4">
                  <c:v>5.0341201613997004</c:v>
                </c:pt>
                <c:pt idx="5">
                  <c:v>4.1769672841686996</c:v>
                </c:pt>
                <c:pt idx="6">
                  <c:v>-11.6095754529823</c:v>
                </c:pt>
                <c:pt idx="7">
                  <c:v>-14.600311130774701</c:v>
                </c:pt>
              </c:numCache>
            </c:numRef>
          </c:val>
          <c:extLst>
            <c:ext xmlns:c16="http://schemas.microsoft.com/office/drawing/2014/chart" uri="{C3380CC4-5D6E-409C-BE32-E72D297353CC}">
              <c16:uniqueId val="{00000000-D6EE-4AA7-A9E9-F6567C9DB01C}"/>
            </c:ext>
          </c:extLst>
        </c:ser>
        <c:ser>
          <c:idx val="1"/>
          <c:order val="1"/>
          <c:tx>
            <c:strRef>
              <c:f>Sheet1!$C$1</c:f>
              <c:strCache>
                <c:ptCount val="1"/>
                <c:pt idx="0">
                  <c:v>Imports</c:v>
                </c:pt>
              </c:strCache>
            </c:strRef>
          </c:tx>
          <c:spPr>
            <a:solidFill>
              <a:srgbClr val="5D9319"/>
            </a:solidFill>
            <a:ln w="25245">
              <a:noFill/>
            </a:ln>
          </c:spPr>
          <c:invertIfNegative val="0"/>
          <c:cat>
            <c:strRef>
              <c:f>Sheet1!$A$2:$A$9</c:f>
              <c:strCache>
                <c:ptCount val="8"/>
                <c:pt idx="0">
                  <c:v>2023Q1</c:v>
                </c:pt>
                <c:pt idx="1">
                  <c:v>2023Q2</c:v>
                </c:pt>
                <c:pt idx="2">
                  <c:v>2023Q3</c:v>
                </c:pt>
                <c:pt idx="3">
                  <c:v>2023Q4</c:v>
                </c:pt>
                <c:pt idx="4">
                  <c:v>2024Q1</c:v>
                </c:pt>
                <c:pt idx="5">
                  <c:v>2024Q2</c:v>
                </c:pt>
                <c:pt idx="6">
                  <c:v>2024Q3</c:v>
                </c:pt>
                <c:pt idx="7">
                  <c:v>2024Q4</c:v>
                </c:pt>
              </c:strCache>
            </c:strRef>
          </c:cat>
          <c:val>
            <c:numRef>
              <c:f>Sheet1!$C$2:$C$9</c:f>
              <c:numCache>
                <c:formatCode>0.00</c:formatCode>
                <c:ptCount val="8"/>
                <c:pt idx="0">
                  <c:v>33.313892543455097</c:v>
                </c:pt>
                <c:pt idx="1">
                  <c:v>1.8435547975066999</c:v>
                </c:pt>
                <c:pt idx="2">
                  <c:v>36.350399677431902</c:v>
                </c:pt>
                <c:pt idx="3">
                  <c:v>14.8492817186713</c:v>
                </c:pt>
                <c:pt idx="4">
                  <c:v>-5.6232284706630304</c:v>
                </c:pt>
                <c:pt idx="5">
                  <c:v>-10.810770761969801</c:v>
                </c:pt>
                <c:pt idx="6">
                  <c:v>-4.9883613278666603</c:v>
                </c:pt>
                <c:pt idx="7">
                  <c:v>-2.2422982446958502</c:v>
                </c:pt>
              </c:numCache>
            </c:numRef>
          </c:val>
          <c:extLst>
            <c:ext xmlns:c16="http://schemas.microsoft.com/office/drawing/2014/chart" uri="{C3380CC4-5D6E-409C-BE32-E72D297353CC}">
              <c16:uniqueId val="{00000001-D6EE-4AA7-A9E9-F6567C9DB01C}"/>
            </c:ext>
          </c:extLst>
        </c:ser>
        <c:dLbls>
          <c:showLegendKey val="0"/>
          <c:showVal val="0"/>
          <c:showCatName val="0"/>
          <c:showSerName val="0"/>
          <c:showPercent val="0"/>
          <c:showBubbleSize val="0"/>
        </c:dLbls>
        <c:gapWidth val="110"/>
        <c:overlap val="100"/>
        <c:axId val="496922960"/>
        <c:axId val="496920240"/>
      </c:barChart>
      <c:lineChart>
        <c:grouping val="standard"/>
        <c:varyColors val="0"/>
        <c:ser>
          <c:idx val="2"/>
          <c:order val="2"/>
          <c:tx>
            <c:strRef>
              <c:f>Sheet1!$D$1</c:f>
              <c:strCache>
                <c:ptCount val="1"/>
                <c:pt idx="0">
                  <c:v>Net Exports</c:v>
                </c:pt>
              </c:strCache>
            </c:strRef>
          </c:tx>
          <c:spPr>
            <a:ln>
              <a:solidFill>
                <a:srgbClr val="D25F76"/>
              </a:solidFill>
            </a:ln>
          </c:spPr>
          <c:marker>
            <c:symbol val="none"/>
          </c:marker>
          <c:cat>
            <c:strRef>
              <c:f>Sheet1!$A$2:$A$9</c:f>
              <c:strCache>
                <c:ptCount val="8"/>
                <c:pt idx="0">
                  <c:v>2023Q1</c:v>
                </c:pt>
                <c:pt idx="1">
                  <c:v>2023Q2</c:v>
                </c:pt>
                <c:pt idx="2">
                  <c:v>2023Q3</c:v>
                </c:pt>
                <c:pt idx="3">
                  <c:v>2023Q4</c:v>
                </c:pt>
                <c:pt idx="4">
                  <c:v>2024Q1</c:v>
                </c:pt>
                <c:pt idx="5">
                  <c:v>2024Q2</c:v>
                </c:pt>
                <c:pt idx="6">
                  <c:v>2024Q3</c:v>
                </c:pt>
                <c:pt idx="7">
                  <c:v>2024Q4</c:v>
                </c:pt>
              </c:strCache>
            </c:strRef>
          </c:cat>
          <c:val>
            <c:numRef>
              <c:f>Sheet1!$D$2:$D$9</c:f>
              <c:numCache>
                <c:formatCode>0.00</c:formatCode>
                <c:ptCount val="8"/>
                <c:pt idx="0">
                  <c:v>21.782145604410999</c:v>
                </c:pt>
                <c:pt idx="1">
                  <c:v>-7.6642684172507698</c:v>
                </c:pt>
                <c:pt idx="2">
                  <c:v>11.2631667824025</c:v>
                </c:pt>
                <c:pt idx="3">
                  <c:v>26.159347568870398</c:v>
                </c:pt>
                <c:pt idx="4">
                  <c:v>-0.589108309262942</c:v>
                </c:pt>
                <c:pt idx="5">
                  <c:v>-6.6338034778014299</c:v>
                </c:pt>
                <c:pt idx="6">
                  <c:v>-16.597936780849</c:v>
                </c:pt>
                <c:pt idx="7">
                  <c:v>-16.842609375470499</c:v>
                </c:pt>
              </c:numCache>
            </c:numRef>
          </c:val>
          <c:smooth val="0"/>
          <c:extLst>
            <c:ext xmlns:c16="http://schemas.microsoft.com/office/drawing/2014/chart" uri="{C3380CC4-5D6E-409C-BE32-E72D297353CC}">
              <c16:uniqueId val="{00000002-D6EE-4AA7-A9E9-F6567C9DB01C}"/>
            </c:ext>
          </c:extLst>
        </c:ser>
        <c:dLbls>
          <c:showLegendKey val="0"/>
          <c:showVal val="0"/>
          <c:showCatName val="0"/>
          <c:showSerName val="0"/>
          <c:showPercent val="0"/>
          <c:showBubbleSize val="0"/>
        </c:dLbls>
        <c:marker val="1"/>
        <c:smooth val="0"/>
        <c:axId val="496922960"/>
        <c:axId val="496920240"/>
      </c:lineChart>
      <c:catAx>
        <c:axId val="496922960"/>
        <c:scaling>
          <c:orientation val="minMax"/>
        </c:scaling>
        <c:delete val="0"/>
        <c:axPos val="b"/>
        <c:numFmt formatCode="General" sourceLinked="1"/>
        <c:majorTickMark val="none"/>
        <c:minorTickMark val="none"/>
        <c:tickLblPos val="low"/>
        <c:spPr>
          <a:ln w="9525">
            <a:solidFill>
              <a:srgbClr val="D9D9D9"/>
            </a:solidFill>
            <a:prstDash val="solid"/>
          </a:ln>
        </c:spPr>
        <c:txPr>
          <a:bodyPr rot="0" vert="horz"/>
          <a:lstStyle/>
          <a:p>
            <a:pPr>
              <a:defRPr sz="1500" b="0" i="0" u="none" strike="noStrike" baseline="0">
                <a:solidFill>
                  <a:schemeClr val="tx1"/>
                </a:solidFill>
                <a:latin typeface="GT America Regular" pitchFamily="2" charset="0"/>
                <a:ea typeface="Arial"/>
                <a:cs typeface="Arial"/>
              </a:defRPr>
            </a:pPr>
            <a:endParaRPr lang="en-US"/>
          </a:p>
        </c:txPr>
        <c:crossAx val="496920240"/>
        <c:crosses val="autoZero"/>
        <c:auto val="1"/>
        <c:lblAlgn val="ctr"/>
        <c:lblOffset val="100"/>
        <c:noMultiLvlLbl val="0"/>
      </c:catAx>
      <c:valAx>
        <c:axId val="496920240"/>
        <c:scaling>
          <c:orientation val="minMax"/>
        </c:scaling>
        <c:delete val="0"/>
        <c:axPos val="l"/>
        <c:majorGridlines/>
        <c:numFmt formatCode="#,##0" sourceLinked="0"/>
        <c:majorTickMark val="cross"/>
        <c:minorTickMark val="none"/>
        <c:tickLblPos val="nextTo"/>
        <c:spPr>
          <a:ln w="12700">
            <a:noFill/>
            <a:prstDash val="solid"/>
          </a:ln>
        </c:spPr>
        <c:txPr>
          <a:bodyPr rot="0" vert="horz"/>
          <a:lstStyle/>
          <a:p>
            <a:pPr>
              <a:defRPr sz="1500" b="0" i="0" u="none" strike="noStrike" baseline="0">
                <a:solidFill>
                  <a:schemeClr val="tx1"/>
                </a:solidFill>
                <a:latin typeface="GT America Regular" pitchFamily="2" charset="0"/>
                <a:ea typeface="Arial"/>
                <a:cs typeface="Arial"/>
              </a:defRPr>
            </a:pPr>
            <a:endParaRPr lang="en-US"/>
          </a:p>
        </c:txPr>
        <c:crossAx val="496922960"/>
        <c:crosses val="autoZero"/>
        <c:crossBetween val="between"/>
      </c:valAx>
      <c:spPr>
        <a:noFill/>
        <a:ln w="12622">
          <a:noFill/>
          <a:prstDash val="solid"/>
        </a:ln>
      </c:spPr>
    </c:plotArea>
    <c:legend>
      <c:legendPos val="b"/>
      <c:overlay val="0"/>
      <c:spPr>
        <a:noFill/>
        <a:ln w="25245">
          <a:noFill/>
        </a:ln>
      </c:spPr>
      <c:txPr>
        <a:bodyPr/>
        <a:lstStyle/>
        <a:p>
          <a:pPr>
            <a:defRPr sz="1500" b="0" i="0" u="none" strike="noStrike" baseline="0">
              <a:solidFill>
                <a:schemeClr val="tx1"/>
              </a:solidFill>
              <a:latin typeface="GT America Regular" pitchFamily="2" charset="0"/>
              <a:ea typeface="Arial"/>
              <a:cs typeface="Arial"/>
            </a:defRPr>
          </a:pPr>
          <a:endParaRPr lang="en-US"/>
        </a:p>
      </c:txPr>
    </c:legend>
    <c:plotVisOnly val="1"/>
    <c:dispBlanksAs val="gap"/>
    <c:showDLblsOverMax val="0"/>
  </c:chart>
  <c:spPr>
    <a:noFill/>
    <a:ln>
      <a:noFill/>
    </a:ln>
  </c:spPr>
  <c:txPr>
    <a:bodyPr/>
    <a:lstStyle/>
    <a:p>
      <a:pPr>
        <a:defRPr sz="2062" b="1" i="0" u="none" strike="noStrike" baseline="0">
          <a:solidFill>
            <a:schemeClr val="tx1"/>
          </a:solidFill>
          <a:latin typeface="Arial"/>
          <a:ea typeface="Arial"/>
          <a:cs typeface="Arial"/>
        </a:defRPr>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006889763779531E-2"/>
          <c:y val="8.3956345827259568E-2"/>
          <c:w val="0.88687196522309708"/>
          <c:h val="0.67819360053112421"/>
        </c:manualLayout>
      </c:layout>
      <c:barChart>
        <c:barDir val="col"/>
        <c:grouping val="stacked"/>
        <c:varyColors val="0"/>
        <c:ser>
          <c:idx val="1"/>
          <c:order val="2"/>
          <c:tx>
            <c:strRef>
              <c:f>Sheet1!$F$1</c:f>
              <c:strCache>
                <c:ptCount val="1"/>
                <c:pt idx="0">
                  <c:v>Contribution: energy</c:v>
                </c:pt>
              </c:strCache>
            </c:strRef>
          </c:tx>
          <c:spPr>
            <a:solidFill>
              <a:schemeClr val="accent1"/>
            </a:solidFill>
            <a:ln>
              <a:noFill/>
            </a:ln>
            <a:effectLst/>
          </c:spPr>
          <c:invertIfNegative val="0"/>
          <c:cat>
            <c:numRef>
              <c:f>Sheet1!$A$2:$A$50</c:f>
              <c:numCache>
                <c:formatCode>mmm\-yy</c:formatCode>
                <c:ptCount val="49"/>
                <c:pt idx="0">
                  <c:v>44197</c:v>
                </c:pt>
                <c:pt idx="1">
                  <c:v>44228</c:v>
                </c:pt>
                <c:pt idx="2">
                  <c:v>44256</c:v>
                </c:pt>
                <c:pt idx="3">
                  <c:v>44287</c:v>
                </c:pt>
                <c:pt idx="4">
                  <c:v>44317</c:v>
                </c:pt>
                <c:pt idx="5">
                  <c:v>44348</c:v>
                </c:pt>
                <c:pt idx="6">
                  <c:v>44378</c:v>
                </c:pt>
                <c:pt idx="7">
                  <c:v>44409</c:v>
                </c:pt>
                <c:pt idx="8">
                  <c:v>44440</c:v>
                </c:pt>
                <c:pt idx="9">
                  <c:v>44470</c:v>
                </c:pt>
                <c:pt idx="10">
                  <c:v>44501</c:v>
                </c:pt>
                <c:pt idx="11">
                  <c:v>44531</c:v>
                </c:pt>
                <c:pt idx="12">
                  <c:v>44562</c:v>
                </c:pt>
                <c:pt idx="13">
                  <c:v>44593</c:v>
                </c:pt>
                <c:pt idx="14">
                  <c:v>44621</c:v>
                </c:pt>
                <c:pt idx="15">
                  <c:v>44652</c:v>
                </c:pt>
                <c:pt idx="16">
                  <c:v>44682</c:v>
                </c:pt>
                <c:pt idx="17">
                  <c:v>44713</c:v>
                </c:pt>
                <c:pt idx="18">
                  <c:v>44743</c:v>
                </c:pt>
                <c:pt idx="19">
                  <c:v>44774</c:v>
                </c:pt>
                <c:pt idx="20">
                  <c:v>44805</c:v>
                </c:pt>
                <c:pt idx="21">
                  <c:v>44835</c:v>
                </c:pt>
                <c:pt idx="22">
                  <c:v>44866</c:v>
                </c:pt>
                <c:pt idx="23">
                  <c:v>44896</c:v>
                </c:pt>
                <c:pt idx="24">
                  <c:v>44927</c:v>
                </c:pt>
                <c:pt idx="25">
                  <c:v>44958</c:v>
                </c:pt>
                <c:pt idx="26">
                  <c:v>44986</c:v>
                </c:pt>
                <c:pt idx="27">
                  <c:v>45017</c:v>
                </c:pt>
                <c:pt idx="28">
                  <c:v>45047</c:v>
                </c:pt>
                <c:pt idx="29">
                  <c:v>45078</c:v>
                </c:pt>
                <c:pt idx="30">
                  <c:v>45108</c:v>
                </c:pt>
                <c:pt idx="31">
                  <c:v>45139</c:v>
                </c:pt>
                <c:pt idx="32">
                  <c:v>45170</c:v>
                </c:pt>
                <c:pt idx="33">
                  <c:v>45200</c:v>
                </c:pt>
                <c:pt idx="34">
                  <c:v>45231</c:v>
                </c:pt>
                <c:pt idx="35">
                  <c:v>45261</c:v>
                </c:pt>
                <c:pt idx="36">
                  <c:v>45292</c:v>
                </c:pt>
                <c:pt idx="37">
                  <c:v>45323</c:v>
                </c:pt>
                <c:pt idx="38">
                  <c:v>45352</c:v>
                </c:pt>
                <c:pt idx="39">
                  <c:v>45383</c:v>
                </c:pt>
                <c:pt idx="40">
                  <c:v>45413</c:v>
                </c:pt>
                <c:pt idx="41">
                  <c:v>45444</c:v>
                </c:pt>
                <c:pt idx="42">
                  <c:v>45474</c:v>
                </c:pt>
                <c:pt idx="43">
                  <c:v>45505</c:v>
                </c:pt>
                <c:pt idx="44">
                  <c:v>45536</c:v>
                </c:pt>
                <c:pt idx="45">
                  <c:v>45566</c:v>
                </c:pt>
                <c:pt idx="46">
                  <c:v>45597</c:v>
                </c:pt>
                <c:pt idx="47">
                  <c:v>45627</c:v>
                </c:pt>
                <c:pt idx="48">
                  <c:v>45658</c:v>
                </c:pt>
              </c:numCache>
            </c:numRef>
          </c:cat>
          <c:val>
            <c:numRef>
              <c:f>Sheet1!$F$2:$F$61</c:f>
              <c:numCache>
                <c:formatCode>#,##0.00</c:formatCode>
                <c:ptCount val="60"/>
                <c:pt idx="0">
                  <c:v>-0.42585699999999999</c:v>
                </c:pt>
                <c:pt idx="1">
                  <c:v>-0.169681</c:v>
                </c:pt>
                <c:pt idx="2">
                  <c:v>0.44374200000000003</c:v>
                </c:pt>
                <c:pt idx="3">
                  <c:v>1.05986</c:v>
                </c:pt>
                <c:pt idx="4">
                  <c:v>1.3410550000000001</c:v>
                </c:pt>
                <c:pt idx="5">
                  <c:v>1.287774</c:v>
                </c:pt>
                <c:pt idx="6">
                  <c:v>1.467228</c:v>
                </c:pt>
                <c:pt idx="7">
                  <c:v>1.57945</c:v>
                </c:pt>
                <c:pt idx="8">
                  <c:v>1.7958670000000001</c:v>
                </c:pt>
                <c:pt idx="9">
                  <c:v>2.4242840000000001</c:v>
                </c:pt>
                <c:pt idx="10">
                  <c:v>2.8127680000000002</c:v>
                </c:pt>
                <c:pt idx="11">
                  <c:v>2.6491720000000001</c:v>
                </c:pt>
                <c:pt idx="12">
                  <c:v>2.9442080000000002</c:v>
                </c:pt>
                <c:pt idx="13">
                  <c:v>3.2704689999999998</c:v>
                </c:pt>
                <c:pt idx="14">
                  <c:v>4.5348990000000002</c:v>
                </c:pt>
                <c:pt idx="15">
                  <c:v>3.8405399999999998</c:v>
                </c:pt>
                <c:pt idx="16">
                  <c:v>4.0051949999999996</c:v>
                </c:pt>
                <c:pt idx="17">
                  <c:v>4.299029</c:v>
                </c:pt>
                <c:pt idx="18">
                  <c:v>4.0501129999999996</c:v>
                </c:pt>
                <c:pt idx="19">
                  <c:v>3.9530500000000002</c:v>
                </c:pt>
                <c:pt idx="20">
                  <c:v>4.1655800000000003</c:v>
                </c:pt>
                <c:pt idx="21">
                  <c:v>4.2468300000000001</c:v>
                </c:pt>
                <c:pt idx="22">
                  <c:v>3.5705719999999999</c:v>
                </c:pt>
                <c:pt idx="23">
                  <c:v>2.6118060000000001</c:v>
                </c:pt>
                <c:pt idx="24">
                  <c:v>1.934307</c:v>
                </c:pt>
                <c:pt idx="25">
                  <c:v>1.399594</c:v>
                </c:pt>
                <c:pt idx="26">
                  <c:v>-9.4032000000000004E-2</c:v>
                </c:pt>
                <c:pt idx="27">
                  <c:v>0.23597299999999999</c:v>
                </c:pt>
                <c:pt idx="28">
                  <c:v>-0.182056</c:v>
                </c:pt>
                <c:pt idx="29">
                  <c:v>-0.572936</c:v>
                </c:pt>
                <c:pt idx="30">
                  <c:v>-0.62025799999999998</c:v>
                </c:pt>
                <c:pt idx="31">
                  <c:v>-0.336563</c:v>
                </c:pt>
                <c:pt idx="32">
                  <c:v>-0.46754699999999999</c:v>
                </c:pt>
                <c:pt idx="33">
                  <c:v>-1.144323</c:v>
                </c:pt>
                <c:pt idx="34">
                  <c:v>-1.172258</c:v>
                </c:pt>
                <c:pt idx="35">
                  <c:v>-0.6825</c:v>
                </c:pt>
                <c:pt idx="36">
                  <c:v>-0.62433000000000005</c:v>
                </c:pt>
                <c:pt idx="37">
                  <c:v>-0.38229000000000002</c:v>
                </c:pt>
                <c:pt idx="38">
                  <c:v>-0.18245800000000001</c:v>
                </c:pt>
                <c:pt idx="39">
                  <c:v>-6.4070000000000002E-2</c:v>
                </c:pt>
                <c:pt idx="40">
                  <c:v>3.1007E-2</c:v>
                </c:pt>
                <c:pt idx="41">
                  <c:v>2.0115000000000001E-2</c:v>
                </c:pt>
                <c:pt idx="42">
                  <c:v>0.125802</c:v>
                </c:pt>
                <c:pt idx="43">
                  <c:v>-0.31031599999999998</c:v>
                </c:pt>
                <c:pt idx="44">
                  <c:v>-0.62385800000000002</c:v>
                </c:pt>
                <c:pt idx="45">
                  <c:v>-0.47352100000000003</c:v>
                </c:pt>
                <c:pt idx="46">
                  <c:v>-0.207061</c:v>
                </c:pt>
                <c:pt idx="47">
                  <c:v>1.3929E-2</c:v>
                </c:pt>
                <c:pt idx="48">
                  <c:v>0.193414</c:v>
                </c:pt>
                <c:pt idx="49">
                  <c:v>1.9008000000000001E-2</c:v>
                </c:pt>
                <c:pt idx="50">
                  <c:v>-7.6214000000000004E-2</c:v>
                </c:pt>
                <c:pt idx="51">
                  <c:v>-0.356354</c:v>
                </c:pt>
                <c:pt idx="52">
                  <c:v>-0.18570500000000001</c:v>
                </c:pt>
                <c:pt idx="53">
                  <c:v>-0.12846399999999999</c:v>
                </c:pt>
                <c:pt idx="54">
                  <c:v>-0.23121700000000001</c:v>
                </c:pt>
                <c:pt idx="55">
                  <c:v>-0.13073100000000001</c:v>
                </c:pt>
                <c:pt idx="56">
                  <c:v>3.3530999999999998E-2</c:v>
                </c:pt>
                <c:pt idx="57">
                  <c:v>-1.404E-2</c:v>
                </c:pt>
                <c:pt idx="58">
                  <c:v>-7.1649000000000004E-2</c:v>
                </c:pt>
                <c:pt idx="59">
                  <c:v>-0.14102999999999999</c:v>
                </c:pt>
              </c:numCache>
            </c:numRef>
          </c:val>
          <c:extLst>
            <c:ext xmlns:c16="http://schemas.microsoft.com/office/drawing/2014/chart" uri="{C3380CC4-5D6E-409C-BE32-E72D297353CC}">
              <c16:uniqueId val="{00000000-6130-4E8C-9A64-54B005ABFEA5}"/>
            </c:ext>
          </c:extLst>
        </c:ser>
        <c:ser>
          <c:idx val="2"/>
          <c:order val="3"/>
          <c:tx>
            <c:strRef>
              <c:f>Sheet1!$G$1</c:f>
              <c:strCache>
                <c:ptCount val="1"/>
                <c:pt idx="0">
                  <c:v>Contribution: food</c:v>
                </c:pt>
              </c:strCache>
            </c:strRef>
          </c:tx>
          <c:spPr>
            <a:solidFill>
              <a:schemeClr val="accent2"/>
            </a:solidFill>
            <a:ln>
              <a:noFill/>
            </a:ln>
            <a:effectLst/>
          </c:spPr>
          <c:invertIfNegative val="0"/>
          <c:cat>
            <c:numRef>
              <c:f>Sheet1!$A$2:$A$50</c:f>
              <c:numCache>
                <c:formatCode>mmm\-yy</c:formatCode>
                <c:ptCount val="49"/>
                <c:pt idx="0">
                  <c:v>44197</c:v>
                </c:pt>
                <c:pt idx="1">
                  <c:v>44228</c:v>
                </c:pt>
                <c:pt idx="2">
                  <c:v>44256</c:v>
                </c:pt>
                <c:pt idx="3">
                  <c:v>44287</c:v>
                </c:pt>
                <c:pt idx="4">
                  <c:v>44317</c:v>
                </c:pt>
                <c:pt idx="5">
                  <c:v>44348</c:v>
                </c:pt>
                <c:pt idx="6">
                  <c:v>44378</c:v>
                </c:pt>
                <c:pt idx="7">
                  <c:v>44409</c:v>
                </c:pt>
                <c:pt idx="8">
                  <c:v>44440</c:v>
                </c:pt>
                <c:pt idx="9">
                  <c:v>44470</c:v>
                </c:pt>
                <c:pt idx="10">
                  <c:v>44501</c:v>
                </c:pt>
                <c:pt idx="11">
                  <c:v>44531</c:v>
                </c:pt>
                <c:pt idx="12">
                  <c:v>44562</c:v>
                </c:pt>
                <c:pt idx="13">
                  <c:v>44593</c:v>
                </c:pt>
                <c:pt idx="14">
                  <c:v>44621</c:v>
                </c:pt>
                <c:pt idx="15">
                  <c:v>44652</c:v>
                </c:pt>
                <c:pt idx="16">
                  <c:v>44682</c:v>
                </c:pt>
                <c:pt idx="17">
                  <c:v>44713</c:v>
                </c:pt>
                <c:pt idx="18">
                  <c:v>44743</c:v>
                </c:pt>
                <c:pt idx="19">
                  <c:v>44774</c:v>
                </c:pt>
                <c:pt idx="20">
                  <c:v>44805</c:v>
                </c:pt>
                <c:pt idx="21">
                  <c:v>44835</c:v>
                </c:pt>
                <c:pt idx="22">
                  <c:v>44866</c:v>
                </c:pt>
                <c:pt idx="23">
                  <c:v>44896</c:v>
                </c:pt>
                <c:pt idx="24">
                  <c:v>44927</c:v>
                </c:pt>
                <c:pt idx="25">
                  <c:v>44958</c:v>
                </c:pt>
                <c:pt idx="26">
                  <c:v>44986</c:v>
                </c:pt>
                <c:pt idx="27">
                  <c:v>45017</c:v>
                </c:pt>
                <c:pt idx="28">
                  <c:v>45047</c:v>
                </c:pt>
                <c:pt idx="29">
                  <c:v>45078</c:v>
                </c:pt>
                <c:pt idx="30">
                  <c:v>45108</c:v>
                </c:pt>
                <c:pt idx="31">
                  <c:v>45139</c:v>
                </c:pt>
                <c:pt idx="32">
                  <c:v>45170</c:v>
                </c:pt>
                <c:pt idx="33">
                  <c:v>45200</c:v>
                </c:pt>
                <c:pt idx="34">
                  <c:v>45231</c:v>
                </c:pt>
                <c:pt idx="35">
                  <c:v>45261</c:v>
                </c:pt>
                <c:pt idx="36">
                  <c:v>45292</c:v>
                </c:pt>
                <c:pt idx="37">
                  <c:v>45323</c:v>
                </c:pt>
                <c:pt idx="38">
                  <c:v>45352</c:v>
                </c:pt>
                <c:pt idx="39">
                  <c:v>45383</c:v>
                </c:pt>
                <c:pt idx="40">
                  <c:v>45413</c:v>
                </c:pt>
                <c:pt idx="41">
                  <c:v>45444</c:v>
                </c:pt>
                <c:pt idx="42">
                  <c:v>45474</c:v>
                </c:pt>
                <c:pt idx="43">
                  <c:v>45505</c:v>
                </c:pt>
                <c:pt idx="44">
                  <c:v>45536</c:v>
                </c:pt>
                <c:pt idx="45">
                  <c:v>45566</c:v>
                </c:pt>
                <c:pt idx="46">
                  <c:v>45597</c:v>
                </c:pt>
                <c:pt idx="47">
                  <c:v>45627</c:v>
                </c:pt>
                <c:pt idx="48">
                  <c:v>45658</c:v>
                </c:pt>
              </c:numCache>
            </c:numRef>
          </c:cat>
          <c:val>
            <c:numRef>
              <c:f>Sheet1!$G$2:$G$61</c:f>
              <c:numCache>
                <c:formatCode>#,##0.00</c:formatCode>
                <c:ptCount val="60"/>
                <c:pt idx="0">
                  <c:v>0.23103599999999999</c:v>
                </c:pt>
                <c:pt idx="1">
                  <c:v>0.20389099999999999</c:v>
                </c:pt>
                <c:pt idx="2">
                  <c:v>0.16300300000000001</c:v>
                </c:pt>
                <c:pt idx="3">
                  <c:v>5.0942000000000001E-2</c:v>
                </c:pt>
                <c:pt idx="4">
                  <c:v>4.7824999999999999E-2</c:v>
                </c:pt>
                <c:pt idx="5">
                  <c:v>4.3447E-2</c:v>
                </c:pt>
                <c:pt idx="6">
                  <c:v>0.25532700000000003</c:v>
                </c:pt>
                <c:pt idx="7">
                  <c:v>0.33278200000000002</c:v>
                </c:pt>
                <c:pt idx="8">
                  <c:v>0.34323399999999998</c:v>
                </c:pt>
                <c:pt idx="9">
                  <c:v>0.32078099999999998</c:v>
                </c:pt>
                <c:pt idx="10">
                  <c:v>0.36857099999999998</c:v>
                </c:pt>
                <c:pt idx="11">
                  <c:v>0.58115399999999995</c:v>
                </c:pt>
                <c:pt idx="12">
                  <c:v>0.63258099999999995</c:v>
                </c:pt>
                <c:pt idx="13">
                  <c:v>0.74858899999999995</c:v>
                </c:pt>
                <c:pt idx="14">
                  <c:v>0.91533799999999998</c:v>
                </c:pt>
                <c:pt idx="15">
                  <c:v>1.1696420000000001</c:v>
                </c:pt>
                <c:pt idx="16">
                  <c:v>1.3871819999999999</c:v>
                </c:pt>
                <c:pt idx="17">
                  <c:v>1.656841</c:v>
                </c:pt>
                <c:pt idx="18">
                  <c:v>1.824684</c:v>
                </c:pt>
                <c:pt idx="19">
                  <c:v>1.9763949999999999</c:v>
                </c:pt>
                <c:pt idx="20">
                  <c:v>2.1963689999999998</c:v>
                </c:pt>
                <c:pt idx="21">
                  <c:v>2.4608400000000001</c:v>
                </c:pt>
                <c:pt idx="22">
                  <c:v>2.541223</c:v>
                </c:pt>
                <c:pt idx="23">
                  <c:v>2.5616720000000002</c:v>
                </c:pt>
                <c:pt idx="24">
                  <c:v>2.610433</c:v>
                </c:pt>
                <c:pt idx="25">
                  <c:v>2.7976909999999999</c:v>
                </c:pt>
                <c:pt idx="26">
                  <c:v>2.878406</c:v>
                </c:pt>
                <c:pt idx="27">
                  <c:v>2.4976590000000001</c:v>
                </c:pt>
                <c:pt idx="28">
                  <c:v>2.3106559999999998</c:v>
                </c:pt>
                <c:pt idx="29">
                  <c:v>2.137645</c:v>
                </c:pt>
                <c:pt idx="30">
                  <c:v>1.987611</c:v>
                </c:pt>
                <c:pt idx="31">
                  <c:v>1.789099</c:v>
                </c:pt>
                <c:pt idx="32">
                  <c:v>1.6086800000000001</c:v>
                </c:pt>
                <c:pt idx="33">
                  <c:v>1.3424499999999999</c:v>
                </c:pt>
                <c:pt idx="34">
                  <c:v>1.2488760000000001</c:v>
                </c:pt>
                <c:pt idx="35">
                  <c:v>1.109253</c:v>
                </c:pt>
                <c:pt idx="36">
                  <c:v>1.020964</c:v>
                </c:pt>
                <c:pt idx="37">
                  <c:v>0.67681400000000003</c:v>
                </c:pt>
                <c:pt idx="38">
                  <c:v>0.42738500000000001</c:v>
                </c:pt>
                <c:pt idx="39">
                  <c:v>0.462204</c:v>
                </c:pt>
                <c:pt idx="40">
                  <c:v>0.43406499999999998</c:v>
                </c:pt>
                <c:pt idx="41">
                  <c:v>0.39907999999999999</c:v>
                </c:pt>
                <c:pt idx="42">
                  <c:v>0.36932599999999999</c:v>
                </c:pt>
                <c:pt idx="43">
                  <c:v>0.38127499999999998</c:v>
                </c:pt>
                <c:pt idx="44">
                  <c:v>0.39357999999999999</c:v>
                </c:pt>
                <c:pt idx="45">
                  <c:v>0.48853600000000003</c:v>
                </c:pt>
                <c:pt idx="46">
                  <c:v>0.45053900000000002</c:v>
                </c:pt>
                <c:pt idx="47">
                  <c:v>0.43506600000000001</c:v>
                </c:pt>
                <c:pt idx="48">
                  <c:v>0.37564199999999998</c:v>
                </c:pt>
                <c:pt idx="49">
                  <c:v>0.45089000000000001</c:v>
                </c:pt>
                <c:pt idx="50">
                  <c:v>0.50288200000000005</c:v>
                </c:pt>
                <c:pt idx="51">
                  <c:v>0.53486900000000004</c:v>
                </c:pt>
                <c:pt idx="52">
                  <c:v>0.55705899999999997</c:v>
                </c:pt>
                <c:pt idx="53">
                  <c:v>0.52711799999999998</c:v>
                </c:pt>
                <c:pt idx="54">
                  <c:v>0.49520500000000001</c:v>
                </c:pt>
                <c:pt idx="55">
                  <c:v>0.46443600000000002</c:v>
                </c:pt>
                <c:pt idx="56">
                  <c:v>0.42018499999999998</c:v>
                </c:pt>
                <c:pt idx="57">
                  <c:v>0.33590799999999998</c:v>
                </c:pt>
                <c:pt idx="58">
                  <c:v>0.33053300000000002</c:v>
                </c:pt>
                <c:pt idx="59">
                  <c:v>0.35206700000000002</c:v>
                </c:pt>
              </c:numCache>
            </c:numRef>
          </c:val>
          <c:extLst>
            <c:ext xmlns:c16="http://schemas.microsoft.com/office/drawing/2014/chart" uri="{C3380CC4-5D6E-409C-BE32-E72D297353CC}">
              <c16:uniqueId val="{00000001-6130-4E8C-9A64-54B005ABFEA5}"/>
            </c:ext>
          </c:extLst>
        </c:ser>
        <c:ser>
          <c:idx val="3"/>
          <c:order val="4"/>
          <c:tx>
            <c:strRef>
              <c:f>Sheet1!$H$1</c:f>
              <c:strCache>
                <c:ptCount val="1"/>
                <c:pt idx="0">
                  <c:v>Contribution: nonenergy goods</c:v>
                </c:pt>
              </c:strCache>
            </c:strRef>
          </c:tx>
          <c:spPr>
            <a:solidFill>
              <a:schemeClr val="accent3"/>
            </a:solidFill>
            <a:ln>
              <a:noFill/>
            </a:ln>
            <a:effectLst/>
          </c:spPr>
          <c:invertIfNegative val="0"/>
          <c:cat>
            <c:numRef>
              <c:f>Sheet1!$A$2:$A$50</c:f>
              <c:numCache>
                <c:formatCode>mmm\-yy</c:formatCode>
                <c:ptCount val="49"/>
                <c:pt idx="0">
                  <c:v>44197</c:v>
                </c:pt>
                <c:pt idx="1">
                  <c:v>44228</c:v>
                </c:pt>
                <c:pt idx="2">
                  <c:v>44256</c:v>
                </c:pt>
                <c:pt idx="3">
                  <c:v>44287</c:v>
                </c:pt>
                <c:pt idx="4">
                  <c:v>44317</c:v>
                </c:pt>
                <c:pt idx="5">
                  <c:v>44348</c:v>
                </c:pt>
                <c:pt idx="6">
                  <c:v>44378</c:v>
                </c:pt>
                <c:pt idx="7">
                  <c:v>44409</c:v>
                </c:pt>
                <c:pt idx="8">
                  <c:v>44440</c:v>
                </c:pt>
                <c:pt idx="9">
                  <c:v>44470</c:v>
                </c:pt>
                <c:pt idx="10">
                  <c:v>44501</c:v>
                </c:pt>
                <c:pt idx="11">
                  <c:v>44531</c:v>
                </c:pt>
                <c:pt idx="12">
                  <c:v>44562</c:v>
                </c:pt>
                <c:pt idx="13">
                  <c:v>44593</c:v>
                </c:pt>
                <c:pt idx="14">
                  <c:v>44621</c:v>
                </c:pt>
                <c:pt idx="15">
                  <c:v>44652</c:v>
                </c:pt>
                <c:pt idx="16">
                  <c:v>44682</c:v>
                </c:pt>
                <c:pt idx="17">
                  <c:v>44713</c:v>
                </c:pt>
                <c:pt idx="18">
                  <c:v>44743</c:v>
                </c:pt>
                <c:pt idx="19">
                  <c:v>44774</c:v>
                </c:pt>
                <c:pt idx="20">
                  <c:v>44805</c:v>
                </c:pt>
                <c:pt idx="21">
                  <c:v>44835</c:v>
                </c:pt>
                <c:pt idx="22">
                  <c:v>44866</c:v>
                </c:pt>
                <c:pt idx="23">
                  <c:v>44896</c:v>
                </c:pt>
                <c:pt idx="24">
                  <c:v>44927</c:v>
                </c:pt>
                <c:pt idx="25">
                  <c:v>44958</c:v>
                </c:pt>
                <c:pt idx="26">
                  <c:v>44986</c:v>
                </c:pt>
                <c:pt idx="27">
                  <c:v>45017</c:v>
                </c:pt>
                <c:pt idx="28">
                  <c:v>45047</c:v>
                </c:pt>
                <c:pt idx="29">
                  <c:v>45078</c:v>
                </c:pt>
                <c:pt idx="30">
                  <c:v>45108</c:v>
                </c:pt>
                <c:pt idx="31">
                  <c:v>45139</c:v>
                </c:pt>
                <c:pt idx="32">
                  <c:v>45170</c:v>
                </c:pt>
                <c:pt idx="33">
                  <c:v>45200</c:v>
                </c:pt>
                <c:pt idx="34">
                  <c:v>45231</c:v>
                </c:pt>
                <c:pt idx="35">
                  <c:v>45261</c:v>
                </c:pt>
                <c:pt idx="36">
                  <c:v>45292</c:v>
                </c:pt>
                <c:pt idx="37">
                  <c:v>45323</c:v>
                </c:pt>
                <c:pt idx="38">
                  <c:v>45352</c:v>
                </c:pt>
                <c:pt idx="39">
                  <c:v>45383</c:v>
                </c:pt>
                <c:pt idx="40">
                  <c:v>45413</c:v>
                </c:pt>
                <c:pt idx="41">
                  <c:v>45444</c:v>
                </c:pt>
                <c:pt idx="42">
                  <c:v>45474</c:v>
                </c:pt>
                <c:pt idx="43">
                  <c:v>45505</c:v>
                </c:pt>
                <c:pt idx="44">
                  <c:v>45536</c:v>
                </c:pt>
                <c:pt idx="45">
                  <c:v>45566</c:v>
                </c:pt>
                <c:pt idx="46">
                  <c:v>45597</c:v>
                </c:pt>
                <c:pt idx="47">
                  <c:v>45627</c:v>
                </c:pt>
                <c:pt idx="48">
                  <c:v>45658</c:v>
                </c:pt>
              </c:numCache>
            </c:numRef>
          </c:cat>
          <c:val>
            <c:numRef>
              <c:f>Sheet1!$H$2:$H$61</c:f>
              <c:numCache>
                <c:formatCode>#,##0.00</c:formatCode>
                <c:ptCount val="60"/>
                <c:pt idx="0">
                  <c:v>0.31478899999999999</c:v>
                </c:pt>
                <c:pt idx="1">
                  <c:v>0.18762899999999999</c:v>
                </c:pt>
                <c:pt idx="2">
                  <c:v>7.2925000000000004E-2</c:v>
                </c:pt>
                <c:pt idx="3">
                  <c:v>0.11701400000000001</c:v>
                </c:pt>
                <c:pt idx="4">
                  <c:v>0.17180000000000001</c:v>
                </c:pt>
                <c:pt idx="5">
                  <c:v>0.28994599999999998</c:v>
                </c:pt>
                <c:pt idx="6">
                  <c:v>0.110276</c:v>
                </c:pt>
                <c:pt idx="7">
                  <c:v>0.58028199999999996</c:v>
                </c:pt>
                <c:pt idx="8">
                  <c:v>0.51932</c:v>
                </c:pt>
                <c:pt idx="9">
                  <c:v>0.49212400000000001</c:v>
                </c:pt>
                <c:pt idx="10">
                  <c:v>0.58843699999999999</c:v>
                </c:pt>
                <c:pt idx="11">
                  <c:v>0.72129200000000004</c:v>
                </c:pt>
                <c:pt idx="12">
                  <c:v>0.48052099999999998</c:v>
                </c:pt>
                <c:pt idx="13">
                  <c:v>0.71642399999999995</c:v>
                </c:pt>
                <c:pt idx="14">
                  <c:v>0.83153299999999997</c:v>
                </c:pt>
                <c:pt idx="15">
                  <c:v>0.938836</c:v>
                </c:pt>
                <c:pt idx="16">
                  <c:v>1.0428740000000001</c:v>
                </c:pt>
                <c:pt idx="17">
                  <c:v>1.0630299999999999</c:v>
                </c:pt>
                <c:pt idx="18">
                  <c:v>1.075464</c:v>
                </c:pt>
                <c:pt idx="19">
                  <c:v>1.229034</c:v>
                </c:pt>
                <c:pt idx="20">
                  <c:v>1.3619859999999999</c:v>
                </c:pt>
                <c:pt idx="21">
                  <c:v>1.495547</c:v>
                </c:pt>
                <c:pt idx="22">
                  <c:v>1.523231</c:v>
                </c:pt>
                <c:pt idx="23">
                  <c:v>1.5892550000000001</c:v>
                </c:pt>
                <c:pt idx="24">
                  <c:v>1.6362840000000001</c:v>
                </c:pt>
                <c:pt idx="25">
                  <c:v>1.6375470000000001</c:v>
                </c:pt>
                <c:pt idx="26">
                  <c:v>1.6215930000000001</c:v>
                </c:pt>
                <c:pt idx="27">
                  <c:v>1.5278579999999999</c:v>
                </c:pt>
                <c:pt idx="28">
                  <c:v>1.428239</c:v>
                </c:pt>
                <c:pt idx="29">
                  <c:v>1.359256</c:v>
                </c:pt>
                <c:pt idx="30">
                  <c:v>1.231795</c:v>
                </c:pt>
                <c:pt idx="31">
                  <c:v>1.149797</c:v>
                </c:pt>
                <c:pt idx="32">
                  <c:v>1.0022409999999999</c:v>
                </c:pt>
                <c:pt idx="33">
                  <c:v>0.84695600000000004</c:v>
                </c:pt>
                <c:pt idx="34">
                  <c:v>0.70379599999999998</c:v>
                </c:pt>
                <c:pt idx="35">
                  <c:v>0.60568200000000005</c:v>
                </c:pt>
                <c:pt idx="36">
                  <c:v>0.46519700000000003</c:v>
                </c:pt>
                <c:pt idx="37">
                  <c:v>0.36138199999999998</c:v>
                </c:pt>
                <c:pt idx="38">
                  <c:v>0.26254100000000002</c:v>
                </c:pt>
                <c:pt idx="39">
                  <c:v>0.20536299999999999</c:v>
                </c:pt>
                <c:pt idx="40">
                  <c:v>0.16125300000000001</c:v>
                </c:pt>
                <c:pt idx="41">
                  <c:v>0.150892</c:v>
                </c:pt>
                <c:pt idx="42">
                  <c:v>0.15440100000000001</c:v>
                </c:pt>
                <c:pt idx="43">
                  <c:v>7.1775000000000005E-2</c:v>
                </c:pt>
                <c:pt idx="44">
                  <c:v>9.0625999999999998E-2</c:v>
                </c:pt>
                <c:pt idx="45">
                  <c:v>0.104696</c:v>
                </c:pt>
                <c:pt idx="46">
                  <c:v>0.14605699999999999</c:v>
                </c:pt>
                <c:pt idx="47">
                  <c:v>0.11022</c:v>
                </c:pt>
                <c:pt idx="48">
                  <c:v>0.108224</c:v>
                </c:pt>
                <c:pt idx="49">
                  <c:v>0.121947</c:v>
                </c:pt>
                <c:pt idx="50">
                  <c:v>0.13580400000000001</c:v>
                </c:pt>
                <c:pt idx="51">
                  <c:v>0.161019</c:v>
                </c:pt>
                <c:pt idx="52">
                  <c:v>0.15798899999999999</c:v>
                </c:pt>
                <c:pt idx="53">
                  <c:v>0.10807899999999999</c:v>
                </c:pt>
                <c:pt idx="54">
                  <c:v>3.8392999999999997E-2</c:v>
                </c:pt>
                <c:pt idx="55">
                  <c:v>2.6943999999999999E-2</c:v>
                </c:pt>
                <c:pt idx="56">
                  <c:v>5.3109000000000003E-2</c:v>
                </c:pt>
                <c:pt idx="57">
                  <c:v>6.4079999999999998E-2</c:v>
                </c:pt>
                <c:pt idx="58">
                  <c:v>7.5463000000000002E-2</c:v>
                </c:pt>
                <c:pt idx="59">
                  <c:v>9.8533999999999997E-2</c:v>
                </c:pt>
              </c:numCache>
            </c:numRef>
          </c:val>
          <c:extLst>
            <c:ext xmlns:c16="http://schemas.microsoft.com/office/drawing/2014/chart" uri="{C3380CC4-5D6E-409C-BE32-E72D297353CC}">
              <c16:uniqueId val="{00000002-6130-4E8C-9A64-54B005ABFEA5}"/>
            </c:ext>
          </c:extLst>
        </c:ser>
        <c:ser>
          <c:idx val="4"/>
          <c:order val="5"/>
          <c:tx>
            <c:strRef>
              <c:f>Sheet1!$I$1</c:f>
              <c:strCache>
                <c:ptCount val="1"/>
                <c:pt idx="0">
                  <c:v>Contribution: services</c:v>
                </c:pt>
              </c:strCache>
            </c:strRef>
          </c:tx>
          <c:spPr>
            <a:solidFill>
              <a:schemeClr val="accent4"/>
            </a:solidFill>
            <a:ln>
              <a:noFill/>
            </a:ln>
            <a:effectLst/>
          </c:spPr>
          <c:invertIfNegative val="0"/>
          <c:cat>
            <c:numRef>
              <c:f>Sheet1!$A$2:$A$50</c:f>
              <c:numCache>
                <c:formatCode>mmm\-yy</c:formatCode>
                <c:ptCount val="49"/>
                <c:pt idx="0">
                  <c:v>44197</c:v>
                </c:pt>
                <c:pt idx="1">
                  <c:v>44228</c:v>
                </c:pt>
                <c:pt idx="2">
                  <c:v>44256</c:v>
                </c:pt>
                <c:pt idx="3">
                  <c:v>44287</c:v>
                </c:pt>
                <c:pt idx="4">
                  <c:v>44317</c:v>
                </c:pt>
                <c:pt idx="5">
                  <c:v>44348</c:v>
                </c:pt>
                <c:pt idx="6">
                  <c:v>44378</c:v>
                </c:pt>
                <c:pt idx="7">
                  <c:v>44409</c:v>
                </c:pt>
                <c:pt idx="8">
                  <c:v>44440</c:v>
                </c:pt>
                <c:pt idx="9">
                  <c:v>44470</c:v>
                </c:pt>
                <c:pt idx="10">
                  <c:v>44501</c:v>
                </c:pt>
                <c:pt idx="11">
                  <c:v>44531</c:v>
                </c:pt>
                <c:pt idx="12">
                  <c:v>44562</c:v>
                </c:pt>
                <c:pt idx="13">
                  <c:v>44593</c:v>
                </c:pt>
                <c:pt idx="14">
                  <c:v>44621</c:v>
                </c:pt>
                <c:pt idx="15">
                  <c:v>44652</c:v>
                </c:pt>
                <c:pt idx="16">
                  <c:v>44682</c:v>
                </c:pt>
                <c:pt idx="17">
                  <c:v>44713</c:v>
                </c:pt>
                <c:pt idx="18">
                  <c:v>44743</c:v>
                </c:pt>
                <c:pt idx="19">
                  <c:v>44774</c:v>
                </c:pt>
                <c:pt idx="20">
                  <c:v>44805</c:v>
                </c:pt>
                <c:pt idx="21">
                  <c:v>44835</c:v>
                </c:pt>
                <c:pt idx="22">
                  <c:v>44866</c:v>
                </c:pt>
                <c:pt idx="23">
                  <c:v>44896</c:v>
                </c:pt>
                <c:pt idx="24">
                  <c:v>44927</c:v>
                </c:pt>
                <c:pt idx="25">
                  <c:v>44958</c:v>
                </c:pt>
                <c:pt idx="26">
                  <c:v>44986</c:v>
                </c:pt>
                <c:pt idx="27">
                  <c:v>45017</c:v>
                </c:pt>
                <c:pt idx="28">
                  <c:v>45047</c:v>
                </c:pt>
                <c:pt idx="29">
                  <c:v>45078</c:v>
                </c:pt>
                <c:pt idx="30">
                  <c:v>45108</c:v>
                </c:pt>
                <c:pt idx="31">
                  <c:v>45139</c:v>
                </c:pt>
                <c:pt idx="32">
                  <c:v>45170</c:v>
                </c:pt>
                <c:pt idx="33">
                  <c:v>45200</c:v>
                </c:pt>
                <c:pt idx="34">
                  <c:v>45231</c:v>
                </c:pt>
                <c:pt idx="35">
                  <c:v>45261</c:v>
                </c:pt>
                <c:pt idx="36">
                  <c:v>45292</c:v>
                </c:pt>
                <c:pt idx="37">
                  <c:v>45323</c:v>
                </c:pt>
                <c:pt idx="38">
                  <c:v>45352</c:v>
                </c:pt>
                <c:pt idx="39">
                  <c:v>45383</c:v>
                </c:pt>
                <c:pt idx="40">
                  <c:v>45413</c:v>
                </c:pt>
                <c:pt idx="41">
                  <c:v>45444</c:v>
                </c:pt>
                <c:pt idx="42">
                  <c:v>45474</c:v>
                </c:pt>
                <c:pt idx="43">
                  <c:v>45505</c:v>
                </c:pt>
                <c:pt idx="44">
                  <c:v>45536</c:v>
                </c:pt>
                <c:pt idx="45">
                  <c:v>45566</c:v>
                </c:pt>
                <c:pt idx="46">
                  <c:v>45597</c:v>
                </c:pt>
                <c:pt idx="47">
                  <c:v>45627</c:v>
                </c:pt>
                <c:pt idx="48">
                  <c:v>45658</c:v>
                </c:pt>
              </c:numCache>
            </c:numRef>
          </c:cat>
          <c:val>
            <c:numRef>
              <c:f>Sheet1!$I$2:$I$61</c:f>
              <c:numCache>
                <c:formatCode>#,##0.00</c:formatCode>
                <c:ptCount val="60"/>
                <c:pt idx="0">
                  <c:v>0.40260400000000002</c:v>
                </c:pt>
                <c:pt idx="1">
                  <c:v>0.34664800000000001</c:v>
                </c:pt>
                <c:pt idx="2">
                  <c:v>0.405497</c:v>
                </c:pt>
                <c:pt idx="3">
                  <c:v>0.28293600000000002</c:v>
                </c:pt>
                <c:pt idx="4">
                  <c:v>0.34817700000000001</c:v>
                </c:pt>
                <c:pt idx="5">
                  <c:v>0.29436400000000001</c:v>
                </c:pt>
                <c:pt idx="6">
                  <c:v>0.42169000000000001</c:v>
                </c:pt>
                <c:pt idx="7">
                  <c:v>0.53569199999999995</c:v>
                </c:pt>
                <c:pt idx="8">
                  <c:v>0.70427099999999998</c:v>
                </c:pt>
                <c:pt idx="9">
                  <c:v>0.82008000000000003</c:v>
                </c:pt>
                <c:pt idx="10">
                  <c:v>0.99339</c:v>
                </c:pt>
                <c:pt idx="11">
                  <c:v>0.95360599999999995</c:v>
                </c:pt>
                <c:pt idx="12">
                  <c:v>0.91621900000000001</c:v>
                </c:pt>
                <c:pt idx="13">
                  <c:v>0.966804</c:v>
                </c:pt>
                <c:pt idx="14">
                  <c:v>1.047221</c:v>
                </c:pt>
                <c:pt idx="15">
                  <c:v>1.2890299999999999</c:v>
                </c:pt>
                <c:pt idx="16">
                  <c:v>1.3673649999999999</c:v>
                </c:pt>
                <c:pt idx="17">
                  <c:v>1.318425</c:v>
                </c:pt>
                <c:pt idx="18">
                  <c:v>1.454602</c:v>
                </c:pt>
                <c:pt idx="19">
                  <c:v>1.4882169999999999</c:v>
                </c:pt>
                <c:pt idx="20">
                  <c:v>1.702099</c:v>
                </c:pt>
                <c:pt idx="21">
                  <c:v>1.7403729999999999</c:v>
                </c:pt>
                <c:pt idx="22">
                  <c:v>1.7168460000000001</c:v>
                </c:pt>
                <c:pt idx="23">
                  <c:v>1.783833</c:v>
                </c:pt>
                <c:pt idx="24">
                  <c:v>1.8372550000000001</c:v>
                </c:pt>
                <c:pt idx="25">
                  <c:v>2.0080330000000002</c:v>
                </c:pt>
                <c:pt idx="26">
                  <c:v>2.0839620000000001</c:v>
                </c:pt>
                <c:pt idx="27">
                  <c:v>2.106042</c:v>
                </c:pt>
                <c:pt idx="28">
                  <c:v>2.0209269999999999</c:v>
                </c:pt>
                <c:pt idx="29">
                  <c:v>2.162439</c:v>
                </c:pt>
                <c:pt idx="30">
                  <c:v>2.1567310000000002</c:v>
                </c:pt>
                <c:pt idx="31">
                  <c:v>2.099008</c:v>
                </c:pt>
                <c:pt idx="32">
                  <c:v>1.8503160000000001</c:v>
                </c:pt>
                <c:pt idx="33">
                  <c:v>1.7975779999999999</c:v>
                </c:pt>
                <c:pt idx="34">
                  <c:v>1.6183829999999999</c:v>
                </c:pt>
                <c:pt idx="35">
                  <c:v>1.587013</c:v>
                </c:pt>
                <c:pt idx="36">
                  <c:v>1.5838000000000001</c:v>
                </c:pt>
                <c:pt idx="37">
                  <c:v>1.5729</c:v>
                </c:pt>
                <c:pt idx="38">
                  <c:v>1.5955600000000001</c:v>
                </c:pt>
                <c:pt idx="39">
                  <c:v>1.451155</c:v>
                </c:pt>
                <c:pt idx="40">
                  <c:v>1.620546</c:v>
                </c:pt>
                <c:pt idx="41">
                  <c:v>1.614652</c:v>
                </c:pt>
                <c:pt idx="42">
                  <c:v>1.5620050000000001</c:v>
                </c:pt>
                <c:pt idx="43">
                  <c:v>1.6241190000000001</c:v>
                </c:pt>
                <c:pt idx="44">
                  <c:v>1.547266</c:v>
                </c:pt>
                <c:pt idx="45">
                  <c:v>1.5557890000000001</c:v>
                </c:pt>
                <c:pt idx="46">
                  <c:v>1.5608839999999999</c:v>
                </c:pt>
                <c:pt idx="47">
                  <c:v>1.582721</c:v>
                </c:pt>
                <c:pt idx="48">
                  <c:v>1.5318579999999999</c:v>
                </c:pt>
                <c:pt idx="49">
                  <c:v>1.430871</c:v>
                </c:pt>
                <c:pt idx="50">
                  <c:v>1.326678</c:v>
                </c:pt>
                <c:pt idx="51">
                  <c:v>1.3689739999999999</c:v>
                </c:pt>
                <c:pt idx="52">
                  <c:v>1.2105440000000001</c:v>
                </c:pt>
                <c:pt idx="53">
                  <c:v>1.176237</c:v>
                </c:pt>
                <c:pt idx="54">
                  <c:v>1.186539</c:v>
                </c:pt>
                <c:pt idx="55">
                  <c:v>1.154944</c:v>
                </c:pt>
                <c:pt idx="56">
                  <c:v>1.2196940000000001</c:v>
                </c:pt>
                <c:pt idx="57">
                  <c:v>1.180612</c:v>
                </c:pt>
                <c:pt idx="58">
                  <c:v>1.2187410000000001</c:v>
                </c:pt>
                <c:pt idx="59">
                  <c:v>1.2041919999999999</c:v>
                </c:pt>
              </c:numCache>
            </c:numRef>
          </c:val>
          <c:extLst>
            <c:ext xmlns:c16="http://schemas.microsoft.com/office/drawing/2014/chart" uri="{C3380CC4-5D6E-409C-BE32-E72D297353CC}">
              <c16:uniqueId val="{00000003-6130-4E8C-9A64-54B005ABFEA5}"/>
            </c:ext>
          </c:extLst>
        </c:ser>
        <c:dLbls>
          <c:showLegendKey val="0"/>
          <c:showVal val="0"/>
          <c:showCatName val="0"/>
          <c:showSerName val="0"/>
          <c:showPercent val="0"/>
          <c:showBubbleSize val="0"/>
        </c:dLbls>
        <c:gapWidth val="50"/>
        <c:overlap val="100"/>
        <c:axId val="1017637920"/>
        <c:axId val="1017633328"/>
      </c:barChart>
      <c:lineChart>
        <c:grouping val="standard"/>
        <c:varyColors val="0"/>
        <c:ser>
          <c:idx val="0"/>
          <c:order val="0"/>
          <c:tx>
            <c:strRef>
              <c:f>Sheet1!$B$1</c:f>
              <c:strCache>
                <c:ptCount val="1"/>
                <c:pt idx="0">
                  <c:v>Total HICP</c:v>
                </c:pt>
              </c:strCache>
            </c:strRef>
          </c:tx>
          <c:spPr>
            <a:ln w="44450" cap="rnd">
              <a:solidFill>
                <a:schemeClr val="accent5"/>
              </a:solidFill>
              <a:round/>
            </a:ln>
            <a:effectLst/>
          </c:spPr>
          <c:marker>
            <c:symbol val="none"/>
          </c:marker>
          <c:cat>
            <c:numRef>
              <c:f>Sheet1!$A$2:$A$61</c:f>
              <c:numCache>
                <c:formatCode>mmm\-yy</c:formatCode>
                <c:ptCount val="60"/>
                <c:pt idx="0">
                  <c:v>44197</c:v>
                </c:pt>
                <c:pt idx="1">
                  <c:v>44228</c:v>
                </c:pt>
                <c:pt idx="2">
                  <c:v>44256</c:v>
                </c:pt>
                <c:pt idx="3">
                  <c:v>44287</c:v>
                </c:pt>
                <c:pt idx="4">
                  <c:v>44317</c:v>
                </c:pt>
                <c:pt idx="5">
                  <c:v>44348</c:v>
                </c:pt>
                <c:pt idx="6">
                  <c:v>44378</c:v>
                </c:pt>
                <c:pt idx="7">
                  <c:v>44409</c:v>
                </c:pt>
                <c:pt idx="8">
                  <c:v>44440</c:v>
                </c:pt>
                <c:pt idx="9">
                  <c:v>44470</c:v>
                </c:pt>
                <c:pt idx="10">
                  <c:v>44501</c:v>
                </c:pt>
                <c:pt idx="11">
                  <c:v>44531</c:v>
                </c:pt>
                <c:pt idx="12">
                  <c:v>44562</c:v>
                </c:pt>
                <c:pt idx="13">
                  <c:v>44593</c:v>
                </c:pt>
                <c:pt idx="14">
                  <c:v>44621</c:v>
                </c:pt>
                <c:pt idx="15">
                  <c:v>44652</c:v>
                </c:pt>
                <c:pt idx="16">
                  <c:v>44682</c:v>
                </c:pt>
                <c:pt idx="17">
                  <c:v>44713</c:v>
                </c:pt>
                <c:pt idx="18">
                  <c:v>44743</c:v>
                </c:pt>
                <c:pt idx="19">
                  <c:v>44774</c:v>
                </c:pt>
                <c:pt idx="20">
                  <c:v>44805</c:v>
                </c:pt>
                <c:pt idx="21">
                  <c:v>44835</c:v>
                </c:pt>
                <c:pt idx="22">
                  <c:v>44866</c:v>
                </c:pt>
                <c:pt idx="23">
                  <c:v>44896</c:v>
                </c:pt>
                <c:pt idx="24">
                  <c:v>44927</c:v>
                </c:pt>
                <c:pt idx="25">
                  <c:v>44958</c:v>
                </c:pt>
                <c:pt idx="26">
                  <c:v>44986</c:v>
                </c:pt>
                <c:pt idx="27">
                  <c:v>45017</c:v>
                </c:pt>
                <c:pt idx="28">
                  <c:v>45047</c:v>
                </c:pt>
                <c:pt idx="29">
                  <c:v>45078</c:v>
                </c:pt>
                <c:pt idx="30">
                  <c:v>45108</c:v>
                </c:pt>
                <c:pt idx="31">
                  <c:v>45139</c:v>
                </c:pt>
                <c:pt idx="32">
                  <c:v>45170</c:v>
                </c:pt>
                <c:pt idx="33">
                  <c:v>45200</c:v>
                </c:pt>
                <c:pt idx="34">
                  <c:v>45231</c:v>
                </c:pt>
                <c:pt idx="35">
                  <c:v>45261</c:v>
                </c:pt>
                <c:pt idx="36">
                  <c:v>45292</c:v>
                </c:pt>
                <c:pt idx="37">
                  <c:v>45323</c:v>
                </c:pt>
                <c:pt idx="38">
                  <c:v>45352</c:v>
                </c:pt>
                <c:pt idx="39">
                  <c:v>45383</c:v>
                </c:pt>
                <c:pt idx="40">
                  <c:v>45413</c:v>
                </c:pt>
                <c:pt idx="41">
                  <c:v>45444</c:v>
                </c:pt>
                <c:pt idx="42">
                  <c:v>45474</c:v>
                </c:pt>
                <c:pt idx="43">
                  <c:v>45505</c:v>
                </c:pt>
                <c:pt idx="44">
                  <c:v>45536</c:v>
                </c:pt>
                <c:pt idx="45">
                  <c:v>45566</c:v>
                </c:pt>
                <c:pt idx="46">
                  <c:v>45597</c:v>
                </c:pt>
                <c:pt idx="47">
                  <c:v>45627</c:v>
                </c:pt>
                <c:pt idx="48">
                  <c:v>45658</c:v>
                </c:pt>
                <c:pt idx="49">
                  <c:v>45689</c:v>
                </c:pt>
                <c:pt idx="50">
                  <c:v>45717</c:v>
                </c:pt>
                <c:pt idx="51">
                  <c:v>45748</c:v>
                </c:pt>
                <c:pt idx="52">
                  <c:v>45778</c:v>
                </c:pt>
                <c:pt idx="53">
                  <c:v>45809</c:v>
                </c:pt>
                <c:pt idx="54">
                  <c:v>45839</c:v>
                </c:pt>
                <c:pt idx="55">
                  <c:v>45870</c:v>
                </c:pt>
                <c:pt idx="56">
                  <c:v>45901</c:v>
                </c:pt>
                <c:pt idx="57">
                  <c:v>45931</c:v>
                </c:pt>
                <c:pt idx="58">
                  <c:v>45962</c:v>
                </c:pt>
                <c:pt idx="59">
                  <c:v>45992</c:v>
                </c:pt>
              </c:numCache>
            </c:numRef>
          </c:cat>
          <c:val>
            <c:numRef>
              <c:f>Sheet1!$B$2:$B$61</c:f>
              <c:numCache>
                <c:formatCode>General</c:formatCode>
                <c:ptCount val="60"/>
                <c:pt idx="0">
                  <c:v>0.910223</c:v>
                </c:pt>
                <c:pt idx="1">
                  <c:v>0.93726100000000001</c:v>
                </c:pt>
                <c:pt idx="2">
                  <c:v>1.331685</c:v>
                </c:pt>
                <c:pt idx="3">
                  <c:v>1.621929</c:v>
                </c:pt>
                <c:pt idx="4">
                  <c:v>1.98424</c:v>
                </c:pt>
                <c:pt idx="5">
                  <c:v>1.901788</c:v>
                </c:pt>
                <c:pt idx="6">
                  <c:v>2.1648309999999999</c:v>
                </c:pt>
                <c:pt idx="7">
                  <c:v>2.955759</c:v>
                </c:pt>
                <c:pt idx="8">
                  <c:v>3.3631859999999998</c:v>
                </c:pt>
                <c:pt idx="9">
                  <c:v>4.051355</c:v>
                </c:pt>
                <c:pt idx="10">
                  <c:v>4.8664120000000004</c:v>
                </c:pt>
                <c:pt idx="11">
                  <c:v>4.9643370000000004</c:v>
                </c:pt>
                <c:pt idx="12">
                  <c:v>5.1082419999999997</c:v>
                </c:pt>
                <c:pt idx="13">
                  <c:v>5.8745500000000002</c:v>
                </c:pt>
                <c:pt idx="14">
                  <c:v>7.4439130000000002</c:v>
                </c:pt>
                <c:pt idx="15">
                  <c:v>7.4388649999999998</c:v>
                </c:pt>
                <c:pt idx="16">
                  <c:v>8.0525040000000008</c:v>
                </c:pt>
                <c:pt idx="17">
                  <c:v>8.6443829999999995</c:v>
                </c:pt>
                <c:pt idx="18">
                  <c:v>8.8661709999999996</c:v>
                </c:pt>
                <c:pt idx="19">
                  <c:v>9.1405820000000002</c:v>
                </c:pt>
                <c:pt idx="20">
                  <c:v>9.9271820000000002</c:v>
                </c:pt>
                <c:pt idx="21">
                  <c:v>10.6206</c:v>
                </c:pt>
                <c:pt idx="22">
                  <c:v>10.054600000000001</c:v>
                </c:pt>
                <c:pt idx="23">
                  <c:v>9.1963399999999993</c:v>
                </c:pt>
                <c:pt idx="24">
                  <c:v>8.6449859999999994</c:v>
                </c:pt>
                <c:pt idx="25">
                  <c:v>8.5018790000000006</c:v>
                </c:pt>
                <c:pt idx="26">
                  <c:v>6.8845010000000002</c:v>
                </c:pt>
                <c:pt idx="27">
                  <c:v>6.9585610000000004</c:v>
                </c:pt>
                <c:pt idx="28">
                  <c:v>6.0997669999999999</c:v>
                </c:pt>
                <c:pt idx="29">
                  <c:v>5.5208959999999996</c:v>
                </c:pt>
                <c:pt idx="30">
                  <c:v>5.3098859999999997</c:v>
                </c:pt>
                <c:pt idx="31">
                  <c:v>5.2439539999999996</c:v>
                </c:pt>
                <c:pt idx="32">
                  <c:v>4.3350660000000003</c:v>
                </c:pt>
                <c:pt idx="33">
                  <c:v>2.9001070000000002</c:v>
                </c:pt>
                <c:pt idx="34">
                  <c:v>2.3976850000000001</c:v>
                </c:pt>
                <c:pt idx="35">
                  <c:v>2.9289740000000002</c:v>
                </c:pt>
                <c:pt idx="36">
                  <c:v>2.76877</c:v>
                </c:pt>
                <c:pt idx="37">
                  <c:v>2.5816560000000002</c:v>
                </c:pt>
                <c:pt idx="38">
                  <c:v>2.4276610000000001</c:v>
                </c:pt>
                <c:pt idx="39">
                  <c:v>2.3716699999999999</c:v>
                </c:pt>
                <c:pt idx="40">
                  <c:v>2.565976</c:v>
                </c:pt>
                <c:pt idx="41">
                  <c:v>2.5188299999999999</c:v>
                </c:pt>
                <c:pt idx="42">
                  <c:v>2.5778210000000001</c:v>
                </c:pt>
                <c:pt idx="43">
                  <c:v>2.1688299999999998</c:v>
                </c:pt>
                <c:pt idx="44">
                  <c:v>1.7439519999999999</c:v>
                </c:pt>
                <c:pt idx="45">
                  <c:v>1.999358</c:v>
                </c:pt>
                <c:pt idx="46">
                  <c:v>2.236577</c:v>
                </c:pt>
                <c:pt idx="47">
                  <c:v>2.4345020000000002</c:v>
                </c:pt>
                <c:pt idx="48">
                  <c:v>2.5242719999999998</c:v>
                </c:pt>
                <c:pt idx="49">
                  <c:v>2.323712</c:v>
                </c:pt>
                <c:pt idx="50">
                  <c:v>2.1785969999999999</c:v>
                </c:pt>
              </c:numCache>
            </c:numRef>
          </c:val>
          <c:smooth val="0"/>
          <c:extLst>
            <c:ext xmlns:c16="http://schemas.microsoft.com/office/drawing/2014/chart" uri="{C3380CC4-5D6E-409C-BE32-E72D297353CC}">
              <c16:uniqueId val="{00000004-6130-4E8C-9A64-54B005ABFEA5}"/>
            </c:ext>
          </c:extLst>
        </c:ser>
        <c:ser>
          <c:idx val="6"/>
          <c:order val="1"/>
          <c:tx>
            <c:strRef>
              <c:f>Sheet1!$D$1</c:f>
              <c:strCache>
                <c:ptCount val="1"/>
                <c:pt idx="0">
                  <c:v>Core HICP</c:v>
                </c:pt>
              </c:strCache>
            </c:strRef>
          </c:tx>
          <c:spPr>
            <a:ln w="44450" cap="rnd">
              <a:solidFill>
                <a:schemeClr val="accent6"/>
              </a:solidFill>
              <a:round/>
            </a:ln>
            <a:effectLst/>
          </c:spPr>
          <c:marker>
            <c:symbol val="none"/>
          </c:marker>
          <c:cat>
            <c:numRef>
              <c:f>Sheet1!$A$2:$A$61</c:f>
              <c:numCache>
                <c:formatCode>mmm\-yy</c:formatCode>
                <c:ptCount val="60"/>
                <c:pt idx="0">
                  <c:v>44197</c:v>
                </c:pt>
                <c:pt idx="1">
                  <c:v>44228</c:v>
                </c:pt>
                <c:pt idx="2">
                  <c:v>44256</c:v>
                </c:pt>
                <c:pt idx="3">
                  <c:v>44287</c:v>
                </c:pt>
                <c:pt idx="4">
                  <c:v>44317</c:v>
                </c:pt>
                <c:pt idx="5">
                  <c:v>44348</c:v>
                </c:pt>
                <c:pt idx="6">
                  <c:v>44378</c:v>
                </c:pt>
                <c:pt idx="7">
                  <c:v>44409</c:v>
                </c:pt>
                <c:pt idx="8">
                  <c:v>44440</c:v>
                </c:pt>
                <c:pt idx="9">
                  <c:v>44470</c:v>
                </c:pt>
                <c:pt idx="10">
                  <c:v>44501</c:v>
                </c:pt>
                <c:pt idx="11">
                  <c:v>44531</c:v>
                </c:pt>
                <c:pt idx="12">
                  <c:v>44562</c:v>
                </c:pt>
                <c:pt idx="13">
                  <c:v>44593</c:v>
                </c:pt>
                <c:pt idx="14">
                  <c:v>44621</c:v>
                </c:pt>
                <c:pt idx="15">
                  <c:v>44652</c:v>
                </c:pt>
                <c:pt idx="16">
                  <c:v>44682</c:v>
                </c:pt>
                <c:pt idx="17">
                  <c:v>44713</c:v>
                </c:pt>
                <c:pt idx="18">
                  <c:v>44743</c:v>
                </c:pt>
                <c:pt idx="19">
                  <c:v>44774</c:v>
                </c:pt>
                <c:pt idx="20">
                  <c:v>44805</c:v>
                </c:pt>
                <c:pt idx="21">
                  <c:v>44835</c:v>
                </c:pt>
                <c:pt idx="22">
                  <c:v>44866</c:v>
                </c:pt>
                <c:pt idx="23">
                  <c:v>44896</c:v>
                </c:pt>
                <c:pt idx="24">
                  <c:v>44927</c:v>
                </c:pt>
                <c:pt idx="25">
                  <c:v>44958</c:v>
                </c:pt>
                <c:pt idx="26">
                  <c:v>44986</c:v>
                </c:pt>
                <c:pt idx="27">
                  <c:v>45017</c:v>
                </c:pt>
                <c:pt idx="28">
                  <c:v>45047</c:v>
                </c:pt>
                <c:pt idx="29">
                  <c:v>45078</c:v>
                </c:pt>
                <c:pt idx="30">
                  <c:v>45108</c:v>
                </c:pt>
                <c:pt idx="31">
                  <c:v>45139</c:v>
                </c:pt>
                <c:pt idx="32">
                  <c:v>45170</c:v>
                </c:pt>
                <c:pt idx="33">
                  <c:v>45200</c:v>
                </c:pt>
                <c:pt idx="34">
                  <c:v>45231</c:v>
                </c:pt>
                <c:pt idx="35">
                  <c:v>45261</c:v>
                </c:pt>
                <c:pt idx="36">
                  <c:v>45292</c:v>
                </c:pt>
                <c:pt idx="37">
                  <c:v>45323</c:v>
                </c:pt>
                <c:pt idx="38">
                  <c:v>45352</c:v>
                </c:pt>
                <c:pt idx="39">
                  <c:v>45383</c:v>
                </c:pt>
                <c:pt idx="40">
                  <c:v>45413</c:v>
                </c:pt>
                <c:pt idx="41">
                  <c:v>45444</c:v>
                </c:pt>
                <c:pt idx="42">
                  <c:v>45474</c:v>
                </c:pt>
                <c:pt idx="43">
                  <c:v>45505</c:v>
                </c:pt>
                <c:pt idx="44">
                  <c:v>45536</c:v>
                </c:pt>
                <c:pt idx="45">
                  <c:v>45566</c:v>
                </c:pt>
                <c:pt idx="46">
                  <c:v>45597</c:v>
                </c:pt>
                <c:pt idx="47">
                  <c:v>45627</c:v>
                </c:pt>
                <c:pt idx="48">
                  <c:v>45658</c:v>
                </c:pt>
                <c:pt idx="49">
                  <c:v>45689</c:v>
                </c:pt>
                <c:pt idx="50">
                  <c:v>45717</c:v>
                </c:pt>
                <c:pt idx="51">
                  <c:v>45748</c:v>
                </c:pt>
                <c:pt idx="52">
                  <c:v>45778</c:v>
                </c:pt>
                <c:pt idx="53">
                  <c:v>45809</c:v>
                </c:pt>
                <c:pt idx="54">
                  <c:v>45839</c:v>
                </c:pt>
                <c:pt idx="55">
                  <c:v>45870</c:v>
                </c:pt>
                <c:pt idx="56">
                  <c:v>45901</c:v>
                </c:pt>
                <c:pt idx="57">
                  <c:v>45931</c:v>
                </c:pt>
                <c:pt idx="58">
                  <c:v>45962</c:v>
                </c:pt>
                <c:pt idx="59">
                  <c:v>45992</c:v>
                </c:pt>
              </c:numCache>
            </c:numRef>
          </c:cat>
          <c:val>
            <c:numRef>
              <c:f>Sheet1!$D$2:$D$61</c:f>
              <c:numCache>
                <c:formatCode>General</c:formatCode>
                <c:ptCount val="60"/>
                <c:pt idx="0">
                  <c:v>1.408998</c:v>
                </c:pt>
                <c:pt idx="1">
                  <c:v>1.1131549999999999</c:v>
                </c:pt>
                <c:pt idx="2">
                  <c:v>0.93788899999999997</c:v>
                </c:pt>
                <c:pt idx="3">
                  <c:v>0.74102199999999996</c:v>
                </c:pt>
                <c:pt idx="4">
                  <c:v>0.95002900000000001</c:v>
                </c:pt>
                <c:pt idx="5">
                  <c:v>0.89023600000000003</c:v>
                </c:pt>
                <c:pt idx="6">
                  <c:v>0.71218300000000001</c:v>
                </c:pt>
                <c:pt idx="7">
                  <c:v>1.5662309999999999</c:v>
                </c:pt>
                <c:pt idx="8">
                  <c:v>1.8774420000000001</c:v>
                </c:pt>
                <c:pt idx="9">
                  <c:v>2.0462549999999999</c:v>
                </c:pt>
                <c:pt idx="10">
                  <c:v>2.6116899999999998</c:v>
                </c:pt>
                <c:pt idx="11">
                  <c:v>2.6207950000000002</c:v>
                </c:pt>
                <c:pt idx="12">
                  <c:v>2.270985</c:v>
                </c:pt>
                <c:pt idx="13">
                  <c:v>2.718744</c:v>
                </c:pt>
                <c:pt idx="14">
                  <c:v>2.9581870000000001</c:v>
                </c:pt>
                <c:pt idx="15">
                  <c:v>3.479819</c:v>
                </c:pt>
                <c:pt idx="16">
                  <c:v>3.7549410000000001</c:v>
                </c:pt>
                <c:pt idx="17">
                  <c:v>3.7266499999999998</c:v>
                </c:pt>
                <c:pt idx="18">
                  <c:v>4.0260230000000004</c:v>
                </c:pt>
                <c:pt idx="19">
                  <c:v>4.2971320000000004</c:v>
                </c:pt>
                <c:pt idx="20">
                  <c:v>4.7521050000000002</c:v>
                </c:pt>
                <c:pt idx="21">
                  <c:v>5.0177209999999999</c:v>
                </c:pt>
                <c:pt idx="22">
                  <c:v>4.9785570000000003</c:v>
                </c:pt>
                <c:pt idx="23">
                  <c:v>5.1820209999999998</c:v>
                </c:pt>
                <c:pt idx="24">
                  <c:v>5.2937320000000003</c:v>
                </c:pt>
                <c:pt idx="25">
                  <c:v>5.6104380000000003</c:v>
                </c:pt>
                <c:pt idx="26">
                  <c:v>5.6635049999999998</c:v>
                </c:pt>
                <c:pt idx="27">
                  <c:v>5.5955529999999998</c:v>
                </c:pt>
                <c:pt idx="28">
                  <c:v>5.3424040000000002</c:v>
                </c:pt>
                <c:pt idx="29">
                  <c:v>5.4751130000000003</c:v>
                </c:pt>
                <c:pt idx="30">
                  <c:v>5.483549</c:v>
                </c:pt>
                <c:pt idx="31">
                  <c:v>5.2830870000000001</c:v>
                </c:pt>
                <c:pt idx="32">
                  <c:v>4.5275939999999997</c:v>
                </c:pt>
                <c:pt idx="33">
                  <c:v>4.1829479999999997</c:v>
                </c:pt>
                <c:pt idx="34">
                  <c:v>3.5612789999999999</c:v>
                </c:pt>
                <c:pt idx="35">
                  <c:v>3.4257460000000002</c:v>
                </c:pt>
                <c:pt idx="36">
                  <c:v>3.2657060000000002</c:v>
                </c:pt>
                <c:pt idx="37">
                  <c:v>3.097423</c:v>
                </c:pt>
                <c:pt idx="38">
                  <c:v>2.9457900000000001</c:v>
                </c:pt>
                <c:pt idx="39">
                  <c:v>2.6581510000000002</c:v>
                </c:pt>
                <c:pt idx="40">
                  <c:v>2.867229</c:v>
                </c:pt>
                <c:pt idx="41">
                  <c:v>2.865723</c:v>
                </c:pt>
                <c:pt idx="42">
                  <c:v>2.8527239999999998</c:v>
                </c:pt>
                <c:pt idx="43">
                  <c:v>2.8343889999999998</c:v>
                </c:pt>
                <c:pt idx="44">
                  <c:v>2.6655280000000001</c:v>
                </c:pt>
                <c:pt idx="45">
                  <c:v>2.6937180000000001</c:v>
                </c:pt>
                <c:pt idx="46">
                  <c:v>2.7184629999999999</c:v>
                </c:pt>
                <c:pt idx="47">
                  <c:v>2.7147000000000001</c:v>
                </c:pt>
                <c:pt idx="48">
                  <c:v>2.6971129999999999</c:v>
                </c:pt>
                <c:pt idx="49">
                  <c:v>2.5678339999999999</c:v>
                </c:pt>
                <c:pt idx="50">
                  <c:v>2.412801</c:v>
                </c:pt>
              </c:numCache>
            </c:numRef>
          </c:val>
          <c:smooth val="0"/>
          <c:extLst>
            <c:ext xmlns:c16="http://schemas.microsoft.com/office/drawing/2014/chart" uri="{C3380CC4-5D6E-409C-BE32-E72D297353CC}">
              <c16:uniqueId val="{00000001-A3AE-419D-9E80-485CD89757AD}"/>
            </c:ext>
          </c:extLst>
        </c:ser>
        <c:ser>
          <c:idx val="5"/>
          <c:order val="6"/>
          <c:tx>
            <c:strRef>
              <c:f>Sheet1!$J$1</c:f>
              <c:strCache>
                <c:ptCount val="1"/>
              </c:strCache>
            </c:strRef>
          </c:tx>
          <c:spPr>
            <a:ln w="44450" cap="rnd">
              <a:solidFill>
                <a:srgbClr val="5C068C"/>
              </a:solidFill>
              <a:prstDash val="dash"/>
              <a:round/>
            </a:ln>
            <a:effectLst/>
          </c:spPr>
          <c:marker>
            <c:symbol val="none"/>
          </c:marker>
          <c:cat>
            <c:numRef>
              <c:f>Sheet1!$A$2:$A$61</c:f>
              <c:numCache>
                <c:formatCode>mmm\-yy</c:formatCode>
                <c:ptCount val="60"/>
                <c:pt idx="0">
                  <c:v>44197</c:v>
                </c:pt>
                <c:pt idx="1">
                  <c:v>44228</c:v>
                </c:pt>
                <c:pt idx="2">
                  <c:v>44256</c:v>
                </c:pt>
                <c:pt idx="3">
                  <c:v>44287</c:v>
                </c:pt>
                <c:pt idx="4">
                  <c:v>44317</c:v>
                </c:pt>
                <c:pt idx="5">
                  <c:v>44348</c:v>
                </c:pt>
                <c:pt idx="6">
                  <c:v>44378</c:v>
                </c:pt>
                <c:pt idx="7">
                  <c:v>44409</c:v>
                </c:pt>
                <c:pt idx="8">
                  <c:v>44440</c:v>
                </c:pt>
                <c:pt idx="9">
                  <c:v>44470</c:v>
                </c:pt>
                <c:pt idx="10">
                  <c:v>44501</c:v>
                </c:pt>
                <c:pt idx="11">
                  <c:v>44531</c:v>
                </c:pt>
                <c:pt idx="12">
                  <c:v>44562</c:v>
                </c:pt>
                <c:pt idx="13">
                  <c:v>44593</c:v>
                </c:pt>
                <c:pt idx="14">
                  <c:v>44621</c:v>
                </c:pt>
                <c:pt idx="15">
                  <c:v>44652</c:v>
                </c:pt>
                <c:pt idx="16">
                  <c:v>44682</c:v>
                </c:pt>
                <c:pt idx="17">
                  <c:v>44713</c:v>
                </c:pt>
                <c:pt idx="18">
                  <c:v>44743</c:v>
                </c:pt>
                <c:pt idx="19">
                  <c:v>44774</c:v>
                </c:pt>
                <c:pt idx="20">
                  <c:v>44805</c:v>
                </c:pt>
                <c:pt idx="21">
                  <c:v>44835</c:v>
                </c:pt>
                <c:pt idx="22">
                  <c:v>44866</c:v>
                </c:pt>
                <c:pt idx="23">
                  <c:v>44896</c:v>
                </c:pt>
                <c:pt idx="24">
                  <c:v>44927</c:v>
                </c:pt>
                <c:pt idx="25">
                  <c:v>44958</c:v>
                </c:pt>
                <c:pt idx="26">
                  <c:v>44986</c:v>
                </c:pt>
                <c:pt idx="27">
                  <c:v>45017</c:v>
                </c:pt>
                <c:pt idx="28">
                  <c:v>45047</c:v>
                </c:pt>
                <c:pt idx="29">
                  <c:v>45078</c:v>
                </c:pt>
                <c:pt idx="30">
                  <c:v>45108</c:v>
                </c:pt>
                <c:pt idx="31">
                  <c:v>45139</c:v>
                </c:pt>
                <c:pt idx="32">
                  <c:v>45170</c:v>
                </c:pt>
                <c:pt idx="33">
                  <c:v>45200</c:v>
                </c:pt>
                <c:pt idx="34">
                  <c:v>45231</c:v>
                </c:pt>
                <c:pt idx="35">
                  <c:v>45261</c:v>
                </c:pt>
                <c:pt idx="36">
                  <c:v>45292</c:v>
                </c:pt>
                <c:pt idx="37">
                  <c:v>45323</c:v>
                </c:pt>
                <c:pt idx="38">
                  <c:v>45352</c:v>
                </c:pt>
                <c:pt idx="39">
                  <c:v>45383</c:v>
                </c:pt>
                <c:pt idx="40">
                  <c:v>45413</c:v>
                </c:pt>
                <c:pt idx="41">
                  <c:v>45444</c:v>
                </c:pt>
                <c:pt idx="42">
                  <c:v>45474</c:v>
                </c:pt>
                <c:pt idx="43">
                  <c:v>45505</c:v>
                </c:pt>
                <c:pt idx="44">
                  <c:v>45536</c:v>
                </c:pt>
                <c:pt idx="45">
                  <c:v>45566</c:v>
                </c:pt>
                <c:pt idx="46">
                  <c:v>45597</c:v>
                </c:pt>
                <c:pt idx="47">
                  <c:v>45627</c:v>
                </c:pt>
                <c:pt idx="48">
                  <c:v>45658</c:v>
                </c:pt>
                <c:pt idx="49">
                  <c:v>45689</c:v>
                </c:pt>
                <c:pt idx="50">
                  <c:v>45717</c:v>
                </c:pt>
                <c:pt idx="51">
                  <c:v>45748</c:v>
                </c:pt>
                <c:pt idx="52">
                  <c:v>45778</c:v>
                </c:pt>
                <c:pt idx="53">
                  <c:v>45809</c:v>
                </c:pt>
                <c:pt idx="54">
                  <c:v>45839</c:v>
                </c:pt>
                <c:pt idx="55">
                  <c:v>45870</c:v>
                </c:pt>
                <c:pt idx="56">
                  <c:v>45901</c:v>
                </c:pt>
                <c:pt idx="57">
                  <c:v>45931</c:v>
                </c:pt>
                <c:pt idx="58">
                  <c:v>45962</c:v>
                </c:pt>
                <c:pt idx="59">
                  <c:v>45992</c:v>
                </c:pt>
              </c:numCache>
            </c:numRef>
          </c:cat>
          <c:val>
            <c:numRef>
              <c:f>Sheet1!$C$2:$C$61</c:f>
              <c:numCache>
                <c:formatCode>General</c:formatCode>
                <c:ptCount val="60"/>
                <c:pt idx="50">
                  <c:v>2.1785969999999999</c:v>
                </c:pt>
                <c:pt idx="51">
                  <c:v>1.9380729999999999</c:v>
                </c:pt>
                <c:pt idx="52">
                  <c:v>1.943873</c:v>
                </c:pt>
                <c:pt idx="53">
                  <c:v>1.874241</c:v>
                </c:pt>
                <c:pt idx="54">
                  <c:v>1.667111</c:v>
                </c:pt>
                <c:pt idx="55">
                  <c:v>1.734559</c:v>
                </c:pt>
                <c:pt idx="56">
                  <c:v>1.9280189999999999</c:v>
                </c:pt>
                <c:pt idx="57">
                  <c:v>1.873383</c:v>
                </c:pt>
                <c:pt idx="58">
                  <c:v>1.851815</c:v>
                </c:pt>
                <c:pt idx="59">
                  <c:v>1.694912</c:v>
                </c:pt>
              </c:numCache>
            </c:numRef>
          </c:val>
          <c:smooth val="0"/>
          <c:extLst>
            <c:ext xmlns:c16="http://schemas.microsoft.com/office/drawing/2014/chart" uri="{C3380CC4-5D6E-409C-BE32-E72D297353CC}">
              <c16:uniqueId val="{0000002D-7330-4E3D-A434-E086F1C4920C}"/>
            </c:ext>
          </c:extLst>
        </c:ser>
        <c:ser>
          <c:idx val="7"/>
          <c:order val="7"/>
          <c:tx>
            <c:v/>
          </c:tx>
          <c:spPr>
            <a:ln w="44450" cap="rnd">
              <a:solidFill>
                <a:schemeClr val="accent6"/>
              </a:solidFill>
              <a:prstDash val="dash"/>
              <a:round/>
            </a:ln>
            <a:effectLst/>
          </c:spPr>
          <c:marker>
            <c:symbol val="none"/>
          </c:marker>
          <c:cat>
            <c:numRef>
              <c:f>Sheet1!$A$2:$A$61</c:f>
              <c:numCache>
                <c:formatCode>mmm\-yy</c:formatCode>
                <c:ptCount val="60"/>
                <c:pt idx="0">
                  <c:v>44197</c:v>
                </c:pt>
                <c:pt idx="1">
                  <c:v>44228</c:v>
                </c:pt>
                <c:pt idx="2">
                  <c:v>44256</c:v>
                </c:pt>
                <c:pt idx="3">
                  <c:v>44287</c:v>
                </c:pt>
                <c:pt idx="4">
                  <c:v>44317</c:v>
                </c:pt>
                <c:pt idx="5">
                  <c:v>44348</c:v>
                </c:pt>
                <c:pt idx="6">
                  <c:v>44378</c:v>
                </c:pt>
                <c:pt idx="7">
                  <c:v>44409</c:v>
                </c:pt>
                <c:pt idx="8">
                  <c:v>44440</c:v>
                </c:pt>
                <c:pt idx="9">
                  <c:v>44470</c:v>
                </c:pt>
                <c:pt idx="10">
                  <c:v>44501</c:v>
                </c:pt>
                <c:pt idx="11">
                  <c:v>44531</c:v>
                </c:pt>
                <c:pt idx="12">
                  <c:v>44562</c:v>
                </c:pt>
                <c:pt idx="13">
                  <c:v>44593</c:v>
                </c:pt>
                <c:pt idx="14">
                  <c:v>44621</c:v>
                </c:pt>
                <c:pt idx="15">
                  <c:v>44652</c:v>
                </c:pt>
                <c:pt idx="16">
                  <c:v>44682</c:v>
                </c:pt>
                <c:pt idx="17">
                  <c:v>44713</c:v>
                </c:pt>
                <c:pt idx="18">
                  <c:v>44743</c:v>
                </c:pt>
                <c:pt idx="19">
                  <c:v>44774</c:v>
                </c:pt>
                <c:pt idx="20">
                  <c:v>44805</c:v>
                </c:pt>
                <c:pt idx="21">
                  <c:v>44835</c:v>
                </c:pt>
                <c:pt idx="22">
                  <c:v>44866</c:v>
                </c:pt>
                <c:pt idx="23">
                  <c:v>44896</c:v>
                </c:pt>
                <c:pt idx="24">
                  <c:v>44927</c:v>
                </c:pt>
                <c:pt idx="25">
                  <c:v>44958</c:v>
                </c:pt>
                <c:pt idx="26">
                  <c:v>44986</c:v>
                </c:pt>
                <c:pt idx="27">
                  <c:v>45017</c:v>
                </c:pt>
                <c:pt idx="28">
                  <c:v>45047</c:v>
                </c:pt>
                <c:pt idx="29">
                  <c:v>45078</c:v>
                </c:pt>
                <c:pt idx="30">
                  <c:v>45108</c:v>
                </c:pt>
                <c:pt idx="31">
                  <c:v>45139</c:v>
                </c:pt>
                <c:pt idx="32">
                  <c:v>45170</c:v>
                </c:pt>
                <c:pt idx="33">
                  <c:v>45200</c:v>
                </c:pt>
                <c:pt idx="34">
                  <c:v>45231</c:v>
                </c:pt>
                <c:pt idx="35">
                  <c:v>45261</c:v>
                </c:pt>
                <c:pt idx="36">
                  <c:v>45292</c:v>
                </c:pt>
                <c:pt idx="37">
                  <c:v>45323</c:v>
                </c:pt>
                <c:pt idx="38">
                  <c:v>45352</c:v>
                </c:pt>
                <c:pt idx="39">
                  <c:v>45383</c:v>
                </c:pt>
                <c:pt idx="40">
                  <c:v>45413</c:v>
                </c:pt>
                <c:pt idx="41">
                  <c:v>45444</c:v>
                </c:pt>
                <c:pt idx="42">
                  <c:v>45474</c:v>
                </c:pt>
                <c:pt idx="43">
                  <c:v>45505</c:v>
                </c:pt>
                <c:pt idx="44">
                  <c:v>45536</c:v>
                </c:pt>
                <c:pt idx="45">
                  <c:v>45566</c:v>
                </c:pt>
                <c:pt idx="46">
                  <c:v>45597</c:v>
                </c:pt>
                <c:pt idx="47">
                  <c:v>45627</c:v>
                </c:pt>
                <c:pt idx="48">
                  <c:v>45658</c:v>
                </c:pt>
                <c:pt idx="49">
                  <c:v>45689</c:v>
                </c:pt>
                <c:pt idx="50">
                  <c:v>45717</c:v>
                </c:pt>
                <c:pt idx="51">
                  <c:v>45748</c:v>
                </c:pt>
                <c:pt idx="52">
                  <c:v>45778</c:v>
                </c:pt>
                <c:pt idx="53">
                  <c:v>45809</c:v>
                </c:pt>
                <c:pt idx="54">
                  <c:v>45839</c:v>
                </c:pt>
                <c:pt idx="55">
                  <c:v>45870</c:v>
                </c:pt>
                <c:pt idx="56">
                  <c:v>45901</c:v>
                </c:pt>
                <c:pt idx="57">
                  <c:v>45931</c:v>
                </c:pt>
                <c:pt idx="58">
                  <c:v>45962</c:v>
                </c:pt>
                <c:pt idx="59">
                  <c:v>45992</c:v>
                </c:pt>
              </c:numCache>
            </c:numRef>
          </c:cat>
          <c:val>
            <c:numRef>
              <c:f>Sheet1!$E$2:$E$61</c:f>
              <c:numCache>
                <c:formatCode>General</c:formatCode>
                <c:ptCount val="60"/>
                <c:pt idx="50">
                  <c:v>2.412801</c:v>
                </c:pt>
                <c:pt idx="51">
                  <c:v>2.5130080000000001</c:v>
                </c:pt>
                <c:pt idx="52">
                  <c:v>2.2915200000000002</c:v>
                </c:pt>
                <c:pt idx="53">
                  <c:v>2.1770720000000003</c:v>
                </c:pt>
                <c:pt idx="54">
                  <c:v>2.0682600000000004</c:v>
                </c:pt>
                <c:pt idx="55">
                  <c:v>1.9890940000000004</c:v>
                </c:pt>
                <c:pt idx="56">
                  <c:v>2.1918530000000005</c:v>
                </c:pt>
                <c:pt idx="57">
                  <c:v>2.1629210000000003</c:v>
                </c:pt>
                <c:pt idx="58">
                  <c:v>2.2701400000000005</c:v>
                </c:pt>
                <c:pt idx="59">
                  <c:v>2.2758040000000004</c:v>
                </c:pt>
              </c:numCache>
            </c:numRef>
          </c:val>
          <c:smooth val="0"/>
          <c:extLst>
            <c:ext xmlns:c16="http://schemas.microsoft.com/office/drawing/2014/chart" uri="{C3380CC4-5D6E-409C-BE32-E72D297353CC}">
              <c16:uniqueId val="{00000002-A3AE-419D-9E80-485CD89757AD}"/>
            </c:ext>
          </c:extLst>
        </c:ser>
        <c:dLbls>
          <c:showLegendKey val="0"/>
          <c:showVal val="0"/>
          <c:showCatName val="0"/>
          <c:showSerName val="0"/>
          <c:showPercent val="0"/>
          <c:showBubbleSize val="0"/>
        </c:dLbls>
        <c:marker val="1"/>
        <c:smooth val="0"/>
        <c:axId val="1017637920"/>
        <c:axId val="1017633328"/>
      </c:lineChart>
      <c:dateAx>
        <c:axId val="1017637920"/>
        <c:scaling>
          <c:orientation val="minMax"/>
          <c:min val="44927"/>
        </c:scaling>
        <c:delete val="0"/>
        <c:axPos val="b"/>
        <c:numFmt formatCode="mmm\-yy" sourceLinked="1"/>
        <c:majorTickMark val="cross"/>
        <c:minorTickMark val="none"/>
        <c:tickLblPos val="low"/>
        <c:spPr>
          <a:noFill/>
          <a:ln w="12700" cap="flat" cmpd="sng" algn="ctr">
            <a:noFill/>
            <a:round/>
          </a:ln>
          <a:effectLst/>
        </c:spPr>
        <c:txPr>
          <a:bodyPr rot="-60000000" spcFirstLastPara="1" vertOverflow="ellipsis" vert="horz" wrap="square" anchor="ctr" anchorCtr="1"/>
          <a:lstStyle/>
          <a:p>
            <a:pPr>
              <a:defRPr sz="1500" b="0" i="0" u="none" strike="noStrike" kern="1200" baseline="0">
                <a:solidFill>
                  <a:srgbClr val="000000"/>
                </a:solidFill>
                <a:latin typeface="GT America Regular"/>
                <a:ea typeface="GT America Regular"/>
                <a:cs typeface="GT America Regular"/>
              </a:defRPr>
            </a:pPr>
            <a:endParaRPr lang="en-US"/>
          </a:p>
        </c:txPr>
        <c:crossAx val="1017633328"/>
        <c:crossesAt val="0"/>
        <c:auto val="1"/>
        <c:lblOffset val="100"/>
        <c:baseTimeUnit val="months"/>
        <c:majorUnit val="6"/>
        <c:majorTimeUnit val="months"/>
      </c:dateAx>
      <c:valAx>
        <c:axId val="1017633328"/>
        <c:scaling>
          <c:orientation val="minMax"/>
          <c:max val="9"/>
        </c:scaling>
        <c:delete val="0"/>
        <c:axPos val="l"/>
        <c:majorGridlines>
          <c:spPr>
            <a:ln w="9525" cap="flat" cmpd="sng" algn="ctr">
              <a:solidFill>
                <a:srgbClr val="D9D9D9"/>
              </a:solidFill>
              <a:prstDash val="solid"/>
              <a:round/>
            </a:ln>
            <a:effectLst/>
          </c:spPr>
        </c:majorGridlines>
        <c:numFmt formatCode="#,##0" sourceLinked="0"/>
        <c:majorTickMark val="cross"/>
        <c:minorTickMark val="none"/>
        <c:tickLblPos val="nextTo"/>
        <c:spPr>
          <a:noFill/>
          <a:ln w="12700">
            <a:noFill/>
          </a:ln>
          <a:effectLst/>
        </c:spPr>
        <c:txPr>
          <a:bodyPr rot="-60000000" spcFirstLastPara="1" vertOverflow="ellipsis" vert="horz" wrap="square" anchor="ctr" anchorCtr="1"/>
          <a:lstStyle/>
          <a:p>
            <a:pPr>
              <a:defRPr sz="1500" b="0" i="0" u="none" strike="noStrike" kern="1200" baseline="0">
                <a:solidFill>
                  <a:srgbClr val="000000"/>
                </a:solidFill>
                <a:latin typeface="GT America Regular"/>
                <a:ea typeface="GT America Regular"/>
                <a:cs typeface="GT America Regular"/>
              </a:defRPr>
            </a:pPr>
            <a:endParaRPr lang="en-US"/>
          </a:p>
        </c:txPr>
        <c:crossAx val="1017637920"/>
        <c:crosses val="autoZero"/>
        <c:crossBetween val="between"/>
        <c:majorUnit val="1"/>
      </c:valAx>
      <c:spPr>
        <a:noFill/>
        <a:ln w="9525">
          <a:noFill/>
        </a:ln>
        <a:effectLst/>
      </c:spPr>
    </c:plotArea>
    <c:legend>
      <c:legendPos val="b"/>
      <c:layout>
        <c:manualLayout>
          <c:xMode val="edge"/>
          <c:yMode val="edge"/>
          <c:x val="4.1400098425196853E-2"/>
          <c:y val="0.85786703614434656"/>
          <c:w val="0.91705987532808397"/>
          <c:h val="0.10595878976816238"/>
        </c:manualLayout>
      </c:layout>
      <c:overlay val="0"/>
      <c:spPr>
        <a:solidFill>
          <a:srgbClr val="FFFFFF"/>
        </a:solidFill>
        <a:ln>
          <a:noFill/>
        </a:ln>
        <a:effectLst/>
      </c:spPr>
      <c:txPr>
        <a:bodyPr rot="0" spcFirstLastPara="1" vertOverflow="ellipsis" vert="horz" wrap="square" anchor="ctr" anchorCtr="1"/>
        <a:lstStyle/>
        <a:p>
          <a:pPr>
            <a:defRPr sz="1500" b="0" i="0" u="none" strike="noStrike" kern="1200" baseline="0">
              <a:solidFill>
                <a:srgbClr val="000000"/>
              </a:solidFill>
              <a:latin typeface="GT America Regular"/>
              <a:ea typeface="GT America Regular"/>
              <a:cs typeface="GT America Regular"/>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500">
          <a:solidFill>
            <a:srgbClr val="444444"/>
          </a:solidFill>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601116100309022E-2"/>
          <c:y val="7.0343292114210074E-2"/>
          <c:w val="0.90523399149738859"/>
          <c:h val="0.71331494475727764"/>
        </c:manualLayout>
      </c:layout>
      <c:lineChart>
        <c:grouping val="standard"/>
        <c:varyColors val="0"/>
        <c:ser>
          <c:idx val="0"/>
          <c:order val="0"/>
          <c:tx>
            <c:strRef>
              <c:f>Sheet1!$B$1</c:f>
              <c:strCache>
                <c:ptCount val="1"/>
                <c:pt idx="0">
                  <c:v>Euro zone</c:v>
                </c:pt>
              </c:strCache>
            </c:strRef>
          </c:tx>
          <c:spPr>
            <a:ln w="44450" cap="rnd">
              <a:solidFill>
                <a:schemeClr val="accent1"/>
              </a:solidFill>
              <a:round/>
            </a:ln>
            <a:effectLst/>
          </c:spPr>
          <c:marker>
            <c:symbol val="none"/>
          </c:marker>
          <c:cat>
            <c:numRef>
              <c:f>Sheet1!$A$2:$A$1191</c:f>
              <c:numCache>
                <c:formatCode>yyyy\-mm\-dd;@</c:formatCode>
                <c:ptCount val="1190"/>
                <c:pt idx="0">
                  <c:v>44562</c:v>
                </c:pt>
                <c:pt idx="1">
                  <c:v>44563</c:v>
                </c:pt>
                <c:pt idx="2">
                  <c:v>44564</c:v>
                </c:pt>
                <c:pt idx="3">
                  <c:v>44565</c:v>
                </c:pt>
                <c:pt idx="4">
                  <c:v>44566</c:v>
                </c:pt>
                <c:pt idx="5">
                  <c:v>44567</c:v>
                </c:pt>
                <c:pt idx="6">
                  <c:v>44568</c:v>
                </c:pt>
                <c:pt idx="7">
                  <c:v>44569</c:v>
                </c:pt>
                <c:pt idx="8">
                  <c:v>44570</c:v>
                </c:pt>
                <c:pt idx="9">
                  <c:v>44571</c:v>
                </c:pt>
                <c:pt idx="10">
                  <c:v>44572</c:v>
                </c:pt>
                <c:pt idx="11">
                  <c:v>44573</c:v>
                </c:pt>
                <c:pt idx="12">
                  <c:v>44574</c:v>
                </c:pt>
                <c:pt idx="13">
                  <c:v>44575</c:v>
                </c:pt>
                <c:pt idx="14">
                  <c:v>44576</c:v>
                </c:pt>
                <c:pt idx="15">
                  <c:v>44577</c:v>
                </c:pt>
                <c:pt idx="16">
                  <c:v>44578</c:v>
                </c:pt>
                <c:pt idx="17">
                  <c:v>44579</c:v>
                </c:pt>
                <c:pt idx="18">
                  <c:v>44580</c:v>
                </c:pt>
                <c:pt idx="19">
                  <c:v>44581</c:v>
                </c:pt>
                <c:pt idx="20">
                  <c:v>44582</c:v>
                </c:pt>
                <c:pt idx="21">
                  <c:v>44583</c:v>
                </c:pt>
                <c:pt idx="22">
                  <c:v>44584</c:v>
                </c:pt>
                <c:pt idx="23">
                  <c:v>44585</c:v>
                </c:pt>
                <c:pt idx="24">
                  <c:v>44586</c:v>
                </c:pt>
                <c:pt idx="25">
                  <c:v>44587</c:v>
                </c:pt>
                <c:pt idx="26">
                  <c:v>44588</c:v>
                </c:pt>
                <c:pt idx="27">
                  <c:v>44589</c:v>
                </c:pt>
                <c:pt idx="28">
                  <c:v>44590</c:v>
                </c:pt>
                <c:pt idx="29">
                  <c:v>44591</c:v>
                </c:pt>
                <c:pt idx="30">
                  <c:v>44592</c:v>
                </c:pt>
                <c:pt idx="31">
                  <c:v>44593</c:v>
                </c:pt>
                <c:pt idx="32">
                  <c:v>44594</c:v>
                </c:pt>
                <c:pt idx="33">
                  <c:v>44595</c:v>
                </c:pt>
                <c:pt idx="34">
                  <c:v>44596</c:v>
                </c:pt>
                <c:pt idx="35">
                  <c:v>44597</c:v>
                </c:pt>
                <c:pt idx="36">
                  <c:v>44598</c:v>
                </c:pt>
                <c:pt idx="37">
                  <c:v>44599</c:v>
                </c:pt>
                <c:pt idx="38">
                  <c:v>44600</c:v>
                </c:pt>
                <c:pt idx="39">
                  <c:v>44601</c:v>
                </c:pt>
                <c:pt idx="40">
                  <c:v>44602</c:v>
                </c:pt>
                <c:pt idx="41">
                  <c:v>44603</c:v>
                </c:pt>
                <c:pt idx="42">
                  <c:v>44604</c:v>
                </c:pt>
                <c:pt idx="43">
                  <c:v>44605</c:v>
                </c:pt>
                <c:pt idx="44">
                  <c:v>44606</c:v>
                </c:pt>
                <c:pt idx="45">
                  <c:v>44607</c:v>
                </c:pt>
                <c:pt idx="46">
                  <c:v>44608</c:v>
                </c:pt>
                <c:pt idx="47">
                  <c:v>44609</c:v>
                </c:pt>
                <c:pt idx="48">
                  <c:v>44610</c:v>
                </c:pt>
                <c:pt idx="49">
                  <c:v>44611</c:v>
                </c:pt>
                <c:pt idx="50">
                  <c:v>44612</c:v>
                </c:pt>
                <c:pt idx="51">
                  <c:v>44613</c:v>
                </c:pt>
                <c:pt idx="52">
                  <c:v>44614</c:v>
                </c:pt>
                <c:pt idx="53">
                  <c:v>44615</c:v>
                </c:pt>
                <c:pt idx="54">
                  <c:v>44616</c:v>
                </c:pt>
                <c:pt idx="55">
                  <c:v>44617</c:v>
                </c:pt>
                <c:pt idx="56">
                  <c:v>44618</c:v>
                </c:pt>
                <c:pt idx="57">
                  <c:v>44619</c:v>
                </c:pt>
                <c:pt idx="58">
                  <c:v>44620</c:v>
                </c:pt>
                <c:pt idx="59">
                  <c:v>44621</c:v>
                </c:pt>
                <c:pt idx="60">
                  <c:v>44622</c:v>
                </c:pt>
                <c:pt idx="61">
                  <c:v>44623</c:v>
                </c:pt>
                <c:pt idx="62">
                  <c:v>44624</c:v>
                </c:pt>
                <c:pt idx="63">
                  <c:v>44625</c:v>
                </c:pt>
                <c:pt idx="64">
                  <c:v>44626</c:v>
                </c:pt>
                <c:pt idx="65">
                  <c:v>44627</c:v>
                </c:pt>
                <c:pt idx="66">
                  <c:v>44628</c:v>
                </c:pt>
                <c:pt idx="67">
                  <c:v>44629</c:v>
                </c:pt>
                <c:pt idx="68">
                  <c:v>44630</c:v>
                </c:pt>
                <c:pt idx="69">
                  <c:v>44631</c:v>
                </c:pt>
                <c:pt idx="70">
                  <c:v>44632</c:v>
                </c:pt>
                <c:pt idx="71">
                  <c:v>44633</c:v>
                </c:pt>
                <c:pt idx="72">
                  <c:v>44634</c:v>
                </c:pt>
                <c:pt idx="73">
                  <c:v>44635</c:v>
                </c:pt>
                <c:pt idx="74">
                  <c:v>44636</c:v>
                </c:pt>
                <c:pt idx="75">
                  <c:v>44637</c:v>
                </c:pt>
                <c:pt idx="76">
                  <c:v>44638</c:v>
                </c:pt>
                <c:pt idx="77">
                  <c:v>44639</c:v>
                </c:pt>
                <c:pt idx="78">
                  <c:v>44640</c:v>
                </c:pt>
                <c:pt idx="79">
                  <c:v>44641</c:v>
                </c:pt>
                <c:pt idx="80">
                  <c:v>44642</c:v>
                </c:pt>
                <c:pt idx="81">
                  <c:v>44643</c:v>
                </c:pt>
                <c:pt idx="82">
                  <c:v>44644</c:v>
                </c:pt>
                <c:pt idx="83">
                  <c:v>44645</c:v>
                </c:pt>
                <c:pt idx="84">
                  <c:v>44646</c:v>
                </c:pt>
                <c:pt idx="85">
                  <c:v>44647</c:v>
                </c:pt>
                <c:pt idx="86">
                  <c:v>44648</c:v>
                </c:pt>
                <c:pt idx="87">
                  <c:v>44649</c:v>
                </c:pt>
                <c:pt idx="88">
                  <c:v>44650</c:v>
                </c:pt>
                <c:pt idx="89">
                  <c:v>44651</c:v>
                </c:pt>
                <c:pt idx="90">
                  <c:v>44652</c:v>
                </c:pt>
                <c:pt idx="91">
                  <c:v>44653</c:v>
                </c:pt>
                <c:pt idx="92">
                  <c:v>44654</c:v>
                </c:pt>
                <c:pt idx="93">
                  <c:v>44655</c:v>
                </c:pt>
                <c:pt idx="94">
                  <c:v>44656</c:v>
                </c:pt>
                <c:pt idx="95">
                  <c:v>44657</c:v>
                </c:pt>
                <c:pt idx="96">
                  <c:v>44658</c:v>
                </c:pt>
                <c:pt idx="97">
                  <c:v>44659</c:v>
                </c:pt>
                <c:pt idx="98">
                  <c:v>44660</c:v>
                </c:pt>
                <c:pt idx="99">
                  <c:v>44661</c:v>
                </c:pt>
                <c:pt idx="100">
                  <c:v>44662</c:v>
                </c:pt>
                <c:pt idx="101">
                  <c:v>44663</c:v>
                </c:pt>
                <c:pt idx="102">
                  <c:v>44664</c:v>
                </c:pt>
                <c:pt idx="103">
                  <c:v>44665</c:v>
                </c:pt>
                <c:pt idx="104">
                  <c:v>44666</c:v>
                </c:pt>
                <c:pt idx="105">
                  <c:v>44667</c:v>
                </c:pt>
                <c:pt idx="106">
                  <c:v>44668</c:v>
                </c:pt>
                <c:pt idx="107">
                  <c:v>44669</c:v>
                </c:pt>
                <c:pt idx="108">
                  <c:v>44670</c:v>
                </c:pt>
                <c:pt idx="109">
                  <c:v>44671</c:v>
                </c:pt>
                <c:pt idx="110">
                  <c:v>44672</c:v>
                </c:pt>
                <c:pt idx="111">
                  <c:v>44673</c:v>
                </c:pt>
                <c:pt idx="112">
                  <c:v>44674</c:v>
                </c:pt>
                <c:pt idx="113">
                  <c:v>44675</c:v>
                </c:pt>
                <c:pt idx="114">
                  <c:v>44676</c:v>
                </c:pt>
                <c:pt idx="115">
                  <c:v>44677</c:v>
                </c:pt>
                <c:pt idx="116">
                  <c:v>44678</c:v>
                </c:pt>
                <c:pt idx="117">
                  <c:v>44679</c:v>
                </c:pt>
                <c:pt idx="118">
                  <c:v>44680</c:v>
                </c:pt>
                <c:pt idx="119">
                  <c:v>44681</c:v>
                </c:pt>
                <c:pt idx="120">
                  <c:v>44682</c:v>
                </c:pt>
                <c:pt idx="121">
                  <c:v>44683</c:v>
                </c:pt>
                <c:pt idx="122">
                  <c:v>44684</c:v>
                </c:pt>
                <c:pt idx="123">
                  <c:v>44685</c:v>
                </c:pt>
                <c:pt idx="124">
                  <c:v>44686</c:v>
                </c:pt>
                <c:pt idx="125">
                  <c:v>44687</c:v>
                </c:pt>
                <c:pt idx="126">
                  <c:v>44688</c:v>
                </c:pt>
                <c:pt idx="127">
                  <c:v>44689</c:v>
                </c:pt>
                <c:pt idx="128">
                  <c:v>44690</c:v>
                </c:pt>
                <c:pt idx="129">
                  <c:v>44691</c:v>
                </c:pt>
                <c:pt idx="130">
                  <c:v>44692</c:v>
                </c:pt>
                <c:pt idx="131">
                  <c:v>44693</c:v>
                </c:pt>
                <c:pt idx="132">
                  <c:v>44694</c:v>
                </c:pt>
                <c:pt idx="133">
                  <c:v>44695</c:v>
                </c:pt>
                <c:pt idx="134">
                  <c:v>44696</c:v>
                </c:pt>
                <c:pt idx="135">
                  <c:v>44697</c:v>
                </c:pt>
                <c:pt idx="136">
                  <c:v>44698</c:v>
                </c:pt>
                <c:pt idx="137">
                  <c:v>44699</c:v>
                </c:pt>
                <c:pt idx="138">
                  <c:v>44700</c:v>
                </c:pt>
                <c:pt idx="139">
                  <c:v>44701</c:v>
                </c:pt>
                <c:pt idx="140">
                  <c:v>44702</c:v>
                </c:pt>
                <c:pt idx="141">
                  <c:v>44703</c:v>
                </c:pt>
                <c:pt idx="142">
                  <c:v>44704</c:v>
                </c:pt>
                <c:pt idx="143">
                  <c:v>44705</c:v>
                </c:pt>
                <c:pt idx="144">
                  <c:v>44706</c:v>
                </c:pt>
                <c:pt idx="145">
                  <c:v>44707</c:v>
                </c:pt>
                <c:pt idx="146">
                  <c:v>44708</c:v>
                </c:pt>
                <c:pt idx="147">
                  <c:v>44709</c:v>
                </c:pt>
                <c:pt idx="148">
                  <c:v>44710</c:v>
                </c:pt>
                <c:pt idx="149">
                  <c:v>44711</c:v>
                </c:pt>
                <c:pt idx="150">
                  <c:v>44712</c:v>
                </c:pt>
                <c:pt idx="151">
                  <c:v>44713</c:v>
                </c:pt>
                <c:pt idx="152">
                  <c:v>44714</c:v>
                </c:pt>
                <c:pt idx="153">
                  <c:v>44715</c:v>
                </c:pt>
                <c:pt idx="154">
                  <c:v>44716</c:v>
                </c:pt>
                <c:pt idx="155">
                  <c:v>44717</c:v>
                </c:pt>
                <c:pt idx="156">
                  <c:v>44718</c:v>
                </c:pt>
                <c:pt idx="157">
                  <c:v>44719</c:v>
                </c:pt>
                <c:pt idx="158">
                  <c:v>44720</c:v>
                </c:pt>
                <c:pt idx="159">
                  <c:v>44721</c:v>
                </c:pt>
                <c:pt idx="160">
                  <c:v>44722</c:v>
                </c:pt>
                <c:pt idx="161">
                  <c:v>44723</c:v>
                </c:pt>
                <c:pt idx="162">
                  <c:v>44724</c:v>
                </c:pt>
                <c:pt idx="163">
                  <c:v>44725</c:v>
                </c:pt>
                <c:pt idx="164">
                  <c:v>44726</c:v>
                </c:pt>
                <c:pt idx="165">
                  <c:v>44727</c:v>
                </c:pt>
                <c:pt idx="166">
                  <c:v>44728</c:v>
                </c:pt>
                <c:pt idx="167">
                  <c:v>44729</c:v>
                </c:pt>
                <c:pt idx="168">
                  <c:v>44730</c:v>
                </c:pt>
                <c:pt idx="169">
                  <c:v>44731</c:v>
                </c:pt>
                <c:pt idx="170">
                  <c:v>44732</c:v>
                </c:pt>
                <c:pt idx="171">
                  <c:v>44733</c:v>
                </c:pt>
                <c:pt idx="172">
                  <c:v>44734</c:v>
                </c:pt>
                <c:pt idx="173">
                  <c:v>44735</c:v>
                </c:pt>
                <c:pt idx="174">
                  <c:v>44736</c:v>
                </c:pt>
                <c:pt idx="175">
                  <c:v>44737</c:v>
                </c:pt>
                <c:pt idx="176">
                  <c:v>44738</c:v>
                </c:pt>
                <c:pt idx="177">
                  <c:v>44739</c:v>
                </c:pt>
                <c:pt idx="178">
                  <c:v>44740</c:v>
                </c:pt>
                <c:pt idx="179">
                  <c:v>44741</c:v>
                </c:pt>
                <c:pt idx="180">
                  <c:v>44742</c:v>
                </c:pt>
                <c:pt idx="181">
                  <c:v>44743</c:v>
                </c:pt>
                <c:pt idx="182">
                  <c:v>44744</c:v>
                </c:pt>
                <c:pt idx="183">
                  <c:v>44745</c:v>
                </c:pt>
                <c:pt idx="184">
                  <c:v>44746</c:v>
                </c:pt>
                <c:pt idx="185">
                  <c:v>44747</c:v>
                </c:pt>
                <c:pt idx="186">
                  <c:v>44748</c:v>
                </c:pt>
                <c:pt idx="187">
                  <c:v>44749</c:v>
                </c:pt>
                <c:pt idx="188">
                  <c:v>44750</c:v>
                </c:pt>
                <c:pt idx="189">
                  <c:v>44751</c:v>
                </c:pt>
                <c:pt idx="190">
                  <c:v>44752</c:v>
                </c:pt>
                <c:pt idx="191">
                  <c:v>44753</c:v>
                </c:pt>
                <c:pt idx="192">
                  <c:v>44754</c:v>
                </c:pt>
                <c:pt idx="193">
                  <c:v>44755</c:v>
                </c:pt>
                <c:pt idx="194">
                  <c:v>44756</c:v>
                </c:pt>
                <c:pt idx="195">
                  <c:v>44757</c:v>
                </c:pt>
                <c:pt idx="196">
                  <c:v>44758</c:v>
                </c:pt>
                <c:pt idx="197">
                  <c:v>44759</c:v>
                </c:pt>
                <c:pt idx="198">
                  <c:v>44760</c:v>
                </c:pt>
                <c:pt idx="199">
                  <c:v>44761</c:v>
                </c:pt>
                <c:pt idx="200">
                  <c:v>44762</c:v>
                </c:pt>
                <c:pt idx="201">
                  <c:v>44763</c:v>
                </c:pt>
                <c:pt idx="202">
                  <c:v>44764</c:v>
                </c:pt>
                <c:pt idx="203">
                  <c:v>44765</c:v>
                </c:pt>
                <c:pt idx="204">
                  <c:v>44766</c:v>
                </c:pt>
                <c:pt idx="205">
                  <c:v>44767</c:v>
                </c:pt>
                <c:pt idx="206">
                  <c:v>44768</c:v>
                </c:pt>
                <c:pt idx="207">
                  <c:v>44769</c:v>
                </c:pt>
                <c:pt idx="208">
                  <c:v>44770</c:v>
                </c:pt>
                <c:pt idx="209">
                  <c:v>44771</c:v>
                </c:pt>
                <c:pt idx="210">
                  <c:v>44772</c:v>
                </c:pt>
                <c:pt idx="211">
                  <c:v>44773</c:v>
                </c:pt>
                <c:pt idx="212">
                  <c:v>44774</c:v>
                </c:pt>
                <c:pt idx="213">
                  <c:v>44775</c:v>
                </c:pt>
                <c:pt idx="214">
                  <c:v>44776</c:v>
                </c:pt>
                <c:pt idx="215">
                  <c:v>44777</c:v>
                </c:pt>
                <c:pt idx="216">
                  <c:v>44778</c:v>
                </c:pt>
                <c:pt idx="217">
                  <c:v>44779</c:v>
                </c:pt>
                <c:pt idx="218">
                  <c:v>44780</c:v>
                </c:pt>
                <c:pt idx="219">
                  <c:v>44781</c:v>
                </c:pt>
                <c:pt idx="220">
                  <c:v>44782</c:v>
                </c:pt>
                <c:pt idx="221">
                  <c:v>44783</c:v>
                </c:pt>
                <c:pt idx="222">
                  <c:v>44784</c:v>
                </c:pt>
                <c:pt idx="223">
                  <c:v>44785</c:v>
                </c:pt>
                <c:pt idx="224">
                  <c:v>44786</c:v>
                </c:pt>
                <c:pt idx="225">
                  <c:v>44787</c:v>
                </c:pt>
                <c:pt idx="226">
                  <c:v>44788</c:v>
                </c:pt>
                <c:pt idx="227">
                  <c:v>44789</c:v>
                </c:pt>
                <c:pt idx="228">
                  <c:v>44790</c:v>
                </c:pt>
                <c:pt idx="229">
                  <c:v>44791</c:v>
                </c:pt>
                <c:pt idx="230">
                  <c:v>44792</c:v>
                </c:pt>
                <c:pt idx="231">
                  <c:v>44793</c:v>
                </c:pt>
                <c:pt idx="232">
                  <c:v>44794</c:v>
                </c:pt>
                <c:pt idx="233">
                  <c:v>44795</c:v>
                </c:pt>
                <c:pt idx="234">
                  <c:v>44796</c:v>
                </c:pt>
                <c:pt idx="235">
                  <c:v>44797</c:v>
                </c:pt>
                <c:pt idx="236">
                  <c:v>44798</c:v>
                </c:pt>
                <c:pt idx="237">
                  <c:v>44799</c:v>
                </c:pt>
                <c:pt idx="238">
                  <c:v>44800</c:v>
                </c:pt>
                <c:pt idx="239">
                  <c:v>44801</c:v>
                </c:pt>
                <c:pt idx="240">
                  <c:v>44802</c:v>
                </c:pt>
                <c:pt idx="241">
                  <c:v>44803</c:v>
                </c:pt>
                <c:pt idx="242">
                  <c:v>44804</c:v>
                </c:pt>
                <c:pt idx="243">
                  <c:v>44805</c:v>
                </c:pt>
                <c:pt idx="244">
                  <c:v>44806</c:v>
                </c:pt>
                <c:pt idx="245">
                  <c:v>44807</c:v>
                </c:pt>
                <c:pt idx="246">
                  <c:v>44808</c:v>
                </c:pt>
                <c:pt idx="247">
                  <c:v>44809</c:v>
                </c:pt>
                <c:pt idx="248">
                  <c:v>44810</c:v>
                </c:pt>
                <c:pt idx="249">
                  <c:v>44811</c:v>
                </c:pt>
                <c:pt idx="250">
                  <c:v>44812</c:v>
                </c:pt>
                <c:pt idx="251">
                  <c:v>44813</c:v>
                </c:pt>
                <c:pt idx="252">
                  <c:v>44814</c:v>
                </c:pt>
                <c:pt idx="253">
                  <c:v>44815</c:v>
                </c:pt>
                <c:pt idx="254">
                  <c:v>44816</c:v>
                </c:pt>
                <c:pt idx="255">
                  <c:v>44817</c:v>
                </c:pt>
                <c:pt idx="256">
                  <c:v>44818</c:v>
                </c:pt>
                <c:pt idx="257">
                  <c:v>44819</c:v>
                </c:pt>
                <c:pt idx="258">
                  <c:v>44820</c:v>
                </c:pt>
                <c:pt idx="259">
                  <c:v>44821</c:v>
                </c:pt>
                <c:pt idx="260">
                  <c:v>44822</c:v>
                </c:pt>
                <c:pt idx="261">
                  <c:v>44823</c:v>
                </c:pt>
                <c:pt idx="262">
                  <c:v>44824</c:v>
                </c:pt>
                <c:pt idx="263">
                  <c:v>44825</c:v>
                </c:pt>
                <c:pt idx="264">
                  <c:v>44826</c:v>
                </c:pt>
                <c:pt idx="265">
                  <c:v>44827</c:v>
                </c:pt>
                <c:pt idx="266">
                  <c:v>44828</c:v>
                </c:pt>
                <c:pt idx="267">
                  <c:v>44829</c:v>
                </c:pt>
                <c:pt idx="268">
                  <c:v>44830</c:v>
                </c:pt>
                <c:pt idx="269">
                  <c:v>44831</c:v>
                </c:pt>
                <c:pt idx="270">
                  <c:v>44832</c:v>
                </c:pt>
                <c:pt idx="271">
                  <c:v>44833</c:v>
                </c:pt>
                <c:pt idx="272">
                  <c:v>44834</c:v>
                </c:pt>
                <c:pt idx="273">
                  <c:v>44835</c:v>
                </c:pt>
                <c:pt idx="274">
                  <c:v>44836</c:v>
                </c:pt>
                <c:pt idx="275">
                  <c:v>44837</c:v>
                </c:pt>
                <c:pt idx="276">
                  <c:v>44838</c:v>
                </c:pt>
                <c:pt idx="277">
                  <c:v>44839</c:v>
                </c:pt>
                <c:pt idx="278">
                  <c:v>44840</c:v>
                </c:pt>
                <c:pt idx="279">
                  <c:v>44841</c:v>
                </c:pt>
                <c:pt idx="280">
                  <c:v>44842</c:v>
                </c:pt>
                <c:pt idx="281">
                  <c:v>44843</c:v>
                </c:pt>
                <c:pt idx="282">
                  <c:v>44844</c:v>
                </c:pt>
                <c:pt idx="283">
                  <c:v>44845</c:v>
                </c:pt>
                <c:pt idx="284">
                  <c:v>44846</c:v>
                </c:pt>
                <c:pt idx="285">
                  <c:v>44847</c:v>
                </c:pt>
                <c:pt idx="286">
                  <c:v>44848</c:v>
                </c:pt>
                <c:pt idx="287">
                  <c:v>44849</c:v>
                </c:pt>
                <c:pt idx="288">
                  <c:v>44850</c:v>
                </c:pt>
                <c:pt idx="289">
                  <c:v>44851</c:v>
                </c:pt>
                <c:pt idx="290">
                  <c:v>44852</c:v>
                </c:pt>
                <c:pt idx="291">
                  <c:v>44853</c:v>
                </c:pt>
                <c:pt idx="292">
                  <c:v>44854</c:v>
                </c:pt>
                <c:pt idx="293">
                  <c:v>44855</c:v>
                </c:pt>
                <c:pt idx="294">
                  <c:v>44856</c:v>
                </c:pt>
                <c:pt idx="295">
                  <c:v>44857</c:v>
                </c:pt>
                <c:pt idx="296">
                  <c:v>44858</c:v>
                </c:pt>
                <c:pt idx="297">
                  <c:v>44859</c:v>
                </c:pt>
                <c:pt idx="298">
                  <c:v>44860</c:v>
                </c:pt>
                <c:pt idx="299">
                  <c:v>44861</c:v>
                </c:pt>
                <c:pt idx="300">
                  <c:v>44862</c:v>
                </c:pt>
                <c:pt idx="301">
                  <c:v>44863</c:v>
                </c:pt>
                <c:pt idx="302">
                  <c:v>44864</c:v>
                </c:pt>
                <c:pt idx="303">
                  <c:v>44865</c:v>
                </c:pt>
                <c:pt idx="304">
                  <c:v>44866</c:v>
                </c:pt>
                <c:pt idx="305">
                  <c:v>44867</c:v>
                </c:pt>
                <c:pt idx="306">
                  <c:v>44868</c:v>
                </c:pt>
                <c:pt idx="307">
                  <c:v>44869</c:v>
                </c:pt>
                <c:pt idx="308">
                  <c:v>44870</c:v>
                </c:pt>
                <c:pt idx="309">
                  <c:v>44871</c:v>
                </c:pt>
                <c:pt idx="310">
                  <c:v>44872</c:v>
                </c:pt>
                <c:pt idx="311">
                  <c:v>44873</c:v>
                </c:pt>
                <c:pt idx="312">
                  <c:v>44874</c:v>
                </c:pt>
                <c:pt idx="313">
                  <c:v>44875</c:v>
                </c:pt>
                <c:pt idx="314">
                  <c:v>44876</c:v>
                </c:pt>
                <c:pt idx="315">
                  <c:v>44877</c:v>
                </c:pt>
                <c:pt idx="316">
                  <c:v>44878</c:v>
                </c:pt>
                <c:pt idx="317">
                  <c:v>44879</c:v>
                </c:pt>
                <c:pt idx="318">
                  <c:v>44880</c:v>
                </c:pt>
                <c:pt idx="319">
                  <c:v>44881</c:v>
                </c:pt>
                <c:pt idx="320">
                  <c:v>44882</c:v>
                </c:pt>
                <c:pt idx="321">
                  <c:v>44883</c:v>
                </c:pt>
                <c:pt idx="322">
                  <c:v>44884</c:v>
                </c:pt>
                <c:pt idx="323">
                  <c:v>44885</c:v>
                </c:pt>
                <c:pt idx="324">
                  <c:v>44886</c:v>
                </c:pt>
                <c:pt idx="325">
                  <c:v>44887</c:v>
                </c:pt>
                <c:pt idx="326">
                  <c:v>44888</c:v>
                </c:pt>
                <c:pt idx="327">
                  <c:v>44889</c:v>
                </c:pt>
                <c:pt idx="328">
                  <c:v>44890</c:v>
                </c:pt>
                <c:pt idx="329">
                  <c:v>44891</c:v>
                </c:pt>
                <c:pt idx="330">
                  <c:v>44892</c:v>
                </c:pt>
                <c:pt idx="331">
                  <c:v>44893</c:v>
                </c:pt>
                <c:pt idx="332">
                  <c:v>44894</c:v>
                </c:pt>
                <c:pt idx="333">
                  <c:v>44895</c:v>
                </c:pt>
                <c:pt idx="334">
                  <c:v>44896</c:v>
                </c:pt>
                <c:pt idx="335">
                  <c:v>44897</c:v>
                </c:pt>
                <c:pt idx="336">
                  <c:v>44898</c:v>
                </c:pt>
                <c:pt idx="337">
                  <c:v>44899</c:v>
                </c:pt>
                <c:pt idx="338">
                  <c:v>44900</c:v>
                </c:pt>
                <c:pt idx="339">
                  <c:v>44901</c:v>
                </c:pt>
                <c:pt idx="340">
                  <c:v>44902</c:v>
                </c:pt>
                <c:pt idx="341">
                  <c:v>44903</c:v>
                </c:pt>
                <c:pt idx="342">
                  <c:v>44904</c:v>
                </c:pt>
                <c:pt idx="343">
                  <c:v>44905</c:v>
                </c:pt>
                <c:pt idx="344">
                  <c:v>44906</c:v>
                </c:pt>
                <c:pt idx="345">
                  <c:v>44907</c:v>
                </c:pt>
                <c:pt idx="346">
                  <c:v>44908</c:v>
                </c:pt>
                <c:pt idx="347">
                  <c:v>44909</c:v>
                </c:pt>
                <c:pt idx="348">
                  <c:v>44910</c:v>
                </c:pt>
                <c:pt idx="349">
                  <c:v>44911</c:v>
                </c:pt>
                <c:pt idx="350">
                  <c:v>44912</c:v>
                </c:pt>
                <c:pt idx="351">
                  <c:v>44913</c:v>
                </c:pt>
                <c:pt idx="352">
                  <c:v>44914</c:v>
                </c:pt>
                <c:pt idx="353">
                  <c:v>44915</c:v>
                </c:pt>
                <c:pt idx="354">
                  <c:v>44916</c:v>
                </c:pt>
                <c:pt idx="355">
                  <c:v>44917</c:v>
                </c:pt>
                <c:pt idx="356">
                  <c:v>44918</c:v>
                </c:pt>
                <c:pt idx="357">
                  <c:v>44919</c:v>
                </c:pt>
                <c:pt idx="358">
                  <c:v>44920</c:v>
                </c:pt>
                <c:pt idx="359">
                  <c:v>44921</c:v>
                </c:pt>
                <c:pt idx="360">
                  <c:v>44922</c:v>
                </c:pt>
                <c:pt idx="361">
                  <c:v>44923</c:v>
                </c:pt>
                <c:pt idx="362">
                  <c:v>44924</c:v>
                </c:pt>
                <c:pt idx="363">
                  <c:v>44925</c:v>
                </c:pt>
                <c:pt idx="364">
                  <c:v>44926</c:v>
                </c:pt>
                <c:pt idx="365">
                  <c:v>44927</c:v>
                </c:pt>
                <c:pt idx="366">
                  <c:v>44928</c:v>
                </c:pt>
                <c:pt idx="367">
                  <c:v>44929</c:v>
                </c:pt>
                <c:pt idx="368">
                  <c:v>44930</c:v>
                </c:pt>
                <c:pt idx="369">
                  <c:v>44931</c:v>
                </c:pt>
                <c:pt idx="370">
                  <c:v>44932</c:v>
                </c:pt>
                <c:pt idx="371">
                  <c:v>44933</c:v>
                </c:pt>
                <c:pt idx="372">
                  <c:v>44934</c:v>
                </c:pt>
                <c:pt idx="373">
                  <c:v>44935</c:v>
                </c:pt>
                <c:pt idx="374">
                  <c:v>44936</c:v>
                </c:pt>
                <c:pt idx="375">
                  <c:v>44937</c:v>
                </c:pt>
                <c:pt idx="376">
                  <c:v>44938</c:v>
                </c:pt>
                <c:pt idx="377">
                  <c:v>44939</c:v>
                </c:pt>
                <c:pt idx="378">
                  <c:v>44940</c:v>
                </c:pt>
                <c:pt idx="379">
                  <c:v>44941</c:v>
                </c:pt>
                <c:pt idx="380">
                  <c:v>44942</c:v>
                </c:pt>
                <c:pt idx="381">
                  <c:v>44943</c:v>
                </c:pt>
                <c:pt idx="382">
                  <c:v>44944</c:v>
                </c:pt>
                <c:pt idx="383">
                  <c:v>44945</c:v>
                </c:pt>
                <c:pt idx="384">
                  <c:v>44946</c:v>
                </c:pt>
                <c:pt idx="385">
                  <c:v>44947</c:v>
                </c:pt>
                <c:pt idx="386">
                  <c:v>44948</c:v>
                </c:pt>
                <c:pt idx="387">
                  <c:v>44949</c:v>
                </c:pt>
                <c:pt idx="388">
                  <c:v>44950</c:v>
                </c:pt>
                <c:pt idx="389">
                  <c:v>44951</c:v>
                </c:pt>
                <c:pt idx="390">
                  <c:v>44952</c:v>
                </c:pt>
                <c:pt idx="391">
                  <c:v>44953</c:v>
                </c:pt>
                <c:pt idx="392">
                  <c:v>44954</c:v>
                </c:pt>
                <c:pt idx="393">
                  <c:v>44955</c:v>
                </c:pt>
                <c:pt idx="394">
                  <c:v>44956</c:v>
                </c:pt>
                <c:pt idx="395">
                  <c:v>44957</c:v>
                </c:pt>
                <c:pt idx="396">
                  <c:v>44958</c:v>
                </c:pt>
                <c:pt idx="397">
                  <c:v>44959</c:v>
                </c:pt>
                <c:pt idx="398">
                  <c:v>44960</c:v>
                </c:pt>
                <c:pt idx="399">
                  <c:v>44961</c:v>
                </c:pt>
                <c:pt idx="400">
                  <c:v>44962</c:v>
                </c:pt>
                <c:pt idx="401">
                  <c:v>44963</c:v>
                </c:pt>
                <c:pt idx="402">
                  <c:v>44964</c:v>
                </c:pt>
                <c:pt idx="403">
                  <c:v>44965</c:v>
                </c:pt>
                <c:pt idx="404">
                  <c:v>44966</c:v>
                </c:pt>
                <c:pt idx="405">
                  <c:v>44967</c:v>
                </c:pt>
                <c:pt idx="406">
                  <c:v>44968</c:v>
                </c:pt>
                <c:pt idx="407">
                  <c:v>44969</c:v>
                </c:pt>
                <c:pt idx="408">
                  <c:v>44970</c:v>
                </c:pt>
                <c:pt idx="409">
                  <c:v>44971</c:v>
                </c:pt>
                <c:pt idx="410">
                  <c:v>44972</c:v>
                </c:pt>
                <c:pt idx="411">
                  <c:v>44973</c:v>
                </c:pt>
                <c:pt idx="412">
                  <c:v>44974</c:v>
                </c:pt>
                <c:pt idx="413">
                  <c:v>44975</c:v>
                </c:pt>
                <c:pt idx="414">
                  <c:v>44976</c:v>
                </c:pt>
                <c:pt idx="415">
                  <c:v>44977</c:v>
                </c:pt>
                <c:pt idx="416">
                  <c:v>44978</c:v>
                </c:pt>
                <c:pt idx="417">
                  <c:v>44979</c:v>
                </c:pt>
                <c:pt idx="418">
                  <c:v>44980</c:v>
                </c:pt>
                <c:pt idx="419">
                  <c:v>44981</c:v>
                </c:pt>
                <c:pt idx="420">
                  <c:v>44982</c:v>
                </c:pt>
                <c:pt idx="421">
                  <c:v>44983</c:v>
                </c:pt>
                <c:pt idx="422">
                  <c:v>44984</c:v>
                </c:pt>
                <c:pt idx="423">
                  <c:v>44985</c:v>
                </c:pt>
                <c:pt idx="424">
                  <c:v>44986</c:v>
                </c:pt>
                <c:pt idx="425">
                  <c:v>44987</c:v>
                </c:pt>
                <c:pt idx="426">
                  <c:v>44988</c:v>
                </c:pt>
                <c:pt idx="427">
                  <c:v>44989</c:v>
                </c:pt>
                <c:pt idx="428">
                  <c:v>44990</c:v>
                </c:pt>
                <c:pt idx="429">
                  <c:v>44991</c:v>
                </c:pt>
                <c:pt idx="430">
                  <c:v>44992</c:v>
                </c:pt>
                <c:pt idx="431">
                  <c:v>44993</c:v>
                </c:pt>
                <c:pt idx="432">
                  <c:v>44994</c:v>
                </c:pt>
                <c:pt idx="433">
                  <c:v>44995</c:v>
                </c:pt>
                <c:pt idx="434">
                  <c:v>44996</c:v>
                </c:pt>
                <c:pt idx="435">
                  <c:v>44997</c:v>
                </c:pt>
                <c:pt idx="436">
                  <c:v>44998</c:v>
                </c:pt>
                <c:pt idx="437">
                  <c:v>44999</c:v>
                </c:pt>
                <c:pt idx="438">
                  <c:v>45000</c:v>
                </c:pt>
                <c:pt idx="439">
                  <c:v>45001</c:v>
                </c:pt>
                <c:pt idx="440">
                  <c:v>45002</c:v>
                </c:pt>
                <c:pt idx="441">
                  <c:v>45003</c:v>
                </c:pt>
                <c:pt idx="442">
                  <c:v>45004</c:v>
                </c:pt>
                <c:pt idx="443">
                  <c:v>45005</c:v>
                </c:pt>
                <c:pt idx="444">
                  <c:v>45006</c:v>
                </c:pt>
                <c:pt idx="445">
                  <c:v>45007</c:v>
                </c:pt>
                <c:pt idx="446">
                  <c:v>45008</c:v>
                </c:pt>
                <c:pt idx="447">
                  <c:v>45009</c:v>
                </c:pt>
                <c:pt idx="448">
                  <c:v>45010</c:v>
                </c:pt>
                <c:pt idx="449">
                  <c:v>45011</c:v>
                </c:pt>
                <c:pt idx="450">
                  <c:v>45012</c:v>
                </c:pt>
                <c:pt idx="451">
                  <c:v>45013</c:v>
                </c:pt>
                <c:pt idx="452">
                  <c:v>45014</c:v>
                </c:pt>
                <c:pt idx="453">
                  <c:v>45015</c:v>
                </c:pt>
                <c:pt idx="454">
                  <c:v>45016</c:v>
                </c:pt>
                <c:pt idx="455">
                  <c:v>45017</c:v>
                </c:pt>
                <c:pt idx="456">
                  <c:v>45018</c:v>
                </c:pt>
                <c:pt idx="457">
                  <c:v>45019</c:v>
                </c:pt>
                <c:pt idx="458">
                  <c:v>45020</c:v>
                </c:pt>
                <c:pt idx="459">
                  <c:v>45021</c:v>
                </c:pt>
                <c:pt idx="460">
                  <c:v>45022</c:v>
                </c:pt>
                <c:pt idx="461">
                  <c:v>45023</c:v>
                </c:pt>
                <c:pt idx="462">
                  <c:v>45024</c:v>
                </c:pt>
                <c:pt idx="463">
                  <c:v>45025</c:v>
                </c:pt>
                <c:pt idx="464">
                  <c:v>45026</c:v>
                </c:pt>
                <c:pt idx="465">
                  <c:v>45027</c:v>
                </c:pt>
                <c:pt idx="466">
                  <c:v>45028</c:v>
                </c:pt>
                <c:pt idx="467">
                  <c:v>45029</c:v>
                </c:pt>
                <c:pt idx="468">
                  <c:v>45030</c:v>
                </c:pt>
                <c:pt idx="469">
                  <c:v>45031</c:v>
                </c:pt>
                <c:pt idx="470">
                  <c:v>45032</c:v>
                </c:pt>
                <c:pt idx="471">
                  <c:v>45033</c:v>
                </c:pt>
                <c:pt idx="472">
                  <c:v>45034</c:v>
                </c:pt>
                <c:pt idx="473">
                  <c:v>45035</c:v>
                </c:pt>
                <c:pt idx="474">
                  <c:v>45036</c:v>
                </c:pt>
                <c:pt idx="475">
                  <c:v>45037</c:v>
                </c:pt>
                <c:pt idx="476">
                  <c:v>45038</c:v>
                </c:pt>
                <c:pt idx="477">
                  <c:v>45039</c:v>
                </c:pt>
                <c:pt idx="478">
                  <c:v>45040</c:v>
                </c:pt>
                <c:pt idx="479">
                  <c:v>45041</c:v>
                </c:pt>
                <c:pt idx="480">
                  <c:v>45042</c:v>
                </c:pt>
                <c:pt idx="481">
                  <c:v>45043</c:v>
                </c:pt>
                <c:pt idx="482">
                  <c:v>45044</c:v>
                </c:pt>
                <c:pt idx="483">
                  <c:v>45045</c:v>
                </c:pt>
                <c:pt idx="484">
                  <c:v>45046</c:v>
                </c:pt>
                <c:pt idx="485">
                  <c:v>45047</c:v>
                </c:pt>
                <c:pt idx="486">
                  <c:v>45048</c:v>
                </c:pt>
                <c:pt idx="487">
                  <c:v>45049</c:v>
                </c:pt>
                <c:pt idx="488">
                  <c:v>45050</c:v>
                </c:pt>
                <c:pt idx="489">
                  <c:v>45051</c:v>
                </c:pt>
                <c:pt idx="490">
                  <c:v>45052</c:v>
                </c:pt>
                <c:pt idx="491">
                  <c:v>45053</c:v>
                </c:pt>
                <c:pt idx="492">
                  <c:v>45054</c:v>
                </c:pt>
                <c:pt idx="493">
                  <c:v>45055</c:v>
                </c:pt>
                <c:pt idx="494">
                  <c:v>45056</c:v>
                </c:pt>
                <c:pt idx="495">
                  <c:v>45057</c:v>
                </c:pt>
                <c:pt idx="496">
                  <c:v>45058</c:v>
                </c:pt>
                <c:pt idx="497">
                  <c:v>45059</c:v>
                </c:pt>
                <c:pt idx="498">
                  <c:v>45060</c:v>
                </c:pt>
                <c:pt idx="499">
                  <c:v>45061</c:v>
                </c:pt>
                <c:pt idx="500">
                  <c:v>45062</c:v>
                </c:pt>
                <c:pt idx="501">
                  <c:v>45063</c:v>
                </c:pt>
                <c:pt idx="502">
                  <c:v>45064</c:v>
                </c:pt>
                <c:pt idx="503">
                  <c:v>45065</c:v>
                </c:pt>
                <c:pt idx="504">
                  <c:v>45066</c:v>
                </c:pt>
                <c:pt idx="505">
                  <c:v>45067</c:v>
                </c:pt>
                <c:pt idx="506">
                  <c:v>45068</c:v>
                </c:pt>
                <c:pt idx="507">
                  <c:v>45069</c:v>
                </c:pt>
                <c:pt idx="508">
                  <c:v>45070</c:v>
                </c:pt>
                <c:pt idx="509">
                  <c:v>45071</c:v>
                </c:pt>
                <c:pt idx="510">
                  <c:v>45072</c:v>
                </c:pt>
                <c:pt idx="511">
                  <c:v>45073</c:v>
                </c:pt>
                <c:pt idx="512">
                  <c:v>45074</c:v>
                </c:pt>
                <c:pt idx="513">
                  <c:v>45075</c:v>
                </c:pt>
                <c:pt idx="514">
                  <c:v>45076</c:v>
                </c:pt>
                <c:pt idx="515">
                  <c:v>45077</c:v>
                </c:pt>
                <c:pt idx="516">
                  <c:v>45078</c:v>
                </c:pt>
                <c:pt idx="517">
                  <c:v>45079</c:v>
                </c:pt>
                <c:pt idx="518">
                  <c:v>45080</c:v>
                </c:pt>
                <c:pt idx="519">
                  <c:v>45081</c:v>
                </c:pt>
                <c:pt idx="520">
                  <c:v>45082</c:v>
                </c:pt>
                <c:pt idx="521">
                  <c:v>45083</c:v>
                </c:pt>
                <c:pt idx="522">
                  <c:v>45084</c:v>
                </c:pt>
                <c:pt idx="523">
                  <c:v>45085</c:v>
                </c:pt>
                <c:pt idx="524">
                  <c:v>45086</c:v>
                </c:pt>
                <c:pt idx="525">
                  <c:v>45087</c:v>
                </c:pt>
                <c:pt idx="526">
                  <c:v>45088</c:v>
                </c:pt>
                <c:pt idx="527">
                  <c:v>45089</c:v>
                </c:pt>
                <c:pt idx="528">
                  <c:v>45090</c:v>
                </c:pt>
                <c:pt idx="529">
                  <c:v>45091</c:v>
                </c:pt>
                <c:pt idx="530">
                  <c:v>45092</c:v>
                </c:pt>
                <c:pt idx="531">
                  <c:v>45093</c:v>
                </c:pt>
                <c:pt idx="532">
                  <c:v>45094</c:v>
                </c:pt>
                <c:pt idx="533">
                  <c:v>45095</c:v>
                </c:pt>
                <c:pt idx="534">
                  <c:v>45096</c:v>
                </c:pt>
                <c:pt idx="535">
                  <c:v>45097</c:v>
                </c:pt>
                <c:pt idx="536">
                  <c:v>45098</c:v>
                </c:pt>
                <c:pt idx="537">
                  <c:v>45099</c:v>
                </c:pt>
                <c:pt idx="538">
                  <c:v>45100</c:v>
                </c:pt>
                <c:pt idx="539">
                  <c:v>45101</c:v>
                </c:pt>
                <c:pt idx="540">
                  <c:v>45102</c:v>
                </c:pt>
                <c:pt idx="541">
                  <c:v>45103</c:v>
                </c:pt>
                <c:pt idx="542">
                  <c:v>45104</c:v>
                </c:pt>
                <c:pt idx="543">
                  <c:v>45105</c:v>
                </c:pt>
                <c:pt idx="544">
                  <c:v>45106</c:v>
                </c:pt>
                <c:pt idx="545">
                  <c:v>45107</c:v>
                </c:pt>
                <c:pt idx="546">
                  <c:v>45108</c:v>
                </c:pt>
                <c:pt idx="547">
                  <c:v>45109</c:v>
                </c:pt>
                <c:pt idx="548">
                  <c:v>45110</c:v>
                </c:pt>
                <c:pt idx="549">
                  <c:v>45111</c:v>
                </c:pt>
                <c:pt idx="550">
                  <c:v>45112</c:v>
                </c:pt>
                <c:pt idx="551">
                  <c:v>45113</c:v>
                </c:pt>
                <c:pt idx="552">
                  <c:v>45114</c:v>
                </c:pt>
                <c:pt idx="553">
                  <c:v>45115</c:v>
                </c:pt>
                <c:pt idx="554">
                  <c:v>45116</c:v>
                </c:pt>
                <c:pt idx="555">
                  <c:v>45117</c:v>
                </c:pt>
                <c:pt idx="556">
                  <c:v>45118</c:v>
                </c:pt>
                <c:pt idx="557">
                  <c:v>45119</c:v>
                </c:pt>
                <c:pt idx="558">
                  <c:v>45120</c:v>
                </c:pt>
                <c:pt idx="559">
                  <c:v>45121</c:v>
                </c:pt>
                <c:pt idx="560">
                  <c:v>45122</c:v>
                </c:pt>
                <c:pt idx="561">
                  <c:v>45123</c:v>
                </c:pt>
                <c:pt idx="562">
                  <c:v>45124</c:v>
                </c:pt>
                <c:pt idx="563">
                  <c:v>45125</c:v>
                </c:pt>
                <c:pt idx="564">
                  <c:v>45126</c:v>
                </c:pt>
                <c:pt idx="565">
                  <c:v>45127</c:v>
                </c:pt>
                <c:pt idx="566">
                  <c:v>45128</c:v>
                </c:pt>
                <c:pt idx="567">
                  <c:v>45129</c:v>
                </c:pt>
                <c:pt idx="568">
                  <c:v>45130</c:v>
                </c:pt>
                <c:pt idx="569">
                  <c:v>45131</c:v>
                </c:pt>
                <c:pt idx="570">
                  <c:v>45132</c:v>
                </c:pt>
                <c:pt idx="571">
                  <c:v>45133</c:v>
                </c:pt>
                <c:pt idx="572">
                  <c:v>45134</c:v>
                </c:pt>
                <c:pt idx="573">
                  <c:v>45135</c:v>
                </c:pt>
                <c:pt idx="574">
                  <c:v>45136</c:v>
                </c:pt>
                <c:pt idx="575">
                  <c:v>45137</c:v>
                </c:pt>
                <c:pt idx="576">
                  <c:v>45138</c:v>
                </c:pt>
                <c:pt idx="577">
                  <c:v>45139</c:v>
                </c:pt>
                <c:pt idx="578">
                  <c:v>45140</c:v>
                </c:pt>
                <c:pt idx="579">
                  <c:v>45141</c:v>
                </c:pt>
                <c:pt idx="580">
                  <c:v>45142</c:v>
                </c:pt>
                <c:pt idx="581">
                  <c:v>45143</c:v>
                </c:pt>
                <c:pt idx="582">
                  <c:v>45144</c:v>
                </c:pt>
                <c:pt idx="583">
                  <c:v>45145</c:v>
                </c:pt>
                <c:pt idx="584">
                  <c:v>45146</c:v>
                </c:pt>
                <c:pt idx="585">
                  <c:v>45147</c:v>
                </c:pt>
                <c:pt idx="586">
                  <c:v>45148</c:v>
                </c:pt>
                <c:pt idx="587">
                  <c:v>45149</c:v>
                </c:pt>
                <c:pt idx="588">
                  <c:v>45150</c:v>
                </c:pt>
                <c:pt idx="589">
                  <c:v>45151</c:v>
                </c:pt>
                <c:pt idx="590">
                  <c:v>45152</c:v>
                </c:pt>
                <c:pt idx="591">
                  <c:v>45153</c:v>
                </c:pt>
                <c:pt idx="592">
                  <c:v>45154</c:v>
                </c:pt>
                <c:pt idx="593">
                  <c:v>45155</c:v>
                </c:pt>
                <c:pt idx="594">
                  <c:v>45156</c:v>
                </c:pt>
                <c:pt idx="595">
                  <c:v>45157</c:v>
                </c:pt>
                <c:pt idx="596">
                  <c:v>45158</c:v>
                </c:pt>
                <c:pt idx="597">
                  <c:v>45159</c:v>
                </c:pt>
                <c:pt idx="598">
                  <c:v>45160</c:v>
                </c:pt>
                <c:pt idx="599">
                  <c:v>45161</c:v>
                </c:pt>
                <c:pt idx="600">
                  <c:v>45162</c:v>
                </c:pt>
                <c:pt idx="601">
                  <c:v>45163</c:v>
                </c:pt>
                <c:pt idx="602">
                  <c:v>45164</c:v>
                </c:pt>
                <c:pt idx="603">
                  <c:v>45165</c:v>
                </c:pt>
                <c:pt idx="604">
                  <c:v>45166</c:v>
                </c:pt>
                <c:pt idx="605">
                  <c:v>45167</c:v>
                </c:pt>
                <c:pt idx="606">
                  <c:v>45168</c:v>
                </c:pt>
                <c:pt idx="607">
                  <c:v>45169</c:v>
                </c:pt>
                <c:pt idx="608">
                  <c:v>45170</c:v>
                </c:pt>
                <c:pt idx="609">
                  <c:v>45171</c:v>
                </c:pt>
                <c:pt idx="610">
                  <c:v>45172</c:v>
                </c:pt>
                <c:pt idx="611">
                  <c:v>45173</c:v>
                </c:pt>
                <c:pt idx="612">
                  <c:v>45174</c:v>
                </c:pt>
                <c:pt idx="613">
                  <c:v>45175</c:v>
                </c:pt>
                <c:pt idx="614">
                  <c:v>45176</c:v>
                </c:pt>
                <c:pt idx="615">
                  <c:v>45177</c:v>
                </c:pt>
                <c:pt idx="616">
                  <c:v>45178</c:v>
                </c:pt>
                <c:pt idx="617">
                  <c:v>45179</c:v>
                </c:pt>
                <c:pt idx="618">
                  <c:v>45180</c:v>
                </c:pt>
                <c:pt idx="619">
                  <c:v>45181</c:v>
                </c:pt>
                <c:pt idx="620">
                  <c:v>45182</c:v>
                </c:pt>
                <c:pt idx="621">
                  <c:v>45183</c:v>
                </c:pt>
                <c:pt idx="622">
                  <c:v>45184</c:v>
                </c:pt>
                <c:pt idx="623">
                  <c:v>45185</c:v>
                </c:pt>
                <c:pt idx="624">
                  <c:v>45186</c:v>
                </c:pt>
                <c:pt idx="625">
                  <c:v>45187</c:v>
                </c:pt>
                <c:pt idx="626">
                  <c:v>45188</c:v>
                </c:pt>
                <c:pt idx="627">
                  <c:v>45189</c:v>
                </c:pt>
                <c:pt idx="628">
                  <c:v>45190</c:v>
                </c:pt>
                <c:pt idx="629">
                  <c:v>45191</c:v>
                </c:pt>
                <c:pt idx="630">
                  <c:v>45192</c:v>
                </c:pt>
                <c:pt idx="631">
                  <c:v>45193</c:v>
                </c:pt>
                <c:pt idx="632">
                  <c:v>45194</c:v>
                </c:pt>
                <c:pt idx="633">
                  <c:v>45195</c:v>
                </c:pt>
                <c:pt idx="634">
                  <c:v>45196</c:v>
                </c:pt>
                <c:pt idx="635">
                  <c:v>45197</c:v>
                </c:pt>
                <c:pt idx="636">
                  <c:v>45198</c:v>
                </c:pt>
                <c:pt idx="637">
                  <c:v>45199</c:v>
                </c:pt>
                <c:pt idx="638">
                  <c:v>45200</c:v>
                </c:pt>
                <c:pt idx="639">
                  <c:v>45201</c:v>
                </c:pt>
                <c:pt idx="640">
                  <c:v>45202</c:v>
                </c:pt>
                <c:pt idx="641">
                  <c:v>45203</c:v>
                </c:pt>
                <c:pt idx="642">
                  <c:v>45204</c:v>
                </c:pt>
                <c:pt idx="643">
                  <c:v>45205</c:v>
                </c:pt>
                <c:pt idx="644">
                  <c:v>45206</c:v>
                </c:pt>
                <c:pt idx="645">
                  <c:v>45207</c:v>
                </c:pt>
                <c:pt idx="646">
                  <c:v>45208</c:v>
                </c:pt>
                <c:pt idx="647">
                  <c:v>45209</c:v>
                </c:pt>
                <c:pt idx="648">
                  <c:v>45210</c:v>
                </c:pt>
                <c:pt idx="649">
                  <c:v>45211</c:v>
                </c:pt>
                <c:pt idx="650">
                  <c:v>45212</c:v>
                </c:pt>
                <c:pt idx="651">
                  <c:v>45213</c:v>
                </c:pt>
                <c:pt idx="652">
                  <c:v>45214</c:v>
                </c:pt>
                <c:pt idx="653">
                  <c:v>45215</c:v>
                </c:pt>
                <c:pt idx="654">
                  <c:v>45216</c:v>
                </c:pt>
                <c:pt idx="655">
                  <c:v>45217</c:v>
                </c:pt>
                <c:pt idx="656">
                  <c:v>45218</c:v>
                </c:pt>
                <c:pt idx="657">
                  <c:v>45219</c:v>
                </c:pt>
                <c:pt idx="658">
                  <c:v>45220</c:v>
                </c:pt>
                <c:pt idx="659">
                  <c:v>45221</c:v>
                </c:pt>
                <c:pt idx="660">
                  <c:v>45222</c:v>
                </c:pt>
                <c:pt idx="661">
                  <c:v>45223</c:v>
                </c:pt>
                <c:pt idx="662">
                  <c:v>45224</c:v>
                </c:pt>
                <c:pt idx="663">
                  <c:v>45225</c:v>
                </c:pt>
                <c:pt idx="664">
                  <c:v>45226</c:v>
                </c:pt>
                <c:pt idx="665">
                  <c:v>45227</c:v>
                </c:pt>
                <c:pt idx="666">
                  <c:v>45228</c:v>
                </c:pt>
                <c:pt idx="667">
                  <c:v>45229</c:v>
                </c:pt>
                <c:pt idx="668">
                  <c:v>45230</c:v>
                </c:pt>
                <c:pt idx="669">
                  <c:v>45231</c:v>
                </c:pt>
                <c:pt idx="670">
                  <c:v>45232</c:v>
                </c:pt>
                <c:pt idx="671">
                  <c:v>45233</c:v>
                </c:pt>
                <c:pt idx="672">
                  <c:v>45234</c:v>
                </c:pt>
                <c:pt idx="673">
                  <c:v>45235</c:v>
                </c:pt>
                <c:pt idx="674">
                  <c:v>45236</c:v>
                </c:pt>
                <c:pt idx="675">
                  <c:v>45237</c:v>
                </c:pt>
                <c:pt idx="676">
                  <c:v>45238</c:v>
                </c:pt>
                <c:pt idx="677">
                  <c:v>45239</c:v>
                </c:pt>
                <c:pt idx="678">
                  <c:v>45240</c:v>
                </c:pt>
                <c:pt idx="679">
                  <c:v>45241</c:v>
                </c:pt>
                <c:pt idx="680">
                  <c:v>45242</c:v>
                </c:pt>
                <c:pt idx="681">
                  <c:v>45243</c:v>
                </c:pt>
                <c:pt idx="682">
                  <c:v>45244</c:v>
                </c:pt>
                <c:pt idx="683">
                  <c:v>45245</c:v>
                </c:pt>
                <c:pt idx="684">
                  <c:v>45246</c:v>
                </c:pt>
                <c:pt idx="685">
                  <c:v>45247</c:v>
                </c:pt>
                <c:pt idx="686">
                  <c:v>45248</c:v>
                </c:pt>
                <c:pt idx="687">
                  <c:v>45249</c:v>
                </c:pt>
                <c:pt idx="688">
                  <c:v>45250</c:v>
                </c:pt>
                <c:pt idx="689">
                  <c:v>45251</c:v>
                </c:pt>
                <c:pt idx="690">
                  <c:v>45252</c:v>
                </c:pt>
                <c:pt idx="691">
                  <c:v>45253</c:v>
                </c:pt>
                <c:pt idx="692">
                  <c:v>45254</c:v>
                </c:pt>
                <c:pt idx="693">
                  <c:v>45255</c:v>
                </c:pt>
                <c:pt idx="694">
                  <c:v>45256</c:v>
                </c:pt>
                <c:pt idx="695">
                  <c:v>45257</c:v>
                </c:pt>
                <c:pt idx="696">
                  <c:v>45258</c:v>
                </c:pt>
                <c:pt idx="697">
                  <c:v>45259</c:v>
                </c:pt>
                <c:pt idx="698">
                  <c:v>45260</c:v>
                </c:pt>
                <c:pt idx="699">
                  <c:v>45261</c:v>
                </c:pt>
                <c:pt idx="700">
                  <c:v>45262</c:v>
                </c:pt>
                <c:pt idx="701">
                  <c:v>45263</c:v>
                </c:pt>
                <c:pt idx="702">
                  <c:v>45264</c:v>
                </c:pt>
                <c:pt idx="703">
                  <c:v>45265</c:v>
                </c:pt>
                <c:pt idx="704">
                  <c:v>45266</c:v>
                </c:pt>
                <c:pt idx="705">
                  <c:v>45267</c:v>
                </c:pt>
                <c:pt idx="706">
                  <c:v>45268</c:v>
                </c:pt>
                <c:pt idx="707">
                  <c:v>45269</c:v>
                </c:pt>
                <c:pt idx="708">
                  <c:v>45270</c:v>
                </c:pt>
                <c:pt idx="709">
                  <c:v>45271</c:v>
                </c:pt>
                <c:pt idx="710">
                  <c:v>45272</c:v>
                </c:pt>
                <c:pt idx="711">
                  <c:v>45273</c:v>
                </c:pt>
                <c:pt idx="712">
                  <c:v>45274</c:v>
                </c:pt>
                <c:pt idx="713">
                  <c:v>45275</c:v>
                </c:pt>
                <c:pt idx="714">
                  <c:v>45276</c:v>
                </c:pt>
                <c:pt idx="715">
                  <c:v>45277</c:v>
                </c:pt>
                <c:pt idx="716">
                  <c:v>45278</c:v>
                </c:pt>
                <c:pt idx="717">
                  <c:v>45279</c:v>
                </c:pt>
                <c:pt idx="718">
                  <c:v>45280</c:v>
                </c:pt>
                <c:pt idx="719">
                  <c:v>45281</c:v>
                </c:pt>
                <c:pt idx="720">
                  <c:v>45282</c:v>
                </c:pt>
                <c:pt idx="721">
                  <c:v>45283</c:v>
                </c:pt>
                <c:pt idx="722">
                  <c:v>45284</c:v>
                </c:pt>
                <c:pt idx="723">
                  <c:v>45285</c:v>
                </c:pt>
                <c:pt idx="724">
                  <c:v>45286</c:v>
                </c:pt>
                <c:pt idx="725">
                  <c:v>45287</c:v>
                </c:pt>
                <c:pt idx="726">
                  <c:v>45288</c:v>
                </c:pt>
                <c:pt idx="727">
                  <c:v>45289</c:v>
                </c:pt>
                <c:pt idx="728">
                  <c:v>45290</c:v>
                </c:pt>
                <c:pt idx="729">
                  <c:v>45291</c:v>
                </c:pt>
                <c:pt idx="730">
                  <c:v>45292</c:v>
                </c:pt>
                <c:pt idx="731">
                  <c:v>45293</c:v>
                </c:pt>
                <c:pt idx="732">
                  <c:v>45294</c:v>
                </c:pt>
                <c:pt idx="733">
                  <c:v>45295</c:v>
                </c:pt>
                <c:pt idx="734">
                  <c:v>45296</c:v>
                </c:pt>
                <c:pt idx="735">
                  <c:v>45297</c:v>
                </c:pt>
                <c:pt idx="736">
                  <c:v>45298</c:v>
                </c:pt>
                <c:pt idx="737">
                  <c:v>45299</c:v>
                </c:pt>
                <c:pt idx="738">
                  <c:v>45300</c:v>
                </c:pt>
                <c:pt idx="739">
                  <c:v>45301</c:v>
                </c:pt>
                <c:pt idx="740">
                  <c:v>45302</c:v>
                </c:pt>
                <c:pt idx="741">
                  <c:v>45303</c:v>
                </c:pt>
                <c:pt idx="742">
                  <c:v>45304</c:v>
                </c:pt>
                <c:pt idx="743">
                  <c:v>45305</c:v>
                </c:pt>
                <c:pt idx="744">
                  <c:v>45306</c:v>
                </c:pt>
                <c:pt idx="745">
                  <c:v>45307</c:v>
                </c:pt>
                <c:pt idx="746">
                  <c:v>45308</c:v>
                </c:pt>
                <c:pt idx="747">
                  <c:v>45309</c:v>
                </c:pt>
                <c:pt idx="748">
                  <c:v>45310</c:v>
                </c:pt>
                <c:pt idx="749">
                  <c:v>45311</c:v>
                </c:pt>
                <c:pt idx="750">
                  <c:v>45312</c:v>
                </c:pt>
                <c:pt idx="751">
                  <c:v>45313</c:v>
                </c:pt>
                <c:pt idx="752">
                  <c:v>45314</c:v>
                </c:pt>
                <c:pt idx="753">
                  <c:v>45315</c:v>
                </c:pt>
                <c:pt idx="754">
                  <c:v>45316</c:v>
                </c:pt>
                <c:pt idx="755">
                  <c:v>45317</c:v>
                </c:pt>
                <c:pt idx="756">
                  <c:v>45318</c:v>
                </c:pt>
                <c:pt idx="757">
                  <c:v>45319</c:v>
                </c:pt>
                <c:pt idx="758">
                  <c:v>45320</c:v>
                </c:pt>
                <c:pt idx="759">
                  <c:v>45321</c:v>
                </c:pt>
                <c:pt idx="760">
                  <c:v>45322</c:v>
                </c:pt>
                <c:pt idx="761">
                  <c:v>45323</c:v>
                </c:pt>
                <c:pt idx="762">
                  <c:v>45324</c:v>
                </c:pt>
                <c:pt idx="763">
                  <c:v>45325</c:v>
                </c:pt>
                <c:pt idx="764">
                  <c:v>45326</c:v>
                </c:pt>
                <c:pt idx="765">
                  <c:v>45327</c:v>
                </c:pt>
                <c:pt idx="766">
                  <c:v>45328</c:v>
                </c:pt>
                <c:pt idx="767">
                  <c:v>45329</c:v>
                </c:pt>
                <c:pt idx="768">
                  <c:v>45330</c:v>
                </c:pt>
                <c:pt idx="769">
                  <c:v>45331</c:v>
                </c:pt>
                <c:pt idx="770">
                  <c:v>45332</c:v>
                </c:pt>
                <c:pt idx="771">
                  <c:v>45333</c:v>
                </c:pt>
                <c:pt idx="772">
                  <c:v>45334</c:v>
                </c:pt>
                <c:pt idx="773">
                  <c:v>45335</c:v>
                </c:pt>
                <c:pt idx="774">
                  <c:v>45336</c:v>
                </c:pt>
                <c:pt idx="775">
                  <c:v>45337</c:v>
                </c:pt>
                <c:pt idx="776">
                  <c:v>45338</c:v>
                </c:pt>
                <c:pt idx="777">
                  <c:v>45339</c:v>
                </c:pt>
                <c:pt idx="778">
                  <c:v>45340</c:v>
                </c:pt>
                <c:pt idx="779">
                  <c:v>45341</c:v>
                </c:pt>
                <c:pt idx="780">
                  <c:v>45342</c:v>
                </c:pt>
                <c:pt idx="781">
                  <c:v>45343</c:v>
                </c:pt>
                <c:pt idx="782">
                  <c:v>45344</c:v>
                </c:pt>
                <c:pt idx="783">
                  <c:v>45345</c:v>
                </c:pt>
                <c:pt idx="784">
                  <c:v>45346</c:v>
                </c:pt>
                <c:pt idx="785">
                  <c:v>45347</c:v>
                </c:pt>
                <c:pt idx="786">
                  <c:v>45348</c:v>
                </c:pt>
                <c:pt idx="787">
                  <c:v>45349</c:v>
                </c:pt>
                <c:pt idx="788">
                  <c:v>45350</c:v>
                </c:pt>
                <c:pt idx="789">
                  <c:v>45351</c:v>
                </c:pt>
                <c:pt idx="790">
                  <c:v>45352</c:v>
                </c:pt>
                <c:pt idx="791">
                  <c:v>45353</c:v>
                </c:pt>
                <c:pt idx="792">
                  <c:v>45354</c:v>
                </c:pt>
                <c:pt idx="793">
                  <c:v>45355</c:v>
                </c:pt>
                <c:pt idx="794">
                  <c:v>45356</c:v>
                </c:pt>
                <c:pt idx="795">
                  <c:v>45357</c:v>
                </c:pt>
                <c:pt idx="796">
                  <c:v>45358</c:v>
                </c:pt>
                <c:pt idx="797">
                  <c:v>45359</c:v>
                </c:pt>
                <c:pt idx="798">
                  <c:v>45360</c:v>
                </c:pt>
                <c:pt idx="799">
                  <c:v>45361</c:v>
                </c:pt>
                <c:pt idx="800">
                  <c:v>45362</c:v>
                </c:pt>
                <c:pt idx="801">
                  <c:v>45363</c:v>
                </c:pt>
                <c:pt idx="802">
                  <c:v>45364</c:v>
                </c:pt>
                <c:pt idx="803">
                  <c:v>45365</c:v>
                </c:pt>
                <c:pt idx="804">
                  <c:v>45366</c:v>
                </c:pt>
                <c:pt idx="805">
                  <c:v>45367</c:v>
                </c:pt>
                <c:pt idx="806">
                  <c:v>45368</c:v>
                </c:pt>
                <c:pt idx="807">
                  <c:v>45369</c:v>
                </c:pt>
                <c:pt idx="808">
                  <c:v>45370</c:v>
                </c:pt>
                <c:pt idx="809">
                  <c:v>45371</c:v>
                </c:pt>
                <c:pt idx="810">
                  <c:v>45372</c:v>
                </c:pt>
                <c:pt idx="811">
                  <c:v>45373</c:v>
                </c:pt>
                <c:pt idx="812">
                  <c:v>45374</c:v>
                </c:pt>
                <c:pt idx="813">
                  <c:v>45375</c:v>
                </c:pt>
                <c:pt idx="814">
                  <c:v>45376</c:v>
                </c:pt>
                <c:pt idx="815">
                  <c:v>45377</c:v>
                </c:pt>
                <c:pt idx="816">
                  <c:v>45378</c:v>
                </c:pt>
                <c:pt idx="817">
                  <c:v>45379</c:v>
                </c:pt>
                <c:pt idx="818">
                  <c:v>45380</c:v>
                </c:pt>
                <c:pt idx="819">
                  <c:v>45381</c:v>
                </c:pt>
                <c:pt idx="820">
                  <c:v>45382</c:v>
                </c:pt>
                <c:pt idx="821">
                  <c:v>45383</c:v>
                </c:pt>
                <c:pt idx="822">
                  <c:v>45384</c:v>
                </c:pt>
                <c:pt idx="823">
                  <c:v>45385</c:v>
                </c:pt>
                <c:pt idx="824">
                  <c:v>45386</c:v>
                </c:pt>
                <c:pt idx="825">
                  <c:v>45387</c:v>
                </c:pt>
                <c:pt idx="826">
                  <c:v>45388</c:v>
                </c:pt>
                <c:pt idx="827">
                  <c:v>45389</c:v>
                </c:pt>
                <c:pt idx="828">
                  <c:v>45390</c:v>
                </c:pt>
                <c:pt idx="829">
                  <c:v>45391</c:v>
                </c:pt>
                <c:pt idx="830">
                  <c:v>45392</c:v>
                </c:pt>
                <c:pt idx="831">
                  <c:v>45393</c:v>
                </c:pt>
                <c:pt idx="832">
                  <c:v>45394</c:v>
                </c:pt>
                <c:pt idx="833">
                  <c:v>45395</c:v>
                </c:pt>
                <c:pt idx="834">
                  <c:v>45396</c:v>
                </c:pt>
                <c:pt idx="835">
                  <c:v>45397</c:v>
                </c:pt>
                <c:pt idx="836">
                  <c:v>45398</c:v>
                </c:pt>
                <c:pt idx="837">
                  <c:v>45399</c:v>
                </c:pt>
                <c:pt idx="838">
                  <c:v>45400</c:v>
                </c:pt>
                <c:pt idx="839">
                  <c:v>45401</c:v>
                </c:pt>
                <c:pt idx="840">
                  <c:v>45402</c:v>
                </c:pt>
                <c:pt idx="841">
                  <c:v>45403</c:v>
                </c:pt>
                <c:pt idx="842">
                  <c:v>45404</c:v>
                </c:pt>
                <c:pt idx="843">
                  <c:v>45405</c:v>
                </c:pt>
                <c:pt idx="844">
                  <c:v>45406</c:v>
                </c:pt>
                <c:pt idx="845">
                  <c:v>45407</c:v>
                </c:pt>
                <c:pt idx="846">
                  <c:v>45408</c:v>
                </c:pt>
                <c:pt idx="847">
                  <c:v>45409</c:v>
                </c:pt>
                <c:pt idx="848">
                  <c:v>45410</c:v>
                </c:pt>
                <c:pt idx="849">
                  <c:v>45411</c:v>
                </c:pt>
                <c:pt idx="850">
                  <c:v>45412</c:v>
                </c:pt>
                <c:pt idx="851">
                  <c:v>45413</c:v>
                </c:pt>
                <c:pt idx="852">
                  <c:v>45414</c:v>
                </c:pt>
                <c:pt idx="853">
                  <c:v>45415</c:v>
                </c:pt>
                <c:pt idx="854">
                  <c:v>45416</c:v>
                </c:pt>
                <c:pt idx="855">
                  <c:v>45417</c:v>
                </c:pt>
                <c:pt idx="856">
                  <c:v>45418</c:v>
                </c:pt>
                <c:pt idx="857">
                  <c:v>45419</c:v>
                </c:pt>
                <c:pt idx="858">
                  <c:v>45420</c:v>
                </c:pt>
                <c:pt idx="859">
                  <c:v>45421</c:v>
                </c:pt>
                <c:pt idx="860">
                  <c:v>45422</c:v>
                </c:pt>
                <c:pt idx="861">
                  <c:v>45423</c:v>
                </c:pt>
                <c:pt idx="862">
                  <c:v>45424</c:v>
                </c:pt>
                <c:pt idx="863">
                  <c:v>45425</c:v>
                </c:pt>
                <c:pt idx="864">
                  <c:v>45426</c:v>
                </c:pt>
                <c:pt idx="865">
                  <c:v>45427</c:v>
                </c:pt>
                <c:pt idx="866">
                  <c:v>45428</c:v>
                </c:pt>
                <c:pt idx="867">
                  <c:v>45429</c:v>
                </c:pt>
                <c:pt idx="868">
                  <c:v>45430</c:v>
                </c:pt>
                <c:pt idx="869">
                  <c:v>45431</c:v>
                </c:pt>
                <c:pt idx="870">
                  <c:v>45432</c:v>
                </c:pt>
                <c:pt idx="871">
                  <c:v>45433</c:v>
                </c:pt>
                <c:pt idx="872">
                  <c:v>45434</c:v>
                </c:pt>
                <c:pt idx="873">
                  <c:v>45435</c:v>
                </c:pt>
                <c:pt idx="874">
                  <c:v>45436</c:v>
                </c:pt>
                <c:pt idx="875">
                  <c:v>45437</c:v>
                </c:pt>
                <c:pt idx="876">
                  <c:v>45438</c:v>
                </c:pt>
                <c:pt idx="877">
                  <c:v>45439</c:v>
                </c:pt>
                <c:pt idx="878">
                  <c:v>45440</c:v>
                </c:pt>
                <c:pt idx="879">
                  <c:v>45441</c:v>
                </c:pt>
                <c:pt idx="880">
                  <c:v>45442</c:v>
                </c:pt>
                <c:pt idx="881">
                  <c:v>45443</c:v>
                </c:pt>
                <c:pt idx="882">
                  <c:v>45444</c:v>
                </c:pt>
                <c:pt idx="883">
                  <c:v>45445</c:v>
                </c:pt>
                <c:pt idx="884">
                  <c:v>45446</c:v>
                </c:pt>
                <c:pt idx="885">
                  <c:v>45447</c:v>
                </c:pt>
                <c:pt idx="886">
                  <c:v>45448</c:v>
                </c:pt>
                <c:pt idx="887">
                  <c:v>45449</c:v>
                </c:pt>
                <c:pt idx="888">
                  <c:v>45450</c:v>
                </c:pt>
                <c:pt idx="889">
                  <c:v>45451</c:v>
                </c:pt>
                <c:pt idx="890">
                  <c:v>45452</c:v>
                </c:pt>
                <c:pt idx="891">
                  <c:v>45453</c:v>
                </c:pt>
                <c:pt idx="892">
                  <c:v>45454</c:v>
                </c:pt>
                <c:pt idx="893">
                  <c:v>45455</c:v>
                </c:pt>
                <c:pt idx="894">
                  <c:v>45456</c:v>
                </c:pt>
                <c:pt idx="895">
                  <c:v>45457</c:v>
                </c:pt>
                <c:pt idx="896">
                  <c:v>45458</c:v>
                </c:pt>
                <c:pt idx="897">
                  <c:v>45459</c:v>
                </c:pt>
                <c:pt idx="898">
                  <c:v>45460</c:v>
                </c:pt>
                <c:pt idx="899">
                  <c:v>45461</c:v>
                </c:pt>
                <c:pt idx="900">
                  <c:v>45462</c:v>
                </c:pt>
                <c:pt idx="901">
                  <c:v>45463</c:v>
                </c:pt>
                <c:pt idx="902">
                  <c:v>45464</c:v>
                </c:pt>
                <c:pt idx="903">
                  <c:v>45465</c:v>
                </c:pt>
                <c:pt idx="904">
                  <c:v>45466</c:v>
                </c:pt>
                <c:pt idx="905">
                  <c:v>45467</c:v>
                </c:pt>
                <c:pt idx="906">
                  <c:v>45468</c:v>
                </c:pt>
                <c:pt idx="907">
                  <c:v>45469</c:v>
                </c:pt>
                <c:pt idx="908">
                  <c:v>45470</c:v>
                </c:pt>
                <c:pt idx="909">
                  <c:v>45471</c:v>
                </c:pt>
                <c:pt idx="910">
                  <c:v>45472</c:v>
                </c:pt>
                <c:pt idx="911">
                  <c:v>45473</c:v>
                </c:pt>
                <c:pt idx="912">
                  <c:v>45474</c:v>
                </c:pt>
                <c:pt idx="913">
                  <c:v>45475</c:v>
                </c:pt>
                <c:pt idx="914">
                  <c:v>45476</c:v>
                </c:pt>
                <c:pt idx="915">
                  <c:v>45477</c:v>
                </c:pt>
                <c:pt idx="916">
                  <c:v>45478</c:v>
                </c:pt>
                <c:pt idx="917">
                  <c:v>45479</c:v>
                </c:pt>
                <c:pt idx="918">
                  <c:v>45480</c:v>
                </c:pt>
                <c:pt idx="919">
                  <c:v>45481</c:v>
                </c:pt>
                <c:pt idx="920">
                  <c:v>45482</c:v>
                </c:pt>
                <c:pt idx="921">
                  <c:v>45483</c:v>
                </c:pt>
                <c:pt idx="922">
                  <c:v>45484</c:v>
                </c:pt>
                <c:pt idx="923">
                  <c:v>45485</c:v>
                </c:pt>
                <c:pt idx="924">
                  <c:v>45486</c:v>
                </c:pt>
                <c:pt idx="925">
                  <c:v>45487</c:v>
                </c:pt>
                <c:pt idx="926">
                  <c:v>45488</c:v>
                </c:pt>
                <c:pt idx="927">
                  <c:v>45489</c:v>
                </c:pt>
                <c:pt idx="928">
                  <c:v>45490</c:v>
                </c:pt>
                <c:pt idx="929">
                  <c:v>45491</c:v>
                </c:pt>
                <c:pt idx="930">
                  <c:v>45492</c:v>
                </c:pt>
                <c:pt idx="931">
                  <c:v>45493</c:v>
                </c:pt>
                <c:pt idx="932">
                  <c:v>45494</c:v>
                </c:pt>
                <c:pt idx="933">
                  <c:v>45495</c:v>
                </c:pt>
                <c:pt idx="934">
                  <c:v>45496</c:v>
                </c:pt>
                <c:pt idx="935">
                  <c:v>45497</c:v>
                </c:pt>
                <c:pt idx="936">
                  <c:v>45498</c:v>
                </c:pt>
                <c:pt idx="937">
                  <c:v>45499</c:v>
                </c:pt>
                <c:pt idx="938">
                  <c:v>45500</c:v>
                </c:pt>
                <c:pt idx="939">
                  <c:v>45501</c:v>
                </c:pt>
                <c:pt idx="940">
                  <c:v>45502</c:v>
                </c:pt>
                <c:pt idx="941">
                  <c:v>45503</c:v>
                </c:pt>
                <c:pt idx="942">
                  <c:v>45504</c:v>
                </c:pt>
                <c:pt idx="943">
                  <c:v>45505</c:v>
                </c:pt>
                <c:pt idx="944">
                  <c:v>45506</c:v>
                </c:pt>
                <c:pt idx="945">
                  <c:v>45507</c:v>
                </c:pt>
                <c:pt idx="946">
                  <c:v>45508</c:v>
                </c:pt>
                <c:pt idx="947">
                  <c:v>45509</c:v>
                </c:pt>
                <c:pt idx="948">
                  <c:v>45510</c:v>
                </c:pt>
                <c:pt idx="949">
                  <c:v>45511</c:v>
                </c:pt>
                <c:pt idx="950">
                  <c:v>45512</c:v>
                </c:pt>
                <c:pt idx="951">
                  <c:v>45513</c:v>
                </c:pt>
                <c:pt idx="952">
                  <c:v>45514</c:v>
                </c:pt>
                <c:pt idx="953">
                  <c:v>45515</c:v>
                </c:pt>
                <c:pt idx="954">
                  <c:v>45516</c:v>
                </c:pt>
                <c:pt idx="955">
                  <c:v>45517</c:v>
                </c:pt>
                <c:pt idx="956">
                  <c:v>45518</c:v>
                </c:pt>
                <c:pt idx="957">
                  <c:v>45519</c:v>
                </c:pt>
                <c:pt idx="958">
                  <c:v>45520</c:v>
                </c:pt>
                <c:pt idx="959">
                  <c:v>45521</c:v>
                </c:pt>
                <c:pt idx="960">
                  <c:v>45522</c:v>
                </c:pt>
                <c:pt idx="961">
                  <c:v>45523</c:v>
                </c:pt>
                <c:pt idx="962">
                  <c:v>45524</c:v>
                </c:pt>
                <c:pt idx="963">
                  <c:v>45525</c:v>
                </c:pt>
                <c:pt idx="964">
                  <c:v>45526</c:v>
                </c:pt>
                <c:pt idx="965">
                  <c:v>45527</c:v>
                </c:pt>
                <c:pt idx="966">
                  <c:v>45528</c:v>
                </c:pt>
                <c:pt idx="967">
                  <c:v>45529</c:v>
                </c:pt>
                <c:pt idx="968">
                  <c:v>45530</c:v>
                </c:pt>
                <c:pt idx="969">
                  <c:v>45531</c:v>
                </c:pt>
                <c:pt idx="970">
                  <c:v>45532</c:v>
                </c:pt>
                <c:pt idx="971">
                  <c:v>45533</c:v>
                </c:pt>
                <c:pt idx="972">
                  <c:v>45534</c:v>
                </c:pt>
                <c:pt idx="973">
                  <c:v>45535</c:v>
                </c:pt>
                <c:pt idx="974">
                  <c:v>45536</c:v>
                </c:pt>
                <c:pt idx="975">
                  <c:v>45537</c:v>
                </c:pt>
                <c:pt idx="976">
                  <c:v>45538</c:v>
                </c:pt>
                <c:pt idx="977">
                  <c:v>45539</c:v>
                </c:pt>
                <c:pt idx="978">
                  <c:v>45540</c:v>
                </c:pt>
                <c:pt idx="979">
                  <c:v>45541</c:v>
                </c:pt>
                <c:pt idx="980">
                  <c:v>45542</c:v>
                </c:pt>
                <c:pt idx="981">
                  <c:v>45543</c:v>
                </c:pt>
                <c:pt idx="982">
                  <c:v>45544</c:v>
                </c:pt>
                <c:pt idx="983">
                  <c:v>45545</c:v>
                </c:pt>
                <c:pt idx="984">
                  <c:v>45546</c:v>
                </c:pt>
                <c:pt idx="985">
                  <c:v>45547</c:v>
                </c:pt>
                <c:pt idx="986">
                  <c:v>45548</c:v>
                </c:pt>
                <c:pt idx="987">
                  <c:v>45549</c:v>
                </c:pt>
                <c:pt idx="988">
                  <c:v>45550</c:v>
                </c:pt>
                <c:pt idx="989">
                  <c:v>45551</c:v>
                </c:pt>
                <c:pt idx="990">
                  <c:v>45552</c:v>
                </c:pt>
                <c:pt idx="991">
                  <c:v>45553</c:v>
                </c:pt>
                <c:pt idx="992">
                  <c:v>45554</c:v>
                </c:pt>
                <c:pt idx="993">
                  <c:v>45555</c:v>
                </c:pt>
                <c:pt idx="994">
                  <c:v>45556</c:v>
                </c:pt>
                <c:pt idx="995">
                  <c:v>45557</c:v>
                </c:pt>
                <c:pt idx="996">
                  <c:v>45558</c:v>
                </c:pt>
                <c:pt idx="997">
                  <c:v>45559</c:v>
                </c:pt>
                <c:pt idx="998">
                  <c:v>45560</c:v>
                </c:pt>
                <c:pt idx="999">
                  <c:v>45561</c:v>
                </c:pt>
                <c:pt idx="1000">
                  <c:v>45562</c:v>
                </c:pt>
                <c:pt idx="1001">
                  <c:v>45563</c:v>
                </c:pt>
                <c:pt idx="1002">
                  <c:v>45564</c:v>
                </c:pt>
                <c:pt idx="1003">
                  <c:v>45565</c:v>
                </c:pt>
                <c:pt idx="1004">
                  <c:v>45566</c:v>
                </c:pt>
                <c:pt idx="1005">
                  <c:v>45567</c:v>
                </c:pt>
                <c:pt idx="1006">
                  <c:v>45568</c:v>
                </c:pt>
                <c:pt idx="1007">
                  <c:v>45569</c:v>
                </c:pt>
                <c:pt idx="1008">
                  <c:v>45570</c:v>
                </c:pt>
                <c:pt idx="1009">
                  <c:v>45571</c:v>
                </c:pt>
                <c:pt idx="1010">
                  <c:v>45572</c:v>
                </c:pt>
                <c:pt idx="1011">
                  <c:v>45573</c:v>
                </c:pt>
                <c:pt idx="1012">
                  <c:v>45574</c:v>
                </c:pt>
                <c:pt idx="1013">
                  <c:v>45575</c:v>
                </c:pt>
                <c:pt idx="1014">
                  <c:v>45576</c:v>
                </c:pt>
                <c:pt idx="1015">
                  <c:v>45577</c:v>
                </c:pt>
                <c:pt idx="1016">
                  <c:v>45578</c:v>
                </c:pt>
                <c:pt idx="1017">
                  <c:v>45579</c:v>
                </c:pt>
                <c:pt idx="1018">
                  <c:v>45580</c:v>
                </c:pt>
                <c:pt idx="1019">
                  <c:v>45581</c:v>
                </c:pt>
                <c:pt idx="1020">
                  <c:v>45582</c:v>
                </c:pt>
                <c:pt idx="1021">
                  <c:v>45583</c:v>
                </c:pt>
                <c:pt idx="1022">
                  <c:v>45584</c:v>
                </c:pt>
                <c:pt idx="1023">
                  <c:v>45585</c:v>
                </c:pt>
                <c:pt idx="1024">
                  <c:v>45586</c:v>
                </c:pt>
                <c:pt idx="1025">
                  <c:v>45587</c:v>
                </c:pt>
                <c:pt idx="1026">
                  <c:v>45588</c:v>
                </c:pt>
                <c:pt idx="1027">
                  <c:v>45589</c:v>
                </c:pt>
                <c:pt idx="1028">
                  <c:v>45590</c:v>
                </c:pt>
                <c:pt idx="1029">
                  <c:v>45591</c:v>
                </c:pt>
                <c:pt idx="1030">
                  <c:v>45592</c:v>
                </c:pt>
                <c:pt idx="1031">
                  <c:v>45593</c:v>
                </c:pt>
                <c:pt idx="1032">
                  <c:v>45594</c:v>
                </c:pt>
                <c:pt idx="1033">
                  <c:v>45595</c:v>
                </c:pt>
                <c:pt idx="1034">
                  <c:v>45596</c:v>
                </c:pt>
                <c:pt idx="1035">
                  <c:v>45597</c:v>
                </c:pt>
                <c:pt idx="1036">
                  <c:v>45598</c:v>
                </c:pt>
                <c:pt idx="1037">
                  <c:v>45599</c:v>
                </c:pt>
                <c:pt idx="1038">
                  <c:v>45600</c:v>
                </c:pt>
                <c:pt idx="1039">
                  <c:v>45601</c:v>
                </c:pt>
                <c:pt idx="1040">
                  <c:v>45602</c:v>
                </c:pt>
                <c:pt idx="1041">
                  <c:v>45603</c:v>
                </c:pt>
                <c:pt idx="1042">
                  <c:v>45604</c:v>
                </c:pt>
                <c:pt idx="1043">
                  <c:v>45605</c:v>
                </c:pt>
                <c:pt idx="1044">
                  <c:v>45606</c:v>
                </c:pt>
                <c:pt idx="1045">
                  <c:v>45607</c:v>
                </c:pt>
                <c:pt idx="1046">
                  <c:v>45608</c:v>
                </c:pt>
                <c:pt idx="1047">
                  <c:v>45609</c:v>
                </c:pt>
                <c:pt idx="1048">
                  <c:v>45610</c:v>
                </c:pt>
                <c:pt idx="1049">
                  <c:v>45611</c:v>
                </c:pt>
                <c:pt idx="1050">
                  <c:v>45612</c:v>
                </c:pt>
                <c:pt idx="1051">
                  <c:v>45613</c:v>
                </c:pt>
                <c:pt idx="1052">
                  <c:v>45614</c:v>
                </c:pt>
                <c:pt idx="1053">
                  <c:v>45615</c:v>
                </c:pt>
                <c:pt idx="1054">
                  <c:v>45616</c:v>
                </c:pt>
                <c:pt idx="1055">
                  <c:v>45617</c:v>
                </c:pt>
                <c:pt idx="1056">
                  <c:v>45618</c:v>
                </c:pt>
                <c:pt idx="1057">
                  <c:v>45619</c:v>
                </c:pt>
                <c:pt idx="1058">
                  <c:v>45620</c:v>
                </c:pt>
                <c:pt idx="1059">
                  <c:v>45621</c:v>
                </c:pt>
                <c:pt idx="1060">
                  <c:v>45622</c:v>
                </c:pt>
                <c:pt idx="1061">
                  <c:v>45623</c:v>
                </c:pt>
                <c:pt idx="1062">
                  <c:v>45624</c:v>
                </c:pt>
                <c:pt idx="1063">
                  <c:v>45625</c:v>
                </c:pt>
                <c:pt idx="1064">
                  <c:v>45626</c:v>
                </c:pt>
                <c:pt idx="1065">
                  <c:v>45627</c:v>
                </c:pt>
                <c:pt idx="1066">
                  <c:v>45628</c:v>
                </c:pt>
                <c:pt idx="1067">
                  <c:v>45629</c:v>
                </c:pt>
                <c:pt idx="1068">
                  <c:v>45630</c:v>
                </c:pt>
                <c:pt idx="1069">
                  <c:v>45631</c:v>
                </c:pt>
                <c:pt idx="1070">
                  <c:v>45632</c:v>
                </c:pt>
                <c:pt idx="1071">
                  <c:v>45633</c:v>
                </c:pt>
                <c:pt idx="1072">
                  <c:v>45634</c:v>
                </c:pt>
                <c:pt idx="1073">
                  <c:v>45635</c:v>
                </c:pt>
                <c:pt idx="1074">
                  <c:v>45636</c:v>
                </c:pt>
                <c:pt idx="1075">
                  <c:v>45637</c:v>
                </c:pt>
                <c:pt idx="1076">
                  <c:v>45638</c:v>
                </c:pt>
                <c:pt idx="1077">
                  <c:v>45639</c:v>
                </c:pt>
                <c:pt idx="1078">
                  <c:v>45640</c:v>
                </c:pt>
                <c:pt idx="1079">
                  <c:v>45641</c:v>
                </c:pt>
                <c:pt idx="1080">
                  <c:v>45642</c:v>
                </c:pt>
                <c:pt idx="1081">
                  <c:v>45643</c:v>
                </c:pt>
                <c:pt idx="1082">
                  <c:v>45644</c:v>
                </c:pt>
                <c:pt idx="1083">
                  <c:v>45645</c:v>
                </c:pt>
                <c:pt idx="1084">
                  <c:v>45646</c:v>
                </c:pt>
                <c:pt idx="1085">
                  <c:v>45647</c:v>
                </c:pt>
                <c:pt idx="1086">
                  <c:v>45648</c:v>
                </c:pt>
                <c:pt idx="1087">
                  <c:v>45649</c:v>
                </c:pt>
                <c:pt idx="1088">
                  <c:v>45650</c:v>
                </c:pt>
                <c:pt idx="1089">
                  <c:v>45651</c:v>
                </c:pt>
                <c:pt idx="1090">
                  <c:v>45652</c:v>
                </c:pt>
                <c:pt idx="1091">
                  <c:v>45653</c:v>
                </c:pt>
                <c:pt idx="1092">
                  <c:v>45654</c:v>
                </c:pt>
                <c:pt idx="1093">
                  <c:v>45655</c:v>
                </c:pt>
                <c:pt idx="1094">
                  <c:v>45656</c:v>
                </c:pt>
                <c:pt idx="1095">
                  <c:v>45657</c:v>
                </c:pt>
                <c:pt idx="1096">
                  <c:v>45658</c:v>
                </c:pt>
                <c:pt idx="1097">
                  <c:v>45659</c:v>
                </c:pt>
                <c:pt idx="1098">
                  <c:v>45660</c:v>
                </c:pt>
                <c:pt idx="1099">
                  <c:v>45661</c:v>
                </c:pt>
                <c:pt idx="1100">
                  <c:v>45662</c:v>
                </c:pt>
                <c:pt idx="1101">
                  <c:v>45663</c:v>
                </c:pt>
                <c:pt idx="1102">
                  <c:v>45664</c:v>
                </c:pt>
                <c:pt idx="1103">
                  <c:v>45665</c:v>
                </c:pt>
                <c:pt idx="1104">
                  <c:v>45666</c:v>
                </c:pt>
                <c:pt idx="1105">
                  <c:v>45667</c:v>
                </c:pt>
                <c:pt idx="1106">
                  <c:v>45668</c:v>
                </c:pt>
                <c:pt idx="1107">
                  <c:v>45669</c:v>
                </c:pt>
                <c:pt idx="1108">
                  <c:v>45670</c:v>
                </c:pt>
                <c:pt idx="1109">
                  <c:v>45671</c:v>
                </c:pt>
                <c:pt idx="1110">
                  <c:v>45672</c:v>
                </c:pt>
                <c:pt idx="1111">
                  <c:v>45673</c:v>
                </c:pt>
                <c:pt idx="1112">
                  <c:v>45674</c:v>
                </c:pt>
                <c:pt idx="1113">
                  <c:v>45675</c:v>
                </c:pt>
                <c:pt idx="1114">
                  <c:v>45676</c:v>
                </c:pt>
                <c:pt idx="1115">
                  <c:v>45677</c:v>
                </c:pt>
                <c:pt idx="1116">
                  <c:v>45678</c:v>
                </c:pt>
                <c:pt idx="1117">
                  <c:v>45679</c:v>
                </c:pt>
                <c:pt idx="1118">
                  <c:v>45680</c:v>
                </c:pt>
                <c:pt idx="1119">
                  <c:v>45681</c:v>
                </c:pt>
                <c:pt idx="1120">
                  <c:v>45682</c:v>
                </c:pt>
                <c:pt idx="1121">
                  <c:v>45683</c:v>
                </c:pt>
                <c:pt idx="1122">
                  <c:v>45684</c:v>
                </c:pt>
                <c:pt idx="1123">
                  <c:v>45685</c:v>
                </c:pt>
                <c:pt idx="1124">
                  <c:v>45686</c:v>
                </c:pt>
                <c:pt idx="1125">
                  <c:v>45687</c:v>
                </c:pt>
                <c:pt idx="1126">
                  <c:v>45688</c:v>
                </c:pt>
                <c:pt idx="1127">
                  <c:v>45689</c:v>
                </c:pt>
                <c:pt idx="1128">
                  <c:v>45690</c:v>
                </c:pt>
                <c:pt idx="1129">
                  <c:v>45691</c:v>
                </c:pt>
                <c:pt idx="1130">
                  <c:v>45692</c:v>
                </c:pt>
                <c:pt idx="1131">
                  <c:v>45693</c:v>
                </c:pt>
                <c:pt idx="1132">
                  <c:v>45694</c:v>
                </c:pt>
                <c:pt idx="1133">
                  <c:v>45695</c:v>
                </c:pt>
                <c:pt idx="1134">
                  <c:v>45696</c:v>
                </c:pt>
                <c:pt idx="1135">
                  <c:v>45697</c:v>
                </c:pt>
                <c:pt idx="1136">
                  <c:v>45698</c:v>
                </c:pt>
                <c:pt idx="1137">
                  <c:v>45699</c:v>
                </c:pt>
                <c:pt idx="1138">
                  <c:v>45700</c:v>
                </c:pt>
                <c:pt idx="1139">
                  <c:v>45701</c:v>
                </c:pt>
                <c:pt idx="1140">
                  <c:v>45702</c:v>
                </c:pt>
                <c:pt idx="1141">
                  <c:v>45703</c:v>
                </c:pt>
                <c:pt idx="1142">
                  <c:v>45704</c:v>
                </c:pt>
                <c:pt idx="1143">
                  <c:v>45705</c:v>
                </c:pt>
                <c:pt idx="1144">
                  <c:v>45706</c:v>
                </c:pt>
                <c:pt idx="1145">
                  <c:v>45707</c:v>
                </c:pt>
                <c:pt idx="1146">
                  <c:v>45708</c:v>
                </c:pt>
                <c:pt idx="1147">
                  <c:v>45709</c:v>
                </c:pt>
                <c:pt idx="1148">
                  <c:v>45710</c:v>
                </c:pt>
                <c:pt idx="1149">
                  <c:v>45711</c:v>
                </c:pt>
                <c:pt idx="1150">
                  <c:v>45712</c:v>
                </c:pt>
                <c:pt idx="1151">
                  <c:v>45713</c:v>
                </c:pt>
                <c:pt idx="1152">
                  <c:v>45714</c:v>
                </c:pt>
                <c:pt idx="1153">
                  <c:v>45715</c:v>
                </c:pt>
                <c:pt idx="1154">
                  <c:v>45716</c:v>
                </c:pt>
                <c:pt idx="1155">
                  <c:v>45717</c:v>
                </c:pt>
                <c:pt idx="1156">
                  <c:v>45718</c:v>
                </c:pt>
                <c:pt idx="1157">
                  <c:v>45719</c:v>
                </c:pt>
                <c:pt idx="1158">
                  <c:v>45720</c:v>
                </c:pt>
                <c:pt idx="1159">
                  <c:v>45721</c:v>
                </c:pt>
                <c:pt idx="1160">
                  <c:v>45722</c:v>
                </c:pt>
                <c:pt idx="1161">
                  <c:v>45723</c:v>
                </c:pt>
                <c:pt idx="1162">
                  <c:v>45724</c:v>
                </c:pt>
                <c:pt idx="1163">
                  <c:v>45725</c:v>
                </c:pt>
                <c:pt idx="1164">
                  <c:v>45726</c:v>
                </c:pt>
                <c:pt idx="1165">
                  <c:v>45727</c:v>
                </c:pt>
                <c:pt idx="1166">
                  <c:v>45728</c:v>
                </c:pt>
                <c:pt idx="1167">
                  <c:v>45729</c:v>
                </c:pt>
                <c:pt idx="1168">
                  <c:v>45730</c:v>
                </c:pt>
                <c:pt idx="1169">
                  <c:v>45731</c:v>
                </c:pt>
                <c:pt idx="1170">
                  <c:v>45732</c:v>
                </c:pt>
                <c:pt idx="1171">
                  <c:v>45733</c:v>
                </c:pt>
                <c:pt idx="1172">
                  <c:v>45734</c:v>
                </c:pt>
                <c:pt idx="1173">
                  <c:v>45735</c:v>
                </c:pt>
                <c:pt idx="1174">
                  <c:v>45736</c:v>
                </c:pt>
                <c:pt idx="1175">
                  <c:v>45737</c:v>
                </c:pt>
                <c:pt idx="1176">
                  <c:v>45738</c:v>
                </c:pt>
                <c:pt idx="1177">
                  <c:v>45739</c:v>
                </c:pt>
                <c:pt idx="1178">
                  <c:v>45740</c:v>
                </c:pt>
                <c:pt idx="1179">
                  <c:v>45741</c:v>
                </c:pt>
                <c:pt idx="1180">
                  <c:v>45742</c:v>
                </c:pt>
                <c:pt idx="1181">
                  <c:v>45743</c:v>
                </c:pt>
                <c:pt idx="1182">
                  <c:v>45744</c:v>
                </c:pt>
                <c:pt idx="1183">
                  <c:v>45745</c:v>
                </c:pt>
                <c:pt idx="1184">
                  <c:v>45746</c:v>
                </c:pt>
                <c:pt idx="1185">
                  <c:v>45747</c:v>
                </c:pt>
                <c:pt idx="1186">
                  <c:v>45748</c:v>
                </c:pt>
                <c:pt idx="1187">
                  <c:v>45749</c:v>
                </c:pt>
                <c:pt idx="1188">
                  <c:v>45750</c:v>
                </c:pt>
                <c:pt idx="1189">
                  <c:v>45751</c:v>
                </c:pt>
              </c:numCache>
            </c:numRef>
          </c:cat>
          <c:val>
            <c:numRef>
              <c:f>Sheet1!$B$2:$B$1191</c:f>
              <c:numCache>
                <c:formatCode>General</c:formatCode>
                <c:ptCount val="1190"/>
                <c:pt idx="0">
                  <c:v>0.33304648927872899</c:v>
                </c:pt>
                <c:pt idx="1">
                  <c:v>0.347185699328804</c:v>
                </c:pt>
                <c:pt idx="2">
                  <c:v>0.361324909378894</c:v>
                </c:pt>
                <c:pt idx="3">
                  <c:v>0.325100473924749</c:v>
                </c:pt>
                <c:pt idx="4">
                  <c:v>0.34611615998431899</c:v>
                </c:pt>
                <c:pt idx="5">
                  <c:v>0.37698794215296499</c:v>
                </c:pt>
                <c:pt idx="6">
                  <c:v>0.36379104594919898</c:v>
                </c:pt>
                <c:pt idx="7">
                  <c:v>0.38196156782745999</c:v>
                </c:pt>
                <c:pt idx="8">
                  <c:v>0.40013208970572101</c:v>
                </c:pt>
                <c:pt idx="9">
                  <c:v>0.41830261158396798</c:v>
                </c:pt>
                <c:pt idx="10">
                  <c:v>0.39193326257398597</c:v>
                </c:pt>
                <c:pt idx="11">
                  <c:v>0.35800063154641698</c:v>
                </c:pt>
                <c:pt idx="12">
                  <c:v>0.33854822972354298</c:v>
                </c:pt>
                <c:pt idx="13">
                  <c:v>0.35712382979360802</c:v>
                </c:pt>
                <c:pt idx="14">
                  <c:v>0.37048996465040301</c:v>
                </c:pt>
                <c:pt idx="15">
                  <c:v>0.383856099507213</c:v>
                </c:pt>
                <c:pt idx="16">
                  <c:v>0.39722223436402299</c:v>
                </c:pt>
                <c:pt idx="17">
                  <c:v>0.40825499708687102</c:v>
                </c:pt>
                <c:pt idx="18">
                  <c:v>0.43842643938916098</c:v>
                </c:pt>
                <c:pt idx="19">
                  <c:v>0.42201710403686798</c:v>
                </c:pt>
                <c:pt idx="20">
                  <c:v>0.38614900338436098</c:v>
                </c:pt>
                <c:pt idx="21">
                  <c:v>0.38231759210208999</c:v>
                </c:pt>
                <c:pt idx="22">
                  <c:v>0.37848618081984903</c:v>
                </c:pt>
                <c:pt idx="23">
                  <c:v>0.37465476953760701</c:v>
                </c:pt>
                <c:pt idx="24">
                  <c:v>0.37346598482100302</c:v>
                </c:pt>
                <c:pt idx="25">
                  <c:v>0.389190495683366</c:v>
                </c:pt>
                <c:pt idx="26">
                  <c:v>0.419822716897926</c:v>
                </c:pt>
                <c:pt idx="27">
                  <c:v>0.44180185149750201</c:v>
                </c:pt>
                <c:pt idx="28">
                  <c:v>0.46025620229473002</c:v>
                </c:pt>
                <c:pt idx="29">
                  <c:v>0.47871055309195798</c:v>
                </c:pt>
                <c:pt idx="30">
                  <c:v>0.49716490388919998</c:v>
                </c:pt>
                <c:pt idx="31">
                  <c:v>0.50979497253676698</c:v>
                </c:pt>
                <c:pt idx="32">
                  <c:v>0.534092265536799</c:v>
                </c:pt>
                <c:pt idx="33">
                  <c:v>0.62565363820749598</c:v>
                </c:pt>
                <c:pt idx="34">
                  <c:v>0.72987675616195702</c:v>
                </c:pt>
                <c:pt idx="35">
                  <c:v>0.75093287558590305</c:v>
                </c:pt>
                <c:pt idx="36">
                  <c:v>0.77198899500984897</c:v>
                </c:pt>
                <c:pt idx="37">
                  <c:v>0.79304511443382397</c:v>
                </c:pt>
                <c:pt idx="38">
                  <c:v>0.83637599102445404</c:v>
                </c:pt>
                <c:pt idx="39">
                  <c:v>0.80497534361225598</c:v>
                </c:pt>
                <c:pt idx="40">
                  <c:v>0.839598693499369</c:v>
                </c:pt>
                <c:pt idx="41">
                  <c:v>0.86042210819604703</c:v>
                </c:pt>
                <c:pt idx="42">
                  <c:v>0.86023464845779996</c:v>
                </c:pt>
                <c:pt idx="43">
                  <c:v>0.86004718871952901</c:v>
                </c:pt>
                <c:pt idx="44">
                  <c:v>0.85985972898125795</c:v>
                </c:pt>
                <c:pt idx="45">
                  <c:v>0.92419875022341103</c:v>
                </c:pt>
                <c:pt idx="46">
                  <c:v>0.87501207927846303</c:v>
                </c:pt>
                <c:pt idx="47">
                  <c:v>0.85793528763008498</c:v>
                </c:pt>
                <c:pt idx="48">
                  <c:v>0.81691634014435999</c:v>
                </c:pt>
                <c:pt idx="49">
                  <c:v>0.82045932566328605</c:v>
                </c:pt>
                <c:pt idx="50">
                  <c:v>0.824002311182227</c:v>
                </c:pt>
                <c:pt idx="51">
                  <c:v>0.82754529670116705</c:v>
                </c:pt>
                <c:pt idx="52">
                  <c:v>0.89232593027560403</c:v>
                </c:pt>
                <c:pt idx="53">
                  <c:v>0.884147874656527</c:v>
                </c:pt>
                <c:pt idx="54">
                  <c:v>0.81733062776072496</c:v>
                </c:pt>
                <c:pt idx="55">
                  <c:v>0.83939929498521304</c:v>
                </c:pt>
                <c:pt idx="56">
                  <c:v>0.83179914441140601</c:v>
                </c:pt>
                <c:pt idx="57">
                  <c:v>0.82419899383759099</c:v>
                </c:pt>
                <c:pt idx="58">
                  <c:v>0.81659884326377596</c:v>
                </c:pt>
                <c:pt idx="59">
                  <c:v>0.62347640961002104</c:v>
                </c:pt>
                <c:pt idx="60">
                  <c:v>0.64089580535552704</c:v>
                </c:pt>
                <c:pt idx="61">
                  <c:v>0.72024299832361305</c:v>
                </c:pt>
                <c:pt idx="62">
                  <c:v>0.63368055664113898</c:v>
                </c:pt>
                <c:pt idx="63">
                  <c:v>0.638108058693174</c:v>
                </c:pt>
                <c:pt idx="64">
                  <c:v>0.64253556074526197</c:v>
                </c:pt>
                <c:pt idx="65">
                  <c:v>0.64696306279735105</c:v>
                </c:pt>
                <c:pt idx="66">
                  <c:v>0.73044313356717805</c:v>
                </c:pt>
                <c:pt idx="67">
                  <c:v>0.82025301184535204</c:v>
                </c:pt>
                <c:pt idx="68">
                  <c:v>0.89009330687952104</c:v>
                </c:pt>
                <c:pt idx="69">
                  <c:v>0.93968063275667602</c:v>
                </c:pt>
                <c:pt idx="70">
                  <c:v>0.96006460942487604</c:v>
                </c:pt>
                <c:pt idx="71">
                  <c:v>0.98044858609313201</c:v>
                </c:pt>
                <c:pt idx="72">
                  <c:v>1.0008325627613901</c:v>
                </c:pt>
                <c:pt idx="73">
                  <c:v>0.98603341178078097</c:v>
                </c:pt>
                <c:pt idx="74">
                  <c:v>1.0237959685795801</c:v>
                </c:pt>
                <c:pt idx="75">
                  <c:v>1.0309020059752501</c:v>
                </c:pt>
                <c:pt idx="76">
                  <c:v>0.98831407279442396</c:v>
                </c:pt>
                <c:pt idx="77">
                  <c:v>1.0071088638224099</c:v>
                </c:pt>
                <c:pt idx="78">
                  <c:v>1.0259036548503699</c:v>
                </c:pt>
                <c:pt idx="79">
                  <c:v>1.0446984458783199</c:v>
                </c:pt>
                <c:pt idx="80">
                  <c:v>1.1039652814568499</c:v>
                </c:pt>
                <c:pt idx="81">
                  <c:v>1.07787628364025</c:v>
                </c:pt>
                <c:pt idx="82">
                  <c:v>1.0996919057310499</c:v>
                </c:pt>
                <c:pt idx="83">
                  <c:v>1.1434682815049699</c:v>
                </c:pt>
                <c:pt idx="84">
                  <c:v>1.1456546301900801</c:v>
                </c:pt>
                <c:pt idx="85">
                  <c:v>1.14784097887517</c:v>
                </c:pt>
                <c:pt idx="86">
                  <c:v>1.1500273275602599</c:v>
                </c:pt>
                <c:pt idx="87">
                  <c:v>1.18336518256189</c:v>
                </c:pt>
                <c:pt idx="88">
                  <c:v>1.27979161486132</c:v>
                </c:pt>
                <c:pt idx="89">
                  <c:v>1.18237677586455</c:v>
                </c:pt>
                <c:pt idx="90">
                  <c:v>1.22018760108577</c:v>
                </c:pt>
                <c:pt idx="91">
                  <c:v>1.1936336444312901</c:v>
                </c:pt>
                <c:pt idx="92">
                  <c:v>1.16707968777678</c:v>
                </c:pt>
                <c:pt idx="93">
                  <c:v>1.1405257311223</c:v>
                </c:pt>
                <c:pt idx="94">
                  <c:v>1.2395603608794099</c:v>
                </c:pt>
                <c:pt idx="95">
                  <c:v>1.3439787429443899</c:v>
                </c:pt>
                <c:pt idx="96">
                  <c:v>1.35930723879588</c:v>
                </c:pt>
                <c:pt idx="97">
                  <c:v>1.3719716422391599</c:v>
                </c:pt>
                <c:pt idx="98">
                  <c:v>1.3922753962944201</c:v>
                </c:pt>
                <c:pt idx="99">
                  <c:v>1.41257915034973</c:v>
                </c:pt>
                <c:pt idx="100">
                  <c:v>1.43288290440501</c:v>
                </c:pt>
                <c:pt idx="101">
                  <c:v>1.41443764067122</c:v>
                </c:pt>
                <c:pt idx="102">
                  <c:v>1.4135972251965301</c:v>
                </c:pt>
                <c:pt idx="103">
                  <c:v>1.44252668892457</c:v>
                </c:pt>
                <c:pt idx="104">
                  <c:v>1.46780204049975</c:v>
                </c:pt>
                <c:pt idx="105">
                  <c:v>1.49307739207495</c:v>
                </c:pt>
                <c:pt idx="106">
                  <c:v>1.51835274365015</c:v>
                </c:pt>
                <c:pt idx="107">
                  <c:v>1.54362809522536</c:v>
                </c:pt>
                <c:pt idx="108">
                  <c:v>1.56890344680056</c:v>
                </c:pt>
                <c:pt idx="109">
                  <c:v>1.4939145330401999</c:v>
                </c:pt>
                <c:pt idx="110">
                  <c:v>1.53031688913904</c:v>
                </c:pt>
                <c:pt idx="111">
                  <c:v>1.59479768910802</c:v>
                </c:pt>
                <c:pt idx="112">
                  <c:v>1.5711069816394501</c:v>
                </c:pt>
                <c:pt idx="113">
                  <c:v>1.5474162741708399</c:v>
                </c:pt>
                <c:pt idx="114">
                  <c:v>1.52372556670227</c:v>
                </c:pt>
                <c:pt idx="115">
                  <c:v>1.5039448970835601</c:v>
                </c:pt>
                <c:pt idx="116">
                  <c:v>1.4856742910409899</c:v>
                </c:pt>
                <c:pt idx="117">
                  <c:v>1.58467798300239</c:v>
                </c:pt>
                <c:pt idx="118">
                  <c:v>1.5992777034296499</c:v>
                </c:pt>
                <c:pt idx="119">
                  <c:v>1.6246325135572299</c:v>
                </c:pt>
                <c:pt idx="120">
                  <c:v>1.6499873236848299</c:v>
                </c:pt>
                <c:pt idx="121">
                  <c:v>1.6753421338124199</c:v>
                </c:pt>
                <c:pt idx="122">
                  <c:v>1.64812200717108</c:v>
                </c:pt>
                <c:pt idx="123">
                  <c:v>1.73303998834456</c:v>
                </c:pt>
                <c:pt idx="124">
                  <c:v>1.72696241464753</c:v>
                </c:pt>
                <c:pt idx="125">
                  <c:v>1.83851339825969</c:v>
                </c:pt>
                <c:pt idx="126">
                  <c:v>1.85233878831221</c:v>
                </c:pt>
                <c:pt idx="127">
                  <c:v>1.86616417836474</c:v>
                </c:pt>
                <c:pt idx="128">
                  <c:v>1.8799895684172601</c:v>
                </c:pt>
                <c:pt idx="129">
                  <c:v>1.7599264659090701</c:v>
                </c:pt>
                <c:pt idx="130">
                  <c:v>1.7749364991126999</c:v>
                </c:pt>
                <c:pt idx="131">
                  <c:v>1.6051461188351399</c:v>
                </c:pt>
                <c:pt idx="132">
                  <c:v>1.66513229537708</c:v>
                </c:pt>
                <c:pt idx="133">
                  <c:v>1.6706887610204899</c:v>
                </c:pt>
                <c:pt idx="134">
                  <c:v>1.6762452266638601</c:v>
                </c:pt>
                <c:pt idx="135">
                  <c:v>1.6818016923072401</c:v>
                </c:pt>
                <c:pt idx="136">
                  <c:v>1.7805032770872899</c:v>
                </c:pt>
                <c:pt idx="137">
                  <c:v>1.78773852676984</c:v>
                </c:pt>
                <c:pt idx="138">
                  <c:v>1.69421169371196</c:v>
                </c:pt>
                <c:pt idx="139">
                  <c:v>1.74576865605565</c:v>
                </c:pt>
                <c:pt idx="140">
                  <c:v>1.74591233131002</c:v>
                </c:pt>
                <c:pt idx="141">
                  <c:v>1.74605600656438</c:v>
                </c:pt>
                <c:pt idx="142">
                  <c:v>1.74619968181874</c:v>
                </c:pt>
                <c:pt idx="143">
                  <c:v>1.8032836679356601</c:v>
                </c:pt>
                <c:pt idx="144">
                  <c:v>1.72866995612532</c:v>
                </c:pt>
                <c:pt idx="145">
                  <c:v>1.7346658991492301</c:v>
                </c:pt>
                <c:pt idx="146">
                  <c:v>1.7458772060801</c:v>
                </c:pt>
                <c:pt idx="147">
                  <c:v>1.7727850291659599</c:v>
                </c:pt>
                <c:pt idx="148">
                  <c:v>1.7996928522518101</c:v>
                </c:pt>
                <c:pt idx="149">
                  <c:v>1.82660067533766</c:v>
                </c:pt>
                <c:pt idx="150">
                  <c:v>1.8979615948619499</c:v>
                </c:pt>
                <c:pt idx="151">
                  <c:v>1.8862417279003401</c:v>
                </c:pt>
                <c:pt idx="152">
                  <c:v>2.00081875505396</c:v>
                </c:pt>
                <c:pt idx="153">
                  <c:v>2.0941531202924999</c:v>
                </c:pt>
                <c:pt idx="154">
                  <c:v>2.09335729192117</c:v>
                </c:pt>
                <c:pt idx="155">
                  <c:v>2.0925614635497198</c:v>
                </c:pt>
                <c:pt idx="156">
                  <c:v>2.0917656351782798</c:v>
                </c:pt>
                <c:pt idx="157">
                  <c:v>2.0829491960842099</c:v>
                </c:pt>
                <c:pt idx="158">
                  <c:v>2.11405703481614</c:v>
                </c:pt>
                <c:pt idx="159">
                  <c:v>2.2378112681775502</c:v>
                </c:pt>
                <c:pt idx="160">
                  <c:v>2.3267186094058201</c:v>
                </c:pt>
                <c:pt idx="161">
                  <c:v>2.3893840622798201</c:v>
                </c:pt>
                <c:pt idx="162">
                  <c:v>2.4520495151539299</c:v>
                </c:pt>
                <c:pt idx="163">
                  <c:v>2.5147149680280498</c:v>
                </c:pt>
                <c:pt idx="164">
                  <c:v>2.6073041091148101</c:v>
                </c:pt>
                <c:pt idx="165">
                  <c:v>2.4728534406580098</c:v>
                </c:pt>
                <c:pt idx="166">
                  <c:v>2.6645986616931601</c:v>
                </c:pt>
                <c:pt idx="167">
                  <c:v>2.4947252743925201</c:v>
                </c:pt>
                <c:pt idx="168">
                  <c:v>2.4976574791654702</c:v>
                </c:pt>
                <c:pt idx="169">
                  <c:v>2.5005896839384301</c:v>
                </c:pt>
                <c:pt idx="170">
                  <c:v>2.5035218887113899</c:v>
                </c:pt>
                <c:pt idx="171">
                  <c:v>2.5598570369359099</c:v>
                </c:pt>
                <c:pt idx="172">
                  <c:v>2.4101011682668099</c:v>
                </c:pt>
                <c:pt idx="173">
                  <c:v>2.2236603152100498</c:v>
                </c:pt>
                <c:pt idx="174">
                  <c:v>2.2909769391249601</c:v>
                </c:pt>
                <c:pt idx="175">
                  <c:v>2.3071401596882199</c:v>
                </c:pt>
                <c:pt idx="176">
                  <c:v>2.32330338025145</c:v>
                </c:pt>
                <c:pt idx="177">
                  <c:v>2.3394666008146698</c:v>
                </c:pt>
                <c:pt idx="178">
                  <c:v>2.4471759573818899</c:v>
                </c:pt>
                <c:pt idx="179">
                  <c:v>2.3645043295106198</c:v>
                </c:pt>
                <c:pt idx="180">
                  <c:v>2.2090547702574699</c:v>
                </c:pt>
                <c:pt idx="181">
                  <c:v>2.0918653399756999</c:v>
                </c:pt>
                <c:pt idx="182">
                  <c:v>2.1221733659733699</c:v>
                </c:pt>
                <c:pt idx="183">
                  <c:v>2.1524813919710901</c:v>
                </c:pt>
                <c:pt idx="184">
                  <c:v>2.1827894179687899</c:v>
                </c:pt>
                <c:pt idx="185">
                  <c:v>2.1079089885498701</c:v>
                </c:pt>
                <c:pt idx="186">
                  <c:v>1.9966671227625701</c:v>
                </c:pt>
                <c:pt idx="187">
                  <c:v>2.1421064304419102</c:v>
                </c:pt>
                <c:pt idx="188">
                  <c:v>2.1382053316812502</c:v>
                </c:pt>
                <c:pt idx="189">
                  <c:v>2.1226216720333801</c:v>
                </c:pt>
                <c:pt idx="190">
                  <c:v>2.1070380123854999</c:v>
                </c:pt>
                <c:pt idx="191">
                  <c:v>2.0914543527376401</c:v>
                </c:pt>
                <c:pt idx="192">
                  <c:v>1.9534101953248599</c:v>
                </c:pt>
                <c:pt idx="193">
                  <c:v>2.0319704477115001</c:v>
                </c:pt>
                <c:pt idx="194">
                  <c:v>2.0746517360882999</c:v>
                </c:pt>
                <c:pt idx="195">
                  <c:v>2.0182015498753598</c:v>
                </c:pt>
                <c:pt idx="196">
                  <c:v>2.0402815178186402</c:v>
                </c:pt>
                <c:pt idx="197">
                  <c:v>2.0623614857619801</c:v>
                </c:pt>
                <c:pt idx="198">
                  <c:v>2.08444145370532</c:v>
                </c:pt>
                <c:pt idx="199">
                  <c:v>2.0969904764537302</c:v>
                </c:pt>
                <c:pt idx="200">
                  <c:v>2.0906579909488401</c:v>
                </c:pt>
                <c:pt idx="201">
                  <c:v>2.1800453363359802</c:v>
                </c:pt>
                <c:pt idx="202">
                  <c:v>1.90523192680416</c:v>
                </c:pt>
                <c:pt idx="203">
                  <c:v>1.9264267857050501</c:v>
                </c:pt>
                <c:pt idx="204">
                  <c:v>1.9476216446061601</c:v>
                </c:pt>
                <c:pt idx="205">
                  <c:v>1.96881650350727</c:v>
                </c:pt>
                <c:pt idx="206">
                  <c:v>1.8219221408700199</c:v>
                </c:pt>
                <c:pt idx="207">
                  <c:v>1.8493011446604199</c:v>
                </c:pt>
                <c:pt idx="208">
                  <c:v>1.69812274337244</c:v>
                </c:pt>
                <c:pt idx="209">
                  <c:v>1.6943698748464999</c:v>
                </c:pt>
                <c:pt idx="210">
                  <c:v>1.6766553605592101</c:v>
                </c:pt>
                <c:pt idx="211">
                  <c:v>1.6589408462719</c:v>
                </c:pt>
                <c:pt idx="212">
                  <c:v>1.6412263319846001</c:v>
                </c:pt>
                <c:pt idx="213">
                  <c:v>1.5888455159838499</c:v>
                </c:pt>
                <c:pt idx="214">
                  <c:v>1.67085588498264</c:v>
                </c:pt>
                <c:pt idx="215">
                  <c:v>1.61346544594278</c:v>
                </c:pt>
                <c:pt idx="216">
                  <c:v>1.67621755253919</c:v>
                </c:pt>
                <c:pt idx="217">
                  <c:v>1.6693272791789799</c:v>
                </c:pt>
                <c:pt idx="218">
                  <c:v>1.6624370058187501</c:v>
                </c:pt>
                <c:pt idx="219">
                  <c:v>1.65554673245853</c:v>
                </c:pt>
                <c:pt idx="220">
                  <c:v>1.73441487418097</c:v>
                </c:pt>
                <c:pt idx="221">
                  <c:v>1.6678215502555001</c:v>
                </c:pt>
                <c:pt idx="222">
                  <c:v>1.69718690792766</c:v>
                </c:pt>
                <c:pt idx="223">
                  <c:v>1.7453856210119101</c:v>
                </c:pt>
                <c:pt idx="224">
                  <c:v>1.7243650628663301</c:v>
                </c:pt>
                <c:pt idx="225">
                  <c:v>1.7033445047206901</c:v>
                </c:pt>
                <c:pt idx="226">
                  <c:v>1.6823239465750801</c:v>
                </c:pt>
                <c:pt idx="227">
                  <c:v>1.7943371750902799</c:v>
                </c:pt>
                <c:pt idx="228">
                  <c:v>1.8804658342541001</c:v>
                </c:pt>
                <c:pt idx="229">
                  <c:v>1.85149762034249</c:v>
                </c:pt>
                <c:pt idx="230">
                  <c:v>1.9959487198224199</c:v>
                </c:pt>
                <c:pt idx="231">
                  <c:v>2.0216454883804702</c:v>
                </c:pt>
                <c:pt idx="232">
                  <c:v>2.0473422569386099</c:v>
                </c:pt>
                <c:pt idx="233">
                  <c:v>2.0730390254967399</c:v>
                </c:pt>
                <c:pt idx="234">
                  <c:v>2.1553241832266399</c:v>
                </c:pt>
                <c:pt idx="235">
                  <c:v>2.2202126844180201</c:v>
                </c:pt>
                <c:pt idx="236">
                  <c:v>2.1570712135098198</c:v>
                </c:pt>
                <c:pt idx="237">
                  <c:v>2.2533524466749699</c:v>
                </c:pt>
                <c:pt idx="238">
                  <c:v>2.2825846649770898</c:v>
                </c:pt>
                <c:pt idx="239">
                  <c:v>2.3118168832792199</c:v>
                </c:pt>
                <c:pt idx="240">
                  <c:v>2.3410491015813202</c:v>
                </c:pt>
                <c:pt idx="241">
                  <c:v>2.3412526654014298</c:v>
                </c:pt>
                <c:pt idx="242">
                  <c:v>2.3810857290826002</c:v>
                </c:pt>
                <c:pt idx="243">
                  <c:v>2.45441613235448</c:v>
                </c:pt>
                <c:pt idx="244">
                  <c:v>2.3512466742194</c:v>
                </c:pt>
                <c:pt idx="245">
                  <c:v>2.3810255710767199</c:v>
                </c:pt>
                <c:pt idx="246">
                  <c:v>2.4108044679339899</c:v>
                </c:pt>
                <c:pt idx="247">
                  <c:v>2.44058336479128</c:v>
                </c:pt>
                <c:pt idx="248">
                  <c:v>2.4622595734950901</c:v>
                </c:pt>
                <c:pt idx="249">
                  <c:v>2.39733171962411</c:v>
                </c:pt>
                <c:pt idx="250">
                  <c:v>2.46128904387706</c:v>
                </c:pt>
                <c:pt idx="251">
                  <c:v>2.5585874011608198</c:v>
                </c:pt>
                <c:pt idx="252">
                  <c:v>2.5356191284016898</c:v>
                </c:pt>
                <c:pt idx="253">
                  <c:v>2.5126508556426499</c:v>
                </c:pt>
                <c:pt idx="254">
                  <c:v>2.48968258288357</c:v>
                </c:pt>
                <c:pt idx="255">
                  <c:v>2.50987470718121</c:v>
                </c:pt>
                <c:pt idx="256">
                  <c:v>2.5720707420292701</c:v>
                </c:pt>
                <c:pt idx="257">
                  <c:v>2.5529398221603699</c:v>
                </c:pt>
                <c:pt idx="258">
                  <c:v>2.6082269762302999</c:v>
                </c:pt>
                <c:pt idx="259">
                  <c:v>2.6105426409925601</c:v>
                </c:pt>
                <c:pt idx="260">
                  <c:v>2.61285830575483</c:v>
                </c:pt>
                <c:pt idx="261">
                  <c:v>2.6151739705171102</c:v>
                </c:pt>
                <c:pt idx="262">
                  <c:v>2.7702846727772799</c:v>
                </c:pt>
                <c:pt idx="263">
                  <c:v>2.69568131337246</c:v>
                </c:pt>
                <c:pt idx="264">
                  <c:v>2.7664244710560402</c:v>
                </c:pt>
                <c:pt idx="265">
                  <c:v>2.83202432376476</c:v>
                </c:pt>
                <c:pt idx="266">
                  <c:v>2.8691124876846201</c:v>
                </c:pt>
                <c:pt idx="267">
                  <c:v>2.90620065160451</c:v>
                </c:pt>
                <c:pt idx="268">
                  <c:v>2.9432888155243702</c:v>
                </c:pt>
                <c:pt idx="269">
                  <c:v>3.0565884310309501</c:v>
                </c:pt>
                <c:pt idx="270">
                  <c:v>3.0612857406341099</c:v>
                </c:pt>
                <c:pt idx="271">
                  <c:v>3.1097585736714</c:v>
                </c:pt>
                <c:pt idx="272">
                  <c:v>2.9963744418882898</c:v>
                </c:pt>
                <c:pt idx="273">
                  <c:v>2.96411343122855</c:v>
                </c:pt>
                <c:pt idx="274">
                  <c:v>2.9318524205688199</c:v>
                </c:pt>
                <c:pt idx="275">
                  <c:v>2.89959140990908</c:v>
                </c:pt>
                <c:pt idx="276">
                  <c:v>2.7551356747840101</c:v>
                </c:pt>
                <c:pt idx="277">
                  <c:v>2.8996718645970501</c:v>
                </c:pt>
                <c:pt idx="278">
                  <c:v>2.9740424604184499</c:v>
                </c:pt>
                <c:pt idx="279">
                  <c:v>3.1116150501820798</c:v>
                </c:pt>
                <c:pt idx="280">
                  <c:v>3.1223490217328602</c:v>
                </c:pt>
                <c:pt idx="281">
                  <c:v>3.1330829932837498</c:v>
                </c:pt>
                <c:pt idx="282">
                  <c:v>3.1438169648346301</c:v>
                </c:pt>
                <c:pt idx="283">
                  <c:v>3.25662610684412</c:v>
                </c:pt>
                <c:pt idx="284">
                  <c:v>3.3379107794498899</c:v>
                </c:pt>
                <c:pt idx="285">
                  <c:v>3.2657888624337401</c:v>
                </c:pt>
                <c:pt idx="286">
                  <c:v>3.1953005438757001</c:v>
                </c:pt>
                <c:pt idx="287">
                  <c:v>3.1876556585456401</c:v>
                </c:pt>
                <c:pt idx="288">
                  <c:v>3.18001077321557</c:v>
                </c:pt>
                <c:pt idx="289">
                  <c:v>3.1723658878854999</c:v>
                </c:pt>
                <c:pt idx="290">
                  <c:v>3.1692505535873901</c:v>
                </c:pt>
                <c:pt idx="291">
                  <c:v>3.2622394778253501</c:v>
                </c:pt>
                <c:pt idx="292">
                  <c:v>3.3383100480810999</c:v>
                </c:pt>
                <c:pt idx="293">
                  <c:v>3.3665865765115699</c:v>
                </c:pt>
                <c:pt idx="294">
                  <c:v>3.3204857922637001</c:v>
                </c:pt>
                <c:pt idx="295">
                  <c:v>3.2743850080158299</c:v>
                </c:pt>
                <c:pt idx="296">
                  <c:v>3.2282842237679001</c:v>
                </c:pt>
                <c:pt idx="297">
                  <c:v>3.1022163003224299</c:v>
                </c:pt>
                <c:pt idx="298">
                  <c:v>3.07934307419234</c:v>
                </c:pt>
                <c:pt idx="299">
                  <c:v>2.9855593530340898</c:v>
                </c:pt>
                <c:pt idx="300">
                  <c:v>2.9815125968087699</c:v>
                </c:pt>
                <c:pt idx="301">
                  <c:v>2.9948471485391499</c:v>
                </c:pt>
                <c:pt idx="302">
                  <c:v>3.0081817002695299</c:v>
                </c:pt>
                <c:pt idx="303">
                  <c:v>3.0215162519999001</c:v>
                </c:pt>
                <c:pt idx="304">
                  <c:v>3.05337725091539</c:v>
                </c:pt>
                <c:pt idx="305">
                  <c:v>3.0378920677562</c:v>
                </c:pt>
                <c:pt idx="306">
                  <c:v>3.12888228526697</c:v>
                </c:pt>
                <c:pt idx="307">
                  <c:v>3.1641565688461801</c:v>
                </c:pt>
                <c:pt idx="308">
                  <c:v>3.1814059848247398</c:v>
                </c:pt>
                <c:pt idx="309">
                  <c:v>3.1986554008032901</c:v>
                </c:pt>
                <c:pt idx="310">
                  <c:v>3.21590481678186</c:v>
                </c:pt>
                <c:pt idx="311">
                  <c:v>3.1695238137359101</c:v>
                </c:pt>
                <c:pt idx="312">
                  <c:v>3.1322271874175001</c:v>
                </c:pt>
                <c:pt idx="313">
                  <c:v>2.9454135921935198</c:v>
                </c:pt>
                <c:pt idx="314">
                  <c:v>3.0313926455962701</c:v>
                </c:pt>
                <c:pt idx="315">
                  <c:v>3.02542156436466</c:v>
                </c:pt>
                <c:pt idx="316">
                  <c:v>3.01945048313307</c:v>
                </c:pt>
                <c:pt idx="317">
                  <c:v>3.0134794019014799</c:v>
                </c:pt>
                <c:pt idx="318">
                  <c:v>2.9611070377179098</c:v>
                </c:pt>
                <c:pt idx="319">
                  <c:v>2.8654409074823701</c:v>
                </c:pt>
                <c:pt idx="320">
                  <c:v>2.9123728900002002</c:v>
                </c:pt>
                <c:pt idx="321">
                  <c:v>2.8645612851659101</c:v>
                </c:pt>
                <c:pt idx="322">
                  <c:v>2.8505269430442999</c:v>
                </c:pt>
                <c:pt idx="323">
                  <c:v>2.83649260092275</c:v>
                </c:pt>
                <c:pt idx="324">
                  <c:v>2.8224582588012099</c:v>
                </c:pt>
                <c:pt idx="325">
                  <c:v>2.83461213609066</c:v>
                </c:pt>
                <c:pt idx="326">
                  <c:v>2.7537021177771499</c:v>
                </c:pt>
                <c:pt idx="327">
                  <c:v>2.6655228379448799</c:v>
                </c:pt>
                <c:pt idx="328">
                  <c:v>2.80727005076039</c:v>
                </c:pt>
                <c:pt idx="329">
                  <c:v>2.8186963241944798</c:v>
                </c:pt>
                <c:pt idx="330">
                  <c:v>2.8301225976286202</c:v>
                </c:pt>
                <c:pt idx="331">
                  <c:v>2.8415488710627601</c:v>
                </c:pt>
                <c:pt idx="332">
                  <c:v>2.7543007198554501</c:v>
                </c:pt>
                <c:pt idx="333">
                  <c:v>2.7719853928448699</c:v>
                </c:pt>
                <c:pt idx="334">
                  <c:v>2.6390788653641302</c:v>
                </c:pt>
                <c:pt idx="335">
                  <c:v>2.6734025822389098</c:v>
                </c:pt>
                <c:pt idx="336">
                  <c:v>2.6678462468154298</c:v>
                </c:pt>
                <c:pt idx="337">
                  <c:v>2.66228991139196</c:v>
                </c:pt>
                <c:pt idx="338">
                  <c:v>2.6567335759684898</c:v>
                </c:pt>
                <c:pt idx="339">
                  <c:v>2.5936974563495601</c:v>
                </c:pt>
                <c:pt idx="340">
                  <c:v>2.5740893128857198</c:v>
                </c:pt>
                <c:pt idx="341">
                  <c:v>2.6266311191250802</c:v>
                </c:pt>
                <c:pt idx="342">
                  <c:v>2.7052440356957299</c:v>
                </c:pt>
                <c:pt idx="343">
                  <c:v>2.69827084632447</c:v>
                </c:pt>
                <c:pt idx="344">
                  <c:v>2.6912976569531302</c:v>
                </c:pt>
                <c:pt idx="345">
                  <c:v>2.6843244675817801</c:v>
                </c:pt>
                <c:pt idx="346">
                  <c:v>2.65258829849805</c:v>
                </c:pt>
                <c:pt idx="347">
                  <c:v>2.74607632636673</c:v>
                </c:pt>
                <c:pt idx="348">
                  <c:v>2.8905495615842902</c:v>
                </c:pt>
                <c:pt idx="349">
                  <c:v>3.0614396353967099</c:v>
                </c:pt>
                <c:pt idx="350">
                  <c:v>3.0708294467551198</c:v>
                </c:pt>
                <c:pt idx="351">
                  <c:v>3.0802192581135901</c:v>
                </c:pt>
                <c:pt idx="352">
                  <c:v>3.0896090694720502</c:v>
                </c:pt>
                <c:pt idx="353">
                  <c:v>3.1963583320747402</c:v>
                </c:pt>
                <c:pt idx="354">
                  <c:v>3.1654414424559398</c:v>
                </c:pt>
                <c:pt idx="355">
                  <c:v>3.2366509409811202</c:v>
                </c:pt>
                <c:pt idx="356">
                  <c:v>3.2654874895762598</c:v>
                </c:pt>
                <c:pt idx="357">
                  <c:v>3.2830904011409201</c:v>
                </c:pt>
                <c:pt idx="358">
                  <c:v>3.3006933127055902</c:v>
                </c:pt>
                <c:pt idx="359">
                  <c:v>3.3182962242702398</c:v>
                </c:pt>
                <c:pt idx="360">
                  <c:v>3.33589913583489</c:v>
                </c:pt>
                <c:pt idx="361">
                  <c:v>3.3494203416213701</c:v>
                </c:pt>
                <c:pt idx="362">
                  <c:v>3.33664462445731</c:v>
                </c:pt>
                <c:pt idx="363">
                  <c:v>3.3920425904923901</c:v>
                </c:pt>
                <c:pt idx="364">
                  <c:v>3.3651176424871201</c:v>
                </c:pt>
                <c:pt idx="365">
                  <c:v>3.3381926944818798</c:v>
                </c:pt>
                <c:pt idx="366">
                  <c:v>3.31126774647666</c:v>
                </c:pt>
                <c:pt idx="367">
                  <c:v>3.2260812830385199</c:v>
                </c:pt>
                <c:pt idx="368">
                  <c:v>3.1234194124191399</c:v>
                </c:pt>
                <c:pt idx="369">
                  <c:v>3.17726229902854</c:v>
                </c:pt>
                <c:pt idx="370">
                  <c:v>3.1099114324624701</c:v>
                </c:pt>
                <c:pt idx="371">
                  <c:v>3.1057801058347998</c:v>
                </c:pt>
                <c:pt idx="372">
                  <c:v>3.1016487792071401</c:v>
                </c:pt>
                <c:pt idx="373">
                  <c:v>3.09751745257948</c:v>
                </c:pt>
                <c:pt idx="374">
                  <c:v>3.10458371036811</c:v>
                </c:pt>
                <c:pt idx="375">
                  <c:v>2.9942957989919701</c:v>
                </c:pt>
                <c:pt idx="376">
                  <c:v>2.92010804099698</c:v>
                </c:pt>
                <c:pt idx="377">
                  <c:v>2.8883474862743701</c:v>
                </c:pt>
                <c:pt idx="378">
                  <c:v>2.9070357764443</c:v>
                </c:pt>
                <c:pt idx="379">
                  <c:v>2.9257240666142201</c:v>
                </c:pt>
                <c:pt idx="380">
                  <c:v>2.9444123567841598</c:v>
                </c:pt>
                <c:pt idx="381">
                  <c:v>2.9092487390796902</c:v>
                </c:pt>
                <c:pt idx="382">
                  <c:v>2.69634883913682</c:v>
                </c:pt>
                <c:pt idx="383">
                  <c:v>2.7630120049271301</c:v>
                </c:pt>
                <c:pt idx="384">
                  <c:v>2.88362603922462</c:v>
                </c:pt>
                <c:pt idx="385">
                  <c:v>2.9050347056447099</c:v>
                </c:pt>
                <c:pt idx="386">
                  <c:v>2.9264433720647398</c:v>
                </c:pt>
                <c:pt idx="387">
                  <c:v>2.94785203848474</c:v>
                </c:pt>
                <c:pt idx="388">
                  <c:v>2.9489307782804501</c:v>
                </c:pt>
                <c:pt idx="389">
                  <c:v>2.8658121618180998</c:v>
                </c:pt>
                <c:pt idx="390">
                  <c:v>2.9377733174085301</c:v>
                </c:pt>
                <c:pt idx="391">
                  <c:v>3.0073816093669699</c:v>
                </c:pt>
                <c:pt idx="392">
                  <c:v>3.0210502735799198</c:v>
                </c:pt>
                <c:pt idx="393">
                  <c:v>3.0347189377928498</c:v>
                </c:pt>
                <c:pt idx="394">
                  <c:v>3.0483876020057799</c:v>
                </c:pt>
                <c:pt idx="395">
                  <c:v>3.0527838134872902</c:v>
                </c:pt>
                <c:pt idx="396">
                  <c:v>3.03613418590768</c:v>
                </c:pt>
                <c:pt idx="397">
                  <c:v>2.8899117917243302</c:v>
                </c:pt>
                <c:pt idx="398">
                  <c:v>2.9051820428815298</c:v>
                </c:pt>
                <c:pt idx="399">
                  <c:v>2.9422808969263201</c:v>
                </c:pt>
                <c:pt idx="400">
                  <c:v>2.9793797509710802</c:v>
                </c:pt>
                <c:pt idx="401">
                  <c:v>3.0164786050158598</c:v>
                </c:pt>
                <c:pt idx="402">
                  <c:v>3.0460883605936102</c:v>
                </c:pt>
                <c:pt idx="403">
                  <c:v>3.0997194676676298</c:v>
                </c:pt>
                <c:pt idx="404">
                  <c:v>3.0276328242242099</c:v>
                </c:pt>
                <c:pt idx="405">
                  <c:v>3.08997149395032</c:v>
                </c:pt>
                <c:pt idx="406">
                  <c:v>3.0927134534265299</c:v>
                </c:pt>
                <c:pt idx="407">
                  <c:v>3.09545541290279</c:v>
                </c:pt>
                <c:pt idx="408">
                  <c:v>3.0981973723790501</c:v>
                </c:pt>
                <c:pt idx="409">
                  <c:v>3.12658794937138</c:v>
                </c:pt>
                <c:pt idx="410">
                  <c:v>3.20560847614786</c:v>
                </c:pt>
                <c:pt idx="411">
                  <c:v>3.2749071389144402</c:v>
                </c:pt>
                <c:pt idx="412">
                  <c:v>3.22495061708605</c:v>
                </c:pt>
                <c:pt idx="413">
                  <c:v>3.21687500108396</c:v>
                </c:pt>
                <c:pt idx="414">
                  <c:v>3.2087993850818499</c:v>
                </c:pt>
                <c:pt idx="415">
                  <c:v>3.2007237690797301</c:v>
                </c:pt>
                <c:pt idx="416">
                  <c:v>3.33526312931849</c:v>
                </c:pt>
                <c:pt idx="417">
                  <c:v>3.3252673781791802</c:v>
                </c:pt>
                <c:pt idx="418">
                  <c:v>3.28923058679081</c:v>
                </c:pt>
                <c:pt idx="419">
                  <c:v>3.3499506247800901</c:v>
                </c:pt>
                <c:pt idx="420">
                  <c:v>3.35432090660191</c:v>
                </c:pt>
                <c:pt idx="421">
                  <c:v>3.35869118842374</c:v>
                </c:pt>
                <c:pt idx="422">
                  <c:v>3.3630614702455599</c:v>
                </c:pt>
                <c:pt idx="423">
                  <c:v>3.4987585979250801</c:v>
                </c:pt>
                <c:pt idx="424">
                  <c:v>3.4703632143090601</c:v>
                </c:pt>
                <c:pt idx="425">
                  <c:v>3.5153810387736302</c:v>
                </c:pt>
                <c:pt idx="426">
                  <c:v>3.4889383479079199</c:v>
                </c:pt>
                <c:pt idx="427">
                  <c:v>3.4929478175736199</c:v>
                </c:pt>
                <c:pt idx="428">
                  <c:v>3.49695728723932</c:v>
                </c:pt>
                <c:pt idx="429">
                  <c:v>3.50096675690502</c:v>
                </c:pt>
                <c:pt idx="430">
                  <c:v>3.4618073728382202</c:v>
                </c:pt>
                <c:pt idx="431">
                  <c:v>3.39853976180183</c:v>
                </c:pt>
                <c:pt idx="432">
                  <c:v>3.4051726437637702</c:v>
                </c:pt>
                <c:pt idx="433">
                  <c:v>3.2398944527828899</c:v>
                </c:pt>
                <c:pt idx="434">
                  <c:v>3.17554125925062</c:v>
                </c:pt>
                <c:pt idx="435">
                  <c:v>3.1111880657183502</c:v>
                </c:pt>
                <c:pt idx="436">
                  <c:v>3.0468348721860301</c:v>
                </c:pt>
                <c:pt idx="437">
                  <c:v>3.2532069033909501</c:v>
                </c:pt>
                <c:pt idx="438">
                  <c:v>3.01535046279287</c:v>
                </c:pt>
                <c:pt idx="439">
                  <c:v>3.02212713137751</c:v>
                </c:pt>
                <c:pt idx="440">
                  <c:v>2.9650492327137399</c:v>
                </c:pt>
                <c:pt idx="441">
                  <c:v>2.9424802966807699</c:v>
                </c:pt>
                <c:pt idx="442">
                  <c:v>2.9199113606478</c:v>
                </c:pt>
                <c:pt idx="443">
                  <c:v>2.89734242461483</c:v>
                </c:pt>
                <c:pt idx="444">
                  <c:v>3.0444504062326101</c:v>
                </c:pt>
                <c:pt idx="445">
                  <c:v>3.1738679116589301</c:v>
                </c:pt>
                <c:pt idx="446">
                  <c:v>3.0276745160547298</c:v>
                </c:pt>
                <c:pt idx="447">
                  <c:v>2.9054485243052599</c:v>
                </c:pt>
                <c:pt idx="448">
                  <c:v>2.9657832065391299</c:v>
                </c:pt>
                <c:pt idx="449">
                  <c:v>3.0261178887729399</c:v>
                </c:pt>
                <c:pt idx="450">
                  <c:v>3.0864525710067601</c:v>
                </c:pt>
                <c:pt idx="451">
                  <c:v>3.10881863461583</c:v>
                </c:pt>
                <c:pt idx="452">
                  <c:v>3.1364664393180699</c:v>
                </c:pt>
                <c:pt idx="453">
                  <c:v>3.19965380949361</c:v>
                </c:pt>
                <c:pt idx="454">
                  <c:v>3.1462328868228702</c:v>
                </c:pt>
                <c:pt idx="455">
                  <c:v>3.1361927990278802</c:v>
                </c:pt>
                <c:pt idx="456">
                  <c:v>3.1261527112329301</c:v>
                </c:pt>
                <c:pt idx="457">
                  <c:v>3.1161126234379899</c:v>
                </c:pt>
                <c:pt idx="458">
                  <c:v>3.1491317707441602</c:v>
                </c:pt>
                <c:pt idx="459">
                  <c:v>3.0545807851917699</c:v>
                </c:pt>
                <c:pt idx="460">
                  <c:v>2.9945464935597101</c:v>
                </c:pt>
                <c:pt idx="461">
                  <c:v>3.02165778487716</c:v>
                </c:pt>
                <c:pt idx="462">
                  <c:v>3.04876907619462</c:v>
                </c:pt>
                <c:pt idx="463">
                  <c:v>3.0758803675120698</c:v>
                </c:pt>
                <c:pt idx="464">
                  <c:v>3.1029916588295001</c:v>
                </c:pt>
                <c:pt idx="465">
                  <c:v>3.1301029501469499</c:v>
                </c:pt>
                <c:pt idx="466">
                  <c:v>3.1731081751405599</c:v>
                </c:pt>
                <c:pt idx="467">
                  <c:v>3.1486392023670899</c:v>
                </c:pt>
                <c:pt idx="468">
                  <c:v>3.2132360807168499</c:v>
                </c:pt>
                <c:pt idx="469">
                  <c:v>3.236179761481</c:v>
                </c:pt>
                <c:pt idx="470">
                  <c:v>3.2591234422451398</c:v>
                </c:pt>
                <c:pt idx="471">
                  <c:v>3.2820671230092802</c:v>
                </c:pt>
                <c:pt idx="472">
                  <c:v>3.2505513679364801</c:v>
                </c:pt>
                <c:pt idx="473">
                  <c:v>3.3087854247546602</c:v>
                </c:pt>
                <c:pt idx="474">
                  <c:v>3.2796988959835902</c:v>
                </c:pt>
                <c:pt idx="475">
                  <c:v>3.2938898081645398</c:v>
                </c:pt>
                <c:pt idx="476">
                  <c:v>3.3002352191887501</c:v>
                </c:pt>
                <c:pt idx="477">
                  <c:v>3.3065806302129701</c:v>
                </c:pt>
                <c:pt idx="478">
                  <c:v>3.3129260412371901</c:v>
                </c:pt>
                <c:pt idx="479">
                  <c:v>3.23008428918433</c:v>
                </c:pt>
                <c:pt idx="480">
                  <c:v>3.17836800452551</c:v>
                </c:pt>
                <c:pt idx="481">
                  <c:v>3.23477511647843</c:v>
                </c:pt>
                <c:pt idx="482">
                  <c:v>3.15106426115074</c:v>
                </c:pt>
                <c:pt idx="483">
                  <c:v>3.1544927728888199</c:v>
                </c:pt>
                <c:pt idx="484">
                  <c:v>3.1579212846269802</c:v>
                </c:pt>
                <c:pt idx="485">
                  <c:v>3.16134979636514</c:v>
                </c:pt>
                <c:pt idx="486">
                  <c:v>3.1647783081032999</c:v>
                </c:pt>
                <c:pt idx="487">
                  <c:v>3.1017806212071299</c:v>
                </c:pt>
                <c:pt idx="488">
                  <c:v>3.0956705952559598</c:v>
                </c:pt>
                <c:pt idx="489">
                  <c:v>3.1412690286173302</c:v>
                </c:pt>
                <c:pt idx="490">
                  <c:v>3.15313787008128</c:v>
                </c:pt>
                <c:pt idx="491">
                  <c:v>3.1650067115452498</c:v>
                </c:pt>
                <c:pt idx="492">
                  <c:v>3.1768755530092001</c:v>
                </c:pt>
                <c:pt idx="493">
                  <c:v>3.1937141571396999</c:v>
                </c:pt>
                <c:pt idx="494">
                  <c:v>3.13931460107636</c:v>
                </c:pt>
                <c:pt idx="495">
                  <c:v>3.0704862837844802</c:v>
                </c:pt>
                <c:pt idx="496">
                  <c:v>3.0983265012923198</c:v>
                </c:pt>
                <c:pt idx="497">
                  <c:v>3.12261023730861</c:v>
                </c:pt>
                <c:pt idx="498">
                  <c:v>3.1468939733249499</c:v>
                </c:pt>
                <c:pt idx="499">
                  <c:v>3.1711777093412699</c:v>
                </c:pt>
                <c:pt idx="500">
                  <c:v>3.1690630396692701</c:v>
                </c:pt>
                <c:pt idx="501">
                  <c:v>3.16640398043821</c:v>
                </c:pt>
                <c:pt idx="502">
                  <c:v>3.2945958753789499</c:v>
                </c:pt>
                <c:pt idx="503">
                  <c:v>3.3186855120999899</c:v>
                </c:pt>
                <c:pt idx="504">
                  <c:v>3.3102926737333398</c:v>
                </c:pt>
                <c:pt idx="505">
                  <c:v>3.3018998353666702</c:v>
                </c:pt>
                <c:pt idx="506">
                  <c:v>3.2935069970000002</c:v>
                </c:pt>
                <c:pt idx="507">
                  <c:v>3.3105749546999901</c:v>
                </c:pt>
                <c:pt idx="508">
                  <c:v>3.2750747359000099</c:v>
                </c:pt>
                <c:pt idx="509">
                  <c:v>3.3186613710000201</c:v>
                </c:pt>
                <c:pt idx="510">
                  <c:v>3.36598828270002</c:v>
                </c:pt>
                <c:pt idx="511">
                  <c:v>3.3337850094333401</c:v>
                </c:pt>
                <c:pt idx="512">
                  <c:v>3.3015817361666699</c:v>
                </c:pt>
                <c:pt idx="513">
                  <c:v>3.26937846289999</c:v>
                </c:pt>
                <c:pt idx="514">
                  <c:v>3.19731169679994</c:v>
                </c:pt>
                <c:pt idx="515">
                  <c:v>3.1083325158999702</c:v>
                </c:pt>
                <c:pt idx="516">
                  <c:v>3.0875537347000099</c:v>
                </c:pt>
                <c:pt idx="517">
                  <c:v>3.1007025807000002</c:v>
                </c:pt>
                <c:pt idx="518">
                  <c:v>3.1254552218666398</c:v>
                </c:pt>
                <c:pt idx="519">
                  <c:v>3.1502078630333301</c:v>
                </c:pt>
                <c:pt idx="520">
                  <c:v>3.1749605041999902</c:v>
                </c:pt>
                <c:pt idx="521">
                  <c:v>3.1665026152000002</c:v>
                </c:pt>
                <c:pt idx="522">
                  <c:v>3.1828241994000002</c:v>
                </c:pt>
                <c:pt idx="523">
                  <c:v>3.2295152167999999</c:v>
                </c:pt>
                <c:pt idx="524">
                  <c:v>3.1906028929000199</c:v>
                </c:pt>
                <c:pt idx="525">
                  <c:v>3.1823616734</c:v>
                </c:pt>
                <c:pt idx="526">
                  <c:v>3.1741204539000001</c:v>
                </c:pt>
                <c:pt idx="527">
                  <c:v>3.1658792344000002</c:v>
                </c:pt>
                <c:pt idx="528">
                  <c:v>3.1804627562000198</c:v>
                </c:pt>
                <c:pt idx="529">
                  <c:v>3.24895835460006</c:v>
                </c:pt>
                <c:pt idx="530">
                  <c:v>3.22569448260001</c:v>
                </c:pt>
                <c:pt idx="531">
                  <c:v>3.2129991800000002</c:v>
                </c:pt>
                <c:pt idx="532">
                  <c:v>3.2303660347333398</c:v>
                </c:pt>
                <c:pt idx="533">
                  <c:v>3.2477328894666599</c:v>
                </c:pt>
                <c:pt idx="534">
                  <c:v>3.2650997441999898</c:v>
                </c:pt>
                <c:pt idx="535">
                  <c:v>3.1861274671000501</c:v>
                </c:pt>
                <c:pt idx="536">
                  <c:v>3.21752910389998</c:v>
                </c:pt>
                <c:pt idx="537">
                  <c:v>3.2511876816000198</c:v>
                </c:pt>
                <c:pt idx="538">
                  <c:v>3.1145364748000501</c:v>
                </c:pt>
                <c:pt idx="539">
                  <c:v>3.1110329658999998</c:v>
                </c:pt>
                <c:pt idx="540">
                  <c:v>3.1075294570000001</c:v>
                </c:pt>
                <c:pt idx="541">
                  <c:v>3.1040259480999999</c:v>
                </c:pt>
                <c:pt idx="542">
                  <c:v>3.0897797401</c:v>
                </c:pt>
                <c:pt idx="543">
                  <c:v>3.1145971788000102</c:v>
                </c:pt>
                <c:pt idx="544">
                  <c:v>3.1875479160999598</c:v>
                </c:pt>
                <c:pt idx="545">
                  <c:v>3.2201384117999798</c:v>
                </c:pt>
                <c:pt idx="546">
                  <c:v>3.21125309263333</c:v>
                </c:pt>
                <c:pt idx="547">
                  <c:v>3.20236777346667</c:v>
                </c:pt>
                <c:pt idx="548">
                  <c:v>3.1934824543000002</c:v>
                </c:pt>
                <c:pt idx="549">
                  <c:v>3.23499608329996</c:v>
                </c:pt>
                <c:pt idx="550">
                  <c:v>3.2261889128000099</c:v>
                </c:pt>
                <c:pt idx="551">
                  <c:v>3.3837034804000701</c:v>
                </c:pt>
                <c:pt idx="552">
                  <c:v>3.4112375835999802</c:v>
                </c:pt>
                <c:pt idx="553">
                  <c:v>3.4170218296999999</c:v>
                </c:pt>
                <c:pt idx="554">
                  <c:v>3.4228060758000001</c:v>
                </c:pt>
                <c:pt idx="555">
                  <c:v>3.4285903218999998</c:v>
                </c:pt>
                <c:pt idx="556">
                  <c:v>3.4403646181999901</c:v>
                </c:pt>
                <c:pt idx="557">
                  <c:v>3.3808762299000299</c:v>
                </c:pt>
                <c:pt idx="558">
                  <c:v>3.24129811199998</c:v>
                </c:pt>
                <c:pt idx="559">
                  <c:v>3.2509663996999998</c:v>
                </c:pt>
                <c:pt idx="560">
                  <c:v>3.2519301619333301</c:v>
                </c:pt>
                <c:pt idx="561">
                  <c:v>3.2528939241666701</c:v>
                </c:pt>
                <c:pt idx="562">
                  <c:v>3.2538576863999999</c:v>
                </c:pt>
                <c:pt idx="563">
                  <c:v>3.1279993835998998</c:v>
                </c:pt>
                <c:pt idx="564">
                  <c:v>3.1510457219000001</c:v>
                </c:pt>
                <c:pt idx="565">
                  <c:v>3.2169576024999702</c:v>
                </c:pt>
                <c:pt idx="566">
                  <c:v>3.1955057006999801</c:v>
                </c:pt>
                <c:pt idx="567">
                  <c:v>3.18533797616666</c:v>
                </c:pt>
                <c:pt idx="568">
                  <c:v>3.1751702516333302</c:v>
                </c:pt>
                <c:pt idx="569">
                  <c:v>3.1650025271</c:v>
                </c:pt>
                <c:pt idx="570">
                  <c:v>3.18892096620002</c:v>
                </c:pt>
                <c:pt idx="571">
                  <c:v>3.222147423</c:v>
                </c:pt>
                <c:pt idx="572">
                  <c:v>3.1695834779999901</c:v>
                </c:pt>
                <c:pt idx="573">
                  <c:v>3.2323010581000098</c:v>
                </c:pt>
                <c:pt idx="574">
                  <c:v>3.2334497008</c:v>
                </c:pt>
                <c:pt idx="575">
                  <c:v>3.2345983435000001</c:v>
                </c:pt>
                <c:pt idx="576">
                  <c:v>3.2357469862000001</c:v>
                </c:pt>
                <c:pt idx="577">
                  <c:v>3.2795993039</c:v>
                </c:pt>
                <c:pt idx="578">
                  <c:v>3.2689782721</c:v>
                </c:pt>
                <c:pt idx="579">
                  <c:v>3.3549055004000401</c:v>
                </c:pt>
                <c:pt idx="580">
                  <c:v>3.3312181313999898</c:v>
                </c:pt>
                <c:pt idx="581">
                  <c:v>3.3374525743666701</c:v>
                </c:pt>
                <c:pt idx="582">
                  <c:v>3.3436870173333402</c:v>
                </c:pt>
                <c:pt idx="583">
                  <c:v>3.3499214603</c:v>
                </c:pt>
                <c:pt idx="584">
                  <c:v>3.2167788699999802</c:v>
                </c:pt>
                <c:pt idx="585">
                  <c:v>3.2645528433000099</c:v>
                </c:pt>
                <c:pt idx="586">
                  <c:v>3.2601409887000101</c:v>
                </c:pt>
                <c:pt idx="587">
                  <c:v>3.3729921574000601</c:v>
                </c:pt>
                <c:pt idx="588">
                  <c:v>3.3832863413333301</c:v>
                </c:pt>
                <c:pt idx="589">
                  <c:v>3.3935805252666702</c:v>
                </c:pt>
                <c:pt idx="590">
                  <c:v>3.4038747092000001</c:v>
                </c:pt>
                <c:pt idx="591">
                  <c:v>3.4609282397999599</c:v>
                </c:pt>
                <c:pt idx="592">
                  <c:v>3.4304540544000002</c:v>
                </c:pt>
                <c:pt idx="593">
                  <c:v>3.4692665359999602</c:v>
                </c:pt>
                <c:pt idx="594">
                  <c:v>3.4039129071999801</c:v>
                </c:pt>
                <c:pt idx="595">
                  <c:v>3.42427570936667</c:v>
                </c:pt>
                <c:pt idx="596">
                  <c:v>3.4446385115333298</c:v>
                </c:pt>
                <c:pt idx="597">
                  <c:v>3.46500131370001</c:v>
                </c:pt>
                <c:pt idx="598">
                  <c:v>3.4396649254000198</c:v>
                </c:pt>
                <c:pt idx="599">
                  <c:v>3.2947773141000898</c:v>
                </c:pt>
                <c:pt idx="600">
                  <c:v>3.2975929610999999</c:v>
                </c:pt>
                <c:pt idx="601">
                  <c:v>3.32895468949999</c:v>
                </c:pt>
                <c:pt idx="602">
                  <c:v>3.3314975728333298</c:v>
                </c:pt>
                <c:pt idx="603">
                  <c:v>3.3340404561666701</c:v>
                </c:pt>
                <c:pt idx="604">
                  <c:v>3.3365833395000002</c:v>
                </c:pt>
                <c:pt idx="605">
                  <c:v>3.3336124437999999</c:v>
                </c:pt>
                <c:pt idx="606">
                  <c:v>3.3023800553999898</c:v>
                </c:pt>
                <c:pt idx="607">
                  <c:v>3.2494975902000598</c:v>
                </c:pt>
                <c:pt idx="608">
                  <c:v>3.300196696</c:v>
                </c:pt>
                <c:pt idx="609">
                  <c:v>3.3154882534333399</c:v>
                </c:pt>
                <c:pt idx="610">
                  <c:v>3.33077981086667</c:v>
                </c:pt>
                <c:pt idx="611">
                  <c:v>3.3460713683000001</c:v>
                </c:pt>
                <c:pt idx="612">
                  <c:v>3.3741035605</c:v>
                </c:pt>
                <c:pt idx="613">
                  <c:v>3.39123965089999</c:v>
                </c:pt>
                <c:pt idx="614">
                  <c:v>3.4014821097999999</c:v>
                </c:pt>
                <c:pt idx="615">
                  <c:v>3.3761044032999599</c:v>
                </c:pt>
                <c:pt idx="616">
                  <c:v>3.3881608024333301</c:v>
                </c:pt>
                <c:pt idx="617">
                  <c:v>3.4002172015666599</c:v>
                </c:pt>
                <c:pt idx="618">
                  <c:v>3.4122736006999901</c:v>
                </c:pt>
                <c:pt idx="619">
                  <c:v>3.4199691620000001</c:v>
                </c:pt>
                <c:pt idx="620">
                  <c:v>3.4354108315000098</c:v>
                </c:pt>
                <c:pt idx="621">
                  <c:v>3.4000829459000101</c:v>
                </c:pt>
                <c:pt idx="622">
                  <c:v>3.4705258394000098</c:v>
                </c:pt>
                <c:pt idx="623">
                  <c:v>3.4839828432000002</c:v>
                </c:pt>
                <c:pt idx="624">
                  <c:v>3.4974398469999999</c:v>
                </c:pt>
                <c:pt idx="625">
                  <c:v>3.5108968508000098</c:v>
                </c:pt>
                <c:pt idx="626">
                  <c:v>3.5270238616</c:v>
                </c:pt>
                <c:pt idx="627">
                  <c:v>3.4999442241000098</c:v>
                </c:pt>
                <c:pt idx="628">
                  <c:v>3.54925592040001</c:v>
                </c:pt>
                <c:pt idx="629">
                  <c:v>3.5544888898000102</c:v>
                </c:pt>
                <c:pt idx="630">
                  <c:v>3.5713690120666701</c:v>
                </c:pt>
                <c:pt idx="631">
                  <c:v>3.5882491343333398</c:v>
                </c:pt>
                <c:pt idx="632">
                  <c:v>3.60512925659999</c:v>
                </c:pt>
                <c:pt idx="633">
                  <c:v>3.6197948734000098</c:v>
                </c:pt>
                <c:pt idx="634">
                  <c:v>3.6240801354999999</c:v>
                </c:pt>
                <c:pt idx="635">
                  <c:v>3.81642046520005</c:v>
                </c:pt>
                <c:pt idx="636">
                  <c:v>3.6656801678000202</c:v>
                </c:pt>
                <c:pt idx="637">
                  <c:v>3.6866492553999999</c:v>
                </c:pt>
                <c:pt idx="638">
                  <c:v>3.7076183430000098</c:v>
                </c:pt>
                <c:pt idx="639">
                  <c:v>3.7285874306000202</c:v>
                </c:pt>
                <c:pt idx="640">
                  <c:v>3.76981557530002</c:v>
                </c:pt>
                <c:pt idx="641">
                  <c:v>3.8109297514999998</c:v>
                </c:pt>
                <c:pt idx="642">
                  <c:v>3.76801502789999</c:v>
                </c:pt>
                <c:pt idx="643">
                  <c:v>3.7963002162999802</c:v>
                </c:pt>
                <c:pt idx="644">
                  <c:v>3.7736624773666598</c:v>
                </c:pt>
                <c:pt idx="645">
                  <c:v>3.7510247384333302</c:v>
                </c:pt>
                <c:pt idx="646">
                  <c:v>3.7283869995000001</c:v>
                </c:pt>
                <c:pt idx="647">
                  <c:v>3.7010084271000201</c:v>
                </c:pt>
                <c:pt idx="648">
                  <c:v>3.5847060577999601</c:v>
                </c:pt>
                <c:pt idx="649">
                  <c:v>3.6079414970000099</c:v>
                </c:pt>
                <c:pt idx="650">
                  <c:v>3.6359704339000101</c:v>
                </c:pt>
                <c:pt idx="651">
                  <c:v>3.6512222648666799</c:v>
                </c:pt>
                <c:pt idx="652">
                  <c:v>3.6664740958333399</c:v>
                </c:pt>
                <c:pt idx="653">
                  <c:v>3.6817259268</c:v>
                </c:pt>
                <c:pt idx="654">
                  <c:v>3.7530523145000498</c:v>
                </c:pt>
                <c:pt idx="655">
                  <c:v>3.7713208238</c:v>
                </c:pt>
                <c:pt idx="656">
                  <c:v>3.7905884303000099</c:v>
                </c:pt>
                <c:pt idx="657">
                  <c:v>3.7628393637000102</c:v>
                </c:pt>
                <c:pt idx="658">
                  <c:v>3.7691243919000099</c:v>
                </c:pt>
                <c:pt idx="659">
                  <c:v>3.7754094200999999</c:v>
                </c:pt>
                <c:pt idx="660">
                  <c:v>3.7816944483000001</c:v>
                </c:pt>
                <c:pt idx="661">
                  <c:v>3.7111312993999901</c:v>
                </c:pt>
                <c:pt idx="662">
                  <c:v>3.7532813994000098</c:v>
                </c:pt>
                <c:pt idx="663">
                  <c:v>3.71654727029994</c:v>
                </c:pt>
                <c:pt idx="664">
                  <c:v>3.69590770479999</c:v>
                </c:pt>
                <c:pt idx="665">
                  <c:v>3.6880181004333399</c:v>
                </c:pt>
                <c:pt idx="666">
                  <c:v>3.6801284960666698</c:v>
                </c:pt>
                <c:pt idx="667">
                  <c:v>3.6722388917000002</c:v>
                </c:pt>
                <c:pt idx="668">
                  <c:v>3.6191769485999998</c:v>
                </c:pt>
                <c:pt idx="669">
                  <c:v>3.60132658490001</c:v>
                </c:pt>
                <c:pt idx="670">
                  <c:v>3.5194987884000302</c:v>
                </c:pt>
                <c:pt idx="671">
                  <c:v>3.4667137403000701</c:v>
                </c:pt>
                <c:pt idx="672">
                  <c:v>3.4956825523000199</c:v>
                </c:pt>
                <c:pt idx="673">
                  <c:v>3.5246513643000101</c:v>
                </c:pt>
                <c:pt idx="674">
                  <c:v>3.5536201762999999</c:v>
                </c:pt>
                <c:pt idx="675">
                  <c:v>3.5054881948000198</c:v>
                </c:pt>
                <c:pt idx="676">
                  <c:v>3.4469382132000401</c:v>
                </c:pt>
                <c:pt idx="677">
                  <c:v>3.4599302373</c:v>
                </c:pt>
                <c:pt idx="678">
                  <c:v>3.5222146565999402</c:v>
                </c:pt>
                <c:pt idx="679">
                  <c:v>3.5301729712333301</c:v>
                </c:pt>
                <c:pt idx="680">
                  <c:v>3.53813128586666</c:v>
                </c:pt>
                <c:pt idx="681">
                  <c:v>3.5460896005000002</c:v>
                </c:pt>
                <c:pt idx="682">
                  <c:v>3.4347975580000099</c:v>
                </c:pt>
                <c:pt idx="683">
                  <c:v>3.4236920654</c:v>
                </c:pt>
                <c:pt idx="684">
                  <c:v>3.3506628413999802</c:v>
                </c:pt>
                <c:pt idx="685">
                  <c:v>3.36799175479999</c:v>
                </c:pt>
                <c:pt idx="686">
                  <c:v>3.36645546693333</c:v>
                </c:pt>
                <c:pt idx="687">
                  <c:v>3.3649191790666699</c:v>
                </c:pt>
                <c:pt idx="688">
                  <c:v>3.3633828912000001</c:v>
                </c:pt>
                <c:pt idx="689">
                  <c:v>3.32594339889999</c:v>
                </c:pt>
                <c:pt idx="690">
                  <c:v>3.2894254373999301</c:v>
                </c:pt>
                <c:pt idx="691">
                  <c:v>3.38139530530009</c:v>
                </c:pt>
                <c:pt idx="692">
                  <c:v>3.3927923493000001</c:v>
                </c:pt>
                <c:pt idx="693">
                  <c:v>3.37243349916668</c:v>
                </c:pt>
                <c:pt idx="694">
                  <c:v>3.35207464903334</c:v>
                </c:pt>
                <c:pt idx="695">
                  <c:v>3.3317157988999799</c:v>
                </c:pt>
                <c:pt idx="696">
                  <c:v>3.3013953516999899</c:v>
                </c:pt>
                <c:pt idx="697">
                  <c:v>3.1895634276999099</c:v>
                </c:pt>
                <c:pt idx="698">
                  <c:v>3.2601882344000601</c:v>
                </c:pt>
                <c:pt idx="699">
                  <c:v>3.1800651795999801</c:v>
                </c:pt>
                <c:pt idx="700">
                  <c:v>3.1553578389333299</c:v>
                </c:pt>
                <c:pt idx="701">
                  <c:v>3.1306504982666499</c:v>
                </c:pt>
                <c:pt idx="702">
                  <c:v>3.1059431576000001</c:v>
                </c:pt>
                <c:pt idx="703">
                  <c:v>3.04374487729996</c:v>
                </c:pt>
                <c:pt idx="704">
                  <c:v>2.9855510705999699</c:v>
                </c:pt>
                <c:pt idx="705">
                  <c:v>2.9683679187999998</c:v>
                </c:pt>
                <c:pt idx="706">
                  <c:v>3.05917567680001</c:v>
                </c:pt>
                <c:pt idx="707">
                  <c:v>3.05410270156667</c:v>
                </c:pt>
                <c:pt idx="708">
                  <c:v>3.0490297263333299</c:v>
                </c:pt>
                <c:pt idx="709">
                  <c:v>3.0439567511000001</c:v>
                </c:pt>
                <c:pt idx="710">
                  <c:v>3.0070159957000402</c:v>
                </c:pt>
                <c:pt idx="711">
                  <c:v>2.95471644349999</c:v>
                </c:pt>
                <c:pt idx="712">
                  <c:v>2.89252162309998</c:v>
                </c:pt>
                <c:pt idx="713">
                  <c:v>2.79622624579997</c:v>
                </c:pt>
                <c:pt idx="714">
                  <c:v>2.8091570776000099</c:v>
                </c:pt>
                <c:pt idx="715">
                  <c:v>2.8220879094</c:v>
                </c:pt>
                <c:pt idx="716">
                  <c:v>2.8350187411999999</c:v>
                </c:pt>
                <c:pt idx="717">
                  <c:v>2.7591540831999701</c:v>
                </c:pt>
                <c:pt idx="718">
                  <c:v>2.7127951982999998</c:v>
                </c:pt>
                <c:pt idx="719">
                  <c:v>2.6640080495000098</c:v>
                </c:pt>
                <c:pt idx="720">
                  <c:v>2.6854990093000302</c:v>
                </c:pt>
                <c:pt idx="721">
                  <c:v>2.6806511238600002</c:v>
                </c:pt>
                <c:pt idx="722">
                  <c:v>2.6758032384199999</c:v>
                </c:pt>
                <c:pt idx="723">
                  <c:v>2.6709553529800001</c:v>
                </c:pt>
                <c:pt idx="724">
                  <c:v>2.6661074675399998</c:v>
                </c:pt>
                <c:pt idx="725">
                  <c:v>2.6612595821</c:v>
                </c:pt>
                <c:pt idx="726">
                  <c:v>2.7022039546999999</c:v>
                </c:pt>
                <c:pt idx="727">
                  <c:v>2.7250662593199602</c:v>
                </c:pt>
                <c:pt idx="728">
                  <c:v>2.74792856393998</c:v>
                </c:pt>
                <c:pt idx="729">
                  <c:v>2.77079086855997</c:v>
                </c:pt>
                <c:pt idx="730">
                  <c:v>2.7936531731799601</c:v>
                </c:pt>
                <c:pt idx="731">
                  <c:v>2.8165154777999799</c:v>
                </c:pt>
                <c:pt idx="732">
                  <c:v>2.8362134580999898</c:v>
                </c:pt>
                <c:pt idx="733">
                  <c:v>2.9164446258000698</c:v>
                </c:pt>
                <c:pt idx="734">
                  <c:v>2.9585101494000101</c:v>
                </c:pt>
                <c:pt idx="735">
                  <c:v>2.9500071297666701</c:v>
                </c:pt>
                <c:pt idx="736">
                  <c:v>2.9415041101333399</c:v>
                </c:pt>
                <c:pt idx="737">
                  <c:v>2.9330010905000101</c:v>
                </c:pt>
                <c:pt idx="738">
                  <c:v>2.9296703075999999</c:v>
                </c:pt>
                <c:pt idx="739">
                  <c:v>2.9403762440999901</c:v>
                </c:pt>
                <c:pt idx="740">
                  <c:v>2.9257733739999998</c:v>
                </c:pt>
                <c:pt idx="741">
                  <c:v>2.8951236361000099</c:v>
                </c:pt>
                <c:pt idx="742">
                  <c:v>2.9147574130333598</c:v>
                </c:pt>
                <c:pt idx="743">
                  <c:v>2.9343911899666799</c:v>
                </c:pt>
                <c:pt idx="744">
                  <c:v>2.95402496690002</c:v>
                </c:pt>
                <c:pt idx="745">
                  <c:v>2.9390768753000001</c:v>
                </c:pt>
                <c:pt idx="746">
                  <c:v>3.0311871016999699</c:v>
                </c:pt>
                <c:pt idx="747">
                  <c:v>3.0416114409999899</c:v>
                </c:pt>
                <c:pt idx="748">
                  <c:v>3.0452799757000002</c:v>
                </c:pt>
                <c:pt idx="749">
                  <c:v>3.02622465686667</c:v>
                </c:pt>
                <c:pt idx="750">
                  <c:v>3.0071693380333202</c:v>
                </c:pt>
                <c:pt idx="751">
                  <c:v>2.9881140192000002</c:v>
                </c:pt>
                <c:pt idx="752">
                  <c:v>3.0404050174000199</c:v>
                </c:pt>
                <c:pt idx="753">
                  <c:v>3.0339809571999998</c:v>
                </c:pt>
                <c:pt idx="754">
                  <c:v>3.0122912563999802</c:v>
                </c:pt>
                <c:pt idx="755">
                  <c:v>3.0155981976000001</c:v>
                </c:pt>
                <c:pt idx="756">
                  <c:v>2.9945514505000101</c:v>
                </c:pt>
                <c:pt idx="757">
                  <c:v>2.9735047034000099</c:v>
                </c:pt>
                <c:pt idx="758">
                  <c:v>2.9524579563000102</c:v>
                </c:pt>
                <c:pt idx="759">
                  <c:v>2.96395912029999</c:v>
                </c:pt>
                <c:pt idx="760">
                  <c:v>2.9114668153999901</c:v>
                </c:pt>
                <c:pt idx="761">
                  <c:v>2.9003459470999902</c:v>
                </c:pt>
                <c:pt idx="762">
                  <c:v>2.9327674991000099</c:v>
                </c:pt>
                <c:pt idx="763">
                  <c:v>2.9604841260999999</c:v>
                </c:pt>
                <c:pt idx="764">
                  <c:v>2.9882007530999899</c:v>
                </c:pt>
                <c:pt idx="765">
                  <c:v>3.0159173801000101</c:v>
                </c:pt>
                <c:pt idx="766">
                  <c:v>3.03313220970001</c:v>
                </c:pt>
                <c:pt idx="767">
                  <c:v>3.0199433014000099</c:v>
                </c:pt>
                <c:pt idx="768">
                  <c:v>3.0638032525999401</c:v>
                </c:pt>
                <c:pt idx="769">
                  <c:v>3.09872334820002</c:v>
                </c:pt>
                <c:pt idx="770">
                  <c:v>3.0905883245000001</c:v>
                </c:pt>
                <c:pt idx="771">
                  <c:v>3.0824533008000001</c:v>
                </c:pt>
                <c:pt idx="772">
                  <c:v>3.0743182771000002</c:v>
                </c:pt>
                <c:pt idx="773">
                  <c:v>3.0860228634000002</c:v>
                </c:pt>
                <c:pt idx="774">
                  <c:v>3.06422765439999</c:v>
                </c:pt>
                <c:pt idx="775">
                  <c:v>3.0072391732999799</c:v>
                </c:pt>
                <c:pt idx="776">
                  <c:v>3.0718638106999898</c:v>
                </c:pt>
                <c:pt idx="777">
                  <c:v>3.0718465659</c:v>
                </c:pt>
                <c:pt idx="778">
                  <c:v>3.0718293211000001</c:v>
                </c:pt>
                <c:pt idx="779">
                  <c:v>3.0718120763000001</c:v>
                </c:pt>
                <c:pt idx="780">
                  <c:v>3.0440312144000101</c:v>
                </c:pt>
                <c:pt idx="781">
                  <c:v>3.0713286852999899</c:v>
                </c:pt>
                <c:pt idx="782">
                  <c:v>3.0708823102</c:v>
                </c:pt>
                <c:pt idx="783">
                  <c:v>3.02468198849999</c:v>
                </c:pt>
                <c:pt idx="784">
                  <c:v>3.0354551061666699</c:v>
                </c:pt>
                <c:pt idx="785">
                  <c:v>3.04622822383334</c:v>
                </c:pt>
                <c:pt idx="786">
                  <c:v>3.0570013414999999</c:v>
                </c:pt>
                <c:pt idx="787">
                  <c:v>3.0862619741999699</c:v>
                </c:pt>
                <c:pt idx="788">
                  <c:v>3.1053440297000101</c:v>
                </c:pt>
                <c:pt idx="789">
                  <c:v>3.06201249409997</c:v>
                </c:pt>
                <c:pt idx="790">
                  <c:v>3.1151899736000201</c:v>
                </c:pt>
                <c:pt idx="791">
                  <c:v>3.0874055543999899</c:v>
                </c:pt>
                <c:pt idx="792">
                  <c:v>3.0596211351999898</c:v>
                </c:pt>
                <c:pt idx="793">
                  <c:v>3.0318367159999902</c:v>
                </c:pt>
                <c:pt idx="794">
                  <c:v>2.9660896744</c:v>
                </c:pt>
                <c:pt idx="795">
                  <c:v>2.9475792620000099</c:v>
                </c:pt>
                <c:pt idx="796">
                  <c:v>2.91590022049999</c:v>
                </c:pt>
                <c:pt idx="797">
                  <c:v>2.88304913520003</c:v>
                </c:pt>
                <c:pt idx="798">
                  <c:v>2.9009816809333402</c:v>
                </c:pt>
                <c:pt idx="799">
                  <c:v>2.9189142266666699</c:v>
                </c:pt>
                <c:pt idx="800">
                  <c:v>2.9368467724</c:v>
                </c:pt>
                <c:pt idx="801">
                  <c:v>2.941273491</c:v>
                </c:pt>
                <c:pt idx="802">
                  <c:v>2.9489258069000002</c:v>
                </c:pt>
                <c:pt idx="803">
                  <c:v>3.0137738832999599</c:v>
                </c:pt>
                <c:pt idx="804">
                  <c:v>3.0398715775000098</c:v>
                </c:pt>
                <c:pt idx="805">
                  <c:v>3.0398809763333299</c:v>
                </c:pt>
                <c:pt idx="806">
                  <c:v>3.0398903751666699</c:v>
                </c:pt>
                <c:pt idx="807">
                  <c:v>3.0398997740000002</c:v>
                </c:pt>
                <c:pt idx="808">
                  <c:v>3.0278103253999999</c:v>
                </c:pt>
                <c:pt idx="809">
                  <c:v>3.0286414146</c:v>
                </c:pt>
                <c:pt idx="810">
                  <c:v>3.0125342580000001</c:v>
                </c:pt>
                <c:pt idx="811">
                  <c:v>2.9583689377000701</c:v>
                </c:pt>
                <c:pt idx="812">
                  <c:v>2.9695963809333401</c:v>
                </c:pt>
                <c:pt idx="813">
                  <c:v>2.9808238241666598</c:v>
                </c:pt>
                <c:pt idx="814">
                  <c:v>2.9920512673999999</c:v>
                </c:pt>
                <c:pt idx="815">
                  <c:v>2.9757390335000098</c:v>
                </c:pt>
                <c:pt idx="816">
                  <c:v>2.9250104103000498</c:v>
                </c:pt>
                <c:pt idx="817">
                  <c:v>2.9486815380000202</c:v>
                </c:pt>
                <c:pt idx="818">
                  <c:v>2.9732715503200202</c:v>
                </c:pt>
                <c:pt idx="819">
                  <c:v>2.9978615626399998</c:v>
                </c:pt>
                <c:pt idx="820">
                  <c:v>3.0224515749599998</c:v>
                </c:pt>
                <c:pt idx="821">
                  <c:v>3.0470415872800101</c:v>
                </c:pt>
                <c:pt idx="822">
                  <c:v>3.0716315996000101</c:v>
                </c:pt>
                <c:pt idx="823">
                  <c:v>3.0841129465999999</c:v>
                </c:pt>
                <c:pt idx="824">
                  <c:v>2.9889723268999</c:v>
                </c:pt>
                <c:pt idx="825">
                  <c:v>3.0138474736999998</c:v>
                </c:pt>
                <c:pt idx="826">
                  <c:v>3.0263258283666499</c:v>
                </c:pt>
                <c:pt idx="827">
                  <c:v>3.0388041830333199</c:v>
                </c:pt>
                <c:pt idx="828">
                  <c:v>3.0512825376999899</c:v>
                </c:pt>
                <c:pt idx="829">
                  <c:v>2.9943573617000498</c:v>
                </c:pt>
                <c:pt idx="830">
                  <c:v>3.0323320866000398</c:v>
                </c:pt>
                <c:pt idx="831">
                  <c:v>3.06348041150002</c:v>
                </c:pt>
                <c:pt idx="832">
                  <c:v>2.9597278802999698</c:v>
                </c:pt>
                <c:pt idx="833">
                  <c:v>2.99293075816666</c:v>
                </c:pt>
                <c:pt idx="834">
                  <c:v>3.02613363603334</c:v>
                </c:pt>
                <c:pt idx="835">
                  <c:v>3.0593365139000102</c:v>
                </c:pt>
                <c:pt idx="836">
                  <c:v>3.1315175593000499</c:v>
                </c:pt>
                <c:pt idx="837">
                  <c:v>3.1002524999000198</c:v>
                </c:pt>
                <c:pt idx="838">
                  <c:v>3.1175036156000102</c:v>
                </c:pt>
                <c:pt idx="839">
                  <c:v>3.1333435428999898</c:v>
                </c:pt>
                <c:pt idx="840">
                  <c:v>3.12511950216666</c:v>
                </c:pt>
                <c:pt idx="841">
                  <c:v>3.1168954614333302</c:v>
                </c:pt>
                <c:pt idx="842">
                  <c:v>3.1086714206999999</c:v>
                </c:pt>
                <c:pt idx="843">
                  <c:v>3.0889092516999899</c:v>
                </c:pt>
                <c:pt idx="844">
                  <c:v>3.1819567159000099</c:v>
                </c:pt>
                <c:pt idx="845">
                  <c:v>3.24863186180005</c:v>
                </c:pt>
                <c:pt idx="846">
                  <c:v>3.1622188331999701</c:v>
                </c:pt>
                <c:pt idx="847">
                  <c:v>3.1487385074666601</c:v>
                </c:pt>
                <c:pt idx="848">
                  <c:v>3.1352581817333198</c:v>
                </c:pt>
                <c:pt idx="849">
                  <c:v>3.1217778559999898</c:v>
                </c:pt>
                <c:pt idx="850">
                  <c:v>3.1652509619000302</c:v>
                </c:pt>
                <c:pt idx="851">
                  <c:v>3.1530765189999999</c:v>
                </c:pt>
                <c:pt idx="852">
                  <c:v>3.1409020761000099</c:v>
                </c:pt>
                <c:pt idx="853">
                  <c:v>3.0761342695999998</c:v>
                </c:pt>
                <c:pt idx="854">
                  <c:v>3.0720183729666601</c:v>
                </c:pt>
                <c:pt idx="855">
                  <c:v>3.0679024763333298</c:v>
                </c:pt>
                <c:pt idx="856">
                  <c:v>3.0637865796999999</c:v>
                </c:pt>
                <c:pt idx="857">
                  <c:v>3.0367861764000001</c:v>
                </c:pt>
                <c:pt idx="858">
                  <c:v>3.0633273024999998</c:v>
                </c:pt>
                <c:pt idx="859">
                  <c:v>3.1015264409999799</c:v>
                </c:pt>
                <c:pt idx="860">
                  <c:v>3.1057058560000002</c:v>
                </c:pt>
                <c:pt idx="861">
                  <c:v>3.1024846175666698</c:v>
                </c:pt>
                <c:pt idx="862">
                  <c:v>3.0992633791333302</c:v>
                </c:pt>
                <c:pt idx="863">
                  <c:v>3.0960421406999998</c:v>
                </c:pt>
                <c:pt idx="864">
                  <c:v>3.12807772690002</c:v>
                </c:pt>
                <c:pt idx="865">
                  <c:v>3.0351258014999298</c:v>
                </c:pt>
                <c:pt idx="866">
                  <c:v>3.0439482095999999</c:v>
                </c:pt>
                <c:pt idx="867">
                  <c:v>3.1035526062999601</c:v>
                </c:pt>
                <c:pt idx="868">
                  <c:v>3.1079889458999999</c:v>
                </c:pt>
                <c:pt idx="869">
                  <c:v>3.1124252855000001</c:v>
                </c:pt>
                <c:pt idx="870">
                  <c:v>3.1168616250999999</c:v>
                </c:pt>
                <c:pt idx="871">
                  <c:v>3.0915668712999902</c:v>
                </c:pt>
                <c:pt idx="872">
                  <c:v>3.1155066187000102</c:v>
                </c:pt>
                <c:pt idx="873">
                  <c:v>3.1667473694000101</c:v>
                </c:pt>
                <c:pt idx="874">
                  <c:v>3.1782713256999999</c:v>
                </c:pt>
                <c:pt idx="875">
                  <c:v>3.1589687172999801</c:v>
                </c:pt>
                <c:pt idx="876">
                  <c:v>3.13966610889997</c:v>
                </c:pt>
                <c:pt idx="877">
                  <c:v>3.1203635004999901</c:v>
                </c:pt>
                <c:pt idx="878">
                  <c:v>3.15149663249997</c:v>
                </c:pt>
                <c:pt idx="879">
                  <c:v>3.2415335268999601</c:v>
                </c:pt>
                <c:pt idx="880">
                  <c:v>3.2556158394000101</c:v>
                </c:pt>
                <c:pt idx="881">
                  <c:v>3.2246748269000101</c:v>
                </c:pt>
                <c:pt idx="882">
                  <c:v>3.20869651056667</c:v>
                </c:pt>
                <c:pt idx="883">
                  <c:v>3.1927181942333398</c:v>
                </c:pt>
                <c:pt idx="884">
                  <c:v>3.1767398778999998</c:v>
                </c:pt>
                <c:pt idx="885">
                  <c:v>3.1060033221999102</c:v>
                </c:pt>
                <c:pt idx="886">
                  <c:v>3.08982260539999</c:v>
                </c:pt>
                <c:pt idx="887">
                  <c:v>3.1472413938999502</c:v>
                </c:pt>
                <c:pt idx="888">
                  <c:v>3.2121612208999899</c:v>
                </c:pt>
                <c:pt idx="889">
                  <c:v>3.2368988468666702</c:v>
                </c:pt>
                <c:pt idx="890">
                  <c:v>3.26163647283335</c:v>
                </c:pt>
                <c:pt idx="891">
                  <c:v>3.2863740988000001</c:v>
                </c:pt>
                <c:pt idx="892">
                  <c:v>3.3099050639999898</c:v>
                </c:pt>
                <c:pt idx="893">
                  <c:v>3.1778410161000501</c:v>
                </c:pt>
                <c:pt idx="894">
                  <c:v>3.19069613710001</c:v>
                </c:pt>
                <c:pt idx="895">
                  <c:v>3.10195012650001</c:v>
                </c:pt>
                <c:pt idx="896">
                  <c:v>3.1108495226333299</c:v>
                </c:pt>
                <c:pt idx="897">
                  <c:v>3.1197489187666601</c:v>
                </c:pt>
                <c:pt idx="898">
                  <c:v>3.1286483148999902</c:v>
                </c:pt>
                <c:pt idx="899">
                  <c:v>3.1015538865999899</c:v>
                </c:pt>
                <c:pt idx="900">
                  <c:v>3.1278035603999998</c:v>
                </c:pt>
                <c:pt idx="901">
                  <c:v>3.1525395131999998</c:v>
                </c:pt>
                <c:pt idx="902">
                  <c:v>3.1211353015999901</c:v>
                </c:pt>
                <c:pt idx="903">
                  <c:v>3.1209438528666702</c:v>
                </c:pt>
                <c:pt idx="904">
                  <c:v>3.1207524041333299</c:v>
                </c:pt>
                <c:pt idx="905">
                  <c:v>3.1205609553999998</c:v>
                </c:pt>
                <c:pt idx="906">
                  <c:v>3.1150991135999999</c:v>
                </c:pt>
                <c:pt idx="907">
                  <c:v>3.1560791336999601</c:v>
                </c:pt>
                <c:pt idx="908">
                  <c:v>3.1802374087000098</c:v>
                </c:pt>
                <c:pt idx="909">
                  <c:v>3.19802577379998</c:v>
                </c:pt>
                <c:pt idx="910">
                  <c:v>3.2190724086666802</c:v>
                </c:pt>
                <c:pt idx="911">
                  <c:v>3.2401190435333498</c:v>
                </c:pt>
                <c:pt idx="912">
                  <c:v>3.2611656783999998</c:v>
                </c:pt>
                <c:pt idx="913">
                  <c:v>3.2458075007999998</c:v>
                </c:pt>
                <c:pt idx="914">
                  <c:v>3.2416393042</c:v>
                </c:pt>
                <c:pt idx="915">
                  <c:v>3.2224091095000098</c:v>
                </c:pt>
                <c:pt idx="916">
                  <c:v>3.1859950724000301</c:v>
                </c:pt>
                <c:pt idx="917">
                  <c:v>3.1683507666666899</c:v>
                </c:pt>
                <c:pt idx="918">
                  <c:v>3.1507064609333502</c:v>
                </c:pt>
                <c:pt idx="919">
                  <c:v>3.1330621552000202</c:v>
                </c:pt>
                <c:pt idx="920">
                  <c:v>3.1633747992999899</c:v>
                </c:pt>
                <c:pt idx="921">
                  <c:v>3.12286315130001</c:v>
                </c:pt>
                <c:pt idx="922">
                  <c:v>3.0689383865000099</c:v>
                </c:pt>
                <c:pt idx="923">
                  <c:v>3.0877276842000199</c:v>
                </c:pt>
                <c:pt idx="924">
                  <c:v>3.0820627463333401</c:v>
                </c:pt>
                <c:pt idx="925">
                  <c:v>3.0763978084666701</c:v>
                </c:pt>
                <c:pt idx="926">
                  <c:v>3.0707328706000001</c:v>
                </c:pt>
                <c:pt idx="927">
                  <c:v>3.0200944958999698</c:v>
                </c:pt>
                <c:pt idx="928">
                  <c:v>3.0262135764</c:v>
                </c:pt>
                <c:pt idx="929">
                  <c:v>3.0042090221999702</c:v>
                </c:pt>
                <c:pt idx="930">
                  <c:v>3.0667261173000502</c:v>
                </c:pt>
                <c:pt idx="931">
                  <c:v>3.06702903236667</c:v>
                </c:pt>
                <c:pt idx="932">
                  <c:v>3.0673319474333298</c:v>
                </c:pt>
                <c:pt idx="933">
                  <c:v>3.0676348624999998</c:v>
                </c:pt>
                <c:pt idx="934">
                  <c:v>3.0622066465</c:v>
                </c:pt>
                <c:pt idx="935">
                  <c:v>3.0718645904000002</c:v>
                </c:pt>
                <c:pt idx="936">
                  <c:v>3.0313469968000399</c:v>
                </c:pt>
                <c:pt idx="937">
                  <c:v>3.0204544986999999</c:v>
                </c:pt>
                <c:pt idx="938">
                  <c:v>3.0110293833999999</c:v>
                </c:pt>
                <c:pt idx="939">
                  <c:v>3.0016042680999999</c:v>
                </c:pt>
                <c:pt idx="940">
                  <c:v>2.9921791527999901</c:v>
                </c:pt>
                <c:pt idx="941">
                  <c:v>2.9576814952999899</c:v>
                </c:pt>
                <c:pt idx="942">
                  <c:v>2.9229971696999799</c:v>
                </c:pt>
                <c:pt idx="943">
                  <c:v>2.9108858120999899</c:v>
                </c:pt>
                <c:pt idx="944">
                  <c:v>2.8603951548000199</c:v>
                </c:pt>
                <c:pt idx="945">
                  <c:v>2.8849860861666601</c:v>
                </c:pt>
                <c:pt idx="946">
                  <c:v>2.9095770175333402</c:v>
                </c:pt>
                <c:pt idx="947">
                  <c:v>2.9341679489000101</c:v>
                </c:pt>
                <c:pt idx="948">
                  <c:v>2.9356243951000001</c:v>
                </c:pt>
                <c:pt idx="949">
                  <c:v>3.0205696054998699</c:v>
                </c:pt>
                <c:pt idx="950">
                  <c:v>3.0215297958999998</c:v>
                </c:pt>
                <c:pt idx="951">
                  <c:v>2.97612583879999</c:v>
                </c:pt>
                <c:pt idx="952">
                  <c:v>2.9760017645333301</c:v>
                </c:pt>
                <c:pt idx="953">
                  <c:v>2.9758776902666702</c:v>
                </c:pt>
                <c:pt idx="954">
                  <c:v>2.975753616</c:v>
                </c:pt>
                <c:pt idx="955">
                  <c:v>2.93248110640002</c:v>
                </c:pt>
                <c:pt idx="956">
                  <c:v>2.9242545288000001</c:v>
                </c:pt>
                <c:pt idx="957">
                  <c:v>2.9834054273999899</c:v>
                </c:pt>
                <c:pt idx="958">
                  <c:v>2.9732923691000099</c:v>
                </c:pt>
                <c:pt idx="959">
                  <c:v>2.9755471306999999</c:v>
                </c:pt>
                <c:pt idx="960">
                  <c:v>2.9778018923</c:v>
                </c:pt>
                <c:pt idx="961">
                  <c:v>2.9800566539000002</c:v>
                </c:pt>
                <c:pt idx="962">
                  <c:v>2.9537537122000099</c:v>
                </c:pt>
                <c:pt idx="963">
                  <c:v>2.93389008740002</c:v>
                </c:pt>
                <c:pt idx="964">
                  <c:v>2.9414451388999998</c:v>
                </c:pt>
                <c:pt idx="965">
                  <c:v>2.9742803361000099</c:v>
                </c:pt>
                <c:pt idx="966">
                  <c:v>2.9754455019666701</c:v>
                </c:pt>
                <c:pt idx="967">
                  <c:v>2.9766106678333299</c:v>
                </c:pt>
                <c:pt idx="968">
                  <c:v>2.9777758337</c:v>
                </c:pt>
                <c:pt idx="969">
                  <c:v>3.0340524947999898</c:v>
                </c:pt>
                <c:pt idx="970">
                  <c:v>3.0002941322000001</c:v>
                </c:pt>
                <c:pt idx="971">
                  <c:v>3.0046436507999998</c:v>
                </c:pt>
                <c:pt idx="972">
                  <c:v>3.0148731307999999</c:v>
                </c:pt>
                <c:pt idx="973">
                  <c:v>3.0312967491666698</c:v>
                </c:pt>
                <c:pt idx="974">
                  <c:v>3.04772036753333</c:v>
                </c:pt>
                <c:pt idx="975">
                  <c:v>3.0641439858999999</c:v>
                </c:pt>
                <c:pt idx="976">
                  <c:v>3.0114228324999899</c:v>
                </c:pt>
                <c:pt idx="977">
                  <c:v>2.9586279658000199</c:v>
                </c:pt>
                <c:pt idx="978">
                  <c:v>2.9240672690000098</c:v>
                </c:pt>
                <c:pt idx="979">
                  <c:v>2.9369450467</c:v>
                </c:pt>
                <c:pt idx="980">
                  <c:v>2.9344768775999999</c:v>
                </c:pt>
                <c:pt idx="981">
                  <c:v>2.9320087085000002</c:v>
                </c:pt>
                <c:pt idx="982">
                  <c:v>2.9295405394</c:v>
                </c:pt>
                <c:pt idx="983">
                  <c:v>2.9186326199999999</c:v>
                </c:pt>
                <c:pt idx="984">
                  <c:v>2.8521025365000101</c:v>
                </c:pt>
                <c:pt idx="985">
                  <c:v>2.8626733849999901</c:v>
                </c:pt>
                <c:pt idx="986">
                  <c:v>2.8695611784000001</c:v>
                </c:pt>
                <c:pt idx="987">
                  <c:v>2.8690370695</c:v>
                </c:pt>
                <c:pt idx="988">
                  <c:v>2.8685129605999999</c:v>
                </c:pt>
                <c:pt idx="989">
                  <c:v>2.8679888516999998</c:v>
                </c:pt>
                <c:pt idx="990">
                  <c:v>2.8638819137999998</c:v>
                </c:pt>
                <c:pt idx="991">
                  <c:v>2.91541666820001</c:v>
                </c:pt>
                <c:pt idx="992">
                  <c:v>2.9333827473999698</c:v>
                </c:pt>
                <c:pt idx="993">
                  <c:v>2.9553549236999901</c:v>
                </c:pt>
                <c:pt idx="994">
                  <c:v>2.9457955602000099</c:v>
                </c:pt>
                <c:pt idx="995">
                  <c:v>2.9362361967000101</c:v>
                </c:pt>
                <c:pt idx="996">
                  <c:v>2.9266768332000099</c:v>
                </c:pt>
                <c:pt idx="997">
                  <c:v>2.91114362990001</c:v>
                </c:pt>
                <c:pt idx="998">
                  <c:v>2.9180586622</c:v>
                </c:pt>
                <c:pt idx="999">
                  <c:v>2.8905341049000102</c:v>
                </c:pt>
                <c:pt idx="1000">
                  <c:v>2.8633776591999802</c:v>
                </c:pt>
                <c:pt idx="1001">
                  <c:v>2.86315312486667</c:v>
                </c:pt>
                <c:pt idx="1002">
                  <c:v>2.8629285905333299</c:v>
                </c:pt>
                <c:pt idx="1003">
                  <c:v>2.8627040562000001</c:v>
                </c:pt>
                <c:pt idx="1004">
                  <c:v>2.7615365828999101</c:v>
                </c:pt>
                <c:pt idx="1005">
                  <c:v>2.8423325838998599</c:v>
                </c:pt>
                <c:pt idx="1006">
                  <c:v>2.88019456179995</c:v>
                </c:pt>
                <c:pt idx="1007">
                  <c:v>2.9071828415000001</c:v>
                </c:pt>
                <c:pt idx="1008">
                  <c:v>2.9215982145666701</c:v>
                </c:pt>
                <c:pt idx="1009">
                  <c:v>2.9360135876333402</c:v>
                </c:pt>
                <c:pt idx="1010">
                  <c:v>2.9504289607000098</c:v>
                </c:pt>
                <c:pt idx="1011">
                  <c:v>2.9609492053000102</c:v>
                </c:pt>
                <c:pt idx="1012">
                  <c:v>2.9638366015000002</c:v>
                </c:pt>
                <c:pt idx="1013">
                  <c:v>2.9642902221999998</c:v>
                </c:pt>
                <c:pt idx="1014">
                  <c:v>3.0000972465999798</c:v>
                </c:pt>
                <c:pt idx="1015">
                  <c:v>2.9935892442999998</c:v>
                </c:pt>
                <c:pt idx="1016">
                  <c:v>2.9870812419999999</c:v>
                </c:pt>
                <c:pt idx="1017">
                  <c:v>2.9805732397</c:v>
                </c:pt>
                <c:pt idx="1018">
                  <c:v>2.90882257390001</c:v>
                </c:pt>
                <c:pt idx="1019">
                  <c:v>2.86405942189998</c:v>
                </c:pt>
                <c:pt idx="1020">
                  <c:v>2.8847316542999701</c:v>
                </c:pt>
                <c:pt idx="1021">
                  <c:v>2.8490825154000299</c:v>
                </c:pt>
                <c:pt idx="1022">
                  <c:v>2.8803576232666899</c:v>
                </c:pt>
                <c:pt idx="1023">
                  <c:v>2.9116327311333499</c:v>
                </c:pt>
                <c:pt idx="1024">
                  <c:v>2.9429078389999899</c:v>
                </c:pt>
                <c:pt idx="1025">
                  <c:v>2.96132347899999</c:v>
                </c:pt>
                <c:pt idx="1026">
                  <c:v>2.98761180280002</c:v>
                </c:pt>
                <c:pt idx="1027">
                  <c:v>2.9269444011999899</c:v>
                </c:pt>
                <c:pt idx="1028">
                  <c:v>2.9502264232000099</c:v>
                </c:pt>
                <c:pt idx="1029">
                  <c:v>2.9462100622</c:v>
                </c:pt>
                <c:pt idx="1030">
                  <c:v>2.9421937011999999</c:v>
                </c:pt>
                <c:pt idx="1031">
                  <c:v>2.9381773402000002</c:v>
                </c:pt>
                <c:pt idx="1032">
                  <c:v>2.97588792100004</c:v>
                </c:pt>
                <c:pt idx="1033">
                  <c:v>3.0133438994999402</c:v>
                </c:pt>
                <c:pt idx="1034">
                  <c:v>3.0780952126999601</c:v>
                </c:pt>
                <c:pt idx="1035">
                  <c:v>3.0462758200000102</c:v>
                </c:pt>
                <c:pt idx="1036">
                  <c:v>3.0497751665666701</c:v>
                </c:pt>
                <c:pt idx="1037">
                  <c:v>3.0532745131333399</c:v>
                </c:pt>
                <c:pt idx="1038">
                  <c:v>3.0567738596999998</c:v>
                </c:pt>
                <c:pt idx="1039">
                  <c:v>3.0633320009</c:v>
                </c:pt>
                <c:pt idx="1040">
                  <c:v>3.10222349180003</c:v>
                </c:pt>
                <c:pt idx="1041">
                  <c:v>3.11647456350001</c:v>
                </c:pt>
                <c:pt idx="1042">
                  <c:v>3.0618081826999601</c:v>
                </c:pt>
                <c:pt idx="1043">
                  <c:v>3.0473557232999999</c:v>
                </c:pt>
                <c:pt idx="1044">
                  <c:v>3.0329032639000002</c:v>
                </c:pt>
                <c:pt idx="1045">
                  <c:v>3.0184508044999898</c:v>
                </c:pt>
                <c:pt idx="1046">
                  <c:v>3.0039833979999999</c:v>
                </c:pt>
                <c:pt idx="1047">
                  <c:v>3.0429434261999999</c:v>
                </c:pt>
                <c:pt idx="1048">
                  <c:v>3.0060382105000398</c:v>
                </c:pt>
                <c:pt idx="1049">
                  <c:v>3.0027914395000002</c:v>
                </c:pt>
                <c:pt idx="1050">
                  <c:v>3.0090315825</c:v>
                </c:pt>
                <c:pt idx="1051">
                  <c:v>3.0152717254999999</c:v>
                </c:pt>
                <c:pt idx="1052">
                  <c:v>3.0215118685000002</c:v>
                </c:pt>
                <c:pt idx="1053">
                  <c:v>2.9849930249000098</c:v>
                </c:pt>
                <c:pt idx="1054">
                  <c:v>3.0089678089</c:v>
                </c:pt>
                <c:pt idx="1055">
                  <c:v>2.9742453590999398</c:v>
                </c:pt>
                <c:pt idx="1056">
                  <c:v>2.9350218641999999</c:v>
                </c:pt>
                <c:pt idx="1057">
                  <c:v>2.9170572617666699</c:v>
                </c:pt>
                <c:pt idx="1058">
                  <c:v>2.8990926593333501</c:v>
                </c:pt>
                <c:pt idx="1059">
                  <c:v>2.8811280569000202</c:v>
                </c:pt>
                <c:pt idx="1060">
                  <c:v>2.8855249634</c:v>
                </c:pt>
                <c:pt idx="1061">
                  <c:v>2.85325904779998</c:v>
                </c:pt>
                <c:pt idx="1062">
                  <c:v>2.8048750234000299</c:v>
                </c:pt>
                <c:pt idx="1063">
                  <c:v>2.7677911075999799</c:v>
                </c:pt>
                <c:pt idx="1064">
                  <c:v>2.7577667334666698</c:v>
                </c:pt>
                <c:pt idx="1065">
                  <c:v>2.7477423593333299</c:v>
                </c:pt>
                <c:pt idx="1066">
                  <c:v>2.73771798520001</c:v>
                </c:pt>
                <c:pt idx="1067">
                  <c:v>2.7197236918999899</c:v>
                </c:pt>
                <c:pt idx="1068">
                  <c:v>2.7420725667999801</c:v>
                </c:pt>
                <c:pt idx="1069">
                  <c:v>2.7341769151999999</c:v>
                </c:pt>
                <c:pt idx="1070">
                  <c:v>2.7056138352999999</c:v>
                </c:pt>
                <c:pt idx="1071">
                  <c:v>2.7061910196666701</c:v>
                </c:pt>
                <c:pt idx="1072">
                  <c:v>2.7067682040333301</c:v>
                </c:pt>
                <c:pt idx="1073">
                  <c:v>2.7073453883999998</c:v>
                </c:pt>
                <c:pt idx="1074">
                  <c:v>2.7100099824999999</c:v>
                </c:pt>
                <c:pt idx="1075">
                  <c:v>2.7175766710000002</c:v>
                </c:pt>
                <c:pt idx="1076">
                  <c:v>2.79785246430004</c:v>
                </c:pt>
                <c:pt idx="1077">
                  <c:v>2.8536636311999901</c:v>
                </c:pt>
                <c:pt idx="1078">
                  <c:v>2.8610810118333299</c:v>
                </c:pt>
                <c:pt idx="1079">
                  <c:v>2.86849839246667</c:v>
                </c:pt>
                <c:pt idx="1080">
                  <c:v>2.8759157731</c:v>
                </c:pt>
                <c:pt idx="1081">
                  <c:v>2.8737500087000001</c:v>
                </c:pt>
                <c:pt idx="1082">
                  <c:v>2.8910203162000001</c:v>
                </c:pt>
                <c:pt idx="1083">
                  <c:v>2.95618451889999</c:v>
                </c:pt>
                <c:pt idx="1084">
                  <c:v>2.9343072961999899</c:v>
                </c:pt>
                <c:pt idx="1085">
                  <c:v>2.94490016616668</c:v>
                </c:pt>
                <c:pt idx="1086">
                  <c:v>2.9554930361333498</c:v>
                </c:pt>
                <c:pt idx="1087">
                  <c:v>2.9660859061000102</c:v>
                </c:pt>
                <c:pt idx="1088">
                  <c:v>2.967041134</c:v>
                </c:pt>
                <c:pt idx="1089">
                  <c:v>2.9729052652333401</c:v>
                </c:pt>
                <c:pt idx="1090">
                  <c:v>2.9787693964666699</c:v>
                </c:pt>
                <c:pt idx="1091">
                  <c:v>2.98463352770001</c:v>
                </c:pt>
                <c:pt idx="1092">
                  <c:v>2.9854116095166701</c:v>
                </c:pt>
                <c:pt idx="1093">
                  <c:v>2.9861896913333301</c:v>
                </c:pt>
                <c:pt idx="1094">
                  <c:v>2.9869677731499999</c:v>
                </c:pt>
                <c:pt idx="1095">
                  <c:v>2.9877458549666698</c:v>
                </c:pt>
                <c:pt idx="1096">
                  <c:v>2.9885239367833298</c:v>
                </c:pt>
                <c:pt idx="1097">
                  <c:v>2.9893020186000001</c:v>
                </c:pt>
                <c:pt idx="1098">
                  <c:v>3.0379149473000102</c:v>
                </c:pt>
                <c:pt idx="1099">
                  <c:v>3.0483185221333402</c:v>
                </c:pt>
                <c:pt idx="1100">
                  <c:v>3.05872209696668</c:v>
                </c:pt>
                <c:pt idx="1101">
                  <c:v>3.0691256718000099</c:v>
                </c:pt>
                <c:pt idx="1102">
                  <c:v>3.0755131881</c:v>
                </c:pt>
                <c:pt idx="1103">
                  <c:v>3.1556886360000398</c:v>
                </c:pt>
                <c:pt idx="1104">
                  <c:v>3.1773658923999899</c:v>
                </c:pt>
                <c:pt idx="1105">
                  <c:v>3.20947284179999</c:v>
                </c:pt>
                <c:pt idx="1106">
                  <c:v>3.2221460892999998</c:v>
                </c:pt>
                <c:pt idx="1107">
                  <c:v>3.23481933679999</c:v>
                </c:pt>
                <c:pt idx="1108">
                  <c:v>3.24749258429999</c:v>
                </c:pt>
                <c:pt idx="1109">
                  <c:v>3.2692795046999898</c:v>
                </c:pt>
                <c:pt idx="1110">
                  <c:v>3.1647869221999398</c:v>
                </c:pt>
                <c:pt idx="1111">
                  <c:v>3.1827404977000202</c:v>
                </c:pt>
                <c:pt idx="1112">
                  <c:v>3.1202365843000202</c:v>
                </c:pt>
                <c:pt idx="1113">
                  <c:v>3.12008676293333</c:v>
                </c:pt>
                <c:pt idx="1114">
                  <c:v>3.11993694156667</c:v>
                </c:pt>
                <c:pt idx="1115">
                  <c:v>3.1197871201999998</c:v>
                </c:pt>
                <c:pt idx="1116">
                  <c:v>3.1032408491999899</c:v>
                </c:pt>
                <c:pt idx="1117">
                  <c:v>3.0950444360999998</c:v>
                </c:pt>
                <c:pt idx="1118">
                  <c:v>3.14903727229995</c:v>
                </c:pt>
                <c:pt idx="1119">
                  <c:v>3.1723047694000002</c:v>
                </c:pt>
                <c:pt idx="1120">
                  <c:v>3.1563934763333399</c:v>
                </c:pt>
                <c:pt idx="1121">
                  <c:v>3.1404821832666601</c:v>
                </c:pt>
                <c:pt idx="1122">
                  <c:v>3.12457089019999</c:v>
                </c:pt>
                <c:pt idx="1123">
                  <c:v>3.1290559126000002</c:v>
                </c:pt>
                <c:pt idx="1124">
                  <c:v>3.1260594069000001</c:v>
                </c:pt>
                <c:pt idx="1125">
                  <c:v>3.0893381773000201</c:v>
                </c:pt>
                <c:pt idx="1126">
                  <c:v>3.0481418496999599</c:v>
                </c:pt>
                <c:pt idx="1127">
                  <c:v>3.0227783682333298</c:v>
                </c:pt>
                <c:pt idx="1128">
                  <c:v>2.9974148867666801</c:v>
                </c:pt>
                <c:pt idx="1129">
                  <c:v>2.97205140529999</c:v>
                </c:pt>
                <c:pt idx="1130">
                  <c:v>2.9927999544999899</c:v>
                </c:pt>
                <c:pt idx="1131">
                  <c:v>2.92305808750007</c:v>
                </c:pt>
                <c:pt idx="1132">
                  <c:v>2.93647512939999</c:v>
                </c:pt>
                <c:pt idx="1133">
                  <c:v>2.9583070095999902</c:v>
                </c:pt>
                <c:pt idx="1134">
                  <c:v>2.9486432919999999</c:v>
                </c:pt>
                <c:pt idx="1135">
                  <c:v>2.93897957440001</c:v>
                </c:pt>
                <c:pt idx="1136">
                  <c:v>2.9293158568000002</c:v>
                </c:pt>
                <c:pt idx="1137">
                  <c:v>3.00753376260002</c:v>
                </c:pt>
                <c:pt idx="1138">
                  <c:v>3.06009378429997</c:v>
                </c:pt>
                <c:pt idx="1139">
                  <c:v>2.98342852090002</c:v>
                </c:pt>
                <c:pt idx="1140">
                  <c:v>2.9990532146</c:v>
                </c:pt>
                <c:pt idx="1141">
                  <c:v>3.0156353203666599</c:v>
                </c:pt>
                <c:pt idx="1142">
                  <c:v>3.0322174261333101</c:v>
                </c:pt>
                <c:pt idx="1143">
                  <c:v>3.0487995318999701</c:v>
                </c:pt>
                <c:pt idx="1144">
                  <c:v>3.0527395340000001</c:v>
                </c:pt>
                <c:pt idx="1145">
                  <c:v>3.1240920040999098</c:v>
                </c:pt>
                <c:pt idx="1146">
                  <c:v>3.1153845209000099</c:v>
                </c:pt>
                <c:pt idx="1147">
                  <c:v>3.06009259780001</c:v>
                </c:pt>
                <c:pt idx="1148">
                  <c:v>3.0587968598000002</c:v>
                </c:pt>
                <c:pt idx="1149">
                  <c:v>3.0575011218000001</c:v>
                </c:pt>
                <c:pt idx="1150">
                  <c:v>3.0562053838000001</c:v>
                </c:pt>
                <c:pt idx="1151">
                  <c:v>3.0409026224</c:v>
                </c:pt>
                <c:pt idx="1152">
                  <c:v>3.0126340643999998</c:v>
                </c:pt>
                <c:pt idx="1153">
                  <c:v>3.0004107997999898</c:v>
                </c:pt>
                <c:pt idx="1154">
                  <c:v>2.9826251435</c:v>
                </c:pt>
                <c:pt idx="1155">
                  <c:v>3.0149391542999799</c:v>
                </c:pt>
                <c:pt idx="1156">
                  <c:v>3.0472531650999599</c:v>
                </c:pt>
                <c:pt idx="1157">
                  <c:v>3.0795671758999701</c:v>
                </c:pt>
                <c:pt idx="1158">
                  <c:v>3.05933364609999</c:v>
                </c:pt>
                <c:pt idx="1159">
                  <c:v>3.3099630142000902</c:v>
                </c:pt>
                <c:pt idx="1160">
                  <c:v>3.4379702116000299</c:v>
                </c:pt>
                <c:pt idx="1161">
                  <c:v>3.3718488689000301</c:v>
                </c:pt>
                <c:pt idx="1162">
                  <c:v>3.3721458790666698</c:v>
                </c:pt>
                <c:pt idx="1163">
                  <c:v>3.37244288923333</c:v>
                </c:pt>
                <c:pt idx="1164">
                  <c:v>3.3727398994</c:v>
                </c:pt>
                <c:pt idx="1165">
                  <c:v>3.4064442601999798</c:v>
                </c:pt>
                <c:pt idx="1166">
                  <c:v>3.4079098254</c:v>
                </c:pt>
                <c:pt idx="1167">
                  <c:v>3.4129205356000001</c:v>
                </c:pt>
                <c:pt idx="1168">
                  <c:v>3.4213100216999899</c:v>
                </c:pt>
                <c:pt idx="1169">
                  <c:v>3.3971498289666902</c:v>
                </c:pt>
                <c:pt idx="1170">
                  <c:v>3.3729896362333398</c:v>
                </c:pt>
                <c:pt idx="1171">
                  <c:v>3.3488294435000201</c:v>
                </c:pt>
                <c:pt idx="1172">
                  <c:v>3.4017328735999999</c:v>
                </c:pt>
                <c:pt idx="1173">
                  <c:v>3.3547105672000699</c:v>
                </c:pt>
                <c:pt idx="1174">
                  <c:v>3.3242884510999899</c:v>
                </c:pt>
                <c:pt idx="1175">
                  <c:v>3.3440476443000202</c:v>
                </c:pt>
                <c:pt idx="1176">
                  <c:v>3.3471590314666599</c:v>
                </c:pt>
                <c:pt idx="1177">
                  <c:v>3.3502704186333299</c:v>
                </c:pt>
                <c:pt idx="1178">
                  <c:v>3.3533818057999998</c:v>
                </c:pt>
                <c:pt idx="1179">
                  <c:v>3.36490470930001</c:v>
                </c:pt>
                <c:pt idx="1180">
                  <c:v>3.3588296286000001</c:v>
                </c:pt>
                <c:pt idx="1181">
                  <c:v>3.3545446099</c:v>
                </c:pt>
                <c:pt idx="1182">
                  <c:v>3.3164268145999398</c:v>
                </c:pt>
                <c:pt idx="1183">
                  <c:v>3.3095275191</c:v>
                </c:pt>
                <c:pt idx="1184">
                  <c:v>3.3026282236000002</c:v>
                </c:pt>
                <c:pt idx="1185">
                  <c:v>3.2957289281</c:v>
                </c:pt>
                <c:pt idx="1186">
                  <c:v>3.2633434564999999</c:v>
                </c:pt>
                <c:pt idx="1187">
                  <c:v>3.2689571396999999</c:v>
                </c:pt>
                <c:pt idx="1188">
                  <c:v>3.25512740680001</c:v>
                </c:pt>
                <c:pt idx="1189">
                  <c:v>3.20361114799999</c:v>
                </c:pt>
              </c:numCache>
            </c:numRef>
          </c:val>
          <c:smooth val="0"/>
          <c:extLst>
            <c:ext xmlns:c16="http://schemas.microsoft.com/office/drawing/2014/chart" uri="{C3380CC4-5D6E-409C-BE32-E72D297353CC}">
              <c16:uniqueId val="{00000000-8B73-4185-BFD2-8D931579AAE3}"/>
            </c:ext>
          </c:extLst>
        </c:ser>
        <c:ser>
          <c:idx val="1"/>
          <c:order val="1"/>
          <c:tx>
            <c:strRef>
              <c:f>Sheet1!$C$1</c:f>
              <c:strCache>
                <c:ptCount val="1"/>
                <c:pt idx="0">
                  <c:v>U.K.</c:v>
                </c:pt>
              </c:strCache>
            </c:strRef>
          </c:tx>
          <c:spPr>
            <a:ln w="44450" cap="rnd">
              <a:solidFill>
                <a:schemeClr val="accent2"/>
              </a:solidFill>
              <a:round/>
            </a:ln>
            <a:effectLst/>
          </c:spPr>
          <c:marker>
            <c:symbol val="none"/>
          </c:marker>
          <c:cat>
            <c:numRef>
              <c:f>Sheet1!$A$2:$A$1191</c:f>
              <c:numCache>
                <c:formatCode>yyyy\-mm\-dd;@</c:formatCode>
                <c:ptCount val="1190"/>
                <c:pt idx="0">
                  <c:v>44562</c:v>
                </c:pt>
                <c:pt idx="1">
                  <c:v>44563</c:v>
                </c:pt>
                <c:pt idx="2">
                  <c:v>44564</c:v>
                </c:pt>
                <c:pt idx="3">
                  <c:v>44565</c:v>
                </c:pt>
                <c:pt idx="4">
                  <c:v>44566</c:v>
                </c:pt>
                <c:pt idx="5">
                  <c:v>44567</c:v>
                </c:pt>
                <c:pt idx="6">
                  <c:v>44568</c:v>
                </c:pt>
                <c:pt idx="7">
                  <c:v>44569</c:v>
                </c:pt>
                <c:pt idx="8">
                  <c:v>44570</c:v>
                </c:pt>
                <c:pt idx="9">
                  <c:v>44571</c:v>
                </c:pt>
                <c:pt idx="10">
                  <c:v>44572</c:v>
                </c:pt>
                <c:pt idx="11">
                  <c:v>44573</c:v>
                </c:pt>
                <c:pt idx="12">
                  <c:v>44574</c:v>
                </c:pt>
                <c:pt idx="13">
                  <c:v>44575</c:v>
                </c:pt>
                <c:pt idx="14">
                  <c:v>44576</c:v>
                </c:pt>
                <c:pt idx="15">
                  <c:v>44577</c:v>
                </c:pt>
                <c:pt idx="16">
                  <c:v>44578</c:v>
                </c:pt>
                <c:pt idx="17">
                  <c:v>44579</c:v>
                </c:pt>
                <c:pt idx="18">
                  <c:v>44580</c:v>
                </c:pt>
                <c:pt idx="19">
                  <c:v>44581</c:v>
                </c:pt>
                <c:pt idx="20">
                  <c:v>44582</c:v>
                </c:pt>
                <c:pt idx="21">
                  <c:v>44583</c:v>
                </c:pt>
                <c:pt idx="22">
                  <c:v>44584</c:v>
                </c:pt>
                <c:pt idx="23">
                  <c:v>44585</c:v>
                </c:pt>
                <c:pt idx="24">
                  <c:v>44586</c:v>
                </c:pt>
                <c:pt idx="25">
                  <c:v>44587</c:v>
                </c:pt>
                <c:pt idx="26">
                  <c:v>44588</c:v>
                </c:pt>
                <c:pt idx="27">
                  <c:v>44589</c:v>
                </c:pt>
                <c:pt idx="28">
                  <c:v>44590</c:v>
                </c:pt>
                <c:pt idx="29">
                  <c:v>44591</c:v>
                </c:pt>
                <c:pt idx="30">
                  <c:v>44592</c:v>
                </c:pt>
                <c:pt idx="31">
                  <c:v>44593</c:v>
                </c:pt>
                <c:pt idx="32">
                  <c:v>44594</c:v>
                </c:pt>
                <c:pt idx="33">
                  <c:v>44595</c:v>
                </c:pt>
                <c:pt idx="34">
                  <c:v>44596</c:v>
                </c:pt>
                <c:pt idx="35">
                  <c:v>44597</c:v>
                </c:pt>
                <c:pt idx="36">
                  <c:v>44598</c:v>
                </c:pt>
                <c:pt idx="37">
                  <c:v>44599</c:v>
                </c:pt>
                <c:pt idx="38">
                  <c:v>44600</c:v>
                </c:pt>
                <c:pt idx="39">
                  <c:v>44601</c:v>
                </c:pt>
                <c:pt idx="40">
                  <c:v>44602</c:v>
                </c:pt>
                <c:pt idx="41">
                  <c:v>44603</c:v>
                </c:pt>
                <c:pt idx="42">
                  <c:v>44604</c:v>
                </c:pt>
                <c:pt idx="43">
                  <c:v>44605</c:v>
                </c:pt>
                <c:pt idx="44">
                  <c:v>44606</c:v>
                </c:pt>
                <c:pt idx="45">
                  <c:v>44607</c:v>
                </c:pt>
                <c:pt idx="46">
                  <c:v>44608</c:v>
                </c:pt>
                <c:pt idx="47">
                  <c:v>44609</c:v>
                </c:pt>
                <c:pt idx="48">
                  <c:v>44610</c:v>
                </c:pt>
                <c:pt idx="49">
                  <c:v>44611</c:v>
                </c:pt>
                <c:pt idx="50">
                  <c:v>44612</c:v>
                </c:pt>
                <c:pt idx="51">
                  <c:v>44613</c:v>
                </c:pt>
                <c:pt idx="52">
                  <c:v>44614</c:v>
                </c:pt>
                <c:pt idx="53">
                  <c:v>44615</c:v>
                </c:pt>
                <c:pt idx="54">
                  <c:v>44616</c:v>
                </c:pt>
                <c:pt idx="55">
                  <c:v>44617</c:v>
                </c:pt>
                <c:pt idx="56">
                  <c:v>44618</c:v>
                </c:pt>
                <c:pt idx="57">
                  <c:v>44619</c:v>
                </c:pt>
                <c:pt idx="58">
                  <c:v>44620</c:v>
                </c:pt>
                <c:pt idx="59">
                  <c:v>44621</c:v>
                </c:pt>
                <c:pt idx="60">
                  <c:v>44622</c:v>
                </c:pt>
                <c:pt idx="61">
                  <c:v>44623</c:v>
                </c:pt>
                <c:pt idx="62">
                  <c:v>44624</c:v>
                </c:pt>
                <c:pt idx="63">
                  <c:v>44625</c:v>
                </c:pt>
                <c:pt idx="64">
                  <c:v>44626</c:v>
                </c:pt>
                <c:pt idx="65">
                  <c:v>44627</c:v>
                </c:pt>
                <c:pt idx="66">
                  <c:v>44628</c:v>
                </c:pt>
                <c:pt idx="67">
                  <c:v>44629</c:v>
                </c:pt>
                <c:pt idx="68">
                  <c:v>44630</c:v>
                </c:pt>
                <c:pt idx="69">
                  <c:v>44631</c:v>
                </c:pt>
                <c:pt idx="70">
                  <c:v>44632</c:v>
                </c:pt>
                <c:pt idx="71">
                  <c:v>44633</c:v>
                </c:pt>
                <c:pt idx="72">
                  <c:v>44634</c:v>
                </c:pt>
                <c:pt idx="73">
                  <c:v>44635</c:v>
                </c:pt>
                <c:pt idx="74">
                  <c:v>44636</c:v>
                </c:pt>
                <c:pt idx="75">
                  <c:v>44637</c:v>
                </c:pt>
                <c:pt idx="76">
                  <c:v>44638</c:v>
                </c:pt>
                <c:pt idx="77">
                  <c:v>44639</c:v>
                </c:pt>
                <c:pt idx="78">
                  <c:v>44640</c:v>
                </c:pt>
                <c:pt idx="79">
                  <c:v>44641</c:v>
                </c:pt>
                <c:pt idx="80">
                  <c:v>44642</c:v>
                </c:pt>
                <c:pt idx="81">
                  <c:v>44643</c:v>
                </c:pt>
                <c:pt idx="82">
                  <c:v>44644</c:v>
                </c:pt>
                <c:pt idx="83">
                  <c:v>44645</c:v>
                </c:pt>
                <c:pt idx="84">
                  <c:v>44646</c:v>
                </c:pt>
                <c:pt idx="85">
                  <c:v>44647</c:v>
                </c:pt>
                <c:pt idx="86">
                  <c:v>44648</c:v>
                </c:pt>
                <c:pt idx="87">
                  <c:v>44649</c:v>
                </c:pt>
                <c:pt idx="88">
                  <c:v>44650</c:v>
                </c:pt>
                <c:pt idx="89">
                  <c:v>44651</c:v>
                </c:pt>
                <c:pt idx="90">
                  <c:v>44652</c:v>
                </c:pt>
                <c:pt idx="91">
                  <c:v>44653</c:v>
                </c:pt>
                <c:pt idx="92">
                  <c:v>44654</c:v>
                </c:pt>
                <c:pt idx="93">
                  <c:v>44655</c:v>
                </c:pt>
                <c:pt idx="94">
                  <c:v>44656</c:v>
                </c:pt>
                <c:pt idx="95">
                  <c:v>44657</c:v>
                </c:pt>
                <c:pt idx="96">
                  <c:v>44658</c:v>
                </c:pt>
                <c:pt idx="97">
                  <c:v>44659</c:v>
                </c:pt>
                <c:pt idx="98">
                  <c:v>44660</c:v>
                </c:pt>
                <c:pt idx="99">
                  <c:v>44661</c:v>
                </c:pt>
                <c:pt idx="100">
                  <c:v>44662</c:v>
                </c:pt>
                <c:pt idx="101">
                  <c:v>44663</c:v>
                </c:pt>
                <c:pt idx="102">
                  <c:v>44664</c:v>
                </c:pt>
                <c:pt idx="103">
                  <c:v>44665</c:v>
                </c:pt>
                <c:pt idx="104">
                  <c:v>44666</c:v>
                </c:pt>
                <c:pt idx="105">
                  <c:v>44667</c:v>
                </c:pt>
                <c:pt idx="106">
                  <c:v>44668</c:v>
                </c:pt>
                <c:pt idx="107">
                  <c:v>44669</c:v>
                </c:pt>
                <c:pt idx="108">
                  <c:v>44670</c:v>
                </c:pt>
                <c:pt idx="109">
                  <c:v>44671</c:v>
                </c:pt>
                <c:pt idx="110">
                  <c:v>44672</c:v>
                </c:pt>
                <c:pt idx="111">
                  <c:v>44673</c:v>
                </c:pt>
                <c:pt idx="112">
                  <c:v>44674</c:v>
                </c:pt>
                <c:pt idx="113">
                  <c:v>44675</c:v>
                </c:pt>
                <c:pt idx="114">
                  <c:v>44676</c:v>
                </c:pt>
                <c:pt idx="115">
                  <c:v>44677</c:v>
                </c:pt>
                <c:pt idx="116">
                  <c:v>44678</c:v>
                </c:pt>
                <c:pt idx="117">
                  <c:v>44679</c:v>
                </c:pt>
                <c:pt idx="118">
                  <c:v>44680</c:v>
                </c:pt>
                <c:pt idx="119">
                  <c:v>44681</c:v>
                </c:pt>
                <c:pt idx="120">
                  <c:v>44682</c:v>
                </c:pt>
                <c:pt idx="121">
                  <c:v>44683</c:v>
                </c:pt>
                <c:pt idx="122">
                  <c:v>44684</c:v>
                </c:pt>
                <c:pt idx="123">
                  <c:v>44685</c:v>
                </c:pt>
                <c:pt idx="124">
                  <c:v>44686</c:v>
                </c:pt>
                <c:pt idx="125">
                  <c:v>44687</c:v>
                </c:pt>
                <c:pt idx="126">
                  <c:v>44688</c:v>
                </c:pt>
                <c:pt idx="127">
                  <c:v>44689</c:v>
                </c:pt>
                <c:pt idx="128">
                  <c:v>44690</c:v>
                </c:pt>
                <c:pt idx="129">
                  <c:v>44691</c:v>
                </c:pt>
                <c:pt idx="130">
                  <c:v>44692</c:v>
                </c:pt>
                <c:pt idx="131">
                  <c:v>44693</c:v>
                </c:pt>
                <c:pt idx="132">
                  <c:v>44694</c:v>
                </c:pt>
                <c:pt idx="133">
                  <c:v>44695</c:v>
                </c:pt>
                <c:pt idx="134">
                  <c:v>44696</c:v>
                </c:pt>
                <c:pt idx="135">
                  <c:v>44697</c:v>
                </c:pt>
                <c:pt idx="136">
                  <c:v>44698</c:v>
                </c:pt>
                <c:pt idx="137">
                  <c:v>44699</c:v>
                </c:pt>
                <c:pt idx="138">
                  <c:v>44700</c:v>
                </c:pt>
                <c:pt idx="139">
                  <c:v>44701</c:v>
                </c:pt>
                <c:pt idx="140">
                  <c:v>44702</c:v>
                </c:pt>
                <c:pt idx="141">
                  <c:v>44703</c:v>
                </c:pt>
                <c:pt idx="142">
                  <c:v>44704</c:v>
                </c:pt>
                <c:pt idx="143">
                  <c:v>44705</c:v>
                </c:pt>
                <c:pt idx="144">
                  <c:v>44706</c:v>
                </c:pt>
                <c:pt idx="145">
                  <c:v>44707</c:v>
                </c:pt>
                <c:pt idx="146">
                  <c:v>44708</c:v>
                </c:pt>
                <c:pt idx="147">
                  <c:v>44709</c:v>
                </c:pt>
                <c:pt idx="148">
                  <c:v>44710</c:v>
                </c:pt>
                <c:pt idx="149">
                  <c:v>44711</c:v>
                </c:pt>
                <c:pt idx="150">
                  <c:v>44712</c:v>
                </c:pt>
                <c:pt idx="151">
                  <c:v>44713</c:v>
                </c:pt>
                <c:pt idx="152">
                  <c:v>44714</c:v>
                </c:pt>
                <c:pt idx="153">
                  <c:v>44715</c:v>
                </c:pt>
                <c:pt idx="154">
                  <c:v>44716</c:v>
                </c:pt>
                <c:pt idx="155">
                  <c:v>44717</c:v>
                </c:pt>
                <c:pt idx="156">
                  <c:v>44718</c:v>
                </c:pt>
                <c:pt idx="157">
                  <c:v>44719</c:v>
                </c:pt>
                <c:pt idx="158">
                  <c:v>44720</c:v>
                </c:pt>
                <c:pt idx="159">
                  <c:v>44721</c:v>
                </c:pt>
                <c:pt idx="160">
                  <c:v>44722</c:v>
                </c:pt>
                <c:pt idx="161">
                  <c:v>44723</c:v>
                </c:pt>
                <c:pt idx="162">
                  <c:v>44724</c:v>
                </c:pt>
                <c:pt idx="163">
                  <c:v>44725</c:v>
                </c:pt>
                <c:pt idx="164">
                  <c:v>44726</c:v>
                </c:pt>
                <c:pt idx="165">
                  <c:v>44727</c:v>
                </c:pt>
                <c:pt idx="166">
                  <c:v>44728</c:v>
                </c:pt>
                <c:pt idx="167">
                  <c:v>44729</c:v>
                </c:pt>
                <c:pt idx="168">
                  <c:v>44730</c:v>
                </c:pt>
                <c:pt idx="169">
                  <c:v>44731</c:v>
                </c:pt>
                <c:pt idx="170">
                  <c:v>44732</c:v>
                </c:pt>
                <c:pt idx="171">
                  <c:v>44733</c:v>
                </c:pt>
                <c:pt idx="172">
                  <c:v>44734</c:v>
                </c:pt>
                <c:pt idx="173">
                  <c:v>44735</c:v>
                </c:pt>
                <c:pt idx="174">
                  <c:v>44736</c:v>
                </c:pt>
                <c:pt idx="175">
                  <c:v>44737</c:v>
                </c:pt>
                <c:pt idx="176">
                  <c:v>44738</c:v>
                </c:pt>
                <c:pt idx="177">
                  <c:v>44739</c:v>
                </c:pt>
                <c:pt idx="178">
                  <c:v>44740</c:v>
                </c:pt>
                <c:pt idx="179">
                  <c:v>44741</c:v>
                </c:pt>
                <c:pt idx="180">
                  <c:v>44742</c:v>
                </c:pt>
                <c:pt idx="181">
                  <c:v>44743</c:v>
                </c:pt>
                <c:pt idx="182">
                  <c:v>44744</c:v>
                </c:pt>
                <c:pt idx="183">
                  <c:v>44745</c:v>
                </c:pt>
                <c:pt idx="184">
                  <c:v>44746</c:v>
                </c:pt>
                <c:pt idx="185">
                  <c:v>44747</c:v>
                </c:pt>
                <c:pt idx="186">
                  <c:v>44748</c:v>
                </c:pt>
                <c:pt idx="187">
                  <c:v>44749</c:v>
                </c:pt>
                <c:pt idx="188">
                  <c:v>44750</c:v>
                </c:pt>
                <c:pt idx="189">
                  <c:v>44751</c:v>
                </c:pt>
                <c:pt idx="190">
                  <c:v>44752</c:v>
                </c:pt>
                <c:pt idx="191">
                  <c:v>44753</c:v>
                </c:pt>
                <c:pt idx="192">
                  <c:v>44754</c:v>
                </c:pt>
                <c:pt idx="193">
                  <c:v>44755</c:v>
                </c:pt>
                <c:pt idx="194">
                  <c:v>44756</c:v>
                </c:pt>
                <c:pt idx="195">
                  <c:v>44757</c:v>
                </c:pt>
                <c:pt idx="196">
                  <c:v>44758</c:v>
                </c:pt>
                <c:pt idx="197">
                  <c:v>44759</c:v>
                </c:pt>
                <c:pt idx="198">
                  <c:v>44760</c:v>
                </c:pt>
                <c:pt idx="199">
                  <c:v>44761</c:v>
                </c:pt>
                <c:pt idx="200">
                  <c:v>44762</c:v>
                </c:pt>
                <c:pt idx="201">
                  <c:v>44763</c:v>
                </c:pt>
                <c:pt idx="202">
                  <c:v>44764</c:v>
                </c:pt>
                <c:pt idx="203">
                  <c:v>44765</c:v>
                </c:pt>
                <c:pt idx="204">
                  <c:v>44766</c:v>
                </c:pt>
                <c:pt idx="205">
                  <c:v>44767</c:v>
                </c:pt>
                <c:pt idx="206">
                  <c:v>44768</c:v>
                </c:pt>
                <c:pt idx="207">
                  <c:v>44769</c:v>
                </c:pt>
                <c:pt idx="208">
                  <c:v>44770</c:v>
                </c:pt>
                <c:pt idx="209">
                  <c:v>44771</c:v>
                </c:pt>
                <c:pt idx="210">
                  <c:v>44772</c:v>
                </c:pt>
                <c:pt idx="211">
                  <c:v>44773</c:v>
                </c:pt>
                <c:pt idx="212">
                  <c:v>44774</c:v>
                </c:pt>
                <c:pt idx="213">
                  <c:v>44775</c:v>
                </c:pt>
                <c:pt idx="214">
                  <c:v>44776</c:v>
                </c:pt>
                <c:pt idx="215">
                  <c:v>44777</c:v>
                </c:pt>
                <c:pt idx="216">
                  <c:v>44778</c:v>
                </c:pt>
                <c:pt idx="217">
                  <c:v>44779</c:v>
                </c:pt>
                <c:pt idx="218">
                  <c:v>44780</c:v>
                </c:pt>
                <c:pt idx="219">
                  <c:v>44781</c:v>
                </c:pt>
                <c:pt idx="220">
                  <c:v>44782</c:v>
                </c:pt>
                <c:pt idx="221">
                  <c:v>44783</c:v>
                </c:pt>
                <c:pt idx="222">
                  <c:v>44784</c:v>
                </c:pt>
                <c:pt idx="223">
                  <c:v>44785</c:v>
                </c:pt>
                <c:pt idx="224">
                  <c:v>44786</c:v>
                </c:pt>
                <c:pt idx="225">
                  <c:v>44787</c:v>
                </c:pt>
                <c:pt idx="226">
                  <c:v>44788</c:v>
                </c:pt>
                <c:pt idx="227">
                  <c:v>44789</c:v>
                </c:pt>
                <c:pt idx="228">
                  <c:v>44790</c:v>
                </c:pt>
                <c:pt idx="229">
                  <c:v>44791</c:v>
                </c:pt>
                <c:pt idx="230">
                  <c:v>44792</c:v>
                </c:pt>
                <c:pt idx="231">
                  <c:v>44793</c:v>
                </c:pt>
                <c:pt idx="232">
                  <c:v>44794</c:v>
                </c:pt>
                <c:pt idx="233">
                  <c:v>44795</c:v>
                </c:pt>
                <c:pt idx="234">
                  <c:v>44796</c:v>
                </c:pt>
                <c:pt idx="235">
                  <c:v>44797</c:v>
                </c:pt>
                <c:pt idx="236">
                  <c:v>44798</c:v>
                </c:pt>
                <c:pt idx="237">
                  <c:v>44799</c:v>
                </c:pt>
                <c:pt idx="238">
                  <c:v>44800</c:v>
                </c:pt>
                <c:pt idx="239">
                  <c:v>44801</c:v>
                </c:pt>
                <c:pt idx="240">
                  <c:v>44802</c:v>
                </c:pt>
                <c:pt idx="241">
                  <c:v>44803</c:v>
                </c:pt>
                <c:pt idx="242">
                  <c:v>44804</c:v>
                </c:pt>
                <c:pt idx="243">
                  <c:v>44805</c:v>
                </c:pt>
                <c:pt idx="244">
                  <c:v>44806</c:v>
                </c:pt>
                <c:pt idx="245">
                  <c:v>44807</c:v>
                </c:pt>
                <c:pt idx="246">
                  <c:v>44808</c:v>
                </c:pt>
                <c:pt idx="247">
                  <c:v>44809</c:v>
                </c:pt>
                <c:pt idx="248">
                  <c:v>44810</c:v>
                </c:pt>
                <c:pt idx="249">
                  <c:v>44811</c:v>
                </c:pt>
                <c:pt idx="250">
                  <c:v>44812</c:v>
                </c:pt>
                <c:pt idx="251">
                  <c:v>44813</c:v>
                </c:pt>
                <c:pt idx="252">
                  <c:v>44814</c:v>
                </c:pt>
                <c:pt idx="253">
                  <c:v>44815</c:v>
                </c:pt>
                <c:pt idx="254">
                  <c:v>44816</c:v>
                </c:pt>
                <c:pt idx="255">
                  <c:v>44817</c:v>
                </c:pt>
                <c:pt idx="256">
                  <c:v>44818</c:v>
                </c:pt>
                <c:pt idx="257">
                  <c:v>44819</c:v>
                </c:pt>
                <c:pt idx="258">
                  <c:v>44820</c:v>
                </c:pt>
                <c:pt idx="259">
                  <c:v>44821</c:v>
                </c:pt>
                <c:pt idx="260">
                  <c:v>44822</c:v>
                </c:pt>
                <c:pt idx="261">
                  <c:v>44823</c:v>
                </c:pt>
                <c:pt idx="262">
                  <c:v>44824</c:v>
                </c:pt>
                <c:pt idx="263">
                  <c:v>44825</c:v>
                </c:pt>
                <c:pt idx="264">
                  <c:v>44826</c:v>
                </c:pt>
                <c:pt idx="265">
                  <c:v>44827</c:v>
                </c:pt>
                <c:pt idx="266">
                  <c:v>44828</c:v>
                </c:pt>
                <c:pt idx="267">
                  <c:v>44829</c:v>
                </c:pt>
                <c:pt idx="268">
                  <c:v>44830</c:v>
                </c:pt>
                <c:pt idx="269">
                  <c:v>44831</c:v>
                </c:pt>
                <c:pt idx="270">
                  <c:v>44832</c:v>
                </c:pt>
                <c:pt idx="271">
                  <c:v>44833</c:v>
                </c:pt>
                <c:pt idx="272">
                  <c:v>44834</c:v>
                </c:pt>
                <c:pt idx="273">
                  <c:v>44835</c:v>
                </c:pt>
                <c:pt idx="274">
                  <c:v>44836</c:v>
                </c:pt>
                <c:pt idx="275">
                  <c:v>44837</c:v>
                </c:pt>
                <c:pt idx="276">
                  <c:v>44838</c:v>
                </c:pt>
                <c:pt idx="277">
                  <c:v>44839</c:v>
                </c:pt>
                <c:pt idx="278">
                  <c:v>44840</c:v>
                </c:pt>
                <c:pt idx="279">
                  <c:v>44841</c:v>
                </c:pt>
                <c:pt idx="280">
                  <c:v>44842</c:v>
                </c:pt>
                <c:pt idx="281">
                  <c:v>44843</c:v>
                </c:pt>
                <c:pt idx="282">
                  <c:v>44844</c:v>
                </c:pt>
                <c:pt idx="283">
                  <c:v>44845</c:v>
                </c:pt>
                <c:pt idx="284">
                  <c:v>44846</c:v>
                </c:pt>
                <c:pt idx="285">
                  <c:v>44847</c:v>
                </c:pt>
                <c:pt idx="286">
                  <c:v>44848</c:v>
                </c:pt>
                <c:pt idx="287">
                  <c:v>44849</c:v>
                </c:pt>
                <c:pt idx="288">
                  <c:v>44850</c:v>
                </c:pt>
                <c:pt idx="289">
                  <c:v>44851</c:v>
                </c:pt>
                <c:pt idx="290">
                  <c:v>44852</c:v>
                </c:pt>
                <c:pt idx="291">
                  <c:v>44853</c:v>
                </c:pt>
                <c:pt idx="292">
                  <c:v>44854</c:v>
                </c:pt>
                <c:pt idx="293">
                  <c:v>44855</c:v>
                </c:pt>
                <c:pt idx="294">
                  <c:v>44856</c:v>
                </c:pt>
                <c:pt idx="295">
                  <c:v>44857</c:v>
                </c:pt>
                <c:pt idx="296">
                  <c:v>44858</c:v>
                </c:pt>
                <c:pt idx="297">
                  <c:v>44859</c:v>
                </c:pt>
                <c:pt idx="298">
                  <c:v>44860</c:v>
                </c:pt>
                <c:pt idx="299">
                  <c:v>44861</c:v>
                </c:pt>
                <c:pt idx="300">
                  <c:v>44862</c:v>
                </c:pt>
                <c:pt idx="301">
                  <c:v>44863</c:v>
                </c:pt>
                <c:pt idx="302">
                  <c:v>44864</c:v>
                </c:pt>
                <c:pt idx="303">
                  <c:v>44865</c:v>
                </c:pt>
                <c:pt idx="304">
                  <c:v>44866</c:v>
                </c:pt>
                <c:pt idx="305">
                  <c:v>44867</c:v>
                </c:pt>
                <c:pt idx="306">
                  <c:v>44868</c:v>
                </c:pt>
                <c:pt idx="307">
                  <c:v>44869</c:v>
                </c:pt>
                <c:pt idx="308">
                  <c:v>44870</c:v>
                </c:pt>
                <c:pt idx="309">
                  <c:v>44871</c:v>
                </c:pt>
                <c:pt idx="310">
                  <c:v>44872</c:v>
                </c:pt>
                <c:pt idx="311">
                  <c:v>44873</c:v>
                </c:pt>
                <c:pt idx="312">
                  <c:v>44874</c:v>
                </c:pt>
                <c:pt idx="313">
                  <c:v>44875</c:v>
                </c:pt>
                <c:pt idx="314">
                  <c:v>44876</c:v>
                </c:pt>
                <c:pt idx="315">
                  <c:v>44877</c:v>
                </c:pt>
                <c:pt idx="316">
                  <c:v>44878</c:v>
                </c:pt>
                <c:pt idx="317">
                  <c:v>44879</c:v>
                </c:pt>
                <c:pt idx="318">
                  <c:v>44880</c:v>
                </c:pt>
                <c:pt idx="319">
                  <c:v>44881</c:v>
                </c:pt>
                <c:pt idx="320">
                  <c:v>44882</c:v>
                </c:pt>
                <c:pt idx="321">
                  <c:v>44883</c:v>
                </c:pt>
                <c:pt idx="322">
                  <c:v>44884</c:v>
                </c:pt>
                <c:pt idx="323">
                  <c:v>44885</c:v>
                </c:pt>
                <c:pt idx="324">
                  <c:v>44886</c:v>
                </c:pt>
                <c:pt idx="325">
                  <c:v>44887</c:v>
                </c:pt>
                <c:pt idx="326">
                  <c:v>44888</c:v>
                </c:pt>
                <c:pt idx="327">
                  <c:v>44889</c:v>
                </c:pt>
                <c:pt idx="328">
                  <c:v>44890</c:v>
                </c:pt>
                <c:pt idx="329">
                  <c:v>44891</c:v>
                </c:pt>
                <c:pt idx="330">
                  <c:v>44892</c:v>
                </c:pt>
                <c:pt idx="331">
                  <c:v>44893</c:v>
                </c:pt>
                <c:pt idx="332">
                  <c:v>44894</c:v>
                </c:pt>
                <c:pt idx="333">
                  <c:v>44895</c:v>
                </c:pt>
                <c:pt idx="334">
                  <c:v>44896</c:v>
                </c:pt>
                <c:pt idx="335">
                  <c:v>44897</c:v>
                </c:pt>
                <c:pt idx="336">
                  <c:v>44898</c:v>
                </c:pt>
                <c:pt idx="337">
                  <c:v>44899</c:v>
                </c:pt>
                <c:pt idx="338">
                  <c:v>44900</c:v>
                </c:pt>
                <c:pt idx="339">
                  <c:v>44901</c:v>
                </c:pt>
                <c:pt idx="340">
                  <c:v>44902</c:v>
                </c:pt>
                <c:pt idx="341">
                  <c:v>44903</c:v>
                </c:pt>
                <c:pt idx="342">
                  <c:v>44904</c:v>
                </c:pt>
                <c:pt idx="343">
                  <c:v>44905</c:v>
                </c:pt>
                <c:pt idx="344">
                  <c:v>44906</c:v>
                </c:pt>
                <c:pt idx="345">
                  <c:v>44907</c:v>
                </c:pt>
                <c:pt idx="346">
                  <c:v>44908</c:v>
                </c:pt>
                <c:pt idx="347">
                  <c:v>44909</c:v>
                </c:pt>
                <c:pt idx="348">
                  <c:v>44910</c:v>
                </c:pt>
                <c:pt idx="349">
                  <c:v>44911</c:v>
                </c:pt>
                <c:pt idx="350">
                  <c:v>44912</c:v>
                </c:pt>
                <c:pt idx="351">
                  <c:v>44913</c:v>
                </c:pt>
                <c:pt idx="352">
                  <c:v>44914</c:v>
                </c:pt>
                <c:pt idx="353">
                  <c:v>44915</c:v>
                </c:pt>
                <c:pt idx="354">
                  <c:v>44916</c:v>
                </c:pt>
                <c:pt idx="355">
                  <c:v>44917</c:v>
                </c:pt>
                <c:pt idx="356">
                  <c:v>44918</c:v>
                </c:pt>
                <c:pt idx="357">
                  <c:v>44919</c:v>
                </c:pt>
                <c:pt idx="358">
                  <c:v>44920</c:v>
                </c:pt>
                <c:pt idx="359">
                  <c:v>44921</c:v>
                </c:pt>
                <c:pt idx="360">
                  <c:v>44922</c:v>
                </c:pt>
                <c:pt idx="361">
                  <c:v>44923</c:v>
                </c:pt>
                <c:pt idx="362">
                  <c:v>44924</c:v>
                </c:pt>
                <c:pt idx="363">
                  <c:v>44925</c:v>
                </c:pt>
                <c:pt idx="364">
                  <c:v>44926</c:v>
                </c:pt>
                <c:pt idx="365">
                  <c:v>44927</c:v>
                </c:pt>
                <c:pt idx="366">
                  <c:v>44928</c:v>
                </c:pt>
                <c:pt idx="367">
                  <c:v>44929</c:v>
                </c:pt>
                <c:pt idx="368">
                  <c:v>44930</c:v>
                </c:pt>
                <c:pt idx="369">
                  <c:v>44931</c:v>
                </c:pt>
                <c:pt idx="370">
                  <c:v>44932</c:v>
                </c:pt>
                <c:pt idx="371">
                  <c:v>44933</c:v>
                </c:pt>
                <c:pt idx="372">
                  <c:v>44934</c:v>
                </c:pt>
                <c:pt idx="373">
                  <c:v>44935</c:v>
                </c:pt>
                <c:pt idx="374">
                  <c:v>44936</c:v>
                </c:pt>
                <c:pt idx="375">
                  <c:v>44937</c:v>
                </c:pt>
                <c:pt idx="376">
                  <c:v>44938</c:v>
                </c:pt>
                <c:pt idx="377">
                  <c:v>44939</c:v>
                </c:pt>
                <c:pt idx="378">
                  <c:v>44940</c:v>
                </c:pt>
                <c:pt idx="379">
                  <c:v>44941</c:v>
                </c:pt>
                <c:pt idx="380">
                  <c:v>44942</c:v>
                </c:pt>
                <c:pt idx="381">
                  <c:v>44943</c:v>
                </c:pt>
                <c:pt idx="382">
                  <c:v>44944</c:v>
                </c:pt>
                <c:pt idx="383">
                  <c:v>44945</c:v>
                </c:pt>
                <c:pt idx="384">
                  <c:v>44946</c:v>
                </c:pt>
                <c:pt idx="385">
                  <c:v>44947</c:v>
                </c:pt>
                <c:pt idx="386">
                  <c:v>44948</c:v>
                </c:pt>
                <c:pt idx="387">
                  <c:v>44949</c:v>
                </c:pt>
                <c:pt idx="388">
                  <c:v>44950</c:v>
                </c:pt>
                <c:pt idx="389">
                  <c:v>44951</c:v>
                </c:pt>
                <c:pt idx="390">
                  <c:v>44952</c:v>
                </c:pt>
                <c:pt idx="391">
                  <c:v>44953</c:v>
                </c:pt>
                <c:pt idx="392">
                  <c:v>44954</c:v>
                </c:pt>
                <c:pt idx="393">
                  <c:v>44955</c:v>
                </c:pt>
                <c:pt idx="394">
                  <c:v>44956</c:v>
                </c:pt>
                <c:pt idx="395">
                  <c:v>44957</c:v>
                </c:pt>
                <c:pt idx="396">
                  <c:v>44958</c:v>
                </c:pt>
                <c:pt idx="397">
                  <c:v>44959</c:v>
                </c:pt>
                <c:pt idx="398">
                  <c:v>44960</c:v>
                </c:pt>
                <c:pt idx="399">
                  <c:v>44961</c:v>
                </c:pt>
                <c:pt idx="400">
                  <c:v>44962</c:v>
                </c:pt>
                <c:pt idx="401">
                  <c:v>44963</c:v>
                </c:pt>
                <c:pt idx="402">
                  <c:v>44964</c:v>
                </c:pt>
                <c:pt idx="403">
                  <c:v>44965</c:v>
                </c:pt>
                <c:pt idx="404">
                  <c:v>44966</c:v>
                </c:pt>
                <c:pt idx="405">
                  <c:v>44967</c:v>
                </c:pt>
                <c:pt idx="406">
                  <c:v>44968</c:v>
                </c:pt>
                <c:pt idx="407">
                  <c:v>44969</c:v>
                </c:pt>
                <c:pt idx="408">
                  <c:v>44970</c:v>
                </c:pt>
                <c:pt idx="409">
                  <c:v>44971</c:v>
                </c:pt>
                <c:pt idx="410">
                  <c:v>44972</c:v>
                </c:pt>
                <c:pt idx="411">
                  <c:v>44973</c:v>
                </c:pt>
                <c:pt idx="412">
                  <c:v>44974</c:v>
                </c:pt>
                <c:pt idx="413">
                  <c:v>44975</c:v>
                </c:pt>
                <c:pt idx="414">
                  <c:v>44976</c:v>
                </c:pt>
                <c:pt idx="415">
                  <c:v>44977</c:v>
                </c:pt>
                <c:pt idx="416">
                  <c:v>44978</c:v>
                </c:pt>
                <c:pt idx="417">
                  <c:v>44979</c:v>
                </c:pt>
                <c:pt idx="418">
                  <c:v>44980</c:v>
                </c:pt>
                <c:pt idx="419">
                  <c:v>44981</c:v>
                </c:pt>
                <c:pt idx="420">
                  <c:v>44982</c:v>
                </c:pt>
                <c:pt idx="421">
                  <c:v>44983</c:v>
                </c:pt>
                <c:pt idx="422">
                  <c:v>44984</c:v>
                </c:pt>
                <c:pt idx="423">
                  <c:v>44985</c:v>
                </c:pt>
                <c:pt idx="424">
                  <c:v>44986</c:v>
                </c:pt>
                <c:pt idx="425">
                  <c:v>44987</c:v>
                </c:pt>
                <c:pt idx="426">
                  <c:v>44988</c:v>
                </c:pt>
                <c:pt idx="427">
                  <c:v>44989</c:v>
                </c:pt>
                <c:pt idx="428">
                  <c:v>44990</c:v>
                </c:pt>
                <c:pt idx="429">
                  <c:v>44991</c:v>
                </c:pt>
                <c:pt idx="430">
                  <c:v>44992</c:v>
                </c:pt>
                <c:pt idx="431">
                  <c:v>44993</c:v>
                </c:pt>
                <c:pt idx="432">
                  <c:v>44994</c:v>
                </c:pt>
                <c:pt idx="433">
                  <c:v>44995</c:v>
                </c:pt>
                <c:pt idx="434">
                  <c:v>44996</c:v>
                </c:pt>
                <c:pt idx="435">
                  <c:v>44997</c:v>
                </c:pt>
                <c:pt idx="436">
                  <c:v>44998</c:v>
                </c:pt>
                <c:pt idx="437">
                  <c:v>44999</c:v>
                </c:pt>
                <c:pt idx="438">
                  <c:v>45000</c:v>
                </c:pt>
                <c:pt idx="439">
                  <c:v>45001</c:v>
                </c:pt>
                <c:pt idx="440">
                  <c:v>45002</c:v>
                </c:pt>
                <c:pt idx="441">
                  <c:v>45003</c:v>
                </c:pt>
                <c:pt idx="442">
                  <c:v>45004</c:v>
                </c:pt>
                <c:pt idx="443">
                  <c:v>45005</c:v>
                </c:pt>
                <c:pt idx="444">
                  <c:v>45006</c:v>
                </c:pt>
                <c:pt idx="445">
                  <c:v>45007</c:v>
                </c:pt>
                <c:pt idx="446">
                  <c:v>45008</c:v>
                </c:pt>
                <c:pt idx="447">
                  <c:v>45009</c:v>
                </c:pt>
                <c:pt idx="448">
                  <c:v>45010</c:v>
                </c:pt>
                <c:pt idx="449">
                  <c:v>45011</c:v>
                </c:pt>
                <c:pt idx="450">
                  <c:v>45012</c:v>
                </c:pt>
                <c:pt idx="451">
                  <c:v>45013</c:v>
                </c:pt>
                <c:pt idx="452">
                  <c:v>45014</c:v>
                </c:pt>
                <c:pt idx="453">
                  <c:v>45015</c:v>
                </c:pt>
                <c:pt idx="454">
                  <c:v>45016</c:v>
                </c:pt>
                <c:pt idx="455">
                  <c:v>45017</c:v>
                </c:pt>
                <c:pt idx="456">
                  <c:v>45018</c:v>
                </c:pt>
                <c:pt idx="457">
                  <c:v>45019</c:v>
                </c:pt>
                <c:pt idx="458">
                  <c:v>45020</c:v>
                </c:pt>
                <c:pt idx="459">
                  <c:v>45021</c:v>
                </c:pt>
                <c:pt idx="460">
                  <c:v>45022</c:v>
                </c:pt>
                <c:pt idx="461">
                  <c:v>45023</c:v>
                </c:pt>
                <c:pt idx="462">
                  <c:v>45024</c:v>
                </c:pt>
                <c:pt idx="463">
                  <c:v>45025</c:v>
                </c:pt>
                <c:pt idx="464">
                  <c:v>45026</c:v>
                </c:pt>
                <c:pt idx="465">
                  <c:v>45027</c:v>
                </c:pt>
                <c:pt idx="466">
                  <c:v>45028</c:v>
                </c:pt>
                <c:pt idx="467">
                  <c:v>45029</c:v>
                </c:pt>
                <c:pt idx="468">
                  <c:v>45030</c:v>
                </c:pt>
                <c:pt idx="469">
                  <c:v>45031</c:v>
                </c:pt>
                <c:pt idx="470">
                  <c:v>45032</c:v>
                </c:pt>
                <c:pt idx="471">
                  <c:v>45033</c:v>
                </c:pt>
                <c:pt idx="472">
                  <c:v>45034</c:v>
                </c:pt>
                <c:pt idx="473">
                  <c:v>45035</c:v>
                </c:pt>
                <c:pt idx="474">
                  <c:v>45036</c:v>
                </c:pt>
                <c:pt idx="475">
                  <c:v>45037</c:v>
                </c:pt>
                <c:pt idx="476">
                  <c:v>45038</c:v>
                </c:pt>
                <c:pt idx="477">
                  <c:v>45039</c:v>
                </c:pt>
                <c:pt idx="478">
                  <c:v>45040</c:v>
                </c:pt>
                <c:pt idx="479">
                  <c:v>45041</c:v>
                </c:pt>
                <c:pt idx="480">
                  <c:v>45042</c:v>
                </c:pt>
                <c:pt idx="481">
                  <c:v>45043</c:v>
                </c:pt>
                <c:pt idx="482">
                  <c:v>45044</c:v>
                </c:pt>
                <c:pt idx="483">
                  <c:v>45045</c:v>
                </c:pt>
                <c:pt idx="484">
                  <c:v>45046</c:v>
                </c:pt>
                <c:pt idx="485">
                  <c:v>45047</c:v>
                </c:pt>
                <c:pt idx="486">
                  <c:v>45048</c:v>
                </c:pt>
                <c:pt idx="487">
                  <c:v>45049</c:v>
                </c:pt>
                <c:pt idx="488">
                  <c:v>45050</c:v>
                </c:pt>
                <c:pt idx="489">
                  <c:v>45051</c:v>
                </c:pt>
                <c:pt idx="490">
                  <c:v>45052</c:v>
                </c:pt>
                <c:pt idx="491">
                  <c:v>45053</c:v>
                </c:pt>
                <c:pt idx="492">
                  <c:v>45054</c:v>
                </c:pt>
                <c:pt idx="493">
                  <c:v>45055</c:v>
                </c:pt>
                <c:pt idx="494">
                  <c:v>45056</c:v>
                </c:pt>
                <c:pt idx="495">
                  <c:v>45057</c:v>
                </c:pt>
                <c:pt idx="496">
                  <c:v>45058</c:v>
                </c:pt>
                <c:pt idx="497">
                  <c:v>45059</c:v>
                </c:pt>
                <c:pt idx="498">
                  <c:v>45060</c:v>
                </c:pt>
                <c:pt idx="499">
                  <c:v>45061</c:v>
                </c:pt>
                <c:pt idx="500">
                  <c:v>45062</c:v>
                </c:pt>
                <c:pt idx="501">
                  <c:v>45063</c:v>
                </c:pt>
                <c:pt idx="502">
                  <c:v>45064</c:v>
                </c:pt>
                <c:pt idx="503">
                  <c:v>45065</c:v>
                </c:pt>
                <c:pt idx="504">
                  <c:v>45066</c:v>
                </c:pt>
                <c:pt idx="505">
                  <c:v>45067</c:v>
                </c:pt>
                <c:pt idx="506">
                  <c:v>45068</c:v>
                </c:pt>
                <c:pt idx="507">
                  <c:v>45069</c:v>
                </c:pt>
                <c:pt idx="508">
                  <c:v>45070</c:v>
                </c:pt>
                <c:pt idx="509">
                  <c:v>45071</c:v>
                </c:pt>
                <c:pt idx="510">
                  <c:v>45072</c:v>
                </c:pt>
                <c:pt idx="511">
                  <c:v>45073</c:v>
                </c:pt>
                <c:pt idx="512">
                  <c:v>45074</c:v>
                </c:pt>
                <c:pt idx="513">
                  <c:v>45075</c:v>
                </c:pt>
                <c:pt idx="514">
                  <c:v>45076</c:v>
                </c:pt>
                <c:pt idx="515">
                  <c:v>45077</c:v>
                </c:pt>
                <c:pt idx="516">
                  <c:v>45078</c:v>
                </c:pt>
                <c:pt idx="517">
                  <c:v>45079</c:v>
                </c:pt>
                <c:pt idx="518">
                  <c:v>45080</c:v>
                </c:pt>
                <c:pt idx="519">
                  <c:v>45081</c:v>
                </c:pt>
                <c:pt idx="520">
                  <c:v>45082</c:v>
                </c:pt>
                <c:pt idx="521">
                  <c:v>45083</c:v>
                </c:pt>
                <c:pt idx="522">
                  <c:v>45084</c:v>
                </c:pt>
                <c:pt idx="523">
                  <c:v>45085</c:v>
                </c:pt>
                <c:pt idx="524">
                  <c:v>45086</c:v>
                </c:pt>
                <c:pt idx="525">
                  <c:v>45087</c:v>
                </c:pt>
                <c:pt idx="526">
                  <c:v>45088</c:v>
                </c:pt>
                <c:pt idx="527">
                  <c:v>45089</c:v>
                </c:pt>
                <c:pt idx="528">
                  <c:v>45090</c:v>
                </c:pt>
                <c:pt idx="529">
                  <c:v>45091</c:v>
                </c:pt>
                <c:pt idx="530">
                  <c:v>45092</c:v>
                </c:pt>
                <c:pt idx="531">
                  <c:v>45093</c:v>
                </c:pt>
                <c:pt idx="532">
                  <c:v>45094</c:v>
                </c:pt>
                <c:pt idx="533">
                  <c:v>45095</c:v>
                </c:pt>
                <c:pt idx="534">
                  <c:v>45096</c:v>
                </c:pt>
                <c:pt idx="535">
                  <c:v>45097</c:v>
                </c:pt>
                <c:pt idx="536">
                  <c:v>45098</c:v>
                </c:pt>
                <c:pt idx="537">
                  <c:v>45099</c:v>
                </c:pt>
                <c:pt idx="538">
                  <c:v>45100</c:v>
                </c:pt>
                <c:pt idx="539">
                  <c:v>45101</c:v>
                </c:pt>
                <c:pt idx="540">
                  <c:v>45102</c:v>
                </c:pt>
                <c:pt idx="541">
                  <c:v>45103</c:v>
                </c:pt>
                <c:pt idx="542">
                  <c:v>45104</c:v>
                </c:pt>
                <c:pt idx="543">
                  <c:v>45105</c:v>
                </c:pt>
                <c:pt idx="544">
                  <c:v>45106</c:v>
                </c:pt>
                <c:pt idx="545">
                  <c:v>45107</c:v>
                </c:pt>
                <c:pt idx="546">
                  <c:v>45108</c:v>
                </c:pt>
                <c:pt idx="547">
                  <c:v>45109</c:v>
                </c:pt>
                <c:pt idx="548">
                  <c:v>45110</c:v>
                </c:pt>
                <c:pt idx="549">
                  <c:v>45111</c:v>
                </c:pt>
                <c:pt idx="550">
                  <c:v>45112</c:v>
                </c:pt>
                <c:pt idx="551">
                  <c:v>45113</c:v>
                </c:pt>
                <c:pt idx="552">
                  <c:v>45114</c:v>
                </c:pt>
                <c:pt idx="553">
                  <c:v>45115</c:v>
                </c:pt>
                <c:pt idx="554">
                  <c:v>45116</c:v>
                </c:pt>
                <c:pt idx="555">
                  <c:v>45117</c:v>
                </c:pt>
                <c:pt idx="556">
                  <c:v>45118</c:v>
                </c:pt>
                <c:pt idx="557">
                  <c:v>45119</c:v>
                </c:pt>
                <c:pt idx="558">
                  <c:v>45120</c:v>
                </c:pt>
                <c:pt idx="559">
                  <c:v>45121</c:v>
                </c:pt>
                <c:pt idx="560">
                  <c:v>45122</c:v>
                </c:pt>
                <c:pt idx="561">
                  <c:v>45123</c:v>
                </c:pt>
                <c:pt idx="562">
                  <c:v>45124</c:v>
                </c:pt>
                <c:pt idx="563">
                  <c:v>45125</c:v>
                </c:pt>
                <c:pt idx="564">
                  <c:v>45126</c:v>
                </c:pt>
                <c:pt idx="565">
                  <c:v>45127</c:v>
                </c:pt>
                <c:pt idx="566">
                  <c:v>45128</c:v>
                </c:pt>
                <c:pt idx="567">
                  <c:v>45129</c:v>
                </c:pt>
                <c:pt idx="568">
                  <c:v>45130</c:v>
                </c:pt>
                <c:pt idx="569">
                  <c:v>45131</c:v>
                </c:pt>
                <c:pt idx="570">
                  <c:v>45132</c:v>
                </c:pt>
                <c:pt idx="571">
                  <c:v>45133</c:v>
                </c:pt>
                <c:pt idx="572">
                  <c:v>45134</c:v>
                </c:pt>
                <c:pt idx="573">
                  <c:v>45135</c:v>
                </c:pt>
                <c:pt idx="574">
                  <c:v>45136</c:v>
                </c:pt>
                <c:pt idx="575">
                  <c:v>45137</c:v>
                </c:pt>
                <c:pt idx="576">
                  <c:v>45138</c:v>
                </c:pt>
                <c:pt idx="577">
                  <c:v>45139</c:v>
                </c:pt>
                <c:pt idx="578">
                  <c:v>45140</c:v>
                </c:pt>
                <c:pt idx="579">
                  <c:v>45141</c:v>
                </c:pt>
                <c:pt idx="580">
                  <c:v>45142</c:v>
                </c:pt>
                <c:pt idx="581">
                  <c:v>45143</c:v>
                </c:pt>
                <c:pt idx="582">
                  <c:v>45144</c:v>
                </c:pt>
                <c:pt idx="583">
                  <c:v>45145</c:v>
                </c:pt>
                <c:pt idx="584">
                  <c:v>45146</c:v>
                </c:pt>
                <c:pt idx="585">
                  <c:v>45147</c:v>
                </c:pt>
                <c:pt idx="586">
                  <c:v>45148</c:v>
                </c:pt>
                <c:pt idx="587">
                  <c:v>45149</c:v>
                </c:pt>
                <c:pt idx="588">
                  <c:v>45150</c:v>
                </c:pt>
                <c:pt idx="589">
                  <c:v>45151</c:v>
                </c:pt>
                <c:pt idx="590">
                  <c:v>45152</c:v>
                </c:pt>
                <c:pt idx="591">
                  <c:v>45153</c:v>
                </c:pt>
                <c:pt idx="592">
                  <c:v>45154</c:v>
                </c:pt>
                <c:pt idx="593">
                  <c:v>45155</c:v>
                </c:pt>
                <c:pt idx="594">
                  <c:v>45156</c:v>
                </c:pt>
                <c:pt idx="595">
                  <c:v>45157</c:v>
                </c:pt>
                <c:pt idx="596">
                  <c:v>45158</c:v>
                </c:pt>
                <c:pt idx="597">
                  <c:v>45159</c:v>
                </c:pt>
                <c:pt idx="598">
                  <c:v>45160</c:v>
                </c:pt>
                <c:pt idx="599">
                  <c:v>45161</c:v>
                </c:pt>
                <c:pt idx="600">
                  <c:v>45162</c:v>
                </c:pt>
                <c:pt idx="601">
                  <c:v>45163</c:v>
                </c:pt>
                <c:pt idx="602">
                  <c:v>45164</c:v>
                </c:pt>
                <c:pt idx="603">
                  <c:v>45165</c:v>
                </c:pt>
                <c:pt idx="604">
                  <c:v>45166</c:v>
                </c:pt>
                <c:pt idx="605">
                  <c:v>45167</c:v>
                </c:pt>
                <c:pt idx="606">
                  <c:v>45168</c:v>
                </c:pt>
                <c:pt idx="607">
                  <c:v>45169</c:v>
                </c:pt>
                <c:pt idx="608">
                  <c:v>45170</c:v>
                </c:pt>
                <c:pt idx="609">
                  <c:v>45171</c:v>
                </c:pt>
                <c:pt idx="610">
                  <c:v>45172</c:v>
                </c:pt>
                <c:pt idx="611">
                  <c:v>45173</c:v>
                </c:pt>
                <c:pt idx="612">
                  <c:v>45174</c:v>
                </c:pt>
                <c:pt idx="613">
                  <c:v>45175</c:v>
                </c:pt>
                <c:pt idx="614">
                  <c:v>45176</c:v>
                </c:pt>
                <c:pt idx="615">
                  <c:v>45177</c:v>
                </c:pt>
                <c:pt idx="616">
                  <c:v>45178</c:v>
                </c:pt>
                <c:pt idx="617">
                  <c:v>45179</c:v>
                </c:pt>
                <c:pt idx="618">
                  <c:v>45180</c:v>
                </c:pt>
                <c:pt idx="619">
                  <c:v>45181</c:v>
                </c:pt>
                <c:pt idx="620">
                  <c:v>45182</c:v>
                </c:pt>
                <c:pt idx="621">
                  <c:v>45183</c:v>
                </c:pt>
                <c:pt idx="622">
                  <c:v>45184</c:v>
                </c:pt>
                <c:pt idx="623">
                  <c:v>45185</c:v>
                </c:pt>
                <c:pt idx="624">
                  <c:v>45186</c:v>
                </c:pt>
                <c:pt idx="625">
                  <c:v>45187</c:v>
                </c:pt>
                <c:pt idx="626">
                  <c:v>45188</c:v>
                </c:pt>
                <c:pt idx="627">
                  <c:v>45189</c:v>
                </c:pt>
                <c:pt idx="628">
                  <c:v>45190</c:v>
                </c:pt>
                <c:pt idx="629">
                  <c:v>45191</c:v>
                </c:pt>
                <c:pt idx="630">
                  <c:v>45192</c:v>
                </c:pt>
                <c:pt idx="631">
                  <c:v>45193</c:v>
                </c:pt>
                <c:pt idx="632">
                  <c:v>45194</c:v>
                </c:pt>
                <c:pt idx="633">
                  <c:v>45195</c:v>
                </c:pt>
                <c:pt idx="634">
                  <c:v>45196</c:v>
                </c:pt>
                <c:pt idx="635">
                  <c:v>45197</c:v>
                </c:pt>
                <c:pt idx="636">
                  <c:v>45198</c:v>
                </c:pt>
                <c:pt idx="637">
                  <c:v>45199</c:v>
                </c:pt>
                <c:pt idx="638">
                  <c:v>45200</c:v>
                </c:pt>
                <c:pt idx="639">
                  <c:v>45201</c:v>
                </c:pt>
                <c:pt idx="640">
                  <c:v>45202</c:v>
                </c:pt>
                <c:pt idx="641">
                  <c:v>45203</c:v>
                </c:pt>
                <c:pt idx="642">
                  <c:v>45204</c:v>
                </c:pt>
                <c:pt idx="643">
                  <c:v>45205</c:v>
                </c:pt>
                <c:pt idx="644">
                  <c:v>45206</c:v>
                </c:pt>
                <c:pt idx="645">
                  <c:v>45207</c:v>
                </c:pt>
                <c:pt idx="646">
                  <c:v>45208</c:v>
                </c:pt>
                <c:pt idx="647">
                  <c:v>45209</c:v>
                </c:pt>
                <c:pt idx="648">
                  <c:v>45210</c:v>
                </c:pt>
                <c:pt idx="649">
                  <c:v>45211</c:v>
                </c:pt>
                <c:pt idx="650">
                  <c:v>45212</c:v>
                </c:pt>
                <c:pt idx="651">
                  <c:v>45213</c:v>
                </c:pt>
                <c:pt idx="652">
                  <c:v>45214</c:v>
                </c:pt>
                <c:pt idx="653">
                  <c:v>45215</c:v>
                </c:pt>
                <c:pt idx="654">
                  <c:v>45216</c:v>
                </c:pt>
                <c:pt idx="655">
                  <c:v>45217</c:v>
                </c:pt>
                <c:pt idx="656">
                  <c:v>45218</c:v>
                </c:pt>
                <c:pt idx="657">
                  <c:v>45219</c:v>
                </c:pt>
                <c:pt idx="658">
                  <c:v>45220</c:v>
                </c:pt>
                <c:pt idx="659">
                  <c:v>45221</c:v>
                </c:pt>
                <c:pt idx="660">
                  <c:v>45222</c:v>
                </c:pt>
                <c:pt idx="661">
                  <c:v>45223</c:v>
                </c:pt>
                <c:pt idx="662">
                  <c:v>45224</c:v>
                </c:pt>
                <c:pt idx="663">
                  <c:v>45225</c:v>
                </c:pt>
                <c:pt idx="664">
                  <c:v>45226</c:v>
                </c:pt>
                <c:pt idx="665">
                  <c:v>45227</c:v>
                </c:pt>
                <c:pt idx="666">
                  <c:v>45228</c:v>
                </c:pt>
                <c:pt idx="667">
                  <c:v>45229</c:v>
                </c:pt>
                <c:pt idx="668">
                  <c:v>45230</c:v>
                </c:pt>
                <c:pt idx="669">
                  <c:v>45231</c:v>
                </c:pt>
                <c:pt idx="670">
                  <c:v>45232</c:v>
                </c:pt>
                <c:pt idx="671">
                  <c:v>45233</c:v>
                </c:pt>
                <c:pt idx="672">
                  <c:v>45234</c:v>
                </c:pt>
                <c:pt idx="673">
                  <c:v>45235</c:v>
                </c:pt>
                <c:pt idx="674">
                  <c:v>45236</c:v>
                </c:pt>
                <c:pt idx="675">
                  <c:v>45237</c:v>
                </c:pt>
                <c:pt idx="676">
                  <c:v>45238</c:v>
                </c:pt>
                <c:pt idx="677">
                  <c:v>45239</c:v>
                </c:pt>
                <c:pt idx="678">
                  <c:v>45240</c:v>
                </c:pt>
                <c:pt idx="679">
                  <c:v>45241</c:v>
                </c:pt>
                <c:pt idx="680">
                  <c:v>45242</c:v>
                </c:pt>
                <c:pt idx="681">
                  <c:v>45243</c:v>
                </c:pt>
                <c:pt idx="682">
                  <c:v>45244</c:v>
                </c:pt>
                <c:pt idx="683">
                  <c:v>45245</c:v>
                </c:pt>
                <c:pt idx="684">
                  <c:v>45246</c:v>
                </c:pt>
                <c:pt idx="685">
                  <c:v>45247</c:v>
                </c:pt>
                <c:pt idx="686">
                  <c:v>45248</c:v>
                </c:pt>
                <c:pt idx="687">
                  <c:v>45249</c:v>
                </c:pt>
                <c:pt idx="688">
                  <c:v>45250</c:v>
                </c:pt>
                <c:pt idx="689">
                  <c:v>45251</c:v>
                </c:pt>
                <c:pt idx="690">
                  <c:v>45252</c:v>
                </c:pt>
                <c:pt idx="691">
                  <c:v>45253</c:v>
                </c:pt>
                <c:pt idx="692">
                  <c:v>45254</c:v>
                </c:pt>
                <c:pt idx="693">
                  <c:v>45255</c:v>
                </c:pt>
                <c:pt idx="694">
                  <c:v>45256</c:v>
                </c:pt>
                <c:pt idx="695">
                  <c:v>45257</c:v>
                </c:pt>
                <c:pt idx="696">
                  <c:v>45258</c:v>
                </c:pt>
                <c:pt idx="697">
                  <c:v>45259</c:v>
                </c:pt>
                <c:pt idx="698">
                  <c:v>45260</c:v>
                </c:pt>
                <c:pt idx="699">
                  <c:v>45261</c:v>
                </c:pt>
                <c:pt idx="700">
                  <c:v>45262</c:v>
                </c:pt>
                <c:pt idx="701">
                  <c:v>45263</c:v>
                </c:pt>
                <c:pt idx="702">
                  <c:v>45264</c:v>
                </c:pt>
                <c:pt idx="703">
                  <c:v>45265</c:v>
                </c:pt>
                <c:pt idx="704">
                  <c:v>45266</c:v>
                </c:pt>
                <c:pt idx="705">
                  <c:v>45267</c:v>
                </c:pt>
                <c:pt idx="706">
                  <c:v>45268</c:v>
                </c:pt>
                <c:pt idx="707">
                  <c:v>45269</c:v>
                </c:pt>
                <c:pt idx="708">
                  <c:v>45270</c:v>
                </c:pt>
                <c:pt idx="709">
                  <c:v>45271</c:v>
                </c:pt>
                <c:pt idx="710">
                  <c:v>45272</c:v>
                </c:pt>
                <c:pt idx="711">
                  <c:v>45273</c:v>
                </c:pt>
                <c:pt idx="712">
                  <c:v>45274</c:v>
                </c:pt>
                <c:pt idx="713">
                  <c:v>45275</c:v>
                </c:pt>
                <c:pt idx="714">
                  <c:v>45276</c:v>
                </c:pt>
                <c:pt idx="715">
                  <c:v>45277</c:v>
                </c:pt>
                <c:pt idx="716">
                  <c:v>45278</c:v>
                </c:pt>
                <c:pt idx="717">
                  <c:v>45279</c:v>
                </c:pt>
                <c:pt idx="718">
                  <c:v>45280</c:v>
                </c:pt>
                <c:pt idx="719">
                  <c:v>45281</c:v>
                </c:pt>
                <c:pt idx="720">
                  <c:v>45282</c:v>
                </c:pt>
                <c:pt idx="721">
                  <c:v>45283</c:v>
                </c:pt>
                <c:pt idx="722">
                  <c:v>45284</c:v>
                </c:pt>
                <c:pt idx="723">
                  <c:v>45285</c:v>
                </c:pt>
                <c:pt idx="724">
                  <c:v>45286</c:v>
                </c:pt>
                <c:pt idx="725">
                  <c:v>45287</c:v>
                </c:pt>
                <c:pt idx="726">
                  <c:v>45288</c:v>
                </c:pt>
                <c:pt idx="727">
                  <c:v>45289</c:v>
                </c:pt>
                <c:pt idx="728">
                  <c:v>45290</c:v>
                </c:pt>
                <c:pt idx="729">
                  <c:v>45291</c:v>
                </c:pt>
                <c:pt idx="730">
                  <c:v>45292</c:v>
                </c:pt>
                <c:pt idx="731">
                  <c:v>45293</c:v>
                </c:pt>
                <c:pt idx="732">
                  <c:v>45294</c:v>
                </c:pt>
                <c:pt idx="733">
                  <c:v>45295</c:v>
                </c:pt>
                <c:pt idx="734">
                  <c:v>45296</c:v>
                </c:pt>
                <c:pt idx="735">
                  <c:v>45297</c:v>
                </c:pt>
                <c:pt idx="736">
                  <c:v>45298</c:v>
                </c:pt>
                <c:pt idx="737">
                  <c:v>45299</c:v>
                </c:pt>
                <c:pt idx="738">
                  <c:v>45300</c:v>
                </c:pt>
                <c:pt idx="739">
                  <c:v>45301</c:v>
                </c:pt>
                <c:pt idx="740">
                  <c:v>45302</c:v>
                </c:pt>
                <c:pt idx="741">
                  <c:v>45303</c:v>
                </c:pt>
                <c:pt idx="742">
                  <c:v>45304</c:v>
                </c:pt>
                <c:pt idx="743">
                  <c:v>45305</c:v>
                </c:pt>
                <c:pt idx="744">
                  <c:v>45306</c:v>
                </c:pt>
                <c:pt idx="745">
                  <c:v>45307</c:v>
                </c:pt>
                <c:pt idx="746">
                  <c:v>45308</c:v>
                </c:pt>
                <c:pt idx="747">
                  <c:v>45309</c:v>
                </c:pt>
                <c:pt idx="748">
                  <c:v>45310</c:v>
                </c:pt>
                <c:pt idx="749">
                  <c:v>45311</c:v>
                </c:pt>
                <c:pt idx="750">
                  <c:v>45312</c:v>
                </c:pt>
                <c:pt idx="751">
                  <c:v>45313</c:v>
                </c:pt>
                <c:pt idx="752">
                  <c:v>45314</c:v>
                </c:pt>
                <c:pt idx="753">
                  <c:v>45315</c:v>
                </c:pt>
                <c:pt idx="754">
                  <c:v>45316</c:v>
                </c:pt>
                <c:pt idx="755">
                  <c:v>45317</c:v>
                </c:pt>
                <c:pt idx="756">
                  <c:v>45318</c:v>
                </c:pt>
                <c:pt idx="757">
                  <c:v>45319</c:v>
                </c:pt>
                <c:pt idx="758">
                  <c:v>45320</c:v>
                </c:pt>
                <c:pt idx="759">
                  <c:v>45321</c:v>
                </c:pt>
                <c:pt idx="760">
                  <c:v>45322</c:v>
                </c:pt>
                <c:pt idx="761">
                  <c:v>45323</c:v>
                </c:pt>
                <c:pt idx="762">
                  <c:v>45324</c:v>
                </c:pt>
                <c:pt idx="763">
                  <c:v>45325</c:v>
                </c:pt>
                <c:pt idx="764">
                  <c:v>45326</c:v>
                </c:pt>
                <c:pt idx="765">
                  <c:v>45327</c:v>
                </c:pt>
                <c:pt idx="766">
                  <c:v>45328</c:v>
                </c:pt>
                <c:pt idx="767">
                  <c:v>45329</c:v>
                </c:pt>
                <c:pt idx="768">
                  <c:v>45330</c:v>
                </c:pt>
                <c:pt idx="769">
                  <c:v>45331</c:v>
                </c:pt>
                <c:pt idx="770">
                  <c:v>45332</c:v>
                </c:pt>
                <c:pt idx="771">
                  <c:v>45333</c:v>
                </c:pt>
                <c:pt idx="772">
                  <c:v>45334</c:v>
                </c:pt>
                <c:pt idx="773">
                  <c:v>45335</c:v>
                </c:pt>
                <c:pt idx="774">
                  <c:v>45336</c:v>
                </c:pt>
                <c:pt idx="775">
                  <c:v>45337</c:v>
                </c:pt>
                <c:pt idx="776">
                  <c:v>45338</c:v>
                </c:pt>
                <c:pt idx="777">
                  <c:v>45339</c:v>
                </c:pt>
                <c:pt idx="778">
                  <c:v>45340</c:v>
                </c:pt>
                <c:pt idx="779">
                  <c:v>45341</c:v>
                </c:pt>
                <c:pt idx="780">
                  <c:v>45342</c:v>
                </c:pt>
                <c:pt idx="781">
                  <c:v>45343</c:v>
                </c:pt>
                <c:pt idx="782">
                  <c:v>45344</c:v>
                </c:pt>
                <c:pt idx="783">
                  <c:v>45345</c:v>
                </c:pt>
                <c:pt idx="784">
                  <c:v>45346</c:v>
                </c:pt>
                <c:pt idx="785">
                  <c:v>45347</c:v>
                </c:pt>
                <c:pt idx="786">
                  <c:v>45348</c:v>
                </c:pt>
                <c:pt idx="787">
                  <c:v>45349</c:v>
                </c:pt>
                <c:pt idx="788">
                  <c:v>45350</c:v>
                </c:pt>
                <c:pt idx="789">
                  <c:v>45351</c:v>
                </c:pt>
                <c:pt idx="790">
                  <c:v>45352</c:v>
                </c:pt>
                <c:pt idx="791">
                  <c:v>45353</c:v>
                </c:pt>
                <c:pt idx="792">
                  <c:v>45354</c:v>
                </c:pt>
                <c:pt idx="793">
                  <c:v>45355</c:v>
                </c:pt>
                <c:pt idx="794">
                  <c:v>45356</c:v>
                </c:pt>
                <c:pt idx="795">
                  <c:v>45357</c:v>
                </c:pt>
                <c:pt idx="796">
                  <c:v>45358</c:v>
                </c:pt>
                <c:pt idx="797">
                  <c:v>45359</c:v>
                </c:pt>
                <c:pt idx="798">
                  <c:v>45360</c:v>
                </c:pt>
                <c:pt idx="799">
                  <c:v>45361</c:v>
                </c:pt>
                <c:pt idx="800">
                  <c:v>45362</c:v>
                </c:pt>
                <c:pt idx="801">
                  <c:v>45363</c:v>
                </c:pt>
                <c:pt idx="802">
                  <c:v>45364</c:v>
                </c:pt>
                <c:pt idx="803">
                  <c:v>45365</c:v>
                </c:pt>
                <c:pt idx="804">
                  <c:v>45366</c:v>
                </c:pt>
                <c:pt idx="805">
                  <c:v>45367</c:v>
                </c:pt>
                <c:pt idx="806">
                  <c:v>45368</c:v>
                </c:pt>
                <c:pt idx="807">
                  <c:v>45369</c:v>
                </c:pt>
                <c:pt idx="808">
                  <c:v>45370</c:v>
                </c:pt>
                <c:pt idx="809">
                  <c:v>45371</c:v>
                </c:pt>
                <c:pt idx="810">
                  <c:v>45372</c:v>
                </c:pt>
                <c:pt idx="811">
                  <c:v>45373</c:v>
                </c:pt>
                <c:pt idx="812">
                  <c:v>45374</c:v>
                </c:pt>
                <c:pt idx="813">
                  <c:v>45375</c:v>
                </c:pt>
                <c:pt idx="814">
                  <c:v>45376</c:v>
                </c:pt>
                <c:pt idx="815">
                  <c:v>45377</c:v>
                </c:pt>
                <c:pt idx="816">
                  <c:v>45378</c:v>
                </c:pt>
                <c:pt idx="817">
                  <c:v>45379</c:v>
                </c:pt>
                <c:pt idx="818">
                  <c:v>45380</c:v>
                </c:pt>
                <c:pt idx="819">
                  <c:v>45381</c:v>
                </c:pt>
                <c:pt idx="820">
                  <c:v>45382</c:v>
                </c:pt>
                <c:pt idx="821">
                  <c:v>45383</c:v>
                </c:pt>
                <c:pt idx="822">
                  <c:v>45384</c:v>
                </c:pt>
                <c:pt idx="823">
                  <c:v>45385</c:v>
                </c:pt>
                <c:pt idx="824">
                  <c:v>45386</c:v>
                </c:pt>
                <c:pt idx="825">
                  <c:v>45387</c:v>
                </c:pt>
                <c:pt idx="826">
                  <c:v>45388</c:v>
                </c:pt>
                <c:pt idx="827">
                  <c:v>45389</c:v>
                </c:pt>
                <c:pt idx="828">
                  <c:v>45390</c:v>
                </c:pt>
                <c:pt idx="829">
                  <c:v>45391</c:v>
                </c:pt>
                <c:pt idx="830">
                  <c:v>45392</c:v>
                </c:pt>
                <c:pt idx="831">
                  <c:v>45393</c:v>
                </c:pt>
                <c:pt idx="832">
                  <c:v>45394</c:v>
                </c:pt>
                <c:pt idx="833">
                  <c:v>45395</c:v>
                </c:pt>
                <c:pt idx="834">
                  <c:v>45396</c:v>
                </c:pt>
                <c:pt idx="835">
                  <c:v>45397</c:v>
                </c:pt>
                <c:pt idx="836">
                  <c:v>45398</c:v>
                </c:pt>
                <c:pt idx="837">
                  <c:v>45399</c:v>
                </c:pt>
                <c:pt idx="838">
                  <c:v>45400</c:v>
                </c:pt>
                <c:pt idx="839">
                  <c:v>45401</c:v>
                </c:pt>
                <c:pt idx="840">
                  <c:v>45402</c:v>
                </c:pt>
                <c:pt idx="841">
                  <c:v>45403</c:v>
                </c:pt>
                <c:pt idx="842">
                  <c:v>45404</c:v>
                </c:pt>
                <c:pt idx="843">
                  <c:v>45405</c:v>
                </c:pt>
                <c:pt idx="844">
                  <c:v>45406</c:v>
                </c:pt>
                <c:pt idx="845">
                  <c:v>45407</c:v>
                </c:pt>
                <c:pt idx="846">
                  <c:v>45408</c:v>
                </c:pt>
                <c:pt idx="847">
                  <c:v>45409</c:v>
                </c:pt>
                <c:pt idx="848">
                  <c:v>45410</c:v>
                </c:pt>
                <c:pt idx="849">
                  <c:v>45411</c:v>
                </c:pt>
                <c:pt idx="850">
                  <c:v>45412</c:v>
                </c:pt>
                <c:pt idx="851">
                  <c:v>45413</c:v>
                </c:pt>
                <c:pt idx="852">
                  <c:v>45414</c:v>
                </c:pt>
                <c:pt idx="853">
                  <c:v>45415</c:v>
                </c:pt>
                <c:pt idx="854">
                  <c:v>45416</c:v>
                </c:pt>
                <c:pt idx="855">
                  <c:v>45417</c:v>
                </c:pt>
                <c:pt idx="856">
                  <c:v>45418</c:v>
                </c:pt>
                <c:pt idx="857">
                  <c:v>45419</c:v>
                </c:pt>
                <c:pt idx="858">
                  <c:v>45420</c:v>
                </c:pt>
                <c:pt idx="859">
                  <c:v>45421</c:v>
                </c:pt>
                <c:pt idx="860">
                  <c:v>45422</c:v>
                </c:pt>
                <c:pt idx="861">
                  <c:v>45423</c:v>
                </c:pt>
                <c:pt idx="862">
                  <c:v>45424</c:v>
                </c:pt>
                <c:pt idx="863">
                  <c:v>45425</c:v>
                </c:pt>
                <c:pt idx="864">
                  <c:v>45426</c:v>
                </c:pt>
                <c:pt idx="865">
                  <c:v>45427</c:v>
                </c:pt>
                <c:pt idx="866">
                  <c:v>45428</c:v>
                </c:pt>
                <c:pt idx="867">
                  <c:v>45429</c:v>
                </c:pt>
                <c:pt idx="868">
                  <c:v>45430</c:v>
                </c:pt>
                <c:pt idx="869">
                  <c:v>45431</c:v>
                </c:pt>
                <c:pt idx="870">
                  <c:v>45432</c:v>
                </c:pt>
                <c:pt idx="871">
                  <c:v>45433</c:v>
                </c:pt>
                <c:pt idx="872">
                  <c:v>45434</c:v>
                </c:pt>
                <c:pt idx="873">
                  <c:v>45435</c:v>
                </c:pt>
                <c:pt idx="874">
                  <c:v>45436</c:v>
                </c:pt>
                <c:pt idx="875">
                  <c:v>45437</c:v>
                </c:pt>
                <c:pt idx="876">
                  <c:v>45438</c:v>
                </c:pt>
                <c:pt idx="877">
                  <c:v>45439</c:v>
                </c:pt>
                <c:pt idx="878">
                  <c:v>45440</c:v>
                </c:pt>
                <c:pt idx="879">
                  <c:v>45441</c:v>
                </c:pt>
                <c:pt idx="880">
                  <c:v>45442</c:v>
                </c:pt>
                <c:pt idx="881">
                  <c:v>45443</c:v>
                </c:pt>
                <c:pt idx="882">
                  <c:v>45444</c:v>
                </c:pt>
                <c:pt idx="883">
                  <c:v>45445</c:v>
                </c:pt>
                <c:pt idx="884">
                  <c:v>45446</c:v>
                </c:pt>
                <c:pt idx="885">
                  <c:v>45447</c:v>
                </c:pt>
                <c:pt idx="886">
                  <c:v>45448</c:v>
                </c:pt>
                <c:pt idx="887">
                  <c:v>45449</c:v>
                </c:pt>
                <c:pt idx="888">
                  <c:v>45450</c:v>
                </c:pt>
                <c:pt idx="889">
                  <c:v>45451</c:v>
                </c:pt>
                <c:pt idx="890">
                  <c:v>45452</c:v>
                </c:pt>
                <c:pt idx="891">
                  <c:v>45453</c:v>
                </c:pt>
                <c:pt idx="892">
                  <c:v>45454</c:v>
                </c:pt>
                <c:pt idx="893">
                  <c:v>45455</c:v>
                </c:pt>
                <c:pt idx="894">
                  <c:v>45456</c:v>
                </c:pt>
                <c:pt idx="895">
                  <c:v>45457</c:v>
                </c:pt>
                <c:pt idx="896">
                  <c:v>45458</c:v>
                </c:pt>
                <c:pt idx="897">
                  <c:v>45459</c:v>
                </c:pt>
                <c:pt idx="898">
                  <c:v>45460</c:v>
                </c:pt>
                <c:pt idx="899">
                  <c:v>45461</c:v>
                </c:pt>
                <c:pt idx="900">
                  <c:v>45462</c:v>
                </c:pt>
                <c:pt idx="901">
                  <c:v>45463</c:v>
                </c:pt>
                <c:pt idx="902">
                  <c:v>45464</c:v>
                </c:pt>
                <c:pt idx="903">
                  <c:v>45465</c:v>
                </c:pt>
                <c:pt idx="904">
                  <c:v>45466</c:v>
                </c:pt>
                <c:pt idx="905">
                  <c:v>45467</c:v>
                </c:pt>
                <c:pt idx="906">
                  <c:v>45468</c:v>
                </c:pt>
                <c:pt idx="907">
                  <c:v>45469</c:v>
                </c:pt>
                <c:pt idx="908">
                  <c:v>45470</c:v>
                </c:pt>
                <c:pt idx="909">
                  <c:v>45471</c:v>
                </c:pt>
                <c:pt idx="910">
                  <c:v>45472</c:v>
                </c:pt>
                <c:pt idx="911">
                  <c:v>45473</c:v>
                </c:pt>
                <c:pt idx="912">
                  <c:v>45474</c:v>
                </c:pt>
                <c:pt idx="913">
                  <c:v>45475</c:v>
                </c:pt>
                <c:pt idx="914">
                  <c:v>45476</c:v>
                </c:pt>
                <c:pt idx="915">
                  <c:v>45477</c:v>
                </c:pt>
                <c:pt idx="916">
                  <c:v>45478</c:v>
                </c:pt>
                <c:pt idx="917">
                  <c:v>45479</c:v>
                </c:pt>
                <c:pt idx="918">
                  <c:v>45480</c:v>
                </c:pt>
                <c:pt idx="919">
                  <c:v>45481</c:v>
                </c:pt>
                <c:pt idx="920">
                  <c:v>45482</c:v>
                </c:pt>
                <c:pt idx="921">
                  <c:v>45483</c:v>
                </c:pt>
                <c:pt idx="922">
                  <c:v>45484</c:v>
                </c:pt>
                <c:pt idx="923">
                  <c:v>45485</c:v>
                </c:pt>
                <c:pt idx="924">
                  <c:v>45486</c:v>
                </c:pt>
                <c:pt idx="925">
                  <c:v>45487</c:v>
                </c:pt>
                <c:pt idx="926">
                  <c:v>45488</c:v>
                </c:pt>
                <c:pt idx="927">
                  <c:v>45489</c:v>
                </c:pt>
                <c:pt idx="928">
                  <c:v>45490</c:v>
                </c:pt>
                <c:pt idx="929">
                  <c:v>45491</c:v>
                </c:pt>
                <c:pt idx="930">
                  <c:v>45492</c:v>
                </c:pt>
                <c:pt idx="931">
                  <c:v>45493</c:v>
                </c:pt>
                <c:pt idx="932">
                  <c:v>45494</c:v>
                </c:pt>
                <c:pt idx="933">
                  <c:v>45495</c:v>
                </c:pt>
                <c:pt idx="934">
                  <c:v>45496</c:v>
                </c:pt>
                <c:pt idx="935">
                  <c:v>45497</c:v>
                </c:pt>
                <c:pt idx="936">
                  <c:v>45498</c:v>
                </c:pt>
                <c:pt idx="937">
                  <c:v>45499</c:v>
                </c:pt>
                <c:pt idx="938">
                  <c:v>45500</c:v>
                </c:pt>
                <c:pt idx="939">
                  <c:v>45501</c:v>
                </c:pt>
                <c:pt idx="940">
                  <c:v>45502</c:v>
                </c:pt>
                <c:pt idx="941">
                  <c:v>45503</c:v>
                </c:pt>
                <c:pt idx="942">
                  <c:v>45504</c:v>
                </c:pt>
                <c:pt idx="943">
                  <c:v>45505</c:v>
                </c:pt>
                <c:pt idx="944">
                  <c:v>45506</c:v>
                </c:pt>
                <c:pt idx="945">
                  <c:v>45507</c:v>
                </c:pt>
                <c:pt idx="946">
                  <c:v>45508</c:v>
                </c:pt>
                <c:pt idx="947">
                  <c:v>45509</c:v>
                </c:pt>
                <c:pt idx="948">
                  <c:v>45510</c:v>
                </c:pt>
                <c:pt idx="949">
                  <c:v>45511</c:v>
                </c:pt>
                <c:pt idx="950">
                  <c:v>45512</c:v>
                </c:pt>
                <c:pt idx="951">
                  <c:v>45513</c:v>
                </c:pt>
                <c:pt idx="952">
                  <c:v>45514</c:v>
                </c:pt>
                <c:pt idx="953">
                  <c:v>45515</c:v>
                </c:pt>
                <c:pt idx="954">
                  <c:v>45516</c:v>
                </c:pt>
                <c:pt idx="955">
                  <c:v>45517</c:v>
                </c:pt>
                <c:pt idx="956">
                  <c:v>45518</c:v>
                </c:pt>
                <c:pt idx="957">
                  <c:v>45519</c:v>
                </c:pt>
                <c:pt idx="958">
                  <c:v>45520</c:v>
                </c:pt>
                <c:pt idx="959">
                  <c:v>45521</c:v>
                </c:pt>
                <c:pt idx="960">
                  <c:v>45522</c:v>
                </c:pt>
                <c:pt idx="961">
                  <c:v>45523</c:v>
                </c:pt>
                <c:pt idx="962">
                  <c:v>45524</c:v>
                </c:pt>
                <c:pt idx="963">
                  <c:v>45525</c:v>
                </c:pt>
                <c:pt idx="964">
                  <c:v>45526</c:v>
                </c:pt>
                <c:pt idx="965">
                  <c:v>45527</c:v>
                </c:pt>
                <c:pt idx="966">
                  <c:v>45528</c:v>
                </c:pt>
                <c:pt idx="967">
                  <c:v>45529</c:v>
                </c:pt>
                <c:pt idx="968">
                  <c:v>45530</c:v>
                </c:pt>
                <c:pt idx="969">
                  <c:v>45531</c:v>
                </c:pt>
                <c:pt idx="970">
                  <c:v>45532</c:v>
                </c:pt>
                <c:pt idx="971">
                  <c:v>45533</c:v>
                </c:pt>
                <c:pt idx="972">
                  <c:v>45534</c:v>
                </c:pt>
                <c:pt idx="973">
                  <c:v>45535</c:v>
                </c:pt>
                <c:pt idx="974">
                  <c:v>45536</c:v>
                </c:pt>
                <c:pt idx="975">
                  <c:v>45537</c:v>
                </c:pt>
                <c:pt idx="976">
                  <c:v>45538</c:v>
                </c:pt>
                <c:pt idx="977">
                  <c:v>45539</c:v>
                </c:pt>
                <c:pt idx="978">
                  <c:v>45540</c:v>
                </c:pt>
                <c:pt idx="979">
                  <c:v>45541</c:v>
                </c:pt>
                <c:pt idx="980">
                  <c:v>45542</c:v>
                </c:pt>
                <c:pt idx="981">
                  <c:v>45543</c:v>
                </c:pt>
                <c:pt idx="982">
                  <c:v>45544</c:v>
                </c:pt>
                <c:pt idx="983">
                  <c:v>45545</c:v>
                </c:pt>
                <c:pt idx="984">
                  <c:v>45546</c:v>
                </c:pt>
                <c:pt idx="985">
                  <c:v>45547</c:v>
                </c:pt>
                <c:pt idx="986">
                  <c:v>45548</c:v>
                </c:pt>
                <c:pt idx="987">
                  <c:v>45549</c:v>
                </c:pt>
                <c:pt idx="988">
                  <c:v>45550</c:v>
                </c:pt>
                <c:pt idx="989">
                  <c:v>45551</c:v>
                </c:pt>
                <c:pt idx="990">
                  <c:v>45552</c:v>
                </c:pt>
                <c:pt idx="991">
                  <c:v>45553</c:v>
                </c:pt>
                <c:pt idx="992">
                  <c:v>45554</c:v>
                </c:pt>
                <c:pt idx="993">
                  <c:v>45555</c:v>
                </c:pt>
                <c:pt idx="994">
                  <c:v>45556</c:v>
                </c:pt>
                <c:pt idx="995">
                  <c:v>45557</c:v>
                </c:pt>
                <c:pt idx="996">
                  <c:v>45558</c:v>
                </c:pt>
                <c:pt idx="997">
                  <c:v>45559</c:v>
                </c:pt>
                <c:pt idx="998">
                  <c:v>45560</c:v>
                </c:pt>
                <c:pt idx="999">
                  <c:v>45561</c:v>
                </c:pt>
                <c:pt idx="1000">
                  <c:v>45562</c:v>
                </c:pt>
                <c:pt idx="1001">
                  <c:v>45563</c:v>
                </c:pt>
                <c:pt idx="1002">
                  <c:v>45564</c:v>
                </c:pt>
                <c:pt idx="1003">
                  <c:v>45565</c:v>
                </c:pt>
                <c:pt idx="1004">
                  <c:v>45566</c:v>
                </c:pt>
                <c:pt idx="1005">
                  <c:v>45567</c:v>
                </c:pt>
                <c:pt idx="1006">
                  <c:v>45568</c:v>
                </c:pt>
                <c:pt idx="1007">
                  <c:v>45569</c:v>
                </c:pt>
                <c:pt idx="1008">
                  <c:v>45570</c:v>
                </c:pt>
                <c:pt idx="1009">
                  <c:v>45571</c:v>
                </c:pt>
                <c:pt idx="1010">
                  <c:v>45572</c:v>
                </c:pt>
                <c:pt idx="1011">
                  <c:v>45573</c:v>
                </c:pt>
                <c:pt idx="1012">
                  <c:v>45574</c:v>
                </c:pt>
                <c:pt idx="1013">
                  <c:v>45575</c:v>
                </c:pt>
                <c:pt idx="1014">
                  <c:v>45576</c:v>
                </c:pt>
                <c:pt idx="1015">
                  <c:v>45577</c:v>
                </c:pt>
                <c:pt idx="1016">
                  <c:v>45578</c:v>
                </c:pt>
                <c:pt idx="1017">
                  <c:v>45579</c:v>
                </c:pt>
                <c:pt idx="1018">
                  <c:v>45580</c:v>
                </c:pt>
                <c:pt idx="1019">
                  <c:v>45581</c:v>
                </c:pt>
                <c:pt idx="1020">
                  <c:v>45582</c:v>
                </c:pt>
                <c:pt idx="1021">
                  <c:v>45583</c:v>
                </c:pt>
                <c:pt idx="1022">
                  <c:v>45584</c:v>
                </c:pt>
                <c:pt idx="1023">
                  <c:v>45585</c:v>
                </c:pt>
                <c:pt idx="1024">
                  <c:v>45586</c:v>
                </c:pt>
                <c:pt idx="1025">
                  <c:v>45587</c:v>
                </c:pt>
                <c:pt idx="1026">
                  <c:v>45588</c:v>
                </c:pt>
                <c:pt idx="1027">
                  <c:v>45589</c:v>
                </c:pt>
                <c:pt idx="1028">
                  <c:v>45590</c:v>
                </c:pt>
                <c:pt idx="1029">
                  <c:v>45591</c:v>
                </c:pt>
                <c:pt idx="1030">
                  <c:v>45592</c:v>
                </c:pt>
                <c:pt idx="1031">
                  <c:v>45593</c:v>
                </c:pt>
                <c:pt idx="1032">
                  <c:v>45594</c:v>
                </c:pt>
                <c:pt idx="1033">
                  <c:v>45595</c:v>
                </c:pt>
                <c:pt idx="1034">
                  <c:v>45596</c:v>
                </c:pt>
                <c:pt idx="1035">
                  <c:v>45597</c:v>
                </c:pt>
                <c:pt idx="1036">
                  <c:v>45598</c:v>
                </c:pt>
                <c:pt idx="1037">
                  <c:v>45599</c:v>
                </c:pt>
                <c:pt idx="1038">
                  <c:v>45600</c:v>
                </c:pt>
                <c:pt idx="1039">
                  <c:v>45601</c:v>
                </c:pt>
                <c:pt idx="1040">
                  <c:v>45602</c:v>
                </c:pt>
                <c:pt idx="1041">
                  <c:v>45603</c:v>
                </c:pt>
                <c:pt idx="1042">
                  <c:v>45604</c:v>
                </c:pt>
                <c:pt idx="1043">
                  <c:v>45605</c:v>
                </c:pt>
                <c:pt idx="1044">
                  <c:v>45606</c:v>
                </c:pt>
                <c:pt idx="1045">
                  <c:v>45607</c:v>
                </c:pt>
                <c:pt idx="1046">
                  <c:v>45608</c:v>
                </c:pt>
                <c:pt idx="1047">
                  <c:v>45609</c:v>
                </c:pt>
                <c:pt idx="1048">
                  <c:v>45610</c:v>
                </c:pt>
                <c:pt idx="1049">
                  <c:v>45611</c:v>
                </c:pt>
                <c:pt idx="1050">
                  <c:v>45612</c:v>
                </c:pt>
                <c:pt idx="1051">
                  <c:v>45613</c:v>
                </c:pt>
                <c:pt idx="1052">
                  <c:v>45614</c:v>
                </c:pt>
                <c:pt idx="1053">
                  <c:v>45615</c:v>
                </c:pt>
                <c:pt idx="1054">
                  <c:v>45616</c:v>
                </c:pt>
                <c:pt idx="1055">
                  <c:v>45617</c:v>
                </c:pt>
                <c:pt idx="1056">
                  <c:v>45618</c:v>
                </c:pt>
                <c:pt idx="1057">
                  <c:v>45619</c:v>
                </c:pt>
                <c:pt idx="1058">
                  <c:v>45620</c:v>
                </c:pt>
                <c:pt idx="1059">
                  <c:v>45621</c:v>
                </c:pt>
                <c:pt idx="1060">
                  <c:v>45622</c:v>
                </c:pt>
                <c:pt idx="1061">
                  <c:v>45623</c:v>
                </c:pt>
                <c:pt idx="1062">
                  <c:v>45624</c:v>
                </c:pt>
                <c:pt idx="1063">
                  <c:v>45625</c:v>
                </c:pt>
                <c:pt idx="1064">
                  <c:v>45626</c:v>
                </c:pt>
                <c:pt idx="1065">
                  <c:v>45627</c:v>
                </c:pt>
                <c:pt idx="1066">
                  <c:v>45628</c:v>
                </c:pt>
                <c:pt idx="1067">
                  <c:v>45629</c:v>
                </c:pt>
                <c:pt idx="1068">
                  <c:v>45630</c:v>
                </c:pt>
                <c:pt idx="1069">
                  <c:v>45631</c:v>
                </c:pt>
                <c:pt idx="1070">
                  <c:v>45632</c:v>
                </c:pt>
                <c:pt idx="1071">
                  <c:v>45633</c:v>
                </c:pt>
                <c:pt idx="1072">
                  <c:v>45634</c:v>
                </c:pt>
                <c:pt idx="1073">
                  <c:v>45635</c:v>
                </c:pt>
                <c:pt idx="1074">
                  <c:v>45636</c:v>
                </c:pt>
                <c:pt idx="1075">
                  <c:v>45637</c:v>
                </c:pt>
                <c:pt idx="1076">
                  <c:v>45638</c:v>
                </c:pt>
                <c:pt idx="1077">
                  <c:v>45639</c:v>
                </c:pt>
                <c:pt idx="1078">
                  <c:v>45640</c:v>
                </c:pt>
                <c:pt idx="1079">
                  <c:v>45641</c:v>
                </c:pt>
                <c:pt idx="1080">
                  <c:v>45642</c:v>
                </c:pt>
                <c:pt idx="1081">
                  <c:v>45643</c:v>
                </c:pt>
                <c:pt idx="1082">
                  <c:v>45644</c:v>
                </c:pt>
                <c:pt idx="1083">
                  <c:v>45645</c:v>
                </c:pt>
                <c:pt idx="1084">
                  <c:v>45646</c:v>
                </c:pt>
                <c:pt idx="1085">
                  <c:v>45647</c:v>
                </c:pt>
                <c:pt idx="1086">
                  <c:v>45648</c:v>
                </c:pt>
                <c:pt idx="1087">
                  <c:v>45649</c:v>
                </c:pt>
                <c:pt idx="1088">
                  <c:v>45650</c:v>
                </c:pt>
                <c:pt idx="1089">
                  <c:v>45651</c:v>
                </c:pt>
                <c:pt idx="1090">
                  <c:v>45652</c:v>
                </c:pt>
                <c:pt idx="1091">
                  <c:v>45653</c:v>
                </c:pt>
                <c:pt idx="1092">
                  <c:v>45654</c:v>
                </c:pt>
                <c:pt idx="1093">
                  <c:v>45655</c:v>
                </c:pt>
                <c:pt idx="1094">
                  <c:v>45656</c:v>
                </c:pt>
                <c:pt idx="1095">
                  <c:v>45657</c:v>
                </c:pt>
                <c:pt idx="1096">
                  <c:v>45658</c:v>
                </c:pt>
                <c:pt idx="1097">
                  <c:v>45659</c:v>
                </c:pt>
                <c:pt idx="1098">
                  <c:v>45660</c:v>
                </c:pt>
                <c:pt idx="1099">
                  <c:v>45661</c:v>
                </c:pt>
                <c:pt idx="1100">
                  <c:v>45662</c:v>
                </c:pt>
                <c:pt idx="1101">
                  <c:v>45663</c:v>
                </c:pt>
                <c:pt idx="1102">
                  <c:v>45664</c:v>
                </c:pt>
                <c:pt idx="1103">
                  <c:v>45665</c:v>
                </c:pt>
                <c:pt idx="1104">
                  <c:v>45666</c:v>
                </c:pt>
                <c:pt idx="1105">
                  <c:v>45667</c:v>
                </c:pt>
                <c:pt idx="1106">
                  <c:v>45668</c:v>
                </c:pt>
                <c:pt idx="1107">
                  <c:v>45669</c:v>
                </c:pt>
                <c:pt idx="1108">
                  <c:v>45670</c:v>
                </c:pt>
                <c:pt idx="1109">
                  <c:v>45671</c:v>
                </c:pt>
                <c:pt idx="1110">
                  <c:v>45672</c:v>
                </c:pt>
                <c:pt idx="1111">
                  <c:v>45673</c:v>
                </c:pt>
                <c:pt idx="1112">
                  <c:v>45674</c:v>
                </c:pt>
                <c:pt idx="1113">
                  <c:v>45675</c:v>
                </c:pt>
                <c:pt idx="1114">
                  <c:v>45676</c:v>
                </c:pt>
                <c:pt idx="1115">
                  <c:v>45677</c:v>
                </c:pt>
                <c:pt idx="1116">
                  <c:v>45678</c:v>
                </c:pt>
                <c:pt idx="1117">
                  <c:v>45679</c:v>
                </c:pt>
                <c:pt idx="1118">
                  <c:v>45680</c:v>
                </c:pt>
                <c:pt idx="1119">
                  <c:v>45681</c:v>
                </c:pt>
                <c:pt idx="1120">
                  <c:v>45682</c:v>
                </c:pt>
                <c:pt idx="1121">
                  <c:v>45683</c:v>
                </c:pt>
                <c:pt idx="1122">
                  <c:v>45684</c:v>
                </c:pt>
                <c:pt idx="1123">
                  <c:v>45685</c:v>
                </c:pt>
                <c:pt idx="1124">
                  <c:v>45686</c:v>
                </c:pt>
                <c:pt idx="1125">
                  <c:v>45687</c:v>
                </c:pt>
                <c:pt idx="1126">
                  <c:v>45688</c:v>
                </c:pt>
                <c:pt idx="1127">
                  <c:v>45689</c:v>
                </c:pt>
                <c:pt idx="1128">
                  <c:v>45690</c:v>
                </c:pt>
                <c:pt idx="1129">
                  <c:v>45691</c:v>
                </c:pt>
                <c:pt idx="1130">
                  <c:v>45692</c:v>
                </c:pt>
                <c:pt idx="1131">
                  <c:v>45693</c:v>
                </c:pt>
                <c:pt idx="1132">
                  <c:v>45694</c:v>
                </c:pt>
                <c:pt idx="1133">
                  <c:v>45695</c:v>
                </c:pt>
                <c:pt idx="1134">
                  <c:v>45696</c:v>
                </c:pt>
                <c:pt idx="1135">
                  <c:v>45697</c:v>
                </c:pt>
                <c:pt idx="1136">
                  <c:v>45698</c:v>
                </c:pt>
                <c:pt idx="1137">
                  <c:v>45699</c:v>
                </c:pt>
                <c:pt idx="1138">
                  <c:v>45700</c:v>
                </c:pt>
                <c:pt idx="1139">
                  <c:v>45701</c:v>
                </c:pt>
                <c:pt idx="1140">
                  <c:v>45702</c:v>
                </c:pt>
                <c:pt idx="1141">
                  <c:v>45703</c:v>
                </c:pt>
                <c:pt idx="1142">
                  <c:v>45704</c:v>
                </c:pt>
                <c:pt idx="1143">
                  <c:v>45705</c:v>
                </c:pt>
                <c:pt idx="1144">
                  <c:v>45706</c:v>
                </c:pt>
                <c:pt idx="1145">
                  <c:v>45707</c:v>
                </c:pt>
                <c:pt idx="1146">
                  <c:v>45708</c:v>
                </c:pt>
                <c:pt idx="1147">
                  <c:v>45709</c:v>
                </c:pt>
                <c:pt idx="1148">
                  <c:v>45710</c:v>
                </c:pt>
                <c:pt idx="1149">
                  <c:v>45711</c:v>
                </c:pt>
                <c:pt idx="1150">
                  <c:v>45712</c:v>
                </c:pt>
                <c:pt idx="1151">
                  <c:v>45713</c:v>
                </c:pt>
                <c:pt idx="1152">
                  <c:v>45714</c:v>
                </c:pt>
                <c:pt idx="1153">
                  <c:v>45715</c:v>
                </c:pt>
                <c:pt idx="1154">
                  <c:v>45716</c:v>
                </c:pt>
                <c:pt idx="1155">
                  <c:v>45717</c:v>
                </c:pt>
                <c:pt idx="1156">
                  <c:v>45718</c:v>
                </c:pt>
                <c:pt idx="1157">
                  <c:v>45719</c:v>
                </c:pt>
                <c:pt idx="1158">
                  <c:v>45720</c:v>
                </c:pt>
                <c:pt idx="1159">
                  <c:v>45721</c:v>
                </c:pt>
                <c:pt idx="1160">
                  <c:v>45722</c:v>
                </c:pt>
                <c:pt idx="1161">
                  <c:v>45723</c:v>
                </c:pt>
                <c:pt idx="1162">
                  <c:v>45724</c:v>
                </c:pt>
                <c:pt idx="1163">
                  <c:v>45725</c:v>
                </c:pt>
                <c:pt idx="1164">
                  <c:v>45726</c:v>
                </c:pt>
                <c:pt idx="1165">
                  <c:v>45727</c:v>
                </c:pt>
                <c:pt idx="1166">
                  <c:v>45728</c:v>
                </c:pt>
                <c:pt idx="1167">
                  <c:v>45729</c:v>
                </c:pt>
                <c:pt idx="1168">
                  <c:v>45730</c:v>
                </c:pt>
                <c:pt idx="1169">
                  <c:v>45731</c:v>
                </c:pt>
                <c:pt idx="1170">
                  <c:v>45732</c:v>
                </c:pt>
                <c:pt idx="1171">
                  <c:v>45733</c:v>
                </c:pt>
                <c:pt idx="1172">
                  <c:v>45734</c:v>
                </c:pt>
                <c:pt idx="1173">
                  <c:v>45735</c:v>
                </c:pt>
                <c:pt idx="1174">
                  <c:v>45736</c:v>
                </c:pt>
                <c:pt idx="1175">
                  <c:v>45737</c:v>
                </c:pt>
                <c:pt idx="1176">
                  <c:v>45738</c:v>
                </c:pt>
                <c:pt idx="1177">
                  <c:v>45739</c:v>
                </c:pt>
                <c:pt idx="1178">
                  <c:v>45740</c:v>
                </c:pt>
                <c:pt idx="1179">
                  <c:v>45741</c:v>
                </c:pt>
                <c:pt idx="1180">
                  <c:v>45742</c:v>
                </c:pt>
                <c:pt idx="1181">
                  <c:v>45743</c:v>
                </c:pt>
                <c:pt idx="1182">
                  <c:v>45744</c:v>
                </c:pt>
                <c:pt idx="1183">
                  <c:v>45745</c:v>
                </c:pt>
                <c:pt idx="1184">
                  <c:v>45746</c:v>
                </c:pt>
                <c:pt idx="1185">
                  <c:v>45747</c:v>
                </c:pt>
                <c:pt idx="1186">
                  <c:v>45748</c:v>
                </c:pt>
                <c:pt idx="1187">
                  <c:v>45749</c:v>
                </c:pt>
                <c:pt idx="1188">
                  <c:v>45750</c:v>
                </c:pt>
                <c:pt idx="1189">
                  <c:v>45751</c:v>
                </c:pt>
              </c:numCache>
            </c:numRef>
          </c:cat>
          <c:val>
            <c:numRef>
              <c:f>Sheet1!$C$2:$C$1191</c:f>
              <c:numCache>
                <c:formatCode>General</c:formatCode>
                <c:ptCount val="1190"/>
                <c:pt idx="0">
                  <c:v>1.0034608929898901</c:v>
                </c:pt>
                <c:pt idx="1">
                  <c:v>1.0323181523724001</c:v>
                </c:pt>
                <c:pt idx="2">
                  <c:v>1.0611754117548999</c:v>
                </c:pt>
                <c:pt idx="3">
                  <c:v>1.0841999999999801</c:v>
                </c:pt>
                <c:pt idx="4">
                  <c:v>1.0862999999999701</c:v>
                </c:pt>
                <c:pt idx="5">
                  <c:v>1.15749999999991</c:v>
                </c:pt>
                <c:pt idx="6">
                  <c:v>1.1848999999999801</c:v>
                </c:pt>
                <c:pt idx="7">
                  <c:v>1.1974299804238899</c:v>
                </c:pt>
                <c:pt idx="8">
                  <c:v>1.2057095228723</c:v>
                </c:pt>
                <c:pt idx="9">
                  <c:v>1.19386049670379</c:v>
                </c:pt>
                <c:pt idx="10">
                  <c:v>1.1780999999999899</c:v>
                </c:pt>
                <c:pt idx="11">
                  <c:v>1.1558000000000599</c:v>
                </c:pt>
                <c:pt idx="12">
                  <c:v>1.12520000000001</c:v>
                </c:pt>
                <c:pt idx="13">
                  <c:v>1.1567999999999801</c:v>
                </c:pt>
                <c:pt idx="14">
                  <c:v>1.1799684465042899</c:v>
                </c:pt>
                <c:pt idx="15">
                  <c:v>1.1982819559167299</c:v>
                </c:pt>
                <c:pt idx="16">
                  <c:v>1.2073495975788999</c:v>
                </c:pt>
                <c:pt idx="17">
                  <c:v>1.22390000000004</c:v>
                </c:pt>
                <c:pt idx="18">
                  <c:v>1.27789999999999</c:v>
                </c:pt>
                <c:pt idx="19">
                  <c:v>1.23950000000002</c:v>
                </c:pt>
                <c:pt idx="20">
                  <c:v>1.18110000000001</c:v>
                </c:pt>
                <c:pt idx="21">
                  <c:v>1.14719257125608</c:v>
                </c:pt>
                <c:pt idx="22">
                  <c:v>1.12401890629985</c:v>
                </c:pt>
                <c:pt idx="23">
                  <c:v>1.1394885224440301</c:v>
                </c:pt>
                <c:pt idx="24">
                  <c:v>1.1661000000000601</c:v>
                </c:pt>
                <c:pt idx="25">
                  <c:v>1.2166000000000601</c:v>
                </c:pt>
                <c:pt idx="26">
                  <c:v>1.2432000000000101</c:v>
                </c:pt>
                <c:pt idx="27">
                  <c:v>1.2547999999999599</c:v>
                </c:pt>
                <c:pt idx="28">
                  <c:v>1.2962955644887899</c:v>
                </c:pt>
                <c:pt idx="29">
                  <c:v>1.33674749592814</c:v>
                </c:pt>
                <c:pt idx="30">
                  <c:v>1.3383569395830499</c:v>
                </c:pt>
                <c:pt idx="31">
                  <c:v>1.3207999999998601</c:v>
                </c:pt>
                <c:pt idx="32">
                  <c:v>1.2628000000002</c:v>
                </c:pt>
                <c:pt idx="33">
                  <c:v>1.38570000000014</c:v>
                </c:pt>
                <c:pt idx="34">
                  <c:v>1.41700000000002</c:v>
                </c:pt>
                <c:pt idx="35">
                  <c:v>1.4083590157110599</c:v>
                </c:pt>
                <c:pt idx="36">
                  <c:v>1.4062390084813201</c:v>
                </c:pt>
                <c:pt idx="37">
                  <c:v>1.46250197580775</c:v>
                </c:pt>
                <c:pt idx="38">
                  <c:v>1.5040000000000799</c:v>
                </c:pt>
                <c:pt idx="39">
                  <c:v>1.43250000000012</c:v>
                </c:pt>
                <c:pt idx="40">
                  <c:v>1.5218999999998699</c:v>
                </c:pt>
                <c:pt idx="41">
                  <c:v>1.53810000000001</c:v>
                </c:pt>
                <c:pt idx="42">
                  <c:v>1.55707990900362</c:v>
                </c:pt>
                <c:pt idx="43">
                  <c:v>1.57709900368457</c:v>
                </c:pt>
                <c:pt idx="44">
                  <c:v>1.5821210873119</c:v>
                </c:pt>
                <c:pt idx="45">
                  <c:v>1.57679999999996</c:v>
                </c:pt>
                <c:pt idx="46">
                  <c:v>1.52639999999997</c:v>
                </c:pt>
                <c:pt idx="47">
                  <c:v>1.4730999999999299</c:v>
                </c:pt>
                <c:pt idx="48">
                  <c:v>1.3936000000000099</c:v>
                </c:pt>
                <c:pt idx="49">
                  <c:v>1.38842436794987</c:v>
                </c:pt>
                <c:pt idx="50">
                  <c:v>1.4011635250682399</c:v>
                </c:pt>
                <c:pt idx="51">
                  <c:v>1.4401121069815901</c:v>
                </c:pt>
                <c:pt idx="52">
                  <c:v>1.4785999999999599</c:v>
                </c:pt>
                <c:pt idx="53">
                  <c:v>1.4832000000000001</c:v>
                </c:pt>
                <c:pt idx="54">
                  <c:v>1.4594</c:v>
                </c:pt>
                <c:pt idx="55">
                  <c:v>1.46730000000002</c:v>
                </c:pt>
                <c:pt idx="56">
                  <c:v>1.48786326732619</c:v>
                </c:pt>
                <c:pt idx="57">
                  <c:v>1.48216750441784</c:v>
                </c:pt>
                <c:pt idx="58">
                  <c:v>1.3121692282557</c:v>
                </c:pt>
                <c:pt idx="59">
                  <c:v>1.15789999999993</c:v>
                </c:pt>
                <c:pt idx="60">
                  <c:v>1.25439999999992</c:v>
                </c:pt>
                <c:pt idx="61">
                  <c:v>1.31420000000026</c:v>
                </c:pt>
                <c:pt idx="62">
                  <c:v>1.2012000000002001</c:v>
                </c:pt>
                <c:pt idx="63">
                  <c:v>1.2317032268266499</c:v>
                </c:pt>
                <c:pt idx="64">
                  <c:v>1.2916121460263501</c:v>
                </c:pt>
                <c:pt idx="65">
                  <c:v>1.3520846271472899</c:v>
                </c:pt>
                <c:pt idx="66">
                  <c:v>1.41859999999986</c:v>
                </c:pt>
                <c:pt idx="67">
                  <c:v>1.5068999999999599</c:v>
                </c:pt>
                <c:pt idx="68">
                  <c:v>1.5176000000000001</c:v>
                </c:pt>
                <c:pt idx="69">
                  <c:v>1.52259999999998</c:v>
                </c:pt>
                <c:pt idx="70">
                  <c:v>1.5801448563740901</c:v>
                </c:pt>
                <c:pt idx="71">
                  <c:v>1.63210856996409</c:v>
                </c:pt>
                <c:pt idx="72">
                  <c:v>1.59794657366172</c:v>
                </c:pt>
                <c:pt idx="73">
                  <c:v>1.5674000000000201</c:v>
                </c:pt>
                <c:pt idx="74">
                  <c:v>1.6247999999999401</c:v>
                </c:pt>
                <c:pt idx="75">
                  <c:v>1.57559999999984</c:v>
                </c:pt>
                <c:pt idx="76">
                  <c:v>1.49750000000006</c:v>
                </c:pt>
                <c:pt idx="77">
                  <c:v>1.55211866350191</c:v>
                </c:pt>
                <c:pt idx="78">
                  <c:v>1.6252647000773099</c:v>
                </c:pt>
                <c:pt idx="79">
                  <c:v>1.6715166364210701</c:v>
                </c:pt>
                <c:pt idx="80">
                  <c:v>1.6988999999999801</c:v>
                </c:pt>
                <c:pt idx="81">
                  <c:v>1.6471999999999101</c:v>
                </c:pt>
                <c:pt idx="82">
                  <c:v>1.63530000000003</c:v>
                </c:pt>
                <c:pt idx="83">
                  <c:v>1.67910000000001</c:v>
                </c:pt>
                <c:pt idx="84">
                  <c:v>1.6363126514801301</c:v>
                </c:pt>
                <c:pt idx="85">
                  <c:v>1.5893980092432101</c:v>
                </c:pt>
                <c:pt idx="86">
                  <c:v>1.6150893392764401</c:v>
                </c:pt>
                <c:pt idx="87">
                  <c:v>1.6508</c:v>
                </c:pt>
                <c:pt idx="88">
                  <c:v>1.6641000000000501</c:v>
                </c:pt>
                <c:pt idx="89">
                  <c:v>1.6264000000000201</c:v>
                </c:pt>
                <c:pt idx="90">
                  <c:v>1.63079999999999</c:v>
                </c:pt>
                <c:pt idx="91">
                  <c:v>1.57612452664205</c:v>
                </c:pt>
                <c:pt idx="92">
                  <c:v>1.52799034956581</c:v>
                </c:pt>
                <c:pt idx="93">
                  <c:v>1.58878512379238</c:v>
                </c:pt>
                <c:pt idx="94">
                  <c:v>1.66620000000012</c:v>
                </c:pt>
                <c:pt idx="95">
                  <c:v>1.72540000000005</c:v>
                </c:pt>
                <c:pt idx="96">
                  <c:v>1.73340000000003</c:v>
                </c:pt>
                <c:pt idx="97">
                  <c:v>1.7629000000000301</c:v>
                </c:pt>
                <c:pt idx="98">
                  <c:v>1.8223511809640101</c:v>
                </c:pt>
                <c:pt idx="99">
                  <c:v>1.8726434898375099</c:v>
                </c:pt>
                <c:pt idx="100">
                  <c:v>1.84240532919864</c:v>
                </c:pt>
                <c:pt idx="101">
                  <c:v>1.8041</c:v>
                </c:pt>
                <c:pt idx="102">
                  <c:v>1.8098999999999801</c:v>
                </c:pt>
                <c:pt idx="103">
                  <c:v>1.8839000000000701</c:v>
                </c:pt>
                <c:pt idx="104">
                  <c:v>1.9157470552976299</c:v>
                </c:pt>
                <c:pt idx="105">
                  <c:v>1.9385723079708399</c:v>
                </c:pt>
                <c:pt idx="106">
                  <c:v>1.9613975606440599</c:v>
                </c:pt>
                <c:pt idx="107">
                  <c:v>1.9842228133172199</c:v>
                </c:pt>
                <c:pt idx="108">
                  <c:v>1.9893999999999601</c:v>
                </c:pt>
                <c:pt idx="109">
                  <c:v>1.9174999999999001</c:v>
                </c:pt>
                <c:pt idx="110">
                  <c:v>1.9811999999998899</c:v>
                </c:pt>
                <c:pt idx="111">
                  <c:v>1.95370000000003</c:v>
                </c:pt>
                <c:pt idx="112">
                  <c:v>1.8928043793486</c:v>
                </c:pt>
                <c:pt idx="113">
                  <c:v>1.8350417912333801</c:v>
                </c:pt>
                <c:pt idx="114">
                  <c:v>1.80985382941793</c:v>
                </c:pt>
                <c:pt idx="115">
                  <c:v>1.7962</c:v>
                </c:pt>
                <c:pt idx="116">
                  <c:v>1.8232000000000099</c:v>
                </c:pt>
                <c:pt idx="117">
                  <c:v>1.8782000000000501</c:v>
                </c:pt>
                <c:pt idx="118">
                  <c:v>1.91910000000002</c:v>
                </c:pt>
                <c:pt idx="119">
                  <c:v>1.92990289239457</c:v>
                </c:pt>
                <c:pt idx="120">
                  <c:v>1.93606409952339</c:v>
                </c:pt>
                <c:pt idx="121">
                  <c:v>1.9422253066522199</c:v>
                </c:pt>
                <c:pt idx="122">
                  <c:v>1.9525999999999599</c:v>
                </c:pt>
                <c:pt idx="123">
                  <c:v>1.97819999999996</c:v>
                </c:pt>
                <c:pt idx="124">
                  <c:v>1.9633999999999801</c:v>
                </c:pt>
                <c:pt idx="125">
                  <c:v>2.0191999999999601</c:v>
                </c:pt>
                <c:pt idx="126">
                  <c:v>2.0087274427506299</c:v>
                </c:pt>
                <c:pt idx="127">
                  <c:v>1.97862628644549</c:v>
                </c:pt>
                <c:pt idx="128">
                  <c:v>1.9127462708040599</c:v>
                </c:pt>
                <c:pt idx="129">
                  <c:v>1.86020000000008</c:v>
                </c:pt>
                <c:pt idx="130">
                  <c:v>1.88180000000045</c:v>
                </c:pt>
                <c:pt idx="131">
                  <c:v>1.7176000000003999</c:v>
                </c:pt>
                <c:pt idx="132">
                  <c:v>1.76170000000008</c:v>
                </c:pt>
                <c:pt idx="133">
                  <c:v>1.7404393404798399</c:v>
                </c:pt>
                <c:pt idx="134">
                  <c:v>1.7188553298840901</c:v>
                </c:pt>
                <c:pt idx="135">
                  <c:v>1.80540532963619</c:v>
                </c:pt>
                <c:pt idx="136">
                  <c:v>1.8908999999998699</c:v>
                </c:pt>
                <c:pt idx="137">
                  <c:v>1.86910000000002</c:v>
                </c:pt>
                <c:pt idx="138">
                  <c:v>1.87280000000001</c:v>
                </c:pt>
                <c:pt idx="139">
                  <c:v>1.9003000000001</c:v>
                </c:pt>
                <c:pt idx="140">
                  <c:v>1.97333027309969</c:v>
                </c:pt>
                <c:pt idx="141">
                  <c:v>2.03146042041692</c:v>
                </c:pt>
                <c:pt idx="142">
                  <c:v>1.95620930648374</c:v>
                </c:pt>
                <c:pt idx="143">
                  <c:v>1.87860000000001</c:v>
                </c:pt>
                <c:pt idx="144">
                  <c:v>1.92490000000004</c:v>
                </c:pt>
                <c:pt idx="145">
                  <c:v>1.99590000000001</c:v>
                </c:pt>
                <c:pt idx="146">
                  <c:v>1.9460000000000299</c:v>
                </c:pt>
                <c:pt idx="147">
                  <c:v>1.95586952758219</c:v>
                </c:pt>
                <c:pt idx="148">
                  <c:v>1.98664878660554</c:v>
                </c:pt>
                <c:pt idx="149">
                  <c:v>2.0598816858125701</c:v>
                </c:pt>
                <c:pt idx="150">
                  <c:v>2.13030000000006</c:v>
                </c:pt>
                <c:pt idx="151">
                  <c:v>2.1456999999999899</c:v>
                </c:pt>
                <c:pt idx="152">
                  <c:v>2.1771468249579602</c:v>
                </c:pt>
                <c:pt idx="153">
                  <c:v>2.2129164860283499</c:v>
                </c:pt>
                <c:pt idx="154">
                  <c:v>2.2486861470988502</c:v>
                </c:pt>
                <c:pt idx="155">
                  <c:v>2.2742705387795499</c:v>
                </c:pt>
                <c:pt idx="156">
                  <c:v>2.2387433141217299</c:v>
                </c:pt>
                <c:pt idx="157">
                  <c:v>2.2042000000000699</c:v>
                </c:pt>
                <c:pt idx="158">
                  <c:v>2.2409000000000701</c:v>
                </c:pt>
                <c:pt idx="159">
                  <c:v>2.3182000000000502</c:v>
                </c:pt>
                <c:pt idx="160">
                  <c:v>2.4144999999999999</c:v>
                </c:pt>
                <c:pt idx="161">
                  <c:v>2.4572811490177702</c:v>
                </c:pt>
                <c:pt idx="162">
                  <c:v>2.4912103916174102</c:v>
                </c:pt>
                <c:pt idx="163">
                  <c:v>2.52960845936457</c:v>
                </c:pt>
                <c:pt idx="164">
                  <c:v>2.5453999999999701</c:v>
                </c:pt>
                <c:pt idx="165">
                  <c:v>2.4538000000000002</c:v>
                </c:pt>
                <c:pt idx="166">
                  <c:v>2.5135999999999998</c:v>
                </c:pt>
                <c:pt idx="167">
                  <c:v>2.4922000000000302</c:v>
                </c:pt>
                <c:pt idx="168">
                  <c:v>2.5414586296713</c:v>
                </c:pt>
                <c:pt idx="169">
                  <c:v>2.6018566152800102</c:v>
                </c:pt>
                <c:pt idx="170">
                  <c:v>2.6368847550488699</c:v>
                </c:pt>
                <c:pt idx="171">
                  <c:v>2.63979999999987</c:v>
                </c:pt>
                <c:pt idx="172">
                  <c:v>2.4739999999997102</c:v>
                </c:pt>
                <c:pt idx="173">
                  <c:v>2.3027000000000202</c:v>
                </c:pt>
                <c:pt idx="174">
                  <c:v>2.31450000000001</c:v>
                </c:pt>
                <c:pt idx="175">
                  <c:v>2.35426418422503</c:v>
                </c:pt>
                <c:pt idx="176">
                  <c:v>2.3958003862708801</c:v>
                </c:pt>
                <c:pt idx="177">
                  <c:v>2.4508354295037398</c:v>
                </c:pt>
                <c:pt idx="178">
                  <c:v>2.48639999999995</c:v>
                </c:pt>
                <c:pt idx="179">
                  <c:v>2.39660000000003</c:v>
                </c:pt>
                <c:pt idx="180">
                  <c:v>2.2941999999999299</c:v>
                </c:pt>
                <c:pt idx="181">
                  <c:v>2.1202999999997001</c:v>
                </c:pt>
                <c:pt idx="182">
                  <c:v>2.2094400643943599</c:v>
                </c:pt>
                <c:pt idx="183">
                  <c:v>2.3140048000208302</c:v>
                </c:pt>
                <c:pt idx="184">
                  <c:v>2.22745513558402</c:v>
                </c:pt>
                <c:pt idx="185">
                  <c:v>2.1280999999999302</c:v>
                </c:pt>
                <c:pt idx="186">
                  <c:v>2.1388000000000198</c:v>
                </c:pt>
                <c:pt idx="187">
                  <c:v>2.1623000000000498</c:v>
                </c:pt>
                <c:pt idx="188">
                  <c:v>2.2735999999996999</c:v>
                </c:pt>
                <c:pt idx="189">
                  <c:v>2.2681492406986798</c:v>
                </c:pt>
                <c:pt idx="190">
                  <c:v>2.2376364924858199</c:v>
                </c:pt>
                <c:pt idx="191">
                  <c:v>2.1926142668153301</c:v>
                </c:pt>
                <c:pt idx="192">
                  <c:v>2.1495999999999902</c:v>
                </c:pt>
                <c:pt idx="193">
                  <c:v>2.1389999999999398</c:v>
                </c:pt>
                <c:pt idx="194">
                  <c:v>2.16349999999996</c:v>
                </c:pt>
                <c:pt idx="195">
                  <c:v>2.1714999999999698</c:v>
                </c:pt>
                <c:pt idx="196">
                  <c:v>2.2017525688625601</c:v>
                </c:pt>
                <c:pt idx="197">
                  <c:v>2.2352057575197102</c:v>
                </c:pt>
                <c:pt idx="198">
                  <c:v>2.2611416736176002</c:v>
                </c:pt>
                <c:pt idx="199">
                  <c:v>2.2750000000000599</c:v>
                </c:pt>
                <c:pt idx="200">
                  <c:v>2.21789999999999</c:v>
                </c:pt>
                <c:pt idx="201">
                  <c:v>2.1139999999996899</c:v>
                </c:pt>
                <c:pt idx="202">
                  <c:v>2.0208999999998398</c:v>
                </c:pt>
                <c:pt idx="203">
                  <c:v>2.0256827441943401</c:v>
                </c:pt>
                <c:pt idx="204">
                  <c:v>2.0394100666309201</c:v>
                </c:pt>
                <c:pt idx="205">
                  <c:v>2.0090071891750099</c:v>
                </c:pt>
                <c:pt idx="206">
                  <c:v>1.9855</c:v>
                </c:pt>
                <c:pt idx="207">
                  <c:v>2.01899999999989</c:v>
                </c:pt>
                <c:pt idx="208">
                  <c:v>1.9203999999999199</c:v>
                </c:pt>
                <c:pt idx="209">
                  <c:v>1.9276999999999</c:v>
                </c:pt>
                <c:pt idx="210">
                  <c:v>1.87925861340693</c:v>
                </c:pt>
                <c:pt idx="211">
                  <c:v>1.8285810948290799</c:v>
                </c:pt>
                <c:pt idx="212">
                  <c:v>1.8448602917638901</c:v>
                </c:pt>
                <c:pt idx="213">
                  <c:v>1.8853999999998301</c:v>
                </c:pt>
                <c:pt idx="214">
                  <c:v>1.97249999999985</c:v>
                </c:pt>
                <c:pt idx="215">
                  <c:v>1.92730000000006</c:v>
                </c:pt>
                <c:pt idx="216">
                  <c:v>2.0883999999999801</c:v>
                </c:pt>
                <c:pt idx="217">
                  <c:v>2.0389407067402798</c:v>
                </c:pt>
                <c:pt idx="218">
                  <c:v>1.96468376479493</c:v>
                </c:pt>
                <c:pt idx="219">
                  <c:v>1.9990755284648001</c:v>
                </c:pt>
                <c:pt idx="220">
                  <c:v>2.03489999999988</c:v>
                </c:pt>
                <c:pt idx="221">
                  <c:v>2.0020000000002902</c:v>
                </c:pt>
                <c:pt idx="222">
                  <c:v>2.1265000000001901</c:v>
                </c:pt>
                <c:pt idx="223">
                  <c:v>2.18009999999992</c:v>
                </c:pt>
                <c:pt idx="224">
                  <c:v>2.1065699846337802</c:v>
                </c:pt>
                <c:pt idx="225">
                  <c:v>2.0362447013153502</c:v>
                </c:pt>
                <c:pt idx="226">
                  <c:v>2.0983853140512601</c:v>
                </c:pt>
                <c:pt idx="227">
                  <c:v>2.1948000000000998</c:v>
                </c:pt>
                <c:pt idx="228">
                  <c:v>2.3349000000001201</c:v>
                </c:pt>
                <c:pt idx="229">
                  <c:v>2.3377999999997301</c:v>
                </c:pt>
                <c:pt idx="230">
                  <c:v>2.4606999999998602</c:v>
                </c:pt>
                <c:pt idx="231">
                  <c:v>2.5158560843240099</c:v>
                </c:pt>
                <c:pt idx="232">
                  <c:v>2.5516184605610701</c:v>
                </c:pt>
                <c:pt idx="233">
                  <c:v>2.5663254551147898</c:v>
                </c:pt>
                <c:pt idx="234">
                  <c:v>2.5987000000001399</c:v>
                </c:pt>
                <c:pt idx="235">
                  <c:v>2.7218000000001399</c:v>
                </c:pt>
                <c:pt idx="236">
                  <c:v>2.6609999999999498</c:v>
                </c:pt>
                <c:pt idx="237">
                  <c:v>2.6460999999999602</c:v>
                </c:pt>
                <c:pt idx="238">
                  <c:v>2.6719006956808999</c:v>
                </c:pt>
                <c:pt idx="239">
                  <c:v>2.7023290755198</c:v>
                </c:pt>
                <c:pt idx="240">
                  <c:v>2.7327574553586902</c:v>
                </c:pt>
                <c:pt idx="241">
                  <c:v>2.7712000000000501</c:v>
                </c:pt>
                <c:pt idx="242">
                  <c:v>2.8624000000000902</c:v>
                </c:pt>
                <c:pt idx="243">
                  <c:v>2.96890000000008</c:v>
                </c:pt>
                <c:pt idx="244">
                  <c:v>2.9583999999999802</c:v>
                </c:pt>
                <c:pt idx="245">
                  <c:v>2.94407894299815</c:v>
                </c:pt>
                <c:pt idx="246">
                  <c:v>2.94515280256006</c:v>
                </c:pt>
                <c:pt idx="247">
                  <c:v>3.02166825444169</c:v>
                </c:pt>
                <c:pt idx="248">
                  <c:v>3.0906999999999698</c:v>
                </c:pt>
                <c:pt idx="249">
                  <c:v>3.0732000000000399</c:v>
                </c:pt>
                <c:pt idx="250">
                  <c:v>3.2051999999998801</c:v>
                </c:pt>
                <c:pt idx="251">
                  <c:v>3.1724000000000401</c:v>
                </c:pt>
                <c:pt idx="252">
                  <c:v>3.11395960298375</c:v>
                </c:pt>
                <c:pt idx="253">
                  <c:v>3.0733655602184098</c:v>
                </c:pt>
                <c:pt idx="254">
                  <c:v>3.1321748367979598</c:v>
                </c:pt>
                <c:pt idx="255">
                  <c:v>3.1927999999999801</c:v>
                </c:pt>
                <c:pt idx="256">
                  <c:v>3.1739999999999799</c:v>
                </c:pt>
                <c:pt idx="257">
                  <c:v>3.19209999999998</c:v>
                </c:pt>
                <c:pt idx="258">
                  <c:v>3.2056000000000302</c:v>
                </c:pt>
                <c:pt idx="259">
                  <c:v>3.2366019628492499</c:v>
                </c:pt>
                <c:pt idx="260">
                  <c:v>3.2709952003699501</c:v>
                </c:pt>
                <c:pt idx="261">
                  <c:v>3.3053884378906599</c:v>
                </c:pt>
                <c:pt idx="262">
                  <c:v>3.33640000000001</c:v>
                </c:pt>
                <c:pt idx="263">
                  <c:v>3.3694999999998498</c:v>
                </c:pt>
                <c:pt idx="264">
                  <c:v>3.5515999999997798</c:v>
                </c:pt>
                <c:pt idx="265">
                  <c:v>3.8426000000001799</c:v>
                </c:pt>
                <c:pt idx="266">
                  <c:v>4.0188533937271096</c:v>
                </c:pt>
                <c:pt idx="267">
                  <c:v>4.1758759316876404</c:v>
                </c:pt>
                <c:pt idx="268">
                  <c:v>4.3503706745855197</c:v>
                </c:pt>
                <c:pt idx="269">
                  <c:v>4.4340999999994901</c:v>
                </c:pt>
                <c:pt idx="270">
                  <c:v>4.0516999999995296</c:v>
                </c:pt>
                <c:pt idx="271">
                  <c:v>4.1209999999999196</c:v>
                </c:pt>
                <c:pt idx="272">
                  <c:v>4.1021000000000596</c:v>
                </c:pt>
                <c:pt idx="273">
                  <c:v>4.0366076172405201</c:v>
                </c:pt>
                <c:pt idx="274">
                  <c:v>3.9711259865659398</c:v>
                </c:pt>
                <c:pt idx="275">
                  <c:v>3.9220663961936002</c:v>
                </c:pt>
                <c:pt idx="276">
                  <c:v>3.9036000000001501</c:v>
                </c:pt>
                <c:pt idx="277">
                  <c:v>4.0526999999997297</c:v>
                </c:pt>
                <c:pt idx="278">
                  <c:v>4.2134000000001501</c:v>
                </c:pt>
                <c:pt idx="279">
                  <c:v>4.2826000000000004</c:v>
                </c:pt>
                <c:pt idx="280">
                  <c:v>4.4593379311991201</c:v>
                </c:pt>
                <c:pt idx="281">
                  <c:v>4.6195916579536096</c:v>
                </c:pt>
                <c:pt idx="282">
                  <c:v>4.5545704108465097</c:v>
                </c:pt>
                <c:pt idx="283">
                  <c:v>4.4838999999999496</c:v>
                </c:pt>
                <c:pt idx="284">
                  <c:v>4.5387000000000599</c:v>
                </c:pt>
                <c:pt idx="285">
                  <c:v>4.3034000000002397</c:v>
                </c:pt>
                <c:pt idx="286">
                  <c:v>4.3867999999999903</c:v>
                </c:pt>
                <c:pt idx="287">
                  <c:v>4.2067288448433802</c:v>
                </c:pt>
                <c:pt idx="288">
                  <c:v>4.0023682405246204</c:v>
                </c:pt>
                <c:pt idx="289">
                  <c:v>3.9892029146316799</c:v>
                </c:pt>
                <c:pt idx="290">
                  <c:v>3.99669999999989</c:v>
                </c:pt>
                <c:pt idx="291">
                  <c:v>3.93829999999986</c:v>
                </c:pt>
                <c:pt idx="292">
                  <c:v>3.9213999999995499</c:v>
                </c:pt>
                <c:pt idx="293">
                  <c:v>4.1100999999996501</c:v>
                </c:pt>
                <c:pt idx="294">
                  <c:v>3.95781860325451</c:v>
                </c:pt>
                <c:pt idx="295">
                  <c:v>3.7677311918639198</c:v>
                </c:pt>
                <c:pt idx="296">
                  <c:v>3.7365502048807899</c:v>
                </c:pt>
                <c:pt idx="297">
                  <c:v>3.7265000000000001</c:v>
                </c:pt>
                <c:pt idx="298">
                  <c:v>3.6770999999999399</c:v>
                </c:pt>
                <c:pt idx="299">
                  <c:v>3.5847000000000002</c:v>
                </c:pt>
                <c:pt idx="300">
                  <c:v>3.5362000000000098</c:v>
                </c:pt>
                <c:pt idx="301">
                  <c:v>3.5941983125881101</c:v>
                </c:pt>
                <c:pt idx="302">
                  <c:v>3.6515617846353599</c:v>
                </c:pt>
                <c:pt idx="303">
                  <c:v>3.6043399027767</c:v>
                </c:pt>
                <c:pt idx="304">
                  <c:v>3.5421999999999798</c:v>
                </c:pt>
                <c:pt idx="305">
                  <c:v>3.51200000000006</c:v>
                </c:pt>
                <c:pt idx="306">
                  <c:v>3.5794999999999999</c:v>
                </c:pt>
                <c:pt idx="307">
                  <c:v>3.6300000000000501</c:v>
                </c:pt>
                <c:pt idx="308">
                  <c:v>3.6869360724042499</c:v>
                </c:pt>
                <c:pt idx="309">
                  <c:v>3.7318953176590002</c:v>
                </c:pt>
                <c:pt idx="310">
                  <c:v>3.6925686099367598</c:v>
                </c:pt>
                <c:pt idx="311">
                  <c:v>3.6336000000000599</c:v>
                </c:pt>
                <c:pt idx="312">
                  <c:v>3.5228999999998201</c:v>
                </c:pt>
                <c:pt idx="313">
                  <c:v>3.3474000000001101</c:v>
                </c:pt>
                <c:pt idx="314">
                  <c:v>3.4320000000000901</c:v>
                </c:pt>
                <c:pt idx="315">
                  <c:v>3.4435518115711301</c:v>
                </c:pt>
                <c:pt idx="316">
                  <c:v>3.4342537476124901</c:v>
                </c:pt>
                <c:pt idx="317">
                  <c:v>3.4226944408164299</c:v>
                </c:pt>
                <c:pt idx="318">
                  <c:v>3.3840000000001602</c:v>
                </c:pt>
                <c:pt idx="319">
                  <c:v>3.22550000000001</c:v>
                </c:pt>
                <c:pt idx="320">
                  <c:v>3.27699999999993</c:v>
                </c:pt>
                <c:pt idx="321">
                  <c:v>3.31289999999996</c:v>
                </c:pt>
                <c:pt idx="322">
                  <c:v>3.2804373207415001</c:v>
                </c:pt>
                <c:pt idx="323">
                  <c:v>3.2437101024467498</c:v>
                </c:pt>
                <c:pt idx="324">
                  <c:v>3.2420525768116502</c:v>
                </c:pt>
                <c:pt idx="325">
                  <c:v>3.2208000000002199</c:v>
                </c:pt>
                <c:pt idx="326">
                  <c:v>3.07800000000009</c:v>
                </c:pt>
                <c:pt idx="327">
                  <c:v>3.1054000000000901</c:v>
                </c:pt>
                <c:pt idx="328">
                  <c:v>3.2018000000000102</c:v>
                </c:pt>
                <c:pt idx="329">
                  <c:v>3.2076856136240499</c:v>
                </c:pt>
                <c:pt idx="330">
                  <c:v>3.1957142707039501</c:v>
                </c:pt>
                <c:pt idx="331">
                  <c:v>3.1762001156720898</c:v>
                </c:pt>
                <c:pt idx="332">
                  <c:v>3.1736999999999398</c:v>
                </c:pt>
                <c:pt idx="333">
                  <c:v>3.2514999999999601</c:v>
                </c:pt>
                <c:pt idx="334">
                  <c:v>3.1981000000000699</c:v>
                </c:pt>
                <c:pt idx="335">
                  <c:v>3.25400000000002</c:v>
                </c:pt>
                <c:pt idx="336">
                  <c:v>3.2144968648045702</c:v>
                </c:pt>
                <c:pt idx="337">
                  <c:v>3.1631520912865798</c:v>
                </c:pt>
                <c:pt idx="338">
                  <c:v>3.1626510439088902</c:v>
                </c:pt>
                <c:pt idx="339">
                  <c:v>3.16509999999997</c:v>
                </c:pt>
                <c:pt idx="340">
                  <c:v>3.1417000000000401</c:v>
                </c:pt>
                <c:pt idx="341">
                  <c:v>3.1666999999999299</c:v>
                </c:pt>
                <c:pt idx="342">
                  <c:v>3.2488000000000499</c:v>
                </c:pt>
                <c:pt idx="343">
                  <c:v>3.2742905631946302</c:v>
                </c:pt>
                <c:pt idx="344">
                  <c:v>3.2898357628957502</c:v>
                </c:pt>
                <c:pt idx="345">
                  <c:v>3.3124736739095502</c:v>
                </c:pt>
                <c:pt idx="346">
                  <c:v>3.34519999999995</c:v>
                </c:pt>
                <c:pt idx="347">
                  <c:v>3.3973000000001998</c:v>
                </c:pt>
                <c:pt idx="348">
                  <c:v>3.2987999999995701</c:v>
                </c:pt>
                <c:pt idx="349">
                  <c:v>3.41789999999992</c:v>
                </c:pt>
                <c:pt idx="350">
                  <c:v>3.4762429101697299</c:v>
                </c:pt>
                <c:pt idx="351">
                  <c:v>3.5221866108125801</c:v>
                </c:pt>
                <c:pt idx="352">
                  <c:v>3.5993704790173502</c:v>
                </c:pt>
                <c:pt idx="353">
                  <c:v>3.66199999999992</c:v>
                </c:pt>
                <c:pt idx="354">
                  <c:v>3.6199999999999499</c:v>
                </c:pt>
                <c:pt idx="355">
                  <c:v>3.6422000000000598</c:v>
                </c:pt>
                <c:pt idx="356">
                  <c:v>3.67670000000005</c:v>
                </c:pt>
                <c:pt idx="357">
                  <c:v>3.689456438718</c:v>
                </c:pt>
                <c:pt idx="358">
                  <c:v>3.6985321734993901</c:v>
                </c:pt>
                <c:pt idx="359">
                  <c:v>3.7076079082807798</c:v>
                </c:pt>
                <c:pt idx="360">
                  <c:v>3.7166836430621402</c:v>
                </c:pt>
                <c:pt idx="361">
                  <c:v>3.7271999999999799</c:v>
                </c:pt>
                <c:pt idx="362">
                  <c:v>3.7415999999999801</c:v>
                </c:pt>
                <c:pt idx="363">
                  <c:v>3.7311999999999901</c:v>
                </c:pt>
                <c:pt idx="364">
                  <c:v>3.7299594127455098</c:v>
                </c:pt>
                <c:pt idx="365">
                  <c:v>3.7310387425947198</c:v>
                </c:pt>
                <c:pt idx="366">
                  <c:v>3.7321180724439298</c:v>
                </c:pt>
                <c:pt idx="367">
                  <c:v>3.7084000000002599</c:v>
                </c:pt>
                <c:pt idx="368">
                  <c:v>3.57659999999998</c:v>
                </c:pt>
                <c:pt idx="369">
                  <c:v>3.6310999999999498</c:v>
                </c:pt>
                <c:pt idx="370">
                  <c:v>3.5510999999999102</c:v>
                </c:pt>
                <c:pt idx="371">
                  <c:v>3.5789981049744002</c:v>
                </c:pt>
                <c:pt idx="372">
                  <c:v>3.6249325421762202</c:v>
                </c:pt>
                <c:pt idx="373">
                  <c:v>3.6380693528494801</c:v>
                </c:pt>
                <c:pt idx="374">
                  <c:v>3.6193999999997901</c:v>
                </c:pt>
                <c:pt idx="375">
                  <c:v>3.4641999999998898</c:v>
                </c:pt>
                <c:pt idx="376">
                  <c:v>3.4163999999999999</c:v>
                </c:pt>
                <c:pt idx="377">
                  <c:v>3.4210000000000198</c:v>
                </c:pt>
                <c:pt idx="378">
                  <c:v>3.4468800862881599</c:v>
                </c:pt>
                <c:pt idx="379">
                  <c:v>3.4675170526735402</c:v>
                </c:pt>
                <c:pt idx="380">
                  <c:v>3.44010286103833</c:v>
                </c:pt>
                <c:pt idx="381">
                  <c:v>3.40350000000001</c:v>
                </c:pt>
                <c:pt idx="382">
                  <c:v>3.3645999999999701</c:v>
                </c:pt>
                <c:pt idx="383">
                  <c:v>3.36270000000003</c:v>
                </c:pt>
                <c:pt idx="384">
                  <c:v>3.4153999999999902</c:v>
                </c:pt>
                <c:pt idx="385">
                  <c:v>3.4352737575602799</c:v>
                </c:pt>
                <c:pt idx="386">
                  <c:v>3.4413312246479801</c:v>
                </c:pt>
                <c:pt idx="387">
                  <c:v>3.4067950177917501</c:v>
                </c:pt>
                <c:pt idx="388">
                  <c:v>3.3660000000000401</c:v>
                </c:pt>
                <c:pt idx="389">
                  <c:v>3.3418999999999</c:v>
                </c:pt>
                <c:pt idx="390">
                  <c:v>3.3923999999999501</c:v>
                </c:pt>
                <c:pt idx="391">
                  <c:v>3.4077000000000002</c:v>
                </c:pt>
                <c:pt idx="392">
                  <c:v>3.40399677866789</c:v>
                </c:pt>
                <c:pt idx="393">
                  <c:v>3.3992877978708602</c:v>
                </c:pt>
                <c:pt idx="394">
                  <c:v>3.3997154234612501</c:v>
                </c:pt>
                <c:pt idx="395">
                  <c:v>3.4112999999998999</c:v>
                </c:pt>
                <c:pt idx="396">
                  <c:v>3.41689999999983</c:v>
                </c:pt>
                <c:pt idx="397">
                  <c:v>3.1010999999998599</c:v>
                </c:pt>
                <c:pt idx="398">
                  <c:v>3.1620000000000301</c:v>
                </c:pt>
                <c:pt idx="399">
                  <c:v>3.26353587438666</c:v>
                </c:pt>
                <c:pt idx="400">
                  <c:v>3.3479921290962298</c:v>
                </c:pt>
                <c:pt idx="401">
                  <c:v>3.3643719965168102</c:v>
                </c:pt>
                <c:pt idx="402">
                  <c:v>3.37289999999996</c:v>
                </c:pt>
                <c:pt idx="403">
                  <c:v>3.39320000000001</c:v>
                </c:pt>
                <c:pt idx="404">
                  <c:v>3.3840000000000701</c:v>
                </c:pt>
                <c:pt idx="405">
                  <c:v>3.4791999999998802</c:v>
                </c:pt>
                <c:pt idx="406">
                  <c:v>3.4801827630848301</c:v>
                </c:pt>
                <c:pt idx="407">
                  <c:v>3.47257898642482</c:v>
                </c:pt>
                <c:pt idx="408">
                  <c:v>3.5298382504904602</c:v>
                </c:pt>
                <c:pt idx="409">
                  <c:v>3.58089999999993</c:v>
                </c:pt>
                <c:pt idx="410">
                  <c:v>3.5462999999999201</c:v>
                </c:pt>
                <c:pt idx="411">
                  <c:v>3.58939999999996</c:v>
                </c:pt>
                <c:pt idx="412">
                  <c:v>3.6156999999999502</c:v>
                </c:pt>
                <c:pt idx="413">
                  <c:v>3.5692404778668601</c:v>
                </c:pt>
                <c:pt idx="414">
                  <c:v>3.5315707180272402</c:v>
                </c:pt>
                <c:pt idx="415">
                  <c:v>3.6157888041054802</c:v>
                </c:pt>
                <c:pt idx="416">
                  <c:v>3.7004000000000601</c:v>
                </c:pt>
                <c:pt idx="417">
                  <c:v>3.6731999999999498</c:v>
                </c:pt>
                <c:pt idx="418">
                  <c:v>3.6797999999999398</c:v>
                </c:pt>
                <c:pt idx="419">
                  <c:v>3.7336999999999398</c:v>
                </c:pt>
                <c:pt idx="420">
                  <c:v>3.76561659891797</c:v>
                </c:pt>
                <c:pt idx="421">
                  <c:v>3.78832246683604</c:v>
                </c:pt>
                <c:pt idx="422">
                  <c:v>3.7851609342460102</c:v>
                </c:pt>
                <c:pt idx="423">
                  <c:v>3.7805999999999802</c:v>
                </c:pt>
                <c:pt idx="424">
                  <c:v>3.7958999999999898</c:v>
                </c:pt>
                <c:pt idx="425">
                  <c:v>3.8238999999999601</c:v>
                </c:pt>
                <c:pt idx="426">
                  <c:v>3.8244999999999898</c:v>
                </c:pt>
                <c:pt idx="427">
                  <c:v>3.80566262117412</c:v>
                </c:pt>
                <c:pt idx="428">
                  <c:v>3.78722950767445</c:v>
                </c:pt>
                <c:pt idx="429">
                  <c:v>3.7861078711513798</c:v>
                </c:pt>
                <c:pt idx="430">
                  <c:v>3.7714999999999201</c:v>
                </c:pt>
                <c:pt idx="431">
                  <c:v>3.69029999999987</c:v>
                </c:pt>
                <c:pt idx="432">
                  <c:v>3.73760000000004</c:v>
                </c:pt>
                <c:pt idx="433">
                  <c:v>3.55600000000004</c:v>
                </c:pt>
                <c:pt idx="434">
                  <c:v>3.3843963753970501</c:v>
                </c:pt>
                <c:pt idx="435">
                  <c:v>3.2606668816392799</c:v>
                </c:pt>
                <c:pt idx="436">
                  <c:v>3.3692367429639498</c:v>
                </c:pt>
                <c:pt idx="437">
                  <c:v>3.46479999999951</c:v>
                </c:pt>
                <c:pt idx="438">
                  <c:v>3.2956999999999002</c:v>
                </c:pt>
                <c:pt idx="439">
                  <c:v>3.3190000000000701</c:v>
                </c:pt>
                <c:pt idx="440">
                  <c:v>3.2314999999999801</c:v>
                </c:pt>
                <c:pt idx="441">
                  <c:v>3.2527369294041399</c:v>
                </c:pt>
                <c:pt idx="442">
                  <c:v>3.29305680682846</c:v>
                </c:pt>
                <c:pt idx="443">
                  <c:v>3.30920626376738</c:v>
                </c:pt>
                <c:pt idx="444">
                  <c:v>3.3377000000001802</c:v>
                </c:pt>
                <c:pt idx="445">
                  <c:v>3.42799999999988</c:v>
                </c:pt>
                <c:pt idx="446">
                  <c:v>3.3223999999999001</c:v>
                </c:pt>
                <c:pt idx="447">
                  <c:v>3.23750000000001</c:v>
                </c:pt>
                <c:pt idx="448">
                  <c:v>3.2746580687607998</c:v>
                </c:pt>
                <c:pt idx="449">
                  <c:v>3.3296720646351301</c:v>
                </c:pt>
                <c:pt idx="450">
                  <c:v>3.3760698666040998</c:v>
                </c:pt>
                <c:pt idx="451">
                  <c:v>3.4123999999999302</c:v>
                </c:pt>
                <c:pt idx="452">
                  <c:v>3.4105000000000101</c:v>
                </c:pt>
                <c:pt idx="453">
                  <c:v>3.47189999999995</c:v>
                </c:pt>
                <c:pt idx="454">
                  <c:v>3.4780999999998801</c:v>
                </c:pt>
                <c:pt idx="455">
                  <c:v>3.4016682952055799</c:v>
                </c:pt>
                <c:pt idx="456">
                  <c:v>3.32962381180511</c:v>
                </c:pt>
                <c:pt idx="457">
                  <c:v>3.35710789298912</c:v>
                </c:pt>
                <c:pt idx="458">
                  <c:v>3.3962999999999499</c:v>
                </c:pt>
                <c:pt idx="459">
                  <c:v>3.4040000000000101</c:v>
                </c:pt>
                <c:pt idx="460">
                  <c:v>3.3976999999999902</c:v>
                </c:pt>
                <c:pt idx="461">
                  <c:v>3.4140898181585202</c:v>
                </c:pt>
                <c:pt idx="462">
                  <c:v>3.4346298889079199</c:v>
                </c:pt>
                <c:pt idx="463">
                  <c:v>3.4551699596573302</c:v>
                </c:pt>
                <c:pt idx="464">
                  <c:v>3.4757100304067299</c:v>
                </c:pt>
                <c:pt idx="465">
                  <c:v>3.4980999999999098</c:v>
                </c:pt>
                <c:pt idx="466">
                  <c:v>3.5235000000000101</c:v>
                </c:pt>
                <c:pt idx="467">
                  <c:v>3.5207000000001201</c:v>
                </c:pt>
                <c:pt idx="468">
                  <c:v>3.6085000000000802</c:v>
                </c:pt>
                <c:pt idx="469">
                  <c:v>3.64141647781662</c:v>
                </c:pt>
                <c:pt idx="470">
                  <c:v>3.66040310383638</c:v>
                </c:pt>
                <c:pt idx="471">
                  <c:v>3.6691804183469299</c:v>
                </c:pt>
                <c:pt idx="472">
                  <c:v>3.6959000000000199</c:v>
                </c:pt>
                <c:pt idx="473">
                  <c:v>3.80489999999998</c:v>
                </c:pt>
                <c:pt idx="474">
                  <c:v>3.7353999999999901</c:v>
                </c:pt>
                <c:pt idx="475">
                  <c:v>3.7231000000000001</c:v>
                </c:pt>
                <c:pt idx="476">
                  <c:v>3.7302044794346898</c:v>
                </c:pt>
                <c:pt idx="477">
                  <c:v>3.7303563417337098</c:v>
                </c:pt>
                <c:pt idx="478">
                  <c:v>3.6847391788317099</c:v>
                </c:pt>
                <c:pt idx="479">
                  <c:v>3.6396000000000299</c:v>
                </c:pt>
                <c:pt idx="480">
                  <c:v>3.6574000000000702</c:v>
                </c:pt>
                <c:pt idx="481">
                  <c:v>3.7405999999999699</c:v>
                </c:pt>
                <c:pt idx="482">
                  <c:v>3.6783000000000099</c:v>
                </c:pt>
                <c:pt idx="483">
                  <c:v>3.6553742613421298</c:v>
                </c:pt>
                <c:pt idx="484">
                  <c:v>3.6437641746059599</c:v>
                </c:pt>
                <c:pt idx="485">
                  <c:v>3.6321540878698202</c:v>
                </c:pt>
                <c:pt idx="486">
                  <c:v>3.6269000000000098</c:v>
                </c:pt>
                <c:pt idx="487">
                  <c:v>3.6500000000000301</c:v>
                </c:pt>
                <c:pt idx="488">
                  <c:v>3.6409000000001002</c:v>
                </c:pt>
                <c:pt idx="489">
                  <c:v>3.7292000000000201</c:v>
                </c:pt>
                <c:pt idx="490">
                  <c:v>3.7558512733939402</c:v>
                </c:pt>
                <c:pt idx="491">
                  <c:v>3.7688718535031902</c:v>
                </c:pt>
                <c:pt idx="492">
                  <c:v>3.78189243361243</c:v>
                </c:pt>
                <c:pt idx="493">
                  <c:v>3.7891000000000199</c:v>
                </c:pt>
                <c:pt idx="494">
                  <c:v>3.7510999999999499</c:v>
                </c:pt>
                <c:pt idx="495">
                  <c:v>3.67150000000004</c:v>
                </c:pt>
                <c:pt idx="496">
                  <c:v>3.73019999999994</c:v>
                </c:pt>
                <c:pt idx="497">
                  <c:v>3.7640297719658</c:v>
                </c:pt>
                <c:pt idx="498">
                  <c:v>3.7855330130542502</c:v>
                </c:pt>
                <c:pt idx="499">
                  <c:v>3.7841372149799799</c:v>
                </c:pt>
                <c:pt idx="500">
                  <c:v>3.7772999999999999</c:v>
                </c:pt>
                <c:pt idx="501">
                  <c:v>3.7846000000001299</c:v>
                </c:pt>
                <c:pt idx="502">
                  <c:v>3.9168999999999401</c:v>
                </c:pt>
                <c:pt idx="503">
                  <c:v>3.9680000000000302</c:v>
                </c:pt>
                <c:pt idx="504">
                  <c:v>3.97291029614163</c:v>
                </c:pt>
                <c:pt idx="505">
                  <c:v>3.9826032225527199</c:v>
                </c:pt>
                <c:pt idx="506">
                  <c:v>4.0504864813058203</c:v>
                </c:pt>
                <c:pt idx="507">
                  <c:v>4.1155999999999198</c:v>
                </c:pt>
                <c:pt idx="508">
                  <c:v>4.1375999999998196</c:v>
                </c:pt>
                <c:pt idx="509">
                  <c:v>4.3024999999998403</c:v>
                </c:pt>
                <c:pt idx="510">
                  <c:v>4.2932000000000103</c:v>
                </c:pt>
                <c:pt idx="511">
                  <c:v>4.2666473090235399</c:v>
                </c:pt>
                <c:pt idx="512">
                  <c:v>4.2430197354225898</c:v>
                </c:pt>
                <c:pt idx="513">
                  <c:v>4.2193921618216503</c:v>
                </c:pt>
                <c:pt idx="514">
                  <c:v>4.1882999999999102</c:v>
                </c:pt>
                <c:pt idx="515">
                  <c:v>4.1155000000000497</c:v>
                </c:pt>
                <c:pt idx="516">
                  <c:v>4.0651000000000304</c:v>
                </c:pt>
                <c:pt idx="517">
                  <c:v>4.0871000000000199</c:v>
                </c:pt>
                <c:pt idx="518">
                  <c:v>4.1264964061421097</c:v>
                </c:pt>
                <c:pt idx="519">
                  <c:v>4.16006298205623</c:v>
                </c:pt>
                <c:pt idx="520">
                  <c:v>4.1526406118016199</c:v>
                </c:pt>
                <c:pt idx="521">
                  <c:v>4.1436999999999999</c:v>
                </c:pt>
                <c:pt idx="522">
                  <c:v>4.1671000000000298</c:v>
                </c:pt>
                <c:pt idx="523">
                  <c:v>4.1886000000000099</c:v>
                </c:pt>
                <c:pt idx="524">
                  <c:v>4.1629000000000396</c:v>
                </c:pt>
                <c:pt idx="525">
                  <c:v>4.20053117444718</c:v>
                </c:pt>
                <c:pt idx="526">
                  <c:v>4.2519539118648604</c:v>
                </c:pt>
                <c:pt idx="527">
                  <c:v>4.3128149136880403</c:v>
                </c:pt>
                <c:pt idx="528">
                  <c:v>4.36099999999999</c:v>
                </c:pt>
                <c:pt idx="529">
                  <c:v>4.3289999999999802</c:v>
                </c:pt>
                <c:pt idx="530">
                  <c:v>4.3164000000000096</c:v>
                </c:pt>
                <c:pt idx="531">
                  <c:v>4.3297999999999597</c:v>
                </c:pt>
                <c:pt idx="532">
                  <c:v>4.4044553316270996</c:v>
                </c:pt>
                <c:pt idx="533">
                  <c:v>4.4611135976158502</c:v>
                </c:pt>
                <c:pt idx="534">
                  <c:v>4.3503310707578704</c:v>
                </c:pt>
                <c:pt idx="535">
                  <c:v>4.2451000000000896</c:v>
                </c:pt>
                <c:pt idx="536">
                  <c:v>4.3187000000000397</c:v>
                </c:pt>
                <c:pt idx="537">
                  <c:v>4.2892000000000499</c:v>
                </c:pt>
                <c:pt idx="538">
                  <c:v>4.21580000000003</c:v>
                </c:pt>
                <c:pt idx="539">
                  <c:v>4.1871733481872901</c:v>
                </c:pt>
                <c:pt idx="540">
                  <c:v>4.17786678101979</c:v>
                </c:pt>
                <c:pt idx="541">
                  <c:v>4.2346598707929397</c:v>
                </c:pt>
                <c:pt idx="542">
                  <c:v>4.2839999999998799</c:v>
                </c:pt>
                <c:pt idx="543">
                  <c:v>4.2383000000000397</c:v>
                </c:pt>
                <c:pt idx="544">
                  <c:v>4.2652000000000196</c:v>
                </c:pt>
                <c:pt idx="545">
                  <c:v>4.28839999999997</c:v>
                </c:pt>
                <c:pt idx="546">
                  <c:v>4.3205324389055004</c:v>
                </c:pt>
                <c:pt idx="547">
                  <c:v>4.3472684313896899</c:v>
                </c:pt>
                <c:pt idx="548">
                  <c:v>4.3290991297047903</c:v>
                </c:pt>
                <c:pt idx="549">
                  <c:v>4.3142999999999203</c:v>
                </c:pt>
                <c:pt idx="550">
                  <c:v>4.3825999999997398</c:v>
                </c:pt>
                <c:pt idx="551">
                  <c:v>4.5405999999998103</c:v>
                </c:pt>
                <c:pt idx="552">
                  <c:v>4.5454999999999899</c:v>
                </c:pt>
                <c:pt idx="553">
                  <c:v>4.5386555142427101</c:v>
                </c:pt>
                <c:pt idx="554">
                  <c:v>4.5380236549733599</c:v>
                </c:pt>
                <c:pt idx="555">
                  <c:v>4.5574208307839399</c:v>
                </c:pt>
                <c:pt idx="556">
                  <c:v>4.5575999999999803</c:v>
                </c:pt>
                <c:pt idx="557">
                  <c:v>4.4336999999996998</c:v>
                </c:pt>
                <c:pt idx="558">
                  <c:v>4.3601000000000498</c:v>
                </c:pt>
                <c:pt idx="559">
                  <c:v>4.3371000000000501</c:v>
                </c:pt>
                <c:pt idx="560">
                  <c:v>4.3643464388760496</c:v>
                </c:pt>
                <c:pt idx="561">
                  <c:v>4.38662166209531</c:v>
                </c:pt>
                <c:pt idx="562">
                  <c:v>4.3341318990286499</c:v>
                </c:pt>
                <c:pt idx="563">
                  <c:v>4.2531999999999899</c:v>
                </c:pt>
                <c:pt idx="564">
                  <c:v>4.1158000000000401</c:v>
                </c:pt>
                <c:pt idx="565">
                  <c:v>4.1811999999999303</c:v>
                </c:pt>
                <c:pt idx="566">
                  <c:v>4.1802999999999901</c:v>
                </c:pt>
                <c:pt idx="567">
                  <c:v>4.1658789450764004</c:v>
                </c:pt>
                <c:pt idx="568">
                  <c:v>4.1563737057966001</c:v>
                </c:pt>
                <c:pt idx="569">
                  <c:v>4.1721473491269903</c:v>
                </c:pt>
                <c:pt idx="570">
                  <c:v>4.1896000000000004</c:v>
                </c:pt>
                <c:pt idx="571">
                  <c:v>4.1971000000000496</c:v>
                </c:pt>
                <c:pt idx="572">
                  <c:v>4.2295000000000602</c:v>
                </c:pt>
                <c:pt idx="573">
                  <c:v>4.2371999999999597</c:v>
                </c:pt>
                <c:pt idx="574">
                  <c:v>4.2079511576490596</c:v>
                </c:pt>
                <c:pt idx="575">
                  <c:v>4.1866493365297401</c:v>
                </c:pt>
                <c:pt idx="576">
                  <c:v>4.2458995058214004</c:v>
                </c:pt>
                <c:pt idx="577">
                  <c:v>4.3071000000000197</c:v>
                </c:pt>
                <c:pt idx="578">
                  <c:v>4.3168000000000299</c:v>
                </c:pt>
                <c:pt idx="579">
                  <c:v>4.3899000000000097</c:v>
                </c:pt>
                <c:pt idx="580">
                  <c:v>4.3269000000000801</c:v>
                </c:pt>
                <c:pt idx="581">
                  <c:v>4.3659823295793103</c:v>
                </c:pt>
                <c:pt idx="582">
                  <c:v>4.4117658399032402</c:v>
                </c:pt>
                <c:pt idx="583">
                  <c:v>4.3664518305175797</c:v>
                </c:pt>
                <c:pt idx="584">
                  <c:v>4.3142000000000102</c:v>
                </c:pt>
                <c:pt idx="585">
                  <c:v>4.3043999999999496</c:v>
                </c:pt>
                <c:pt idx="586">
                  <c:v>4.2944999999998004</c:v>
                </c:pt>
                <c:pt idx="587">
                  <c:v>4.4532999999999596</c:v>
                </c:pt>
                <c:pt idx="588">
                  <c:v>4.4845509289863204</c:v>
                </c:pt>
                <c:pt idx="589">
                  <c:v>4.4906771779154502</c:v>
                </c:pt>
                <c:pt idx="590">
                  <c:v>4.5073718930982496</c:v>
                </c:pt>
                <c:pt idx="591">
                  <c:v>4.5246000000000102</c:v>
                </c:pt>
                <c:pt idx="592">
                  <c:v>4.5504999999999898</c:v>
                </c:pt>
                <c:pt idx="593">
                  <c:v>4.6444999999999901</c:v>
                </c:pt>
                <c:pt idx="594">
                  <c:v>4.60840000000002</c:v>
                </c:pt>
                <c:pt idx="595">
                  <c:v>4.6373811674476402</c:v>
                </c:pt>
                <c:pt idx="596">
                  <c:v>4.6723630235250102</c:v>
                </c:pt>
                <c:pt idx="597">
                  <c:v>4.65135580902722</c:v>
                </c:pt>
                <c:pt idx="598">
                  <c:v>4.59559999999985</c:v>
                </c:pt>
                <c:pt idx="599">
                  <c:v>4.4117999999997997</c:v>
                </c:pt>
                <c:pt idx="600">
                  <c:v>4.3590000000000897</c:v>
                </c:pt>
                <c:pt idx="601">
                  <c:v>4.3832000000000697</c:v>
                </c:pt>
                <c:pt idx="602">
                  <c:v>4.3842964509937596</c:v>
                </c:pt>
                <c:pt idx="603">
                  <c:v>4.3799311023186096</c:v>
                </c:pt>
                <c:pt idx="604">
                  <c:v>4.37556575364344</c:v>
                </c:pt>
                <c:pt idx="605">
                  <c:v>4.3714000000000004</c:v>
                </c:pt>
                <c:pt idx="606">
                  <c:v>4.3564000000000496</c:v>
                </c:pt>
                <c:pt idx="607">
                  <c:v>4.29200000000003</c:v>
                </c:pt>
                <c:pt idx="608">
                  <c:v>4.3443000000000298</c:v>
                </c:pt>
                <c:pt idx="609">
                  <c:v>4.3782952505647499</c:v>
                </c:pt>
                <c:pt idx="610">
                  <c:v>4.4043163281212703</c:v>
                </c:pt>
                <c:pt idx="611">
                  <c:v>4.4233884213139198</c:v>
                </c:pt>
                <c:pt idx="612">
                  <c:v>4.4451000000000001</c:v>
                </c:pt>
                <c:pt idx="613">
                  <c:v>4.4751000000001699</c:v>
                </c:pt>
                <c:pt idx="614">
                  <c:v>4.4204999999999499</c:v>
                </c:pt>
                <c:pt idx="615">
                  <c:v>4.3609000000000204</c:v>
                </c:pt>
                <c:pt idx="616">
                  <c:v>4.40773262826451</c:v>
                </c:pt>
                <c:pt idx="617">
                  <c:v>4.4581929956590303</c:v>
                </c:pt>
                <c:pt idx="618">
                  <c:v>4.4225743760769101</c:v>
                </c:pt>
                <c:pt idx="619">
                  <c:v>4.3710000000000901</c:v>
                </c:pt>
                <c:pt idx="620">
                  <c:v>4.3033000000000898</c:v>
                </c:pt>
                <c:pt idx="621">
                  <c:v>4.2251000000000003</c:v>
                </c:pt>
                <c:pt idx="622">
                  <c:v>4.3079999999999901</c:v>
                </c:pt>
                <c:pt idx="623">
                  <c:v>4.3487812726266997</c:v>
                </c:pt>
                <c:pt idx="624">
                  <c:v>4.3702363170989997</c:v>
                </c:pt>
                <c:pt idx="625">
                  <c:v>4.3477824102743101</c:v>
                </c:pt>
                <c:pt idx="626">
                  <c:v>4.3027000000000397</c:v>
                </c:pt>
                <c:pt idx="627">
                  <c:v>4.1981999999999298</c:v>
                </c:pt>
                <c:pt idx="628">
                  <c:v>4.25140000000005</c:v>
                </c:pt>
                <c:pt idx="629">
                  <c:v>4.2220000000000404</c:v>
                </c:pt>
                <c:pt idx="630">
                  <c:v>4.2603117822546901</c:v>
                </c:pt>
                <c:pt idx="631">
                  <c:v>4.3058788558292802</c:v>
                </c:pt>
                <c:pt idx="632">
                  <c:v>4.30560936191607</c:v>
                </c:pt>
                <c:pt idx="633">
                  <c:v>4.2969000000000097</c:v>
                </c:pt>
                <c:pt idx="634">
                  <c:v>4.3218999999996397</c:v>
                </c:pt>
                <c:pt idx="635">
                  <c:v>4.5120999999996902</c:v>
                </c:pt>
                <c:pt idx="636">
                  <c:v>4.3923000000000902</c:v>
                </c:pt>
                <c:pt idx="637">
                  <c:v>4.4589330957635402</c:v>
                </c:pt>
                <c:pt idx="638">
                  <c:v>4.5528557577233801</c:v>
                </c:pt>
                <c:pt idx="639">
                  <c:v>4.5590111465129999</c:v>
                </c:pt>
                <c:pt idx="640">
                  <c:v>4.5578000000000403</c:v>
                </c:pt>
                <c:pt idx="641">
                  <c:v>4.5812000000000204</c:v>
                </c:pt>
                <c:pt idx="642">
                  <c:v>4.5238000000001604</c:v>
                </c:pt>
                <c:pt idx="643">
                  <c:v>4.5791000000001496</c:v>
                </c:pt>
                <c:pt idx="644">
                  <c:v>4.5255363969445197</c:v>
                </c:pt>
                <c:pt idx="645">
                  <c:v>4.4588658905323202</c:v>
                </c:pt>
                <c:pt idx="646">
                  <c:v>4.4480977125232499</c:v>
                </c:pt>
                <c:pt idx="647">
                  <c:v>4.4240000000001496</c:v>
                </c:pt>
                <c:pt idx="648">
                  <c:v>4.3062999999999603</c:v>
                </c:pt>
                <c:pt idx="649">
                  <c:v>4.3926999999998797</c:v>
                </c:pt>
                <c:pt idx="650">
                  <c:v>4.3747000000000202</c:v>
                </c:pt>
                <c:pt idx="651">
                  <c:v>4.4187279705066702</c:v>
                </c:pt>
                <c:pt idx="652">
                  <c:v>4.4708867239335399</c:v>
                </c:pt>
                <c:pt idx="653">
                  <c:v>4.4828853055596802</c:v>
                </c:pt>
                <c:pt idx="654">
                  <c:v>4.5066999999996904</c:v>
                </c:pt>
                <c:pt idx="655">
                  <c:v>4.6262999999999899</c:v>
                </c:pt>
                <c:pt idx="656">
                  <c:v>4.6650999999999998</c:v>
                </c:pt>
                <c:pt idx="657">
                  <c:v>4.6448999999999803</c:v>
                </c:pt>
                <c:pt idx="658">
                  <c:v>4.6311368198668399</c:v>
                </c:pt>
                <c:pt idx="659">
                  <c:v>4.6159843193667598</c:v>
                </c:pt>
                <c:pt idx="660">
                  <c:v>4.5783788607665201</c:v>
                </c:pt>
                <c:pt idx="661">
                  <c:v>4.5508999999999</c:v>
                </c:pt>
                <c:pt idx="662">
                  <c:v>4.5970999999999904</c:v>
                </c:pt>
                <c:pt idx="663">
                  <c:v>4.5909999999998501</c:v>
                </c:pt>
                <c:pt idx="664">
                  <c:v>4.5357999999999903</c:v>
                </c:pt>
                <c:pt idx="665">
                  <c:v>4.5570349085552397</c:v>
                </c:pt>
                <c:pt idx="666">
                  <c:v>4.58243560696872</c:v>
                </c:pt>
                <c:pt idx="667">
                  <c:v>4.5474294844760799</c:v>
                </c:pt>
                <c:pt idx="668">
                  <c:v>4.5067000000000101</c:v>
                </c:pt>
                <c:pt idx="669">
                  <c:v>4.4798000000000302</c:v>
                </c:pt>
                <c:pt idx="670">
                  <c:v>4.3829999999998099</c:v>
                </c:pt>
                <c:pt idx="671">
                  <c:v>4.2930000000000099</c:v>
                </c:pt>
                <c:pt idx="672">
                  <c:v>4.3459738885521801</c:v>
                </c:pt>
                <c:pt idx="673">
                  <c:v>4.4041424450556397</c:v>
                </c:pt>
                <c:pt idx="674">
                  <c:v>4.3496836663925897</c:v>
                </c:pt>
                <c:pt idx="675">
                  <c:v>4.2794999999999801</c:v>
                </c:pt>
                <c:pt idx="676">
                  <c:v>4.23859999999996</c:v>
                </c:pt>
                <c:pt idx="677">
                  <c:v>4.2685000000000199</c:v>
                </c:pt>
                <c:pt idx="678">
                  <c:v>4.3173000000000501</c:v>
                </c:pt>
                <c:pt idx="679">
                  <c:v>4.3532758688968398</c:v>
                </c:pt>
                <c:pt idx="680">
                  <c:v>4.3662518417860996</c:v>
                </c:pt>
                <c:pt idx="681">
                  <c:v>4.2557722893170604</c:v>
                </c:pt>
                <c:pt idx="682">
                  <c:v>4.1547999999999101</c:v>
                </c:pt>
                <c:pt idx="683">
                  <c:v>4.2039000000000897</c:v>
                </c:pt>
                <c:pt idx="684">
                  <c:v>4.11820000000007</c:v>
                </c:pt>
                <c:pt idx="685">
                  <c:v>4.1093999999999999</c:v>
                </c:pt>
                <c:pt idx="686">
                  <c:v>4.1258411908035004</c:v>
                </c:pt>
                <c:pt idx="687">
                  <c:v>4.1378619749735597</c:v>
                </c:pt>
                <c:pt idx="688">
                  <c:v>4.11579683422298</c:v>
                </c:pt>
                <c:pt idx="689">
                  <c:v>4.10050000000001</c:v>
                </c:pt>
                <c:pt idx="690">
                  <c:v>4.1607000000000198</c:v>
                </c:pt>
                <c:pt idx="691">
                  <c:v>4.2365000000000403</c:v>
                </c:pt>
                <c:pt idx="692">
                  <c:v>4.2885000000000604</c:v>
                </c:pt>
                <c:pt idx="693">
                  <c:v>4.25084359831067</c:v>
                </c:pt>
                <c:pt idx="694">
                  <c:v>4.2040802769857102</c:v>
                </c:pt>
                <c:pt idx="695">
                  <c:v>4.19067612470357</c:v>
                </c:pt>
                <c:pt idx="696">
                  <c:v>4.1688999999999998</c:v>
                </c:pt>
                <c:pt idx="697">
                  <c:v>4.0955000000000199</c:v>
                </c:pt>
                <c:pt idx="698">
                  <c:v>4.1772999999998301</c:v>
                </c:pt>
                <c:pt idx="699">
                  <c:v>4.1664000000000696</c:v>
                </c:pt>
                <c:pt idx="700">
                  <c:v>4.2009799806750197</c:v>
                </c:pt>
                <c:pt idx="701">
                  <c:v>4.2270789649442699</c:v>
                </c:pt>
                <c:pt idx="702">
                  <c:v>4.1341410543814199</c:v>
                </c:pt>
                <c:pt idx="703">
                  <c:v>4.0275999999998904</c:v>
                </c:pt>
                <c:pt idx="704">
                  <c:v>3.9693999999999798</c:v>
                </c:pt>
                <c:pt idx="705">
                  <c:v>3.98540000000011</c:v>
                </c:pt>
                <c:pt idx="706">
                  <c:v>4.0283000000000602</c:v>
                </c:pt>
                <c:pt idx="707">
                  <c:v>4.0821684347251903</c:v>
                </c:pt>
                <c:pt idx="708">
                  <c:v>4.1212404583155804</c:v>
                </c:pt>
                <c:pt idx="709">
                  <c:v>4.0629911069593199</c:v>
                </c:pt>
                <c:pt idx="710">
                  <c:v>3.9778000000002298</c:v>
                </c:pt>
                <c:pt idx="711">
                  <c:v>3.84720000000019</c:v>
                </c:pt>
                <c:pt idx="712">
                  <c:v>3.80640000000002</c:v>
                </c:pt>
                <c:pt idx="713">
                  <c:v>3.7223000000000002</c:v>
                </c:pt>
                <c:pt idx="714">
                  <c:v>3.7198807633010902</c:v>
                </c:pt>
                <c:pt idx="715">
                  <c:v>3.7277277766955002</c:v>
                </c:pt>
                <c:pt idx="716">
                  <c:v>3.7024914600032699</c:v>
                </c:pt>
                <c:pt idx="717">
                  <c:v>3.6611000000001499</c:v>
                </c:pt>
                <c:pt idx="718">
                  <c:v>3.5712000000000299</c:v>
                </c:pt>
                <c:pt idx="719">
                  <c:v>3.5576999999999699</c:v>
                </c:pt>
                <c:pt idx="720">
                  <c:v>3.5322999999999598</c:v>
                </c:pt>
                <c:pt idx="721">
                  <c:v>3.5182099921489098</c:v>
                </c:pt>
                <c:pt idx="722">
                  <c:v>3.5068370969457598</c:v>
                </c:pt>
                <c:pt idx="723">
                  <c:v>3.4954642017425801</c:v>
                </c:pt>
                <c:pt idx="724">
                  <c:v>3.4840913065394301</c:v>
                </c:pt>
                <c:pt idx="725">
                  <c:v>3.4786999999999302</c:v>
                </c:pt>
                <c:pt idx="726">
                  <c:v>3.51439999999991</c:v>
                </c:pt>
                <c:pt idx="727">
                  <c:v>3.58029999999999</c:v>
                </c:pt>
                <c:pt idx="728">
                  <c:v>3.6094483585204702</c:v>
                </c:pt>
                <c:pt idx="729">
                  <c:v>3.6316044810347998</c:v>
                </c:pt>
                <c:pt idx="730">
                  <c:v>3.6537606035491299</c:v>
                </c:pt>
                <c:pt idx="731">
                  <c:v>3.6776000000000102</c:v>
                </c:pt>
                <c:pt idx="732">
                  <c:v>3.7113999999999701</c:v>
                </c:pt>
                <c:pt idx="733">
                  <c:v>3.7473999999999101</c:v>
                </c:pt>
                <c:pt idx="734">
                  <c:v>3.78689999999997</c:v>
                </c:pt>
                <c:pt idx="735">
                  <c:v>3.80095041347229</c:v>
                </c:pt>
                <c:pt idx="736">
                  <c:v>3.8096227120728798</c:v>
                </c:pt>
                <c:pt idx="737">
                  <c:v>3.8128268744548199</c:v>
                </c:pt>
                <c:pt idx="738">
                  <c:v>3.8169</c:v>
                </c:pt>
                <c:pt idx="739">
                  <c:v>3.8374000000000601</c:v>
                </c:pt>
                <c:pt idx="740">
                  <c:v>3.87910000000005</c:v>
                </c:pt>
                <c:pt idx="741">
                  <c:v>3.8447999999999598</c:v>
                </c:pt>
                <c:pt idx="742">
                  <c:v>3.8467828603760399</c:v>
                </c:pt>
                <c:pt idx="743">
                  <c:v>3.8540474732921601</c:v>
                </c:pt>
                <c:pt idx="744">
                  <c:v>3.8416696663318501</c:v>
                </c:pt>
                <c:pt idx="745">
                  <c:v>3.8555999999998001</c:v>
                </c:pt>
                <c:pt idx="746">
                  <c:v>4.0095000000000001</c:v>
                </c:pt>
                <c:pt idx="747">
                  <c:v>3.9775000000000502</c:v>
                </c:pt>
                <c:pt idx="748">
                  <c:v>3.9612999999999001</c:v>
                </c:pt>
                <c:pt idx="749">
                  <c:v>3.9273598524739599</c:v>
                </c:pt>
                <c:pt idx="750">
                  <c:v>3.9018033750611498</c:v>
                </c:pt>
                <c:pt idx="751">
                  <c:v>3.9539367724648899</c:v>
                </c:pt>
                <c:pt idx="752">
                  <c:v>4.0144999999999396</c:v>
                </c:pt>
                <c:pt idx="753">
                  <c:v>4.0387000000000599</c:v>
                </c:pt>
                <c:pt idx="754">
                  <c:v>4.01150000000007</c:v>
                </c:pt>
                <c:pt idx="755">
                  <c:v>4.0169000000000503</c:v>
                </c:pt>
                <c:pt idx="756">
                  <c:v>3.9712770828501802</c:v>
                </c:pt>
                <c:pt idx="757">
                  <c:v>3.9264743992972302</c:v>
                </c:pt>
                <c:pt idx="758">
                  <c:v>3.94624851785278</c:v>
                </c:pt>
                <c:pt idx="759">
                  <c:v>3.95550000000003</c:v>
                </c:pt>
                <c:pt idx="760">
                  <c:v>3.84270000000026</c:v>
                </c:pt>
                <c:pt idx="761">
                  <c:v>3.7827999999998401</c:v>
                </c:pt>
                <c:pt idx="762">
                  <c:v>3.95139999999981</c:v>
                </c:pt>
                <c:pt idx="763">
                  <c:v>4.0493819497198702</c:v>
                </c:pt>
                <c:pt idx="764">
                  <c:v>4.1086274155641096</c:v>
                </c:pt>
                <c:pt idx="765">
                  <c:v>4.0462906347158896</c:v>
                </c:pt>
                <c:pt idx="766">
                  <c:v>3.9769999999999799</c:v>
                </c:pt>
                <c:pt idx="767">
                  <c:v>3.99570000000003</c:v>
                </c:pt>
                <c:pt idx="768">
                  <c:v>4.0709000000000497</c:v>
                </c:pt>
                <c:pt idx="769">
                  <c:v>4.1113999999999198</c:v>
                </c:pt>
                <c:pt idx="770">
                  <c:v>4.0908731774762304</c:v>
                </c:pt>
                <c:pt idx="771">
                  <c:v>4.0721055809413498</c:v>
                </c:pt>
                <c:pt idx="772">
                  <c:v>4.1193212415823801</c:v>
                </c:pt>
                <c:pt idx="773">
                  <c:v>4.1564999999999896</c:v>
                </c:pt>
                <c:pt idx="774">
                  <c:v>4.0804999999999296</c:v>
                </c:pt>
                <c:pt idx="775">
                  <c:v>4.0714999999999497</c:v>
                </c:pt>
                <c:pt idx="776">
                  <c:v>4.1270000000000202</c:v>
                </c:pt>
                <c:pt idx="777">
                  <c:v>4.1455921567204799</c:v>
                </c:pt>
                <c:pt idx="778">
                  <c:v>4.1491577109115498</c:v>
                </c:pt>
                <c:pt idx="779">
                  <c:v>4.1093501323678101</c:v>
                </c:pt>
                <c:pt idx="780">
                  <c:v>4.0751000000000799</c:v>
                </c:pt>
                <c:pt idx="781">
                  <c:v>4.1104000000000598</c:v>
                </c:pt>
                <c:pt idx="782">
                  <c:v>4.1092000000000004</c:v>
                </c:pt>
                <c:pt idx="783">
                  <c:v>4.0714000000000299</c:v>
                </c:pt>
                <c:pt idx="784">
                  <c:v>4.0768143629951501</c:v>
                </c:pt>
                <c:pt idx="785">
                  <c:v>4.0914852173372802</c:v>
                </c:pt>
                <c:pt idx="786">
                  <c:v>4.1122004196675999</c:v>
                </c:pt>
                <c:pt idx="787">
                  <c:v>4.13290000000001</c:v>
                </c:pt>
                <c:pt idx="788">
                  <c:v>4.1355999999999797</c:v>
                </c:pt>
                <c:pt idx="789">
                  <c:v>4.0735000000000197</c:v>
                </c:pt>
                <c:pt idx="790">
                  <c:v>4.0524999999999203</c:v>
                </c:pt>
                <c:pt idx="791">
                  <c:v>4.0905484606106501</c:v>
                </c:pt>
                <c:pt idx="792">
                  <c:v>4.1190708858296103</c:v>
                </c:pt>
                <c:pt idx="793">
                  <c:v>4.03878065355934</c:v>
                </c:pt>
                <c:pt idx="794">
                  <c:v>3.9552999999999101</c:v>
                </c:pt>
                <c:pt idx="795">
                  <c:v>3.9584999999999999</c:v>
                </c:pt>
                <c:pt idx="796">
                  <c:v>3.95549999999999</c:v>
                </c:pt>
                <c:pt idx="797">
                  <c:v>3.9339000000000302</c:v>
                </c:pt>
                <c:pt idx="798">
                  <c:v>3.9309226130735202</c:v>
                </c:pt>
                <c:pt idx="799">
                  <c:v>3.9288224593789201</c:v>
                </c:pt>
                <c:pt idx="800">
                  <c:v>3.91015492754758</c:v>
                </c:pt>
                <c:pt idx="801">
                  <c:v>3.9009000000000902</c:v>
                </c:pt>
                <c:pt idx="802">
                  <c:v>3.9656999999999698</c:v>
                </c:pt>
                <c:pt idx="803">
                  <c:v>4.0387999999998696</c:v>
                </c:pt>
                <c:pt idx="804">
                  <c:v>4.0522999999999998</c:v>
                </c:pt>
                <c:pt idx="805">
                  <c:v>4.0502166253445804</c:v>
                </c:pt>
                <c:pt idx="806">
                  <c:v>4.0452957228551298</c:v>
                </c:pt>
                <c:pt idx="807">
                  <c:v>4.0289876518002599</c:v>
                </c:pt>
                <c:pt idx="808">
                  <c:v>4.0076999999999403</c:v>
                </c:pt>
                <c:pt idx="809">
                  <c:v>3.9721999999999902</c:v>
                </c:pt>
                <c:pt idx="810">
                  <c:v>3.95089999999986</c:v>
                </c:pt>
                <c:pt idx="811">
                  <c:v>3.8990999999999798</c:v>
                </c:pt>
                <c:pt idx="812">
                  <c:v>3.9321452361954199</c:v>
                </c:pt>
                <c:pt idx="813">
                  <c:v>3.97175268416302</c:v>
                </c:pt>
                <c:pt idx="814">
                  <c:v>3.9575020796415301</c:v>
                </c:pt>
                <c:pt idx="815">
                  <c:v>3.9338000000000202</c:v>
                </c:pt>
                <c:pt idx="816">
                  <c:v>3.9078000000000102</c:v>
                </c:pt>
                <c:pt idx="817">
                  <c:v>3.8917000000001001</c:v>
                </c:pt>
                <c:pt idx="818">
                  <c:v>3.9185000726902199</c:v>
                </c:pt>
                <c:pt idx="819">
                  <c:v>3.9523580111832599</c:v>
                </c:pt>
                <c:pt idx="820">
                  <c:v>3.9862159496763101</c:v>
                </c:pt>
                <c:pt idx="821">
                  <c:v>4.0200738881692404</c:v>
                </c:pt>
                <c:pt idx="822">
                  <c:v>4.0494000000000803</c:v>
                </c:pt>
                <c:pt idx="823">
                  <c:v>4.0392000000000197</c:v>
                </c:pt>
                <c:pt idx="824">
                  <c:v>3.97550000000001</c:v>
                </c:pt>
                <c:pt idx="825">
                  <c:v>4.0394000000000299</c:v>
                </c:pt>
                <c:pt idx="826">
                  <c:v>4.0664150878651499</c:v>
                </c:pt>
                <c:pt idx="827">
                  <c:v>4.0738392671598298</c:v>
                </c:pt>
                <c:pt idx="828">
                  <c:v>4.0256456449750404</c:v>
                </c:pt>
                <c:pt idx="829">
                  <c:v>3.9911999999999899</c:v>
                </c:pt>
                <c:pt idx="830">
                  <c:v>4.0934000000000896</c:v>
                </c:pt>
                <c:pt idx="831">
                  <c:v>4.1769000000001597</c:v>
                </c:pt>
                <c:pt idx="832">
                  <c:v>4.0901999999999799</c:v>
                </c:pt>
                <c:pt idx="833">
                  <c:v>4.1445723458277799</c:v>
                </c:pt>
                <c:pt idx="834">
                  <c:v>4.2197664431073703</c:v>
                </c:pt>
                <c:pt idx="835">
                  <c:v>4.2458612110651801</c:v>
                </c:pt>
                <c:pt idx="836">
                  <c:v>4.2577999999999996</c:v>
                </c:pt>
                <c:pt idx="837">
                  <c:v>4.2350999999999903</c:v>
                </c:pt>
                <c:pt idx="838">
                  <c:v>4.2164000000000099</c:v>
                </c:pt>
                <c:pt idx="839">
                  <c:v>4.2108000000000301</c:v>
                </c:pt>
                <c:pt idx="840">
                  <c:v>4.1790956883537502</c:v>
                </c:pt>
                <c:pt idx="841">
                  <c:v>4.1511841918241101</c:v>
                </c:pt>
                <c:pt idx="842">
                  <c:v>4.1749201198221604</c:v>
                </c:pt>
                <c:pt idx="843">
                  <c:v>4.2149000000000303</c:v>
                </c:pt>
                <c:pt idx="844">
                  <c:v>4.2922999999998996</c:v>
                </c:pt>
                <c:pt idx="845">
                  <c:v>4.3174999999999697</c:v>
                </c:pt>
                <c:pt idx="846">
                  <c:v>4.2793999999999501</c:v>
                </c:pt>
                <c:pt idx="847">
                  <c:v>4.2429432623688399</c:v>
                </c:pt>
                <c:pt idx="848">
                  <c:v>4.2196579385010304</c:v>
                </c:pt>
                <c:pt idx="849">
                  <c:v>4.2642987991300698</c:v>
                </c:pt>
                <c:pt idx="850">
                  <c:v>4.3160000000000602</c:v>
                </c:pt>
                <c:pt idx="851">
                  <c:v>4.3286000000000504</c:v>
                </c:pt>
                <c:pt idx="852">
                  <c:v>4.2587000000000304</c:v>
                </c:pt>
                <c:pt idx="853">
                  <c:v>4.1975999999999098</c:v>
                </c:pt>
                <c:pt idx="854">
                  <c:v>4.1661160372443602</c:v>
                </c:pt>
                <c:pt idx="855">
                  <c:v>4.1390709077930401</c:v>
                </c:pt>
                <c:pt idx="856">
                  <c:v>4.1120257783416596</c:v>
                </c:pt>
                <c:pt idx="857">
                  <c:v>4.0893000000000201</c:v>
                </c:pt>
                <c:pt idx="858">
                  <c:v>4.0928999999999904</c:v>
                </c:pt>
                <c:pt idx="859">
                  <c:v>4.1053000000000104</c:v>
                </c:pt>
                <c:pt idx="860">
                  <c:v>4.1260999999999903</c:v>
                </c:pt>
                <c:pt idx="861">
                  <c:v>4.1240503123122396</c:v>
                </c:pt>
                <c:pt idx="862">
                  <c:v>4.1203368268079101</c:v>
                </c:pt>
                <c:pt idx="863">
                  <c:v>4.1315128608798704</c:v>
                </c:pt>
                <c:pt idx="864">
                  <c:v>4.1260000000000598</c:v>
                </c:pt>
                <c:pt idx="865">
                  <c:v>4.0231999999999299</c:v>
                </c:pt>
                <c:pt idx="866">
                  <c:v>4.0184000000000903</c:v>
                </c:pt>
                <c:pt idx="867">
                  <c:v>4.0885999999999898</c:v>
                </c:pt>
                <c:pt idx="868">
                  <c:v>4.1259261796679398</c:v>
                </c:pt>
                <c:pt idx="869">
                  <c:v>4.1481871505700099</c:v>
                </c:pt>
                <c:pt idx="870">
                  <c:v>4.1236866697620904</c:v>
                </c:pt>
                <c:pt idx="871">
                  <c:v>4.1090000000002096</c:v>
                </c:pt>
                <c:pt idx="872">
                  <c:v>4.1893000000000296</c:v>
                </c:pt>
                <c:pt idx="873">
                  <c:v>4.2189999999999799</c:v>
                </c:pt>
                <c:pt idx="874">
                  <c:v>4.2137000000000002</c:v>
                </c:pt>
                <c:pt idx="875">
                  <c:v>4.2114982838497701</c:v>
                </c:pt>
                <c:pt idx="876">
                  <c:v>4.2105231978388096</c:v>
                </c:pt>
                <c:pt idx="877">
                  <c:v>4.2095481118278597</c:v>
                </c:pt>
                <c:pt idx="878">
                  <c:v>4.2293999999998899</c:v>
                </c:pt>
                <c:pt idx="879">
                  <c:v>4.3475999999996597</c:v>
                </c:pt>
                <c:pt idx="880">
                  <c:v>4.3253000000000297</c:v>
                </c:pt>
                <c:pt idx="881">
                  <c:v>4.2693000000000998</c:v>
                </c:pt>
                <c:pt idx="882">
                  <c:v>4.2283425091517302</c:v>
                </c:pt>
                <c:pt idx="883">
                  <c:v>4.1917774659477498</c:v>
                </c:pt>
                <c:pt idx="884">
                  <c:v>4.1648800249005298</c:v>
                </c:pt>
                <c:pt idx="885">
                  <c:v>4.1442000000000103</c:v>
                </c:pt>
                <c:pt idx="886">
                  <c:v>4.14550000000001</c:v>
                </c:pt>
                <c:pt idx="887">
                  <c:v>4.1358000000000201</c:v>
                </c:pt>
                <c:pt idx="888">
                  <c:v>4.2215999999999703</c:v>
                </c:pt>
                <c:pt idx="889">
                  <c:v>4.2726137755189502</c:v>
                </c:pt>
                <c:pt idx="890">
                  <c:v>4.3055160013260299</c:v>
                </c:pt>
                <c:pt idx="891">
                  <c:v>4.2828702231551601</c:v>
                </c:pt>
                <c:pt idx="892">
                  <c:v>4.23269999999994</c:v>
                </c:pt>
                <c:pt idx="893">
                  <c:v>4.1044000000001697</c:v>
                </c:pt>
                <c:pt idx="894">
                  <c:v>4.1180000000000501</c:v>
                </c:pt>
                <c:pt idx="895">
                  <c:v>4.0185999999998803</c:v>
                </c:pt>
                <c:pt idx="896">
                  <c:v>4.0550278217889399</c:v>
                </c:pt>
                <c:pt idx="897">
                  <c:v>4.1047453970482497</c:v>
                </c:pt>
                <c:pt idx="898">
                  <c:v>4.0697267811626698</c:v>
                </c:pt>
                <c:pt idx="899">
                  <c:v>4.0314000000000201</c:v>
                </c:pt>
                <c:pt idx="900">
                  <c:v>4.0494999999999699</c:v>
                </c:pt>
                <c:pt idx="901">
                  <c:v>4.0350999999999697</c:v>
                </c:pt>
                <c:pt idx="902">
                  <c:v>4.0537999999999998</c:v>
                </c:pt>
                <c:pt idx="903">
                  <c:v>4.0611833265331096</c:v>
                </c:pt>
                <c:pt idx="904">
                  <c:v>4.0626594742513999</c:v>
                </c:pt>
                <c:pt idx="905">
                  <c:v>4.0474571992154997</c:v>
                </c:pt>
                <c:pt idx="906">
                  <c:v>4.0439000000000096</c:v>
                </c:pt>
                <c:pt idx="907">
                  <c:v>4.1105999999999199</c:v>
                </c:pt>
                <c:pt idx="908">
                  <c:v>4.1053999999999702</c:v>
                </c:pt>
                <c:pt idx="909">
                  <c:v>4.1534000000000297</c:v>
                </c:pt>
                <c:pt idx="910">
                  <c:v>4.2184660469980599</c:v>
                </c:pt>
                <c:pt idx="911">
                  <c:v>4.27331481701719</c:v>
                </c:pt>
                <c:pt idx="912">
                  <c:v>4.2612191359845601</c:v>
                </c:pt>
                <c:pt idx="913">
                  <c:v>4.2248999999997903</c:v>
                </c:pt>
                <c:pt idx="914">
                  <c:v>4.1376999999999997</c:v>
                </c:pt>
                <c:pt idx="915">
                  <c:v>4.1771000000001104</c:v>
                </c:pt>
                <c:pt idx="916">
                  <c:v>4.1036999999999901</c:v>
                </c:pt>
                <c:pt idx="917">
                  <c:v>4.0783329620777202</c:v>
                </c:pt>
                <c:pt idx="918">
                  <c:v>4.0723394387153897</c:v>
                </c:pt>
                <c:pt idx="919">
                  <c:v>4.1091275992068903</c:v>
                </c:pt>
                <c:pt idx="920">
                  <c:v>4.1429</c:v>
                </c:pt>
                <c:pt idx="921">
                  <c:v>4.11060000000003</c:v>
                </c:pt>
                <c:pt idx="922">
                  <c:v>4.0551000000001496</c:v>
                </c:pt>
                <c:pt idx="923">
                  <c:v>4.0936000000000003</c:v>
                </c:pt>
                <c:pt idx="924">
                  <c:v>4.0929722033507101</c:v>
                </c:pt>
                <c:pt idx="925">
                  <c:v>4.0819017389696803</c:v>
                </c:pt>
                <c:pt idx="926">
                  <c:v>4.0654260576795904</c:v>
                </c:pt>
                <c:pt idx="927">
                  <c:v>4.0527999999999897</c:v>
                </c:pt>
                <c:pt idx="928">
                  <c:v>4.0577000000000103</c:v>
                </c:pt>
                <c:pt idx="929">
                  <c:v>4.02429999999993</c:v>
                </c:pt>
                <c:pt idx="930">
                  <c:v>4.10250000000004</c:v>
                </c:pt>
                <c:pt idx="931">
                  <c:v>4.1177794763824904</c:v>
                </c:pt>
                <c:pt idx="932">
                  <c:v>4.1182802534128804</c:v>
                </c:pt>
                <c:pt idx="933">
                  <c:v>4.1158402702046404</c:v>
                </c:pt>
                <c:pt idx="934">
                  <c:v>4.1161999999999903</c:v>
                </c:pt>
                <c:pt idx="935">
                  <c:v>4.1302000000000003</c:v>
                </c:pt>
                <c:pt idx="936">
                  <c:v>4.1110000000000504</c:v>
                </c:pt>
                <c:pt idx="937">
                  <c:v>4.0849000000000002</c:v>
                </c:pt>
                <c:pt idx="938">
                  <c:v>4.0503957064687501</c:v>
                </c:pt>
                <c:pt idx="939">
                  <c:v>4.0202157128298399</c:v>
                </c:pt>
                <c:pt idx="940">
                  <c:v>4.0244885807015001</c:v>
                </c:pt>
                <c:pt idx="941">
                  <c:v>4.0268000000000503</c:v>
                </c:pt>
                <c:pt idx="942">
                  <c:v>3.97210000000001</c:v>
                </c:pt>
                <c:pt idx="943">
                  <c:v>3.8610000000001898</c:v>
                </c:pt>
                <c:pt idx="944">
                  <c:v>3.83639999999999</c:v>
                </c:pt>
                <c:pt idx="945">
                  <c:v>3.8340415391625702</c:v>
                </c:pt>
                <c:pt idx="946">
                  <c:v>3.8368441354287501</c:v>
                </c:pt>
                <c:pt idx="947">
                  <c:v>3.8644143254087502</c:v>
                </c:pt>
                <c:pt idx="948">
                  <c:v>3.8999999999999799</c:v>
                </c:pt>
                <c:pt idx="949">
                  <c:v>3.95150000000005</c:v>
                </c:pt>
                <c:pt idx="950">
                  <c:v>3.9570999999999699</c:v>
                </c:pt>
                <c:pt idx="951">
                  <c:v>3.92930000000002</c:v>
                </c:pt>
                <c:pt idx="952">
                  <c:v>3.9318226683001098</c:v>
                </c:pt>
                <c:pt idx="953">
                  <c:v>3.9352573676621501</c:v>
                </c:pt>
                <c:pt idx="954">
                  <c:v>3.9085199640377399</c:v>
                </c:pt>
                <c:pt idx="955">
                  <c:v>3.86859999999999</c:v>
                </c:pt>
                <c:pt idx="956">
                  <c:v>3.8111999999999902</c:v>
                </c:pt>
                <c:pt idx="957">
                  <c:v>3.9110999999998901</c:v>
                </c:pt>
                <c:pt idx="958">
                  <c:v>3.9094999999999498</c:v>
                </c:pt>
                <c:pt idx="959">
                  <c:v>3.9224319200780502</c:v>
                </c:pt>
                <c:pt idx="960">
                  <c:v>3.9366689361802698</c:v>
                </c:pt>
                <c:pt idx="961">
                  <c:v>3.9209991437417102</c:v>
                </c:pt>
                <c:pt idx="962">
                  <c:v>3.8990999999999998</c:v>
                </c:pt>
                <c:pt idx="963">
                  <c:v>3.8863000000000101</c:v>
                </c:pt>
                <c:pt idx="964">
                  <c:v>3.9477999999998001</c:v>
                </c:pt>
                <c:pt idx="965">
                  <c:v>3.8963999999999102</c:v>
                </c:pt>
                <c:pt idx="966">
                  <c:v>3.9034914635729998</c:v>
                </c:pt>
                <c:pt idx="967">
                  <c:v>3.9243091335591802</c:v>
                </c:pt>
                <c:pt idx="968">
                  <c:v>3.9451268035453499</c:v>
                </c:pt>
                <c:pt idx="969">
                  <c:v>3.9631999999999898</c:v>
                </c:pt>
                <c:pt idx="970">
                  <c:v>3.9693000000000001</c:v>
                </c:pt>
                <c:pt idx="971">
                  <c:v>3.9903000000000501</c:v>
                </c:pt>
                <c:pt idx="972">
                  <c:v>3.9710000000000001</c:v>
                </c:pt>
                <c:pt idx="973">
                  <c:v>4.0090469522573402</c:v>
                </c:pt>
                <c:pt idx="974">
                  <c:v>4.0453697526912702</c:v>
                </c:pt>
                <c:pt idx="975">
                  <c:v>4.0046832950508797</c:v>
                </c:pt>
                <c:pt idx="976">
                  <c:v>3.94999999999993</c:v>
                </c:pt>
                <c:pt idx="977">
                  <c:v>3.8975000000000102</c:v>
                </c:pt>
                <c:pt idx="978">
                  <c:v>3.8916000000000701</c:v>
                </c:pt>
                <c:pt idx="979">
                  <c:v>3.85700000000003</c:v>
                </c:pt>
                <c:pt idx="980">
                  <c:v>3.8461638963645699</c:v>
                </c:pt>
                <c:pt idx="981">
                  <c:v>3.8401887844789599</c:v>
                </c:pt>
                <c:pt idx="982">
                  <c:v>3.8324473191564699</c:v>
                </c:pt>
                <c:pt idx="983">
                  <c:v>3.80990000000003</c:v>
                </c:pt>
                <c:pt idx="984">
                  <c:v>3.72450000000015</c:v>
                </c:pt>
                <c:pt idx="985">
                  <c:v>3.7585000000000499</c:v>
                </c:pt>
                <c:pt idx="986">
                  <c:v>3.7498999999999998</c:v>
                </c:pt>
                <c:pt idx="987">
                  <c:v>3.73888094382772</c:v>
                </c:pt>
                <c:pt idx="988">
                  <c:v>3.7310374822786998</c:v>
                </c:pt>
                <c:pt idx="989">
                  <c:v>3.7332815738935698</c:v>
                </c:pt>
                <c:pt idx="990">
                  <c:v>3.7487000000000101</c:v>
                </c:pt>
                <c:pt idx="991">
                  <c:v>3.82539999999995</c:v>
                </c:pt>
                <c:pt idx="992">
                  <c:v>3.86680000000004</c:v>
                </c:pt>
                <c:pt idx="993">
                  <c:v>3.8943000000000199</c:v>
                </c:pt>
                <c:pt idx="994">
                  <c:v>3.9100741491377602</c:v>
                </c:pt>
                <c:pt idx="995">
                  <c:v>3.9209773038967102</c:v>
                </c:pt>
                <c:pt idx="996">
                  <c:v>3.9136485469655602</c:v>
                </c:pt>
                <c:pt idx="997">
                  <c:v>3.9146000000000098</c:v>
                </c:pt>
                <c:pt idx="998">
                  <c:v>3.9709999999999499</c:v>
                </c:pt>
                <c:pt idx="999">
                  <c:v>3.9674999999999998</c:v>
                </c:pt>
                <c:pt idx="1000">
                  <c:v>3.9751999999999899</c:v>
                </c:pt>
                <c:pt idx="1001">
                  <c:v>3.9999767654218199</c:v>
                </c:pt>
                <c:pt idx="1002">
                  <c:v>4.0151698961437603</c:v>
                </c:pt>
                <c:pt idx="1003">
                  <c:v>3.95935333843431</c:v>
                </c:pt>
                <c:pt idx="1004">
                  <c:v>3.9204999999999499</c:v>
                </c:pt>
                <c:pt idx="1005">
                  <c:v>4.0227999999998501</c:v>
                </c:pt>
                <c:pt idx="1006">
                  <c:v>3.99590000000001</c:v>
                </c:pt>
                <c:pt idx="1007">
                  <c:v>4.1124000000000898</c:v>
                </c:pt>
                <c:pt idx="1008">
                  <c:v>4.1655600651523601</c:v>
                </c:pt>
                <c:pt idx="1009">
                  <c:v>4.19650722449407</c:v>
                </c:pt>
                <c:pt idx="1010">
                  <c:v>4.1893327103534803</c:v>
                </c:pt>
                <c:pt idx="1011">
                  <c:v>4.1746000000000301</c:v>
                </c:pt>
                <c:pt idx="1012">
                  <c:v>4.1644000000000299</c:v>
                </c:pt>
                <c:pt idx="1013">
                  <c:v>4.2107999999999501</c:v>
                </c:pt>
                <c:pt idx="1014">
                  <c:v>4.2004000000000001</c:v>
                </c:pt>
                <c:pt idx="1015">
                  <c:v>4.2251232474651497</c:v>
                </c:pt>
                <c:pt idx="1016">
                  <c:v>4.2474843242190703</c:v>
                </c:pt>
                <c:pt idx="1017">
                  <c:v>4.2077924283158801</c:v>
                </c:pt>
                <c:pt idx="1018">
                  <c:v>4.1458999999998696</c:v>
                </c:pt>
                <c:pt idx="1019">
                  <c:v>4.0433000000002703</c:v>
                </c:pt>
                <c:pt idx="1020">
                  <c:v>4.0897000000001098</c:v>
                </c:pt>
                <c:pt idx="1021">
                  <c:v>4.0509000000000697</c:v>
                </c:pt>
                <c:pt idx="1022">
                  <c:v>4.0811576674490198</c:v>
                </c:pt>
                <c:pt idx="1023">
                  <c:v>4.1215719119287497</c:v>
                </c:pt>
                <c:pt idx="1024">
                  <c:v>4.1320704206222301</c:v>
                </c:pt>
                <c:pt idx="1025">
                  <c:v>4.1463999999998196</c:v>
                </c:pt>
                <c:pt idx="1026">
                  <c:v>4.2025999999998298</c:v>
                </c:pt>
                <c:pt idx="1027">
                  <c:v>4.2022000000000101</c:v>
                </c:pt>
                <c:pt idx="1028">
                  <c:v>4.1986000000000301</c:v>
                </c:pt>
                <c:pt idx="1029">
                  <c:v>4.2149211217911198</c:v>
                </c:pt>
                <c:pt idx="1030">
                  <c:v>4.2351223527019801</c:v>
                </c:pt>
                <c:pt idx="1031">
                  <c:v>4.2594565255068302</c:v>
                </c:pt>
                <c:pt idx="1032">
                  <c:v>4.2855999999999899</c:v>
                </c:pt>
                <c:pt idx="1033">
                  <c:v>4.3271000000001401</c:v>
                </c:pt>
                <c:pt idx="1034">
                  <c:v>4.4096000000000704</c:v>
                </c:pt>
                <c:pt idx="1035">
                  <c:v>4.4259000000000102</c:v>
                </c:pt>
                <c:pt idx="1036">
                  <c:v>4.4104828147173398</c:v>
                </c:pt>
                <c:pt idx="1037">
                  <c:v>4.3999443347769303</c:v>
                </c:pt>
                <c:pt idx="1038">
                  <c:v>4.4384728505058302</c:v>
                </c:pt>
                <c:pt idx="1039">
                  <c:v>4.4882999999998701</c:v>
                </c:pt>
                <c:pt idx="1040">
                  <c:v>4.5363999999998397</c:v>
                </c:pt>
                <c:pt idx="1041">
                  <c:v>4.4681000000000504</c:v>
                </c:pt>
                <c:pt idx="1042">
                  <c:v>4.4052000000000602</c:v>
                </c:pt>
                <c:pt idx="1043">
                  <c:v>4.3857289315075398</c:v>
                </c:pt>
                <c:pt idx="1044">
                  <c:v>4.3789761302506296</c:v>
                </c:pt>
                <c:pt idx="1045">
                  <c:v>4.4082949382418501</c:v>
                </c:pt>
                <c:pt idx="1046">
                  <c:v>4.4458999999999902</c:v>
                </c:pt>
                <c:pt idx="1047">
                  <c:v>4.4870999999999999</c:v>
                </c:pt>
                <c:pt idx="1048">
                  <c:v>4.4712000000000103</c:v>
                </c:pt>
                <c:pt idx="1049">
                  <c:v>4.4545000000000101</c:v>
                </c:pt>
                <c:pt idx="1050">
                  <c:v>4.4607022384028898</c:v>
                </c:pt>
                <c:pt idx="1051">
                  <c:v>4.4649441741620102</c:v>
                </c:pt>
                <c:pt idx="1052">
                  <c:v>4.4354535874351804</c:v>
                </c:pt>
                <c:pt idx="1053">
                  <c:v>4.41389999999996</c:v>
                </c:pt>
                <c:pt idx="1054">
                  <c:v>4.4565000000000596</c:v>
                </c:pt>
                <c:pt idx="1055">
                  <c:v>4.4131999999999598</c:v>
                </c:pt>
                <c:pt idx="1056">
                  <c:v>4.37349999999992</c:v>
                </c:pt>
                <c:pt idx="1057">
                  <c:v>4.3274781393698696</c:v>
                </c:pt>
                <c:pt idx="1058">
                  <c:v>4.2901188125963996</c:v>
                </c:pt>
                <c:pt idx="1059">
                  <c:v>4.3148030480339203</c:v>
                </c:pt>
                <c:pt idx="1060">
                  <c:v>4.3365999999999802</c:v>
                </c:pt>
                <c:pt idx="1061">
                  <c:v>4.2853999999999797</c:v>
                </c:pt>
                <c:pt idx="1062">
                  <c:v>4.2583000000000197</c:v>
                </c:pt>
                <c:pt idx="1063">
                  <c:v>4.2333000000000096</c:v>
                </c:pt>
                <c:pt idx="1064">
                  <c:v>4.2139677576774401</c:v>
                </c:pt>
                <c:pt idx="1065">
                  <c:v>4.2000194265629203</c:v>
                </c:pt>
                <c:pt idx="1066">
                  <c:v>4.2118128157597097</c:v>
                </c:pt>
                <c:pt idx="1067">
                  <c:v>4.2245999999999997</c:v>
                </c:pt>
                <c:pt idx="1068">
                  <c:v>4.2243000000000297</c:v>
                </c:pt>
                <c:pt idx="1069">
                  <c:v>4.2561000000000204</c:v>
                </c:pt>
                <c:pt idx="1070">
                  <c:v>4.2633000000000303</c:v>
                </c:pt>
                <c:pt idx="1071">
                  <c:v>4.2491430166945197</c:v>
                </c:pt>
                <c:pt idx="1072">
                  <c:v>4.2391459244684899</c:v>
                </c:pt>
                <c:pt idx="1073">
                  <c:v>4.2707110588370396</c:v>
                </c:pt>
                <c:pt idx="1074">
                  <c:v>4.3026999999999402</c:v>
                </c:pt>
                <c:pt idx="1075">
                  <c:v>4.3002999999999902</c:v>
                </c:pt>
                <c:pt idx="1076">
                  <c:v>4.3264999999999798</c:v>
                </c:pt>
                <c:pt idx="1077">
                  <c:v>4.3912999999999904</c:v>
                </c:pt>
                <c:pt idx="1078">
                  <c:v>4.4036976277994002</c:v>
                </c:pt>
                <c:pt idx="1079">
                  <c:v>4.4118276220460499</c:v>
                </c:pt>
                <c:pt idx="1080">
                  <c:v>4.4540747501544002</c:v>
                </c:pt>
                <c:pt idx="1081">
                  <c:v>4.4999000000000304</c:v>
                </c:pt>
                <c:pt idx="1082">
                  <c:v>4.5371999999999799</c:v>
                </c:pt>
                <c:pt idx="1083">
                  <c:v>4.5772999999999202</c:v>
                </c:pt>
                <c:pt idx="1084">
                  <c:v>4.5180999999999498</c:v>
                </c:pt>
                <c:pt idx="1085">
                  <c:v>4.5324409796113496</c:v>
                </c:pt>
                <c:pt idx="1086">
                  <c:v>4.5605292876963004</c:v>
                </c:pt>
                <c:pt idx="1087">
                  <c:v>4.5777297326923803</c:v>
                </c:pt>
                <c:pt idx="1088">
                  <c:v>4.5925999999999902</c:v>
                </c:pt>
                <c:pt idx="1089">
                  <c:v>4.6043770642657798</c:v>
                </c:pt>
                <c:pt idx="1090">
                  <c:v>4.6156385946912604</c:v>
                </c:pt>
                <c:pt idx="1091">
                  <c:v>4.6234999999999902</c:v>
                </c:pt>
                <c:pt idx="1092">
                  <c:v>4.6109606546083297</c:v>
                </c:pt>
                <c:pt idx="1093">
                  <c:v>4.5953141227333001</c:v>
                </c:pt>
                <c:pt idx="1094">
                  <c:v>4.58142522265842</c:v>
                </c:pt>
                <c:pt idx="1095">
                  <c:v>4.5701000000000098</c:v>
                </c:pt>
                <c:pt idx="1096">
                  <c:v>4.5723992100404001</c:v>
                </c:pt>
                <c:pt idx="1097">
                  <c:v>4.5777000000000001</c:v>
                </c:pt>
                <c:pt idx="1098">
                  <c:v>4.5876000000000099</c:v>
                </c:pt>
                <c:pt idx="1099">
                  <c:v>4.5995158204799198</c:v>
                </c:pt>
                <c:pt idx="1100">
                  <c:v>4.6129638694558999</c:v>
                </c:pt>
                <c:pt idx="1101">
                  <c:v>4.6343203100642496</c:v>
                </c:pt>
                <c:pt idx="1102">
                  <c:v>4.6744999999999903</c:v>
                </c:pt>
                <c:pt idx="1103">
                  <c:v>4.7950999999997599</c:v>
                </c:pt>
                <c:pt idx="1104">
                  <c:v>4.7985000000001001</c:v>
                </c:pt>
                <c:pt idx="1105">
                  <c:v>4.8469000000001099</c:v>
                </c:pt>
                <c:pt idx="1106">
                  <c:v>4.85937941122127</c:v>
                </c:pt>
                <c:pt idx="1107">
                  <c:v>4.8666414182580304</c:v>
                </c:pt>
                <c:pt idx="1108">
                  <c:v>4.8914791705207099</c:v>
                </c:pt>
                <c:pt idx="1109">
                  <c:v>4.8856000000000703</c:v>
                </c:pt>
                <c:pt idx="1110">
                  <c:v>4.7079000000000697</c:v>
                </c:pt>
                <c:pt idx="1111">
                  <c:v>4.6725000000000403</c:v>
                </c:pt>
                <c:pt idx="1112">
                  <c:v>4.6483000000000603</c:v>
                </c:pt>
                <c:pt idx="1113">
                  <c:v>4.6646988215801501</c:v>
                </c:pt>
                <c:pt idx="1114">
                  <c:v>4.6791641312865098</c:v>
                </c:pt>
                <c:pt idx="1115">
                  <c:v>4.6370370471333899</c:v>
                </c:pt>
                <c:pt idx="1116">
                  <c:v>4.59329999999997</c:v>
                </c:pt>
                <c:pt idx="1117">
                  <c:v>4.5995000000000301</c:v>
                </c:pt>
                <c:pt idx="1118">
                  <c:v>4.6272999999999902</c:v>
                </c:pt>
                <c:pt idx="1119">
                  <c:v>4.6273000000000097</c:v>
                </c:pt>
                <c:pt idx="1120">
                  <c:v>4.5911775489942102</c:v>
                </c:pt>
                <c:pt idx="1121">
                  <c:v>4.5591285362802996</c:v>
                </c:pt>
                <c:pt idx="1122">
                  <c:v>4.5833939147255496</c:v>
                </c:pt>
                <c:pt idx="1123">
                  <c:v>4.6109999999999998</c:v>
                </c:pt>
                <c:pt idx="1124">
                  <c:v>4.59840000000003</c:v>
                </c:pt>
                <c:pt idx="1125">
                  <c:v>4.56000000000002</c:v>
                </c:pt>
                <c:pt idx="1126">
                  <c:v>4.5379000000000103</c:v>
                </c:pt>
                <c:pt idx="1127">
                  <c:v>4.5020933655563304</c:v>
                </c:pt>
                <c:pt idx="1128">
                  <c:v>4.4743392351845204</c:v>
                </c:pt>
                <c:pt idx="1129">
                  <c:v>4.5124673992589797</c:v>
                </c:pt>
                <c:pt idx="1130">
                  <c:v>4.5373999999999901</c:v>
                </c:pt>
                <c:pt idx="1131">
                  <c:v>4.4421000000001003</c:v>
                </c:pt>
                <c:pt idx="1132">
                  <c:v>4.4684999999999802</c:v>
                </c:pt>
                <c:pt idx="1133">
                  <c:v>4.4939</c:v>
                </c:pt>
                <c:pt idx="1134">
                  <c:v>4.4715489352997198</c:v>
                </c:pt>
                <c:pt idx="1135">
                  <c:v>4.4504331839330904</c:v>
                </c:pt>
                <c:pt idx="1136">
                  <c:v>4.4814178807672498</c:v>
                </c:pt>
                <c:pt idx="1137">
                  <c:v>4.5261000000000999</c:v>
                </c:pt>
                <c:pt idx="1138">
                  <c:v>4.5744999999998299</c:v>
                </c:pt>
                <c:pt idx="1139">
                  <c:v>4.4899999999999496</c:v>
                </c:pt>
                <c:pt idx="1140">
                  <c:v>4.4989999999999997</c:v>
                </c:pt>
                <c:pt idx="1141">
                  <c:v>4.5172845961314501</c:v>
                </c:pt>
                <c:pt idx="1142">
                  <c:v>4.5333573923916903</c:v>
                </c:pt>
                <c:pt idx="1143">
                  <c:v>4.5471580114768502</c:v>
                </c:pt>
                <c:pt idx="1144">
                  <c:v>4.5672999999999497</c:v>
                </c:pt>
                <c:pt idx="1145">
                  <c:v>4.6197999999999899</c:v>
                </c:pt>
                <c:pt idx="1146">
                  <c:v>4.62450000000005</c:v>
                </c:pt>
                <c:pt idx="1147">
                  <c:v>4.5864000000000802</c:v>
                </c:pt>
                <c:pt idx="1148">
                  <c:v>4.5753763027546297</c:v>
                </c:pt>
                <c:pt idx="1149">
                  <c:v>4.5664264119433797</c:v>
                </c:pt>
                <c:pt idx="1150">
                  <c:v>4.5360972853020503</c:v>
                </c:pt>
                <c:pt idx="1151">
                  <c:v>4.5084000000000204</c:v>
                </c:pt>
                <c:pt idx="1152">
                  <c:v>4.5197000000000402</c:v>
                </c:pt>
                <c:pt idx="1153">
                  <c:v>4.5339000000000702</c:v>
                </c:pt>
                <c:pt idx="1154">
                  <c:v>4.4835000000001601</c:v>
                </c:pt>
                <c:pt idx="1155">
                  <c:v>4.5335349489735099</c:v>
                </c:pt>
                <c:pt idx="1156">
                  <c:v>4.58389015473188</c:v>
                </c:pt>
                <c:pt idx="1157">
                  <c:v>4.5214748962941904</c:v>
                </c:pt>
                <c:pt idx="1158">
                  <c:v>4.4821000000001696</c:v>
                </c:pt>
                <c:pt idx="1159">
                  <c:v>4.6621000000002697</c:v>
                </c:pt>
                <c:pt idx="1160">
                  <c:v>4.6843999999999797</c:v>
                </c:pt>
                <c:pt idx="1161">
                  <c:v>4.6248999999999798</c:v>
                </c:pt>
                <c:pt idx="1162">
                  <c:v>4.6042412678024496</c:v>
                </c:pt>
                <c:pt idx="1163">
                  <c:v>4.5961161640424599</c:v>
                </c:pt>
                <c:pt idx="1164">
                  <c:v>4.6146425681550296</c:v>
                </c:pt>
                <c:pt idx="1165">
                  <c:v>4.64499999999998</c:v>
                </c:pt>
                <c:pt idx="1166">
                  <c:v>4.7017999999998201</c:v>
                </c:pt>
                <c:pt idx="1167">
                  <c:v>4.6645000000000199</c:v>
                </c:pt>
                <c:pt idx="1168">
                  <c:v>4.6424999999999796</c:v>
                </c:pt>
                <c:pt idx="1169">
                  <c:v>4.6144324066088398</c:v>
                </c:pt>
                <c:pt idx="1170">
                  <c:v>4.59048420594101</c:v>
                </c:pt>
                <c:pt idx="1171">
                  <c:v>4.60318338745014</c:v>
                </c:pt>
                <c:pt idx="1172">
                  <c:v>4.6178999999999899</c:v>
                </c:pt>
                <c:pt idx="1173">
                  <c:v>4.6122999999999896</c:v>
                </c:pt>
                <c:pt idx="1174">
                  <c:v>4.6321999999999504</c:v>
                </c:pt>
                <c:pt idx="1175">
                  <c:v>4.6759999999999904</c:v>
                </c:pt>
                <c:pt idx="1176">
                  <c:v>4.6896751005162702</c:v>
                </c:pt>
                <c:pt idx="1177">
                  <c:v>4.6992492156689103</c:v>
                </c:pt>
                <c:pt idx="1178">
                  <c:v>4.7185756838147803</c:v>
                </c:pt>
                <c:pt idx="1179">
                  <c:v>4.7294000000000302</c:v>
                </c:pt>
                <c:pt idx="1180">
                  <c:v>4.7022000000000599</c:v>
                </c:pt>
                <c:pt idx="1181">
                  <c:v>4.7698999999997804</c:v>
                </c:pt>
                <c:pt idx="1182">
                  <c:v>4.6879999999998496</c:v>
                </c:pt>
                <c:pt idx="1183">
                  <c:v>4.6716894642718998</c:v>
                </c:pt>
                <c:pt idx="1184">
                  <c:v>4.6680645758711901</c:v>
                </c:pt>
                <c:pt idx="1185">
                  <c:v>4.6435459598568496</c:v>
                </c:pt>
                <c:pt idx="1186">
                  <c:v>4.62129999999999</c:v>
                </c:pt>
                <c:pt idx="1187">
                  <c:v>4.6130000000001097</c:v>
                </c:pt>
                <c:pt idx="1188">
                  <c:v>4.5003999999998996</c:v>
                </c:pt>
                <c:pt idx="1189">
                  <c:v>4.4478999999999997</c:v>
                </c:pt>
              </c:numCache>
            </c:numRef>
          </c:val>
          <c:smooth val="0"/>
          <c:extLst>
            <c:ext xmlns:c16="http://schemas.microsoft.com/office/drawing/2014/chart" uri="{C3380CC4-5D6E-409C-BE32-E72D297353CC}">
              <c16:uniqueId val="{00000001-8B73-4185-BFD2-8D931579AAE3}"/>
            </c:ext>
          </c:extLst>
        </c:ser>
        <c:ser>
          <c:idx val="2"/>
          <c:order val="2"/>
          <c:tx>
            <c:strRef>
              <c:f>Sheet1!$D$1</c:f>
              <c:strCache>
                <c:ptCount val="1"/>
                <c:pt idx="0">
                  <c:v>Germany</c:v>
                </c:pt>
              </c:strCache>
            </c:strRef>
          </c:tx>
          <c:spPr>
            <a:ln w="44450" cap="rnd">
              <a:solidFill>
                <a:schemeClr val="accent3"/>
              </a:solidFill>
              <a:round/>
            </a:ln>
            <a:effectLst/>
          </c:spPr>
          <c:marker>
            <c:symbol val="none"/>
          </c:marker>
          <c:cat>
            <c:numRef>
              <c:f>Sheet1!$A$2:$A$1191</c:f>
              <c:numCache>
                <c:formatCode>yyyy\-mm\-dd;@</c:formatCode>
                <c:ptCount val="1190"/>
                <c:pt idx="0">
                  <c:v>44562</c:v>
                </c:pt>
                <c:pt idx="1">
                  <c:v>44563</c:v>
                </c:pt>
                <c:pt idx="2">
                  <c:v>44564</c:v>
                </c:pt>
                <c:pt idx="3">
                  <c:v>44565</c:v>
                </c:pt>
                <c:pt idx="4">
                  <c:v>44566</c:v>
                </c:pt>
                <c:pt idx="5">
                  <c:v>44567</c:v>
                </c:pt>
                <c:pt idx="6">
                  <c:v>44568</c:v>
                </c:pt>
                <c:pt idx="7">
                  <c:v>44569</c:v>
                </c:pt>
                <c:pt idx="8">
                  <c:v>44570</c:v>
                </c:pt>
                <c:pt idx="9">
                  <c:v>44571</c:v>
                </c:pt>
                <c:pt idx="10">
                  <c:v>44572</c:v>
                </c:pt>
                <c:pt idx="11">
                  <c:v>44573</c:v>
                </c:pt>
                <c:pt idx="12">
                  <c:v>44574</c:v>
                </c:pt>
                <c:pt idx="13">
                  <c:v>44575</c:v>
                </c:pt>
                <c:pt idx="14">
                  <c:v>44576</c:v>
                </c:pt>
                <c:pt idx="15">
                  <c:v>44577</c:v>
                </c:pt>
                <c:pt idx="16">
                  <c:v>44578</c:v>
                </c:pt>
                <c:pt idx="17">
                  <c:v>44579</c:v>
                </c:pt>
                <c:pt idx="18">
                  <c:v>44580</c:v>
                </c:pt>
                <c:pt idx="19">
                  <c:v>44581</c:v>
                </c:pt>
                <c:pt idx="20">
                  <c:v>44582</c:v>
                </c:pt>
                <c:pt idx="21">
                  <c:v>44583</c:v>
                </c:pt>
                <c:pt idx="22">
                  <c:v>44584</c:v>
                </c:pt>
                <c:pt idx="23">
                  <c:v>44585</c:v>
                </c:pt>
                <c:pt idx="24">
                  <c:v>44586</c:v>
                </c:pt>
                <c:pt idx="25">
                  <c:v>44587</c:v>
                </c:pt>
                <c:pt idx="26">
                  <c:v>44588</c:v>
                </c:pt>
                <c:pt idx="27">
                  <c:v>44589</c:v>
                </c:pt>
                <c:pt idx="28">
                  <c:v>44590</c:v>
                </c:pt>
                <c:pt idx="29">
                  <c:v>44591</c:v>
                </c:pt>
                <c:pt idx="30">
                  <c:v>44592</c:v>
                </c:pt>
                <c:pt idx="31">
                  <c:v>44593</c:v>
                </c:pt>
                <c:pt idx="32">
                  <c:v>44594</c:v>
                </c:pt>
                <c:pt idx="33">
                  <c:v>44595</c:v>
                </c:pt>
                <c:pt idx="34">
                  <c:v>44596</c:v>
                </c:pt>
                <c:pt idx="35">
                  <c:v>44597</c:v>
                </c:pt>
                <c:pt idx="36">
                  <c:v>44598</c:v>
                </c:pt>
                <c:pt idx="37">
                  <c:v>44599</c:v>
                </c:pt>
                <c:pt idx="38">
                  <c:v>44600</c:v>
                </c:pt>
                <c:pt idx="39">
                  <c:v>44601</c:v>
                </c:pt>
                <c:pt idx="40">
                  <c:v>44602</c:v>
                </c:pt>
                <c:pt idx="41">
                  <c:v>44603</c:v>
                </c:pt>
                <c:pt idx="42">
                  <c:v>44604</c:v>
                </c:pt>
                <c:pt idx="43">
                  <c:v>44605</c:v>
                </c:pt>
                <c:pt idx="44">
                  <c:v>44606</c:v>
                </c:pt>
                <c:pt idx="45">
                  <c:v>44607</c:v>
                </c:pt>
                <c:pt idx="46">
                  <c:v>44608</c:v>
                </c:pt>
                <c:pt idx="47">
                  <c:v>44609</c:v>
                </c:pt>
                <c:pt idx="48">
                  <c:v>44610</c:v>
                </c:pt>
                <c:pt idx="49">
                  <c:v>44611</c:v>
                </c:pt>
                <c:pt idx="50">
                  <c:v>44612</c:v>
                </c:pt>
                <c:pt idx="51">
                  <c:v>44613</c:v>
                </c:pt>
                <c:pt idx="52">
                  <c:v>44614</c:v>
                </c:pt>
                <c:pt idx="53">
                  <c:v>44615</c:v>
                </c:pt>
                <c:pt idx="54">
                  <c:v>44616</c:v>
                </c:pt>
                <c:pt idx="55">
                  <c:v>44617</c:v>
                </c:pt>
                <c:pt idx="56">
                  <c:v>44618</c:v>
                </c:pt>
                <c:pt idx="57">
                  <c:v>44619</c:v>
                </c:pt>
                <c:pt idx="58">
                  <c:v>44620</c:v>
                </c:pt>
                <c:pt idx="59">
                  <c:v>44621</c:v>
                </c:pt>
                <c:pt idx="60">
                  <c:v>44622</c:v>
                </c:pt>
                <c:pt idx="61">
                  <c:v>44623</c:v>
                </c:pt>
                <c:pt idx="62">
                  <c:v>44624</c:v>
                </c:pt>
                <c:pt idx="63">
                  <c:v>44625</c:v>
                </c:pt>
                <c:pt idx="64">
                  <c:v>44626</c:v>
                </c:pt>
                <c:pt idx="65">
                  <c:v>44627</c:v>
                </c:pt>
                <c:pt idx="66">
                  <c:v>44628</c:v>
                </c:pt>
                <c:pt idx="67">
                  <c:v>44629</c:v>
                </c:pt>
                <c:pt idx="68">
                  <c:v>44630</c:v>
                </c:pt>
                <c:pt idx="69">
                  <c:v>44631</c:v>
                </c:pt>
                <c:pt idx="70">
                  <c:v>44632</c:v>
                </c:pt>
                <c:pt idx="71">
                  <c:v>44633</c:v>
                </c:pt>
                <c:pt idx="72">
                  <c:v>44634</c:v>
                </c:pt>
                <c:pt idx="73">
                  <c:v>44635</c:v>
                </c:pt>
                <c:pt idx="74">
                  <c:v>44636</c:v>
                </c:pt>
                <c:pt idx="75">
                  <c:v>44637</c:v>
                </c:pt>
                <c:pt idx="76">
                  <c:v>44638</c:v>
                </c:pt>
                <c:pt idx="77">
                  <c:v>44639</c:v>
                </c:pt>
                <c:pt idx="78">
                  <c:v>44640</c:v>
                </c:pt>
                <c:pt idx="79">
                  <c:v>44641</c:v>
                </c:pt>
                <c:pt idx="80">
                  <c:v>44642</c:v>
                </c:pt>
                <c:pt idx="81">
                  <c:v>44643</c:v>
                </c:pt>
                <c:pt idx="82">
                  <c:v>44644</c:v>
                </c:pt>
                <c:pt idx="83">
                  <c:v>44645</c:v>
                </c:pt>
                <c:pt idx="84">
                  <c:v>44646</c:v>
                </c:pt>
                <c:pt idx="85">
                  <c:v>44647</c:v>
                </c:pt>
                <c:pt idx="86">
                  <c:v>44648</c:v>
                </c:pt>
                <c:pt idx="87">
                  <c:v>44649</c:v>
                </c:pt>
                <c:pt idx="88">
                  <c:v>44650</c:v>
                </c:pt>
                <c:pt idx="89">
                  <c:v>44651</c:v>
                </c:pt>
                <c:pt idx="90">
                  <c:v>44652</c:v>
                </c:pt>
                <c:pt idx="91">
                  <c:v>44653</c:v>
                </c:pt>
                <c:pt idx="92">
                  <c:v>44654</c:v>
                </c:pt>
                <c:pt idx="93">
                  <c:v>44655</c:v>
                </c:pt>
                <c:pt idx="94">
                  <c:v>44656</c:v>
                </c:pt>
                <c:pt idx="95">
                  <c:v>44657</c:v>
                </c:pt>
                <c:pt idx="96">
                  <c:v>44658</c:v>
                </c:pt>
                <c:pt idx="97">
                  <c:v>44659</c:v>
                </c:pt>
                <c:pt idx="98">
                  <c:v>44660</c:v>
                </c:pt>
                <c:pt idx="99">
                  <c:v>44661</c:v>
                </c:pt>
                <c:pt idx="100">
                  <c:v>44662</c:v>
                </c:pt>
                <c:pt idx="101">
                  <c:v>44663</c:v>
                </c:pt>
                <c:pt idx="102">
                  <c:v>44664</c:v>
                </c:pt>
                <c:pt idx="103">
                  <c:v>44665</c:v>
                </c:pt>
                <c:pt idx="104">
                  <c:v>44666</c:v>
                </c:pt>
                <c:pt idx="105">
                  <c:v>44667</c:v>
                </c:pt>
                <c:pt idx="106">
                  <c:v>44668</c:v>
                </c:pt>
                <c:pt idx="107">
                  <c:v>44669</c:v>
                </c:pt>
                <c:pt idx="108">
                  <c:v>44670</c:v>
                </c:pt>
                <c:pt idx="109">
                  <c:v>44671</c:v>
                </c:pt>
                <c:pt idx="110">
                  <c:v>44672</c:v>
                </c:pt>
                <c:pt idx="111">
                  <c:v>44673</c:v>
                </c:pt>
                <c:pt idx="112">
                  <c:v>44674</c:v>
                </c:pt>
                <c:pt idx="113">
                  <c:v>44675</c:v>
                </c:pt>
                <c:pt idx="114">
                  <c:v>44676</c:v>
                </c:pt>
                <c:pt idx="115">
                  <c:v>44677</c:v>
                </c:pt>
                <c:pt idx="116">
                  <c:v>44678</c:v>
                </c:pt>
                <c:pt idx="117">
                  <c:v>44679</c:v>
                </c:pt>
                <c:pt idx="118">
                  <c:v>44680</c:v>
                </c:pt>
                <c:pt idx="119">
                  <c:v>44681</c:v>
                </c:pt>
                <c:pt idx="120">
                  <c:v>44682</c:v>
                </c:pt>
                <c:pt idx="121">
                  <c:v>44683</c:v>
                </c:pt>
                <c:pt idx="122">
                  <c:v>44684</c:v>
                </c:pt>
                <c:pt idx="123">
                  <c:v>44685</c:v>
                </c:pt>
                <c:pt idx="124">
                  <c:v>44686</c:v>
                </c:pt>
                <c:pt idx="125">
                  <c:v>44687</c:v>
                </c:pt>
                <c:pt idx="126">
                  <c:v>44688</c:v>
                </c:pt>
                <c:pt idx="127">
                  <c:v>44689</c:v>
                </c:pt>
                <c:pt idx="128">
                  <c:v>44690</c:v>
                </c:pt>
                <c:pt idx="129">
                  <c:v>44691</c:v>
                </c:pt>
                <c:pt idx="130">
                  <c:v>44692</c:v>
                </c:pt>
                <c:pt idx="131">
                  <c:v>44693</c:v>
                </c:pt>
                <c:pt idx="132">
                  <c:v>44694</c:v>
                </c:pt>
                <c:pt idx="133">
                  <c:v>44695</c:v>
                </c:pt>
                <c:pt idx="134">
                  <c:v>44696</c:v>
                </c:pt>
                <c:pt idx="135">
                  <c:v>44697</c:v>
                </c:pt>
                <c:pt idx="136">
                  <c:v>44698</c:v>
                </c:pt>
                <c:pt idx="137">
                  <c:v>44699</c:v>
                </c:pt>
                <c:pt idx="138">
                  <c:v>44700</c:v>
                </c:pt>
                <c:pt idx="139">
                  <c:v>44701</c:v>
                </c:pt>
                <c:pt idx="140">
                  <c:v>44702</c:v>
                </c:pt>
                <c:pt idx="141">
                  <c:v>44703</c:v>
                </c:pt>
                <c:pt idx="142">
                  <c:v>44704</c:v>
                </c:pt>
                <c:pt idx="143">
                  <c:v>44705</c:v>
                </c:pt>
                <c:pt idx="144">
                  <c:v>44706</c:v>
                </c:pt>
                <c:pt idx="145">
                  <c:v>44707</c:v>
                </c:pt>
                <c:pt idx="146">
                  <c:v>44708</c:v>
                </c:pt>
                <c:pt idx="147">
                  <c:v>44709</c:v>
                </c:pt>
                <c:pt idx="148">
                  <c:v>44710</c:v>
                </c:pt>
                <c:pt idx="149">
                  <c:v>44711</c:v>
                </c:pt>
                <c:pt idx="150">
                  <c:v>44712</c:v>
                </c:pt>
                <c:pt idx="151">
                  <c:v>44713</c:v>
                </c:pt>
                <c:pt idx="152">
                  <c:v>44714</c:v>
                </c:pt>
                <c:pt idx="153">
                  <c:v>44715</c:v>
                </c:pt>
                <c:pt idx="154">
                  <c:v>44716</c:v>
                </c:pt>
                <c:pt idx="155">
                  <c:v>44717</c:v>
                </c:pt>
                <c:pt idx="156">
                  <c:v>44718</c:v>
                </c:pt>
                <c:pt idx="157">
                  <c:v>44719</c:v>
                </c:pt>
                <c:pt idx="158">
                  <c:v>44720</c:v>
                </c:pt>
                <c:pt idx="159">
                  <c:v>44721</c:v>
                </c:pt>
                <c:pt idx="160">
                  <c:v>44722</c:v>
                </c:pt>
                <c:pt idx="161">
                  <c:v>44723</c:v>
                </c:pt>
                <c:pt idx="162">
                  <c:v>44724</c:v>
                </c:pt>
                <c:pt idx="163">
                  <c:v>44725</c:v>
                </c:pt>
                <c:pt idx="164">
                  <c:v>44726</c:v>
                </c:pt>
                <c:pt idx="165">
                  <c:v>44727</c:v>
                </c:pt>
                <c:pt idx="166">
                  <c:v>44728</c:v>
                </c:pt>
                <c:pt idx="167">
                  <c:v>44729</c:v>
                </c:pt>
                <c:pt idx="168">
                  <c:v>44730</c:v>
                </c:pt>
                <c:pt idx="169">
                  <c:v>44731</c:v>
                </c:pt>
                <c:pt idx="170">
                  <c:v>44732</c:v>
                </c:pt>
                <c:pt idx="171">
                  <c:v>44733</c:v>
                </c:pt>
                <c:pt idx="172">
                  <c:v>44734</c:v>
                </c:pt>
                <c:pt idx="173">
                  <c:v>44735</c:v>
                </c:pt>
                <c:pt idx="174">
                  <c:v>44736</c:v>
                </c:pt>
                <c:pt idx="175">
                  <c:v>44737</c:v>
                </c:pt>
                <c:pt idx="176">
                  <c:v>44738</c:v>
                </c:pt>
                <c:pt idx="177">
                  <c:v>44739</c:v>
                </c:pt>
                <c:pt idx="178">
                  <c:v>44740</c:v>
                </c:pt>
                <c:pt idx="179">
                  <c:v>44741</c:v>
                </c:pt>
                <c:pt idx="180">
                  <c:v>44742</c:v>
                </c:pt>
                <c:pt idx="181">
                  <c:v>44743</c:v>
                </c:pt>
                <c:pt idx="182">
                  <c:v>44744</c:v>
                </c:pt>
                <c:pt idx="183">
                  <c:v>44745</c:v>
                </c:pt>
                <c:pt idx="184">
                  <c:v>44746</c:v>
                </c:pt>
                <c:pt idx="185">
                  <c:v>44747</c:v>
                </c:pt>
                <c:pt idx="186">
                  <c:v>44748</c:v>
                </c:pt>
                <c:pt idx="187">
                  <c:v>44749</c:v>
                </c:pt>
                <c:pt idx="188">
                  <c:v>44750</c:v>
                </c:pt>
                <c:pt idx="189">
                  <c:v>44751</c:v>
                </c:pt>
                <c:pt idx="190">
                  <c:v>44752</c:v>
                </c:pt>
                <c:pt idx="191">
                  <c:v>44753</c:v>
                </c:pt>
                <c:pt idx="192">
                  <c:v>44754</c:v>
                </c:pt>
                <c:pt idx="193">
                  <c:v>44755</c:v>
                </c:pt>
                <c:pt idx="194">
                  <c:v>44756</c:v>
                </c:pt>
                <c:pt idx="195">
                  <c:v>44757</c:v>
                </c:pt>
                <c:pt idx="196">
                  <c:v>44758</c:v>
                </c:pt>
                <c:pt idx="197">
                  <c:v>44759</c:v>
                </c:pt>
                <c:pt idx="198">
                  <c:v>44760</c:v>
                </c:pt>
                <c:pt idx="199">
                  <c:v>44761</c:v>
                </c:pt>
                <c:pt idx="200">
                  <c:v>44762</c:v>
                </c:pt>
                <c:pt idx="201">
                  <c:v>44763</c:v>
                </c:pt>
                <c:pt idx="202">
                  <c:v>44764</c:v>
                </c:pt>
                <c:pt idx="203">
                  <c:v>44765</c:v>
                </c:pt>
                <c:pt idx="204">
                  <c:v>44766</c:v>
                </c:pt>
                <c:pt idx="205">
                  <c:v>44767</c:v>
                </c:pt>
                <c:pt idx="206">
                  <c:v>44768</c:v>
                </c:pt>
                <c:pt idx="207">
                  <c:v>44769</c:v>
                </c:pt>
                <c:pt idx="208">
                  <c:v>44770</c:v>
                </c:pt>
                <c:pt idx="209">
                  <c:v>44771</c:v>
                </c:pt>
                <c:pt idx="210">
                  <c:v>44772</c:v>
                </c:pt>
                <c:pt idx="211">
                  <c:v>44773</c:v>
                </c:pt>
                <c:pt idx="212">
                  <c:v>44774</c:v>
                </c:pt>
                <c:pt idx="213">
                  <c:v>44775</c:v>
                </c:pt>
                <c:pt idx="214">
                  <c:v>44776</c:v>
                </c:pt>
                <c:pt idx="215">
                  <c:v>44777</c:v>
                </c:pt>
                <c:pt idx="216">
                  <c:v>44778</c:v>
                </c:pt>
                <c:pt idx="217">
                  <c:v>44779</c:v>
                </c:pt>
                <c:pt idx="218">
                  <c:v>44780</c:v>
                </c:pt>
                <c:pt idx="219">
                  <c:v>44781</c:v>
                </c:pt>
                <c:pt idx="220">
                  <c:v>44782</c:v>
                </c:pt>
                <c:pt idx="221">
                  <c:v>44783</c:v>
                </c:pt>
                <c:pt idx="222">
                  <c:v>44784</c:v>
                </c:pt>
                <c:pt idx="223">
                  <c:v>44785</c:v>
                </c:pt>
                <c:pt idx="224">
                  <c:v>44786</c:v>
                </c:pt>
                <c:pt idx="225">
                  <c:v>44787</c:v>
                </c:pt>
                <c:pt idx="226">
                  <c:v>44788</c:v>
                </c:pt>
                <c:pt idx="227">
                  <c:v>44789</c:v>
                </c:pt>
                <c:pt idx="228">
                  <c:v>44790</c:v>
                </c:pt>
                <c:pt idx="229">
                  <c:v>44791</c:v>
                </c:pt>
                <c:pt idx="230">
                  <c:v>44792</c:v>
                </c:pt>
                <c:pt idx="231">
                  <c:v>44793</c:v>
                </c:pt>
                <c:pt idx="232">
                  <c:v>44794</c:v>
                </c:pt>
                <c:pt idx="233">
                  <c:v>44795</c:v>
                </c:pt>
                <c:pt idx="234">
                  <c:v>44796</c:v>
                </c:pt>
                <c:pt idx="235">
                  <c:v>44797</c:v>
                </c:pt>
                <c:pt idx="236">
                  <c:v>44798</c:v>
                </c:pt>
                <c:pt idx="237">
                  <c:v>44799</c:v>
                </c:pt>
                <c:pt idx="238">
                  <c:v>44800</c:v>
                </c:pt>
                <c:pt idx="239">
                  <c:v>44801</c:v>
                </c:pt>
                <c:pt idx="240">
                  <c:v>44802</c:v>
                </c:pt>
                <c:pt idx="241">
                  <c:v>44803</c:v>
                </c:pt>
                <c:pt idx="242">
                  <c:v>44804</c:v>
                </c:pt>
                <c:pt idx="243">
                  <c:v>44805</c:v>
                </c:pt>
                <c:pt idx="244">
                  <c:v>44806</c:v>
                </c:pt>
                <c:pt idx="245">
                  <c:v>44807</c:v>
                </c:pt>
                <c:pt idx="246">
                  <c:v>44808</c:v>
                </c:pt>
                <c:pt idx="247">
                  <c:v>44809</c:v>
                </c:pt>
                <c:pt idx="248">
                  <c:v>44810</c:v>
                </c:pt>
                <c:pt idx="249">
                  <c:v>44811</c:v>
                </c:pt>
                <c:pt idx="250">
                  <c:v>44812</c:v>
                </c:pt>
                <c:pt idx="251">
                  <c:v>44813</c:v>
                </c:pt>
                <c:pt idx="252">
                  <c:v>44814</c:v>
                </c:pt>
                <c:pt idx="253">
                  <c:v>44815</c:v>
                </c:pt>
                <c:pt idx="254">
                  <c:v>44816</c:v>
                </c:pt>
                <c:pt idx="255">
                  <c:v>44817</c:v>
                </c:pt>
                <c:pt idx="256">
                  <c:v>44818</c:v>
                </c:pt>
                <c:pt idx="257">
                  <c:v>44819</c:v>
                </c:pt>
                <c:pt idx="258">
                  <c:v>44820</c:v>
                </c:pt>
                <c:pt idx="259">
                  <c:v>44821</c:v>
                </c:pt>
                <c:pt idx="260">
                  <c:v>44822</c:v>
                </c:pt>
                <c:pt idx="261">
                  <c:v>44823</c:v>
                </c:pt>
                <c:pt idx="262">
                  <c:v>44824</c:v>
                </c:pt>
                <c:pt idx="263">
                  <c:v>44825</c:v>
                </c:pt>
                <c:pt idx="264">
                  <c:v>44826</c:v>
                </c:pt>
                <c:pt idx="265">
                  <c:v>44827</c:v>
                </c:pt>
                <c:pt idx="266">
                  <c:v>44828</c:v>
                </c:pt>
                <c:pt idx="267">
                  <c:v>44829</c:v>
                </c:pt>
                <c:pt idx="268">
                  <c:v>44830</c:v>
                </c:pt>
                <c:pt idx="269">
                  <c:v>44831</c:v>
                </c:pt>
                <c:pt idx="270">
                  <c:v>44832</c:v>
                </c:pt>
                <c:pt idx="271">
                  <c:v>44833</c:v>
                </c:pt>
                <c:pt idx="272">
                  <c:v>44834</c:v>
                </c:pt>
                <c:pt idx="273">
                  <c:v>44835</c:v>
                </c:pt>
                <c:pt idx="274">
                  <c:v>44836</c:v>
                </c:pt>
                <c:pt idx="275">
                  <c:v>44837</c:v>
                </c:pt>
                <c:pt idx="276">
                  <c:v>44838</c:v>
                </c:pt>
                <c:pt idx="277">
                  <c:v>44839</c:v>
                </c:pt>
                <c:pt idx="278">
                  <c:v>44840</c:v>
                </c:pt>
                <c:pt idx="279">
                  <c:v>44841</c:v>
                </c:pt>
                <c:pt idx="280">
                  <c:v>44842</c:v>
                </c:pt>
                <c:pt idx="281">
                  <c:v>44843</c:v>
                </c:pt>
                <c:pt idx="282">
                  <c:v>44844</c:v>
                </c:pt>
                <c:pt idx="283">
                  <c:v>44845</c:v>
                </c:pt>
                <c:pt idx="284">
                  <c:v>44846</c:v>
                </c:pt>
                <c:pt idx="285">
                  <c:v>44847</c:v>
                </c:pt>
                <c:pt idx="286">
                  <c:v>44848</c:v>
                </c:pt>
                <c:pt idx="287">
                  <c:v>44849</c:v>
                </c:pt>
                <c:pt idx="288">
                  <c:v>44850</c:v>
                </c:pt>
                <c:pt idx="289">
                  <c:v>44851</c:v>
                </c:pt>
                <c:pt idx="290">
                  <c:v>44852</c:v>
                </c:pt>
                <c:pt idx="291">
                  <c:v>44853</c:v>
                </c:pt>
                <c:pt idx="292">
                  <c:v>44854</c:v>
                </c:pt>
                <c:pt idx="293">
                  <c:v>44855</c:v>
                </c:pt>
                <c:pt idx="294">
                  <c:v>44856</c:v>
                </c:pt>
                <c:pt idx="295">
                  <c:v>44857</c:v>
                </c:pt>
                <c:pt idx="296">
                  <c:v>44858</c:v>
                </c:pt>
                <c:pt idx="297">
                  <c:v>44859</c:v>
                </c:pt>
                <c:pt idx="298">
                  <c:v>44860</c:v>
                </c:pt>
                <c:pt idx="299">
                  <c:v>44861</c:v>
                </c:pt>
                <c:pt idx="300">
                  <c:v>44862</c:v>
                </c:pt>
                <c:pt idx="301">
                  <c:v>44863</c:v>
                </c:pt>
                <c:pt idx="302">
                  <c:v>44864</c:v>
                </c:pt>
                <c:pt idx="303">
                  <c:v>44865</c:v>
                </c:pt>
                <c:pt idx="304">
                  <c:v>44866</c:v>
                </c:pt>
                <c:pt idx="305">
                  <c:v>44867</c:v>
                </c:pt>
                <c:pt idx="306">
                  <c:v>44868</c:v>
                </c:pt>
                <c:pt idx="307">
                  <c:v>44869</c:v>
                </c:pt>
                <c:pt idx="308">
                  <c:v>44870</c:v>
                </c:pt>
                <c:pt idx="309">
                  <c:v>44871</c:v>
                </c:pt>
                <c:pt idx="310">
                  <c:v>44872</c:v>
                </c:pt>
                <c:pt idx="311">
                  <c:v>44873</c:v>
                </c:pt>
                <c:pt idx="312">
                  <c:v>44874</c:v>
                </c:pt>
                <c:pt idx="313">
                  <c:v>44875</c:v>
                </c:pt>
                <c:pt idx="314">
                  <c:v>44876</c:v>
                </c:pt>
                <c:pt idx="315">
                  <c:v>44877</c:v>
                </c:pt>
                <c:pt idx="316">
                  <c:v>44878</c:v>
                </c:pt>
                <c:pt idx="317">
                  <c:v>44879</c:v>
                </c:pt>
                <c:pt idx="318">
                  <c:v>44880</c:v>
                </c:pt>
                <c:pt idx="319">
                  <c:v>44881</c:v>
                </c:pt>
                <c:pt idx="320">
                  <c:v>44882</c:v>
                </c:pt>
                <c:pt idx="321">
                  <c:v>44883</c:v>
                </c:pt>
                <c:pt idx="322">
                  <c:v>44884</c:v>
                </c:pt>
                <c:pt idx="323">
                  <c:v>44885</c:v>
                </c:pt>
                <c:pt idx="324">
                  <c:v>44886</c:v>
                </c:pt>
                <c:pt idx="325">
                  <c:v>44887</c:v>
                </c:pt>
                <c:pt idx="326">
                  <c:v>44888</c:v>
                </c:pt>
                <c:pt idx="327">
                  <c:v>44889</c:v>
                </c:pt>
                <c:pt idx="328">
                  <c:v>44890</c:v>
                </c:pt>
                <c:pt idx="329">
                  <c:v>44891</c:v>
                </c:pt>
                <c:pt idx="330">
                  <c:v>44892</c:v>
                </c:pt>
                <c:pt idx="331">
                  <c:v>44893</c:v>
                </c:pt>
                <c:pt idx="332">
                  <c:v>44894</c:v>
                </c:pt>
                <c:pt idx="333">
                  <c:v>44895</c:v>
                </c:pt>
                <c:pt idx="334">
                  <c:v>44896</c:v>
                </c:pt>
                <c:pt idx="335">
                  <c:v>44897</c:v>
                </c:pt>
                <c:pt idx="336">
                  <c:v>44898</c:v>
                </c:pt>
                <c:pt idx="337">
                  <c:v>44899</c:v>
                </c:pt>
                <c:pt idx="338">
                  <c:v>44900</c:v>
                </c:pt>
                <c:pt idx="339">
                  <c:v>44901</c:v>
                </c:pt>
                <c:pt idx="340">
                  <c:v>44902</c:v>
                </c:pt>
                <c:pt idx="341">
                  <c:v>44903</c:v>
                </c:pt>
                <c:pt idx="342">
                  <c:v>44904</c:v>
                </c:pt>
                <c:pt idx="343">
                  <c:v>44905</c:v>
                </c:pt>
                <c:pt idx="344">
                  <c:v>44906</c:v>
                </c:pt>
                <c:pt idx="345">
                  <c:v>44907</c:v>
                </c:pt>
                <c:pt idx="346">
                  <c:v>44908</c:v>
                </c:pt>
                <c:pt idx="347">
                  <c:v>44909</c:v>
                </c:pt>
                <c:pt idx="348">
                  <c:v>44910</c:v>
                </c:pt>
                <c:pt idx="349">
                  <c:v>44911</c:v>
                </c:pt>
                <c:pt idx="350">
                  <c:v>44912</c:v>
                </c:pt>
                <c:pt idx="351">
                  <c:v>44913</c:v>
                </c:pt>
                <c:pt idx="352">
                  <c:v>44914</c:v>
                </c:pt>
                <c:pt idx="353">
                  <c:v>44915</c:v>
                </c:pt>
                <c:pt idx="354">
                  <c:v>44916</c:v>
                </c:pt>
                <c:pt idx="355">
                  <c:v>44917</c:v>
                </c:pt>
                <c:pt idx="356">
                  <c:v>44918</c:v>
                </c:pt>
                <c:pt idx="357">
                  <c:v>44919</c:v>
                </c:pt>
                <c:pt idx="358">
                  <c:v>44920</c:v>
                </c:pt>
                <c:pt idx="359">
                  <c:v>44921</c:v>
                </c:pt>
                <c:pt idx="360">
                  <c:v>44922</c:v>
                </c:pt>
                <c:pt idx="361">
                  <c:v>44923</c:v>
                </c:pt>
                <c:pt idx="362">
                  <c:v>44924</c:v>
                </c:pt>
                <c:pt idx="363">
                  <c:v>44925</c:v>
                </c:pt>
                <c:pt idx="364">
                  <c:v>44926</c:v>
                </c:pt>
                <c:pt idx="365">
                  <c:v>44927</c:v>
                </c:pt>
                <c:pt idx="366">
                  <c:v>44928</c:v>
                </c:pt>
                <c:pt idx="367">
                  <c:v>44929</c:v>
                </c:pt>
                <c:pt idx="368">
                  <c:v>44930</c:v>
                </c:pt>
                <c:pt idx="369">
                  <c:v>44931</c:v>
                </c:pt>
                <c:pt idx="370">
                  <c:v>44932</c:v>
                </c:pt>
                <c:pt idx="371">
                  <c:v>44933</c:v>
                </c:pt>
                <c:pt idx="372">
                  <c:v>44934</c:v>
                </c:pt>
                <c:pt idx="373">
                  <c:v>44935</c:v>
                </c:pt>
                <c:pt idx="374">
                  <c:v>44936</c:v>
                </c:pt>
                <c:pt idx="375">
                  <c:v>44937</c:v>
                </c:pt>
                <c:pt idx="376">
                  <c:v>44938</c:v>
                </c:pt>
                <c:pt idx="377">
                  <c:v>44939</c:v>
                </c:pt>
                <c:pt idx="378">
                  <c:v>44940</c:v>
                </c:pt>
                <c:pt idx="379">
                  <c:v>44941</c:v>
                </c:pt>
                <c:pt idx="380">
                  <c:v>44942</c:v>
                </c:pt>
                <c:pt idx="381">
                  <c:v>44943</c:v>
                </c:pt>
                <c:pt idx="382">
                  <c:v>44944</c:v>
                </c:pt>
                <c:pt idx="383">
                  <c:v>44945</c:v>
                </c:pt>
                <c:pt idx="384">
                  <c:v>44946</c:v>
                </c:pt>
                <c:pt idx="385">
                  <c:v>44947</c:v>
                </c:pt>
                <c:pt idx="386">
                  <c:v>44948</c:v>
                </c:pt>
                <c:pt idx="387">
                  <c:v>44949</c:v>
                </c:pt>
                <c:pt idx="388">
                  <c:v>44950</c:v>
                </c:pt>
                <c:pt idx="389">
                  <c:v>44951</c:v>
                </c:pt>
                <c:pt idx="390">
                  <c:v>44952</c:v>
                </c:pt>
                <c:pt idx="391">
                  <c:v>44953</c:v>
                </c:pt>
                <c:pt idx="392">
                  <c:v>44954</c:v>
                </c:pt>
                <c:pt idx="393">
                  <c:v>44955</c:v>
                </c:pt>
                <c:pt idx="394">
                  <c:v>44956</c:v>
                </c:pt>
                <c:pt idx="395">
                  <c:v>44957</c:v>
                </c:pt>
                <c:pt idx="396">
                  <c:v>44958</c:v>
                </c:pt>
                <c:pt idx="397">
                  <c:v>44959</c:v>
                </c:pt>
                <c:pt idx="398">
                  <c:v>44960</c:v>
                </c:pt>
                <c:pt idx="399">
                  <c:v>44961</c:v>
                </c:pt>
                <c:pt idx="400">
                  <c:v>44962</c:v>
                </c:pt>
                <c:pt idx="401">
                  <c:v>44963</c:v>
                </c:pt>
                <c:pt idx="402">
                  <c:v>44964</c:v>
                </c:pt>
                <c:pt idx="403">
                  <c:v>44965</c:v>
                </c:pt>
                <c:pt idx="404">
                  <c:v>44966</c:v>
                </c:pt>
                <c:pt idx="405">
                  <c:v>44967</c:v>
                </c:pt>
                <c:pt idx="406">
                  <c:v>44968</c:v>
                </c:pt>
                <c:pt idx="407">
                  <c:v>44969</c:v>
                </c:pt>
                <c:pt idx="408">
                  <c:v>44970</c:v>
                </c:pt>
                <c:pt idx="409">
                  <c:v>44971</c:v>
                </c:pt>
                <c:pt idx="410">
                  <c:v>44972</c:v>
                </c:pt>
                <c:pt idx="411">
                  <c:v>44973</c:v>
                </c:pt>
                <c:pt idx="412">
                  <c:v>44974</c:v>
                </c:pt>
                <c:pt idx="413">
                  <c:v>44975</c:v>
                </c:pt>
                <c:pt idx="414">
                  <c:v>44976</c:v>
                </c:pt>
                <c:pt idx="415">
                  <c:v>44977</c:v>
                </c:pt>
                <c:pt idx="416">
                  <c:v>44978</c:v>
                </c:pt>
                <c:pt idx="417">
                  <c:v>44979</c:v>
                </c:pt>
                <c:pt idx="418">
                  <c:v>44980</c:v>
                </c:pt>
                <c:pt idx="419">
                  <c:v>44981</c:v>
                </c:pt>
                <c:pt idx="420">
                  <c:v>44982</c:v>
                </c:pt>
                <c:pt idx="421">
                  <c:v>44983</c:v>
                </c:pt>
                <c:pt idx="422">
                  <c:v>44984</c:v>
                </c:pt>
                <c:pt idx="423">
                  <c:v>44985</c:v>
                </c:pt>
                <c:pt idx="424">
                  <c:v>44986</c:v>
                </c:pt>
                <c:pt idx="425">
                  <c:v>44987</c:v>
                </c:pt>
                <c:pt idx="426">
                  <c:v>44988</c:v>
                </c:pt>
                <c:pt idx="427">
                  <c:v>44989</c:v>
                </c:pt>
                <c:pt idx="428">
                  <c:v>44990</c:v>
                </c:pt>
                <c:pt idx="429">
                  <c:v>44991</c:v>
                </c:pt>
                <c:pt idx="430">
                  <c:v>44992</c:v>
                </c:pt>
                <c:pt idx="431">
                  <c:v>44993</c:v>
                </c:pt>
                <c:pt idx="432">
                  <c:v>44994</c:v>
                </c:pt>
                <c:pt idx="433">
                  <c:v>44995</c:v>
                </c:pt>
                <c:pt idx="434">
                  <c:v>44996</c:v>
                </c:pt>
                <c:pt idx="435">
                  <c:v>44997</c:v>
                </c:pt>
                <c:pt idx="436">
                  <c:v>44998</c:v>
                </c:pt>
                <c:pt idx="437">
                  <c:v>44999</c:v>
                </c:pt>
                <c:pt idx="438">
                  <c:v>45000</c:v>
                </c:pt>
                <c:pt idx="439">
                  <c:v>45001</c:v>
                </c:pt>
                <c:pt idx="440">
                  <c:v>45002</c:v>
                </c:pt>
                <c:pt idx="441">
                  <c:v>45003</c:v>
                </c:pt>
                <c:pt idx="442">
                  <c:v>45004</c:v>
                </c:pt>
                <c:pt idx="443">
                  <c:v>45005</c:v>
                </c:pt>
                <c:pt idx="444">
                  <c:v>45006</c:v>
                </c:pt>
                <c:pt idx="445">
                  <c:v>45007</c:v>
                </c:pt>
                <c:pt idx="446">
                  <c:v>45008</c:v>
                </c:pt>
                <c:pt idx="447">
                  <c:v>45009</c:v>
                </c:pt>
                <c:pt idx="448">
                  <c:v>45010</c:v>
                </c:pt>
                <c:pt idx="449">
                  <c:v>45011</c:v>
                </c:pt>
                <c:pt idx="450">
                  <c:v>45012</c:v>
                </c:pt>
                <c:pt idx="451">
                  <c:v>45013</c:v>
                </c:pt>
                <c:pt idx="452">
                  <c:v>45014</c:v>
                </c:pt>
                <c:pt idx="453">
                  <c:v>45015</c:v>
                </c:pt>
                <c:pt idx="454">
                  <c:v>45016</c:v>
                </c:pt>
                <c:pt idx="455">
                  <c:v>45017</c:v>
                </c:pt>
                <c:pt idx="456">
                  <c:v>45018</c:v>
                </c:pt>
                <c:pt idx="457">
                  <c:v>45019</c:v>
                </c:pt>
                <c:pt idx="458">
                  <c:v>45020</c:v>
                </c:pt>
                <c:pt idx="459">
                  <c:v>45021</c:v>
                </c:pt>
                <c:pt idx="460">
                  <c:v>45022</c:v>
                </c:pt>
                <c:pt idx="461">
                  <c:v>45023</c:v>
                </c:pt>
                <c:pt idx="462">
                  <c:v>45024</c:v>
                </c:pt>
                <c:pt idx="463">
                  <c:v>45025</c:v>
                </c:pt>
                <c:pt idx="464">
                  <c:v>45026</c:v>
                </c:pt>
                <c:pt idx="465">
                  <c:v>45027</c:v>
                </c:pt>
                <c:pt idx="466">
                  <c:v>45028</c:v>
                </c:pt>
                <c:pt idx="467">
                  <c:v>45029</c:v>
                </c:pt>
                <c:pt idx="468">
                  <c:v>45030</c:v>
                </c:pt>
                <c:pt idx="469">
                  <c:v>45031</c:v>
                </c:pt>
                <c:pt idx="470">
                  <c:v>45032</c:v>
                </c:pt>
                <c:pt idx="471">
                  <c:v>45033</c:v>
                </c:pt>
                <c:pt idx="472">
                  <c:v>45034</c:v>
                </c:pt>
                <c:pt idx="473">
                  <c:v>45035</c:v>
                </c:pt>
                <c:pt idx="474">
                  <c:v>45036</c:v>
                </c:pt>
                <c:pt idx="475">
                  <c:v>45037</c:v>
                </c:pt>
                <c:pt idx="476">
                  <c:v>45038</c:v>
                </c:pt>
                <c:pt idx="477">
                  <c:v>45039</c:v>
                </c:pt>
                <c:pt idx="478">
                  <c:v>45040</c:v>
                </c:pt>
                <c:pt idx="479">
                  <c:v>45041</c:v>
                </c:pt>
                <c:pt idx="480">
                  <c:v>45042</c:v>
                </c:pt>
                <c:pt idx="481">
                  <c:v>45043</c:v>
                </c:pt>
                <c:pt idx="482">
                  <c:v>45044</c:v>
                </c:pt>
                <c:pt idx="483">
                  <c:v>45045</c:v>
                </c:pt>
                <c:pt idx="484">
                  <c:v>45046</c:v>
                </c:pt>
                <c:pt idx="485">
                  <c:v>45047</c:v>
                </c:pt>
                <c:pt idx="486">
                  <c:v>45048</c:v>
                </c:pt>
                <c:pt idx="487">
                  <c:v>45049</c:v>
                </c:pt>
                <c:pt idx="488">
                  <c:v>45050</c:v>
                </c:pt>
                <c:pt idx="489">
                  <c:v>45051</c:v>
                </c:pt>
                <c:pt idx="490">
                  <c:v>45052</c:v>
                </c:pt>
                <c:pt idx="491">
                  <c:v>45053</c:v>
                </c:pt>
                <c:pt idx="492">
                  <c:v>45054</c:v>
                </c:pt>
                <c:pt idx="493">
                  <c:v>45055</c:v>
                </c:pt>
                <c:pt idx="494">
                  <c:v>45056</c:v>
                </c:pt>
                <c:pt idx="495">
                  <c:v>45057</c:v>
                </c:pt>
                <c:pt idx="496">
                  <c:v>45058</c:v>
                </c:pt>
                <c:pt idx="497">
                  <c:v>45059</c:v>
                </c:pt>
                <c:pt idx="498">
                  <c:v>45060</c:v>
                </c:pt>
                <c:pt idx="499">
                  <c:v>45061</c:v>
                </c:pt>
                <c:pt idx="500">
                  <c:v>45062</c:v>
                </c:pt>
                <c:pt idx="501">
                  <c:v>45063</c:v>
                </c:pt>
                <c:pt idx="502">
                  <c:v>45064</c:v>
                </c:pt>
                <c:pt idx="503">
                  <c:v>45065</c:v>
                </c:pt>
                <c:pt idx="504">
                  <c:v>45066</c:v>
                </c:pt>
                <c:pt idx="505">
                  <c:v>45067</c:v>
                </c:pt>
                <c:pt idx="506">
                  <c:v>45068</c:v>
                </c:pt>
                <c:pt idx="507">
                  <c:v>45069</c:v>
                </c:pt>
                <c:pt idx="508">
                  <c:v>45070</c:v>
                </c:pt>
                <c:pt idx="509">
                  <c:v>45071</c:v>
                </c:pt>
                <c:pt idx="510">
                  <c:v>45072</c:v>
                </c:pt>
                <c:pt idx="511">
                  <c:v>45073</c:v>
                </c:pt>
                <c:pt idx="512">
                  <c:v>45074</c:v>
                </c:pt>
                <c:pt idx="513">
                  <c:v>45075</c:v>
                </c:pt>
                <c:pt idx="514">
                  <c:v>45076</c:v>
                </c:pt>
                <c:pt idx="515">
                  <c:v>45077</c:v>
                </c:pt>
                <c:pt idx="516">
                  <c:v>45078</c:v>
                </c:pt>
                <c:pt idx="517">
                  <c:v>45079</c:v>
                </c:pt>
                <c:pt idx="518">
                  <c:v>45080</c:v>
                </c:pt>
                <c:pt idx="519">
                  <c:v>45081</c:v>
                </c:pt>
                <c:pt idx="520">
                  <c:v>45082</c:v>
                </c:pt>
                <c:pt idx="521">
                  <c:v>45083</c:v>
                </c:pt>
                <c:pt idx="522">
                  <c:v>45084</c:v>
                </c:pt>
                <c:pt idx="523">
                  <c:v>45085</c:v>
                </c:pt>
                <c:pt idx="524">
                  <c:v>45086</c:v>
                </c:pt>
                <c:pt idx="525">
                  <c:v>45087</c:v>
                </c:pt>
                <c:pt idx="526">
                  <c:v>45088</c:v>
                </c:pt>
                <c:pt idx="527">
                  <c:v>45089</c:v>
                </c:pt>
                <c:pt idx="528">
                  <c:v>45090</c:v>
                </c:pt>
                <c:pt idx="529">
                  <c:v>45091</c:v>
                </c:pt>
                <c:pt idx="530">
                  <c:v>45092</c:v>
                </c:pt>
                <c:pt idx="531">
                  <c:v>45093</c:v>
                </c:pt>
                <c:pt idx="532">
                  <c:v>45094</c:v>
                </c:pt>
                <c:pt idx="533">
                  <c:v>45095</c:v>
                </c:pt>
                <c:pt idx="534">
                  <c:v>45096</c:v>
                </c:pt>
                <c:pt idx="535">
                  <c:v>45097</c:v>
                </c:pt>
                <c:pt idx="536">
                  <c:v>45098</c:v>
                </c:pt>
                <c:pt idx="537">
                  <c:v>45099</c:v>
                </c:pt>
                <c:pt idx="538">
                  <c:v>45100</c:v>
                </c:pt>
                <c:pt idx="539">
                  <c:v>45101</c:v>
                </c:pt>
                <c:pt idx="540">
                  <c:v>45102</c:v>
                </c:pt>
                <c:pt idx="541">
                  <c:v>45103</c:v>
                </c:pt>
                <c:pt idx="542">
                  <c:v>45104</c:v>
                </c:pt>
                <c:pt idx="543">
                  <c:v>45105</c:v>
                </c:pt>
                <c:pt idx="544">
                  <c:v>45106</c:v>
                </c:pt>
                <c:pt idx="545">
                  <c:v>45107</c:v>
                </c:pt>
                <c:pt idx="546">
                  <c:v>45108</c:v>
                </c:pt>
                <c:pt idx="547">
                  <c:v>45109</c:v>
                </c:pt>
                <c:pt idx="548">
                  <c:v>45110</c:v>
                </c:pt>
                <c:pt idx="549">
                  <c:v>45111</c:v>
                </c:pt>
                <c:pt idx="550">
                  <c:v>45112</c:v>
                </c:pt>
                <c:pt idx="551">
                  <c:v>45113</c:v>
                </c:pt>
                <c:pt idx="552">
                  <c:v>45114</c:v>
                </c:pt>
                <c:pt idx="553">
                  <c:v>45115</c:v>
                </c:pt>
                <c:pt idx="554">
                  <c:v>45116</c:v>
                </c:pt>
                <c:pt idx="555">
                  <c:v>45117</c:v>
                </c:pt>
                <c:pt idx="556">
                  <c:v>45118</c:v>
                </c:pt>
                <c:pt idx="557">
                  <c:v>45119</c:v>
                </c:pt>
                <c:pt idx="558">
                  <c:v>45120</c:v>
                </c:pt>
                <c:pt idx="559">
                  <c:v>45121</c:v>
                </c:pt>
                <c:pt idx="560">
                  <c:v>45122</c:v>
                </c:pt>
                <c:pt idx="561">
                  <c:v>45123</c:v>
                </c:pt>
                <c:pt idx="562">
                  <c:v>45124</c:v>
                </c:pt>
                <c:pt idx="563">
                  <c:v>45125</c:v>
                </c:pt>
                <c:pt idx="564">
                  <c:v>45126</c:v>
                </c:pt>
                <c:pt idx="565">
                  <c:v>45127</c:v>
                </c:pt>
                <c:pt idx="566">
                  <c:v>45128</c:v>
                </c:pt>
                <c:pt idx="567">
                  <c:v>45129</c:v>
                </c:pt>
                <c:pt idx="568">
                  <c:v>45130</c:v>
                </c:pt>
                <c:pt idx="569">
                  <c:v>45131</c:v>
                </c:pt>
                <c:pt idx="570">
                  <c:v>45132</c:v>
                </c:pt>
                <c:pt idx="571">
                  <c:v>45133</c:v>
                </c:pt>
                <c:pt idx="572">
                  <c:v>45134</c:v>
                </c:pt>
                <c:pt idx="573">
                  <c:v>45135</c:v>
                </c:pt>
                <c:pt idx="574">
                  <c:v>45136</c:v>
                </c:pt>
                <c:pt idx="575">
                  <c:v>45137</c:v>
                </c:pt>
                <c:pt idx="576">
                  <c:v>45138</c:v>
                </c:pt>
                <c:pt idx="577">
                  <c:v>45139</c:v>
                </c:pt>
                <c:pt idx="578">
                  <c:v>45140</c:v>
                </c:pt>
                <c:pt idx="579">
                  <c:v>45141</c:v>
                </c:pt>
                <c:pt idx="580">
                  <c:v>45142</c:v>
                </c:pt>
                <c:pt idx="581">
                  <c:v>45143</c:v>
                </c:pt>
                <c:pt idx="582">
                  <c:v>45144</c:v>
                </c:pt>
                <c:pt idx="583">
                  <c:v>45145</c:v>
                </c:pt>
                <c:pt idx="584">
                  <c:v>45146</c:v>
                </c:pt>
                <c:pt idx="585">
                  <c:v>45147</c:v>
                </c:pt>
                <c:pt idx="586">
                  <c:v>45148</c:v>
                </c:pt>
                <c:pt idx="587">
                  <c:v>45149</c:v>
                </c:pt>
                <c:pt idx="588">
                  <c:v>45150</c:v>
                </c:pt>
                <c:pt idx="589">
                  <c:v>45151</c:v>
                </c:pt>
                <c:pt idx="590">
                  <c:v>45152</c:v>
                </c:pt>
                <c:pt idx="591">
                  <c:v>45153</c:v>
                </c:pt>
                <c:pt idx="592">
                  <c:v>45154</c:v>
                </c:pt>
                <c:pt idx="593">
                  <c:v>45155</c:v>
                </c:pt>
                <c:pt idx="594">
                  <c:v>45156</c:v>
                </c:pt>
                <c:pt idx="595">
                  <c:v>45157</c:v>
                </c:pt>
                <c:pt idx="596">
                  <c:v>45158</c:v>
                </c:pt>
                <c:pt idx="597">
                  <c:v>45159</c:v>
                </c:pt>
                <c:pt idx="598">
                  <c:v>45160</c:v>
                </c:pt>
                <c:pt idx="599">
                  <c:v>45161</c:v>
                </c:pt>
                <c:pt idx="600">
                  <c:v>45162</c:v>
                </c:pt>
                <c:pt idx="601">
                  <c:v>45163</c:v>
                </c:pt>
                <c:pt idx="602">
                  <c:v>45164</c:v>
                </c:pt>
                <c:pt idx="603">
                  <c:v>45165</c:v>
                </c:pt>
                <c:pt idx="604">
                  <c:v>45166</c:v>
                </c:pt>
                <c:pt idx="605">
                  <c:v>45167</c:v>
                </c:pt>
                <c:pt idx="606">
                  <c:v>45168</c:v>
                </c:pt>
                <c:pt idx="607">
                  <c:v>45169</c:v>
                </c:pt>
                <c:pt idx="608">
                  <c:v>45170</c:v>
                </c:pt>
                <c:pt idx="609">
                  <c:v>45171</c:v>
                </c:pt>
                <c:pt idx="610">
                  <c:v>45172</c:v>
                </c:pt>
                <c:pt idx="611">
                  <c:v>45173</c:v>
                </c:pt>
                <c:pt idx="612">
                  <c:v>45174</c:v>
                </c:pt>
                <c:pt idx="613">
                  <c:v>45175</c:v>
                </c:pt>
                <c:pt idx="614">
                  <c:v>45176</c:v>
                </c:pt>
                <c:pt idx="615">
                  <c:v>45177</c:v>
                </c:pt>
                <c:pt idx="616">
                  <c:v>45178</c:v>
                </c:pt>
                <c:pt idx="617">
                  <c:v>45179</c:v>
                </c:pt>
                <c:pt idx="618">
                  <c:v>45180</c:v>
                </c:pt>
                <c:pt idx="619">
                  <c:v>45181</c:v>
                </c:pt>
                <c:pt idx="620">
                  <c:v>45182</c:v>
                </c:pt>
                <c:pt idx="621">
                  <c:v>45183</c:v>
                </c:pt>
                <c:pt idx="622">
                  <c:v>45184</c:v>
                </c:pt>
                <c:pt idx="623">
                  <c:v>45185</c:v>
                </c:pt>
                <c:pt idx="624">
                  <c:v>45186</c:v>
                </c:pt>
                <c:pt idx="625">
                  <c:v>45187</c:v>
                </c:pt>
                <c:pt idx="626">
                  <c:v>45188</c:v>
                </c:pt>
                <c:pt idx="627">
                  <c:v>45189</c:v>
                </c:pt>
                <c:pt idx="628">
                  <c:v>45190</c:v>
                </c:pt>
                <c:pt idx="629">
                  <c:v>45191</c:v>
                </c:pt>
                <c:pt idx="630">
                  <c:v>45192</c:v>
                </c:pt>
                <c:pt idx="631">
                  <c:v>45193</c:v>
                </c:pt>
                <c:pt idx="632">
                  <c:v>45194</c:v>
                </c:pt>
                <c:pt idx="633">
                  <c:v>45195</c:v>
                </c:pt>
                <c:pt idx="634">
                  <c:v>45196</c:v>
                </c:pt>
                <c:pt idx="635">
                  <c:v>45197</c:v>
                </c:pt>
                <c:pt idx="636">
                  <c:v>45198</c:v>
                </c:pt>
                <c:pt idx="637">
                  <c:v>45199</c:v>
                </c:pt>
                <c:pt idx="638">
                  <c:v>45200</c:v>
                </c:pt>
                <c:pt idx="639">
                  <c:v>45201</c:v>
                </c:pt>
                <c:pt idx="640">
                  <c:v>45202</c:v>
                </c:pt>
                <c:pt idx="641">
                  <c:v>45203</c:v>
                </c:pt>
                <c:pt idx="642">
                  <c:v>45204</c:v>
                </c:pt>
                <c:pt idx="643">
                  <c:v>45205</c:v>
                </c:pt>
                <c:pt idx="644">
                  <c:v>45206</c:v>
                </c:pt>
                <c:pt idx="645">
                  <c:v>45207</c:v>
                </c:pt>
                <c:pt idx="646">
                  <c:v>45208</c:v>
                </c:pt>
                <c:pt idx="647">
                  <c:v>45209</c:v>
                </c:pt>
                <c:pt idx="648">
                  <c:v>45210</c:v>
                </c:pt>
                <c:pt idx="649">
                  <c:v>45211</c:v>
                </c:pt>
                <c:pt idx="650">
                  <c:v>45212</c:v>
                </c:pt>
                <c:pt idx="651">
                  <c:v>45213</c:v>
                </c:pt>
                <c:pt idx="652">
                  <c:v>45214</c:v>
                </c:pt>
                <c:pt idx="653">
                  <c:v>45215</c:v>
                </c:pt>
                <c:pt idx="654">
                  <c:v>45216</c:v>
                </c:pt>
                <c:pt idx="655">
                  <c:v>45217</c:v>
                </c:pt>
                <c:pt idx="656">
                  <c:v>45218</c:v>
                </c:pt>
                <c:pt idx="657">
                  <c:v>45219</c:v>
                </c:pt>
                <c:pt idx="658">
                  <c:v>45220</c:v>
                </c:pt>
                <c:pt idx="659">
                  <c:v>45221</c:v>
                </c:pt>
                <c:pt idx="660">
                  <c:v>45222</c:v>
                </c:pt>
                <c:pt idx="661">
                  <c:v>45223</c:v>
                </c:pt>
                <c:pt idx="662">
                  <c:v>45224</c:v>
                </c:pt>
                <c:pt idx="663">
                  <c:v>45225</c:v>
                </c:pt>
                <c:pt idx="664">
                  <c:v>45226</c:v>
                </c:pt>
                <c:pt idx="665">
                  <c:v>45227</c:v>
                </c:pt>
                <c:pt idx="666">
                  <c:v>45228</c:v>
                </c:pt>
                <c:pt idx="667">
                  <c:v>45229</c:v>
                </c:pt>
                <c:pt idx="668">
                  <c:v>45230</c:v>
                </c:pt>
                <c:pt idx="669">
                  <c:v>45231</c:v>
                </c:pt>
                <c:pt idx="670">
                  <c:v>45232</c:v>
                </c:pt>
                <c:pt idx="671">
                  <c:v>45233</c:v>
                </c:pt>
                <c:pt idx="672">
                  <c:v>45234</c:v>
                </c:pt>
                <c:pt idx="673">
                  <c:v>45235</c:v>
                </c:pt>
                <c:pt idx="674">
                  <c:v>45236</c:v>
                </c:pt>
                <c:pt idx="675">
                  <c:v>45237</c:v>
                </c:pt>
                <c:pt idx="676">
                  <c:v>45238</c:v>
                </c:pt>
                <c:pt idx="677">
                  <c:v>45239</c:v>
                </c:pt>
                <c:pt idx="678">
                  <c:v>45240</c:v>
                </c:pt>
                <c:pt idx="679">
                  <c:v>45241</c:v>
                </c:pt>
                <c:pt idx="680">
                  <c:v>45242</c:v>
                </c:pt>
                <c:pt idx="681">
                  <c:v>45243</c:v>
                </c:pt>
                <c:pt idx="682">
                  <c:v>45244</c:v>
                </c:pt>
                <c:pt idx="683">
                  <c:v>45245</c:v>
                </c:pt>
                <c:pt idx="684">
                  <c:v>45246</c:v>
                </c:pt>
                <c:pt idx="685">
                  <c:v>45247</c:v>
                </c:pt>
                <c:pt idx="686">
                  <c:v>45248</c:v>
                </c:pt>
                <c:pt idx="687">
                  <c:v>45249</c:v>
                </c:pt>
                <c:pt idx="688">
                  <c:v>45250</c:v>
                </c:pt>
                <c:pt idx="689">
                  <c:v>45251</c:v>
                </c:pt>
                <c:pt idx="690">
                  <c:v>45252</c:v>
                </c:pt>
                <c:pt idx="691">
                  <c:v>45253</c:v>
                </c:pt>
                <c:pt idx="692">
                  <c:v>45254</c:v>
                </c:pt>
                <c:pt idx="693">
                  <c:v>45255</c:v>
                </c:pt>
                <c:pt idx="694">
                  <c:v>45256</c:v>
                </c:pt>
                <c:pt idx="695">
                  <c:v>45257</c:v>
                </c:pt>
                <c:pt idx="696">
                  <c:v>45258</c:v>
                </c:pt>
                <c:pt idx="697">
                  <c:v>45259</c:v>
                </c:pt>
                <c:pt idx="698">
                  <c:v>45260</c:v>
                </c:pt>
                <c:pt idx="699">
                  <c:v>45261</c:v>
                </c:pt>
                <c:pt idx="700">
                  <c:v>45262</c:v>
                </c:pt>
                <c:pt idx="701">
                  <c:v>45263</c:v>
                </c:pt>
                <c:pt idx="702">
                  <c:v>45264</c:v>
                </c:pt>
                <c:pt idx="703">
                  <c:v>45265</c:v>
                </c:pt>
                <c:pt idx="704">
                  <c:v>45266</c:v>
                </c:pt>
                <c:pt idx="705">
                  <c:v>45267</c:v>
                </c:pt>
                <c:pt idx="706">
                  <c:v>45268</c:v>
                </c:pt>
                <c:pt idx="707">
                  <c:v>45269</c:v>
                </c:pt>
                <c:pt idx="708">
                  <c:v>45270</c:v>
                </c:pt>
                <c:pt idx="709">
                  <c:v>45271</c:v>
                </c:pt>
                <c:pt idx="710">
                  <c:v>45272</c:v>
                </c:pt>
                <c:pt idx="711">
                  <c:v>45273</c:v>
                </c:pt>
                <c:pt idx="712">
                  <c:v>45274</c:v>
                </c:pt>
                <c:pt idx="713">
                  <c:v>45275</c:v>
                </c:pt>
                <c:pt idx="714">
                  <c:v>45276</c:v>
                </c:pt>
                <c:pt idx="715">
                  <c:v>45277</c:v>
                </c:pt>
                <c:pt idx="716">
                  <c:v>45278</c:v>
                </c:pt>
                <c:pt idx="717">
                  <c:v>45279</c:v>
                </c:pt>
                <c:pt idx="718">
                  <c:v>45280</c:v>
                </c:pt>
                <c:pt idx="719">
                  <c:v>45281</c:v>
                </c:pt>
                <c:pt idx="720">
                  <c:v>45282</c:v>
                </c:pt>
                <c:pt idx="721">
                  <c:v>45283</c:v>
                </c:pt>
                <c:pt idx="722">
                  <c:v>45284</c:v>
                </c:pt>
                <c:pt idx="723">
                  <c:v>45285</c:v>
                </c:pt>
                <c:pt idx="724">
                  <c:v>45286</c:v>
                </c:pt>
                <c:pt idx="725">
                  <c:v>45287</c:v>
                </c:pt>
                <c:pt idx="726">
                  <c:v>45288</c:v>
                </c:pt>
                <c:pt idx="727">
                  <c:v>45289</c:v>
                </c:pt>
                <c:pt idx="728">
                  <c:v>45290</c:v>
                </c:pt>
                <c:pt idx="729">
                  <c:v>45291</c:v>
                </c:pt>
                <c:pt idx="730">
                  <c:v>45292</c:v>
                </c:pt>
                <c:pt idx="731">
                  <c:v>45293</c:v>
                </c:pt>
                <c:pt idx="732">
                  <c:v>45294</c:v>
                </c:pt>
                <c:pt idx="733">
                  <c:v>45295</c:v>
                </c:pt>
                <c:pt idx="734">
                  <c:v>45296</c:v>
                </c:pt>
                <c:pt idx="735">
                  <c:v>45297</c:v>
                </c:pt>
                <c:pt idx="736">
                  <c:v>45298</c:v>
                </c:pt>
                <c:pt idx="737">
                  <c:v>45299</c:v>
                </c:pt>
                <c:pt idx="738">
                  <c:v>45300</c:v>
                </c:pt>
                <c:pt idx="739">
                  <c:v>45301</c:v>
                </c:pt>
                <c:pt idx="740">
                  <c:v>45302</c:v>
                </c:pt>
                <c:pt idx="741">
                  <c:v>45303</c:v>
                </c:pt>
                <c:pt idx="742">
                  <c:v>45304</c:v>
                </c:pt>
                <c:pt idx="743">
                  <c:v>45305</c:v>
                </c:pt>
                <c:pt idx="744">
                  <c:v>45306</c:v>
                </c:pt>
                <c:pt idx="745">
                  <c:v>45307</c:v>
                </c:pt>
                <c:pt idx="746">
                  <c:v>45308</c:v>
                </c:pt>
                <c:pt idx="747">
                  <c:v>45309</c:v>
                </c:pt>
                <c:pt idx="748">
                  <c:v>45310</c:v>
                </c:pt>
                <c:pt idx="749">
                  <c:v>45311</c:v>
                </c:pt>
                <c:pt idx="750">
                  <c:v>45312</c:v>
                </c:pt>
                <c:pt idx="751">
                  <c:v>45313</c:v>
                </c:pt>
                <c:pt idx="752">
                  <c:v>45314</c:v>
                </c:pt>
                <c:pt idx="753">
                  <c:v>45315</c:v>
                </c:pt>
                <c:pt idx="754">
                  <c:v>45316</c:v>
                </c:pt>
                <c:pt idx="755">
                  <c:v>45317</c:v>
                </c:pt>
                <c:pt idx="756">
                  <c:v>45318</c:v>
                </c:pt>
                <c:pt idx="757">
                  <c:v>45319</c:v>
                </c:pt>
                <c:pt idx="758">
                  <c:v>45320</c:v>
                </c:pt>
                <c:pt idx="759">
                  <c:v>45321</c:v>
                </c:pt>
                <c:pt idx="760">
                  <c:v>45322</c:v>
                </c:pt>
                <c:pt idx="761">
                  <c:v>45323</c:v>
                </c:pt>
                <c:pt idx="762">
                  <c:v>45324</c:v>
                </c:pt>
                <c:pt idx="763">
                  <c:v>45325</c:v>
                </c:pt>
                <c:pt idx="764">
                  <c:v>45326</c:v>
                </c:pt>
                <c:pt idx="765">
                  <c:v>45327</c:v>
                </c:pt>
                <c:pt idx="766">
                  <c:v>45328</c:v>
                </c:pt>
                <c:pt idx="767">
                  <c:v>45329</c:v>
                </c:pt>
                <c:pt idx="768">
                  <c:v>45330</c:v>
                </c:pt>
                <c:pt idx="769">
                  <c:v>45331</c:v>
                </c:pt>
                <c:pt idx="770">
                  <c:v>45332</c:v>
                </c:pt>
                <c:pt idx="771">
                  <c:v>45333</c:v>
                </c:pt>
                <c:pt idx="772">
                  <c:v>45334</c:v>
                </c:pt>
                <c:pt idx="773">
                  <c:v>45335</c:v>
                </c:pt>
                <c:pt idx="774">
                  <c:v>45336</c:v>
                </c:pt>
                <c:pt idx="775">
                  <c:v>45337</c:v>
                </c:pt>
                <c:pt idx="776">
                  <c:v>45338</c:v>
                </c:pt>
                <c:pt idx="777">
                  <c:v>45339</c:v>
                </c:pt>
                <c:pt idx="778">
                  <c:v>45340</c:v>
                </c:pt>
                <c:pt idx="779">
                  <c:v>45341</c:v>
                </c:pt>
                <c:pt idx="780">
                  <c:v>45342</c:v>
                </c:pt>
                <c:pt idx="781">
                  <c:v>45343</c:v>
                </c:pt>
                <c:pt idx="782">
                  <c:v>45344</c:v>
                </c:pt>
                <c:pt idx="783">
                  <c:v>45345</c:v>
                </c:pt>
                <c:pt idx="784">
                  <c:v>45346</c:v>
                </c:pt>
                <c:pt idx="785">
                  <c:v>45347</c:v>
                </c:pt>
                <c:pt idx="786">
                  <c:v>45348</c:v>
                </c:pt>
                <c:pt idx="787">
                  <c:v>45349</c:v>
                </c:pt>
                <c:pt idx="788">
                  <c:v>45350</c:v>
                </c:pt>
                <c:pt idx="789">
                  <c:v>45351</c:v>
                </c:pt>
                <c:pt idx="790">
                  <c:v>45352</c:v>
                </c:pt>
                <c:pt idx="791">
                  <c:v>45353</c:v>
                </c:pt>
                <c:pt idx="792">
                  <c:v>45354</c:v>
                </c:pt>
                <c:pt idx="793">
                  <c:v>45355</c:v>
                </c:pt>
                <c:pt idx="794">
                  <c:v>45356</c:v>
                </c:pt>
                <c:pt idx="795">
                  <c:v>45357</c:v>
                </c:pt>
                <c:pt idx="796">
                  <c:v>45358</c:v>
                </c:pt>
                <c:pt idx="797">
                  <c:v>45359</c:v>
                </c:pt>
                <c:pt idx="798">
                  <c:v>45360</c:v>
                </c:pt>
                <c:pt idx="799">
                  <c:v>45361</c:v>
                </c:pt>
                <c:pt idx="800">
                  <c:v>45362</c:v>
                </c:pt>
                <c:pt idx="801">
                  <c:v>45363</c:v>
                </c:pt>
                <c:pt idx="802">
                  <c:v>45364</c:v>
                </c:pt>
                <c:pt idx="803">
                  <c:v>45365</c:v>
                </c:pt>
                <c:pt idx="804">
                  <c:v>45366</c:v>
                </c:pt>
                <c:pt idx="805">
                  <c:v>45367</c:v>
                </c:pt>
                <c:pt idx="806">
                  <c:v>45368</c:v>
                </c:pt>
                <c:pt idx="807">
                  <c:v>45369</c:v>
                </c:pt>
                <c:pt idx="808">
                  <c:v>45370</c:v>
                </c:pt>
                <c:pt idx="809">
                  <c:v>45371</c:v>
                </c:pt>
                <c:pt idx="810">
                  <c:v>45372</c:v>
                </c:pt>
                <c:pt idx="811">
                  <c:v>45373</c:v>
                </c:pt>
                <c:pt idx="812">
                  <c:v>45374</c:v>
                </c:pt>
                <c:pt idx="813">
                  <c:v>45375</c:v>
                </c:pt>
                <c:pt idx="814">
                  <c:v>45376</c:v>
                </c:pt>
                <c:pt idx="815">
                  <c:v>45377</c:v>
                </c:pt>
                <c:pt idx="816">
                  <c:v>45378</c:v>
                </c:pt>
                <c:pt idx="817">
                  <c:v>45379</c:v>
                </c:pt>
                <c:pt idx="818">
                  <c:v>45380</c:v>
                </c:pt>
                <c:pt idx="819">
                  <c:v>45381</c:v>
                </c:pt>
                <c:pt idx="820">
                  <c:v>45382</c:v>
                </c:pt>
                <c:pt idx="821">
                  <c:v>45383</c:v>
                </c:pt>
                <c:pt idx="822">
                  <c:v>45384</c:v>
                </c:pt>
                <c:pt idx="823">
                  <c:v>45385</c:v>
                </c:pt>
                <c:pt idx="824">
                  <c:v>45386</c:v>
                </c:pt>
                <c:pt idx="825">
                  <c:v>45387</c:v>
                </c:pt>
                <c:pt idx="826">
                  <c:v>45388</c:v>
                </c:pt>
                <c:pt idx="827">
                  <c:v>45389</c:v>
                </c:pt>
                <c:pt idx="828">
                  <c:v>45390</c:v>
                </c:pt>
                <c:pt idx="829">
                  <c:v>45391</c:v>
                </c:pt>
                <c:pt idx="830">
                  <c:v>45392</c:v>
                </c:pt>
                <c:pt idx="831">
                  <c:v>45393</c:v>
                </c:pt>
                <c:pt idx="832">
                  <c:v>45394</c:v>
                </c:pt>
                <c:pt idx="833">
                  <c:v>45395</c:v>
                </c:pt>
                <c:pt idx="834">
                  <c:v>45396</c:v>
                </c:pt>
                <c:pt idx="835">
                  <c:v>45397</c:v>
                </c:pt>
                <c:pt idx="836">
                  <c:v>45398</c:v>
                </c:pt>
                <c:pt idx="837">
                  <c:v>45399</c:v>
                </c:pt>
                <c:pt idx="838">
                  <c:v>45400</c:v>
                </c:pt>
                <c:pt idx="839">
                  <c:v>45401</c:v>
                </c:pt>
                <c:pt idx="840">
                  <c:v>45402</c:v>
                </c:pt>
                <c:pt idx="841">
                  <c:v>45403</c:v>
                </c:pt>
                <c:pt idx="842">
                  <c:v>45404</c:v>
                </c:pt>
                <c:pt idx="843">
                  <c:v>45405</c:v>
                </c:pt>
                <c:pt idx="844">
                  <c:v>45406</c:v>
                </c:pt>
                <c:pt idx="845">
                  <c:v>45407</c:v>
                </c:pt>
                <c:pt idx="846">
                  <c:v>45408</c:v>
                </c:pt>
                <c:pt idx="847">
                  <c:v>45409</c:v>
                </c:pt>
                <c:pt idx="848">
                  <c:v>45410</c:v>
                </c:pt>
                <c:pt idx="849">
                  <c:v>45411</c:v>
                </c:pt>
                <c:pt idx="850">
                  <c:v>45412</c:v>
                </c:pt>
                <c:pt idx="851">
                  <c:v>45413</c:v>
                </c:pt>
                <c:pt idx="852">
                  <c:v>45414</c:v>
                </c:pt>
                <c:pt idx="853">
                  <c:v>45415</c:v>
                </c:pt>
                <c:pt idx="854">
                  <c:v>45416</c:v>
                </c:pt>
                <c:pt idx="855">
                  <c:v>45417</c:v>
                </c:pt>
                <c:pt idx="856">
                  <c:v>45418</c:v>
                </c:pt>
                <c:pt idx="857">
                  <c:v>45419</c:v>
                </c:pt>
                <c:pt idx="858">
                  <c:v>45420</c:v>
                </c:pt>
                <c:pt idx="859">
                  <c:v>45421</c:v>
                </c:pt>
                <c:pt idx="860">
                  <c:v>45422</c:v>
                </c:pt>
                <c:pt idx="861">
                  <c:v>45423</c:v>
                </c:pt>
                <c:pt idx="862">
                  <c:v>45424</c:v>
                </c:pt>
                <c:pt idx="863">
                  <c:v>45425</c:v>
                </c:pt>
                <c:pt idx="864">
                  <c:v>45426</c:v>
                </c:pt>
                <c:pt idx="865">
                  <c:v>45427</c:v>
                </c:pt>
                <c:pt idx="866">
                  <c:v>45428</c:v>
                </c:pt>
                <c:pt idx="867">
                  <c:v>45429</c:v>
                </c:pt>
                <c:pt idx="868">
                  <c:v>45430</c:v>
                </c:pt>
                <c:pt idx="869">
                  <c:v>45431</c:v>
                </c:pt>
                <c:pt idx="870">
                  <c:v>45432</c:v>
                </c:pt>
                <c:pt idx="871">
                  <c:v>45433</c:v>
                </c:pt>
                <c:pt idx="872">
                  <c:v>45434</c:v>
                </c:pt>
                <c:pt idx="873">
                  <c:v>45435</c:v>
                </c:pt>
                <c:pt idx="874">
                  <c:v>45436</c:v>
                </c:pt>
                <c:pt idx="875">
                  <c:v>45437</c:v>
                </c:pt>
                <c:pt idx="876">
                  <c:v>45438</c:v>
                </c:pt>
                <c:pt idx="877">
                  <c:v>45439</c:v>
                </c:pt>
                <c:pt idx="878">
                  <c:v>45440</c:v>
                </c:pt>
                <c:pt idx="879">
                  <c:v>45441</c:v>
                </c:pt>
                <c:pt idx="880">
                  <c:v>45442</c:v>
                </c:pt>
                <c:pt idx="881">
                  <c:v>45443</c:v>
                </c:pt>
                <c:pt idx="882">
                  <c:v>45444</c:v>
                </c:pt>
                <c:pt idx="883">
                  <c:v>45445</c:v>
                </c:pt>
                <c:pt idx="884">
                  <c:v>45446</c:v>
                </c:pt>
                <c:pt idx="885">
                  <c:v>45447</c:v>
                </c:pt>
                <c:pt idx="886">
                  <c:v>45448</c:v>
                </c:pt>
                <c:pt idx="887">
                  <c:v>45449</c:v>
                </c:pt>
                <c:pt idx="888">
                  <c:v>45450</c:v>
                </c:pt>
                <c:pt idx="889">
                  <c:v>45451</c:v>
                </c:pt>
                <c:pt idx="890">
                  <c:v>45452</c:v>
                </c:pt>
                <c:pt idx="891">
                  <c:v>45453</c:v>
                </c:pt>
                <c:pt idx="892">
                  <c:v>45454</c:v>
                </c:pt>
                <c:pt idx="893">
                  <c:v>45455</c:v>
                </c:pt>
                <c:pt idx="894">
                  <c:v>45456</c:v>
                </c:pt>
                <c:pt idx="895">
                  <c:v>45457</c:v>
                </c:pt>
                <c:pt idx="896">
                  <c:v>45458</c:v>
                </c:pt>
                <c:pt idx="897">
                  <c:v>45459</c:v>
                </c:pt>
                <c:pt idx="898">
                  <c:v>45460</c:v>
                </c:pt>
                <c:pt idx="899">
                  <c:v>45461</c:v>
                </c:pt>
                <c:pt idx="900">
                  <c:v>45462</c:v>
                </c:pt>
                <c:pt idx="901">
                  <c:v>45463</c:v>
                </c:pt>
                <c:pt idx="902">
                  <c:v>45464</c:v>
                </c:pt>
                <c:pt idx="903">
                  <c:v>45465</c:v>
                </c:pt>
                <c:pt idx="904">
                  <c:v>45466</c:v>
                </c:pt>
                <c:pt idx="905">
                  <c:v>45467</c:v>
                </c:pt>
                <c:pt idx="906">
                  <c:v>45468</c:v>
                </c:pt>
                <c:pt idx="907">
                  <c:v>45469</c:v>
                </c:pt>
                <c:pt idx="908">
                  <c:v>45470</c:v>
                </c:pt>
                <c:pt idx="909">
                  <c:v>45471</c:v>
                </c:pt>
                <c:pt idx="910">
                  <c:v>45472</c:v>
                </c:pt>
                <c:pt idx="911">
                  <c:v>45473</c:v>
                </c:pt>
                <c:pt idx="912">
                  <c:v>45474</c:v>
                </c:pt>
                <c:pt idx="913">
                  <c:v>45475</c:v>
                </c:pt>
                <c:pt idx="914">
                  <c:v>45476</c:v>
                </c:pt>
                <c:pt idx="915">
                  <c:v>45477</c:v>
                </c:pt>
                <c:pt idx="916">
                  <c:v>45478</c:v>
                </c:pt>
                <c:pt idx="917">
                  <c:v>45479</c:v>
                </c:pt>
                <c:pt idx="918">
                  <c:v>45480</c:v>
                </c:pt>
                <c:pt idx="919">
                  <c:v>45481</c:v>
                </c:pt>
                <c:pt idx="920">
                  <c:v>45482</c:v>
                </c:pt>
                <c:pt idx="921">
                  <c:v>45483</c:v>
                </c:pt>
                <c:pt idx="922">
                  <c:v>45484</c:v>
                </c:pt>
                <c:pt idx="923">
                  <c:v>45485</c:v>
                </c:pt>
                <c:pt idx="924">
                  <c:v>45486</c:v>
                </c:pt>
                <c:pt idx="925">
                  <c:v>45487</c:v>
                </c:pt>
                <c:pt idx="926">
                  <c:v>45488</c:v>
                </c:pt>
                <c:pt idx="927">
                  <c:v>45489</c:v>
                </c:pt>
                <c:pt idx="928">
                  <c:v>45490</c:v>
                </c:pt>
                <c:pt idx="929">
                  <c:v>45491</c:v>
                </c:pt>
                <c:pt idx="930">
                  <c:v>45492</c:v>
                </c:pt>
                <c:pt idx="931">
                  <c:v>45493</c:v>
                </c:pt>
                <c:pt idx="932">
                  <c:v>45494</c:v>
                </c:pt>
                <c:pt idx="933">
                  <c:v>45495</c:v>
                </c:pt>
                <c:pt idx="934">
                  <c:v>45496</c:v>
                </c:pt>
                <c:pt idx="935">
                  <c:v>45497</c:v>
                </c:pt>
                <c:pt idx="936">
                  <c:v>45498</c:v>
                </c:pt>
                <c:pt idx="937">
                  <c:v>45499</c:v>
                </c:pt>
                <c:pt idx="938">
                  <c:v>45500</c:v>
                </c:pt>
                <c:pt idx="939">
                  <c:v>45501</c:v>
                </c:pt>
                <c:pt idx="940">
                  <c:v>45502</c:v>
                </c:pt>
                <c:pt idx="941">
                  <c:v>45503</c:v>
                </c:pt>
                <c:pt idx="942">
                  <c:v>45504</c:v>
                </c:pt>
                <c:pt idx="943">
                  <c:v>45505</c:v>
                </c:pt>
                <c:pt idx="944">
                  <c:v>45506</c:v>
                </c:pt>
                <c:pt idx="945">
                  <c:v>45507</c:v>
                </c:pt>
                <c:pt idx="946">
                  <c:v>45508</c:v>
                </c:pt>
                <c:pt idx="947">
                  <c:v>45509</c:v>
                </c:pt>
                <c:pt idx="948">
                  <c:v>45510</c:v>
                </c:pt>
                <c:pt idx="949">
                  <c:v>45511</c:v>
                </c:pt>
                <c:pt idx="950">
                  <c:v>45512</c:v>
                </c:pt>
                <c:pt idx="951">
                  <c:v>45513</c:v>
                </c:pt>
                <c:pt idx="952">
                  <c:v>45514</c:v>
                </c:pt>
                <c:pt idx="953">
                  <c:v>45515</c:v>
                </c:pt>
                <c:pt idx="954">
                  <c:v>45516</c:v>
                </c:pt>
                <c:pt idx="955">
                  <c:v>45517</c:v>
                </c:pt>
                <c:pt idx="956">
                  <c:v>45518</c:v>
                </c:pt>
                <c:pt idx="957">
                  <c:v>45519</c:v>
                </c:pt>
                <c:pt idx="958">
                  <c:v>45520</c:v>
                </c:pt>
                <c:pt idx="959">
                  <c:v>45521</c:v>
                </c:pt>
                <c:pt idx="960">
                  <c:v>45522</c:v>
                </c:pt>
                <c:pt idx="961">
                  <c:v>45523</c:v>
                </c:pt>
                <c:pt idx="962">
                  <c:v>45524</c:v>
                </c:pt>
                <c:pt idx="963">
                  <c:v>45525</c:v>
                </c:pt>
                <c:pt idx="964">
                  <c:v>45526</c:v>
                </c:pt>
                <c:pt idx="965">
                  <c:v>45527</c:v>
                </c:pt>
                <c:pt idx="966">
                  <c:v>45528</c:v>
                </c:pt>
                <c:pt idx="967">
                  <c:v>45529</c:v>
                </c:pt>
                <c:pt idx="968">
                  <c:v>45530</c:v>
                </c:pt>
                <c:pt idx="969">
                  <c:v>45531</c:v>
                </c:pt>
                <c:pt idx="970">
                  <c:v>45532</c:v>
                </c:pt>
                <c:pt idx="971">
                  <c:v>45533</c:v>
                </c:pt>
                <c:pt idx="972">
                  <c:v>45534</c:v>
                </c:pt>
                <c:pt idx="973">
                  <c:v>45535</c:v>
                </c:pt>
                <c:pt idx="974">
                  <c:v>45536</c:v>
                </c:pt>
                <c:pt idx="975">
                  <c:v>45537</c:v>
                </c:pt>
                <c:pt idx="976">
                  <c:v>45538</c:v>
                </c:pt>
                <c:pt idx="977">
                  <c:v>45539</c:v>
                </c:pt>
                <c:pt idx="978">
                  <c:v>45540</c:v>
                </c:pt>
                <c:pt idx="979">
                  <c:v>45541</c:v>
                </c:pt>
                <c:pt idx="980">
                  <c:v>45542</c:v>
                </c:pt>
                <c:pt idx="981">
                  <c:v>45543</c:v>
                </c:pt>
                <c:pt idx="982">
                  <c:v>45544</c:v>
                </c:pt>
                <c:pt idx="983">
                  <c:v>45545</c:v>
                </c:pt>
                <c:pt idx="984">
                  <c:v>45546</c:v>
                </c:pt>
                <c:pt idx="985">
                  <c:v>45547</c:v>
                </c:pt>
                <c:pt idx="986">
                  <c:v>45548</c:v>
                </c:pt>
                <c:pt idx="987">
                  <c:v>45549</c:v>
                </c:pt>
                <c:pt idx="988">
                  <c:v>45550</c:v>
                </c:pt>
                <c:pt idx="989">
                  <c:v>45551</c:v>
                </c:pt>
                <c:pt idx="990">
                  <c:v>45552</c:v>
                </c:pt>
                <c:pt idx="991">
                  <c:v>45553</c:v>
                </c:pt>
                <c:pt idx="992">
                  <c:v>45554</c:v>
                </c:pt>
                <c:pt idx="993">
                  <c:v>45555</c:v>
                </c:pt>
                <c:pt idx="994">
                  <c:v>45556</c:v>
                </c:pt>
                <c:pt idx="995">
                  <c:v>45557</c:v>
                </c:pt>
                <c:pt idx="996">
                  <c:v>45558</c:v>
                </c:pt>
                <c:pt idx="997">
                  <c:v>45559</c:v>
                </c:pt>
                <c:pt idx="998">
                  <c:v>45560</c:v>
                </c:pt>
                <c:pt idx="999">
                  <c:v>45561</c:v>
                </c:pt>
                <c:pt idx="1000">
                  <c:v>45562</c:v>
                </c:pt>
                <c:pt idx="1001">
                  <c:v>45563</c:v>
                </c:pt>
                <c:pt idx="1002">
                  <c:v>45564</c:v>
                </c:pt>
                <c:pt idx="1003">
                  <c:v>45565</c:v>
                </c:pt>
                <c:pt idx="1004">
                  <c:v>45566</c:v>
                </c:pt>
                <c:pt idx="1005">
                  <c:v>45567</c:v>
                </c:pt>
                <c:pt idx="1006">
                  <c:v>45568</c:v>
                </c:pt>
                <c:pt idx="1007">
                  <c:v>45569</c:v>
                </c:pt>
                <c:pt idx="1008">
                  <c:v>45570</c:v>
                </c:pt>
                <c:pt idx="1009">
                  <c:v>45571</c:v>
                </c:pt>
                <c:pt idx="1010">
                  <c:v>45572</c:v>
                </c:pt>
                <c:pt idx="1011">
                  <c:v>45573</c:v>
                </c:pt>
                <c:pt idx="1012">
                  <c:v>45574</c:v>
                </c:pt>
                <c:pt idx="1013">
                  <c:v>45575</c:v>
                </c:pt>
                <c:pt idx="1014">
                  <c:v>45576</c:v>
                </c:pt>
                <c:pt idx="1015">
                  <c:v>45577</c:v>
                </c:pt>
                <c:pt idx="1016">
                  <c:v>45578</c:v>
                </c:pt>
                <c:pt idx="1017">
                  <c:v>45579</c:v>
                </c:pt>
                <c:pt idx="1018">
                  <c:v>45580</c:v>
                </c:pt>
                <c:pt idx="1019">
                  <c:v>45581</c:v>
                </c:pt>
                <c:pt idx="1020">
                  <c:v>45582</c:v>
                </c:pt>
                <c:pt idx="1021">
                  <c:v>45583</c:v>
                </c:pt>
                <c:pt idx="1022">
                  <c:v>45584</c:v>
                </c:pt>
                <c:pt idx="1023">
                  <c:v>45585</c:v>
                </c:pt>
                <c:pt idx="1024">
                  <c:v>45586</c:v>
                </c:pt>
                <c:pt idx="1025">
                  <c:v>45587</c:v>
                </c:pt>
                <c:pt idx="1026">
                  <c:v>45588</c:v>
                </c:pt>
                <c:pt idx="1027">
                  <c:v>45589</c:v>
                </c:pt>
                <c:pt idx="1028">
                  <c:v>45590</c:v>
                </c:pt>
                <c:pt idx="1029">
                  <c:v>45591</c:v>
                </c:pt>
                <c:pt idx="1030">
                  <c:v>45592</c:v>
                </c:pt>
                <c:pt idx="1031">
                  <c:v>45593</c:v>
                </c:pt>
                <c:pt idx="1032">
                  <c:v>45594</c:v>
                </c:pt>
                <c:pt idx="1033">
                  <c:v>45595</c:v>
                </c:pt>
                <c:pt idx="1034">
                  <c:v>45596</c:v>
                </c:pt>
                <c:pt idx="1035">
                  <c:v>45597</c:v>
                </c:pt>
                <c:pt idx="1036">
                  <c:v>45598</c:v>
                </c:pt>
                <c:pt idx="1037">
                  <c:v>45599</c:v>
                </c:pt>
                <c:pt idx="1038">
                  <c:v>45600</c:v>
                </c:pt>
                <c:pt idx="1039">
                  <c:v>45601</c:v>
                </c:pt>
                <c:pt idx="1040">
                  <c:v>45602</c:v>
                </c:pt>
                <c:pt idx="1041">
                  <c:v>45603</c:v>
                </c:pt>
                <c:pt idx="1042">
                  <c:v>45604</c:v>
                </c:pt>
                <c:pt idx="1043">
                  <c:v>45605</c:v>
                </c:pt>
                <c:pt idx="1044">
                  <c:v>45606</c:v>
                </c:pt>
                <c:pt idx="1045">
                  <c:v>45607</c:v>
                </c:pt>
                <c:pt idx="1046">
                  <c:v>45608</c:v>
                </c:pt>
                <c:pt idx="1047">
                  <c:v>45609</c:v>
                </c:pt>
                <c:pt idx="1048">
                  <c:v>45610</c:v>
                </c:pt>
                <c:pt idx="1049">
                  <c:v>45611</c:v>
                </c:pt>
                <c:pt idx="1050">
                  <c:v>45612</c:v>
                </c:pt>
                <c:pt idx="1051">
                  <c:v>45613</c:v>
                </c:pt>
                <c:pt idx="1052">
                  <c:v>45614</c:v>
                </c:pt>
                <c:pt idx="1053">
                  <c:v>45615</c:v>
                </c:pt>
                <c:pt idx="1054">
                  <c:v>45616</c:v>
                </c:pt>
                <c:pt idx="1055">
                  <c:v>45617</c:v>
                </c:pt>
                <c:pt idx="1056">
                  <c:v>45618</c:v>
                </c:pt>
                <c:pt idx="1057">
                  <c:v>45619</c:v>
                </c:pt>
                <c:pt idx="1058">
                  <c:v>45620</c:v>
                </c:pt>
                <c:pt idx="1059">
                  <c:v>45621</c:v>
                </c:pt>
                <c:pt idx="1060">
                  <c:v>45622</c:v>
                </c:pt>
                <c:pt idx="1061">
                  <c:v>45623</c:v>
                </c:pt>
                <c:pt idx="1062">
                  <c:v>45624</c:v>
                </c:pt>
                <c:pt idx="1063">
                  <c:v>45625</c:v>
                </c:pt>
                <c:pt idx="1064">
                  <c:v>45626</c:v>
                </c:pt>
                <c:pt idx="1065">
                  <c:v>45627</c:v>
                </c:pt>
                <c:pt idx="1066">
                  <c:v>45628</c:v>
                </c:pt>
                <c:pt idx="1067">
                  <c:v>45629</c:v>
                </c:pt>
                <c:pt idx="1068">
                  <c:v>45630</c:v>
                </c:pt>
                <c:pt idx="1069">
                  <c:v>45631</c:v>
                </c:pt>
                <c:pt idx="1070">
                  <c:v>45632</c:v>
                </c:pt>
                <c:pt idx="1071">
                  <c:v>45633</c:v>
                </c:pt>
                <c:pt idx="1072">
                  <c:v>45634</c:v>
                </c:pt>
                <c:pt idx="1073">
                  <c:v>45635</c:v>
                </c:pt>
                <c:pt idx="1074">
                  <c:v>45636</c:v>
                </c:pt>
                <c:pt idx="1075">
                  <c:v>45637</c:v>
                </c:pt>
                <c:pt idx="1076">
                  <c:v>45638</c:v>
                </c:pt>
                <c:pt idx="1077">
                  <c:v>45639</c:v>
                </c:pt>
                <c:pt idx="1078">
                  <c:v>45640</c:v>
                </c:pt>
                <c:pt idx="1079">
                  <c:v>45641</c:v>
                </c:pt>
                <c:pt idx="1080">
                  <c:v>45642</c:v>
                </c:pt>
                <c:pt idx="1081">
                  <c:v>45643</c:v>
                </c:pt>
                <c:pt idx="1082">
                  <c:v>45644</c:v>
                </c:pt>
                <c:pt idx="1083">
                  <c:v>45645</c:v>
                </c:pt>
                <c:pt idx="1084">
                  <c:v>45646</c:v>
                </c:pt>
                <c:pt idx="1085">
                  <c:v>45647</c:v>
                </c:pt>
                <c:pt idx="1086">
                  <c:v>45648</c:v>
                </c:pt>
                <c:pt idx="1087">
                  <c:v>45649</c:v>
                </c:pt>
                <c:pt idx="1088">
                  <c:v>45650</c:v>
                </c:pt>
                <c:pt idx="1089">
                  <c:v>45651</c:v>
                </c:pt>
                <c:pt idx="1090">
                  <c:v>45652</c:v>
                </c:pt>
                <c:pt idx="1091">
                  <c:v>45653</c:v>
                </c:pt>
                <c:pt idx="1092">
                  <c:v>45654</c:v>
                </c:pt>
                <c:pt idx="1093">
                  <c:v>45655</c:v>
                </c:pt>
                <c:pt idx="1094">
                  <c:v>45656</c:v>
                </c:pt>
                <c:pt idx="1095">
                  <c:v>45657</c:v>
                </c:pt>
                <c:pt idx="1096">
                  <c:v>45658</c:v>
                </c:pt>
                <c:pt idx="1097">
                  <c:v>45659</c:v>
                </c:pt>
                <c:pt idx="1098">
                  <c:v>45660</c:v>
                </c:pt>
                <c:pt idx="1099">
                  <c:v>45661</c:v>
                </c:pt>
                <c:pt idx="1100">
                  <c:v>45662</c:v>
                </c:pt>
                <c:pt idx="1101">
                  <c:v>45663</c:v>
                </c:pt>
                <c:pt idx="1102">
                  <c:v>45664</c:v>
                </c:pt>
                <c:pt idx="1103">
                  <c:v>45665</c:v>
                </c:pt>
                <c:pt idx="1104">
                  <c:v>45666</c:v>
                </c:pt>
                <c:pt idx="1105">
                  <c:v>45667</c:v>
                </c:pt>
                <c:pt idx="1106">
                  <c:v>45668</c:v>
                </c:pt>
                <c:pt idx="1107">
                  <c:v>45669</c:v>
                </c:pt>
                <c:pt idx="1108">
                  <c:v>45670</c:v>
                </c:pt>
                <c:pt idx="1109">
                  <c:v>45671</c:v>
                </c:pt>
                <c:pt idx="1110">
                  <c:v>45672</c:v>
                </c:pt>
                <c:pt idx="1111">
                  <c:v>45673</c:v>
                </c:pt>
                <c:pt idx="1112">
                  <c:v>45674</c:v>
                </c:pt>
                <c:pt idx="1113">
                  <c:v>45675</c:v>
                </c:pt>
                <c:pt idx="1114">
                  <c:v>45676</c:v>
                </c:pt>
                <c:pt idx="1115">
                  <c:v>45677</c:v>
                </c:pt>
                <c:pt idx="1116">
                  <c:v>45678</c:v>
                </c:pt>
                <c:pt idx="1117">
                  <c:v>45679</c:v>
                </c:pt>
                <c:pt idx="1118">
                  <c:v>45680</c:v>
                </c:pt>
                <c:pt idx="1119">
                  <c:v>45681</c:v>
                </c:pt>
                <c:pt idx="1120">
                  <c:v>45682</c:v>
                </c:pt>
                <c:pt idx="1121">
                  <c:v>45683</c:v>
                </c:pt>
                <c:pt idx="1122">
                  <c:v>45684</c:v>
                </c:pt>
                <c:pt idx="1123">
                  <c:v>45685</c:v>
                </c:pt>
                <c:pt idx="1124">
                  <c:v>45686</c:v>
                </c:pt>
                <c:pt idx="1125">
                  <c:v>45687</c:v>
                </c:pt>
                <c:pt idx="1126">
                  <c:v>45688</c:v>
                </c:pt>
                <c:pt idx="1127">
                  <c:v>45689</c:v>
                </c:pt>
                <c:pt idx="1128">
                  <c:v>45690</c:v>
                </c:pt>
                <c:pt idx="1129">
                  <c:v>45691</c:v>
                </c:pt>
                <c:pt idx="1130">
                  <c:v>45692</c:v>
                </c:pt>
                <c:pt idx="1131">
                  <c:v>45693</c:v>
                </c:pt>
                <c:pt idx="1132">
                  <c:v>45694</c:v>
                </c:pt>
                <c:pt idx="1133">
                  <c:v>45695</c:v>
                </c:pt>
                <c:pt idx="1134">
                  <c:v>45696</c:v>
                </c:pt>
                <c:pt idx="1135">
                  <c:v>45697</c:v>
                </c:pt>
                <c:pt idx="1136">
                  <c:v>45698</c:v>
                </c:pt>
                <c:pt idx="1137">
                  <c:v>45699</c:v>
                </c:pt>
                <c:pt idx="1138">
                  <c:v>45700</c:v>
                </c:pt>
                <c:pt idx="1139">
                  <c:v>45701</c:v>
                </c:pt>
                <c:pt idx="1140">
                  <c:v>45702</c:v>
                </c:pt>
                <c:pt idx="1141">
                  <c:v>45703</c:v>
                </c:pt>
                <c:pt idx="1142">
                  <c:v>45704</c:v>
                </c:pt>
                <c:pt idx="1143">
                  <c:v>45705</c:v>
                </c:pt>
                <c:pt idx="1144">
                  <c:v>45706</c:v>
                </c:pt>
                <c:pt idx="1145">
                  <c:v>45707</c:v>
                </c:pt>
                <c:pt idx="1146">
                  <c:v>45708</c:v>
                </c:pt>
                <c:pt idx="1147">
                  <c:v>45709</c:v>
                </c:pt>
                <c:pt idx="1148">
                  <c:v>45710</c:v>
                </c:pt>
                <c:pt idx="1149">
                  <c:v>45711</c:v>
                </c:pt>
                <c:pt idx="1150">
                  <c:v>45712</c:v>
                </c:pt>
                <c:pt idx="1151">
                  <c:v>45713</c:v>
                </c:pt>
                <c:pt idx="1152">
                  <c:v>45714</c:v>
                </c:pt>
                <c:pt idx="1153">
                  <c:v>45715</c:v>
                </c:pt>
                <c:pt idx="1154">
                  <c:v>45716</c:v>
                </c:pt>
                <c:pt idx="1155">
                  <c:v>45717</c:v>
                </c:pt>
                <c:pt idx="1156">
                  <c:v>45718</c:v>
                </c:pt>
                <c:pt idx="1157">
                  <c:v>45719</c:v>
                </c:pt>
                <c:pt idx="1158">
                  <c:v>45720</c:v>
                </c:pt>
                <c:pt idx="1159">
                  <c:v>45721</c:v>
                </c:pt>
                <c:pt idx="1160">
                  <c:v>45722</c:v>
                </c:pt>
                <c:pt idx="1161">
                  <c:v>45723</c:v>
                </c:pt>
                <c:pt idx="1162">
                  <c:v>45724</c:v>
                </c:pt>
                <c:pt idx="1163">
                  <c:v>45725</c:v>
                </c:pt>
                <c:pt idx="1164">
                  <c:v>45726</c:v>
                </c:pt>
                <c:pt idx="1165">
                  <c:v>45727</c:v>
                </c:pt>
                <c:pt idx="1166">
                  <c:v>45728</c:v>
                </c:pt>
                <c:pt idx="1167">
                  <c:v>45729</c:v>
                </c:pt>
                <c:pt idx="1168">
                  <c:v>45730</c:v>
                </c:pt>
                <c:pt idx="1169">
                  <c:v>45731</c:v>
                </c:pt>
                <c:pt idx="1170">
                  <c:v>45732</c:v>
                </c:pt>
                <c:pt idx="1171">
                  <c:v>45733</c:v>
                </c:pt>
                <c:pt idx="1172">
                  <c:v>45734</c:v>
                </c:pt>
                <c:pt idx="1173">
                  <c:v>45735</c:v>
                </c:pt>
                <c:pt idx="1174">
                  <c:v>45736</c:v>
                </c:pt>
                <c:pt idx="1175">
                  <c:v>45737</c:v>
                </c:pt>
                <c:pt idx="1176">
                  <c:v>45738</c:v>
                </c:pt>
                <c:pt idx="1177">
                  <c:v>45739</c:v>
                </c:pt>
                <c:pt idx="1178">
                  <c:v>45740</c:v>
                </c:pt>
                <c:pt idx="1179">
                  <c:v>45741</c:v>
                </c:pt>
                <c:pt idx="1180">
                  <c:v>45742</c:v>
                </c:pt>
                <c:pt idx="1181">
                  <c:v>45743</c:v>
                </c:pt>
                <c:pt idx="1182">
                  <c:v>45744</c:v>
                </c:pt>
                <c:pt idx="1183">
                  <c:v>45745</c:v>
                </c:pt>
                <c:pt idx="1184">
                  <c:v>45746</c:v>
                </c:pt>
                <c:pt idx="1185">
                  <c:v>45747</c:v>
                </c:pt>
                <c:pt idx="1186">
                  <c:v>45748</c:v>
                </c:pt>
                <c:pt idx="1187">
                  <c:v>45749</c:v>
                </c:pt>
                <c:pt idx="1188">
                  <c:v>45750</c:v>
                </c:pt>
                <c:pt idx="1189">
                  <c:v>45751</c:v>
                </c:pt>
              </c:numCache>
            </c:numRef>
          </c:cat>
          <c:val>
            <c:numRef>
              <c:f>Sheet1!$D$2:$D$1191</c:f>
              <c:numCache>
                <c:formatCode>General</c:formatCode>
                <c:ptCount val="1190"/>
                <c:pt idx="0">
                  <c:v>-0.22499999999999401</c:v>
                </c:pt>
                <c:pt idx="1">
                  <c:v>-0.217500000000001</c:v>
                </c:pt>
                <c:pt idx="2">
                  <c:v>-0.21000000000000801</c:v>
                </c:pt>
                <c:pt idx="3">
                  <c:v>-0.170000000000016</c:v>
                </c:pt>
                <c:pt idx="4">
                  <c:v>-0.15999999999999701</c:v>
                </c:pt>
                <c:pt idx="5">
                  <c:v>-0.110000000000014</c:v>
                </c:pt>
                <c:pt idx="6">
                  <c:v>-0.12000000000000501</c:v>
                </c:pt>
                <c:pt idx="7">
                  <c:v>-0.109999999999999</c:v>
                </c:pt>
                <c:pt idx="8">
                  <c:v>-9.9999999999994302E-2</c:v>
                </c:pt>
                <c:pt idx="9">
                  <c:v>-8.99999999999892E-2</c:v>
                </c:pt>
                <c:pt idx="10">
                  <c:v>-0.12000000000000501</c:v>
                </c:pt>
                <c:pt idx="11">
                  <c:v>-0.109999999999999</c:v>
                </c:pt>
                <c:pt idx="12">
                  <c:v>-9.9999999999994302E-2</c:v>
                </c:pt>
                <c:pt idx="13">
                  <c:v>-0.12999999999999501</c:v>
                </c:pt>
                <c:pt idx="14">
                  <c:v>-0.116666666666674</c:v>
                </c:pt>
                <c:pt idx="15">
                  <c:v>-0.10333333333333899</c:v>
                </c:pt>
                <c:pt idx="16">
                  <c:v>-9.0000000000003397E-2</c:v>
                </c:pt>
                <c:pt idx="17">
                  <c:v>-7.00000000000216E-2</c:v>
                </c:pt>
                <c:pt idx="18">
                  <c:v>-4.9999999999982898E-2</c:v>
                </c:pt>
                <c:pt idx="19">
                  <c:v>-8.00000000000409E-2</c:v>
                </c:pt>
                <c:pt idx="20">
                  <c:v>-0.12000000000000501</c:v>
                </c:pt>
                <c:pt idx="21">
                  <c:v>-0.12999999999999501</c:v>
                </c:pt>
                <c:pt idx="22">
                  <c:v>-0.14000000000000101</c:v>
                </c:pt>
                <c:pt idx="23">
                  <c:v>-0.149999999999991</c:v>
                </c:pt>
                <c:pt idx="24">
                  <c:v>-0.12999999999999501</c:v>
                </c:pt>
                <c:pt idx="25">
                  <c:v>-0.14000000000000101</c:v>
                </c:pt>
                <c:pt idx="26">
                  <c:v>-9.9999999999965894E-2</c:v>
                </c:pt>
                <c:pt idx="27">
                  <c:v>-0.1</c:v>
                </c:pt>
                <c:pt idx="28">
                  <c:v>-9.3333333333333698E-2</c:v>
                </c:pt>
                <c:pt idx="29">
                  <c:v>-8.6666666666666003E-2</c:v>
                </c:pt>
                <c:pt idx="30">
                  <c:v>-7.9999999999998295E-2</c:v>
                </c:pt>
                <c:pt idx="31">
                  <c:v>-7.0000000000007404E-2</c:v>
                </c:pt>
                <c:pt idx="32">
                  <c:v>-3.00000000000296E-2</c:v>
                </c:pt>
                <c:pt idx="33">
                  <c:v>-1.99999999999818E-2</c:v>
                </c:pt>
                <c:pt idx="34">
                  <c:v>9.0000000000031805E-2</c:v>
                </c:pt>
                <c:pt idx="35">
                  <c:v>0.113333333333344</c:v>
                </c:pt>
                <c:pt idx="36">
                  <c:v>0.136666666666656</c:v>
                </c:pt>
                <c:pt idx="37">
                  <c:v>0.15999999999999701</c:v>
                </c:pt>
                <c:pt idx="38">
                  <c:v>0.149999999999991</c:v>
                </c:pt>
                <c:pt idx="39">
                  <c:v>0.16000000000001099</c:v>
                </c:pt>
                <c:pt idx="40">
                  <c:v>0.189999999999998</c:v>
                </c:pt>
                <c:pt idx="41">
                  <c:v>0.21999999999997</c:v>
                </c:pt>
                <c:pt idx="42">
                  <c:v>0.193333333333328</c:v>
                </c:pt>
                <c:pt idx="43">
                  <c:v>0.166666666666657</c:v>
                </c:pt>
                <c:pt idx="44">
                  <c:v>0.139999999999986</c:v>
                </c:pt>
                <c:pt idx="45">
                  <c:v>0.21999999999991399</c:v>
                </c:pt>
                <c:pt idx="46">
                  <c:v>0.26000000000004803</c:v>
                </c:pt>
                <c:pt idx="47">
                  <c:v>0.22000000000002701</c:v>
                </c:pt>
                <c:pt idx="48">
                  <c:v>0.170000000000016</c:v>
                </c:pt>
                <c:pt idx="49">
                  <c:v>0.17</c:v>
                </c:pt>
                <c:pt idx="50">
                  <c:v>0.17</c:v>
                </c:pt>
                <c:pt idx="51">
                  <c:v>0.17</c:v>
                </c:pt>
                <c:pt idx="52">
                  <c:v>0.15000000000000599</c:v>
                </c:pt>
                <c:pt idx="53">
                  <c:v>0.19999999999998899</c:v>
                </c:pt>
                <c:pt idx="54">
                  <c:v>0.100000000000023</c:v>
                </c:pt>
                <c:pt idx="55">
                  <c:v>0.12000000000000501</c:v>
                </c:pt>
                <c:pt idx="56">
                  <c:v>0.12999999999999501</c:v>
                </c:pt>
                <c:pt idx="57">
                  <c:v>0.14000000000000101</c:v>
                </c:pt>
                <c:pt idx="58">
                  <c:v>0.149999999999991</c:v>
                </c:pt>
                <c:pt idx="59">
                  <c:v>1.9999999999754398E-2</c:v>
                </c:pt>
                <c:pt idx="60">
                  <c:v>-7.9999999999927199E-2</c:v>
                </c:pt>
                <c:pt idx="61">
                  <c:v>9.9999999999909103E-3</c:v>
                </c:pt>
                <c:pt idx="62">
                  <c:v>-5.0000000000068198E-2</c:v>
                </c:pt>
                <c:pt idx="63">
                  <c:v>-7.3333333333323494E-2</c:v>
                </c:pt>
                <c:pt idx="64">
                  <c:v>-9.6666666666664E-2</c:v>
                </c:pt>
                <c:pt idx="65">
                  <c:v>-0.119999999999976</c:v>
                </c:pt>
                <c:pt idx="66">
                  <c:v>0</c:v>
                </c:pt>
                <c:pt idx="67">
                  <c:v>0.120000000000118</c:v>
                </c:pt>
                <c:pt idx="68">
                  <c:v>0.12</c:v>
                </c:pt>
                <c:pt idx="69">
                  <c:v>0.21000000000003599</c:v>
                </c:pt>
                <c:pt idx="70">
                  <c:v>0.24000000000000901</c:v>
                </c:pt>
                <c:pt idx="71">
                  <c:v>0.26999999999998198</c:v>
                </c:pt>
                <c:pt idx="72">
                  <c:v>0.29999999999995502</c:v>
                </c:pt>
                <c:pt idx="73">
                  <c:v>0.3</c:v>
                </c:pt>
                <c:pt idx="74">
                  <c:v>0.32999999999998397</c:v>
                </c:pt>
                <c:pt idx="75">
                  <c:v>0.30999999999997402</c:v>
                </c:pt>
                <c:pt idx="76">
                  <c:v>0.31999999999999301</c:v>
                </c:pt>
                <c:pt idx="77">
                  <c:v>0.33333333333332898</c:v>
                </c:pt>
                <c:pt idx="78">
                  <c:v>0.34666666666666401</c:v>
                </c:pt>
                <c:pt idx="79">
                  <c:v>0.35999999999999899</c:v>
                </c:pt>
                <c:pt idx="80">
                  <c:v>0.44999999999993201</c:v>
                </c:pt>
                <c:pt idx="81">
                  <c:v>0.42000000000001603</c:v>
                </c:pt>
                <c:pt idx="82">
                  <c:v>0.46999999999997</c:v>
                </c:pt>
                <c:pt idx="83">
                  <c:v>0.45999999999999402</c:v>
                </c:pt>
                <c:pt idx="84">
                  <c:v>0.49666666666666998</c:v>
                </c:pt>
                <c:pt idx="85">
                  <c:v>0.53333333333335997</c:v>
                </c:pt>
                <c:pt idx="86">
                  <c:v>0.57000000000005002</c:v>
                </c:pt>
                <c:pt idx="87">
                  <c:v>0.60000000000002296</c:v>
                </c:pt>
                <c:pt idx="88">
                  <c:v>0.609999999999985</c:v>
                </c:pt>
                <c:pt idx="89">
                  <c:v>0.569999999999936</c:v>
                </c:pt>
                <c:pt idx="90">
                  <c:v>0.56000000000000205</c:v>
                </c:pt>
                <c:pt idx="91">
                  <c:v>0.53333333333333099</c:v>
                </c:pt>
                <c:pt idx="92">
                  <c:v>0.50666666666668903</c:v>
                </c:pt>
                <c:pt idx="93">
                  <c:v>0.48000000000001802</c:v>
                </c:pt>
                <c:pt idx="94">
                  <c:v>0.52000000000003899</c:v>
                </c:pt>
                <c:pt idx="95">
                  <c:v>0.62000000000000499</c:v>
                </c:pt>
                <c:pt idx="96">
                  <c:v>0.59999999999999398</c:v>
                </c:pt>
                <c:pt idx="97">
                  <c:v>0.64999999999997704</c:v>
                </c:pt>
                <c:pt idx="98">
                  <c:v>0.68000000000000704</c:v>
                </c:pt>
                <c:pt idx="99">
                  <c:v>0.70999999999997998</c:v>
                </c:pt>
                <c:pt idx="100">
                  <c:v>0.74000000000000898</c:v>
                </c:pt>
                <c:pt idx="101">
                  <c:v>0.82000000000005002</c:v>
                </c:pt>
                <c:pt idx="102">
                  <c:v>0.79999999999998295</c:v>
                </c:pt>
                <c:pt idx="103">
                  <c:v>0.75999999999999102</c:v>
                </c:pt>
                <c:pt idx="104">
                  <c:v>0.78600000000000103</c:v>
                </c:pt>
                <c:pt idx="105">
                  <c:v>0.81200000000001205</c:v>
                </c:pt>
                <c:pt idx="106">
                  <c:v>0.83799999999999397</c:v>
                </c:pt>
                <c:pt idx="107">
                  <c:v>0.86400000000000399</c:v>
                </c:pt>
                <c:pt idx="108">
                  <c:v>0.88999999999998602</c:v>
                </c:pt>
                <c:pt idx="109">
                  <c:v>0.83999999999997499</c:v>
                </c:pt>
                <c:pt idx="110">
                  <c:v>0.87999999999999501</c:v>
                </c:pt>
                <c:pt idx="111">
                  <c:v>0.91000000000002501</c:v>
                </c:pt>
                <c:pt idx="112">
                  <c:v>0.89666666666666095</c:v>
                </c:pt>
                <c:pt idx="113">
                  <c:v>0.88333333333332598</c:v>
                </c:pt>
                <c:pt idx="114">
                  <c:v>0.87000000000000499</c:v>
                </c:pt>
                <c:pt idx="115">
                  <c:v>0.81000000000005901</c:v>
                </c:pt>
                <c:pt idx="116">
                  <c:v>0.74000000000000898</c:v>
                </c:pt>
                <c:pt idx="117">
                  <c:v>0.75000000000001399</c:v>
                </c:pt>
                <c:pt idx="118">
                  <c:v>0.82000000000005002</c:v>
                </c:pt>
                <c:pt idx="119">
                  <c:v>0.83000000000001295</c:v>
                </c:pt>
                <c:pt idx="120">
                  <c:v>0.84000000000001795</c:v>
                </c:pt>
                <c:pt idx="121">
                  <c:v>0.85000000000000897</c:v>
                </c:pt>
                <c:pt idx="122">
                  <c:v>0.95000000000004503</c:v>
                </c:pt>
                <c:pt idx="123">
                  <c:v>0.95</c:v>
                </c:pt>
                <c:pt idx="124">
                  <c:v>0.95999999999999397</c:v>
                </c:pt>
                <c:pt idx="125">
                  <c:v>1.0299999999999701</c:v>
                </c:pt>
                <c:pt idx="126">
                  <c:v>1.0499999999999801</c:v>
                </c:pt>
                <c:pt idx="127">
                  <c:v>1.0699999999999901</c:v>
                </c:pt>
                <c:pt idx="128">
                  <c:v>1.0900000000000001</c:v>
                </c:pt>
                <c:pt idx="129">
                  <c:v>1.0499999999999501</c:v>
                </c:pt>
                <c:pt idx="130">
                  <c:v>0.96000000000003605</c:v>
                </c:pt>
                <c:pt idx="131">
                  <c:v>0.88000000000010903</c:v>
                </c:pt>
                <c:pt idx="132">
                  <c:v>0.88</c:v>
                </c:pt>
                <c:pt idx="133">
                  <c:v>0.91333333333335498</c:v>
                </c:pt>
                <c:pt idx="134">
                  <c:v>0.94666666666671495</c:v>
                </c:pt>
                <c:pt idx="135">
                  <c:v>0.98000000000007503</c:v>
                </c:pt>
                <c:pt idx="136">
                  <c:v>0.98</c:v>
                </c:pt>
                <c:pt idx="137">
                  <c:v>1.0299999999999701</c:v>
                </c:pt>
                <c:pt idx="138">
                  <c:v>0.95000000000004503</c:v>
                </c:pt>
                <c:pt idx="139">
                  <c:v>0.98000000000001797</c:v>
                </c:pt>
                <c:pt idx="140">
                  <c:v>0.97333333333333605</c:v>
                </c:pt>
                <c:pt idx="141">
                  <c:v>0.96666666666666901</c:v>
                </c:pt>
                <c:pt idx="142">
                  <c:v>0.96000000000000096</c:v>
                </c:pt>
                <c:pt idx="143">
                  <c:v>0.97999999999996101</c:v>
                </c:pt>
                <c:pt idx="144">
                  <c:v>0.94999999999998896</c:v>
                </c:pt>
                <c:pt idx="145">
                  <c:v>0.92000000000001603</c:v>
                </c:pt>
                <c:pt idx="146">
                  <c:v>1.0000000000001099</c:v>
                </c:pt>
                <c:pt idx="147">
                  <c:v>1.02000000000001</c:v>
                </c:pt>
                <c:pt idx="148">
                  <c:v>1.04000000000002</c:v>
                </c:pt>
                <c:pt idx="149">
                  <c:v>1.06000000000003</c:v>
                </c:pt>
                <c:pt idx="150">
                  <c:v>1.0800000000000101</c:v>
                </c:pt>
                <c:pt idx="151">
                  <c:v>1.1299999999999399</c:v>
                </c:pt>
                <c:pt idx="152">
                  <c:v>1.2200000000000299</c:v>
                </c:pt>
                <c:pt idx="153">
                  <c:v>1.25</c:v>
                </c:pt>
                <c:pt idx="154">
                  <c:v>1.2633333333333201</c:v>
                </c:pt>
                <c:pt idx="155">
                  <c:v>1.27666666666666</c:v>
                </c:pt>
                <c:pt idx="156">
                  <c:v>1.28999999999999</c:v>
                </c:pt>
                <c:pt idx="157">
                  <c:v>1.3</c:v>
                </c:pt>
                <c:pt idx="158">
                  <c:v>1.3199999999999901</c:v>
                </c:pt>
                <c:pt idx="159">
                  <c:v>1.3600000000000101</c:v>
                </c:pt>
                <c:pt idx="160">
                  <c:v>1.4000000000000301</c:v>
                </c:pt>
                <c:pt idx="161">
                  <c:v>1.4466666666666601</c:v>
                </c:pt>
                <c:pt idx="162">
                  <c:v>1.4933333333333401</c:v>
                </c:pt>
                <c:pt idx="163">
                  <c:v>1.54000000000002</c:v>
                </c:pt>
                <c:pt idx="164">
                  <c:v>1.63999999999987</c:v>
                </c:pt>
                <c:pt idx="165">
                  <c:v>1.75999999999999</c:v>
                </c:pt>
                <c:pt idx="166">
                  <c:v>1.78</c:v>
                </c:pt>
                <c:pt idx="167">
                  <c:v>1.64999999999986</c:v>
                </c:pt>
                <c:pt idx="168">
                  <c:v>1.65</c:v>
                </c:pt>
                <c:pt idx="169">
                  <c:v>1.65</c:v>
                </c:pt>
                <c:pt idx="170">
                  <c:v>1.65</c:v>
                </c:pt>
                <c:pt idx="171">
                  <c:v>1.75</c:v>
                </c:pt>
                <c:pt idx="172">
                  <c:v>1.69999999999999</c:v>
                </c:pt>
                <c:pt idx="173">
                  <c:v>1.4699999999997999</c:v>
                </c:pt>
                <c:pt idx="174">
                  <c:v>1.47</c:v>
                </c:pt>
                <c:pt idx="175">
                  <c:v>1.48333333333335</c:v>
                </c:pt>
                <c:pt idx="176">
                  <c:v>1.4966666666666699</c:v>
                </c:pt>
                <c:pt idx="177">
                  <c:v>1.51000000000001</c:v>
                </c:pt>
                <c:pt idx="178">
                  <c:v>1.6100000000000101</c:v>
                </c:pt>
                <c:pt idx="179">
                  <c:v>1.61</c:v>
                </c:pt>
                <c:pt idx="180">
                  <c:v>1.4499999999998201</c:v>
                </c:pt>
                <c:pt idx="181">
                  <c:v>1.4100000000000299</c:v>
                </c:pt>
                <c:pt idx="182">
                  <c:v>1.37333333333333</c:v>
                </c:pt>
                <c:pt idx="183">
                  <c:v>1.3366666666667</c:v>
                </c:pt>
                <c:pt idx="184">
                  <c:v>1.30000000000001</c:v>
                </c:pt>
                <c:pt idx="185">
                  <c:v>1.31</c:v>
                </c:pt>
                <c:pt idx="186">
                  <c:v>1.2200000000000299</c:v>
                </c:pt>
                <c:pt idx="187">
                  <c:v>1.26999999999998</c:v>
                </c:pt>
                <c:pt idx="188">
                  <c:v>1.25</c:v>
                </c:pt>
                <c:pt idx="189">
                  <c:v>1.26000000000001</c:v>
                </c:pt>
                <c:pt idx="190">
                  <c:v>1.27000000000001</c:v>
                </c:pt>
                <c:pt idx="191">
                  <c:v>1.28000000000002</c:v>
                </c:pt>
                <c:pt idx="192">
                  <c:v>1.11000000000013</c:v>
                </c:pt>
                <c:pt idx="193">
                  <c:v>1.1399999999999899</c:v>
                </c:pt>
                <c:pt idx="194">
                  <c:v>1.2300000000001301</c:v>
                </c:pt>
                <c:pt idx="195">
                  <c:v>1.0899999999999199</c:v>
                </c:pt>
                <c:pt idx="196">
                  <c:v>1.1166666666667</c:v>
                </c:pt>
                <c:pt idx="197">
                  <c:v>1.14333333333335</c:v>
                </c:pt>
                <c:pt idx="198">
                  <c:v>1.1700000000000199</c:v>
                </c:pt>
                <c:pt idx="199">
                  <c:v>1.2200000000000299</c:v>
                </c:pt>
                <c:pt idx="200">
                  <c:v>1.21000000000001</c:v>
                </c:pt>
                <c:pt idx="201">
                  <c:v>1.2799999999999701</c:v>
                </c:pt>
                <c:pt idx="202">
                  <c:v>1.0599999999999501</c:v>
                </c:pt>
                <c:pt idx="203">
                  <c:v>1.0633333333333299</c:v>
                </c:pt>
                <c:pt idx="204">
                  <c:v>1.06666666666667</c:v>
                </c:pt>
                <c:pt idx="205">
                  <c:v>1.07</c:v>
                </c:pt>
                <c:pt idx="206">
                  <c:v>0.98000000000001797</c:v>
                </c:pt>
                <c:pt idx="207">
                  <c:v>0.93999999999999795</c:v>
                </c:pt>
                <c:pt idx="208">
                  <c:v>1</c:v>
                </c:pt>
                <c:pt idx="209">
                  <c:v>0.90999999999996795</c:v>
                </c:pt>
                <c:pt idx="210">
                  <c:v>0.89333333333331699</c:v>
                </c:pt>
                <c:pt idx="211">
                  <c:v>0.87666666666666504</c:v>
                </c:pt>
                <c:pt idx="212">
                  <c:v>0.86000000000001398</c:v>
                </c:pt>
                <c:pt idx="213">
                  <c:v>0.72000000000002695</c:v>
                </c:pt>
                <c:pt idx="214">
                  <c:v>0.83000000000004104</c:v>
                </c:pt>
                <c:pt idx="215">
                  <c:v>0.86000000000001398</c:v>
                </c:pt>
                <c:pt idx="216">
                  <c:v>0.79000000000007697</c:v>
                </c:pt>
                <c:pt idx="217">
                  <c:v>0.81666666666666299</c:v>
                </c:pt>
                <c:pt idx="218">
                  <c:v>0.84333333333333405</c:v>
                </c:pt>
                <c:pt idx="219">
                  <c:v>0.87000000000000499</c:v>
                </c:pt>
                <c:pt idx="220">
                  <c:v>0.90999999999996795</c:v>
                </c:pt>
                <c:pt idx="221">
                  <c:v>0.87999999999999501</c:v>
                </c:pt>
                <c:pt idx="222">
                  <c:v>0.90000000000000602</c:v>
                </c:pt>
                <c:pt idx="223">
                  <c:v>0.98000000000001797</c:v>
                </c:pt>
                <c:pt idx="224">
                  <c:v>0.96333333333333804</c:v>
                </c:pt>
                <c:pt idx="225">
                  <c:v>0.94666666666668697</c:v>
                </c:pt>
                <c:pt idx="226">
                  <c:v>0.93000000000000704</c:v>
                </c:pt>
                <c:pt idx="227">
                  <c:v>0.90999999999999703</c:v>
                </c:pt>
                <c:pt idx="228">
                  <c:v>1.0599999999997201</c:v>
                </c:pt>
                <c:pt idx="229">
                  <c:v>1.0799999999999801</c:v>
                </c:pt>
                <c:pt idx="230">
                  <c:v>1.16999999999996</c:v>
                </c:pt>
                <c:pt idx="231">
                  <c:v>1.18333333333332</c:v>
                </c:pt>
                <c:pt idx="232">
                  <c:v>1.1966666666666601</c:v>
                </c:pt>
                <c:pt idx="233">
                  <c:v>1.20999999999998</c:v>
                </c:pt>
                <c:pt idx="234">
                  <c:v>1.2899999999999601</c:v>
                </c:pt>
                <c:pt idx="235">
                  <c:v>1.3</c:v>
                </c:pt>
                <c:pt idx="236">
                  <c:v>1.32000000000002</c:v>
                </c:pt>
                <c:pt idx="237">
                  <c:v>1.3300000000000101</c:v>
                </c:pt>
                <c:pt idx="238">
                  <c:v>1.38333333333327</c:v>
                </c:pt>
                <c:pt idx="239">
                  <c:v>1.4366666666666099</c:v>
                </c:pt>
                <c:pt idx="240">
                  <c:v>1.48999999999995</c:v>
                </c:pt>
                <c:pt idx="241">
                  <c:v>1.44999999999999</c:v>
                </c:pt>
                <c:pt idx="242">
                  <c:v>1.51999999999998</c:v>
                </c:pt>
                <c:pt idx="243">
                  <c:v>1.58000000000004</c:v>
                </c:pt>
                <c:pt idx="244">
                  <c:v>1.56000000000003</c:v>
                </c:pt>
                <c:pt idx="245">
                  <c:v>1.55666666666667</c:v>
                </c:pt>
                <c:pt idx="246">
                  <c:v>1.5533333333333299</c:v>
                </c:pt>
                <c:pt idx="247">
                  <c:v>1.55</c:v>
                </c:pt>
                <c:pt idx="248">
                  <c:v>1.5099999999999301</c:v>
                </c:pt>
                <c:pt idx="249">
                  <c:v>1.5599999999999501</c:v>
                </c:pt>
                <c:pt idx="250">
                  <c:v>1.5700000000000101</c:v>
                </c:pt>
                <c:pt idx="251">
                  <c:v>1.7200000000000299</c:v>
                </c:pt>
                <c:pt idx="252">
                  <c:v>1.70999999999999</c:v>
                </c:pt>
                <c:pt idx="253">
                  <c:v>1.69999999999999</c:v>
                </c:pt>
                <c:pt idx="254">
                  <c:v>1.69</c:v>
                </c:pt>
                <c:pt idx="255">
                  <c:v>1.6500000000000301</c:v>
                </c:pt>
                <c:pt idx="256">
                  <c:v>1.7100000000000399</c:v>
                </c:pt>
                <c:pt idx="257">
                  <c:v>1.72999999999999</c:v>
                </c:pt>
                <c:pt idx="258">
                  <c:v>1.7599999999999301</c:v>
                </c:pt>
                <c:pt idx="259">
                  <c:v>1.7666666666666699</c:v>
                </c:pt>
                <c:pt idx="260">
                  <c:v>1.7733333333333301</c:v>
                </c:pt>
                <c:pt idx="261">
                  <c:v>1.78</c:v>
                </c:pt>
                <c:pt idx="262">
                  <c:v>1.88</c:v>
                </c:pt>
                <c:pt idx="263">
                  <c:v>1.8299999999999801</c:v>
                </c:pt>
                <c:pt idx="264">
                  <c:v>1.8199999999999901</c:v>
                </c:pt>
                <c:pt idx="265">
                  <c:v>1.9700000000000299</c:v>
                </c:pt>
                <c:pt idx="266">
                  <c:v>2.0033333333333299</c:v>
                </c:pt>
                <c:pt idx="267">
                  <c:v>2.0366666666666902</c:v>
                </c:pt>
                <c:pt idx="268">
                  <c:v>2.0699999999999901</c:v>
                </c:pt>
                <c:pt idx="269">
                  <c:v>2.1000000000000201</c:v>
                </c:pt>
                <c:pt idx="270">
                  <c:v>2.3300000000003802</c:v>
                </c:pt>
                <c:pt idx="271">
                  <c:v>2.25</c:v>
                </c:pt>
                <c:pt idx="272">
                  <c:v>2.12000000000012</c:v>
                </c:pt>
                <c:pt idx="273">
                  <c:v>2.12333333333333</c:v>
                </c:pt>
                <c:pt idx="274">
                  <c:v>2.12666666666667</c:v>
                </c:pt>
                <c:pt idx="275">
                  <c:v>2.13</c:v>
                </c:pt>
                <c:pt idx="276">
                  <c:v>1.8200000000001599</c:v>
                </c:pt>
                <c:pt idx="277">
                  <c:v>1.98000000000002</c:v>
                </c:pt>
                <c:pt idx="278">
                  <c:v>2.02000000000004</c:v>
                </c:pt>
                <c:pt idx="279">
                  <c:v>2.1400000000001</c:v>
                </c:pt>
                <c:pt idx="280">
                  <c:v>2.1499999999999901</c:v>
                </c:pt>
                <c:pt idx="281">
                  <c:v>2.16</c:v>
                </c:pt>
                <c:pt idx="282">
                  <c:v>2.17</c:v>
                </c:pt>
                <c:pt idx="283">
                  <c:v>2.3300000000001502</c:v>
                </c:pt>
                <c:pt idx="284">
                  <c:v>2.37</c:v>
                </c:pt>
                <c:pt idx="285">
                  <c:v>2.3399999999999799</c:v>
                </c:pt>
                <c:pt idx="286">
                  <c:v>2.25</c:v>
                </c:pt>
                <c:pt idx="287">
                  <c:v>2.26000000000001</c:v>
                </c:pt>
                <c:pt idx="288">
                  <c:v>2.2700000000000098</c:v>
                </c:pt>
                <c:pt idx="289">
                  <c:v>2.2799999999999998</c:v>
                </c:pt>
                <c:pt idx="290">
                  <c:v>2.36999999999989</c:v>
                </c:pt>
                <c:pt idx="291">
                  <c:v>2.37</c:v>
                </c:pt>
                <c:pt idx="292">
                  <c:v>2.45999999999992</c:v>
                </c:pt>
                <c:pt idx="293">
                  <c:v>2.50999999999999</c:v>
                </c:pt>
                <c:pt idx="294">
                  <c:v>2.4866666666666801</c:v>
                </c:pt>
                <c:pt idx="295">
                  <c:v>2.4633333333333698</c:v>
                </c:pt>
                <c:pt idx="296">
                  <c:v>2.4400000000000301</c:v>
                </c:pt>
                <c:pt idx="297">
                  <c:v>2.2899999999999601</c:v>
                </c:pt>
                <c:pt idx="298">
                  <c:v>2.2000000000000499</c:v>
                </c:pt>
                <c:pt idx="299">
                  <c:v>2.23000000000002</c:v>
                </c:pt>
                <c:pt idx="300">
                  <c:v>2.13</c:v>
                </c:pt>
                <c:pt idx="301">
                  <c:v>2.1500000000000101</c:v>
                </c:pt>
                <c:pt idx="302">
                  <c:v>2.1700000000000199</c:v>
                </c:pt>
                <c:pt idx="303">
                  <c:v>2.1900000000000301</c:v>
                </c:pt>
                <c:pt idx="304">
                  <c:v>2.1099999999999</c:v>
                </c:pt>
                <c:pt idx="305">
                  <c:v>2.1900000000000501</c:v>
                </c:pt>
                <c:pt idx="306">
                  <c:v>2.2700000000000999</c:v>
                </c:pt>
                <c:pt idx="307">
                  <c:v>2.27</c:v>
                </c:pt>
                <c:pt idx="308">
                  <c:v>2.2833333333333301</c:v>
                </c:pt>
                <c:pt idx="309">
                  <c:v>2.29666666666667</c:v>
                </c:pt>
                <c:pt idx="310">
                  <c:v>2.31000000000002</c:v>
                </c:pt>
                <c:pt idx="311">
                  <c:v>2.38</c:v>
                </c:pt>
                <c:pt idx="312">
                  <c:v>2.3099999999999499</c:v>
                </c:pt>
                <c:pt idx="313">
                  <c:v>2.23000000000002</c:v>
                </c:pt>
                <c:pt idx="314">
                  <c:v>2.10000000000014</c:v>
                </c:pt>
                <c:pt idx="315">
                  <c:v>2.12666666666667</c:v>
                </c:pt>
                <c:pt idx="316">
                  <c:v>2.1533333333333098</c:v>
                </c:pt>
                <c:pt idx="317">
                  <c:v>2.1799999999999802</c:v>
                </c:pt>
                <c:pt idx="318">
                  <c:v>2.1399999999999899</c:v>
                </c:pt>
                <c:pt idx="319">
                  <c:v>2.1499999999999901</c:v>
                </c:pt>
                <c:pt idx="320">
                  <c:v>2.01999999999998</c:v>
                </c:pt>
                <c:pt idx="321">
                  <c:v>2.1100000000000101</c:v>
                </c:pt>
                <c:pt idx="322">
                  <c:v>2.0933333333333302</c:v>
                </c:pt>
                <c:pt idx="323">
                  <c:v>2.0766666666666498</c:v>
                </c:pt>
                <c:pt idx="324">
                  <c:v>2.06</c:v>
                </c:pt>
                <c:pt idx="325">
                  <c:v>2.0399999999999898</c:v>
                </c:pt>
                <c:pt idx="326">
                  <c:v>2.01999999999998</c:v>
                </c:pt>
                <c:pt idx="327">
                  <c:v>1.86999999999989</c:v>
                </c:pt>
                <c:pt idx="328">
                  <c:v>1.9400000000000499</c:v>
                </c:pt>
                <c:pt idx="329">
                  <c:v>1.9566666666666801</c:v>
                </c:pt>
                <c:pt idx="330">
                  <c:v>1.97333333333336</c:v>
                </c:pt>
                <c:pt idx="331">
                  <c:v>1.99000000000001</c:v>
                </c:pt>
                <c:pt idx="332">
                  <c:v>1.9300000000000599</c:v>
                </c:pt>
                <c:pt idx="333">
                  <c:v>1.94</c:v>
                </c:pt>
                <c:pt idx="334">
                  <c:v>1.8500000000000201</c:v>
                </c:pt>
                <c:pt idx="335">
                  <c:v>1.79000000000008</c:v>
                </c:pt>
                <c:pt idx="336">
                  <c:v>1.80666666666667</c:v>
                </c:pt>
                <c:pt idx="337">
                  <c:v>1.8233333333333499</c:v>
                </c:pt>
                <c:pt idx="338">
                  <c:v>1.84</c:v>
                </c:pt>
                <c:pt idx="339">
                  <c:v>1.8500000000000101</c:v>
                </c:pt>
                <c:pt idx="340">
                  <c:v>1.7899999999999601</c:v>
                </c:pt>
                <c:pt idx="341">
                  <c:v>1.77000000000001</c:v>
                </c:pt>
                <c:pt idx="342">
                  <c:v>1.8600000000000101</c:v>
                </c:pt>
                <c:pt idx="343">
                  <c:v>1.88</c:v>
                </c:pt>
                <c:pt idx="344">
                  <c:v>1.9000000000000099</c:v>
                </c:pt>
                <c:pt idx="345">
                  <c:v>1.9200000000000199</c:v>
                </c:pt>
                <c:pt idx="346">
                  <c:v>1.94999999999999</c:v>
                </c:pt>
                <c:pt idx="347">
                  <c:v>1.97</c:v>
                </c:pt>
                <c:pt idx="348">
                  <c:v>1.9300000000000099</c:v>
                </c:pt>
                <c:pt idx="349">
                  <c:v>2.1999999999998199</c:v>
                </c:pt>
                <c:pt idx="350">
                  <c:v>2.2000000000000002</c:v>
                </c:pt>
                <c:pt idx="351">
                  <c:v>2.2000000000000002</c:v>
                </c:pt>
                <c:pt idx="352">
                  <c:v>2.2000000000000002</c:v>
                </c:pt>
                <c:pt idx="353">
                  <c:v>2.29000000000008</c:v>
                </c:pt>
                <c:pt idx="354">
                  <c:v>2.2999999999999998</c:v>
                </c:pt>
                <c:pt idx="355">
                  <c:v>2.3199999999999901</c:v>
                </c:pt>
                <c:pt idx="356">
                  <c:v>2.3899999999999899</c:v>
                </c:pt>
                <c:pt idx="357">
                  <c:v>2.4174999999999902</c:v>
                </c:pt>
                <c:pt idx="358">
                  <c:v>2.4449999999999901</c:v>
                </c:pt>
                <c:pt idx="359">
                  <c:v>2.4725000000000001</c:v>
                </c:pt>
                <c:pt idx="360">
                  <c:v>2.5</c:v>
                </c:pt>
                <c:pt idx="361">
                  <c:v>2.48999999999999</c:v>
                </c:pt>
                <c:pt idx="362">
                  <c:v>2.5</c:v>
                </c:pt>
                <c:pt idx="363">
                  <c:v>2.5299999999999701</c:v>
                </c:pt>
                <c:pt idx="364">
                  <c:v>2.5166666666666702</c:v>
                </c:pt>
                <c:pt idx="365">
                  <c:v>2.5033333333333299</c:v>
                </c:pt>
                <c:pt idx="366">
                  <c:v>2.48999999999999</c:v>
                </c:pt>
                <c:pt idx="367">
                  <c:v>2.3599999999999</c:v>
                </c:pt>
                <c:pt idx="368">
                  <c:v>2.3199999999999901</c:v>
                </c:pt>
                <c:pt idx="369">
                  <c:v>2.3199999999999998</c:v>
                </c:pt>
                <c:pt idx="370">
                  <c:v>2.3399999999999799</c:v>
                </c:pt>
                <c:pt idx="371">
                  <c:v>2.3233333333333199</c:v>
                </c:pt>
                <c:pt idx="372">
                  <c:v>2.3066666666666702</c:v>
                </c:pt>
                <c:pt idx="373">
                  <c:v>2.2899999999999898</c:v>
                </c:pt>
                <c:pt idx="374">
                  <c:v>2.2999999999999998</c:v>
                </c:pt>
                <c:pt idx="375">
                  <c:v>2.25999999999999</c:v>
                </c:pt>
                <c:pt idx="376">
                  <c:v>2.19999999999993</c:v>
                </c:pt>
                <c:pt idx="377">
                  <c:v>2.1100000000000101</c:v>
                </c:pt>
                <c:pt idx="378">
                  <c:v>2.1433333333333699</c:v>
                </c:pt>
                <c:pt idx="379">
                  <c:v>2.1766666666667298</c:v>
                </c:pt>
                <c:pt idx="380">
                  <c:v>2.2100000000000399</c:v>
                </c:pt>
                <c:pt idx="381">
                  <c:v>2.19</c:v>
                </c:pt>
                <c:pt idx="382">
                  <c:v>2.0900000000000301</c:v>
                </c:pt>
                <c:pt idx="383">
                  <c:v>2.0199999999998699</c:v>
                </c:pt>
                <c:pt idx="384">
                  <c:v>2.12</c:v>
                </c:pt>
                <c:pt idx="385">
                  <c:v>2.13666666666668</c:v>
                </c:pt>
                <c:pt idx="386">
                  <c:v>2.15333333333334</c:v>
                </c:pt>
                <c:pt idx="387">
                  <c:v>2.1700000000000199</c:v>
                </c:pt>
                <c:pt idx="388">
                  <c:v>2.16</c:v>
                </c:pt>
                <c:pt idx="389">
                  <c:v>2.0900000000000301</c:v>
                </c:pt>
                <c:pt idx="390">
                  <c:v>2.1700000000000701</c:v>
                </c:pt>
                <c:pt idx="391">
                  <c:v>2.25</c:v>
                </c:pt>
                <c:pt idx="392">
                  <c:v>2.2633333333333501</c:v>
                </c:pt>
                <c:pt idx="393">
                  <c:v>2.2766666666666699</c:v>
                </c:pt>
                <c:pt idx="394">
                  <c:v>2.2900000000000098</c:v>
                </c:pt>
                <c:pt idx="395">
                  <c:v>2.2799999999999998</c:v>
                </c:pt>
                <c:pt idx="396">
                  <c:v>2.25</c:v>
                </c:pt>
                <c:pt idx="397">
                  <c:v>2.24000000000001</c:v>
                </c:pt>
                <c:pt idx="398">
                  <c:v>2.12999999999988</c:v>
                </c:pt>
                <c:pt idx="399">
                  <c:v>2.1700000000000199</c:v>
                </c:pt>
                <c:pt idx="400">
                  <c:v>2.2100000000000399</c:v>
                </c:pt>
                <c:pt idx="401">
                  <c:v>2.25</c:v>
                </c:pt>
                <c:pt idx="402">
                  <c:v>2.28000000000003</c:v>
                </c:pt>
                <c:pt idx="403">
                  <c:v>2.3499999999999099</c:v>
                </c:pt>
                <c:pt idx="404">
                  <c:v>2.26999999999998</c:v>
                </c:pt>
                <c:pt idx="405">
                  <c:v>2.33000000000004</c:v>
                </c:pt>
                <c:pt idx="406">
                  <c:v>2.3333333333333299</c:v>
                </c:pt>
                <c:pt idx="407">
                  <c:v>2.33666666666667</c:v>
                </c:pt>
                <c:pt idx="408">
                  <c:v>2.34</c:v>
                </c:pt>
                <c:pt idx="409">
                  <c:v>2.3499999999999899</c:v>
                </c:pt>
                <c:pt idx="410">
                  <c:v>2.3999999999999799</c:v>
                </c:pt>
                <c:pt idx="411">
                  <c:v>2.45999999999992</c:v>
                </c:pt>
                <c:pt idx="412">
                  <c:v>2.5299999999999701</c:v>
                </c:pt>
                <c:pt idx="413">
                  <c:v>2.5</c:v>
                </c:pt>
                <c:pt idx="414">
                  <c:v>2.4700000000000299</c:v>
                </c:pt>
                <c:pt idx="415">
                  <c:v>2.4400000000000501</c:v>
                </c:pt>
                <c:pt idx="416">
                  <c:v>2.48000000000002</c:v>
                </c:pt>
                <c:pt idx="417">
                  <c:v>2.5399999999999601</c:v>
                </c:pt>
                <c:pt idx="418">
                  <c:v>2.51999999999998</c:v>
                </c:pt>
                <c:pt idx="419">
                  <c:v>2.4600000000000399</c:v>
                </c:pt>
                <c:pt idx="420">
                  <c:v>2.4966666666666701</c:v>
                </c:pt>
                <c:pt idx="421">
                  <c:v>2.5333333333332999</c:v>
                </c:pt>
                <c:pt idx="422">
                  <c:v>2.5699999999999901</c:v>
                </c:pt>
                <c:pt idx="423">
                  <c:v>2.6499999999999799</c:v>
                </c:pt>
                <c:pt idx="424">
                  <c:v>2.71999999999991</c:v>
                </c:pt>
                <c:pt idx="425">
                  <c:v>2.75999999999999</c:v>
                </c:pt>
                <c:pt idx="426">
                  <c:v>2.7000000000000499</c:v>
                </c:pt>
                <c:pt idx="427">
                  <c:v>2.6866666666666701</c:v>
                </c:pt>
                <c:pt idx="428">
                  <c:v>2.6733333333333298</c:v>
                </c:pt>
                <c:pt idx="429">
                  <c:v>2.66</c:v>
                </c:pt>
                <c:pt idx="430">
                  <c:v>2.66</c:v>
                </c:pt>
                <c:pt idx="431">
                  <c:v>2.7000000000000499</c:v>
                </c:pt>
                <c:pt idx="432">
                  <c:v>2.69</c:v>
                </c:pt>
                <c:pt idx="433">
                  <c:v>2.5499999999999501</c:v>
                </c:pt>
                <c:pt idx="434">
                  <c:v>2.4566666666667101</c:v>
                </c:pt>
                <c:pt idx="435">
                  <c:v>2.3633333333333399</c:v>
                </c:pt>
                <c:pt idx="436">
                  <c:v>2.26999999999998</c:v>
                </c:pt>
                <c:pt idx="437">
                  <c:v>2.3600000000000101</c:v>
                </c:pt>
                <c:pt idx="438">
                  <c:v>2.3299999999999801</c:v>
                </c:pt>
                <c:pt idx="439">
                  <c:v>2.28000000000003</c:v>
                </c:pt>
                <c:pt idx="440">
                  <c:v>2.24000000000001</c:v>
                </c:pt>
                <c:pt idx="441">
                  <c:v>2.1633333333334099</c:v>
                </c:pt>
                <c:pt idx="442">
                  <c:v>2.0866666666667002</c:v>
                </c:pt>
                <c:pt idx="443">
                  <c:v>2.0100000000001002</c:v>
                </c:pt>
                <c:pt idx="444">
                  <c:v>2.2100000000000399</c:v>
                </c:pt>
                <c:pt idx="445">
                  <c:v>2.2899999999999601</c:v>
                </c:pt>
                <c:pt idx="446">
                  <c:v>2.25</c:v>
                </c:pt>
                <c:pt idx="447">
                  <c:v>2.0300000000002001</c:v>
                </c:pt>
                <c:pt idx="448">
                  <c:v>2.0766666666667102</c:v>
                </c:pt>
                <c:pt idx="449">
                  <c:v>2.12333333333333</c:v>
                </c:pt>
                <c:pt idx="450">
                  <c:v>2.1700000000000199</c:v>
                </c:pt>
                <c:pt idx="451">
                  <c:v>2.2999999999999501</c:v>
                </c:pt>
                <c:pt idx="452">
                  <c:v>2.2899999999999898</c:v>
                </c:pt>
                <c:pt idx="453">
                  <c:v>2.2999999999999998</c:v>
                </c:pt>
                <c:pt idx="454">
                  <c:v>2.3499999999999699</c:v>
                </c:pt>
                <c:pt idx="455">
                  <c:v>2.3466666666666698</c:v>
                </c:pt>
                <c:pt idx="456">
                  <c:v>2.3433333333333302</c:v>
                </c:pt>
                <c:pt idx="457">
                  <c:v>2.34</c:v>
                </c:pt>
                <c:pt idx="458">
                  <c:v>2.2799999999999701</c:v>
                </c:pt>
                <c:pt idx="459">
                  <c:v>2.27</c:v>
                </c:pt>
                <c:pt idx="460">
                  <c:v>2.11999999999989</c:v>
                </c:pt>
                <c:pt idx="461">
                  <c:v>2.1400000000000099</c:v>
                </c:pt>
                <c:pt idx="462">
                  <c:v>2.16</c:v>
                </c:pt>
                <c:pt idx="463">
                  <c:v>2.1800000000000099</c:v>
                </c:pt>
                <c:pt idx="464">
                  <c:v>2.2000000000000202</c:v>
                </c:pt>
                <c:pt idx="465">
                  <c:v>2.2200000000000002</c:v>
                </c:pt>
                <c:pt idx="466">
                  <c:v>2.30000000000007</c:v>
                </c:pt>
                <c:pt idx="467">
                  <c:v>2.37</c:v>
                </c:pt>
                <c:pt idx="468">
                  <c:v>2.37</c:v>
                </c:pt>
                <c:pt idx="469">
                  <c:v>2.3899999999999899</c:v>
                </c:pt>
                <c:pt idx="470">
                  <c:v>2.41</c:v>
                </c:pt>
                <c:pt idx="471">
                  <c:v>2.4300000000000099</c:v>
                </c:pt>
                <c:pt idx="472">
                  <c:v>2.47999999999996</c:v>
                </c:pt>
                <c:pt idx="473">
                  <c:v>2.51000000000005</c:v>
                </c:pt>
                <c:pt idx="474">
                  <c:v>2.48000000000002</c:v>
                </c:pt>
                <c:pt idx="475">
                  <c:v>2.4400000000000501</c:v>
                </c:pt>
                <c:pt idx="476">
                  <c:v>2.4466666666666699</c:v>
                </c:pt>
                <c:pt idx="477">
                  <c:v>2.45333333333333</c:v>
                </c:pt>
                <c:pt idx="478">
                  <c:v>2.46</c:v>
                </c:pt>
                <c:pt idx="479">
                  <c:v>2.4500000000000002</c:v>
                </c:pt>
                <c:pt idx="480">
                  <c:v>2.3299999999999299</c:v>
                </c:pt>
                <c:pt idx="481">
                  <c:v>2.42999999999995</c:v>
                </c:pt>
                <c:pt idx="482">
                  <c:v>2.3499999999999099</c:v>
                </c:pt>
                <c:pt idx="483">
                  <c:v>2.3525</c:v>
                </c:pt>
                <c:pt idx="484">
                  <c:v>2.355</c:v>
                </c:pt>
                <c:pt idx="485">
                  <c:v>2.3574999999999999</c:v>
                </c:pt>
                <c:pt idx="486">
                  <c:v>2.36</c:v>
                </c:pt>
                <c:pt idx="487">
                  <c:v>2.24000000000024</c:v>
                </c:pt>
                <c:pt idx="488">
                  <c:v>2.25999999999999</c:v>
                </c:pt>
                <c:pt idx="489">
                  <c:v>2.25</c:v>
                </c:pt>
                <c:pt idx="490">
                  <c:v>2.2666666666666502</c:v>
                </c:pt>
                <c:pt idx="491">
                  <c:v>2.2833333333333301</c:v>
                </c:pt>
                <c:pt idx="492">
                  <c:v>2.2999999999999798</c:v>
                </c:pt>
                <c:pt idx="493">
                  <c:v>2.3200000000000198</c:v>
                </c:pt>
                <c:pt idx="494">
                  <c:v>2.34</c:v>
                </c:pt>
                <c:pt idx="495">
                  <c:v>2.30000000000001</c:v>
                </c:pt>
                <c:pt idx="496">
                  <c:v>2.25000000000006</c:v>
                </c:pt>
                <c:pt idx="497">
                  <c:v>2.2633333333333399</c:v>
                </c:pt>
                <c:pt idx="498">
                  <c:v>2.2766666666666699</c:v>
                </c:pt>
                <c:pt idx="499">
                  <c:v>2.2899999999999898</c:v>
                </c:pt>
                <c:pt idx="500">
                  <c:v>2.29</c:v>
                </c:pt>
                <c:pt idx="501">
                  <c:v>2.3299999999999801</c:v>
                </c:pt>
                <c:pt idx="502">
                  <c:v>2.3999999999999799</c:v>
                </c:pt>
                <c:pt idx="503">
                  <c:v>2.44999999999993</c:v>
                </c:pt>
                <c:pt idx="504">
                  <c:v>2.4366666666666501</c:v>
                </c:pt>
                <c:pt idx="505">
                  <c:v>2.42333333333332</c:v>
                </c:pt>
                <c:pt idx="506">
                  <c:v>2.4099999999999802</c:v>
                </c:pt>
                <c:pt idx="507">
                  <c:v>2.48000000000002</c:v>
                </c:pt>
                <c:pt idx="508">
                  <c:v>2.4600000000000102</c:v>
                </c:pt>
                <c:pt idx="509">
                  <c:v>2.48000000000002</c:v>
                </c:pt>
                <c:pt idx="510">
                  <c:v>2.51999999999998</c:v>
                </c:pt>
                <c:pt idx="511">
                  <c:v>2.5066666666666602</c:v>
                </c:pt>
                <c:pt idx="512">
                  <c:v>2.4933333333333301</c:v>
                </c:pt>
                <c:pt idx="513">
                  <c:v>2.4799999999999902</c:v>
                </c:pt>
                <c:pt idx="514">
                  <c:v>2.4100000000000801</c:v>
                </c:pt>
                <c:pt idx="515">
                  <c:v>2.2799999999999701</c:v>
                </c:pt>
                <c:pt idx="516">
                  <c:v>2.2900000000000098</c:v>
                </c:pt>
                <c:pt idx="517">
                  <c:v>2.2799999999999998</c:v>
                </c:pt>
                <c:pt idx="518">
                  <c:v>2.3133333333333299</c:v>
                </c:pt>
                <c:pt idx="519">
                  <c:v>2.3466666666666902</c:v>
                </c:pt>
                <c:pt idx="520">
                  <c:v>2.38</c:v>
                </c:pt>
                <c:pt idx="521">
                  <c:v>2.3399999999999799</c:v>
                </c:pt>
                <c:pt idx="522">
                  <c:v>2.38</c:v>
                </c:pt>
                <c:pt idx="523">
                  <c:v>2.44999999999993</c:v>
                </c:pt>
                <c:pt idx="524">
                  <c:v>2.4200000000000199</c:v>
                </c:pt>
                <c:pt idx="525">
                  <c:v>2.4066666666666401</c:v>
                </c:pt>
                <c:pt idx="526">
                  <c:v>2.3933333333333202</c:v>
                </c:pt>
                <c:pt idx="527">
                  <c:v>2.3799999999999799</c:v>
                </c:pt>
                <c:pt idx="528">
                  <c:v>2.38</c:v>
                </c:pt>
                <c:pt idx="529">
                  <c:v>2.4400000000000501</c:v>
                </c:pt>
                <c:pt idx="530">
                  <c:v>2.48000000000002</c:v>
                </c:pt>
                <c:pt idx="531">
                  <c:v>2.48</c:v>
                </c:pt>
                <c:pt idx="532">
                  <c:v>2.4833333333333298</c:v>
                </c:pt>
                <c:pt idx="533">
                  <c:v>2.4866666666666699</c:v>
                </c:pt>
                <c:pt idx="534">
                  <c:v>2.4900000000000002</c:v>
                </c:pt>
                <c:pt idx="535">
                  <c:v>2.4900000000000002</c:v>
                </c:pt>
                <c:pt idx="536">
                  <c:v>2.41999999999996</c:v>
                </c:pt>
                <c:pt idx="537">
                  <c:v>2.44999999999999</c:v>
                </c:pt>
                <c:pt idx="538">
                  <c:v>2.3600000000000101</c:v>
                </c:pt>
                <c:pt idx="539">
                  <c:v>2.3466666666666498</c:v>
                </c:pt>
                <c:pt idx="540">
                  <c:v>2.3333333333333299</c:v>
                </c:pt>
                <c:pt idx="541">
                  <c:v>2.3199999999999901</c:v>
                </c:pt>
                <c:pt idx="542">
                  <c:v>2.3199999999999998</c:v>
                </c:pt>
                <c:pt idx="543">
                  <c:v>2.3199999999999998</c:v>
                </c:pt>
                <c:pt idx="544">
                  <c:v>2.3500000000000201</c:v>
                </c:pt>
                <c:pt idx="545">
                  <c:v>2.42999999999995</c:v>
                </c:pt>
                <c:pt idx="546">
                  <c:v>2.4099999999999699</c:v>
                </c:pt>
                <c:pt idx="547">
                  <c:v>2.3899999999999602</c:v>
                </c:pt>
                <c:pt idx="548">
                  <c:v>2.3699999999999801</c:v>
                </c:pt>
                <c:pt idx="549">
                  <c:v>2.43999999999994</c:v>
                </c:pt>
                <c:pt idx="550">
                  <c:v>2.3999999999999799</c:v>
                </c:pt>
                <c:pt idx="551">
                  <c:v>2.50999999999999</c:v>
                </c:pt>
                <c:pt idx="552">
                  <c:v>2.61999999999989</c:v>
                </c:pt>
                <c:pt idx="553">
                  <c:v>2.62666666666667</c:v>
                </c:pt>
                <c:pt idx="554">
                  <c:v>2.6333333333333302</c:v>
                </c:pt>
                <c:pt idx="555">
                  <c:v>2.6399999999999899</c:v>
                </c:pt>
                <c:pt idx="556">
                  <c:v>2.58000000000004</c:v>
                </c:pt>
                <c:pt idx="557">
                  <c:v>2.5999999999999899</c:v>
                </c:pt>
                <c:pt idx="558">
                  <c:v>2.4700000000000299</c:v>
                </c:pt>
                <c:pt idx="559">
                  <c:v>2.4700000000000002</c:v>
                </c:pt>
                <c:pt idx="560">
                  <c:v>2.4700000000000002</c:v>
                </c:pt>
                <c:pt idx="561">
                  <c:v>2.4700000000000002</c:v>
                </c:pt>
                <c:pt idx="562">
                  <c:v>2.4700000000000002</c:v>
                </c:pt>
                <c:pt idx="563">
                  <c:v>2.3999999999999799</c:v>
                </c:pt>
                <c:pt idx="564">
                  <c:v>2.33000000000004</c:v>
                </c:pt>
                <c:pt idx="565">
                  <c:v>2.41999999999996</c:v>
                </c:pt>
                <c:pt idx="566">
                  <c:v>2.4700000000000299</c:v>
                </c:pt>
                <c:pt idx="567">
                  <c:v>2.44</c:v>
                </c:pt>
                <c:pt idx="568">
                  <c:v>2.4100000000000299</c:v>
                </c:pt>
                <c:pt idx="569">
                  <c:v>2.38</c:v>
                </c:pt>
                <c:pt idx="570">
                  <c:v>2.42999999999995</c:v>
                </c:pt>
                <c:pt idx="571">
                  <c:v>2.4300000000000002</c:v>
                </c:pt>
                <c:pt idx="572">
                  <c:v>2.47999999999996</c:v>
                </c:pt>
                <c:pt idx="573">
                  <c:v>2.5</c:v>
                </c:pt>
                <c:pt idx="574">
                  <c:v>2.5066666666666602</c:v>
                </c:pt>
                <c:pt idx="575">
                  <c:v>2.5133333333333301</c:v>
                </c:pt>
                <c:pt idx="576">
                  <c:v>2.52</c:v>
                </c:pt>
                <c:pt idx="577">
                  <c:v>2.5</c:v>
                </c:pt>
                <c:pt idx="578">
                  <c:v>2.5200000000000098</c:v>
                </c:pt>
                <c:pt idx="579">
                  <c:v>2.5799999999999299</c:v>
                </c:pt>
                <c:pt idx="580">
                  <c:v>2.6100000000000101</c:v>
                </c:pt>
                <c:pt idx="581">
                  <c:v>2.5999999999999899</c:v>
                </c:pt>
                <c:pt idx="582">
                  <c:v>2.59</c:v>
                </c:pt>
                <c:pt idx="583">
                  <c:v>2.58</c:v>
                </c:pt>
                <c:pt idx="584">
                  <c:v>2.4899999999998998</c:v>
                </c:pt>
                <c:pt idx="585">
                  <c:v>2.45999999999998</c:v>
                </c:pt>
                <c:pt idx="586">
                  <c:v>2.5299999999999701</c:v>
                </c:pt>
                <c:pt idx="587">
                  <c:v>2.56</c:v>
                </c:pt>
                <c:pt idx="588">
                  <c:v>2.57666666666668</c:v>
                </c:pt>
                <c:pt idx="589">
                  <c:v>2.5933333333333599</c:v>
                </c:pt>
                <c:pt idx="590">
                  <c:v>2.6100000000000101</c:v>
                </c:pt>
                <c:pt idx="591">
                  <c:v>2.68999999999994</c:v>
                </c:pt>
                <c:pt idx="592">
                  <c:v>2.6499999999999799</c:v>
                </c:pt>
                <c:pt idx="593">
                  <c:v>2.6900000000000501</c:v>
                </c:pt>
                <c:pt idx="594">
                  <c:v>2.62</c:v>
                </c:pt>
                <c:pt idx="595">
                  <c:v>2.6300000000000101</c:v>
                </c:pt>
                <c:pt idx="596">
                  <c:v>2.6400000000000099</c:v>
                </c:pt>
                <c:pt idx="597">
                  <c:v>2.6500000000000101</c:v>
                </c:pt>
                <c:pt idx="598">
                  <c:v>2.6699999999999902</c:v>
                </c:pt>
                <c:pt idx="599">
                  <c:v>2.5499999999999501</c:v>
                </c:pt>
                <c:pt idx="600">
                  <c:v>2.4799999999999001</c:v>
                </c:pt>
                <c:pt idx="601">
                  <c:v>2.5499999999999501</c:v>
                </c:pt>
                <c:pt idx="602">
                  <c:v>2.56</c:v>
                </c:pt>
                <c:pt idx="603">
                  <c:v>2.5700000000000101</c:v>
                </c:pt>
                <c:pt idx="604">
                  <c:v>2.58</c:v>
                </c:pt>
                <c:pt idx="605">
                  <c:v>2.5600000000000298</c:v>
                </c:pt>
                <c:pt idx="606">
                  <c:v>2.5499999999999998</c:v>
                </c:pt>
                <c:pt idx="607">
                  <c:v>2.50999999999999</c:v>
                </c:pt>
                <c:pt idx="608">
                  <c:v>2.48000000000002</c:v>
                </c:pt>
                <c:pt idx="609">
                  <c:v>2.5099999999999301</c:v>
                </c:pt>
                <c:pt idx="610">
                  <c:v>2.5399999999999601</c:v>
                </c:pt>
                <c:pt idx="611">
                  <c:v>2.5699999999999901</c:v>
                </c:pt>
                <c:pt idx="612">
                  <c:v>2.6000000000000201</c:v>
                </c:pt>
                <c:pt idx="613">
                  <c:v>2.62</c:v>
                </c:pt>
                <c:pt idx="614">
                  <c:v>2.63</c:v>
                </c:pt>
                <c:pt idx="615">
                  <c:v>2.6099999999999901</c:v>
                </c:pt>
                <c:pt idx="616">
                  <c:v>2.60666666666667</c:v>
                </c:pt>
                <c:pt idx="617">
                  <c:v>2.6033333333333402</c:v>
                </c:pt>
                <c:pt idx="618">
                  <c:v>2.6</c:v>
                </c:pt>
                <c:pt idx="619">
                  <c:v>2.63</c:v>
                </c:pt>
                <c:pt idx="620">
                  <c:v>2.6800000000000099</c:v>
                </c:pt>
                <c:pt idx="621">
                  <c:v>2.6500000000000301</c:v>
                </c:pt>
                <c:pt idx="622">
                  <c:v>2.65</c:v>
                </c:pt>
                <c:pt idx="623">
                  <c:v>2.6666666666666599</c:v>
                </c:pt>
                <c:pt idx="624">
                  <c:v>2.6833333333333398</c:v>
                </c:pt>
                <c:pt idx="625">
                  <c:v>2.7000000000000202</c:v>
                </c:pt>
                <c:pt idx="626">
                  <c:v>2.72</c:v>
                </c:pt>
                <c:pt idx="627">
                  <c:v>2.72</c:v>
                </c:pt>
                <c:pt idx="628">
                  <c:v>2.74000000000001</c:v>
                </c:pt>
                <c:pt idx="629">
                  <c:v>2.74</c:v>
                </c:pt>
                <c:pt idx="630">
                  <c:v>2.7600000000000202</c:v>
                </c:pt>
                <c:pt idx="631">
                  <c:v>2.78</c:v>
                </c:pt>
                <c:pt idx="632">
                  <c:v>2.7999999999999798</c:v>
                </c:pt>
                <c:pt idx="633">
                  <c:v>2.8199999999999901</c:v>
                </c:pt>
                <c:pt idx="634">
                  <c:v>2.79000000000002</c:v>
                </c:pt>
                <c:pt idx="635">
                  <c:v>2.9300000000000601</c:v>
                </c:pt>
                <c:pt idx="636">
                  <c:v>2.86999999999989</c:v>
                </c:pt>
                <c:pt idx="637">
                  <c:v>2.87666666666667</c:v>
                </c:pt>
                <c:pt idx="638">
                  <c:v>2.8833333333333302</c:v>
                </c:pt>
                <c:pt idx="639">
                  <c:v>2.8899999999999899</c:v>
                </c:pt>
                <c:pt idx="640">
                  <c:v>2.94</c:v>
                </c:pt>
                <c:pt idx="641">
                  <c:v>2.98999999999995</c:v>
                </c:pt>
                <c:pt idx="642">
                  <c:v>2.97</c:v>
                </c:pt>
                <c:pt idx="643">
                  <c:v>2.90999999999985</c:v>
                </c:pt>
                <c:pt idx="644">
                  <c:v>2.89333333333335</c:v>
                </c:pt>
                <c:pt idx="645">
                  <c:v>2.87666666666669</c:v>
                </c:pt>
                <c:pt idx="646">
                  <c:v>2.8600000000000101</c:v>
                </c:pt>
                <c:pt idx="647">
                  <c:v>2.81</c:v>
                </c:pt>
                <c:pt idx="648">
                  <c:v>2.74000000000001</c:v>
                </c:pt>
                <c:pt idx="649">
                  <c:v>2.75</c:v>
                </c:pt>
                <c:pt idx="650">
                  <c:v>2.76999999999998</c:v>
                </c:pt>
                <c:pt idx="651">
                  <c:v>2.78</c:v>
                </c:pt>
                <c:pt idx="652">
                  <c:v>2.7899999999999898</c:v>
                </c:pt>
                <c:pt idx="653">
                  <c:v>2.8</c:v>
                </c:pt>
                <c:pt idx="654">
                  <c:v>2.8199999999999901</c:v>
                </c:pt>
                <c:pt idx="655">
                  <c:v>2.9300000000000601</c:v>
                </c:pt>
                <c:pt idx="656">
                  <c:v>2.9600000000000399</c:v>
                </c:pt>
                <c:pt idx="657">
                  <c:v>2.94</c:v>
                </c:pt>
                <c:pt idx="658">
                  <c:v>2.95</c:v>
                </c:pt>
                <c:pt idx="659">
                  <c:v>2.9600000000000102</c:v>
                </c:pt>
                <c:pt idx="660">
                  <c:v>2.97</c:v>
                </c:pt>
                <c:pt idx="661">
                  <c:v>2.8099999999999499</c:v>
                </c:pt>
                <c:pt idx="662">
                  <c:v>2.87</c:v>
                </c:pt>
                <c:pt idx="663">
                  <c:v>2.8999999999999799</c:v>
                </c:pt>
                <c:pt idx="664">
                  <c:v>2.8499999999999699</c:v>
                </c:pt>
                <c:pt idx="665">
                  <c:v>2.84</c:v>
                </c:pt>
                <c:pt idx="666">
                  <c:v>2.8300000000000098</c:v>
                </c:pt>
                <c:pt idx="667">
                  <c:v>2.8200000000000101</c:v>
                </c:pt>
                <c:pt idx="668">
                  <c:v>2.80000000000001</c:v>
                </c:pt>
                <c:pt idx="669">
                  <c:v>2.8500000000000201</c:v>
                </c:pt>
                <c:pt idx="670">
                  <c:v>2.74000000000001</c:v>
                </c:pt>
                <c:pt idx="671">
                  <c:v>2.75</c:v>
                </c:pt>
                <c:pt idx="672">
                  <c:v>2.7433333333333398</c:v>
                </c:pt>
                <c:pt idx="673">
                  <c:v>2.7366666666666699</c:v>
                </c:pt>
                <c:pt idx="674">
                  <c:v>2.73</c:v>
                </c:pt>
                <c:pt idx="675">
                  <c:v>2.72</c:v>
                </c:pt>
                <c:pt idx="676">
                  <c:v>2.6700000000000199</c:v>
                </c:pt>
                <c:pt idx="677">
                  <c:v>2.67</c:v>
                </c:pt>
                <c:pt idx="678">
                  <c:v>2.75</c:v>
                </c:pt>
                <c:pt idx="679">
                  <c:v>2.7433333333333501</c:v>
                </c:pt>
                <c:pt idx="680">
                  <c:v>2.7366666666666801</c:v>
                </c:pt>
                <c:pt idx="681">
                  <c:v>2.7300000000000102</c:v>
                </c:pt>
                <c:pt idx="682">
                  <c:v>2.73</c:v>
                </c:pt>
                <c:pt idx="683">
                  <c:v>2.6099999999999</c:v>
                </c:pt>
                <c:pt idx="684">
                  <c:v>2.6399999999999899</c:v>
                </c:pt>
                <c:pt idx="685">
                  <c:v>2.5499999999999501</c:v>
                </c:pt>
                <c:pt idx="686">
                  <c:v>2.5700000000000198</c:v>
                </c:pt>
                <c:pt idx="687">
                  <c:v>2.5900000000000301</c:v>
                </c:pt>
                <c:pt idx="688">
                  <c:v>2.6100000000000101</c:v>
                </c:pt>
                <c:pt idx="689">
                  <c:v>2.61</c:v>
                </c:pt>
                <c:pt idx="690">
                  <c:v>2.5899999999999799</c:v>
                </c:pt>
                <c:pt idx="691">
                  <c:v>2.5999999999999899</c:v>
                </c:pt>
                <c:pt idx="692">
                  <c:v>2.65999999999985</c:v>
                </c:pt>
                <c:pt idx="693">
                  <c:v>2.65333333333334</c:v>
                </c:pt>
                <c:pt idx="694">
                  <c:v>2.6466666666666598</c:v>
                </c:pt>
                <c:pt idx="695">
                  <c:v>2.64</c:v>
                </c:pt>
                <c:pt idx="696">
                  <c:v>2.56000000000006</c:v>
                </c:pt>
                <c:pt idx="697">
                  <c:v>2.48000000000002</c:v>
                </c:pt>
                <c:pt idx="698">
                  <c:v>2.44999999999999</c:v>
                </c:pt>
                <c:pt idx="699">
                  <c:v>2.4599999999999902</c:v>
                </c:pt>
                <c:pt idx="700">
                  <c:v>2.44333333333336</c:v>
                </c:pt>
                <c:pt idx="701">
                  <c:v>2.4266666666666801</c:v>
                </c:pt>
                <c:pt idx="702">
                  <c:v>2.41</c:v>
                </c:pt>
                <c:pt idx="703">
                  <c:v>2.3499999999999099</c:v>
                </c:pt>
                <c:pt idx="704">
                  <c:v>2.2899999999999601</c:v>
                </c:pt>
                <c:pt idx="705">
                  <c:v>2.2100000000000399</c:v>
                </c:pt>
                <c:pt idx="706">
                  <c:v>2.25999999999999</c:v>
                </c:pt>
                <c:pt idx="707">
                  <c:v>2.2666666666666799</c:v>
                </c:pt>
                <c:pt idx="708">
                  <c:v>2.2733333333333401</c:v>
                </c:pt>
                <c:pt idx="709">
                  <c:v>2.2799999999999998</c:v>
                </c:pt>
                <c:pt idx="710">
                  <c:v>2.25999999999999</c:v>
                </c:pt>
                <c:pt idx="711">
                  <c:v>2.23000000000002</c:v>
                </c:pt>
                <c:pt idx="712">
                  <c:v>2.0999999999999099</c:v>
                </c:pt>
                <c:pt idx="713">
                  <c:v>2.0699999999999901</c:v>
                </c:pt>
                <c:pt idx="714">
                  <c:v>2.0666666666666602</c:v>
                </c:pt>
                <c:pt idx="715">
                  <c:v>2.0633333333333299</c:v>
                </c:pt>
                <c:pt idx="716">
                  <c:v>2.06</c:v>
                </c:pt>
                <c:pt idx="717">
                  <c:v>2.06</c:v>
                </c:pt>
                <c:pt idx="718">
                  <c:v>2.01999999999998</c:v>
                </c:pt>
                <c:pt idx="719">
                  <c:v>2</c:v>
                </c:pt>
                <c:pt idx="720">
                  <c:v>2</c:v>
                </c:pt>
                <c:pt idx="721">
                  <c:v>1.99400000000001</c:v>
                </c:pt>
                <c:pt idx="722">
                  <c:v>1.988</c:v>
                </c:pt>
                <c:pt idx="723">
                  <c:v>1.982</c:v>
                </c:pt>
                <c:pt idx="724">
                  <c:v>1.976</c:v>
                </c:pt>
                <c:pt idx="725">
                  <c:v>1.97</c:v>
                </c:pt>
                <c:pt idx="726">
                  <c:v>1.95999999999999</c:v>
                </c:pt>
                <c:pt idx="727">
                  <c:v>2.0599999999999499</c:v>
                </c:pt>
                <c:pt idx="728">
                  <c:v>2.0799999999999801</c:v>
                </c:pt>
                <c:pt idx="729">
                  <c:v>2.0999999999999899</c:v>
                </c:pt>
                <c:pt idx="730">
                  <c:v>2.1199999999999801</c:v>
                </c:pt>
                <c:pt idx="731">
                  <c:v>2.1399999999999899</c:v>
                </c:pt>
                <c:pt idx="732">
                  <c:v>2.1099999999999599</c:v>
                </c:pt>
                <c:pt idx="733">
                  <c:v>2.11</c:v>
                </c:pt>
                <c:pt idx="734">
                  <c:v>2.2000000000000499</c:v>
                </c:pt>
                <c:pt idx="735">
                  <c:v>2.20333333333333</c:v>
                </c:pt>
                <c:pt idx="736">
                  <c:v>2.2066666666666701</c:v>
                </c:pt>
                <c:pt idx="737">
                  <c:v>2.21</c:v>
                </c:pt>
                <c:pt idx="738">
                  <c:v>2.2299999999999902</c:v>
                </c:pt>
                <c:pt idx="739">
                  <c:v>2.2100000000000102</c:v>
                </c:pt>
                <c:pt idx="740">
                  <c:v>2.23000000000002</c:v>
                </c:pt>
                <c:pt idx="741">
                  <c:v>2.19999999999999</c:v>
                </c:pt>
                <c:pt idx="742">
                  <c:v>2.2066666666666599</c:v>
                </c:pt>
                <c:pt idx="743">
                  <c:v>2.21333333333334</c:v>
                </c:pt>
                <c:pt idx="744">
                  <c:v>2.2200000000000002</c:v>
                </c:pt>
                <c:pt idx="745">
                  <c:v>2.24000000000001</c:v>
                </c:pt>
                <c:pt idx="746">
                  <c:v>2.28000000000003</c:v>
                </c:pt>
                <c:pt idx="747">
                  <c:v>2.3299999999999801</c:v>
                </c:pt>
                <c:pt idx="748">
                  <c:v>2.3399999999999901</c:v>
                </c:pt>
                <c:pt idx="749">
                  <c:v>2.33</c:v>
                </c:pt>
                <c:pt idx="750">
                  <c:v>2.3200000000000101</c:v>
                </c:pt>
                <c:pt idx="751">
                  <c:v>2.31</c:v>
                </c:pt>
                <c:pt idx="752">
                  <c:v>2.3299999999999801</c:v>
                </c:pt>
                <c:pt idx="753">
                  <c:v>2.34</c:v>
                </c:pt>
                <c:pt idx="754">
                  <c:v>2.38</c:v>
                </c:pt>
                <c:pt idx="755">
                  <c:v>2.2799999999998599</c:v>
                </c:pt>
                <c:pt idx="756">
                  <c:v>2.27</c:v>
                </c:pt>
                <c:pt idx="757">
                  <c:v>2.25999999999999</c:v>
                </c:pt>
                <c:pt idx="758">
                  <c:v>2.2499999999999898</c:v>
                </c:pt>
                <c:pt idx="759">
                  <c:v>2.25</c:v>
                </c:pt>
                <c:pt idx="760">
                  <c:v>2.23999999999999</c:v>
                </c:pt>
                <c:pt idx="761">
                  <c:v>2.2299999999999902</c:v>
                </c:pt>
                <c:pt idx="762">
                  <c:v>2.19</c:v>
                </c:pt>
                <c:pt idx="763">
                  <c:v>2.2266666666666302</c:v>
                </c:pt>
                <c:pt idx="764">
                  <c:v>2.2633333333333199</c:v>
                </c:pt>
                <c:pt idx="765">
                  <c:v>2.30000000000001</c:v>
                </c:pt>
                <c:pt idx="766">
                  <c:v>2.3399999999999799</c:v>
                </c:pt>
                <c:pt idx="767">
                  <c:v>2.31000000000006</c:v>
                </c:pt>
                <c:pt idx="768">
                  <c:v>2.3200000000000101</c:v>
                </c:pt>
                <c:pt idx="769">
                  <c:v>2.37</c:v>
                </c:pt>
                <c:pt idx="770">
                  <c:v>2.37</c:v>
                </c:pt>
                <c:pt idx="771">
                  <c:v>2.37</c:v>
                </c:pt>
                <c:pt idx="772">
                  <c:v>2.37</c:v>
                </c:pt>
                <c:pt idx="773">
                  <c:v>2.38</c:v>
                </c:pt>
                <c:pt idx="774">
                  <c:v>2.39</c:v>
                </c:pt>
                <c:pt idx="775">
                  <c:v>2.3299999999999299</c:v>
                </c:pt>
                <c:pt idx="776">
                  <c:v>2.3999999999999799</c:v>
                </c:pt>
                <c:pt idx="777">
                  <c:v>2.40333333333334</c:v>
                </c:pt>
                <c:pt idx="778">
                  <c:v>2.4066666666666698</c:v>
                </c:pt>
                <c:pt idx="779">
                  <c:v>2.41</c:v>
                </c:pt>
                <c:pt idx="780">
                  <c:v>2.4000000000000101</c:v>
                </c:pt>
                <c:pt idx="781">
                  <c:v>2.4100000000000099</c:v>
                </c:pt>
                <c:pt idx="782">
                  <c:v>2.45999999999998</c:v>
                </c:pt>
                <c:pt idx="783">
                  <c:v>2.4799999999999902</c:v>
                </c:pt>
                <c:pt idx="784">
                  <c:v>2.4466666666666601</c:v>
                </c:pt>
                <c:pt idx="785">
                  <c:v>2.4133333333333602</c:v>
                </c:pt>
                <c:pt idx="786">
                  <c:v>2.38</c:v>
                </c:pt>
                <c:pt idx="787">
                  <c:v>2.4300000000000099</c:v>
                </c:pt>
                <c:pt idx="788">
                  <c:v>2.4600000000000399</c:v>
                </c:pt>
                <c:pt idx="789">
                  <c:v>2.50999999999999</c:v>
                </c:pt>
                <c:pt idx="790">
                  <c:v>2.4200000000000701</c:v>
                </c:pt>
                <c:pt idx="791">
                  <c:v>2.4133333333333402</c:v>
                </c:pt>
                <c:pt idx="792">
                  <c:v>2.4066666666666801</c:v>
                </c:pt>
                <c:pt idx="793">
                  <c:v>2.4000000000000101</c:v>
                </c:pt>
                <c:pt idx="794">
                  <c:v>2.38</c:v>
                </c:pt>
                <c:pt idx="795">
                  <c:v>2.37</c:v>
                </c:pt>
                <c:pt idx="796">
                  <c:v>2.3199999999999901</c:v>
                </c:pt>
                <c:pt idx="797">
                  <c:v>2.28000000000003</c:v>
                </c:pt>
                <c:pt idx="798">
                  <c:v>2.2799999999999998</c:v>
                </c:pt>
                <c:pt idx="799">
                  <c:v>2.2799999999999998</c:v>
                </c:pt>
                <c:pt idx="800">
                  <c:v>2.2799999999999998</c:v>
                </c:pt>
                <c:pt idx="801">
                  <c:v>2.3099999999999499</c:v>
                </c:pt>
                <c:pt idx="802">
                  <c:v>2.3299999999999801</c:v>
                </c:pt>
                <c:pt idx="803">
                  <c:v>2.3899999999999899</c:v>
                </c:pt>
                <c:pt idx="804">
                  <c:v>2.4600000000000399</c:v>
                </c:pt>
                <c:pt idx="805">
                  <c:v>2.4633333333333298</c:v>
                </c:pt>
                <c:pt idx="806">
                  <c:v>2.4666666666666699</c:v>
                </c:pt>
                <c:pt idx="807">
                  <c:v>2.4700000000000002</c:v>
                </c:pt>
                <c:pt idx="808">
                  <c:v>2.4500000000000202</c:v>
                </c:pt>
                <c:pt idx="809">
                  <c:v>2.4400000000000102</c:v>
                </c:pt>
                <c:pt idx="810">
                  <c:v>2.4100000000000299</c:v>
                </c:pt>
                <c:pt idx="811">
                  <c:v>2.3900000000000099</c:v>
                </c:pt>
                <c:pt idx="812">
                  <c:v>2.3800000000000101</c:v>
                </c:pt>
                <c:pt idx="813">
                  <c:v>2.37</c:v>
                </c:pt>
                <c:pt idx="814">
                  <c:v>2.36</c:v>
                </c:pt>
                <c:pt idx="815">
                  <c:v>2.36</c:v>
                </c:pt>
                <c:pt idx="816">
                  <c:v>2.3500000000000099</c:v>
                </c:pt>
                <c:pt idx="817">
                  <c:v>2.3299999999999801</c:v>
                </c:pt>
                <c:pt idx="818">
                  <c:v>2.3379999999999899</c:v>
                </c:pt>
                <c:pt idx="819">
                  <c:v>2.3460000000000001</c:v>
                </c:pt>
                <c:pt idx="820">
                  <c:v>2.3540000000000001</c:v>
                </c:pt>
                <c:pt idx="821">
                  <c:v>2.3619999999999899</c:v>
                </c:pt>
                <c:pt idx="822">
                  <c:v>2.3699999999999899</c:v>
                </c:pt>
                <c:pt idx="823">
                  <c:v>2.4100000000000299</c:v>
                </c:pt>
                <c:pt idx="824">
                  <c:v>2.3900000000000099</c:v>
                </c:pt>
                <c:pt idx="825">
                  <c:v>2.3800000000000101</c:v>
                </c:pt>
                <c:pt idx="826">
                  <c:v>2.4100000000000299</c:v>
                </c:pt>
                <c:pt idx="827">
                  <c:v>2.4400000000000501</c:v>
                </c:pt>
                <c:pt idx="828">
                  <c:v>2.4700000000000299</c:v>
                </c:pt>
                <c:pt idx="829">
                  <c:v>2.4200000000000199</c:v>
                </c:pt>
                <c:pt idx="830">
                  <c:v>2.37</c:v>
                </c:pt>
                <c:pt idx="831">
                  <c:v>2.48000000000002</c:v>
                </c:pt>
                <c:pt idx="832">
                  <c:v>2.3999999999999799</c:v>
                </c:pt>
                <c:pt idx="833">
                  <c:v>2.40333333333334</c:v>
                </c:pt>
                <c:pt idx="834">
                  <c:v>2.4066666666666698</c:v>
                </c:pt>
                <c:pt idx="835">
                  <c:v>2.41</c:v>
                </c:pt>
                <c:pt idx="836">
                  <c:v>2.4700000000000299</c:v>
                </c:pt>
                <c:pt idx="837">
                  <c:v>2.5</c:v>
                </c:pt>
                <c:pt idx="838">
                  <c:v>2.4600000000000399</c:v>
                </c:pt>
                <c:pt idx="839">
                  <c:v>2.4799999999999902</c:v>
                </c:pt>
                <c:pt idx="840">
                  <c:v>2.5033333333333001</c:v>
                </c:pt>
                <c:pt idx="841">
                  <c:v>2.5266666666666402</c:v>
                </c:pt>
                <c:pt idx="842">
                  <c:v>2.5499999999999501</c:v>
                </c:pt>
                <c:pt idx="843">
                  <c:v>2.5</c:v>
                </c:pt>
                <c:pt idx="844">
                  <c:v>2.5599999999999499</c:v>
                </c:pt>
                <c:pt idx="845">
                  <c:v>2.5900000000000301</c:v>
                </c:pt>
                <c:pt idx="846">
                  <c:v>2.62</c:v>
                </c:pt>
                <c:pt idx="847">
                  <c:v>2.5933333333333102</c:v>
                </c:pt>
                <c:pt idx="848">
                  <c:v>2.5666666666666602</c:v>
                </c:pt>
                <c:pt idx="849">
                  <c:v>2.54000000000002</c:v>
                </c:pt>
                <c:pt idx="850">
                  <c:v>2.56</c:v>
                </c:pt>
                <c:pt idx="851">
                  <c:v>2.56</c:v>
                </c:pt>
                <c:pt idx="852">
                  <c:v>2.56</c:v>
                </c:pt>
                <c:pt idx="853">
                  <c:v>2.55000000000001</c:v>
                </c:pt>
                <c:pt idx="854">
                  <c:v>2.5233333333333099</c:v>
                </c:pt>
                <c:pt idx="855">
                  <c:v>2.4966666666666701</c:v>
                </c:pt>
                <c:pt idx="856">
                  <c:v>2.46999999999997</c:v>
                </c:pt>
                <c:pt idx="857">
                  <c:v>2.44999999999999</c:v>
                </c:pt>
                <c:pt idx="858">
                  <c:v>2.4500000000000002</c:v>
                </c:pt>
                <c:pt idx="859">
                  <c:v>2.50999999999999</c:v>
                </c:pt>
                <c:pt idx="860">
                  <c:v>2.48000000000002</c:v>
                </c:pt>
                <c:pt idx="861">
                  <c:v>2.4966666666666701</c:v>
                </c:pt>
                <c:pt idx="862">
                  <c:v>2.5133333333333199</c:v>
                </c:pt>
                <c:pt idx="863">
                  <c:v>2.5299999999999998</c:v>
                </c:pt>
                <c:pt idx="864">
                  <c:v>2.5200000000000098</c:v>
                </c:pt>
                <c:pt idx="865">
                  <c:v>2.5000000000000302</c:v>
                </c:pt>
                <c:pt idx="866">
                  <c:v>2.4400000000000501</c:v>
                </c:pt>
                <c:pt idx="867">
                  <c:v>2.5000000000001101</c:v>
                </c:pt>
                <c:pt idx="868">
                  <c:v>2.5133333333333199</c:v>
                </c:pt>
                <c:pt idx="869">
                  <c:v>2.5266666666666699</c:v>
                </c:pt>
                <c:pt idx="870">
                  <c:v>2.5399999999999898</c:v>
                </c:pt>
                <c:pt idx="871">
                  <c:v>2.5200000000000098</c:v>
                </c:pt>
                <c:pt idx="872">
                  <c:v>2.5499999999999501</c:v>
                </c:pt>
                <c:pt idx="873">
                  <c:v>2.56</c:v>
                </c:pt>
                <c:pt idx="874">
                  <c:v>2.5899999999999799</c:v>
                </c:pt>
                <c:pt idx="875">
                  <c:v>2.5933333333333302</c:v>
                </c:pt>
                <c:pt idx="876">
                  <c:v>2.59666666666666</c:v>
                </c:pt>
                <c:pt idx="877">
                  <c:v>2.6</c:v>
                </c:pt>
                <c:pt idx="878">
                  <c:v>2.56</c:v>
                </c:pt>
                <c:pt idx="879">
                  <c:v>2.63</c:v>
                </c:pt>
                <c:pt idx="880">
                  <c:v>2.6800000000000099</c:v>
                </c:pt>
                <c:pt idx="881">
                  <c:v>2.70999999999998</c:v>
                </c:pt>
                <c:pt idx="882">
                  <c:v>2.69</c:v>
                </c:pt>
                <c:pt idx="883">
                  <c:v>2.6700000000000199</c:v>
                </c:pt>
                <c:pt idx="884">
                  <c:v>2.6500000000000101</c:v>
                </c:pt>
                <c:pt idx="885">
                  <c:v>2.57000000000005</c:v>
                </c:pt>
                <c:pt idx="886">
                  <c:v>2.56</c:v>
                </c:pt>
                <c:pt idx="887">
                  <c:v>2.5399999999999898</c:v>
                </c:pt>
                <c:pt idx="888">
                  <c:v>2.58000000000004</c:v>
                </c:pt>
                <c:pt idx="889">
                  <c:v>2.6033333333333202</c:v>
                </c:pt>
                <c:pt idx="890">
                  <c:v>2.62666666666667</c:v>
                </c:pt>
                <c:pt idx="891">
                  <c:v>2.6500000000000101</c:v>
                </c:pt>
                <c:pt idx="892">
                  <c:v>2.6699999999999902</c:v>
                </c:pt>
                <c:pt idx="893">
                  <c:v>2.6100000000000101</c:v>
                </c:pt>
                <c:pt idx="894">
                  <c:v>2.56000000000006</c:v>
                </c:pt>
                <c:pt idx="895">
                  <c:v>2.4100000000000801</c:v>
                </c:pt>
                <c:pt idx="896">
                  <c:v>2.41333333333333</c:v>
                </c:pt>
                <c:pt idx="897">
                  <c:v>2.4166666666666599</c:v>
                </c:pt>
                <c:pt idx="898">
                  <c:v>2.42</c:v>
                </c:pt>
                <c:pt idx="899">
                  <c:v>2.44</c:v>
                </c:pt>
                <c:pt idx="900">
                  <c:v>2.4100000000000299</c:v>
                </c:pt>
                <c:pt idx="901">
                  <c:v>2.44999999999999</c:v>
                </c:pt>
                <c:pt idx="902">
                  <c:v>2.38999999999987</c:v>
                </c:pt>
                <c:pt idx="903">
                  <c:v>2.4066666666666698</c:v>
                </c:pt>
                <c:pt idx="904">
                  <c:v>2.42333333333332</c:v>
                </c:pt>
                <c:pt idx="905">
                  <c:v>2.44</c:v>
                </c:pt>
                <c:pt idx="906">
                  <c:v>2.44</c:v>
                </c:pt>
                <c:pt idx="907">
                  <c:v>2.4600000000000102</c:v>
                </c:pt>
                <c:pt idx="908">
                  <c:v>2.5</c:v>
                </c:pt>
                <c:pt idx="909">
                  <c:v>2.48999999999999</c:v>
                </c:pt>
                <c:pt idx="910">
                  <c:v>2.5299999999999701</c:v>
                </c:pt>
                <c:pt idx="911">
                  <c:v>2.5699999999999901</c:v>
                </c:pt>
                <c:pt idx="912">
                  <c:v>2.6099999999999599</c:v>
                </c:pt>
                <c:pt idx="913">
                  <c:v>2.63</c:v>
                </c:pt>
                <c:pt idx="914">
                  <c:v>2.63</c:v>
                </c:pt>
                <c:pt idx="915">
                  <c:v>2.6000000000000201</c:v>
                </c:pt>
                <c:pt idx="916">
                  <c:v>2.59</c:v>
                </c:pt>
                <c:pt idx="917">
                  <c:v>2.58666666666667</c:v>
                </c:pt>
                <c:pt idx="918">
                  <c:v>2.5833333333333401</c:v>
                </c:pt>
                <c:pt idx="919">
                  <c:v>2.5800000000000098</c:v>
                </c:pt>
                <c:pt idx="920">
                  <c:v>2.56</c:v>
                </c:pt>
                <c:pt idx="921">
                  <c:v>2.54000000000002</c:v>
                </c:pt>
                <c:pt idx="922">
                  <c:v>2.55000000000001</c:v>
                </c:pt>
                <c:pt idx="923">
                  <c:v>2.5299999999999701</c:v>
                </c:pt>
                <c:pt idx="924">
                  <c:v>2.5133333333333199</c:v>
                </c:pt>
                <c:pt idx="925">
                  <c:v>2.4966666666666701</c:v>
                </c:pt>
                <c:pt idx="926">
                  <c:v>2.4799999999999902</c:v>
                </c:pt>
                <c:pt idx="927">
                  <c:v>2.44999999999999</c:v>
                </c:pt>
                <c:pt idx="928">
                  <c:v>2.4300000000000099</c:v>
                </c:pt>
                <c:pt idx="929">
                  <c:v>2.44999999999999</c:v>
                </c:pt>
                <c:pt idx="930">
                  <c:v>2.44</c:v>
                </c:pt>
                <c:pt idx="931">
                  <c:v>2.4566666666666501</c:v>
                </c:pt>
                <c:pt idx="932">
                  <c:v>2.4733333333333301</c:v>
                </c:pt>
                <c:pt idx="933">
                  <c:v>2.4899999999999798</c:v>
                </c:pt>
                <c:pt idx="934">
                  <c:v>2.4799999999999902</c:v>
                </c:pt>
                <c:pt idx="935">
                  <c:v>2.44</c:v>
                </c:pt>
                <c:pt idx="936">
                  <c:v>2.4300000000000099</c:v>
                </c:pt>
                <c:pt idx="937">
                  <c:v>2.45999999999998</c:v>
                </c:pt>
                <c:pt idx="938">
                  <c:v>2.42999999999995</c:v>
                </c:pt>
                <c:pt idx="939">
                  <c:v>2.3999999999999799</c:v>
                </c:pt>
                <c:pt idx="940">
                  <c:v>2.37</c:v>
                </c:pt>
                <c:pt idx="941">
                  <c:v>2.38</c:v>
                </c:pt>
                <c:pt idx="942">
                  <c:v>2.3500000000000201</c:v>
                </c:pt>
                <c:pt idx="943">
                  <c:v>2.31</c:v>
                </c:pt>
                <c:pt idx="944">
                  <c:v>2.24000000000001</c:v>
                </c:pt>
                <c:pt idx="945">
                  <c:v>2.20999999999998</c:v>
                </c:pt>
                <c:pt idx="946">
                  <c:v>2.1800000000000099</c:v>
                </c:pt>
                <c:pt idx="947">
                  <c:v>2.1499999999999799</c:v>
                </c:pt>
                <c:pt idx="948">
                  <c:v>2.19</c:v>
                </c:pt>
                <c:pt idx="949">
                  <c:v>2.2899999999999601</c:v>
                </c:pt>
                <c:pt idx="950">
                  <c:v>2.25</c:v>
                </c:pt>
                <c:pt idx="951">
                  <c:v>2.26999999999998</c:v>
                </c:pt>
                <c:pt idx="952">
                  <c:v>2.2666666666666702</c:v>
                </c:pt>
                <c:pt idx="953">
                  <c:v>2.2633333333333301</c:v>
                </c:pt>
                <c:pt idx="954">
                  <c:v>2.2599999999999998</c:v>
                </c:pt>
                <c:pt idx="955">
                  <c:v>2.2599999999999998</c:v>
                </c:pt>
                <c:pt idx="956">
                  <c:v>2.22999999999996</c:v>
                </c:pt>
                <c:pt idx="957">
                  <c:v>2.23</c:v>
                </c:pt>
                <c:pt idx="958">
                  <c:v>2.26999999999998</c:v>
                </c:pt>
                <c:pt idx="959">
                  <c:v>2.2633333333333199</c:v>
                </c:pt>
                <c:pt idx="960">
                  <c:v>2.2566666666666602</c:v>
                </c:pt>
                <c:pt idx="961">
                  <c:v>2.25</c:v>
                </c:pt>
                <c:pt idx="962">
                  <c:v>2.2700000000000098</c:v>
                </c:pt>
                <c:pt idx="963">
                  <c:v>2.2499999999999698</c:v>
                </c:pt>
                <c:pt idx="964">
                  <c:v>2.25</c:v>
                </c:pt>
                <c:pt idx="965">
                  <c:v>2.29000000000002</c:v>
                </c:pt>
                <c:pt idx="966">
                  <c:v>2.2833333333333301</c:v>
                </c:pt>
                <c:pt idx="967">
                  <c:v>2.2766666666666699</c:v>
                </c:pt>
                <c:pt idx="968">
                  <c:v>2.2700000000000098</c:v>
                </c:pt>
                <c:pt idx="969">
                  <c:v>2.30000000000001</c:v>
                </c:pt>
                <c:pt idx="970">
                  <c:v>2.2900000000000098</c:v>
                </c:pt>
                <c:pt idx="971">
                  <c:v>2.2700000000000098</c:v>
                </c:pt>
                <c:pt idx="972">
                  <c:v>2.30000000000001</c:v>
                </c:pt>
                <c:pt idx="973">
                  <c:v>2.3233333333332999</c:v>
                </c:pt>
                <c:pt idx="974">
                  <c:v>2.34666666666664</c:v>
                </c:pt>
                <c:pt idx="975">
                  <c:v>2.3699999999999801</c:v>
                </c:pt>
                <c:pt idx="976">
                  <c:v>2.37</c:v>
                </c:pt>
                <c:pt idx="977">
                  <c:v>2.2799999999999701</c:v>
                </c:pt>
                <c:pt idx="978">
                  <c:v>2.25999999999999</c:v>
                </c:pt>
                <c:pt idx="979">
                  <c:v>2.19999999999993</c:v>
                </c:pt>
                <c:pt idx="980">
                  <c:v>2.2266666666666302</c:v>
                </c:pt>
                <c:pt idx="981">
                  <c:v>2.2533333333332699</c:v>
                </c:pt>
                <c:pt idx="982">
                  <c:v>2.2799999999999199</c:v>
                </c:pt>
                <c:pt idx="983">
                  <c:v>2.20999999999992</c:v>
                </c:pt>
                <c:pt idx="984">
                  <c:v>2.1499999999999799</c:v>
                </c:pt>
                <c:pt idx="985">
                  <c:v>2.1699999999999902</c:v>
                </c:pt>
                <c:pt idx="986">
                  <c:v>2.17</c:v>
                </c:pt>
                <c:pt idx="987">
                  <c:v>2.1766666666666699</c:v>
                </c:pt>
                <c:pt idx="988">
                  <c:v>2.1833333333333398</c:v>
                </c:pt>
                <c:pt idx="989">
                  <c:v>2.19</c:v>
                </c:pt>
                <c:pt idx="990">
                  <c:v>2.1499999999999799</c:v>
                </c:pt>
                <c:pt idx="991">
                  <c:v>2.2100000000000399</c:v>
                </c:pt>
                <c:pt idx="992">
                  <c:v>2.25</c:v>
                </c:pt>
                <c:pt idx="993">
                  <c:v>2.2200000000000299</c:v>
                </c:pt>
                <c:pt idx="994">
                  <c:v>2.2166666666666699</c:v>
                </c:pt>
                <c:pt idx="995">
                  <c:v>2.2133333333333298</c:v>
                </c:pt>
                <c:pt idx="996">
                  <c:v>2.21</c:v>
                </c:pt>
                <c:pt idx="997">
                  <c:v>2.24000000000001</c:v>
                </c:pt>
                <c:pt idx="998">
                  <c:v>2.19999999999999</c:v>
                </c:pt>
                <c:pt idx="999">
                  <c:v>2.19</c:v>
                </c:pt>
                <c:pt idx="1000">
                  <c:v>2.1700000000000199</c:v>
                </c:pt>
                <c:pt idx="1001">
                  <c:v>2.1833333333333398</c:v>
                </c:pt>
                <c:pt idx="1002">
                  <c:v>2.1966666666666899</c:v>
                </c:pt>
                <c:pt idx="1003">
                  <c:v>2.2100000000000102</c:v>
                </c:pt>
                <c:pt idx="1004">
                  <c:v>2.1100000000000101</c:v>
                </c:pt>
                <c:pt idx="1005">
                  <c:v>2.1300000000000199</c:v>
                </c:pt>
                <c:pt idx="1006">
                  <c:v>2.18999999999994</c:v>
                </c:pt>
                <c:pt idx="1007">
                  <c:v>2.21999999999997</c:v>
                </c:pt>
                <c:pt idx="1008">
                  <c:v>2.25</c:v>
                </c:pt>
                <c:pt idx="1009">
                  <c:v>2.28000000000003</c:v>
                </c:pt>
                <c:pt idx="1010">
                  <c:v>2.31</c:v>
                </c:pt>
                <c:pt idx="1011">
                  <c:v>2.2999999999999998</c:v>
                </c:pt>
                <c:pt idx="1012">
                  <c:v>2.2799999999999998</c:v>
                </c:pt>
                <c:pt idx="1013">
                  <c:v>2.3199999999999901</c:v>
                </c:pt>
                <c:pt idx="1014">
                  <c:v>2.33</c:v>
                </c:pt>
                <c:pt idx="1015">
                  <c:v>2.3233333333333399</c:v>
                </c:pt>
                <c:pt idx="1016">
                  <c:v>2.3166666666666602</c:v>
                </c:pt>
                <c:pt idx="1017">
                  <c:v>2.31</c:v>
                </c:pt>
                <c:pt idx="1018">
                  <c:v>2.2799999999999701</c:v>
                </c:pt>
                <c:pt idx="1019">
                  <c:v>2.24000000000001</c:v>
                </c:pt>
                <c:pt idx="1020">
                  <c:v>2.2600000000000202</c:v>
                </c:pt>
                <c:pt idx="1021">
                  <c:v>2.2599999999999998</c:v>
                </c:pt>
                <c:pt idx="1022">
                  <c:v>2.2666666666666702</c:v>
                </c:pt>
                <c:pt idx="1023">
                  <c:v>2.2733333333333299</c:v>
                </c:pt>
                <c:pt idx="1024">
                  <c:v>2.2799999999999998</c:v>
                </c:pt>
                <c:pt idx="1025">
                  <c:v>2.37000000000012</c:v>
                </c:pt>
                <c:pt idx="1026">
                  <c:v>2.37</c:v>
                </c:pt>
                <c:pt idx="1027">
                  <c:v>2.3299999999999801</c:v>
                </c:pt>
                <c:pt idx="1028">
                  <c:v>2.33</c:v>
                </c:pt>
                <c:pt idx="1029">
                  <c:v>2.3333333333333299</c:v>
                </c:pt>
                <c:pt idx="1030">
                  <c:v>2.33666666666667</c:v>
                </c:pt>
                <c:pt idx="1031">
                  <c:v>2.34</c:v>
                </c:pt>
                <c:pt idx="1032">
                  <c:v>2.37</c:v>
                </c:pt>
                <c:pt idx="1033">
                  <c:v>2.36</c:v>
                </c:pt>
                <c:pt idx="1034">
                  <c:v>2.4600000000000399</c:v>
                </c:pt>
                <c:pt idx="1035">
                  <c:v>2.4500000000000002</c:v>
                </c:pt>
                <c:pt idx="1036">
                  <c:v>2.4566666666666599</c:v>
                </c:pt>
                <c:pt idx="1037">
                  <c:v>2.4633333333333201</c:v>
                </c:pt>
                <c:pt idx="1038">
                  <c:v>2.4700000000000002</c:v>
                </c:pt>
                <c:pt idx="1039">
                  <c:v>2.4600000000000102</c:v>
                </c:pt>
                <c:pt idx="1040">
                  <c:v>2.44</c:v>
                </c:pt>
                <c:pt idx="1041">
                  <c:v>2.53000000000009</c:v>
                </c:pt>
                <c:pt idx="1042">
                  <c:v>2.4200000000000701</c:v>
                </c:pt>
                <c:pt idx="1043">
                  <c:v>2.3999999999999799</c:v>
                </c:pt>
                <c:pt idx="1044">
                  <c:v>2.38</c:v>
                </c:pt>
                <c:pt idx="1045">
                  <c:v>2.3599999999999901</c:v>
                </c:pt>
                <c:pt idx="1046">
                  <c:v>2.3499999999999899</c:v>
                </c:pt>
                <c:pt idx="1047">
                  <c:v>2.4099999999999699</c:v>
                </c:pt>
                <c:pt idx="1048">
                  <c:v>2.4300000000000099</c:v>
                </c:pt>
                <c:pt idx="1049">
                  <c:v>2.37</c:v>
                </c:pt>
                <c:pt idx="1050">
                  <c:v>2.3900000000000099</c:v>
                </c:pt>
                <c:pt idx="1051">
                  <c:v>2.41</c:v>
                </c:pt>
                <c:pt idx="1052">
                  <c:v>2.4300000000000099</c:v>
                </c:pt>
                <c:pt idx="1053">
                  <c:v>2.3400000000000301</c:v>
                </c:pt>
                <c:pt idx="1054">
                  <c:v>2.3899999999999899</c:v>
                </c:pt>
                <c:pt idx="1055">
                  <c:v>2.3600000000000101</c:v>
                </c:pt>
                <c:pt idx="1056">
                  <c:v>2.2799999999999701</c:v>
                </c:pt>
                <c:pt idx="1057">
                  <c:v>2.2799999999999998</c:v>
                </c:pt>
                <c:pt idx="1058">
                  <c:v>2.2799999999999998</c:v>
                </c:pt>
                <c:pt idx="1059">
                  <c:v>2.2799999999999998</c:v>
                </c:pt>
                <c:pt idx="1060">
                  <c:v>2.25</c:v>
                </c:pt>
                <c:pt idx="1061">
                  <c:v>2.18999999999994</c:v>
                </c:pt>
                <c:pt idx="1062">
                  <c:v>2.2000000000000002</c:v>
                </c:pt>
                <c:pt idx="1063">
                  <c:v>2.1500000000000301</c:v>
                </c:pt>
                <c:pt idx="1064">
                  <c:v>2.1333333333333502</c:v>
                </c:pt>
                <c:pt idx="1065">
                  <c:v>2.1166666666666698</c:v>
                </c:pt>
                <c:pt idx="1066">
                  <c:v>2.1000000000000201</c:v>
                </c:pt>
                <c:pt idx="1067">
                  <c:v>2.1</c:v>
                </c:pt>
                <c:pt idx="1068">
                  <c:v>2.12</c:v>
                </c:pt>
                <c:pt idx="1069">
                  <c:v>2.11</c:v>
                </c:pt>
                <c:pt idx="1070">
                  <c:v>2.1600000000000299</c:v>
                </c:pt>
                <c:pt idx="1071">
                  <c:v>2.1566666666666698</c:v>
                </c:pt>
                <c:pt idx="1072">
                  <c:v>2.15333333333334</c:v>
                </c:pt>
                <c:pt idx="1073">
                  <c:v>2.1500000000000101</c:v>
                </c:pt>
                <c:pt idx="1074">
                  <c:v>2.1700000000000199</c:v>
                </c:pt>
                <c:pt idx="1075">
                  <c:v>2.16</c:v>
                </c:pt>
                <c:pt idx="1076">
                  <c:v>2.2100000000000399</c:v>
                </c:pt>
                <c:pt idx="1077">
                  <c:v>2.2799999999999701</c:v>
                </c:pt>
                <c:pt idx="1078">
                  <c:v>2.2833333333333301</c:v>
                </c:pt>
                <c:pt idx="1079">
                  <c:v>2.2866666666666702</c:v>
                </c:pt>
                <c:pt idx="1080">
                  <c:v>2.29</c:v>
                </c:pt>
                <c:pt idx="1081">
                  <c:v>2.2799999999999998</c:v>
                </c:pt>
                <c:pt idx="1082">
                  <c:v>2.2900000000000098</c:v>
                </c:pt>
                <c:pt idx="1083">
                  <c:v>2.3199999999999901</c:v>
                </c:pt>
                <c:pt idx="1084">
                  <c:v>2.34</c:v>
                </c:pt>
                <c:pt idx="1085">
                  <c:v>2.3433333333333302</c:v>
                </c:pt>
                <c:pt idx="1086">
                  <c:v>2.34666666666666</c:v>
                </c:pt>
                <c:pt idx="1087">
                  <c:v>2.35</c:v>
                </c:pt>
                <c:pt idx="1088">
                  <c:v>2.3699999999999801</c:v>
                </c:pt>
                <c:pt idx="1089">
                  <c:v>2.3899999999999899</c:v>
                </c:pt>
                <c:pt idx="1090">
                  <c:v>2.41</c:v>
                </c:pt>
                <c:pt idx="1091">
                  <c:v>2.4299999999999802</c:v>
                </c:pt>
                <c:pt idx="1092">
                  <c:v>2.4300000000000002</c:v>
                </c:pt>
                <c:pt idx="1093">
                  <c:v>2.4300000000000002</c:v>
                </c:pt>
                <c:pt idx="1094">
                  <c:v>2.4300000000000002</c:v>
                </c:pt>
                <c:pt idx="1095">
                  <c:v>2.42</c:v>
                </c:pt>
                <c:pt idx="1096">
                  <c:v>2.41</c:v>
                </c:pt>
                <c:pt idx="1097">
                  <c:v>2.3999999999999901</c:v>
                </c:pt>
                <c:pt idx="1098">
                  <c:v>2.4200000000000199</c:v>
                </c:pt>
                <c:pt idx="1099">
                  <c:v>2.4433333333333298</c:v>
                </c:pt>
                <c:pt idx="1100">
                  <c:v>2.4666666666666699</c:v>
                </c:pt>
                <c:pt idx="1101">
                  <c:v>2.49000000000001</c:v>
                </c:pt>
                <c:pt idx="1102">
                  <c:v>2.5</c:v>
                </c:pt>
                <c:pt idx="1103">
                  <c:v>2.5299999999999701</c:v>
                </c:pt>
                <c:pt idx="1104">
                  <c:v>2.5799999999999801</c:v>
                </c:pt>
                <c:pt idx="1105">
                  <c:v>2.6100000000000101</c:v>
                </c:pt>
                <c:pt idx="1106">
                  <c:v>2.62666666666667</c:v>
                </c:pt>
                <c:pt idx="1107">
                  <c:v>2.64333333333335</c:v>
                </c:pt>
                <c:pt idx="1108">
                  <c:v>2.66</c:v>
                </c:pt>
                <c:pt idx="1109">
                  <c:v>2.66</c:v>
                </c:pt>
                <c:pt idx="1110">
                  <c:v>2.66</c:v>
                </c:pt>
                <c:pt idx="1111">
                  <c:v>2.6000000000000201</c:v>
                </c:pt>
                <c:pt idx="1112">
                  <c:v>2.56</c:v>
                </c:pt>
                <c:pt idx="1113">
                  <c:v>2.5633333333333299</c:v>
                </c:pt>
                <c:pt idx="1114">
                  <c:v>2.5666666666666602</c:v>
                </c:pt>
                <c:pt idx="1115">
                  <c:v>2.5699999999999901</c:v>
                </c:pt>
                <c:pt idx="1116">
                  <c:v>2.54000000000002</c:v>
                </c:pt>
                <c:pt idx="1117">
                  <c:v>2.54</c:v>
                </c:pt>
                <c:pt idx="1118">
                  <c:v>2.5699999999999399</c:v>
                </c:pt>
                <c:pt idx="1119">
                  <c:v>2.6100000000000101</c:v>
                </c:pt>
                <c:pt idx="1120">
                  <c:v>2.59</c:v>
                </c:pt>
                <c:pt idx="1121">
                  <c:v>2.5700000000000198</c:v>
                </c:pt>
                <c:pt idx="1122">
                  <c:v>2.55000000000001</c:v>
                </c:pt>
                <c:pt idx="1123">
                  <c:v>2.58000000000004</c:v>
                </c:pt>
                <c:pt idx="1124">
                  <c:v>2.5700000000000101</c:v>
                </c:pt>
                <c:pt idx="1125">
                  <c:v>2.5599999999999898</c:v>
                </c:pt>
                <c:pt idx="1126">
                  <c:v>2.50999999999999</c:v>
                </c:pt>
                <c:pt idx="1127">
                  <c:v>2.4866666666666499</c:v>
                </c:pt>
                <c:pt idx="1128">
                  <c:v>2.4633333333333098</c:v>
                </c:pt>
                <c:pt idx="1129">
                  <c:v>2.4399999999999702</c:v>
                </c:pt>
                <c:pt idx="1130">
                  <c:v>2.4600000000000102</c:v>
                </c:pt>
                <c:pt idx="1131">
                  <c:v>2.38</c:v>
                </c:pt>
                <c:pt idx="1132">
                  <c:v>2.4100000000000299</c:v>
                </c:pt>
                <c:pt idx="1133">
                  <c:v>2.4000000000000101</c:v>
                </c:pt>
                <c:pt idx="1134">
                  <c:v>2.4033333333333302</c:v>
                </c:pt>
                <c:pt idx="1135">
                  <c:v>2.4066666666666601</c:v>
                </c:pt>
                <c:pt idx="1136">
                  <c:v>2.41</c:v>
                </c:pt>
                <c:pt idx="1137">
                  <c:v>2.43999999999994</c:v>
                </c:pt>
                <c:pt idx="1138">
                  <c:v>2.49000000000001</c:v>
                </c:pt>
                <c:pt idx="1139">
                  <c:v>2.5</c:v>
                </c:pt>
                <c:pt idx="1140">
                  <c:v>2.4600000000000399</c:v>
                </c:pt>
                <c:pt idx="1141">
                  <c:v>2.4833333333333201</c:v>
                </c:pt>
                <c:pt idx="1142">
                  <c:v>2.5066666666666602</c:v>
                </c:pt>
                <c:pt idx="1143">
                  <c:v>2.5299999999999998</c:v>
                </c:pt>
                <c:pt idx="1144">
                  <c:v>2.5399999999999898</c:v>
                </c:pt>
                <c:pt idx="1145">
                  <c:v>2.5599999999999699</c:v>
                </c:pt>
                <c:pt idx="1146">
                  <c:v>2.5899999999999799</c:v>
                </c:pt>
                <c:pt idx="1147">
                  <c:v>2.5399999999999601</c:v>
                </c:pt>
                <c:pt idx="1148">
                  <c:v>2.5300000000000198</c:v>
                </c:pt>
                <c:pt idx="1149">
                  <c:v>2.5200000000000098</c:v>
                </c:pt>
                <c:pt idx="1150">
                  <c:v>2.51000000000001</c:v>
                </c:pt>
                <c:pt idx="1151">
                  <c:v>2.5</c:v>
                </c:pt>
                <c:pt idx="1152">
                  <c:v>2.4700000000000299</c:v>
                </c:pt>
                <c:pt idx="1153">
                  <c:v>2.48</c:v>
                </c:pt>
                <c:pt idx="1154">
                  <c:v>2.41999999999996</c:v>
                </c:pt>
                <c:pt idx="1155">
                  <c:v>2.4466666666667201</c:v>
                </c:pt>
                <c:pt idx="1156">
                  <c:v>2.4733333333333598</c:v>
                </c:pt>
                <c:pt idx="1157">
                  <c:v>2.5</c:v>
                </c:pt>
                <c:pt idx="1158">
                  <c:v>2.5</c:v>
                </c:pt>
                <c:pt idx="1159">
                  <c:v>2.7200000000002502</c:v>
                </c:pt>
                <c:pt idx="1160">
                  <c:v>2.89999999999986</c:v>
                </c:pt>
                <c:pt idx="1161">
                  <c:v>2.8699999999999499</c:v>
                </c:pt>
                <c:pt idx="1162">
                  <c:v>2.8633333333333302</c:v>
                </c:pt>
                <c:pt idx="1163">
                  <c:v>2.85666666666667</c:v>
                </c:pt>
                <c:pt idx="1164">
                  <c:v>2.8499999999999899</c:v>
                </c:pt>
                <c:pt idx="1165">
                  <c:v>2.9099999999999699</c:v>
                </c:pt>
                <c:pt idx="1166">
                  <c:v>2.95999999999998</c:v>
                </c:pt>
                <c:pt idx="1167">
                  <c:v>2.94</c:v>
                </c:pt>
                <c:pt idx="1168">
                  <c:v>2.9300000000000099</c:v>
                </c:pt>
                <c:pt idx="1169">
                  <c:v>2.9066666666666698</c:v>
                </c:pt>
                <c:pt idx="1170">
                  <c:v>2.8833333333333302</c:v>
                </c:pt>
                <c:pt idx="1171">
                  <c:v>2.8599999999999901</c:v>
                </c:pt>
                <c:pt idx="1172">
                  <c:v>2.8899999999999899</c:v>
                </c:pt>
                <c:pt idx="1173">
                  <c:v>2.82000000000005</c:v>
                </c:pt>
                <c:pt idx="1174">
                  <c:v>2.81</c:v>
                </c:pt>
                <c:pt idx="1175">
                  <c:v>2.8</c:v>
                </c:pt>
                <c:pt idx="1176">
                  <c:v>2.8133333333333299</c:v>
                </c:pt>
                <c:pt idx="1177">
                  <c:v>2.82666666666668</c:v>
                </c:pt>
                <c:pt idx="1178">
                  <c:v>2.84</c:v>
                </c:pt>
                <c:pt idx="1179">
                  <c:v>2.88</c:v>
                </c:pt>
                <c:pt idx="1180">
                  <c:v>2.8499999999999699</c:v>
                </c:pt>
                <c:pt idx="1181">
                  <c:v>2.85</c:v>
                </c:pt>
                <c:pt idx="1182">
                  <c:v>2.7899999999999601</c:v>
                </c:pt>
                <c:pt idx="1183">
                  <c:v>2.7766666666666402</c:v>
                </c:pt>
                <c:pt idx="1184">
                  <c:v>2.7633333333333199</c:v>
                </c:pt>
                <c:pt idx="1185">
                  <c:v>2.7499999999999698</c:v>
                </c:pt>
                <c:pt idx="1186">
                  <c:v>2.74000000000001</c:v>
                </c:pt>
                <c:pt idx="1187">
                  <c:v>2.74</c:v>
                </c:pt>
                <c:pt idx="1188">
                  <c:v>2.72</c:v>
                </c:pt>
                <c:pt idx="1189">
                  <c:v>2.5899999999999199</c:v>
                </c:pt>
              </c:numCache>
            </c:numRef>
          </c:val>
          <c:smooth val="0"/>
          <c:extLst>
            <c:ext xmlns:c16="http://schemas.microsoft.com/office/drawing/2014/chart" uri="{C3380CC4-5D6E-409C-BE32-E72D297353CC}">
              <c16:uniqueId val="{00000002-8B73-4185-BFD2-8D931579AAE3}"/>
            </c:ext>
          </c:extLst>
        </c:ser>
        <c:dLbls>
          <c:showLegendKey val="0"/>
          <c:showVal val="0"/>
          <c:showCatName val="0"/>
          <c:showSerName val="0"/>
          <c:showPercent val="0"/>
          <c:showBubbleSize val="0"/>
        </c:dLbls>
        <c:smooth val="0"/>
        <c:axId val="945209656"/>
        <c:axId val="945206704"/>
      </c:lineChart>
      <c:dateAx>
        <c:axId val="945209656"/>
        <c:scaling>
          <c:orientation val="minMax"/>
          <c:min val="44927"/>
        </c:scaling>
        <c:delete val="0"/>
        <c:axPos val="b"/>
        <c:numFmt formatCode="[$-409]mmm\-yy;@" sourceLinked="0"/>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rgbClr val="444444"/>
                </a:solidFill>
                <a:latin typeface="+mn-lt"/>
                <a:ea typeface="+mn-ea"/>
                <a:cs typeface="+mn-cs"/>
              </a:defRPr>
            </a:pPr>
            <a:endParaRPr lang="en-US"/>
          </a:p>
        </c:txPr>
        <c:crossAx val="945206704"/>
        <c:crosses val="autoZero"/>
        <c:auto val="0"/>
        <c:lblOffset val="100"/>
        <c:baseTimeUnit val="days"/>
        <c:majorUnit val="6"/>
        <c:majorTimeUnit val="months"/>
      </c:dateAx>
      <c:valAx>
        <c:axId val="945206704"/>
        <c:scaling>
          <c:orientation val="minMax"/>
          <c:max val="5"/>
          <c:min val="1.5"/>
        </c:scaling>
        <c:delete val="0"/>
        <c:axPos val="l"/>
        <c:majorGridlines>
          <c:spPr>
            <a:ln w="9525" cap="flat" cmpd="sng" algn="ctr">
              <a:solidFill>
                <a:schemeClr val="tx1">
                  <a:lumMod val="15000"/>
                  <a:lumOff val="85000"/>
                </a:schemeClr>
              </a:solidFill>
              <a:round/>
            </a:ln>
            <a:effectLst/>
          </c:spPr>
        </c:majorGridlines>
        <c:numFmt formatCode="0.0" sourceLinked="0"/>
        <c:majorTickMark val="out"/>
        <c:minorTickMark val="none"/>
        <c:tickLblPos val="nextTo"/>
        <c:spPr>
          <a:noFill/>
          <a:ln>
            <a:noFill/>
          </a:ln>
          <a:effectLst/>
        </c:spPr>
        <c:txPr>
          <a:bodyPr rot="-60000000" spcFirstLastPara="1" vertOverflow="ellipsis" vert="horz" wrap="square" anchor="ctr" anchorCtr="1"/>
          <a:lstStyle/>
          <a:p>
            <a:pPr>
              <a:defRPr sz="1500" b="0" i="0" u="none" strike="noStrike" kern="1200" baseline="0">
                <a:solidFill>
                  <a:srgbClr val="444444"/>
                </a:solidFill>
                <a:latin typeface="+mn-lt"/>
                <a:ea typeface="+mn-ea"/>
                <a:cs typeface="+mn-cs"/>
              </a:defRPr>
            </a:pPr>
            <a:endParaRPr lang="en-US"/>
          </a:p>
        </c:txPr>
        <c:crossAx val="945209656"/>
        <c:crosses val="autoZero"/>
        <c:crossBetween val="between"/>
        <c:majorUnit val="0.5"/>
      </c:valAx>
      <c:spPr>
        <a:noFill/>
        <a:ln w="25400">
          <a:noFill/>
        </a:ln>
        <a:effectLst/>
      </c:spPr>
    </c:plotArea>
    <c:legend>
      <c:legendPos val="b"/>
      <c:layout>
        <c:manualLayout>
          <c:xMode val="edge"/>
          <c:yMode val="edge"/>
          <c:x val="0.20147303888817009"/>
          <c:y val="0.87486149933938995"/>
          <c:w val="0.62282123234838493"/>
          <c:h val="6.797329321108081E-2"/>
        </c:manualLayout>
      </c:layout>
      <c:overlay val="0"/>
      <c:spPr>
        <a:noFill/>
        <a:ln>
          <a:noFill/>
        </a:ln>
        <a:effectLst/>
      </c:spPr>
      <c:txPr>
        <a:bodyPr rot="0" spcFirstLastPara="1" vertOverflow="ellipsis" vert="horz" wrap="square" anchor="ctr" anchorCtr="1"/>
        <a:lstStyle/>
        <a:p>
          <a:pPr>
            <a:defRPr lang="en-US" sz="1500" b="0" i="0" u="none" strike="noStrike" kern="1200" baseline="0">
              <a:solidFill>
                <a:srgbClr val="444444"/>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500">
          <a:solidFill>
            <a:srgbClr val="444444"/>
          </a:solidFill>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9599680351511997E-2"/>
          <c:y val="0.10729825061460076"/>
          <c:w val="0.90170859316803831"/>
          <c:h val="0.74055985083312559"/>
        </c:manualLayout>
      </c:layout>
      <c:lineChart>
        <c:grouping val="standard"/>
        <c:varyColors val="0"/>
        <c:ser>
          <c:idx val="0"/>
          <c:order val="0"/>
          <c:tx>
            <c:strRef>
              <c:f>Sheet1!$B$1</c:f>
              <c:strCache>
                <c:ptCount val="1"/>
                <c:pt idx="0">
                  <c:v>Main refinancing rate</c:v>
                </c:pt>
              </c:strCache>
            </c:strRef>
          </c:tx>
          <c:spPr>
            <a:ln w="44450">
              <a:solidFill>
                <a:schemeClr val="accent1"/>
              </a:solidFill>
            </a:ln>
          </c:spPr>
          <c:marker>
            <c:symbol val="none"/>
          </c:marker>
          <c:cat>
            <c:numRef>
              <c:f>Sheet1!$A$2:$A$1827</c:f>
              <c:numCache>
                <c:formatCode>m/d/yyyy</c:formatCode>
                <c:ptCount val="1826"/>
                <c:pt idx="0">
                  <c:v>44562</c:v>
                </c:pt>
                <c:pt idx="1">
                  <c:v>44563</c:v>
                </c:pt>
                <c:pt idx="2">
                  <c:v>44564</c:v>
                </c:pt>
                <c:pt idx="3">
                  <c:v>44565</c:v>
                </c:pt>
                <c:pt idx="4">
                  <c:v>44566</c:v>
                </c:pt>
                <c:pt idx="5">
                  <c:v>44567</c:v>
                </c:pt>
                <c:pt idx="6">
                  <c:v>44568</c:v>
                </c:pt>
                <c:pt idx="7">
                  <c:v>44569</c:v>
                </c:pt>
                <c:pt idx="8">
                  <c:v>44570</c:v>
                </c:pt>
                <c:pt idx="9">
                  <c:v>44571</c:v>
                </c:pt>
                <c:pt idx="10">
                  <c:v>44572</c:v>
                </c:pt>
                <c:pt idx="11">
                  <c:v>44573</c:v>
                </c:pt>
                <c:pt idx="12">
                  <c:v>44574</c:v>
                </c:pt>
                <c:pt idx="13">
                  <c:v>44575</c:v>
                </c:pt>
                <c:pt idx="14">
                  <c:v>44576</c:v>
                </c:pt>
                <c:pt idx="15">
                  <c:v>44577</c:v>
                </c:pt>
                <c:pt idx="16">
                  <c:v>44578</c:v>
                </c:pt>
                <c:pt idx="17">
                  <c:v>44579</c:v>
                </c:pt>
                <c:pt idx="18">
                  <c:v>44580</c:v>
                </c:pt>
                <c:pt idx="19">
                  <c:v>44581</c:v>
                </c:pt>
                <c:pt idx="20">
                  <c:v>44582</c:v>
                </c:pt>
                <c:pt idx="21">
                  <c:v>44583</c:v>
                </c:pt>
                <c:pt idx="22">
                  <c:v>44584</c:v>
                </c:pt>
                <c:pt idx="23">
                  <c:v>44585</c:v>
                </c:pt>
                <c:pt idx="24">
                  <c:v>44586</c:v>
                </c:pt>
                <c:pt idx="25">
                  <c:v>44587</c:v>
                </c:pt>
                <c:pt idx="26">
                  <c:v>44588</c:v>
                </c:pt>
                <c:pt idx="27">
                  <c:v>44589</c:v>
                </c:pt>
                <c:pt idx="28">
                  <c:v>44590</c:v>
                </c:pt>
                <c:pt idx="29">
                  <c:v>44591</c:v>
                </c:pt>
                <c:pt idx="30">
                  <c:v>44592</c:v>
                </c:pt>
                <c:pt idx="31">
                  <c:v>44593</c:v>
                </c:pt>
                <c:pt idx="32">
                  <c:v>44594</c:v>
                </c:pt>
                <c:pt idx="33">
                  <c:v>44595</c:v>
                </c:pt>
                <c:pt idx="34">
                  <c:v>44596</c:v>
                </c:pt>
                <c:pt idx="35">
                  <c:v>44597</c:v>
                </c:pt>
                <c:pt idx="36">
                  <c:v>44598</c:v>
                </c:pt>
                <c:pt idx="37">
                  <c:v>44599</c:v>
                </c:pt>
                <c:pt idx="38">
                  <c:v>44600</c:v>
                </c:pt>
                <c:pt idx="39">
                  <c:v>44601</c:v>
                </c:pt>
                <c:pt idx="40">
                  <c:v>44602</c:v>
                </c:pt>
                <c:pt idx="41">
                  <c:v>44603</c:v>
                </c:pt>
                <c:pt idx="42">
                  <c:v>44604</c:v>
                </c:pt>
                <c:pt idx="43">
                  <c:v>44605</c:v>
                </c:pt>
                <c:pt idx="44">
                  <c:v>44606</c:v>
                </c:pt>
                <c:pt idx="45">
                  <c:v>44607</c:v>
                </c:pt>
                <c:pt idx="46">
                  <c:v>44608</c:v>
                </c:pt>
                <c:pt idx="47">
                  <c:v>44609</c:v>
                </c:pt>
                <c:pt idx="48">
                  <c:v>44610</c:v>
                </c:pt>
                <c:pt idx="49">
                  <c:v>44611</c:v>
                </c:pt>
                <c:pt idx="50">
                  <c:v>44612</c:v>
                </c:pt>
                <c:pt idx="51">
                  <c:v>44613</c:v>
                </c:pt>
                <c:pt idx="52">
                  <c:v>44614</c:v>
                </c:pt>
                <c:pt idx="53">
                  <c:v>44615</c:v>
                </c:pt>
                <c:pt idx="54">
                  <c:v>44616</c:v>
                </c:pt>
                <c:pt idx="55">
                  <c:v>44617</c:v>
                </c:pt>
                <c:pt idx="56">
                  <c:v>44618</c:v>
                </c:pt>
                <c:pt idx="57">
                  <c:v>44619</c:v>
                </c:pt>
                <c:pt idx="58">
                  <c:v>44620</c:v>
                </c:pt>
                <c:pt idx="59">
                  <c:v>44621</c:v>
                </c:pt>
                <c:pt idx="60">
                  <c:v>44622</c:v>
                </c:pt>
                <c:pt idx="61">
                  <c:v>44623</c:v>
                </c:pt>
                <c:pt idx="62">
                  <c:v>44624</c:v>
                </c:pt>
                <c:pt idx="63">
                  <c:v>44625</c:v>
                </c:pt>
                <c:pt idx="64">
                  <c:v>44626</c:v>
                </c:pt>
                <c:pt idx="65">
                  <c:v>44627</c:v>
                </c:pt>
                <c:pt idx="66">
                  <c:v>44628</c:v>
                </c:pt>
                <c:pt idx="67">
                  <c:v>44629</c:v>
                </c:pt>
                <c:pt idx="68">
                  <c:v>44630</c:v>
                </c:pt>
                <c:pt idx="69">
                  <c:v>44631</c:v>
                </c:pt>
                <c:pt idx="70">
                  <c:v>44632</c:v>
                </c:pt>
                <c:pt idx="71">
                  <c:v>44633</c:v>
                </c:pt>
                <c:pt idx="72">
                  <c:v>44634</c:v>
                </c:pt>
                <c:pt idx="73">
                  <c:v>44635</c:v>
                </c:pt>
                <c:pt idx="74">
                  <c:v>44636</c:v>
                </c:pt>
                <c:pt idx="75">
                  <c:v>44637</c:v>
                </c:pt>
                <c:pt idx="76">
                  <c:v>44638</c:v>
                </c:pt>
                <c:pt idx="77">
                  <c:v>44639</c:v>
                </c:pt>
                <c:pt idx="78">
                  <c:v>44640</c:v>
                </c:pt>
                <c:pt idx="79">
                  <c:v>44641</c:v>
                </c:pt>
                <c:pt idx="80">
                  <c:v>44642</c:v>
                </c:pt>
                <c:pt idx="81">
                  <c:v>44643</c:v>
                </c:pt>
                <c:pt idx="82">
                  <c:v>44644</c:v>
                </c:pt>
                <c:pt idx="83">
                  <c:v>44645</c:v>
                </c:pt>
                <c:pt idx="84">
                  <c:v>44646</c:v>
                </c:pt>
                <c:pt idx="85">
                  <c:v>44647</c:v>
                </c:pt>
                <c:pt idx="86">
                  <c:v>44648</c:v>
                </c:pt>
                <c:pt idx="87">
                  <c:v>44649</c:v>
                </c:pt>
                <c:pt idx="88">
                  <c:v>44650</c:v>
                </c:pt>
                <c:pt idx="89">
                  <c:v>44651</c:v>
                </c:pt>
                <c:pt idx="90">
                  <c:v>44652</c:v>
                </c:pt>
                <c:pt idx="91">
                  <c:v>44653</c:v>
                </c:pt>
                <c:pt idx="92">
                  <c:v>44654</c:v>
                </c:pt>
                <c:pt idx="93">
                  <c:v>44655</c:v>
                </c:pt>
                <c:pt idx="94">
                  <c:v>44656</c:v>
                </c:pt>
                <c:pt idx="95">
                  <c:v>44657</c:v>
                </c:pt>
                <c:pt idx="96">
                  <c:v>44658</c:v>
                </c:pt>
                <c:pt idx="97">
                  <c:v>44659</c:v>
                </c:pt>
                <c:pt idx="98">
                  <c:v>44660</c:v>
                </c:pt>
                <c:pt idx="99">
                  <c:v>44661</c:v>
                </c:pt>
                <c:pt idx="100">
                  <c:v>44662</c:v>
                </c:pt>
                <c:pt idx="101">
                  <c:v>44663</c:v>
                </c:pt>
                <c:pt idx="102">
                  <c:v>44664</c:v>
                </c:pt>
                <c:pt idx="103">
                  <c:v>44665</c:v>
                </c:pt>
                <c:pt idx="104">
                  <c:v>44666</c:v>
                </c:pt>
                <c:pt idx="105">
                  <c:v>44667</c:v>
                </c:pt>
                <c:pt idx="106">
                  <c:v>44668</c:v>
                </c:pt>
                <c:pt idx="107">
                  <c:v>44669</c:v>
                </c:pt>
                <c:pt idx="108">
                  <c:v>44670</c:v>
                </c:pt>
                <c:pt idx="109">
                  <c:v>44671</c:v>
                </c:pt>
                <c:pt idx="110">
                  <c:v>44672</c:v>
                </c:pt>
                <c:pt idx="111">
                  <c:v>44673</c:v>
                </c:pt>
                <c:pt idx="112">
                  <c:v>44674</c:v>
                </c:pt>
                <c:pt idx="113">
                  <c:v>44675</c:v>
                </c:pt>
                <c:pt idx="114">
                  <c:v>44676</c:v>
                </c:pt>
                <c:pt idx="115">
                  <c:v>44677</c:v>
                </c:pt>
                <c:pt idx="116">
                  <c:v>44678</c:v>
                </c:pt>
                <c:pt idx="117">
                  <c:v>44679</c:v>
                </c:pt>
                <c:pt idx="118">
                  <c:v>44680</c:v>
                </c:pt>
                <c:pt idx="119">
                  <c:v>44681</c:v>
                </c:pt>
                <c:pt idx="120">
                  <c:v>44682</c:v>
                </c:pt>
                <c:pt idx="121">
                  <c:v>44683</c:v>
                </c:pt>
                <c:pt idx="122">
                  <c:v>44684</c:v>
                </c:pt>
                <c:pt idx="123">
                  <c:v>44685</c:v>
                </c:pt>
                <c:pt idx="124">
                  <c:v>44686</c:v>
                </c:pt>
                <c:pt idx="125">
                  <c:v>44687</c:v>
                </c:pt>
                <c:pt idx="126">
                  <c:v>44688</c:v>
                </c:pt>
                <c:pt idx="127">
                  <c:v>44689</c:v>
                </c:pt>
                <c:pt idx="128">
                  <c:v>44690</c:v>
                </c:pt>
                <c:pt idx="129">
                  <c:v>44691</c:v>
                </c:pt>
                <c:pt idx="130">
                  <c:v>44692</c:v>
                </c:pt>
                <c:pt idx="131">
                  <c:v>44693</c:v>
                </c:pt>
                <c:pt idx="132">
                  <c:v>44694</c:v>
                </c:pt>
                <c:pt idx="133">
                  <c:v>44695</c:v>
                </c:pt>
                <c:pt idx="134">
                  <c:v>44696</c:v>
                </c:pt>
                <c:pt idx="135">
                  <c:v>44697</c:v>
                </c:pt>
                <c:pt idx="136">
                  <c:v>44698</c:v>
                </c:pt>
                <c:pt idx="137">
                  <c:v>44699</c:v>
                </c:pt>
                <c:pt idx="138">
                  <c:v>44700</c:v>
                </c:pt>
                <c:pt idx="139">
                  <c:v>44701</c:v>
                </c:pt>
                <c:pt idx="140">
                  <c:v>44702</c:v>
                </c:pt>
                <c:pt idx="141">
                  <c:v>44703</c:v>
                </c:pt>
                <c:pt idx="142">
                  <c:v>44704</c:v>
                </c:pt>
                <c:pt idx="143">
                  <c:v>44705</c:v>
                </c:pt>
                <c:pt idx="144">
                  <c:v>44706</c:v>
                </c:pt>
                <c:pt idx="145">
                  <c:v>44707</c:v>
                </c:pt>
                <c:pt idx="146">
                  <c:v>44708</c:v>
                </c:pt>
                <c:pt idx="147">
                  <c:v>44709</c:v>
                </c:pt>
                <c:pt idx="148">
                  <c:v>44710</c:v>
                </c:pt>
                <c:pt idx="149">
                  <c:v>44711</c:v>
                </c:pt>
                <c:pt idx="150">
                  <c:v>44712</c:v>
                </c:pt>
                <c:pt idx="151">
                  <c:v>44713</c:v>
                </c:pt>
                <c:pt idx="152">
                  <c:v>44714</c:v>
                </c:pt>
                <c:pt idx="153">
                  <c:v>44715</c:v>
                </c:pt>
                <c:pt idx="154">
                  <c:v>44716</c:v>
                </c:pt>
                <c:pt idx="155">
                  <c:v>44717</c:v>
                </c:pt>
                <c:pt idx="156">
                  <c:v>44718</c:v>
                </c:pt>
                <c:pt idx="157">
                  <c:v>44719</c:v>
                </c:pt>
                <c:pt idx="158">
                  <c:v>44720</c:v>
                </c:pt>
                <c:pt idx="159">
                  <c:v>44721</c:v>
                </c:pt>
                <c:pt idx="160">
                  <c:v>44722</c:v>
                </c:pt>
                <c:pt idx="161">
                  <c:v>44723</c:v>
                </c:pt>
                <c:pt idx="162">
                  <c:v>44724</c:v>
                </c:pt>
                <c:pt idx="163">
                  <c:v>44725</c:v>
                </c:pt>
                <c:pt idx="164">
                  <c:v>44726</c:v>
                </c:pt>
                <c:pt idx="165">
                  <c:v>44727</c:v>
                </c:pt>
                <c:pt idx="166">
                  <c:v>44728</c:v>
                </c:pt>
                <c:pt idx="167">
                  <c:v>44729</c:v>
                </c:pt>
                <c:pt idx="168">
                  <c:v>44730</c:v>
                </c:pt>
                <c:pt idx="169">
                  <c:v>44731</c:v>
                </c:pt>
                <c:pt idx="170">
                  <c:v>44732</c:v>
                </c:pt>
                <c:pt idx="171">
                  <c:v>44733</c:v>
                </c:pt>
                <c:pt idx="172">
                  <c:v>44734</c:v>
                </c:pt>
                <c:pt idx="173">
                  <c:v>44735</c:v>
                </c:pt>
                <c:pt idx="174">
                  <c:v>44736</c:v>
                </c:pt>
                <c:pt idx="175">
                  <c:v>44737</c:v>
                </c:pt>
                <c:pt idx="176">
                  <c:v>44738</c:v>
                </c:pt>
                <c:pt idx="177">
                  <c:v>44739</c:v>
                </c:pt>
                <c:pt idx="178">
                  <c:v>44740</c:v>
                </c:pt>
                <c:pt idx="179">
                  <c:v>44741</c:v>
                </c:pt>
                <c:pt idx="180">
                  <c:v>44742</c:v>
                </c:pt>
                <c:pt idx="181">
                  <c:v>44743</c:v>
                </c:pt>
                <c:pt idx="182">
                  <c:v>44744</c:v>
                </c:pt>
                <c:pt idx="183">
                  <c:v>44745</c:v>
                </c:pt>
                <c:pt idx="184">
                  <c:v>44746</c:v>
                </c:pt>
                <c:pt idx="185">
                  <c:v>44747</c:v>
                </c:pt>
                <c:pt idx="186">
                  <c:v>44748</c:v>
                </c:pt>
                <c:pt idx="187">
                  <c:v>44749</c:v>
                </c:pt>
                <c:pt idx="188">
                  <c:v>44750</c:v>
                </c:pt>
                <c:pt idx="189">
                  <c:v>44751</c:v>
                </c:pt>
                <c:pt idx="190">
                  <c:v>44752</c:v>
                </c:pt>
                <c:pt idx="191">
                  <c:v>44753</c:v>
                </c:pt>
                <c:pt idx="192">
                  <c:v>44754</c:v>
                </c:pt>
                <c:pt idx="193">
                  <c:v>44755</c:v>
                </c:pt>
                <c:pt idx="194">
                  <c:v>44756</c:v>
                </c:pt>
                <c:pt idx="195">
                  <c:v>44757</c:v>
                </c:pt>
                <c:pt idx="196">
                  <c:v>44758</c:v>
                </c:pt>
                <c:pt idx="197">
                  <c:v>44759</c:v>
                </c:pt>
                <c:pt idx="198">
                  <c:v>44760</c:v>
                </c:pt>
                <c:pt idx="199">
                  <c:v>44761</c:v>
                </c:pt>
                <c:pt idx="200">
                  <c:v>44762</c:v>
                </c:pt>
                <c:pt idx="201">
                  <c:v>44763</c:v>
                </c:pt>
                <c:pt idx="202">
                  <c:v>44764</c:v>
                </c:pt>
                <c:pt idx="203">
                  <c:v>44765</c:v>
                </c:pt>
                <c:pt idx="204">
                  <c:v>44766</c:v>
                </c:pt>
                <c:pt idx="205">
                  <c:v>44767</c:v>
                </c:pt>
                <c:pt idx="206">
                  <c:v>44768</c:v>
                </c:pt>
                <c:pt idx="207">
                  <c:v>44769</c:v>
                </c:pt>
                <c:pt idx="208">
                  <c:v>44770</c:v>
                </c:pt>
                <c:pt idx="209">
                  <c:v>44771</c:v>
                </c:pt>
                <c:pt idx="210">
                  <c:v>44772</c:v>
                </c:pt>
                <c:pt idx="211">
                  <c:v>44773</c:v>
                </c:pt>
                <c:pt idx="212">
                  <c:v>44774</c:v>
                </c:pt>
                <c:pt idx="213">
                  <c:v>44775</c:v>
                </c:pt>
                <c:pt idx="214">
                  <c:v>44776</c:v>
                </c:pt>
                <c:pt idx="215">
                  <c:v>44777</c:v>
                </c:pt>
                <c:pt idx="216">
                  <c:v>44778</c:v>
                </c:pt>
                <c:pt idx="217">
                  <c:v>44779</c:v>
                </c:pt>
                <c:pt idx="218">
                  <c:v>44780</c:v>
                </c:pt>
                <c:pt idx="219">
                  <c:v>44781</c:v>
                </c:pt>
                <c:pt idx="220">
                  <c:v>44782</c:v>
                </c:pt>
                <c:pt idx="221">
                  <c:v>44783</c:v>
                </c:pt>
                <c:pt idx="222">
                  <c:v>44784</c:v>
                </c:pt>
                <c:pt idx="223">
                  <c:v>44785</c:v>
                </c:pt>
                <c:pt idx="224">
                  <c:v>44786</c:v>
                </c:pt>
                <c:pt idx="225">
                  <c:v>44787</c:v>
                </c:pt>
                <c:pt idx="226">
                  <c:v>44788</c:v>
                </c:pt>
                <c:pt idx="227">
                  <c:v>44789</c:v>
                </c:pt>
                <c:pt idx="228">
                  <c:v>44790</c:v>
                </c:pt>
                <c:pt idx="229">
                  <c:v>44791</c:v>
                </c:pt>
                <c:pt idx="230">
                  <c:v>44792</c:v>
                </c:pt>
                <c:pt idx="231">
                  <c:v>44793</c:v>
                </c:pt>
                <c:pt idx="232">
                  <c:v>44794</c:v>
                </c:pt>
                <c:pt idx="233">
                  <c:v>44795</c:v>
                </c:pt>
                <c:pt idx="234">
                  <c:v>44796</c:v>
                </c:pt>
                <c:pt idx="235">
                  <c:v>44797</c:v>
                </c:pt>
                <c:pt idx="236">
                  <c:v>44798</c:v>
                </c:pt>
                <c:pt idx="237">
                  <c:v>44799</c:v>
                </c:pt>
                <c:pt idx="238">
                  <c:v>44800</c:v>
                </c:pt>
                <c:pt idx="239">
                  <c:v>44801</c:v>
                </c:pt>
                <c:pt idx="240">
                  <c:v>44802</c:v>
                </c:pt>
                <c:pt idx="241">
                  <c:v>44803</c:v>
                </c:pt>
                <c:pt idx="242">
                  <c:v>44804</c:v>
                </c:pt>
                <c:pt idx="243">
                  <c:v>44805</c:v>
                </c:pt>
                <c:pt idx="244">
                  <c:v>44806</c:v>
                </c:pt>
                <c:pt idx="245">
                  <c:v>44807</c:v>
                </c:pt>
                <c:pt idx="246">
                  <c:v>44808</c:v>
                </c:pt>
                <c:pt idx="247">
                  <c:v>44809</c:v>
                </c:pt>
                <c:pt idx="248">
                  <c:v>44810</c:v>
                </c:pt>
                <c:pt idx="249">
                  <c:v>44811</c:v>
                </c:pt>
                <c:pt idx="250">
                  <c:v>44812</c:v>
                </c:pt>
                <c:pt idx="251">
                  <c:v>44813</c:v>
                </c:pt>
                <c:pt idx="252">
                  <c:v>44814</c:v>
                </c:pt>
                <c:pt idx="253">
                  <c:v>44815</c:v>
                </c:pt>
                <c:pt idx="254">
                  <c:v>44816</c:v>
                </c:pt>
                <c:pt idx="255">
                  <c:v>44817</c:v>
                </c:pt>
                <c:pt idx="256">
                  <c:v>44818</c:v>
                </c:pt>
                <c:pt idx="257">
                  <c:v>44819</c:v>
                </c:pt>
                <c:pt idx="258">
                  <c:v>44820</c:v>
                </c:pt>
                <c:pt idx="259">
                  <c:v>44821</c:v>
                </c:pt>
                <c:pt idx="260">
                  <c:v>44822</c:v>
                </c:pt>
                <c:pt idx="261">
                  <c:v>44823</c:v>
                </c:pt>
                <c:pt idx="262">
                  <c:v>44824</c:v>
                </c:pt>
                <c:pt idx="263">
                  <c:v>44825</c:v>
                </c:pt>
                <c:pt idx="264">
                  <c:v>44826</c:v>
                </c:pt>
                <c:pt idx="265">
                  <c:v>44827</c:v>
                </c:pt>
                <c:pt idx="266">
                  <c:v>44828</c:v>
                </c:pt>
                <c:pt idx="267">
                  <c:v>44829</c:v>
                </c:pt>
                <c:pt idx="268">
                  <c:v>44830</c:v>
                </c:pt>
                <c:pt idx="269">
                  <c:v>44831</c:v>
                </c:pt>
                <c:pt idx="270">
                  <c:v>44832</c:v>
                </c:pt>
                <c:pt idx="271">
                  <c:v>44833</c:v>
                </c:pt>
                <c:pt idx="272">
                  <c:v>44834</c:v>
                </c:pt>
                <c:pt idx="273">
                  <c:v>44835</c:v>
                </c:pt>
                <c:pt idx="274">
                  <c:v>44836</c:v>
                </c:pt>
                <c:pt idx="275">
                  <c:v>44837</c:v>
                </c:pt>
                <c:pt idx="276">
                  <c:v>44838</c:v>
                </c:pt>
                <c:pt idx="277">
                  <c:v>44839</c:v>
                </c:pt>
                <c:pt idx="278">
                  <c:v>44840</c:v>
                </c:pt>
                <c:pt idx="279">
                  <c:v>44841</c:v>
                </c:pt>
                <c:pt idx="280">
                  <c:v>44842</c:v>
                </c:pt>
                <c:pt idx="281">
                  <c:v>44843</c:v>
                </c:pt>
                <c:pt idx="282">
                  <c:v>44844</c:v>
                </c:pt>
                <c:pt idx="283">
                  <c:v>44845</c:v>
                </c:pt>
                <c:pt idx="284">
                  <c:v>44846</c:v>
                </c:pt>
                <c:pt idx="285">
                  <c:v>44847</c:v>
                </c:pt>
                <c:pt idx="286">
                  <c:v>44848</c:v>
                </c:pt>
                <c:pt idx="287">
                  <c:v>44849</c:v>
                </c:pt>
                <c:pt idx="288">
                  <c:v>44850</c:v>
                </c:pt>
                <c:pt idx="289">
                  <c:v>44851</c:v>
                </c:pt>
                <c:pt idx="290">
                  <c:v>44852</c:v>
                </c:pt>
                <c:pt idx="291">
                  <c:v>44853</c:v>
                </c:pt>
                <c:pt idx="292">
                  <c:v>44854</c:v>
                </c:pt>
                <c:pt idx="293">
                  <c:v>44855</c:v>
                </c:pt>
                <c:pt idx="294">
                  <c:v>44856</c:v>
                </c:pt>
                <c:pt idx="295">
                  <c:v>44857</c:v>
                </c:pt>
                <c:pt idx="296">
                  <c:v>44858</c:v>
                </c:pt>
                <c:pt idx="297">
                  <c:v>44859</c:v>
                </c:pt>
                <c:pt idx="298">
                  <c:v>44860</c:v>
                </c:pt>
                <c:pt idx="299">
                  <c:v>44861</c:v>
                </c:pt>
                <c:pt idx="300">
                  <c:v>44862</c:v>
                </c:pt>
                <c:pt idx="301">
                  <c:v>44863</c:v>
                </c:pt>
                <c:pt idx="302">
                  <c:v>44864</c:v>
                </c:pt>
                <c:pt idx="303">
                  <c:v>44865</c:v>
                </c:pt>
                <c:pt idx="304">
                  <c:v>44866</c:v>
                </c:pt>
                <c:pt idx="305">
                  <c:v>44867</c:v>
                </c:pt>
                <c:pt idx="306">
                  <c:v>44868</c:v>
                </c:pt>
                <c:pt idx="307">
                  <c:v>44869</c:v>
                </c:pt>
                <c:pt idx="308">
                  <c:v>44870</c:v>
                </c:pt>
                <c:pt idx="309">
                  <c:v>44871</c:v>
                </c:pt>
                <c:pt idx="310">
                  <c:v>44872</c:v>
                </c:pt>
                <c:pt idx="311">
                  <c:v>44873</c:v>
                </c:pt>
                <c:pt idx="312">
                  <c:v>44874</c:v>
                </c:pt>
                <c:pt idx="313">
                  <c:v>44875</c:v>
                </c:pt>
                <c:pt idx="314">
                  <c:v>44876</c:v>
                </c:pt>
                <c:pt idx="315">
                  <c:v>44877</c:v>
                </c:pt>
                <c:pt idx="316">
                  <c:v>44878</c:v>
                </c:pt>
                <c:pt idx="317">
                  <c:v>44879</c:v>
                </c:pt>
                <c:pt idx="318">
                  <c:v>44880</c:v>
                </c:pt>
                <c:pt idx="319">
                  <c:v>44881</c:v>
                </c:pt>
                <c:pt idx="320">
                  <c:v>44882</c:v>
                </c:pt>
                <c:pt idx="321">
                  <c:v>44883</c:v>
                </c:pt>
                <c:pt idx="322">
                  <c:v>44884</c:v>
                </c:pt>
                <c:pt idx="323">
                  <c:v>44885</c:v>
                </c:pt>
                <c:pt idx="324">
                  <c:v>44886</c:v>
                </c:pt>
                <c:pt idx="325">
                  <c:v>44887</c:v>
                </c:pt>
                <c:pt idx="326">
                  <c:v>44888</c:v>
                </c:pt>
                <c:pt idx="327">
                  <c:v>44889</c:v>
                </c:pt>
                <c:pt idx="328">
                  <c:v>44890</c:v>
                </c:pt>
                <c:pt idx="329">
                  <c:v>44891</c:v>
                </c:pt>
                <c:pt idx="330">
                  <c:v>44892</c:v>
                </c:pt>
                <c:pt idx="331">
                  <c:v>44893</c:v>
                </c:pt>
                <c:pt idx="332">
                  <c:v>44894</c:v>
                </c:pt>
                <c:pt idx="333">
                  <c:v>44895</c:v>
                </c:pt>
                <c:pt idx="334">
                  <c:v>44896</c:v>
                </c:pt>
                <c:pt idx="335">
                  <c:v>44897</c:v>
                </c:pt>
                <c:pt idx="336">
                  <c:v>44898</c:v>
                </c:pt>
                <c:pt idx="337">
                  <c:v>44899</c:v>
                </c:pt>
                <c:pt idx="338">
                  <c:v>44900</c:v>
                </c:pt>
                <c:pt idx="339">
                  <c:v>44901</c:v>
                </c:pt>
                <c:pt idx="340">
                  <c:v>44902</c:v>
                </c:pt>
                <c:pt idx="341">
                  <c:v>44903</c:v>
                </c:pt>
                <c:pt idx="342">
                  <c:v>44904</c:v>
                </c:pt>
                <c:pt idx="343">
                  <c:v>44905</c:v>
                </c:pt>
                <c:pt idx="344">
                  <c:v>44906</c:v>
                </c:pt>
                <c:pt idx="345">
                  <c:v>44907</c:v>
                </c:pt>
                <c:pt idx="346">
                  <c:v>44908</c:v>
                </c:pt>
                <c:pt idx="347">
                  <c:v>44909</c:v>
                </c:pt>
                <c:pt idx="348">
                  <c:v>44910</c:v>
                </c:pt>
                <c:pt idx="349">
                  <c:v>44911</c:v>
                </c:pt>
                <c:pt idx="350">
                  <c:v>44912</c:v>
                </c:pt>
                <c:pt idx="351">
                  <c:v>44913</c:v>
                </c:pt>
                <c:pt idx="352">
                  <c:v>44914</c:v>
                </c:pt>
                <c:pt idx="353">
                  <c:v>44915</c:v>
                </c:pt>
                <c:pt idx="354">
                  <c:v>44916</c:v>
                </c:pt>
                <c:pt idx="355">
                  <c:v>44917</c:v>
                </c:pt>
                <c:pt idx="356">
                  <c:v>44918</c:v>
                </c:pt>
                <c:pt idx="357">
                  <c:v>44919</c:v>
                </c:pt>
                <c:pt idx="358">
                  <c:v>44920</c:v>
                </c:pt>
                <c:pt idx="359">
                  <c:v>44921</c:v>
                </c:pt>
                <c:pt idx="360">
                  <c:v>44922</c:v>
                </c:pt>
                <c:pt idx="361">
                  <c:v>44923</c:v>
                </c:pt>
                <c:pt idx="362">
                  <c:v>44924</c:v>
                </c:pt>
                <c:pt idx="363">
                  <c:v>44925</c:v>
                </c:pt>
                <c:pt idx="364">
                  <c:v>44926</c:v>
                </c:pt>
                <c:pt idx="365">
                  <c:v>44927</c:v>
                </c:pt>
                <c:pt idx="366">
                  <c:v>44928</c:v>
                </c:pt>
                <c:pt idx="367">
                  <c:v>44929</c:v>
                </c:pt>
                <c:pt idx="368">
                  <c:v>44930</c:v>
                </c:pt>
                <c:pt idx="369">
                  <c:v>44931</c:v>
                </c:pt>
                <c:pt idx="370">
                  <c:v>44932</c:v>
                </c:pt>
                <c:pt idx="371">
                  <c:v>44933</c:v>
                </c:pt>
                <c:pt idx="372">
                  <c:v>44934</c:v>
                </c:pt>
                <c:pt idx="373">
                  <c:v>44935</c:v>
                </c:pt>
                <c:pt idx="374">
                  <c:v>44936</c:v>
                </c:pt>
                <c:pt idx="375">
                  <c:v>44937</c:v>
                </c:pt>
                <c:pt idx="376">
                  <c:v>44938</c:v>
                </c:pt>
                <c:pt idx="377">
                  <c:v>44939</c:v>
                </c:pt>
                <c:pt idx="378">
                  <c:v>44940</c:v>
                </c:pt>
                <c:pt idx="379">
                  <c:v>44941</c:v>
                </c:pt>
                <c:pt idx="380">
                  <c:v>44942</c:v>
                </c:pt>
                <c:pt idx="381">
                  <c:v>44943</c:v>
                </c:pt>
                <c:pt idx="382">
                  <c:v>44944</c:v>
                </c:pt>
                <c:pt idx="383">
                  <c:v>44945</c:v>
                </c:pt>
                <c:pt idx="384">
                  <c:v>44946</c:v>
                </c:pt>
                <c:pt idx="385">
                  <c:v>44947</c:v>
                </c:pt>
                <c:pt idx="386">
                  <c:v>44948</c:v>
                </c:pt>
                <c:pt idx="387">
                  <c:v>44949</c:v>
                </c:pt>
                <c:pt idx="388">
                  <c:v>44950</c:v>
                </c:pt>
                <c:pt idx="389">
                  <c:v>44951</c:v>
                </c:pt>
                <c:pt idx="390">
                  <c:v>44952</c:v>
                </c:pt>
                <c:pt idx="391">
                  <c:v>44953</c:v>
                </c:pt>
                <c:pt idx="392">
                  <c:v>44954</c:v>
                </c:pt>
                <c:pt idx="393">
                  <c:v>44955</c:v>
                </c:pt>
                <c:pt idx="394">
                  <c:v>44956</c:v>
                </c:pt>
                <c:pt idx="395">
                  <c:v>44957</c:v>
                </c:pt>
                <c:pt idx="396">
                  <c:v>44958</c:v>
                </c:pt>
                <c:pt idx="397">
                  <c:v>44959</c:v>
                </c:pt>
                <c:pt idx="398">
                  <c:v>44960</c:v>
                </c:pt>
                <c:pt idx="399">
                  <c:v>44961</c:v>
                </c:pt>
                <c:pt idx="400">
                  <c:v>44962</c:v>
                </c:pt>
                <c:pt idx="401">
                  <c:v>44963</c:v>
                </c:pt>
                <c:pt idx="402">
                  <c:v>44964</c:v>
                </c:pt>
                <c:pt idx="403">
                  <c:v>44965</c:v>
                </c:pt>
                <c:pt idx="404">
                  <c:v>44966</c:v>
                </c:pt>
                <c:pt idx="405">
                  <c:v>44967</c:v>
                </c:pt>
                <c:pt idx="406">
                  <c:v>44968</c:v>
                </c:pt>
                <c:pt idx="407">
                  <c:v>44969</c:v>
                </c:pt>
                <c:pt idx="408">
                  <c:v>44970</c:v>
                </c:pt>
                <c:pt idx="409">
                  <c:v>44971</c:v>
                </c:pt>
                <c:pt idx="410">
                  <c:v>44972</c:v>
                </c:pt>
                <c:pt idx="411">
                  <c:v>44973</c:v>
                </c:pt>
                <c:pt idx="412">
                  <c:v>44974</c:v>
                </c:pt>
                <c:pt idx="413">
                  <c:v>44975</c:v>
                </c:pt>
                <c:pt idx="414">
                  <c:v>44976</c:v>
                </c:pt>
                <c:pt idx="415">
                  <c:v>44977</c:v>
                </c:pt>
                <c:pt idx="416">
                  <c:v>44978</c:v>
                </c:pt>
                <c:pt idx="417">
                  <c:v>44979</c:v>
                </c:pt>
                <c:pt idx="418">
                  <c:v>44980</c:v>
                </c:pt>
                <c:pt idx="419">
                  <c:v>44981</c:v>
                </c:pt>
                <c:pt idx="420">
                  <c:v>44982</c:v>
                </c:pt>
                <c:pt idx="421">
                  <c:v>44983</c:v>
                </c:pt>
                <c:pt idx="422">
                  <c:v>44984</c:v>
                </c:pt>
                <c:pt idx="423">
                  <c:v>44985</c:v>
                </c:pt>
                <c:pt idx="424">
                  <c:v>44986</c:v>
                </c:pt>
                <c:pt idx="425">
                  <c:v>44987</c:v>
                </c:pt>
                <c:pt idx="426">
                  <c:v>44988</c:v>
                </c:pt>
                <c:pt idx="427">
                  <c:v>44989</c:v>
                </c:pt>
                <c:pt idx="428">
                  <c:v>44990</c:v>
                </c:pt>
                <c:pt idx="429">
                  <c:v>44991</c:v>
                </c:pt>
                <c:pt idx="430">
                  <c:v>44992</c:v>
                </c:pt>
                <c:pt idx="431">
                  <c:v>44993</c:v>
                </c:pt>
                <c:pt idx="432">
                  <c:v>44994</c:v>
                </c:pt>
                <c:pt idx="433">
                  <c:v>44995</c:v>
                </c:pt>
                <c:pt idx="434">
                  <c:v>44996</c:v>
                </c:pt>
                <c:pt idx="435">
                  <c:v>44997</c:v>
                </c:pt>
                <c:pt idx="436">
                  <c:v>44998</c:v>
                </c:pt>
                <c:pt idx="437">
                  <c:v>44999</c:v>
                </c:pt>
                <c:pt idx="438">
                  <c:v>45000</c:v>
                </c:pt>
                <c:pt idx="439">
                  <c:v>45001</c:v>
                </c:pt>
                <c:pt idx="440">
                  <c:v>45002</c:v>
                </c:pt>
                <c:pt idx="441">
                  <c:v>45003</c:v>
                </c:pt>
                <c:pt idx="442">
                  <c:v>45004</c:v>
                </c:pt>
                <c:pt idx="443">
                  <c:v>45005</c:v>
                </c:pt>
                <c:pt idx="444">
                  <c:v>45006</c:v>
                </c:pt>
                <c:pt idx="445">
                  <c:v>45007</c:v>
                </c:pt>
                <c:pt idx="446">
                  <c:v>45008</c:v>
                </c:pt>
                <c:pt idx="447">
                  <c:v>45009</c:v>
                </c:pt>
                <c:pt idx="448">
                  <c:v>45010</c:v>
                </c:pt>
                <c:pt idx="449">
                  <c:v>45011</c:v>
                </c:pt>
                <c:pt idx="450">
                  <c:v>45012</c:v>
                </c:pt>
                <c:pt idx="451">
                  <c:v>45013</c:v>
                </c:pt>
                <c:pt idx="452">
                  <c:v>45014</c:v>
                </c:pt>
                <c:pt idx="453">
                  <c:v>45015</c:v>
                </c:pt>
                <c:pt idx="454">
                  <c:v>45016</c:v>
                </c:pt>
                <c:pt idx="455">
                  <c:v>45017</c:v>
                </c:pt>
                <c:pt idx="456">
                  <c:v>45018</c:v>
                </c:pt>
                <c:pt idx="457">
                  <c:v>45019</c:v>
                </c:pt>
                <c:pt idx="458">
                  <c:v>45020</c:v>
                </c:pt>
                <c:pt idx="459">
                  <c:v>45021</c:v>
                </c:pt>
                <c:pt idx="460">
                  <c:v>45022</c:v>
                </c:pt>
                <c:pt idx="461">
                  <c:v>45023</c:v>
                </c:pt>
                <c:pt idx="462">
                  <c:v>45024</c:v>
                </c:pt>
                <c:pt idx="463">
                  <c:v>45025</c:v>
                </c:pt>
                <c:pt idx="464">
                  <c:v>45026</c:v>
                </c:pt>
                <c:pt idx="465">
                  <c:v>45027</c:v>
                </c:pt>
                <c:pt idx="466">
                  <c:v>45028</c:v>
                </c:pt>
                <c:pt idx="467">
                  <c:v>45029</c:v>
                </c:pt>
                <c:pt idx="468">
                  <c:v>45030</c:v>
                </c:pt>
                <c:pt idx="469">
                  <c:v>45031</c:v>
                </c:pt>
                <c:pt idx="470">
                  <c:v>45032</c:v>
                </c:pt>
                <c:pt idx="471">
                  <c:v>45033</c:v>
                </c:pt>
                <c:pt idx="472">
                  <c:v>45034</c:v>
                </c:pt>
                <c:pt idx="473">
                  <c:v>45035</c:v>
                </c:pt>
                <c:pt idx="474">
                  <c:v>45036</c:v>
                </c:pt>
                <c:pt idx="475">
                  <c:v>45037</c:v>
                </c:pt>
                <c:pt idx="476">
                  <c:v>45038</c:v>
                </c:pt>
                <c:pt idx="477">
                  <c:v>45039</c:v>
                </c:pt>
                <c:pt idx="478">
                  <c:v>45040</c:v>
                </c:pt>
                <c:pt idx="479">
                  <c:v>45041</c:v>
                </c:pt>
                <c:pt idx="480">
                  <c:v>45042</c:v>
                </c:pt>
                <c:pt idx="481">
                  <c:v>45043</c:v>
                </c:pt>
                <c:pt idx="482">
                  <c:v>45044</c:v>
                </c:pt>
                <c:pt idx="483">
                  <c:v>45045</c:v>
                </c:pt>
                <c:pt idx="484">
                  <c:v>45046</c:v>
                </c:pt>
                <c:pt idx="485">
                  <c:v>45047</c:v>
                </c:pt>
                <c:pt idx="486">
                  <c:v>45048</c:v>
                </c:pt>
                <c:pt idx="487">
                  <c:v>45049</c:v>
                </c:pt>
                <c:pt idx="488">
                  <c:v>45050</c:v>
                </c:pt>
                <c:pt idx="489">
                  <c:v>45051</c:v>
                </c:pt>
                <c:pt idx="490">
                  <c:v>45052</c:v>
                </c:pt>
                <c:pt idx="491">
                  <c:v>45053</c:v>
                </c:pt>
                <c:pt idx="492">
                  <c:v>45054</c:v>
                </c:pt>
                <c:pt idx="493">
                  <c:v>45055</c:v>
                </c:pt>
                <c:pt idx="494">
                  <c:v>45056</c:v>
                </c:pt>
                <c:pt idx="495">
                  <c:v>45057</c:v>
                </c:pt>
                <c:pt idx="496">
                  <c:v>45058</c:v>
                </c:pt>
                <c:pt idx="497">
                  <c:v>45059</c:v>
                </c:pt>
                <c:pt idx="498">
                  <c:v>45060</c:v>
                </c:pt>
                <c:pt idx="499">
                  <c:v>45061</c:v>
                </c:pt>
                <c:pt idx="500">
                  <c:v>45062</c:v>
                </c:pt>
                <c:pt idx="501">
                  <c:v>45063</c:v>
                </c:pt>
                <c:pt idx="502">
                  <c:v>45064</c:v>
                </c:pt>
                <c:pt idx="503">
                  <c:v>45065</c:v>
                </c:pt>
                <c:pt idx="504">
                  <c:v>45066</c:v>
                </c:pt>
                <c:pt idx="505">
                  <c:v>45067</c:v>
                </c:pt>
                <c:pt idx="506">
                  <c:v>45068</c:v>
                </c:pt>
                <c:pt idx="507">
                  <c:v>45069</c:v>
                </c:pt>
                <c:pt idx="508">
                  <c:v>45070</c:v>
                </c:pt>
                <c:pt idx="509">
                  <c:v>45071</c:v>
                </c:pt>
                <c:pt idx="510">
                  <c:v>45072</c:v>
                </c:pt>
                <c:pt idx="511">
                  <c:v>45073</c:v>
                </c:pt>
                <c:pt idx="512">
                  <c:v>45074</c:v>
                </c:pt>
                <c:pt idx="513">
                  <c:v>45075</c:v>
                </c:pt>
                <c:pt idx="514">
                  <c:v>45076</c:v>
                </c:pt>
                <c:pt idx="515">
                  <c:v>45077</c:v>
                </c:pt>
                <c:pt idx="516">
                  <c:v>45078</c:v>
                </c:pt>
                <c:pt idx="517">
                  <c:v>45079</c:v>
                </c:pt>
                <c:pt idx="518">
                  <c:v>45080</c:v>
                </c:pt>
                <c:pt idx="519">
                  <c:v>45081</c:v>
                </c:pt>
                <c:pt idx="520">
                  <c:v>45082</c:v>
                </c:pt>
                <c:pt idx="521">
                  <c:v>45083</c:v>
                </c:pt>
                <c:pt idx="522">
                  <c:v>45084</c:v>
                </c:pt>
                <c:pt idx="523">
                  <c:v>45085</c:v>
                </c:pt>
                <c:pt idx="524">
                  <c:v>45086</c:v>
                </c:pt>
                <c:pt idx="525">
                  <c:v>45087</c:v>
                </c:pt>
                <c:pt idx="526">
                  <c:v>45088</c:v>
                </c:pt>
                <c:pt idx="527">
                  <c:v>45089</c:v>
                </c:pt>
                <c:pt idx="528">
                  <c:v>45090</c:v>
                </c:pt>
                <c:pt idx="529">
                  <c:v>45091</c:v>
                </c:pt>
                <c:pt idx="530">
                  <c:v>45092</c:v>
                </c:pt>
                <c:pt idx="531">
                  <c:v>45093</c:v>
                </c:pt>
                <c:pt idx="532">
                  <c:v>45094</c:v>
                </c:pt>
                <c:pt idx="533">
                  <c:v>45095</c:v>
                </c:pt>
                <c:pt idx="534">
                  <c:v>45096</c:v>
                </c:pt>
                <c:pt idx="535">
                  <c:v>45097</c:v>
                </c:pt>
                <c:pt idx="536">
                  <c:v>45098</c:v>
                </c:pt>
                <c:pt idx="537">
                  <c:v>45099</c:v>
                </c:pt>
                <c:pt idx="538">
                  <c:v>45100</c:v>
                </c:pt>
                <c:pt idx="539">
                  <c:v>45101</c:v>
                </c:pt>
                <c:pt idx="540">
                  <c:v>45102</c:v>
                </c:pt>
                <c:pt idx="541">
                  <c:v>45103</c:v>
                </c:pt>
                <c:pt idx="542">
                  <c:v>45104</c:v>
                </c:pt>
                <c:pt idx="543">
                  <c:v>45105</c:v>
                </c:pt>
                <c:pt idx="544">
                  <c:v>45106</c:v>
                </c:pt>
                <c:pt idx="545">
                  <c:v>45107</c:v>
                </c:pt>
                <c:pt idx="546">
                  <c:v>45108</c:v>
                </c:pt>
                <c:pt idx="547">
                  <c:v>45109</c:v>
                </c:pt>
                <c:pt idx="548">
                  <c:v>45110</c:v>
                </c:pt>
                <c:pt idx="549">
                  <c:v>45111</c:v>
                </c:pt>
                <c:pt idx="550">
                  <c:v>45112</c:v>
                </c:pt>
                <c:pt idx="551">
                  <c:v>45113</c:v>
                </c:pt>
                <c:pt idx="552">
                  <c:v>45114</c:v>
                </c:pt>
                <c:pt idx="553">
                  <c:v>45115</c:v>
                </c:pt>
                <c:pt idx="554">
                  <c:v>45116</c:v>
                </c:pt>
                <c:pt idx="555">
                  <c:v>45117</c:v>
                </c:pt>
                <c:pt idx="556">
                  <c:v>45118</c:v>
                </c:pt>
                <c:pt idx="557">
                  <c:v>45119</c:v>
                </c:pt>
                <c:pt idx="558">
                  <c:v>45120</c:v>
                </c:pt>
                <c:pt idx="559">
                  <c:v>45121</c:v>
                </c:pt>
                <c:pt idx="560">
                  <c:v>45122</c:v>
                </c:pt>
                <c:pt idx="561">
                  <c:v>45123</c:v>
                </c:pt>
                <c:pt idx="562">
                  <c:v>45124</c:v>
                </c:pt>
                <c:pt idx="563">
                  <c:v>45125</c:v>
                </c:pt>
                <c:pt idx="564">
                  <c:v>45126</c:v>
                </c:pt>
                <c:pt idx="565">
                  <c:v>45127</c:v>
                </c:pt>
                <c:pt idx="566">
                  <c:v>45128</c:v>
                </c:pt>
                <c:pt idx="567">
                  <c:v>45129</c:v>
                </c:pt>
                <c:pt idx="568">
                  <c:v>45130</c:v>
                </c:pt>
                <c:pt idx="569">
                  <c:v>45131</c:v>
                </c:pt>
                <c:pt idx="570">
                  <c:v>45132</c:v>
                </c:pt>
                <c:pt idx="571">
                  <c:v>45133</c:v>
                </c:pt>
                <c:pt idx="572">
                  <c:v>45134</c:v>
                </c:pt>
                <c:pt idx="573">
                  <c:v>45135</c:v>
                </c:pt>
                <c:pt idx="574">
                  <c:v>45136</c:v>
                </c:pt>
                <c:pt idx="575">
                  <c:v>45137</c:v>
                </c:pt>
                <c:pt idx="576">
                  <c:v>45138</c:v>
                </c:pt>
                <c:pt idx="577">
                  <c:v>45139</c:v>
                </c:pt>
                <c:pt idx="578">
                  <c:v>45140</c:v>
                </c:pt>
                <c:pt idx="579">
                  <c:v>45141</c:v>
                </c:pt>
                <c:pt idx="580">
                  <c:v>45142</c:v>
                </c:pt>
                <c:pt idx="581">
                  <c:v>45143</c:v>
                </c:pt>
                <c:pt idx="582">
                  <c:v>45144</c:v>
                </c:pt>
                <c:pt idx="583">
                  <c:v>45145</c:v>
                </c:pt>
                <c:pt idx="584">
                  <c:v>45146</c:v>
                </c:pt>
                <c:pt idx="585">
                  <c:v>45147</c:v>
                </c:pt>
                <c:pt idx="586">
                  <c:v>45148</c:v>
                </c:pt>
                <c:pt idx="587">
                  <c:v>45149</c:v>
                </c:pt>
                <c:pt idx="588">
                  <c:v>45150</c:v>
                </c:pt>
                <c:pt idx="589">
                  <c:v>45151</c:v>
                </c:pt>
                <c:pt idx="590">
                  <c:v>45152</c:v>
                </c:pt>
                <c:pt idx="591">
                  <c:v>45153</c:v>
                </c:pt>
                <c:pt idx="592">
                  <c:v>45154</c:v>
                </c:pt>
                <c:pt idx="593">
                  <c:v>45155</c:v>
                </c:pt>
                <c:pt idx="594">
                  <c:v>45156</c:v>
                </c:pt>
                <c:pt idx="595">
                  <c:v>45157</c:v>
                </c:pt>
                <c:pt idx="596">
                  <c:v>45158</c:v>
                </c:pt>
                <c:pt idx="597">
                  <c:v>45159</c:v>
                </c:pt>
                <c:pt idx="598">
                  <c:v>45160</c:v>
                </c:pt>
                <c:pt idx="599">
                  <c:v>45161</c:v>
                </c:pt>
                <c:pt idx="600">
                  <c:v>45162</c:v>
                </c:pt>
                <c:pt idx="601">
                  <c:v>45163</c:v>
                </c:pt>
                <c:pt idx="602">
                  <c:v>45164</c:v>
                </c:pt>
                <c:pt idx="603">
                  <c:v>45165</c:v>
                </c:pt>
                <c:pt idx="604">
                  <c:v>45166</c:v>
                </c:pt>
                <c:pt idx="605">
                  <c:v>45167</c:v>
                </c:pt>
                <c:pt idx="606">
                  <c:v>45168</c:v>
                </c:pt>
                <c:pt idx="607">
                  <c:v>45169</c:v>
                </c:pt>
                <c:pt idx="608">
                  <c:v>45170</c:v>
                </c:pt>
                <c:pt idx="609">
                  <c:v>45171</c:v>
                </c:pt>
                <c:pt idx="610">
                  <c:v>45172</c:v>
                </c:pt>
                <c:pt idx="611">
                  <c:v>45173</c:v>
                </c:pt>
                <c:pt idx="612">
                  <c:v>45174</c:v>
                </c:pt>
                <c:pt idx="613">
                  <c:v>45175</c:v>
                </c:pt>
                <c:pt idx="614">
                  <c:v>45176</c:v>
                </c:pt>
                <c:pt idx="615">
                  <c:v>45177</c:v>
                </c:pt>
                <c:pt idx="616">
                  <c:v>45178</c:v>
                </c:pt>
                <c:pt idx="617">
                  <c:v>45179</c:v>
                </c:pt>
                <c:pt idx="618">
                  <c:v>45180</c:v>
                </c:pt>
                <c:pt idx="619">
                  <c:v>45181</c:v>
                </c:pt>
                <c:pt idx="620">
                  <c:v>45182</c:v>
                </c:pt>
                <c:pt idx="621">
                  <c:v>45183</c:v>
                </c:pt>
                <c:pt idx="622">
                  <c:v>45184</c:v>
                </c:pt>
                <c:pt idx="623">
                  <c:v>45185</c:v>
                </c:pt>
                <c:pt idx="624">
                  <c:v>45186</c:v>
                </c:pt>
                <c:pt idx="625">
                  <c:v>45187</c:v>
                </c:pt>
                <c:pt idx="626">
                  <c:v>45188</c:v>
                </c:pt>
                <c:pt idx="627">
                  <c:v>45189</c:v>
                </c:pt>
                <c:pt idx="628">
                  <c:v>45190</c:v>
                </c:pt>
                <c:pt idx="629">
                  <c:v>45191</c:v>
                </c:pt>
                <c:pt idx="630">
                  <c:v>45192</c:v>
                </c:pt>
                <c:pt idx="631">
                  <c:v>45193</c:v>
                </c:pt>
                <c:pt idx="632">
                  <c:v>45194</c:v>
                </c:pt>
                <c:pt idx="633">
                  <c:v>45195</c:v>
                </c:pt>
                <c:pt idx="634">
                  <c:v>45196</c:v>
                </c:pt>
                <c:pt idx="635">
                  <c:v>45197</c:v>
                </c:pt>
                <c:pt idx="636">
                  <c:v>45198</c:v>
                </c:pt>
                <c:pt idx="637">
                  <c:v>45199</c:v>
                </c:pt>
                <c:pt idx="638">
                  <c:v>45200</c:v>
                </c:pt>
                <c:pt idx="639">
                  <c:v>45201</c:v>
                </c:pt>
                <c:pt idx="640">
                  <c:v>45202</c:v>
                </c:pt>
                <c:pt idx="641">
                  <c:v>45203</c:v>
                </c:pt>
                <c:pt idx="642">
                  <c:v>45204</c:v>
                </c:pt>
                <c:pt idx="643">
                  <c:v>45205</c:v>
                </c:pt>
                <c:pt idx="644">
                  <c:v>45206</c:v>
                </c:pt>
                <c:pt idx="645">
                  <c:v>45207</c:v>
                </c:pt>
                <c:pt idx="646">
                  <c:v>45208</c:v>
                </c:pt>
                <c:pt idx="647">
                  <c:v>45209</c:v>
                </c:pt>
                <c:pt idx="648">
                  <c:v>45210</c:v>
                </c:pt>
                <c:pt idx="649">
                  <c:v>45211</c:v>
                </c:pt>
                <c:pt idx="650">
                  <c:v>45212</c:v>
                </c:pt>
                <c:pt idx="651">
                  <c:v>45213</c:v>
                </c:pt>
                <c:pt idx="652">
                  <c:v>45214</c:v>
                </c:pt>
                <c:pt idx="653">
                  <c:v>45215</c:v>
                </c:pt>
                <c:pt idx="654">
                  <c:v>45216</c:v>
                </c:pt>
                <c:pt idx="655">
                  <c:v>45217</c:v>
                </c:pt>
                <c:pt idx="656">
                  <c:v>45218</c:v>
                </c:pt>
                <c:pt idx="657">
                  <c:v>45219</c:v>
                </c:pt>
                <c:pt idx="658">
                  <c:v>45220</c:v>
                </c:pt>
                <c:pt idx="659">
                  <c:v>45221</c:v>
                </c:pt>
                <c:pt idx="660">
                  <c:v>45222</c:v>
                </c:pt>
                <c:pt idx="661">
                  <c:v>45223</c:v>
                </c:pt>
                <c:pt idx="662">
                  <c:v>45224</c:v>
                </c:pt>
                <c:pt idx="663">
                  <c:v>45225</c:v>
                </c:pt>
                <c:pt idx="664">
                  <c:v>45226</c:v>
                </c:pt>
                <c:pt idx="665">
                  <c:v>45227</c:v>
                </c:pt>
                <c:pt idx="666">
                  <c:v>45228</c:v>
                </c:pt>
                <c:pt idx="667">
                  <c:v>45229</c:v>
                </c:pt>
                <c:pt idx="668">
                  <c:v>45230</c:v>
                </c:pt>
                <c:pt idx="669">
                  <c:v>45231</c:v>
                </c:pt>
                <c:pt idx="670">
                  <c:v>45232</c:v>
                </c:pt>
                <c:pt idx="671">
                  <c:v>45233</c:v>
                </c:pt>
                <c:pt idx="672">
                  <c:v>45234</c:v>
                </c:pt>
                <c:pt idx="673">
                  <c:v>45235</c:v>
                </c:pt>
                <c:pt idx="674">
                  <c:v>45236</c:v>
                </c:pt>
                <c:pt idx="675">
                  <c:v>45237</c:v>
                </c:pt>
                <c:pt idx="676">
                  <c:v>45238</c:v>
                </c:pt>
                <c:pt idx="677">
                  <c:v>45239</c:v>
                </c:pt>
                <c:pt idx="678">
                  <c:v>45240</c:v>
                </c:pt>
                <c:pt idx="679">
                  <c:v>45241</c:v>
                </c:pt>
                <c:pt idx="680">
                  <c:v>45242</c:v>
                </c:pt>
                <c:pt idx="681">
                  <c:v>45243</c:v>
                </c:pt>
                <c:pt idx="682">
                  <c:v>45244</c:v>
                </c:pt>
                <c:pt idx="683">
                  <c:v>45245</c:v>
                </c:pt>
                <c:pt idx="684">
                  <c:v>45246</c:v>
                </c:pt>
                <c:pt idx="685">
                  <c:v>45247</c:v>
                </c:pt>
                <c:pt idx="686">
                  <c:v>45248</c:v>
                </c:pt>
                <c:pt idx="687">
                  <c:v>45249</c:v>
                </c:pt>
                <c:pt idx="688">
                  <c:v>45250</c:v>
                </c:pt>
                <c:pt idx="689">
                  <c:v>45251</c:v>
                </c:pt>
                <c:pt idx="690">
                  <c:v>45252</c:v>
                </c:pt>
                <c:pt idx="691">
                  <c:v>45253</c:v>
                </c:pt>
                <c:pt idx="692">
                  <c:v>45254</c:v>
                </c:pt>
                <c:pt idx="693">
                  <c:v>45255</c:v>
                </c:pt>
                <c:pt idx="694">
                  <c:v>45256</c:v>
                </c:pt>
                <c:pt idx="695">
                  <c:v>45257</c:v>
                </c:pt>
                <c:pt idx="696">
                  <c:v>45258</c:v>
                </c:pt>
                <c:pt idx="697">
                  <c:v>45259</c:v>
                </c:pt>
                <c:pt idx="698">
                  <c:v>45260</c:v>
                </c:pt>
                <c:pt idx="699">
                  <c:v>45261</c:v>
                </c:pt>
                <c:pt idx="700">
                  <c:v>45262</c:v>
                </c:pt>
                <c:pt idx="701">
                  <c:v>45263</c:v>
                </c:pt>
                <c:pt idx="702">
                  <c:v>45264</c:v>
                </c:pt>
                <c:pt idx="703">
                  <c:v>45265</c:v>
                </c:pt>
                <c:pt idx="704">
                  <c:v>45266</c:v>
                </c:pt>
                <c:pt idx="705">
                  <c:v>45267</c:v>
                </c:pt>
                <c:pt idx="706">
                  <c:v>45268</c:v>
                </c:pt>
                <c:pt idx="707">
                  <c:v>45269</c:v>
                </c:pt>
                <c:pt idx="708">
                  <c:v>45270</c:v>
                </c:pt>
                <c:pt idx="709">
                  <c:v>45271</c:v>
                </c:pt>
                <c:pt idx="710">
                  <c:v>45272</c:v>
                </c:pt>
                <c:pt idx="711">
                  <c:v>45273</c:v>
                </c:pt>
                <c:pt idx="712">
                  <c:v>45274</c:v>
                </c:pt>
                <c:pt idx="713">
                  <c:v>45275</c:v>
                </c:pt>
                <c:pt idx="714">
                  <c:v>45276</c:v>
                </c:pt>
                <c:pt idx="715">
                  <c:v>45277</c:v>
                </c:pt>
                <c:pt idx="716">
                  <c:v>45278</c:v>
                </c:pt>
                <c:pt idx="717">
                  <c:v>45279</c:v>
                </c:pt>
                <c:pt idx="718">
                  <c:v>45280</c:v>
                </c:pt>
                <c:pt idx="719">
                  <c:v>45281</c:v>
                </c:pt>
                <c:pt idx="720">
                  <c:v>45282</c:v>
                </c:pt>
                <c:pt idx="721">
                  <c:v>45283</c:v>
                </c:pt>
                <c:pt idx="722">
                  <c:v>45284</c:v>
                </c:pt>
                <c:pt idx="723">
                  <c:v>45285</c:v>
                </c:pt>
                <c:pt idx="724">
                  <c:v>45286</c:v>
                </c:pt>
                <c:pt idx="725">
                  <c:v>45287</c:v>
                </c:pt>
                <c:pt idx="726">
                  <c:v>45288</c:v>
                </c:pt>
                <c:pt idx="727">
                  <c:v>45289</c:v>
                </c:pt>
                <c:pt idx="728">
                  <c:v>45290</c:v>
                </c:pt>
                <c:pt idx="729">
                  <c:v>45291</c:v>
                </c:pt>
                <c:pt idx="730">
                  <c:v>45292</c:v>
                </c:pt>
                <c:pt idx="731">
                  <c:v>45293</c:v>
                </c:pt>
                <c:pt idx="732">
                  <c:v>45294</c:v>
                </c:pt>
                <c:pt idx="733">
                  <c:v>45295</c:v>
                </c:pt>
                <c:pt idx="734">
                  <c:v>45296</c:v>
                </c:pt>
                <c:pt idx="735">
                  <c:v>45297</c:v>
                </c:pt>
                <c:pt idx="736">
                  <c:v>45298</c:v>
                </c:pt>
                <c:pt idx="737">
                  <c:v>45299</c:v>
                </c:pt>
                <c:pt idx="738">
                  <c:v>45300</c:v>
                </c:pt>
                <c:pt idx="739">
                  <c:v>45301</c:v>
                </c:pt>
                <c:pt idx="740">
                  <c:v>45302</c:v>
                </c:pt>
                <c:pt idx="741">
                  <c:v>45303</c:v>
                </c:pt>
                <c:pt idx="742">
                  <c:v>45304</c:v>
                </c:pt>
                <c:pt idx="743">
                  <c:v>45305</c:v>
                </c:pt>
                <c:pt idx="744">
                  <c:v>45306</c:v>
                </c:pt>
                <c:pt idx="745">
                  <c:v>45307</c:v>
                </c:pt>
                <c:pt idx="746">
                  <c:v>45308</c:v>
                </c:pt>
                <c:pt idx="747">
                  <c:v>45309</c:v>
                </c:pt>
                <c:pt idx="748">
                  <c:v>45310</c:v>
                </c:pt>
                <c:pt idx="749">
                  <c:v>45311</c:v>
                </c:pt>
                <c:pt idx="750">
                  <c:v>45312</c:v>
                </c:pt>
                <c:pt idx="751">
                  <c:v>45313</c:v>
                </c:pt>
                <c:pt idx="752">
                  <c:v>45314</c:v>
                </c:pt>
                <c:pt idx="753">
                  <c:v>45315</c:v>
                </c:pt>
                <c:pt idx="754">
                  <c:v>45316</c:v>
                </c:pt>
                <c:pt idx="755">
                  <c:v>45317</c:v>
                </c:pt>
                <c:pt idx="756">
                  <c:v>45318</c:v>
                </c:pt>
                <c:pt idx="757">
                  <c:v>45319</c:v>
                </c:pt>
                <c:pt idx="758">
                  <c:v>45320</c:v>
                </c:pt>
                <c:pt idx="759">
                  <c:v>45321</c:v>
                </c:pt>
                <c:pt idx="760">
                  <c:v>45322</c:v>
                </c:pt>
                <c:pt idx="761">
                  <c:v>45323</c:v>
                </c:pt>
                <c:pt idx="762">
                  <c:v>45324</c:v>
                </c:pt>
                <c:pt idx="763">
                  <c:v>45325</c:v>
                </c:pt>
                <c:pt idx="764">
                  <c:v>45326</c:v>
                </c:pt>
                <c:pt idx="765">
                  <c:v>45327</c:v>
                </c:pt>
                <c:pt idx="766">
                  <c:v>45328</c:v>
                </c:pt>
                <c:pt idx="767">
                  <c:v>45329</c:v>
                </c:pt>
                <c:pt idx="768">
                  <c:v>45330</c:v>
                </c:pt>
                <c:pt idx="769">
                  <c:v>45331</c:v>
                </c:pt>
                <c:pt idx="770">
                  <c:v>45332</c:v>
                </c:pt>
                <c:pt idx="771">
                  <c:v>45333</c:v>
                </c:pt>
                <c:pt idx="772">
                  <c:v>45334</c:v>
                </c:pt>
                <c:pt idx="773">
                  <c:v>45335</c:v>
                </c:pt>
                <c:pt idx="774">
                  <c:v>45336</c:v>
                </c:pt>
                <c:pt idx="775">
                  <c:v>45337</c:v>
                </c:pt>
                <c:pt idx="776">
                  <c:v>45338</c:v>
                </c:pt>
                <c:pt idx="777">
                  <c:v>45339</c:v>
                </c:pt>
                <c:pt idx="778">
                  <c:v>45340</c:v>
                </c:pt>
                <c:pt idx="779">
                  <c:v>45341</c:v>
                </c:pt>
                <c:pt idx="780">
                  <c:v>45342</c:v>
                </c:pt>
                <c:pt idx="781">
                  <c:v>45343</c:v>
                </c:pt>
                <c:pt idx="782">
                  <c:v>45344</c:v>
                </c:pt>
                <c:pt idx="783">
                  <c:v>45345</c:v>
                </c:pt>
                <c:pt idx="784">
                  <c:v>45346</c:v>
                </c:pt>
                <c:pt idx="785">
                  <c:v>45347</c:v>
                </c:pt>
                <c:pt idx="786">
                  <c:v>45348</c:v>
                </c:pt>
                <c:pt idx="787">
                  <c:v>45349</c:v>
                </c:pt>
                <c:pt idx="788">
                  <c:v>45350</c:v>
                </c:pt>
                <c:pt idx="789">
                  <c:v>45351</c:v>
                </c:pt>
                <c:pt idx="790">
                  <c:v>45352</c:v>
                </c:pt>
                <c:pt idx="791">
                  <c:v>45353</c:v>
                </c:pt>
                <c:pt idx="792">
                  <c:v>45354</c:v>
                </c:pt>
                <c:pt idx="793">
                  <c:v>45355</c:v>
                </c:pt>
                <c:pt idx="794">
                  <c:v>45356</c:v>
                </c:pt>
                <c:pt idx="795">
                  <c:v>45357</c:v>
                </c:pt>
                <c:pt idx="796">
                  <c:v>45358</c:v>
                </c:pt>
                <c:pt idx="797">
                  <c:v>45359</c:v>
                </c:pt>
                <c:pt idx="798">
                  <c:v>45360</c:v>
                </c:pt>
                <c:pt idx="799">
                  <c:v>45361</c:v>
                </c:pt>
                <c:pt idx="800">
                  <c:v>45362</c:v>
                </c:pt>
                <c:pt idx="801">
                  <c:v>45363</c:v>
                </c:pt>
                <c:pt idx="802">
                  <c:v>45364</c:v>
                </c:pt>
                <c:pt idx="803">
                  <c:v>45365</c:v>
                </c:pt>
                <c:pt idx="804">
                  <c:v>45366</c:v>
                </c:pt>
                <c:pt idx="805">
                  <c:v>45367</c:v>
                </c:pt>
                <c:pt idx="806">
                  <c:v>45368</c:v>
                </c:pt>
                <c:pt idx="807">
                  <c:v>45369</c:v>
                </c:pt>
                <c:pt idx="808">
                  <c:v>45370</c:v>
                </c:pt>
                <c:pt idx="809">
                  <c:v>45371</c:v>
                </c:pt>
                <c:pt idx="810">
                  <c:v>45372</c:v>
                </c:pt>
                <c:pt idx="811">
                  <c:v>45373</c:v>
                </c:pt>
                <c:pt idx="812">
                  <c:v>45374</c:v>
                </c:pt>
                <c:pt idx="813">
                  <c:v>45375</c:v>
                </c:pt>
                <c:pt idx="814">
                  <c:v>45376</c:v>
                </c:pt>
                <c:pt idx="815">
                  <c:v>45377</c:v>
                </c:pt>
                <c:pt idx="816">
                  <c:v>45378</c:v>
                </c:pt>
                <c:pt idx="817">
                  <c:v>45379</c:v>
                </c:pt>
                <c:pt idx="818">
                  <c:v>45380</c:v>
                </c:pt>
                <c:pt idx="819">
                  <c:v>45381</c:v>
                </c:pt>
                <c:pt idx="820">
                  <c:v>45382</c:v>
                </c:pt>
                <c:pt idx="821">
                  <c:v>45383</c:v>
                </c:pt>
                <c:pt idx="822">
                  <c:v>45384</c:v>
                </c:pt>
                <c:pt idx="823">
                  <c:v>45385</c:v>
                </c:pt>
                <c:pt idx="824">
                  <c:v>45386</c:v>
                </c:pt>
                <c:pt idx="825">
                  <c:v>45387</c:v>
                </c:pt>
                <c:pt idx="826">
                  <c:v>45388</c:v>
                </c:pt>
                <c:pt idx="827">
                  <c:v>45389</c:v>
                </c:pt>
                <c:pt idx="828">
                  <c:v>45390</c:v>
                </c:pt>
                <c:pt idx="829">
                  <c:v>45391</c:v>
                </c:pt>
                <c:pt idx="830">
                  <c:v>45392</c:v>
                </c:pt>
                <c:pt idx="831">
                  <c:v>45393</c:v>
                </c:pt>
                <c:pt idx="832">
                  <c:v>45394</c:v>
                </c:pt>
                <c:pt idx="833">
                  <c:v>45395</c:v>
                </c:pt>
                <c:pt idx="834">
                  <c:v>45396</c:v>
                </c:pt>
                <c:pt idx="835">
                  <c:v>45397</c:v>
                </c:pt>
                <c:pt idx="836">
                  <c:v>45398</c:v>
                </c:pt>
                <c:pt idx="837">
                  <c:v>45399</c:v>
                </c:pt>
                <c:pt idx="838">
                  <c:v>45400</c:v>
                </c:pt>
                <c:pt idx="839">
                  <c:v>45401</c:v>
                </c:pt>
                <c:pt idx="840">
                  <c:v>45402</c:v>
                </c:pt>
                <c:pt idx="841">
                  <c:v>45403</c:v>
                </c:pt>
                <c:pt idx="842">
                  <c:v>45404</c:v>
                </c:pt>
                <c:pt idx="843">
                  <c:v>45405</c:v>
                </c:pt>
                <c:pt idx="844">
                  <c:v>45406</c:v>
                </c:pt>
                <c:pt idx="845">
                  <c:v>45407</c:v>
                </c:pt>
                <c:pt idx="846">
                  <c:v>45408</c:v>
                </c:pt>
                <c:pt idx="847">
                  <c:v>45409</c:v>
                </c:pt>
                <c:pt idx="848">
                  <c:v>45410</c:v>
                </c:pt>
                <c:pt idx="849">
                  <c:v>45411</c:v>
                </c:pt>
                <c:pt idx="850">
                  <c:v>45412</c:v>
                </c:pt>
                <c:pt idx="851">
                  <c:v>45413</c:v>
                </c:pt>
                <c:pt idx="852">
                  <c:v>45414</c:v>
                </c:pt>
                <c:pt idx="853">
                  <c:v>45415</c:v>
                </c:pt>
                <c:pt idx="854">
                  <c:v>45416</c:v>
                </c:pt>
                <c:pt idx="855">
                  <c:v>45417</c:v>
                </c:pt>
                <c:pt idx="856">
                  <c:v>45418</c:v>
                </c:pt>
                <c:pt idx="857">
                  <c:v>45419</c:v>
                </c:pt>
                <c:pt idx="858">
                  <c:v>45420</c:v>
                </c:pt>
                <c:pt idx="859">
                  <c:v>45421</c:v>
                </c:pt>
                <c:pt idx="860">
                  <c:v>45422</c:v>
                </c:pt>
                <c:pt idx="861">
                  <c:v>45423</c:v>
                </c:pt>
                <c:pt idx="862">
                  <c:v>45424</c:v>
                </c:pt>
                <c:pt idx="863">
                  <c:v>45425</c:v>
                </c:pt>
                <c:pt idx="864">
                  <c:v>45426</c:v>
                </c:pt>
                <c:pt idx="865">
                  <c:v>45427</c:v>
                </c:pt>
                <c:pt idx="866">
                  <c:v>45428</c:v>
                </c:pt>
                <c:pt idx="867">
                  <c:v>45429</c:v>
                </c:pt>
                <c:pt idx="868">
                  <c:v>45430</c:v>
                </c:pt>
                <c:pt idx="869">
                  <c:v>45431</c:v>
                </c:pt>
                <c:pt idx="870">
                  <c:v>45432</c:v>
                </c:pt>
                <c:pt idx="871">
                  <c:v>45433</c:v>
                </c:pt>
                <c:pt idx="872">
                  <c:v>45434</c:v>
                </c:pt>
                <c:pt idx="873">
                  <c:v>45435</c:v>
                </c:pt>
                <c:pt idx="874">
                  <c:v>45436</c:v>
                </c:pt>
                <c:pt idx="875">
                  <c:v>45437</c:v>
                </c:pt>
                <c:pt idx="876">
                  <c:v>45438</c:v>
                </c:pt>
                <c:pt idx="877">
                  <c:v>45439</c:v>
                </c:pt>
                <c:pt idx="878">
                  <c:v>45440</c:v>
                </c:pt>
                <c:pt idx="879">
                  <c:v>45441</c:v>
                </c:pt>
                <c:pt idx="880">
                  <c:v>45442</c:v>
                </c:pt>
                <c:pt idx="881">
                  <c:v>45443</c:v>
                </c:pt>
                <c:pt idx="882">
                  <c:v>45444</c:v>
                </c:pt>
                <c:pt idx="883">
                  <c:v>45445</c:v>
                </c:pt>
                <c:pt idx="884">
                  <c:v>45446</c:v>
                </c:pt>
                <c:pt idx="885">
                  <c:v>45447</c:v>
                </c:pt>
                <c:pt idx="886">
                  <c:v>45448</c:v>
                </c:pt>
                <c:pt idx="887">
                  <c:v>45449</c:v>
                </c:pt>
                <c:pt idx="888">
                  <c:v>45450</c:v>
                </c:pt>
                <c:pt idx="889">
                  <c:v>45451</c:v>
                </c:pt>
                <c:pt idx="890">
                  <c:v>45452</c:v>
                </c:pt>
                <c:pt idx="891">
                  <c:v>45453</c:v>
                </c:pt>
                <c:pt idx="892">
                  <c:v>45454</c:v>
                </c:pt>
                <c:pt idx="893">
                  <c:v>45455</c:v>
                </c:pt>
                <c:pt idx="894">
                  <c:v>45456</c:v>
                </c:pt>
                <c:pt idx="895">
                  <c:v>45457</c:v>
                </c:pt>
                <c:pt idx="896">
                  <c:v>45458</c:v>
                </c:pt>
                <c:pt idx="897">
                  <c:v>45459</c:v>
                </c:pt>
                <c:pt idx="898">
                  <c:v>45460</c:v>
                </c:pt>
                <c:pt idx="899">
                  <c:v>45461</c:v>
                </c:pt>
                <c:pt idx="900">
                  <c:v>45462</c:v>
                </c:pt>
                <c:pt idx="901">
                  <c:v>45463</c:v>
                </c:pt>
                <c:pt idx="902">
                  <c:v>45464</c:v>
                </c:pt>
                <c:pt idx="903">
                  <c:v>45465</c:v>
                </c:pt>
                <c:pt idx="904">
                  <c:v>45466</c:v>
                </c:pt>
                <c:pt idx="905">
                  <c:v>45467</c:v>
                </c:pt>
                <c:pt idx="906">
                  <c:v>45468</c:v>
                </c:pt>
                <c:pt idx="907">
                  <c:v>45469</c:v>
                </c:pt>
                <c:pt idx="908">
                  <c:v>45470</c:v>
                </c:pt>
                <c:pt idx="909">
                  <c:v>45471</c:v>
                </c:pt>
                <c:pt idx="910">
                  <c:v>45472</c:v>
                </c:pt>
                <c:pt idx="911">
                  <c:v>45473</c:v>
                </c:pt>
                <c:pt idx="912">
                  <c:v>45474</c:v>
                </c:pt>
                <c:pt idx="913">
                  <c:v>45475</c:v>
                </c:pt>
                <c:pt idx="914">
                  <c:v>45476</c:v>
                </c:pt>
                <c:pt idx="915">
                  <c:v>45477</c:v>
                </c:pt>
                <c:pt idx="916">
                  <c:v>45478</c:v>
                </c:pt>
                <c:pt idx="917">
                  <c:v>45479</c:v>
                </c:pt>
                <c:pt idx="918">
                  <c:v>45480</c:v>
                </c:pt>
                <c:pt idx="919">
                  <c:v>45481</c:v>
                </c:pt>
                <c:pt idx="920">
                  <c:v>45482</c:v>
                </c:pt>
                <c:pt idx="921">
                  <c:v>45483</c:v>
                </c:pt>
                <c:pt idx="922">
                  <c:v>45484</c:v>
                </c:pt>
                <c:pt idx="923">
                  <c:v>45485</c:v>
                </c:pt>
                <c:pt idx="924">
                  <c:v>45486</c:v>
                </c:pt>
                <c:pt idx="925">
                  <c:v>45487</c:v>
                </c:pt>
                <c:pt idx="926">
                  <c:v>45488</c:v>
                </c:pt>
                <c:pt idx="927">
                  <c:v>45489</c:v>
                </c:pt>
                <c:pt idx="928">
                  <c:v>45490</c:v>
                </c:pt>
                <c:pt idx="929">
                  <c:v>45491</c:v>
                </c:pt>
                <c:pt idx="930">
                  <c:v>45492</c:v>
                </c:pt>
                <c:pt idx="931">
                  <c:v>45493</c:v>
                </c:pt>
                <c:pt idx="932">
                  <c:v>45494</c:v>
                </c:pt>
                <c:pt idx="933">
                  <c:v>45495</c:v>
                </c:pt>
                <c:pt idx="934">
                  <c:v>45496</c:v>
                </c:pt>
                <c:pt idx="935">
                  <c:v>45497</c:v>
                </c:pt>
                <c:pt idx="936">
                  <c:v>45498</c:v>
                </c:pt>
                <c:pt idx="937">
                  <c:v>45499</c:v>
                </c:pt>
                <c:pt idx="938">
                  <c:v>45500</c:v>
                </c:pt>
                <c:pt idx="939">
                  <c:v>45501</c:v>
                </c:pt>
                <c:pt idx="940">
                  <c:v>45502</c:v>
                </c:pt>
                <c:pt idx="941">
                  <c:v>45503</c:v>
                </c:pt>
                <c:pt idx="942">
                  <c:v>45504</c:v>
                </c:pt>
                <c:pt idx="943">
                  <c:v>45505</c:v>
                </c:pt>
                <c:pt idx="944">
                  <c:v>45506</c:v>
                </c:pt>
                <c:pt idx="945">
                  <c:v>45507</c:v>
                </c:pt>
                <c:pt idx="946">
                  <c:v>45508</c:v>
                </c:pt>
                <c:pt idx="947">
                  <c:v>45509</c:v>
                </c:pt>
                <c:pt idx="948">
                  <c:v>45510</c:v>
                </c:pt>
                <c:pt idx="949">
                  <c:v>45511</c:v>
                </c:pt>
                <c:pt idx="950">
                  <c:v>45512</c:v>
                </c:pt>
                <c:pt idx="951">
                  <c:v>45513</c:v>
                </c:pt>
                <c:pt idx="952">
                  <c:v>45514</c:v>
                </c:pt>
                <c:pt idx="953">
                  <c:v>45515</c:v>
                </c:pt>
                <c:pt idx="954">
                  <c:v>45516</c:v>
                </c:pt>
                <c:pt idx="955">
                  <c:v>45517</c:v>
                </c:pt>
                <c:pt idx="956">
                  <c:v>45518</c:v>
                </c:pt>
                <c:pt idx="957">
                  <c:v>45519</c:v>
                </c:pt>
                <c:pt idx="958">
                  <c:v>45520</c:v>
                </c:pt>
                <c:pt idx="959">
                  <c:v>45521</c:v>
                </c:pt>
                <c:pt idx="960">
                  <c:v>45522</c:v>
                </c:pt>
                <c:pt idx="961">
                  <c:v>45523</c:v>
                </c:pt>
                <c:pt idx="962">
                  <c:v>45524</c:v>
                </c:pt>
                <c:pt idx="963">
                  <c:v>45525</c:v>
                </c:pt>
                <c:pt idx="964">
                  <c:v>45526</c:v>
                </c:pt>
                <c:pt idx="965">
                  <c:v>45527</c:v>
                </c:pt>
                <c:pt idx="966">
                  <c:v>45528</c:v>
                </c:pt>
                <c:pt idx="967">
                  <c:v>45529</c:v>
                </c:pt>
                <c:pt idx="968">
                  <c:v>45530</c:v>
                </c:pt>
                <c:pt idx="969">
                  <c:v>45531</c:v>
                </c:pt>
                <c:pt idx="970">
                  <c:v>45532</c:v>
                </c:pt>
                <c:pt idx="971">
                  <c:v>45533</c:v>
                </c:pt>
                <c:pt idx="972">
                  <c:v>45534</c:v>
                </c:pt>
                <c:pt idx="973">
                  <c:v>45535</c:v>
                </c:pt>
                <c:pt idx="974">
                  <c:v>45536</c:v>
                </c:pt>
                <c:pt idx="975">
                  <c:v>45537</c:v>
                </c:pt>
                <c:pt idx="976">
                  <c:v>45538</c:v>
                </c:pt>
                <c:pt idx="977">
                  <c:v>45539</c:v>
                </c:pt>
                <c:pt idx="978">
                  <c:v>45540</c:v>
                </c:pt>
                <c:pt idx="979">
                  <c:v>45541</c:v>
                </c:pt>
                <c:pt idx="980">
                  <c:v>45542</c:v>
                </c:pt>
                <c:pt idx="981">
                  <c:v>45543</c:v>
                </c:pt>
                <c:pt idx="982">
                  <c:v>45544</c:v>
                </c:pt>
                <c:pt idx="983">
                  <c:v>45545</c:v>
                </c:pt>
                <c:pt idx="984">
                  <c:v>45546</c:v>
                </c:pt>
                <c:pt idx="985">
                  <c:v>45547</c:v>
                </c:pt>
                <c:pt idx="986">
                  <c:v>45548</c:v>
                </c:pt>
                <c:pt idx="987">
                  <c:v>45549</c:v>
                </c:pt>
                <c:pt idx="988">
                  <c:v>45550</c:v>
                </c:pt>
                <c:pt idx="989">
                  <c:v>45551</c:v>
                </c:pt>
                <c:pt idx="990">
                  <c:v>45552</c:v>
                </c:pt>
                <c:pt idx="991">
                  <c:v>45553</c:v>
                </c:pt>
                <c:pt idx="992">
                  <c:v>45554</c:v>
                </c:pt>
                <c:pt idx="993">
                  <c:v>45555</c:v>
                </c:pt>
                <c:pt idx="994">
                  <c:v>45556</c:v>
                </c:pt>
                <c:pt idx="995">
                  <c:v>45557</c:v>
                </c:pt>
                <c:pt idx="996">
                  <c:v>45558</c:v>
                </c:pt>
                <c:pt idx="997">
                  <c:v>45559</c:v>
                </c:pt>
                <c:pt idx="998">
                  <c:v>45560</c:v>
                </c:pt>
                <c:pt idx="999">
                  <c:v>45561</c:v>
                </c:pt>
                <c:pt idx="1000">
                  <c:v>45562</c:v>
                </c:pt>
                <c:pt idx="1001">
                  <c:v>45563</c:v>
                </c:pt>
                <c:pt idx="1002">
                  <c:v>45564</c:v>
                </c:pt>
                <c:pt idx="1003">
                  <c:v>45565</c:v>
                </c:pt>
                <c:pt idx="1004">
                  <c:v>45566</c:v>
                </c:pt>
                <c:pt idx="1005">
                  <c:v>45567</c:v>
                </c:pt>
                <c:pt idx="1006">
                  <c:v>45568</c:v>
                </c:pt>
                <c:pt idx="1007">
                  <c:v>45569</c:v>
                </c:pt>
                <c:pt idx="1008">
                  <c:v>45570</c:v>
                </c:pt>
                <c:pt idx="1009">
                  <c:v>45571</c:v>
                </c:pt>
                <c:pt idx="1010">
                  <c:v>45572</c:v>
                </c:pt>
                <c:pt idx="1011">
                  <c:v>45573</c:v>
                </c:pt>
                <c:pt idx="1012">
                  <c:v>45574</c:v>
                </c:pt>
                <c:pt idx="1013">
                  <c:v>45575</c:v>
                </c:pt>
                <c:pt idx="1014">
                  <c:v>45576</c:v>
                </c:pt>
                <c:pt idx="1015">
                  <c:v>45577</c:v>
                </c:pt>
                <c:pt idx="1016">
                  <c:v>45578</c:v>
                </c:pt>
                <c:pt idx="1017">
                  <c:v>45579</c:v>
                </c:pt>
                <c:pt idx="1018">
                  <c:v>45580</c:v>
                </c:pt>
                <c:pt idx="1019">
                  <c:v>45581</c:v>
                </c:pt>
                <c:pt idx="1020">
                  <c:v>45582</c:v>
                </c:pt>
                <c:pt idx="1021">
                  <c:v>45583</c:v>
                </c:pt>
                <c:pt idx="1022">
                  <c:v>45584</c:v>
                </c:pt>
                <c:pt idx="1023">
                  <c:v>45585</c:v>
                </c:pt>
                <c:pt idx="1024">
                  <c:v>45586</c:v>
                </c:pt>
                <c:pt idx="1025">
                  <c:v>45587</c:v>
                </c:pt>
                <c:pt idx="1026">
                  <c:v>45588</c:v>
                </c:pt>
                <c:pt idx="1027">
                  <c:v>45589</c:v>
                </c:pt>
                <c:pt idx="1028">
                  <c:v>45590</c:v>
                </c:pt>
                <c:pt idx="1029">
                  <c:v>45591</c:v>
                </c:pt>
                <c:pt idx="1030">
                  <c:v>45592</c:v>
                </c:pt>
                <c:pt idx="1031">
                  <c:v>45593</c:v>
                </c:pt>
                <c:pt idx="1032">
                  <c:v>45594</c:v>
                </c:pt>
                <c:pt idx="1033">
                  <c:v>45595</c:v>
                </c:pt>
                <c:pt idx="1034">
                  <c:v>45596</c:v>
                </c:pt>
                <c:pt idx="1035">
                  <c:v>45597</c:v>
                </c:pt>
                <c:pt idx="1036">
                  <c:v>45598</c:v>
                </c:pt>
                <c:pt idx="1037">
                  <c:v>45599</c:v>
                </c:pt>
                <c:pt idx="1038">
                  <c:v>45600</c:v>
                </c:pt>
                <c:pt idx="1039">
                  <c:v>45601</c:v>
                </c:pt>
                <c:pt idx="1040">
                  <c:v>45602</c:v>
                </c:pt>
                <c:pt idx="1041">
                  <c:v>45603</c:v>
                </c:pt>
                <c:pt idx="1042">
                  <c:v>45604</c:v>
                </c:pt>
                <c:pt idx="1043">
                  <c:v>45605</c:v>
                </c:pt>
                <c:pt idx="1044">
                  <c:v>45606</c:v>
                </c:pt>
                <c:pt idx="1045">
                  <c:v>45607</c:v>
                </c:pt>
                <c:pt idx="1046">
                  <c:v>45608</c:v>
                </c:pt>
                <c:pt idx="1047">
                  <c:v>45609</c:v>
                </c:pt>
                <c:pt idx="1048">
                  <c:v>45610</c:v>
                </c:pt>
                <c:pt idx="1049">
                  <c:v>45611</c:v>
                </c:pt>
                <c:pt idx="1050">
                  <c:v>45612</c:v>
                </c:pt>
                <c:pt idx="1051">
                  <c:v>45613</c:v>
                </c:pt>
                <c:pt idx="1052">
                  <c:v>45614</c:v>
                </c:pt>
                <c:pt idx="1053">
                  <c:v>45615</c:v>
                </c:pt>
                <c:pt idx="1054">
                  <c:v>45616</c:v>
                </c:pt>
                <c:pt idx="1055">
                  <c:v>45617</c:v>
                </c:pt>
                <c:pt idx="1056">
                  <c:v>45618</c:v>
                </c:pt>
                <c:pt idx="1057">
                  <c:v>45619</c:v>
                </c:pt>
                <c:pt idx="1058">
                  <c:v>45620</c:v>
                </c:pt>
                <c:pt idx="1059">
                  <c:v>45621</c:v>
                </c:pt>
                <c:pt idx="1060">
                  <c:v>45622</c:v>
                </c:pt>
                <c:pt idx="1061">
                  <c:v>45623</c:v>
                </c:pt>
                <c:pt idx="1062">
                  <c:v>45624</c:v>
                </c:pt>
                <c:pt idx="1063">
                  <c:v>45625</c:v>
                </c:pt>
                <c:pt idx="1064">
                  <c:v>45626</c:v>
                </c:pt>
                <c:pt idx="1065">
                  <c:v>45627</c:v>
                </c:pt>
                <c:pt idx="1066">
                  <c:v>45628</c:v>
                </c:pt>
                <c:pt idx="1067">
                  <c:v>45629</c:v>
                </c:pt>
                <c:pt idx="1068">
                  <c:v>45630</c:v>
                </c:pt>
                <c:pt idx="1069">
                  <c:v>45631</c:v>
                </c:pt>
                <c:pt idx="1070">
                  <c:v>45632</c:v>
                </c:pt>
                <c:pt idx="1071">
                  <c:v>45633</c:v>
                </c:pt>
                <c:pt idx="1072">
                  <c:v>45634</c:v>
                </c:pt>
                <c:pt idx="1073">
                  <c:v>45635</c:v>
                </c:pt>
                <c:pt idx="1074">
                  <c:v>45636</c:v>
                </c:pt>
                <c:pt idx="1075">
                  <c:v>45637</c:v>
                </c:pt>
                <c:pt idx="1076">
                  <c:v>45638</c:v>
                </c:pt>
                <c:pt idx="1077">
                  <c:v>45639</c:v>
                </c:pt>
                <c:pt idx="1078">
                  <c:v>45640</c:v>
                </c:pt>
                <c:pt idx="1079">
                  <c:v>45641</c:v>
                </c:pt>
                <c:pt idx="1080">
                  <c:v>45642</c:v>
                </c:pt>
                <c:pt idx="1081">
                  <c:v>45643</c:v>
                </c:pt>
                <c:pt idx="1082">
                  <c:v>45644</c:v>
                </c:pt>
                <c:pt idx="1083">
                  <c:v>45645</c:v>
                </c:pt>
                <c:pt idx="1084">
                  <c:v>45646</c:v>
                </c:pt>
                <c:pt idx="1085">
                  <c:v>45647</c:v>
                </c:pt>
                <c:pt idx="1086">
                  <c:v>45648</c:v>
                </c:pt>
                <c:pt idx="1087">
                  <c:v>45649</c:v>
                </c:pt>
                <c:pt idx="1088">
                  <c:v>45650</c:v>
                </c:pt>
                <c:pt idx="1089">
                  <c:v>45651</c:v>
                </c:pt>
                <c:pt idx="1090">
                  <c:v>45652</c:v>
                </c:pt>
                <c:pt idx="1091">
                  <c:v>45653</c:v>
                </c:pt>
                <c:pt idx="1092">
                  <c:v>45654</c:v>
                </c:pt>
                <c:pt idx="1093">
                  <c:v>45655</c:v>
                </c:pt>
                <c:pt idx="1094">
                  <c:v>45656</c:v>
                </c:pt>
                <c:pt idx="1095">
                  <c:v>45657</c:v>
                </c:pt>
                <c:pt idx="1096">
                  <c:v>45658</c:v>
                </c:pt>
                <c:pt idx="1097">
                  <c:v>45659</c:v>
                </c:pt>
                <c:pt idx="1098">
                  <c:v>45660</c:v>
                </c:pt>
                <c:pt idx="1099">
                  <c:v>45661</c:v>
                </c:pt>
                <c:pt idx="1100">
                  <c:v>45662</c:v>
                </c:pt>
                <c:pt idx="1101">
                  <c:v>45663</c:v>
                </c:pt>
                <c:pt idx="1102">
                  <c:v>45664</c:v>
                </c:pt>
                <c:pt idx="1103">
                  <c:v>45665</c:v>
                </c:pt>
                <c:pt idx="1104">
                  <c:v>45666</c:v>
                </c:pt>
                <c:pt idx="1105">
                  <c:v>45667</c:v>
                </c:pt>
                <c:pt idx="1106">
                  <c:v>45668</c:v>
                </c:pt>
                <c:pt idx="1107">
                  <c:v>45669</c:v>
                </c:pt>
                <c:pt idx="1108">
                  <c:v>45670</c:v>
                </c:pt>
                <c:pt idx="1109">
                  <c:v>45671</c:v>
                </c:pt>
                <c:pt idx="1110">
                  <c:v>45672</c:v>
                </c:pt>
                <c:pt idx="1111">
                  <c:v>45673</c:v>
                </c:pt>
                <c:pt idx="1112">
                  <c:v>45674</c:v>
                </c:pt>
                <c:pt idx="1113">
                  <c:v>45675</c:v>
                </c:pt>
                <c:pt idx="1114">
                  <c:v>45676</c:v>
                </c:pt>
                <c:pt idx="1115">
                  <c:v>45677</c:v>
                </c:pt>
                <c:pt idx="1116">
                  <c:v>45678</c:v>
                </c:pt>
                <c:pt idx="1117">
                  <c:v>45679</c:v>
                </c:pt>
                <c:pt idx="1118">
                  <c:v>45680</c:v>
                </c:pt>
                <c:pt idx="1119">
                  <c:v>45681</c:v>
                </c:pt>
                <c:pt idx="1120">
                  <c:v>45682</c:v>
                </c:pt>
                <c:pt idx="1121">
                  <c:v>45683</c:v>
                </c:pt>
                <c:pt idx="1122">
                  <c:v>45684</c:v>
                </c:pt>
                <c:pt idx="1123">
                  <c:v>45685</c:v>
                </c:pt>
                <c:pt idx="1124">
                  <c:v>45686</c:v>
                </c:pt>
                <c:pt idx="1125">
                  <c:v>45687</c:v>
                </c:pt>
                <c:pt idx="1126">
                  <c:v>45688</c:v>
                </c:pt>
                <c:pt idx="1127">
                  <c:v>45689</c:v>
                </c:pt>
                <c:pt idx="1128">
                  <c:v>45690</c:v>
                </c:pt>
                <c:pt idx="1129">
                  <c:v>45691</c:v>
                </c:pt>
                <c:pt idx="1130">
                  <c:v>45692</c:v>
                </c:pt>
                <c:pt idx="1131">
                  <c:v>45693</c:v>
                </c:pt>
                <c:pt idx="1132">
                  <c:v>45694</c:v>
                </c:pt>
                <c:pt idx="1133">
                  <c:v>45695</c:v>
                </c:pt>
                <c:pt idx="1134">
                  <c:v>45696</c:v>
                </c:pt>
                <c:pt idx="1135">
                  <c:v>45697</c:v>
                </c:pt>
                <c:pt idx="1136">
                  <c:v>45698</c:v>
                </c:pt>
                <c:pt idx="1137">
                  <c:v>45699</c:v>
                </c:pt>
                <c:pt idx="1138">
                  <c:v>45700</c:v>
                </c:pt>
                <c:pt idx="1139">
                  <c:v>45701</c:v>
                </c:pt>
                <c:pt idx="1140">
                  <c:v>45702</c:v>
                </c:pt>
                <c:pt idx="1141">
                  <c:v>45703</c:v>
                </c:pt>
                <c:pt idx="1142">
                  <c:v>45704</c:v>
                </c:pt>
                <c:pt idx="1143">
                  <c:v>45705</c:v>
                </c:pt>
                <c:pt idx="1144">
                  <c:v>45706</c:v>
                </c:pt>
                <c:pt idx="1145">
                  <c:v>45707</c:v>
                </c:pt>
                <c:pt idx="1146">
                  <c:v>45708</c:v>
                </c:pt>
                <c:pt idx="1147">
                  <c:v>45709</c:v>
                </c:pt>
                <c:pt idx="1148">
                  <c:v>45710</c:v>
                </c:pt>
                <c:pt idx="1149">
                  <c:v>45711</c:v>
                </c:pt>
                <c:pt idx="1150">
                  <c:v>45712</c:v>
                </c:pt>
                <c:pt idx="1151">
                  <c:v>45713</c:v>
                </c:pt>
                <c:pt idx="1152">
                  <c:v>45714</c:v>
                </c:pt>
                <c:pt idx="1153">
                  <c:v>45715</c:v>
                </c:pt>
                <c:pt idx="1154">
                  <c:v>45716</c:v>
                </c:pt>
                <c:pt idx="1155">
                  <c:v>45717</c:v>
                </c:pt>
                <c:pt idx="1156">
                  <c:v>45718</c:v>
                </c:pt>
                <c:pt idx="1157">
                  <c:v>45719</c:v>
                </c:pt>
                <c:pt idx="1158">
                  <c:v>45720</c:v>
                </c:pt>
                <c:pt idx="1159">
                  <c:v>45721</c:v>
                </c:pt>
                <c:pt idx="1160">
                  <c:v>45722</c:v>
                </c:pt>
                <c:pt idx="1161">
                  <c:v>45723</c:v>
                </c:pt>
                <c:pt idx="1162">
                  <c:v>45724</c:v>
                </c:pt>
                <c:pt idx="1163">
                  <c:v>45725</c:v>
                </c:pt>
                <c:pt idx="1164">
                  <c:v>45726</c:v>
                </c:pt>
                <c:pt idx="1165">
                  <c:v>45727</c:v>
                </c:pt>
                <c:pt idx="1166">
                  <c:v>45728</c:v>
                </c:pt>
                <c:pt idx="1167">
                  <c:v>45729</c:v>
                </c:pt>
                <c:pt idx="1168">
                  <c:v>45730</c:v>
                </c:pt>
                <c:pt idx="1169">
                  <c:v>45731</c:v>
                </c:pt>
                <c:pt idx="1170">
                  <c:v>45732</c:v>
                </c:pt>
                <c:pt idx="1171">
                  <c:v>45733</c:v>
                </c:pt>
                <c:pt idx="1172">
                  <c:v>45734</c:v>
                </c:pt>
                <c:pt idx="1173">
                  <c:v>45735</c:v>
                </c:pt>
                <c:pt idx="1174">
                  <c:v>45736</c:v>
                </c:pt>
                <c:pt idx="1175">
                  <c:v>45737</c:v>
                </c:pt>
                <c:pt idx="1176">
                  <c:v>45738</c:v>
                </c:pt>
                <c:pt idx="1177">
                  <c:v>45739</c:v>
                </c:pt>
                <c:pt idx="1178">
                  <c:v>45740</c:v>
                </c:pt>
                <c:pt idx="1179">
                  <c:v>45741</c:v>
                </c:pt>
                <c:pt idx="1180">
                  <c:v>45742</c:v>
                </c:pt>
                <c:pt idx="1181">
                  <c:v>45743</c:v>
                </c:pt>
                <c:pt idx="1182">
                  <c:v>45744</c:v>
                </c:pt>
                <c:pt idx="1183">
                  <c:v>45745</c:v>
                </c:pt>
                <c:pt idx="1184">
                  <c:v>45746</c:v>
                </c:pt>
                <c:pt idx="1185">
                  <c:v>45747</c:v>
                </c:pt>
                <c:pt idx="1186">
                  <c:v>45748</c:v>
                </c:pt>
                <c:pt idx="1187">
                  <c:v>45749</c:v>
                </c:pt>
                <c:pt idx="1188">
                  <c:v>45750</c:v>
                </c:pt>
                <c:pt idx="1189">
                  <c:v>45751</c:v>
                </c:pt>
                <c:pt idx="1190">
                  <c:v>45752</c:v>
                </c:pt>
                <c:pt idx="1191">
                  <c:v>45753</c:v>
                </c:pt>
                <c:pt idx="1192">
                  <c:v>45754</c:v>
                </c:pt>
                <c:pt idx="1193">
                  <c:v>45755</c:v>
                </c:pt>
                <c:pt idx="1194">
                  <c:v>45756</c:v>
                </c:pt>
                <c:pt idx="1195">
                  <c:v>45757</c:v>
                </c:pt>
                <c:pt idx="1196">
                  <c:v>45758</c:v>
                </c:pt>
                <c:pt idx="1197">
                  <c:v>45759</c:v>
                </c:pt>
                <c:pt idx="1198">
                  <c:v>45760</c:v>
                </c:pt>
                <c:pt idx="1199">
                  <c:v>45761</c:v>
                </c:pt>
                <c:pt idx="1200">
                  <c:v>45762</c:v>
                </c:pt>
                <c:pt idx="1201">
                  <c:v>45763</c:v>
                </c:pt>
                <c:pt idx="1202">
                  <c:v>45764</c:v>
                </c:pt>
                <c:pt idx="1203">
                  <c:v>45765</c:v>
                </c:pt>
                <c:pt idx="1204">
                  <c:v>45766</c:v>
                </c:pt>
                <c:pt idx="1205">
                  <c:v>45767</c:v>
                </c:pt>
                <c:pt idx="1206">
                  <c:v>45768</c:v>
                </c:pt>
                <c:pt idx="1207">
                  <c:v>45769</c:v>
                </c:pt>
                <c:pt idx="1208">
                  <c:v>45770</c:v>
                </c:pt>
                <c:pt idx="1209">
                  <c:v>45771</c:v>
                </c:pt>
                <c:pt idx="1210">
                  <c:v>45772</c:v>
                </c:pt>
                <c:pt idx="1211">
                  <c:v>45773</c:v>
                </c:pt>
                <c:pt idx="1212">
                  <c:v>45774</c:v>
                </c:pt>
                <c:pt idx="1213">
                  <c:v>45775</c:v>
                </c:pt>
                <c:pt idx="1214">
                  <c:v>45776</c:v>
                </c:pt>
                <c:pt idx="1215">
                  <c:v>45777</c:v>
                </c:pt>
                <c:pt idx="1216">
                  <c:v>45778</c:v>
                </c:pt>
                <c:pt idx="1217">
                  <c:v>45779</c:v>
                </c:pt>
                <c:pt idx="1218">
                  <c:v>45780</c:v>
                </c:pt>
                <c:pt idx="1219">
                  <c:v>45781</c:v>
                </c:pt>
                <c:pt idx="1220">
                  <c:v>45782</c:v>
                </c:pt>
                <c:pt idx="1221">
                  <c:v>45783</c:v>
                </c:pt>
                <c:pt idx="1222">
                  <c:v>45784</c:v>
                </c:pt>
                <c:pt idx="1223">
                  <c:v>45785</c:v>
                </c:pt>
                <c:pt idx="1224">
                  <c:v>45786</c:v>
                </c:pt>
                <c:pt idx="1225">
                  <c:v>45787</c:v>
                </c:pt>
                <c:pt idx="1226">
                  <c:v>45788</c:v>
                </c:pt>
                <c:pt idx="1227">
                  <c:v>45789</c:v>
                </c:pt>
                <c:pt idx="1228">
                  <c:v>45790</c:v>
                </c:pt>
                <c:pt idx="1229">
                  <c:v>45791</c:v>
                </c:pt>
                <c:pt idx="1230">
                  <c:v>45792</c:v>
                </c:pt>
                <c:pt idx="1231">
                  <c:v>45793</c:v>
                </c:pt>
                <c:pt idx="1232">
                  <c:v>45794</c:v>
                </c:pt>
                <c:pt idx="1233">
                  <c:v>45795</c:v>
                </c:pt>
                <c:pt idx="1234">
                  <c:v>45796</c:v>
                </c:pt>
                <c:pt idx="1235">
                  <c:v>45797</c:v>
                </c:pt>
                <c:pt idx="1236">
                  <c:v>45798</c:v>
                </c:pt>
                <c:pt idx="1237">
                  <c:v>45799</c:v>
                </c:pt>
                <c:pt idx="1238">
                  <c:v>45800</c:v>
                </c:pt>
                <c:pt idx="1239">
                  <c:v>45801</c:v>
                </c:pt>
                <c:pt idx="1240">
                  <c:v>45802</c:v>
                </c:pt>
                <c:pt idx="1241">
                  <c:v>45803</c:v>
                </c:pt>
                <c:pt idx="1242">
                  <c:v>45804</c:v>
                </c:pt>
                <c:pt idx="1243">
                  <c:v>45805</c:v>
                </c:pt>
                <c:pt idx="1244">
                  <c:v>45806</c:v>
                </c:pt>
                <c:pt idx="1245">
                  <c:v>45807</c:v>
                </c:pt>
                <c:pt idx="1246">
                  <c:v>45808</c:v>
                </c:pt>
                <c:pt idx="1247">
                  <c:v>45809</c:v>
                </c:pt>
                <c:pt idx="1248">
                  <c:v>45810</c:v>
                </c:pt>
                <c:pt idx="1249">
                  <c:v>45811</c:v>
                </c:pt>
                <c:pt idx="1250">
                  <c:v>45812</c:v>
                </c:pt>
                <c:pt idx="1251">
                  <c:v>45813</c:v>
                </c:pt>
                <c:pt idx="1252">
                  <c:v>45814</c:v>
                </c:pt>
                <c:pt idx="1253">
                  <c:v>45815</c:v>
                </c:pt>
                <c:pt idx="1254">
                  <c:v>45816</c:v>
                </c:pt>
                <c:pt idx="1255">
                  <c:v>45817</c:v>
                </c:pt>
                <c:pt idx="1256">
                  <c:v>45818</c:v>
                </c:pt>
                <c:pt idx="1257">
                  <c:v>45819</c:v>
                </c:pt>
                <c:pt idx="1258">
                  <c:v>45820</c:v>
                </c:pt>
                <c:pt idx="1259">
                  <c:v>45821</c:v>
                </c:pt>
                <c:pt idx="1260">
                  <c:v>45822</c:v>
                </c:pt>
                <c:pt idx="1261">
                  <c:v>45823</c:v>
                </c:pt>
                <c:pt idx="1262">
                  <c:v>45824</c:v>
                </c:pt>
                <c:pt idx="1263">
                  <c:v>45825</c:v>
                </c:pt>
                <c:pt idx="1264">
                  <c:v>45826</c:v>
                </c:pt>
                <c:pt idx="1265">
                  <c:v>45827</c:v>
                </c:pt>
                <c:pt idx="1266">
                  <c:v>45828</c:v>
                </c:pt>
                <c:pt idx="1267">
                  <c:v>45829</c:v>
                </c:pt>
                <c:pt idx="1268">
                  <c:v>45830</c:v>
                </c:pt>
                <c:pt idx="1269">
                  <c:v>45831</c:v>
                </c:pt>
                <c:pt idx="1270">
                  <c:v>45832</c:v>
                </c:pt>
                <c:pt idx="1271">
                  <c:v>45833</c:v>
                </c:pt>
                <c:pt idx="1272">
                  <c:v>45834</c:v>
                </c:pt>
                <c:pt idx="1273">
                  <c:v>45835</c:v>
                </c:pt>
                <c:pt idx="1274">
                  <c:v>45836</c:v>
                </c:pt>
                <c:pt idx="1275">
                  <c:v>45837</c:v>
                </c:pt>
                <c:pt idx="1276">
                  <c:v>45838</c:v>
                </c:pt>
                <c:pt idx="1277">
                  <c:v>45839</c:v>
                </c:pt>
                <c:pt idx="1278">
                  <c:v>45840</c:v>
                </c:pt>
                <c:pt idx="1279">
                  <c:v>45841</c:v>
                </c:pt>
                <c:pt idx="1280">
                  <c:v>45842</c:v>
                </c:pt>
                <c:pt idx="1281">
                  <c:v>45843</c:v>
                </c:pt>
                <c:pt idx="1282">
                  <c:v>45844</c:v>
                </c:pt>
                <c:pt idx="1283">
                  <c:v>45845</c:v>
                </c:pt>
                <c:pt idx="1284">
                  <c:v>45846</c:v>
                </c:pt>
                <c:pt idx="1285">
                  <c:v>45847</c:v>
                </c:pt>
                <c:pt idx="1286">
                  <c:v>45848</c:v>
                </c:pt>
                <c:pt idx="1287">
                  <c:v>45849</c:v>
                </c:pt>
                <c:pt idx="1288">
                  <c:v>45850</c:v>
                </c:pt>
                <c:pt idx="1289">
                  <c:v>45851</c:v>
                </c:pt>
                <c:pt idx="1290">
                  <c:v>45852</c:v>
                </c:pt>
                <c:pt idx="1291">
                  <c:v>45853</c:v>
                </c:pt>
                <c:pt idx="1292">
                  <c:v>45854</c:v>
                </c:pt>
                <c:pt idx="1293">
                  <c:v>45855</c:v>
                </c:pt>
                <c:pt idx="1294">
                  <c:v>45856</c:v>
                </c:pt>
                <c:pt idx="1295">
                  <c:v>45857</c:v>
                </c:pt>
                <c:pt idx="1296">
                  <c:v>45858</c:v>
                </c:pt>
                <c:pt idx="1297">
                  <c:v>45859</c:v>
                </c:pt>
                <c:pt idx="1298">
                  <c:v>45860</c:v>
                </c:pt>
                <c:pt idx="1299">
                  <c:v>45861</c:v>
                </c:pt>
                <c:pt idx="1300">
                  <c:v>45862</c:v>
                </c:pt>
                <c:pt idx="1301">
                  <c:v>45863</c:v>
                </c:pt>
                <c:pt idx="1302">
                  <c:v>45864</c:v>
                </c:pt>
                <c:pt idx="1303">
                  <c:v>45865</c:v>
                </c:pt>
                <c:pt idx="1304">
                  <c:v>45866</c:v>
                </c:pt>
                <c:pt idx="1305">
                  <c:v>45867</c:v>
                </c:pt>
                <c:pt idx="1306">
                  <c:v>45868</c:v>
                </c:pt>
                <c:pt idx="1307">
                  <c:v>45869</c:v>
                </c:pt>
                <c:pt idx="1308">
                  <c:v>45870</c:v>
                </c:pt>
                <c:pt idx="1309">
                  <c:v>45871</c:v>
                </c:pt>
                <c:pt idx="1310">
                  <c:v>45872</c:v>
                </c:pt>
                <c:pt idx="1311">
                  <c:v>45873</c:v>
                </c:pt>
                <c:pt idx="1312">
                  <c:v>45874</c:v>
                </c:pt>
                <c:pt idx="1313">
                  <c:v>45875</c:v>
                </c:pt>
                <c:pt idx="1314">
                  <c:v>45876</c:v>
                </c:pt>
                <c:pt idx="1315">
                  <c:v>45877</c:v>
                </c:pt>
                <c:pt idx="1316">
                  <c:v>45878</c:v>
                </c:pt>
                <c:pt idx="1317">
                  <c:v>45879</c:v>
                </c:pt>
                <c:pt idx="1318">
                  <c:v>45880</c:v>
                </c:pt>
                <c:pt idx="1319">
                  <c:v>45881</c:v>
                </c:pt>
                <c:pt idx="1320">
                  <c:v>45882</c:v>
                </c:pt>
                <c:pt idx="1321">
                  <c:v>45883</c:v>
                </c:pt>
                <c:pt idx="1322">
                  <c:v>45884</c:v>
                </c:pt>
                <c:pt idx="1323">
                  <c:v>45885</c:v>
                </c:pt>
                <c:pt idx="1324">
                  <c:v>45886</c:v>
                </c:pt>
                <c:pt idx="1325">
                  <c:v>45887</c:v>
                </c:pt>
                <c:pt idx="1326">
                  <c:v>45888</c:v>
                </c:pt>
                <c:pt idx="1327">
                  <c:v>45889</c:v>
                </c:pt>
                <c:pt idx="1328">
                  <c:v>45890</c:v>
                </c:pt>
                <c:pt idx="1329">
                  <c:v>45891</c:v>
                </c:pt>
                <c:pt idx="1330">
                  <c:v>45892</c:v>
                </c:pt>
                <c:pt idx="1331">
                  <c:v>45893</c:v>
                </c:pt>
                <c:pt idx="1332">
                  <c:v>45894</c:v>
                </c:pt>
                <c:pt idx="1333">
                  <c:v>45895</c:v>
                </c:pt>
                <c:pt idx="1334">
                  <c:v>45896</c:v>
                </c:pt>
                <c:pt idx="1335">
                  <c:v>45897</c:v>
                </c:pt>
                <c:pt idx="1336">
                  <c:v>45898</c:v>
                </c:pt>
                <c:pt idx="1337">
                  <c:v>45899</c:v>
                </c:pt>
                <c:pt idx="1338">
                  <c:v>45900</c:v>
                </c:pt>
                <c:pt idx="1339">
                  <c:v>45901</c:v>
                </c:pt>
                <c:pt idx="1340">
                  <c:v>45902</c:v>
                </c:pt>
                <c:pt idx="1341">
                  <c:v>45903</c:v>
                </c:pt>
                <c:pt idx="1342">
                  <c:v>45904</c:v>
                </c:pt>
                <c:pt idx="1343">
                  <c:v>45905</c:v>
                </c:pt>
                <c:pt idx="1344">
                  <c:v>45906</c:v>
                </c:pt>
                <c:pt idx="1345">
                  <c:v>45907</c:v>
                </c:pt>
                <c:pt idx="1346">
                  <c:v>45908</c:v>
                </c:pt>
                <c:pt idx="1347">
                  <c:v>45909</c:v>
                </c:pt>
                <c:pt idx="1348">
                  <c:v>45910</c:v>
                </c:pt>
                <c:pt idx="1349">
                  <c:v>45911</c:v>
                </c:pt>
                <c:pt idx="1350">
                  <c:v>45912</c:v>
                </c:pt>
                <c:pt idx="1351">
                  <c:v>45913</c:v>
                </c:pt>
                <c:pt idx="1352">
                  <c:v>45914</c:v>
                </c:pt>
                <c:pt idx="1353">
                  <c:v>45915</c:v>
                </c:pt>
                <c:pt idx="1354">
                  <c:v>45916</c:v>
                </c:pt>
                <c:pt idx="1355">
                  <c:v>45917</c:v>
                </c:pt>
                <c:pt idx="1356">
                  <c:v>45918</c:v>
                </c:pt>
                <c:pt idx="1357">
                  <c:v>45919</c:v>
                </c:pt>
                <c:pt idx="1358">
                  <c:v>45920</c:v>
                </c:pt>
                <c:pt idx="1359">
                  <c:v>45921</c:v>
                </c:pt>
                <c:pt idx="1360">
                  <c:v>45922</c:v>
                </c:pt>
                <c:pt idx="1361">
                  <c:v>45923</c:v>
                </c:pt>
                <c:pt idx="1362">
                  <c:v>45924</c:v>
                </c:pt>
                <c:pt idx="1363">
                  <c:v>45925</c:v>
                </c:pt>
                <c:pt idx="1364">
                  <c:v>45926</c:v>
                </c:pt>
                <c:pt idx="1365">
                  <c:v>45927</c:v>
                </c:pt>
                <c:pt idx="1366">
                  <c:v>45928</c:v>
                </c:pt>
                <c:pt idx="1367">
                  <c:v>45929</c:v>
                </c:pt>
                <c:pt idx="1368">
                  <c:v>45930</c:v>
                </c:pt>
                <c:pt idx="1369">
                  <c:v>45931</c:v>
                </c:pt>
                <c:pt idx="1370">
                  <c:v>45932</c:v>
                </c:pt>
                <c:pt idx="1371">
                  <c:v>45933</c:v>
                </c:pt>
                <c:pt idx="1372">
                  <c:v>45934</c:v>
                </c:pt>
                <c:pt idx="1373">
                  <c:v>45935</c:v>
                </c:pt>
                <c:pt idx="1374">
                  <c:v>45936</c:v>
                </c:pt>
                <c:pt idx="1375">
                  <c:v>45937</c:v>
                </c:pt>
                <c:pt idx="1376">
                  <c:v>45938</c:v>
                </c:pt>
                <c:pt idx="1377">
                  <c:v>45939</c:v>
                </c:pt>
                <c:pt idx="1378">
                  <c:v>45940</c:v>
                </c:pt>
                <c:pt idx="1379">
                  <c:v>45941</c:v>
                </c:pt>
                <c:pt idx="1380">
                  <c:v>45942</c:v>
                </c:pt>
                <c:pt idx="1381">
                  <c:v>45943</c:v>
                </c:pt>
                <c:pt idx="1382">
                  <c:v>45944</c:v>
                </c:pt>
                <c:pt idx="1383">
                  <c:v>45945</c:v>
                </c:pt>
                <c:pt idx="1384">
                  <c:v>45946</c:v>
                </c:pt>
                <c:pt idx="1385">
                  <c:v>45947</c:v>
                </c:pt>
                <c:pt idx="1386">
                  <c:v>45948</c:v>
                </c:pt>
                <c:pt idx="1387">
                  <c:v>45949</c:v>
                </c:pt>
                <c:pt idx="1388">
                  <c:v>45950</c:v>
                </c:pt>
                <c:pt idx="1389">
                  <c:v>45951</c:v>
                </c:pt>
                <c:pt idx="1390">
                  <c:v>45952</c:v>
                </c:pt>
                <c:pt idx="1391">
                  <c:v>45953</c:v>
                </c:pt>
                <c:pt idx="1392">
                  <c:v>45954</c:v>
                </c:pt>
                <c:pt idx="1393">
                  <c:v>45955</c:v>
                </c:pt>
                <c:pt idx="1394">
                  <c:v>45956</c:v>
                </c:pt>
                <c:pt idx="1395">
                  <c:v>45957</c:v>
                </c:pt>
                <c:pt idx="1396">
                  <c:v>45958</c:v>
                </c:pt>
                <c:pt idx="1397">
                  <c:v>45959</c:v>
                </c:pt>
                <c:pt idx="1398">
                  <c:v>45960</c:v>
                </c:pt>
                <c:pt idx="1399">
                  <c:v>45961</c:v>
                </c:pt>
                <c:pt idx="1400">
                  <c:v>45962</c:v>
                </c:pt>
                <c:pt idx="1401">
                  <c:v>45963</c:v>
                </c:pt>
                <c:pt idx="1402">
                  <c:v>45964</c:v>
                </c:pt>
                <c:pt idx="1403">
                  <c:v>45965</c:v>
                </c:pt>
                <c:pt idx="1404">
                  <c:v>45966</c:v>
                </c:pt>
                <c:pt idx="1405">
                  <c:v>45967</c:v>
                </c:pt>
                <c:pt idx="1406">
                  <c:v>45968</c:v>
                </c:pt>
                <c:pt idx="1407">
                  <c:v>45969</c:v>
                </c:pt>
                <c:pt idx="1408">
                  <c:v>45970</c:v>
                </c:pt>
                <c:pt idx="1409">
                  <c:v>45971</c:v>
                </c:pt>
                <c:pt idx="1410">
                  <c:v>45972</c:v>
                </c:pt>
                <c:pt idx="1411">
                  <c:v>45973</c:v>
                </c:pt>
                <c:pt idx="1412">
                  <c:v>45974</c:v>
                </c:pt>
                <c:pt idx="1413">
                  <c:v>45975</c:v>
                </c:pt>
                <c:pt idx="1414">
                  <c:v>45976</c:v>
                </c:pt>
                <c:pt idx="1415">
                  <c:v>45977</c:v>
                </c:pt>
                <c:pt idx="1416">
                  <c:v>45978</c:v>
                </c:pt>
                <c:pt idx="1417">
                  <c:v>45979</c:v>
                </c:pt>
                <c:pt idx="1418">
                  <c:v>45980</c:v>
                </c:pt>
                <c:pt idx="1419">
                  <c:v>45981</c:v>
                </c:pt>
                <c:pt idx="1420">
                  <c:v>45982</c:v>
                </c:pt>
                <c:pt idx="1421">
                  <c:v>45983</c:v>
                </c:pt>
                <c:pt idx="1422">
                  <c:v>45984</c:v>
                </c:pt>
                <c:pt idx="1423">
                  <c:v>45985</c:v>
                </c:pt>
                <c:pt idx="1424">
                  <c:v>45986</c:v>
                </c:pt>
                <c:pt idx="1425">
                  <c:v>45987</c:v>
                </c:pt>
                <c:pt idx="1426">
                  <c:v>45988</c:v>
                </c:pt>
                <c:pt idx="1427">
                  <c:v>45989</c:v>
                </c:pt>
                <c:pt idx="1428">
                  <c:v>45990</c:v>
                </c:pt>
                <c:pt idx="1429">
                  <c:v>45991</c:v>
                </c:pt>
                <c:pt idx="1430">
                  <c:v>45992</c:v>
                </c:pt>
                <c:pt idx="1431">
                  <c:v>45993</c:v>
                </c:pt>
                <c:pt idx="1432">
                  <c:v>45994</c:v>
                </c:pt>
                <c:pt idx="1433">
                  <c:v>45995</c:v>
                </c:pt>
                <c:pt idx="1434">
                  <c:v>45996</c:v>
                </c:pt>
                <c:pt idx="1435">
                  <c:v>45997</c:v>
                </c:pt>
                <c:pt idx="1436">
                  <c:v>45998</c:v>
                </c:pt>
                <c:pt idx="1437">
                  <c:v>45999</c:v>
                </c:pt>
                <c:pt idx="1438">
                  <c:v>46000</c:v>
                </c:pt>
                <c:pt idx="1439">
                  <c:v>46001</c:v>
                </c:pt>
                <c:pt idx="1440">
                  <c:v>46002</c:v>
                </c:pt>
                <c:pt idx="1441">
                  <c:v>46003</c:v>
                </c:pt>
                <c:pt idx="1442">
                  <c:v>46004</c:v>
                </c:pt>
                <c:pt idx="1443">
                  <c:v>46005</c:v>
                </c:pt>
                <c:pt idx="1444">
                  <c:v>46006</c:v>
                </c:pt>
                <c:pt idx="1445">
                  <c:v>46007</c:v>
                </c:pt>
                <c:pt idx="1446">
                  <c:v>46008</c:v>
                </c:pt>
                <c:pt idx="1447">
                  <c:v>46009</c:v>
                </c:pt>
                <c:pt idx="1448">
                  <c:v>46010</c:v>
                </c:pt>
                <c:pt idx="1449">
                  <c:v>46011</c:v>
                </c:pt>
                <c:pt idx="1450">
                  <c:v>46012</c:v>
                </c:pt>
                <c:pt idx="1451">
                  <c:v>46013</c:v>
                </c:pt>
                <c:pt idx="1452">
                  <c:v>46014</c:v>
                </c:pt>
                <c:pt idx="1453">
                  <c:v>46015</c:v>
                </c:pt>
                <c:pt idx="1454">
                  <c:v>46016</c:v>
                </c:pt>
                <c:pt idx="1455">
                  <c:v>46017</c:v>
                </c:pt>
                <c:pt idx="1456">
                  <c:v>46018</c:v>
                </c:pt>
                <c:pt idx="1457">
                  <c:v>46019</c:v>
                </c:pt>
                <c:pt idx="1458">
                  <c:v>46020</c:v>
                </c:pt>
                <c:pt idx="1459">
                  <c:v>46021</c:v>
                </c:pt>
                <c:pt idx="1460">
                  <c:v>46022</c:v>
                </c:pt>
                <c:pt idx="1461">
                  <c:v>46023</c:v>
                </c:pt>
                <c:pt idx="1462">
                  <c:v>46024</c:v>
                </c:pt>
                <c:pt idx="1463">
                  <c:v>46025</c:v>
                </c:pt>
                <c:pt idx="1464">
                  <c:v>46026</c:v>
                </c:pt>
                <c:pt idx="1465">
                  <c:v>46027</c:v>
                </c:pt>
                <c:pt idx="1466">
                  <c:v>46028</c:v>
                </c:pt>
                <c:pt idx="1467">
                  <c:v>46029</c:v>
                </c:pt>
                <c:pt idx="1468">
                  <c:v>46030</c:v>
                </c:pt>
                <c:pt idx="1469">
                  <c:v>46031</c:v>
                </c:pt>
                <c:pt idx="1470">
                  <c:v>46032</c:v>
                </c:pt>
                <c:pt idx="1471">
                  <c:v>46033</c:v>
                </c:pt>
                <c:pt idx="1472">
                  <c:v>46034</c:v>
                </c:pt>
                <c:pt idx="1473">
                  <c:v>46035</c:v>
                </c:pt>
                <c:pt idx="1474">
                  <c:v>46036</c:v>
                </c:pt>
                <c:pt idx="1475">
                  <c:v>46037</c:v>
                </c:pt>
                <c:pt idx="1476">
                  <c:v>46038</c:v>
                </c:pt>
                <c:pt idx="1477">
                  <c:v>46039</c:v>
                </c:pt>
                <c:pt idx="1478">
                  <c:v>46040</c:v>
                </c:pt>
                <c:pt idx="1479">
                  <c:v>46041</c:v>
                </c:pt>
                <c:pt idx="1480">
                  <c:v>46042</c:v>
                </c:pt>
                <c:pt idx="1481">
                  <c:v>46043</c:v>
                </c:pt>
                <c:pt idx="1482">
                  <c:v>46044</c:v>
                </c:pt>
                <c:pt idx="1483">
                  <c:v>46045</c:v>
                </c:pt>
                <c:pt idx="1484">
                  <c:v>46046</c:v>
                </c:pt>
                <c:pt idx="1485">
                  <c:v>46047</c:v>
                </c:pt>
                <c:pt idx="1486">
                  <c:v>46048</c:v>
                </c:pt>
                <c:pt idx="1487">
                  <c:v>46049</c:v>
                </c:pt>
                <c:pt idx="1488">
                  <c:v>46050</c:v>
                </c:pt>
                <c:pt idx="1489">
                  <c:v>46051</c:v>
                </c:pt>
                <c:pt idx="1490">
                  <c:v>46052</c:v>
                </c:pt>
                <c:pt idx="1491">
                  <c:v>46053</c:v>
                </c:pt>
                <c:pt idx="1492">
                  <c:v>46054</c:v>
                </c:pt>
                <c:pt idx="1493">
                  <c:v>46055</c:v>
                </c:pt>
                <c:pt idx="1494">
                  <c:v>46056</c:v>
                </c:pt>
                <c:pt idx="1495">
                  <c:v>46057</c:v>
                </c:pt>
                <c:pt idx="1496">
                  <c:v>46058</c:v>
                </c:pt>
                <c:pt idx="1497">
                  <c:v>46059</c:v>
                </c:pt>
                <c:pt idx="1498">
                  <c:v>46060</c:v>
                </c:pt>
                <c:pt idx="1499">
                  <c:v>46061</c:v>
                </c:pt>
                <c:pt idx="1500">
                  <c:v>46062</c:v>
                </c:pt>
                <c:pt idx="1501">
                  <c:v>46063</c:v>
                </c:pt>
                <c:pt idx="1502">
                  <c:v>46064</c:v>
                </c:pt>
                <c:pt idx="1503">
                  <c:v>46065</c:v>
                </c:pt>
                <c:pt idx="1504">
                  <c:v>46066</c:v>
                </c:pt>
                <c:pt idx="1505">
                  <c:v>46067</c:v>
                </c:pt>
                <c:pt idx="1506">
                  <c:v>46068</c:v>
                </c:pt>
                <c:pt idx="1507">
                  <c:v>46069</c:v>
                </c:pt>
                <c:pt idx="1508">
                  <c:v>46070</c:v>
                </c:pt>
                <c:pt idx="1509">
                  <c:v>46071</c:v>
                </c:pt>
                <c:pt idx="1510">
                  <c:v>46072</c:v>
                </c:pt>
                <c:pt idx="1511">
                  <c:v>46073</c:v>
                </c:pt>
                <c:pt idx="1512">
                  <c:v>46074</c:v>
                </c:pt>
                <c:pt idx="1513">
                  <c:v>46075</c:v>
                </c:pt>
                <c:pt idx="1514">
                  <c:v>46076</c:v>
                </c:pt>
                <c:pt idx="1515">
                  <c:v>46077</c:v>
                </c:pt>
                <c:pt idx="1516">
                  <c:v>46078</c:v>
                </c:pt>
                <c:pt idx="1517">
                  <c:v>46079</c:v>
                </c:pt>
                <c:pt idx="1518">
                  <c:v>46080</c:v>
                </c:pt>
                <c:pt idx="1519">
                  <c:v>46081</c:v>
                </c:pt>
                <c:pt idx="1520">
                  <c:v>46082</c:v>
                </c:pt>
                <c:pt idx="1521">
                  <c:v>46083</c:v>
                </c:pt>
                <c:pt idx="1522">
                  <c:v>46084</c:v>
                </c:pt>
                <c:pt idx="1523">
                  <c:v>46085</c:v>
                </c:pt>
                <c:pt idx="1524">
                  <c:v>46086</c:v>
                </c:pt>
                <c:pt idx="1525">
                  <c:v>46087</c:v>
                </c:pt>
                <c:pt idx="1526">
                  <c:v>46088</c:v>
                </c:pt>
                <c:pt idx="1527">
                  <c:v>46089</c:v>
                </c:pt>
                <c:pt idx="1528">
                  <c:v>46090</c:v>
                </c:pt>
                <c:pt idx="1529">
                  <c:v>46091</c:v>
                </c:pt>
                <c:pt idx="1530">
                  <c:v>46092</c:v>
                </c:pt>
                <c:pt idx="1531">
                  <c:v>46093</c:v>
                </c:pt>
                <c:pt idx="1532">
                  <c:v>46094</c:v>
                </c:pt>
                <c:pt idx="1533">
                  <c:v>46095</c:v>
                </c:pt>
                <c:pt idx="1534">
                  <c:v>46096</c:v>
                </c:pt>
                <c:pt idx="1535">
                  <c:v>46097</c:v>
                </c:pt>
                <c:pt idx="1536">
                  <c:v>46098</c:v>
                </c:pt>
                <c:pt idx="1537">
                  <c:v>46099</c:v>
                </c:pt>
                <c:pt idx="1538">
                  <c:v>46100</c:v>
                </c:pt>
                <c:pt idx="1539">
                  <c:v>46101</c:v>
                </c:pt>
                <c:pt idx="1540">
                  <c:v>46102</c:v>
                </c:pt>
                <c:pt idx="1541">
                  <c:v>46103</c:v>
                </c:pt>
                <c:pt idx="1542">
                  <c:v>46104</c:v>
                </c:pt>
                <c:pt idx="1543">
                  <c:v>46105</c:v>
                </c:pt>
                <c:pt idx="1544">
                  <c:v>46106</c:v>
                </c:pt>
                <c:pt idx="1545">
                  <c:v>46107</c:v>
                </c:pt>
                <c:pt idx="1546">
                  <c:v>46108</c:v>
                </c:pt>
                <c:pt idx="1547">
                  <c:v>46109</c:v>
                </c:pt>
                <c:pt idx="1548">
                  <c:v>46110</c:v>
                </c:pt>
                <c:pt idx="1549">
                  <c:v>46111</c:v>
                </c:pt>
                <c:pt idx="1550">
                  <c:v>46112</c:v>
                </c:pt>
                <c:pt idx="1551">
                  <c:v>46113</c:v>
                </c:pt>
                <c:pt idx="1552">
                  <c:v>46114</c:v>
                </c:pt>
                <c:pt idx="1553">
                  <c:v>46115</c:v>
                </c:pt>
                <c:pt idx="1554">
                  <c:v>46116</c:v>
                </c:pt>
                <c:pt idx="1555">
                  <c:v>46117</c:v>
                </c:pt>
                <c:pt idx="1556">
                  <c:v>46118</c:v>
                </c:pt>
                <c:pt idx="1557">
                  <c:v>46119</c:v>
                </c:pt>
                <c:pt idx="1558">
                  <c:v>46120</c:v>
                </c:pt>
                <c:pt idx="1559">
                  <c:v>46121</c:v>
                </c:pt>
                <c:pt idx="1560">
                  <c:v>46122</c:v>
                </c:pt>
                <c:pt idx="1561">
                  <c:v>46123</c:v>
                </c:pt>
                <c:pt idx="1562">
                  <c:v>46124</c:v>
                </c:pt>
                <c:pt idx="1563">
                  <c:v>46125</c:v>
                </c:pt>
                <c:pt idx="1564">
                  <c:v>46126</c:v>
                </c:pt>
                <c:pt idx="1565">
                  <c:v>46127</c:v>
                </c:pt>
                <c:pt idx="1566">
                  <c:v>46128</c:v>
                </c:pt>
                <c:pt idx="1567">
                  <c:v>46129</c:v>
                </c:pt>
                <c:pt idx="1568">
                  <c:v>46130</c:v>
                </c:pt>
                <c:pt idx="1569">
                  <c:v>46131</c:v>
                </c:pt>
                <c:pt idx="1570">
                  <c:v>46132</c:v>
                </c:pt>
                <c:pt idx="1571">
                  <c:v>46133</c:v>
                </c:pt>
                <c:pt idx="1572">
                  <c:v>46134</c:v>
                </c:pt>
                <c:pt idx="1573">
                  <c:v>46135</c:v>
                </c:pt>
                <c:pt idx="1574">
                  <c:v>46136</c:v>
                </c:pt>
                <c:pt idx="1575">
                  <c:v>46137</c:v>
                </c:pt>
                <c:pt idx="1576">
                  <c:v>46138</c:v>
                </c:pt>
                <c:pt idx="1577">
                  <c:v>46139</c:v>
                </c:pt>
                <c:pt idx="1578">
                  <c:v>46140</c:v>
                </c:pt>
                <c:pt idx="1579">
                  <c:v>46141</c:v>
                </c:pt>
                <c:pt idx="1580">
                  <c:v>46142</c:v>
                </c:pt>
                <c:pt idx="1581">
                  <c:v>46143</c:v>
                </c:pt>
                <c:pt idx="1582">
                  <c:v>46144</c:v>
                </c:pt>
                <c:pt idx="1583">
                  <c:v>46145</c:v>
                </c:pt>
                <c:pt idx="1584">
                  <c:v>46146</c:v>
                </c:pt>
                <c:pt idx="1585">
                  <c:v>46147</c:v>
                </c:pt>
                <c:pt idx="1586">
                  <c:v>46148</c:v>
                </c:pt>
                <c:pt idx="1587">
                  <c:v>46149</c:v>
                </c:pt>
                <c:pt idx="1588">
                  <c:v>46150</c:v>
                </c:pt>
                <c:pt idx="1589">
                  <c:v>46151</c:v>
                </c:pt>
                <c:pt idx="1590">
                  <c:v>46152</c:v>
                </c:pt>
                <c:pt idx="1591">
                  <c:v>46153</c:v>
                </c:pt>
                <c:pt idx="1592">
                  <c:v>46154</c:v>
                </c:pt>
                <c:pt idx="1593">
                  <c:v>46155</c:v>
                </c:pt>
                <c:pt idx="1594">
                  <c:v>46156</c:v>
                </c:pt>
                <c:pt idx="1595">
                  <c:v>46157</c:v>
                </c:pt>
                <c:pt idx="1596">
                  <c:v>46158</c:v>
                </c:pt>
                <c:pt idx="1597">
                  <c:v>46159</c:v>
                </c:pt>
                <c:pt idx="1598">
                  <c:v>46160</c:v>
                </c:pt>
                <c:pt idx="1599">
                  <c:v>46161</c:v>
                </c:pt>
                <c:pt idx="1600">
                  <c:v>46162</c:v>
                </c:pt>
                <c:pt idx="1601">
                  <c:v>46163</c:v>
                </c:pt>
                <c:pt idx="1602">
                  <c:v>46164</c:v>
                </c:pt>
                <c:pt idx="1603">
                  <c:v>46165</c:v>
                </c:pt>
                <c:pt idx="1604">
                  <c:v>46166</c:v>
                </c:pt>
                <c:pt idx="1605">
                  <c:v>46167</c:v>
                </c:pt>
                <c:pt idx="1606">
                  <c:v>46168</c:v>
                </c:pt>
                <c:pt idx="1607">
                  <c:v>46169</c:v>
                </c:pt>
                <c:pt idx="1608">
                  <c:v>46170</c:v>
                </c:pt>
                <c:pt idx="1609">
                  <c:v>46171</c:v>
                </c:pt>
                <c:pt idx="1610">
                  <c:v>46172</c:v>
                </c:pt>
                <c:pt idx="1611">
                  <c:v>46173</c:v>
                </c:pt>
                <c:pt idx="1612">
                  <c:v>46174</c:v>
                </c:pt>
                <c:pt idx="1613">
                  <c:v>46175</c:v>
                </c:pt>
                <c:pt idx="1614">
                  <c:v>46176</c:v>
                </c:pt>
                <c:pt idx="1615">
                  <c:v>46177</c:v>
                </c:pt>
                <c:pt idx="1616">
                  <c:v>46178</c:v>
                </c:pt>
                <c:pt idx="1617">
                  <c:v>46179</c:v>
                </c:pt>
                <c:pt idx="1618">
                  <c:v>46180</c:v>
                </c:pt>
                <c:pt idx="1619">
                  <c:v>46181</c:v>
                </c:pt>
                <c:pt idx="1620">
                  <c:v>46182</c:v>
                </c:pt>
                <c:pt idx="1621">
                  <c:v>46183</c:v>
                </c:pt>
                <c:pt idx="1622">
                  <c:v>46184</c:v>
                </c:pt>
                <c:pt idx="1623">
                  <c:v>46185</c:v>
                </c:pt>
                <c:pt idx="1624">
                  <c:v>46186</c:v>
                </c:pt>
                <c:pt idx="1625">
                  <c:v>46187</c:v>
                </c:pt>
                <c:pt idx="1626">
                  <c:v>46188</c:v>
                </c:pt>
                <c:pt idx="1627">
                  <c:v>46189</c:v>
                </c:pt>
                <c:pt idx="1628">
                  <c:v>46190</c:v>
                </c:pt>
                <c:pt idx="1629">
                  <c:v>46191</c:v>
                </c:pt>
                <c:pt idx="1630">
                  <c:v>46192</c:v>
                </c:pt>
                <c:pt idx="1631">
                  <c:v>46193</c:v>
                </c:pt>
                <c:pt idx="1632">
                  <c:v>46194</c:v>
                </c:pt>
                <c:pt idx="1633">
                  <c:v>46195</c:v>
                </c:pt>
                <c:pt idx="1634">
                  <c:v>46196</c:v>
                </c:pt>
                <c:pt idx="1635">
                  <c:v>46197</c:v>
                </c:pt>
                <c:pt idx="1636">
                  <c:v>46198</c:v>
                </c:pt>
                <c:pt idx="1637">
                  <c:v>46199</c:v>
                </c:pt>
                <c:pt idx="1638">
                  <c:v>46200</c:v>
                </c:pt>
                <c:pt idx="1639">
                  <c:v>46201</c:v>
                </c:pt>
                <c:pt idx="1640">
                  <c:v>46202</c:v>
                </c:pt>
                <c:pt idx="1641">
                  <c:v>46203</c:v>
                </c:pt>
                <c:pt idx="1642">
                  <c:v>46204</c:v>
                </c:pt>
                <c:pt idx="1643">
                  <c:v>46205</c:v>
                </c:pt>
                <c:pt idx="1644">
                  <c:v>46206</c:v>
                </c:pt>
                <c:pt idx="1645">
                  <c:v>46207</c:v>
                </c:pt>
                <c:pt idx="1646">
                  <c:v>46208</c:v>
                </c:pt>
                <c:pt idx="1647">
                  <c:v>46209</c:v>
                </c:pt>
                <c:pt idx="1648">
                  <c:v>46210</c:v>
                </c:pt>
                <c:pt idx="1649">
                  <c:v>46211</c:v>
                </c:pt>
                <c:pt idx="1650">
                  <c:v>46212</c:v>
                </c:pt>
                <c:pt idx="1651">
                  <c:v>46213</c:v>
                </c:pt>
                <c:pt idx="1652">
                  <c:v>46214</c:v>
                </c:pt>
                <c:pt idx="1653">
                  <c:v>46215</c:v>
                </c:pt>
                <c:pt idx="1654">
                  <c:v>46216</c:v>
                </c:pt>
                <c:pt idx="1655">
                  <c:v>46217</c:v>
                </c:pt>
                <c:pt idx="1656">
                  <c:v>46218</c:v>
                </c:pt>
                <c:pt idx="1657">
                  <c:v>46219</c:v>
                </c:pt>
                <c:pt idx="1658">
                  <c:v>46220</c:v>
                </c:pt>
                <c:pt idx="1659">
                  <c:v>46221</c:v>
                </c:pt>
                <c:pt idx="1660">
                  <c:v>46222</c:v>
                </c:pt>
                <c:pt idx="1661">
                  <c:v>46223</c:v>
                </c:pt>
                <c:pt idx="1662">
                  <c:v>46224</c:v>
                </c:pt>
                <c:pt idx="1663">
                  <c:v>46225</c:v>
                </c:pt>
                <c:pt idx="1664">
                  <c:v>46226</c:v>
                </c:pt>
                <c:pt idx="1665">
                  <c:v>46227</c:v>
                </c:pt>
                <c:pt idx="1666">
                  <c:v>46228</c:v>
                </c:pt>
                <c:pt idx="1667">
                  <c:v>46229</c:v>
                </c:pt>
                <c:pt idx="1668">
                  <c:v>46230</c:v>
                </c:pt>
                <c:pt idx="1669">
                  <c:v>46231</c:v>
                </c:pt>
                <c:pt idx="1670">
                  <c:v>46232</c:v>
                </c:pt>
                <c:pt idx="1671">
                  <c:v>46233</c:v>
                </c:pt>
                <c:pt idx="1672">
                  <c:v>46234</c:v>
                </c:pt>
                <c:pt idx="1673">
                  <c:v>46235</c:v>
                </c:pt>
                <c:pt idx="1674">
                  <c:v>46236</c:v>
                </c:pt>
                <c:pt idx="1675">
                  <c:v>46237</c:v>
                </c:pt>
                <c:pt idx="1676">
                  <c:v>46238</c:v>
                </c:pt>
                <c:pt idx="1677">
                  <c:v>46239</c:v>
                </c:pt>
                <c:pt idx="1678">
                  <c:v>46240</c:v>
                </c:pt>
                <c:pt idx="1679">
                  <c:v>46241</c:v>
                </c:pt>
                <c:pt idx="1680">
                  <c:v>46242</c:v>
                </c:pt>
                <c:pt idx="1681">
                  <c:v>46243</c:v>
                </c:pt>
                <c:pt idx="1682">
                  <c:v>46244</c:v>
                </c:pt>
                <c:pt idx="1683">
                  <c:v>46245</c:v>
                </c:pt>
                <c:pt idx="1684">
                  <c:v>46246</c:v>
                </c:pt>
                <c:pt idx="1685">
                  <c:v>46247</c:v>
                </c:pt>
                <c:pt idx="1686">
                  <c:v>46248</c:v>
                </c:pt>
                <c:pt idx="1687">
                  <c:v>46249</c:v>
                </c:pt>
                <c:pt idx="1688">
                  <c:v>46250</c:v>
                </c:pt>
                <c:pt idx="1689">
                  <c:v>46251</c:v>
                </c:pt>
                <c:pt idx="1690">
                  <c:v>46252</c:v>
                </c:pt>
                <c:pt idx="1691">
                  <c:v>46253</c:v>
                </c:pt>
                <c:pt idx="1692">
                  <c:v>46254</c:v>
                </c:pt>
                <c:pt idx="1693">
                  <c:v>46255</c:v>
                </c:pt>
                <c:pt idx="1694">
                  <c:v>46256</c:v>
                </c:pt>
                <c:pt idx="1695">
                  <c:v>46257</c:v>
                </c:pt>
                <c:pt idx="1696">
                  <c:v>46258</c:v>
                </c:pt>
                <c:pt idx="1697">
                  <c:v>46259</c:v>
                </c:pt>
                <c:pt idx="1698">
                  <c:v>46260</c:v>
                </c:pt>
                <c:pt idx="1699">
                  <c:v>46261</c:v>
                </c:pt>
                <c:pt idx="1700">
                  <c:v>46262</c:v>
                </c:pt>
                <c:pt idx="1701">
                  <c:v>46263</c:v>
                </c:pt>
                <c:pt idx="1702">
                  <c:v>46264</c:v>
                </c:pt>
                <c:pt idx="1703">
                  <c:v>46265</c:v>
                </c:pt>
                <c:pt idx="1704">
                  <c:v>46266</c:v>
                </c:pt>
                <c:pt idx="1705">
                  <c:v>46267</c:v>
                </c:pt>
                <c:pt idx="1706">
                  <c:v>46268</c:v>
                </c:pt>
                <c:pt idx="1707">
                  <c:v>46269</c:v>
                </c:pt>
                <c:pt idx="1708">
                  <c:v>46270</c:v>
                </c:pt>
                <c:pt idx="1709">
                  <c:v>46271</c:v>
                </c:pt>
                <c:pt idx="1710">
                  <c:v>46272</c:v>
                </c:pt>
                <c:pt idx="1711">
                  <c:v>46273</c:v>
                </c:pt>
                <c:pt idx="1712">
                  <c:v>46274</c:v>
                </c:pt>
                <c:pt idx="1713">
                  <c:v>46275</c:v>
                </c:pt>
                <c:pt idx="1714">
                  <c:v>46276</c:v>
                </c:pt>
                <c:pt idx="1715">
                  <c:v>46277</c:v>
                </c:pt>
                <c:pt idx="1716">
                  <c:v>46278</c:v>
                </c:pt>
                <c:pt idx="1717">
                  <c:v>46279</c:v>
                </c:pt>
                <c:pt idx="1718">
                  <c:v>46280</c:v>
                </c:pt>
                <c:pt idx="1719">
                  <c:v>46281</c:v>
                </c:pt>
                <c:pt idx="1720">
                  <c:v>46282</c:v>
                </c:pt>
                <c:pt idx="1721">
                  <c:v>46283</c:v>
                </c:pt>
                <c:pt idx="1722">
                  <c:v>46284</c:v>
                </c:pt>
                <c:pt idx="1723">
                  <c:v>46285</c:v>
                </c:pt>
                <c:pt idx="1724">
                  <c:v>46286</c:v>
                </c:pt>
                <c:pt idx="1725">
                  <c:v>46287</c:v>
                </c:pt>
                <c:pt idx="1726">
                  <c:v>46288</c:v>
                </c:pt>
                <c:pt idx="1727">
                  <c:v>46289</c:v>
                </c:pt>
                <c:pt idx="1728">
                  <c:v>46290</c:v>
                </c:pt>
                <c:pt idx="1729">
                  <c:v>46291</c:v>
                </c:pt>
                <c:pt idx="1730">
                  <c:v>46292</c:v>
                </c:pt>
                <c:pt idx="1731">
                  <c:v>46293</c:v>
                </c:pt>
                <c:pt idx="1732">
                  <c:v>46294</c:v>
                </c:pt>
                <c:pt idx="1733">
                  <c:v>46295</c:v>
                </c:pt>
                <c:pt idx="1734">
                  <c:v>46296</c:v>
                </c:pt>
                <c:pt idx="1735">
                  <c:v>46297</c:v>
                </c:pt>
                <c:pt idx="1736">
                  <c:v>46298</c:v>
                </c:pt>
                <c:pt idx="1737">
                  <c:v>46299</c:v>
                </c:pt>
                <c:pt idx="1738">
                  <c:v>46300</c:v>
                </c:pt>
                <c:pt idx="1739">
                  <c:v>46301</c:v>
                </c:pt>
                <c:pt idx="1740">
                  <c:v>46302</c:v>
                </c:pt>
                <c:pt idx="1741">
                  <c:v>46303</c:v>
                </c:pt>
                <c:pt idx="1742">
                  <c:v>46304</c:v>
                </c:pt>
                <c:pt idx="1743">
                  <c:v>46305</c:v>
                </c:pt>
                <c:pt idx="1744">
                  <c:v>46306</c:v>
                </c:pt>
                <c:pt idx="1745">
                  <c:v>46307</c:v>
                </c:pt>
                <c:pt idx="1746">
                  <c:v>46308</c:v>
                </c:pt>
                <c:pt idx="1747">
                  <c:v>46309</c:v>
                </c:pt>
                <c:pt idx="1748">
                  <c:v>46310</c:v>
                </c:pt>
                <c:pt idx="1749">
                  <c:v>46311</c:v>
                </c:pt>
                <c:pt idx="1750">
                  <c:v>46312</c:v>
                </c:pt>
                <c:pt idx="1751">
                  <c:v>46313</c:v>
                </c:pt>
                <c:pt idx="1752">
                  <c:v>46314</c:v>
                </c:pt>
                <c:pt idx="1753">
                  <c:v>46315</c:v>
                </c:pt>
                <c:pt idx="1754">
                  <c:v>46316</c:v>
                </c:pt>
                <c:pt idx="1755">
                  <c:v>46317</c:v>
                </c:pt>
                <c:pt idx="1756">
                  <c:v>46318</c:v>
                </c:pt>
                <c:pt idx="1757">
                  <c:v>46319</c:v>
                </c:pt>
                <c:pt idx="1758">
                  <c:v>46320</c:v>
                </c:pt>
                <c:pt idx="1759">
                  <c:v>46321</c:v>
                </c:pt>
                <c:pt idx="1760">
                  <c:v>46322</c:v>
                </c:pt>
                <c:pt idx="1761">
                  <c:v>46323</c:v>
                </c:pt>
                <c:pt idx="1762">
                  <c:v>46324</c:v>
                </c:pt>
                <c:pt idx="1763">
                  <c:v>46325</c:v>
                </c:pt>
                <c:pt idx="1764">
                  <c:v>46326</c:v>
                </c:pt>
                <c:pt idx="1765">
                  <c:v>46327</c:v>
                </c:pt>
                <c:pt idx="1766">
                  <c:v>46328</c:v>
                </c:pt>
                <c:pt idx="1767">
                  <c:v>46329</c:v>
                </c:pt>
                <c:pt idx="1768">
                  <c:v>46330</c:v>
                </c:pt>
                <c:pt idx="1769">
                  <c:v>46331</c:v>
                </c:pt>
                <c:pt idx="1770">
                  <c:v>46332</c:v>
                </c:pt>
                <c:pt idx="1771">
                  <c:v>46333</c:v>
                </c:pt>
                <c:pt idx="1772">
                  <c:v>46334</c:v>
                </c:pt>
                <c:pt idx="1773">
                  <c:v>46335</c:v>
                </c:pt>
                <c:pt idx="1774">
                  <c:v>46336</c:v>
                </c:pt>
                <c:pt idx="1775">
                  <c:v>46337</c:v>
                </c:pt>
                <c:pt idx="1776">
                  <c:v>46338</c:v>
                </c:pt>
                <c:pt idx="1777">
                  <c:v>46339</c:v>
                </c:pt>
                <c:pt idx="1778">
                  <c:v>46340</c:v>
                </c:pt>
                <c:pt idx="1779">
                  <c:v>46341</c:v>
                </c:pt>
                <c:pt idx="1780">
                  <c:v>46342</c:v>
                </c:pt>
                <c:pt idx="1781">
                  <c:v>46343</c:v>
                </c:pt>
                <c:pt idx="1782">
                  <c:v>46344</c:v>
                </c:pt>
                <c:pt idx="1783">
                  <c:v>46345</c:v>
                </c:pt>
                <c:pt idx="1784">
                  <c:v>46346</c:v>
                </c:pt>
                <c:pt idx="1785">
                  <c:v>46347</c:v>
                </c:pt>
                <c:pt idx="1786">
                  <c:v>46348</c:v>
                </c:pt>
                <c:pt idx="1787">
                  <c:v>46349</c:v>
                </c:pt>
                <c:pt idx="1788">
                  <c:v>46350</c:v>
                </c:pt>
                <c:pt idx="1789">
                  <c:v>46351</c:v>
                </c:pt>
                <c:pt idx="1790">
                  <c:v>46352</c:v>
                </c:pt>
                <c:pt idx="1791">
                  <c:v>46353</c:v>
                </c:pt>
                <c:pt idx="1792">
                  <c:v>46354</c:v>
                </c:pt>
                <c:pt idx="1793">
                  <c:v>46355</c:v>
                </c:pt>
                <c:pt idx="1794">
                  <c:v>46356</c:v>
                </c:pt>
                <c:pt idx="1795">
                  <c:v>46357</c:v>
                </c:pt>
                <c:pt idx="1796">
                  <c:v>46358</c:v>
                </c:pt>
                <c:pt idx="1797">
                  <c:v>46359</c:v>
                </c:pt>
                <c:pt idx="1798">
                  <c:v>46360</c:v>
                </c:pt>
                <c:pt idx="1799">
                  <c:v>46361</c:v>
                </c:pt>
                <c:pt idx="1800">
                  <c:v>46362</c:v>
                </c:pt>
                <c:pt idx="1801">
                  <c:v>46363</c:v>
                </c:pt>
                <c:pt idx="1802">
                  <c:v>46364</c:v>
                </c:pt>
                <c:pt idx="1803">
                  <c:v>46365</c:v>
                </c:pt>
                <c:pt idx="1804">
                  <c:v>46366</c:v>
                </c:pt>
                <c:pt idx="1805">
                  <c:v>46367</c:v>
                </c:pt>
                <c:pt idx="1806">
                  <c:v>46368</c:v>
                </c:pt>
                <c:pt idx="1807">
                  <c:v>46369</c:v>
                </c:pt>
                <c:pt idx="1808">
                  <c:v>46370</c:v>
                </c:pt>
                <c:pt idx="1809">
                  <c:v>46371</c:v>
                </c:pt>
                <c:pt idx="1810">
                  <c:v>46372</c:v>
                </c:pt>
                <c:pt idx="1811">
                  <c:v>46373</c:v>
                </c:pt>
                <c:pt idx="1812">
                  <c:v>46374</c:v>
                </c:pt>
                <c:pt idx="1813">
                  <c:v>46375</c:v>
                </c:pt>
                <c:pt idx="1814">
                  <c:v>46376</c:v>
                </c:pt>
                <c:pt idx="1815">
                  <c:v>46377</c:v>
                </c:pt>
                <c:pt idx="1816">
                  <c:v>46378</c:v>
                </c:pt>
                <c:pt idx="1817">
                  <c:v>46379</c:v>
                </c:pt>
                <c:pt idx="1818">
                  <c:v>46380</c:v>
                </c:pt>
                <c:pt idx="1819">
                  <c:v>46381</c:v>
                </c:pt>
                <c:pt idx="1820">
                  <c:v>46382</c:v>
                </c:pt>
                <c:pt idx="1821">
                  <c:v>46383</c:v>
                </c:pt>
                <c:pt idx="1822">
                  <c:v>46384</c:v>
                </c:pt>
                <c:pt idx="1823">
                  <c:v>46385</c:v>
                </c:pt>
                <c:pt idx="1824">
                  <c:v>46386</c:v>
                </c:pt>
                <c:pt idx="1825">
                  <c:v>46387</c:v>
                </c:pt>
              </c:numCache>
            </c:numRef>
          </c:cat>
          <c:val>
            <c:numRef>
              <c:f>Sheet1!$B$2:$B$1827</c:f>
              <c:numCache>
                <c:formatCode>General</c:formatCode>
                <c:ptCount val="1826"/>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0.5</c:v>
                </c:pt>
                <c:pt idx="208">
                  <c:v>0.5</c:v>
                </c:pt>
                <c:pt idx="209">
                  <c:v>0.5</c:v>
                </c:pt>
                <c:pt idx="210">
                  <c:v>0.5</c:v>
                </c:pt>
                <c:pt idx="211">
                  <c:v>0.5</c:v>
                </c:pt>
                <c:pt idx="212">
                  <c:v>0.5</c:v>
                </c:pt>
                <c:pt idx="213">
                  <c:v>0.5</c:v>
                </c:pt>
                <c:pt idx="214">
                  <c:v>0.5</c:v>
                </c:pt>
                <c:pt idx="215">
                  <c:v>0.5</c:v>
                </c:pt>
                <c:pt idx="216">
                  <c:v>0.5</c:v>
                </c:pt>
                <c:pt idx="217">
                  <c:v>0.5</c:v>
                </c:pt>
                <c:pt idx="218">
                  <c:v>0.5</c:v>
                </c:pt>
                <c:pt idx="219">
                  <c:v>0.5</c:v>
                </c:pt>
                <c:pt idx="220">
                  <c:v>0.5</c:v>
                </c:pt>
                <c:pt idx="221">
                  <c:v>0.5</c:v>
                </c:pt>
                <c:pt idx="222">
                  <c:v>0.5</c:v>
                </c:pt>
                <c:pt idx="223">
                  <c:v>0.5</c:v>
                </c:pt>
                <c:pt idx="224">
                  <c:v>0.5</c:v>
                </c:pt>
                <c:pt idx="225">
                  <c:v>0.5</c:v>
                </c:pt>
                <c:pt idx="226">
                  <c:v>0.5</c:v>
                </c:pt>
                <c:pt idx="227">
                  <c:v>0.5</c:v>
                </c:pt>
                <c:pt idx="228">
                  <c:v>0.5</c:v>
                </c:pt>
                <c:pt idx="229">
                  <c:v>0.5</c:v>
                </c:pt>
                <c:pt idx="230">
                  <c:v>0.5</c:v>
                </c:pt>
                <c:pt idx="231">
                  <c:v>0.5</c:v>
                </c:pt>
                <c:pt idx="232">
                  <c:v>0.5</c:v>
                </c:pt>
                <c:pt idx="233">
                  <c:v>0.5</c:v>
                </c:pt>
                <c:pt idx="234">
                  <c:v>0.5</c:v>
                </c:pt>
                <c:pt idx="235">
                  <c:v>0.5</c:v>
                </c:pt>
                <c:pt idx="236">
                  <c:v>0.5</c:v>
                </c:pt>
                <c:pt idx="237">
                  <c:v>0.5</c:v>
                </c:pt>
                <c:pt idx="238">
                  <c:v>0.5</c:v>
                </c:pt>
                <c:pt idx="239">
                  <c:v>0.5</c:v>
                </c:pt>
                <c:pt idx="240">
                  <c:v>0.5</c:v>
                </c:pt>
                <c:pt idx="241">
                  <c:v>0.5</c:v>
                </c:pt>
                <c:pt idx="242">
                  <c:v>0.5</c:v>
                </c:pt>
                <c:pt idx="243">
                  <c:v>0.5</c:v>
                </c:pt>
                <c:pt idx="244">
                  <c:v>0.5</c:v>
                </c:pt>
                <c:pt idx="245">
                  <c:v>0.5</c:v>
                </c:pt>
                <c:pt idx="246">
                  <c:v>0.5</c:v>
                </c:pt>
                <c:pt idx="247">
                  <c:v>0.5</c:v>
                </c:pt>
                <c:pt idx="248">
                  <c:v>0.5</c:v>
                </c:pt>
                <c:pt idx="249">
                  <c:v>0.5</c:v>
                </c:pt>
                <c:pt idx="250">
                  <c:v>0.5</c:v>
                </c:pt>
                <c:pt idx="251">
                  <c:v>0.5</c:v>
                </c:pt>
                <c:pt idx="252">
                  <c:v>0.5</c:v>
                </c:pt>
                <c:pt idx="253">
                  <c:v>0.5</c:v>
                </c:pt>
                <c:pt idx="254">
                  <c:v>0.5</c:v>
                </c:pt>
                <c:pt idx="255">
                  <c:v>0.5</c:v>
                </c:pt>
                <c:pt idx="256">
                  <c:v>1.25</c:v>
                </c:pt>
                <c:pt idx="257">
                  <c:v>1.25</c:v>
                </c:pt>
                <c:pt idx="258">
                  <c:v>1.25</c:v>
                </c:pt>
                <c:pt idx="259">
                  <c:v>1.25</c:v>
                </c:pt>
                <c:pt idx="260">
                  <c:v>1.25</c:v>
                </c:pt>
                <c:pt idx="261">
                  <c:v>1.25</c:v>
                </c:pt>
                <c:pt idx="262">
                  <c:v>1.25</c:v>
                </c:pt>
                <c:pt idx="263">
                  <c:v>1.25</c:v>
                </c:pt>
                <c:pt idx="264">
                  <c:v>1.25</c:v>
                </c:pt>
                <c:pt idx="265">
                  <c:v>1.25</c:v>
                </c:pt>
                <c:pt idx="266">
                  <c:v>1.25</c:v>
                </c:pt>
                <c:pt idx="267">
                  <c:v>1.25</c:v>
                </c:pt>
                <c:pt idx="268">
                  <c:v>1.25</c:v>
                </c:pt>
                <c:pt idx="269">
                  <c:v>1.25</c:v>
                </c:pt>
                <c:pt idx="270">
                  <c:v>1.25</c:v>
                </c:pt>
                <c:pt idx="271">
                  <c:v>1.25</c:v>
                </c:pt>
                <c:pt idx="272">
                  <c:v>1.25</c:v>
                </c:pt>
                <c:pt idx="273">
                  <c:v>1.25</c:v>
                </c:pt>
                <c:pt idx="274">
                  <c:v>1.25</c:v>
                </c:pt>
                <c:pt idx="275">
                  <c:v>1.25</c:v>
                </c:pt>
                <c:pt idx="276">
                  <c:v>1.25</c:v>
                </c:pt>
                <c:pt idx="277">
                  <c:v>1.25</c:v>
                </c:pt>
                <c:pt idx="278">
                  <c:v>1.25</c:v>
                </c:pt>
                <c:pt idx="279">
                  <c:v>1.25</c:v>
                </c:pt>
                <c:pt idx="280">
                  <c:v>1.25</c:v>
                </c:pt>
                <c:pt idx="281">
                  <c:v>1.25</c:v>
                </c:pt>
                <c:pt idx="282">
                  <c:v>1.25</c:v>
                </c:pt>
                <c:pt idx="283">
                  <c:v>1.25</c:v>
                </c:pt>
                <c:pt idx="284">
                  <c:v>1.25</c:v>
                </c:pt>
                <c:pt idx="285">
                  <c:v>1.25</c:v>
                </c:pt>
                <c:pt idx="286">
                  <c:v>1.25</c:v>
                </c:pt>
                <c:pt idx="287">
                  <c:v>1.25</c:v>
                </c:pt>
                <c:pt idx="288">
                  <c:v>1.25</c:v>
                </c:pt>
                <c:pt idx="289">
                  <c:v>1.25</c:v>
                </c:pt>
                <c:pt idx="290">
                  <c:v>1.25</c:v>
                </c:pt>
                <c:pt idx="291">
                  <c:v>1.25</c:v>
                </c:pt>
                <c:pt idx="292">
                  <c:v>1.25</c:v>
                </c:pt>
                <c:pt idx="293">
                  <c:v>1.25</c:v>
                </c:pt>
                <c:pt idx="294">
                  <c:v>1.25</c:v>
                </c:pt>
                <c:pt idx="295">
                  <c:v>1.25</c:v>
                </c:pt>
                <c:pt idx="296">
                  <c:v>1.25</c:v>
                </c:pt>
                <c:pt idx="297">
                  <c:v>1.25</c:v>
                </c:pt>
                <c:pt idx="298">
                  <c:v>1.25</c:v>
                </c:pt>
                <c:pt idx="299">
                  <c:v>1.25</c:v>
                </c:pt>
                <c:pt idx="300">
                  <c:v>1.25</c:v>
                </c:pt>
                <c:pt idx="301">
                  <c:v>1.25</c:v>
                </c:pt>
                <c:pt idx="302">
                  <c:v>1.25</c:v>
                </c:pt>
                <c:pt idx="303">
                  <c:v>1.25</c:v>
                </c:pt>
                <c:pt idx="304">
                  <c:v>1.25</c:v>
                </c:pt>
                <c:pt idx="305">
                  <c:v>2</c:v>
                </c:pt>
                <c:pt idx="306">
                  <c:v>2</c:v>
                </c:pt>
                <c:pt idx="307">
                  <c:v>2</c:v>
                </c:pt>
                <c:pt idx="308">
                  <c:v>2</c:v>
                </c:pt>
                <c:pt idx="309">
                  <c:v>2</c:v>
                </c:pt>
                <c:pt idx="310">
                  <c:v>2</c:v>
                </c:pt>
                <c:pt idx="311">
                  <c:v>2</c:v>
                </c:pt>
                <c:pt idx="312">
                  <c:v>2</c:v>
                </c:pt>
                <c:pt idx="313">
                  <c:v>2</c:v>
                </c:pt>
                <c:pt idx="314">
                  <c:v>2</c:v>
                </c:pt>
                <c:pt idx="315">
                  <c:v>2</c:v>
                </c:pt>
                <c:pt idx="316">
                  <c:v>2</c:v>
                </c:pt>
                <c:pt idx="317">
                  <c:v>2</c:v>
                </c:pt>
                <c:pt idx="318">
                  <c:v>2</c:v>
                </c:pt>
                <c:pt idx="319">
                  <c:v>2</c:v>
                </c:pt>
                <c:pt idx="320">
                  <c:v>2</c:v>
                </c:pt>
                <c:pt idx="321">
                  <c:v>2</c:v>
                </c:pt>
                <c:pt idx="322">
                  <c:v>2</c:v>
                </c:pt>
                <c:pt idx="323">
                  <c:v>2</c:v>
                </c:pt>
                <c:pt idx="324">
                  <c:v>2</c:v>
                </c:pt>
                <c:pt idx="325">
                  <c:v>2</c:v>
                </c:pt>
                <c:pt idx="326">
                  <c:v>2</c:v>
                </c:pt>
                <c:pt idx="327">
                  <c:v>2</c:v>
                </c:pt>
                <c:pt idx="328">
                  <c:v>2</c:v>
                </c:pt>
                <c:pt idx="329">
                  <c:v>2</c:v>
                </c:pt>
                <c:pt idx="330">
                  <c:v>2</c:v>
                </c:pt>
                <c:pt idx="331">
                  <c:v>2</c:v>
                </c:pt>
                <c:pt idx="332">
                  <c:v>2</c:v>
                </c:pt>
                <c:pt idx="333">
                  <c:v>2</c:v>
                </c:pt>
                <c:pt idx="334">
                  <c:v>2</c:v>
                </c:pt>
                <c:pt idx="335">
                  <c:v>2</c:v>
                </c:pt>
                <c:pt idx="336">
                  <c:v>2</c:v>
                </c:pt>
                <c:pt idx="337">
                  <c:v>2</c:v>
                </c:pt>
                <c:pt idx="338">
                  <c:v>2</c:v>
                </c:pt>
                <c:pt idx="339">
                  <c:v>2</c:v>
                </c:pt>
                <c:pt idx="340">
                  <c:v>2</c:v>
                </c:pt>
                <c:pt idx="341">
                  <c:v>2</c:v>
                </c:pt>
                <c:pt idx="342">
                  <c:v>2</c:v>
                </c:pt>
                <c:pt idx="343">
                  <c:v>2</c:v>
                </c:pt>
                <c:pt idx="344">
                  <c:v>2</c:v>
                </c:pt>
                <c:pt idx="345">
                  <c:v>2</c:v>
                </c:pt>
                <c:pt idx="346">
                  <c:v>2</c:v>
                </c:pt>
                <c:pt idx="347">
                  <c:v>2</c:v>
                </c:pt>
                <c:pt idx="348">
                  <c:v>2</c:v>
                </c:pt>
                <c:pt idx="349">
                  <c:v>2</c:v>
                </c:pt>
                <c:pt idx="350">
                  <c:v>2</c:v>
                </c:pt>
                <c:pt idx="351">
                  <c:v>2</c:v>
                </c:pt>
                <c:pt idx="352">
                  <c:v>2</c:v>
                </c:pt>
                <c:pt idx="353">
                  <c:v>2</c:v>
                </c:pt>
                <c:pt idx="354">
                  <c:v>2.5</c:v>
                </c:pt>
                <c:pt idx="355">
                  <c:v>2.5</c:v>
                </c:pt>
                <c:pt idx="356">
                  <c:v>2.5</c:v>
                </c:pt>
                <c:pt idx="357">
                  <c:v>2.5</c:v>
                </c:pt>
                <c:pt idx="358">
                  <c:v>2.5</c:v>
                </c:pt>
                <c:pt idx="359">
                  <c:v>2.5</c:v>
                </c:pt>
                <c:pt idx="360">
                  <c:v>2.5</c:v>
                </c:pt>
                <c:pt idx="361">
                  <c:v>2.5</c:v>
                </c:pt>
                <c:pt idx="362">
                  <c:v>2.5</c:v>
                </c:pt>
                <c:pt idx="363">
                  <c:v>2.5</c:v>
                </c:pt>
                <c:pt idx="364">
                  <c:v>2.5</c:v>
                </c:pt>
                <c:pt idx="365">
                  <c:v>2.5</c:v>
                </c:pt>
                <c:pt idx="366">
                  <c:v>2.5</c:v>
                </c:pt>
                <c:pt idx="367">
                  <c:v>2.5</c:v>
                </c:pt>
                <c:pt idx="368">
                  <c:v>2.5</c:v>
                </c:pt>
                <c:pt idx="369">
                  <c:v>2.5</c:v>
                </c:pt>
                <c:pt idx="370">
                  <c:v>2.5</c:v>
                </c:pt>
                <c:pt idx="371">
                  <c:v>2.5</c:v>
                </c:pt>
                <c:pt idx="372">
                  <c:v>2.5</c:v>
                </c:pt>
                <c:pt idx="373">
                  <c:v>2.5</c:v>
                </c:pt>
                <c:pt idx="374">
                  <c:v>2.5</c:v>
                </c:pt>
                <c:pt idx="375">
                  <c:v>2.5</c:v>
                </c:pt>
                <c:pt idx="376">
                  <c:v>2.5</c:v>
                </c:pt>
                <c:pt idx="377">
                  <c:v>2.5</c:v>
                </c:pt>
                <c:pt idx="378">
                  <c:v>2.5</c:v>
                </c:pt>
                <c:pt idx="379">
                  <c:v>2.5</c:v>
                </c:pt>
                <c:pt idx="380">
                  <c:v>2.5</c:v>
                </c:pt>
                <c:pt idx="381">
                  <c:v>2.5</c:v>
                </c:pt>
                <c:pt idx="382">
                  <c:v>2.5</c:v>
                </c:pt>
                <c:pt idx="383">
                  <c:v>2.5</c:v>
                </c:pt>
                <c:pt idx="384">
                  <c:v>2.5</c:v>
                </c:pt>
                <c:pt idx="385">
                  <c:v>2.5</c:v>
                </c:pt>
                <c:pt idx="386">
                  <c:v>2.5</c:v>
                </c:pt>
                <c:pt idx="387">
                  <c:v>2.5</c:v>
                </c:pt>
                <c:pt idx="388">
                  <c:v>2.5</c:v>
                </c:pt>
                <c:pt idx="389">
                  <c:v>2.5</c:v>
                </c:pt>
                <c:pt idx="390">
                  <c:v>2.5</c:v>
                </c:pt>
                <c:pt idx="391">
                  <c:v>2.5</c:v>
                </c:pt>
                <c:pt idx="392">
                  <c:v>2.5</c:v>
                </c:pt>
                <c:pt idx="393">
                  <c:v>2.5</c:v>
                </c:pt>
                <c:pt idx="394">
                  <c:v>2.5</c:v>
                </c:pt>
                <c:pt idx="395">
                  <c:v>2.5</c:v>
                </c:pt>
                <c:pt idx="396">
                  <c:v>2.5</c:v>
                </c:pt>
                <c:pt idx="397">
                  <c:v>2.5</c:v>
                </c:pt>
                <c:pt idx="398">
                  <c:v>2.5</c:v>
                </c:pt>
                <c:pt idx="399">
                  <c:v>2.5</c:v>
                </c:pt>
                <c:pt idx="400">
                  <c:v>2.5</c:v>
                </c:pt>
                <c:pt idx="401">
                  <c:v>2.5</c:v>
                </c:pt>
                <c:pt idx="402">
                  <c:v>2.5</c:v>
                </c:pt>
                <c:pt idx="403">
                  <c:v>3</c:v>
                </c:pt>
                <c:pt idx="404">
                  <c:v>3</c:v>
                </c:pt>
                <c:pt idx="405">
                  <c:v>3</c:v>
                </c:pt>
                <c:pt idx="406">
                  <c:v>3</c:v>
                </c:pt>
                <c:pt idx="407">
                  <c:v>3</c:v>
                </c:pt>
                <c:pt idx="408">
                  <c:v>3</c:v>
                </c:pt>
                <c:pt idx="409">
                  <c:v>3</c:v>
                </c:pt>
                <c:pt idx="410">
                  <c:v>3</c:v>
                </c:pt>
                <c:pt idx="411">
                  <c:v>3</c:v>
                </c:pt>
                <c:pt idx="412">
                  <c:v>3</c:v>
                </c:pt>
                <c:pt idx="413">
                  <c:v>3</c:v>
                </c:pt>
                <c:pt idx="414">
                  <c:v>3</c:v>
                </c:pt>
                <c:pt idx="415">
                  <c:v>3</c:v>
                </c:pt>
                <c:pt idx="416">
                  <c:v>3</c:v>
                </c:pt>
                <c:pt idx="417">
                  <c:v>3</c:v>
                </c:pt>
                <c:pt idx="418">
                  <c:v>3</c:v>
                </c:pt>
                <c:pt idx="419">
                  <c:v>3</c:v>
                </c:pt>
                <c:pt idx="420">
                  <c:v>3</c:v>
                </c:pt>
                <c:pt idx="421">
                  <c:v>3</c:v>
                </c:pt>
                <c:pt idx="422">
                  <c:v>3</c:v>
                </c:pt>
                <c:pt idx="423">
                  <c:v>3</c:v>
                </c:pt>
                <c:pt idx="424">
                  <c:v>3</c:v>
                </c:pt>
                <c:pt idx="425">
                  <c:v>3</c:v>
                </c:pt>
                <c:pt idx="426">
                  <c:v>3</c:v>
                </c:pt>
                <c:pt idx="427">
                  <c:v>3</c:v>
                </c:pt>
                <c:pt idx="428">
                  <c:v>3</c:v>
                </c:pt>
                <c:pt idx="429">
                  <c:v>3</c:v>
                </c:pt>
                <c:pt idx="430">
                  <c:v>3</c:v>
                </c:pt>
                <c:pt idx="431">
                  <c:v>3</c:v>
                </c:pt>
                <c:pt idx="432">
                  <c:v>3</c:v>
                </c:pt>
                <c:pt idx="433">
                  <c:v>3</c:v>
                </c:pt>
                <c:pt idx="434">
                  <c:v>3</c:v>
                </c:pt>
                <c:pt idx="435">
                  <c:v>3</c:v>
                </c:pt>
                <c:pt idx="436">
                  <c:v>3</c:v>
                </c:pt>
                <c:pt idx="437">
                  <c:v>3</c:v>
                </c:pt>
                <c:pt idx="438">
                  <c:v>3</c:v>
                </c:pt>
                <c:pt idx="439">
                  <c:v>3</c:v>
                </c:pt>
                <c:pt idx="440">
                  <c:v>3</c:v>
                </c:pt>
                <c:pt idx="441">
                  <c:v>3</c:v>
                </c:pt>
                <c:pt idx="442">
                  <c:v>3</c:v>
                </c:pt>
                <c:pt idx="443">
                  <c:v>3</c:v>
                </c:pt>
                <c:pt idx="444">
                  <c:v>3</c:v>
                </c:pt>
                <c:pt idx="445">
                  <c:v>3.5</c:v>
                </c:pt>
                <c:pt idx="446">
                  <c:v>3.5</c:v>
                </c:pt>
                <c:pt idx="447">
                  <c:v>3.5</c:v>
                </c:pt>
                <c:pt idx="448">
                  <c:v>3.5</c:v>
                </c:pt>
                <c:pt idx="449">
                  <c:v>3.5</c:v>
                </c:pt>
                <c:pt idx="450">
                  <c:v>3.5</c:v>
                </c:pt>
                <c:pt idx="451">
                  <c:v>3.5</c:v>
                </c:pt>
                <c:pt idx="452">
                  <c:v>3.5</c:v>
                </c:pt>
                <c:pt idx="453">
                  <c:v>3.5</c:v>
                </c:pt>
                <c:pt idx="454">
                  <c:v>3.5</c:v>
                </c:pt>
                <c:pt idx="455">
                  <c:v>3.5</c:v>
                </c:pt>
                <c:pt idx="456">
                  <c:v>3.5</c:v>
                </c:pt>
                <c:pt idx="457">
                  <c:v>3.5</c:v>
                </c:pt>
                <c:pt idx="458">
                  <c:v>3.5</c:v>
                </c:pt>
                <c:pt idx="459">
                  <c:v>3.5</c:v>
                </c:pt>
                <c:pt idx="460">
                  <c:v>3.5</c:v>
                </c:pt>
                <c:pt idx="461">
                  <c:v>3.5</c:v>
                </c:pt>
                <c:pt idx="462">
                  <c:v>3.5</c:v>
                </c:pt>
                <c:pt idx="463">
                  <c:v>3.5</c:v>
                </c:pt>
                <c:pt idx="464">
                  <c:v>3.5</c:v>
                </c:pt>
                <c:pt idx="465">
                  <c:v>3.5</c:v>
                </c:pt>
                <c:pt idx="466">
                  <c:v>3.5</c:v>
                </c:pt>
                <c:pt idx="467">
                  <c:v>3.5</c:v>
                </c:pt>
                <c:pt idx="468">
                  <c:v>3.5</c:v>
                </c:pt>
                <c:pt idx="469">
                  <c:v>3.5</c:v>
                </c:pt>
                <c:pt idx="470">
                  <c:v>3.5</c:v>
                </c:pt>
                <c:pt idx="471">
                  <c:v>3.5</c:v>
                </c:pt>
                <c:pt idx="472">
                  <c:v>3.5</c:v>
                </c:pt>
                <c:pt idx="473">
                  <c:v>3.5</c:v>
                </c:pt>
                <c:pt idx="474">
                  <c:v>3.5</c:v>
                </c:pt>
                <c:pt idx="475">
                  <c:v>3.5</c:v>
                </c:pt>
                <c:pt idx="476">
                  <c:v>3.5</c:v>
                </c:pt>
                <c:pt idx="477">
                  <c:v>3.5</c:v>
                </c:pt>
                <c:pt idx="478">
                  <c:v>3.5</c:v>
                </c:pt>
                <c:pt idx="479">
                  <c:v>3.5</c:v>
                </c:pt>
                <c:pt idx="480">
                  <c:v>3.5</c:v>
                </c:pt>
                <c:pt idx="481">
                  <c:v>3.5</c:v>
                </c:pt>
                <c:pt idx="482">
                  <c:v>3.5</c:v>
                </c:pt>
                <c:pt idx="483">
                  <c:v>3.5</c:v>
                </c:pt>
                <c:pt idx="484">
                  <c:v>3.5</c:v>
                </c:pt>
                <c:pt idx="485">
                  <c:v>3.5</c:v>
                </c:pt>
                <c:pt idx="486">
                  <c:v>3.5</c:v>
                </c:pt>
                <c:pt idx="487">
                  <c:v>3.5</c:v>
                </c:pt>
                <c:pt idx="488">
                  <c:v>3.5</c:v>
                </c:pt>
                <c:pt idx="489">
                  <c:v>3.5</c:v>
                </c:pt>
                <c:pt idx="490">
                  <c:v>3.5</c:v>
                </c:pt>
                <c:pt idx="491">
                  <c:v>3.5</c:v>
                </c:pt>
                <c:pt idx="492">
                  <c:v>3.5</c:v>
                </c:pt>
                <c:pt idx="493">
                  <c:v>3.5</c:v>
                </c:pt>
                <c:pt idx="494">
                  <c:v>3.75</c:v>
                </c:pt>
                <c:pt idx="495">
                  <c:v>3.75</c:v>
                </c:pt>
                <c:pt idx="496">
                  <c:v>3.75</c:v>
                </c:pt>
                <c:pt idx="497">
                  <c:v>3.75</c:v>
                </c:pt>
                <c:pt idx="498">
                  <c:v>3.75</c:v>
                </c:pt>
                <c:pt idx="499">
                  <c:v>3.75</c:v>
                </c:pt>
                <c:pt idx="500">
                  <c:v>3.75</c:v>
                </c:pt>
                <c:pt idx="501">
                  <c:v>3.75</c:v>
                </c:pt>
                <c:pt idx="502">
                  <c:v>3.75</c:v>
                </c:pt>
                <c:pt idx="503">
                  <c:v>3.75</c:v>
                </c:pt>
                <c:pt idx="504">
                  <c:v>3.75</c:v>
                </c:pt>
                <c:pt idx="505">
                  <c:v>3.75</c:v>
                </c:pt>
                <c:pt idx="506">
                  <c:v>3.75</c:v>
                </c:pt>
                <c:pt idx="507">
                  <c:v>3.75</c:v>
                </c:pt>
                <c:pt idx="508">
                  <c:v>3.75</c:v>
                </c:pt>
                <c:pt idx="509">
                  <c:v>3.75</c:v>
                </c:pt>
                <c:pt idx="510">
                  <c:v>3.75</c:v>
                </c:pt>
                <c:pt idx="511">
                  <c:v>3.75</c:v>
                </c:pt>
                <c:pt idx="512">
                  <c:v>3.75</c:v>
                </c:pt>
                <c:pt idx="513">
                  <c:v>3.75</c:v>
                </c:pt>
                <c:pt idx="514">
                  <c:v>3.75</c:v>
                </c:pt>
                <c:pt idx="515">
                  <c:v>3.75</c:v>
                </c:pt>
                <c:pt idx="516">
                  <c:v>3.75</c:v>
                </c:pt>
                <c:pt idx="517">
                  <c:v>3.75</c:v>
                </c:pt>
                <c:pt idx="518">
                  <c:v>3.75</c:v>
                </c:pt>
                <c:pt idx="519">
                  <c:v>3.75</c:v>
                </c:pt>
                <c:pt idx="520">
                  <c:v>3.75</c:v>
                </c:pt>
                <c:pt idx="521">
                  <c:v>3.75</c:v>
                </c:pt>
                <c:pt idx="522">
                  <c:v>3.75</c:v>
                </c:pt>
                <c:pt idx="523">
                  <c:v>3.75</c:v>
                </c:pt>
                <c:pt idx="524">
                  <c:v>3.75</c:v>
                </c:pt>
                <c:pt idx="525">
                  <c:v>3.75</c:v>
                </c:pt>
                <c:pt idx="526">
                  <c:v>3.75</c:v>
                </c:pt>
                <c:pt idx="527">
                  <c:v>3.75</c:v>
                </c:pt>
                <c:pt idx="528">
                  <c:v>3.75</c:v>
                </c:pt>
                <c:pt idx="529">
                  <c:v>3.75</c:v>
                </c:pt>
                <c:pt idx="530">
                  <c:v>3.75</c:v>
                </c:pt>
                <c:pt idx="531">
                  <c:v>3.75</c:v>
                </c:pt>
                <c:pt idx="532">
                  <c:v>3.75</c:v>
                </c:pt>
                <c:pt idx="533">
                  <c:v>3.75</c:v>
                </c:pt>
                <c:pt idx="534">
                  <c:v>3.75</c:v>
                </c:pt>
                <c:pt idx="535">
                  <c:v>3.75</c:v>
                </c:pt>
                <c:pt idx="536">
                  <c:v>4</c:v>
                </c:pt>
                <c:pt idx="537">
                  <c:v>4</c:v>
                </c:pt>
                <c:pt idx="538">
                  <c:v>4</c:v>
                </c:pt>
                <c:pt idx="539">
                  <c:v>4</c:v>
                </c:pt>
                <c:pt idx="540">
                  <c:v>4</c:v>
                </c:pt>
                <c:pt idx="541">
                  <c:v>4</c:v>
                </c:pt>
                <c:pt idx="542">
                  <c:v>4</c:v>
                </c:pt>
                <c:pt idx="543">
                  <c:v>4</c:v>
                </c:pt>
                <c:pt idx="544">
                  <c:v>4</c:v>
                </c:pt>
                <c:pt idx="545">
                  <c:v>4</c:v>
                </c:pt>
                <c:pt idx="546">
                  <c:v>4</c:v>
                </c:pt>
                <c:pt idx="547">
                  <c:v>4</c:v>
                </c:pt>
                <c:pt idx="548">
                  <c:v>4</c:v>
                </c:pt>
                <c:pt idx="549">
                  <c:v>4</c:v>
                </c:pt>
                <c:pt idx="550">
                  <c:v>4</c:v>
                </c:pt>
                <c:pt idx="551">
                  <c:v>4</c:v>
                </c:pt>
                <c:pt idx="552">
                  <c:v>4</c:v>
                </c:pt>
                <c:pt idx="553">
                  <c:v>4</c:v>
                </c:pt>
                <c:pt idx="554">
                  <c:v>4</c:v>
                </c:pt>
                <c:pt idx="555">
                  <c:v>4</c:v>
                </c:pt>
                <c:pt idx="556">
                  <c:v>4</c:v>
                </c:pt>
                <c:pt idx="557">
                  <c:v>4</c:v>
                </c:pt>
                <c:pt idx="558">
                  <c:v>4</c:v>
                </c:pt>
                <c:pt idx="559">
                  <c:v>4</c:v>
                </c:pt>
                <c:pt idx="560">
                  <c:v>4</c:v>
                </c:pt>
                <c:pt idx="561">
                  <c:v>4</c:v>
                </c:pt>
                <c:pt idx="562">
                  <c:v>4</c:v>
                </c:pt>
                <c:pt idx="563">
                  <c:v>4</c:v>
                </c:pt>
                <c:pt idx="564">
                  <c:v>4</c:v>
                </c:pt>
                <c:pt idx="565">
                  <c:v>4</c:v>
                </c:pt>
                <c:pt idx="566">
                  <c:v>4</c:v>
                </c:pt>
                <c:pt idx="567">
                  <c:v>4</c:v>
                </c:pt>
                <c:pt idx="568">
                  <c:v>4</c:v>
                </c:pt>
                <c:pt idx="569">
                  <c:v>4</c:v>
                </c:pt>
                <c:pt idx="570">
                  <c:v>4</c:v>
                </c:pt>
                <c:pt idx="571">
                  <c:v>4</c:v>
                </c:pt>
                <c:pt idx="572">
                  <c:v>4</c:v>
                </c:pt>
                <c:pt idx="573">
                  <c:v>4</c:v>
                </c:pt>
                <c:pt idx="574">
                  <c:v>4</c:v>
                </c:pt>
                <c:pt idx="575">
                  <c:v>4</c:v>
                </c:pt>
                <c:pt idx="576">
                  <c:v>4</c:v>
                </c:pt>
                <c:pt idx="577">
                  <c:v>4</c:v>
                </c:pt>
                <c:pt idx="578">
                  <c:v>4.25</c:v>
                </c:pt>
                <c:pt idx="579">
                  <c:v>4.25</c:v>
                </c:pt>
                <c:pt idx="580">
                  <c:v>4.25</c:v>
                </c:pt>
                <c:pt idx="581">
                  <c:v>4.25</c:v>
                </c:pt>
                <c:pt idx="582">
                  <c:v>4.25</c:v>
                </c:pt>
                <c:pt idx="583">
                  <c:v>4.25</c:v>
                </c:pt>
                <c:pt idx="584">
                  <c:v>4.25</c:v>
                </c:pt>
                <c:pt idx="585">
                  <c:v>4.25</c:v>
                </c:pt>
                <c:pt idx="586">
                  <c:v>4.25</c:v>
                </c:pt>
                <c:pt idx="587">
                  <c:v>4.25</c:v>
                </c:pt>
                <c:pt idx="588">
                  <c:v>4.25</c:v>
                </c:pt>
                <c:pt idx="589">
                  <c:v>4.25</c:v>
                </c:pt>
                <c:pt idx="590">
                  <c:v>4.25</c:v>
                </c:pt>
                <c:pt idx="591">
                  <c:v>4.25</c:v>
                </c:pt>
                <c:pt idx="592">
                  <c:v>4.25</c:v>
                </c:pt>
                <c:pt idx="593">
                  <c:v>4.25</c:v>
                </c:pt>
                <c:pt idx="594">
                  <c:v>4.25</c:v>
                </c:pt>
                <c:pt idx="595">
                  <c:v>4.25</c:v>
                </c:pt>
                <c:pt idx="596">
                  <c:v>4.25</c:v>
                </c:pt>
                <c:pt idx="597">
                  <c:v>4.25</c:v>
                </c:pt>
                <c:pt idx="598">
                  <c:v>4.25</c:v>
                </c:pt>
                <c:pt idx="599">
                  <c:v>4.25</c:v>
                </c:pt>
                <c:pt idx="600">
                  <c:v>4.25</c:v>
                </c:pt>
                <c:pt idx="601">
                  <c:v>4.25</c:v>
                </c:pt>
                <c:pt idx="602">
                  <c:v>4.25</c:v>
                </c:pt>
                <c:pt idx="603">
                  <c:v>4.25</c:v>
                </c:pt>
                <c:pt idx="604">
                  <c:v>4.25</c:v>
                </c:pt>
                <c:pt idx="605">
                  <c:v>4.25</c:v>
                </c:pt>
                <c:pt idx="606">
                  <c:v>4.25</c:v>
                </c:pt>
                <c:pt idx="607">
                  <c:v>4.25</c:v>
                </c:pt>
                <c:pt idx="608">
                  <c:v>4.25</c:v>
                </c:pt>
                <c:pt idx="609">
                  <c:v>4.25</c:v>
                </c:pt>
                <c:pt idx="610">
                  <c:v>4.25</c:v>
                </c:pt>
                <c:pt idx="611">
                  <c:v>4.25</c:v>
                </c:pt>
                <c:pt idx="612">
                  <c:v>4.25</c:v>
                </c:pt>
                <c:pt idx="613">
                  <c:v>4.25</c:v>
                </c:pt>
                <c:pt idx="614">
                  <c:v>4.25</c:v>
                </c:pt>
                <c:pt idx="615">
                  <c:v>4.25</c:v>
                </c:pt>
                <c:pt idx="616">
                  <c:v>4.25</c:v>
                </c:pt>
                <c:pt idx="617">
                  <c:v>4.25</c:v>
                </c:pt>
                <c:pt idx="618">
                  <c:v>4.25</c:v>
                </c:pt>
                <c:pt idx="619">
                  <c:v>4.25</c:v>
                </c:pt>
                <c:pt idx="620">
                  <c:v>4.25</c:v>
                </c:pt>
                <c:pt idx="621">
                  <c:v>4.25</c:v>
                </c:pt>
                <c:pt idx="622">
                  <c:v>4.25</c:v>
                </c:pt>
                <c:pt idx="623">
                  <c:v>4.25</c:v>
                </c:pt>
                <c:pt idx="624">
                  <c:v>4.25</c:v>
                </c:pt>
                <c:pt idx="625">
                  <c:v>4.25</c:v>
                </c:pt>
                <c:pt idx="626">
                  <c:v>4.25</c:v>
                </c:pt>
                <c:pt idx="627">
                  <c:v>4.5</c:v>
                </c:pt>
                <c:pt idx="628">
                  <c:v>4.5</c:v>
                </c:pt>
                <c:pt idx="629">
                  <c:v>4.5</c:v>
                </c:pt>
                <c:pt idx="630">
                  <c:v>4.5</c:v>
                </c:pt>
                <c:pt idx="631">
                  <c:v>4.5</c:v>
                </c:pt>
                <c:pt idx="632">
                  <c:v>4.5</c:v>
                </c:pt>
                <c:pt idx="633">
                  <c:v>4.5</c:v>
                </c:pt>
                <c:pt idx="634">
                  <c:v>4.5</c:v>
                </c:pt>
                <c:pt idx="635">
                  <c:v>4.5</c:v>
                </c:pt>
                <c:pt idx="636">
                  <c:v>4.5</c:v>
                </c:pt>
                <c:pt idx="637">
                  <c:v>4.5</c:v>
                </c:pt>
                <c:pt idx="638">
                  <c:v>4.5</c:v>
                </c:pt>
                <c:pt idx="639">
                  <c:v>4.5</c:v>
                </c:pt>
                <c:pt idx="640">
                  <c:v>4.5</c:v>
                </c:pt>
                <c:pt idx="641">
                  <c:v>4.5</c:v>
                </c:pt>
                <c:pt idx="642">
                  <c:v>4.5</c:v>
                </c:pt>
                <c:pt idx="643">
                  <c:v>4.5</c:v>
                </c:pt>
                <c:pt idx="644">
                  <c:v>4.5</c:v>
                </c:pt>
                <c:pt idx="645">
                  <c:v>4.5</c:v>
                </c:pt>
                <c:pt idx="646">
                  <c:v>4.5</c:v>
                </c:pt>
                <c:pt idx="647">
                  <c:v>4.5</c:v>
                </c:pt>
                <c:pt idx="648">
                  <c:v>4.5</c:v>
                </c:pt>
                <c:pt idx="649">
                  <c:v>4.5</c:v>
                </c:pt>
                <c:pt idx="650">
                  <c:v>4.5</c:v>
                </c:pt>
                <c:pt idx="651">
                  <c:v>4.5</c:v>
                </c:pt>
                <c:pt idx="652">
                  <c:v>4.5</c:v>
                </c:pt>
                <c:pt idx="653">
                  <c:v>4.5</c:v>
                </c:pt>
                <c:pt idx="654">
                  <c:v>4.5</c:v>
                </c:pt>
                <c:pt idx="655">
                  <c:v>4.5</c:v>
                </c:pt>
                <c:pt idx="656">
                  <c:v>4.5</c:v>
                </c:pt>
                <c:pt idx="657">
                  <c:v>4.5</c:v>
                </c:pt>
                <c:pt idx="658">
                  <c:v>4.5</c:v>
                </c:pt>
                <c:pt idx="659">
                  <c:v>4.5</c:v>
                </c:pt>
                <c:pt idx="660">
                  <c:v>4.5</c:v>
                </c:pt>
                <c:pt idx="661">
                  <c:v>4.5</c:v>
                </c:pt>
                <c:pt idx="662">
                  <c:v>4.5</c:v>
                </c:pt>
                <c:pt idx="663">
                  <c:v>4.5</c:v>
                </c:pt>
                <c:pt idx="664">
                  <c:v>4.5</c:v>
                </c:pt>
                <c:pt idx="665">
                  <c:v>4.5</c:v>
                </c:pt>
                <c:pt idx="666">
                  <c:v>4.5</c:v>
                </c:pt>
                <c:pt idx="667">
                  <c:v>4.5</c:v>
                </c:pt>
                <c:pt idx="668">
                  <c:v>4.5</c:v>
                </c:pt>
                <c:pt idx="669">
                  <c:v>4.5</c:v>
                </c:pt>
                <c:pt idx="670">
                  <c:v>4.5</c:v>
                </c:pt>
                <c:pt idx="671">
                  <c:v>4.5</c:v>
                </c:pt>
                <c:pt idx="672">
                  <c:v>4.5</c:v>
                </c:pt>
                <c:pt idx="673">
                  <c:v>4.5</c:v>
                </c:pt>
                <c:pt idx="674">
                  <c:v>4.5</c:v>
                </c:pt>
                <c:pt idx="675">
                  <c:v>4.5</c:v>
                </c:pt>
                <c:pt idx="676">
                  <c:v>4.5</c:v>
                </c:pt>
                <c:pt idx="677">
                  <c:v>4.5</c:v>
                </c:pt>
                <c:pt idx="678">
                  <c:v>4.5</c:v>
                </c:pt>
                <c:pt idx="679">
                  <c:v>4.5</c:v>
                </c:pt>
                <c:pt idx="680">
                  <c:v>4.5</c:v>
                </c:pt>
                <c:pt idx="681">
                  <c:v>4.5</c:v>
                </c:pt>
                <c:pt idx="682">
                  <c:v>4.5</c:v>
                </c:pt>
                <c:pt idx="683">
                  <c:v>4.5</c:v>
                </c:pt>
                <c:pt idx="684">
                  <c:v>4.5</c:v>
                </c:pt>
                <c:pt idx="685">
                  <c:v>4.5</c:v>
                </c:pt>
                <c:pt idx="686">
                  <c:v>4.5</c:v>
                </c:pt>
                <c:pt idx="687">
                  <c:v>4.5</c:v>
                </c:pt>
                <c:pt idx="688">
                  <c:v>4.5</c:v>
                </c:pt>
                <c:pt idx="689">
                  <c:v>4.5</c:v>
                </c:pt>
                <c:pt idx="690">
                  <c:v>4.5</c:v>
                </c:pt>
                <c:pt idx="691">
                  <c:v>4.5</c:v>
                </c:pt>
                <c:pt idx="692">
                  <c:v>4.5</c:v>
                </c:pt>
                <c:pt idx="693">
                  <c:v>4.5</c:v>
                </c:pt>
                <c:pt idx="694">
                  <c:v>4.5</c:v>
                </c:pt>
                <c:pt idx="695">
                  <c:v>4.5</c:v>
                </c:pt>
                <c:pt idx="696">
                  <c:v>4.5</c:v>
                </c:pt>
                <c:pt idx="697">
                  <c:v>4.5</c:v>
                </c:pt>
                <c:pt idx="698">
                  <c:v>4.5</c:v>
                </c:pt>
                <c:pt idx="699">
                  <c:v>4.5</c:v>
                </c:pt>
                <c:pt idx="700">
                  <c:v>4.5</c:v>
                </c:pt>
                <c:pt idx="701">
                  <c:v>4.5</c:v>
                </c:pt>
                <c:pt idx="702">
                  <c:v>4.5</c:v>
                </c:pt>
                <c:pt idx="703">
                  <c:v>4.5</c:v>
                </c:pt>
                <c:pt idx="704">
                  <c:v>4.5</c:v>
                </c:pt>
                <c:pt idx="705">
                  <c:v>4.5</c:v>
                </c:pt>
                <c:pt idx="706">
                  <c:v>4.5</c:v>
                </c:pt>
                <c:pt idx="707">
                  <c:v>4.5</c:v>
                </c:pt>
                <c:pt idx="708">
                  <c:v>4.5</c:v>
                </c:pt>
                <c:pt idx="709">
                  <c:v>4.5</c:v>
                </c:pt>
                <c:pt idx="710">
                  <c:v>4.5</c:v>
                </c:pt>
                <c:pt idx="711">
                  <c:v>4.5</c:v>
                </c:pt>
                <c:pt idx="712">
                  <c:v>4.5</c:v>
                </c:pt>
                <c:pt idx="713">
                  <c:v>4.5</c:v>
                </c:pt>
                <c:pt idx="714">
                  <c:v>4.5</c:v>
                </c:pt>
                <c:pt idx="715">
                  <c:v>4.5</c:v>
                </c:pt>
                <c:pt idx="716">
                  <c:v>4.5</c:v>
                </c:pt>
                <c:pt idx="717">
                  <c:v>4.5</c:v>
                </c:pt>
                <c:pt idx="718">
                  <c:v>4.5</c:v>
                </c:pt>
                <c:pt idx="719">
                  <c:v>4.5</c:v>
                </c:pt>
                <c:pt idx="720">
                  <c:v>4.5</c:v>
                </c:pt>
                <c:pt idx="721">
                  <c:v>4.5</c:v>
                </c:pt>
                <c:pt idx="722">
                  <c:v>4.5</c:v>
                </c:pt>
                <c:pt idx="723">
                  <c:v>4.5</c:v>
                </c:pt>
                <c:pt idx="724">
                  <c:v>4.5</c:v>
                </c:pt>
                <c:pt idx="725">
                  <c:v>4.5</c:v>
                </c:pt>
                <c:pt idx="726">
                  <c:v>4.5</c:v>
                </c:pt>
                <c:pt idx="727">
                  <c:v>4.5</c:v>
                </c:pt>
                <c:pt idx="728">
                  <c:v>4.5</c:v>
                </c:pt>
                <c:pt idx="729">
                  <c:v>4.5</c:v>
                </c:pt>
                <c:pt idx="730">
                  <c:v>4.5</c:v>
                </c:pt>
                <c:pt idx="731">
                  <c:v>4.5</c:v>
                </c:pt>
                <c:pt idx="732">
                  <c:v>4.5</c:v>
                </c:pt>
                <c:pt idx="733">
                  <c:v>4.5</c:v>
                </c:pt>
                <c:pt idx="734">
                  <c:v>4.5</c:v>
                </c:pt>
                <c:pt idx="735">
                  <c:v>4.5</c:v>
                </c:pt>
                <c:pt idx="736">
                  <c:v>4.5</c:v>
                </c:pt>
                <c:pt idx="737">
                  <c:v>4.5</c:v>
                </c:pt>
                <c:pt idx="738">
                  <c:v>4.5</c:v>
                </c:pt>
                <c:pt idx="739">
                  <c:v>4.5</c:v>
                </c:pt>
                <c:pt idx="740">
                  <c:v>4.5</c:v>
                </c:pt>
                <c:pt idx="741">
                  <c:v>4.5</c:v>
                </c:pt>
                <c:pt idx="742">
                  <c:v>4.5</c:v>
                </c:pt>
                <c:pt idx="743">
                  <c:v>4.5</c:v>
                </c:pt>
                <c:pt idx="744">
                  <c:v>4.5</c:v>
                </c:pt>
                <c:pt idx="745">
                  <c:v>4.5</c:v>
                </c:pt>
                <c:pt idx="746">
                  <c:v>4.5</c:v>
                </c:pt>
                <c:pt idx="747">
                  <c:v>4.5</c:v>
                </c:pt>
                <c:pt idx="748">
                  <c:v>4.5</c:v>
                </c:pt>
                <c:pt idx="749">
                  <c:v>4.5</c:v>
                </c:pt>
                <c:pt idx="750">
                  <c:v>4.5</c:v>
                </c:pt>
                <c:pt idx="751">
                  <c:v>4.5</c:v>
                </c:pt>
                <c:pt idx="752">
                  <c:v>4.5</c:v>
                </c:pt>
                <c:pt idx="753">
                  <c:v>4.5</c:v>
                </c:pt>
                <c:pt idx="754">
                  <c:v>4.5</c:v>
                </c:pt>
                <c:pt idx="755">
                  <c:v>4.5</c:v>
                </c:pt>
                <c:pt idx="756">
                  <c:v>4.5</c:v>
                </c:pt>
                <c:pt idx="757">
                  <c:v>4.5</c:v>
                </c:pt>
                <c:pt idx="758">
                  <c:v>4.5</c:v>
                </c:pt>
                <c:pt idx="759">
                  <c:v>4.5</c:v>
                </c:pt>
                <c:pt idx="760">
                  <c:v>4.5</c:v>
                </c:pt>
                <c:pt idx="761">
                  <c:v>4.5</c:v>
                </c:pt>
                <c:pt idx="762">
                  <c:v>4.5</c:v>
                </c:pt>
                <c:pt idx="763">
                  <c:v>4.5</c:v>
                </c:pt>
                <c:pt idx="764">
                  <c:v>4.5</c:v>
                </c:pt>
                <c:pt idx="765">
                  <c:v>4.5</c:v>
                </c:pt>
                <c:pt idx="766">
                  <c:v>4.5</c:v>
                </c:pt>
                <c:pt idx="767">
                  <c:v>4.5</c:v>
                </c:pt>
                <c:pt idx="768">
                  <c:v>4.5</c:v>
                </c:pt>
                <c:pt idx="769">
                  <c:v>4.5</c:v>
                </c:pt>
                <c:pt idx="770">
                  <c:v>4.5</c:v>
                </c:pt>
                <c:pt idx="771">
                  <c:v>4.5</c:v>
                </c:pt>
                <c:pt idx="772">
                  <c:v>4.5</c:v>
                </c:pt>
                <c:pt idx="773">
                  <c:v>4.5</c:v>
                </c:pt>
                <c:pt idx="774">
                  <c:v>4.5</c:v>
                </c:pt>
                <c:pt idx="775">
                  <c:v>4.5</c:v>
                </c:pt>
                <c:pt idx="776">
                  <c:v>4.5</c:v>
                </c:pt>
                <c:pt idx="777">
                  <c:v>4.5</c:v>
                </c:pt>
                <c:pt idx="778">
                  <c:v>4.5</c:v>
                </c:pt>
                <c:pt idx="779">
                  <c:v>4.5</c:v>
                </c:pt>
                <c:pt idx="780">
                  <c:v>4.5</c:v>
                </c:pt>
                <c:pt idx="781">
                  <c:v>4.5</c:v>
                </c:pt>
                <c:pt idx="782">
                  <c:v>4.5</c:v>
                </c:pt>
                <c:pt idx="783">
                  <c:v>4.5</c:v>
                </c:pt>
                <c:pt idx="784">
                  <c:v>4.5</c:v>
                </c:pt>
                <c:pt idx="785">
                  <c:v>4.5</c:v>
                </c:pt>
                <c:pt idx="786">
                  <c:v>4.5</c:v>
                </c:pt>
                <c:pt idx="787">
                  <c:v>4.5</c:v>
                </c:pt>
                <c:pt idx="788">
                  <c:v>4.5</c:v>
                </c:pt>
                <c:pt idx="789">
                  <c:v>4.5</c:v>
                </c:pt>
                <c:pt idx="790">
                  <c:v>4.5</c:v>
                </c:pt>
                <c:pt idx="791">
                  <c:v>4.5</c:v>
                </c:pt>
                <c:pt idx="792">
                  <c:v>4.5</c:v>
                </c:pt>
                <c:pt idx="793">
                  <c:v>4.5</c:v>
                </c:pt>
                <c:pt idx="794">
                  <c:v>4.5</c:v>
                </c:pt>
                <c:pt idx="795">
                  <c:v>4.5</c:v>
                </c:pt>
                <c:pt idx="796">
                  <c:v>4.5</c:v>
                </c:pt>
                <c:pt idx="797">
                  <c:v>4.5</c:v>
                </c:pt>
                <c:pt idx="798">
                  <c:v>4.5</c:v>
                </c:pt>
                <c:pt idx="799">
                  <c:v>4.5</c:v>
                </c:pt>
                <c:pt idx="800">
                  <c:v>4.5</c:v>
                </c:pt>
                <c:pt idx="801">
                  <c:v>4.5</c:v>
                </c:pt>
                <c:pt idx="802">
                  <c:v>4.5</c:v>
                </c:pt>
                <c:pt idx="803">
                  <c:v>4.5</c:v>
                </c:pt>
                <c:pt idx="804">
                  <c:v>4.5</c:v>
                </c:pt>
                <c:pt idx="805">
                  <c:v>4.5</c:v>
                </c:pt>
                <c:pt idx="806">
                  <c:v>4.5</c:v>
                </c:pt>
                <c:pt idx="807">
                  <c:v>4.5</c:v>
                </c:pt>
                <c:pt idx="808">
                  <c:v>4.5</c:v>
                </c:pt>
                <c:pt idx="809">
                  <c:v>4.5</c:v>
                </c:pt>
                <c:pt idx="810">
                  <c:v>4.5</c:v>
                </c:pt>
                <c:pt idx="811">
                  <c:v>4.5</c:v>
                </c:pt>
                <c:pt idx="812">
                  <c:v>4.5</c:v>
                </c:pt>
                <c:pt idx="813">
                  <c:v>4.5</c:v>
                </c:pt>
                <c:pt idx="814">
                  <c:v>4.5</c:v>
                </c:pt>
                <c:pt idx="815">
                  <c:v>4.5</c:v>
                </c:pt>
                <c:pt idx="816">
                  <c:v>4.5</c:v>
                </c:pt>
                <c:pt idx="817">
                  <c:v>4.5</c:v>
                </c:pt>
                <c:pt idx="818">
                  <c:v>4.5</c:v>
                </c:pt>
                <c:pt idx="819">
                  <c:v>4.5</c:v>
                </c:pt>
                <c:pt idx="820">
                  <c:v>4.5</c:v>
                </c:pt>
                <c:pt idx="821">
                  <c:v>4.5</c:v>
                </c:pt>
                <c:pt idx="822">
                  <c:v>4.5</c:v>
                </c:pt>
                <c:pt idx="823">
                  <c:v>4.5</c:v>
                </c:pt>
                <c:pt idx="824">
                  <c:v>4.5</c:v>
                </c:pt>
                <c:pt idx="825">
                  <c:v>4.5</c:v>
                </c:pt>
                <c:pt idx="826">
                  <c:v>4.5</c:v>
                </c:pt>
                <c:pt idx="827">
                  <c:v>4.5</c:v>
                </c:pt>
                <c:pt idx="828">
                  <c:v>4.5</c:v>
                </c:pt>
                <c:pt idx="829">
                  <c:v>4.5</c:v>
                </c:pt>
                <c:pt idx="830">
                  <c:v>4.5</c:v>
                </c:pt>
                <c:pt idx="831">
                  <c:v>4.5</c:v>
                </c:pt>
                <c:pt idx="832">
                  <c:v>4.5</c:v>
                </c:pt>
                <c:pt idx="833">
                  <c:v>4.5</c:v>
                </c:pt>
                <c:pt idx="834">
                  <c:v>4.5</c:v>
                </c:pt>
                <c:pt idx="835">
                  <c:v>4.5</c:v>
                </c:pt>
                <c:pt idx="836">
                  <c:v>4.5</c:v>
                </c:pt>
                <c:pt idx="837">
                  <c:v>4.5</c:v>
                </c:pt>
                <c:pt idx="838">
                  <c:v>4.5</c:v>
                </c:pt>
                <c:pt idx="839">
                  <c:v>4.5</c:v>
                </c:pt>
                <c:pt idx="840">
                  <c:v>4.5</c:v>
                </c:pt>
                <c:pt idx="841">
                  <c:v>4.5</c:v>
                </c:pt>
                <c:pt idx="842">
                  <c:v>4.5</c:v>
                </c:pt>
                <c:pt idx="843">
                  <c:v>4.5</c:v>
                </c:pt>
                <c:pt idx="844">
                  <c:v>4.5</c:v>
                </c:pt>
                <c:pt idx="845">
                  <c:v>4.5</c:v>
                </c:pt>
                <c:pt idx="846">
                  <c:v>4.5</c:v>
                </c:pt>
                <c:pt idx="847">
                  <c:v>4.5</c:v>
                </c:pt>
                <c:pt idx="848">
                  <c:v>4.5</c:v>
                </c:pt>
                <c:pt idx="849">
                  <c:v>4.5</c:v>
                </c:pt>
                <c:pt idx="850">
                  <c:v>4.5</c:v>
                </c:pt>
                <c:pt idx="851">
                  <c:v>4.5</c:v>
                </c:pt>
                <c:pt idx="852">
                  <c:v>4.5</c:v>
                </c:pt>
                <c:pt idx="853">
                  <c:v>4.5</c:v>
                </c:pt>
                <c:pt idx="854">
                  <c:v>4.5</c:v>
                </c:pt>
                <c:pt idx="855">
                  <c:v>4.5</c:v>
                </c:pt>
                <c:pt idx="856">
                  <c:v>4.5</c:v>
                </c:pt>
                <c:pt idx="857">
                  <c:v>4.5</c:v>
                </c:pt>
                <c:pt idx="858">
                  <c:v>4.5</c:v>
                </c:pt>
                <c:pt idx="859">
                  <c:v>4.5</c:v>
                </c:pt>
                <c:pt idx="860">
                  <c:v>4.5</c:v>
                </c:pt>
                <c:pt idx="861">
                  <c:v>4.5</c:v>
                </c:pt>
                <c:pt idx="862">
                  <c:v>4.5</c:v>
                </c:pt>
                <c:pt idx="863">
                  <c:v>4.5</c:v>
                </c:pt>
                <c:pt idx="864">
                  <c:v>4.5</c:v>
                </c:pt>
                <c:pt idx="865">
                  <c:v>4.5</c:v>
                </c:pt>
                <c:pt idx="866">
                  <c:v>4.5</c:v>
                </c:pt>
                <c:pt idx="867">
                  <c:v>4.5</c:v>
                </c:pt>
                <c:pt idx="868">
                  <c:v>4.5</c:v>
                </c:pt>
                <c:pt idx="869">
                  <c:v>4.5</c:v>
                </c:pt>
                <c:pt idx="870">
                  <c:v>4.5</c:v>
                </c:pt>
                <c:pt idx="871">
                  <c:v>4.5</c:v>
                </c:pt>
                <c:pt idx="872">
                  <c:v>4.5</c:v>
                </c:pt>
                <c:pt idx="873">
                  <c:v>4.5</c:v>
                </c:pt>
                <c:pt idx="874">
                  <c:v>4.5</c:v>
                </c:pt>
                <c:pt idx="875">
                  <c:v>4.5</c:v>
                </c:pt>
                <c:pt idx="876">
                  <c:v>4.5</c:v>
                </c:pt>
                <c:pt idx="877">
                  <c:v>4.5</c:v>
                </c:pt>
                <c:pt idx="878">
                  <c:v>4.5</c:v>
                </c:pt>
                <c:pt idx="879">
                  <c:v>4.5</c:v>
                </c:pt>
                <c:pt idx="880">
                  <c:v>4.5</c:v>
                </c:pt>
                <c:pt idx="881">
                  <c:v>4.5</c:v>
                </c:pt>
                <c:pt idx="882">
                  <c:v>4.5</c:v>
                </c:pt>
                <c:pt idx="883">
                  <c:v>4.5</c:v>
                </c:pt>
                <c:pt idx="884">
                  <c:v>4.5</c:v>
                </c:pt>
                <c:pt idx="885">
                  <c:v>4.5</c:v>
                </c:pt>
                <c:pt idx="886">
                  <c:v>4.5</c:v>
                </c:pt>
                <c:pt idx="887">
                  <c:v>4.5</c:v>
                </c:pt>
                <c:pt idx="888">
                  <c:v>4.5</c:v>
                </c:pt>
                <c:pt idx="889">
                  <c:v>4.5</c:v>
                </c:pt>
                <c:pt idx="890">
                  <c:v>4.5</c:v>
                </c:pt>
                <c:pt idx="891">
                  <c:v>4.5</c:v>
                </c:pt>
                <c:pt idx="892">
                  <c:v>4.5</c:v>
                </c:pt>
                <c:pt idx="893">
                  <c:v>4.25</c:v>
                </c:pt>
                <c:pt idx="894">
                  <c:v>4.25</c:v>
                </c:pt>
                <c:pt idx="895">
                  <c:v>4.25</c:v>
                </c:pt>
                <c:pt idx="896">
                  <c:v>4.25</c:v>
                </c:pt>
                <c:pt idx="897">
                  <c:v>4.25</c:v>
                </c:pt>
                <c:pt idx="898">
                  <c:v>4.25</c:v>
                </c:pt>
                <c:pt idx="899">
                  <c:v>4.25</c:v>
                </c:pt>
                <c:pt idx="900">
                  <c:v>4.25</c:v>
                </c:pt>
                <c:pt idx="901">
                  <c:v>4.25</c:v>
                </c:pt>
                <c:pt idx="902">
                  <c:v>4.25</c:v>
                </c:pt>
                <c:pt idx="903">
                  <c:v>4.25</c:v>
                </c:pt>
                <c:pt idx="904">
                  <c:v>4.25</c:v>
                </c:pt>
                <c:pt idx="905">
                  <c:v>4.25</c:v>
                </c:pt>
                <c:pt idx="906">
                  <c:v>4.25</c:v>
                </c:pt>
                <c:pt idx="907">
                  <c:v>4.25</c:v>
                </c:pt>
                <c:pt idx="908">
                  <c:v>4.25</c:v>
                </c:pt>
                <c:pt idx="909">
                  <c:v>4.25</c:v>
                </c:pt>
                <c:pt idx="910">
                  <c:v>4.25</c:v>
                </c:pt>
                <c:pt idx="911">
                  <c:v>4.25</c:v>
                </c:pt>
                <c:pt idx="912">
                  <c:v>4.25</c:v>
                </c:pt>
                <c:pt idx="913">
                  <c:v>4.25</c:v>
                </c:pt>
                <c:pt idx="914">
                  <c:v>4.25</c:v>
                </c:pt>
                <c:pt idx="915">
                  <c:v>4.25</c:v>
                </c:pt>
                <c:pt idx="916">
                  <c:v>4.25</c:v>
                </c:pt>
                <c:pt idx="917">
                  <c:v>4.25</c:v>
                </c:pt>
                <c:pt idx="918">
                  <c:v>4.25</c:v>
                </c:pt>
                <c:pt idx="919">
                  <c:v>4.25</c:v>
                </c:pt>
                <c:pt idx="920">
                  <c:v>4.25</c:v>
                </c:pt>
                <c:pt idx="921">
                  <c:v>4.25</c:v>
                </c:pt>
                <c:pt idx="922">
                  <c:v>4.25</c:v>
                </c:pt>
                <c:pt idx="923">
                  <c:v>4.25</c:v>
                </c:pt>
                <c:pt idx="924">
                  <c:v>4.25</c:v>
                </c:pt>
                <c:pt idx="925">
                  <c:v>4.25</c:v>
                </c:pt>
                <c:pt idx="926">
                  <c:v>4.25</c:v>
                </c:pt>
                <c:pt idx="927">
                  <c:v>4.25</c:v>
                </c:pt>
                <c:pt idx="928">
                  <c:v>4.25</c:v>
                </c:pt>
                <c:pt idx="929">
                  <c:v>4.25</c:v>
                </c:pt>
                <c:pt idx="930">
                  <c:v>4.25</c:v>
                </c:pt>
                <c:pt idx="931">
                  <c:v>4.25</c:v>
                </c:pt>
                <c:pt idx="932">
                  <c:v>4.25</c:v>
                </c:pt>
                <c:pt idx="933">
                  <c:v>4.25</c:v>
                </c:pt>
                <c:pt idx="934">
                  <c:v>4.25</c:v>
                </c:pt>
                <c:pt idx="935">
                  <c:v>4.25</c:v>
                </c:pt>
                <c:pt idx="936">
                  <c:v>4.25</c:v>
                </c:pt>
                <c:pt idx="937">
                  <c:v>4.25</c:v>
                </c:pt>
                <c:pt idx="938">
                  <c:v>4.25</c:v>
                </c:pt>
                <c:pt idx="939">
                  <c:v>4.25</c:v>
                </c:pt>
                <c:pt idx="940">
                  <c:v>4.25</c:v>
                </c:pt>
                <c:pt idx="941">
                  <c:v>4.25</c:v>
                </c:pt>
                <c:pt idx="942">
                  <c:v>4.25</c:v>
                </c:pt>
                <c:pt idx="943">
                  <c:v>4.25</c:v>
                </c:pt>
                <c:pt idx="944">
                  <c:v>4.25</c:v>
                </c:pt>
                <c:pt idx="945">
                  <c:v>4.25</c:v>
                </c:pt>
                <c:pt idx="946">
                  <c:v>4.25</c:v>
                </c:pt>
                <c:pt idx="947">
                  <c:v>4.25</c:v>
                </c:pt>
                <c:pt idx="948">
                  <c:v>4.25</c:v>
                </c:pt>
                <c:pt idx="949">
                  <c:v>4.25</c:v>
                </c:pt>
                <c:pt idx="950">
                  <c:v>4.25</c:v>
                </c:pt>
                <c:pt idx="951">
                  <c:v>4.25</c:v>
                </c:pt>
                <c:pt idx="952">
                  <c:v>4.25</c:v>
                </c:pt>
                <c:pt idx="953">
                  <c:v>4.25</c:v>
                </c:pt>
                <c:pt idx="954">
                  <c:v>4.25</c:v>
                </c:pt>
                <c:pt idx="955">
                  <c:v>4.25</c:v>
                </c:pt>
                <c:pt idx="956">
                  <c:v>4.25</c:v>
                </c:pt>
                <c:pt idx="957">
                  <c:v>4.25</c:v>
                </c:pt>
                <c:pt idx="958">
                  <c:v>4.25</c:v>
                </c:pt>
                <c:pt idx="959">
                  <c:v>4.25</c:v>
                </c:pt>
                <c:pt idx="960">
                  <c:v>4.25</c:v>
                </c:pt>
                <c:pt idx="961">
                  <c:v>4.25</c:v>
                </c:pt>
                <c:pt idx="962">
                  <c:v>4.25</c:v>
                </c:pt>
                <c:pt idx="963">
                  <c:v>4.25</c:v>
                </c:pt>
                <c:pt idx="964">
                  <c:v>4.25</c:v>
                </c:pt>
                <c:pt idx="965">
                  <c:v>4.25</c:v>
                </c:pt>
                <c:pt idx="966">
                  <c:v>4.25</c:v>
                </c:pt>
                <c:pt idx="967">
                  <c:v>4.25</c:v>
                </c:pt>
                <c:pt idx="968">
                  <c:v>4.25</c:v>
                </c:pt>
                <c:pt idx="969">
                  <c:v>4.25</c:v>
                </c:pt>
                <c:pt idx="970">
                  <c:v>4.25</c:v>
                </c:pt>
                <c:pt idx="971">
                  <c:v>4.25</c:v>
                </c:pt>
                <c:pt idx="972">
                  <c:v>4.25</c:v>
                </c:pt>
                <c:pt idx="973">
                  <c:v>4.25</c:v>
                </c:pt>
                <c:pt idx="974">
                  <c:v>4.25</c:v>
                </c:pt>
                <c:pt idx="975">
                  <c:v>4.25</c:v>
                </c:pt>
                <c:pt idx="976">
                  <c:v>4.25</c:v>
                </c:pt>
                <c:pt idx="977">
                  <c:v>4.25</c:v>
                </c:pt>
                <c:pt idx="978">
                  <c:v>4.25</c:v>
                </c:pt>
                <c:pt idx="979">
                  <c:v>4.25</c:v>
                </c:pt>
                <c:pt idx="980">
                  <c:v>4.25</c:v>
                </c:pt>
                <c:pt idx="981">
                  <c:v>4.25</c:v>
                </c:pt>
                <c:pt idx="982">
                  <c:v>4.25</c:v>
                </c:pt>
                <c:pt idx="983">
                  <c:v>4.25</c:v>
                </c:pt>
                <c:pt idx="984">
                  <c:v>4.25</c:v>
                </c:pt>
                <c:pt idx="985">
                  <c:v>4.25</c:v>
                </c:pt>
                <c:pt idx="986">
                  <c:v>4.25</c:v>
                </c:pt>
                <c:pt idx="987">
                  <c:v>4.25</c:v>
                </c:pt>
                <c:pt idx="988">
                  <c:v>4.25</c:v>
                </c:pt>
                <c:pt idx="989">
                  <c:v>4.25</c:v>
                </c:pt>
                <c:pt idx="990">
                  <c:v>4.25</c:v>
                </c:pt>
                <c:pt idx="991">
                  <c:v>3.65</c:v>
                </c:pt>
                <c:pt idx="992">
                  <c:v>3.65</c:v>
                </c:pt>
                <c:pt idx="993">
                  <c:v>3.65</c:v>
                </c:pt>
                <c:pt idx="994">
                  <c:v>3.65</c:v>
                </c:pt>
                <c:pt idx="995">
                  <c:v>3.65</c:v>
                </c:pt>
                <c:pt idx="996">
                  <c:v>3.65</c:v>
                </c:pt>
                <c:pt idx="997">
                  <c:v>3.65</c:v>
                </c:pt>
                <c:pt idx="998">
                  <c:v>3.65</c:v>
                </c:pt>
                <c:pt idx="999">
                  <c:v>3.65</c:v>
                </c:pt>
                <c:pt idx="1000">
                  <c:v>3.65</c:v>
                </c:pt>
                <c:pt idx="1001">
                  <c:v>3.65</c:v>
                </c:pt>
                <c:pt idx="1002">
                  <c:v>3.65</c:v>
                </c:pt>
                <c:pt idx="1003">
                  <c:v>3.65</c:v>
                </c:pt>
                <c:pt idx="1004">
                  <c:v>3.65</c:v>
                </c:pt>
                <c:pt idx="1005">
                  <c:v>3.65</c:v>
                </c:pt>
                <c:pt idx="1006">
                  <c:v>3.65</c:v>
                </c:pt>
                <c:pt idx="1007">
                  <c:v>3.65</c:v>
                </c:pt>
                <c:pt idx="1008">
                  <c:v>3.65</c:v>
                </c:pt>
                <c:pt idx="1009">
                  <c:v>3.65</c:v>
                </c:pt>
                <c:pt idx="1010">
                  <c:v>3.65</c:v>
                </c:pt>
                <c:pt idx="1011">
                  <c:v>3.65</c:v>
                </c:pt>
                <c:pt idx="1012">
                  <c:v>3.65</c:v>
                </c:pt>
                <c:pt idx="1013">
                  <c:v>3.65</c:v>
                </c:pt>
                <c:pt idx="1014">
                  <c:v>3.65</c:v>
                </c:pt>
                <c:pt idx="1015">
                  <c:v>3.65</c:v>
                </c:pt>
                <c:pt idx="1016">
                  <c:v>3.65</c:v>
                </c:pt>
                <c:pt idx="1017">
                  <c:v>3.65</c:v>
                </c:pt>
                <c:pt idx="1018">
                  <c:v>3.65</c:v>
                </c:pt>
                <c:pt idx="1019">
                  <c:v>3.65</c:v>
                </c:pt>
                <c:pt idx="1020">
                  <c:v>3.65</c:v>
                </c:pt>
                <c:pt idx="1021">
                  <c:v>3.65</c:v>
                </c:pt>
                <c:pt idx="1022">
                  <c:v>3.65</c:v>
                </c:pt>
                <c:pt idx="1023">
                  <c:v>3.65</c:v>
                </c:pt>
                <c:pt idx="1024">
                  <c:v>3.65</c:v>
                </c:pt>
                <c:pt idx="1025">
                  <c:v>3.65</c:v>
                </c:pt>
                <c:pt idx="1026">
                  <c:v>3.4</c:v>
                </c:pt>
                <c:pt idx="1027">
                  <c:v>3.4</c:v>
                </c:pt>
                <c:pt idx="1028">
                  <c:v>3.4</c:v>
                </c:pt>
                <c:pt idx="1029">
                  <c:v>3.4</c:v>
                </c:pt>
                <c:pt idx="1030">
                  <c:v>3.4</c:v>
                </c:pt>
                <c:pt idx="1031">
                  <c:v>3.4</c:v>
                </c:pt>
                <c:pt idx="1032">
                  <c:v>3.4</c:v>
                </c:pt>
                <c:pt idx="1033">
                  <c:v>3.4</c:v>
                </c:pt>
                <c:pt idx="1034">
                  <c:v>3.4</c:v>
                </c:pt>
                <c:pt idx="1035">
                  <c:v>3.4</c:v>
                </c:pt>
                <c:pt idx="1036">
                  <c:v>3.4</c:v>
                </c:pt>
                <c:pt idx="1037">
                  <c:v>3.4</c:v>
                </c:pt>
                <c:pt idx="1038">
                  <c:v>3.4</c:v>
                </c:pt>
                <c:pt idx="1039">
                  <c:v>3.4</c:v>
                </c:pt>
                <c:pt idx="1040">
                  <c:v>3.4</c:v>
                </c:pt>
                <c:pt idx="1041">
                  <c:v>3.4</c:v>
                </c:pt>
                <c:pt idx="1042">
                  <c:v>3.4</c:v>
                </c:pt>
                <c:pt idx="1043">
                  <c:v>3.4</c:v>
                </c:pt>
                <c:pt idx="1044">
                  <c:v>3.4</c:v>
                </c:pt>
                <c:pt idx="1045">
                  <c:v>3.4</c:v>
                </c:pt>
                <c:pt idx="1046">
                  <c:v>3.4</c:v>
                </c:pt>
                <c:pt idx="1047">
                  <c:v>3.4</c:v>
                </c:pt>
                <c:pt idx="1048">
                  <c:v>3.4</c:v>
                </c:pt>
                <c:pt idx="1049">
                  <c:v>3.4</c:v>
                </c:pt>
                <c:pt idx="1050">
                  <c:v>3.4</c:v>
                </c:pt>
                <c:pt idx="1051">
                  <c:v>3.4</c:v>
                </c:pt>
                <c:pt idx="1052">
                  <c:v>3.4</c:v>
                </c:pt>
                <c:pt idx="1053">
                  <c:v>3.4</c:v>
                </c:pt>
                <c:pt idx="1054">
                  <c:v>3.4</c:v>
                </c:pt>
                <c:pt idx="1055">
                  <c:v>3.4</c:v>
                </c:pt>
                <c:pt idx="1056">
                  <c:v>3.4</c:v>
                </c:pt>
                <c:pt idx="1057">
                  <c:v>3.4</c:v>
                </c:pt>
                <c:pt idx="1058">
                  <c:v>3.4</c:v>
                </c:pt>
                <c:pt idx="1059">
                  <c:v>3.4</c:v>
                </c:pt>
                <c:pt idx="1060">
                  <c:v>3.4</c:v>
                </c:pt>
                <c:pt idx="1061">
                  <c:v>3.4</c:v>
                </c:pt>
                <c:pt idx="1062">
                  <c:v>3.4</c:v>
                </c:pt>
                <c:pt idx="1063">
                  <c:v>3.4</c:v>
                </c:pt>
                <c:pt idx="1064">
                  <c:v>3.4</c:v>
                </c:pt>
                <c:pt idx="1065">
                  <c:v>3.4</c:v>
                </c:pt>
                <c:pt idx="1066">
                  <c:v>3.4</c:v>
                </c:pt>
                <c:pt idx="1067">
                  <c:v>3.4</c:v>
                </c:pt>
                <c:pt idx="1068">
                  <c:v>3.4</c:v>
                </c:pt>
                <c:pt idx="1069">
                  <c:v>3.4</c:v>
                </c:pt>
                <c:pt idx="1070">
                  <c:v>3.4</c:v>
                </c:pt>
                <c:pt idx="1071">
                  <c:v>3.4</c:v>
                </c:pt>
                <c:pt idx="1072">
                  <c:v>3.4</c:v>
                </c:pt>
                <c:pt idx="1073">
                  <c:v>3.4</c:v>
                </c:pt>
                <c:pt idx="1074">
                  <c:v>3.4</c:v>
                </c:pt>
                <c:pt idx="1075">
                  <c:v>3.4</c:v>
                </c:pt>
                <c:pt idx="1076">
                  <c:v>3.4</c:v>
                </c:pt>
                <c:pt idx="1077">
                  <c:v>3.4</c:v>
                </c:pt>
                <c:pt idx="1078">
                  <c:v>3.4</c:v>
                </c:pt>
                <c:pt idx="1079">
                  <c:v>3.4</c:v>
                </c:pt>
                <c:pt idx="1080">
                  <c:v>3.4</c:v>
                </c:pt>
                <c:pt idx="1081">
                  <c:v>3.4</c:v>
                </c:pt>
                <c:pt idx="1082">
                  <c:v>3.15</c:v>
                </c:pt>
                <c:pt idx="1083">
                  <c:v>3.15</c:v>
                </c:pt>
                <c:pt idx="1084">
                  <c:v>3.15</c:v>
                </c:pt>
                <c:pt idx="1085">
                  <c:v>3.15</c:v>
                </c:pt>
                <c:pt idx="1086">
                  <c:v>3.15</c:v>
                </c:pt>
                <c:pt idx="1087">
                  <c:v>3.15</c:v>
                </c:pt>
                <c:pt idx="1088">
                  <c:v>3.15</c:v>
                </c:pt>
                <c:pt idx="1089">
                  <c:v>3.15</c:v>
                </c:pt>
                <c:pt idx="1090">
                  <c:v>3.15</c:v>
                </c:pt>
                <c:pt idx="1091">
                  <c:v>3.15</c:v>
                </c:pt>
                <c:pt idx="1092">
                  <c:v>3.15</c:v>
                </c:pt>
                <c:pt idx="1093">
                  <c:v>3.15</c:v>
                </c:pt>
                <c:pt idx="1094">
                  <c:v>3.15</c:v>
                </c:pt>
                <c:pt idx="1095">
                  <c:v>3.15</c:v>
                </c:pt>
                <c:pt idx="1096">
                  <c:v>3.15</c:v>
                </c:pt>
                <c:pt idx="1097">
                  <c:v>3.15</c:v>
                </c:pt>
                <c:pt idx="1098">
                  <c:v>3.15</c:v>
                </c:pt>
                <c:pt idx="1099">
                  <c:v>3.15</c:v>
                </c:pt>
                <c:pt idx="1100">
                  <c:v>3.15</c:v>
                </c:pt>
                <c:pt idx="1101">
                  <c:v>3.15</c:v>
                </c:pt>
                <c:pt idx="1102">
                  <c:v>3.15</c:v>
                </c:pt>
                <c:pt idx="1103">
                  <c:v>3.15</c:v>
                </c:pt>
                <c:pt idx="1104">
                  <c:v>3.15</c:v>
                </c:pt>
                <c:pt idx="1105">
                  <c:v>3.15</c:v>
                </c:pt>
                <c:pt idx="1106">
                  <c:v>3.15</c:v>
                </c:pt>
                <c:pt idx="1107">
                  <c:v>3.15</c:v>
                </c:pt>
                <c:pt idx="1108">
                  <c:v>3.15</c:v>
                </c:pt>
                <c:pt idx="1109">
                  <c:v>3.15</c:v>
                </c:pt>
                <c:pt idx="1110">
                  <c:v>3.15</c:v>
                </c:pt>
                <c:pt idx="1111">
                  <c:v>3.15</c:v>
                </c:pt>
                <c:pt idx="1112">
                  <c:v>3.15</c:v>
                </c:pt>
                <c:pt idx="1113">
                  <c:v>3.15</c:v>
                </c:pt>
                <c:pt idx="1114">
                  <c:v>3.15</c:v>
                </c:pt>
                <c:pt idx="1115">
                  <c:v>3.15</c:v>
                </c:pt>
                <c:pt idx="1116">
                  <c:v>3.15</c:v>
                </c:pt>
                <c:pt idx="1117">
                  <c:v>3.15</c:v>
                </c:pt>
                <c:pt idx="1118">
                  <c:v>3.15</c:v>
                </c:pt>
                <c:pt idx="1119">
                  <c:v>3.15</c:v>
                </c:pt>
                <c:pt idx="1120">
                  <c:v>3.15</c:v>
                </c:pt>
                <c:pt idx="1121">
                  <c:v>3.15</c:v>
                </c:pt>
                <c:pt idx="1122">
                  <c:v>3.15</c:v>
                </c:pt>
                <c:pt idx="1123">
                  <c:v>3.15</c:v>
                </c:pt>
                <c:pt idx="1124">
                  <c:v>3.15</c:v>
                </c:pt>
                <c:pt idx="1125">
                  <c:v>3.15</c:v>
                </c:pt>
                <c:pt idx="1126">
                  <c:v>3.15</c:v>
                </c:pt>
                <c:pt idx="1127">
                  <c:v>3.15</c:v>
                </c:pt>
                <c:pt idx="1128">
                  <c:v>3.15</c:v>
                </c:pt>
                <c:pt idx="1129">
                  <c:v>3.15</c:v>
                </c:pt>
                <c:pt idx="1130">
                  <c:v>3.15</c:v>
                </c:pt>
                <c:pt idx="1131">
                  <c:v>2.9</c:v>
                </c:pt>
                <c:pt idx="1132">
                  <c:v>2.9</c:v>
                </c:pt>
                <c:pt idx="1133">
                  <c:v>2.9</c:v>
                </c:pt>
                <c:pt idx="1134">
                  <c:v>2.9</c:v>
                </c:pt>
                <c:pt idx="1135">
                  <c:v>2.9</c:v>
                </c:pt>
                <c:pt idx="1136">
                  <c:v>2.9</c:v>
                </c:pt>
                <c:pt idx="1137">
                  <c:v>2.9</c:v>
                </c:pt>
                <c:pt idx="1138">
                  <c:v>2.9</c:v>
                </c:pt>
                <c:pt idx="1139">
                  <c:v>2.9</c:v>
                </c:pt>
                <c:pt idx="1140">
                  <c:v>2.9</c:v>
                </c:pt>
                <c:pt idx="1141">
                  <c:v>2.9</c:v>
                </c:pt>
                <c:pt idx="1142">
                  <c:v>2.9</c:v>
                </c:pt>
                <c:pt idx="1143">
                  <c:v>2.9</c:v>
                </c:pt>
                <c:pt idx="1144">
                  <c:v>2.9</c:v>
                </c:pt>
                <c:pt idx="1145">
                  <c:v>2.9</c:v>
                </c:pt>
                <c:pt idx="1146">
                  <c:v>2.9</c:v>
                </c:pt>
                <c:pt idx="1147">
                  <c:v>2.9</c:v>
                </c:pt>
                <c:pt idx="1148">
                  <c:v>2.9</c:v>
                </c:pt>
                <c:pt idx="1149">
                  <c:v>2.9</c:v>
                </c:pt>
                <c:pt idx="1150">
                  <c:v>2.9</c:v>
                </c:pt>
                <c:pt idx="1151">
                  <c:v>2.9</c:v>
                </c:pt>
                <c:pt idx="1152">
                  <c:v>2.9</c:v>
                </c:pt>
                <c:pt idx="1153">
                  <c:v>2.9</c:v>
                </c:pt>
                <c:pt idx="1154">
                  <c:v>2.9</c:v>
                </c:pt>
                <c:pt idx="1155">
                  <c:v>2.9</c:v>
                </c:pt>
                <c:pt idx="1156">
                  <c:v>2.9</c:v>
                </c:pt>
                <c:pt idx="1157">
                  <c:v>2.9</c:v>
                </c:pt>
                <c:pt idx="1158">
                  <c:v>2.9</c:v>
                </c:pt>
                <c:pt idx="1159">
                  <c:v>2.9</c:v>
                </c:pt>
                <c:pt idx="1160">
                  <c:v>2.9</c:v>
                </c:pt>
                <c:pt idx="1161">
                  <c:v>2.9</c:v>
                </c:pt>
                <c:pt idx="1162">
                  <c:v>2.9</c:v>
                </c:pt>
                <c:pt idx="1163">
                  <c:v>2.9</c:v>
                </c:pt>
                <c:pt idx="1164">
                  <c:v>2.9</c:v>
                </c:pt>
                <c:pt idx="1165">
                  <c:v>2.9</c:v>
                </c:pt>
                <c:pt idx="1166">
                  <c:v>2.65</c:v>
                </c:pt>
                <c:pt idx="1167">
                  <c:v>2.65</c:v>
                </c:pt>
                <c:pt idx="1168">
                  <c:v>2.65</c:v>
                </c:pt>
                <c:pt idx="1169">
                  <c:v>2.65</c:v>
                </c:pt>
                <c:pt idx="1170">
                  <c:v>2.65</c:v>
                </c:pt>
                <c:pt idx="1171">
                  <c:v>2.65</c:v>
                </c:pt>
                <c:pt idx="1172">
                  <c:v>2.65</c:v>
                </c:pt>
                <c:pt idx="1173">
                  <c:v>2.65</c:v>
                </c:pt>
                <c:pt idx="1174">
                  <c:v>2.65</c:v>
                </c:pt>
                <c:pt idx="1175">
                  <c:v>2.65</c:v>
                </c:pt>
                <c:pt idx="1176">
                  <c:v>2.65</c:v>
                </c:pt>
                <c:pt idx="1177">
                  <c:v>2.65</c:v>
                </c:pt>
                <c:pt idx="1178">
                  <c:v>2.65</c:v>
                </c:pt>
                <c:pt idx="1179">
                  <c:v>2.65</c:v>
                </c:pt>
                <c:pt idx="1180">
                  <c:v>2.65</c:v>
                </c:pt>
                <c:pt idx="1181">
                  <c:v>2.65</c:v>
                </c:pt>
                <c:pt idx="1182">
                  <c:v>2.65</c:v>
                </c:pt>
                <c:pt idx="1183">
                  <c:v>2.65</c:v>
                </c:pt>
                <c:pt idx="1184">
                  <c:v>2.65</c:v>
                </c:pt>
                <c:pt idx="1185">
                  <c:v>2.65</c:v>
                </c:pt>
                <c:pt idx="1186">
                  <c:v>2.65</c:v>
                </c:pt>
                <c:pt idx="1187">
                  <c:v>2.65</c:v>
                </c:pt>
                <c:pt idx="1188">
                  <c:v>2.65</c:v>
                </c:pt>
                <c:pt idx="1189">
                  <c:v>2.65</c:v>
                </c:pt>
                <c:pt idx="1190">
                  <c:v>2.65</c:v>
                </c:pt>
                <c:pt idx="1191">
                  <c:v>2.65</c:v>
                </c:pt>
                <c:pt idx="1192">
                  <c:v>2.65</c:v>
                </c:pt>
              </c:numCache>
            </c:numRef>
          </c:val>
          <c:smooth val="0"/>
          <c:extLst>
            <c:ext xmlns:c16="http://schemas.microsoft.com/office/drawing/2014/chart" uri="{C3380CC4-5D6E-409C-BE32-E72D297353CC}">
              <c16:uniqueId val="{00000000-BAF6-4CB6-9BB4-BFA1A529E4B7}"/>
            </c:ext>
          </c:extLst>
        </c:ser>
        <c:ser>
          <c:idx val="1"/>
          <c:order val="1"/>
          <c:tx>
            <c:strRef>
              <c:f>Sheet1!$C$1</c:f>
              <c:strCache>
                <c:ptCount val="1"/>
                <c:pt idx="0">
                  <c:v>Deposit rate</c:v>
                </c:pt>
              </c:strCache>
            </c:strRef>
          </c:tx>
          <c:spPr>
            <a:ln w="44450">
              <a:solidFill>
                <a:schemeClr val="accent2"/>
              </a:solidFill>
            </a:ln>
          </c:spPr>
          <c:marker>
            <c:symbol val="none"/>
          </c:marker>
          <c:cat>
            <c:numRef>
              <c:f>Sheet1!$A$2:$A$1827</c:f>
              <c:numCache>
                <c:formatCode>m/d/yyyy</c:formatCode>
                <c:ptCount val="1826"/>
                <c:pt idx="0">
                  <c:v>44562</c:v>
                </c:pt>
                <c:pt idx="1">
                  <c:v>44563</c:v>
                </c:pt>
                <c:pt idx="2">
                  <c:v>44564</c:v>
                </c:pt>
                <c:pt idx="3">
                  <c:v>44565</c:v>
                </c:pt>
                <c:pt idx="4">
                  <c:v>44566</c:v>
                </c:pt>
                <c:pt idx="5">
                  <c:v>44567</c:v>
                </c:pt>
                <c:pt idx="6">
                  <c:v>44568</c:v>
                </c:pt>
                <c:pt idx="7">
                  <c:v>44569</c:v>
                </c:pt>
                <c:pt idx="8">
                  <c:v>44570</c:v>
                </c:pt>
                <c:pt idx="9">
                  <c:v>44571</c:v>
                </c:pt>
                <c:pt idx="10">
                  <c:v>44572</c:v>
                </c:pt>
                <c:pt idx="11">
                  <c:v>44573</c:v>
                </c:pt>
                <c:pt idx="12">
                  <c:v>44574</c:v>
                </c:pt>
                <c:pt idx="13">
                  <c:v>44575</c:v>
                </c:pt>
                <c:pt idx="14">
                  <c:v>44576</c:v>
                </c:pt>
                <c:pt idx="15">
                  <c:v>44577</c:v>
                </c:pt>
                <c:pt idx="16">
                  <c:v>44578</c:v>
                </c:pt>
                <c:pt idx="17">
                  <c:v>44579</c:v>
                </c:pt>
                <c:pt idx="18">
                  <c:v>44580</c:v>
                </c:pt>
                <c:pt idx="19">
                  <c:v>44581</c:v>
                </c:pt>
                <c:pt idx="20">
                  <c:v>44582</c:v>
                </c:pt>
                <c:pt idx="21">
                  <c:v>44583</c:v>
                </c:pt>
                <c:pt idx="22">
                  <c:v>44584</c:v>
                </c:pt>
                <c:pt idx="23">
                  <c:v>44585</c:v>
                </c:pt>
                <c:pt idx="24">
                  <c:v>44586</c:v>
                </c:pt>
                <c:pt idx="25">
                  <c:v>44587</c:v>
                </c:pt>
                <c:pt idx="26">
                  <c:v>44588</c:v>
                </c:pt>
                <c:pt idx="27">
                  <c:v>44589</c:v>
                </c:pt>
                <c:pt idx="28">
                  <c:v>44590</c:v>
                </c:pt>
                <c:pt idx="29">
                  <c:v>44591</c:v>
                </c:pt>
                <c:pt idx="30">
                  <c:v>44592</c:v>
                </c:pt>
                <c:pt idx="31">
                  <c:v>44593</c:v>
                </c:pt>
                <c:pt idx="32">
                  <c:v>44594</c:v>
                </c:pt>
                <c:pt idx="33">
                  <c:v>44595</c:v>
                </c:pt>
                <c:pt idx="34">
                  <c:v>44596</c:v>
                </c:pt>
                <c:pt idx="35">
                  <c:v>44597</c:v>
                </c:pt>
                <c:pt idx="36">
                  <c:v>44598</c:v>
                </c:pt>
                <c:pt idx="37">
                  <c:v>44599</c:v>
                </c:pt>
                <c:pt idx="38">
                  <c:v>44600</c:v>
                </c:pt>
                <c:pt idx="39">
                  <c:v>44601</c:v>
                </c:pt>
                <c:pt idx="40">
                  <c:v>44602</c:v>
                </c:pt>
                <c:pt idx="41">
                  <c:v>44603</c:v>
                </c:pt>
                <c:pt idx="42">
                  <c:v>44604</c:v>
                </c:pt>
                <c:pt idx="43">
                  <c:v>44605</c:v>
                </c:pt>
                <c:pt idx="44">
                  <c:v>44606</c:v>
                </c:pt>
                <c:pt idx="45">
                  <c:v>44607</c:v>
                </c:pt>
                <c:pt idx="46">
                  <c:v>44608</c:v>
                </c:pt>
                <c:pt idx="47">
                  <c:v>44609</c:v>
                </c:pt>
                <c:pt idx="48">
                  <c:v>44610</c:v>
                </c:pt>
                <c:pt idx="49">
                  <c:v>44611</c:v>
                </c:pt>
                <c:pt idx="50">
                  <c:v>44612</c:v>
                </c:pt>
                <c:pt idx="51">
                  <c:v>44613</c:v>
                </c:pt>
                <c:pt idx="52">
                  <c:v>44614</c:v>
                </c:pt>
                <c:pt idx="53">
                  <c:v>44615</c:v>
                </c:pt>
                <c:pt idx="54">
                  <c:v>44616</c:v>
                </c:pt>
                <c:pt idx="55">
                  <c:v>44617</c:v>
                </c:pt>
                <c:pt idx="56">
                  <c:v>44618</c:v>
                </c:pt>
                <c:pt idx="57">
                  <c:v>44619</c:v>
                </c:pt>
                <c:pt idx="58">
                  <c:v>44620</c:v>
                </c:pt>
                <c:pt idx="59">
                  <c:v>44621</c:v>
                </c:pt>
                <c:pt idx="60">
                  <c:v>44622</c:v>
                </c:pt>
                <c:pt idx="61">
                  <c:v>44623</c:v>
                </c:pt>
                <c:pt idx="62">
                  <c:v>44624</c:v>
                </c:pt>
                <c:pt idx="63">
                  <c:v>44625</c:v>
                </c:pt>
                <c:pt idx="64">
                  <c:v>44626</c:v>
                </c:pt>
                <c:pt idx="65">
                  <c:v>44627</c:v>
                </c:pt>
                <c:pt idx="66">
                  <c:v>44628</c:v>
                </c:pt>
                <c:pt idx="67">
                  <c:v>44629</c:v>
                </c:pt>
                <c:pt idx="68">
                  <c:v>44630</c:v>
                </c:pt>
                <c:pt idx="69">
                  <c:v>44631</c:v>
                </c:pt>
                <c:pt idx="70">
                  <c:v>44632</c:v>
                </c:pt>
                <c:pt idx="71">
                  <c:v>44633</c:v>
                </c:pt>
                <c:pt idx="72">
                  <c:v>44634</c:v>
                </c:pt>
                <c:pt idx="73">
                  <c:v>44635</c:v>
                </c:pt>
                <c:pt idx="74">
                  <c:v>44636</c:v>
                </c:pt>
                <c:pt idx="75">
                  <c:v>44637</c:v>
                </c:pt>
                <c:pt idx="76">
                  <c:v>44638</c:v>
                </c:pt>
                <c:pt idx="77">
                  <c:v>44639</c:v>
                </c:pt>
                <c:pt idx="78">
                  <c:v>44640</c:v>
                </c:pt>
                <c:pt idx="79">
                  <c:v>44641</c:v>
                </c:pt>
                <c:pt idx="80">
                  <c:v>44642</c:v>
                </c:pt>
                <c:pt idx="81">
                  <c:v>44643</c:v>
                </c:pt>
                <c:pt idx="82">
                  <c:v>44644</c:v>
                </c:pt>
                <c:pt idx="83">
                  <c:v>44645</c:v>
                </c:pt>
                <c:pt idx="84">
                  <c:v>44646</c:v>
                </c:pt>
                <c:pt idx="85">
                  <c:v>44647</c:v>
                </c:pt>
                <c:pt idx="86">
                  <c:v>44648</c:v>
                </c:pt>
                <c:pt idx="87">
                  <c:v>44649</c:v>
                </c:pt>
                <c:pt idx="88">
                  <c:v>44650</c:v>
                </c:pt>
                <c:pt idx="89">
                  <c:v>44651</c:v>
                </c:pt>
                <c:pt idx="90">
                  <c:v>44652</c:v>
                </c:pt>
                <c:pt idx="91">
                  <c:v>44653</c:v>
                </c:pt>
                <c:pt idx="92">
                  <c:v>44654</c:v>
                </c:pt>
                <c:pt idx="93">
                  <c:v>44655</c:v>
                </c:pt>
                <c:pt idx="94">
                  <c:v>44656</c:v>
                </c:pt>
                <c:pt idx="95">
                  <c:v>44657</c:v>
                </c:pt>
                <c:pt idx="96">
                  <c:v>44658</c:v>
                </c:pt>
                <c:pt idx="97">
                  <c:v>44659</c:v>
                </c:pt>
                <c:pt idx="98">
                  <c:v>44660</c:v>
                </c:pt>
                <c:pt idx="99">
                  <c:v>44661</c:v>
                </c:pt>
                <c:pt idx="100">
                  <c:v>44662</c:v>
                </c:pt>
                <c:pt idx="101">
                  <c:v>44663</c:v>
                </c:pt>
                <c:pt idx="102">
                  <c:v>44664</c:v>
                </c:pt>
                <c:pt idx="103">
                  <c:v>44665</c:v>
                </c:pt>
                <c:pt idx="104">
                  <c:v>44666</c:v>
                </c:pt>
                <c:pt idx="105">
                  <c:v>44667</c:v>
                </c:pt>
                <c:pt idx="106">
                  <c:v>44668</c:v>
                </c:pt>
                <c:pt idx="107">
                  <c:v>44669</c:v>
                </c:pt>
                <c:pt idx="108">
                  <c:v>44670</c:v>
                </c:pt>
                <c:pt idx="109">
                  <c:v>44671</c:v>
                </c:pt>
                <c:pt idx="110">
                  <c:v>44672</c:v>
                </c:pt>
                <c:pt idx="111">
                  <c:v>44673</c:v>
                </c:pt>
                <c:pt idx="112">
                  <c:v>44674</c:v>
                </c:pt>
                <c:pt idx="113">
                  <c:v>44675</c:v>
                </c:pt>
                <c:pt idx="114">
                  <c:v>44676</c:v>
                </c:pt>
                <c:pt idx="115">
                  <c:v>44677</c:v>
                </c:pt>
                <c:pt idx="116">
                  <c:v>44678</c:v>
                </c:pt>
                <c:pt idx="117">
                  <c:v>44679</c:v>
                </c:pt>
                <c:pt idx="118">
                  <c:v>44680</c:v>
                </c:pt>
                <c:pt idx="119">
                  <c:v>44681</c:v>
                </c:pt>
                <c:pt idx="120">
                  <c:v>44682</c:v>
                </c:pt>
                <c:pt idx="121">
                  <c:v>44683</c:v>
                </c:pt>
                <c:pt idx="122">
                  <c:v>44684</c:v>
                </c:pt>
                <c:pt idx="123">
                  <c:v>44685</c:v>
                </c:pt>
                <c:pt idx="124">
                  <c:v>44686</c:v>
                </c:pt>
                <c:pt idx="125">
                  <c:v>44687</c:v>
                </c:pt>
                <c:pt idx="126">
                  <c:v>44688</c:v>
                </c:pt>
                <c:pt idx="127">
                  <c:v>44689</c:v>
                </c:pt>
                <c:pt idx="128">
                  <c:v>44690</c:v>
                </c:pt>
                <c:pt idx="129">
                  <c:v>44691</c:v>
                </c:pt>
                <c:pt idx="130">
                  <c:v>44692</c:v>
                </c:pt>
                <c:pt idx="131">
                  <c:v>44693</c:v>
                </c:pt>
                <c:pt idx="132">
                  <c:v>44694</c:v>
                </c:pt>
                <c:pt idx="133">
                  <c:v>44695</c:v>
                </c:pt>
                <c:pt idx="134">
                  <c:v>44696</c:v>
                </c:pt>
                <c:pt idx="135">
                  <c:v>44697</c:v>
                </c:pt>
                <c:pt idx="136">
                  <c:v>44698</c:v>
                </c:pt>
                <c:pt idx="137">
                  <c:v>44699</c:v>
                </c:pt>
                <c:pt idx="138">
                  <c:v>44700</c:v>
                </c:pt>
                <c:pt idx="139">
                  <c:v>44701</c:v>
                </c:pt>
                <c:pt idx="140">
                  <c:v>44702</c:v>
                </c:pt>
                <c:pt idx="141">
                  <c:v>44703</c:v>
                </c:pt>
                <c:pt idx="142">
                  <c:v>44704</c:v>
                </c:pt>
                <c:pt idx="143">
                  <c:v>44705</c:v>
                </c:pt>
                <c:pt idx="144">
                  <c:v>44706</c:v>
                </c:pt>
                <c:pt idx="145">
                  <c:v>44707</c:v>
                </c:pt>
                <c:pt idx="146">
                  <c:v>44708</c:v>
                </c:pt>
                <c:pt idx="147">
                  <c:v>44709</c:v>
                </c:pt>
                <c:pt idx="148">
                  <c:v>44710</c:v>
                </c:pt>
                <c:pt idx="149">
                  <c:v>44711</c:v>
                </c:pt>
                <c:pt idx="150">
                  <c:v>44712</c:v>
                </c:pt>
                <c:pt idx="151">
                  <c:v>44713</c:v>
                </c:pt>
                <c:pt idx="152">
                  <c:v>44714</c:v>
                </c:pt>
                <c:pt idx="153">
                  <c:v>44715</c:v>
                </c:pt>
                <c:pt idx="154">
                  <c:v>44716</c:v>
                </c:pt>
                <c:pt idx="155">
                  <c:v>44717</c:v>
                </c:pt>
                <c:pt idx="156">
                  <c:v>44718</c:v>
                </c:pt>
                <c:pt idx="157">
                  <c:v>44719</c:v>
                </c:pt>
                <c:pt idx="158">
                  <c:v>44720</c:v>
                </c:pt>
                <c:pt idx="159">
                  <c:v>44721</c:v>
                </c:pt>
                <c:pt idx="160">
                  <c:v>44722</c:v>
                </c:pt>
                <c:pt idx="161">
                  <c:v>44723</c:v>
                </c:pt>
                <c:pt idx="162">
                  <c:v>44724</c:v>
                </c:pt>
                <c:pt idx="163">
                  <c:v>44725</c:v>
                </c:pt>
                <c:pt idx="164">
                  <c:v>44726</c:v>
                </c:pt>
                <c:pt idx="165">
                  <c:v>44727</c:v>
                </c:pt>
                <c:pt idx="166">
                  <c:v>44728</c:v>
                </c:pt>
                <c:pt idx="167">
                  <c:v>44729</c:v>
                </c:pt>
                <c:pt idx="168">
                  <c:v>44730</c:v>
                </c:pt>
                <c:pt idx="169">
                  <c:v>44731</c:v>
                </c:pt>
                <c:pt idx="170">
                  <c:v>44732</c:v>
                </c:pt>
                <c:pt idx="171">
                  <c:v>44733</c:v>
                </c:pt>
                <c:pt idx="172">
                  <c:v>44734</c:v>
                </c:pt>
                <c:pt idx="173">
                  <c:v>44735</c:v>
                </c:pt>
                <c:pt idx="174">
                  <c:v>44736</c:v>
                </c:pt>
                <c:pt idx="175">
                  <c:v>44737</c:v>
                </c:pt>
                <c:pt idx="176">
                  <c:v>44738</c:v>
                </c:pt>
                <c:pt idx="177">
                  <c:v>44739</c:v>
                </c:pt>
                <c:pt idx="178">
                  <c:v>44740</c:v>
                </c:pt>
                <c:pt idx="179">
                  <c:v>44741</c:v>
                </c:pt>
                <c:pt idx="180">
                  <c:v>44742</c:v>
                </c:pt>
                <c:pt idx="181">
                  <c:v>44743</c:v>
                </c:pt>
                <c:pt idx="182">
                  <c:v>44744</c:v>
                </c:pt>
                <c:pt idx="183">
                  <c:v>44745</c:v>
                </c:pt>
                <c:pt idx="184">
                  <c:v>44746</c:v>
                </c:pt>
                <c:pt idx="185">
                  <c:v>44747</c:v>
                </c:pt>
                <c:pt idx="186">
                  <c:v>44748</c:v>
                </c:pt>
                <c:pt idx="187">
                  <c:v>44749</c:v>
                </c:pt>
                <c:pt idx="188">
                  <c:v>44750</c:v>
                </c:pt>
                <c:pt idx="189">
                  <c:v>44751</c:v>
                </c:pt>
                <c:pt idx="190">
                  <c:v>44752</c:v>
                </c:pt>
                <c:pt idx="191">
                  <c:v>44753</c:v>
                </c:pt>
                <c:pt idx="192">
                  <c:v>44754</c:v>
                </c:pt>
                <c:pt idx="193">
                  <c:v>44755</c:v>
                </c:pt>
                <c:pt idx="194">
                  <c:v>44756</c:v>
                </c:pt>
                <c:pt idx="195">
                  <c:v>44757</c:v>
                </c:pt>
                <c:pt idx="196">
                  <c:v>44758</c:v>
                </c:pt>
                <c:pt idx="197">
                  <c:v>44759</c:v>
                </c:pt>
                <c:pt idx="198">
                  <c:v>44760</c:v>
                </c:pt>
                <c:pt idx="199">
                  <c:v>44761</c:v>
                </c:pt>
                <c:pt idx="200">
                  <c:v>44762</c:v>
                </c:pt>
                <c:pt idx="201">
                  <c:v>44763</c:v>
                </c:pt>
                <c:pt idx="202">
                  <c:v>44764</c:v>
                </c:pt>
                <c:pt idx="203">
                  <c:v>44765</c:v>
                </c:pt>
                <c:pt idx="204">
                  <c:v>44766</c:v>
                </c:pt>
                <c:pt idx="205">
                  <c:v>44767</c:v>
                </c:pt>
                <c:pt idx="206">
                  <c:v>44768</c:v>
                </c:pt>
                <c:pt idx="207">
                  <c:v>44769</c:v>
                </c:pt>
                <c:pt idx="208">
                  <c:v>44770</c:v>
                </c:pt>
                <c:pt idx="209">
                  <c:v>44771</c:v>
                </c:pt>
                <c:pt idx="210">
                  <c:v>44772</c:v>
                </c:pt>
                <c:pt idx="211">
                  <c:v>44773</c:v>
                </c:pt>
                <c:pt idx="212">
                  <c:v>44774</c:v>
                </c:pt>
                <c:pt idx="213">
                  <c:v>44775</c:v>
                </c:pt>
                <c:pt idx="214">
                  <c:v>44776</c:v>
                </c:pt>
                <c:pt idx="215">
                  <c:v>44777</c:v>
                </c:pt>
                <c:pt idx="216">
                  <c:v>44778</c:v>
                </c:pt>
                <c:pt idx="217">
                  <c:v>44779</c:v>
                </c:pt>
                <c:pt idx="218">
                  <c:v>44780</c:v>
                </c:pt>
                <c:pt idx="219">
                  <c:v>44781</c:v>
                </c:pt>
                <c:pt idx="220">
                  <c:v>44782</c:v>
                </c:pt>
                <c:pt idx="221">
                  <c:v>44783</c:v>
                </c:pt>
                <c:pt idx="222">
                  <c:v>44784</c:v>
                </c:pt>
                <c:pt idx="223">
                  <c:v>44785</c:v>
                </c:pt>
                <c:pt idx="224">
                  <c:v>44786</c:v>
                </c:pt>
                <c:pt idx="225">
                  <c:v>44787</c:v>
                </c:pt>
                <c:pt idx="226">
                  <c:v>44788</c:v>
                </c:pt>
                <c:pt idx="227">
                  <c:v>44789</c:v>
                </c:pt>
                <c:pt idx="228">
                  <c:v>44790</c:v>
                </c:pt>
                <c:pt idx="229">
                  <c:v>44791</c:v>
                </c:pt>
                <c:pt idx="230">
                  <c:v>44792</c:v>
                </c:pt>
                <c:pt idx="231">
                  <c:v>44793</c:v>
                </c:pt>
                <c:pt idx="232">
                  <c:v>44794</c:v>
                </c:pt>
                <c:pt idx="233">
                  <c:v>44795</c:v>
                </c:pt>
                <c:pt idx="234">
                  <c:v>44796</c:v>
                </c:pt>
                <c:pt idx="235">
                  <c:v>44797</c:v>
                </c:pt>
                <c:pt idx="236">
                  <c:v>44798</c:v>
                </c:pt>
                <c:pt idx="237">
                  <c:v>44799</c:v>
                </c:pt>
                <c:pt idx="238">
                  <c:v>44800</c:v>
                </c:pt>
                <c:pt idx="239">
                  <c:v>44801</c:v>
                </c:pt>
                <c:pt idx="240">
                  <c:v>44802</c:v>
                </c:pt>
                <c:pt idx="241">
                  <c:v>44803</c:v>
                </c:pt>
                <c:pt idx="242">
                  <c:v>44804</c:v>
                </c:pt>
                <c:pt idx="243">
                  <c:v>44805</c:v>
                </c:pt>
                <c:pt idx="244">
                  <c:v>44806</c:v>
                </c:pt>
                <c:pt idx="245">
                  <c:v>44807</c:v>
                </c:pt>
                <c:pt idx="246">
                  <c:v>44808</c:v>
                </c:pt>
                <c:pt idx="247">
                  <c:v>44809</c:v>
                </c:pt>
                <c:pt idx="248">
                  <c:v>44810</c:v>
                </c:pt>
                <c:pt idx="249">
                  <c:v>44811</c:v>
                </c:pt>
                <c:pt idx="250">
                  <c:v>44812</c:v>
                </c:pt>
                <c:pt idx="251">
                  <c:v>44813</c:v>
                </c:pt>
                <c:pt idx="252">
                  <c:v>44814</c:v>
                </c:pt>
                <c:pt idx="253">
                  <c:v>44815</c:v>
                </c:pt>
                <c:pt idx="254">
                  <c:v>44816</c:v>
                </c:pt>
                <c:pt idx="255">
                  <c:v>44817</c:v>
                </c:pt>
                <c:pt idx="256">
                  <c:v>44818</c:v>
                </c:pt>
                <c:pt idx="257">
                  <c:v>44819</c:v>
                </c:pt>
                <c:pt idx="258">
                  <c:v>44820</c:v>
                </c:pt>
                <c:pt idx="259">
                  <c:v>44821</c:v>
                </c:pt>
                <c:pt idx="260">
                  <c:v>44822</c:v>
                </c:pt>
                <c:pt idx="261">
                  <c:v>44823</c:v>
                </c:pt>
                <c:pt idx="262">
                  <c:v>44824</c:v>
                </c:pt>
                <c:pt idx="263">
                  <c:v>44825</c:v>
                </c:pt>
                <c:pt idx="264">
                  <c:v>44826</c:v>
                </c:pt>
                <c:pt idx="265">
                  <c:v>44827</c:v>
                </c:pt>
                <c:pt idx="266">
                  <c:v>44828</c:v>
                </c:pt>
                <c:pt idx="267">
                  <c:v>44829</c:v>
                </c:pt>
                <c:pt idx="268">
                  <c:v>44830</c:v>
                </c:pt>
                <c:pt idx="269">
                  <c:v>44831</c:v>
                </c:pt>
                <c:pt idx="270">
                  <c:v>44832</c:v>
                </c:pt>
                <c:pt idx="271">
                  <c:v>44833</c:v>
                </c:pt>
                <c:pt idx="272">
                  <c:v>44834</c:v>
                </c:pt>
                <c:pt idx="273">
                  <c:v>44835</c:v>
                </c:pt>
                <c:pt idx="274">
                  <c:v>44836</c:v>
                </c:pt>
                <c:pt idx="275">
                  <c:v>44837</c:v>
                </c:pt>
                <c:pt idx="276">
                  <c:v>44838</c:v>
                </c:pt>
                <c:pt idx="277">
                  <c:v>44839</c:v>
                </c:pt>
                <c:pt idx="278">
                  <c:v>44840</c:v>
                </c:pt>
                <c:pt idx="279">
                  <c:v>44841</c:v>
                </c:pt>
                <c:pt idx="280">
                  <c:v>44842</c:v>
                </c:pt>
                <c:pt idx="281">
                  <c:v>44843</c:v>
                </c:pt>
                <c:pt idx="282">
                  <c:v>44844</c:v>
                </c:pt>
                <c:pt idx="283">
                  <c:v>44845</c:v>
                </c:pt>
                <c:pt idx="284">
                  <c:v>44846</c:v>
                </c:pt>
                <c:pt idx="285">
                  <c:v>44847</c:v>
                </c:pt>
                <c:pt idx="286">
                  <c:v>44848</c:v>
                </c:pt>
                <c:pt idx="287">
                  <c:v>44849</c:v>
                </c:pt>
                <c:pt idx="288">
                  <c:v>44850</c:v>
                </c:pt>
                <c:pt idx="289">
                  <c:v>44851</c:v>
                </c:pt>
                <c:pt idx="290">
                  <c:v>44852</c:v>
                </c:pt>
                <c:pt idx="291">
                  <c:v>44853</c:v>
                </c:pt>
                <c:pt idx="292">
                  <c:v>44854</c:v>
                </c:pt>
                <c:pt idx="293">
                  <c:v>44855</c:v>
                </c:pt>
                <c:pt idx="294">
                  <c:v>44856</c:v>
                </c:pt>
                <c:pt idx="295">
                  <c:v>44857</c:v>
                </c:pt>
                <c:pt idx="296">
                  <c:v>44858</c:v>
                </c:pt>
                <c:pt idx="297">
                  <c:v>44859</c:v>
                </c:pt>
                <c:pt idx="298">
                  <c:v>44860</c:v>
                </c:pt>
                <c:pt idx="299">
                  <c:v>44861</c:v>
                </c:pt>
                <c:pt idx="300">
                  <c:v>44862</c:v>
                </c:pt>
                <c:pt idx="301">
                  <c:v>44863</c:v>
                </c:pt>
                <c:pt idx="302">
                  <c:v>44864</c:v>
                </c:pt>
                <c:pt idx="303">
                  <c:v>44865</c:v>
                </c:pt>
                <c:pt idx="304">
                  <c:v>44866</c:v>
                </c:pt>
                <c:pt idx="305">
                  <c:v>44867</c:v>
                </c:pt>
                <c:pt idx="306">
                  <c:v>44868</c:v>
                </c:pt>
                <c:pt idx="307">
                  <c:v>44869</c:v>
                </c:pt>
                <c:pt idx="308">
                  <c:v>44870</c:v>
                </c:pt>
                <c:pt idx="309">
                  <c:v>44871</c:v>
                </c:pt>
                <c:pt idx="310">
                  <c:v>44872</c:v>
                </c:pt>
                <c:pt idx="311">
                  <c:v>44873</c:v>
                </c:pt>
                <c:pt idx="312">
                  <c:v>44874</c:v>
                </c:pt>
                <c:pt idx="313">
                  <c:v>44875</c:v>
                </c:pt>
                <c:pt idx="314">
                  <c:v>44876</c:v>
                </c:pt>
                <c:pt idx="315">
                  <c:v>44877</c:v>
                </c:pt>
                <c:pt idx="316">
                  <c:v>44878</c:v>
                </c:pt>
                <c:pt idx="317">
                  <c:v>44879</c:v>
                </c:pt>
                <c:pt idx="318">
                  <c:v>44880</c:v>
                </c:pt>
                <c:pt idx="319">
                  <c:v>44881</c:v>
                </c:pt>
                <c:pt idx="320">
                  <c:v>44882</c:v>
                </c:pt>
                <c:pt idx="321">
                  <c:v>44883</c:v>
                </c:pt>
                <c:pt idx="322">
                  <c:v>44884</c:v>
                </c:pt>
                <c:pt idx="323">
                  <c:v>44885</c:v>
                </c:pt>
                <c:pt idx="324">
                  <c:v>44886</c:v>
                </c:pt>
                <c:pt idx="325">
                  <c:v>44887</c:v>
                </c:pt>
                <c:pt idx="326">
                  <c:v>44888</c:v>
                </c:pt>
                <c:pt idx="327">
                  <c:v>44889</c:v>
                </c:pt>
                <c:pt idx="328">
                  <c:v>44890</c:v>
                </c:pt>
                <c:pt idx="329">
                  <c:v>44891</c:v>
                </c:pt>
                <c:pt idx="330">
                  <c:v>44892</c:v>
                </c:pt>
                <c:pt idx="331">
                  <c:v>44893</c:v>
                </c:pt>
                <c:pt idx="332">
                  <c:v>44894</c:v>
                </c:pt>
                <c:pt idx="333">
                  <c:v>44895</c:v>
                </c:pt>
                <c:pt idx="334">
                  <c:v>44896</c:v>
                </c:pt>
                <c:pt idx="335">
                  <c:v>44897</c:v>
                </c:pt>
                <c:pt idx="336">
                  <c:v>44898</c:v>
                </c:pt>
                <c:pt idx="337">
                  <c:v>44899</c:v>
                </c:pt>
                <c:pt idx="338">
                  <c:v>44900</c:v>
                </c:pt>
                <c:pt idx="339">
                  <c:v>44901</c:v>
                </c:pt>
                <c:pt idx="340">
                  <c:v>44902</c:v>
                </c:pt>
                <c:pt idx="341">
                  <c:v>44903</c:v>
                </c:pt>
                <c:pt idx="342">
                  <c:v>44904</c:v>
                </c:pt>
                <c:pt idx="343">
                  <c:v>44905</c:v>
                </c:pt>
                <c:pt idx="344">
                  <c:v>44906</c:v>
                </c:pt>
                <c:pt idx="345">
                  <c:v>44907</c:v>
                </c:pt>
                <c:pt idx="346">
                  <c:v>44908</c:v>
                </c:pt>
                <c:pt idx="347">
                  <c:v>44909</c:v>
                </c:pt>
                <c:pt idx="348">
                  <c:v>44910</c:v>
                </c:pt>
                <c:pt idx="349">
                  <c:v>44911</c:v>
                </c:pt>
                <c:pt idx="350">
                  <c:v>44912</c:v>
                </c:pt>
                <c:pt idx="351">
                  <c:v>44913</c:v>
                </c:pt>
                <c:pt idx="352">
                  <c:v>44914</c:v>
                </c:pt>
                <c:pt idx="353">
                  <c:v>44915</c:v>
                </c:pt>
                <c:pt idx="354">
                  <c:v>44916</c:v>
                </c:pt>
                <c:pt idx="355">
                  <c:v>44917</c:v>
                </c:pt>
                <c:pt idx="356">
                  <c:v>44918</c:v>
                </c:pt>
                <c:pt idx="357">
                  <c:v>44919</c:v>
                </c:pt>
                <c:pt idx="358">
                  <c:v>44920</c:v>
                </c:pt>
                <c:pt idx="359">
                  <c:v>44921</c:v>
                </c:pt>
                <c:pt idx="360">
                  <c:v>44922</c:v>
                </c:pt>
                <c:pt idx="361">
                  <c:v>44923</c:v>
                </c:pt>
                <c:pt idx="362">
                  <c:v>44924</c:v>
                </c:pt>
                <c:pt idx="363">
                  <c:v>44925</c:v>
                </c:pt>
                <c:pt idx="364">
                  <c:v>44926</c:v>
                </c:pt>
                <c:pt idx="365">
                  <c:v>44927</c:v>
                </c:pt>
                <c:pt idx="366">
                  <c:v>44928</c:v>
                </c:pt>
                <c:pt idx="367">
                  <c:v>44929</c:v>
                </c:pt>
                <c:pt idx="368">
                  <c:v>44930</c:v>
                </c:pt>
                <c:pt idx="369">
                  <c:v>44931</c:v>
                </c:pt>
                <c:pt idx="370">
                  <c:v>44932</c:v>
                </c:pt>
                <c:pt idx="371">
                  <c:v>44933</c:v>
                </c:pt>
                <c:pt idx="372">
                  <c:v>44934</c:v>
                </c:pt>
                <c:pt idx="373">
                  <c:v>44935</c:v>
                </c:pt>
                <c:pt idx="374">
                  <c:v>44936</c:v>
                </c:pt>
                <c:pt idx="375">
                  <c:v>44937</c:v>
                </c:pt>
                <c:pt idx="376">
                  <c:v>44938</c:v>
                </c:pt>
                <c:pt idx="377">
                  <c:v>44939</c:v>
                </c:pt>
                <c:pt idx="378">
                  <c:v>44940</c:v>
                </c:pt>
                <c:pt idx="379">
                  <c:v>44941</c:v>
                </c:pt>
                <c:pt idx="380">
                  <c:v>44942</c:v>
                </c:pt>
                <c:pt idx="381">
                  <c:v>44943</c:v>
                </c:pt>
                <c:pt idx="382">
                  <c:v>44944</c:v>
                </c:pt>
                <c:pt idx="383">
                  <c:v>44945</c:v>
                </c:pt>
                <c:pt idx="384">
                  <c:v>44946</c:v>
                </c:pt>
                <c:pt idx="385">
                  <c:v>44947</c:v>
                </c:pt>
                <c:pt idx="386">
                  <c:v>44948</c:v>
                </c:pt>
                <c:pt idx="387">
                  <c:v>44949</c:v>
                </c:pt>
                <c:pt idx="388">
                  <c:v>44950</c:v>
                </c:pt>
                <c:pt idx="389">
                  <c:v>44951</c:v>
                </c:pt>
                <c:pt idx="390">
                  <c:v>44952</c:v>
                </c:pt>
                <c:pt idx="391">
                  <c:v>44953</c:v>
                </c:pt>
                <c:pt idx="392">
                  <c:v>44954</c:v>
                </c:pt>
                <c:pt idx="393">
                  <c:v>44955</c:v>
                </c:pt>
                <c:pt idx="394">
                  <c:v>44956</c:v>
                </c:pt>
                <c:pt idx="395">
                  <c:v>44957</c:v>
                </c:pt>
                <c:pt idx="396">
                  <c:v>44958</c:v>
                </c:pt>
                <c:pt idx="397">
                  <c:v>44959</c:v>
                </c:pt>
                <c:pt idx="398">
                  <c:v>44960</c:v>
                </c:pt>
                <c:pt idx="399">
                  <c:v>44961</c:v>
                </c:pt>
                <c:pt idx="400">
                  <c:v>44962</c:v>
                </c:pt>
                <c:pt idx="401">
                  <c:v>44963</c:v>
                </c:pt>
                <c:pt idx="402">
                  <c:v>44964</c:v>
                </c:pt>
                <c:pt idx="403">
                  <c:v>44965</c:v>
                </c:pt>
                <c:pt idx="404">
                  <c:v>44966</c:v>
                </c:pt>
                <c:pt idx="405">
                  <c:v>44967</c:v>
                </c:pt>
                <c:pt idx="406">
                  <c:v>44968</c:v>
                </c:pt>
                <c:pt idx="407">
                  <c:v>44969</c:v>
                </c:pt>
                <c:pt idx="408">
                  <c:v>44970</c:v>
                </c:pt>
                <c:pt idx="409">
                  <c:v>44971</c:v>
                </c:pt>
                <c:pt idx="410">
                  <c:v>44972</c:v>
                </c:pt>
                <c:pt idx="411">
                  <c:v>44973</c:v>
                </c:pt>
                <c:pt idx="412">
                  <c:v>44974</c:v>
                </c:pt>
                <c:pt idx="413">
                  <c:v>44975</c:v>
                </c:pt>
                <c:pt idx="414">
                  <c:v>44976</c:v>
                </c:pt>
                <c:pt idx="415">
                  <c:v>44977</c:v>
                </c:pt>
                <c:pt idx="416">
                  <c:v>44978</c:v>
                </c:pt>
                <c:pt idx="417">
                  <c:v>44979</c:v>
                </c:pt>
                <c:pt idx="418">
                  <c:v>44980</c:v>
                </c:pt>
                <c:pt idx="419">
                  <c:v>44981</c:v>
                </c:pt>
                <c:pt idx="420">
                  <c:v>44982</c:v>
                </c:pt>
                <c:pt idx="421">
                  <c:v>44983</c:v>
                </c:pt>
                <c:pt idx="422">
                  <c:v>44984</c:v>
                </c:pt>
                <c:pt idx="423">
                  <c:v>44985</c:v>
                </c:pt>
                <c:pt idx="424">
                  <c:v>44986</c:v>
                </c:pt>
                <c:pt idx="425">
                  <c:v>44987</c:v>
                </c:pt>
                <c:pt idx="426">
                  <c:v>44988</c:v>
                </c:pt>
                <c:pt idx="427">
                  <c:v>44989</c:v>
                </c:pt>
                <c:pt idx="428">
                  <c:v>44990</c:v>
                </c:pt>
                <c:pt idx="429">
                  <c:v>44991</c:v>
                </c:pt>
                <c:pt idx="430">
                  <c:v>44992</c:v>
                </c:pt>
                <c:pt idx="431">
                  <c:v>44993</c:v>
                </c:pt>
                <c:pt idx="432">
                  <c:v>44994</c:v>
                </c:pt>
                <c:pt idx="433">
                  <c:v>44995</c:v>
                </c:pt>
                <c:pt idx="434">
                  <c:v>44996</c:v>
                </c:pt>
                <c:pt idx="435">
                  <c:v>44997</c:v>
                </c:pt>
                <c:pt idx="436">
                  <c:v>44998</c:v>
                </c:pt>
                <c:pt idx="437">
                  <c:v>44999</c:v>
                </c:pt>
                <c:pt idx="438">
                  <c:v>45000</c:v>
                </c:pt>
                <c:pt idx="439">
                  <c:v>45001</c:v>
                </c:pt>
                <c:pt idx="440">
                  <c:v>45002</c:v>
                </c:pt>
                <c:pt idx="441">
                  <c:v>45003</c:v>
                </c:pt>
                <c:pt idx="442">
                  <c:v>45004</c:v>
                </c:pt>
                <c:pt idx="443">
                  <c:v>45005</c:v>
                </c:pt>
                <c:pt idx="444">
                  <c:v>45006</c:v>
                </c:pt>
                <c:pt idx="445">
                  <c:v>45007</c:v>
                </c:pt>
                <c:pt idx="446">
                  <c:v>45008</c:v>
                </c:pt>
                <c:pt idx="447">
                  <c:v>45009</c:v>
                </c:pt>
                <c:pt idx="448">
                  <c:v>45010</c:v>
                </c:pt>
                <c:pt idx="449">
                  <c:v>45011</c:v>
                </c:pt>
                <c:pt idx="450">
                  <c:v>45012</c:v>
                </c:pt>
                <c:pt idx="451">
                  <c:v>45013</c:v>
                </c:pt>
                <c:pt idx="452">
                  <c:v>45014</c:v>
                </c:pt>
                <c:pt idx="453">
                  <c:v>45015</c:v>
                </c:pt>
                <c:pt idx="454">
                  <c:v>45016</c:v>
                </c:pt>
                <c:pt idx="455">
                  <c:v>45017</c:v>
                </c:pt>
                <c:pt idx="456">
                  <c:v>45018</c:v>
                </c:pt>
                <c:pt idx="457">
                  <c:v>45019</c:v>
                </c:pt>
                <c:pt idx="458">
                  <c:v>45020</c:v>
                </c:pt>
                <c:pt idx="459">
                  <c:v>45021</c:v>
                </c:pt>
                <c:pt idx="460">
                  <c:v>45022</c:v>
                </c:pt>
                <c:pt idx="461">
                  <c:v>45023</c:v>
                </c:pt>
                <c:pt idx="462">
                  <c:v>45024</c:v>
                </c:pt>
                <c:pt idx="463">
                  <c:v>45025</c:v>
                </c:pt>
                <c:pt idx="464">
                  <c:v>45026</c:v>
                </c:pt>
                <c:pt idx="465">
                  <c:v>45027</c:v>
                </c:pt>
                <c:pt idx="466">
                  <c:v>45028</c:v>
                </c:pt>
                <c:pt idx="467">
                  <c:v>45029</c:v>
                </c:pt>
                <c:pt idx="468">
                  <c:v>45030</c:v>
                </c:pt>
                <c:pt idx="469">
                  <c:v>45031</c:v>
                </c:pt>
                <c:pt idx="470">
                  <c:v>45032</c:v>
                </c:pt>
                <c:pt idx="471">
                  <c:v>45033</c:v>
                </c:pt>
                <c:pt idx="472">
                  <c:v>45034</c:v>
                </c:pt>
                <c:pt idx="473">
                  <c:v>45035</c:v>
                </c:pt>
                <c:pt idx="474">
                  <c:v>45036</c:v>
                </c:pt>
                <c:pt idx="475">
                  <c:v>45037</c:v>
                </c:pt>
                <c:pt idx="476">
                  <c:v>45038</c:v>
                </c:pt>
                <c:pt idx="477">
                  <c:v>45039</c:v>
                </c:pt>
                <c:pt idx="478">
                  <c:v>45040</c:v>
                </c:pt>
                <c:pt idx="479">
                  <c:v>45041</c:v>
                </c:pt>
                <c:pt idx="480">
                  <c:v>45042</c:v>
                </c:pt>
                <c:pt idx="481">
                  <c:v>45043</c:v>
                </c:pt>
                <c:pt idx="482">
                  <c:v>45044</c:v>
                </c:pt>
                <c:pt idx="483">
                  <c:v>45045</c:v>
                </c:pt>
                <c:pt idx="484">
                  <c:v>45046</c:v>
                </c:pt>
                <c:pt idx="485">
                  <c:v>45047</c:v>
                </c:pt>
                <c:pt idx="486">
                  <c:v>45048</c:v>
                </c:pt>
                <c:pt idx="487">
                  <c:v>45049</c:v>
                </c:pt>
                <c:pt idx="488">
                  <c:v>45050</c:v>
                </c:pt>
                <c:pt idx="489">
                  <c:v>45051</c:v>
                </c:pt>
                <c:pt idx="490">
                  <c:v>45052</c:v>
                </c:pt>
                <c:pt idx="491">
                  <c:v>45053</c:v>
                </c:pt>
                <c:pt idx="492">
                  <c:v>45054</c:v>
                </c:pt>
                <c:pt idx="493">
                  <c:v>45055</c:v>
                </c:pt>
                <c:pt idx="494">
                  <c:v>45056</c:v>
                </c:pt>
                <c:pt idx="495">
                  <c:v>45057</c:v>
                </c:pt>
                <c:pt idx="496">
                  <c:v>45058</c:v>
                </c:pt>
                <c:pt idx="497">
                  <c:v>45059</c:v>
                </c:pt>
                <c:pt idx="498">
                  <c:v>45060</c:v>
                </c:pt>
                <c:pt idx="499">
                  <c:v>45061</c:v>
                </c:pt>
                <c:pt idx="500">
                  <c:v>45062</c:v>
                </c:pt>
                <c:pt idx="501">
                  <c:v>45063</c:v>
                </c:pt>
                <c:pt idx="502">
                  <c:v>45064</c:v>
                </c:pt>
                <c:pt idx="503">
                  <c:v>45065</c:v>
                </c:pt>
                <c:pt idx="504">
                  <c:v>45066</c:v>
                </c:pt>
                <c:pt idx="505">
                  <c:v>45067</c:v>
                </c:pt>
                <c:pt idx="506">
                  <c:v>45068</c:v>
                </c:pt>
                <c:pt idx="507">
                  <c:v>45069</c:v>
                </c:pt>
                <c:pt idx="508">
                  <c:v>45070</c:v>
                </c:pt>
                <c:pt idx="509">
                  <c:v>45071</c:v>
                </c:pt>
                <c:pt idx="510">
                  <c:v>45072</c:v>
                </c:pt>
                <c:pt idx="511">
                  <c:v>45073</c:v>
                </c:pt>
                <c:pt idx="512">
                  <c:v>45074</c:v>
                </c:pt>
                <c:pt idx="513">
                  <c:v>45075</c:v>
                </c:pt>
                <c:pt idx="514">
                  <c:v>45076</c:v>
                </c:pt>
                <c:pt idx="515">
                  <c:v>45077</c:v>
                </c:pt>
                <c:pt idx="516">
                  <c:v>45078</c:v>
                </c:pt>
                <c:pt idx="517">
                  <c:v>45079</c:v>
                </c:pt>
                <c:pt idx="518">
                  <c:v>45080</c:v>
                </c:pt>
                <c:pt idx="519">
                  <c:v>45081</c:v>
                </c:pt>
                <c:pt idx="520">
                  <c:v>45082</c:v>
                </c:pt>
                <c:pt idx="521">
                  <c:v>45083</c:v>
                </c:pt>
                <c:pt idx="522">
                  <c:v>45084</c:v>
                </c:pt>
                <c:pt idx="523">
                  <c:v>45085</c:v>
                </c:pt>
                <c:pt idx="524">
                  <c:v>45086</c:v>
                </c:pt>
                <c:pt idx="525">
                  <c:v>45087</c:v>
                </c:pt>
                <c:pt idx="526">
                  <c:v>45088</c:v>
                </c:pt>
                <c:pt idx="527">
                  <c:v>45089</c:v>
                </c:pt>
                <c:pt idx="528">
                  <c:v>45090</c:v>
                </c:pt>
                <c:pt idx="529">
                  <c:v>45091</c:v>
                </c:pt>
                <c:pt idx="530">
                  <c:v>45092</c:v>
                </c:pt>
                <c:pt idx="531">
                  <c:v>45093</c:v>
                </c:pt>
                <c:pt idx="532">
                  <c:v>45094</c:v>
                </c:pt>
                <c:pt idx="533">
                  <c:v>45095</c:v>
                </c:pt>
                <c:pt idx="534">
                  <c:v>45096</c:v>
                </c:pt>
                <c:pt idx="535">
                  <c:v>45097</c:v>
                </c:pt>
                <c:pt idx="536">
                  <c:v>45098</c:v>
                </c:pt>
                <c:pt idx="537">
                  <c:v>45099</c:v>
                </c:pt>
                <c:pt idx="538">
                  <c:v>45100</c:v>
                </c:pt>
                <c:pt idx="539">
                  <c:v>45101</c:v>
                </c:pt>
                <c:pt idx="540">
                  <c:v>45102</c:v>
                </c:pt>
                <c:pt idx="541">
                  <c:v>45103</c:v>
                </c:pt>
                <c:pt idx="542">
                  <c:v>45104</c:v>
                </c:pt>
                <c:pt idx="543">
                  <c:v>45105</c:v>
                </c:pt>
                <c:pt idx="544">
                  <c:v>45106</c:v>
                </c:pt>
                <c:pt idx="545">
                  <c:v>45107</c:v>
                </c:pt>
                <c:pt idx="546">
                  <c:v>45108</c:v>
                </c:pt>
                <c:pt idx="547">
                  <c:v>45109</c:v>
                </c:pt>
                <c:pt idx="548">
                  <c:v>45110</c:v>
                </c:pt>
                <c:pt idx="549">
                  <c:v>45111</c:v>
                </c:pt>
                <c:pt idx="550">
                  <c:v>45112</c:v>
                </c:pt>
                <c:pt idx="551">
                  <c:v>45113</c:v>
                </c:pt>
                <c:pt idx="552">
                  <c:v>45114</c:v>
                </c:pt>
                <c:pt idx="553">
                  <c:v>45115</c:v>
                </c:pt>
                <c:pt idx="554">
                  <c:v>45116</c:v>
                </c:pt>
                <c:pt idx="555">
                  <c:v>45117</c:v>
                </c:pt>
                <c:pt idx="556">
                  <c:v>45118</c:v>
                </c:pt>
                <c:pt idx="557">
                  <c:v>45119</c:v>
                </c:pt>
                <c:pt idx="558">
                  <c:v>45120</c:v>
                </c:pt>
                <c:pt idx="559">
                  <c:v>45121</c:v>
                </c:pt>
                <c:pt idx="560">
                  <c:v>45122</c:v>
                </c:pt>
                <c:pt idx="561">
                  <c:v>45123</c:v>
                </c:pt>
                <c:pt idx="562">
                  <c:v>45124</c:v>
                </c:pt>
                <c:pt idx="563">
                  <c:v>45125</c:v>
                </c:pt>
                <c:pt idx="564">
                  <c:v>45126</c:v>
                </c:pt>
                <c:pt idx="565">
                  <c:v>45127</c:v>
                </c:pt>
                <c:pt idx="566">
                  <c:v>45128</c:v>
                </c:pt>
                <c:pt idx="567">
                  <c:v>45129</c:v>
                </c:pt>
                <c:pt idx="568">
                  <c:v>45130</c:v>
                </c:pt>
                <c:pt idx="569">
                  <c:v>45131</c:v>
                </c:pt>
                <c:pt idx="570">
                  <c:v>45132</c:v>
                </c:pt>
                <c:pt idx="571">
                  <c:v>45133</c:v>
                </c:pt>
                <c:pt idx="572">
                  <c:v>45134</c:v>
                </c:pt>
                <c:pt idx="573">
                  <c:v>45135</c:v>
                </c:pt>
                <c:pt idx="574">
                  <c:v>45136</c:v>
                </c:pt>
                <c:pt idx="575">
                  <c:v>45137</c:v>
                </c:pt>
                <c:pt idx="576">
                  <c:v>45138</c:v>
                </c:pt>
                <c:pt idx="577">
                  <c:v>45139</c:v>
                </c:pt>
                <c:pt idx="578">
                  <c:v>45140</c:v>
                </c:pt>
                <c:pt idx="579">
                  <c:v>45141</c:v>
                </c:pt>
                <c:pt idx="580">
                  <c:v>45142</c:v>
                </c:pt>
                <c:pt idx="581">
                  <c:v>45143</c:v>
                </c:pt>
                <c:pt idx="582">
                  <c:v>45144</c:v>
                </c:pt>
                <c:pt idx="583">
                  <c:v>45145</c:v>
                </c:pt>
                <c:pt idx="584">
                  <c:v>45146</c:v>
                </c:pt>
                <c:pt idx="585">
                  <c:v>45147</c:v>
                </c:pt>
                <c:pt idx="586">
                  <c:v>45148</c:v>
                </c:pt>
                <c:pt idx="587">
                  <c:v>45149</c:v>
                </c:pt>
                <c:pt idx="588">
                  <c:v>45150</c:v>
                </c:pt>
                <c:pt idx="589">
                  <c:v>45151</c:v>
                </c:pt>
                <c:pt idx="590">
                  <c:v>45152</c:v>
                </c:pt>
                <c:pt idx="591">
                  <c:v>45153</c:v>
                </c:pt>
                <c:pt idx="592">
                  <c:v>45154</c:v>
                </c:pt>
                <c:pt idx="593">
                  <c:v>45155</c:v>
                </c:pt>
                <c:pt idx="594">
                  <c:v>45156</c:v>
                </c:pt>
                <c:pt idx="595">
                  <c:v>45157</c:v>
                </c:pt>
                <c:pt idx="596">
                  <c:v>45158</c:v>
                </c:pt>
                <c:pt idx="597">
                  <c:v>45159</c:v>
                </c:pt>
                <c:pt idx="598">
                  <c:v>45160</c:v>
                </c:pt>
                <c:pt idx="599">
                  <c:v>45161</c:v>
                </c:pt>
                <c:pt idx="600">
                  <c:v>45162</c:v>
                </c:pt>
                <c:pt idx="601">
                  <c:v>45163</c:v>
                </c:pt>
                <c:pt idx="602">
                  <c:v>45164</c:v>
                </c:pt>
                <c:pt idx="603">
                  <c:v>45165</c:v>
                </c:pt>
                <c:pt idx="604">
                  <c:v>45166</c:v>
                </c:pt>
                <c:pt idx="605">
                  <c:v>45167</c:v>
                </c:pt>
                <c:pt idx="606">
                  <c:v>45168</c:v>
                </c:pt>
                <c:pt idx="607">
                  <c:v>45169</c:v>
                </c:pt>
                <c:pt idx="608">
                  <c:v>45170</c:v>
                </c:pt>
                <c:pt idx="609">
                  <c:v>45171</c:v>
                </c:pt>
                <c:pt idx="610">
                  <c:v>45172</c:v>
                </c:pt>
                <c:pt idx="611">
                  <c:v>45173</c:v>
                </c:pt>
                <c:pt idx="612">
                  <c:v>45174</c:v>
                </c:pt>
                <c:pt idx="613">
                  <c:v>45175</c:v>
                </c:pt>
                <c:pt idx="614">
                  <c:v>45176</c:v>
                </c:pt>
                <c:pt idx="615">
                  <c:v>45177</c:v>
                </c:pt>
                <c:pt idx="616">
                  <c:v>45178</c:v>
                </c:pt>
                <c:pt idx="617">
                  <c:v>45179</c:v>
                </c:pt>
                <c:pt idx="618">
                  <c:v>45180</c:v>
                </c:pt>
                <c:pt idx="619">
                  <c:v>45181</c:v>
                </c:pt>
                <c:pt idx="620">
                  <c:v>45182</c:v>
                </c:pt>
                <c:pt idx="621">
                  <c:v>45183</c:v>
                </c:pt>
                <c:pt idx="622">
                  <c:v>45184</c:v>
                </c:pt>
                <c:pt idx="623">
                  <c:v>45185</c:v>
                </c:pt>
                <c:pt idx="624">
                  <c:v>45186</c:v>
                </c:pt>
                <c:pt idx="625">
                  <c:v>45187</c:v>
                </c:pt>
                <c:pt idx="626">
                  <c:v>45188</c:v>
                </c:pt>
                <c:pt idx="627">
                  <c:v>45189</c:v>
                </c:pt>
                <c:pt idx="628">
                  <c:v>45190</c:v>
                </c:pt>
                <c:pt idx="629">
                  <c:v>45191</c:v>
                </c:pt>
                <c:pt idx="630">
                  <c:v>45192</c:v>
                </c:pt>
                <c:pt idx="631">
                  <c:v>45193</c:v>
                </c:pt>
                <c:pt idx="632">
                  <c:v>45194</c:v>
                </c:pt>
                <c:pt idx="633">
                  <c:v>45195</c:v>
                </c:pt>
                <c:pt idx="634">
                  <c:v>45196</c:v>
                </c:pt>
                <c:pt idx="635">
                  <c:v>45197</c:v>
                </c:pt>
                <c:pt idx="636">
                  <c:v>45198</c:v>
                </c:pt>
                <c:pt idx="637">
                  <c:v>45199</c:v>
                </c:pt>
                <c:pt idx="638">
                  <c:v>45200</c:v>
                </c:pt>
                <c:pt idx="639">
                  <c:v>45201</c:v>
                </c:pt>
                <c:pt idx="640">
                  <c:v>45202</c:v>
                </c:pt>
                <c:pt idx="641">
                  <c:v>45203</c:v>
                </c:pt>
                <c:pt idx="642">
                  <c:v>45204</c:v>
                </c:pt>
                <c:pt idx="643">
                  <c:v>45205</c:v>
                </c:pt>
                <c:pt idx="644">
                  <c:v>45206</c:v>
                </c:pt>
                <c:pt idx="645">
                  <c:v>45207</c:v>
                </c:pt>
                <c:pt idx="646">
                  <c:v>45208</c:v>
                </c:pt>
                <c:pt idx="647">
                  <c:v>45209</c:v>
                </c:pt>
                <c:pt idx="648">
                  <c:v>45210</c:v>
                </c:pt>
                <c:pt idx="649">
                  <c:v>45211</c:v>
                </c:pt>
                <c:pt idx="650">
                  <c:v>45212</c:v>
                </c:pt>
                <c:pt idx="651">
                  <c:v>45213</c:v>
                </c:pt>
                <c:pt idx="652">
                  <c:v>45214</c:v>
                </c:pt>
                <c:pt idx="653">
                  <c:v>45215</c:v>
                </c:pt>
                <c:pt idx="654">
                  <c:v>45216</c:v>
                </c:pt>
                <c:pt idx="655">
                  <c:v>45217</c:v>
                </c:pt>
                <c:pt idx="656">
                  <c:v>45218</c:v>
                </c:pt>
                <c:pt idx="657">
                  <c:v>45219</c:v>
                </c:pt>
                <c:pt idx="658">
                  <c:v>45220</c:v>
                </c:pt>
                <c:pt idx="659">
                  <c:v>45221</c:v>
                </c:pt>
                <c:pt idx="660">
                  <c:v>45222</c:v>
                </c:pt>
                <c:pt idx="661">
                  <c:v>45223</c:v>
                </c:pt>
                <c:pt idx="662">
                  <c:v>45224</c:v>
                </c:pt>
                <c:pt idx="663">
                  <c:v>45225</c:v>
                </c:pt>
                <c:pt idx="664">
                  <c:v>45226</c:v>
                </c:pt>
                <c:pt idx="665">
                  <c:v>45227</c:v>
                </c:pt>
                <c:pt idx="666">
                  <c:v>45228</c:v>
                </c:pt>
                <c:pt idx="667">
                  <c:v>45229</c:v>
                </c:pt>
                <c:pt idx="668">
                  <c:v>45230</c:v>
                </c:pt>
                <c:pt idx="669">
                  <c:v>45231</c:v>
                </c:pt>
                <c:pt idx="670">
                  <c:v>45232</c:v>
                </c:pt>
                <c:pt idx="671">
                  <c:v>45233</c:v>
                </c:pt>
                <c:pt idx="672">
                  <c:v>45234</c:v>
                </c:pt>
                <c:pt idx="673">
                  <c:v>45235</c:v>
                </c:pt>
                <c:pt idx="674">
                  <c:v>45236</c:v>
                </c:pt>
                <c:pt idx="675">
                  <c:v>45237</c:v>
                </c:pt>
                <c:pt idx="676">
                  <c:v>45238</c:v>
                </c:pt>
                <c:pt idx="677">
                  <c:v>45239</c:v>
                </c:pt>
                <c:pt idx="678">
                  <c:v>45240</c:v>
                </c:pt>
                <c:pt idx="679">
                  <c:v>45241</c:v>
                </c:pt>
                <c:pt idx="680">
                  <c:v>45242</c:v>
                </c:pt>
                <c:pt idx="681">
                  <c:v>45243</c:v>
                </c:pt>
                <c:pt idx="682">
                  <c:v>45244</c:v>
                </c:pt>
                <c:pt idx="683">
                  <c:v>45245</c:v>
                </c:pt>
                <c:pt idx="684">
                  <c:v>45246</c:v>
                </c:pt>
                <c:pt idx="685">
                  <c:v>45247</c:v>
                </c:pt>
                <c:pt idx="686">
                  <c:v>45248</c:v>
                </c:pt>
                <c:pt idx="687">
                  <c:v>45249</c:v>
                </c:pt>
                <c:pt idx="688">
                  <c:v>45250</c:v>
                </c:pt>
                <c:pt idx="689">
                  <c:v>45251</c:v>
                </c:pt>
                <c:pt idx="690">
                  <c:v>45252</c:v>
                </c:pt>
                <c:pt idx="691">
                  <c:v>45253</c:v>
                </c:pt>
                <c:pt idx="692">
                  <c:v>45254</c:v>
                </c:pt>
                <c:pt idx="693">
                  <c:v>45255</c:v>
                </c:pt>
                <c:pt idx="694">
                  <c:v>45256</c:v>
                </c:pt>
                <c:pt idx="695">
                  <c:v>45257</c:v>
                </c:pt>
                <c:pt idx="696">
                  <c:v>45258</c:v>
                </c:pt>
                <c:pt idx="697">
                  <c:v>45259</c:v>
                </c:pt>
                <c:pt idx="698">
                  <c:v>45260</c:v>
                </c:pt>
                <c:pt idx="699">
                  <c:v>45261</c:v>
                </c:pt>
                <c:pt idx="700">
                  <c:v>45262</c:v>
                </c:pt>
                <c:pt idx="701">
                  <c:v>45263</c:v>
                </c:pt>
                <c:pt idx="702">
                  <c:v>45264</c:v>
                </c:pt>
                <c:pt idx="703">
                  <c:v>45265</c:v>
                </c:pt>
                <c:pt idx="704">
                  <c:v>45266</c:v>
                </c:pt>
                <c:pt idx="705">
                  <c:v>45267</c:v>
                </c:pt>
                <c:pt idx="706">
                  <c:v>45268</c:v>
                </c:pt>
                <c:pt idx="707">
                  <c:v>45269</c:v>
                </c:pt>
                <c:pt idx="708">
                  <c:v>45270</c:v>
                </c:pt>
                <c:pt idx="709">
                  <c:v>45271</c:v>
                </c:pt>
                <c:pt idx="710">
                  <c:v>45272</c:v>
                </c:pt>
                <c:pt idx="711">
                  <c:v>45273</c:v>
                </c:pt>
                <c:pt idx="712">
                  <c:v>45274</c:v>
                </c:pt>
                <c:pt idx="713">
                  <c:v>45275</c:v>
                </c:pt>
                <c:pt idx="714">
                  <c:v>45276</c:v>
                </c:pt>
                <c:pt idx="715">
                  <c:v>45277</c:v>
                </c:pt>
                <c:pt idx="716">
                  <c:v>45278</c:v>
                </c:pt>
                <c:pt idx="717">
                  <c:v>45279</c:v>
                </c:pt>
                <c:pt idx="718">
                  <c:v>45280</c:v>
                </c:pt>
                <c:pt idx="719">
                  <c:v>45281</c:v>
                </c:pt>
                <c:pt idx="720">
                  <c:v>45282</c:v>
                </c:pt>
                <c:pt idx="721">
                  <c:v>45283</c:v>
                </c:pt>
                <c:pt idx="722">
                  <c:v>45284</c:v>
                </c:pt>
                <c:pt idx="723">
                  <c:v>45285</c:v>
                </c:pt>
                <c:pt idx="724">
                  <c:v>45286</c:v>
                </c:pt>
                <c:pt idx="725">
                  <c:v>45287</c:v>
                </c:pt>
                <c:pt idx="726">
                  <c:v>45288</c:v>
                </c:pt>
                <c:pt idx="727">
                  <c:v>45289</c:v>
                </c:pt>
                <c:pt idx="728">
                  <c:v>45290</c:v>
                </c:pt>
                <c:pt idx="729">
                  <c:v>45291</c:v>
                </c:pt>
                <c:pt idx="730">
                  <c:v>45292</c:v>
                </c:pt>
                <c:pt idx="731">
                  <c:v>45293</c:v>
                </c:pt>
                <c:pt idx="732">
                  <c:v>45294</c:v>
                </c:pt>
                <c:pt idx="733">
                  <c:v>45295</c:v>
                </c:pt>
                <c:pt idx="734">
                  <c:v>45296</c:v>
                </c:pt>
                <c:pt idx="735">
                  <c:v>45297</c:v>
                </c:pt>
                <c:pt idx="736">
                  <c:v>45298</c:v>
                </c:pt>
                <c:pt idx="737">
                  <c:v>45299</c:v>
                </c:pt>
                <c:pt idx="738">
                  <c:v>45300</c:v>
                </c:pt>
                <c:pt idx="739">
                  <c:v>45301</c:v>
                </c:pt>
                <c:pt idx="740">
                  <c:v>45302</c:v>
                </c:pt>
                <c:pt idx="741">
                  <c:v>45303</c:v>
                </c:pt>
                <c:pt idx="742">
                  <c:v>45304</c:v>
                </c:pt>
                <c:pt idx="743">
                  <c:v>45305</c:v>
                </c:pt>
                <c:pt idx="744">
                  <c:v>45306</c:v>
                </c:pt>
                <c:pt idx="745">
                  <c:v>45307</c:v>
                </c:pt>
                <c:pt idx="746">
                  <c:v>45308</c:v>
                </c:pt>
                <c:pt idx="747">
                  <c:v>45309</c:v>
                </c:pt>
                <c:pt idx="748">
                  <c:v>45310</c:v>
                </c:pt>
                <c:pt idx="749">
                  <c:v>45311</c:v>
                </c:pt>
                <c:pt idx="750">
                  <c:v>45312</c:v>
                </c:pt>
                <c:pt idx="751">
                  <c:v>45313</c:v>
                </c:pt>
                <c:pt idx="752">
                  <c:v>45314</c:v>
                </c:pt>
                <c:pt idx="753">
                  <c:v>45315</c:v>
                </c:pt>
                <c:pt idx="754">
                  <c:v>45316</c:v>
                </c:pt>
                <c:pt idx="755">
                  <c:v>45317</c:v>
                </c:pt>
                <c:pt idx="756">
                  <c:v>45318</c:v>
                </c:pt>
                <c:pt idx="757">
                  <c:v>45319</c:v>
                </c:pt>
                <c:pt idx="758">
                  <c:v>45320</c:v>
                </c:pt>
                <c:pt idx="759">
                  <c:v>45321</c:v>
                </c:pt>
                <c:pt idx="760">
                  <c:v>45322</c:v>
                </c:pt>
                <c:pt idx="761">
                  <c:v>45323</c:v>
                </c:pt>
                <c:pt idx="762">
                  <c:v>45324</c:v>
                </c:pt>
                <c:pt idx="763">
                  <c:v>45325</c:v>
                </c:pt>
                <c:pt idx="764">
                  <c:v>45326</c:v>
                </c:pt>
                <c:pt idx="765">
                  <c:v>45327</c:v>
                </c:pt>
                <c:pt idx="766">
                  <c:v>45328</c:v>
                </c:pt>
                <c:pt idx="767">
                  <c:v>45329</c:v>
                </c:pt>
                <c:pt idx="768">
                  <c:v>45330</c:v>
                </c:pt>
                <c:pt idx="769">
                  <c:v>45331</c:v>
                </c:pt>
                <c:pt idx="770">
                  <c:v>45332</c:v>
                </c:pt>
                <c:pt idx="771">
                  <c:v>45333</c:v>
                </c:pt>
                <c:pt idx="772">
                  <c:v>45334</c:v>
                </c:pt>
                <c:pt idx="773">
                  <c:v>45335</c:v>
                </c:pt>
                <c:pt idx="774">
                  <c:v>45336</c:v>
                </c:pt>
                <c:pt idx="775">
                  <c:v>45337</c:v>
                </c:pt>
                <c:pt idx="776">
                  <c:v>45338</c:v>
                </c:pt>
                <c:pt idx="777">
                  <c:v>45339</c:v>
                </c:pt>
                <c:pt idx="778">
                  <c:v>45340</c:v>
                </c:pt>
                <c:pt idx="779">
                  <c:v>45341</c:v>
                </c:pt>
                <c:pt idx="780">
                  <c:v>45342</c:v>
                </c:pt>
                <c:pt idx="781">
                  <c:v>45343</c:v>
                </c:pt>
                <c:pt idx="782">
                  <c:v>45344</c:v>
                </c:pt>
                <c:pt idx="783">
                  <c:v>45345</c:v>
                </c:pt>
                <c:pt idx="784">
                  <c:v>45346</c:v>
                </c:pt>
                <c:pt idx="785">
                  <c:v>45347</c:v>
                </c:pt>
                <c:pt idx="786">
                  <c:v>45348</c:v>
                </c:pt>
                <c:pt idx="787">
                  <c:v>45349</c:v>
                </c:pt>
                <c:pt idx="788">
                  <c:v>45350</c:v>
                </c:pt>
                <c:pt idx="789">
                  <c:v>45351</c:v>
                </c:pt>
                <c:pt idx="790">
                  <c:v>45352</c:v>
                </c:pt>
                <c:pt idx="791">
                  <c:v>45353</c:v>
                </c:pt>
                <c:pt idx="792">
                  <c:v>45354</c:v>
                </c:pt>
                <c:pt idx="793">
                  <c:v>45355</c:v>
                </c:pt>
                <c:pt idx="794">
                  <c:v>45356</c:v>
                </c:pt>
                <c:pt idx="795">
                  <c:v>45357</c:v>
                </c:pt>
                <c:pt idx="796">
                  <c:v>45358</c:v>
                </c:pt>
                <c:pt idx="797">
                  <c:v>45359</c:v>
                </c:pt>
                <c:pt idx="798">
                  <c:v>45360</c:v>
                </c:pt>
                <c:pt idx="799">
                  <c:v>45361</c:v>
                </c:pt>
                <c:pt idx="800">
                  <c:v>45362</c:v>
                </c:pt>
                <c:pt idx="801">
                  <c:v>45363</c:v>
                </c:pt>
                <c:pt idx="802">
                  <c:v>45364</c:v>
                </c:pt>
                <c:pt idx="803">
                  <c:v>45365</c:v>
                </c:pt>
                <c:pt idx="804">
                  <c:v>45366</c:v>
                </c:pt>
                <c:pt idx="805">
                  <c:v>45367</c:v>
                </c:pt>
                <c:pt idx="806">
                  <c:v>45368</c:v>
                </c:pt>
                <c:pt idx="807">
                  <c:v>45369</c:v>
                </c:pt>
                <c:pt idx="808">
                  <c:v>45370</c:v>
                </c:pt>
                <c:pt idx="809">
                  <c:v>45371</c:v>
                </c:pt>
                <c:pt idx="810">
                  <c:v>45372</c:v>
                </c:pt>
                <c:pt idx="811">
                  <c:v>45373</c:v>
                </c:pt>
                <c:pt idx="812">
                  <c:v>45374</c:v>
                </c:pt>
                <c:pt idx="813">
                  <c:v>45375</c:v>
                </c:pt>
                <c:pt idx="814">
                  <c:v>45376</c:v>
                </c:pt>
                <c:pt idx="815">
                  <c:v>45377</c:v>
                </c:pt>
                <c:pt idx="816">
                  <c:v>45378</c:v>
                </c:pt>
                <c:pt idx="817">
                  <c:v>45379</c:v>
                </c:pt>
                <c:pt idx="818">
                  <c:v>45380</c:v>
                </c:pt>
                <c:pt idx="819">
                  <c:v>45381</c:v>
                </c:pt>
                <c:pt idx="820">
                  <c:v>45382</c:v>
                </c:pt>
                <c:pt idx="821">
                  <c:v>45383</c:v>
                </c:pt>
                <c:pt idx="822">
                  <c:v>45384</c:v>
                </c:pt>
                <c:pt idx="823">
                  <c:v>45385</c:v>
                </c:pt>
                <c:pt idx="824">
                  <c:v>45386</c:v>
                </c:pt>
                <c:pt idx="825">
                  <c:v>45387</c:v>
                </c:pt>
                <c:pt idx="826">
                  <c:v>45388</c:v>
                </c:pt>
                <c:pt idx="827">
                  <c:v>45389</c:v>
                </c:pt>
                <c:pt idx="828">
                  <c:v>45390</c:v>
                </c:pt>
                <c:pt idx="829">
                  <c:v>45391</c:v>
                </c:pt>
                <c:pt idx="830">
                  <c:v>45392</c:v>
                </c:pt>
                <c:pt idx="831">
                  <c:v>45393</c:v>
                </c:pt>
                <c:pt idx="832">
                  <c:v>45394</c:v>
                </c:pt>
                <c:pt idx="833">
                  <c:v>45395</c:v>
                </c:pt>
                <c:pt idx="834">
                  <c:v>45396</c:v>
                </c:pt>
                <c:pt idx="835">
                  <c:v>45397</c:v>
                </c:pt>
                <c:pt idx="836">
                  <c:v>45398</c:v>
                </c:pt>
                <c:pt idx="837">
                  <c:v>45399</c:v>
                </c:pt>
                <c:pt idx="838">
                  <c:v>45400</c:v>
                </c:pt>
                <c:pt idx="839">
                  <c:v>45401</c:v>
                </c:pt>
                <c:pt idx="840">
                  <c:v>45402</c:v>
                </c:pt>
                <c:pt idx="841">
                  <c:v>45403</c:v>
                </c:pt>
                <c:pt idx="842">
                  <c:v>45404</c:v>
                </c:pt>
                <c:pt idx="843">
                  <c:v>45405</c:v>
                </c:pt>
                <c:pt idx="844">
                  <c:v>45406</c:v>
                </c:pt>
                <c:pt idx="845">
                  <c:v>45407</c:v>
                </c:pt>
                <c:pt idx="846">
                  <c:v>45408</c:v>
                </c:pt>
                <c:pt idx="847">
                  <c:v>45409</c:v>
                </c:pt>
                <c:pt idx="848">
                  <c:v>45410</c:v>
                </c:pt>
                <c:pt idx="849">
                  <c:v>45411</c:v>
                </c:pt>
                <c:pt idx="850">
                  <c:v>45412</c:v>
                </c:pt>
                <c:pt idx="851">
                  <c:v>45413</c:v>
                </c:pt>
                <c:pt idx="852">
                  <c:v>45414</c:v>
                </c:pt>
                <c:pt idx="853">
                  <c:v>45415</c:v>
                </c:pt>
                <c:pt idx="854">
                  <c:v>45416</c:v>
                </c:pt>
                <c:pt idx="855">
                  <c:v>45417</c:v>
                </c:pt>
                <c:pt idx="856">
                  <c:v>45418</c:v>
                </c:pt>
                <c:pt idx="857">
                  <c:v>45419</c:v>
                </c:pt>
                <c:pt idx="858">
                  <c:v>45420</c:v>
                </c:pt>
                <c:pt idx="859">
                  <c:v>45421</c:v>
                </c:pt>
                <c:pt idx="860">
                  <c:v>45422</c:v>
                </c:pt>
                <c:pt idx="861">
                  <c:v>45423</c:v>
                </c:pt>
                <c:pt idx="862">
                  <c:v>45424</c:v>
                </c:pt>
                <c:pt idx="863">
                  <c:v>45425</c:v>
                </c:pt>
                <c:pt idx="864">
                  <c:v>45426</c:v>
                </c:pt>
                <c:pt idx="865">
                  <c:v>45427</c:v>
                </c:pt>
                <c:pt idx="866">
                  <c:v>45428</c:v>
                </c:pt>
                <c:pt idx="867">
                  <c:v>45429</c:v>
                </c:pt>
                <c:pt idx="868">
                  <c:v>45430</c:v>
                </c:pt>
                <c:pt idx="869">
                  <c:v>45431</c:v>
                </c:pt>
                <c:pt idx="870">
                  <c:v>45432</c:v>
                </c:pt>
                <c:pt idx="871">
                  <c:v>45433</c:v>
                </c:pt>
                <c:pt idx="872">
                  <c:v>45434</c:v>
                </c:pt>
                <c:pt idx="873">
                  <c:v>45435</c:v>
                </c:pt>
                <c:pt idx="874">
                  <c:v>45436</c:v>
                </c:pt>
                <c:pt idx="875">
                  <c:v>45437</c:v>
                </c:pt>
                <c:pt idx="876">
                  <c:v>45438</c:v>
                </c:pt>
                <c:pt idx="877">
                  <c:v>45439</c:v>
                </c:pt>
                <c:pt idx="878">
                  <c:v>45440</c:v>
                </c:pt>
                <c:pt idx="879">
                  <c:v>45441</c:v>
                </c:pt>
                <c:pt idx="880">
                  <c:v>45442</c:v>
                </c:pt>
                <c:pt idx="881">
                  <c:v>45443</c:v>
                </c:pt>
                <c:pt idx="882">
                  <c:v>45444</c:v>
                </c:pt>
                <c:pt idx="883">
                  <c:v>45445</c:v>
                </c:pt>
                <c:pt idx="884">
                  <c:v>45446</c:v>
                </c:pt>
                <c:pt idx="885">
                  <c:v>45447</c:v>
                </c:pt>
                <c:pt idx="886">
                  <c:v>45448</c:v>
                </c:pt>
                <c:pt idx="887">
                  <c:v>45449</c:v>
                </c:pt>
                <c:pt idx="888">
                  <c:v>45450</c:v>
                </c:pt>
                <c:pt idx="889">
                  <c:v>45451</c:v>
                </c:pt>
                <c:pt idx="890">
                  <c:v>45452</c:v>
                </c:pt>
                <c:pt idx="891">
                  <c:v>45453</c:v>
                </c:pt>
                <c:pt idx="892">
                  <c:v>45454</c:v>
                </c:pt>
                <c:pt idx="893">
                  <c:v>45455</c:v>
                </c:pt>
                <c:pt idx="894">
                  <c:v>45456</c:v>
                </c:pt>
                <c:pt idx="895">
                  <c:v>45457</c:v>
                </c:pt>
                <c:pt idx="896">
                  <c:v>45458</c:v>
                </c:pt>
                <c:pt idx="897">
                  <c:v>45459</c:v>
                </c:pt>
                <c:pt idx="898">
                  <c:v>45460</c:v>
                </c:pt>
                <c:pt idx="899">
                  <c:v>45461</c:v>
                </c:pt>
                <c:pt idx="900">
                  <c:v>45462</c:v>
                </c:pt>
                <c:pt idx="901">
                  <c:v>45463</c:v>
                </c:pt>
                <c:pt idx="902">
                  <c:v>45464</c:v>
                </c:pt>
                <c:pt idx="903">
                  <c:v>45465</c:v>
                </c:pt>
                <c:pt idx="904">
                  <c:v>45466</c:v>
                </c:pt>
                <c:pt idx="905">
                  <c:v>45467</c:v>
                </c:pt>
                <c:pt idx="906">
                  <c:v>45468</c:v>
                </c:pt>
                <c:pt idx="907">
                  <c:v>45469</c:v>
                </c:pt>
                <c:pt idx="908">
                  <c:v>45470</c:v>
                </c:pt>
                <c:pt idx="909">
                  <c:v>45471</c:v>
                </c:pt>
                <c:pt idx="910">
                  <c:v>45472</c:v>
                </c:pt>
                <c:pt idx="911">
                  <c:v>45473</c:v>
                </c:pt>
                <c:pt idx="912">
                  <c:v>45474</c:v>
                </c:pt>
                <c:pt idx="913">
                  <c:v>45475</c:v>
                </c:pt>
                <c:pt idx="914">
                  <c:v>45476</c:v>
                </c:pt>
                <c:pt idx="915">
                  <c:v>45477</c:v>
                </c:pt>
                <c:pt idx="916">
                  <c:v>45478</c:v>
                </c:pt>
                <c:pt idx="917">
                  <c:v>45479</c:v>
                </c:pt>
                <c:pt idx="918">
                  <c:v>45480</c:v>
                </c:pt>
                <c:pt idx="919">
                  <c:v>45481</c:v>
                </c:pt>
                <c:pt idx="920">
                  <c:v>45482</c:v>
                </c:pt>
                <c:pt idx="921">
                  <c:v>45483</c:v>
                </c:pt>
                <c:pt idx="922">
                  <c:v>45484</c:v>
                </c:pt>
                <c:pt idx="923">
                  <c:v>45485</c:v>
                </c:pt>
                <c:pt idx="924">
                  <c:v>45486</c:v>
                </c:pt>
                <c:pt idx="925">
                  <c:v>45487</c:v>
                </c:pt>
                <c:pt idx="926">
                  <c:v>45488</c:v>
                </c:pt>
                <c:pt idx="927">
                  <c:v>45489</c:v>
                </c:pt>
                <c:pt idx="928">
                  <c:v>45490</c:v>
                </c:pt>
                <c:pt idx="929">
                  <c:v>45491</c:v>
                </c:pt>
                <c:pt idx="930">
                  <c:v>45492</c:v>
                </c:pt>
                <c:pt idx="931">
                  <c:v>45493</c:v>
                </c:pt>
                <c:pt idx="932">
                  <c:v>45494</c:v>
                </c:pt>
                <c:pt idx="933">
                  <c:v>45495</c:v>
                </c:pt>
                <c:pt idx="934">
                  <c:v>45496</c:v>
                </c:pt>
                <c:pt idx="935">
                  <c:v>45497</c:v>
                </c:pt>
                <c:pt idx="936">
                  <c:v>45498</c:v>
                </c:pt>
                <c:pt idx="937">
                  <c:v>45499</c:v>
                </c:pt>
                <c:pt idx="938">
                  <c:v>45500</c:v>
                </c:pt>
                <c:pt idx="939">
                  <c:v>45501</c:v>
                </c:pt>
                <c:pt idx="940">
                  <c:v>45502</c:v>
                </c:pt>
                <c:pt idx="941">
                  <c:v>45503</c:v>
                </c:pt>
                <c:pt idx="942">
                  <c:v>45504</c:v>
                </c:pt>
                <c:pt idx="943">
                  <c:v>45505</c:v>
                </c:pt>
                <c:pt idx="944">
                  <c:v>45506</c:v>
                </c:pt>
                <c:pt idx="945">
                  <c:v>45507</c:v>
                </c:pt>
                <c:pt idx="946">
                  <c:v>45508</c:v>
                </c:pt>
                <c:pt idx="947">
                  <c:v>45509</c:v>
                </c:pt>
                <c:pt idx="948">
                  <c:v>45510</c:v>
                </c:pt>
                <c:pt idx="949">
                  <c:v>45511</c:v>
                </c:pt>
                <c:pt idx="950">
                  <c:v>45512</c:v>
                </c:pt>
                <c:pt idx="951">
                  <c:v>45513</c:v>
                </c:pt>
                <c:pt idx="952">
                  <c:v>45514</c:v>
                </c:pt>
                <c:pt idx="953">
                  <c:v>45515</c:v>
                </c:pt>
                <c:pt idx="954">
                  <c:v>45516</c:v>
                </c:pt>
                <c:pt idx="955">
                  <c:v>45517</c:v>
                </c:pt>
                <c:pt idx="956">
                  <c:v>45518</c:v>
                </c:pt>
                <c:pt idx="957">
                  <c:v>45519</c:v>
                </c:pt>
                <c:pt idx="958">
                  <c:v>45520</c:v>
                </c:pt>
                <c:pt idx="959">
                  <c:v>45521</c:v>
                </c:pt>
                <c:pt idx="960">
                  <c:v>45522</c:v>
                </c:pt>
                <c:pt idx="961">
                  <c:v>45523</c:v>
                </c:pt>
                <c:pt idx="962">
                  <c:v>45524</c:v>
                </c:pt>
                <c:pt idx="963">
                  <c:v>45525</c:v>
                </c:pt>
                <c:pt idx="964">
                  <c:v>45526</c:v>
                </c:pt>
                <c:pt idx="965">
                  <c:v>45527</c:v>
                </c:pt>
                <c:pt idx="966">
                  <c:v>45528</c:v>
                </c:pt>
                <c:pt idx="967">
                  <c:v>45529</c:v>
                </c:pt>
                <c:pt idx="968">
                  <c:v>45530</c:v>
                </c:pt>
                <c:pt idx="969">
                  <c:v>45531</c:v>
                </c:pt>
                <c:pt idx="970">
                  <c:v>45532</c:v>
                </c:pt>
                <c:pt idx="971">
                  <c:v>45533</c:v>
                </c:pt>
                <c:pt idx="972">
                  <c:v>45534</c:v>
                </c:pt>
                <c:pt idx="973">
                  <c:v>45535</c:v>
                </c:pt>
                <c:pt idx="974">
                  <c:v>45536</c:v>
                </c:pt>
                <c:pt idx="975">
                  <c:v>45537</c:v>
                </c:pt>
                <c:pt idx="976">
                  <c:v>45538</c:v>
                </c:pt>
                <c:pt idx="977">
                  <c:v>45539</c:v>
                </c:pt>
                <c:pt idx="978">
                  <c:v>45540</c:v>
                </c:pt>
                <c:pt idx="979">
                  <c:v>45541</c:v>
                </c:pt>
                <c:pt idx="980">
                  <c:v>45542</c:v>
                </c:pt>
                <c:pt idx="981">
                  <c:v>45543</c:v>
                </c:pt>
                <c:pt idx="982">
                  <c:v>45544</c:v>
                </c:pt>
                <c:pt idx="983">
                  <c:v>45545</c:v>
                </c:pt>
                <c:pt idx="984">
                  <c:v>45546</c:v>
                </c:pt>
                <c:pt idx="985">
                  <c:v>45547</c:v>
                </c:pt>
                <c:pt idx="986">
                  <c:v>45548</c:v>
                </c:pt>
                <c:pt idx="987">
                  <c:v>45549</c:v>
                </c:pt>
                <c:pt idx="988">
                  <c:v>45550</c:v>
                </c:pt>
                <c:pt idx="989">
                  <c:v>45551</c:v>
                </c:pt>
                <c:pt idx="990">
                  <c:v>45552</c:v>
                </c:pt>
                <c:pt idx="991">
                  <c:v>45553</c:v>
                </c:pt>
                <c:pt idx="992">
                  <c:v>45554</c:v>
                </c:pt>
                <c:pt idx="993">
                  <c:v>45555</c:v>
                </c:pt>
                <c:pt idx="994">
                  <c:v>45556</c:v>
                </c:pt>
                <c:pt idx="995">
                  <c:v>45557</c:v>
                </c:pt>
                <c:pt idx="996">
                  <c:v>45558</c:v>
                </c:pt>
                <c:pt idx="997">
                  <c:v>45559</c:v>
                </c:pt>
                <c:pt idx="998">
                  <c:v>45560</c:v>
                </c:pt>
                <c:pt idx="999">
                  <c:v>45561</c:v>
                </c:pt>
                <c:pt idx="1000">
                  <c:v>45562</c:v>
                </c:pt>
                <c:pt idx="1001">
                  <c:v>45563</c:v>
                </c:pt>
                <c:pt idx="1002">
                  <c:v>45564</c:v>
                </c:pt>
                <c:pt idx="1003">
                  <c:v>45565</c:v>
                </c:pt>
                <c:pt idx="1004">
                  <c:v>45566</c:v>
                </c:pt>
                <c:pt idx="1005">
                  <c:v>45567</c:v>
                </c:pt>
                <c:pt idx="1006">
                  <c:v>45568</c:v>
                </c:pt>
                <c:pt idx="1007">
                  <c:v>45569</c:v>
                </c:pt>
                <c:pt idx="1008">
                  <c:v>45570</c:v>
                </c:pt>
                <c:pt idx="1009">
                  <c:v>45571</c:v>
                </c:pt>
                <c:pt idx="1010">
                  <c:v>45572</c:v>
                </c:pt>
                <c:pt idx="1011">
                  <c:v>45573</c:v>
                </c:pt>
                <c:pt idx="1012">
                  <c:v>45574</c:v>
                </c:pt>
                <c:pt idx="1013">
                  <c:v>45575</c:v>
                </c:pt>
                <c:pt idx="1014">
                  <c:v>45576</c:v>
                </c:pt>
                <c:pt idx="1015">
                  <c:v>45577</c:v>
                </c:pt>
                <c:pt idx="1016">
                  <c:v>45578</c:v>
                </c:pt>
                <c:pt idx="1017">
                  <c:v>45579</c:v>
                </c:pt>
                <c:pt idx="1018">
                  <c:v>45580</c:v>
                </c:pt>
                <c:pt idx="1019">
                  <c:v>45581</c:v>
                </c:pt>
                <c:pt idx="1020">
                  <c:v>45582</c:v>
                </c:pt>
                <c:pt idx="1021">
                  <c:v>45583</c:v>
                </c:pt>
                <c:pt idx="1022">
                  <c:v>45584</c:v>
                </c:pt>
                <c:pt idx="1023">
                  <c:v>45585</c:v>
                </c:pt>
                <c:pt idx="1024">
                  <c:v>45586</c:v>
                </c:pt>
                <c:pt idx="1025">
                  <c:v>45587</c:v>
                </c:pt>
                <c:pt idx="1026">
                  <c:v>45588</c:v>
                </c:pt>
                <c:pt idx="1027">
                  <c:v>45589</c:v>
                </c:pt>
                <c:pt idx="1028">
                  <c:v>45590</c:v>
                </c:pt>
                <c:pt idx="1029">
                  <c:v>45591</c:v>
                </c:pt>
                <c:pt idx="1030">
                  <c:v>45592</c:v>
                </c:pt>
                <c:pt idx="1031">
                  <c:v>45593</c:v>
                </c:pt>
                <c:pt idx="1032">
                  <c:v>45594</c:v>
                </c:pt>
                <c:pt idx="1033">
                  <c:v>45595</c:v>
                </c:pt>
                <c:pt idx="1034">
                  <c:v>45596</c:v>
                </c:pt>
                <c:pt idx="1035">
                  <c:v>45597</c:v>
                </c:pt>
                <c:pt idx="1036">
                  <c:v>45598</c:v>
                </c:pt>
                <c:pt idx="1037">
                  <c:v>45599</c:v>
                </c:pt>
                <c:pt idx="1038">
                  <c:v>45600</c:v>
                </c:pt>
                <c:pt idx="1039">
                  <c:v>45601</c:v>
                </c:pt>
                <c:pt idx="1040">
                  <c:v>45602</c:v>
                </c:pt>
                <c:pt idx="1041">
                  <c:v>45603</c:v>
                </c:pt>
                <c:pt idx="1042">
                  <c:v>45604</c:v>
                </c:pt>
                <c:pt idx="1043">
                  <c:v>45605</c:v>
                </c:pt>
                <c:pt idx="1044">
                  <c:v>45606</c:v>
                </c:pt>
                <c:pt idx="1045">
                  <c:v>45607</c:v>
                </c:pt>
                <c:pt idx="1046">
                  <c:v>45608</c:v>
                </c:pt>
                <c:pt idx="1047">
                  <c:v>45609</c:v>
                </c:pt>
                <c:pt idx="1048">
                  <c:v>45610</c:v>
                </c:pt>
                <c:pt idx="1049">
                  <c:v>45611</c:v>
                </c:pt>
                <c:pt idx="1050">
                  <c:v>45612</c:v>
                </c:pt>
                <c:pt idx="1051">
                  <c:v>45613</c:v>
                </c:pt>
                <c:pt idx="1052">
                  <c:v>45614</c:v>
                </c:pt>
                <c:pt idx="1053">
                  <c:v>45615</c:v>
                </c:pt>
                <c:pt idx="1054">
                  <c:v>45616</c:v>
                </c:pt>
                <c:pt idx="1055">
                  <c:v>45617</c:v>
                </c:pt>
                <c:pt idx="1056">
                  <c:v>45618</c:v>
                </c:pt>
                <c:pt idx="1057">
                  <c:v>45619</c:v>
                </c:pt>
                <c:pt idx="1058">
                  <c:v>45620</c:v>
                </c:pt>
                <c:pt idx="1059">
                  <c:v>45621</c:v>
                </c:pt>
                <c:pt idx="1060">
                  <c:v>45622</c:v>
                </c:pt>
                <c:pt idx="1061">
                  <c:v>45623</c:v>
                </c:pt>
                <c:pt idx="1062">
                  <c:v>45624</c:v>
                </c:pt>
                <c:pt idx="1063">
                  <c:v>45625</c:v>
                </c:pt>
                <c:pt idx="1064">
                  <c:v>45626</c:v>
                </c:pt>
                <c:pt idx="1065">
                  <c:v>45627</c:v>
                </c:pt>
                <c:pt idx="1066">
                  <c:v>45628</c:v>
                </c:pt>
                <c:pt idx="1067">
                  <c:v>45629</c:v>
                </c:pt>
                <c:pt idx="1068">
                  <c:v>45630</c:v>
                </c:pt>
                <c:pt idx="1069">
                  <c:v>45631</c:v>
                </c:pt>
                <c:pt idx="1070">
                  <c:v>45632</c:v>
                </c:pt>
                <c:pt idx="1071">
                  <c:v>45633</c:v>
                </c:pt>
                <c:pt idx="1072">
                  <c:v>45634</c:v>
                </c:pt>
                <c:pt idx="1073">
                  <c:v>45635</c:v>
                </c:pt>
                <c:pt idx="1074">
                  <c:v>45636</c:v>
                </c:pt>
                <c:pt idx="1075">
                  <c:v>45637</c:v>
                </c:pt>
                <c:pt idx="1076">
                  <c:v>45638</c:v>
                </c:pt>
                <c:pt idx="1077">
                  <c:v>45639</c:v>
                </c:pt>
                <c:pt idx="1078">
                  <c:v>45640</c:v>
                </c:pt>
                <c:pt idx="1079">
                  <c:v>45641</c:v>
                </c:pt>
                <c:pt idx="1080">
                  <c:v>45642</c:v>
                </c:pt>
                <c:pt idx="1081">
                  <c:v>45643</c:v>
                </c:pt>
                <c:pt idx="1082">
                  <c:v>45644</c:v>
                </c:pt>
                <c:pt idx="1083">
                  <c:v>45645</c:v>
                </c:pt>
                <c:pt idx="1084">
                  <c:v>45646</c:v>
                </c:pt>
                <c:pt idx="1085">
                  <c:v>45647</c:v>
                </c:pt>
                <c:pt idx="1086">
                  <c:v>45648</c:v>
                </c:pt>
                <c:pt idx="1087">
                  <c:v>45649</c:v>
                </c:pt>
                <c:pt idx="1088">
                  <c:v>45650</c:v>
                </c:pt>
                <c:pt idx="1089">
                  <c:v>45651</c:v>
                </c:pt>
                <c:pt idx="1090">
                  <c:v>45652</c:v>
                </c:pt>
                <c:pt idx="1091">
                  <c:v>45653</c:v>
                </c:pt>
                <c:pt idx="1092">
                  <c:v>45654</c:v>
                </c:pt>
                <c:pt idx="1093">
                  <c:v>45655</c:v>
                </c:pt>
                <c:pt idx="1094">
                  <c:v>45656</c:v>
                </c:pt>
                <c:pt idx="1095">
                  <c:v>45657</c:v>
                </c:pt>
                <c:pt idx="1096">
                  <c:v>45658</c:v>
                </c:pt>
                <c:pt idx="1097">
                  <c:v>45659</c:v>
                </c:pt>
                <c:pt idx="1098">
                  <c:v>45660</c:v>
                </c:pt>
                <c:pt idx="1099">
                  <c:v>45661</c:v>
                </c:pt>
                <c:pt idx="1100">
                  <c:v>45662</c:v>
                </c:pt>
                <c:pt idx="1101">
                  <c:v>45663</c:v>
                </c:pt>
                <c:pt idx="1102">
                  <c:v>45664</c:v>
                </c:pt>
                <c:pt idx="1103">
                  <c:v>45665</c:v>
                </c:pt>
                <c:pt idx="1104">
                  <c:v>45666</c:v>
                </c:pt>
                <c:pt idx="1105">
                  <c:v>45667</c:v>
                </c:pt>
                <c:pt idx="1106">
                  <c:v>45668</c:v>
                </c:pt>
                <c:pt idx="1107">
                  <c:v>45669</c:v>
                </c:pt>
                <c:pt idx="1108">
                  <c:v>45670</c:v>
                </c:pt>
                <c:pt idx="1109">
                  <c:v>45671</c:v>
                </c:pt>
                <c:pt idx="1110">
                  <c:v>45672</c:v>
                </c:pt>
                <c:pt idx="1111">
                  <c:v>45673</c:v>
                </c:pt>
                <c:pt idx="1112">
                  <c:v>45674</c:v>
                </c:pt>
                <c:pt idx="1113">
                  <c:v>45675</c:v>
                </c:pt>
                <c:pt idx="1114">
                  <c:v>45676</c:v>
                </c:pt>
                <c:pt idx="1115">
                  <c:v>45677</c:v>
                </c:pt>
                <c:pt idx="1116">
                  <c:v>45678</c:v>
                </c:pt>
                <c:pt idx="1117">
                  <c:v>45679</c:v>
                </c:pt>
                <c:pt idx="1118">
                  <c:v>45680</c:v>
                </c:pt>
                <c:pt idx="1119">
                  <c:v>45681</c:v>
                </c:pt>
                <c:pt idx="1120">
                  <c:v>45682</c:v>
                </c:pt>
                <c:pt idx="1121">
                  <c:v>45683</c:v>
                </c:pt>
                <c:pt idx="1122">
                  <c:v>45684</c:v>
                </c:pt>
                <c:pt idx="1123">
                  <c:v>45685</c:v>
                </c:pt>
                <c:pt idx="1124">
                  <c:v>45686</c:v>
                </c:pt>
                <c:pt idx="1125">
                  <c:v>45687</c:v>
                </c:pt>
                <c:pt idx="1126">
                  <c:v>45688</c:v>
                </c:pt>
                <c:pt idx="1127">
                  <c:v>45689</c:v>
                </c:pt>
                <c:pt idx="1128">
                  <c:v>45690</c:v>
                </c:pt>
                <c:pt idx="1129">
                  <c:v>45691</c:v>
                </c:pt>
                <c:pt idx="1130">
                  <c:v>45692</c:v>
                </c:pt>
                <c:pt idx="1131">
                  <c:v>45693</c:v>
                </c:pt>
                <c:pt idx="1132">
                  <c:v>45694</c:v>
                </c:pt>
                <c:pt idx="1133">
                  <c:v>45695</c:v>
                </c:pt>
                <c:pt idx="1134">
                  <c:v>45696</c:v>
                </c:pt>
                <c:pt idx="1135">
                  <c:v>45697</c:v>
                </c:pt>
                <c:pt idx="1136">
                  <c:v>45698</c:v>
                </c:pt>
                <c:pt idx="1137">
                  <c:v>45699</c:v>
                </c:pt>
                <c:pt idx="1138">
                  <c:v>45700</c:v>
                </c:pt>
                <c:pt idx="1139">
                  <c:v>45701</c:v>
                </c:pt>
                <c:pt idx="1140">
                  <c:v>45702</c:v>
                </c:pt>
                <c:pt idx="1141">
                  <c:v>45703</c:v>
                </c:pt>
                <c:pt idx="1142">
                  <c:v>45704</c:v>
                </c:pt>
                <c:pt idx="1143">
                  <c:v>45705</c:v>
                </c:pt>
                <c:pt idx="1144">
                  <c:v>45706</c:v>
                </c:pt>
                <c:pt idx="1145">
                  <c:v>45707</c:v>
                </c:pt>
                <c:pt idx="1146">
                  <c:v>45708</c:v>
                </c:pt>
                <c:pt idx="1147">
                  <c:v>45709</c:v>
                </c:pt>
                <c:pt idx="1148">
                  <c:v>45710</c:v>
                </c:pt>
                <c:pt idx="1149">
                  <c:v>45711</c:v>
                </c:pt>
                <c:pt idx="1150">
                  <c:v>45712</c:v>
                </c:pt>
                <c:pt idx="1151">
                  <c:v>45713</c:v>
                </c:pt>
                <c:pt idx="1152">
                  <c:v>45714</c:v>
                </c:pt>
                <c:pt idx="1153">
                  <c:v>45715</c:v>
                </c:pt>
                <c:pt idx="1154">
                  <c:v>45716</c:v>
                </c:pt>
                <c:pt idx="1155">
                  <c:v>45717</c:v>
                </c:pt>
                <c:pt idx="1156">
                  <c:v>45718</c:v>
                </c:pt>
                <c:pt idx="1157">
                  <c:v>45719</c:v>
                </c:pt>
                <c:pt idx="1158">
                  <c:v>45720</c:v>
                </c:pt>
                <c:pt idx="1159">
                  <c:v>45721</c:v>
                </c:pt>
                <c:pt idx="1160">
                  <c:v>45722</c:v>
                </c:pt>
                <c:pt idx="1161">
                  <c:v>45723</c:v>
                </c:pt>
                <c:pt idx="1162">
                  <c:v>45724</c:v>
                </c:pt>
                <c:pt idx="1163">
                  <c:v>45725</c:v>
                </c:pt>
                <c:pt idx="1164">
                  <c:v>45726</c:v>
                </c:pt>
                <c:pt idx="1165">
                  <c:v>45727</c:v>
                </c:pt>
                <c:pt idx="1166">
                  <c:v>45728</c:v>
                </c:pt>
                <c:pt idx="1167">
                  <c:v>45729</c:v>
                </c:pt>
                <c:pt idx="1168">
                  <c:v>45730</c:v>
                </c:pt>
                <c:pt idx="1169">
                  <c:v>45731</c:v>
                </c:pt>
                <c:pt idx="1170">
                  <c:v>45732</c:v>
                </c:pt>
                <c:pt idx="1171">
                  <c:v>45733</c:v>
                </c:pt>
                <c:pt idx="1172">
                  <c:v>45734</c:v>
                </c:pt>
                <c:pt idx="1173">
                  <c:v>45735</c:v>
                </c:pt>
                <c:pt idx="1174">
                  <c:v>45736</c:v>
                </c:pt>
                <c:pt idx="1175">
                  <c:v>45737</c:v>
                </c:pt>
                <c:pt idx="1176">
                  <c:v>45738</c:v>
                </c:pt>
                <c:pt idx="1177">
                  <c:v>45739</c:v>
                </c:pt>
                <c:pt idx="1178">
                  <c:v>45740</c:v>
                </c:pt>
                <c:pt idx="1179">
                  <c:v>45741</c:v>
                </c:pt>
                <c:pt idx="1180">
                  <c:v>45742</c:v>
                </c:pt>
                <c:pt idx="1181">
                  <c:v>45743</c:v>
                </c:pt>
                <c:pt idx="1182">
                  <c:v>45744</c:v>
                </c:pt>
                <c:pt idx="1183">
                  <c:v>45745</c:v>
                </c:pt>
                <c:pt idx="1184">
                  <c:v>45746</c:v>
                </c:pt>
                <c:pt idx="1185">
                  <c:v>45747</c:v>
                </c:pt>
                <c:pt idx="1186">
                  <c:v>45748</c:v>
                </c:pt>
                <c:pt idx="1187">
                  <c:v>45749</c:v>
                </c:pt>
                <c:pt idx="1188">
                  <c:v>45750</c:v>
                </c:pt>
                <c:pt idx="1189">
                  <c:v>45751</c:v>
                </c:pt>
                <c:pt idx="1190">
                  <c:v>45752</c:v>
                </c:pt>
                <c:pt idx="1191">
                  <c:v>45753</c:v>
                </c:pt>
                <c:pt idx="1192">
                  <c:v>45754</c:v>
                </c:pt>
                <c:pt idx="1193">
                  <c:v>45755</c:v>
                </c:pt>
                <c:pt idx="1194">
                  <c:v>45756</c:v>
                </c:pt>
                <c:pt idx="1195">
                  <c:v>45757</c:v>
                </c:pt>
                <c:pt idx="1196">
                  <c:v>45758</c:v>
                </c:pt>
                <c:pt idx="1197">
                  <c:v>45759</c:v>
                </c:pt>
                <c:pt idx="1198">
                  <c:v>45760</c:v>
                </c:pt>
                <c:pt idx="1199">
                  <c:v>45761</c:v>
                </c:pt>
                <c:pt idx="1200">
                  <c:v>45762</c:v>
                </c:pt>
                <c:pt idx="1201">
                  <c:v>45763</c:v>
                </c:pt>
                <c:pt idx="1202">
                  <c:v>45764</c:v>
                </c:pt>
                <c:pt idx="1203">
                  <c:v>45765</c:v>
                </c:pt>
                <c:pt idx="1204">
                  <c:v>45766</c:v>
                </c:pt>
                <c:pt idx="1205">
                  <c:v>45767</c:v>
                </c:pt>
                <c:pt idx="1206">
                  <c:v>45768</c:v>
                </c:pt>
                <c:pt idx="1207">
                  <c:v>45769</c:v>
                </c:pt>
                <c:pt idx="1208">
                  <c:v>45770</c:v>
                </c:pt>
                <c:pt idx="1209">
                  <c:v>45771</c:v>
                </c:pt>
                <c:pt idx="1210">
                  <c:v>45772</c:v>
                </c:pt>
                <c:pt idx="1211">
                  <c:v>45773</c:v>
                </c:pt>
                <c:pt idx="1212">
                  <c:v>45774</c:v>
                </c:pt>
                <c:pt idx="1213">
                  <c:v>45775</c:v>
                </c:pt>
                <c:pt idx="1214">
                  <c:v>45776</c:v>
                </c:pt>
                <c:pt idx="1215">
                  <c:v>45777</c:v>
                </c:pt>
                <c:pt idx="1216">
                  <c:v>45778</c:v>
                </c:pt>
                <c:pt idx="1217">
                  <c:v>45779</c:v>
                </c:pt>
                <c:pt idx="1218">
                  <c:v>45780</c:v>
                </c:pt>
                <c:pt idx="1219">
                  <c:v>45781</c:v>
                </c:pt>
                <c:pt idx="1220">
                  <c:v>45782</c:v>
                </c:pt>
                <c:pt idx="1221">
                  <c:v>45783</c:v>
                </c:pt>
                <c:pt idx="1222">
                  <c:v>45784</c:v>
                </c:pt>
                <c:pt idx="1223">
                  <c:v>45785</c:v>
                </c:pt>
                <c:pt idx="1224">
                  <c:v>45786</c:v>
                </c:pt>
                <c:pt idx="1225">
                  <c:v>45787</c:v>
                </c:pt>
                <c:pt idx="1226">
                  <c:v>45788</c:v>
                </c:pt>
                <c:pt idx="1227">
                  <c:v>45789</c:v>
                </c:pt>
                <c:pt idx="1228">
                  <c:v>45790</c:v>
                </c:pt>
                <c:pt idx="1229">
                  <c:v>45791</c:v>
                </c:pt>
                <c:pt idx="1230">
                  <c:v>45792</c:v>
                </c:pt>
                <c:pt idx="1231">
                  <c:v>45793</c:v>
                </c:pt>
                <c:pt idx="1232">
                  <c:v>45794</c:v>
                </c:pt>
                <c:pt idx="1233">
                  <c:v>45795</c:v>
                </c:pt>
                <c:pt idx="1234">
                  <c:v>45796</c:v>
                </c:pt>
                <c:pt idx="1235">
                  <c:v>45797</c:v>
                </c:pt>
                <c:pt idx="1236">
                  <c:v>45798</c:v>
                </c:pt>
                <c:pt idx="1237">
                  <c:v>45799</c:v>
                </c:pt>
                <c:pt idx="1238">
                  <c:v>45800</c:v>
                </c:pt>
                <c:pt idx="1239">
                  <c:v>45801</c:v>
                </c:pt>
                <c:pt idx="1240">
                  <c:v>45802</c:v>
                </c:pt>
                <c:pt idx="1241">
                  <c:v>45803</c:v>
                </c:pt>
                <c:pt idx="1242">
                  <c:v>45804</c:v>
                </c:pt>
                <c:pt idx="1243">
                  <c:v>45805</c:v>
                </c:pt>
                <c:pt idx="1244">
                  <c:v>45806</c:v>
                </c:pt>
                <c:pt idx="1245">
                  <c:v>45807</c:v>
                </c:pt>
                <c:pt idx="1246">
                  <c:v>45808</c:v>
                </c:pt>
                <c:pt idx="1247">
                  <c:v>45809</c:v>
                </c:pt>
                <c:pt idx="1248">
                  <c:v>45810</c:v>
                </c:pt>
                <c:pt idx="1249">
                  <c:v>45811</c:v>
                </c:pt>
                <c:pt idx="1250">
                  <c:v>45812</c:v>
                </c:pt>
                <c:pt idx="1251">
                  <c:v>45813</c:v>
                </c:pt>
                <c:pt idx="1252">
                  <c:v>45814</c:v>
                </c:pt>
                <c:pt idx="1253">
                  <c:v>45815</c:v>
                </c:pt>
                <c:pt idx="1254">
                  <c:v>45816</c:v>
                </c:pt>
                <c:pt idx="1255">
                  <c:v>45817</c:v>
                </c:pt>
                <c:pt idx="1256">
                  <c:v>45818</c:v>
                </c:pt>
                <c:pt idx="1257">
                  <c:v>45819</c:v>
                </c:pt>
                <c:pt idx="1258">
                  <c:v>45820</c:v>
                </c:pt>
                <c:pt idx="1259">
                  <c:v>45821</c:v>
                </c:pt>
                <c:pt idx="1260">
                  <c:v>45822</c:v>
                </c:pt>
                <c:pt idx="1261">
                  <c:v>45823</c:v>
                </c:pt>
                <c:pt idx="1262">
                  <c:v>45824</c:v>
                </c:pt>
                <c:pt idx="1263">
                  <c:v>45825</c:v>
                </c:pt>
                <c:pt idx="1264">
                  <c:v>45826</c:v>
                </c:pt>
                <c:pt idx="1265">
                  <c:v>45827</c:v>
                </c:pt>
                <c:pt idx="1266">
                  <c:v>45828</c:v>
                </c:pt>
                <c:pt idx="1267">
                  <c:v>45829</c:v>
                </c:pt>
                <c:pt idx="1268">
                  <c:v>45830</c:v>
                </c:pt>
                <c:pt idx="1269">
                  <c:v>45831</c:v>
                </c:pt>
                <c:pt idx="1270">
                  <c:v>45832</c:v>
                </c:pt>
                <c:pt idx="1271">
                  <c:v>45833</c:v>
                </c:pt>
                <c:pt idx="1272">
                  <c:v>45834</c:v>
                </c:pt>
                <c:pt idx="1273">
                  <c:v>45835</c:v>
                </c:pt>
                <c:pt idx="1274">
                  <c:v>45836</c:v>
                </c:pt>
                <c:pt idx="1275">
                  <c:v>45837</c:v>
                </c:pt>
                <c:pt idx="1276">
                  <c:v>45838</c:v>
                </c:pt>
                <c:pt idx="1277">
                  <c:v>45839</c:v>
                </c:pt>
                <c:pt idx="1278">
                  <c:v>45840</c:v>
                </c:pt>
                <c:pt idx="1279">
                  <c:v>45841</c:v>
                </c:pt>
                <c:pt idx="1280">
                  <c:v>45842</c:v>
                </c:pt>
                <c:pt idx="1281">
                  <c:v>45843</c:v>
                </c:pt>
                <c:pt idx="1282">
                  <c:v>45844</c:v>
                </c:pt>
                <c:pt idx="1283">
                  <c:v>45845</c:v>
                </c:pt>
                <c:pt idx="1284">
                  <c:v>45846</c:v>
                </c:pt>
                <c:pt idx="1285">
                  <c:v>45847</c:v>
                </c:pt>
                <c:pt idx="1286">
                  <c:v>45848</c:v>
                </c:pt>
                <c:pt idx="1287">
                  <c:v>45849</c:v>
                </c:pt>
                <c:pt idx="1288">
                  <c:v>45850</c:v>
                </c:pt>
                <c:pt idx="1289">
                  <c:v>45851</c:v>
                </c:pt>
                <c:pt idx="1290">
                  <c:v>45852</c:v>
                </c:pt>
                <c:pt idx="1291">
                  <c:v>45853</c:v>
                </c:pt>
                <c:pt idx="1292">
                  <c:v>45854</c:v>
                </c:pt>
                <c:pt idx="1293">
                  <c:v>45855</c:v>
                </c:pt>
                <c:pt idx="1294">
                  <c:v>45856</c:v>
                </c:pt>
                <c:pt idx="1295">
                  <c:v>45857</c:v>
                </c:pt>
                <c:pt idx="1296">
                  <c:v>45858</c:v>
                </c:pt>
                <c:pt idx="1297">
                  <c:v>45859</c:v>
                </c:pt>
                <c:pt idx="1298">
                  <c:v>45860</c:v>
                </c:pt>
                <c:pt idx="1299">
                  <c:v>45861</c:v>
                </c:pt>
                <c:pt idx="1300">
                  <c:v>45862</c:v>
                </c:pt>
                <c:pt idx="1301">
                  <c:v>45863</c:v>
                </c:pt>
                <c:pt idx="1302">
                  <c:v>45864</c:v>
                </c:pt>
                <c:pt idx="1303">
                  <c:v>45865</c:v>
                </c:pt>
                <c:pt idx="1304">
                  <c:v>45866</c:v>
                </c:pt>
                <c:pt idx="1305">
                  <c:v>45867</c:v>
                </c:pt>
                <c:pt idx="1306">
                  <c:v>45868</c:v>
                </c:pt>
                <c:pt idx="1307">
                  <c:v>45869</c:v>
                </c:pt>
                <c:pt idx="1308">
                  <c:v>45870</c:v>
                </c:pt>
                <c:pt idx="1309">
                  <c:v>45871</c:v>
                </c:pt>
                <c:pt idx="1310">
                  <c:v>45872</c:v>
                </c:pt>
                <c:pt idx="1311">
                  <c:v>45873</c:v>
                </c:pt>
                <c:pt idx="1312">
                  <c:v>45874</c:v>
                </c:pt>
                <c:pt idx="1313">
                  <c:v>45875</c:v>
                </c:pt>
                <c:pt idx="1314">
                  <c:v>45876</c:v>
                </c:pt>
                <c:pt idx="1315">
                  <c:v>45877</c:v>
                </c:pt>
                <c:pt idx="1316">
                  <c:v>45878</c:v>
                </c:pt>
                <c:pt idx="1317">
                  <c:v>45879</c:v>
                </c:pt>
                <c:pt idx="1318">
                  <c:v>45880</c:v>
                </c:pt>
                <c:pt idx="1319">
                  <c:v>45881</c:v>
                </c:pt>
                <c:pt idx="1320">
                  <c:v>45882</c:v>
                </c:pt>
                <c:pt idx="1321">
                  <c:v>45883</c:v>
                </c:pt>
                <c:pt idx="1322">
                  <c:v>45884</c:v>
                </c:pt>
                <c:pt idx="1323">
                  <c:v>45885</c:v>
                </c:pt>
                <c:pt idx="1324">
                  <c:v>45886</c:v>
                </c:pt>
                <c:pt idx="1325">
                  <c:v>45887</c:v>
                </c:pt>
                <c:pt idx="1326">
                  <c:v>45888</c:v>
                </c:pt>
                <c:pt idx="1327">
                  <c:v>45889</c:v>
                </c:pt>
                <c:pt idx="1328">
                  <c:v>45890</c:v>
                </c:pt>
                <c:pt idx="1329">
                  <c:v>45891</c:v>
                </c:pt>
                <c:pt idx="1330">
                  <c:v>45892</c:v>
                </c:pt>
                <c:pt idx="1331">
                  <c:v>45893</c:v>
                </c:pt>
                <c:pt idx="1332">
                  <c:v>45894</c:v>
                </c:pt>
                <c:pt idx="1333">
                  <c:v>45895</c:v>
                </c:pt>
                <c:pt idx="1334">
                  <c:v>45896</c:v>
                </c:pt>
                <c:pt idx="1335">
                  <c:v>45897</c:v>
                </c:pt>
                <c:pt idx="1336">
                  <c:v>45898</c:v>
                </c:pt>
                <c:pt idx="1337">
                  <c:v>45899</c:v>
                </c:pt>
                <c:pt idx="1338">
                  <c:v>45900</c:v>
                </c:pt>
                <c:pt idx="1339">
                  <c:v>45901</c:v>
                </c:pt>
                <c:pt idx="1340">
                  <c:v>45902</c:v>
                </c:pt>
                <c:pt idx="1341">
                  <c:v>45903</c:v>
                </c:pt>
                <c:pt idx="1342">
                  <c:v>45904</c:v>
                </c:pt>
                <c:pt idx="1343">
                  <c:v>45905</c:v>
                </c:pt>
                <c:pt idx="1344">
                  <c:v>45906</c:v>
                </c:pt>
                <c:pt idx="1345">
                  <c:v>45907</c:v>
                </c:pt>
                <c:pt idx="1346">
                  <c:v>45908</c:v>
                </c:pt>
                <c:pt idx="1347">
                  <c:v>45909</c:v>
                </c:pt>
                <c:pt idx="1348">
                  <c:v>45910</c:v>
                </c:pt>
                <c:pt idx="1349">
                  <c:v>45911</c:v>
                </c:pt>
                <c:pt idx="1350">
                  <c:v>45912</c:v>
                </c:pt>
                <c:pt idx="1351">
                  <c:v>45913</c:v>
                </c:pt>
                <c:pt idx="1352">
                  <c:v>45914</c:v>
                </c:pt>
                <c:pt idx="1353">
                  <c:v>45915</c:v>
                </c:pt>
                <c:pt idx="1354">
                  <c:v>45916</c:v>
                </c:pt>
                <c:pt idx="1355">
                  <c:v>45917</c:v>
                </c:pt>
                <c:pt idx="1356">
                  <c:v>45918</c:v>
                </c:pt>
                <c:pt idx="1357">
                  <c:v>45919</c:v>
                </c:pt>
                <c:pt idx="1358">
                  <c:v>45920</c:v>
                </c:pt>
                <c:pt idx="1359">
                  <c:v>45921</c:v>
                </c:pt>
                <c:pt idx="1360">
                  <c:v>45922</c:v>
                </c:pt>
                <c:pt idx="1361">
                  <c:v>45923</c:v>
                </c:pt>
                <c:pt idx="1362">
                  <c:v>45924</c:v>
                </c:pt>
                <c:pt idx="1363">
                  <c:v>45925</c:v>
                </c:pt>
                <c:pt idx="1364">
                  <c:v>45926</c:v>
                </c:pt>
                <c:pt idx="1365">
                  <c:v>45927</c:v>
                </c:pt>
                <c:pt idx="1366">
                  <c:v>45928</c:v>
                </c:pt>
                <c:pt idx="1367">
                  <c:v>45929</c:v>
                </c:pt>
                <c:pt idx="1368">
                  <c:v>45930</c:v>
                </c:pt>
                <c:pt idx="1369">
                  <c:v>45931</c:v>
                </c:pt>
                <c:pt idx="1370">
                  <c:v>45932</c:v>
                </c:pt>
                <c:pt idx="1371">
                  <c:v>45933</c:v>
                </c:pt>
                <c:pt idx="1372">
                  <c:v>45934</c:v>
                </c:pt>
                <c:pt idx="1373">
                  <c:v>45935</c:v>
                </c:pt>
                <c:pt idx="1374">
                  <c:v>45936</c:v>
                </c:pt>
                <c:pt idx="1375">
                  <c:v>45937</c:v>
                </c:pt>
                <c:pt idx="1376">
                  <c:v>45938</c:v>
                </c:pt>
                <c:pt idx="1377">
                  <c:v>45939</c:v>
                </c:pt>
                <c:pt idx="1378">
                  <c:v>45940</c:v>
                </c:pt>
                <c:pt idx="1379">
                  <c:v>45941</c:v>
                </c:pt>
                <c:pt idx="1380">
                  <c:v>45942</c:v>
                </c:pt>
                <c:pt idx="1381">
                  <c:v>45943</c:v>
                </c:pt>
                <c:pt idx="1382">
                  <c:v>45944</c:v>
                </c:pt>
                <c:pt idx="1383">
                  <c:v>45945</c:v>
                </c:pt>
                <c:pt idx="1384">
                  <c:v>45946</c:v>
                </c:pt>
                <c:pt idx="1385">
                  <c:v>45947</c:v>
                </c:pt>
                <c:pt idx="1386">
                  <c:v>45948</c:v>
                </c:pt>
                <c:pt idx="1387">
                  <c:v>45949</c:v>
                </c:pt>
                <c:pt idx="1388">
                  <c:v>45950</c:v>
                </c:pt>
                <c:pt idx="1389">
                  <c:v>45951</c:v>
                </c:pt>
                <c:pt idx="1390">
                  <c:v>45952</c:v>
                </c:pt>
                <c:pt idx="1391">
                  <c:v>45953</c:v>
                </c:pt>
                <c:pt idx="1392">
                  <c:v>45954</c:v>
                </c:pt>
                <c:pt idx="1393">
                  <c:v>45955</c:v>
                </c:pt>
                <c:pt idx="1394">
                  <c:v>45956</c:v>
                </c:pt>
                <c:pt idx="1395">
                  <c:v>45957</c:v>
                </c:pt>
                <c:pt idx="1396">
                  <c:v>45958</c:v>
                </c:pt>
                <c:pt idx="1397">
                  <c:v>45959</c:v>
                </c:pt>
                <c:pt idx="1398">
                  <c:v>45960</c:v>
                </c:pt>
                <c:pt idx="1399">
                  <c:v>45961</c:v>
                </c:pt>
                <c:pt idx="1400">
                  <c:v>45962</c:v>
                </c:pt>
                <c:pt idx="1401">
                  <c:v>45963</c:v>
                </c:pt>
                <c:pt idx="1402">
                  <c:v>45964</c:v>
                </c:pt>
                <c:pt idx="1403">
                  <c:v>45965</c:v>
                </c:pt>
                <c:pt idx="1404">
                  <c:v>45966</c:v>
                </c:pt>
                <c:pt idx="1405">
                  <c:v>45967</c:v>
                </c:pt>
                <c:pt idx="1406">
                  <c:v>45968</c:v>
                </c:pt>
                <c:pt idx="1407">
                  <c:v>45969</c:v>
                </c:pt>
                <c:pt idx="1408">
                  <c:v>45970</c:v>
                </c:pt>
                <c:pt idx="1409">
                  <c:v>45971</c:v>
                </c:pt>
                <c:pt idx="1410">
                  <c:v>45972</c:v>
                </c:pt>
                <c:pt idx="1411">
                  <c:v>45973</c:v>
                </c:pt>
                <c:pt idx="1412">
                  <c:v>45974</c:v>
                </c:pt>
                <c:pt idx="1413">
                  <c:v>45975</c:v>
                </c:pt>
                <c:pt idx="1414">
                  <c:v>45976</c:v>
                </c:pt>
                <c:pt idx="1415">
                  <c:v>45977</c:v>
                </c:pt>
                <c:pt idx="1416">
                  <c:v>45978</c:v>
                </c:pt>
                <c:pt idx="1417">
                  <c:v>45979</c:v>
                </c:pt>
                <c:pt idx="1418">
                  <c:v>45980</c:v>
                </c:pt>
                <c:pt idx="1419">
                  <c:v>45981</c:v>
                </c:pt>
                <c:pt idx="1420">
                  <c:v>45982</c:v>
                </c:pt>
                <c:pt idx="1421">
                  <c:v>45983</c:v>
                </c:pt>
                <c:pt idx="1422">
                  <c:v>45984</c:v>
                </c:pt>
                <c:pt idx="1423">
                  <c:v>45985</c:v>
                </c:pt>
                <c:pt idx="1424">
                  <c:v>45986</c:v>
                </c:pt>
                <c:pt idx="1425">
                  <c:v>45987</c:v>
                </c:pt>
                <c:pt idx="1426">
                  <c:v>45988</c:v>
                </c:pt>
                <c:pt idx="1427">
                  <c:v>45989</c:v>
                </c:pt>
                <c:pt idx="1428">
                  <c:v>45990</c:v>
                </c:pt>
                <c:pt idx="1429">
                  <c:v>45991</c:v>
                </c:pt>
                <c:pt idx="1430">
                  <c:v>45992</c:v>
                </c:pt>
                <c:pt idx="1431">
                  <c:v>45993</c:v>
                </c:pt>
                <c:pt idx="1432">
                  <c:v>45994</c:v>
                </c:pt>
                <c:pt idx="1433">
                  <c:v>45995</c:v>
                </c:pt>
                <c:pt idx="1434">
                  <c:v>45996</c:v>
                </c:pt>
                <c:pt idx="1435">
                  <c:v>45997</c:v>
                </c:pt>
                <c:pt idx="1436">
                  <c:v>45998</c:v>
                </c:pt>
                <c:pt idx="1437">
                  <c:v>45999</c:v>
                </c:pt>
                <c:pt idx="1438">
                  <c:v>46000</c:v>
                </c:pt>
                <c:pt idx="1439">
                  <c:v>46001</c:v>
                </c:pt>
                <c:pt idx="1440">
                  <c:v>46002</c:v>
                </c:pt>
                <c:pt idx="1441">
                  <c:v>46003</c:v>
                </c:pt>
                <c:pt idx="1442">
                  <c:v>46004</c:v>
                </c:pt>
                <c:pt idx="1443">
                  <c:v>46005</c:v>
                </c:pt>
                <c:pt idx="1444">
                  <c:v>46006</c:v>
                </c:pt>
                <c:pt idx="1445">
                  <c:v>46007</c:v>
                </c:pt>
                <c:pt idx="1446">
                  <c:v>46008</c:v>
                </c:pt>
                <c:pt idx="1447">
                  <c:v>46009</c:v>
                </c:pt>
                <c:pt idx="1448">
                  <c:v>46010</c:v>
                </c:pt>
                <c:pt idx="1449">
                  <c:v>46011</c:v>
                </c:pt>
                <c:pt idx="1450">
                  <c:v>46012</c:v>
                </c:pt>
                <c:pt idx="1451">
                  <c:v>46013</c:v>
                </c:pt>
                <c:pt idx="1452">
                  <c:v>46014</c:v>
                </c:pt>
                <c:pt idx="1453">
                  <c:v>46015</c:v>
                </c:pt>
                <c:pt idx="1454">
                  <c:v>46016</c:v>
                </c:pt>
                <c:pt idx="1455">
                  <c:v>46017</c:v>
                </c:pt>
                <c:pt idx="1456">
                  <c:v>46018</c:v>
                </c:pt>
                <c:pt idx="1457">
                  <c:v>46019</c:v>
                </c:pt>
                <c:pt idx="1458">
                  <c:v>46020</c:v>
                </c:pt>
                <c:pt idx="1459">
                  <c:v>46021</c:v>
                </c:pt>
                <c:pt idx="1460">
                  <c:v>46022</c:v>
                </c:pt>
                <c:pt idx="1461">
                  <c:v>46023</c:v>
                </c:pt>
                <c:pt idx="1462">
                  <c:v>46024</c:v>
                </c:pt>
                <c:pt idx="1463">
                  <c:v>46025</c:v>
                </c:pt>
                <c:pt idx="1464">
                  <c:v>46026</c:v>
                </c:pt>
                <c:pt idx="1465">
                  <c:v>46027</c:v>
                </c:pt>
                <c:pt idx="1466">
                  <c:v>46028</c:v>
                </c:pt>
                <c:pt idx="1467">
                  <c:v>46029</c:v>
                </c:pt>
                <c:pt idx="1468">
                  <c:v>46030</c:v>
                </c:pt>
                <c:pt idx="1469">
                  <c:v>46031</c:v>
                </c:pt>
                <c:pt idx="1470">
                  <c:v>46032</c:v>
                </c:pt>
                <c:pt idx="1471">
                  <c:v>46033</c:v>
                </c:pt>
                <c:pt idx="1472">
                  <c:v>46034</c:v>
                </c:pt>
                <c:pt idx="1473">
                  <c:v>46035</c:v>
                </c:pt>
                <c:pt idx="1474">
                  <c:v>46036</c:v>
                </c:pt>
                <c:pt idx="1475">
                  <c:v>46037</c:v>
                </c:pt>
                <c:pt idx="1476">
                  <c:v>46038</c:v>
                </c:pt>
                <c:pt idx="1477">
                  <c:v>46039</c:v>
                </c:pt>
                <c:pt idx="1478">
                  <c:v>46040</c:v>
                </c:pt>
                <c:pt idx="1479">
                  <c:v>46041</c:v>
                </c:pt>
                <c:pt idx="1480">
                  <c:v>46042</c:v>
                </c:pt>
                <c:pt idx="1481">
                  <c:v>46043</c:v>
                </c:pt>
                <c:pt idx="1482">
                  <c:v>46044</c:v>
                </c:pt>
                <c:pt idx="1483">
                  <c:v>46045</c:v>
                </c:pt>
                <c:pt idx="1484">
                  <c:v>46046</c:v>
                </c:pt>
                <c:pt idx="1485">
                  <c:v>46047</c:v>
                </c:pt>
                <c:pt idx="1486">
                  <c:v>46048</c:v>
                </c:pt>
                <c:pt idx="1487">
                  <c:v>46049</c:v>
                </c:pt>
                <c:pt idx="1488">
                  <c:v>46050</c:v>
                </c:pt>
                <c:pt idx="1489">
                  <c:v>46051</c:v>
                </c:pt>
                <c:pt idx="1490">
                  <c:v>46052</c:v>
                </c:pt>
                <c:pt idx="1491">
                  <c:v>46053</c:v>
                </c:pt>
                <c:pt idx="1492">
                  <c:v>46054</c:v>
                </c:pt>
                <c:pt idx="1493">
                  <c:v>46055</c:v>
                </c:pt>
                <c:pt idx="1494">
                  <c:v>46056</c:v>
                </c:pt>
                <c:pt idx="1495">
                  <c:v>46057</c:v>
                </c:pt>
                <c:pt idx="1496">
                  <c:v>46058</c:v>
                </c:pt>
                <c:pt idx="1497">
                  <c:v>46059</c:v>
                </c:pt>
                <c:pt idx="1498">
                  <c:v>46060</c:v>
                </c:pt>
                <c:pt idx="1499">
                  <c:v>46061</c:v>
                </c:pt>
                <c:pt idx="1500">
                  <c:v>46062</c:v>
                </c:pt>
                <c:pt idx="1501">
                  <c:v>46063</c:v>
                </c:pt>
                <c:pt idx="1502">
                  <c:v>46064</c:v>
                </c:pt>
                <c:pt idx="1503">
                  <c:v>46065</c:v>
                </c:pt>
                <c:pt idx="1504">
                  <c:v>46066</c:v>
                </c:pt>
                <c:pt idx="1505">
                  <c:v>46067</c:v>
                </c:pt>
                <c:pt idx="1506">
                  <c:v>46068</c:v>
                </c:pt>
                <c:pt idx="1507">
                  <c:v>46069</c:v>
                </c:pt>
                <c:pt idx="1508">
                  <c:v>46070</c:v>
                </c:pt>
                <c:pt idx="1509">
                  <c:v>46071</c:v>
                </c:pt>
                <c:pt idx="1510">
                  <c:v>46072</c:v>
                </c:pt>
                <c:pt idx="1511">
                  <c:v>46073</c:v>
                </c:pt>
                <c:pt idx="1512">
                  <c:v>46074</c:v>
                </c:pt>
                <c:pt idx="1513">
                  <c:v>46075</c:v>
                </c:pt>
                <c:pt idx="1514">
                  <c:v>46076</c:v>
                </c:pt>
                <c:pt idx="1515">
                  <c:v>46077</c:v>
                </c:pt>
                <c:pt idx="1516">
                  <c:v>46078</c:v>
                </c:pt>
                <c:pt idx="1517">
                  <c:v>46079</c:v>
                </c:pt>
                <c:pt idx="1518">
                  <c:v>46080</c:v>
                </c:pt>
                <c:pt idx="1519">
                  <c:v>46081</c:v>
                </c:pt>
                <c:pt idx="1520">
                  <c:v>46082</c:v>
                </c:pt>
                <c:pt idx="1521">
                  <c:v>46083</c:v>
                </c:pt>
                <c:pt idx="1522">
                  <c:v>46084</c:v>
                </c:pt>
                <c:pt idx="1523">
                  <c:v>46085</c:v>
                </c:pt>
                <c:pt idx="1524">
                  <c:v>46086</c:v>
                </c:pt>
                <c:pt idx="1525">
                  <c:v>46087</c:v>
                </c:pt>
                <c:pt idx="1526">
                  <c:v>46088</c:v>
                </c:pt>
                <c:pt idx="1527">
                  <c:v>46089</c:v>
                </c:pt>
                <c:pt idx="1528">
                  <c:v>46090</c:v>
                </c:pt>
                <c:pt idx="1529">
                  <c:v>46091</c:v>
                </c:pt>
                <c:pt idx="1530">
                  <c:v>46092</c:v>
                </c:pt>
                <c:pt idx="1531">
                  <c:v>46093</c:v>
                </c:pt>
                <c:pt idx="1532">
                  <c:v>46094</c:v>
                </c:pt>
                <c:pt idx="1533">
                  <c:v>46095</c:v>
                </c:pt>
                <c:pt idx="1534">
                  <c:v>46096</c:v>
                </c:pt>
                <c:pt idx="1535">
                  <c:v>46097</c:v>
                </c:pt>
                <c:pt idx="1536">
                  <c:v>46098</c:v>
                </c:pt>
                <c:pt idx="1537">
                  <c:v>46099</c:v>
                </c:pt>
                <c:pt idx="1538">
                  <c:v>46100</c:v>
                </c:pt>
                <c:pt idx="1539">
                  <c:v>46101</c:v>
                </c:pt>
                <c:pt idx="1540">
                  <c:v>46102</c:v>
                </c:pt>
                <c:pt idx="1541">
                  <c:v>46103</c:v>
                </c:pt>
                <c:pt idx="1542">
                  <c:v>46104</c:v>
                </c:pt>
                <c:pt idx="1543">
                  <c:v>46105</c:v>
                </c:pt>
                <c:pt idx="1544">
                  <c:v>46106</c:v>
                </c:pt>
                <c:pt idx="1545">
                  <c:v>46107</c:v>
                </c:pt>
                <c:pt idx="1546">
                  <c:v>46108</c:v>
                </c:pt>
                <c:pt idx="1547">
                  <c:v>46109</c:v>
                </c:pt>
                <c:pt idx="1548">
                  <c:v>46110</c:v>
                </c:pt>
                <c:pt idx="1549">
                  <c:v>46111</c:v>
                </c:pt>
                <c:pt idx="1550">
                  <c:v>46112</c:v>
                </c:pt>
                <c:pt idx="1551">
                  <c:v>46113</c:v>
                </c:pt>
                <c:pt idx="1552">
                  <c:v>46114</c:v>
                </c:pt>
                <c:pt idx="1553">
                  <c:v>46115</c:v>
                </c:pt>
                <c:pt idx="1554">
                  <c:v>46116</c:v>
                </c:pt>
                <c:pt idx="1555">
                  <c:v>46117</c:v>
                </c:pt>
                <c:pt idx="1556">
                  <c:v>46118</c:v>
                </c:pt>
                <c:pt idx="1557">
                  <c:v>46119</c:v>
                </c:pt>
                <c:pt idx="1558">
                  <c:v>46120</c:v>
                </c:pt>
                <c:pt idx="1559">
                  <c:v>46121</c:v>
                </c:pt>
                <c:pt idx="1560">
                  <c:v>46122</c:v>
                </c:pt>
                <c:pt idx="1561">
                  <c:v>46123</c:v>
                </c:pt>
                <c:pt idx="1562">
                  <c:v>46124</c:v>
                </c:pt>
                <c:pt idx="1563">
                  <c:v>46125</c:v>
                </c:pt>
                <c:pt idx="1564">
                  <c:v>46126</c:v>
                </c:pt>
                <c:pt idx="1565">
                  <c:v>46127</c:v>
                </c:pt>
                <c:pt idx="1566">
                  <c:v>46128</c:v>
                </c:pt>
                <c:pt idx="1567">
                  <c:v>46129</c:v>
                </c:pt>
                <c:pt idx="1568">
                  <c:v>46130</c:v>
                </c:pt>
                <c:pt idx="1569">
                  <c:v>46131</c:v>
                </c:pt>
                <c:pt idx="1570">
                  <c:v>46132</c:v>
                </c:pt>
                <c:pt idx="1571">
                  <c:v>46133</c:v>
                </c:pt>
                <c:pt idx="1572">
                  <c:v>46134</c:v>
                </c:pt>
                <c:pt idx="1573">
                  <c:v>46135</c:v>
                </c:pt>
                <c:pt idx="1574">
                  <c:v>46136</c:v>
                </c:pt>
                <c:pt idx="1575">
                  <c:v>46137</c:v>
                </c:pt>
                <c:pt idx="1576">
                  <c:v>46138</c:v>
                </c:pt>
                <c:pt idx="1577">
                  <c:v>46139</c:v>
                </c:pt>
                <c:pt idx="1578">
                  <c:v>46140</c:v>
                </c:pt>
                <c:pt idx="1579">
                  <c:v>46141</c:v>
                </c:pt>
                <c:pt idx="1580">
                  <c:v>46142</c:v>
                </c:pt>
                <c:pt idx="1581">
                  <c:v>46143</c:v>
                </c:pt>
                <c:pt idx="1582">
                  <c:v>46144</c:v>
                </c:pt>
                <c:pt idx="1583">
                  <c:v>46145</c:v>
                </c:pt>
                <c:pt idx="1584">
                  <c:v>46146</c:v>
                </c:pt>
                <c:pt idx="1585">
                  <c:v>46147</c:v>
                </c:pt>
                <c:pt idx="1586">
                  <c:v>46148</c:v>
                </c:pt>
                <c:pt idx="1587">
                  <c:v>46149</c:v>
                </c:pt>
                <c:pt idx="1588">
                  <c:v>46150</c:v>
                </c:pt>
                <c:pt idx="1589">
                  <c:v>46151</c:v>
                </c:pt>
                <c:pt idx="1590">
                  <c:v>46152</c:v>
                </c:pt>
                <c:pt idx="1591">
                  <c:v>46153</c:v>
                </c:pt>
                <c:pt idx="1592">
                  <c:v>46154</c:v>
                </c:pt>
                <c:pt idx="1593">
                  <c:v>46155</c:v>
                </c:pt>
                <c:pt idx="1594">
                  <c:v>46156</c:v>
                </c:pt>
                <c:pt idx="1595">
                  <c:v>46157</c:v>
                </c:pt>
                <c:pt idx="1596">
                  <c:v>46158</c:v>
                </c:pt>
                <c:pt idx="1597">
                  <c:v>46159</c:v>
                </c:pt>
                <c:pt idx="1598">
                  <c:v>46160</c:v>
                </c:pt>
                <c:pt idx="1599">
                  <c:v>46161</c:v>
                </c:pt>
                <c:pt idx="1600">
                  <c:v>46162</c:v>
                </c:pt>
                <c:pt idx="1601">
                  <c:v>46163</c:v>
                </c:pt>
                <c:pt idx="1602">
                  <c:v>46164</c:v>
                </c:pt>
                <c:pt idx="1603">
                  <c:v>46165</c:v>
                </c:pt>
                <c:pt idx="1604">
                  <c:v>46166</c:v>
                </c:pt>
                <c:pt idx="1605">
                  <c:v>46167</c:v>
                </c:pt>
                <c:pt idx="1606">
                  <c:v>46168</c:v>
                </c:pt>
                <c:pt idx="1607">
                  <c:v>46169</c:v>
                </c:pt>
                <c:pt idx="1608">
                  <c:v>46170</c:v>
                </c:pt>
                <c:pt idx="1609">
                  <c:v>46171</c:v>
                </c:pt>
                <c:pt idx="1610">
                  <c:v>46172</c:v>
                </c:pt>
                <c:pt idx="1611">
                  <c:v>46173</c:v>
                </c:pt>
                <c:pt idx="1612">
                  <c:v>46174</c:v>
                </c:pt>
                <c:pt idx="1613">
                  <c:v>46175</c:v>
                </c:pt>
                <c:pt idx="1614">
                  <c:v>46176</c:v>
                </c:pt>
                <c:pt idx="1615">
                  <c:v>46177</c:v>
                </c:pt>
                <c:pt idx="1616">
                  <c:v>46178</c:v>
                </c:pt>
                <c:pt idx="1617">
                  <c:v>46179</c:v>
                </c:pt>
                <c:pt idx="1618">
                  <c:v>46180</c:v>
                </c:pt>
                <c:pt idx="1619">
                  <c:v>46181</c:v>
                </c:pt>
                <c:pt idx="1620">
                  <c:v>46182</c:v>
                </c:pt>
                <c:pt idx="1621">
                  <c:v>46183</c:v>
                </c:pt>
                <c:pt idx="1622">
                  <c:v>46184</c:v>
                </c:pt>
                <c:pt idx="1623">
                  <c:v>46185</c:v>
                </c:pt>
                <c:pt idx="1624">
                  <c:v>46186</c:v>
                </c:pt>
                <c:pt idx="1625">
                  <c:v>46187</c:v>
                </c:pt>
                <c:pt idx="1626">
                  <c:v>46188</c:v>
                </c:pt>
                <c:pt idx="1627">
                  <c:v>46189</c:v>
                </c:pt>
                <c:pt idx="1628">
                  <c:v>46190</c:v>
                </c:pt>
                <c:pt idx="1629">
                  <c:v>46191</c:v>
                </c:pt>
                <c:pt idx="1630">
                  <c:v>46192</c:v>
                </c:pt>
                <c:pt idx="1631">
                  <c:v>46193</c:v>
                </c:pt>
                <c:pt idx="1632">
                  <c:v>46194</c:v>
                </c:pt>
                <c:pt idx="1633">
                  <c:v>46195</c:v>
                </c:pt>
                <c:pt idx="1634">
                  <c:v>46196</c:v>
                </c:pt>
                <c:pt idx="1635">
                  <c:v>46197</c:v>
                </c:pt>
                <c:pt idx="1636">
                  <c:v>46198</c:v>
                </c:pt>
                <c:pt idx="1637">
                  <c:v>46199</c:v>
                </c:pt>
                <c:pt idx="1638">
                  <c:v>46200</c:v>
                </c:pt>
                <c:pt idx="1639">
                  <c:v>46201</c:v>
                </c:pt>
                <c:pt idx="1640">
                  <c:v>46202</c:v>
                </c:pt>
                <c:pt idx="1641">
                  <c:v>46203</c:v>
                </c:pt>
                <c:pt idx="1642">
                  <c:v>46204</c:v>
                </c:pt>
                <c:pt idx="1643">
                  <c:v>46205</c:v>
                </c:pt>
                <c:pt idx="1644">
                  <c:v>46206</c:v>
                </c:pt>
                <c:pt idx="1645">
                  <c:v>46207</c:v>
                </c:pt>
                <c:pt idx="1646">
                  <c:v>46208</c:v>
                </c:pt>
                <c:pt idx="1647">
                  <c:v>46209</c:v>
                </c:pt>
                <c:pt idx="1648">
                  <c:v>46210</c:v>
                </c:pt>
                <c:pt idx="1649">
                  <c:v>46211</c:v>
                </c:pt>
                <c:pt idx="1650">
                  <c:v>46212</c:v>
                </c:pt>
                <c:pt idx="1651">
                  <c:v>46213</c:v>
                </c:pt>
                <c:pt idx="1652">
                  <c:v>46214</c:v>
                </c:pt>
                <c:pt idx="1653">
                  <c:v>46215</c:v>
                </c:pt>
                <c:pt idx="1654">
                  <c:v>46216</c:v>
                </c:pt>
                <c:pt idx="1655">
                  <c:v>46217</c:v>
                </c:pt>
                <c:pt idx="1656">
                  <c:v>46218</c:v>
                </c:pt>
                <c:pt idx="1657">
                  <c:v>46219</c:v>
                </c:pt>
                <c:pt idx="1658">
                  <c:v>46220</c:v>
                </c:pt>
                <c:pt idx="1659">
                  <c:v>46221</c:v>
                </c:pt>
                <c:pt idx="1660">
                  <c:v>46222</c:v>
                </c:pt>
                <c:pt idx="1661">
                  <c:v>46223</c:v>
                </c:pt>
                <c:pt idx="1662">
                  <c:v>46224</c:v>
                </c:pt>
                <c:pt idx="1663">
                  <c:v>46225</c:v>
                </c:pt>
                <c:pt idx="1664">
                  <c:v>46226</c:v>
                </c:pt>
                <c:pt idx="1665">
                  <c:v>46227</c:v>
                </c:pt>
                <c:pt idx="1666">
                  <c:v>46228</c:v>
                </c:pt>
                <c:pt idx="1667">
                  <c:v>46229</c:v>
                </c:pt>
                <c:pt idx="1668">
                  <c:v>46230</c:v>
                </c:pt>
                <c:pt idx="1669">
                  <c:v>46231</c:v>
                </c:pt>
                <c:pt idx="1670">
                  <c:v>46232</c:v>
                </c:pt>
                <c:pt idx="1671">
                  <c:v>46233</c:v>
                </c:pt>
                <c:pt idx="1672">
                  <c:v>46234</c:v>
                </c:pt>
                <c:pt idx="1673">
                  <c:v>46235</c:v>
                </c:pt>
                <c:pt idx="1674">
                  <c:v>46236</c:v>
                </c:pt>
                <c:pt idx="1675">
                  <c:v>46237</c:v>
                </c:pt>
                <c:pt idx="1676">
                  <c:v>46238</c:v>
                </c:pt>
                <c:pt idx="1677">
                  <c:v>46239</c:v>
                </c:pt>
                <c:pt idx="1678">
                  <c:v>46240</c:v>
                </c:pt>
                <c:pt idx="1679">
                  <c:v>46241</c:v>
                </c:pt>
                <c:pt idx="1680">
                  <c:v>46242</c:v>
                </c:pt>
                <c:pt idx="1681">
                  <c:v>46243</c:v>
                </c:pt>
                <c:pt idx="1682">
                  <c:v>46244</c:v>
                </c:pt>
                <c:pt idx="1683">
                  <c:v>46245</c:v>
                </c:pt>
                <c:pt idx="1684">
                  <c:v>46246</c:v>
                </c:pt>
                <c:pt idx="1685">
                  <c:v>46247</c:v>
                </c:pt>
                <c:pt idx="1686">
                  <c:v>46248</c:v>
                </c:pt>
                <c:pt idx="1687">
                  <c:v>46249</c:v>
                </c:pt>
                <c:pt idx="1688">
                  <c:v>46250</c:v>
                </c:pt>
                <c:pt idx="1689">
                  <c:v>46251</c:v>
                </c:pt>
                <c:pt idx="1690">
                  <c:v>46252</c:v>
                </c:pt>
                <c:pt idx="1691">
                  <c:v>46253</c:v>
                </c:pt>
                <c:pt idx="1692">
                  <c:v>46254</c:v>
                </c:pt>
                <c:pt idx="1693">
                  <c:v>46255</c:v>
                </c:pt>
                <c:pt idx="1694">
                  <c:v>46256</c:v>
                </c:pt>
                <c:pt idx="1695">
                  <c:v>46257</c:v>
                </c:pt>
                <c:pt idx="1696">
                  <c:v>46258</c:v>
                </c:pt>
                <c:pt idx="1697">
                  <c:v>46259</c:v>
                </c:pt>
                <c:pt idx="1698">
                  <c:v>46260</c:v>
                </c:pt>
                <c:pt idx="1699">
                  <c:v>46261</c:v>
                </c:pt>
                <c:pt idx="1700">
                  <c:v>46262</c:v>
                </c:pt>
                <c:pt idx="1701">
                  <c:v>46263</c:v>
                </c:pt>
                <c:pt idx="1702">
                  <c:v>46264</c:v>
                </c:pt>
                <c:pt idx="1703">
                  <c:v>46265</c:v>
                </c:pt>
                <c:pt idx="1704">
                  <c:v>46266</c:v>
                </c:pt>
                <c:pt idx="1705">
                  <c:v>46267</c:v>
                </c:pt>
                <c:pt idx="1706">
                  <c:v>46268</c:v>
                </c:pt>
                <c:pt idx="1707">
                  <c:v>46269</c:v>
                </c:pt>
                <c:pt idx="1708">
                  <c:v>46270</c:v>
                </c:pt>
                <c:pt idx="1709">
                  <c:v>46271</c:v>
                </c:pt>
                <c:pt idx="1710">
                  <c:v>46272</c:v>
                </c:pt>
                <c:pt idx="1711">
                  <c:v>46273</c:v>
                </c:pt>
                <c:pt idx="1712">
                  <c:v>46274</c:v>
                </c:pt>
                <c:pt idx="1713">
                  <c:v>46275</c:v>
                </c:pt>
                <c:pt idx="1714">
                  <c:v>46276</c:v>
                </c:pt>
                <c:pt idx="1715">
                  <c:v>46277</c:v>
                </c:pt>
                <c:pt idx="1716">
                  <c:v>46278</c:v>
                </c:pt>
                <c:pt idx="1717">
                  <c:v>46279</c:v>
                </c:pt>
                <c:pt idx="1718">
                  <c:v>46280</c:v>
                </c:pt>
                <c:pt idx="1719">
                  <c:v>46281</c:v>
                </c:pt>
                <c:pt idx="1720">
                  <c:v>46282</c:v>
                </c:pt>
                <c:pt idx="1721">
                  <c:v>46283</c:v>
                </c:pt>
                <c:pt idx="1722">
                  <c:v>46284</c:v>
                </c:pt>
                <c:pt idx="1723">
                  <c:v>46285</c:v>
                </c:pt>
                <c:pt idx="1724">
                  <c:v>46286</c:v>
                </c:pt>
                <c:pt idx="1725">
                  <c:v>46287</c:v>
                </c:pt>
                <c:pt idx="1726">
                  <c:v>46288</c:v>
                </c:pt>
                <c:pt idx="1727">
                  <c:v>46289</c:v>
                </c:pt>
                <c:pt idx="1728">
                  <c:v>46290</c:v>
                </c:pt>
                <c:pt idx="1729">
                  <c:v>46291</c:v>
                </c:pt>
                <c:pt idx="1730">
                  <c:v>46292</c:v>
                </c:pt>
                <c:pt idx="1731">
                  <c:v>46293</c:v>
                </c:pt>
                <c:pt idx="1732">
                  <c:v>46294</c:v>
                </c:pt>
                <c:pt idx="1733">
                  <c:v>46295</c:v>
                </c:pt>
                <c:pt idx="1734">
                  <c:v>46296</c:v>
                </c:pt>
                <c:pt idx="1735">
                  <c:v>46297</c:v>
                </c:pt>
                <c:pt idx="1736">
                  <c:v>46298</c:v>
                </c:pt>
                <c:pt idx="1737">
                  <c:v>46299</c:v>
                </c:pt>
                <c:pt idx="1738">
                  <c:v>46300</c:v>
                </c:pt>
                <c:pt idx="1739">
                  <c:v>46301</c:v>
                </c:pt>
                <c:pt idx="1740">
                  <c:v>46302</c:v>
                </c:pt>
                <c:pt idx="1741">
                  <c:v>46303</c:v>
                </c:pt>
                <c:pt idx="1742">
                  <c:v>46304</c:v>
                </c:pt>
                <c:pt idx="1743">
                  <c:v>46305</c:v>
                </c:pt>
                <c:pt idx="1744">
                  <c:v>46306</c:v>
                </c:pt>
                <c:pt idx="1745">
                  <c:v>46307</c:v>
                </c:pt>
                <c:pt idx="1746">
                  <c:v>46308</c:v>
                </c:pt>
                <c:pt idx="1747">
                  <c:v>46309</c:v>
                </c:pt>
                <c:pt idx="1748">
                  <c:v>46310</c:v>
                </c:pt>
                <c:pt idx="1749">
                  <c:v>46311</c:v>
                </c:pt>
                <c:pt idx="1750">
                  <c:v>46312</c:v>
                </c:pt>
                <c:pt idx="1751">
                  <c:v>46313</c:v>
                </c:pt>
                <c:pt idx="1752">
                  <c:v>46314</c:v>
                </c:pt>
                <c:pt idx="1753">
                  <c:v>46315</c:v>
                </c:pt>
                <c:pt idx="1754">
                  <c:v>46316</c:v>
                </c:pt>
                <c:pt idx="1755">
                  <c:v>46317</c:v>
                </c:pt>
                <c:pt idx="1756">
                  <c:v>46318</c:v>
                </c:pt>
                <c:pt idx="1757">
                  <c:v>46319</c:v>
                </c:pt>
                <c:pt idx="1758">
                  <c:v>46320</c:v>
                </c:pt>
                <c:pt idx="1759">
                  <c:v>46321</c:v>
                </c:pt>
                <c:pt idx="1760">
                  <c:v>46322</c:v>
                </c:pt>
                <c:pt idx="1761">
                  <c:v>46323</c:v>
                </c:pt>
                <c:pt idx="1762">
                  <c:v>46324</c:v>
                </c:pt>
                <c:pt idx="1763">
                  <c:v>46325</c:v>
                </c:pt>
                <c:pt idx="1764">
                  <c:v>46326</c:v>
                </c:pt>
                <c:pt idx="1765">
                  <c:v>46327</c:v>
                </c:pt>
                <c:pt idx="1766">
                  <c:v>46328</c:v>
                </c:pt>
                <c:pt idx="1767">
                  <c:v>46329</c:v>
                </c:pt>
                <c:pt idx="1768">
                  <c:v>46330</c:v>
                </c:pt>
                <c:pt idx="1769">
                  <c:v>46331</c:v>
                </c:pt>
                <c:pt idx="1770">
                  <c:v>46332</c:v>
                </c:pt>
                <c:pt idx="1771">
                  <c:v>46333</c:v>
                </c:pt>
                <c:pt idx="1772">
                  <c:v>46334</c:v>
                </c:pt>
                <c:pt idx="1773">
                  <c:v>46335</c:v>
                </c:pt>
                <c:pt idx="1774">
                  <c:v>46336</c:v>
                </c:pt>
                <c:pt idx="1775">
                  <c:v>46337</c:v>
                </c:pt>
                <c:pt idx="1776">
                  <c:v>46338</c:v>
                </c:pt>
                <c:pt idx="1777">
                  <c:v>46339</c:v>
                </c:pt>
                <c:pt idx="1778">
                  <c:v>46340</c:v>
                </c:pt>
                <c:pt idx="1779">
                  <c:v>46341</c:v>
                </c:pt>
                <c:pt idx="1780">
                  <c:v>46342</c:v>
                </c:pt>
                <c:pt idx="1781">
                  <c:v>46343</c:v>
                </c:pt>
                <c:pt idx="1782">
                  <c:v>46344</c:v>
                </c:pt>
                <c:pt idx="1783">
                  <c:v>46345</c:v>
                </c:pt>
                <c:pt idx="1784">
                  <c:v>46346</c:v>
                </c:pt>
                <c:pt idx="1785">
                  <c:v>46347</c:v>
                </c:pt>
                <c:pt idx="1786">
                  <c:v>46348</c:v>
                </c:pt>
                <c:pt idx="1787">
                  <c:v>46349</c:v>
                </c:pt>
                <c:pt idx="1788">
                  <c:v>46350</c:v>
                </c:pt>
                <c:pt idx="1789">
                  <c:v>46351</c:v>
                </c:pt>
                <c:pt idx="1790">
                  <c:v>46352</c:v>
                </c:pt>
                <c:pt idx="1791">
                  <c:v>46353</c:v>
                </c:pt>
                <c:pt idx="1792">
                  <c:v>46354</c:v>
                </c:pt>
                <c:pt idx="1793">
                  <c:v>46355</c:v>
                </c:pt>
                <c:pt idx="1794">
                  <c:v>46356</c:v>
                </c:pt>
                <c:pt idx="1795">
                  <c:v>46357</c:v>
                </c:pt>
                <c:pt idx="1796">
                  <c:v>46358</c:v>
                </c:pt>
                <c:pt idx="1797">
                  <c:v>46359</c:v>
                </c:pt>
                <c:pt idx="1798">
                  <c:v>46360</c:v>
                </c:pt>
                <c:pt idx="1799">
                  <c:v>46361</c:v>
                </c:pt>
                <c:pt idx="1800">
                  <c:v>46362</c:v>
                </c:pt>
                <c:pt idx="1801">
                  <c:v>46363</c:v>
                </c:pt>
                <c:pt idx="1802">
                  <c:v>46364</c:v>
                </c:pt>
                <c:pt idx="1803">
                  <c:v>46365</c:v>
                </c:pt>
                <c:pt idx="1804">
                  <c:v>46366</c:v>
                </c:pt>
                <c:pt idx="1805">
                  <c:v>46367</c:v>
                </c:pt>
                <c:pt idx="1806">
                  <c:v>46368</c:v>
                </c:pt>
                <c:pt idx="1807">
                  <c:v>46369</c:v>
                </c:pt>
                <c:pt idx="1808">
                  <c:v>46370</c:v>
                </c:pt>
                <c:pt idx="1809">
                  <c:v>46371</c:v>
                </c:pt>
                <c:pt idx="1810">
                  <c:v>46372</c:v>
                </c:pt>
                <c:pt idx="1811">
                  <c:v>46373</c:v>
                </c:pt>
                <c:pt idx="1812">
                  <c:v>46374</c:v>
                </c:pt>
                <c:pt idx="1813">
                  <c:v>46375</c:v>
                </c:pt>
                <c:pt idx="1814">
                  <c:v>46376</c:v>
                </c:pt>
                <c:pt idx="1815">
                  <c:v>46377</c:v>
                </c:pt>
                <c:pt idx="1816">
                  <c:v>46378</c:v>
                </c:pt>
                <c:pt idx="1817">
                  <c:v>46379</c:v>
                </c:pt>
                <c:pt idx="1818">
                  <c:v>46380</c:v>
                </c:pt>
                <c:pt idx="1819">
                  <c:v>46381</c:v>
                </c:pt>
                <c:pt idx="1820">
                  <c:v>46382</c:v>
                </c:pt>
                <c:pt idx="1821">
                  <c:v>46383</c:v>
                </c:pt>
                <c:pt idx="1822">
                  <c:v>46384</c:v>
                </c:pt>
                <c:pt idx="1823">
                  <c:v>46385</c:v>
                </c:pt>
                <c:pt idx="1824">
                  <c:v>46386</c:v>
                </c:pt>
                <c:pt idx="1825">
                  <c:v>46387</c:v>
                </c:pt>
              </c:numCache>
            </c:numRef>
          </c:cat>
          <c:val>
            <c:numRef>
              <c:f>Sheet1!$C$2:$C$1827</c:f>
              <c:numCache>
                <c:formatCode>General</c:formatCode>
                <c:ptCount val="1826"/>
                <c:pt idx="0">
                  <c:v>-0.5</c:v>
                </c:pt>
                <c:pt idx="1">
                  <c:v>-0.5</c:v>
                </c:pt>
                <c:pt idx="2">
                  <c:v>-0.5</c:v>
                </c:pt>
                <c:pt idx="3">
                  <c:v>-0.5</c:v>
                </c:pt>
                <c:pt idx="4">
                  <c:v>-0.5</c:v>
                </c:pt>
                <c:pt idx="5">
                  <c:v>-0.5</c:v>
                </c:pt>
                <c:pt idx="6">
                  <c:v>-0.5</c:v>
                </c:pt>
                <c:pt idx="7">
                  <c:v>-0.5</c:v>
                </c:pt>
                <c:pt idx="8">
                  <c:v>-0.5</c:v>
                </c:pt>
                <c:pt idx="9">
                  <c:v>-0.5</c:v>
                </c:pt>
                <c:pt idx="10">
                  <c:v>-0.5</c:v>
                </c:pt>
                <c:pt idx="11">
                  <c:v>-0.5</c:v>
                </c:pt>
                <c:pt idx="12">
                  <c:v>-0.5</c:v>
                </c:pt>
                <c:pt idx="13">
                  <c:v>-0.5</c:v>
                </c:pt>
                <c:pt idx="14">
                  <c:v>-0.5</c:v>
                </c:pt>
                <c:pt idx="15">
                  <c:v>-0.5</c:v>
                </c:pt>
                <c:pt idx="16">
                  <c:v>-0.5</c:v>
                </c:pt>
                <c:pt idx="17">
                  <c:v>-0.5</c:v>
                </c:pt>
                <c:pt idx="18">
                  <c:v>-0.5</c:v>
                </c:pt>
                <c:pt idx="19">
                  <c:v>-0.5</c:v>
                </c:pt>
                <c:pt idx="20">
                  <c:v>-0.5</c:v>
                </c:pt>
                <c:pt idx="21">
                  <c:v>-0.5</c:v>
                </c:pt>
                <c:pt idx="22">
                  <c:v>-0.5</c:v>
                </c:pt>
                <c:pt idx="23">
                  <c:v>-0.5</c:v>
                </c:pt>
                <c:pt idx="24">
                  <c:v>-0.5</c:v>
                </c:pt>
                <c:pt idx="25">
                  <c:v>-0.5</c:v>
                </c:pt>
                <c:pt idx="26">
                  <c:v>-0.5</c:v>
                </c:pt>
                <c:pt idx="27">
                  <c:v>-0.5</c:v>
                </c:pt>
                <c:pt idx="28">
                  <c:v>-0.5</c:v>
                </c:pt>
                <c:pt idx="29">
                  <c:v>-0.5</c:v>
                </c:pt>
                <c:pt idx="30">
                  <c:v>-0.5</c:v>
                </c:pt>
                <c:pt idx="31">
                  <c:v>-0.5</c:v>
                </c:pt>
                <c:pt idx="32">
                  <c:v>-0.5</c:v>
                </c:pt>
                <c:pt idx="33">
                  <c:v>-0.5</c:v>
                </c:pt>
                <c:pt idx="34">
                  <c:v>-0.5</c:v>
                </c:pt>
                <c:pt idx="35">
                  <c:v>-0.5</c:v>
                </c:pt>
                <c:pt idx="36">
                  <c:v>-0.5</c:v>
                </c:pt>
                <c:pt idx="37">
                  <c:v>-0.5</c:v>
                </c:pt>
                <c:pt idx="38">
                  <c:v>-0.5</c:v>
                </c:pt>
                <c:pt idx="39">
                  <c:v>-0.5</c:v>
                </c:pt>
                <c:pt idx="40">
                  <c:v>-0.5</c:v>
                </c:pt>
                <c:pt idx="41">
                  <c:v>-0.5</c:v>
                </c:pt>
                <c:pt idx="42">
                  <c:v>-0.5</c:v>
                </c:pt>
                <c:pt idx="43">
                  <c:v>-0.5</c:v>
                </c:pt>
                <c:pt idx="44">
                  <c:v>-0.5</c:v>
                </c:pt>
                <c:pt idx="45">
                  <c:v>-0.5</c:v>
                </c:pt>
                <c:pt idx="46">
                  <c:v>-0.5</c:v>
                </c:pt>
                <c:pt idx="47">
                  <c:v>-0.5</c:v>
                </c:pt>
                <c:pt idx="48">
                  <c:v>-0.5</c:v>
                </c:pt>
                <c:pt idx="49">
                  <c:v>-0.5</c:v>
                </c:pt>
                <c:pt idx="50">
                  <c:v>-0.5</c:v>
                </c:pt>
                <c:pt idx="51">
                  <c:v>-0.5</c:v>
                </c:pt>
                <c:pt idx="52">
                  <c:v>-0.5</c:v>
                </c:pt>
                <c:pt idx="53">
                  <c:v>-0.5</c:v>
                </c:pt>
                <c:pt idx="54">
                  <c:v>-0.5</c:v>
                </c:pt>
                <c:pt idx="55">
                  <c:v>-0.5</c:v>
                </c:pt>
                <c:pt idx="56">
                  <c:v>-0.5</c:v>
                </c:pt>
                <c:pt idx="57">
                  <c:v>-0.5</c:v>
                </c:pt>
                <c:pt idx="58">
                  <c:v>-0.5</c:v>
                </c:pt>
                <c:pt idx="59">
                  <c:v>-0.5</c:v>
                </c:pt>
                <c:pt idx="60">
                  <c:v>-0.5</c:v>
                </c:pt>
                <c:pt idx="61">
                  <c:v>-0.5</c:v>
                </c:pt>
                <c:pt idx="62">
                  <c:v>-0.5</c:v>
                </c:pt>
                <c:pt idx="63">
                  <c:v>-0.5</c:v>
                </c:pt>
                <c:pt idx="64">
                  <c:v>-0.5</c:v>
                </c:pt>
                <c:pt idx="65">
                  <c:v>-0.5</c:v>
                </c:pt>
                <c:pt idx="66">
                  <c:v>-0.5</c:v>
                </c:pt>
                <c:pt idx="67">
                  <c:v>-0.5</c:v>
                </c:pt>
                <c:pt idx="68">
                  <c:v>-0.5</c:v>
                </c:pt>
                <c:pt idx="69">
                  <c:v>-0.5</c:v>
                </c:pt>
                <c:pt idx="70">
                  <c:v>-0.5</c:v>
                </c:pt>
                <c:pt idx="71">
                  <c:v>-0.5</c:v>
                </c:pt>
                <c:pt idx="72">
                  <c:v>-0.5</c:v>
                </c:pt>
                <c:pt idx="73">
                  <c:v>-0.5</c:v>
                </c:pt>
                <c:pt idx="74">
                  <c:v>-0.5</c:v>
                </c:pt>
                <c:pt idx="75">
                  <c:v>-0.5</c:v>
                </c:pt>
                <c:pt idx="76">
                  <c:v>-0.5</c:v>
                </c:pt>
                <c:pt idx="77">
                  <c:v>-0.5</c:v>
                </c:pt>
                <c:pt idx="78">
                  <c:v>-0.5</c:v>
                </c:pt>
                <c:pt idx="79">
                  <c:v>-0.5</c:v>
                </c:pt>
                <c:pt idx="80">
                  <c:v>-0.5</c:v>
                </c:pt>
                <c:pt idx="81">
                  <c:v>-0.5</c:v>
                </c:pt>
                <c:pt idx="82">
                  <c:v>-0.5</c:v>
                </c:pt>
                <c:pt idx="83">
                  <c:v>-0.5</c:v>
                </c:pt>
                <c:pt idx="84">
                  <c:v>-0.5</c:v>
                </c:pt>
                <c:pt idx="85">
                  <c:v>-0.5</c:v>
                </c:pt>
                <c:pt idx="86">
                  <c:v>-0.5</c:v>
                </c:pt>
                <c:pt idx="87">
                  <c:v>-0.5</c:v>
                </c:pt>
                <c:pt idx="88">
                  <c:v>-0.5</c:v>
                </c:pt>
                <c:pt idx="89">
                  <c:v>-0.5</c:v>
                </c:pt>
                <c:pt idx="90">
                  <c:v>-0.5</c:v>
                </c:pt>
                <c:pt idx="91">
                  <c:v>-0.5</c:v>
                </c:pt>
                <c:pt idx="92">
                  <c:v>-0.5</c:v>
                </c:pt>
                <c:pt idx="93">
                  <c:v>-0.5</c:v>
                </c:pt>
                <c:pt idx="94">
                  <c:v>-0.5</c:v>
                </c:pt>
                <c:pt idx="95">
                  <c:v>-0.5</c:v>
                </c:pt>
                <c:pt idx="96">
                  <c:v>-0.5</c:v>
                </c:pt>
                <c:pt idx="97">
                  <c:v>-0.5</c:v>
                </c:pt>
                <c:pt idx="98">
                  <c:v>-0.5</c:v>
                </c:pt>
                <c:pt idx="99">
                  <c:v>-0.5</c:v>
                </c:pt>
                <c:pt idx="100">
                  <c:v>-0.5</c:v>
                </c:pt>
                <c:pt idx="101">
                  <c:v>-0.5</c:v>
                </c:pt>
                <c:pt idx="102">
                  <c:v>-0.5</c:v>
                </c:pt>
                <c:pt idx="103">
                  <c:v>-0.5</c:v>
                </c:pt>
                <c:pt idx="104">
                  <c:v>-0.5</c:v>
                </c:pt>
                <c:pt idx="105">
                  <c:v>-0.5</c:v>
                </c:pt>
                <c:pt idx="106">
                  <c:v>-0.5</c:v>
                </c:pt>
                <c:pt idx="107">
                  <c:v>-0.5</c:v>
                </c:pt>
                <c:pt idx="108">
                  <c:v>-0.5</c:v>
                </c:pt>
                <c:pt idx="109">
                  <c:v>-0.5</c:v>
                </c:pt>
                <c:pt idx="110">
                  <c:v>-0.5</c:v>
                </c:pt>
                <c:pt idx="111">
                  <c:v>-0.5</c:v>
                </c:pt>
                <c:pt idx="112">
                  <c:v>-0.5</c:v>
                </c:pt>
                <c:pt idx="113">
                  <c:v>-0.5</c:v>
                </c:pt>
                <c:pt idx="114">
                  <c:v>-0.5</c:v>
                </c:pt>
                <c:pt idx="115">
                  <c:v>-0.5</c:v>
                </c:pt>
                <c:pt idx="116">
                  <c:v>-0.5</c:v>
                </c:pt>
                <c:pt idx="117">
                  <c:v>-0.5</c:v>
                </c:pt>
                <c:pt idx="118">
                  <c:v>-0.5</c:v>
                </c:pt>
                <c:pt idx="119">
                  <c:v>-0.5</c:v>
                </c:pt>
                <c:pt idx="120">
                  <c:v>-0.5</c:v>
                </c:pt>
                <c:pt idx="121">
                  <c:v>-0.5</c:v>
                </c:pt>
                <c:pt idx="122">
                  <c:v>-0.5</c:v>
                </c:pt>
                <c:pt idx="123">
                  <c:v>-0.5</c:v>
                </c:pt>
                <c:pt idx="124">
                  <c:v>-0.5</c:v>
                </c:pt>
                <c:pt idx="125">
                  <c:v>-0.5</c:v>
                </c:pt>
                <c:pt idx="126">
                  <c:v>-0.5</c:v>
                </c:pt>
                <c:pt idx="127">
                  <c:v>-0.5</c:v>
                </c:pt>
                <c:pt idx="128">
                  <c:v>-0.5</c:v>
                </c:pt>
                <c:pt idx="129">
                  <c:v>-0.5</c:v>
                </c:pt>
                <c:pt idx="130">
                  <c:v>-0.5</c:v>
                </c:pt>
                <c:pt idx="131">
                  <c:v>-0.5</c:v>
                </c:pt>
                <c:pt idx="132">
                  <c:v>-0.5</c:v>
                </c:pt>
                <c:pt idx="133">
                  <c:v>-0.5</c:v>
                </c:pt>
                <c:pt idx="134">
                  <c:v>-0.5</c:v>
                </c:pt>
                <c:pt idx="135">
                  <c:v>-0.5</c:v>
                </c:pt>
                <c:pt idx="136">
                  <c:v>-0.5</c:v>
                </c:pt>
                <c:pt idx="137">
                  <c:v>-0.5</c:v>
                </c:pt>
                <c:pt idx="138">
                  <c:v>-0.5</c:v>
                </c:pt>
                <c:pt idx="139">
                  <c:v>-0.5</c:v>
                </c:pt>
                <c:pt idx="140">
                  <c:v>-0.5</c:v>
                </c:pt>
                <c:pt idx="141">
                  <c:v>-0.5</c:v>
                </c:pt>
                <c:pt idx="142">
                  <c:v>-0.5</c:v>
                </c:pt>
                <c:pt idx="143">
                  <c:v>-0.5</c:v>
                </c:pt>
                <c:pt idx="144">
                  <c:v>-0.5</c:v>
                </c:pt>
                <c:pt idx="145">
                  <c:v>-0.5</c:v>
                </c:pt>
                <c:pt idx="146">
                  <c:v>-0.5</c:v>
                </c:pt>
                <c:pt idx="147">
                  <c:v>-0.5</c:v>
                </c:pt>
                <c:pt idx="148">
                  <c:v>-0.5</c:v>
                </c:pt>
                <c:pt idx="149">
                  <c:v>-0.5</c:v>
                </c:pt>
                <c:pt idx="150">
                  <c:v>-0.5</c:v>
                </c:pt>
                <c:pt idx="151">
                  <c:v>-0.5</c:v>
                </c:pt>
                <c:pt idx="152">
                  <c:v>-0.5</c:v>
                </c:pt>
                <c:pt idx="153">
                  <c:v>-0.5</c:v>
                </c:pt>
                <c:pt idx="154">
                  <c:v>-0.5</c:v>
                </c:pt>
                <c:pt idx="155">
                  <c:v>-0.5</c:v>
                </c:pt>
                <c:pt idx="156">
                  <c:v>-0.5</c:v>
                </c:pt>
                <c:pt idx="157">
                  <c:v>-0.5</c:v>
                </c:pt>
                <c:pt idx="158">
                  <c:v>-0.5</c:v>
                </c:pt>
                <c:pt idx="159">
                  <c:v>-0.5</c:v>
                </c:pt>
                <c:pt idx="160">
                  <c:v>-0.5</c:v>
                </c:pt>
                <c:pt idx="161">
                  <c:v>-0.5</c:v>
                </c:pt>
                <c:pt idx="162">
                  <c:v>-0.5</c:v>
                </c:pt>
                <c:pt idx="163">
                  <c:v>-0.5</c:v>
                </c:pt>
                <c:pt idx="164">
                  <c:v>-0.5</c:v>
                </c:pt>
                <c:pt idx="165">
                  <c:v>-0.5</c:v>
                </c:pt>
                <c:pt idx="166">
                  <c:v>-0.5</c:v>
                </c:pt>
                <c:pt idx="167">
                  <c:v>-0.5</c:v>
                </c:pt>
                <c:pt idx="168">
                  <c:v>-0.5</c:v>
                </c:pt>
                <c:pt idx="169">
                  <c:v>-0.5</c:v>
                </c:pt>
                <c:pt idx="170">
                  <c:v>-0.5</c:v>
                </c:pt>
                <c:pt idx="171">
                  <c:v>-0.5</c:v>
                </c:pt>
                <c:pt idx="172">
                  <c:v>-0.5</c:v>
                </c:pt>
                <c:pt idx="173">
                  <c:v>-0.5</c:v>
                </c:pt>
                <c:pt idx="174">
                  <c:v>-0.5</c:v>
                </c:pt>
                <c:pt idx="175">
                  <c:v>-0.5</c:v>
                </c:pt>
                <c:pt idx="176">
                  <c:v>-0.5</c:v>
                </c:pt>
                <c:pt idx="177">
                  <c:v>-0.5</c:v>
                </c:pt>
                <c:pt idx="178">
                  <c:v>-0.5</c:v>
                </c:pt>
                <c:pt idx="179">
                  <c:v>-0.5</c:v>
                </c:pt>
                <c:pt idx="180">
                  <c:v>-0.5</c:v>
                </c:pt>
                <c:pt idx="181">
                  <c:v>-0.5</c:v>
                </c:pt>
                <c:pt idx="182">
                  <c:v>-0.5</c:v>
                </c:pt>
                <c:pt idx="183">
                  <c:v>-0.5</c:v>
                </c:pt>
                <c:pt idx="184">
                  <c:v>-0.5</c:v>
                </c:pt>
                <c:pt idx="185">
                  <c:v>-0.5</c:v>
                </c:pt>
                <c:pt idx="186">
                  <c:v>-0.5</c:v>
                </c:pt>
                <c:pt idx="187">
                  <c:v>-0.5</c:v>
                </c:pt>
                <c:pt idx="188">
                  <c:v>-0.5</c:v>
                </c:pt>
                <c:pt idx="189">
                  <c:v>-0.5</c:v>
                </c:pt>
                <c:pt idx="190">
                  <c:v>-0.5</c:v>
                </c:pt>
                <c:pt idx="191">
                  <c:v>-0.5</c:v>
                </c:pt>
                <c:pt idx="192">
                  <c:v>-0.5</c:v>
                </c:pt>
                <c:pt idx="193">
                  <c:v>-0.5</c:v>
                </c:pt>
                <c:pt idx="194">
                  <c:v>-0.5</c:v>
                </c:pt>
                <c:pt idx="195">
                  <c:v>-0.5</c:v>
                </c:pt>
                <c:pt idx="196">
                  <c:v>-0.5</c:v>
                </c:pt>
                <c:pt idx="197">
                  <c:v>-0.5</c:v>
                </c:pt>
                <c:pt idx="198">
                  <c:v>-0.5</c:v>
                </c:pt>
                <c:pt idx="199">
                  <c:v>-0.5</c:v>
                </c:pt>
                <c:pt idx="200">
                  <c:v>-0.5</c:v>
                </c:pt>
                <c:pt idx="201">
                  <c:v>-0.5</c:v>
                </c:pt>
                <c:pt idx="202">
                  <c:v>-0.5</c:v>
                </c:pt>
                <c:pt idx="203">
                  <c:v>-0.5</c:v>
                </c:pt>
                <c:pt idx="204">
                  <c:v>-0.5</c:v>
                </c:pt>
                <c:pt idx="205">
                  <c:v>-0.5</c:v>
                </c:pt>
                <c:pt idx="206">
                  <c:v>-0.5</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0.75</c:v>
                </c:pt>
                <c:pt idx="257">
                  <c:v>0.75</c:v>
                </c:pt>
                <c:pt idx="258">
                  <c:v>0.75</c:v>
                </c:pt>
                <c:pt idx="259">
                  <c:v>0.75</c:v>
                </c:pt>
                <c:pt idx="260">
                  <c:v>0.75</c:v>
                </c:pt>
                <c:pt idx="261">
                  <c:v>0.75</c:v>
                </c:pt>
                <c:pt idx="262">
                  <c:v>0.75</c:v>
                </c:pt>
                <c:pt idx="263">
                  <c:v>0.75</c:v>
                </c:pt>
                <c:pt idx="264">
                  <c:v>0.75</c:v>
                </c:pt>
                <c:pt idx="265">
                  <c:v>0.75</c:v>
                </c:pt>
                <c:pt idx="266">
                  <c:v>0.75</c:v>
                </c:pt>
                <c:pt idx="267">
                  <c:v>0.75</c:v>
                </c:pt>
                <c:pt idx="268">
                  <c:v>0.75</c:v>
                </c:pt>
                <c:pt idx="269">
                  <c:v>0.75</c:v>
                </c:pt>
                <c:pt idx="270">
                  <c:v>0.75</c:v>
                </c:pt>
                <c:pt idx="271">
                  <c:v>0.75</c:v>
                </c:pt>
                <c:pt idx="272">
                  <c:v>0.75</c:v>
                </c:pt>
                <c:pt idx="273">
                  <c:v>0.75</c:v>
                </c:pt>
                <c:pt idx="274">
                  <c:v>0.75</c:v>
                </c:pt>
                <c:pt idx="275">
                  <c:v>0.75</c:v>
                </c:pt>
                <c:pt idx="276">
                  <c:v>0.75</c:v>
                </c:pt>
                <c:pt idx="277">
                  <c:v>0.75</c:v>
                </c:pt>
                <c:pt idx="278">
                  <c:v>0.75</c:v>
                </c:pt>
                <c:pt idx="279">
                  <c:v>0.75</c:v>
                </c:pt>
                <c:pt idx="280">
                  <c:v>0.75</c:v>
                </c:pt>
                <c:pt idx="281">
                  <c:v>0.75</c:v>
                </c:pt>
                <c:pt idx="282">
                  <c:v>0.75</c:v>
                </c:pt>
                <c:pt idx="283">
                  <c:v>0.75</c:v>
                </c:pt>
                <c:pt idx="284">
                  <c:v>0.75</c:v>
                </c:pt>
                <c:pt idx="285">
                  <c:v>0.75</c:v>
                </c:pt>
                <c:pt idx="286">
                  <c:v>0.75</c:v>
                </c:pt>
                <c:pt idx="287">
                  <c:v>0.75</c:v>
                </c:pt>
                <c:pt idx="288">
                  <c:v>0.75</c:v>
                </c:pt>
                <c:pt idx="289">
                  <c:v>0.75</c:v>
                </c:pt>
                <c:pt idx="290">
                  <c:v>0.75</c:v>
                </c:pt>
                <c:pt idx="291">
                  <c:v>0.75</c:v>
                </c:pt>
                <c:pt idx="292">
                  <c:v>0.75</c:v>
                </c:pt>
                <c:pt idx="293">
                  <c:v>0.75</c:v>
                </c:pt>
                <c:pt idx="294">
                  <c:v>0.75</c:v>
                </c:pt>
                <c:pt idx="295">
                  <c:v>0.75</c:v>
                </c:pt>
                <c:pt idx="296">
                  <c:v>0.75</c:v>
                </c:pt>
                <c:pt idx="297">
                  <c:v>0.75</c:v>
                </c:pt>
                <c:pt idx="298">
                  <c:v>0.75</c:v>
                </c:pt>
                <c:pt idx="299">
                  <c:v>0.75</c:v>
                </c:pt>
                <c:pt idx="300">
                  <c:v>0.75</c:v>
                </c:pt>
                <c:pt idx="301">
                  <c:v>0.75</c:v>
                </c:pt>
                <c:pt idx="302">
                  <c:v>0.75</c:v>
                </c:pt>
                <c:pt idx="303">
                  <c:v>0.75</c:v>
                </c:pt>
                <c:pt idx="304">
                  <c:v>0.75</c:v>
                </c:pt>
                <c:pt idx="305">
                  <c:v>1.5</c:v>
                </c:pt>
                <c:pt idx="306">
                  <c:v>1.5</c:v>
                </c:pt>
                <c:pt idx="307">
                  <c:v>1.5</c:v>
                </c:pt>
                <c:pt idx="308">
                  <c:v>1.5</c:v>
                </c:pt>
                <c:pt idx="309">
                  <c:v>1.5</c:v>
                </c:pt>
                <c:pt idx="310">
                  <c:v>1.5</c:v>
                </c:pt>
                <c:pt idx="311">
                  <c:v>1.5</c:v>
                </c:pt>
                <c:pt idx="312">
                  <c:v>1.5</c:v>
                </c:pt>
                <c:pt idx="313">
                  <c:v>1.5</c:v>
                </c:pt>
                <c:pt idx="314">
                  <c:v>1.5</c:v>
                </c:pt>
                <c:pt idx="315">
                  <c:v>1.5</c:v>
                </c:pt>
                <c:pt idx="316">
                  <c:v>1.5</c:v>
                </c:pt>
                <c:pt idx="317">
                  <c:v>1.5</c:v>
                </c:pt>
                <c:pt idx="318">
                  <c:v>1.5</c:v>
                </c:pt>
                <c:pt idx="319">
                  <c:v>1.5</c:v>
                </c:pt>
                <c:pt idx="320">
                  <c:v>1.5</c:v>
                </c:pt>
                <c:pt idx="321">
                  <c:v>1.5</c:v>
                </c:pt>
                <c:pt idx="322">
                  <c:v>1.5</c:v>
                </c:pt>
                <c:pt idx="323">
                  <c:v>1.5</c:v>
                </c:pt>
                <c:pt idx="324">
                  <c:v>1.5</c:v>
                </c:pt>
                <c:pt idx="325">
                  <c:v>1.5</c:v>
                </c:pt>
                <c:pt idx="326">
                  <c:v>1.5</c:v>
                </c:pt>
                <c:pt idx="327">
                  <c:v>1.5</c:v>
                </c:pt>
                <c:pt idx="328">
                  <c:v>1.5</c:v>
                </c:pt>
                <c:pt idx="329">
                  <c:v>1.5</c:v>
                </c:pt>
                <c:pt idx="330">
                  <c:v>1.5</c:v>
                </c:pt>
                <c:pt idx="331">
                  <c:v>1.5</c:v>
                </c:pt>
                <c:pt idx="332">
                  <c:v>1.5</c:v>
                </c:pt>
                <c:pt idx="333">
                  <c:v>1.5</c:v>
                </c:pt>
                <c:pt idx="334">
                  <c:v>1.5</c:v>
                </c:pt>
                <c:pt idx="335">
                  <c:v>1.5</c:v>
                </c:pt>
                <c:pt idx="336">
                  <c:v>1.5</c:v>
                </c:pt>
                <c:pt idx="337">
                  <c:v>1.5</c:v>
                </c:pt>
                <c:pt idx="338">
                  <c:v>1.5</c:v>
                </c:pt>
                <c:pt idx="339">
                  <c:v>1.5</c:v>
                </c:pt>
                <c:pt idx="340">
                  <c:v>1.5</c:v>
                </c:pt>
                <c:pt idx="341">
                  <c:v>1.5</c:v>
                </c:pt>
                <c:pt idx="342">
                  <c:v>1.5</c:v>
                </c:pt>
                <c:pt idx="343">
                  <c:v>1.5</c:v>
                </c:pt>
                <c:pt idx="344">
                  <c:v>1.5</c:v>
                </c:pt>
                <c:pt idx="345">
                  <c:v>1.5</c:v>
                </c:pt>
                <c:pt idx="346">
                  <c:v>1.5</c:v>
                </c:pt>
                <c:pt idx="347">
                  <c:v>1.5</c:v>
                </c:pt>
                <c:pt idx="348">
                  <c:v>1.5</c:v>
                </c:pt>
                <c:pt idx="349">
                  <c:v>1.5</c:v>
                </c:pt>
                <c:pt idx="350">
                  <c:v>1.5</c:v>
                </c:pt>
                <c:pt idx="351">
                  <c:v>1.5</c:v>
                </c:pt>
                <c:pt idx="352">
                  <c:v>1.5</c:v>
                </c:pt>
                <c:pt idx="353">
                  <c:v>1.5</c:v>
                </c:pt>
                <c:pt idx="354">
                  <c:v>2</c:v>
                </c:pt>
                <c:pt idx="355">
                  <c:v>2</c:v>
                </c:pt>
                <c:pt idx="356">
                  <c:v>2</c:v>
                </c:pt>
                <c:pt idx="357">
                  <c:v>2</c:v>
                </c:pt>
                <c:pt idx="358">
                  <c:v>2</c:v>
                </c:pt>
                <c:pt idx="359">
                  <c:v>2</c:v>
                </c:pt>
                <c:pt idx="360">
                  <c:v>2</c:v>
                </c:pt>
                <c:pt idx="361">
                  <c:v>2</c:v>
                </c:pt>
                <c:pt idx="362">
                  <c:v>2</c:v>
                </c:pt>
                <c:pt idx="363">
                  <c:v>2</c:v>
                </c:pt>
                <c:pt idx="364">
                  <c:v>2</c:v>
                </c:pt>
                <c:pt idx="365">
                  <c:v>2</c:v>
                </c:pt>
                <c:pt idx="366">
                  <c:v>2</c:v>
                </c:pt>
                <c:pt idx="367">
                  <c:v>2</c:v>
                </c:pt>
                <c:pt idx="368">
                  <c:v>2</c:v>
                </c:pt>
                <c:pt idx="369">
                  <c:v>2</c:v>
                </c:pt>
                <c:pt idx="370">
                  <c:v>2</c:v>
                </c:pt>
                <c:pt idx="371">
                  <c:v>2</c:v>
                </c:pt>
                <c:pt idx="372">
                  <c:v>2</c:v>
                </c:pt>
                <c:pt idx="373">
                  <c:v>2</c:v>
                </c:pt>
                <c:pt idx="374">
                  <c:v>2</c:v>
                </c:pt>
                <c:pt idx="375">
                  <c:v>2</c:v>
                </c:pt>
                <c:pt idx="376">
                  <c:v>2</c:v>
                </c:pt>
                <c:pt idx="377">
                  <c:v>2</c:v>
                </c:pt>
                <c:pt idx="378">
                  <c:v>2</c:v>
                </c:pt>
                <c:pt idx="379">
                  <c:v>2</c:v>
                </c:pt>
                <c:pt idx="380">
                  <c:v>2</c:v>
                </c:pt>
                <c:pt idx="381">
                  <c:v>2</c:v>
                </c:pt>
                <c:pt idx="382">
                  <c:v>2</c:v>
                </c:pt>
                <c:pt idx="383">
                  <c:v>2</c:v>
                </c:pt>
                <c:pt idx="384">
                  <c:v>2</c:v>
                </c:pt>
                <c:pt idx="385">
                  <c:v>2</c:v>
                </c:pt>
                <c:pt idx="386">
                  <c:v>2</c:v>
                </c:pt>
                <c:pt idx="387">
                  <c:v>2</c:v>
                </c:pt>
                <c:pt idx="388">
                  <c:v>2</c:v>
                </c:pt>
                <c:pt idx="389">
                  <c:v>2</c:v>
                </c:pt>
                <c:pt idx="390">
                  <c:v>2</c:v>
                </c:pt>
                <c:pt idx="391">
                  <c:v>2</c:v>
                </c:pt>
                <c:pt idx="392">
                  <c:v>2</c:v>
                </c:pt>
                <c:pt idx="393">
                  <c:v>2</c:v>
                </c:pt>
                <c:pt idx="394">
                  <c:v>2</c:v>
                </c:pt>
                <c:pt idx="395">
                  <c:v>2</c:v>
                </c:pt>
                <c:pt idx="396">
                  <c:v>2</c:v>
                </c:pt>
                <c:pt idx="397">
                  <c:v>2</c:v>
                </c:pt>
                <c:pt idx="398">
                  <c:v>2</c:v>
                </c:pt>
                <c:pt idx="399">
                  <c:v>2</c:v>
                </c:pt>
                <c:pt idx="400">
                  <c:v>2</c:v>
                </c:pt>
                <c:pt idx="401">
                  <c:v>2</c:v>
                </c:pt>
                <c:pt idx="402">
                  <c:v>2</c:v>
                </c:pt>
                <c:pt idx="403">
                  <c:v>2.5</c:v>
                </c:pt>
                <c:pt idx="404">
                  <c:v>2.5</c:v>
                </c:pt>
                <c:pt idx="405">
                  <c:v>2.5</c:v>
                </c:pt>
                <c:pt idx="406">
                  <c:v>2.5</c:v>
                </c:pt>
                <c:pt idx="407">
                  <c:v>2.5</c:v>
                </c:pt>
                <c:pt idx="408">
                  <c:v>2.5</c:v>
                </c:pt>
                <c:pt idx="409">
                  <c:v>2.5</c:v>
                </c:pt>
                <c:pt idx="410">
                  <c:v>2.5</c:v>
                </c:pt>
                <c:pt idx="411">
                  <c:v>2.5</c:v>
                </c:pt>
                <c:pt idx="412">
                  <c:v>2.5</c:v>
                </c:pt>
                <c:pt idx="413">
                  <c:v>2.5</c:v>
                </c:pt>
                <c:pt idx="414">
                  <c:v>2.5</c:v>
                </c:pt>
                <c:pt idx="415">
                  <c:v>2.5</c:v>
                </c:pt>
                <c:pt idx="416">
                  <c:v>2.5</c:v>
                </c:pt>
                <c:pt idx="417">
                  <c:v>2.5</c:v>
                </c:pt>
                <c:pt idx="418">
                  <c:v>2.5</c:v>
                </c:pt>
                <c:pt idx="419">
                  <c:v>2.5</c:v>
                </c:pt>
                <c:pt idx="420">
                  <c:v>2.5</c:v>
                </c:pt>
                <c:pt idx="421">
                  <c:v>2.5</c:v>
                </c:pt>
                <c:pt idx="422">
                  <c:v>2.5</c:v>
                </c:pt>
                <c:pt idx="423">
                  <c:v>2.5</c:v>
                </c:pt>
                <c:pt idx="424">
                  <c:v>2.5</c:v>
                </c:pt>
                <c:pt idx="425">
                  <c:v>2.5</c:v>
                </c:pt>
                <c:pt idx="426">
                  <c:v>2.5</c:v>
                </c:pt>
                <c:pt idx="427">
                  <c:v>2.5</c:v>
                </c:pt>
                <c:pt idx="428">
                  <c:v>2.5</c:v>
                </c:pt>
                <c:pt idx="429">
                  <c:v>2.5</c:v>
                </c:pt>
                <c:pt idx="430">
                  <c:v>2.5</c:v>
                </c:pt>
                <c:pt idx="431">
                  <c:v>2.5</c:v>
                </c:pt>
                <c:pt idx="432">
                  <c:v>2.5</c:v>
                </c:pt>
                <c:pt idx="433">
                  <c:v>2.5</c:v>
                </c:pt>
                <c:pt idx="434">
                  <c:v>2.5</c:v>
                </c:pt>
                <c:pt idx="435">
                  <c:v>2.5</c:v>
                </c:pt>
                <c:pt idx="436">
                  <c:v>2.5</c:v>
                </c:pt>
                <c:pt idx="437">
                  <c:v>2.5</c:v>
                </c:pt>
                <c:pt idx="438">
                  <c:v>2.5</c:v>
                </c:pt>
                <c:pt idx="439">
                  <c:v>2.5</c:v>
                </c:pt>
                <c:pt idx="440">
                  <c:v>2.5</c:v>
                </c:pt>
                <c:pt idx="441">
                  <c:v>2.5</c:v>
                </c:pt>
                <c:pt idx="442">
                  <c:v>2.5</c:v>
                </c:pt>
                <c:pt idx="443">
                  <c:v>2.5</c:v>
                </c:pt>
                <c:pt idx="444">
                  <c:v>2.5</c:v>
                </c:pt>
                <c:pt idx="445">
                  <c:v>3</c:v>
                </c:pt>
                <c:pt idx="446">
                  <c:v>3</c:v>
                </c:pt>
                <c:pt idx="447">
                  <c:v>3</c:v>
                </c:pt>
                <c:pt idx="448">
                  <c:v>3</c:v>
                </c:pt>
                <c:pt idx="449">
                  <c:v>3</c:v>
                </c:pt>
                <c:pt idx="450">
                  <c:v>3</c:v>
                </c:pt>
                <c:pt idx="451">
                  <c:v>3</c:v>
                </c:pt>
                <c:pt idx="452">
                  <c:v>3</c:v>
                </c:pt>
                <c:pt idx="453">
                  <c:v>3</c:v>
                </c:pt>
                <c:pt idx="454">
                  <c:v>3</c:v>
                </c:pt>
                <c:pt idx="455">
                  <c:v>3</c:v>
                </c:pt>
                <c:pt idx="456">
                  <c:v>3</c:v>
                </c:pt>
                <c:pt idx="457">
                  <c:v>3</c:v>
                </c:pt>
                <c:pt idx="458">
                  <c:v>3</c:v>
                </c:pt>
                <c:pt idx="459">
                  <c:v>3</c:v>
                </c:pt>
                <c:pt idx="460">
                  <c:v>3</c:v>
                </c:pt>
                <c:pt idx="461">
                  <c:v>3</c:v>
                </c:pt>
                <c:pt idx="462">
                  <c:v>3</c:v>
                </c:pt>
                <c:pt idx="463">
                  <c:v>3</c:v>
                </c:pt>
                <c:pt idx="464">
                  <c:v>3</c:v>
                </c:pt>
                <c:pt idx="465">
                  <c:v>3</c:v>
                </c:pt>
                <c:pt idx="466">
                  <c:v>3</c:v>
                </c:pt>
                <c:pt idx="467">
                  <c:v>3</c:v>
                </c:pt>
                <c:pt idx="468">
                  <c:v>3</c:v>
                </c:pt>
                <c:pt idx="469">
                  <c:v>3</c:v>
                </c:pt>
                <c:pt idx="470">
                  <c:v>3</c:v>
                </c:pt>
                <c:pt idx="471">
                  <c:v>3</c:v>
                </c:pt>
                <c:pt idx="472">
                  <c:v>3</c:v>
                </c:pt>
                <c:pt idx="473">
                  <c:v>3</c:v>
                </c:pt>
                <c:pt idx="474">
                  <c:v>3</c:v>
                </c:pt>
                <c:pt idx="475">
                  <c:v>3</c:v>
                </c:pt>
                <c:pt idx="476">
                  <c:v>3</c:v>
                </c:pt>
                <c:pt idx="477">
                  <c:v>3</c:v>
                </c:pt>
                <c:pt idx="478">
                  <c:v>3</c:v>
                </c:pt>
                <c:pt idx="479">
                  <c:v>3</c:v>
                </c:pt>
                <c:pt idx="480">
                  <c:v>3</c:v>
                </c:pt>
                <c:pt idx="481">
                  <c:v>3</c:v>
                </c:pt>
                <c:pt idx="482">
                  <c:v>3</c:v>
                </c:pt>
                <c:pt idx="483">
                  <c:v>3</c:v>
                </c:pt>
                <c:pt idx="484">
                  <c:v>3</c:v>
                </c:pt>
                <c:pt idx="485">
                  <c:v>3</c:v>
                </c:pt>
                <c:pt idx="486">
                  <c:v>3</c:v>
                </c:pt>
                <c:pt idx="487">
                  <c:v>3</c:v>
                </c:pt>
                <c:pt idx="488">
                  <c:v>3</c:v>
                </c:pt>
                <c:pt idx="489">
                  <c:v>3</c:v>
                </c:pt>
                <c:pt idx="490">
                  <c:v>3</c:v>
                </c:pt>
                <c:pt idx="491">
                  <c:v>3</c:v>
                </c:pt>
                <c:pt idx="492">
                  <c:v>3</c:v>
                </c:pt>
                <c:pt idx="493">
                  <c:v>3</c:v>
                </c:pt>
                <c:pt idx="494">
                  <c:v>3.25</c:v>
                </c:pt>
                <c:pt idx="495">
                  <c:v>3.25</c:v>
                </c:pt>
                <c:pt idx="496">
                  <c:v>3.25</c:v>
                </c:pt>
                <c:pt idx="497">
                  <c:v>3.25</c:v>
                </c:pt>
                <c:pt idx="498">
                  <c:v>3.25</c:v>
                </c:pt>
                <c:pt idx="499">
                  <c:v>3.25</c:v>
                </c:pt>
                <c:pt idx="500">
                  <c:v>3.25</c:v>
                </c:pt>
                <c:pt idx="501">
                  <c:v>3.25</c:v>
                </c:pt>
                <c:pt idx="502">
                  <c:v>3.25</c:v>
                </c:pt>
                <c:pt idx="503">
                  <c:v>3.25</c:v>
                </c:pt>
                <c:pt idx="504">
                  <c:v>3.25</c:v>
                </c:pt>
                <c:pt idx="505">
                  <c:v>3.25</c:v>
                </c:pt>
                <c:pt idx="506">
                  <c:v>3.25</c:v>
                </c:pt>
                <c:pt idx="507">
                  <c:v>3.25</c:v>
                </c:pt>
                <c:pt idx="508">
                  <c:v>3.25</c:v>
                </c:pt>
                <c:pt idx="509">
                  <c:v>3.25</c:v>
                </c:pt>
                <c:pt idx="510">
                  <c:v>3.25</c:v>
                </c:pt>
                <c:pt idx="511">
                  <c:v>3.25</c:v>
                </c:pt>
                <c:pt idx="512">
                  <c:v>3.25</c:v>
                </c:pt>
                <c:pt idx="513">
                  <c:v>3.25</c:v>
                </c:pt>
                <c:pt idx="514">
                  <c:v>3.25</c:v>
                </c:pt>
                <c:pt idx="515">
                  <c:v>3.25</c:v>
                </c:pt>
                <c:pt idx="516">
                  <c:v>3.25</c:v>
                </c:pt>
                <c:pt idx="517">
                  <c:v>3.25</c:v>
                </c:pt>
                <c:pt idx="518">
                  <c:v>3.25</c:v>
                </c:pt>
                <c:pt idx="519">
                  <c:v>3.25</c:v>
                </c:pt>
                <c:pt idx="520">
                  <c:v>3.25</c:v>
                </c:pt>
                <c:pt idx="521">
                  <c:v>3.25</c:v>
                </c:pt>
                <c:pt idx="522">
                  <c:v>3.25</c:v>
                </c:pt>
                <c:pt idx="523">
                  <c:v>3.25</c:v>
                </c:pt>
                <c:pt idx="524">
                  <c:v>3.25</c:v>
                </c:pt>
                <c:pt idx="525">
                  <c:v>3.25</c:v>
                </c:pt>
                <c:pt idx="526">
                  <c:v>3.25</c:v>
                </c:pt>
                <c:pt idx="527">
                  <c:v>3.25</c:v>
                </c:pt>
                <c:pt idx="528">
                  <c:v>3.25</c:v>
                </c:pt>
                <c:pt idx="529">
                  <c:v>3.25</c:v>
                </c:pt>
                <c:pt idx="530">
                  <c:v>3.25</c:v>
                </c:pt>
                <c:pt idx="531">
                  <c:v>3.25</c:v>
                </c:pt>
                <c:pt idx="532">
                  <c:v>3.25</c:v>
                </c:pt>
                <c:pt idx="533">
                  <c:v>3.25</c:v>
                </c:pt>
                <c:pt idx="534">
                  <c:v>3.25</c:v>
                </c:pt>
                <c:pt idx="535">
                  <c:v>3.25</c:v>
                </c:pt>
                <c:pt idx="536">
                  <c:v>3.5</c:v>
                </c:pt>
                <c:pt idx="537">
                  <c:v>3.5</c:v>
                </c:pt>
                <c:pt idx="538">
                  <c:v>3.5</c:v>
                </c:pt>
                <c:pt idx="539">
                  <c:v>3.5</c:v>
                </c:pt>
                <c:pt idx="540">
                  <c:v>3.5</c:v>
                </c:pt>
                <c:pt idx="541">
                  <c:v>3.5</c:v>
                </c:pt>
                <c:pt idx="542">
                  <c:v>3.5</c:v>
                </c:pt>
                <c:pt idx="543">
                  <c:v>3.5</c:v>
                </c:pt>
                <c:pt idx="544">
                  <c:v>3.5</c:v>
                </c:pt>
                <c:pt idx="545">
                  <c:v>3.5</c:v>
                </c:pt>
                <c:pt idx="546">
                  <c:v>3.5</c:v>
                </c:pt>
                <c:pt idx="547">
                  <c:v>3.5</c:v>
                </c:pt>
                <c:pt idx="548">
                  <c:v>3.5</c:v>
                </c:pt>
                <c:pt idx="549">
                  <c:v>3.5</c:v>
                </c:pt>
                <c:pt idx="550">
                  <c:v>3.5</c:v>
                </c:pt>
                <c:pt idx="551">
                  <c:v>3.5</c:v>
                </c:pt>
                <c:pt idx="552">
                  <c:v>3.5</c:v>
                </c:pt>
                <c:pt idx="553">
                  <c:v>3.5</c:v>
                </c:pt>
                <c:pt idx="554">
                  <c:v>3.5</c:v>
                </c:pt>
                <c:pt idx="555">
                  <c:v>3.5</c:v>
                </c:pt>
                <c:pt idx="556">
                  <c:v>3.5</c:v>
                </c:pt>
                <c:pt idx="557">
                  <c:v>3.5</c:v>
                </c:pt>
                <c:pt idx="558">
                  <c:v>3.5</c:v>
                </c:pt>
                <c:pt idx="559">
                  <c:v>3.5</c:v>
                </c:pt>
                <c:pt idx="560">
                  <c:v>3.5</c:v>
                </c:pt>
                <c:pt idx="561">
                  <c:v>3.5</c:v>
                </c:pt>
                <c:pt idx="562">
                  <c:v>3.5</c:v>
                </c:pt>
                <c:pt idx="563">
                  <c:v>3.5</c:v>
                </c:pt>
                <c:pt idx="564">
                  <c:v>3.5</c:v>
                </c:pt>
                <c:pt idx="565">
                  <c:v>3.5</c:v>
                </c:pt>
                <c:pt idx="566">
                  <c:v>3.5</c:v>
                </c:pt>
                <c:pt idx="567">
                  <c:v>3.5</c:v>
                </c:pt>
                <c:pt idx="568">
                  <c:v>3.5</c:v>
                </c:pt>
                <c:pt idx="569">
                  <c:v>3.5</c:v>
                </c:pt>
                <c:pt idx="570">
                  <c:v>3.5</c:v>
                </c:pt>
                <c:pt idx="571">
                  <c:v>3.5</c:v>
                </c:pt>
                <c:pt idx="572">
                  <c:v>3.5</c:v>
                </c:pt>
                <c:pt idx="573">
                  <c:v>3.5</c:v>
                </c:pt>
                <c:pt idx="574">
                  <c:v>3.5</c:v>
                </c:pt>
                <c:pt idx="575">
                  <c:v>3.5</c:v>
                </c:pt>
                <c:pt idx="576">
                  <c:v>3.5</c:v>
                </c:pt>
                <c:pt idx="577">
                  <c:v>3.5</c:v>
                </c:pt>
                <c:pt idx="578">
                  <c:v>3.75</c:v>
                </c:pt>
                <c:pt idx="579">
                  <c:v>3.75</c:v>
                </c:pt>
                <c:pt idx="580">
                  <c:v>3.75</c:v>
                </c:pt>
                <c:pt idx="581">
                  <c:v>3.75</c:v>
                </c:pt>
                <c:pt idx="582">
                  <c:v>3.75</c:v>
                </c:pt>
                <c:pt idx="583">
                  <c:v>3.75</c:v>
                </c:pt>
                <c:pt idx="584">
                  <c:v>3.75</c:v>
                </c:pt>
                <c:pt idx="585">
                  <c:v>3.75</c:v>
                </c:pt>
                <c:pt idx="586">
                  <c:v>3.75</c:v>
                </c:pt>
                <c:pt idx="587">
                  <c:v>3.75</c:v>
                </c:pt>
                <c:pt idx="588">
                  <c:v>3.75</c:v>
                </c:pt>
                <c:pt idx="589">
                  <c:v>3.75</c:v>
                </c:pt>
                <c:pt idx="590">
                  <c:v>3.75</c:v>
                </c:pt>
                <c:pt idx="591">
                  <c:v>3.75</c:v>
                </c:pt>
                <c:pt idx="592">
                  <c:v>3.75</c:v>
                </c:pt>
                <c:pt idx="593">
                  <c:v>3.75</c:v>
                </c:pt>
                <c:pt idx="594">
                  <c:v>3.75</c:v>
                </c:pt>
                <c:pt idx="595">
                  <c:v>3.75</c:v>
                </c:pt>
                <c:pt idx="596">
                  <c:v>3.75</c:v>
                </c:pt>
                <c:pt idx="597">
                  <c:v>3.75</c:v>
                </c:pt>
                <c:pt idx="598">
                  <c:v>3.75</c:v>
                </c:pt>
                <c:pt idx="599">
                  <c:v>3.75</c:v>
                </c:pt>
                <c:pt idx="600">
                  <c:v>3.75</c:v>
                </c:pt>
                <c:pt idx="601">
                  <c:v>3.75</c:v>
                </c:pt>
                <c:pt idx="602">
                  <c:v>3.75</c:v>
                </c:pt>
                <c:pt idx="603">
                  <c:v>3.75</c:v>
                </c:pt>
                <c:pt idx="604">
                  <c:v>3.75</c:v>
                </c:pt>
                <c:pt idx="605">
                  <c:v>3.75</c:v>
                </c:pt>
                <c:pt idx="606">
                  <c:v>3.75</c:v>
                </c:pt>
                <c:pt idx="607">
                  <c:v>3.75</c:v>
                </c:pt>
                <c:pt idx="608">
                  <c:v>3.75</c:v>
                </c:pt>
                <c:pt idx="609">
                  <c:v>3.75</c:v>
                </c:pt>
                <c:pt idx="610">
                  <c:v>3.75</c:v>
                </c:pt>
                <c:pt idx="611">
                  <c:v>3.75</c:v>
                </c:pt>
                <c:pt idx="612">
                  <c:v>3.75</c:v>
                </c:pt>
                <c:pt idx="613">
                  <c:v>3.75</c:v>
                </c:pt>
                <c:pt idx="614">
                  <c:v>3.75</c:v>
                </c:pt>
                <c:pt idx="615">
                  <c:v>3.75</c:v>
                </c:pt>
                <c:pt idx="616">
                  <c:v>3.75</c:v>
                </c:pt>
                <c:pt idx="617">
                  <c:v>3.75</c:v>
                </c:pt>
                <c:pt idx="618">
                  <c:v>3.75</c:v>
                </c:pt>
                <c:pt idx="619">
                  <c:v>3.75</c:v>
                </c:pt>
                <c:pt idx="620">
                  <c:v>3.75</c:v>
                </c:pt>
                <c:pt idx="621">
                  <c:v>3.75</c:v>
                </c:pt>
                <c:pt idx="622">
                  <c:v>3.75</c:v>
                </c:pt>
                <c:pt idx="623">
                  <c:v>3.75</c:v>
                </c:pt>
                <c:pt idx="624">
                  <c:v>3.75</c:v>
                </c:pt>
                <c:pt idx="625">
                  <c:v>3.75</c:v>
                </c:pt>
                <c:pt idx="626">
                  <c:v>3.75</c:v>
                </c:pt>
                <c:pt idx="627">
                  <c:v>4</c:v>
                </c:pt>
                <c:pt idx="628">
                  <c:v>4</c:v>
                </c:pt>
                <c:pt idx="629">
                  <c:v>4</c:v>
                </c:pt>
                <c:pt idx="630">
                  <c:v>4</c:v>
                </c:pt>
                <c:pt idx="631">
                  <c:v>4</c:v>
                </c:pt>
                <c:pt idx="632">
                  <c:v>4</c:v>
                </c:pt>
                <c:pt idx="633">
                  <c:v>4</c:v>
                </c:pt>
                <c:pt idx="634">
                  <c:v>4</c:v>
                </c:pt>
                <c:pt idx="635">
                  <c:v>4</c:v>
                </c:pt>
                <c:pt idx="636">
                  <c:v>4</c:v>
                </c:pt>
                <c:pt idx="637">
                  <c:v>4</c:v>
                </c:pt>
                <c:pt idx="638">
                  <c:v>4</c:v>
                </c:pt>
                <c:pt idx="639">
                  <c:v>4</c:v>
                </c:pt>
                <c:pt idx="640">
                  <c:v>4</c:v>
                </c:pt>
                <c:pt idx="641">
                  <c:v>4</c:v>
                </c:pt>
                <c:pt idx="642">
                  <c:v>4</c:v>
                </c:pt>
                <c:pt idx="643">
                  <c:v>4</c:v>
                </c:pt>
                <c:pt idx="644">
                  <c:v>4</c:v>
                </c:pt>
                <c:pt idx="645">
                  <c:v>4</c:v>
                </c:pt>
                <c:pt idx="646">
                  <c:v>4</c:v>
                </c:pt>
                <c:pt idx="647">
                  <c:v>4</c:v>
                </c:pt>
                <c:pt idx="648">
                  <c:v>4</c:v>
                </c:pt>
                <c:pt idx="649">
                  <c:v>4</c:v>
                </c:pt>
                <c:pt idx="650">
                  <c:v>4</c:v>
                </c:pt>
                <c:pt idx="651">
                  <c:v>4</c:v>
                </c:pt>
                <c:pt idx="652">
                  <c:v>4</c:v>
                </c:pt>
                <c:pt idx="653">
                  <c:v>4</c:v>
                </c:pt>
                <c:pt idx="654">
                  <c:v>4</c:v>
                </c:pt>
                <c:pt idx="655">
                  <c:v>4</c:v>
                </c:pt>
                <c:pt idx="656">
                  <c:v>4</c:v>
                </c:pt>
                <c:pt idx="657">
                  <c:v>4</c:v>
                </c:pt>
                <c:pt idx="658">
                  <c:v>4</c:v>
                </c:pt>
                <c:pt idx="659">
                  <c:v>4</c:v>
                </c:pt>
                <c:pt idx="660">
                  <c:v>4</c:v>
                </c:pt>
                <c:pt idx="661">
                  <c:v>4</c:v>
                </c:pt>
                <c:pt idx="662">
                  <c:v>4</c:v>
                </c:pt>
                <c:pt idx="663">
                  <c:v>4</c:v>
                </c:pt>
                <c:pt idx="664">
                  <c:v>4</c:v>
                </c:pt>
                <c:pt idx="665">
                  <c:v>4</c:v>
                </c:pt>
                <c:pt idx="666">
                  <c:v>4</c:v>
                </c:pt>
                <c:pt idx="667">
                  <c:v>4</c:v>
                </c:pt>
                <c:pt idx="668">
                  <c:v>4</c:v>
                </c:pt>
                <c:pt idx="669">
                  <c:v>4</c:v>
                </c:pt>
                <c:pt idx="670">
                  <c:v>4</c:v>
                </c:pt>
                <c:pt idx="671">
                  <c:v>4</c:v>
                </c:pt>
                <c:pt idx="672">
                  <c:v>4</c:v>
                </c:pt>
                <c:pt idx="673">
                  <c:v>4</c:v>
                </c:pt>
                <c:pt idx="674">
                  <c:v>4</c:v>
                </c:pt>
                <c:pt idx="675">
                  <c:v>4</c:v>
                </c:pt>
                <c:pt idx="676">
                  <c:v>4</c:v>
                </c:pt>
                <c:pt idx="677">
                  <c:v>4</c:v>
                </c:pt>
                <c:pt idx="678">
                  <c:v>4</c:v>
                </c:pt>
                <c:pt idx="679">
                  <c:v>4</c:v>
                </c:pt>
                <c:pt idx="680">
                  <c:v>4</c:v>
                </c:pt>
                <c:pt idx="681">
                  <c:v>4</c:v>
                </c:pt>
                <c:pt idx="682">
                  <c:v>4</c:v>
                </c:pt>
                <c:pt idx="683">
                  <c:v>4</c:v>
                </c:pt>
                <c:pt idx="684">
                  <c:v>4</c:v>
                </c:pt>
                <c:pt idx="685">
                  <c:v>4</c:v>
                </c:pt>
                <c:pt idx="686">
                  <c:v>4</c:v>
                </c:pt>
                <c:pt idx="687">
                  <c:v>4</c:v>
                </c:pt>
                <c:pt idx="688">
                  <c:v>4</c:v>
                </c:pt>
                <c:pt idx="689">
                  <c:v>4</c:v>
                </c:pt>
                <c:pt idx="690">
                  <c:v>4</c:v>
                </c:pt>
                <c:pt idx="691">
                  <c:v>4</c:v>
                </c:pt>
                <c:pt idx="692">
                  <c:v>4</c:v>
                </c:pt>
                <c:pt idx="693">
                  <c:v>4</c:v>
                </c:pt>
                <c:pt idx="694">
                  <c:v>4</c:v>
                </c:pt>
                <c:pt idx="695">
                  <c:v>4</c:v>
                </c:pt>
                <c:pt idx="696">
                  <c:v>4</c:v>
                </c:pt>
                <c:pt idx="697">
                  <c:v>4</c:v>
                </c:pt>
                <c:pt idx="698">
                  <c:v>4</c:v>
                </c:pt>
                <c:pt idx="699">
                  <c:v>4</c:v>
                </c:pt>
                <c:pt idx="700">
                  <c:v>4</c:v>
                </c:pt>
                <c:pt idx="701">
                  <c:v>4</c:v>
                </c:pt>
                <c:pt idx="702">
                  <c:v>4</c:v>
                </c:pt>
                <c:pt idx="703">
                  <c:v>4</c:v>
                </c:pt>
                <c:pt idx="704">
                  <c:v>4</c:v>
                </c:pt>
                <c:pt idx="705">
                  <c:v>4</c:v>
                </c:pt>
                <c:pt idx="706">
                  <c:v>4</c:v>
                </c:pt>
                <c:pt idx="707">
                  <c:v>4</c:v>
                </c:pt>
                <c:pt idx="708">
                  <c:v>4</c:v>
                </c:pt>
                <c:pt idx="709">
                  <c:v>4</c:v>
                </c:pt>
                <c:pt idx="710">
                  <c:v>4</c:v>
                </c:pt>
                <c:pt idx="711">
                  <c:v>4</c:v>
                </c:pt>
                <c:pt idx="712">
                  <c:v>4</c:v>
                </c:pt>
                <c:pt idx="713">
                  <c:v>4</c:v>
                </c:pt>
                <c:pt idx="714">
                  <c:v>4</c:v>
                </c:pt>
                <c:pt idx="715">
                  <c:v>4</c:v>
                </c:pt>
                <c:pt idx="716">
                  <c:v>4</c:v>
                </c:pt>
                <c:pt idx="717">
                  <c:v>4</c:v>
                </c:pt>
                <c:pt idx="718">
                  <c:v>4</c:v>
                </c:pt>
                <c:pt idx="719">
                  <c:v>4</c:v>
                </c:pt>
                <c:pt idx="720">
                  <c:v>4</c:v>
                </c:pt>
                <c:pt idx="721">
                  <c:v>4</c:v>
                </c:pt>
                <c:pt idx="722">
                  <c:v>4</c:v>
                </c:pt>
                <c:pt idx="723">
                  <c:v>4</c:v>
                </c:pt>
                <c:pt idx="724">
                  <c:v>4</c:v>
                </c:pt>
                <c:pt idx="725">
                  <c:v>4</c:v>
                </c:pt>
                <c:pt idx="726">
                  <c:v>4</c:v>
                </c:pt>
                <c:pt idx="727">
                  <c:v>4</c:v>
                </c:pt>
                <c:pt idx="728">
                  <c:v>4</c:v>
                </c:pt>
                <c:pt idx="729">
                  <c:v>4</c:v>
                </c:pt>
                <c:pt idx="730">
                  <c:v>4</c:v>
                </c:pt>
                <c:pt idx="731">
                  <c:v>4</c:v>
                </c:pt>
                <c:pt idx="732">
                  <c:v>4</c:v>
                </c:pt>
                <c:pt idx="733">
                  <c:v>4</c:v>
                </c:pt>
                <c:pt idx="734">
                  <c:v>4</c:v>
                </c:pt>
                <c:pt idx="735">
                  <c:v>4</c:v>
                </c:pt>
                <c:pt idx="736">
                  <c:v>4</c:v>
                </c:pt>
                <c:pt idx="737">
                  <c:v>4</c:v>
                </c:pt>
                <c:pt idx="738">
                  <c:v>4</c:v>
                </c:pt>
                <c:pt idx="739">
                  <c:v>4</c:v>
                </c:pt>
                <c:pt idx="740">
                  <c:v>4</c:v>
                </c:pt>
                <c:pt idx="741">
                  <c:v>4</c:v>
                </c:pt>
                <c:pt idx="742">
                  <c:v>4</c:v>
                </c:pt>
                <c:pt idx="743">
                  <c:v>4</c:v>
                </c:pt>
                <c:pt idx="744">
                  <c:v>4</c:v>
                </c:pt>
                <c:pt idx="745">
                  <c:v>4</c:v>
                </c:pt>
                <c:pt idx="746">
                  <c:v>4</c:v>
                </c:pt>
                <c:pt idx="747">
                  <c:v>4</c:v>
                </c:pt>
                <c:pt idx="748">
                  <c:v>4</c:v>
                </c:pt>
                <c:pt idx="749">
                  <c:v>4</c:v>
                </c:pt>
                <c:pt idx="750">
                  <c:v>4</c:v>
                </c:pt>
                <c:pt idx="751">
                  <c:v>4</c:v>
                </c:pt>
                <c:pt idx="752">
                  <c:v>4</c:v>
                </c:pt>
                <c:pt idx="753">
                  <c:v>4</c:v>
                </c:pt>
                <c:pt idx="754">
                  <c:v>4</c:v>
                </c:pt>
                <c:pt idx="755">
                  <c:v>4</c:v>
                </c:pt>
                <c:pt idx="756">
                  <c:v>4</c:v>
                </c:pt>
                <c:pt idx="757">
                  <c:v>4</c:v>
                </c:pt>
                <c:pt idx="758">
                  <c:v>4</c:v>
                </c:pt>
                <c:pt idx="759">
                  <c:v>4</c:v>
                </c:pt>
                <c:pt idx="760">
                  <c:v>4</c:v>
                </c:pt>
                <c:pt idx="761">
                  <c:v>4</c:v>
                </c:pt>
                <c:pt idx="762">
                  <c:v>4</c:v>
                </c:pt>
                <c:pt idx="763">
                  <c:v>4</c:v>
                </c:pt>
                <c:pt idx="764">
                  <c:v>4</c:v>
                </c:pt>
                <c:pt idx="765">
                  <c:v>4</c:v>
                </c:pt>
                <c:pt idx="766">
                  <c:v>4</c:v>
                </c:pt>
                <c:pt idx="767">
                  <c:v>4</c:v>
                </c:pt>
                <c:pt idx="768">
                  <c:v>4</c:v>
                </c:pt>
                <c:pt idx="769">
                  <c:v>4</c:v>
                </c:pt>
                <c:pt idx="770">
                  <c:v>4</c:v>
                </c:pt>
                <c:pt idx="771">
                  <c:v>4</c:v>
                </c:pt>
                <c:pt idx="772">
                  <c:v>4</c:v>
                </c:pt>
                <c:pt idx="773">
                  <c:v>4</c:v>
                </c:pt>
                <c:pt idx="774">
                  <c:v>4</c:v>
                </c:pt>
                <c:pt idx="775">
                  <c:v>4</c:v>
                </c:pt>
                <c:pt idx="776">
                  <c:v>4</c:v>
                </c:pt>
                <c:pt idx="777">
                  <c:v>4</c:v>
                </c:pt>
                <c:pt idx="778">
                  <c:v>4</c:v>
                </c:pt>
                <c:pt idx="779">
                  <c:v>4</c:v>
                </c:pt>
                <c:pt idx="780">
                  <c:v>4</c:v>
                </c:pt>
                <c:pt idx="781">
                  <c:v>4</c:v>
                </c:pt>
                <c:pt idx="782">
                  <c:v>4</c:v>
                </c:pt>
                <c:pt idx="783">
                  <c:v>4</c:v>
                </c:pt>
                <c:pt idx="784">
                  <c:v>4</c:v>
                </c:pt>
                <c:pt idx="785">
                  <c:v>4</c:v>
                </c:pt>
                <c:pt idx="786">
                  <c:v>4</c:v>
                </c:pt>
                <c:pt idx="787">
                  <c:v>4</c:v>
                </c:pt>
                <c:pt idx="788">
                  <c:v>4</c:v>
                </c:pt>
                <c:pt idx="789">
                  <c:v>4</c:v>
                </c:pt>
                <c:pt idx="790">
                  <c:v>4</c:v>
                </c:pt>
                <c:pt idx="791">
                  <c:v>4</c:v>
                </c:pt>
                <c:pt idx="792">
                  <c:v>4</c:v>
                </c:pt>
                <c:pt idx="793">
                  <c:v>4</c:v>
                </c:pt>
                <c:pt idx="794">
                  <c:v>4</c:v>
                </c:pt>
                <c:pt idx="795">
                  <c:v>4</c:v>
                </c:pt>
                <c:pt idx="796">
                  <c:v>4</c:v>
                </c:pt>
                <c:pt idx="797">
                  <c:v>4</c:v>
                </c:pt>
                <c:pt idx="798">
                  <c:v>4</c:v>
                </c:pt>
                <c:pt idx="799">
                  <c:v>4</c:v>
                </c:pt>
                <c:pt idx="800">
                  <c:v>4</c:v>
                </c:pt>
                <c:pt idx="801">
                  <c:v>4</c:v>
                </c:pt>
                <c:pt idx="802">
                  <c:v>4</c:v>
                </c:pt>
                <c:pt idx="803">
                  <c:v>4</c:v>
                </c:pt>
                <c:pt idx="804">
                  <c:v>4</c:v>
                </c:pt>
                <c:pt idx="805">
                  <c:v>4</c:v>
                </c:pt>
                <c:pt idx="806">
                  <c:v>4</c:v>
                </c:pt>
                <c:pt idx="807">
                  <c:v>4</c:v>
                </c:pt>
                <c:pt idx="808">
                  <c:v>4</c:v>
                </c:pt>
                <c:pt idx="809">
                  <c:v>4</c:v>
                </c:pt>
                <c:pt idx="810">
                  <c:v>4</c:v>
                </c:pt>
                <c:pt idx="811">
                  <c:v>4</c:v>
                </c:pt>
                <c:pt idx="812">
                  <c:v>4</c:v>
                </c:pt>
                <c:pt idx="813">
                  <c:v>4</c:v>
                </c:pt>
                <c:pt idx="814">
                  <c:v>4</c:v>
                </c:pt>
                <c:pt idx="815">
                  <c:v>4</c:v>
                </c:pt>
                <c:pt idx="816">
                  <c:v>4</c:v>
                </c:pt>
                <c:pt idx="817">
                  <c:v>4</c:v>
                </c:pt>
                <c:pt idx="818">
                  <c:v>4</c:v>
                </c:pt>
                <c:pt idx="819">
                  <c:v>4</c:v>
                </c:pt>
                <c:pt idx="820">
                  <c:v>4</c:v>
                </c:pt>
                <c:pt idx="821">
                  <c:v>4</c:v>
                </c:pt>
                <c:pt idx="822">
                  <c:v>4</c:v>
                </c:pt>
                <c:pt idx="823">
                  <c:v>4</c:v>
                </c:pt>
                <c:pt idx="824">
                  <c:v>4</c:v>
                </c:pt>
                <c:pt idx="825">
                  <c:v>4</c:v>
                </c:pt>
                <c:pt idx="826">
                  <c:v>4</c:v>
                </c:pt>
                <c:pt idx="827">
                  <c:v>4</c:v>
                </c:pt>
                <c:pt idx="828">
                  <c:v>4</c:v>
                </c:pt>
                <c:pt idx="829">
                  <c:v>4</c:v>
                </c:pt>
                <c:pt idx="830">
                  <c:v>4</c:v>
                </c:pt>
                <c:pt idx="831">
                  <c:v>4</c:v>
                </c:pt>
                <c:pt idx="832">
                  <c:v>4</c:v>
                </c:pt>
                <c:pt idx="833">
                  <c:v>4</c:v>
                </c:pt>
                <c:pt idx="834">
                  <c:v>4</c:v>
                </c:pt>
                <c:pt idx="835">
                  <c:v>4</c:v>
                </c:pt>
                <c:pt idx="836">
                  <c:v>4</c:v>
                </c:pt>
                <c:pt idx="837">
                  <c:v>4</c:v>
                </c:pt>
                <c:pt idx="838">
                  <c:v>4</c:v>
                </c:pt>
                <c:pt idx="839">
                  <c:v>4</c:v>
                </c:pt>
                <c:pt idx="840">
                  <c:v>4</c:v>
                </c:pt>
                <c:pt idx="841">
                  <c:v>4</c:v>
                </c:pt>
                <c:pt idx="842">
                  <c:v>4</c:v>
                </c:pt>
                <c:pt idx="843">
                  <c:v>4</c:v>
                </c:pt>
                <c:pt idx="844">
                  <c:v>4</c:v>
                </c:pt>
                <c:pt idx="845">
                  <c:v>4</c:v>
                </c:pt>
                <c:pt idx="846">
                  <c:v>4</c:v>
                </c:pt>
                <c:pt idx="847">
                  <c:v>4</c:v>
                </c:pt>
                <c:pt idx="848">
                  <c:v>4</c:v>
                </c:pt>
                <c:pt idx="849">
                  <c:v>4</c:v>
                </c:pt>
                <c:pt idx="850">
                  <c:v>4</c:v>
                </c:pt>
                <c:pt idx="851">
                  <c:v>4</c:v>
                </c:pt>
                <c:pt idx="852">
                  <c:v>4</c:v>
                </c:pt>
                <c:pt idx="853">
                  <c:v>4</c:v>
                </c:pt>
                <c:pt idx="854">
                  <c:v>4</c:v>
                </c:pt>
                <c:pt idx="855">
                  <c:v>4</c:v>
                </c:pt>
                <c:pt idx="856">
                  <c:v>4</c:v>
                </c:pt>
                <c:pt idx="857">
                  <c:v>4</c:v>
                </c:pt>
                <c:pt idx="858">
                  <c:v>4</c:v>
                </c:pt>
                <c:pt idx="859">
                  <c:v>4</c:v>
                </c:pt>
                <c:pt idx="860">
                  <c:v>4</c:v>
                </c:pt>
                <c:pt idx="861">
                  <c:v>4</c:v>
                </c:pt>
                <c:pt idx="862">
                  <c:v>4</c:v>
                </c:pt>
                <c:pt idx="863">
                  <c:v>4</c:v>
                </c:pt>
                <c:pt idx="864">
                  <c:v>4</c:v>
                </c:pt>
                <c:pt idx="865">
                  <c:v>4</c:v>
                </c:pt>
                <c:pt idx="866">
                  <c:v>4</c:v>
                </c:pt>
                <c:pt idx="867">
                  <c:v>4</c:v>
                </c:pt>
                <c:pt idx="868">
                  <c:v>4</c:v>
                </c:pt>
                <c:pt idx="869">
                  <c:v>4</c:v>
                </c:pt>
                <c:pt idx="870">
                  <c:v>4</c:v>
                </c:pt>
                <c:pt idx="871">
                  <c:v>4</c:v>
                </c:pt>
                <c:pt idx="872">
                  <c:v>4</c:v>
                </c:pt>
                <c:pt idx="873">
                  <c:v>4</c:v>
                </c:pt>
                <c:pt idx="874">
                  <c:v>4</c:v>
                </c:pt>
                <c:pt idx="875">
                  <c:v>4</c:v>
                </c:pt>
                <c:pt idx="876">
                  <c:v>4</c:v>
                </c:pt>
                <c:pt idx="877">
                  <c:v>4</c:v>
                </c:pt>
                <c:pt idx="878">
                  <c:v>4</c:v>
                </c:pt>
                <c:pt idx="879">
                  <c:v>4</c:v>
                </c:pt>
                <c:pt idx="880">
                  <c:v>4</c:v>
                </c:pt>
                <c:pt idx="881">
                  <c:v>4</c:v>
                </c:pt>
                <c:pt idx="882">
                  <c:v>4</c:v>
                </c:pt>
                <c:pt idx="883">
                  <c:v>4</c:v>
                </c:pt>
                <c:pt idx="884">
                  <c:v>4</c:v>
                </c:pt>
                <c:pt idx="885">
                  <c:v>4</c:v>
                </c:pt>
                <c:pt idx="886">
                  <c:v>4</c:v>
                </c:pt>
                <c:pt idx="887">
                  <c:v>4</c:v>
                </c:pt>
                <c:pt idx="888">
                  <c:v>4</c:v>
                </c:pt>
                <c:pt idx="889">
                  <c:v>4</c:v>
                </c:pt>
                <c:pt idx="890">
                  <c:v>4</c:v>
                </c:pt>
                <c:pt idx="891">
                  <c:v>4</c:v>
                </c:pt>
                <c:pt idx="892">
                  <c:v>4</c:v>
                </c:pt>
                <c:pt idx="893">
                  <c:v>3.75</c:v>
                </c:pt>
                <c:pt idx="894">
                  <c:v>3.75</c:v>
                </c:pt>
                <c:pt idx="895">
                  <c:v>3.75</c:v>
                </c:pt>
                <c:pt idx="896">
                  <c:v>3.75</c:v>
                </c:pt>
                <c:pt idx="897">
                  <c:v>3.75</c:v>
                </c:pt>
                <c:pt idx="898">
                  <c:v>3.75</c:v>
                </c:pt>
                <c:pt idx="899">
                  <c:v>3.75</c:v>
                </c:pt>
                <c:pt idx="900">
                  <c:v>3.75</c:v>
                </c:pt>
                <c:pt idx="901">
                  <c:v>3.75</c:v>
                </c:pt>
                <c:pt idx="902">
                  <c:v>3.75</c:v>
                </c:pt>
                <c:pt idx="903">
                  <c:v>3.75</c:v>
                </c:pt>
                <c:pt idx="904">
                  <c:v>3.75</c:v>
                </c:pt>
                <c:pt idx="905">
                  <c:v>3.75</c:v>
                </c:pt>
                <c:pt idx="906">
                  <c:v>3.75</c:v>
                </c:pt>
                <c:pt idx="907">
                  <c:v>3.75</c:v>
                </c:pt>
                <c:pt idx="908">
                  <c:v>3.75</c:v>
                </c:pt>
                <c:pt idx="909">
                  <c:v>3.75</c:v>
                </c:pt>
                <c:pt idx="910">
                  <c:v>3.75</c:v>
                </c:pt>
                <c:pt idx="911">
                  <c:v>3.75</c:v>
                </c:pt>
                <c:pt idx="912">
                  <c:v>3.75</c:v>
                </c:pt>
                <c:pt idx="913">
                  <c:v>3.75</c:v>
                </c:pt>
                <c:pt idx="914">
                  <c:v>3.75</c:v>
                </c:pt>
                <c:pt idx="915">
                  <c:v>3.75</c:v>
                </c:pt>
                <c:pt idx="916">
                  <c:v>3.75</c:v>
                </c:pt>
                <c:pt idx="917">
                  <c:v>3.75</c:v>
                </c:pt>
                <c:pt idx="918">
                  <c:v>3.75</c:v>
                </c:pt>
                <c:pt idx="919">
                  <c:v>3.75</c:v>
                </c:pt>
                <c:pt idx="920">
                  <c:v>3.75</c:v>
                </c:pt>
                <c:pt idx="921">
                  <c:v>3.75</c:v>
                </c:pt>
                <c:pt idx="922">
                  <c:v>3.75</c:v>
                </c:pt>
                <c:pt idx="923">
                  <c:v>3.75</c:v>
                </c:pt>
                <c:pt idx="924">
                  <c:v>3.75</c:v>
                </c:pt>
                <c:pt idx="925">
                  <c:v>3.75</c:v>
                </c:pt>
                <c:pt idx="926">
                  <c:v>3.75</c:v>
                </c:pt>
                <c:pt idx="927">
                  <c:v>3.75</c:v>
                </c:pt>
                <c:pt idx="928">
                  <c:v>3.75</c:v>
                </c:pt>
                <c:pt idx="929">
                  <c:v>3.75</c:v>
                </c:pt>
                <c:pt idx="930">
                  <c:v>3.75</c:v>
                </c:pt>
                <c:pt idx="931">
                  <c:v>3.75</c:v>
                </c:pt>
                <c:pt idx="932">
                  <c:v>3.75</c:v>
                </c:pt>
                <c:pt idx="933">
                  <c:v>3.75</c:v>
                </c:pt>
                <c:pt idx="934">
                  <c:v>3.75</c:v>
                </c:pt>
                <c:pt idx="935">
                  <c:v>3.75</c:v>
                </c:pt>
                <c:pt idx="936">
                  <c:v>3.75</c:v>
                </c:pt>
                <c:pt idx="937">
                  <c:v>3.75</c:v>
                </c:pt>
                <c:pt idx="938">
                  <c:v>3.75</c:v>
                </c:pt>
                <c:pt idx="939">
                  <c:v>3.75</c:v>
                </c:pt>
                <c:pt idx="940">
                  <c:v>3.75</c:v>
                </c:pt>
                <c:pt idx="941">
                  <c:v>3.75</c:v>
                </c:pt>
                <c:pt idx="942">
                  <c:v>3.75</c:v>
                </c:pt>
                <c:pt idx="943">
                  <c:v>3.75</c:v>
                </c:pt>
                <c:pt idx="944">
                  <c:v>3.75</c:v>
                </c:pt>
                <c:pt idx="945">
                  <c:v>3.75</c:v>
                </c:pt>
                <c:pt idx="946">
                  <c:v>3.75</c:v>
                </c:pt>
                <c:pt idx="947">
                  <c:v>3.75</c:v>
                </c:pt>
                <c:pt idx="948">
                  <c:v>3.75</c:v>
                </c:pt>
                <c:pt idx="949">
                  <c:v>3.75</c:v>
                </c:pt>
                <c:pt idx="950">
                  <c:v>3.75</c:v>
                </c:pt>
                <c:pt idx="951">
                  <c:v>3.75</c:v>
                </c:pt>
                <c:pt idx="952">
                  <c:v>3.75</c:v>
                </c:pt>
                <c:pt idx="953">
                  <c:v>3.75</c:v>
                </c:pt>
                <c:pt idx="954">
                  <c:v>3.75</c:v>
                </c:pt>
                <c:pt idx="955">
                  <c:v>3.75</c:v>
                </c:pt>
                <c:pt idx="956">
                  <c:v>3.75</c:v>
                </c:pt>
                <c:pt idx="957">
                  <c:v>3.75</c:v>
                </c:pt>
                <c:pt idx="958">
                  <c:v>3.75</c:v>
                </c:pt>
                <c:pt idx="959">
                  <c:v>3.75</c:v>
                </c:pt>
                <c:pt idx="960">
                  <c:v>3.75</c:v>
                </c:pt>
                <c:pt idx="961">
                  <c:v>3.75</c:v>
                </c:pt>
                <c:pt idx="962">
                  <c:v>3.75</c:v>
                </c:pt>
                <c:pt idx="963">
                  <c:v>3.75</c:v>
                </c:pt>
                <c:pt idx="964">
                  <c:v>3.75</c:v>
                </c:pt>
                <c:pt idx="965">
                  <c:v>3.75</c:v>
                </c:pt>
                <c:pt idx="966">
                  <c:v>3.75</c:v>
                </c:pt>
                <c:pt idx="967">
                  <c:v>3.75</c:v>
                </c:pt>
                <c:pt idx="968">
                  <c:v>3.75</c:v>
                </c:pt>
                <c:pt idx="969">
                  <c:v>3.75</c:v>
                </c:pt>
                <c:pt idx="970">
                  <c:v>3.75</c:v>
                </c:pt>
                <c:pt idx="971">
                  <c:v>3.75</c:v>
                </c:pt>
                <c:pt idx="972">
                  <c:v>3.75</c:v>
                </c:pt>
                <c:pt idx="973">
                  <c:v>3.75</c:v>
                </c:pt>
                <c:pt idx="974">
                  <c:v>3.75</c:v>
                </c:pt>
                <c:pt idx="975">
                  <c:v>3.75</c:v>
                </c:pt>
                <c:pt idx="976">
                  <c:v>3.75</c:v>
                </c:pt>
                <c:pt idx="977">
                  <c:v>3.75</c:v>
                </c:pt>
                <c:pt idx="978">
                  <c:v>3.75</c:v>
                </c:pt>
                <c:pt idx="979">
                  <c:v>3.75</c:v>
                </c:pt>
                <c:pt idx="980">
                  <c:v>3.75</c:v>
                </c:pt>
                <c:pt idx="981">
                  <c:v>3.75</c:v>
                </c:pt>
                <c:pt idx="982">
                  <c:v>3.75</c:v>
                </c:pt>
                <c:pt idx="983">
                  <c:v>3.75</c:v>
                </c:pt>
                <c:pt idx="984">
                  <c:v>3.75</c:v>
                </c:pt>
                <c:pt idx="985">
                  <c:v>3.75</c:v>
                </c:pt>
                <c:pt idx="986">
                  <c:v>3.75</c:v>
                </c:pt>
                <c:pt idx="987">
                  <c:v>3.75</c:v>
                </c:pt>
                <c:pt idx="988">
                  <c:v>3.75</c:v>
                </c:pt>
                <c:pt idx="989">
                  <c:v>3.75</c:v>
                </c:pt>
                <c:pt idx="990">
                  <c:v>3.75</c:v>
                </c:pt>
                <c:pt idx="991">
                  <c:v>3.5</c:v>
                </c:pt>
                <c:pt idx="992">
                  <c:v>3.5</c:v>
                </c:pt>
                <c:pt idx="993">
                  <c:v>3.5</c:v>
                </c:pt>
                <c:pt idx="994">
                  <c:v>3.5</c:v>
                </c:pt>
                <c:pt idx="995">
                  <c:v>3.5</c:v>
                </c:pt>
                <c:pt idx="996">
                  <c:v>3.5</c:v>
                </c:pt>
                <c:pt idx="997">
                  <c:v>3.5</c:v>
                </c:pt>
                <c:pt idx="998">
                  <c:v>3.5</c:v>
                </c:pt>
                <c:pt idx="999">
                  <c:v>3.5</c:v>
                </c:pt>
                <c:pt idx="1000">
                  <c:v>3.5</c:v>
                </c:pt>
                <c:pt idx="1001">
                  <c:v>3.5</c:v>
                </c:pt>
                <c:pt idx="1002">
                  <c:v>3.5</c:v>
                </c:pt>
                <c:pt idx="1003">
                  <c:v>3.5</c:v>
                </c:pt>
                <c:pt idx="1004">
                  <c:v>3.5</c:v>
                </c:pt>
                <c:pt idx="1005">
                  <c:v>3.5</c:v>
                </c:pt>
                <c:pt idx="1006">
                  <c:v>3.5</c:v>
                </c:pt>
                <c:pt idx="1007">
                  <c:v>3.5</c:v>
                </c:pt>
                <c:pt idx="1008">
                  <c:v>3.5</c:v>
                </c:pt>
                <c:pt idx="1009">
                  <c:v>3.5</c:v>
                </c:pt>
                <c:pt idx="1010">
                  <c:v>3.5</c:v>
                </c:pt>
                <c:pt idx="1011">
                  <c:v>3.5</c:v>
                </c:pt>
                <c:pt idx="1012">
                  <c:v>3.5</c:v>
                </c:pt>
                <c:pt idx="1013">
                  <c:v>3.5</c:v>
                </c:pt>
                <c:pt idx="1014">
                  <c:v>3.5</c:v>
                </c:pt>
                <c:pt idx="1015">
                  <c:v>3.5</c:v>
                </c:pt>
                <c:pt idx="1016">
                  <c:v>3.5</c:v>
                </c:pt>
                <c:pt idx="1017">
                  <c:v>3.5</c:v>
                </c:pt>
                <c:pt idx="1018">
                  <c:v>3.5</c:v>
                </c:pt>
                <c:pt idx="1019">
                  <c:v>3.5</c:v>
                </c:pt>
                <c:pt idx="1020">
                  <c:v>3.5</c:v>
                </c:pt>
                <c:pt idx="1021">
                  <c:v>3.5</c:v>
                </c:pt>
                <c:pt idx="1022">
                  <c:v>3.5</c:v>
                </c:pt>
                <c:pt idx="1023">
                  <c:v>3.5</c:v>
                </c:pt>
                <c:pt idx="1024">
                  <c:v>3.5</c:v>
                </c:pt>
                <c:pt idx="1025">
                  <c:v>3.5</c:v>
                </c:pt>
                <c:pt idx="1026">
                  <c:v>3.25</c:v>
                </c:pt>
                <c:pt idx="1027">
                  <c:v>3.25</c:v>
                </c:pt>
                <c:pt idx="1028">
                  <c:v>3.25</c:v>
                </c:pt>
                <c:pt idx="1029">
                  <c:v>3.25</c:v>
                </c:pt>
                <c:pt idx="1030">
                  <c:v>3.25</c:v>
                </c:pt>
                <c:pt idx="1031">
                  <c:v>3.25</c:v>
                </c:pt>
                <c:pt idx="1032">
                  <c:v>3.25</c:v>
                </c:pt>
                <c:pt idx="1033">
                  <c:v>3.25</c:v>
                </c:pt>
                <c:pt idx="1034">
                  <c:v>3.25</c:v>
                </c:pt>
                <c:pt idx="1035">
                  <c:v>3.25</c:v>
                </c:pt>
                <c:pt idx="1036">
                  <c:v>3.25</c:v>
                </c:pt>
                <c:pt idx="1037">
                  <c:v>3.25</c:v>
                </c:pt>
                <c:pt idx="1038">
                  <c:v>3.25</c:v>
                </c:pt>
                <c:pt idx="1039">
                  <c:v>3.25</c:v>
                </c:pt>
                <c:pt idx="1040">
                  <c:v>3.25</c:v>
                </c:pt>
                <c:pt idx="1041">
                  <c:v>3.25</c:v>
                </c:pt>
                <c:pt idx="1042">
                  <c:v>3.25</c:v>
                </c:pt>
                <c:pt idx="1043">
                  <c:v>3.25</c:v>
                </c:pt>
                <c:pt idx="1044">
                  <c:v>3.25</c:v>
                </c:pt>
                <c:pt idx="1045">
                  <c:v>3.25</c:v>
                </c:pt>
                <c:pt idx="1046">
                  <c:v>3.25</c:v>
                </c:pt>
                <c:pt idx="1047">
                  <c:v>3.25</c:v>
                </c:pt>
                <c:pt idx="1048">
                  <c:v>3.25</c:v>
                </c:pt>
                <c:pt idx="1049">
                  <c:v>3.25</c:v>
                </c:pt>
                <c:pt idx="1050">
                  <c:v>3.25</c:v>
                </c:pt>
                <c:pt idx="1051">
                  <c:v>3.25</c:v>
                </c:pt>
                <c:pt idx="1052">
                  <c:v>3.25</c:v>
                </c:pt>
                <c:pt idx="1053">
                  <c:v>3.25</c:v>
                </c:pt>
                <c:pt idx="1054">
                  <c:v>3.25</c:v>
                </c:pt>
                <c:pt idx="1055">
                  <c:v>3.25</c:v>
                </c:pt>
                <c:pt idx="1056">
                  <c:v>3.25</c:v>
                </c:pt>
                <c:pt idx="1057">
                  <c:v>3.25</c:v>
                </c:pt>
                <c:pt idx="1058">
                  <c:v>3.25</c:v>
                </c:pt>
                <c:pt idx="1059">
                  <c:v>3.25</c:v>
                </c:pt>
                <c:pt idx="1060">
                  <c:v>3.25</c:v>
                </c:pt>
                <c:pt idx="1061">
                  <c:v>3.25</c:v>
                </c:pt>
                <c:pt idx="1062">
                  <c:v>3.25</c:v>
                </c:pt>
                <c:pt idx="1063">
                  <c:v>3.25</c:v>
                </c:pt>
                <c:pt idx="1064">
                  <c:v>3.25</c:v>
                </c:pt>
                <c:pt idx="1065">
                  <c:v>3.25</c:v>
                </c:pt>
                <c:pt idx="1066">
                  <c:v>3.25</c:v>
                </c:pt>
                <c:pt idx="1067">
                  <c:v>3.25</c:v>
                </c:pt>
                <c:pt idx="1068">
                  <c:v>3.25</c:v>
                </c:pt>
                <c:pt idx="1069">
                  <c:v>3.25</c:v>
                </c:pt>
                <c:pt idx="1070">
                  <c:v>3.25</c:v>
                </c:pt>
                <c:pt idx="1071">
                  <c:v>3.25</c:v>
                </c:pt>
                <c:pt idx="1072">
                  <c:v>3.25</c:v>
                </c:pt>
                <c:pt idx="1073">
                  <c:v>3.25</c:v>
                </c:pt>
                <c:pt idx="1074">
                  <c:v>3.25</c:v>
                </c:pt>
                <c:pt idx="1075">
                  <c:v>3.25</c:v>
                </c:pt>
                <c:pt idx="1076">
                  <c:v>3.25</c:v>
                </c:pt>
                <c:pt idx="1077">
                  <c:v>3.25</c:v>
                </c:pt>
                <c:pt idx="1078">
                  <c:v>3.25</c:v>
                </c:pt>
                <c:pt idx="1079">
                  <c:v>3.25</c:v>
                </c:pt>
                <c:pt idx="1080">
                  <c:v>3.25</c:v>
                </c:pt>
                <c:pt idx="1081">
                  <c:v>3.25</c:v>
                </c:pt>
                <c:pt idx="1082">
                  <c:v>3</c:v>
                </c:pt>
                <c:pt idx="1083">
                  <c:v>3</c:v>
                </c:pt>
                <c:pt idx="1084">
                  <c:v>3</c:v>
                </c:pt>
                <c:pt idx="1085">
                  <c:v>3</c:v>
                </c:pt>
                <c:pt idx="1086">
                  <c:v>3</c:v>
                </c:pt>
                <c:pt idx="1087">
                  <c:v>3</c:v>
                </c:pt>
                <c:pt idx="1088">
                  <c:v>3</c:v>
                </c:pt>
                <c:pt idx="1089">
                  <c:v>3</c:v>
                </c:pt>
                <c:pt idx="1090">
                  <c:v>3</c:v>
                </c:pt>
                <c:pt idx="1091">
                  <c:v>3</c:v>
                </c:pt>
                <c:pt idx="1092">
                  <c:v>3</c:v>
                </c:pt>
                <c:pt idx="1093">
                  <c:v>3</c:v>
                </c:pt>
                <c:pt idx="1094">
                  <c:v>3</c:v>
                </c:pt>
                <c:pt idx="1095">
                  <c:v>3</c:v>
                </c:pt>
                <c:pt idx="1096">
                  <c:v>3</c:v>
                </c:pt>
                <c:pt idx="1097">
                  <c:v>3</c:v>
                </c:pt>
                <c:pt idx="1098">
                  <c:v>3</c:v>
                </c:pt>
                <c:pt idx="1099">
                  <c:v>3</c:v>
                </c:pt>
                <c:pt idx="1100">
                  <c:v>3</c:v>
                </c:pt>
                <c:pt idx="1101">
                  <c:v>3</c:v>
                </c:pt>
                <c:pt idx="1102">
                  <c:v>3</c:v>
                </c:pt>
                <c:pt idx="1103">
                  <c:v>3</c:v>
                </c:pt>
                <c:pt idx="1104">
                  <c:v>3</c:v>
                </c:pt>
                <c:pt idx="1105">
                  <c:v>3</c:v>
                </c:pt>
                <c:pt idx="1106">
                  <c:v>3</c:v>
                </c:pt>
                <c:pt idx="1107">
                  <c:v>3</c:v>
                </c:pt>
                <c:pt idx="1108">
                  <c:v>3</c:v>
                </c:pt>
                <c:pt idx="1109">
                  <c:v>3</c:v>
                </c:pt>
                <c:pt idx="1110">
                  <c:v>3</c:v>
                </c:pt>
                <c:pt idx="1111">
                  <c:v>3</c:v>
                </c:pt>
                <c:pt idx="1112">
                  <c:v>3</c:v>
                </c:pt>
                <c:pt idx="1113">
                  <c:v>3</c:v>
                </c:pt>
                <c:pt idx="1114">
                  <c:v>3</c:v>
                </c:pt>
                <c:pt idx="1115">
                  <c:v>3</c:v>
                </c:pt>
                <c:pt idx="1116">
                  <c:v>3</c:v>
                </c:pt>
                <c:pt idx="1117">
                  <c:v>3</c:v>
                </c:pt>
                <c:pt idx="1118">
                  <c:v>3</c:v>
                </c:pt>
                <c:pt idx="1119">
                  <c:v>3</c:v>
                </c:pt>
                <c:pt idx="1120">
                  <c:v>3</c:v>
                </c:pt>
                <c:pt idx="1121">
                  <c:v>3</c:v>
                </c:pt>
                <c:pt idx="1122">
                  <c:v>3</c:v>
                </c:pt>
                <c:pt idx="1123">
                  <c:v>3</c:v>
                </c:pt>
                <c:pt idx="1124">
                  <c:v>3</c:v>
                </c:pt>
                <c:pt idx="1125">
                  <c:v>3</c:v>
                </c:pt>
                <c:pt idx="1126">
                  <c:v>3</c:v>
                </c:pt>
                <c:pt idx="1127">
                  <c:v>3</c:v>
                </c:pt>
                <c:pt idx="1128">
                  <c:v>3</c:v>
                </c:pt>
                <c:pt idx="1129">
                  <c:v>3</c:v>
                </c:pt>
                <c:pt idx="1130">
                  <c:v>3</c:v>
                </c:pt>
                <c:pt idx="1131">
                  <c:v>2.75</c:v>
                </c:pt>
                <c:pt idx="1132">
                  <c:v>2.75</c:v>
                </c:pt>
                <c:pt idx="1133">
                  <c:v>2.75</c:v>
                </c:pt>
                <c:pt idx="1134">
                  <c:v>2.75</c:v>
                </c:pt>
                <c:pt idx="1135">
                  <c:v>2.75</c:v>
                </c:pt>
                <c:pt idx="1136">
                  <c:v>2.75</c:v>
                </c:pt>
                <c:pt idx="1137">
                  <c:v>2.75</c:v>
                </c:pt>
                <c:pt idx="1138">
                  <c:v>2.75</c:v>
                </c:pt>
                <c:pt idx="1139">
                  <c:v>2.75</c:v>
                </c:pt>
                <c:pt idx="1140">
                  <c:v>2.75</c:v>
                </c:pt>
                <c:pt idx="1141">
                  <c:v>2.75</c:v>
                </c:pt>
                <c:pt idx="1142">
                  <c:v>2.75</c:v>
                </c:pt>
                <c:pt idx="1143">
                  <c:v>2.75</c:v>
                </c:pt>
                <c:pt idx="1144">
                  <c:v>2.75</c:v>
                </c:pt>
                <c:pt idx="1145">
                  <c:v>2.75</c:v>
                </c:pt>
                <c:pt idx="1146">
                  <c:v>2.75</c:v>
                </c:pt>
                <c:pt idx="1147">
                  <c:v>2.75</c:v>
                </c:pt>
                <c:pt idx="1148">
                  <c:v>2.75</c:v>
                </c:pt>
                <c:pt idx="1149">
                  <c:v>2.75</c:v>
                </c:pt>
                <c:pt idx="1150">
                  <c:v>2.75</c:v>
                </c:pt>
                <c:pt idx="1151">
                  <c:v>2.75</c:v>
                </c:pt>
                <c:pt idx="1152">
                  <c:v>2.75</c:v>
                </c:pt>
                <c:pt idx="1153">
                  <c:v>2.75</c:v>
                </c:pt>
                <c:pt idx="1154">
                  <c:v>2.75</c:v>
                </c:pt>
                <c:pt idx="1155">
                  <c:v>2.75</c:v>
                </c:pt>
                <c:pt idx="1156">
                  <c:v>2.75</c:v>
                </c:pt>
                <c:pt idx="1157">
                  <c:v>2.75</c:v>
                </c:pt>
                <c:pt idx="1158">
                  <c:v>2.75</c:v>
                </c:pt>
                <c:pt idx="1159">
                  <c:v>2.75</c:v>
                </c:pt>
                <c:pt idx="1160">
                  <c:v>2.75</c:v>
                </c:pt>
                <c:pt idx="1161">
                  <c:v>2.75</c:v>
                </c:pt>
                <c:pt idx="1162">
                  <c:v>2.75</c:v>
                </c:pt>
                <c:pt idx="1163">
                  <c:v>2.75</c:v>
                </c:pt>
                <c:pt idx="1164">
                  <c:v>2.75</c:v>
                </c:pt>
                <c:pt idx="1165">
                  <c:v>2.75</c:v>
                </c:pt>
                <c:pt idx="1166">
                  <c:v>2.5</c:v>
                </c:pt>
                <c:pt idx="1167">
                  <c:v>2.5</c:v>
                </c:pt>
                <c:pt idx="1168">
                  <c:v>2.5</c:v>
                </c:pt>
                <c:pt idx="1169">
                  <c:v>2.5</c:v>
                </c:pt>
                <c:pt idx="1170">
                  <c:v>2.5</c:v>
                </c:pt>
                <c:pt idx="1171">
                  <c:v>2.5</c:v>
                </c:pt>
                <c:pt idx="1172">
                  <c:v>2.5</c:v>
                </c:pt>
                <c:pt idx="1173">
                  <c:v>2.5</c:v>
                </c:pt>
                <c:pt idx="1174">
                  <c:v>2.5</c:v>
                </c:pt>
                <c:pt idx="1175">
                  <c:v>2.5</c:v>
                </c:pt>
                <c:pt idx="1176">
                  <c:v>2.5</c:v>
                </c:pt>
                <c:pt idx="1177">
                  <c:v>2.5</c:v>
                </c:pt>
                <c:pt idx="1178">
                  <c:v>2.5</c:v>
                </c:pt>
                <c:pt idx="1179">
                  <c:v>2.5</c:v>
                </c:pt>
                <c:pt idx="1180">
                  <c:v>2.5</c:v>
                </c:pt>
                <c:pt idx="1181">
                  <c:v>2.5</c:v>
                </c:pt>
                <c:pt idx="1182">
                  <c:v>2.5</c:v>
                </c:pt>
                <c:pt idx="1183">
                  <c:v>2.5</c:v>
                </c:pt>
                <c:pt idx="1184">
                  <c:v>2.5</c:v>
                </c:pt>
                <c:pt idx="1185">
                  <c:v>2.5</c:v>
                </c:pt>
                <c:pt idx="1186">
                  <c:v>2.5</c:v>
                </c:pt>
                <c:pt idx="1187">
                  <c:v>2.5</c:v>
                </c:pt>
                <c:pt idx="1188">
                  <c:v>2.5</c:v>
                </c:pt>
                <c:pt idx="1189">
                  <c:v>2.5</c:v>
                </c:pt>
                <c:pt idx="1190">
                  <c:v>2.5</c:v>
                </c:pt>
                <c:pt idx="1191">
                  <c:v>2.5</c:v>
                </c:pt>
                <c:pt idx="1192">
                  <c:v>2.5</c:v>
                </c:pt>
              </c:numCache>
            </c:numRef>
          </c:val>
          <c:smooth val="0"/>
          <c:extLst>
            <c:ext xmlns:c16="http://schemas.microsoft.com/office/drawing/2014/chart" uri="{C3380CC4-5D6E-409C-BE32-E72D297353CC}">
              <c16:uniqueId val="{00000001-BAF6-4CB6-9BB4-BFA1A529E4B7}"/>
            </c:ext>
          </c:extLst>
        </c:ser>
        <c:ser>
          <c:idx val="2"/>
          <c:order val="2"/>
          <c:tx>
            <c:strRef>
              <c:f>Sheet1!$D$1</c:f>
              <c:strCache>
                <c:ptCount val="1"/>
                <c:pt idx="0">
                  <c:v>Column1</c:v>
                </c:pt>
              </c:strCache>
            </c:strRef>
          </c:tx>
          <c:spPr>
            <a:ln w="34925">
              <a:solidFill>
                <a:schemeClr val="accent1"/>
              </a:solidFill>
              <a:prstDash val="dash"/>
            </a:ln>
          </c:spPr>
          <c:marker>
            <c:symbol val="none"/>
          </c:marker>
          <c:cat>
            <c:numRef>
              <c:f>Sheet1!$A$2:$A$1827</c:f>
              <c:numCache>
                <c:formatCode>m/d/yyyy</c:formatCode>
                <c:ptCount val="1826"/>
                <c:pt idx="0">
                  <c:v>44562</c:v>
                </c:pt>
                <c:pt idx="1">
                  <c:v>44563</c:v>
                </c:pt>
                <c:pt idx="2">
                  <c:v>44564</c:v>
                </c:pt>
                <c:pt idx="3">
                  <c:v>44565</c:v>
                </c:pt>
                <c:pt idx="4">
                  <c:v>44566</c:v>
                </c:pt>
                <c:pt idx="5">
                  <c:v>44567</c:v>
                </c:pt>
                <c:pt idx="6">
                  <c:v>44568</c:v>
                </c:pt>
                <c:pt idx="7">
                  <c:v>44569</c:v>
                </c:pt>
                <c:pt idx="8">
                  <c:v>44570</c:v>
                </c:pt>
                <c:pt idx="9">
                  <c:v>44571</c:v>
                </c:pt>
                <c:pt idx="10">
                  <c:v>44572</c:v>
                </c:pt>
                <c:pt idx="11">
                  <c:v>44573</c:v>
                </c:pt>
                <c:pt idx="12">
                  <c:v>44574</c:v>
                </c:pt>
                <c:pt idx="13">
                  <c:v>44575</c:v>
                </c:pt>
                <c:pt idx="14">
                  <c:v>44576</c:v>
                </c:pt>
                <c:pt idx="15">
                  <c:v>44577</c:v>
                </c:pt>
                <c:pt idx="16">
                  <c:v>44578</c:v>
                </c:pt>
                <c:pt idx="17">
                  <c:v>44579</c:v>
                </c:pt>
                <c:pt idx="18">
                  <c:v>44580</c:v>
                </c:pt>
                <c:pt idx="19">
                  <c:v>44581</c:v>
                </c:pt>
                <c:pt idx="20">
                  <c:v>44582</c:v>
                </c:pt>
                <c:pt idx="21">
                  <c:v>44583</c:v>
                </c:pt>
                <c:pt idx="22">
                  <c:v>44584</c:v>
                </c:pt>
                <c:pt idx="23">
                  <c:v>44585</c:v>
                </c:pt>
                <c:pt idx="24">
                  <c:v>44586</c:v>
                </c:pt>
                <c:pt idx="25">
                  <c:v>44587</c:v>
                </c:pt>
                <c:pt idx="26">
                  <c:v>44588</c:v>
                </c:pt>
                <c:pt idx="27">
                  <c:v>44589</c:v>
                </c:pt>
                <c:pt idx="28">
                  <c:v>44590</c:v>
                </c:pt>
                <c:pt idx="29">
                  <c:v>44591</c:v>
                </c:pt>
                <c:pt idx="30">
                  <c:v>44592</c:v>
                </c:pt>
                <c:pt idx="31">
                  <c:v>44593</c:v>
                </c:pt>
                <c:pt idx="32">
                  <c:v>44594</c:v>
                </c:pt>
                <c:pt idx="33">
                  <c:v>44595</c:v>
                </c:pt>
                <c:pt idx="34">
                  <c:v>44596</c:v>
                </c:pt>
                <c:pt idx="35">
                  <c:v>44597</c:v>
                </c:pt>
                <c:pt idx="36">
                  <c:v>44598</c:v>
                </c:pt>
                <c:pt idx="37">
                  <c:v>44599</c:v>
                </c:pt>
                <c:pt idx="38">
                  <c:v>44600</c:v>
                </c:pt>
                <c:pt idx="39">
                  <c:v>44601</c:v>
                </c:pt>
                <c:pt idx="40">
                  <c:v>44602</c:v>
                </c:pt>
                <c:pt idx="41">
                  <c:v>44603</c:v>
                </c:pt>
                <c:pt idx="42">
                  <c:v>44604</c:v>
                </c:pt>
                <c:pt idx="43">
                  <c:v>44605</c:v>
                </c:pt>
                <c:pt idx="44">
                  <c:v>44606</c:v>
                </c:pt>
                <c:pt idx="45">
                  <c:v>44607</c:v>
                </c:pt>
                <c:pt idx="46">
                  <c:v>44608</c:v>
                </c:pt>
                <c:pt idx="47">
                  <c:v>44609</c:v>
                </c:pt>
                <c:pt idx="48">
                  <c:v>44610</c:v>
                </c:pt>
                <c:pt idx="49">
                  <c:v>44611</c:v>
                </c:pt>
                <c:pt idx="50">
                  <c:v>44612</c:v>
                </c:pt>
                <c:pt idx="51">
                  <c:v>44613</c:v>
                </c:pt>
                <c:pt idx="52">
                  <c:v>44614</c:v>
                </c:pt>
                <c:pt idx="53">
                  <c:v>44615</c:v>
                </c:pt>
                <c:pt idx="54">
                  <c:v>44616</c:v>
                </c:pt>
                <c:pt idx="55">
                  <c:v>44617</c:v>
                </c:pt>
                <c:pt idx="56">
                  <c:v>44618</c:v>
                </c:pt>
                <c:pt idx="57">
                  <c:v>44619</c:v>
                </c:pt>
                <c:pt idx="58">
                  <c:v>44620</c:v>
                </c:pt>
                <c:pt idx="59">
                  <c:v>44621</c:v>
                </c:pt>
                <c:pt idx="60">
                  <c:v>44622</c:v>
                </c:pt>
                <c:pt idx="61">
                  <c:v>44623</c:v>
                </c:pt>
                <c:pt idx="62">
                  <c:v>44624</c:v>
                </c:pt>
                <c:pt idx="63">
                  <c:v>44625</c:v>
                </c:pt>
                <c:pt idx="64">
                  <c:v>44626</c:v>
                </c:pt>
                <c:pt idx="65">
                  <c:v>44627</c:v>
                </c:pt>
                <c:pt idx="66">
                  <c:v>44628</c:v>
                </c:pt>
                <c:pt idx="67">
                  <c:v>44629</c:v>
                </c:pt>
                <c:pt idx="68">
                  <c:v>44630</c:v>
                </c:pt>
                <c:pt idx="69">
                  <c:v>44631</c:v>
                </c:pt>
                <c:pt idx="70">
                  <c:v>44632</c:v>
                </c:pt>
                <c:pt idx="71">
                  <c:v>44633</c:v>
                </c:pt>
                <c:pt idx="72">
                  <c:v>44634</c:v>
                </c:pt>
                <c:pt idx="73">
                  <c:v>44635</c:v>
                </c:pt>
                <c:pt idx="74">
                  <c:v>44636</c:v>
                </c:pt>
                <c:pt idx="75">
                  <c:v>44637</c:v>
                </c:pt>
                <c:pt idx="76">
                  <c:v>44638</c:v>
                </c:pt>
                <c:pt idx="77">
                  <c:v>44639</c:v>
                </c:pt>
                <c:pt idx="78">
                  <c:v>44640</c:v>
                </c:pt>
                <c:pt idx="79">
                  <c:v>44641</c:v>
                </c:pt>
                <c:pt idx="80">
                  <c:v>44642</c:v>
                </c:pt>
                <c:pt idx="81">
                  <c:v>44643</c:v>
                </c:pt>
                <c:pt idx="82">
                  <c:v>44644</c:v>
                </c:pt>
                <c:pt idx="83">
                  <c:v>44645</c:v>
                </c:pt>
                <c:pt idx="84">
                  <c:v>44646</c:v>
                </c:pt>
                <c:pt idx="85">
                  <c:v>44647</c:v>
                </c:pt>
                <c:pt idx="86">
                  <c:v>44648</c:v>
                </c:pt>
                <c:pt idx="87">
                  <c:v>44649</c:v>
                </c:pt>
                <c:pt idx="88">
                  <c:v>44650</c:v>
                </c:pt>
                <c:pt idx="89">
                  <c:v>44651</c:v>
                </c:pt>
                <c:pt idx="90">
                  <c:v>44652</c:v>
                </c:pt>
                <c:pt idx="91">
                  <c:v>44653</c:v>
                </c:pt>
                <c:pt idx="92">
                  <c:v>44654</c:v>
                </c:pt>
                <c:pt idx="93">
                  <c:v>44655</c:v>
                </c:pt>
                <c:pt idx="94">
                  <c:v>44656</c:v>
                </c:pt>
                <c:pt idx="95">
                  <c:v>44657</c:v>
                </c:pt>
                <c:pt idx="96">
                  <c:v>44658</c:v>
                </c:pt>
                <c:pt idx="97">
                  <c:v>44659</c:v>
                </c:pt>
                <c:pt idx="98">
                  <c:v>44660</c:v>
                </c:pt>
                <c:pt idx="99">
                  <c:v>44661</c:v>
                </c:pt>
                <c:pt idx="100">
                  <c:v>44662</c:v>
                </c:pt>
                <c:pt idx="101">
                  <c:v>44663</c:v>
                </c:pt>
                <c:pt idx="102">
                  <c:v>44664</c:v>
                </c:pt>
                <c:pt idx="103">
                  <c:v>44665</c:v>
                </c:pt>
                <c:pt idx="104">
                  <c:v>44666</c:v>
                </c:pt>
                <c:pt idx="105">
                  <c:v>44667</c:v>
                </c:pt>
                <c:pt idx="106">
                  <c:v>44668</c:v>
                </c:pt>
                <c:pt idx="107">
                  <c:v>44669</c:v>
                </c:pt>
                <c:pt idx="108">
                  <c:v>44670</c:v>
                </c:pt>
                <c:pt idx="109">
                  <c:v>44671</c:v>
                </c:pt>
                <c:pt idx="110">
                  <c:v>44672</c:v>
                </c:pt>
                <c:pt idx="111">
                  <c:v>44673</c:v>
                </c:pt>
                <c:pt idx="112">
                  <c:v>44674</c:v>
                </c:pt>
                <c:pt idx="113">
                  <c:v>44675</c:v>
                </c:pt>
                <c:pt idx="114">
                  <c:v>44676</c:v>
                </c:pt>
                <c:pt idx="115">
                  <c:v>44677</c:v>
                </c:pt>
                <c:pt idx="116">
                  <c:v>44678</c:v>
                </c:pt>
                <c:pt idx="117">
                  <c:v>44679</c:v>
                </c:pt>
                <c:pt idx="118">
                  <c:v>44680</c:v>
                </c:pt>
                <c:pt idx="119">
                  <c:v>44681</c:v>
                </c:pt>
                <c:pt idx="120">
                  <c:v>44682</c:v>
                </c:pt>
                <c:pt idx="121">
                  <c:v>44683</c:v>
                </c:pt>
                <c:pt idx="122">
                  <c:v>44684</c:v>
                </c:pt>
                <c:pt idx="123">
                  <c:v>44685</c:v>
                </c:pt>
                <c:pt idx="124">
                  <c:v>44686</c:v>
                </c:pt>
                <c:pt idx="125">
                  <c:v>44687</c:v>
                </c:pt>
                <c:pt idx="126">
                  <c:v>44688</c:v>
                </c:pt>
                <c:pt idx="127">
                  <c:v>44689</c:v>
                </c:pt>
                <c:pt idx="128">
                  <c:v>44690</c:v>
                </c:pt>
                <c:pt idx="129">
                  <c:v>44691</c:v>
                </c:pt>
                <c:pt idx="130">
                  <c:v>44692</c:v>
                </c:pt>
                <c:pt idx="131">
                  <c:v>44693</c:v>
                </c:pt>
                <c:pt idx="132">
                  <c:v>44694</c:v>
                </c:pt>
                <c:pt idx="133">
                  <c:v>44695</c:v>
                </c:pt>
                <c:pt idx="134">
                  <c:v>44696</c:v>
                </c:pt>
                <c:pt idx="135">
                  <c:v>44697</c:v>
                </c:pt>
                <c:pt idx="136">
                  <c:v>44698</c:v>
                </c:pt>
                <c:pt idx="137">
                  <c:v>44699</c:v>
                </c:pt>
                <c:pt idx="138">
                  <c:v>44700</c:v>
                </c:pt>
                <c:pt idx="139">
                  <c:v>44701</c:v>
                </c:pt>
                <c:pt idx="140">
                  <c:v>44702</c:v>
                </c:pt>
                <c:pt idx="141">
                  <c:v>44703</c:v>
                </c:pt>
                <c:pt idx="142">
                  <c:v>44704</c:v>
                </c:pt>
                <c:pt idx="143">
                  <c:v>44705</c:v>
                </c:pt>
                <c:pt idx="144">
                  <c:v>44706</c:v>
                </c:pt>
                <c:pt idx="145">
                  <c:v>44707</c:v>
                </c:pt>
                <c:pt idx="146">
                  <c:v>44708</c:v>
                </c:pt>
                <c:pt idx="147">
                  <c:v>44709</c:v>
                </c:pt>
                <c:pt idx="148">
                  <c:v>44710</c:v>
                </c:pt>
                <c:pt idx="149">
                  <c:v>44711</c:v>
                </c:pt>
                <c:pt idx="150">
                  <c:v>44712</c:v>
                </c:pt>
                <c:pt idx="151">
                  <c:v>44713</c:v>
                </c:pt>
                <c:pt idx="152">
                  <c:v>44714</c:v>
                </c:pt>
                <c:pt idx="153">
                  <c:v>44715</c:v>
                </c:pt>
                <c:pt idx="154">
                  <c:v>44716</c:v>
                </c:pt>
                <c:pt idx="155">
                  <c:v>44717</c:v>
                </c:pt>
                <c:pt idx="156">
                  <c:v>44718</c:v>
                </c:pt>
                <c:pt idx="157">
                  <c:v>44719</c:v>
                </c:pt>
                <c:pt idx="158">
                  <c:v>44720</c:v>
                </c:pt>
                <c:pt idx="159">
                  <c:v>44721</c:v>
                </c:pt>
                <c:pt idx="160">
                  <c:v>44722</c:v>
                </c:pt>
                <c:pt idx="161">
                  <c:v>44723</c:v>
                </c:pt>
                <c:pt idx="162">
                  <c:v>44724</c:v>
                </c:pt>
                <c:pt idx="163">
                  <c:v>44725</c:v>
                </c:pt>
                <c:pt idx="164">
                  <c:v>44726</c:v>
                </c:pt>
                <c:pt idx="165">
                  <c:v>44727</c:v>
                </c:pt>
                <c:pt idx="166">
                  <c:v>44728</c:v>
                </c:pt>
                <c:pt idx="167">
                  <c:v>44729</c:v>
                </c:pt>
                <c:pt idx="168">
                  <c:v>44730</c:v>
                </c:pt>
                <c:pt idx="169">
                  <c:v>44731</c:v>
                </c:pt>
                <c:pt idx="170">
                  <c:v>44732</c:v>
                </c:pt>
                <c:pt idx="171">
                  <c:v>44733</c:v>
                </c:pt>
                <c:pt idx="172">
                  <c:v>44734</c:v>
                </c:pt>
                <c:pt idx="173">
                  <c:v>44735</c:v>
                </c:pt>
                <c:pt idx="174">
                  <c:v>44736</c:v>
                </c:pt>
                <c:pt idx="175">
                  <c:v>44737</c:v>
                </c:pt>
                <c:pt idx="176">
                  <c:v>44738</c:v>
                </c:pt>
                <c:pt idx="177">
                  <c:v>44739</c:v>
                </c:pt>
                <c:pt idx="178">
                  <c:v>44740</c:v>
                </c:pt>
                <c:pt idx="179">
                  <c:v>44741</c:v>
                </c:pt>
                <c:pt idx="180">
                  <c:v>44742</c:v>
                </c:pt>
                <c:pt idx="181">
                  <c:v>44743</c:v>
                </c:pt>
                <c:pt idx="182">
                  <c:v>44744</c:v>
                </c:pt>
                <c:pt idx="183">
                  <c:v>44745</c:v>
                </c:pt>
                <c:pt idx="184">
                  <c:v>44746</c:v>
                </c:pt>
                <c:pt idx="185">
                  <c:v>44747</c:v>
                </c:pt>
                <c:pt idx="186">
                  <c:v>44748</c:v>
                </c:pt>
                <c:pt idx="187">
                  <c:v>44749</c:v>
                </c:pt>
                <c:pt idx="188">
                  <c:v>44750</c:v>
                </c:pt>
                <c:pt idx="189">
                  <c:v>44751</c:v>
                </c:pt>
                <c:pt idx="190">
                  <c:v>44752</c:v>
                </c:pt>
                <c:pt idx="191">
                  <c:v>44753</c:v>
                </c:pt>
                <c:pt idx="192">
                  <c:v>44754</c:v>
                </c:pt>
                <c:pt idx="193">
                  <c:v>44755</c:v>
                </c:pt>
                <c:pt idx="194">
                  <c:v>44756</c:v>
                </c:pt>
                <c:pt idx="195">
                  <c:v>44757</c:v>
                </c:pt>
                <c:pt idx="196">
                  <c:v>44758</c:v>
                </c:pt>
                <c:pt idx="197">
                  <c:v>44759</c:v>
                </c:pt>
                <c:pt idx="198">
                  <c:v>44760</c:v>
                </c:pt>
                <c:pt idx="199">
                  <c:v>44761</c:v>
                </c:pt>
                <c:pt idx="200">
                  <c:v>44762</c:v>
                </c:pt>
                <c:pt idx="201">
                  <c:v>44763</c:v>
                </c:pt>
                <c:pt idx="202">
                  <c:v>44764</c:v>
                </c:pt>
                <c:pt idx="203">
                  <c:v>44765</c:v>
                </c:pt>
                <c:pt idx="204">
                  <c:v>44766</c:v>
                </c:pt>
                <c:pt idx="205">
                  <c:v>44767</c:v>
                </c:pt>
                <c:pt idx="206">
                  <c:v>44768</c:v>
                </c:pt>
                <c:pt idx="207">
                  <c:v>44769</c:v>
                </c:pt>
                <c:pt idx="208">
                  <c:v>44770</c:v>
                </c:pt>
                <c:pt idx="209">
                  <c:v>44771</c:v>
                </c:pt>
                <c:pt idx="210">
                  <c:v>44772</c:v>
                </c:pt>
                <c:pt idx="211">
                  <c:v>44773</c:v>
                </c:pt>
                <c:pt idx="212">
                  <c:v>44774</c:v>
                </c:pt>
                <c:pt idx="213">
                  <c:v>44775</c:v>
                </c:pt>
                <c:pt idx="214">
                  <c:v>44776</c:v>
                </c:pt>
                <c:pt idx="215">
                  <c:v>44777</c:v>
                </c:pt>
                <c:pt idx="216">
                  <c:v>44778</c:v>
                </c:pt>
                <c:pt idx="217">
                  <c:v>44779</c:v>
                </c:pt>
                <c:pt idx="218">
                  <c:v>44780</c:v>
                </c:pt>
                <c:pt idx="219">
                  <c:v>44781</c:v>
                </c:pt>
                <c:pt idx="220">
                  <c:v>44782</c:v>
                </c:pt>
                <c:pt idx="221">
                  <c:v>44783</c:v>
                </c:pt>
                <c:pt idx="222">
                  <c:v>44784</c:v>
                </c:pt>
                <c:pt idx="223">
                  <c:v>44785</c:v>
                </c:pt>
                <c:pt idx="224">
                  <c:v>44786</c:v>
                </c:pt>
                <c:pt idx="225">
                  <c:v>44787</c:v>
                </c:pt>
                <c:pt idx="226">
                  <c:v>44788</c:v>
                </c:pt>
                <c:pt idx="227">
                  <c:v>44789</c:v>
                </c:pt>
                <c:pt idx="228">
                  <c:v>44790</c:v>
                </c:pt>
                <c:pt idx="229">
                  <c:v>44791</c:v>
                </c:pt>
                <c:pt idx="230">
                  <c:v>44792</c:v>
                </c:pt>
                <c:pt idx="231">
                  <c:v>44793</c:v>
                </c:pt>
                <c:pt idx="232">
                  <c:v>44794</c:v>
                </c:pt>
                <c:pt idx="233">
                  <c:v>44795</c:v>
                </c:pt>
                <c:pt idx="234">
                  <c:v>44796</c:v>
                </c:pt>
                <c:pt idx="235">
                  <c:v>44797</c:v>
                </c:pt>
                <c:pt idx="236">
                  <c:v>44798</c:v>
                </c:pt>
                <c:pt idx="237">
                  <c:v>44799</c:v>
                </c:pt>
                <c:pt idx="238">
                  <c:v>44800</c:v>
                </c:pt>
                <c:pt idx="239">
                  <c:v>44801</c:v>
                </c:pt>
                <c:pt idx="240">
                  <c:v>44802</c:v>
                </c:pt>
                <c:pt idx="241">
                  <c:v>44803</c:v>
                </c:pt>
                <c:pt idx="242">
                  <c:v>44804</c:v>
                </c:pt>
                <c:pt idx="243">
                  <c:v>44805</c:v>
                </c:pt>
                <c:pt idx="244">
                  <c:v>44806</c:v>
                </c:pt>
                <c:pt idx="245">
                  <c:v>44807</c:v>
                </c:pt>
                <c:pt idx="246">
                  <c:v>44808</c:v>
                </c:pt>
                <c:pt idx="247">
                  <c:v>44809</c:v>
                </c:pt>
                <c:pt idx="248">
                  <c:v>44810</c:v>
                </c:pt>
                <c:pt idx="249">
                  <c:v>44811</c:v>
                </c:pt>
                <c:pt idx="250">
                  <c:v>44812</c:v>
                </c:pt>
                <c:pt idx="251">
                  <c:v>44813</c:v>
                </c:pt>
                <c:pt idx="252">
                  <c:v>44814</c:v>
                </c:pt>
                <c:pt idx="253">
                  <c:v>44815</c:v>
                </c:pt>
                <c:pt idx="254">
                  <c:v>44816</c:v>
                </c:pt>
                <c:pt idx="255">
                  <c:v>44817</c:v>
                </c:pt>
                <c:pt idx="256">
                  <c:v>44818</c:v>
                </c:pt>
                <c:pt idx="257">
                  <c:v>44819</c:v>
                </c:pt>
                <c:pt idx="258">
                  <c:v>44820</c:v>
                </c:pt>
                <c:pt idx="259">
                  <c:v>44821</c:v>
                </c:pt>
                <c:pt idx="260">
                  <c:v>44822</c:v>
                </c:pt>
                <c:pt idx="261">
                  <c:v>44823</c:v>
                </c:pt>
                <c:pt idx="262">
                  <c:v>44824</c:v>
                </c:pt>
                <c:pt idx="263">
                  <c:v>44825</c:v>
                </c:pt>
                <c:pt idx="264">
                  <c:v>44826</c:v>
                </c:pt>
                <c:pt idx="265">
                  <c:v>44827</c:v>
                </c:pt>
                <c:pt idx="266">
                  <c:v>44828</c:v>
                </c:pt>
                <c:pt idx="267">
                  <c:v>44829</c:v>
                </c:pt>
                <c:pt idx="268">
                  <c:v>44830</c:v>
                </c:pt>
                <c:pt idx="269">
                  <c:v>44831</c:v>
                </c:pt>
                <c:pt idx="270">
                  <c:v>44832</c:v>
                </c:pt>
                <c:pt idx="271">
                  <c:v>44833</c:v>
                </c:pt>
                <c:pt idx="272">
                  <c:v>44834</c:v>
                </c:pt>
                <c:pt idx="273">
                  <c:v>44835</c:v>
                </c:pt>
                <c:pt idx="274">
                  <c:v>44836</c:v>
                </c:pt>
                <c:pt idx="275">
                  <c:v>44837</c:v>
                </c:pt>
                <c:pt idx="276">
                  <c:v>44838</c:v>
                </c:pt>
                <c:pt idx="277">
                  <c:v>44839</c:v>
                </c:pt>
                <c:pt idx="278">
                  <c:v>44840</c:v>
                </c:pt>
                <c:pt idx="279">
                  <c:v>44841</c:v>
                </c:pt>
                <c:pt idx="280">
                  <c:v>44842</c:v>
                </c:pt>
                <c:pt idx="281">
                  <c:v>44843</c:v>
                </c:pt>
                <c:pt idx="282">
                  <c:v>44844</c:v>
                </c:pt>
                <c:pt idx="283">
                  <c:v>44845</c:v>
                </c:pt>
                <c:pt idx="284">
                  <c:v>44846</c:v>
                </c:pt>
                <c:pt idx="285">
                  <c:v>44847</c:v>
                </c:pt>
                <c:pt idx="286">
                  <c:v>44848</c:v>
                </c:pt>
                <c:pt idx="287">
                  <c:v>44849</c:v>
                </c:pt>
                <c:pt idx="288">
                  <c:v>44850</c:v>
                </c:pt>
                <c:pt idx="289">
                  <c:v>44851</c:v>
                </c:pt>
                <c:pt idx="290">
                  <c:v>44852</c:v>
                </c:pt>
                <c:pt idx="291">
                  <c:v>44853</c:v>
                </c:pt>
                <c:pt idx="292">
                  <c:v>44854</c:v>
                </c:pt>
                <c:pt idx="293">
                  <c:v>44855</c:v>
                </c:pt>
                <c:pt idx="294">
                  <c:v>44856</c:v>
                </c:pt>
                <c:pt idx="295">
                  <c:v>44857</c:v>
                </c:pt>
                <c:pt idx="296">
                  <c:v>44858</c:v>
                </c:pt>
                <c:pt idx="297">
                  <c:v>44859</c:v>
                </c:pt>
                <c:pt idx="298">
                  <c:v>44860</c:v>
                </c:pt>
                <c:pt idx="299">
                  <c:v>44861</c:v>
                </c:pt>
                <c:pt idx="300">
                  <c:v>44862</c:v>
                </c:pt>
                <c:pt idx="301">
                  <c:v>44863</c:v>
                </c:pt>
                <c:pt idx="302">
                  <c:v>44864</c:v>
                </c:pt>
                <c:pt idx="303">
                  <c:v>44865</c:v>
                </c:pt>
                <c:pt idx="304">
                  <c:v>44866</c:v>
                </c:pt>
                <c:pt idx="305">
                  <c:v>44867</c:v>
                </c:pt>
                <c:pt idx="306">
                  <c:v>44868</c:v>
                </c:pt>
                <c:pt idx="307">
                  <c:v>44869</c:v>
                </c:pt>
                <c:pt idx="308">
                  <c:v>44870</c:v>
                </c:pt>
                <c:pt idx="309">
                  <c:v>44871</c:v>
                </c:pt>
                <c:pt idx="310">
                  <c:v>44872</c:v>
                </c:pt>
                <c:pt idx="311">
                  <c:v>44873</c:v>
                </c:pt>
                <c:pt idx="312">
                  <c:v>44874</c:v>
                </c:pt>
                <c:pt idx="313">
                  <c:v>44875</c:v>
                </c:pt>
                <c:pt idx="314">
                  <c:v>44876</c:v>
                </c:pt>
                <c:pt idx="315">
                  <c:v>44877</c:v>
                </c:pt>
                <c:pt idx="316">
                  <c:v>44878</c:v>
                </c:pt>
                <c:pt idx="317">
                  <c:v>44879</c:v>
                </c:pt>
                <c:pt idx="318">
                  <c:v>44880</c:v>
                </c:pt>
                <c:pt idx="319">
                  <c:v>44881</c:v>
                </c:pt>
                <c:pt idx="320">
                  <c:v>44882</c:v>
                </c:pt>
                <c:pt idx="321">
                  <c:v>44883</c:v>
                </c:pt>
                <c:pt idx="322">
                  <c:v>44884</c:v>
                </c:pt>
                <c:pt idx="323">
                  <c:v>44885</c:v>
                </c:pt>
                <c:pt idx="324">
                  <c:v>44886</c:v>
                </c:pt>
                <c:pt idx="325">
                  <c:v>44887</c:v>
                </c:pt>
                <c:pt idx="326">
                  <c:v>44888</c:v>
                </c:pt>
                <c:pt idx="327">
                  <c:v>44889</c:v>
                </c:pt>
                <c:pt idx="328">
                  <c:v>44890</c:v>
                </c:pt>
                <c:pt idx="329">
                  <c:v>44891</c:v>
                </c:pt>
                <c:pt idx="330">
                  <c:v>44892</c:v>
                </c:pt>
                <c:pt idx="331">
                  <c:v>44893</c:v>
                </c:pt>
                <c:pt idx="332">
                  <c:v>44894</c:v>
                </c:pt>
                <c:pt idx="333">
                  <c:v>44895</c:v>
                </c:pt>
                <c:pt idx="334">
                  <c:v>44896</c:v>
                </c:pt>
                <c:pt idx="335">
                  <c:v>44897</c:v>
                </c:pt>
                <c:pt idx="336">
                  <c:v>44898</c:v>
                </c:pt>
                <c:pt idx="337">
                  <c:v>44899</c:v>
                </c:pt>
                <c:pt idx="338">
                  <c:v>44900</c:v>
                </c:pt>
                <c:pt idx="339">
                  <c:v>44901</c:v>
                </c:pt>
                <c:pt idx="340">
                  <c:v>44902</c:v>
                </c:pt>
                <c:pt idx="341">
                  <c:v>44903</c:v>
                </c:pt>
                <c:pt idx="342">
                  <c:v>44904</c:v>
                </c:pt>
                <c:pt idx="343">
                  <c:v>44905</c:v>
                </c:pt>
                <c:pt idx="344">
                  <c:v>44906</c:v>
                </c:pt>
                <c:pt idx="345">
                  <c:v>44907</c:v>
                </c:pt>
                <c:pt idx="346">
                  <c:v>44908</c:v>
                </c:pt>
                <c:pt idx="347">
                  <c:v>44909</c:v>
                </c:pt>
                <c:pt idx="348">
                  <c:v>44910</c:v>
                </c:pt>
                <c:pt idx="349">
                  <c:v>44911</c:v>
                </c:pt>
                <c:pt idx="350">
                  <c:v>44912</c:v>
                </c:pt>
                <c:pt idx="351">
                  <c:v>44913</c:v>
                </c:pt>
                <c:pt idx="352">
                  <c:v>44914</c:v>
                </c:pt>
                <c:pt idx="353">
                  <c:v>44915</c:v>
                </c:pt>
                <c:pt idx="354">
                  <c:v>44916</c:v>
                </c:pt>
                <c:pt idx="355">
                  <c:v>44917</c:v>
                </c:pt>
                <c:pt idx="356">
                  <c:v>44918</c:v>
                </c:pt>
                <c:pt idx="357">
                  <c:v>44919</c:v>
                </c:pt>
                <c:pt idx="358">
                  <c:v>44920</c:v>
                </c:pt>
                <c:pt idx="359">
                  <c:v>44921</c:v>
                </c:pt>
                <c:pt idx="360">
                  <c:v>44922</c:v>
                </c:pt>
                <c:pt idx="361">
                  <c:v>44923</c:v>
                </c:pt>
                <c:pt idx="362">
                  <c:v>44924</c:v>
                </c:pt>
                <c:pt idx="363">
                  <c:v>44925</c:v>
                </c:pt>
                <c:pt idx="364">
                  <c:v>44926</c:v>
                </c:pt>
                <c:pt idx="365">
                  <c:v>44927</c:v>
                </c:pt>
                <c:pt idx="366">
                  <c:v>44928</c:v>
                </c:pt>
                <c:pt idx="367">
                  <c:v>44929</c:v>
                </c:pt>
                <c:pt idx="368">
                  <c:v>44930</c:v>
                </c:pt>
                <c:pt idx="369">
                  <c:v>44931</c:v>
                </c:pt>
                <c:pt idx="370">
                  <c:v>44932</c:v>
                </c:pt>
                <c:pt idx="371">
                  <c:v>44933</c:v>
                </c:pt>
                <c:pt idx="372">
                  <c:v>44934</c:v>
                </c:pt>
                <c:pt idx="373">
                  <c:v>44935</c:v>
                </c:pt>
                <c:pt idx="374">
                  <c:v>44936</c:v>
                </c:pt>
                <c:pt idx="375">
                  <c:v>44937</c:v>
                </c:pt>
                <c:pt idx="376">
                  <c:v>44938</c:v>
                </c:pt>
                <c:pt idx="377">
                  <c:v>44939</c:v>
                </c:pt>
                <c:pt idx="378">
                  <c:v>44940</c:v>
                </c:pt>
                <c:pt idx="379">
                  <c:v>44941</c:v>
                </c:pt>
                <c:pt idx="380">
                  <c:v>44942</c:v>
                </c:pt>
                <c:pt idx="381">
                  <c:v>44943</c:v>
                </c:pt>
                <c:pt idx="382">
                  <c:v>44944</c:v>
                </c:pt>
                <c:pt idx="383">
                  <c:v>44945</c:v>
                </c:pt>
                <c:pt idx="384">
                  <c:v>44946</c:v>
                </c:pt>
                <c:pt idx="385">
                  <c:v>44947</c:v>
                </c:pt>
                <c:pt idx="386">
                  <c:v>44948</c:v>
                </c:pt>
                <c:pt idx="387">
                  <c:v>44949</c:v>
                </c:pt>
                <c:pt idx="388">
                  <c:v>44950</c:v>
                </c:pt>
                <c:pt idx="389">
                  <c:v>44951</c:v>
                </c:pt>
                <c:pt idx="390">
                  <c:v>44952</c:v>
                </c:pt>
                <c:pt idx="391">
                  <c:v>44953</c:v>
                </c:pt>
                <c:pt idx="392">
                  <c:v>44954</c:v>
                </c:pt>
                <c:pt idx="393">
                  <c:v>44955</c:v>
                </c:pt>
                <c:pt idx="394">
                  <c:v>44956</c:v>
                </c:pt>
                <c:pt idx="395">
                  <c:v>44957</c:v>
                </c:pt>
                <c:pt idx="396">
                  <c:v>44958</c:v>
                </c:pt>
                <c:pt idx="397">
                  <c:v>44959</c:v>
                </c:pt>
                <c:pt idx="398">
                  <c:v>44960</c:v>
                </c:pt>
                <c:pt idx="399">
                  <c:v>44961</c:v>
                </c:pt>
                <c:pt idx="400">
                  <c:v>44962</c:v>
                </c:pt>
                <c:pt idx="401">
                  <c:v>44963</c:v>
                </c:pt>
                <c:pt idx="402">
                  <c:v>44964</c:v>
                </c:pt>
                <c:pt idx="403">
                  <c:v>44965</c:v>
                </c:pt>
                <c:pt idx="404">
                  <c:v>44966</c:v>
                </c:pt>
                <c:pt idx="405">
                  <c:v>44967</c:v>
                </c:pt>
                <c:pt idx="406">
                  <c:v>44968</c:v>
                </c:pt>
                <c:pt idx="407">
                  <c:v>44969</c:v>
                </c:pt>
                <c:pt idx="408">
                  <c:v>44970</c:v>
                </c:pt>
                <c:pt idx="409">
                  <c:v>44971</c:v>
                </c:pt>
                <c:pt idx="410">
                  <c:v>44972</c:v>
                </c:pt>
                <c:pt idx="411">
                  <c:v>44973</c:v>
                </c:pt>
                <c:pt idx="412">
                  <c:v>44974</c:v>
                </c:pt>
                <c:pt idx="413">
                  <c:v>44975</c:v>
                </c:pt>
                <c:pt idx="414">
                  <c:v>44976</c:v>
                </c:pt>
                <c:pt idx="415">
                  <c:v>44977</c:v>
                </c:pt>
                <c:pt idx="416">
                  <c:v>44978</c:v>
                </c:pt>
                <c:pt idx="417">
                  <c:v>44979</c:v>
                </c:pt>
                <c:pt idx="418">
                  <c:v>44980</c:v>
                </c:pt>
                <c:pt idx="419">
                  <c:v>44981</c:v>
                </c:pt>
                <c:pt idx="420">
                  <c:v>44982</c:v>
                </c:pt>
                <c:pt idx="421">
                  <c:v>44983</c:v>
                </c:pt>
                <c:pt idx="422">
                  <c:v>44984</c:v>
                </c:pt>
                <c:pt idx="423">
                  <c:v>44985</c:v>
                </c:pt>
                <c:pt idx="424">
                  <c:v>44986</c:v>
                </c:pt>
                <c:pt idx="425">
                  <c:v>44987</c:v>
                </c:pt>
                <c:pt idx="426">
                  <c:v>44988</c:v>
                </c:pt>
                <c:pt idx="427">
                  <c:v>44989</c:v>
                </c:pt>
                <c:pt idx="428">
                  <c:v>44990</c:v>
                </c:pt>
                <c:pt idx="429">
                  <c:v>44991</c:v>
                </c:pt>
                <c:pt idx="430">
                  <c:v>44992</c:v>
                </c:pt>
                <c:pt idx="431">
                  <c:v>44993</c:v>
                </c:pt>
                <c:pt idx="432">
                  <c:v>44994</c:v>
                </c:pt>
                <c:pt idx="433">
                  <c:v>44995</c:v>
                </c:pt>
                <c:pt idx="434">
                  <c:v>44996</c:v>
                </c:pt>
                <c:pt idx="435">
                  <c:v>44997</c:v>
                </c:pt>
                <c:pt idx="436">
                  <c:v>44998</c:v>
                </c:pt>
                <c:pt idx="437">
                  <c:v>44999</c:v>
                </c:pt>
                <c:pt idx="438">
                  <c:v>45000</c:v>
                </c:pt>
                <c:pt idx="439">
                  <c:v>45001</c:v>
                </c:pt>
                <c:pt idx="440">
                  <c:v>45002</c:v>
                </c:pt>
                <c:pt idx="441">
                  <c:v>45003</c:v>
                </c:pt>
                <c:pt idx="442">
                  <c:v>45004</c:v>
                </c:pt>
                <c:pt idx="443">
                  <c:v>45005</c:v>
                </c:pt>
                <c:pt idx="444">
                  <c:v>45006</c:v>
                </c:pt>
                <c:pt idx="445">
                  <c:v>45007</c:v>
                </c:pt>
                <c:pt idx="446">
                  <c:v>45008</c:v>
                </c:pt>
                <c:pt idx="447">
                  <c:v>45009</c:v>
                </c:pt>
                <c:pt idx="448">
                  <c:v>45010</c:v>
                </c:pt>
                <c:pt idx="449">
                  <c:v>45011</c:v>
                </c:pt>
                <c:pt idx="450">
                  <c:v>45012</c:v>
                </c:pt>
                <c:pt idx="451">
                  <c:v>45013</c:v>
                </c:pt>
                <c:pt idx="452">
                  <c:v>45014</c:v>
                </c:pt>
                <c:pt idx="453">
                  <c:v>45015</c:v>
                </c:pt>
                <c:pt idx="454">
                  <c:v>45016</c:v>
                </c:pt>
                <c:pt idx="455">
                  <c:v>45017</c:v>
                </c:pt>
                <c:pt idx="456">
                  <c:v>45018</c:v>
                </c:pt>
                <c:pt idx="457">
                  <c:v>45019</c:v>
                </c:pt>
                <c:pt idx="458">
                  <c:v>45020</c:v>
                </c:pt>
                <c:pt idx="459">
                  <c:v>45021</c:v>
                </c:pt>
                <c:pt idx="460">
                  <c:v>45022</c:v>
                </c:pt>
                <c:pt idx="461">
                  <c:v>45023</c:v>
                </c:pt>
                <c:pt idx="462">
                  <c:v>45024</c:v>
                </c:pt>
                <c:pt idx="463">
                  <c:v>45025</c:v>
                </c:pt>
                <c:pt idx="464">
                  <c:v>45026</c:v>
                </c:pt>
                <c:pt idx="465">
                  <c:v>45027</c:v>
                </c:pt>
                <c:pt idx="466">
                  <c:v>45028</c:v>
                </c:pt>
                <c:pt idx="467">
                  <c:v>45029</c:v>
                </c:pt>
                <c:pt idx="468">
                  <c:v>45030</c:v>
                </c:pt>
                <c:pt idx="469">
                  <c:v>45031</c:v>
                </c:pt>
                <c:pt idx="470">
                  <c:v>45032</c:v>
                </c:pt>
                <c:pt idx="471">
                  <c:v>45033</c:v>
                </c:pt>
                <c:pt idx="472">
                  <c:v>45034</c:v>
                </c:pt>
                <c:pt idx="473">
                  <c:v>45035</c:v>
                </c:pt>
                <c:pt idx="474">
                  <c:v>45036</c:v>
                </c:pt>
                <c:pt idx="475">
                  <c:v>45037</c:v>
                </c:pt>
                <c:pt idx="476">
                  <c:v>45038</c:v>
                </c:pt>
                <c:pt idx="477">
                  <c:v>45039</c:v>
                </c:pt>
                <c:pt idx="478">
                  <c:v>45040</c:v>
                </c:pt>
                <c:pt idx="479">
                  <c:v>45041</c:v>
                </c:pt>
                <c:pt idx="480">
                  <c:v>45042</c:v>
                </c:pt>
                <c:pt idx="481">
                  <c:v>45043</c:v>
                </c:pt>
                <c:pt idx="482">
                  <c:v>45044</c:v>
                </c:pt>
                <c:pt idx="483">
                  <c:v>45045</c:v>
                </c:pt>
                <c:pt idx="484">
                  <c:v>45046</c:v>
                </c:pt>
                <c:pt idx="485">
                  <c:v>45047</c:v>
                </c:pt>
                <c:pt idx="486">
                  <c:v>45048</c:v>
                </c:pt>
                <c:pt idx="487">
                  <c:v>45049</c:v>
                </c:pt>
                <c:pt idx="488">
                  <c:v>45050</c:v>
                </c:pt>
                <c:pt idx="489">
                  <c:v>45051</c:v>
                </c:pt>
                <c:pt idx="490">
                  <c:v>45052</c:v>
                </c:pt>
                <c:pt idx="491">
                  <c:v>45053</c:v>
                </c:pt>
                <c:pt idx="492">
                  <c:v>45054</c:v>
                </c:pt>
                <c:pt idx="493">
                  <c:v>45055</c:v>
                </c:pt>
                <c:pt idx="494">
                  <c:v>45056</c:v>
                </c:pt>
                <c:pt idx="495">
                  <c:v>45057</c:v>
                </c:pt>
                <c:pt idx="496">
                  <c:v>45058</c:v>
                </c:pt>
                <c:pt idx="497">
                  <c:v>45059</c:v>
                </c:pt>
                <c:pt idx="498">
                  <c:v>45060</c:v>
                </c:pt>
                <c:pt idx="499">
                  <c:v>45061</c:v>
                </c:pt>
                <c:pt idx="500">
                  <c:v>45062</c:v>
                </c:pt>
                <c:pt idx="501">
                  <c:v>45063</c:v>
                </c:pt>
                <c:pt idx="502">
                  <c:v>45064</c:v>
                </c:pt>
                <c:pt idx="503">
                  <c:v>45065</c:v>
                </c:pt>
                <c:pt idx="504">
                  <c:v>45066</c:v>
                </c:pt>
                <c:pt idx="505">
                  <c:v>45067</c:v>
                </c:pt>
                <c:pt idx="506">
                  <c:v>45068</c:v>
                </c:pt>
                <c:pt idx="507">
                  <c:v>45069</c:v>
                </c:pt>
                <c:pt idx="508">
                  <c:v>45070</c:v>
                </c:pt>
                <c:pt idx="509">
                  <c:v>45071</c:v>
                </c:pt>
                <c:pt idx="510">
                  <c:v>45072</c:v>
                </c:pt>
                <c:pt idx="511">
                  <c:v>45073</c:v>
                </c:pt>
                <c:pt idx="512">
                  <c:v>45074</c:v>
                </c:pt>
                <c:pt idx="513">
                  <c:v>45075</c:v>
                </c:pt>
                <c:pt idx="514">
                  <c:v>45076</c:v>
                </c:pt>
                <c:pt idx="515">
                  <c:v>45077</c:v>
                </c:pt>
                <c:pt idx="516">
                  <c:v>45078</c:v>
                </c:pt>
                <c:pt idx="517">
                  <c:v>45079</c:v>
                </c:pt>
                <c:pt idx="518">
                  <c:v>45080</c:v>
                </c:pt>
                <c:pt idx="519">
                  <c:v>45081</c:v>
                </c:pt>
                <c:pt idx="520">
                  <c:v>45082</c:v>
                </c:pt>
                <c:pt idx="521">
                  <c:v>45083</c:v>
                </c:pt>
                <c:pt idx="522">
                  <c:v>45084</c:v>
                </c:pt>
                <c:pt idx="523">
                  <c:v>45085</c:v>
                </c:pt>
                <c:pt idx="524">
                  <c:v>45086</c:v>
                </c:pt>
                <c:pt idx="525">
                  <c:v>45087</c:v>
                </c:pt>
                <c:pt idx="526">
                  <c:v>45088</c:v>
                </c:pt>
                <c:pt idx="527">
                  <c:v>45089</c:v>
                </c:pt>
                <c:pt idx="528">
                  <c:v>45090</c:v>
                </c:pt>
                <c:pt idx="529">
                  <c:v>45091</c:v>
                </c:pt>
                <c:pt idx="530">
                  <c:v>45092</c:v>
                </c:pt>
                <c:pt idx="531">
                  <c:v>45093</c:v>
                </c:pt>
                <c:pt idx="532">
                  <c:v>45094</c:v>
                </c:pt>
                <c:pt idx="533">
                  <c:v>45095</c:v>
                </c:pt>
                <c:pt idx="534">
                  <c:v>45096</c:v>
                </c:pt>
                <c:pt idx="535">
                  <c:v>45097</c:v>
                </c:pt>
                <c:pt idx="536">
                  <c:v>45098</c:v>
                </c:pt>
                <c:pt idx="537">
                  <c:v>45099</c:v>
                </c:pt>
                <c:pt idx="538">
                  <c:v>45100</c:v>
                </c:pt>
                <c:pt idx="539">
                  <c:v>45101</c:v>
                </c:pt>
                <c:pt idx="540">
                  <c:v>45102</c:v>
                </c:pt>
                <c:pt idx="541">
                  <c:v>45103</c:v>
                </c:pt>
                <c:pt idx="542">
                  <c:v>45104</c:v>
                </c:pt>
                <c:pt idx="543">
                  <c:v>45105</c:v>
                </c:pt>
                <c:pt idx="544">
                  <c:v>45106</c:v>
                </c:pt>
                <c:pt idx="545">
                  <c:v>45107</c:v>
                </c:pt>
                <c:pt idx="546">
                  <c:v>45108</c:v>
                </c:pt>
                <c:pt idx="547">
                  <c:v>45109</c:v>
                </c:pt>
                <c:pt idx="548">
                  <c:v>45110</c:v>
                </c:pt>
                <c:pt idx="549">
                  <c:v>45111</c:v>
                </c:pt>
                <c:pt idx="550">
                  <c:v>45112</c:v>
                </c:pt>
                <c:pt idx="551">
                  <c:v>45113</c:v>
                </c:pt>
                <c:pt idx="552">
                  <c:v>45114</c:v>
                </c:pt>
                <c:pt idx="553">
                  <c:v>45115</c:v>
                </c:pt>
                <c:pt idx="554">
                  <c:v>45116</c:v>
                </c:pt>
                <c:pt idx="555">
                  <c:v>45117</c:v>
                </c:pt>
                <c:pt idx="556">
                  <c:v>45118</c:v>
                </c:pt>
                <c:pt idx="557">
                  <c:v>45119</c:v>
                </c:pt>
                <c:pt idx="558">
                  <c:v>45120</c:v>
                </c:pt>
                <c:pt idx="559">
                  <c:v>45121</c:v>
                </c:pt>
                <c:pt idx="560">
                  <c:v>45122</c:v>
                </c:pt>
                <c:pt idx="561">
                  <c:v>45123</c:v>
                </c:pt>
                <c:pt idx="562">
                  <c:v>45124</c:v>
                </c:pt>
                <c:pt idx="563">
                  <c:v>45125</c:v>
                </c:pt>
                <c:pt idx="564">
                  <c:v>45126</c:v>
                </c:pt>
                <c:pt idx="565">
                  <c:v>45127</c:v>
                </c:pt>
                <c:pt idx="566">
                  <c:v>45128</c:v>
                </c:pt>
                <c:pt idx="567">
                  <c:v>45129</c:v>
                </c:pt>
                <c:pt idx="568">
                  <c:v>45130</c:v>
                </c:pt>
                <c:pt idx="569">
                  <c:v>45131</c:v>
                </c:pt>
                <c:pt idx="570">
                  <c:v>45132</c:v>
                </c:pt>
                <c:pt idx="571">
                  <c:v>45133</c:v>
                </c:pt>
                <c:pt idx="572">
                  <c:v>45134</c:v>
                </c:pt>
                <c:pt idx="573">
                  <c:v>45135</c:v>
                </c:pt>
                <c:pt idx="574">
                  <c:v>45136</c:v>
                </c:pt>
                <c:pt idx="575">
                  <c:v>45137</c:v>
                </c:pt>
                <c:pt idx="576">
                  <c:v>45138</c:v>
                </c:pt>
                <c:pt idx="577">
                  <c:v>45139</c:v>
                </c:pt>
                <c:pt idx="578">
                  <c:v>45140</c:v>
                </c:pt>
                <c:pt idx="579">
                  <c:v>45141</c:v>
                </c:pt>
                <c:pt idx="580">
                  <c:v>45142</c:v>
                </c:pt>
                <c:pt idx="581">
                  <c:v>45143</c:v>
                </c:pt>
                <c:pt idx="582">
                  <c:v>45144</c:v>
                </c:pt>
                <c:pt idx="583">
                  <c:v>45145</c:v>
                </c:pt>
                <c:pt idx="584">
                  <c:v>45146</c:v>
                </c:pt>
                <c:pt idx="585">
                  <c:v>45147</c:v>
                </c:pt>
                <c:pt idx="586">
                  <c:v>45148</c:v>
                </c:pt>
                <c:pt idx="587">
                  <c:v>45149</c:v>
                </c:pt>
                <c:pt idx="588">
                  <c:v>45150</c:v>
                </c:pt>
                <c:pt idx="589">
                  <c:v>45151</c:v>
                </c:pt>
                <c:pt idx="590">
                  <c:v>45152</c:v>
                </c:pt>
                <c:pt idx="591">
                  <c:v>45153</c:v>
                </c:pt>
                <c:pt idx="592">
                  <c:v>45154</c:v>
                </c:pt>
                <c:pt idx="593">
                  <c:v>45155</c:v>
                </c:pt>
                <c:pt idx="594">
                  <c:v>45156</c:v>
                </c:pt>
                <c:pt idx="595">
                  <c:v>45157</c:v>
                </c:pt>
                <c:pt idx="596">
                  <c:v>45158</c:v>
                </c:pt>
                <c:pt idx="597">
                  <c:v>45159</c:v>
                </c:pt>
                <c:pt idx="598">
                  <c:v>45160</c:v>
                </c:pt>
                <c:pt idx="599">
                  <c:v>45161</c:v>
                </c:pt>
                <c:pt idx="600">
                  <c:v>45162</c:v>
                </c:pt>
                <c:pt idx="601">
                  <c:v>45163</c:v>
                </c:pt>
                <c:pt idx="602">
                  <c:v>45164</c:v>
                </c:pt>
                <c:pt idx="603">
                  <c:v>45165</c:v>
                </c:pt>
                <c:pt idx="604">
                  <c:v>45166</c:v>
                </c:pt>
                <c:pt idx="605">
                  <c:v>45167</c:v>
                </c:pt>
                <c:pt idx="606">
                  <c:v>45168</c:v>
                </c:pt>
                <c:pt idx="607">
                  <c:v>45169</c:v>
                </c:pt>
                <c:pt idx="608">
                  <c:v>45170</c:v>
                </c:pt>
                <c:pt idx="609">
                  <c:v>45171</c:v>
                </c:pt>
                <c:pt idx="610">
                  <c:v>45172</c:v>
                </c:pt>
                <c:pt idx="611">
                  <c:v>45173</c:v>
                </c:pt>
                <c:pt idx="612">
                  <c:v>45174</c:v>
                </c:pt>
                <c:pt idx="613">
                  <c:v>45175</c:v>
                </c:pt>
                <c:pt idx="614">
                  <c:v>45176</c:v>
                </c:pt>
                <c:pt idx="615">
                  <c:v>45177</c:v>
                </c:pt>
                <c:pt idx="616">
                  <c:v>45178</c:v>
                </c:pt>
                <c:pt idx="617">
                  <c:v>45179</c:v>
                </c:pt>
                <c:pt idx="618">
                  <c:v>45180</c:v>
                </c:pt>
                <c:pt idx="619">
                  <c:v>45181</c:v>
                </c:pt>
                <c:pt idx="620">
                  <c:v>45182</c:v>
                </c:pt>
                <c:pt idx="621">
                  <c:v>45183</c:v>
                </c:pt>
                <c:pt idx="622">
                  <c:v>45184</c:v>
                </c:pt>
                <c:pt idx="623">
                  <c:v>45185</c:v>
                </c:pt>
                <c:pt idx="624">
                  <c:v>45186</c:v>
                </c:pt>
                <c:pt idx="625">
                  <c:v>45187</c:v>
                </c:pt>
                <c:pt idx="626">
                  <c:v>45188</c:v>
                </c:pt>
                <c:pt idx="627">
                  <c:v>45189</c:v>
                </c:pt>
                <c:pt idx="628">
                  <c:v>45190</c:v>
                </c:pt>
                <c:pt idx="629">
                  <c:v>45191</c:v>
                </c:pt>
                <c:pt idx="630">
                  <c:v>45192</c:v>
                </c:pt>
                <c:pt idx="631">
                  <c:v>45193</c:v>
                </c:pt>
                <c:pt idx="632">
                  <c:v>45194</c:v>
                </c:pt>
                <c:pt idx="633">
                  <c:v>45195</c:v>
                </c:pt>
                <c:pt idx="634">
                  <c:v>45196</c:v>
                </c:pt>
                <c:pt idx="635">
                  <c:v>45197</c:v>
                </c:pt>
                <c:pt idx="636">
                  <c:v>45198</c:v>
                </c:pt>
                <c:pt idx="637">
                  <c:v>45199</c:v>
                </c:pt>
                <c:pt idx="638">
                  <c:v>45200</c:v>
                </c:pt>
                <c:pt idx="639">
                  <c:v>45201</c:v>
                </c:pt>
                <c:pt idx="640">
                  <c:v>45202</c:v>
                </c:pt>
                <c:pt idx="641">
                  <c:v>45203</c:v>
                </c:pt>
                <c:pt idx="642">
                  <c:v>45204</c:v>
                </c:pt>
                <c:pt idx="643">
                  <c:v>45205</c:v>
                </c:pt>
                <c:pt idx="644">
                  <c:v>45206</c:v>
                </c:pt>
                <c:pt idx="645">
                  <c:v>45207</c:v>
                </c:pt>
                <c:pt idx="646">
                  <c:v>45208</c:v>
                </c:pt>
                <c:pt idx="647">
                  <c:v>45209</c:v>
                </c:pt>
                <c:pt idx="648">
                  <c:v>45210</c:v>
                </c:pt>
                <c:pt idx="649">
                  <c:v>45211</c:v>
                </c:pt>
                <c:pt idx="650">
                  <c:v>45212</c:v>
                </c:pt>
                <c:pt idx="651">
                  <c:v>45213</c:v>
                </c:pt>
                <c:pt idx="652">
                  <c:v>45214</c:v>
                </c:pt>
                <c:pt idx="653">
                  <c:v>45215</c:v>
                </c:pt>
                <c:pt idx="654">
                  <c:v>45216</c:v>
                </c:pt>
                <c:pt idx="655">
                  <c:v>45217</c:v>
                </c:pt>
                <c:pt idx="656">
                  <c:v>45218</c:v>
                </c:pt>
                <c:pt idx="657">
                  <c:v>45219</c:v>
                </c:pt>
                <c:pt idx="658">
                  <c:v>45220</c:v>
                </c:pt>
                <c:pt idx="659">
                  <c:v>45221</c:v>
                </c:pt>
                <c:pt idx="660">
                  <c:v>45222</c:v>
                </c:pt>
                <c:pt idx="661">
                  <c:v>45223</c:v>
                </c:pt>
                <c:pt idx="662">
                  <c:v>45224</c:v>
                </c:pt>
                <c:pt idx="663">
                  <c:v>45225</c:v>
                </c:pt>
                <c:pt idx="664">
                  <c:v>45226</c:v>
                </c:pt>
                <c:pt idx="665">
                  <c:v>45227</c:v>
                </c:pt>
                <c:pt idx="666">
                  <c:v>45228</c:v>
                </c:pt>
                <c:pt idx="667">
                  <c:v>45229</c:v>
                </c:pt>
                <c:pt idx="668">
                  <c:v>45230</c:v>
                </c:pt>
                <c:pt idx="669">
                  <c:v>45231</c:v>
                </c:pt>
                <c:pt idx="670">
                  <c:v>45232</c:v>
                </c:pt>
                <c:pt idx="671">
                  <c:v>45233</c:v>
                </c:pt>
                <c:pt idx="672">
                  <c:v>45234</c:v>
                </c:pt>
                <c:pt idx="673">
                  <c:v>45235</c:v>
                </c:pt>
                <c:pt idx="674">
                  <c:v>45236</c:v>
                </c:pt>
                <c:pt idx="675">
                  <c:v>45237</c:v>
                </c:pt>
                <c:pt idx="676">
                  <c:v>45238</c:v>
                </c:pt>
                <c:pt idx="677">
                  <c:v>45239</c:v>
                </c:pt>
                <c:pt idx="678">
                  <c:v>45240</c:v>
                </c:pt>
                <c:pt idx="679">
                  <c:v>45241</c:v>
                </c:pt>
                <c:pt idx="680">
                  <c:v>45242</c:v>
                </c:pt>
                <c:pt idx="681">
                  <c:v>45243</c:v>
                </c:pt>
                <c:pt idx="682">
                  <c:v>45244</c:v>
                </c:pt>
                <c:pt idx="683">
                  <c:v>45245</c:v>
                </c:pt>
                <c:pt idx="684">
                  <c:v>45246</c:v>
                </c:pt>
                <c:pt idx="685">
                  <c:v>45247</c:v>
                </c:pt>
                <c:pt idx="686">
                  <c:v>45248</c:v>
                </c:pt>
                <c:pt idx="687">
                  <c:v>45249</c:v>
                </c:pt>
                <c:pt idx="688">
                  <c:v>45250</c:v>
                </c:pt>
                <c:pt idx="689">
                  <c:v>45251</c:v>
                </c:pt>
                <c:pt idx="690">
                  <c:v>45252</c:v>
                </c:pt>
                <c:pt idx="691">
                  <c:v>45253</c:v>
                </c:pt>
                <c:pt idx="692">
                  <c:v>45254</c:v>
                </c:pt>
                <c:pt idx="693">
                  <c:v>45255</c:v>
                </c:pt>
                <c:pt idx="694">
                  <c:v>45256</c:v>
                </c:pt>
                <c:pt idx="695">
                  <c:v>45257</c:v>
                </c:pt>
                <c:pt idx="696">
                  <c:v>45258</c:v>
                </c:pt>
                <c:pt idx="697">
                  <c:v>45259</c:v>
                </c:pt>
                <c:pt idx="698">
                  <c:v>45260</c:v>
                </c:pt>
                <c:pt idx="699">
                  <c:v>45261</c:v>
                </c:pt>
                <c:pt idx="700">
                  <c:v>45262</c:v>
                </c:pt>
                <c:pt idx="701">
                  <c:v>45263</c:v>
                </c:pt>
                <c:pt idx="702">
                  <c:v>45264</c:v>
                </c:pt>
                <c:pt idx="703">
                  <c:v>45265</c:v>
                </c:pt>
                <c:pt idx="704">
                  <c:v>45266</c:v>
                </c:pt>
                <c:pt idx="705">
                  <c:v>45267</c:v>
                </c:pt>
                <c:pt idx="706">
                  <c:v>45268</c:v>
                </c:pt>
                <c:pt idx="707">
                  <c:v>45269</c:v>
                </c:pt>
                <c:pt idx="708">
                  <c:v>45270</c:v>
                </c:pt>
                <c:pt idx="709">
                  <c:v>45271</c:v>
                </c:pt>
                <c:pt idx="710">
                  <c:v>45272</c:v>
                </c:pt>
                <c:pt idx="711">
                  <c:v>45273</c:v>
                </c:pt>
                <c:pt idx="712">
                  <c:v>45274</c:v>
                </c:pt>
                <c:pt idx="713">
                  <c:v>45275</c:v>
                </c:pt>
                <c:pt idx="714">
                  <c:v>45276</c:v>
                </c:pt>
                <c:pt idx="715">
                  <c:v>45277</c:v>
                </c:pt>
                <c:pt idx="716">
                  <c:v>45278</c:v>
                </c:pt>
                <c:pt idx="717">
                  <c:v>45279</c:v>
                </c:pt>
                <c:pt idx="718">
                  <c:v>45280</c:v>
                </c:pt>
                <c:pt idx="719">
                  <c:v>45281</c:v>
                </c:pt>
                <c:pt idx="720">
                  <c:v>45282</c:v>
                </c:pt>
                <c:pt idx="721">
                  <c:v>45283</c:v>
                </c:pt>
                <c:pt idx="722">
                  <c:v>45284</c:v>
                </c:pt>
                <c:pt idx="723">
                  <c:v>45285</c:v>
                </c:pt>
                <c:pt idx="724">
                  <c:v>45286</c:v>
                </c:pt>
                <c:pt idx="725">
                  <c:v>45287</c:v>
                </c:pt>
                <c:pt idx="726">
                  <c:v>45288</c:v>
                </c:pt>
                <c:pt idx="727">
                  <c:v>45289</c:v>
                </c:pt>
                <c:pt idx="728">
                  <c:v>45290</c:v>
                </c:pt>
                <c:pt idx="729">
                  <c:v>45291</c:v>
                </c:pt>
                <c:pt idx="730">
                  <c:v>45292</c:v>
                </c:pt>
                <c:pt idx="731">
                  <c:v>45293</c:v>
                </c:pt>
                <c:pt idx="732">
                  <c:v>45294</c:v>
                </c:pt>
                <c:pt idx="733">
                  <c:v>45295</c:v>
                </c:pt>
                <c:pt idx="734">
                  <c:v>45296</c:v>
                </c:pt>
                <c:pt idx="735">
                  <c:v>45297</c:v>
                </c:pt>
                <c:pt idx="736">
                  <c:v>45298</c:v>
                </c:pt>
                <c:pt idx="737">
                  <c:v>45299</c:v>
                </c:pt>
                <c:pt idx="738">
                  <c:v>45300</c:v>
                </c:pt>
                <c:pt idx="739">
                  <c:v>45301</c:v>
                </c:pt>
                <c:pt idx="740">
                  <c:v>45302</c:v>
                </c:pt>
                <c:pt idx="741">
                  <c:v>45303</c:v>
                </c:pt>
                <c:pt idx="742">
                  <c:v>45304</c:v>
                </c:pt>
                <c:pt idx="743">
                  <c:v>45305</c:v>
                </c:pt>
                <c:pt idx="744">
                  <c:v>45306</c:v>
                </c:pt>
                <c:pt idx="745">
                  <c:v>45307</c:v>
                </c:pt>
                <c:pt idx="746">
                  <c:v>45308</c:v>
                </c:pt>
                <c:pt idx="747">
                  <c:v>45309</c:v>
                </c:pt>
                <c:pt idx="748">
                  <c:v>45310</c:v>
                </c:pt>
                <c:pt idx="749">
                  <c:v>45311</c:v>
                </c:pt>
                <c:pt idx="750">
                  <c:v>45312</c:v>
                </c:pt>
                <c:pt idx="751">
                  <c:v>45313</c:v>
                </c:pt>
                <c:pt idx="752">
                  <c:v>45314</c:v>
                </c:pt>
                <c:pt idx="753">
                  <c:v>45315</c:v>
                </c:pt>
                <c:pt idx="754">
                  <c:v>45316</c:v>
                </c:pt>
                <c:pt idx="755">
                  <c:v>45317</c:v>
                </c:pt>
                <c:pt idx="756">
                  <c:v>45318</c:v>
                </c:pt>
                <c:pt idx="757">
                  <c:v>45319</c:v>
                </c:pt>
                <c:pt idx="758">
                  <c:v>45320</c:v>
                </c:pt>
                <c:pt idx="759">
                  <c:v>45321</c:v>
                </c:pt>
                <c:pt idx="760">
                  <c:v>45322</c:v>
                </c:pt>
                <c:pt idx="761">
                  <c:v>45323</c:v>
                </c:pt>
                <c:pt idx="762">
                  <c:v>45324</c:v>
                </c:pt>
                <c:pt idx="763">
                  <c:v>45325</c:v>
                </c:pt>
                <c:pt idx="764">
                  <c:v>45326</c:v>
                </c:pt>
                <c:pt idx="765">
                  <c:v>45327</c:v>
                </c:pt>
                <c:pt idx="766">
                  <c:v>45328</c:v>
                </c:pt>
                <c:pt idx="767">
                  <c:v>45329</c:v>
                </c:pt>
                <c:pt idx="768">
                  <c:v>45330</c:v>
                </c:pt>
                <c:pt idx="769">
                  <c:v>45331</c:v>
                </c:pt>
                <c:pt idx="770">
                  <c:v>45332</c:v>
                </c:pt>
                <c:pt idx="771">
                  <c:v>45333</c:v>
                </c:pt>
                <c:pt idx="772">
                  <c:v>45334</c:v>
                </c:pt>
                <c:pt idx="773">
                  <c:v>45335</c:v>
                </c:pt>
                <c:pt idx="774">
                  <c:v>45336</c:v>
                </c:pt>
                <c:pt idx="775">
                  <c:v>45337</c:v>
                </c:pt>
                <c:pt idx="776">
                  <c:v>45338</c:v>
                </c:pt>
                <c:pt idx="777">
                  <c:v>45339</c:v>
                </c:pt>
                <c:pt idx="778">
                  <c:v>45340</c:v>
                </c:pt>
                <c:pt idx="779">
                  <c:v>45341</c:v>
                </c:pt>
                <c:pt idx="780">
                  <c:v>45342</c:v>
                </c:pt>
                <c:pt idx="781">
                  <c:v>45343</c:v>
                </c:pt>
                <c:pt idx="782">
                  <c:v>45344</c:v>
                </c:pt>
                <c:pt idx="783">
                  <c:v>45345</c:v>
                </c:pt>
                <c:pt idx="784">
                  <c:v>45346</c:v>
                </c:pt>
                <c:pt idx="785">
                  <c:v>45347</c:v>
                </c:pt>
                <c:pt idx="786">
                  <c:v>45348</c:v>
                </c:pt>
                <c:pt idx="787">
                  <c:v>45349</c:v>
                </c:pt>
                <c:pt idx="788">
                  <c:v>45350</c:v>
                </c:pt>
                <c:pt idx="789">
                  <c:v>45351</c:v>
                </c:pt>
                <c:pt idx="790">
                  <c:v>45352</c:v>
                </c:pt>
                <c:pt idx="791">
                  <c:v>45353</c:v>
                </c:pt>
                <c:pt idx="792">
                  <c:v>45354</c:v>
                </c:pt>
                <c:pt idx="793">
                  <c:v>45355</c:v>
                </c:pt>
                <c:pt idx="794">
                  <c:v>45356</c:v>
                </c:pt>
                <c:pt idx="795">
                  <c:v>45357</c:v>
                </c:pt>
                <c:pt idx="796">
                  <c:v>45358</c:v>
                </c:pt>
                <c:pt idx="797">
                  <c:v>45359</c:v>
                </c:pt>
                <c:pt idx="798">
                  <c:v>45360</c:v>
                </c:pt>
                <c:pt idx="799">
                  <c:v>45361</c:v>
                </c:pt>
                <c:pt idx="800">
                  <c:v>45362</c:v>
                </c:pt>
                <c:pt idx="801">
                  <c:v>45363</c:v>
                </c:pt>
                <c:pt idx="802">
                  <c:v>45364</c:v>
                </c:pt>
                <c:pt idx="803">
                  <c:v>45365</c:v>
                </c:pt>
                <c:pt idx="804">
                  <c:v>45366</c:v>
                </c:pt>
                <c:pt idx="805">
                  <c:v>45367</c:v>
                </c:pt>
                <c:pt idx="806">
                  <c:v>45368</c:v>
                </c:pt>
                <c:pt idx="807">
                  <c:v>45369</c:v>
                </c:pt>
                <c:pt idx="808">
                  <c:v>45370</c:v>
                </c:pt>
                <c:pt idx="809">
                  <c:v>45371</c:v>
                </c:pt>
                <c:pt idx="810">
                  <c:v>45372</c:v>
                </c:pt>
                <c:pt idx="811">
                  <c:v>45373</c:v>
                </c:pt>
                <c:pt idx="812">
                  <c:v>45374</c:v>
                </c:pt>
                <c:pt idx="813">
                  <c:v>45375</c:v>
                </c:pt>
                <c:pt idx="814">
                  <c:v>45376</c:v>
                </c:pt>
                <c:pt idx="815">
                  <c:v>45377</c:v>
                </c:pt>
                <c:pt idx="816">
                  <c:v>45378</c:v>
                </c:pt>
                <c:pt idx="817">
                  <c:v>45379</c:v>
                </c:pt>
                <c:pt idx="818">
                  <c:v>45380</c:v>
                </c:pt>
                <c:pt idx="819">
                  <c:v>45381</c:v>
                </c:pt>
                <c:pt idx="820">
                  <c:v>45382</c:v>
                </c:pt>
                <c:pt idx="821">
                  <c:v>45383</c:v>
                </c:pt>
                <c:pt idx="822">
                  <c:v>45384</c:v>
                </c:pt>
                <c:pt idx="823">
                  <c:v>45385</c:v>
                </c:pt>
                <c:pt idx="824">
                  <c:v>45386</c:v>
                </c:pt>
                <c:pt idx="825">
                  <c:v>45387</c:v>
                </c:pt>
                <c:pt idx="826">
                  <c:v>45388</c:v>
                </c:pt>
                <c:pt idx="827">
                  <c:v>45389</c:v>
                </c:pt>
                <c:pt idx="828">
                  <c:v>45390</c:v>
                </c:pt>
                <c:pt idx="829">
                  <c:v>45391</c:v>
                </c:pt>
                <c:pt idx="830">
                  <c:v>45392</c:v>
                </c:pt>
                <c:pt idx="831">
                  <c:v>45393</c:v>
                </c:pt>
                <c:pt idx="832">
                  <c:v>45394</c:v>
                </c:pt>
                <c:pt idx="833">
                  <c:v>45395</c:v>
                </c:pt>
                <c:pt idx="834">
                  <c:v>45396</c:v>
                </c:pt>
                <c:pt idx="835">
                  <c:v>45397</c:v>
                </c:pt>
                <c:pt idx="836">
                  <c:v>45398</c:v>
                </c:pt>
                <c:pt idx="837">
                  <c:v>45399</c:v>
                </c:pt>
                <c:pt idx="838">
                  <c:v>45400</c:v>
                </c:pt>
                <c:pt idx="839">
                  <c:v>45401</c:v>
                </c:pt>
                <c:pt idx="840">
                  <c:v>45402</c:v>
                </c:pt>
                <c:pt idx="841">
                  <c:v>45403</c:v>
                </c:pt>
                <c:pt idx="842">
                  <c:v>45404</c:v>
                </c:pt>
                <c:pt idx="843">
                  <c:v>45405</c:v>
                </c:pt>
                <c:pt idx="844">
                  <c:v>45406</c:v>
                </c:pt>
                <c:pt idx="845">
                  <c:v>45407</c:v>
                </c:pt>
                <c:pt idx="846">
                  <c:v>45408</c:v>
                </c:pt>
                <c:pt idx="847">
                  <c:v>45409</c:v>
                </c:pt>
                <c:pt idx="848">
                  <c:v>45410</c:v>
                </c:pt>
                <c:pt idx="849">
                  <c:v>45411</c:v>
                </c:pt>
                <c:pt idx="850">
                  <c:v>45412</c:v>
                </c:pt>
                <c:pt idx="851">
                  <c:v>45413</c:v>
                </c:pt>
                <c:pt idx="852">
                  <c:v>45414</c:v>
                </c:pt>
                <c:pt idx="853">
                  <c:v>45415</c:v>
                </c:pt>
                <c:pt idx="854">
                  <c:v>45416</c:v>
                </c:pt>
                <c:pt idx="855">
                  <c:v>45417</c:v>
                </c:pt>
                <c:pt idx="856">
                  <c:v>45418</c:v>
                </c:pt>
                <c:pt idx="857">
                  <c:v>45419</c:v>
                </c:pt>
                <c:pt idx="858">
                  <c:v>45420</c:v>
                </c:pt>
                <c:pt idx="859">
                  <c:v>45421</c:v>
                </c:pt>
                <c:pt idx="860">
                  <c:v>45422</c:v>
                </c:pt>
                <c:pt idx="861">
                  <c:v>45423</c:v>
                </c:pt>
                <c:pt idx="862">
                  <c:v>45424</c:v>
                </c:pt>
                <c:pt idx="863">
                  <c:v>45425</c:v>
                </c:pt>
                <c:pt idx="864">
                  <c:v>45426</c:v>
                </c:pt>
                <c:pt idx="865">
                  <c:v>45427</c:v>
                </c:pt>
                <c:pt idx="866">
                  <c:v>45428</c:v>
                </c:pt>
                <c:pt idx="867">
                  <c:v>45429</c:v>
                </c:pt>
                <c:pt idx="868">
                  <c:v>45430</c:v>
                </c:pt>
                <c:pt idx="869">
                  <c:v>45431</c:v>
                </c:pt>
                <c:pt idx="870">
                  <c:v>45432</c:v>
                </c:pt>
                <c:pt idx="871">
                  <c:v>45433</c:v>
                </c:pt>
                <c:pt idx="872">
                  <c:v>45434</c:v>
                </c:pt>
                <c:pt idx="873">
                  <c:v>45435</c:v>
                </c:pt>
                <c:pt idx="874">
                  <c:v>45436</c:v>
                </c:pt>
                <c:pt idx="875">
                  <c:v>45437</c:v>
                </c:pt>
                <c:pt idx="876">
                  <c:v>45438</c:v>
                </c:pt>
                <c:pt idx="877">
                  <c:v>45439</c:v>
                </c:pt>
                <c:pt idx="878">
                  <c:v>45440</c:v>
                </c:pt>
                <c:pt idx="879">
                  <c:v>45441</c:v>
                </c:pt>
                <c:pt idx="880">
                  <c:v>45442</c:v>
                </c:pt>
                <c:pt idx="881">
                  <c:v>45443</c:v>
                </c:pt>
                <c:pt idx="882">
                  <c:v>45444</c:v>
                </c:pt>
                <c:pt idx="883">
                  <c:v>45445</c:v>
                </c:pt>
                <c:pt idx="884">
                  <c:v>45446</c:v>
                </c:pt>
                <c:pt idx="885">
                  <c:v>45447</c:v>
                </c:pt>
                <c:pt idx="886">
                  <c:v>45448</c:v>
                </c:pt>
                <c:pt idx="887">
                  <c:v>45449</c:v>
                </c:pt>
                <c:pt idx="888">
                  <c:v>45450</c:v>
                </c:pt>
                <c:pt idx="889">
                  <c:v>45451</c:v>
                </c:pt>
                <c:pt idx="890">
                  <c:v>45452</c:v>
                </c:pt>
                <c:pt idx="891">
                  <c:v>45453</c:v>
                </c:pt>
                <c:pt idx="892">
                  <c:v>45454</c:v>
                </c:pt>
                <c:pt idx="893">
                  <c:v>45455</c:v>
                </c:pt>
                <c:pt idx="894">
                  <c:v>45456</c:v>
                </c:pt>
                <c:pt idx="895">
                  <c:v>45457</c:v>
                </c:pt>
                <c:pt idx="896">
                  <c:v>45458</c:v>
                </c:pt>
                <c:pt idx="897">
                  <c:v>45459</c:v>
                </c:pt>
                <c:pt idx="898">
                  <c:v>45460</c:v>
                </c:pt>
                <c:pt idx="899">
                  <c:v>45461</c:v>
                </c:pt>
                <c:pt idx="900">
                  <c:v>45462</c:v>
                </c:pt>
                <c:pt idx="901">
                  <c:v>45463</c:v>
                </c:pt>
                <c:pt idx="902">
                  <c:v>45464</c:v>
                </c:pt>
                <c:pt idx="903">
                  <c:v>45465</c:v>
                </c:pt>
                <c:pt idx="904">
                  <c:v>45466</c:v>
                </c:pt>
                <c:pt idx="905">
                  <c:v>45467</c:v>
                </c:pt>
                <c:pt idx="906">
                  <c:v>45468</c:v>
                </c:pt>
                <c:pt idx="907">
                  <c:v>45469</c:v>
                </c:pt>
                <c:pt idx="908">
                  <c:v>45470</c:v>
                </c:pt>
                <c:pt idx="909">
                  <c:v>45471</c:v>
                </c:pt>
                <c:pt idx="910">
                  <c:v>45472</c:v>
                </c:pt>
                <c:pt idx="911">
                  <c:v>45473</c:v>
                </c:pt>
                <c:pt idx="912">
                  <c:v>45474</c:v>
                </c:pt>
                <c:pt idx="913">
                  <c:v>45475</c:v>
                </c:pt>
                <c:pt idx="914">
                  <c:v>45476</c:v>
                </c:pt>
                <c:pt idx="915">
                  <c:v>45477</c:v>
                </c:pt>
                <c:pt idx="916">
                  <c:v>45478</c:v>
                </c:pt>
                <c:pt idx="917">
                  <c:v>45479</c:v>
                </c:pt>
                <c:pt idx="918">
                  <c:v>45480</c:v>
                </c:pt>
                <c:pt idx="919">
                  <c:v>45481</c:v>
                </c:pt>
                <c:pt idx="920">
                  <c:v>45482</c:v>
                </c:pt>
                <c:pt idx="921">
                  <c:v>45483</c:v>
                </c:pt>
                <c:pt idx="922">
                  <c:v>45484</c:v>
                </c:pt>
                <c:pt idx="923">
                  <c:v>45485</c:v>
                </c:pt>
                <c:pt idx="924">
                  <c:v>45486</c:v>
                </c:pt>
                <c:pt idx="925">
                  <c:v>45487</c:v>
                </c:pt>
                <c:pt idx="926">
                  <c:v>45488</c:v>
                </c:pt>
                <c:pt idx="927">
                  <c:v>45489</c:v>
                </c:pt>
                <c:pt idx="928">
                  <c:v>45490</c:v>
                </c:pt>
                <c:pt idx="929">
                  <c:v>45491</c:v>
                </c:pt>
                <c:pt idx="930">
                  <c:v>45492</c:v>
                </c:pt>
                <c:pt idx="931">
                  <c:v>45493</c:v>
                </c:pt>
                <c:pt idx="932">
                  <c:v>45494</c:v>
                </c:pt>
                <c:pt idx="933">
                  <c:v>45495</c:v>
                </c:pt>
                <c:pt idx="934">
                  <c:v>45496</c:v>
                </c:pt>
                <c:pt idx="935">
                  <c:v>45497</c:v>
                </c:pt>
                <c:pt idx="936">
                  <c:v>45498</c:v>
                </c:pt>
                <c:pt idx="937">
                  <c:v>45499</c:v>
                </c:pt>
                <c:pt idx="938">
                  <c:v>45500</c:v>
                </c:pt>
                <c:pt idx="939">
                  <c:v>45501</c:v>
                </c:pt>
                <c:pt idx="940">
                  <c:v>45502</c:v>
                </c:pt>
                <c:pt idx="941">
                  <c:v>45503</c:v>
                </c:pt>
                <c:pt idx="942">
                  <c:v>45504</c:v>
                </c:pt>
                <c:pt idx="943">
                  <c:v>45505</c:v>
                </c:pt>
                <c:pt idx="944">
                  <c:v>45506</c:v>
                </c:pt>
                <c:pt idx="945">
                  <c:v>45507</c:v>
                </c:pt>
                <c:pt idx="946">
                  <c:v>45508</c:v>
                </c:pt>
                <c:pt idx="947">
                  <c:v>45509</c:v>
                </c:pt>
                <c:pt idx="948">
                  <c:v>45510</c:v>
                </c:pt>
                <c:pt idx="949">
                  <c:v>45511</c:v>
                </c:pt>
                <c:pt idx="950">
                  <c:v>45512</c:v>
                </c:pt>
                <c:pt idx="951">
                  <c:v>45513</c:v>
                </c:pt>
                <c:pt idx="952">
                  <c:v>45514</c:v>
                </c:pt>
                <c:pt idx="953">
                  <c:v>45515</c:v>
                </c:pt>
                <c:pt idx="954">
                  <c:v>45516</c:v>
                </c:pt>
                <c:pt idx="955">
                  <c:v>45517</c:v>
                </c:pt>
                <c:pt idx="956">
                  <c:v>45518</c:v>
                </c:pt>
                <c:pt idx="957">
                  <c:v>45519</c:v>
                </c:pt>
                <c:pt idx="958">
                  <c:v>45520</c:v>
                </c:pt>
                <c:pt idx="959">
                  <c:v>45521</c:v>
                </c:pt>
                <c:pt idx="960">
                  <c:v>45522</c:v>
                </c:pt>
                <c:pt idx="961">
                  <c:v>45523</c:v>
                </c:pt>
                <c:pt idx="962">
                  <c:v>45524</c:v>
                </c:pt>
                <c:pt idx="963">
                  <c:v>45525</c:v>
                </c:pt>
                <c:pt idx="964">
                  <c:v>45526</c:v>
                </c:pt>
                <c:pt idx="965">
                  <c:v>45527</c:v>
                </c:pt>
                <c:pt idx="966">
                  <c:v>45528</c:v>
                </c:pt>
                <c:pt idx="967">
                  <c:v>45529</c:v>
                </c:pt>
                <c:pt idx="968">
                  <c:v>45530</c:v>
                </c:pt>
                <c:pt idx="969">
                  <c:v>45531</c:v>
                </c:pt>
                <c:pt idx="970">
                  <c:v>45532</c:v>
                </c:pt>
                <c:pt idx="971">
                  <c:v>45533</c:v>
                </c:pt>
                <c:pt idx="972">
                  <c:v>45534</c:v>
                </c:pt>
                <c:pt idx="973">
                  <c:v>45535</c:v>
                </c:pt>
                <c:pt idx="974">
                  <c:v>45536</c:v>
                </c:pt>
                <c:pt idx="975">
                  <c:v>45537</c:v>
                </c:pt>
                <c:pt idx="976">
                  <c:v>45538</c:v>
                </c:pt>
                <c:pt idx="977">
                  <c:v>45539</c:v>
                </c:pt>
                <c:pt idx="978">
                  <c:v>45540</c:v>
                </c:pt>
                <c:pt idx="979">
                  <c:v>45541</c:v>
                </c:pt>
                <c:pt idx="980">
                  <c:v>45542</c:v>
                </c:pt>
                <c:pt idx="981">
                  <c:v>45543</c:v>
                </c:pt>
                <c:pt idx="982">
                  <c:v>45544</c:v>
                </c:pt>
                <c:pt idx="983">
                  <c:v>45545</c:v>
                </c:pt>
                <c:pt idx="984">
                  <c:v>45546</c:v>
                </c:pt>
                <c:pt idx="985">
                  <c:v>45547</c:v>
                </c:pt>
                <c:pt idx="986">
                  <c:v>45548</c:v>
                </c:pt>
                <c:pt idx="987">
                  <c:v>45549</c:v>
                </c:pt>
                <c:pt idx="988">
                  <c:v>45550</c:v>
                </c:pt>
                <c:pt idx="989">
                  <c:v>45551</c:v>
                </c:pt>
                <c:pt idx="990">
                  <c:v>45552</c:v>
                </c:pt>
                <c:pt idx="991">
                  <c:v>45553</c:v>
                </c:pt>
                <c:pt idx="992">
                  <c:v>45554</c:v>
                </c:pt>
                <c:pt idx="993">
                  <c:v>45555</c:v>
                </c:pt>
                <c:pt idx="994">
                  <c:v>45556</c:v>
                </c:pt>
                <c:pt idx="995">
                  <c:v>45557</c:v>
                </c:pt>
                <c:pt idx="996">
                  <c:v>45558</c:v>
                </c:pt>
                <c:pt idx="997">
                  <c:v>45559</c:v>
                </c:pt>
                <c:pt idx="998">
                  <c:v>45560</c:v>
                </c:pt>
                <c:pt idx="999">
                  <c:v>45561</c:v>
                </c:pt>
                <c:pt idx="1000">
                  <c:v>45562</c:v>
                </c:pt>
                <c:pt idx="1001">
                  <c:v>45563</c:v>
                </c:pt>
                <c:pt idx="1002">
                  <c:v>45564</c:v>
                </c:pt>
                <c:pt idx="1003">
                  <c:v>45565</c:v>
                </c:pt>
                <c:pt idx="1004">
                  <c:v>45566</c:v>
                </c:pt>
                <c:pt idx="1005">
                  <c:v>45567</c:v>
                </c:pt>
                <c:pt idx="1006">
                  <c:v>45568</c:v>
                </c:pt>
                <c:pt idx="1007">
                  <c:v>45569</c:v>
                </c:pt>
                <c:pt idx="1008">
                  <c:v>45570</c:v>
                </c:pt>
                <c:pt idx="1009">
                  <c:v>45571</c:v>
                </c:pt>
                <c:pt idx="1010">
                  <c:v>45572</c:v>
                </c:pt>
                <c:pt idx="1011">
                  <c:v>45573</c:v>
                </c:pt>
                <c:pt idx="1012">
                  <c:v>45574</c:v>
                </c:pt>
                <c:pt idx="1013">
                  <c:v>45575</c:v>
                </c:pt>
                <c:pt idx="1014">
                  <c:v>45576</c:v>
                </c:pt>
                <c:pt idx="1015">
                  <c:v>45577</c:v>
                </c:pt>
                <c:pt idx="1016">
                  <c:v>45578</c:v>
                </c:pt>
                <c:pt idx="1017">
                  <c:v>45579</c:v>
                </c:pt>
                <c:pt idx="1018">
                  <c:v>45580</c:v>
                </c:pt>
                <c:pt idx="1019">
                  <c:v>45581</c:v>
                </c:pt>
                <c:pt idx="1020">
                  <c:v>45582</c:v>
                </c:pt>
                <c:pt idx="1021">
                  <c:v>45583</c:v>
                </c:pt>
                <c:pt idx="1022">
                  <c:v>45584</c:v>
                </c:pt>
                <c:pt idx="1023">
                  <c:v>45585</c:v>
                </c:pt>
                <c:pt idx="1024">
                  <c:v>45586</c:v>
                </c:pt>
                <c:pt idx="1025">
                  <c:v>45587</c:v>
                </c:pt>
                <c:pt idx="1026">
                  <c:v>45588</c:v>
                </c:pt>
                <c:pt idx="1027">
                  <c:v>45589</c:v>
                </c:pt>
                <c:pt idx="1028">
                  <c:v>45590</c:v>
                </c:pt>
                <c:pt idx="1029">
                  <c:v>45591</c:v>
                </c:pt>
                <c:pt idx="1030">
                  <c:v>45592</c:v>
                </c:pt>
                <c:pt idx="1031">
                  <c:v>45593</c:v>
                </c:pt>
                <c:pt idx="1032">
                  <c:v>45594</c:v>
                </c:pt>
                <c:pt idx="1033">
                  <c:v>45595</c:v>
                </c:pt>
                <c:pt idx="1034">
                  <c:v>45596</c:v>
                </c:pt>
                <c:pt idx="1035">
                  <c:v>45597</c:v>
                </c:pt>
                <c:pt idx="1036">
                  <c:v>45598</c:v>
                </c:pt>
                <c:pt idx="1037">
                  <c:v>45599</c:v>
                </c:pt>
                <c:pt idx="1038">
                  <c:v>45600</c:v>
                </c:pt>
                <c:pt idx="1039">
                  <c:v>45601</c:v>
                </c:pt>
                <c:pt idx="1040">
                  <c:v>45602</c:v>
                </c:pt>
                <c:pt idx="1041">
                  <c:v>45603</c:v>
                </c:pt>
                <c:pt idx="1042">
                  <c:v>45604</c:v>
                </c:pt>
                <c:pt idx="1043">
                  <c:v>45605</c:v>
                </c:pt>
                <c:pt idx="1044">
                  <c:v>45606</c:v>
                </c:pt>
                <c:pt idx="1045">
                  <c:v>45607</c:v>
                </c:pt>
                <c:pt idx="1046">
                  <c:v>45608</c:v>
                </c:pt>
                <c:pt idx="1047">
                  <c:v>45609</c:v>
                </c:pt>
                <c:pt idx="1048">
                  <c:v>45610</c:v>
                </c:pt>
                <c:pt idx="1049">
                  <c:v>45611</c:v>
                </c:pt>
                <c:pt idx="1050">
                  <c:v>45612</c:v>
                </c:pt>
                <c:pt idx="1051">
                  <c:v>45613</c:v>
                </c:pt>
                <c:pt idx="1052">
                  <c:v>45614</c:v>
                </c:pt>
                <c:pt idx="1053">
                  <c:v>45615</c:v>
                </c:pt>
                <c:pt idx="1054">
                  <c:v>45616</c:v>
                </c:pt>
                <c:pt idx="1055">
                  <c:v>45617</c:v>
                </c:pt>
                <c:pt idx="1056">
                  <c:v>45618</c:v>
                </c:pt>
                <c:pt idx="1057">
                  <c:v>45619</c:v>
                </c:pt>
                <c:pt idx="1058">
                  <c:v>45620</c:v>
                </c:pt>
                <c:pt idx="1059">
                  <c:v>45621</c:v>
                </c:pt>
                <c:pt idx="1060">
                  <c:v>45622</c:v>
                </c:pt>
                <c:pt idx="1061">
                  <c:v>45623</c:v>
                </c:pt>
                <c:pt idx="1062">
                  <c:v>45624</c:v>
                </c:pt>
                <c:pt idx="1063">
                  <c:v>45625</c:v>
                </c:pt>
                <c:pt idx="1064">
                  <c:v>45626</c:v>
                </c:pt>
                <c:pt idx="1065">
                  <c:v>45627</c:v>
                </c:pt>
                <c:pt idx="1066">
                  <c:v>45628</c:v>
                </c:pt>
                <c:pt idx="1067">
                  <c:v>45629</c:v>
                </c:pt>
                <c:pt idx="1068">
                  <c:v>45630</c:v>
                </c:pt>
                <c:pt idx="1069">
                  <c:v>45631</c:v>
                </c:pt>
                <c:pt idx="1070">
                  <c:v>45632</c:v>
                </c:pt>
                <c:pt idx="1071">
                  <c:v>45633</c:v>
                </c:pt>
                <c:pt idx="1072">
                  <c:v>45634</c:v>
                </c:pt>
                <c:pt idx="1073">
                  <c:v>45635</c:v>
                </c:pt>
                <c:pt idx="1074">
                  <c:v>45636</c:v>
                </c:pt>
                <c:pt idx="1075">
                  <c:v>45637</c:v>
                </c:pt>
                <c:pt idx="1076">
                  <c:v>45638</c:v>
                </c:pt>
                <c:pt idx="1077">
                  <c:v>45639</c:v>
                </c:pt>
                <c:pt idx="1078">
                  <c:v>45640</c:v>
                </c:pt>
                <c:pt idx="1079">
                  <c:v>45641</c:v>
                </c:pt>
                <c:pt idx="1080">
                  <c:v>45642</c:v>
                </c:pt>
                <c:pt idx="1081">
                  <c:v>45643</c:v>
                </c:pt>
                <c:pt idx="1082">
                  <c:v>45644</c:v>
                </c:pt>
                <c:pt idx="1083">
                  <c:v>45645</c:v>
                </c:pt>
                <c:pt idx="1084">
                  <c:v>45646</c:v>
                </c:pt>
                <c:pt idx="1085">
                  <c:v>45647</c:v>
                </c:pt>
                <c:pt idx="1086">
                  <c:v>45648</c:v>
                </c:pt>
                <c:pt idx="1087">
                  <c:v>45649</c:v>
                </c:pt>
                <c:pt idx="1088">
                  <c:v>45650</c:v>
                </c:pt>
                <c:pt idx="1089">
                  <c:v>45651</c:v>
                </c:pt>
                <c:pt idx="1090">
                  <c:v>45652</c:v>
                </c:pt>
                <c:pt idx="1091">
                  <c:v>45653</c:v>
                </c:pt>
                <c:pt idx="1092">
                  <c:v>45654</c:v>
                </c:pt>
                <c:pt idx="1093">
                  <c:v>45655</c:v>
                </c:pt>
                <c:pt idx="1094">
                  <c:v>45656</c:v>
                </c:pt>
                <c:pt idx="1095">
                  <c:v>45657</c:v>
                </c:pt>
                <c:pt idx="1096">
                  <c:v>45658</c:v>
                </c:pt>
                <c:pt idx="1097">
                  <c:v>45659</c:v>
                </c:pt>
                <c:pt idx="1098">
                  <c:v>45660</c:v>
                </c:pt>
                <c:pt idx="1099">
                  <c:v>45661</c:v>
                </c:pt>
                <c:pt idx="1100">
                  <c:v>45662</c:v>
                </c:pt>
                <c:pt idx="1101">
                  <c:v>45663</c:v>
                </c:pt>
                <c:pt idx="1102">
                  <c:v>45664</c:v>
                </c:pt>
                <c:pt idx="1103">
                  <c:v>45665</c:v>
                </c:pt>
                <c:pt idx="1104">
                  <c:v>45666</c:v>
                </c:pt>
                <c:pt idx="1105">
                  <c:v>45667</c:v>
                </c:pt>
                <c:pt idx="1106">
                  <c:v>45668</c:v>
                </c:pt>
                <c:pt idx="1107">
                  <c:v>45669</c:v>
                </c:pt>
                <c:pt idx="1108">
                  <c:v>45670</c:v>
                </c:pt>
                <c:pt idx="1109">
                  <c:v>45671</c:v>
                </c:pt>
                <c:pt idx="1110">
                  <c:v>45672</c:v>
                </c:pt>
                <c:pt idx="1111">
                  <c:v>45673</c:v>
                </c:pt>
                <c:pt idx="1112">
                  <c:v>45674</c:v>
                </c:pt>
                <c:pt idx="1113">
                  <c:v>45675</c:v>
                </c:pt>
                <c:pt idx="1114">
                  <c:v>45676</c:v>
                </c:pt>
                <c:pt idx="1115">
                  <c:v>45677</c:v>
                </c:pt>
                <c:pt idx="1116">
                  <c:v>45678</c:v>
                </c:pt>
                <c:pt idx="1117">
                  <c:v>45679</c:v>
                </c:pt>
                <c:pt idx="1118">
                  <c:v>45680</c:v>
                </c:pt>
                <c:pt idx="1119">
                  <c:v>45681</c:v>
                </c:pt>
                <c:pt idx="1120">
                  <c:v>45682</c:v>
                </c:pt>
                <c:pt idx="1121">
                  <c:v>45683</c:v>
                </c:pt>
                <c:pt idx="1122">
                  <c:v>45684</c:v>
                </c:pt>
                <c:pt idx="1123">
                  <c:v>45685</c:v>
                </c:pt>
                <c:pt idx="1124">
                  <c:v>45686</c:v>
                </c:pt>
                <c:pt idx="1125">
                  <c:v>45687</c:v>
                </c:pt>
                <c:pt idx="1126">
                  <c:v>45688</c:v>
                </c:pt>
                <c:pt idx="1127">
                  <c:v>45689</c:v>
                </c:pt>
                <c:pt idx="1128">
                  <c:v>45690</c:v>
                </c:pt>
                <c:pt idx="1129">
                  <c:v>45691</c:v>
                </c:pt>
                <c:pt idx="1130">
                  <c:v>45692</c:v>
                </c:pt>
                <c:pt idx="1131">
                  <c:v>45693</c:v>
                </c:pt>
                <c:pt idx="1132">
                  <c:v>45694</c:v>
                </c:pt>
                <c:pt idx="1133">
                  <c:v>45695</c:v>
                </c:pt>
                <c:pt idx="1134">
                  <c:v>45696</c:v>
                </c:pt>
                <c:pt idx="1135">
                  <c:v>45697</c:v>
                </c:pt>
                <c:pt idx="1136">
                  <c:v>45698</c:v>
                </c:pt>
                <c:pt idx="1137">
                  <c:v>45699</c:v>
                </c:pt>
                <c:pt idx="1138">
                  <c:v>45700</c:v>
                </c:pt>
                <c:pt idx="1139">
                  <c:v>45701</c:v>
                </c:pt>
                <c:pt idx="1140">
                  <c:v>45702</c:v>
                </c:pt>
                <c:pt idx="1141">
                  <c:v>45703</c:v>
                </c:pt>
                <c:pt idx="1142">
                  <c:v>45704</c:v>
                </c:pt>
                <c:pt idx="1143">
                  <c:v>45705</c:v>
                </c:pt>
                <c:pt idx="1144">
                  <c:v>45706</c:v>
                </c:pt>
                <c:pt idx="1145">
                  <c:v>45707</c:v>
                </c:pt>
                <c:pt idx="1146">
                  <c:v>45708</c:v>
                </c:pt>
                <c:pt idx="1147">
                  <c:v>45709</c:v>
                </c:pt>
                <c:pt idx="1148">
                  <c:v>45710</c:v>
                </c:pt>
                <c:pt idx="1149">
                  <c:v>45711</c:v>
                </c:pt>
                <c:pt idx="1150">
                  <c:v>45712</c:v>
                </c:pt>
                <c:pt idx="1151">
                  <c:v>45713</c:v>
                </c:pt>
                <c:pt idx="1152">
                  <c:v>45714</c:v>
                </c:pt>
                <c:pt idx="1153">
                  <c:v>45715</c:v>
                </c:pt>
                <c:pt idx="1154">
                  <c:v>45716</c:v>
                </c:pt>
                <c:pt idx="1155">
                  <c:v>45717</c:v>
                </c:pt>
                <c:pt idx="1156">
                  <c:v>45718</c:v>
                </c:pt>
                <c:pt idx="1157">
                  <c:v>45719</c:v>
                </c:pt>
                <c:pt idx="1158">
                  <c:v>45720</c:v>
                </c:pt>
                <c:pt idx="1159">
                  <c:v>45721</c:v>
                </c:pt>
                <c:pt idx="1160">
                  <c:v>45722</c:v>
                </c:pt>
                <c:pt idx="1161">
                  <c:v>45723</c:v>
                </c:pt>
                <c:pt idx="1162">
                  <c:v>45724</c:v>
                </c:pt>
                <c:pt idx="1163">
                  <c:v>45725</c:v>
                </c:pt>
                <c:pt idx="1164">
                  <c:v>45726</c:v>
                </c:pt>
                <c:pt idx="1165">
                  <c:v>45727</c:v>
                </c:pt>
                <c:pt idx="1166">
                  <c:v>45728</c:v>
                </c:pt>
                <c:pt idx="1167">
                  <c:v>45729</c:v>
                </c:pt>
                <c:pt idx="1168">
                  <c:v>45730</c:v>
                </c:pt>
                <c:pt idx="1169">
                  <c:v>45731</c:v>
                </c:pt>
                <c:pt idx="1170">
                  <c:v>45732</c:v>
                </c:pt>
                <c:pt idx="1171">
                  <c:v>45733</c:v>
                </c:pt>
                <c:pt idx="1172">
                  <c:v>45734</c:v>
                </c:pt>
                <c:pt idx="1173">
                  <c:v>45735</c:v>
                </c:pt>
                <c:pt idx="1174">
                  <c:v>45736</c:v>
                </c:pt>
                <c:pt idx="1175">
                  <c:v>45737</c:v>
                </c:pt>
                <c:pt idx="1176">
                  <c:v>45738</c:v>
                </c:pt>
                <c:pt idx="1177">
                  <c:v>45739</c:v>
                </c:pt>
                <c:pt idx="1178">
                  <c:v>45740</c:v>
                </c:pt>
                <c:pt idx="1179">
                  <c:v>45741</c:v>
                </c:pt>
                <c:pt idx="1180">
                  <c:v>45742</c:v>
                </c:pt>
                <c:pt idx="1181">
                  <c:v>45743</c:v>
                </c:pt>
                <c:pt idx="1182">
                  <c:v>45744</c:v>
                </c:pt>
                <c:pt idx="1183">
                  <c:v>45745</c:v>
                </c:pt>
                <c:pt idx="1184">
                  <c:v>45746</c:v>
                </c:pt>
                <c:pt idx="1185">
                  <c:v>45747</c:v>
                </c:pt>
                <c:pt idx="1186">
                  <c:v>45748</c:v>
                </c:pt>
                <c:pt idx="1187">
                  <c:v>45749</c:v>
                </c:pt>
                <c:pt idx="1188">
                  <c:v>45750</c:v>
                </c:pt>
                <c:pt idx="1189">
                  <c:v>45751</c:v>
                </c:pt>
                <c:pt idx="1190">
                  <c:v>45752</c:v>
                </c:pt>
                <c:pt idx="1191">
                  <c:v>45753</c:v>
                </c:pt>
                <c:pt idx="1192">
                  <c:v>45754</c:v>
                </c:pt>
                <c:pt idx="1193">
                  <c:v>45755</c:v>
                </c:pt>
                <c:pt idx="1194">
                  <c:v>45756</c:v>
                </c:pt>
                <c:pt idx="1195">
                  <c:v>45757</c:v>
                </c:pt>
                <c:pt idx="1196">
                  <c:v>45758</c:v>
                </c:pt>
                <c:pt idx="1197">
                  <c:v>45759</c:v>
                </c:pt>
                <c:pt idx="1198">
                  <c:v>45760</c:v>
                </c:pt>
                <c:pt idx="1199">
                  <c:v>45761</c:v>
                </c:pt>
                <c:pt idx="1200">
                  <c:v>45762</c:v>
                </c:pt>
                <c:pt idx="1201">
                  <c:v>45763</c:v>
                </c:pt>
                <c:pt idx="1202">
                  <c:v>45764</c:v>
                </c:pt>
                <c:pt idx="1203">
                  <c:v>45765</c:v>
                </c:pt>
                <c:pt idx="1204">
                  <c:v>45766</c:v>
                </c:pt>
                <c:pt idx="1205">
                  <c:v>45767</c:v>
                </c:pt>
                <c:pt idx="1206">
                  <c:v>45768</c:v>
                </c:pt>
                <c:pt idx="1207">
                  <c:v>45769</c:v>
                </c:pt>
                <c:pt idx="1208">
                  <c:v>45770</c:v>
                </c:pt>
                <c:pt idx="1209">
                  <c:v>45771</c:v>
                </c:pt>
                <c:pt idx="1210">
                  <c:v>45772</c:v>
                </c:pt>
                <c:pt idx="1211">
                  <c:v>45773</c:v>
                </c:pt>
                <c:pt idx="1212">
                  <c:v>45774</c:v>
                </c:pt>
                <c:pt idx="1213">
                  <c:v>45775</c:v>
                </c:pt>
                <c:pt idx="1214">
                  <c:v>45776</c:v>
                </c:pt>
                <c:pt idx="1215">
                  <c:v>45777</c:v>
                </c:pt>
                <c:pt idx="1216">
                  <c:v>45778</c:v>
                </c:pt>
                <c:pt idx="1217">
                  <c:v>45779</c:v>
                </c:pt>
                <c:pt idx="1218">
                  <c:v>45780</c:v>
                </c:pt>
                <c:pt idx="1219">
                  <c:v>45781</c:v>
                </c:pt>
                <c:pt idx="1220">
                  <c:v>45782</c:v>
                </c:pt>
                <c:pt idx="1221">
                  <c:v>45783</c:v>
                </c:pt>
                <c:pt idx="1222">
                  <c:v>45784</c:v>
                </c:pt>
                <c:pt idx="1223">
                  <c:v>45785</c:v>
                </c:pt>
                <c:pt idx="1224">
                  <c:v>45786</c:v>
                </c:pt>
                <c:pt idx="1225">
                  <c:v>45787</c:v>
                </c:pt>
                <c:pt idx="1226">
                  <c:v>45788</c:v>
                </c:pt>
                <c:pt idx="1227">
                  <c:v>45789</c:v>
                </c:pt>
                <c:pt idx="1228">
                  <c:v>45790</c:v>
                </c:pt>
                <c:pt idx="1229">
                  <c:v>45791</c:v>
                </c:pt>
                <c:pt idx="1230">
                  <c:v>45792</c:v>
                </c:pt>
                <c:pt idx="1231">
                  <c:v>45793</c:v>
                </c:pt>
                <c:pt idx="1232">
                  <c:v>45794</c:v>
                </c:pt>
                <c:pt idx="1233">
                  <c:v>45795</c:v>
                </c:pt>
                <c:pt idx="1234">
                  <c:v>45796</c:v>
                </c:pt>
                <c:pt idx="1235">
                  <c:v>45797</c:v>
                </c:pt>
                <c:pt idx="1236">
                  <c:v>45798</c:v>
                </c:pt>
                <c:pt idx="1237">
                  <c:v>45799</c:v>
                </c:pt>
                <c:pt idx="1238">
                  <c:v>45800</c:v>
                </c:pt>
                <c:pt idx="1239">
                  <c:v>45801</c:v>
                </c:pt>
                <c:pt idx="1240">
                  <c:v>45802</c:v>
                </c:pt>
                <c:pt idx="1241">
                  <c:v>45803</c:v>
                </c:pt>
                <c:pt idx="1242">
                  <c:v>45804</c:v>
                </c:pt>
                <c:pt idx="1243">
                  <c:v>45805</c:v>
                </c:pt>
                <c:pt idx="1244">
                  <c:v>45806</c:v>
                </c:pt>
                <c:pt idx="1245">
                  <c:v>45807</c:v>
                </c:pt>
                <c:pt idx="1246">
                  <c:v>45808</c:v>
                </c:pt>
                <c:pt idx="1247">
                  <c:v>45809</c:v>
                </c:pt>
                <c:pt idx="1248">
                  <c:v>45810</c:v>
                </c:pt>
                <c:pt idx="1249">
                  <c:v>45811</c:v>
                </c:pt>
                <c:pt idx="1250">
                  <c:v>45812</c:v>
                </c:pt>
                <c:pt idx="1251">
                  <c:v>45813</c:v>
                </c:pt>
                <c:pt idx="1252">
                  <c:v>45814</c:v>
                </c:pt>
                <c:pt idx="1253">
                  <c:v>45815</c:v>
                </c:pt>
                <c:pt idx="1254">
                  <c:v>45816</c:v>
                </c:pt>
                <c:pt idx="1255">
                  <c:v>45817</c:v>
                </c:pt>
                <c:pt idx="1256">
                  <c:v>45818</c:v>
                </c:pt>
                <c:pt idx="1257">
                  <c:v>45819</c:v>
                </c:pt>
                <c:pt idx="1258">
                  <c:v>45820</c:v>
                </c:pt>
                <c:pt idx="1259">
                  <c:v>45821</c:v>
                </c:pt>
                <c:pt idx="1260">
                  <c:v>45822</c:v>
                </c:pt>
                <c:pt idx="1261">
                  <c:v>45823</c:v>
                </c:pt>
                <c:pt idx="1262">
                  <c:v>45824</c:v>
                </c:pt>
                <c:pt idx="1263">
                  <c:v>45825</c:v>
                </c:pt>
                <c:pt idx="1264">
                  <c:v>45826</c:v>
                </c:pt>
                <c:pt idx="1265">
                  <c:v>45827</c:v>
                </c:pt>
                <c:pt idx="1266">
                  <c:v>45828</c:v>
                </c:pt>
                <c:pt idx="1267">
                  <c:v>45829</c:v>
                </c:pt>
                <c:pt idx="1268">
                  <c:v>45830</c:v>
                </c:pt>
                <c:pt idx="1269">
                  <c:v>45831</c:v>
                </c:pt>
                <c:pt idx="1270">
                  <c:v>45832</c:v>
                </c:pt>
                <c:pt idx="1271">
                  <c:v>45833</c:v>
                </c:pt>
                <c:pt idx="1272">
                  <c:v>45834</c:v>
                </c:pt>
                <c:pt idx="1273">
                  <c:v>45835</c:v>
                </c:pt>
                <c:pt idx="1274">
                  <c:v>45836</c:v>
                </c:pt>
                <c:pt idx="1275">
                  <c:v>45837</c:v>
                </c:pt>
                <c:pt idx="1276">
                  <c:v>45838</c:v>
                </c:pt>
                <c:pt idx="1277">
                  <c:v>45839</c:v>
                </c:pt>
                <c:pt idx="1278">
                  <c:v>45840</c:v>
                </c:pt>
                <c:pt idx="1279">
                  <c:v>45841</c:v>
                </c:pt>
                <c:pt idx="1280">
                  <c:v>45842</c:v>
                </c:pt>
                <c:pt idx="1281">
                  <c:v>45843</c:v>
                </c:pt>
                <c:pt idx="1282">
                  <c:v>45844</c:v>
                </c:pt>
                <c:pt idx="1283">
                  <c:v>45845</c:v>
                </c:pt>
                <c:pt idx="1284">
                  <c:v>45846</c:v>
                </c:pt>
                <c:pt idx="1285">
                  <c:v>45847</c:v>
                </c:pt>
                <c:pt idx="1286">
                  <c:v>45848</c:v>
                </c:pt>
                <c:pt idx="1287">
                  <c:v>45849</c:v>
                </c:pt>
                <c:pt idx="1288">
                  <c:v>45850</c:v>
                </c:pt>
                <c:pt idx="1289">
                  <c:v>45851</c:v>
                </c:pt>
                <c:pt idx="1290">
                  <c:v>45852</c:v>
                </c:pt>
                <c:pt idx="1291">
                  <c:v>45853</c:v>
                </c:pt>
                <c:pt idx="1292">
                  <c:v>45854</c:v>
                </c:pt>
                <c:pt idx="1293">
                  <c:v>45855</c:v>
                </c:pt>
                <c:pt idx="1294">
                  <c:v>45856</c:v>
                </c:pt>
                <c:pt idx="1295">
                  <c:v>45857</c:v>
                </c:pt>
                <c:pt idx="1296">
                  <c:v>45858</c:v>
                </c:pt>
                <c:pt idx="1297">
                  <c:v>45859</c:v>
                </c:pt>
                <c:pt idx="1298">
                  <c:v>45860</c:v>
                </c:pt>
                <c:pt idx="1299">
                  <c:v>45861</c:v>
                </c:pt>
                <c:pt idx="1300">
                  <c:v>45862</c:v>
                </c:pt>
                <c:pt idx="1301">
                  <c:v>45863</c:v>
                </c:pt>
                <c:pt idx="1302">
                  <c:v>45864</c:v>
                </c:pt>
                <c:pt idx="1303">
                  <c:v>45865</c:v>
                </c:pt>
                <c:pt idx="1304">
                  <c:v>45866</c:v>
                </c:pt>
                <c:pt idx="1305">
                  <c:v>45867</c:v>
                </c:pt>
                <c:pt idx="1306">
                  <c:v>45868</c:v>
                </c:pt>
                <c:pt idx="1307">
                  <c:v>45869</c:v>
                </c:pt>
                <c:pt idx="1308">
                  <c:v>45870</c:v>
                </c:pt>
                <c:pt idx="1309">
                  <c:v>45871</c:v>
                </c:pt>
                <c:pt idx="1310">
                  <c:v>45872</c:v>
                </c:pt>
                <c:pt idx="1311">
                  <c:v>45873</c:v>
                </c:pt>
                <c:pt idx="1312">
                  <c:v>45874</c:v>
                </c:pt>
                <c:pt idx="1313">
                  <c:v>45875</c:v>
                </c:pt>
                <c:pt idx="1314">
                  <c:v>45876</c:v>
                </c:pt>
                <c:pt idx="1315">
                  <c:v>45877</c:v>
                </c:pt>
                <c:pt idx="1316">
                  <c:v>45878</c:v>
                </c:pt>
                <c:pt idx="1317">
                  <c:v>45879</c:v>
                </c:pt>
                <c:pt idx="1318">
                  <c:v>45880</c:v>
                </c:pt>
                <c:pt idx="1319">
                  <c:v>45881</c:v>
                </c:pt>
                <c:pt idx="1320">
                  <c:v>45882</c:v>
                </c:pt>
                <c:pt idx="1321">
                  <c:v>45883</c:v>
                </c:pt>
                <c:pt idx="1322">
                  <c:v>45884</c:v>
                </c:pt>
                <c:pt idx="1323">
                  <c:v>45885</c:v>
                </c:pt>
                <c:pt idx="1324">
                  <c:v>45886</c:v>
                </c:pt>
                <c:pt idx="1325">
                  <c:v>45887</c:v>
                </c:pt>
                <c:pt idx="1326">
                  <c:v>45888</c:v>
                </c:pt>
                <c:pt idx="1327">
                  <c:v>45889</c:v>
                </c:pt>
                <c:pt idx="1328">
                  <c:v>45890</c:v>
                </c:pt>
                <c:pt idx="1329">
                  <c:v>45891</c:v>
                </c:pt>
                <c:pt idx="1330">
                  <c:v>45892</c:v>
                </c:pt>
                <c:pt idx="1331">
                  <c:v>45893</c:v>
                </c:pt>
                <c:pt idx="1332">
                  <c:v>45894</c:v>
                </c:pt>
                <c:pt idx="1333">
                  <c:v>45895</c:v>
                </c:pt>
                <c:pt idx="1334">
                  <c:v>45896</c:v>
                </c:pt>
                <c:pt idx="1335">
                  <c:v>45897</c:v>
                </c:pt>
                <c:pt idx="1336">
                  <c:v>45898</c:v>
                </c:pt>
                <c:pt idx="1337">
                  <c:v>45899</c:v>
                </c:pt>
                <c:pt idx="1338">
                  <c:v>45900</c:v>
                </c:pt>
                <c:pt idx="1339">
                  <c:v>45901</c:v>
                </c:pt>
                <c:pt idx="1340">
                  <c:v>45902</c:v>
                </c:pt>
                <c:pt idx="1341">
                  <c:v>45903</c:v>
                </c:pt>
                <c:pt idx="1342">
                  <c:v>45904</c:v>
                </c:pt>
                <c:pt idx="1343">
                  <c:v>45905</c:v>
                </c:pt>
                <c:pt idx="1344">
                  <c:v>45906</c:v>
                </c:pt>
                <c:pt idx="1345">
                  <c:v>45907</c:v>
                </c:pt>
                <c:pt idx="1346">
                  <c:v>45908</c:v>
                </c:pt>
                <c:pt idx="1347">
                  <c:v>45909</c:v>
                </c:pt>
                <c:pt idx="1348">
                  <c:v>45910</c:v>
                </c:pt>
                <c:pt idx="1349">
                  <c:v>45911</c:v>
                </c:pt>
                <c:pt idx="1350">
                  <c:v>45912</c:v>
                </c:pt>
                <c:pt idx="1351">
                  <c:v>45913</c:v>
                </c:pt>
                <c:pt idx="1352">
                  <c:v>45914</c:v>
                </c:pt>
                <c:pt idx="1353">
                  <c:v>45915</c:v>
                </c:pt>
                <c:pt idx="1354">
                  <c:v>45916</c:v>
                </c:pt>
                <c:pt idx="1355">
                  <c:v>45917</c:v>
                </c:pt>
                <c:pt idx="1356">
                  <c:v>45918</c:v>
                </c:pt>
                <c:pt idx="1357">
                  <c:v>45919</c:v>
                </c:pt>
                <c:pt idx="1358">
                  <c:v>45920</c:v>
                </c:pt>
                <c:pt idx="1359">
                  <c:v>45921</c:v>
                </c:pt>
                <c:pt idx="1360">
                  <c:v>45922</c:v>
                </c:pt>
                <c:pt idx="1361">
                  <c:v>45923</c:v>
                </c:pt>
                <c:pt idx="1362">
                  <c:v>45924</c:v>
                </c:pt>
                <c:pt idx="1363">
                  <c:v>45925</c:v>
                </c:pt>
                <c:pt idx="1364">
                  <c:v>45926</c:v>
                </c:pt>
                <c:pt idx="1365">
                  <c:v>45927</c:v>
                </c:pt>
                <c:pt idx="1366">
                  <c:v>45928</c:v>
                </c:pt>
                <c:pt idx="1367">
                  <c:v>45929</c:v>
                </c:pt>
                <c:pt idx="1368">
                  <c:v>45930</c:v>
                </c:pt>
                <c:pt idx="1369">
                  <c:v>45931</c:v>
                </c:pt>
                <c:pt idx="1370">
                  <c:v>45932</c:v>
                </c:pt>
                <c:pt idx="1371">
                  <c:v>45933</c:v>
                </c:pt>
                <c:pt idx="1372">
                  <c:v>45934</c:v>
                </c:pt>
                <c:pt idx="1373">
                  <c:v>45935</c:v>
                </c:pt>
                <c:pt idx="1374">
                  <c:v>45936</c:v>
                </c:pt>
                <c:pt idx="1375">
                  <c:v>45937</c:v>
                </c:pt>
                <c:pt idx="1376">
                  <c:v>45938</c:v>
                </c:pt>
                <c:pt idx="1377">
                  <c:v>45939</c:v>
                </c:pt>
                <c:pt idx="1378">
                  <c:v>45940</c:v>
                </c:pt>
                <c:pt idx="1379">
                  <c:v>45941</c:v>
                </c:pt>
                <c:pt idx="1380">
                  <c:v>45942</c:v>
                </c:pt>
                <c:pt idx="1381">
                  <c:v>45943</c:v>
                </c:pt>
                <c:pt idx="1382">
                  <c:v>45944</c:v>
                </c:pt>
                <c:pt idx="1383">
                  <c:v>45945</c:v>
                </c:pt>
                <c:pt idx="1384">
                  <c:v>45946</c:v>
                </c:pt>
                <c:pt idx="1385">
                  <c:v>45947</c:v>
                </c:pt>
                <c:pt idx="1386">
                  <c:v>45948</c:v>
                </c:pt>
                <c:pt idx="1387">
                  <c:v>45949</c:v>
                </c:pt>
                <c:pt idx="1388">
                  <c:v>45950</c:v>
                </c:pt>
                <c:pt idx="1389">
                  <c:v>45951</c:v>
                </c:pt>
                <c:pt idx="1390">
                  <c:v>45952</c:v>
                </c:pt>
                <c:pt idx="1391">
                  <c:v>45953</c:v>
                </c:pt>
                <c:pt idx="1392">
                  <c:v>45954</c:v>
                </c:pt>
                <c:pt idx="1393">
                  <c:v>45955</c:v>
                </c:pt>
                <c:pt idx="1394">
                  <c:v>45956</c:v>
                </c:pt>
                <c:pt idx="1395">
                  <c:v>45957</c:v>
                </c:pt>
                <c:pt idx="1396">
                  <c:v>45958</c:v>
                </c:pt>
                <c:pt idx="1397">
                  <c:v>45959</c:v>
                </c:pt>
                <c:pt idx="1398">
                  <c:v>45960</c:v>
                </c:pt>
                <c:pt idx="1399">
                  <c:v>45961</c:v>
                </c:pt>
                <c:pt idx="1400">
                  <c:v>45962</c:v>
                </c:pt>
                <c:pt idx="1401">
                  <c:v>45963</c:v>
                </c:pt>
                <c:pt idx="1402">
                  <c:v>45964</c:v>
                </c:pt>
                <c:pt idx="1403">
                  <c:v>45965</c:v>
                </c:pt>
                <c:pt idx="1404">
                  <c:v>45966</c:v>
                </c:pt>
                <c:pt idx="1405">
                  <c:v>45967</c:v>
                </c:pt>
                <c:pt idx="1406">
                  <c:v>45968</c:v>
                </c:pt>
                <c:pt idx="1407">
                  <c:v>45969</c:v>
                </c:pt>
                <c:pt idx="1408">
                  <c:v>45970</c:v>
                </c:pt>
                <c:pt idx="1409">
                  <c:v>45971</c:v>
                </c:pt>
                <c:pt idx="1410">
                  <c:v>45972</c:v>
                </c:pt>
                <c:pt idx="1411">
                  <c:v>45973</c:v>
                </c:pt>
                <c:pt idx="1412">
                  <c:v>45974</c:v>
                </c:pt>
                <c:pt idx="1413">
                  <c:v>45975</c:v>
                </c:pt>
                <c:pt idx="1414">
                  <c:v>45976</c:v>
                </c:pt>
                <c:pt idx="1415">
                  <c:v>45977</c:v>
                </c:pt>
                <c:pt idx="1416">
                  <c:v>45978</c:v>
                </c:pt>
                <c:pt idx="1417">
                  <c:v>45979</c:v>
                </c:pt>
                <c:pt idx="1418">
                  <c:v>45980</c:v>
                </c:pt>
                <c:pt idx="1419">
                  <c:v>45981</c:v>
                </c:pt>
                <c:pt idx="1420">
                  <c:v>45982</c:v>
                </c:pt>
                <c:pt idx="1421">
                  <c:v>45983</c:v>
                </c:pt>
                <c:pt idx="1422">
                  <c:v>45984</c:v>
                </c:pt>
                <c:pt idx="1423">
                  <c:v>45985</c:v>
                </c:pt>
                <c:pt idx="1424">
                  <c:v>45986</c:v>
                </c:pt>
                <c:pt idx="1425">
                  <c:v>45987</c:v>
                </c:pt>
                <c:pt idx="1426">
                  <c:v>45988</c:v>
                </c:pt>
                <c:pt idx="1427">
                  <c:v>45989</c:v>
                </c:pt>
                <c:pt idx="1428">
                  <c:v>45990</c:v>
                </c:pt>
                <c:pt idx="1429">
                  <c:v>45991</c:v>
                </c:pt>
                <c:pt idx="1430">
                  <c:v>45992</c:v>
                </c:pt>
                <c:pt idx="1431">
                  <c:v>45993</c:v>
                </c:pt>
                <c:pt idx="1432">
                  <c:v>45994</c:v>
                </c:pt>
                <c:pt idx="1433">
                  <c:v>45995</c:v>
                </c:pt>
                <c:pt idx="1434">
                  <c:v>45996</c:v>
                </c:pt>
                <c:pt idx="1435">
                  <c:v>45997</c:v>
                </c:pt>
                <c:pt idx="1436">
                  <c:v>45998</c:v>
                </c:pt>
                <c:pt idx="1437">
                  <c:v>45999</c:v>
                </c:pt>
                <c:pt idx="1438">
                  <c:v>46000</c:v>
                </c:pt>
                <c:pt idx="1439">
                  <c:v>46001</c:v>
                </c:pt>
                <c:pt idx="1440">
                  <c:v>46002</c:v>
                </c:pt>
                <c:pt idx="1441">
                  <c:v>46003</c:v>
                </c:pt>
                <c:pt idx="1442">
                  <c:v>46004</c:v>
                </c:pt>
                <c:pt idx="1443">
                  <c:v>46005</c:v>
                </c:pt>
                <c:pt idx="1444">
                  <c:v>46006</c:v>
                </c:pt>
                <c:pt idx="1445">
                  <c:v>46007</c:v>
                </c:pt>
                <c:pt idx="1446">
                  <c:v>46008</c:v>
                </c:pt>
                <c:pt idx="1447">
                  <c:v>46009</c:v>
                </c:pt>
                <c:pt idx="1448">
                  <c:v>46010</c:v>
                </c:pt>
                <c:pt idx="1449">
                  <c:v>46011</c:v>
                </c:pt>
                <c:pt idx="1450">
                  <c:v>46012</c:v>
                </c:pt>
                <c:pt idx="1451">
                  <c:v>46013</c:v>
                </c:pt>
                <c:pt idx="1452">
                  <c:v>46014</c:v>
                </c:pt>
                <c:pt idx="1453">
                  <c:v>46015</c:v>
                </c:pt>
                <c:pt idx="1454">
                  <c:v>46016</c:v>
                </c:pt>
                <c:pt idx="1455">
                  <c:v>46017</c:v>
                </c:pt>
                <c:pt idx="1456">
                  <c:v>46018</c:v>
                </c:pt>
                <c:pt idx="1457">
                  <c:v>46019</c:v>
                </c:pt>
                <c:pt idx="1458">
                  <c:v>46020</c:v>
                </c:pt>
                <c:pt idx="1459">
                  <c:v>46021</c:v>
                </c:pt>
                <c:pt idx="1460">
                  <c:v>46022</c:v>
                </c:pt>
                <c:pt idx="1461">
                  <c:v>46023</c:v>
                </c:pt>
                <c:pt idx="1462">
                  <c:v>46024</c:v>
                </c:pt>
                <c:pt idx="1463">
                  <c:v>46025</c:v>
                </c:pt>
                <c:pt idx="1464">
                  <c:v>46026</c:v>
                </c:pt>
                <c:pt idx="1465">
                  <c:v>46027</c:v>
                </c:pt>
                <c:pt idx="1466">
                  <c:v>46028</c:v>
                </c:pt>
                <c:pt idx="1467">
                  <c:v>46029</c:v>
                </c:pt>
                <c:pt idx="1468">
                  <c:v>46030</c:v>
                </c:pt>
                <c:pt idx="1469">
                  <c:v>46031</c:v>
                </c:pt>
                <c:pt idx="1470">
                  <c:v>46032</c:v>
                </c:pt>
                <c:pt idx="1471">
                  <c:v>46033</c:v>
                </c:pt>
                <c:pt idx="1472">
                  <c:v>46034</c:v>
                </c:pt>
                <c:pt idx="1473">
                  <c:v>46035</c:v>
                </c:pt>
                <c:pt idx="1474">
                  <c:v>46036</c:v>
                </c:pt>
                <c:pt idx="1475">
                  <c:v>46037</c:v>
                </c:pt>
                <c:pt idx="1476">
                  <c:v>46038</c:v>
                </c:pt>
                <c:pt idx="1477">
                  <c:v>46039</c:v>
                </c:pt>
                <c:pt idx="1478">
                  <c:v>46040</c:v>
                </c:pt>
                <c:pt idx="1479">
                  <c:v>46041</c:v>
                </c:pt>
                <c:pt idx="1480">
                  <c:v>46042</c:v>
                </c:pt>
                <c:pt idx="1481">
                  <c:v>46043</c:v>
                </c:pt>
                <c:pt idx="1482">
                  <c:v>46044</c:v>
                </c:pt>
                <c:pt idx="1483">
                  <c:v>46045</c:v>
                </c:pt>
                <c:pt idx="1484">
                  <c:v>46046</c:v>
                </c:pt>
                <c:pt idx="1485">
                  <c:v>46047</c:v>
                </c:pt>
                <c:pt idx="1486">
                  <c:v>46048</c:v>
                </c:pt>
                <c:pt idx="1487">
                  <c:v>46049</c:v>
                </c:pt>
                <c:pt idx="1488">
                  <c:v>46050</c:v>
                </c:pt>
                <c:pt idx="1489">
                  <c:v>46051</c:v>
                </c:pt>
                <c:pt idx="1490">
                  <c:v>46052</c:v>
                </c:pt>
                <c:pt idx="1491">
                  <c:v>46053</c:v>
                </c:pt>
                <c:pt idx="1492">
                  <c:v>46054</c:v>
                </c:pt>
                <c:pt idx="1493">
                  <c:v>46055</c:v>
                </c:pt>
                <c:pt idx="1494">
                  <c:v>46056</c:v>
                </c:pt>
                <c:pt idx="1495">
                  <c:v>46057</c:v>
                </c:pt>
                <c:pt idx="1496">
                  <c:v>46058</c:v>
                </c:pt>
                <c:pt idx="1497">
                  <c:v>46059</c:v>
                </c:pt>
                <c:pt idx="1498">
                  <c:v>46060</c:v>
                </c:pt>
                <c:pt idx="1499">
                  <c:v>46061</c:v>
                </c:pt>
                <c:pt idx="1500">
                  <c:v>46062</c:v>
                </c:pt>
                <c:pt idx="1501">
                  <c:v>46063</c:v>
                </c:pt>
                <c:pt idx="1502">
                  <c:v>46064</c:v>
                </c:pt>
                <c:pt idx="1503">
                  <c:v>46065</c:v>
                </c:pt>
                <c:pt idx="1504">
                  <c:v>46066</c:v>
                </c:pt>
                <c:pt idx="1505">
                  <c:v>46067</c:v>
                </c:pt>
                <c:pt idx="1506">
                  <c:v>46068</c:v>
                </c:pt>
                <c:pt idx="1507">
                  <c:v>46069</c:v>
                </c:pt>
                <c:pt idx="1508">
                  <c:v>46070</c:v>
                </c:pt>
                <c:pt idx="1509">
                  <c:v>46071</c:v>
                </c:pt>
                <c:pt idx="1510">
                  <c:v>46072</c:v>
                </c:pt>
                <c:pt idx="1511">
                  <c:v>46073</c:v>
                </c:pt>
                <c:pt idx="1512">
                  <c:v>46074</c:v>
                </c:pt>
                <c:pt idx="1513">
                  <c:v>46075</c:v>
                </c:pt>
                <c:pt idx="1514">
                  <c:v>46076</c:v>
                </c:pt>
                <c:pt idx="1515">
                  <c:v>46077</c:v>
                </c:pt>
                <c:pt idx="1516">
                  <c:v>46078</c:v>
                </c:pt>
                <c:pt idx="1517">
                  <c:v>46079</c:v>
                </c:pt>
                <c:pt idx="1518">
                  <c:v>46080</c:v>
                </c:pt>
                <c:pt idx="1519">
                  <c:v>46081</c:v>
                </c:pt>
                <c:pt idx="1520">
                  <c:v>46082</c:v>
                </c:pt>
                <c:pt idx="1521">
                  <c:v>46083</c:v>
                </c:pt>
                <c:pt idx="1522">
                  <c:v>46084</c:v>
                </c:pt>
                <c:pt idx="1523">
                  <c:v>46085</c:v>
                </c:pt>
                <c:pt idx="1524">
                  <c:v>46086</c:v>
                </c:pt>
                <c:pt idx="1525">
                  <c:v>46087</c:v>
                </c:pt>
                <c:pt idx="1526">
                  <c:v>46088</c:v>
                </c:pt>
                <c:pt idx="1527">
                  <c:v>46089</c:v>
                </c:pt>
                <c:pt idx="1528">
                  <c:v>46090</c:v>
                </c:pt>
                <c:pt idx="1529">
                  <c:v>46091</c:v>
                </c:pt>
                <c:pt idx="1530">
                  <c:v>46092</c:v>
                </c:pt>
                <c:pt idx="1531">
                  <c:v>46093</c:v>
                </c:pt>
                <c:pt idx="1532">
                  <c:v>46094</c:v>
                </c:pt>
                <c:pt idx="1533">
                  <c:v>46095</c:v>
                </c:pt>
                <c:pt idx="1534">
                  <c:v>46096</c:v>
                </c:pt>
                <c:pt idx="1535">
                  <c:v>46097</c:v>
                </c:pt>
                <c:pt idx="1536">
                  <c:v>46098</c:v>
                </c:pt>
                <c:pt idx="1537">
                  <c:v>46099</c:v>
                </c:pt>
                <c:pt idx="1538">
                  <c:v>46100</c:v>
                </c:pt>
                <c:pt idx="1539">
                  <c:v>46101</c:v>
                </c:pt>
                <c:pt idx="1540">
                  <c:v>46102</c:v>
                </c:pt>
                <c:pt idx="1541">
                  <c:v>46103</c:v>
                </c:pt>
                <c:pt idx="1542">
                  <c:v>46104</c:v>
                </c:pt>
                <c:pt idx="1543">
                  <c:v>46105</c:v>
                </c:pt>
                <c:pt idx="1544">
                  <c:v>46106</c:v>
                </c:pt>
                <c:pt idx="1545">
                  <c:v>46107</c:v>
                </c:pt>
                <c:pt idx="1546">
                  <c:v>46108</c:v>
                </c:pt>
                <c:pt idx="1547">
                  <c:v>46109</c:v>
                </c:pt>
                <c:pt idx="1548">
                  <c:v>46110</c:v>
                </c:pt>
                <c:pt idx="1549">
                  <c:v>46111</c:v>
                </c:pt>
                <c:pt idx="1550">
                  <c:v>46112</c:v>
                </c:pt>
                <c:pt idx="1551">
                  <c:v>46113</c:v>
                </c:pt>
                <c:pt idx="1552">
                  <c:v>46114</c:v>
                </c:pt>
                <c:pt idx="1553">
                  <c:v>46115</c:v>
                </c:pt>
                <c:pt idx="1554">
                  <c:v>46116</c:v>
                </c:pt>
                <c:pt idx="1555">
                  <c:v>46117</c:v>
                </c:pt>
                <c:pt idx="1556">
                  <c:v>46118</c:v>
                </c:pt>
                <c:pt idx="1557">
                  <c:v>46119</c:v>
                </c:pt>
                <c:pt idx="1558">
                  <c:v>46120</c:v>
                </c:pt>
                <c:pt idx="1559">
                  <c:v>46121</c:v>
                </c:pt>
                <c:pt idx="1560">
                  <c:v>46122</c:v>
                </c:pt>
                <c:pt idx="1561">
                  <c:v>46123</c:v>
                </c:pt>
                <c:pt idx="1562">
                  <c:v>46124</c:v>
                </c:pt>
                <c:pt idx="1563">
                  <c:v>46125</c:v>
                </c:pt>
                <c:pt idx="1564">
                  <c:v>46126</c:v>
                </c:pt>
                <c:pt idx="1565">
                  <c:v>46127</c:v>
                </c:pt>
                <c:pt idx="1566">
                  <c:v>46128</c:v>
                </c:pt>
                <c:pt idx="1567">
                  <c:v>46129</c:v>
                </c:pt>
                <c:pt idx="1568">
                  <c:v>46130</c:v>
                </c:pt>
                <c:pt idx="1569">
                  <c:v>46131</c:v>
                </c:pt>
                <c:pt idx="1570">
                  <c:v>46132</c:v>
                </c:pt>
                <c:pt idx="1571">
                  <c:v>46133</c:v>
                </c:pt>
                <c:pt idx="1572">
                  <c:v>46134</c:v>
                </c:pt>
                <c:pt idx="1573">
                  <c:v>46135</c:v>
                </c:pt>
                <c:pt idx="1574">
                  <c:v>46136</c:v>
                </c:pt>
                <c:pt idx="1575">
                  <c:v>46137</c:v>
                </c:pt>
                <c:pt idx="1576">
                  <c:v>46138</c:v>
                </c:pt>
                <c:pt idx="1577">
                  <c:v>46139</c:v>
                </c:pt>
                <c:pt idx="1578">
                  <c:v>46140</c:v>
                </c:pt>
                <c:pt idx="1579">
                  <c:v>46141</c:v>
                </c:pt>
                <c:pt idx="1580">
                  <c:v>46142</c:v>
                </c:pt>
                <c:pt idx="1581">
                  <c:v>46143</c:v>
                </c:pt>
                <c:pt idx="1582">
                  <c:v>46144</c:v>
                </c:pt>
                <c:pt idx="1583">
                  <c:v>46145</c:v>
                </c:pt>
                <c:pt idx="1584">
                  <c:v>46146</c:v>
                </c:pt>
                <c:pt idx="1585">
                  <c:v>46147</c:v>
                </c:pt>
                <c:pt idx="1586">
                  <c:v>46148</c:v>
                </c:pt>
                <c:pt idx="1587">
                  <c:v>46149</c:v>
                </c:pt>
                <c:pt idx="1588">
                  <c:v>46150</c:v>
                </c:pt>
                <c:pt idx="1589">
                  <c:v>46151</c:v>
                </c:pt>
                <c:pt idx="1590">
                  <c:v>46152</c:v>
                </c:pt>
                <c:pt idx="1591">
                  <c:v>46153</c:v>
                </c:pt>
                <c:pt idx="1592">
                  <c:v>46154</c:v>
                </c:pt>
                <c:pt idx="1593">
                  <c:v>46155</c:v>
                </c:pt>
                <c:pt idx="1594">
                  <c:v>46156</c:v>
                </c:pt>
                <c:pt idx="1595">
                  <c:v>46157</c:v>
                </c:pt>
                <c:pt idx="1596">
                  <c:v>46158</c:v>
                </c:pt>
                <c:pt idx="1597">
                  <c:v>46159</c:v>
                </c:pt>
                <c:pt idx="1598">
                  <c:v>46160</c:v>
                </c:pt>
                <c:pt idx="1599">
                  <c:v>46161</c:v>
                </c:pt>
                <c:pt idx="1600">
                  <c:v>46162</c:v>
                </c:pt>
                <c:pt idx="1601">
                  <c:v>46163</c:v>
                </c:pt>
                <c:pt idx="1602">
                  <c:v>46164</c:v>
                </c:pt>
                <c:pt idx="1603">
                  <c:v>46165</c:v>
                </c:pt>
                <c:pt idx="1604">
                  <c:v>46166</c:v>
                </c:pt>
                <c:pt idx="1605">
                  <c:v>46167</c:v>
                </c:pt>
                <c:pt idx="1606">
                  <c:v>46168</c:v>
                </c:pt>
                <c:pt idx="1607">
                  <c:v>46169</c:v>
                </c:pt>
                <c:pt idx="1608">
                  <c:v>46170</c:v>
                </c:pt>
                <c:pt idx="1609">
                  <c:v>46171</c:v>
                </c:pt>
                <c:pt idx="1610">
                  <c:v>46172</c:v>
                </c:pt>
                <c:pt idx="1611">
                  <c:v>46173</c:v>
                </c:pt>
                <c:pt idx="1612">
                  <c:v>46174</c:v>
                </c:pt>
                <c:pt idx="1613">
                  <c:v>46175</c:v>
                </c:pt>
                <c:pt idx="1614">
                  <c:v>46176</c:v>
                </c:pt>
                <c:pt idx="1615">
                  <c:v>46177</c:v>
                </c:pt>
                <c:pt idx="1616">
                  <c:v>46178</c:v>
                </c:pt>
                <c:pt idx="1617">
                  <c:v>46179</c:v>
                </c:pt>
                <c:pt idx="1618">
                  <c:v>46180</c:v>
                </c:pt>
                <c:pt idx="1619">
                  <c:v>46181</c:v>
                </c:pt>
                <c:pt idx="1620">
                  <c:v>46182</c:v>
                </c:pt>
                <c:pt idx="1621">
                  <c:v>46183</c:v>
                </c:pt>
                <c:pt idx="1622">
                  <c:v>46184</c:v>
                </c:pt>
                <c:pt idx="1623">
                  <c:v>46185</c:v>
                </c:pt>
                <c:pt idx="1624">
                  <c:v>46186</c:v>
                </c:pt>
                <c:pt idx="1625">
                  <c:v>46187</c:v>
                </c:pt>
                <c:pt idx="1626">
                  <c:v>46188</c:v>
                </c:pt>
                <c:pt idx="1627">
                  <c:v>46189</c:v>
                </c:pt>
                <c:pt idx="1628">
                  <c:v>46190</c:v>
                </c:pt>
                <c:pt idx="1629">
                  <c:v>46191</c:v>
                </c:pt>
                <c:pt idx="1630">
                  <c:v>46192</c:v>
                </c:pt>
                <c:pt idx="1631">
                  <c:v>46193</c:v>
                </c:pt>
                <c:pt idx="1632">
                  <c:v>46194</c:v>
                </c:pt>
                <c:pt idx="1633">
                  <c:v>46195</c:v>
                </c:pt>
                <c:pt idx="1634">
                  <c:v>46196</c:v>
                </c:pt>
                <c:pt idx="1635">
                  <c:v>46197</c:v>
                </c:pt>
                <c:pt idx="1636">
                  <c:v>46198</c:v>
                </c:pt>
                <c:pt idx="1637">
                  <c:v>46199</c:v>
                </c:pt>
                <c:pt idx="1638">
                  <c:v>46200</c:v>
                </c:pt>
                <c:pt idx="1639">
                  <c:v>46201</c:v>
                </c:pt>
                <c:pt idx="1640">
                  <c:v>46202</c:v>
                </c:pt>
                <c:pt idx="1641">
                  <c:v>46203</c:v>
                </c:pt>
                <c:pt idx="1642">
                  <c:v>46204</c:v>
                </c:pt>
                <c:pt idx="1643">
                  <c:v>46205</c:v>
                </c:pt>
                <c:pt idx="1644">
                  <c:v>46206</c:v>
                </c:pt>
                <c:pt idx="1645">
                  <c:v>46207</c:v>
                </c:pt>
                <c:pt idx="1646">
                  <c:v>46208</c:v>
                </c:pt>
                <c:pt idx="1647">
                  <c:v>46209</c:v>
                </c:pt>
                <c:pt idx="1648">
                  <c:v>46210</c:v>
                </c:pt>
                <c:pt idx="1649">
                  <c:v>46211</c:v>
                </c:pt>
                <c:pt idx="1650">
                  <c:v>46212</c:v>
                </c:pt>
                <c:pt idx="1651">
                  <c:v>46213</c:v>
                </c:pt>
                <c:pt idx="1652">
                  <c:v>46214</c:v>
                </c:pt>
                <c:pt idx="1653">
                  <c:v>46215</c:v>
                </c:pt>
                <c:pt idx="1654">
                  <c:v>46216</c:v>
                </c:pt>
                <c:pt idx="1655">
                  <c:v>46217</c:v>
                </c:pt>
                <c:pt idx="1656">
                  <c:v>46218</c:v>
                </c:pt>
                <c:pt idx="1657">
                  <c:v>46219</c:v>
                </c:pt>
                <c:pt idx="1658">
                  <c:v>46220</c:v>
                </c:pt>
                <c:pt idx="1659">
                  <c:v>46221</c:v>
                </c:pt>
                <c:pt idx="1660">
                  <c:v>46222</c:v>
                </c:pt>
                <c:pt idx="1661">
                  <c:v>46223</c:v>
                </c:pt>
                <c:pt idx="1662">
                  <c:v>46224</c:v>
                </c:pt>
                <c:pt idx="1663">
                  <c:v>46225</c:v>
                </c:pt>
                <c:pt idx="1664">
                  <c:v>46226</c:v>
                </c:pt>
                <c:pt idx="1665">
                  <c:v>46227</c:v>
                </c:pt>
                <c:pt idx="1666">
                  <c:v>46228</c:v>
                </c:pt>
                <c:pt idx="1667">
                  <c:v>46229</c:v>
                </c:pt>
                <c:pt idx="1668">
                  <c:v>46230</c:v>
                </c:pt>
                <c:pt idx="1669">
                  <c:v>46231</c:v>
                </c:pt>
                <c:pt idx="1670">
                  <c:v>46232</c:v>
                </c:pt>
                <c:pt idx="1671">
                  <c:v>46233</c:v>
                </c:pt>
                <c:pt idx="1672">
                  <c:v>46234</c:v>
                </c:pt>
                <c:pt idx="1673">
                  <c:v>46235</c:v>
                </c:pt>
                <c:pt idx="1674">
                  <c:v>46236</c:v>
                </c:pt>
                <c:pt idx="1675">
                  <c:v>46237</c:v>
                </c:pt>
                <c:pt idx="1676">
                  <c:v>46238</c:v>
                </c:pt>
                <c:pt idx="1677">
                  <c:v>46239</c:v>
                </c:pt>
                <c:pt idx="1678">
                  <c:v>46240</c:v>
                </c:pt>
                <c:pt idx="1679">
                  <c:v>46241</c:v>
                </c:pt>
                <c:pt idx="1680">
                  <c:v>46242</c:v>
                </c:pt>
                <c:pt idx="1681">
                  <c:v>46243</c:v>
                </c:pt>
                <c:pt idx="1682">
                  <c:v>46244</c:v>
                </c:pt>
                <c:pt idx="1683">
                  <c:v>46245</c:v>
                </c:pt>
                <c:pt idx="1684">
                  <c:v>46246</c:v>
                </c:pt>
                <c:pt idx="1685">
                  <c:v>46247</c:v>
                </c:pt>
                <c:pt idx="1686">
                  <c:v>46248</c:v>
                </c:pt>
                <c:pt idx="1687">
                  <c:v>46249</c:v>
                </c:pt>
                <c:pt idx="1688">
                  <c:v>46250</c:v>
                </c:pt>
                <c:pt idx="1689">
                  <c:v>46251</c:v>
                </c:pt>
                <c:pt idx="1690">
                  <c:v>46252</c:v>
                </c:pt>
                <c:pt idx="1691">
                  <c:v>46253</c:v>
                </c:pt>
                <c:pt idx="1692">
                  <c:v>46254</c:v>
                </c:pt>
                <c:pt idx="1693">
                  <c:v>46255</c:v>
                </c:pt>
                <c:pt idx="1694">
                  <c:v>46256</c:v>
                </c:pt>
                <c:pt idx="1695">
                  <c:v>46257</c:v>
                </c:pt>
                <c:pt idx="1696">
                  <c:v>46258</c:v>
                </c:pt>
                <c:pt idx="1697">
                  <c:v>46259</c:v>
                </c:pt>
                <c:pt idx="1698">
                  <c:v>46260</c:v>
                </c:pt>
                <c:pt idx="1699">
                  <c:v>46261</c:v>
                </c:pt>
                <c:pt idx="1700">
                  <c:v>46262</c:v>
                </c:pt>
                <c:pt idx="1701">
                  <c:v>46263</c:v>
                </c:pt>
                <c:pt idx="1702">
                  <c:v>46264</c:v>
                </c:pt>
                <c:pt idx="1703">
                  <c:v>46265</c:v>
                </c:pt>
                <c:pt idx="1704">
                  <c:v>46266</c:v>
                </c:pt>
                <c:pt idx="1705">
                  <c:v>46267</c:v>
                </c:pt>
                <c:pt idx="1706">
                  <c:v>46268</c:v>
                </c:pt>
                <c:pt idx="1707">
                  <c:v>46269</c:v>
                </c:pt>
                <c:pt idx="1708">
                  <c:v>46270</c:v>
                </c:pt>
                <c:pt idx="1709">
                  <c:v>46271</c:v>
                </c:pt>
                <c:pt idx="1710">
                  <c:v>46272</c:v>
                </c:pt>
                <c:pt idx="1711">
                  <c:v>46273</c:v>
                </c:pt>
                <c:pt idx="1712">
                  <c:v>46274</c:v>
                </c:pt>
                <c:pt idx="1713">
                  <c:v>46275</c:v>
                </c:pt>
                <c:pt idx="1714">
                  <c:v>46276</c:v>
                </c:pt>
                <c:pt idx="1715">
                  <c:v>46277</c:v>
                </c:pt>
                <c:pt idx="1716">
                  <c:v>46278</c:v>
                </c:pt>
                <c:pt idx="1717">
                  <c:v>46279</c:v>
                </c:pt>
                <c:pt idx="1718">
                  <c:v>46280</c:v>
                </c:pt>
                <c:pt idx="1719">
                  <c:v>46281</c:v>
                </c:pt>
                <c:pt idx="1720">
                  <c:v>46282</c:v>
                </c:pt>
                <c:pt idx="1721">
                  <c:v>46283</c:v>
                </c:pt>
                <c:pt idx="1722">
                  <c:v>46284</c:v>
                </c:pt>
                <c:pt idx="1723">
                  <c:v>46285</c:v>
                </c:pt>
                <c:pt idx="1724">
                  <c:v>46286</c:v>
                </c:pt>
                <c:pt idx="1725">
                  <c:v>46287</c:v>
                </c:pt>
                <c:pt idx="1726">
                  <c:v>46288</c:v>
                </c:pt>
                <c:pt idx="1727">
                  <c:v>46289</c:v>
                </c:pt>
                <c:pt idx="1728">
                  <c:v>46290</c:v>
                </c:pt>
                <c:pt idx="1729">
                  <c:v>46291</c:v>
                </c:pt>
                <c:pt idx="1730">
                  <c:v>46292</c:v>
                </c:pt>
                <c:pt idx="1731">
                  <c:v>46293</c:v>
                </c:pt>
                <c:pt idx="1732">
                  <c:v>46294</c:v>
                </c:pt>
                <c:pt idx="1733">
                  <c:v>46295</c:v>
                </c:pt>
                <c:pt idx="1734">
                  <c:v>46296</c:v>
                </c:pt>
                <c:pt idx="1735">
                  <c:v>46297</c:v>
                </c:pt>
                <c:pt idx="1736">
                  <c:v>46298</c:v>
                </c:pt>
                <c:pt idx="1737">
                  <c:v>46299</c:v>
                </c:pt>
                <c:pt idx="1738">
                  <c:v>46300</c:v>
                </c:pt>
                <c:pt idx="1739">
                  <c:v>46301</c:v>
                </c:pt>
                <c:pt idx="1740">
                  <c:v>46302</c:v>
                </c:pt>
                <c:pt idx="1741">
                  <c:v>46303</c:v>
                </c:pt>
                <c:pt idx="1742">
                  <c:v>46304</c:v>
                </c:pt>
                <c:pt idx="1743">
                  <c:v>46305</c:v>
                </c:pt>
                <c:pt idx="1744">
                  <c:v>46306</c:v>
                </c:pt>
                <c:pt idx="1745">
                  <c:v>46307</c:v>
                </c:pt>
                <c:pt idx="1746">
                  <c:v>46308</c:v>
                </c:pt>
                <c:pt idx="1747">
                  <c:v>46309</c:v>
                </c:pt>
                <c:pt idx="1748">
                  <c:v>46310</c:v>
                </c:pt>
                <c:pt idx="1749">
                  <c:v>46311</c:v>
                </c:pt>
                <c:pt idx="1750">
                  <c:v>46312</c:v>
                </c:pt>
                <c:pt idx="1751">
                  <c:v>46313</c:v>
                </c:pt>
                <c:pt idx="1752">
                  <c:v>46314</c:v>
                </c:pt>
                <c:pt idx="1753">
                  <c:v>46315</c:v>
                </c:pt>
                <c:pt idx="1754">
                  <c:v>46316</c:v>
                </c:pt>
                <c:pt idx="1755">
                  <c:v>46317</c:v>
                </c:pt>
                <c:pt idx="1756">
                  <c:v>46318</c:v>
                </c:pt>
                <c:pt idx="1757">
                  <c:v>46319</c:v>
                </c:pt>
                <c:pt idx="1758">
                  <c:v>46320</c:v>
                </c:pt>
                <c:pt idx="1759">
                  <c:v>46321</c:v>
                </c:pt>
                <c:pt idx="1760">
                  <c:v>46322</c:v>
                </c:pt>
                <c:pt idx="1761">
                  <c:v>46323</c:v>
                </c:pt>
                <c:pt idx="1762">
                  <c:v>46324</c:v>
                </c:pt>
                <c:pt idx="1763">
                  <c:v>46325</c:v>
                </c:pt>
                <c:pt idx="1764">
                  <c:v>46326</c:v>
                </c:pt>
                <c:pt idx="1765">
                  <c:v>46327</c:v>
                </c:pt>
                <c:pt idx="1766">
                  <c:v>46328</c:v>
                </c:pt>
                <c:pt idx="1767">
                  <c:v>46329</c:v>
                </c:pt>
                <c:pt idx="1768">
                  <c:v>46330</c:v>
                </c:pt>
                <c:pt idx="1769">
                  <c:v>46331</c:v>
                </c:pt>
                <c:pt idx="1770">
                  <c:v>46332</c:v>
                </c:pt>
                <c:pt idx="1771">
                  <c:v>46333</c:v>
                </c:pt>
                <c:pt idx="1772">
                  <c:v>46334</c:v>
                </c:pt>
                <c:pt idx="1773">
                  <c:v>46335</c:v>
                </c:pt>
                <c:pt idx="1774">
                  <c:v>46336</c:v>
                </c:pt>
                <c:pt idx="1775">
                  <c:v>46337</c:v>
                </c:pt>
                <c:pt idx="1776">
                  <c:v>46338</c:v>
                </c:pt>
                <c:pt idx="1777">
                  <c:v>46339</c:v>
                </c:pt>
                <c:pt idx="1778">
                  <c:v>46340</c:v>
                </c:pt>
                <c:pt idx="1779">
                  <c:v>46341</c:v>
                </c:pt>
                <c:pt idx="1780">
                  <c:v>46342</c:v>
                </c:pt>
                <c:pt idx="1781">
                  <c:v>46343</c:v>
                </c:pt>
                <c:pt idx="1782">
                  <c:v>46344</c:v>
                </c:pt>
                <c:pt idx="1783">
                  <c:v>46345</c:v>
                </c:pt>
                <c:pt idx="1784">
                  <c:v>46346</c:v>
                </c:pt>
                <c:pt idx="1785">
                  <c:v>46347</c:v>
                </c:pt>
                <c:pt idx="1786">
                  <c:v>46348</c:v>
                </c:pt>
                <c:pt idx="1787">
                  <c:v>46349</c:v>
                </c:pt>
                <c:pt idx="1788">
                  <c:v>46350</c:v>
                </c:pt>
                <c:pt idx="1789">
                  <c:v>46351</c:v>
                </c:pt>
                <c:pt idx="1790">
                  <c:v>46352</c:v>
                </c:pt>
                <c:pt idx="1791">
                  <c:v>46353</c:v>
                </c:pt>
                <c:pt idx="1792">
                  <c:v>46354</c:v>
                </c:pt>
                <c:pt idx="1793">
                  <c:v>46355</c:v>
                </c:pt>
                <c:pt idx="1794">
                  <c:v>46356</c:v>
                </c:pt>
                <c:pt idx="1795">
                  <c:v>46357</c:v>
                </c:pt>
                <c:pt idx="1796">
                  <c:v>46358</c:v>
                </c:pt>
                <c:pt idx="1797">
                  <c:v>46359</c:v>
                </c:pt>
                <c:pt idx="1798">
                  <c:v>46360</c:v>
                </c:pt>
                <c:pt idx="1799">
                  <c:v>46361</c:v>
                </c:pt>
                <c:pt idx="1800">
                  <c:v>46362</c:v>
                </c:pt>
                <c:pt idx="1801">
                  <c:v>46363</c:v>
                </c:pt>
                <c:pt idx="1802">
                  <c:v>46364</c:v>
                </c:pt>
                <c:pt idx="1803">
                  <c:v>46365</c:v>
                </c:pt>
                <c:pt idx="1804">
                  <c:v>46366</c:v>
                </c:pt>
                <c:pt idx="1805">
                  <c:v>46367</c:v>
                </c:pt>
                <c:pt idx="1806">
                  <c:v>46368</c:v>
                </c:pt>
                <c:pt idx="1807">
                  <c:v>46369</c:v>
                </c:pt>
                <c:pt idx="1808">
                  <c:v>46370</c:v>
                </c:pt>
                <c:pt idx="1809">
                  <c:v>46371</c:v>
                </c:pt>
                <c:pt idx="1810">
                  <c:v>46372</c:v>
                </c:pt>
                <c:pt idx="1811">
                  <c:v>46373</c:v>
                </c:pt>
                <c:pt idx="1812">
                  <c:v>46374</c:v>
                </c:pt>
                <c:pt idx="1813">
                  <c:v>46375</c:v>
                </c:pt>
                <c:pt idx="1814">
                  <c:v>46376</c:v>
                </c:pt>
                <c:pt idx="1815">
                  <c:v>46377</c:v>
                </c:pt>
                <c:pt idx="1816">
                  <c:v>46378</c:v>
                </c:pt>
                <c:pt idx="1817">
                  <c:v>46379</c:v>
                </c:pt>
                <c:pt idx="1818">
                  <c:v>46380</c:v>
                </c:pt>
                <c:pt idx="1819">
                  <c:v>46381</c:v>
                </c:pt>
                <c:pt idx="1820">
                  <c:v>46382</c:v>
                </c:pt>
                <c:pt idx="1821">
                  <c:v>46383</c:v>
                </c:pt>
                <c:pt idx="1822">
                  <c:v>46384</c:v>
                </c:pt>
                <c:pt idx="1823">
                  <c:v>46385</c:v>
                </c:pt>
                <c:pt idx="1824">
                  <c:v>46386</c:v>
                </c:pt>
                <c:pt idx="1825">
                  <c:v>46387</c:v>
                </c:pt>
              </c:numCache>
            </c:numRef>
          </c:cat>
          <c:val>
            <c:numRef>
              <c:f>Sheet1!$D$2:$D$1827</c:f>
              <c:numCache>
                <c:formatCode>General</c:formatCode>
                <c:ptCount val="1826"/>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0.5</c:v>
                </c:pt>
                <c:pt idx="208">
                  <c:v>0.5</c:v>
                </c:pt>
                <c:pt idx="209">
                  <c:v>0.5</c:v>
                </c:pt>
                <c:pt idx="210">
                  <c:v>0.5</c:v>
                </c:pt>
                <c:pt idx="211">
                  <c:v>0.5</c:v>
                </c:pt>
                <c:pt idx="212">
                  <c:v>0.5</c:v>
                </c:pt>
                <c:pt idx="213">
                  <c:v>0.5</c:v>
                </c:pt>
                <c:pt idx="214">
                  <c:v>0.5</c:v>
                </c:pt>
                <c:pt idx="215">
                  <c:v>0.5</c:v>
                </c:pt>
                <c:pt idx="216">
                  <c:v>0.5</c:v>
                </c:pt>
                <c:pt idx="217">
                  <c:v>0.5</c:v>
                </c:pt>
                <c:pt idx="218">
                  <c:v>0.5</c:v>
                </c:pt>
                <c:pt idx="219">
                  <c:v>0.5</c:v>
                </c:pt>
                <c:pt idx="220">
                  <c:v>0.5</c:v>
                </c:pt>
                <c:pt idx="221">
                  <c:v>0.5</c:v>
                </c:pt>
                <c:pt idx="222">
                  <c:v>0.5</c:v>
                </c:pt>
                <c:pt idx="223">
                  <c:v>0.5</c:v>
                </c:pt>
                <c:pt idx="224">
                  <c:v>0.5</c:v>
                </c:pt>
                <c:pt idx="225">
                  <c:v>0.5</c:v>
                </c:pt>
                <c:pt idx="226">
                  <c:v>0.5</c:v>
                </c:pt>
                <c:pt idx="227">
                  <c:v>0.5</c:v>
                </c:pt>
                <c:pt idx="228">
                  <c:v>0.5</c:v>
                </c:pt>
                <c:pt idx="229">
                  <c:v>0.5</c:v>
                </c:pt>
                <c:pt idx="230">
                  <c:v>0.5</c:v>
                </c:pt>
                <c:pt idx="231">
                  <c:v>0.5</c:v>
                </c:pt>
                <c:pt idx="232">
                  <c:v>0.5</c:v>
                </c:pt>
                <c:pt idx="233">
                  <c:v>0.5</c:v>
                </c:pt>
                <c:pt idx="234">
                  <c:v>0.5</c:v>
                </c:pt>
                <c:pt idx="235">
                  <c:v>0.5</c:v>
                </c:pt>
                <c:pt idx="236">
                  <c:v>0.5</c:v>
                </c:pt>
                <c:pt idx="237">
                  <c:v>0.5</c:v>
                </c:pt>
                <c:pt idx="238">
                  <c:v>0.5</c:v>
                </c:pt>
                <c:pt idx="239">
                  <c:v>0.5</c:v>
                </c:pt>
                <c:pt idx="240">
                  <c:v>0.5</c:v>
                </c:pt>
                <c:pt idx="241">
                  <c:v>0.5</c:v>
                </c:pt>
                <c:pt idx="242">
                  <c:v>0.5</c:v>
                </c:pt>
                <c:pt idx="243">
                  <c:v>0.5</c:v>
                </c:pt>
                <c:pt idx="244">
                  <c:v>0.5</c:v>
                </c:pt>
                <c:pt idx="245">
                  <c:v>0.5</c:v>
                </c:pt>
                <c:pt idx="246">
                  <c:v>0.5</c:v>
                </c:pt>
                <c:pt idx="247">
                  <c:v>0.5</c:v>
                </c:pt>
                <c:pt idx="248">
                  <c:v>0.5</c:v>
                </c:pt>
                <c:pt idx="249">
                  <c:v>0.5</c:v>
                </c:pt>
                <c:pt idx="250">
                  <c:v>0.5</c:v>
                </c:pt>
                <c:pt idx="251">
                  <c:v>0.5</c:v>
                </c:pt>
                <c:pt idx="252">
                  <c:v>0.5</c:v>
                </c:pt>
                <c:pt idx="253">
                  <c:v>0.5</c:v>
                </c:pt>
                <c:pt idx="254">
                  <c:v>0.5</c:v>
                </c:pt>
                <c:pt idx="255">
                  <c:v>0.5</c:v>
                </c:pt>
                <c:pt idx="256">
                  <c:v>1.25</c:v>
                </c:pt>
                <c:pt idx="257">
                  <c:v>1.25</c:v>
                </c:pt>
                <c:pt idx="258">
                  <c:v>1.25</c:v>
                </c:pt>
                <c:pt idx="259">
                  <c:v>1.25</c:v>
                </c:pt>
                <c:pt idx="260">
                  <c:v>1.25</c:v>
                </c:pt>
                <c:pt idx="261">
                  <c:v>1.25</c:v>
                </c:pt>
                <c:pt idx="262">
                  <c:v>1.25</c:v>
                </c:pt>
                <c:pt idx="263">
                  <c:v>1.25</c:v>
                </c:pt>
                <c:pt idx="264">
                  <c:v>1.25</c:v>
                </c:pt>
                <c:pt idx="265">
                  <c:v>1.25</c:v>
                </c:pt>
                <c:pt idx="266">
                  <c:v>1.25</c:v>
                </c:pt>
                <c:pt idx="267">
                  <c:v>1.25</c:v>
                </c:pt>
                <c:pt idx="268">
                  <c:v>1.25</c:v>
                </c:pt>
                <c:pt idx="269">
                  <c:v>1.25</c:v>
                </c:pt>
                <c:pt idx="270">
                  <c:v>1.25</c:v>
                </c:pt>
                <c:pt idx="271">
                  <c:v>1.25</c:v>
                </c:pt>
                <c:pt idx="272">
                  <c:v>1.25</c:v>
                </c:pt>
                <c:pt idx="273">
                  <c:v>1.25</c:v>
                </c:pt>
                <c:pt idx="274">
                  <c:v>1.25</c:v>
                </c:pt>
                <c:pt idx="275">
                  <c:v>1.25</c:v>
                </c:pt>
                <c:pt idx="276">
                  <c:v>1.25</c:v>
                </c:pt>
                <c:pt idx="277">
                  <c:v>1.25</c:v>
                </c:pt>
                <c:pt idx="278">
                  <c:v>1.25</c:v>
                </c:pt>
                <c:pt idx="279">
                  <c:v>1.25</c:v>
                </c:pt>
                <c:pt idx="280">
                  <c:v>1.25</c:v>
                </c:pt>
                <c:pt idx="281">
                  <c:v>1.25</c:v>
                </c:pt>
                <c:pt idx="282">
                  <c:v>1.25</c:v>
                </c:pt>
                <c:pt idx="283">
                  <c:v>1.25</c:v>
                </c:pt>
                <c:pt idx="284">
                  <c:v>1.25</c:v>
                </c:pt>
                <c:pt idx="285">
                  <c:v>1.25</c:v>
                </c:pt>
                <c:pt idx="286">
                  <c:v>1.25</c:v>
                </c:pt>
                <c:pt idx="287">
                  <c:v>1.25</c:v>
                </c:pt>
                <c:pt idx="288">
                  <c:v>1.25</c:v>
                </c:pt>
                <c:pt idx="289">
                  <c:v>1.25</c:v>
                </c:pt>
                <c:pt idx="290">
                  <c:v>1.25</c:v>
                </c:pt>
                <c:pt idx="291">
                  <c:v>1.25</c:v>
                </c:pt>
                <c:pt idx="292">
                  <c:v>1.25</c:v>
                </c:pt>
                <c:pt idx="293">
                  <c:v>1.25</c:v>
                </c:pt>
                <c:pt idx="294">
                  <c:v>1.25</c:v>
                </c:pt>
                <c:pt idx="295">
                  <c:v>1.25</c:v>
                </c:pt>
                <c:pt idx="296">
                  <c:v>1.25</c:v>
                </c:pt>
                <c:pt idx="297">
                  <c:v>1.25</c:v>
                </c:pt>
                <c:pt idx="298">
                  <c:v>1.25</c:v>
                </c:pt>
                <c:pt idx="299">
                  <c:v>1.25</c:v>
                </c:pt>
                <c:pt idx="300">
                  <c:v>1.25</c:v>
                </c:pt>
                <c:pt idx="301">
                  <c:v>1.25</c:v>
                </c:pt>
                <c:pt idx="302">
                  <c:v>1.25</c:v>
                </c:pt>
                <c:pt idx="303">
                  <c:v>1.25</c:v>
                </c:pt>
                <c:pt idx="304">
                  <c:v>1.25</c:v>
                </c:pt>
                <c:pt idx="305">
                  <c:v>2</c:v>
                </c:pt>
                <c:pt idx="306">
                  <c:v>2</c:v>
                </c:pt>
                <c:pt idx="307">
                  <c:v>2</c:v>
                </c:pt>
                <c:pt idx="308">
                  <c:v>2</c:v>
                </c:pt>
                <c:pt idx="309">
                  <c:v>2</c:v>
                </c:pt>
                <c:pt idx="310">
                  <c:v>2</c:v>
                </c:pt>
                <c:pt idx="311">
                  <c:v>2</c:v>
                </c:pt>
                <c:pt idx="312">
                  <c:v>2</c:v>
                </c:pt>
                <c:pt idx="313">
                  <c:v>2</c:v>
                </c:pt>
                <c:pt idx="314">
                  <c:v>2</c:v>
                </c:pt>
                <c:pt idx="315">
                  <c:v>2</c:v>
                </c:pt>
                <c:pt idx="316">
                  <c:v>2</c:v>
                </c:pt>
                <c:pt idx="317">
                  <c:v>2</c:v>
                </c:pt>
                <c:pt idx="318">
                  <c:v>2</c:v>
                </c:pt>
                <c:pt idx="319">
                  <c:v>2</c:v>
                </c:pt>
                <c:pt idx="320">
                  <c:v>2</c:v>
                </c:pt>
                <c:pt idx="321">
                  <c:v>2</c:v>
                </c:pt>
                <c:pt idx="322">
                  <c:v>2</c:v>
                </c:pt>
                <c:pt idx="323">
                  <c:v>2</c:v>
                </c:pt>
                <c:pt idx="324">
                  <c:v>2</c:v>
                </c:pt>
                <c:pt idx="325">
                  <c:v>2</c:v>
                </c:pt>
                <c:pt idx="326">
                  <c:v>2</c:v>
                </c:pt>
                <c:pt idx="327">
                  <c:v>2</c:v>
                </c:pt>
                <c:pt idx="328">
                  <c:v>2</c:v>
                </c:pt>
                <c:pt idx="329">
                  <c:v>2</c:v>
                </c:pt>
                <c:pt idx="330">
                  <c:v>2</c:v>
                </c:pt>
                <c:pt idx="331">
                  <c:v>2</c:v>
                </c:pt>
                <c:pt idx="332">
                  <c:v>2</c:v>
                </c:pt>
                <c:pt idx="333">
                  <c:v>2</c:v>
                </c:pt>
                <c:pt idx="334">
                  <c:v>2</c:v>
                </c:pt>
                <c:pt idx="335">
                  <c:v>2</c:v>
                </c:pt>
                <c:pt idx="336">
                  <c:v>2</c:v>
                </c:pt>
                <c:pt idx="337">
                  <c:v>2</c:v>
                </c:pt>
                <c:pt idx="338">
                  <c:v>2</c:v>
                </c:pt>
                <c:pt idx="339">
                  <c:v>2</c:v>
                </c:pt>
                <c:pt idx="340">
                  <c:v>2</c:v>
                </c:pt>
                <c:pt idx="341">
                  <c:v>2</c:v>
                </c:pt>
                <c:pt idx="342">
                  <c:v>2</c:v>
                </c:pt>
                <c:pt idx="343">
                  <c:v>2</c:v>
                </c:pt>
                <c:pt idx="344">
                  <c:v>2</c:v>
                </c:pt>
                <c:pt idx="345">
                  <c:v>2</c:v>
                </c:pt>
                <c:pt idx="346">
                  <c:v>2</c:v>
                </c:pt>
                <c:pt idx="347">
                  <c:v>2</c:v>
                </c:pt>
                <c:pt idx="348">
                  <c:v>2</c:v>
                </c:pt>
                <c:pt idx="349">
                  <c:v>2</c:v>
                </c:pt>
                <c:pt idx="350">
                  <c:v>2</c:v>
                </c:pt>
                <c:pt idx="351">
                  <c:v>2</c:v>
                </c:pt>
                <c:pt idx="352">
                  <c:v>2</c:v>
                </c:pt>
                <c:pt idx="353">
                  <c:v>2</c:v>
                </c:pt>
                <c:pt idx="354">
                  <c:v>2.5</c:v>
                </c:pt>
                <c:pt idx="355">
                  <c:v>2.5</c:v>
                </c:pt>
                <c:pt idx="356">
                  <c:v>2.5</c:v>
                </c:pt>
                <c:pt idx="357">
                  <c:v>2.5</c:v>
                </c:pt>
                <c:pt idx="358">
                  <c:v>2.5</c:v>
                </c:pt>
                <c:pt idx="359">
                  <c:v>2.5</c:v>
                </c:pt>
                <c:pt idx="360">
                  <c:v>2.5</c:v>
                </c:pt>
                <c:pt idx="361">
                  <c:v>2.5</c:v>
                </c:pt>
                <c:pt idx="362">
                  <c:v>2.5</c:v>
                </c:pt>
                <c:pt idx="363">
                  <c:v>2.5</c:v>
                </c:pt>
                <c:pt idx="364">
                  <c:v>2.5</c:v>
                </c:pt>
                <c:pt idx="365">
                  <c:v>2.5</c:v>
                </c:pt>
                <c:pt idx="366">
                  <c:v>2.5</c:v>
                </c:pt>
                <c:pt idx="367">
                  <c:v>2.5</c:v>
                </c:pt>
                <c:pt idx="368">
                  <c:v>2.5</c:v>
                </c:pt>
                <c:pt idx="369">
                  <c:v>2.5</c:v>
                </c:pt>
                <c:pt idx="370">
                  <c:v>2.5</c:v>
                </c:pt>
                <c:pt idx="371">
                  <c:v>2.5</c:v>
                </c:pt>
                <c:pt idx="372">
                  <c:v>2.5</c:v>
                </c:pt>
                <c:pt idx="373">
                  <c:v>2.5</c:v>
                </c:pt>
                <c:pt idx="374">
                  <c:v>2.5</c:v>
                </c:pt>
                <c:pt idx="375">
                  <c:v>2.5</c:v>
                </c:pt>
                <c:pt idx="376">
                  <c:v>2.5</c:v>
                </c:pt>
                <c:pt idx="377">
                  <c:v>2.5</c:v>
                </c:pt>
                <c:pt idx="378">
                  <c:v>2.5</c:v>
                </c:pt>
                <c:pt idx="379">
                  <c:v>2.5</c:v>
                </c:pt>
                <c:pt idx="380">
                  <c:v>2.5</c:v>
                </c:pt>
                <c:pt idx="381">
                  <c:v>2.5</c:v>
                </c:pt>
                <c:pt idx="382">
                  <c:v>2.5</c:v>
                </c:pt>
                <c:pt idx="383">
                  <c:v>2.5</c:v>
                </c:pt>
                <c:pt idx="384">
                  <c:v>2.5</c:v>
                </c:pt>
                <c:pt idx="385">
                  <c:v>2.5</c:v>
                </c:pt>
                <c:pt idx="386">
                  <c:v>2.5</c:v>
                </c:pt>
                <c:pt idx="387">
                  <c:v>2.5</c:v>
                </c:pt>
                <c:pt idx="388">
                  <c:v>2.5</c:v>
                </c:pt>
                <c:pt idx="389">
                  <c:v>2.5</c:v>
                </c:pt>
                <c:pt idx="390">
                  <c:v>2.5</c:v>
                </c:pt>
                <c:pt idx="391">
                  <c:v>2.5</c:v>
                </c:pt>
                <c:pt idx="392">
                  <c:v>2.5</c:v>
                </c:pt>
                <c:pt idx="393">
                  <c:v>2.5</c:v>
                </c:pt>
                <c:pt idx="394">
                  <c:v>2.5</c:v>
                </c:pt>
                <c:pt idx="395">
                  <c:v>2.5</c:v>
                </c:pt>
                <c:pt idx="396">
                  <c:v>2.5</c:v>
                </c:pt>
                <c:pt idx="397">
                  <c:v>2.5</c:v>
                </c:pt>
                <c:pt idx="398">
                  <c:v>2.5</c:v>
                </c:pt>
                <c:pt idx="399">
                  <c:v>2.5</c:v>
                </c:pt>
                <c:pt idx="400">
                  <c:v>2.5</c:v>
                </c:pt>
                <c:pt idx="401">
                  <c:v>2.5</c:v>
                </c:pt>
                <c:pt idx="402">
                  <c:v>2.5</c:v>
                </c:pt>
                <c:pt idx="403">
                  <c:v>3</c:v>
                </c:pt>
                <c:pt idx="404">
                  <c:v>3</c:v>
                </c:pt>
                <c:pt idx="405">
                  <c:v>3</c:v>
                </c:pt>
                <c:pt idx="406">
                  <c:v>3</c:v>
                </c:pt>
                <c:pt idx="407">
                  <c:v>3</c:v>
                </c:pt>
                <c:pt idx="408">
                  <c:v>3</c:v>
                </c:pt>
                <c:pt idx="409">
                  <c:v>3</c:v>
                </c:pt>
                <c:pt idx="410">
                  <c:v>3</c:v>
                </c:pt>
                <c:pt idx="411">
                  <c:v>3</c:v>
                </c:pt>
                <c:pt idx="412">
                  <c:v>3</c:v>
                </c:pt>
                <c:pt idx="413">
                  <c:v>3</c:v>
                </c:pt>
                <c:pt idx="414">
                  <c:v>3</c:v>
                </c:pt>
                <c:pt idx="415">
                  <c:v>3</c:v>
                </c:pt>
                <c:pt idx="416">
                  <c:v>3</c:v>
                </c:pt>
                <c:pt idx="417">
                  <c:v>3</c:v>
                </c:pt>
                <c:pt idx="418">
                  <c:v>3</c:v>
                </c:pt>
                <c:pt idx="419">
                  <c:v>3</c:v>
                </c:pt>
                <c:pt idx="420">
                  <c:v>3</c:v>
                </c:pt>
                <c:pt idx="421">
                  <c:v>3</c:v>
                </c:pt>
                <c:pt idx="422">
                  <c:v>3</c:v>
                </c:pt>
                <c:pt idx="423">
                  <c:v>3</c:v>
                </c:pt>
                <c:pt idx="424">
                  <c:v>3</c:v>
                </c:pt>
                <c:pt idx="425">
                  <c:v>3</c:v>
                </c:pt>
                <c:pt idx="426">
                  <c:v>3</c:v>
                </c:pt>
                <c:pt idx="427">
                  <c:v>3</c:v>
                </c:pt>
                <c:pt idx="428">
                  <c:v>3</c:v>
                </c:pt>
                <c:pt idx="429">
                  <c:v>3</c:v>
                </c:pt>
                <c:pt idx="430">
                  <c:v>3</c:v>
                </c:pt>
                <c:pt idx="431">
                  <c:v>3</c:v>
                </c:pt>
                <c:pt idx="432">
                  <c:v>3</c:v>
                </c:pt>
                <c:pt idx="433">
                  <c:v>3</c:v>
                </c:pt>
                <c:pt idx="434">
                  <c:v>3</c:v>
                </c:pt>
                <c:pt idx="435">
                  <c:v>3</c:v>
                </c:pt>
                <c:pt idx="436">
                  <c:v>3</c:v>
                </c:pt>
                <c:pt idx="437">
                  <c:v>3</c:v>
                </c:pt>
                <c:pt idx="438">
                  <c:v>3</c:v>
                </c:pt>
                <c:pt idx="439">
                  <c:v>3</c:v>
                </c:pt>
                <c:pt idx="440">
                  <c:v>3</c:v>
                </c:pt>
                <c:pt idx="441">
                  <c:v>3</c:v>
                </c:pt>
                <c:pt idx="442">
                  <c:v>3</c:v>
                </c:pt>
                <c:pt idx="443">
                  <c:v>3</c:v>
                </c:pt>
                <c:pt idx="444">
                  <c:v>3</c:v>
                </c:pt>
                <c:pt idx="445">
                  <c:v>3.5</c:v>
                </c:pt>
                <c:pt idx="446">
                  <c:v>3.5</c:v>
                </c:pt>
                <c:pt idx="447">
                  <c:v>3.5</c:v>
                </c:pt>
                <c:pt idx="448">
                  <c:v>3.5</c:v>
                </c:pt>
                <c:pt idx="449">
                  <c:v>3.5</c:v>
                </c:pt>
                <c:pt idx="450">
                  <c:v>3.5</c:v>
                </c:pt>
                <c:pt idx="451">
                  <c:v>3.5</c:v>
                </c:pt>
                <c:pt idx="452">
                  <c:v>3.5</c:v>
                </c:pt>
                <c:pt idx="453">
                  <c:v>3.5</c:v>
                </c:pt>
                <c:pt idx="454">
                  <c:v>3.5</c:v>
                </c:pt>
                <c:pt idx="455">
                  <c:v>3.5</c:v>
                </c:pt>
                <c:pt idx="456">
                  <c:v>3.5</c:v>
                </c:pt>
                <c:pt idx="457">
                  <c:v>3.5</c:v>
                </c:pt>
                <c:pt idx="458">
                  <c:v>3.5</c:v>
                </c:pt>
                <c:pt idx="459">
                  <c:v>3.5</c:v>
                </c:pt>
                <c:pt idx="460">
                  <c:v>3.5</c:v>
                </c:pt>
                <c:pt idx="461">
                  <c:v>3.5</c:v>
                </c:pt>
                <c:pt idx="462">
                  <c:v>3.5</c:v>
                </c:pt>
                <c:pt idx="463">
                  <c:v>3.5</c:v>
                </c:pt>
                <c:pt idx="464">
                  <c:v>3.5</c:v>
                </c:pt>
                <c:pt idx="465">
                  <c:v>3.5</c:v>
                </c:pt>
                <c:pt idx="466">
                  <c:v>3.5</c:v>
                </c:pt>
                <c:pt idx="467">
                  <c:v>3.5</c:v>
                </c:pt>
                <c:pt idx="468">
                  <c:v>3.5</c:v>
                </c:pt>
                <c:pt idx="469">
                  <c:v>3.5</c:v>
                </c:pt>
                <c:pt idx="470">
                  <c:v>3.5</c:v>
                </c:pt>
                <c:pt idx="471">
                  <c:v>3.5</c:v>
                </c:pt>
                <c:pt idx="472">
                  <c:v>3.5</c:v>
                </c:pt>
                <c:pt idx="473">
                  <c:v>3.5</c:v>
                </c:pt>
                <c:pt idx="474">
                  <c:v>3.5</c:v>
                </c:pt>
                <c:pt idx="475">
                  <c:v>3.5</c:v>
                </c:pt>
                <c:pt idx="476">
                  <c:v>3.5</c:v>
                </c:pt>
                <c:pt idx="477">
                  <c:v>3.5</c:v>
                </c:pt>
                <c:pt idx="478">
                  <c:v>3.5</c:v>
                </c:pt>
                <c:pt idx="479">
                  <c:v>3.5</c:v>
                </c:pt>
                <c:pt idx="480">
                  <c:v>3.5</c:v>
                </c:pt>
                <c:pt idx="481">
                  <c:v>3.5</c:v>
                </c:pt>
                <c:pt idx="482">
                  <c:v>3.5</c:v>
                </c:pt>
                <c:pt idx="483">
                  <c:v>3.5</c:v>
                </c:pt>
                <c:pt idx="484">
                  <c:v>3.5</c:v>
                </c:pt>
                <c:pt idx="485">
                  <c:v>3.5</c:v>
                </c:pt>
                <c:pt idx="486">
                  <c:v>3.5</c:v>
                </c:pt>
                <c:pt idx="487">
                  <c:v>3.5</c:v>
                </c:pt>
                <c:pt idx="488">
                  <c:v>3.5</c:v>
                </c:pt>
                <c:pt idx="489">
                  <c:v>3.5</c:v>
                </c:pt>
                <c:pt idx="490">
                  <c:v>3.5</c:v>
                </c:pt>
                <c:pt idx="491">
                  <c:v>3.5</c:v>
                </c:pt>
                <c:pt idx="492">
                  <c:v>3.5</c:v>
                </c:pt>
                <c:pt idx="493">
                  <c:v>3.5</c:v>
                </c:pt>
                <c:pt idx="494">
                  <c:v>3.75</c:v>
                </c:pt>
                <c:pt idx="495">
                  <c:v>3.75</c:v>
                </c:pt>
                <c:pt idx="496">
                  <c:v>3.75</c:v>
                </c:pt>
                <c:pt idx="497">
                  <c:v>3.75</c:v>
                </c:pt>
                <c:pt idx="498">
                  <c:v>3.75</c:v>
                </c:pt>
                <c:pt idx="499">
                  <c:v>3.75</c:v>
                </c:pt>
                <c:pt idx="500">
                  <c:v>3.75</c:v>
                </c:pt>
                <c:pt idx="501">
                  <c:v>3.75</c:v>
                </c:pt>
                <c:pt idx="502">
                  <c:v>3.75</c:v>
                </c:pt>
                <c:pt idx="503">
                  <c:v>3.75</c:v>
                </c:pt>
                <c:pt idx="504">
                  <c:v>3.75</c:v>
                </c:pt>
                <c:pt idx="505">
                  <c:v>3.75</c:v>
                </c:pt>
                <c:pt idx="506">
                  <c:v>3.75</c:v>
                </c:pt>
                <c:pt idx="507">
                  <c:v>3.75</c:v>
                </c:pt>
                <c:pt idx="508">
                  <c:v>3.75</c:v>
                </c:pt>
                <c:pt idx="509">
                  <c:v>3.75</c:v>
                </c:pt>
                <c:pt idx="510">
                  <c:v>3.75</c:v>
                </c:pt>
                <c:pt idx="511">
                  <c:v>3.75</c:v>
                </c:pt>
                <c:pt idx="512">
                  <c:v>3.75</c:v>
                </c:pt>
                <c:pt idx="513">
                  <c:v>3.75</c:v>
                </c:pt>
                <c:pt idx="514">
                  <c:v>3.75</c:v>
                </c:pt>
                <c:pt idx="515">
                  <c:v>3.75</c:v>
                </c:pt>
                <c:pt idx="516">
                  <c:v>3.75</c:v>
                </c:pt>
                <c:pt idx="517">
                  <c:v>3.75</c:v>
                </c:pt>
                <c:pt idx="518">
                  <c:v>3.75</c:v>
                </c:pt>
                <c:pt idx="519">
                  <c:v>3.75</c:v>
                </c:pt>
                <c:pt idx="520">
                  <c:v>3.75</c:v>
                </c:pt>
                <c:pt idx="521">
                  <c:v>3.75</c:v>
                </c:pt>
                <c:pt idx="522">
                  <c:v>3.75</c:v>
                </c:pt>
                <c:pt idx="523">
                  <c:v>3.75</c:v>
                </c:pt>
                <c:pt idx="524">
                  <c:v>3.75</c:v>
                </c:pt>
                <c:pt idx="525">
                  <c:v>3.75</c:v>
                </c:pt>
                <c:pt idx="526">
                  <c:v>3.75</c:v>
                </c:pt>
                <c:pt idx="527">
                  <c:v>3.75</c:v>
                </c:pt>
                <c:pt idx="528">
                  <c:v>3.75</c:v>
                </c:pt>
                <c:pt idx="529">
                  <c:v>3.75</c:v>
                </c:pt>
                <c:pt idx="530">
                  <c:v>3.75</c:v>
                </c:pt>
                <c:pt idx="531">
                  <c:v>3.75</c:v>
                </c:pt>
                <c:pt idx="532">
                  <c:v>3.75</c:v>
                </c:pt>
                <c:pt idx="533">
                  <c:v>3.75</c:v>
                </c:pt>
                <c:pt idx="534">
                  <c:v>3.75</c:v>
                </c:pt>
                <c:pt idx="535">
                  <c:v>3.75</c:v>
                </c:pt>
                <c:pt idx="536">
                  <c:v>4</c:v>
                </c:pt>
                <c:pt idx="537">
                  <c:v>4</c:v>
                </c:pt>
                <c:pt idx="538">
                  <c:v>4</c:v>
                </c:pt>
                <c:pt idx="539">
                  <c:v>4</c:v>
                </c:pt>
                <c:pt idx="540">
                  <c:v>4</c:v>
                </c:pt>
                <c:pt idx="541">
                  <c:v>4</c:v>
                </c:pt>
                <c:pt idx="542">
                  <c:v>4</c:v>
                </c:pt>
                <c:pt idx="543">
                  <c:v>4</c:v>
                </c:pt>
                <c:pt idx="544">
                  <c:v>4</c:v>
                </c:pt>
                <c:pt idx="545">
                  <c:v>4</c:v>
                </c:pt>
                <c:pt idx="546">
                  <c:v>4</c:v>
                </c:pt>
                <c:pt idx="547">
                  <c:v>4</c:v>
                </c:pt>
                <c:pt idx="548">
                  <c:v>4</c:v>
                </c:pt>
                <c:pt idx="549">
                  <c:v>4</c:v>
                </c:pt>
                <c:pt idx="550">
                  <c:v>4</c:v>
                </c:pt>
                <c:pt idx="551">
                  <c:v>4</c:v>
                </c:pt>
                <c:pt idx="552">
                  <c:v>4</c:v>
                </c:pt>
                <c:pt idx="553">
                  <c:v>4</c:v>
                </c:pt>
                <c:pt idx="554">
                  <c:v>4</c:v>
                </c:pt>
                <c:pt idx="555">
                  <c:v>4</c:v>
                </c:pt>
                <c:pt idx="556">
                  <c:v>4</c:v>
                </c:pt>
                <c:pt idx="557">
                  <c:v>4</c:v>
                </c:pt>
                <c:pt idx="558">
                  <c:v>4</c:v>
                </c:pt>
                <c:pt idx="559">
                  <c:v>4</c:v>
                </c:pt>
                <c:pt idx="560">
                  <c:v>4</c:v>
                </c:pt>
                <c:pt idx="561">
                  <c:v>4</c:v>
                </c:pt>
                <c:pt idx="562">
                  <c:v>4</c:v>
                </c:pt>
                <c:pt idx="563">
                  <c:v>4</c:v>
                </c:pt>
                <c:pt idx="564">
                  <c:v>4</c:v>
                </c:pt>
                <c:pt idx="565">
                  <c:v>4</c:v>
                </c:pt>
                <c:pt idx="566">
                  <c:v>4</c:v>
                </c:pt>
                <c:pt idx="567">
                  <c:v>4</c:v>
                </c:pt>
                <c:pt idx="568">
                  <c:v>4</c:v>
                </c:pt>
                <c:pt idx="569">
                  <c:v>4</c:v>
                </c:pt>
                <c:pt idx="570">
                  <c:v>4</c:v>
                </c:pt>
                <c:pt idx="571">
                  <c:v>4</c:v>
                </c:pt>
                <c:pt idx="572">
                  <c:v>4</c:v>
                </c:pt>
                <c:pt idx="573">
                  <c:v>4</c:v>
                </c:pt>
                <c:pt idx="574">
                  <c:v>4</c:v>
                </c:pt>
                <c:pt idx="575">
                  <c:v>4</c:v>
                </c:pt>
                <c:pt idx="576">
                  <c:v>4</c:v>
                </c:pt>
                <c:pt idx="577">
                  <c:v>4</c:v>
                </c:pt>
                <c:pt idx="578">
                  <c:v>4.25</c:v>
                </c:pt>
                <c:pt idx="579">
                  <c:v>4.25</c:v>
                </c:pt>
                <c:pt idx="580">
                  <c:v>4.25</c:v>
                </c:pt>
                <c:pt idx="581">
                  <c:v>4.25</c:v>
                </c:pt>
                <c:pt idx="582">
                  <c:v>4.25</c:v>
                </c:pt>
                <c:pt idx="583">
                  <c:v>4.25</c:v>
                </c:pt>
                <c:pt idx="584">
                  <c:v>4.25</c:v>
                </c:pt>
                <c:pt idx="585">
                  <c:v>4.25</c:v>
                </c:pt>
                <c:pt idx="586">
                  <c:v>4.25</c:v>
                </c:pt>
                <c:pt idx="587">
                  <c:v>4.25</c:v>
                </c:pt>
                <c:pt idx="588">
                  <c:v>4.25</c:v>
                </c:pt>
                <c:pt idx="589">
                  <c:v>4.25</c:v>
                </c:pt>
                <c:pt idx="590">
                  <c:v>4.25</c:v>
                </c:pt>
                <c:pt idx="591">
                  <c:v>4.25</c:v>
                </c:pt>
                <c:pt idx="592">
                  <c:v>4.25</c:v>
                </c:pt>
                <c:pt idx="593">
                  <c:v>4.25</c:v>
                </c:pt>
                <c:pt idx="594">
                  <c:v>4.25</c:v>
                </c:pt>
                <c:pt idx="595">
                  <c:v>4.25</c:v>
                </c:pt>
                <c:pt idx="596">
                  <c:v>4.25</c:v>
                </c:pt>
                <c:pt idx="597">
                  <c:v>4.25</c:v>
                </c:pt>
                <c:pt idx="598">
                  <c:v>4.25</c:v>
                </c:pt>
                <c:pt idx="599">
                  <c:v>4.25</c:v>
                </c:pt>
                <c:pt idx="600">
                  <c:v>4.25</c:v>
                </c:pt>
                <c:pt idx="601">
                  <c:v>4.25</c:v>
                </c:pt>
                <c:pt idx="602">
                  <c:v>4.25</c:v>
                </c:pt>
                <c:pt idx="603">
                  <c:v>4.25</c:v>
                </c:pt>
                <c:pt idx="604">
                  <c:v>4.25</c:v>
                </c:pt>
                <c:pt idx="605">
                  <c:v>4.25</c:v>
                </c:pt>
                <c:pt idx="606">
                  <c:v>4.25</c:v>
                </c:pt>
                <c:pt idx="607">
                  <c:v>4.25</c:v>
                </c:pt>
                <c:pt idx="608">
                  <c:v>4.25</c:v>
                </c:pt>
                <c:pt idx="609">
                  <c:v>4.25</c:v>
                </c:pt>
                <c:pt idx="610">
                  <c:v>4.25</c:v>
                </c:pt>
                <c:pt idx="611">
                  <c:v>4.25</c:v>
                </c:pt>
                <c:pt idx="612">
                  <c:v>4.25</c:v>
                </c:pt>
                <c:pt idx="613">
                  <c:v>4.25</c:v>
                </c:pt>
                <c:pt idx="614">
                  <c:v>4.25</c:v>
                </c:pt>
                <c:pt idx="615">
                  <c:v>4.25</c:v>
                </c:pt>
                <c:pt idx="616">
                  <c:v>4.25</c:v>
                </c:pt>
                <c:pt idx="617">
                  <c:v>4.25</c:v>
                </c:pt>
                <c:pt idx="618">
                  <c:v>4.25</c:v>
                </c:pt>
                <c:pt idx="619">
                  <c:v>4.25</c:v>
                </c:pt>
                <c:pt idx="620">
                  <c:v>4.25</c:v>
                </c:pt>
                <c:pt idx="621">
                  <c:v>4.5</c:v>
                </c:pt>
                <c:pt idx="622">
                  <c:v>4.5</c:v>
                </c:pt>
                <c:pt idx="623">
                  <c:v>4.5</c:v>
                </c:pt>
                <c:pt idx="624">
                  <c:v>4.5</c:v>
                </c:pt>
                <c:pt idx="625">
                  <c:v>4.5</c:v>
                </c:pt>
                <c:pt idx="626">
                  <c:v>4.5</c:v>
                </c:pt>
                <c:pt idx="627">
                  <c:v>4.5</c:v>
                </c:pt>
                <c:pt idx="628">
                  <c:v>4.5</c:v>
                </c:pt>
                <c:pt idx="629">
                  <c:v>4.5</c:v>
                </c:pt>
                <c:pt idx="630">
                  <c:v>4.5</c:v>
                </c:pt>
                <c:pt idx="631">
                  <c:v>4.5</c:v>
                </c:pt>
                <c:pt idx="632">
                  <c:v>4.5</c:v>
                </c:pt>
                <c:pt idx="633">
                  <c:v>4.5</c:v>
                </c:pt>
                <c:pt idx="634">
                  <c:v>4.5</c:v>
                </c:pt>
                <c:pt idx="635">
                  <c:v>4.5</c:v>
                </c:pt>
                <c:pt idx="636">
                  <c:v>4.5</c:v>
                </c:pt>
                <c:pt idx="637">
                  <c:v>4.5</c:v>
                </c:pt>
                <c:pt idx="638">
                  <c:v>4.5</c:v>
                </c:pt>
                <c:pt idx="639">
                  <c:v>4.5</c:v>
                </c:pt>
                <c:pt idx="640">
                  <c:v>4.5</c:v>
                </c:pt>
                <c:pt idx="641">
                  <c:v>4.5</c:v>
                </c:pt>
                <c:pt idx="642">
                  <c:v>4.5</c:v>
                </c:pt>
                <c:pt idx="643">
                  <c:v>4.5</c:v>
                </c:pt>
                <c:pt idx="644">
                  <c:v>4.5</c:v>
                </c:pt>
                <c:pt idx="645">
                  <c:v>4.5</c:v>
                </c:pt>
                <c:pt idx="646">
                  <c:v>4.5</c:v>
                </c:pt>
                <c:pt idx="647">
                  <c:v>4.5</c:v>
                </c:pt>
                <c:pt idx="648">
                  <c:v>4.5</c:v>
                </c:pt>
                <c:pt idx="649">
                  <c:v>4.5</c:v>
                </c:pt>
                <c:pt idx="650">
                  <c:v>4.5</c:v>
                </c:pt>
                <c:pt idx="651">
                  <c:v>4.5</c:v>
                </c:pt>
                <c:pt idx="652">
                  <c:v>4.5</c:v>
                </c:pt>
                <c:pt idx="653">
                  <c:v>4.5</c:v>
                </c:pt>
                <c:pt idx="654">
                  <c:v>4.5</c:v>
                </c:pt>
                <c:pt idx="655">
                  <c:v>4.5</c:v>
                </c:pt>
                <c:pt idx="656">
                  <c:v>4.5</c:v>
                </c:pt>
                <c:pt idx="657">
                  <c:v>4.5</c:v>
                </c:pt>
                <c:pt idx="658">
                  <c:v>4.5</c:v>
                </c:pt>
                <c:pt idx="659">
                  <c:v>4.5</c:v>
                </c:pt>
                <c:pt idx="660">
                  <c:v>4.5</c:v>
                </c:pt>
                <c:pt idx="661">
                  <c:v>4.5</c:v>
                </c:pt>
                <c:pt idx="662">
                  <c:v>4.5</c:v>
                </c:pt>
                <c:pt idx="663">
                  <c:v>4.5</c:v>
                </c:pt>
                <c:pt idx="664">
                  <c:v>4.5</c:v>
                </c:pt>
                <c:pt idx="665">
                  <c:v>4.5</c:v>
                </c:pt>
                <c:pt idx="666">
                  <c:v>4.5</c:v>
                </c:pt>
                <c:pt idx="667">
                  <c:v>4.5</c:v>
                </c:pt>
                <c:pt idx="668">
                  <c:v>4.5</c:v>
                </c:pt>
                <c:pt idx="669">
                  <c:v>4.5</c:v>
                </c:pt>
                <c:pt idx="670">
                  <c:v>4.5</c:v>
                </c:pt>
                <c:pt idx="671">
                  <c:v>4.5</c:v>
                </c:pt>
                <c:pt idx="672">
                  <c:v>4.5</c:v>
                </c:pt>
                <c:pt idx="673">
                  <c:v>4.5</c:v>
                </c:pt>
                <c:pt idx="674">
                  <c:v>4.5</c:v>
                </c:pt>
                <c:pt idx="675">
                  <c:v>4.5</c:v>
                </c:pt>
                <c:pt idx="676">
                  <c:v>4.5</c:v>
                </c:pt>
                <c:pt idx="677">
                  <c:v>4.5</c:v>
                </c:pt>
                <c:pt idx="678">
                  <c:v>4.5</c:v>
                </c:pt>
                <c:pt idx="679">
                  <c:v>4.5</c:v>
                </c:pt>
                <c:pt idx="680">
                  <c:v>4.5</c:v>
                </c:pt>
                <c:pt idx="681">
                  <c:v>4.5</c:v>
                </c:pt>
                <c:pt idx="682">
                  <c:v>4.5</c:v>
                </c:pt>
                <c:pt idx="683">
                  <c:v>4.5</c:v>
                </c:pt>
                <c:pt idx="684">
                  <c:v>4.5</c:v>
                </c:pt>
                <c:pt idx="685">
                  <c:v>4.5</c:v>
                </c:pt>
                <c:pt idx="686">
                  <c:v>4.5</c:v>
                </c:pt>
                <c:pt idx="687">
                  <c:v>4.5</c:v>
                </c:pt>
                <c:pt idx="688">
                  <c:v>4.5</c:v>
                </c:pt>
                <c:pt idx="689">
                  <c:v>4.5</c:v>
                </c:pt>
                <c:pt idx="690">
                  <c:v>4.5</c:v>
                </c:pt>
                <c:pt idx="691">
                  <c:v>4.5</c:v>
                </c:pt>
                <c:pt idx="692">
                  <c:v>4.5</c:v>
                </c:pt>
                <c:pt idx="693">
                  <c:v>4.5</c:v>
                </c:pt>
                <c:pt idx="694">
                  <c:v>4.5</c:v>
                </c:pt>
                <c:pt idx="695">
                  <c:v>4.5</c:v>
                </c:pt>
                <c:pt idx="696">
                  <c:v>4.5</c:v>
                </c:pt>
                <c:pt idx="697">
                  <c:v>4.5</c:v>
                </c:pt>
                <c:pt idx="698">
                  <c:v>4.5</c:v>
                </c:pt>
                <c:pt idx="699">
                  <c:v>4.5</c:v>
                </c:pt>
                <c:pt idx="700">
                  <c:v>4.5</c:v>
                </c:pt>
                <c:pt idx="701">
                  <c:v>4.5</c:v>
                </c:pt>
                <c:pt idx="702">
                  <c:v>4.5</c:v>
                </c:pt>
                <c:pt idx="703">
                  <c:v>4.5</c:v>
                </c:pt>
                <c:pt idx="704">
                  <c:v>4.5</c:v>
                </c:pt>
                <c:pt idx="705">
                  <c:v>4.5</c:v>
                </c:pt>
                <c:pt idx="706">
                  <c:v>4.5</c:v>
                </c:pt>
                <c:pt idx="707">
                  <c:v>4.5</c:v>
                </c:pt>
                <c:pt idx="708">
                  <c:v>4.5</c:v>
                </c:pt>
                <c:pt idx="709">
                  <c:v>4.5</c:v>
                </c:pt>
                <c:pt idx="710">
                  <c:v>4.5</c:v>
                </c:pt>
                <c:pt idx="711">
                  <c:v>4.5</c:v>
                </c:pt>
                <c:pt idx="712">
                  <c:v>4.5</c:v>
                </c:pt>
                <c:pt idx="713">
                  <c:v>4.5</c:v>
                </c:pt>
                <c:pt idx="714">
                  <c:v>4.5</c:v>
                </c:pt>
                <c:pt idx="715">
                  <c:v>4.5</c:v>
                </c:pt>
                <c:pt idx="716">
                  <c:v>4.5</c:v>
                </c:pt>
                <c:pt idx="717">
                  <c:v>4.5</c:v>
                </c:pt>
                <c:pt idx="718">
                  <c:v>4.5</c:v>
                </c:pt>
                <c:pt idx="719">
                  <c:v>4.5</c:v>
                </c:pt>
                <c:pt idx="720">
                  <c:v>4.5</c:v>
                </c:pt>
                <c:pt idx="721">
                  <c:v>4.5</c:v>
                </c:pt>
                <c:pt idx="722">
                  <c:v>4.5</c:v>
                </c:pt>
                <c:pt idx="723">
                  <c:v>4.5</c:v>
                </c:pt>
                <c:pt idx="724">
                  <c:v>4.5</c:v>
                </c:pt>
                <c:pt idx="725">
                  <c:v>4.5</c:v>
                </c:pt>
                <c:pt idx="726">
                  <c:v>4.5</c:v>
                </c:pt>
                <c:pt idx="727">
                  <c:v>4.5</c:v>
                </c:pt>
                <c:pt idx="728">
                  <c:v>4.5</c:v>
                </c:pt>
                <c:pt idx="729">
                  <c:v>4.5</c:v>
                </c:pt>
                <c:pt idx="730">
                  <c:v>4.5</c:v>
                </c:pt>
                <c:pt idx="731">
                  <c:v>4.5</c:v>
                </c:pt>
                <c:pt idx="732">
                  <c:v>4.5</c:v>
                </c:pt>
                <c:pt idx="733">
                  <c:v>4.5</c:v>
                </c:pt>
                <c:pt idx="734">
                  <c:v>4.5</c:v>
                </c:pt>
                <c:pt idx="735">
                  <c:v>4.5</c:v>
                </c:pt>
                <c:pt idx="736">
                  <c:v>4.5</c:v>
                </c:pt>
                <c:pt idx="737">
                  <c:v>4.5</c:v>
                </c:pt>
                <c:pt idx="738">
                  <c:v>4.5</c:v>
                </c:pt>
                <c:pt idx="739">
                  <c:v>4.5</c:v>
                </c:pt>
                <c:pt idx="740">
                  <c:v>4.5</c:v>
                </c:pt>
                <c:pt idx="741">
                  <c:v>4.5</c:v>
                </c:pt>
                <c:pt idx="742">
                  <c:v>4.5</c:v>
                </c:pt>
                <c:pt idx="743">
                  <c:v>4.5</c:v>
                </c:pt>
                <c:pt idx="744">
                  <c:v>4.5</c:v>
                </c:pt>
                <c:pt idx="745">
                  <c:v>4.5</c:v>
                </c:pt>
                <c:pt idx="746">
                  <c:v>4.5</c:v>
                </c:pt>
                <c:pt idx="747">
                  <c:v>4.5</c:v>
                </c:pt>
                <c:pt idx="748">
                  <c:v>4.5</c:v>
                </c:pt>
                <c:pt idx="749">
                  <c:v>4.5</c:v>
                </c:pt>
                <c:pt idx="750">
                  <c:v>4.5</c:v>
                </c:pt>
                <c:pt idx="751">
                  <c:v>4.5</c:v>
                </c:pt>
                <c:pt idx="752">
                  <c:v>4.5</c:v>
                </c:pt>
                <c:pt idx="753">
                  <c:v>4.5</c:v>
                </c:pt>
                <c:pt idx="754">
                  <c:v>4.5</c:v>
                </c:pt>
                <c:pt idx="755">
                  <c:v>4.5</c:v>
                </c:pt>
                <c:pt idx="756">
                  <c:v>4.5</c:v>
                </c:pt>
                <c:pt idx="757">
                  <c:v>4.5</c:v>
                </c:pt>
                <c:pt idx="758">
                  <c:v>4.5</c:v>
                </c:pt>
                <c:pt idx="759">
                  <c:v>4.5</c:v>
                </c:pt>
                <c:pt idx="760">
                  <c:v>4.5</c:v>
                </c:pt>
                <c:pt idx="761">
                  <c:v>4.5</c:v>
                </c:pt>
                <c:pt idx="762">
                  <c:v>4.5</c:v>
                </c:pt>
                <c:pt idx="763">
                  <c:v>4.5</c:v>
                </c:pt>
                <c:pt idx="764">
                  <c:v>4.5</c:v>
                </c:pt>
                <c:pt idx="765">
                  <c:v>4.5</c:v>
                </c:pt>
                <c:pt idx="766">
                  <c:v>4.5</c:v>
                </c:pt>
                <c:pt idx="767">
                  <c:v>4.5</c:v>
                </c:pt>
                <c:pt idx="768">
                  <c:v>4.5</c:v>
                </c:pt>
                <c:pt idx="769">
                  <c:v>4.5</c:v>
                </c:pt>
                <c:pt idx="770">
                  <c:v>4.5</c:v>
                </c:pt>
                <c:pt idx="771">
                  <c:v>4.5</c:v>
                </c:pt>
                <c:pt idx="772">
                  <c:v>4.5</c:v>
                </c:pt>
                <c:pt idx="773">
                  <c:v>4.5</c:v>
                </c:pt>
                <c:pt idx="774">
                  <c:v>4.5</c:v>
                </c:pt>
                <c:pt idx="775">
                  <c:v>4.5</c:v>
                </c:pt>
                <c:pt idx="776">
                  <c:v>4.5</c:v>
                </c:pt>
                <c:pt idx="777">
                  <c:v>4.5</c:v>
                </c:pt>
                <c:pt idx="778">
                  <c:v>4.5</c:v>
                </c:pt>
                <c:pt idx="779">
                  <c:v>4.5</c:v>
                </c:pt>
                <c:pt idx="780">
                  <c:v>4.5</c:v>
                </c:pt>
                <c:pt idx="781">
                  <c:v>4.5</c:v>
                </c:pt>
                <c:pt idx="782">
                  <c:v>4.5</c:v>
                </c:pt>
                <c:pt idx="783">
                  <c:v>4.5</c:v>
                </c:pt>
                <c:pt idx="784">
                  <c:v>4.5</c:v>
                </c:pt>
                <c:pt idx="785">
                  <c:v>4.5</c:v>
                </c:pt>
                <c:pt idx="786">
                  <c:v>4.5</c:v>
                </c:pt>
                <c:pt idx="787">
                  <c:v>4.5</c:v>
                </c:pt>
                <c:pt idx="788">
                  <c:v>4.5</c:v>
                </c:pt>
                <c:pt idx="789">
                  <c:v>4.5</c:v>
                </c:pt>
                <c:pt idx="790">
                  <c:v>4.5</c:v>
                </c:pt>
                <c:pt idx="791">
                  <c:v>4.5</c:v>
                </c:pt>
                <c:pt idx="792">
                  <c:v>4.5</c:v>
                </c:pt>
                <c:pt idx="793">
                  <c:v>4.5</c:v>
                </c:pt>
                <c:pt idx="794">
                  <c:v>4.5</c:v>
                </c:pt>
                <c:pt idx="795">
                  <c:v>4.5</c:v>
                </c:pt>
                <c:pt idx="796">
                  <c:v>4.5</c:v>
                </c:pt>
                <c:pt idx="797">
                  <c:v>4.5</c:v>
                </c:pt>
                <c:pt idx="798">
                  <c:v>4.5</c:v>
                </c:pt>
                <c:pt idx="799">
                  <c:v>4.5</c:v>
                </c:pt>
                <c:pt idx="800">
                  <c:v>4.5</c:v>
                </c:pt>
                <c:pt idx="801">
                  <c:v>4.5</c:v>
                </c:pt>
                <c:pt idx="802">
                  <c:v>4.5</c:v>
                </c:pt>
                <c:pt idx="803">
                  <c:v>4.5</c:v>
                </c:pt>
                <c:pt idx="804">
                  <c:v>4.5</c:v>
                </c:pt>
                <c:pt idx="805">
                  <c:v>4.5</c:v>
                </c:pt>
                <c:pt idx="806">
                  <c:v>4.5</c:v>
                </c:pt>
                <c:pt idx="807">
                  <c:v>4.5</c:v>
                </c:pt>
                <c:pt idx="808">
                  <c:v>4.5</c:v>
                </c:pt>
                <c:pt idx="809">
                  <c:v>4.5</c:v>
                </c:pt>
                <c:pt idx="810">
                  <c:v>4.5</c:v>
                </c:pt>
                <c:pt idx="811">
                  <c:v>4.5</c:v>
                </c:pt>
                <c:pt idx="812">
                  <c:v>4.5</c:v>
                </c:pt>
                <c:pt idx="813">
                  <c:v>4.5</c:v>
                </c:pt>
                <c:pt idx="814">
                  <c:v>4.5</c:v>
                </c:pt>
                <c:pt idx="815">
                  <c:v>4.5</c:v>
                </c:pt>
                <c:pt idx="816">
                  <c:v>4.5</c:v>
                </c:pt>
                <c:pt idx="817">
                  <c:v>4.5</c:v>
                </c:pt>
                <c:pt idx="818">
                  <c:v>4.5</c:v>
                </c:pt>
                <c:pt idx="819">
                  <c:v>4.5</c:v>
                </c:pt>
                <c:pt idx="820">
                  <c:v>4.5</c:v>
                </c:pt>
                <c:pt idx="821">
                  <c:v>4.5</c:v>
                </c:pt>
                <c:pt idx="822">
                  <c:v>4.5</c:v>
                </c:pt>
                <c:pt idx="823">
                  <c:v>4.5</c:v>
                </c:pt>
                <c:pt idx="824">
                  <c:v>4.5</c:v>
                </c:pt>
                <c:pt idx="825">
                  <c:v>4.5</c:v>
                </c:pt>
                <c:pt idx="826">
                  <c:v>4.5</c:v>
                </c:pt>
                <c:pt idx="827">
                  <c:v>4.5</c:v>
                </c:pt>
                <c:pt idx="828">
                  <c:v>4.5</c:v>
                </c:pt>
                <c:pt idx="829">
                  <c:v>4.5</c:v>
                </c:pt>
                <c:pt idx="830">
                  <c:v>4.5</c:v>
                </c:pt>
                <c:pt idx="831">
                  <c:v>4.5</c:v>
                </c:pt>
                <c:pt idx="832">
                  <c:v>4.5</c:v>
                </c:pt>
                <c:pt idx="833">
                  <c:v>4.5</c:v>
                </c:pt>
                <c:pt idx="834">
                  <c:v>4.5</c:v>
                </c:pt>
                <c:pt idx="835">
                  <c:v>4.5</c:v>
                </c:pt>
                <c:pt idx="836">
                  <c:v>4.5</c:v>
                </c:pt>
                <c:pt idx="837">
                  <c:v>4.5</c:v>
                </c:pt>
                <c:pt idx="838">
                  <c:v>4.5</c:v>
                </c:pt>
                <c:pt idx="839">
                  <c:v>4.5</c:v>
                </c:pt>
                <c:pt idx="840">
                  <c:v>4.5</c:v>
                </c:pt>
                <c:pt idx="841">
                  <c:v>4.5</c:v>
                </c:pt>
                <c:pt idx="842">
                  <c:v>4.5</c:v>
                </c:pt>
                <c:pt idx="843">
                  <c:v>4.5</c:v>
                </c:pt>
                <c:pt idx="844">
                  <c:v>4.5</c:v>
                </c:pt>
                <c:pt idx="845">
                  <c:v>4.5</c:v>
                </c:pt>
                <c:pt idx="846">
                  <c:v>4.5</c:v>
                </c:pt>
                <c:pt idx="847">
                  <c:v>4.5</c:v>
                </c:pt>
                <c:pt idx="848">
                  <c:v>4.5</c:v>
                </c:pt>
                <c:pt idx="849">
                  <c:v>4.5</c:v>
                </c:pt>
                <c:pt idx="850">
                  <c:v>4.5</c:v>
                </c:pt>
                <c:pt idx="851">
                  <c:v>4.5</c:v>
                </c:pt>
                <c:pt idx="852">
                  <c:v>4.5</c:v>
                </c:pt>
                <c:pt idx="853">
                  <c:v>4.5</c:v>
                </c:pt>
                <c:pt idx="854">
                  <c:v>4.5</c:v>
                </c:pt>
                <c:pt idx="855">
                  <c:v>4.5</c:v>
                </c:pt>
                <c:pt idx="856">
                  <c:v>4.5</c:v>
                </c:pt>
                <c:pt idx="857">
                  <c:v>4.5</c:v>
                </c:pt>
                <c:pt idx="858">
                  <c:v>4.5</c:v>
                </c:pt>
                <c:pt idx="859">
                  <c:v>4.5</c:v>
                </c:pt>
                <c:pt idx="860">
                  <c:v>4.5</c:v>
                </c:pt>
                <c:pt idx="861">
                  <c:v>4.5</c:v>
                </c:pt>
                <c:pt idx="862">
                  <c:v>4.5</c:v>
                </c:pt>
                <c:pt idx="863">
                  <c:v>4.5</c:v>
                </c:pt>
                <c:pt idx="864">
                  <c:v>4.5</c:v>
                </c:pt>
                <c:pt idx="865">
                  <c:v>4.5</c:v>
                </c:pt>
                <c:pt idx="866">
                  <c:v>4.5</c:v>
                </c:pt>
                <c:pt idx="867">
                  <c:v>4.5</c:v>
                </c:pt>
                <c:pt idx="868">
                  <c:v>4.5</c:v>
                </c:pt>
                <c:pt idx="869">
                  <c:v>4.5</c:v>
                </c:pt>
                <c:pt idx="870">
                  <c:v>4.5</c:v>
                </c:pt>
                <c:pt idx="871">
                  <c:v>4.5</c:v>
                </c:pt>
                <c:pt idx="872">
                  <c:v>4.5</c:v>
                </c:pt>
                <c:pt idx="873">
                  <c:v>4.5</c:v>
                </c:pt>
                <c:pt idx="874">
                  <c:v>4.5</c:v>
                </c:pt>
                <c:pt idx="875">
                  <c:v>4.5</c:v>
                </c:pt>
                <c:pt idx="876">
                  <c:v>4.5</c:v>
                </c:pt>
                <c:pt idx="877">
                  <c:v>4.5</c:v>
                </c:pt>
                <c:pt idx="878">
                  <c:v>4.5</c:v>
                </c:pt>
                <c:pt idx="879">
                  <c:v>4.5</c:v>
                </c:pt>
                <c:pt idx="880">
                  <c:v>4.5</c:v>
                </c:pt>
                <c:pt idx="881">
                  <c:v>4.5</c:v>
                </c:pt>
                <c:pt idx="882">
                  <c:v>4.5</c:v>
                </c:pt>
                <c:pt idx="883">
                  <c:v>4.5</c:v>
                </c:pt>
                <c:pt idx="884">
                  <c:v>4.5</c:v>
                </c:pt>
                <c:pt idx="885">
                  <c:v>4.5</c:v>
                </c:pt>
                <c:pt idx="886">
                  <c:v>4.5</c:v>
                </c:pt>
                <c:pt idx="887">
                  <c:v>4.5</c:v>
                </c:pt>
                <c:pt idx="888">
                  <c:v>4.5</c:v>
                </c:pt>
                <c:pt idx="889">
                  <c:v>4.5</c:v>
                </c:pt>
                <c:pt idx="890">
                  <c:v>4.5</c:v>
                </c:pt>
                <c:pt idx="891">
                  <c:v>4.5</c:v>
                </c:pt>
                <c:pt idx="892">
                  <c:v>4.5</c:v>
                </c:pt>
                <c:pt idx="893">
                  <c:v>4.25</c:v>
                </c:pt>
                <c:pt idx="894">
                  <c:v>4.25</c:v>
                </c:pt>
                <c:pt idx="895">
                  <c:v>4.25</c:v>
                </c:pt>
                <c:pt idx="896">
                  <c:v>4.25</c:v>
                </c:pt>
                <c:pt idx="897">
                  <c:v>4.25</c:v>
                </c:pt>
                <c:pt idx="898">
                  <c:v>4.25</c:v>
                </c:pt>
                <c:pt idx="899">
                  <c:v>4.25</c:v>
                </c:pt>
                <c:pt idx="900">
                  <c:v>4.25</c:v>
                </c:pt>
                <c:pt idx="901">
                  <c:v>4.25</c:v>
                </c:pt>
                <c:pt idx="902">
                  <c:v>4.25</c:v>
                </c:pt>
                <c:pt idx="903">
                  <c:v>4.25</c:v>
                </c:pt>
                <c:pt idx="904">
                  <c:v>4.25</c:v>
                </c:pt>
                <c:pt idx="905">
                  <c:v>4.25</c:v>
                </c:pt>
                <c:pt idx="906">
                  <c:v>4.25</c:v>
                </c:pt>
                <c:pt idx="907">
                  <c:v>4.25</c:v>
                </c:pt>
                <c:pt idx="908">
                  <c:v>4.25</c:v>
                </c:pt>
                <c:pt idx="909">
                  <c:v>4.25</c:v>
                </c:pt>
                <c:pt idx="910">
                  <c:v>4.25</c:v>
                </c:pt>
                <c:pt idx="911">
                  <c:v>4.25</c:v>
                </c:pt>
                <c:pt idx="912">
                  <c:v>4.25</c:v>
                </c:pt>
                <c:pt idx="913">
                  <c:v>4.25</c:v>
                </c:pt>
                <c:pt idx="914">
                  <c:v>4.25</c:v>
                </c:pt>
                <c:pt idx="915">
                  <c:v>4.25</c:v>
                </c:pt>
                <c:pt idx="916">
                  <c:v>4.25</c:v>
                </c:pt>
                <c:pt idx="917">
                  <c:v>4.25</c:v>
                </c:pt>
                <c:pt idx="918">
                  <c:v>4.25</c:v>
                </c:pt>
                <c:pt idx="919">
                  <c:v>4.25</c:v>
                </c:pt>
                <c:pt idx="920">
                  <c:v>4.25</c:v>
                </c:pt>
                <c:pt idx="921">
                  <c:v>4.25</c:v>
                </c:pt>
                <c:pt idx="922">
                  <c:v>4.25</c:v>
                </c:pt>
                <c:pt idx="923">
                  <c:v>4.25</c:v>
                </c:pt>
                <c:pt idx="924">
                  <c:v>4.25</c:v>
                </c:pt>
                <c:pt idx="925">
                  <c:v>4.25</c:v>
                </c:pt>
                <c:pt idx="926">
                  <c:v>4.25</c:v>
                </c:pt>
                <c:pt idx="927">
                  <c:v>4.25</c:v>
                </c:pt>
                <c:pt idx="928">
                  <c:v>4.25</c:v>
                </c:pt>
                <c:pt idx="929">
                  <c:v>4.25</c:v>
                </c:pt>
                <c:pt idx="930">
                  <c:v>4.25</c:v>
                </c:pt>
                <c:pt idx="931">
                  <c:v>4.25</c:v>
                </c:pt>
                <c:pt idx="932">
                  <c:v>4.25</c:v>
                </c:pt>
                <c:pt idx="933">
                  <c:v>4.25</c:v>
                </c:pt>
                <c:pt idx="934">
                  <c:v>4.25</c:v>
                </c:pt>
                <c:pt idx="935">
                  <c:v>4.25</c:v>
                </c:pt>
                <c:pt idx="936">
                  <c:v>4.25</c:v>
                </c:pt>
                <c:pt idx="937">
                  <c:v>4.25</c:v>
                </c:pt>
                <c:pt idx="938">
                  <c:v>4.25</c:v>
                </c:pt>
                <c:pt idx="939">
                  <c:v>4.25</c:v>
                </c:pt>
                <c:pt idx="940">
                  <c:v>4.25</c:v>
                </c:pt>
                <c:pt idx="941">
                  <c:v>4.25</c:v>
                </c:pt>
                <c:pt idx="942">
                  <c:v>4.25</c:v>
                </c:pt>
                <c:pt idx="943">
                  <c:v>4.25</c:v>
                </c:pt>
                <c:pt idx="944">
                  <c:v>4.25</c:v>
                </c:pt>
                <c:pt idx="945">
                  <c:v>4.25</c:v>
                </c:pt>
                <c:pt idx="946">
                  <c:v>4.25</c:v>
                </c:pt>
                <c:pt idx="947">
                  <c:v>4.25</c:v>
                </c:pt>
                <c:pt idx="948">
                  <c:v>4.25</c:v>
                </c:pt>
                <c:pt idx="949">
                  <c:v>4.25</c:v>
                </c:pt>
                <c:pt idx="950">
                  <c:v>4.25</c:v>
                </c:pt>
                <c:pt idx="951">
                  <c:v>4.25</c:v>
                </c:pt>
                <c:pt idx="952">
                  <c:v>4.25</c:v>
                </c:pt>
                <c:pt idx="953">
                  <c:v>4.25</c:v>
                </c:pt>
                <c:pt idx="954">
                  <c:v>4.25</c:v>
                </c:pt>
                <c:pt idx="955">
                  <c:v>4.25</c:v>
                </c:pt>
                <c:pt idx="956">
                  <c:v>4.25</c:v>
                </c:pt>
                <c:pt idx="957">
                  <c:v>4.25</c:v>
                </c:pt>
                <c:pt idx="958">
                  <c:v>4.25</c:v>
                </c:pt>
                <c:pt idx="959">
                  <c:v>4.25</c:v>
                </c:pt>
                <c:pt idx="960">
                  <c:v>4.25</c:v>
                </c:pt>
                <c:pt idx="961">
                  <c:v>4.25</c:v>
                </c:pt>
                <c:pt idx="962">
                  <c:v>4.25</c:v>
                </c:pt>
                <c:pt idx="963">
                  <c:v>4.25</c:v>
                </c:pt>
                <c:pt idx="964">
                  <c:v>4.25</c:v>
                </c:pt>
                <c:pt idx="965">
                  <c:v>4.25</c:v>
                </c:pt>
                <c:pt idx="966">
                  <c:v>4.25</c:v>
                </c:pt>
                <c:pt idx="967">
                  <c:v>4.25</c:v>
                </c:pt>
                <c:pt idx="968">
                  <c:v>4.25</c:v>
                </c:pt>
                <c:pt idx="969">
                  <c:v>4.25</c:v>
                </c:pt>
                <c:pt idx="970">
                  <c:v>4.25</c:v>
                </c:pt>
                <c:pt idx="971">
                  <c:v>4.25</c:v>
                </c:pt>
                <c:pt idx="972">
                  <c:v>4.25</c:v>
                </c:pt>
                <c:pt idx="973">
                  <c:v>4.25</c:v>
                </c:pt>
                <c:pt idx="974">
                  <c:v>4.25</c:v>
                </c:pt>
                <c:pt idx="975">
                  <c:v>4.25</c:v>
                </c:pt>
                <c:pt idx="976">
                  <c:v>4.25</c:v>
                </c:pt>
                <c:pt idx="977">
                  <c:v>4.25</c:v>
                </c:pt>
                <c:pt idx="978">
                  <c:v>4.25</c:v>
                </c:pt>
                <c:pt idx="979">
                  <c:v>4.25</c:v>
                </c:pt>
                <c:pt idx="980">
                  <c:v>4.25</c:v>
                </c:pt>
                <c:pt idx="981">
                  <c:v>4.25</c:v>
                </c:pt>
                <c:pt idx="982">
                  <c:v>4.25</c:v>
                </c:pt>
                <c:pt idx="983">
                  <c:v>4.25</c:v>
                </c:pt>
                <c:pt idx="984">
                  <c:v>4.25</c:v>
                </c:pt>
                <c:pt idx="985">
                  <c:v>4.25</c:v>
                </c:pt>
                <c:pt idx="986">
                  <c:v>4.25</c:v>
                </c:pt>
                <c:pt idx="987">
                  <c:v>4.25</c:v>
                </c:pt>
                <c:pt idx="988">
                  <c:v>4.25</c:v>
                </c:pt>
                <c:pt idx="989">
                  <c:v>4.25</c:v>
                </c:pt>
                <c:pt idx="990">
                  <c:v>4.25</c:v>
                </c:pt>
                <c:pt idx="991">
                  <c:v>3.65</c:v>
                </c:pt>
                <c:pt idx="992">
                  <c:v>3.65</c:v>
                </c:pt>
                <c:pt idx="993">
                  <c:v>3.65</c:v>
                </c:pt>
                <c:pt idx="994">
                  <c:v>3.65</c:v>
                </c:pt>
                <c:pt idx="995">
                  <c:v>3.65</c:v>
                </c:pt>
                <c:pt idx="996">
                  <c:v>3.65</c:v>
                </c:pt>
                <c:pt idx="997">
                  <c:v>3.65</c:v>
                </c:pt>
                <c:pt idx="998">
                  <c:v>3.65</c:v>
                </c:pt>
                <c:pt idx="999">
                  <c:v>3.65</c:v>
                </c:pt>
                <c:pt idx="1000">
                  <c:v>3.65</c:v>
                </c:pt>
                <c:pt idx="1001">
                  <c:v>3.65</c:v>
                </c:pt>
                <c:pt idx="1002">
                  <c:v>3.65</c:v>
                </c:pt>
                <c:pt idx="1003">
                  <c:v>3.65</c:v>
                </c:pt>
                <c:pt idx="1004">
                  <c:v>3.65</c:v>
                </c:pt>
                <c:pt idx="1005">
                  <c:v>3.65</c:v>
                </c:pt>
                <c:pt idx="1006">
                  <c:v>3.65</c:v>
                </c:pt>
                <c:pt idx="1007">
                  <c:v>3.65</c:v>
                </c:pt>
                <c:pt idx="1008">
                  <c:v>3.65</c:v>
                </c:pt>
                <c:pt idx="1009">
                  <c:v>3.65</c:v>
                </c:pt>
                <c:pt idx="1010">
                  <c:v>3.65</c:v>
                </c:pt>
                <c:pt idx="1011">
                  <c:v>3.65</c:v>
                </c:pt>
                <c:pt idx="1012">
                  <c:v>3.65</c:v>
                </c:pt>
                <c:pt idx="1013">
                  <c:v>3.65</c:v>
                </c:pt>
                <c:pt idx="1014">
                  <c:v>3.65</c:v>
                </c:pt>
                <c:pt idx="1015">
                  <c:v>3.65</c:v>
                </c:pt>
                <c:pt idx="1016">
                  <c:v>3.65</c:v>
                </c:pt>
                <c:pt idx="1017">
                  <c:v>3.65</c:v>
                </c:pt>
                <c:pt idx="1018">
                  <c:v>3.65</c:v>
                </c:pt>
                <c:pt idx="1019">
                  <c:v>3.65</c:v>
                </c:pt>
                <c:pt idx="1020">
                  <c:v>3.65</c:v>
                </c:pt>
                <c:pt idx="1021">
                  <c:v>3.65</c:v>
                </c:pt>
                <c:pt idx="1022">
                  <c:v>3.65</c:v>
                </c:pt>
                <c:pt idx="1023">
                  <c:v>3.65</c:v>
                </c:pt>
                <c:pt idx="1024">
                  <c:v>3.65</c:v>
                </c:pt>
                <c:pt idx="1025">
                  <c:v>3.65</c:v>
                </c:pt>
                <c:pt idx="1026">
                  <c:v>3.4</c:v>
                </c:pt>
                <c:pt idx="1027">
                  <c:v>3.4</c:v>
                </c:pt>
                <c:pt idx="1028">
                  <c:v>3.4</c:v>
                </c:pt>
                <c:pt idx="1029">
                  <c:v>3.4</c:v>
                </c:pt>
                <c:pt idx="1030">
                  <c:v>3.4</c:v>
                </c:pt>
                <c:pt idx="1031">
                  <c:v>3.4</c:v>
                </c:pt>
                <c:pt idx="1032">
                  <c:v>3.4</c:v>
                </c:pt>
                <c:pt idx="1033">
                  <c:v>3.4</c:v>
                </c:pt>
                <c:pt idx="1034">
                  <c:v>3.4</c:v>
                </c:pt>
                <c:pt idx="1035">
                  <c:v>3.4</c:v>
                </c:pt>
                <c:pt idx="1036">
                  <c:v>3.4</c:v>
                </c:pt>
                <c:pt idx="1037">
                  <c:v>3.4</c:v>
                </c:pt>
                <c:pt idx="1038">
                  <c:v>3.4</c:v>
                </c:pt>
                <c:pt idx="1039">
                  <c:v>3.4</c:v>
                </c:pt>
                <c:pt idx="1040">
                  <c:v>3.4</c:v>
                </c:pt>
                <c:pt idx="1041">
                  <c:v>3.4</c:v>
                </c:pt>
                <c:pt idx="1042">
                  <c:v>3.4</c:v>
                </c:pt>
                <c:pt idx="1043">
                  <c:v>3.4</c:v>
                </c:pt>
                <c:pt idx="1044">
                  <c:v>3.4</c:v>
                </c:pt>
                <c:pt idx="1045">
                  <c:v>3.4</c:v>
                </c:pt>
                <c:pt idx="1046">
                  <c:v>3.4</c:v>
                </c:pt>
                <c:pt idx="1047">
                  <c:v>3.4</c:v>
                </c:pt>
                <c:pt idx="1048">
                  <c:v>3.4</c:v>
                </c:pt>
                <c:pt idx="1049">
                  <c:v>3.4</c:v>
                </c:pt>
                <c:pt idx="1050">
                  <c:v>3.4</c:v>
                </c:pt>
                <c:pt idx="1051">
                  <c:v>3.4</c:v>
                </c:pt>
                <c:pt idx="1052">
                  <c:v>3.4</c:v>
                </c:pt>
                <c:pt idx="1053">
                  <c:v>3.4</c:v>
                </c:pt>
                <c:pt idx="1054">
                  <c:v>3.4</c:v>
                </c:pt>
                <c:pt idx="1055">
                  <c:v>3.4</c:v>
                </c:pt>
                <c:pt idx="1056">
                  <c:v>3.4</c:v>
                </c:pt>
                <c:pt idx="1057">
                  <c:v>3.4</c:v>
                </c:pt>
                <c:pt idx="1058">
                  <c:v>3.4</c:v>
                </c:pt>
                <c:pt idx="1059">
                  <c:v>3.4</c:v>
                </c:pt>
                <c:pt idx="1060">
                  <c:v>3.4</c:v>
                </c:pt>
                <c:pt idx="1061">
                  <c:v>3.4</c:v>
                </c:pt>
                <c:pt idx="1062">
                  <c:v>3.4</c:v>
                </c:pt>
                <c:pt idx="1063">
                  <c:v>3.4</c:v>
                </c:pt>
                <c:pt idx="1064">
                  <c:v>3.4</c:v>
                </c:pt>
                <c:pt idx="1065">
                  <c:v>3.4</c:v>
                </c:pt>
                <c:pt idx="1066">
                  <c:v>3.4</c:v>
                </c:pt>
                <c:pt idx="1067">
                  <c:v>3.4</c:v>
                </c:pt>
                <c:pt idx="1068">
                  <c:v>3.4</c:v>
                </c:pt>
                <c:pt idx="1069">
                  <c:v>3.4</c:v>
                </c:pt>
                <c:pt idx="1070">
                  <c:v>3.4</c:v>
                </c:pt>
                <c:pt idx="1071">
                  <c:v>3.4</c:v>
                </c:pt>
                <c:pt idx="1072">
                  <c:v>3.4</c:v>
                </c:pt>
                <c:pt idx="1073">
                  <c:v>3.4</c:v>
                </c:pt>
                <c:pt idx="1074">
                  <c:v>3.4</c:v>
                </c:pt>
                <c:pt idx="1075">
                  <c:v>3.4</c:v>
                </c:pt>
                <c:pt idx="1076">
                  <c:v>3.4</c:v>
                </c:pt>
                <c:pt idx="1077">
                  <c:v>3.4</c:v>
                </c:pt>
                <c:pt idx="1078">
                  <c:v>3.4</c:v>
                </c:pt>
                <c:pt idx="1079">
                  <c:v>3.4</c:v>
                </c:pt>
                <c:pt idx="1080">
                  <c:v>3.4</c:v>
                </c:pt>
                <c:pt idx="1081">
                  <c:v>3.4</c:v>
                </c:pt>
                <c:pt idx="1082">
                  <c:v>3.15</c:v>
                </c:pt>
                <c:pt idx="1083">
                  <c:v>3.15</c:v>
                </c:pt>
                <c:pt idx="1084">
                  <c:v>3.15</c:v>
                </c:pt>
                <c:pt idx="1085">
                  <c:v>3.15</c:v>
                </c:pt>
                <c:pt idx="1086">
                  <c:v>3.15</c:v>
                </c:pt>
                <c:pt idx="1087">
                  <c:v>3.15</c:v>
                </c:pt>
                <c:pt idx="1088">
                  <c:v>3.15</c:v>
                </c:pt>
                <c:pt idx="1089">
                  <c:v>3.15</c:v>
                </c:pt>
                <c:pt idx="1090">
                  <c:v>3.15</c:v>
                </c:pt>
                <c:pt idx="1091">
                  <c:v>3.15</c:v>
                </c:pt>
                <c:pt idx="1092">
                  <c:v>3.15</c:v>
                </c:pt>
                <c:pt idx="1093">
                  <c:v>3.15</c:v>
                </c:pt>
                <c:pt idx="1094">
                  <c:v>3.15</c:v>
                </c:pt>
                <c:pt idx="1095">
                  <c:v>3.15</c:v>
                </c:pt>
                <c:pt idx="1096">
                  <c:v>3.15</c:v>
                </c:pt>
                <c:pt idx="1097">
                  <c:v>3.15</c:v>
                </c:pt>
                <c:pt idx="1098">
                  <c:v>3.15</c:v>
                </c:pt>
                <c:pt idx="1099">
                  <c:v>3.15</c:v>
                </c:pt>
                <c:pt idx="1100">
                  <c:v>3.15</c:v>
                </c:pt>
                <c:pt idx="1101">
                  <c:v>3.15</c:v>
                </c:pt>
                <c:pt idx="1102">
                  <c:v>3.15</c:v>
                </c:pt>
                <c:pt idx="1103">
                  <c:v>3.15</c:v>
                </c:pt>
                <c:pt idx="1104">
                  <c:v>3.15</c:v>
                </c:pt>
                <c:pt idx="1105">
                  <c:v>3.15</c:v>
                </c:pt>
                <c:pt idx="1106">
                  <c:v>3.15</c:v>
                </c:pt>
                <c:pt idx="1107">
                  <c:v>3.15</c:v>
                </c:pt>
                <c:pt idx="1108">
                  <c:v>3.15</c:v>
                </c:pt>
                <c:pt idx="1109">
                  <c:v>3.15</c:v>
                </c:pt>
                <c:pt idx="1110">
                  <c:v>3.15</c:v>
                </c:pt>
                <c:pt idx="1111">
                  <c:v>3.15</c:v>
                </c:pt>
                <c:pt idx="1112">
                  <c:v>3.15</c:v>
                </c:pt>
                <c:pt idx="1113">
                  <c:v>3.15</c:v>
                </c:pt>
                <c:pt idx="1114">
                  <c:v>3.15</c:v>
                </c:pt>
                <c:pt idx="1115">
                  <c:v>3.15</c:v>
                </c:pt>
                <c:pt idx="1116">
                  <c:v>3.15</c:v>
                </c:pt>
                <c:pt idx="1117">
                  <c:v>3.15</c:v>
                </c:pt>
                <c:pt idx="1118">
                  <c:v>3.15</c:v>
                </c:pt>
                <c:pt idx="1119">
                  <c:v>3.15</c:v>
                </c:pt>
                <c:pt idx="1120">
                  <c:v>3.15</c:v>
                </c:pt>
                <c:pt idx="1121">
                  <c:v>3.15</c:v>
                </c:pt>
                <c:pt idx="1122">
                  <c:v>3.15</c:v>
                </c:pt>
                <c:pt idx="1123">
                  <c:v>3.15</c:v>
                </c:pt>
                <c:pt idx="1124">
                  <c:v>3.15</c:v>
                </c:pt>
                <c:pt idx="1125">
                  <c:v>3.15</c:v>
                </c:pt>
                <c:pt idx="1126">
                  <c:v>3.15</c:v>
                </c:pt>
                <c:pt idx="1127">
                  <c:v>3.15</c:v>
                </c:pt>
                <c:pt idx="1128">
                  <c:v>3.15</c:v>
                </c:pt>
                <c:pt idx="1129">
                  <c:v>3.15</c:v>
                </c:pt>
                <c:pt idx="1130">
                  <c:v>3.15</c:v>
                </c:pt>
                <c:pt idx="1131">
                  <c:v>2.9</c:v>
                </c:pt>
                <c:pt idx="1132">
                  <c:v>2.9</c:v>
                </c:pt>
                <c:pt idx="1133">
                  <c:v>2.9</c:v>
                </c:pt>
                <c:pt idx="1134">
                  <c:v>2.9</c:v>
                </c:pt>
                <c:pt idx="1135">
                  <c:v>2.9</c:v>
                </c:pt>
                <c:pt idx="1136">
                  <c:v>2.9</c:v>
                </c:pt>
                <c:pt idx="1137">
                  <c:v>2.9</c:v>
                </c:pt>
                <c:pt idx="1138">
                  <c:v>2.9</c:v>
                </c:pt>
                <c:pt idx="1139">
                  <c:v>2.9</c:v>
                </c:pt>
                <c:pt idx="1140">
                  <c:v>2.9</c:v>
                </c:pt>
                <c:pt idx="1141">
                  <c:v>2.9</c:v>
                </c:pt>
                <c:pt idx="1142">
                  <c:v>2.9</c:v>
                </c:pt>
                <c:pt idx="1143">
                  <c:v>2.9</c:v>
                </c:pt>
                <c:pt idx="1144">
                  <c:v>2.9</c:v>
                </c:pt>
                <c:pt idx="1145">
                  <c:v>2.9</c:v>
                </c:pt>
                <c:pt idx="1146">
                  <c:v>2.9</c:v>
                </c:pt>
                <c:pt idx="1147">
                  <c:v>2.9</c:v>
                </c:pt>
                <c:pt idx="1148">
                  <c:v>2.9</c:v>
                </c:pt>
                <c:pt idx="1149">
                  <c:v>2.9</c:v>
                </c:pt>
                <c:pt idx="1150">
                  <c:v>2.9</c:v>
                </c:pt>
                <c:pt idx="1151">
                  <c:v>2.9</c:v>
                </c:pt>
                <c:pt idx="1152">
                  <c:v>2.9</c:v>
                </c:pt>
                <c:pt idx="1153">
                  <c:v>2.9</c:v>
                </c:pt>
                <c:pt idx="1154">
                  <c:v>2.9</c:v>
                </c:pt>
                <c:pt idx="1155">
                  <c:v>2.9</c:v>
                </c:pt>
                <c:pt idx="1156">
                  <c:v>2.9</c:v>
                </c:pt>
                <c:pt idx="1157">
                  <c:v>2.9</c:v>
                </c:pt>
                <c:pt idx="1158">
                  <c:v>2.9</c:v>
                </c:pt>
                <c:pt idx="1159">
                  <c:v>2.9</c:v>
                </c:pt>
                <c:pt idx="1160">
                  <c:v>2.9</c:v>
                </c:pt>
                <c:pt idx="1161">
                  <c:v>2.9</c:v>
                </c:pt>
                <c:pt idx="1162">
                  <c:v>2.9</c:v>
                </c:pt>
                <c:pt idx="1163">
                  <c:v>2.9</c:v>
                </c:pt>
                <c:pt idx="1164">
                  <c:v>2.9</c:v>
                </c:pt>
                <c:pt idx="1165">
                  <c:v>2.9</c:v>
                </c:pt>
                <c:pt idx="1166">
                  <c:v>2.65</c:v>
                </c:pt>
                <c:pt idx="1167">
                  <c:v>2.65</c:v>
                </c:pt>
                <c:pt idx="1168">
                  <c:v>2.65</c:v>
                </c:pt>
                <c:pt idx="1169">
                  <c:v>2.65</c:v>
                </c:pt>
                <c:pt idx="1170">
                  <c:v>2.65</c:v>
                </c:pt>
                <c:pt idx="1171">
                  <c:v>2.65</c:v>
                </c:pt>
                <c:pt idx="1172">
                  <c:v>2.65</c:v>
                </c:pt>
                <c:pt idx="1173">
                  <c:v>2.65</c:v>
                </c:pt>
                <c:pt idx="1174">
                  <c:v>2.65</c:v>
                </c:pt>
                <c:pt idx="1175">
                  <c:v>2.65</c:v>
                </c:pt>
                <c:pt idx="1176">
                  <c:v>2.65</c:v>
                </c:pt>
                <c:pt idx="1177">
                  <c:v>2.65</c:v>
                </c:pt>
                <c:pt idx="1178">
                  <c:v>2.65</c:v>
                </c:pt>
                <c:pt idx="1179">
                  <c:v>2.65</c:v>
                </c:pt>
                <c:pt idx="1180">
                  <c:v>2.65</c:v>
                </c:pt>
                <c:pt idx="1181">
                  <c:v>2.65</c:v>
                </c:pt>
                <c:pt idx="1182">
                  <c:v>2.65</c:v>
                </c:pt>
                <c:pt idx="1183">
                  <c:v>2.65</c:v>
                </c:pt>
                <c:pt idx="1184">
                  <c:v>2.65</c:v>
                </c:pt>
                <c:pt idx="1185">
                  <c:v>2.65</c:v>
                </c:pt>
                <c:pt idx="1186">
                  <c:v>2.65</c:v>
                </c:pt>
                <c:pt idx="1187">
                  <c:v>2.65</c:v>
                </c:pt>
                <c:pt idx="1188">
                  <c:v>2.65</c:v>
                </c:pt>
                <c:pt idx="1189">
                  <c:v>2.65</c:v>
                </c:pt>
                <c:pt idx="1190">
                  <c:v>2.65</c:v>
                </c:pt>
                <c:pt idx="1191">
                  <c:v>2.65</c:v>
                </c:pt>
                <c:pt idx="1192">
                  <c:v>2.65</c:v>
                </c:pt>
                <c:pt idx="1193">
                  <c:v>2.65</c:v>
                </c:pt>
                <c:pt idx="1194">
                  <c:v>2.65</c:v>
                </c:pt>
                <c:pt idx="1195">
                  <c:v>2.65</c:v>
                </c:pt>
                <c:pt idx="1196">
                  <c:v>2.65</c:v>
                </c:pt>
                <c:pt idx="1197">
                  <c:v>2.65</c:v>
                </c:pt>
                <c:pt idx="1198">
                  <c:v>2.65</c:v>
                </c:pt>
                <c:pt idx="1199">
                  <c:v>2.65</c:v>
                </c:pt>
                <c:pt idx="1200">
                  <c:v>2.65</c:v>
                </c:pt>
                <c:pt idx="1201">
                  <c:v>2.65</c:v>
                </c:pt>
                <c:pt idx="1202">
                  <c:v>2.65</c:v>
                </c:pt>
                <c:pt idx="1203">
                  <c:v>2.65</c:v>
                </c:pt>
                <c:pt idx="1204">
                  <c:v>2.65</c:v>
                </c:pt>
                <c:pt idx="1205">
                  <c:v>2.65</c:v>
                </c:pt>
                <c:pt idx="1206">
                  <c:v>2.4</c:v>
                </c:pt>
                <c:pt idx="1207">
                  <c:v>2.4</c:v>
                </c:pt>
                <c:pt idx="1208">
                  <c:v>2.4</c:v>
                </c:pt>
                <c:pt idx="1209">
                  <c:v>2.4</c:v>
                </c:pt>
                <c:pt idx="1210">
                  <c:v>2.4</c:v>
                </c:pt>
                <c:pt idx="1211">
                  <c:v>2.4</c:v>
                </c:pt>
                <c:pt idx="1212">
                  <c:v>2.4</c:v>
                </c:pt>
                <c:pt idx="1213">
                  <c:v>2.4</c:v>
                </c:pt>
                <c:pt idx="1214">
                  <c:v>2.4</c:v>
                </c:pt>
                <c:pt idx="1215">
                  <c:v>2.4</c:v>
                </c:pt>
                <c:pt idx="1216">
                  <c:v>2.4</c:v>
                </c:pt>
                <c:pt idx="1217">
                  <c:v>2.4</c:v>
                </c:pt>
                <c:pt idx="1218">
                  <c:v>2.4</c:v>
                </c:pt>
                <c:pt idx="1219">
                  <c:v>2.4</c:v>
                </c:pt>
                <c:pt idx="1220">
                  <c:v>2.4</c:v>
                </c:pt>
                <c:pt idx="1221">
                  <c:v>2.4</c:v>
                </c:pt>
                <c:pt idx="1222">
                  <c:v>2.4</c:v>
                </c:pt>
                <c:pt idx="1223">
                  <c:v>2.4</c:v>
                </c:pt>
                <c:pt idx="1224">
                  <c:v>2.4</c:v>
                </c:pt>
                <c:pt idx="1225">
                  <c:v>2.4</c:v>
                </c:pt>
                <c:pt idx="1226">
                  <c:v>2.4</c:v>
                </c:pt>
                <c:pt idx="1227">
                  <c:v>2.4</c:v>
                </c:pt>
                <c:pt idx="1228">
                  <c:v>2.4</c:v>
                </c:pt>
                <c:pt idx="1229">
                  <c:v>2.4</c:v>
                </c:pt>
                <c:pt idx="1230">
                  <c:v>2.4</c:v>
                </c:pt>
                <c:pt idx="1231">
                  <c:v>2.4</c:v>
                </c:pt>
                <c:pt idx="1232">
                  <c:v>2.4</c:v>
                </c:pt>
                <c:pt idx="1233">
                  <c:v>2.4</c:v>
                </c:pt>
                <c:pt idx="1234">
                  <c:v>2.4</c:v>
                </c:pt>
                <c:pt idx="1235">
                  <c:v>2.4</c:v>
                </c:pt>
                <c:pt idx="1236">
                  <c:v>2.4</c:v>
                </c:pt>
                <c:pt idx="1237">
                  <c:v>2.4</c:v>
                </c:pt>
                <c:pt idx="1238">
                  <c:v>2.4</c:v>
                </c:pt>
                <c:pt idx="1239">
                  <c:v>2.4</c:v>
                </c:pt>
                <c:pt idx="1240">
                  <c:v>2.4</c:v>
                </c:pt>
                <c:pt idx="1241">
                  <c:v>2.4</c:v>
                </c:pt>
                <c:pt idx="1242">
                  <c:v>2.4</c:v>
                </c:pt>
                <c:pt idx="1243">
                  <c:v>2.4</c:v>
                </c:pt>
                <c:pt idx="1244">
                  <c:v>2.4</c:v>
                </c:pt>
                <c:pt idx="1245">
                  <c:v>2.4</c:v>
                </c:pt>
                <c:pt idx="1246">
                  <c:v>2.4</c:v>
                </c:pt>
                <c:pt idx="1247">
                  <c:v>2.4</c:v>
                </c:pt>
                <c:pt idx="1248">
                  <c:v>2.4</c:v>
                </c:pt>
                <c:pt idx="1249">
                  <c:v>2.4</c:v>
                </c:pt>
                <c:pt idx="1250">
                  <c:v>2.4</c:v>
                </c:pt>
                <c:pt idx="1251">
                  <c:v>2.4</c:v>
                </c:pt>
                <c:pt idx="1252">
                  <c:v>2.4</c:v>
                </c:pt>
                <c:pt idx="1253">
                  <c:v>2.4</c:v>
                </c:pt>
                <c:pt idx="1254">
                  <c:v>2.4</c:v>
                </c:pt>
                <c:pt idx="1255">
                  <c:v>2.4</c:v>
                </c:pt>
                <c:pt idx="1256">
                  <c:v>2.4</c:v>
                </c:pt>
                <c:pt idx="1257">
                  <c:v>2.4</c:v>
                </c:pt>
                <c:pt idx="1258">
                  <c:v>2.4</c:v>
                </c:pt>
                <c:pt idx="1259">
                  <c:v>2.4</c:v>
                </c:pt>
                <c:pt idx="1260">
                  <c:v>2.4</c:v>
                </c:pt>
                <c:pt idx="1261">
                  <c:v>2.4</c:v>
                </c:pt>
                <c:pt idx="1262">
                  <c:v>2.15</c:v>
                </c:pt>
                <c:pt idx="1263">
                  <c:v>2.15</c:v>
                </c:pt>
                <c:pt idx="1264">
                  <c:v>2.15</c:v>
                </c:pt>
                <c:pt idx="1265">
                  <c:v>2.15</c:v>
                </c:pt>
                <c:pt idx="1266">
                  <c:v>2.15</c:v>
                </c:pt>
                <c:pt idx="1267">
                  <c:v>2.15</c:v>
                </c:pt>
                <c:pt idx="1268">
                  <c:v>2.15</c:v>
                </c:pt>
                <c:pt idx="1269">
                  <c:v>2.15</c:v>
                </c:pt>
                <c:pt idx="1270">
                  <c:v>2.15</c:v>
                </c:pt>
                <c:pt idx="1271">
                  <c:v>2.15</c:v>
                </c:pt>
                <c:pt idx="1272">
                  <c:v>2.15</c:v>
                </c:pt>
                <c:pt idx="1273">
                  <c:v>2.15</c:v>
                </c:pt>
                <c:pt idx="1274">
                  <c:v>2.15</c:v>
                </c:pt>
                <c:pt idx="1275">
                  <c:v>2.15</c:v>
                </c:pt>
                <c:pt idx="1276">
                  <c:v>2.15</c:v>
                </c:pt>
                <c:pt idx="1277">
                  <c:v>2.15</c:v>
                </c:pt>
                <c:pt idx="1278">
                  <c:v>2.15</c:v>
                </c:pt>
                <c:pt idx="1279">
                  <c:v>2.15</c:v>
                </c:pt>
                <c:pt idx="1280">
                  <c:v>2.15</c:v>
                </c:pt>
                <c:pt idx="1281">
                  <c:v>2.15</c:v>
                </c:pt>
                <c:pt idx="1282">
                  <c:v>2.15</c:v>
                </c:pt>
                <c:pt idx="1283">
                  <c:v>2.15</c:v>
                </c:pt>
                <c:pt idx="1284">
                  <c:v>2.15</c:v>
                </c:pt>
                <c:pt idx="1285">
                  <c:v>2.15</c:v>
                </c:pt>
                <c:pt idx="1286">
                  <c:v>2.15</c:v>
                </c:pt>
                <c:pt idx="1287">
                  <c:v>2.15</c:v>
                </c:pt>
                <c:pt idx="1288">
                  <c:v>2.15</c:v>
                </c:pt>
                <c:pt idx="1289">
                  <c:v>2.15</c:v>
                </c:pt>
                <c:pt idx="1290">
                  <c:v>2.15</c:v>
                </c:pt>
                <c:pt idx="1291">
                  <c:v>2.15</c:v>
                </c:pt>
                <c:pt idx="1292">
                  <c:v>2.15</c:v>
                </c:pt>
                <c:pt idx="1293">
                  <c:v>2.15</c:v>
                </c:pt>
                <c:pt idx="1294">
                  <c:v>2.15</c:v>
                </c:pt>
                <c:pt idx="1295">
                  <c:v>2.15</c:v>
                </c:pt>
                <c:pt idx="1296">
                  <c:v>2.15</c:v>
                </c:pt>
                <c:pt idx="1297">
                  <c:v>2.15</c:v>
                </c:pt>
                <c:pt idx="1298">
                  <c:v>2.15</c:v>
                </c:pt>
                <c:pt idx="1299">
                  <c:v>2.15</c:v>
                </c:pt>
                <c:pt idx="1300">
                  <c:v>2.15</c:v>
                </c:pt>
                <c:pt idx="1301">
                  <c:v>2.15</c:v>
                </c:pt>
                <c:pt idx="1302">
                  <c:v>2.15</c:v>
                </c:pt>
                <c:pt idx="1303">
                  <c:v>2.15</c:v>
                </c:pt>
                <c:pt idx="1304">
                  <c:v>1.9</c:v>
                </c:pt>
                <c:pt idx="1305">
                  <c:v>1.9</c:v>
                </c:pt>
                <c:pt idx="1306">
                  <c:v>1.9</c:v>
                </c:pt>
                <c:pt idx="1307">
                  <c:v>1.9</c:v>
                </c:pt>
                <c:pt idx="1308">
                  <c:v>1.9</c:v>
                </c:pt>
                <c:pt idx="1309">
                  <c:v>1.9</c:v>
                </c:pt>
                <c:pt idx="1310">
                  <c:v>1.9</c:v>
                </c:pt>
                <c:pt idx="1311">
                  <c:v>1.9</c:v>
                </c:pt>
                <c:pt idx="1312">
                  <c:v>1.9</c:v>
                </c:pt>
                <c:pt idx="1313">
                  <c:v>1.9</c:v>
                </c:pt>
                <c:pt idx="1314">
                  <c:v>1.9</c:v>
                </c:pt>
                <c:pt idx="1315">
                  <c:v>1.9</c:v>
                </c:pt>
                <c:pt idx="1316">
                  <c:v>1.9</c:v>
                </c:pt>
                <c:pt idx="1317">
                  <c:v>1.9</c:v>
                </c:pt>
                <c:pt idx="1318">
                  <c:v>1.9</c:v>
                </c:pt>
                <c:pt idx="1319">
                  <c:v>1.9</c:v>
                </c:pt>
                <c:pt idx="1320">
                  <c:v>1.9</c:v>
                </c:pt>
                <c:pt idx="1321">
                  <c:v>1.9</c:v>
                </c:pt>
                <c:pt idx="1322">
                  <c:v>1.9</c:v>
                </c:pt>
                <c:pt idx="1323">
                  <c:v>1.9</c:v>
                </c:pt>
                <c:pt idx="1324">
                  <c:v>1.9</c:v>
                </c:pt>
                <c:pt idx="1325">
                  <c:v>1.9</c:v>
                </c:pt>
                <c:pt idx="1326">
                  <c:v>1.9</c:v>
                </c:pt>
                <c:pt idx="1327">
                  <c:v>1.9</c:v>
                </c:pt>
                <c:pt idx="1328">
                  <c:v>1.9</c:v>
                </c:pt>
                <c:pt idx="1329">
                  <c:v>1.9</c:v>
                </c:pt>
                <c:pt idx="1330">
                  <c:v>1.9</c:v>
                </c:pt>
                <c:pt idx="1331">
                  <c:v>1.9</c:v>
                </c:pt>
                <c:pt idx="1332">
                  <c:v>1.9</c:v>
                </c:pt>
                <c:pt idx="1333">
                  <c:v>1.9</c:v>
                </c:pt>
                <c:pt idx="1334">
                  <c:v>1.9</c:v>
                </c:pt>
                <c:pt idx="1335">
                  <c:v>1.9</c:v>
                </c:pt>
                <c:pt idx="1336">
                  <c:v>1.9</c:v>
                </c:pt>
                <c:pt idx="1337">
                  <c:v>1.9</c:v>
                </c:pt>
                <c:pt idx="1338">
                  <c:v>1.9</c:v>
                </c:pt>
                <c:pt idx="1339">
                  <c:v>1.9</c:v>
                </c:pt>
                <c:pt idx="1340">
                  <c:v>1.9</c:v>
                </c:pt>
                <c:pt idx="1341">
                  <c:v>1.9</c:v>
                </c:pt>
                <c:pt idx="1342">
                  <c:v>1.9</c:v>
                </c:pt>
                <c:pt idx="1343">
                  <c:v>1.9</c:v>
                </c:pt>
                <c:pt idx="1344">
                  <c:v>1.9</c:v>
                </c:pt>
                <c:pt idx="1345">
                  <c:v>1.9</c:v>
                </c:pt>
                <c:pt idx="1346">
                  <c:v>1.9</c:v>
                </c:pt>
                <c:pt idx="1347">
                  <c:v>1.9</c:v>
                </c:pt>
                <c:pt idx="1348">
                  <c:v>1.9</c:v>
                </c:pt>
                <c:pt idx="1349">
                  <c:v>1.9</c:v>
                </c:pt>
                <c:pt idx="1350">
                  <c:v>1.9</c:v>
                </c:pt>
                <c:pt idx="1351">
                  <c:v>1.9</c:v>
                </c:pt>
                <c:pt idx="1352">
                  <c:v>1.9</c:v>
                </c:pt>
                <c:pt idx="1353">
                  <c:v>1.9</c:v>
                </c:pt>
                <c:pt idx="1354">
                  <c:v>1.9</c:v>
                </c:pt>
                <c:pt idx="1355">
                  <c:v>1.9</c:v>
                </c:pt>
                <c:pt idx="1356">
                  <c:v>1.9</c:v>
                </c:pt>
                <c:pt idx="1357">
                  <c:v>1.9</c:v>
                </c:pt>
                <c:pt idx="1358">
                  <c:v>1.9</c:v>
                </c:pt>
                <c:pt idx="1359">
                  <c:v>1.9</c:v>
                </c:pt>
                <c:pt idx="1360">
                  <c:v>1.9</c:v>
                </c:pt>
                <c:pt idx="1361">
                  <c:v>1.9</c:v>
                </c:pt>
                <c:pt idx="1362">
                  <c:v>1.9</c:v>
                </c:pt>
                <c:pt idx="1363">
                  <c:v>1.9</c:v>
                </c:pt>
                <c:pt idx="1364">
                  <c:v>1.9</c:v>
                </c:pt>
                <c:pt idx="1365">
                  <c:v>1.9</c:v>
                </c:pt>
                <c:pt idx="1366">
                  <c:v>1.9</c:v>
                </c:pt>
                <c:pt idx="1367">
                  <c:v>1.9</c:v>
                </c:pt>
                <c:pt idx="1368">
                  <c:v>1.9</c:v>
                </c:pt>
                <c:pt idx="1369">
                  <c:v>1.9</c:v>
                </c:pt>
                <c:pt idx="1370">
                  <c:v>1.9</c:v>
                </c:pt>
                <c:pt idx="1371">
                  <c:v>1.9</c:v>
                </c:pt>
                <c:pt idx="1372">
                  <c:v>1.9</c:v>
                </c:pt>
                <c:pt idx="1373">
                  <c:v>1.9</c:v>
                </c:pt>
                <c:pt idx="1374">
                  <c:v>1.9</c:v>
                </c:pt>
                <c:pt idx="1375">
                  <c:v>1.9</c:v>
                </c:pt>
                <c:pt idx="1376">
                  <c:v>1.9</c:v>
                </c:pt>
                <c:pt idx="1377">
                  <c:v>1.9</c:v>
                </c:pt>
                <c:pt idx="1378">
                  <c:v>1.9</c:v>
                </c:pt>
                <c:pt idx="1379">
                  <c:v>1.9</c:v>
                </c:pt>
                <c:pt idx="1380">
                  <c:v>1.9</c:v>
                </c:pt>
                <c:pt idx="1381">
                  <c:v>1.9</c:v>
                </c:pt>
                <c:pt idx="1382">
                  <c:v>1.9</c:v>
                </c:pt>
                <c:pt idx="1383">
                  <c:v>1.9</c:v>
                </c:pt>
                <c:pt idx="1384">
                  <c:v>1.9</c:v>
                </c:pt>
                <c:pt idx="1385">
                  <c:v>1.9</c:v>
                </c:pt>
                <c:pt idx="1386">
                  <c:v>1.9</c:v>
                </c:pt>
                <c:pt idx="1387">
                  <c:v>1.9</c:v>
                </c:pt>
                <c:pt idx="1388">
                  <c:v>1.9</c:v>
                </c:pt>
                <c:pt idx="1389">
                  <c:v>1.9</c:v>
                </c:pt>
                <c:pt idx="1390">
                  <c:v>1.9</c:v>
                </c:pt>
                <c:pt idx="1391">
                  <c:v>1.9</c:v>
                </c:pt>
                <c:pt idx="1392">
                  <c:v>1.9</c:v>
                </c:pt>
                <c:pt idx="1393">
                  <c:v>1.9</c:v>
                </c:pt>
                <c:pt idx="1394">
                  <c:v>1.9</c:v>
                </c:pt>
                <c:pt idx="1395">
                  <c:v>1.9</c:v>
                </c:pt>
                <c:pt idx="1396">
                  <c:v>1.9</c:v>
                </c:pt>
                <c:pt idx="1397">
                  <c:v>1.9</c:v>
                </c:pt>
                <c:pt idx="1398">
                  <c:v>1.9</c:v>
                </c:pt>
                <c:pt idx="1399">
                  <c:v>1.9</c:v>
                </c:pt>
                <c:pt idx="1400">
                  <c:v>1.9</c:v>
                </c:pt>
                <c:pt idx="1401">
                  <c:v>1.9</c:v>
                </c:pt>
                <c:pt idx="1402">
                  <c:v>1.9</c:v>
                </c:pt>
                <c:pt idx="1403">
                  <c:v>1.9</c:v>
                </c:pt>
                <c:pt idx="1404">
                  <c:v>1.9</c:v>
                </c:pt>
                <c:pt idx="1405">
                  <c:v>1.9</c:v>
                </c:pt>
                <c:pt idx="1406">
                  <c:v>1.9</c:v>
                </c:pt>
                <c:pt idx="1407">
                  <c:v>1.9</c:v>
                </c:pt>
                <c:pt idx="1408">
                  <c:v>1.9</c:v>
                </c:pt>
                <c:pt idx="1409">
                  <c:v>1.9</c:v>
                </c:pt>
                <c:pt idx="1410">
                  <c:v>1.9</c:v>
                </c:pt>
                <c:pt idx="1411">
                  <c:v>1.9</c:v>
                </c:pt>
                <c:pt idx="1412">
                  <c:v>1.9</c:v>
                </c:pt>
                <c:pt idx="1413">
                  <c:v>1.9</c:v>
                </c:pt>
                <c:pt idx="1414">
                  <c:v>1.9</c:v>
                </c:pt>
                <c:pt idx="1415">
                  <c:v>1.9</c:v>
                </c:pt>
                <c:pt idx="1416">
                  <c:v>1.9</c:v>
                </c:pt>
                <c:pt idx="1417">
                  <c:v>1.9</c:v>
                </c:pt>
                <c:pt idx="1418">
                  <c:v>1.9</c:v>
                </c:pt>
                <c:pt idx="1419">
                  <c:v>1.9</c:v>
                </c:pt>
                <c:pt idx="1420">
                  <c:v>1.9</c:v>
                </c:pt>
                <c:pt idx="1421">
                  <c:v>1.9</c:v>
                </c:pt>
                <c:pt idx="1422">
                  <c:v>1.9</c:v>
                </c:pt>
                <c:pt idx="1423">
                  <c:v>1.9</c:v>
                </c:pt>
                <c:pt idx="1424">
                  <c:v>1.9</c:v>
                </c:pt>
                <c:pt idx="1425">
                  <c:v>1.9</c:v>
                </c:pt>
                <c:pt idx="1426">
                  <c:v>1.9</c:v>
                </c:pt>
                <c:pt idx="1427">
                  <c:v>1.9</c:v>
                </c:pt>
                <c:pt idx="1428">
                  <c:v>1.9</c:v>
                </c:pt>
                <c:pt idx="1429">
                  <c:v>1.9</c:v>
                </c:pt>
                <c:pt idx="1430">
                  <c:v>1.9</c:v>
                </c:pt>
                <c:pt idx="1431">
                  <c:v>1.9</c:v>
                </c:pt>
                <c:pt idx="1432">
                  <c:v>1.9</c:v>
                </c:pt>
                <c:pt idx="1433">
                  <c:v>1.9</c:v>
                </c:pt>
                <c:pt idx="1434">
                  <c:v>1.9</c:v>
                </c:pt>
                <c:pt idx="1435">
                  <c:v>1.9</c:v>
                </c:pt>
                <c:pt idx="1436">
                  <c:v>1.9</c:v>
                </c:pt>
                <c:pt idx="1437">
                  <c:v>1.9</c:v>
                </c:pt>
                <c:pt idx="1438">
                  <c:v>1.9</c:v>
                </c:pt>
                <c:pt idx="1439">
                  <c:v>1.9</c:v>
                </c:pt>
                <c:pt idx="1440">
                  <c:v>1.9</c:v>
                </c:pt>
                <c:pt idx="1441">
                  <c:v>1.9</c:v>
                </c:pt>
                <c:pt idx="1442">
                  <c:v>1.9</c:v>
                </c:pt>
                <c:pt idx="1443">
                  <c:v>1.9</c:v>
                </c:pt>
                <c:pt idx="1444">
                  <c:v>1.9</c:v>
                </c:pt>
                <c:pt idx="1445">
                  <c:v>1.9</c:v>
                </c:pt>
                <c:pt idx="1446">
                  <c:v>1.9</c:v>
                </c:pt>
                <c:pt idx="1447">
                  <c:v>1.9</c:v>
                </c:pt>
                <c:pt idx="1448">
                  <c:v>1.9</c:v>
                </c:pt>
                <c:pt idx="1449">
                  <c:v>1.9</c:v>
                </c:pt>
                <c:pt idx="1450">
                  <c:v>1.9</c:v>
                </c:pt>
                <c:pt idx="1451">
                  <c:v>1.9</c:v>
                </c:pt>
                <c:pt idx="1452">
                  <c:v>1.9</c:v>
                </c:pt>
                <c:pt idx="1453">
                  <c:v>1.9</c:v>
                </c:pt>
                <c:pt idx="1454">
                  <c:v>1.9</c:v>
                </c:pt>
                <c:pt idx="1455">
                  <c:v>1.9</c:v>
                </c:pt>
                <c:pt idx="1456">
                  <c:v>1.9</c:v>
                </c:pt>
                <c:pt idx="1457">
                  <c:v>1.9</c:v>
                </c:pt>
                <c:pt idx="1458">
                  <c:v>1.9</c:v>
                </c:pt>
                <c:pt idx="1459">
                  <c:v>1.9</c:v>
                </c:pt>
                <c:pt idx="1460">
                  <c:v>1.9</c:v>
                </c:pt>
                <c:pt idx="1461">
                  <c:v>1.9</c:v>
                </c:pt>
                <c:pt idx="1462">
                  <c:v>1.9</c:v>
                </c:pt>
                <c:pt idx="1463">
                  <c:v>1.9</c:v>
                </c:pt>
                <c:pt idx="1464">
                  <c:v>1.9</c:v>
                </c:pt>
                <c:pt idx="1465">
                  <c:v>1.9</c:v>
                </c:pt>
                <c:pt idx="1466">
                  <c:v>1.9</c:v>
                </c:pt>
                <c:pt idx="1467">
                  <c:v>1.9</c:v>
                </c:pt>
                <c:pt idx="1468">
                  <c:v>1.9</c:v>
                </c:pt>
                <c:pt idx="1469">
                  <c:v>1.9</c:v>
                </c:pt>
                <c:pt idx="1470">
                  <c:v>1.9</c:v>
                </c:pt>
                <c:pt idx="1471">
                  <c:v>1.9</c:v>
                </c:pt>
                <c:pt idx="1472">
                  <c:v>1.9</c:v>
                </c:pt>
                <c:pt idx="1473">
                  <c:v>1.9</c:v>
                </c:pt>
                <c:pt idx="1474">
                  <c:v>1.9</c:v>
                </c:pt>
                <c:pt idx="1475">
                  <c:v>1.9</c:v>
                </c:pt>
                <c:pt idx="1476">
                  <c:v>1.9</c:v>
                </c:pt>
                <c:pt idx="1477">
                  <c:v>1.9</c:v>
                </c:pt>
                <c:pt idx="1478">
                  <c:v>1.9</c:v>
                </c:pt>
                <c:pt idx="1479">
                  <c:v>1.9</c:v>
                </c:pt>
                <c:pt idx="1480">
                  <c:v>1.9</c:v>
                </c:pt>
                <c:pt idx="1481">
                  <c:v>1.9</c:v>
                </c:pt>
                <c:pt idx="1482">
                  <c:v>1.9</c:v>
                </c:pt>
                <c:pt idx="1483">
                  <c:v>1.9</c:v>
                </c:pt>
                <c:pt idx="1484">
                  <c:v>1.9</c:v>
                </c:pt>
                <c:pt idx="1485">
                  <c:v>1.9</c:v>
                </c:pt>
                <c:pt idx="1486">
                  <c:v>1.9</c:v>
                </c:pt>
                <c:pt idx="1487">
                  <c:v>1.9</c:v>
                </c:pt>
                <c:pt idx="1488">
                  <c:v>1.9</c:v>
                </c:pt>
                <c:pt idx="1489">
                  <c:v>1.9</c:v>
                </c:pt>
                <c:pt idx="1490">
                  <c:v>1.9</c:v>
                </c:pt>
                <c:pt idx="1491">
                  <c:v>1.9</c:v>
                </c:pt>
                <c:pt idx="1492">
                  <c:v>1.9</c:v>
                </c:pt>
                <c:pt idx="1493">
                  <c:v>1.9</c:v>
                </c:pt>
                <c:pt idx="1494">
                  <c:v>1.9</c:v>
                </c:pt>
                <c:pt idx="1495">
                  <c:v>1.9</c:v>
                </c:pt>
                <c:pt idx="1496">
                  <c:v>1.9</c:v>
                </c:pt>
                <c:pt idx="1497">
                  <c:v>1.9</c:v>
                </c:pt>
                <c:pt idx="1498">
                  <c:v>1.9</c:v>
                </c:pt>
                <c:pt idx="1499">
                  <c:v>1.9</c:v>
                </c:pt>
                <c:pt idx="1500">
                  <c:v>1.9</c:v>
                </c:pt>
                <c:pt idx="1501">
                  <c:v>1.9</c:v>
                </c:pt>
                <c:pt idx="1502">
                  <c:v>1.9</c:v>
                </c:pt>
                <c:pt idx="1503">
                  <c:v>1.9</c:v>
                </c:pt>
                <c:pt idx="1504">
                  <c:v>1.9</c:v>
                </c:pt>
                <c:pt idx="1505">
                  <c:v>1.9</c:v>
                </c:pt>
                <c:pt idx="1506">
                  <c:v>1.9</c:v>
                </c:pt>
                <c:pt idx="1507">
                  <c:v>1.9</c:v>
                </c:pt>
                <c:pt idx="1508">
                  <c:v>1.9</c:v>
                </c:pt>
                <c:pt idx="1509">
                  <c:v>1.9</c:v>
                </c:pt>
                <c:pt idx="1510">
                  <c:v>1.9</c:v>
                </c:pt>
                <c:pt idx="1511">
                  <c:v>1.9</c:v>
                </c:pt>
                <c:pt idx="1512">
                  <c:v>1.9</c:v>
                </c:pt>
                <c:pt idx="1513">
                  <c:v>1.9</c:v>
                </c:pt>
                <c:pt idx="1514">
                  <c:v>1.9</c:v>
                </c:pt>
                <c:pt idx="1515">
                  <c:v>1.9</c:v>
                </c:pt>
                <c:pt idx="1516">
                  <c:v>1.9</c:v>
                </c:pt>
                <c:pt idx="1517">
                  <c:v>1.9</c:v>
                </c:pt>
                <c:pt idx="1518">
                  <c:v>1.9</c:v>
                </c:pt>
                <c:pt idx="1519">
                  <c:v>1.9</c:v>
                </c:pt>
                <c:pt idx="1520">
                  <c:v>1.9</c:v>
                </c:pt>
                <c:pt idx="1521">
                  <c:v>1.9</c:v>
                </c:pt>
                <c:pt idx="1522">
                  <c:v>1.9</c:v>
                </c:pt>
                <c:pt idx="1523">
                  <c:v>1.9</c:v>
                </c:pt>
                <c:pt idx="1524">
                  <c:v>1.9</c:v>
                </c:pt>
                <c:pt idx="1525">
                  <c:v>1.9</c:v>
                </c:pt>
                <c:pt idx="1526">
                  <c:v>1.9</c:v>
                </c:pt>
                <c:pt idx="1527">
                  <c:v>1.9</c:v>
                </c:pt>
                <c:pt idx="1528">
                  <c:v>1.9</c:v>
                </c:pt>
                <c:pt idx="1529">
                  <c:v>1.9</c:v>
                </c:pt>
                <c:pt idx="1530">
                  <c:v>1.9</c:v>
                </c:pt>
                <c:pt idx="1531">
                  <c:v>1.9</c:v>
                </c:pt>
                <c:pt idx="1532">
                  <c:v>1.9</c:v>
                </c:pt>
                <c:pt idx="1533">
                  <c:v>1.9</c:v>
                </c:pt>
                <c:pt idx="1534">
                  <c:v>1.9</c:v>
                </c:pt>
                <c:pt idx="1535">
                  <c:v>1.9</c:v>
                </c:pt>
                <c:pt idx="1536">
                  <c:v>1.9</c:v>
                </c:pt>
                <c:pt idx="1537">
                  <c:v>1.9</c:v>
                </c:pt>
                <c:pt idx="1538">
                  <c:v>1.9</c:v>
                </c:pt>
                <c:pt idx="1539">
                  <c:v>1.9</c:v>
                </c:pt>
                <c:pt idx="1540">
                  <c:v>1.9</c:v>
                </c:pt>
                <c:pt idx="1541">
                  <c:v>1.9</c:v>
                </c:pt>
                <c:pt idx="1542">
                  <c:v>1.9</c:v>
                </c:pt>
                <c:pt idx="1543">
                  <c:v>1.9</c:v>
                </c:pt>
                <c:pt idx="1544">
                  <c:v>1.9</c:v>
                </c:pt>
                <c:pt idx="1545">
                  <c:v>1.9</c:v>
                </c:pt>
                <c:pt idx="1546">
                  <c:v>1.9</c:v>
                </c:pt>
                <c:pt idx="1547">
                  <c:v>1.9</c:v>
                </c:pt>
                <c:pt idx="1548">
                  <c:v>1.9</c:v>
                </c:pt>
                <c:pt idx="1549">
                  <c:v>1.9</c:v>
                </c:pt>
                <c:pt idx="1550">
                  <c:v>1.9</c:v>
                </c:pt>
                <c:pt idx="1551">
                  <c:v>1.9</c:v>
                </c:pt>
                <c:pt idx="1552">
                  <c:v>1.9</c:v>
                </c:pt>
                <c:pt idx="1553">
                  <c:v>1.9</c:v>
                </c:pt>
                <c:pt idx="1554">
                  <c:v>1.9</c:v>
                </c:pt>
                <c:pt idx="1555">
                  <c:v>1.9</c:v>
                </c:pt>
                <c:pt idx="1556">
                  <c:v>1.9</c:v>
                </c:pt>
                <c:pt idx="1557">
                  <c:v>1.9</c:v>
                </c:pt>
                <c:pt idx="1558">
                  <c:v>1.9</c:v>
                </c:pt>
                <c:pt idx="1559">
                  <c:v>1.9</c:v>
                </c:pt>
                <c:pt idx="1560">
                  <c:v>1.9</c:v>
                </c:pt>
                <c:pt idx="1561">
                  <c:v>1.9</c:v>
                </c:pt>
                <c:pt idx="1562">
                  <c:v>1.9</c:v>
                </c:pt>
                <c:pt idx="1563">
                  <c:v>1.9</c:v>
                </c:pt>
                <c:pt idx="1564">
                  <c:v>1.9</c:v>
                </c:pt>
                <c:pt idx="1565">
                  <c:v>1.9</c:v>
                </c:pt>
                <c:pt idx="1566">
                  <c:v>1.9</c:v>
                </c:pt>
                <c:pt idx="1567">
                  <c:v>1.9</c:v>
                </c:pt>
                <c:pt idx="1568">
                  <c:v>1.9</c:v>
                </c:pt>
                <c:pt idx="1569">
                  <c:v>1.9</c:v>
                </c:pt>
                <c:pt idx="1570">
                  <c:v>1.9</c:v>
                </c:pt>
                <c:pt idx="1571">
                  <c:v>1.9</c:v>
                </c:pt>
                <c:pt idx="1572">
                  <c:v>1.9</c:v>
                </c:pt>
                <c:pt idx="1573">
                  <c:v>1.9</c:v>
                </c:pt>
                <c:pt idx="1574">
                  <c:v>1.9</c:v>
                </c:pt>
                <c:pt idx="1575">
                  <c:v>1.9</c:v>
                </c:pt>
                <c:pt idx="1576">
                  <c:v>1.9</c:v>
                </c:pt>
                <c:pt idx="1577">
                  <c:v>1.9</c:v>
                </c:pt>
                <c:pt idx="1578">
                  <c:v>1.9</c:v>
                </c:pt>
                <c:pt idx="1579">
                  <c:v>1.9</c:v>
                </c:pt>
                <c:pt idx="1580">
                  <c:v>1.9</c:v>
                </c:pt>
                <c:pt idx="1581">
                  <c:v>1.9</c:v>
                </c:pt>
                <c:pt idx="1582">
                  <c:v>1.9</c:v>
                </c:pt>
                <c:pt idx="1583">
                  <c:v>1.9</c:v>
                </c:pt>
                <c:pt idx="1584">
                  <c:v>1.9</c:v>
                </c:pt>
                <c:pt idx="1585">
                  <c:v>1.9</c:v>
                </c:pt>
                <c:pt idx="1586">
                  <c:v>1.9</c:v>
                </c:pt>
                <c:pt idx="1587">
                  <c:v>1.9</c:v>
                </c:pt>
                <c:pt idx="1588">
                  <c:v>1.9</c:v>
                </c:pt>
                <c:pt idx="1589">
                  <c:v>1.9</c:v>
                </c:pt>
                <c:pt idx="1590">
                  <c:v>1.9</c:v>
                </c:pt>
                <c:pt idx="1591">
                  <c:v>1.9</c:v>
                </c:pt>
                <c:pt idx="1592">
                  <c:v>1.9</c:v>
                </c:pt>
                <c:pt idx="1593">
                  <c:v>1.9</c:v>
                </c:pt>
                <c:pt idx="1594">
                  <c:v>1.9</c:v>
                </c:pt>
                <c:pt idx="1595">
                  <c:v>1.9</c:v>
                </c:pt>
                <c:pt idx="1596">
                  <c:v>1.9</c:v>
                </c:pt>
                <c:pt idx="1597">
                  <c:v>1.9</c:v>
                </c:pt>
                <c:pt idx="1598">
                  <c:v>1.9</c:v>
                </c:pt>
                <c:pt idx="1599">
                  <c:v>1.9</c:v>
                </c:pt>
                <c:pt idx="1600">
                  <c:v>1.9</c:v>
                </c:pt>
                <c:pt idx="1601">
                  <c:v>1.9</c:v>
                </c:pt>
                <c:pt idx="1602">
                  <c:v>1.9</c:v>
                </c:pt>
                <c:pt idx="1603">
                  <c:v>1.9</c:v>
                </c:pt>
                <c:pt idx="1604">
                  <c:v>1.9</c:v>
                </c:pt>
                <c:pt idx="1605">
                  <c:v>1.9</c:v>
                </c:pt>
                <c:pt idx="1606">
                  <c:v>1.9</c:v>
                </c:pt>
                <c:pt idx="1607">
                  <c:v>1.9</c:v>
                </c:pt>
                <c:pt idx="1608">
                  <c:v>1.9</c:v>
                </c:pt>
                <c:pt idx="1609">
                  <c:v>1.9</c:v>
                </c:pt>
                <c:pt idx="1610">
                  <c:v>1.9</c:v>
                </c:pt>
                <c:pt idx="1611">
                  <c:v>1.9</c:v>
                </c:pt>
                <c:pt idx="1612">
                  <c:v>1.9</c:v>
                </c:pt>
                <c:pt idx="1613">
                  <c:v>1.9</c:v>
                </c:pt>
                <c:pt idx="1614">
                  <c:v>1.9</c:v>
                </c:pt>
                <c:pt idx="1615">
                  <c:v>1.9</c:v>
                </c:pt>
                <c:pt idx="1616">
                  <c:v>1.9</c:v>
                </c:pt>
                <c:pt idx="1617">
                  <c:v>1.9</c:v>
                </c:pt>
                <c:pt idx="1618">
                  <c:v>1.9</c:v>
                </c:pt>
                <c:pt idx="1619">
                  <c:v>1.9</c:v>
                </c:pt>
                <c:pt idx="1620">
                  <c:v>1.9</c:v>
                </c:pt>
                <c:pt idx="1621">
                  <c:v>1.9</c:v>
                </c:pt>
                <c:pt idx="1622">
                  <c:v>1.9</c:v>
                </c:pt>
                <c:pt idx="1623">
                  <c:v>1.9</c:v>
                </c:pt>
                <c:pt idx="1624">
                  <c:v>1.9</c:v>
                </c:pt>
                <c:pt idx="1625">
                  <c:v>1.9</c:v>
                </c:pt>
                <c:pt idx="1626">
                  <c:v>1.9</c:v>
                </c:pt>
                <c:pt idx="1627">
                  <c:v>1.9</c:v>
                </c:pt>
                <c:pt idx="1628">
                  <c:v>1.9</c:v>
                </c:pt>
                <c:pt idx="1629">
                  <c:v>1.9</c:v>
                </c:pt>
                <c:pt idx="1630">
                  <c:v>1.9</c:v>
                </c:pt>
                <c:pt idx="1631">
                  <c:v>1.9</c:v>
                </c:pt>
                <c:pt idx="1632">
                  <c:v>1.9</c:v>
                </c:pt>
                <c:pt idx="1633">
                  <c:v>1.9</c:v>
                </c:pt>
                <c:pt idx="1634">
                  <c:v>1.9</c:v>
                </c:pt>
                <c:pt idx="1635">
                  <c:v>1.9</c:v>
                </c:pt>
                <c:pt idx="1636">
                  <c:v>1.9</c:v>
                </c:pt>
                <c:pt idx="1637">
                  <c:v>1.9</c:v>
                </c:pt>
                <c:pt idx="1638">
                  <c:v>1.9</c:v>
                </c:pt>
                <c:pt idx="1639">
                  <c:v>1.9</c:v>
                </c:pt>
                <c:pt idx="1640">
                  <c:v>1.9</c:v>
                </c:pt>
                <c:pt idx="1641">
                  <c:v>1.9</c:v>
                </c:pt>
                <c:pt idx="1642">
                  <c:v>1.9</c:v>
                </c:pt>
                <c:pt idx="1643">
                  <c:v>1.9</c:v>
                </c:pt>
                <c:pt idx="1644">
                  <c:v>1.9</c:v>
                </c:pt>
                <c:pt idx="1645">
                  <c:v>1.9</c:v>
                </c:pt>
                <c:pt idx="1646">
                  <c:v>1.9</c:v>
                </c:pt>
                <c:pt idx="1647">
                  <c:v>1.9</c:v>
                </c:pt>
                <c:pt idx="1648">
                  <c:v>1.9</c:v>
                </c:pt>
                <c:pt idx="1649">
                  <c:v>1.9</c:v>
                </c:pt>
                <c:pt idx="1650">
                  <c:v>1.9</c:v>
                </c:pt>
                <c:pt idx="1651">
                  <c:v>1.9</c:v>
                </c:pt>
                <c:pt idx="1652">
                  <c:v>1.9</c:v>
                </c:pt>
                <c:pt idx="1653">
                  <c:v>1.9</c:v>
                </c:pt>
                <c:pt idx="1654">
                  <c:v>1.9</c:v>
                </c:pt>
                <c:pt idx="1655">
                  <c:v>1.9</c:v>
                </c:pt>
                <c:pt idx="1656">
                  <c:v>1.9</c:v>
                </c:pt>
                <c:pt idx="1657">
                  <c:v>1.9</c:v>
                </c:pt>
                <c:pt idx="1658">
                  <c:v>1.9</c:v>
                </c:pt>
                <c:pt idx="1659">
                  <c:v>1.9</c:v>
                </c:pt>
                <c:pt idx="1660">
                  <c:v>1.9</c:v>
                </c:pt>
                <c:pt idx="1661">
                  <c:v>1.9</c:v>
                </c:pt>
                <c:pt idx="1662">
                  <c:v>1.9</c:v>
                </c:pt>
                <c:pt idx="1663">
                  <c:v>1.9</c:v>
                </c:pt>
                <c:pt idx="1664">
                  <c:v>1.9</c:v>
                </c:pt>
                <c:pt idx="1665">
                  <c:v>1.9</c:v>
                </c:pt>
                <c:pt idx="1666">
                  <c:v>1.9</c:v>
                </c:pt>
                <c:pt idx="1667">
                  <c:v>1.9</c:v>
                </c:pt>
                <c:pt idx="1668">
                  <c:v>1.9</c:v>
                </c:pt>
                <c:pt idx="1669">
                  <c:v>1.9</c:v>
                </c:pt>
                <c:pt idx="1670">
                  <c:v>1.9</c:v>
                </c:pt>
                <c:pt idx="1671">
                  <c:v>1.9</c:v>
                </c:pt>
                <c:pt idx="1672">
                  <c:v>1.9</c:v>
                </c:pt>
                <c:pt idx="1673">
                  <c:v>1.9</c:v>
                </c:pt>
                <c:pt idx="1674">
                  <c:v>1.9</c:v>
                </c:pt>
                <c:pt idx="1675">
                  <c:v>1.9</c:v>
                </c:pt>
                <c:pt idx="1676">
                  <c:v>1.9</c:v>
                </c:pt>
                <c:pt idx="1677">
                  <c:v>1.9</c:v>
                </c:pt>
                <c:pt idx="1678">
                  <c:v>1.9</c:v>
                </c:pt>
                <c:pt idx="1679">
                  <c:v>1.9</c:v>
                </c:pt>
                <c:pt idx="1680">
                  <c:v>1.9</c:v>
                </c:pt>
                <c:pt idx="1681">
                  <c:v>1.9</c:v>
                </c:pt>
                <c:pt idx="1682">
                  <c:v>1.9</c:v>
                </c:pt>
                <c:pt idx="1683">
                  <c:v>1.9</c:v>
                </c:pt>
                <c:pt idx="1684">
                  <c:v>1.9</c:v>
                </c:pt>
                <c:pt idx="1685">
                  <c:v>1.9</c:v>
                </c:pt>
                <c:pt idx="1686">
                  <c:v>1.9</c:v>
                </c:pt>
                <c:pt idx="1687">
                  <c:v>1.9</c:v>
                </c:pt>
                <c:pt idx="1688">
                  <c:v>1.9</c:v>
                </c:pt>
                <c:pt idx="1689">
                  <c:v>1.9</c:v>
                </c:pt>
                <c:pt idx="1690">
                  <c:v>1.9</c:v>
                </c:pt>
                <c:pt idx="1691">
                  <c:v>1.9</c:v>
                </c:pt>
                <c:pt idx="1692">
                  <c:v>1.9</c:v>
                </c:pt>
                <c:pt idx="1693">
                  <c:v>1.9</c:v>
                </c:pt>
                <c:pt idx="1694">
                  <c:v>1.9</c:v>
                </c:pt>
                <c:pt idx="1695">
                  <c:v>1.9</c:v>
                </c:pt>
                <c:pt idx="1696">
                  <c:v>1.9</c:v>
                </c:pt>
                <c:pt idx="1697">
                  <c:v>1.9</c:v>
                </c:pt>
                <c:pt idx="1698">
                  <c:v>1.9</c:v>
                </c:pt>
                <c:pt idx="1699">
                  <c:v>1.9</c:v>
                </c:pt>
                <c:pt idx="1700">
                  <c:v>1.9</c:v>
                </c:pt>
                <c:pt idx="1701">
                  <c:v>1.9</c:v>
                </c:pt>
                <c:pt idx="1702">
                  <c:v>1.9</c:v>
                </c:pt>
                <c:pt idx="1703">
                  <c:v>1.9</c:v>
                </c:pt>
                <c:pt idx="1704">
                  <c:v>1.9</c:v>
                </c:pt>
                <c:pt idx="1705">
                  <c:v>1.9</c:v>
                </c:pt>
                <c:pt idx="1706">
                  <c:v>1.9</c:v>
                </c:pt>
                <c:pt idx="1707">
                  <c:v>1.9</c:v>
                </c:pt>
                <c:pt idx="1708">
                  <c:v>1.9</c:v>
                </c:pt>
                <c:pt idx="1709">
                  <c:v>1.9</c:v>
                </c:pt>
                <c:pt idx="1710">
                  <c:v>1.9</c:v>
                </c:pt>
                <c:pt idx="1711">
                  <c:v>1.9</c:v>
                </c:pt>
                <c:pt idx="1712">
                  <c:v>1.9</c:v>
                </c:pt>
                <c:pt idx="1713">
                  <c:v>1.9</c:v>
                </c:pt>
                <c:pt idx="1714">
                  <c:v>1.9</c:v>
                </c:pt>
                <c:pt idx="1715">
                  <c:v>1.9</c:v>
                </c:pt>
                <c:pt idx="1716">
                  <c:v>1.9</c:v>
                </c:pt>
                <c:pt idx="1717">
                  <c:v>1.9</c:v>
                </c:pt>
                <c:pt idx="1718">
                  <c:v>1.9</c:v>
                </c:pt>
                <c:pt idx="1719">
                  <c:v>1.9</c:v>
                </c:pt>
                <c:pt idx="1720">
                  <c:v>1.9</c:v>
                </c:pt>
                <c:pt idx="1721">
                  <c:v>1.9</c:v>
                </c:pt>
                <c:pt idx="1722">
                  <c:v>1.9</c:v>
                </c:pt>
                <c:pt idx="1723">
                  <c:v>1.9</c:v>
                </c:pt>
                <c:pt idx="1724">
                  <c:v>1.9</c:v>
                </c:pt>
                <c:pt idx="1725">
                  <c:v>1.9</c:v>
                </c:pt>
                <c:pt idx="1726">
                  <c:v>1.9</c:v>
                </c:pt>
                <c:pt idx="1727">
                  <c:v>1.9</c:v>
                </c:pt>
                <c:pt idx="1728">
                  <c:v>1.9</c:v>
                </c:pt>
                <c:pt idx="1729">
                  <c:v>1.9</c:v>
                </c:pt>
                <c:pt idx="1730">
                  <c:v>1.9</c:v>
                </c:pt>
                <c:pt idx="1731">
                  <c:v>1.9</c:v>
                </c:pt>
                <c:pt idx="1732">
                  <c:v>1.9</c:v>
                </c:pt>
                <c:pt idx="1733">
                  <c:v>1.9</c:v>
                </c:pt>
                <c:pt idx="1734">
                  <c:v>1.9</c:v>
                </c:pt>
                <c:pt idx="1735">
                  <c:v>1.9</c:v>
                </c:pt>
                <c:pt idx="1736">
                  <c:v>1.9</c:v>
                </c:pt>
                <c:pt idx="1737">
                  <c:v>1.9</c:v>
                </c:pt>
                <c:pt idx="1738">
                  <c:v>1.9</c:v>
                </c:pt>
                <c:pt idx="1739">
                  <c:v>1.9</c:v>
                </c:pt>
                <c:pt idx="1740">
                  <c:v>1.9</c:v>
                </c:pt>
                <c:pt idx="1741">
                  <c:v>1.9</c:v>
                </c:pt>
                <c:pt idx="1742">
                  <c:v>1.9</c:v>
                </c:pt>
                <c:pt idx="1743">
                  <c:v>1.9</c:v>
                </c:pt>
                <c:pt idx="1744">
                  <c:v>1.9</c:v>
                </c:pt>
                <c:pt idx="1745">
                  <c:v>1.9</c:v>
                </c:pt>
                <c:pt idx="1746">
                  <c:v>1.9</c:v>
                </c:pt>
                <c:pt idx="1747">
                  <c:v>1.9</c:v>
                </c:pt>
                <c:pt idx="1748">
                  <c:v>1.9</c:v>
                </c:pt>
                <c:pt idx="1749">
                  <c:v>1.9</c:v>
                </c:pt>
                <c:pt idx="1750">
                  <c:v>1.9</c:v>
                </c:pt>
                <c:pt idx="1751">
                  <c:v>1.9</c:v>
                </c:pt>
                <c:pt idx="1752">
                  <c:v>1.9</c:v>
                </c:pt>
                <c:pt idx="1753">
                  <c:v>1.9</c:v>
                </c:pt>
                <c:pt idx="1754">
                  <c:v>1.9</c:v>
                </c:pt>
                <c:pt idx="1755">
                  <c:v>1.9</c:v>
                </c:pt>
                <c:pt idx="1756">
                  <c:v>1.9</c:v>
                </c:pt>
                <c:pt idx="1757">
                  <c:v>1.9</c:v>
                </c:pt>
                <c:pt idx="1758">
                  <c:v>1.9</c:v>
                </c:pt>
                <c:pt idx="1759">
                  <c:v>1.9</c:v>
                </c:pt>
                <c:pt idx="1760">
                  <c:v>1.9</c:v>
                </c:pt>
                <c:pt idx="1761">
                  <c:v>1.9</c:v>
                </c:pt>
                <c:pt idx="1762">
                  <c:v>1.9</c:v>
                </c:pt>
                <c:pt idx="1763">
                  <c:v>1.9</c:v>
                </c:pt>
                <c:pt idx="1764">
                  <c:v>1.9</c:v>
                </c:pt>
                <c:pt idx="1765">
                  <c:v>1.9</c:v>
                </c:pt>
                <c:pt idx="1766">
                  <c:v>1.9</c:v>
                </c:pt>
                <c:pt idx="1767">
                  <c:v>1.9</c:v>
                </c:pt>
                <c:pt idx="1768">
                  <c:v>1.9</c:v>
                </c:pt>
                <c:pt idx="1769">
                  <c:v>1.9</c:v>
                </c:pt>
                <c:pt idx="1770">
                  <c:v>1.9</c:v>
                </c:pt>
                <c:pt idx="1771">
                  <c:v>1.9</c:v>
                </c:pt>
                <c:pt idx="1772">
                  <c:v>1.9</c:v>
                </c:pt>
                <c:pt idx="1773">
                  <c:v>1.9</c:v>
                </c:pt>
                <c:pt idx="1774">
                  <c:v>1.9</c:v>
                </c:pt>
                <c:pt idx="1775">
                  <c:v>1.9</c:v>
                </c:pt>
                <c:pt idx="1776">
                  <c:v>1.9</c:v>
                </c:pt>
                <c:pt idx="1777">
                  <c:v>1.9</c:v>
                </c:pt>
                <c:pt idx="1778">
                  <c:v>1.9</c:v>
                </c:pt>
                <c:pt idx="1779">
                  <c:v>1.9</c:v>
                </c:pt>
                <c:pt idx="1780">
                  <c:v>1.9</c:v>
                </c:pt>
                <c:pt idx="1781">
                  <c:v>1.9</c:v>
                </c:pt>
                <c:pt idx="1782">
                  <c:v>1.9</c:v>
                </c:pt>
                <c:pt idx="1783">
                  <c:v>1.9</c:v>
                </c:pt>
                <c:pt idx="1784">
                  <c:v>1.9</c:v>
                </c:pt>
                <c:pt idx="1785">
                  <c:v>1.9</c:v>
                </c:pt>
                <c:pt idx="1786">
                  <c:v>1.9</c:v>
                </c:pt>
                <c:pt idx="1787">
                  <c:v>1.9</c:v>
                </c:pt>
                <c:pt idx="1788">
                  <c:v>1.9</c:v>
                </c:pt>
                <c:pt idx="1789">
                  <c:v>1.9</c:v>
                </c:pt>
                <c:pt idx="1790">
                  <c:v>1.9</c:v>
                </c:pt>
                <c:pt idx="1791">
                  <c:v>1.9</c:v>
                </c:pt>
                <c:pt idx="1792">
                  <c:v>1.9</c:v>
                </c:pt>
                <c:pt idx="1793">
                  <c:v>1.9</c:v>
                </c:pt>
                <c:pt idx="1794">
                  <c:v>1.9</c:v>
                </c:pt>
                <c:pt idx="1795">
                  <c:v>1.9</c:v>
                </c:pt>
                <c:pt idx="1796">
                  <c:v>1.9</c:v>
                </c:pt>
                <c:pt idx="1797">
                  <c:v>1.9</c:v>
                </c:pt>
                <c:pt idx="1798">
                  <c:v>1.9</c:v>
                </c:pt>
                <c:pt idx="1799">
                  <c:v>1.9</c:v>
                </c:pt>
                <c:pt idx="1800">
                  <c:v>1.9</c:v>
                </c:pt>
                <c:pt idx="1801">
                  <c:v>1.9</c:v>
                </c:pt>
                <c:pt idx="1802">
                  <c:v>1.9</c:v>
                </c:pt>
                <c:pt idx="1803">
                  <c:v>1.9</c:v>
                </c:pt>
                <c:pt idx="1804">
                  <c:v>1.9</c:v>
                </c:pt>
                <c:pt idx="1805">
                  <c:v>1.9</c:v>
                </c:pt>
                <c:pt idx="1806">
                  <c:v>1.9</c:v>
                </c:pt>
                <c:pt idx="1807">
                  <c:v>1.9</c:v>
                </c:pt>
                <c:pt idx="1808">
                  <c:v>1.9</c:v>
                </c:pt>
                <c:pt idx="1809">
                  <c:v>1.9</c:v>
                </c:pt>
                <c:pt idx="1810">
                  <c:v>1.9</c:v>
                </c:pt>
                <c:pt idx="1811">
                  <c:v>1.9</c:v>
                </c:pt>
                <c:pt idx="1812">
                  <c:v>1.9</c:v>
                </c:pt>
                <c:pt idx="1813">
                  <c:v>1.9</c:v>
                </c:pt>
                <c:pt idx="1814">
                  <c:v>1.9</c:v>
                </c:pt>
                <c:pt idx="1815">
                  <c:v>1.9</c:v>
                </c:pt>
                <c:pt idx="1816">
                  <c:v>1.9</c:v>
                </c:pt>
                <c:pt idx="1817">
                  <c:v>1.9</c:v>
                </c:pt>
                <c:pt idx="1818">
                  <c:v>1.9</c:v>
                </c:pt>
                <c:pt idx="1819">
                  <c:v>1.9</c:v>
                </c:pt>
                <c:pt idx="1820">
                  <c:v>1.9</c:v>
                </c:pt>
                <c:pt idx="1821">
                  <c:v>1.9</c:v>
                </c:pt>
                <c:pt idx="1822">
                  <c:v>1.9</c:v>
                </c:pt>
                <c:pt idx="1823">
                  <c:v>1.9</c:v>
                </c:pt>
                <c:pt idx="1824">
                  <c:v>1.9</c:v>
                </c:pt>
                <c:pt idx="1825">
                  <c:v>1.9</c:v>
                </c:pt>
              </c:numCache>
            </c:numRef>
          </c:val>
          <c:smooth val="0"/>
          <c:extLst>
            <c:ext xmlns:c16="http://schemas.microsoft.com/office/drawing/2014/chart" uri="{C3380CC4-5D6E-409C-BE32-E72D297353CC}">
              <c16:uniqueId val="{00000002-BAF6-4CB6-9BB4-BFA1A529E4B7}"/>
            </c:ext>
          </c:extLst>
        </c:ser>
        <c:ser>
          <c:idx val="3"/>
          <c:order val="3"/>
          <c:tx>
            <c:strRef>
              <c:f>Sheet1!$E$1</c:f>
              <c:strCache>
                <c:ptCount val="1"/>
                <c:pt idx="0">
                  <c:v>Column2</c:v>
                </c:pt>
              </c:strCache>
            </c:strRef>
          </c:tx>
          <c:spPr>
            <a:ln w="41275">
              <a:solidFill>
                <a:schemeClr val="accent2"/>
              </a:solidFill>
              <a:prstDash val="dash"/>
            </a:ln>
          </c:spPr>
          <c:marker>
            <c:symbol val="none"/>
          </c:marker>
          <c:cat>
            <c:numRef>
              <c:f>Sheet1!$A$2:$A$1827</c:f>
              <c:numCache>
                <c:formatCode>m/d/yyyy</c:formatCode>
                <c:ptCount val="1826"/>
                <c:pt idx="0">
                  <c:v>44562</c:v>
                </c:pt>
                <c:pt idx="1">
                  <c:v>44563</c:v>
                </c:pt>
                <c:pt idx="2">
                  <c:v>44564</c:v>
                </c:pt>
                <c:pt idx="3">
                  <c:v>44565</c:v>
                </c:pt>
                <c:pt idx="4">
                  <c:v>44566</c:v>
                </c:pt>
                <c:pt idx="5">
                  <c:v>44567</c:v>
                </c:pt>
                <c:pt idx="6">
                  <c:v>44568</c:v>
                </c:pt>
                <c:pt idx="7">
                  <c:v>44569</c:v>
                </c:pt>
                <c:pt idx="8">
                  <c:v>44570</c:v>
                </c:pt>
                <c:pt idx="9">
                  <c:v>44571</c:v>
                </c:pt>
                <c:pt idx="10">
                  <c:v>44572</c:v>
                </c:pt>
                <c:pt idx="11">
                  <c:v>44573</c:v>
                </c:pt>
                <c:pt idx="12">
                  <c:v>44574</c:v>
                </c:pt>
                <c:pt idx="13">
                  <c:v>44575</c:v>
                </c:pt>
                <c:pt idx="14">
                  <c:v>44576</c:v>
                </c:pt>
                <c:pt idx="15">
                  <c:v>44577</c:v>
                </c:pt>
                <c:pt idx="16">
                  <c:v>44578</c:v>
                </c:pt>
                <c:pt idx="17">
                  <c:v>44579</c:v>
                </c:pt>
                <c:pt idx="18">
                  <c:v>44580</c:v>
                </c:pt>
                <c:pt idx="19">
                  <c:v>44581</c:v>
                </c:pt>
                <c:pt idx="20">
                  <c:v>44582</c:v>
                </c:pt>
                <c:pt idx="21">
                  <c:v>44583</c:v>
                </c:pt>
                <c:pt idx="22">
                  <c:v>44584</c:v>
                </c:pt>
                <c:pt idx="23">
                  <c:v>44585</c:v>
                </c:pt>
                <c:pt idx="24">
                  <c:v>44586</c:v>
                </c:pt>
                <c:pt idx="25">
                  <c:v>44587</c:v>
                </c:pt>
                <c:pt idx="26">
                  <c:v>44588</c:v>
                </c:pt>
                <c:pt idx="27">
                  <c:v>44589</c:v>
                </c:pt>
                <c:pt idx="28">
                  <c:v>44590</c:v>
                </c:pt>
                <c:pt idx="29">
                  <c:v>44591</c:v>
                </c:pt>
                <c:pt idx="30">
                  <c:v>44592</c:v>
                </c:pt>
                <c:pt idx="31">
                  <c:v>44593</c:v>
                </c:pt>
                <c:pt idx="32">
                  <c:v>44594</c:v>
                </c:pt>
                <c:pt idx="33">
                  <c:v>44595</c:v>
                </c:pt>
                <c:pt idx="34">
                  <c:v>44596</c:v>
                </c:pt>
                <c:pt idx="35">
                  <c:v>44597</c:v>
                </c:pt>
                <c:pt idx="36">
                  <c:v>44598</c:v>
                </c:pt>
                <c:pt idx="37">
                  <c:v>44599</c:v>
                </c:pt>
                <c:pt idx="38">
                  <c:v>44600</c:v>
                </c:pt>
                <c:pt idx="39">
                  <c:v>44601</c:v>
                </c:pt>
                <c:pt idx="40">
                  <c:v>44602</c:v>
                </c:pt>
                <c:pt idx="41">
                  <c:v>44603</c:v>
                </c:pt>
                <c:pt idx="42">
                  <c:v>44604</c:v>
                </c:pt>
                <c:pt idx="43">
                  <c:v>44605</c:v>
                </c:pt>
                <c:pt idx="44">
                  <c:v>44606</c:v>
                </c:pt>
                <c:pt idx="45">
                  <c:v>44607</c:v>
                </c:pt>
                <c:pt idx="46">
                  <c:v>44608</c:v>
                </c:pt>
                <c:pt idx="47">
                  <c:v>44609</c:v>
                </c:pt>
                <c:pt idx="48">
                  <c:v>44610</c:v>
                </c:pt>
                <c:pt idx="49">
                  <c:v>44611</c:v>
                </c:pt>
                <c:pt idx="50">
                  <c:v>44612</c:v>
                </c:pt>
                <c:pt idx="51">
                  <c:v>44613</c:v>
                </c:pt>
                <c:pt idx="52">
                  <c:v>44614</c:v>
                </c:pt>
                <c:pt idx="53">
                  <c:v>44615</c:v>
                </c:pt>
                <c:pt idx="54">
                  <c:v>44616</c:v>
                </c:pt>
                <c:pt idx="55">
                  <c:v>44617</c:v>
                </c:pt>
                <c:pt idx="56">
                  <c:v>44618</c:v>
                </c:pt>
                <c:pt idx="57">
                  <c:v>44619</c:v>
                </c:pt>
                <c:pt idx="58">
                  <c:v>44620</c:v>
                </c:pt>
                <c:pt idx="59">
                  <c:v>44621</c:v>
                </c:pt>
                <c:pt idx="60">
                  <c:v>44622</c:v>
                </c:pt>
                <c:pt idx="61">
                  <c:v>44623</c:v>
                </c:pt>
                <c:pt idx="62">
                  <c:v>44624</c:v>
                </c:pt>
                <c:pt idx="63">
                  <c:v>44625</c:v>
                </c:pt>
                <c:pt idx="64">
                  <c:v>44626</c:v>
                </c:pt>
                <c:pt idx="65">
                  <c:v>44627</c:v>
                </c:pt>
                <c:pt idx="66">
                  <c:v>44628</c:v>
                </c:pt>
                <c:pt idx="67">
                  <c:v>44629</c:v>
                </c:pt>
                <c:pt idx="68">
                  <c:v>44630</c:v>
                </c:pt>
                <c:pt idx="69">
                  <c:v>44631</c:v>
                </c:pt>
                <c:pt idx="70">
                  <c:v>44632</c:v>
                </c:pt>
                <c:pt idx="71">
                  <c:v>44633</c:v>
                </c:pt>
                <c:pt idx="72">
                  <c:v>44634</c:v>
                </c:pt>
                <c:pt idx="73">
                  <c:v>44635</c:v>
                </c:pt>
                <c:pt idx="74">
                  <c:v>44636</c:v>
                </c:pt>
                <c:pt idx="75">
                  <c:v>44637</c:v>
                </c:pt>
                <c:pt idx="76">
                  <c:v>44638</c:v>
                </c:pt>
                <c:pt idx="77">
                  <c:v>44639</c:v>
                </c:pt>
                <c:pt idx="78">
                  <c:v>44640</c:v>
                </c:pt>
                <c:pt idx="79">
                  <c:v>44641</c:v>
                </c:pt>
                <c:pt idx="80">
                  <c:v>44642</c:v>
                </c:pt>
                <c:pt idx="81">
                  <c:v>44643</c:v>
                </c:pt>
                <c:pt idx="82">
                  <c:v>44644</c:v>
                </c:pt>
                <c:pt idx="83">
                  <c:v>44645</c:v>
                </c:pt>
                <c:pt idx="84">
                  <c:v>44646</c:v>
                </c:pt>
                <c:pt idx="85">
                  <c:v>44647</c:v>
                </c:pt>
                <c:pt idx="86">
                  <c:v>44648</c:v>
                </c:pt>
                <c:pt idx="87">
                  <c:v>44649</c:v>
                </c:pt>
                <c:pt idx="88">
                  <c:v>44650</c:v>
                </c:pt>
                <c:pt idx="89">
                  <c:v>44651</c:v>
                </c:pt>
                <c:pt idx="90">
                  <c:v>44652</c:v>
                </c:pt>
                <c:pt idx="91">
                  <c:v>44653</c:v>
                </c:pt>
                <c:pt idx="92">
                  <c:v>44654</c:v>
                </c:pt>
                <c:pt idx="93">
                  <c:v>44655</c:v>
                </c:pt>
                <c:pt idx="94">
                  <c:v>44656</c:v>
                </c:pt>
                <c:pt idx="95">
                  <c:v>44657</c:v>
                </c:pt>
                <c:pt idx="96">
                  <c:v>44658</c:v>
                </c:pt>
                <c:pt idx="97">
                  <c:v>44659</c:v>
                </c:pt>
                <c:pt idx="98">
                  <c:v>44660</c:v>
                </c:pt>
                <c:pt idx="99">
                  <c:v>44661</c:v>
                </c:pt>
                <c:pt idx="100">
                  <c:v>44662</c:v>
                </c:pt>
                <c:pt idx="101">
                  <c:v>44663</c:v>
                </c:pt>
                <c:pt idx="102">
                  <c:v>44664</c:v>
                </c:pt>
                <c:pt idx="103">
                  <c:v>44665</c:v>
                </c:pt>
                <c:pt idx="104">
                  <c:v>44666</c:v>
                </c:pt>
                <c:pt idx="105">
                  <c:v>44667</c:v>
                </c:pt>
                <c:pt idx="106">
                  <c:v>44668</c:v>
                </c:pt>
                <c:pt idx="107">
                  <c:v>44669</c:v>
                </c:pt>
                <c:pt idx="108">
                  <c:v>44670</c:v>
                </c:pt>
                <c:pt idx="109">
                  <c:v>44671</c:v>
                </c:pt>
                <c:pt idx="110">
                  <c:v>44672</c:v>
                </c:pt>
                <c:pt idx="111">
                  <c:v>44673</c:v>
                </c:pt>
                <c:pt idx="112">
                  <c:v>44674</c:v>
                </c:pt>
                <c:pt idx="113">
                  <c:v>44675</c:v>
                </c:pt>
                <c:pt idx="114">
                  <c:v>44676</c:v>
                </c:pt>
                <c:pt idx="115">
                  <c:v>44677</c:v>
                </c:pt>
                <c:pt idx="116">
                  <c:v>44678</c:v>
                </c:pt>
                <c:pt idx="117">
                  <c:v>44679</c:v>
                </c:pt>
                <c:pt idx="118">
                  <c:v>44680</c:v>
                </c:pt>
                <c:pt idx="119">
                  <c:v>44681</c:v>
                </c:pt>
                <c:pt idx="120">
                  <c:v>44682</c:v>
                </c:pt>
                <c:pt idx="121">
                  <c:v>44683</c:v>
                </c:pt>
                <c:pt idx="122">
                  <c:v>44684</c:v>
                </c:pt>
                <c:pt idx="123">
                  <c:v>44685</c:v>
                </c:pt>
                <c:pt idx="124">
                  <c:v>44686</c:v>
                </c:pt>
                <c:pt idx="125">
                  <c:v>44687</c:v>
                </c:pt>
                <c:pt idx="126">
                  <c:v>44688</c:v>
                </c:pt>
                <c:pt idx="127">
                  <c:v>44689</c:v>
                </c:pt>
                <c:pt idx="128">
                  <c:v>44690</c:v>
                </c:pt>
                <c:pt idx="129">
                  <c:v>44691</c:v>
                </c:pt>
                <c:pt idx="130">
                  <c:v>44692</c:v>
                </c:pt>
                <c:pt idx="131">
                  <c:v>44693</c:v>
                </c:pt>
                <c:pt idx="132">
                  <c:v>44694</c:v>
                </c:pt>
                <c:pt idx="133">
                  <c:v>44695</c:v>
                </c:pt>
                <c:pt idx="134">
                  <c:v>44696</c:v>
                </c:pt>
                <c:pt idx="135">
                  <c:v>44697</c:v>
                </c:pt>
                <c:pt idx="136">
                  <c:v>44698</c:v>
                </c:pt>
                <c:pt idx="137">
                  <c:v>44699</c:v>
                </c:pt>
                <c:pt idx="138">
                  <c:v>44700</c:v>
                </c:pt>
                <c:pt idx="139">
                  <c:v>44701</c:v>
                </c:pt>
                <c:pt idx="140">
                  <c:v>44702</c:v>
                </c:pt>
                <c:pt idx="141">
                  <c:v>44703</c:v>
                </c:pt>
                <c:pt idx="142">
                  <c:v>44704</c:v>
                </c:pt>
                <c:pt idx="143">
                  <c:v>44705</c:v>
                </c:pt>
                <c:pt idx="144">
                  <c:v>44706</c:v>
                </c:pt>
                <c:pt idx="145">
                  <c:v>44707</c:v>
                </c:pt>
                <c:pt idx="146">
                  <c:v>44708</c:v>
                </c:pt>
                <c:pt idx="147">
                  <c:v>44709</c:v>
                </c:pt>
                <c:pt idx="148">
                  <c:v>44710</c:v>
                </c:pt>
                <c:pt idx="149">
                  <c:v>44711</c:v>
                </c:pt>
                <c:pt idx="150">
                  <c:v>44712</c:v>
                </c:pt>
                <c:pt idx="151">
                  <c:v>44713</c:v>
                </c:pt>
                <c:pt idx="152">
                  <c:v>44714</c:v>
                </c:pt>
                <c:pt idx="153">
                  <c:v>44715</c:v>
                </c:pt>
                <c:pt idx="154">
                  <c:v>44716</c:v>
                </c:pt>
                <c:pt idx="155">
                  <c:v>44717</c:v>
                </c:pt>
                <c:pt idx="156">
                  <c:v>44718</c:v>
                </c:pt>
                <c:pt idx="157">
                  <c:v>44719</c:v>
                </c:pt>
                <c:pt idx="158">
                  <c:v>44720</c:v>
                </c:pt>
                <c:pt idx="159">
                  <c:v>44721</c:v>
                </c:pt>
                <c:pt idx="160">
                  <c:v>44722</c:v>
                </c:pt>
                <c:pt idx="161">
                  <c:v>44723</c:v>
                </c:pt>
                <c:pt idx="162">
                  <c:v>44724</c:v>
                </c:pt>
                <c:pt idx="163">
                  <c:v>44725</c:v>
                </c:pt>
                <c:pt idx="164">
                  <c:v>44726</c:v>
                </c:pt>
                <c:pt idx="165">
                  <c:v>44727</c:v>
                </c:pt>
                <c:pt idx="166">
                  <c:v>44728</c:v>
                </c:pt>
                <c:pt idx="167">
                  <c:v>44729</c:v>
                </c:pt>
                <c:pt idx="168">
                  <c:v>44730</c:v>
                </c:pt>
                <c:pt idx="169">
                  <c:v>44731</c:v>
                </c:pt>
                <c:pt idx="170">
                  <c:v>44732</c:v>
                </c:pt>
                <c:pt idx="171">
                  <c:v>44733</c:v>
                </c:pt>
                <c:pt idx="172">
                  <c:v>44734</c:v>
                </c:pt>
                <c:pt idx="173">
                  <c:v>44735</c:v>
                </c:pt>
                <c:pt idx="174">
                  <c:v>44736</c:v>
                </c:pt>
                <c:pt idx="175">
                  <c:v>44737</c:v>
                </c:pt>
                <c:pt idx="176">
                  <c:v>44738</c:v>
                </c:pt>
                <c:pt idx="177">
                  <c:v>44739</c:v>
                </c:pt>
                <c:pt idx="178">
                  <c:v>44740</c:v>
                </c:pt>
                <c:pt idx="179">
                  <c:v>44741</c:v>
                </c:pt>
                <c:pt idx="180">
                  <c:v>44742</c:v>
                </c:pt>
                <c:pt idx="181">
                  <c:v>44743</c:v>
                </c:pt>
                <c:pt idx="182">
                  <c:v>44744</c:v>
                </c:pt>
                <c:pt idx="183">
                  <c:v>44745</c:v>
                </c:pt>
                <c:pt idx="184">
                  <c:v>44746</c:v>
                </c:pt>
                <c:pt idx="185">
                  <c:v>44747</c:v>
                </c:pt>
                <c:pt idx="186">
                  <c:v>44748</c:v>
                </c:pt>
                <c:pt idx="187">
                  <c:v>44749</c:v>
                </c:pt>
                <c:pt idx="188">
                  <c:v>44750</c:v>
                </c:pt>
                <c:pt idx="189">
                  <c:v>44751</c:v>
                </c:pt>
                <c:pt idx="190">
                  <c:v>44752</c:v>
                </c:pt>
                <c:pt idx="191">
                  <c:v>44753</c:v>
                </c:pt>
                <c:pt idx="192">
                  <c:v>44754</c:v>
                </c:pt>
                <c:pt idx="193">
                  <c:v>44755</c:v>
                </c:pt>
                <c:pt idx="194">
                  <c:v>44756</c:v>
                </c:pt>
                <c:pt idx="195">
                  <c:v>44757</c:v>
                </c:pt>
                <c:pt idx="196">
                  <c:v>44758</c:v>
                </c:pt>
                <c:pt idx="197">
                  <c:v>44759</c:v>
                </c:pt>
                <c:pt idx="198">
                  <c:v>44760</c:v>
                </c:pt>
                <c:pt idx="199">
                  <c:v>44761</c:v>
                </c:pt>
                <c:pt idx="200">
                  <c:v>44762</c:v>
                </c:pt>
                <c:pt idx="201">
                  <c:v>44763</c:v>
                </c:pt>
                <c:pt idx="202">
                  <c:v>44764</c:v>
                </c:pt>
                <c:pt idx="203">
                  <c:v>44765</c:v>
                </c:pt>
                <c:pt idx="204">
                  <c:v>44766</c:v>
                </c:pt>
                <c:pt idx="205">
                  <c:v>44767</c:v>
                </c:pt>
                <c:pt idx="206">
                  <c:v>44768</c:v>
                </c:pt>
                <c:pt idx="207">
                  <c:v>44769</c:v>
                </c:pt>
                <c:pt idx="208">
                  <c:v>44770</c:v>
                </c:pt>
                <c:pt idx="209">
                  <c:v>44771</c:v>
                </c:pt>
                <c:pt idx="210">
                  <c:v>44772</c:v>
                </c:pt>
                <c:pt idx="211">
                  <c:v>44773</c:v>
                </c:pt>
                <c:pt idx="212">
                  <c:v>44774</c:v>
                </c:pt>
                <c:pt idx="213">
                  <c:v>44775</c:v>
                </c:pt>
                <c:pt idx="214">
                  <c:v>44776</c:v>
                </c:pt>
                <c:pt idx="215">
                  <c:v>44777</c:v>
                </c:pt>
                <c:pt idx="216">
                  <c:v>44778</c:v>
                </c:pt>
                <c:pt idx="217">
                  <c:v>44779</c:v>
                </c:pt>
                <c:pt idx="218">
                  <c:v>44780</c:v>
                </c:pt>
                <c:pt idx="219">
                  <c:v>44781</c:v>
                </c:pt>
                <c:pt idx="220">
                  <c:v>44782</c:v>
                </c:pt>
                <c:pt idx="221">
                  <c:v>44783</c:v>
                </c:pt>
                <c:pt idx="222">
                  <c:v>44784</c:v>
                </c:pt>
                <c:pt idx="223">
                  <c:v>44785</c:v>
                </c:pt>
                <c:pt idx="224">
                  <c:v>44786</c:v>
                </c:pt>
                <c:pt idx="225">
                  <c:v>44787</c:v>
                </c:pt>
                <c:pt idx="226">
                  <c:v>44788</c:v>
                </c:pt>
                <c:pt idx="227">
                  <c:v>44789</c:v>
                </c:pt>
                <c:pt idx="228">
                  <c:v>44790</c:v>
                </c:pt>
                <c:pt idx="229">
                  <c:v>44791</c:v>
                </c:pt>
                <c:pt idx="230">
                  <c:v>44792</c:v>
                </c:pt>
                <c:pt idx="231">
                  <c:v>44793</c:v>
                </c:pt>
                <c:pt idx="232">
                  <c:v>44794</c:v>
                </c:pt>
                <c:pt idx="233">
                  <c:v>44795</c:v>
                </c:pt>
                <c:pt idx="234">
                  <c:v>44796</c:v>
                </c:pt>
                <c:pt idx="235">
                  <c:v>44797</c:v>
                </c:pt>
                <c:pt idx="236">
                  <c:v>44798</c:v>
                </c:pt>
                <c:pt idx="237">
                  <c:v>44799</c:v>
                </c:pt>
                <c:pt idx="238">
                  <c:v>44800</c:v>
                </c:pt>
                <c:pt idx="239">
                  <c:v>44801</c:v>
                </c:pt>
                <c:pt idx="240">
                  <c:v>44802</c:v>
                </c:pt>
                <c:pt idx="241">
                  <c:v>44803</c:v>
                </c:pt>
                <c:pt idx="242">
                  <c:v>44804</c:v>
                </c:pt>
                <c:pt idx="243">
                  <c:v>44805</c:v>
                </c:pt>
                <c:pt idx="244">
                  <c:v>44806</c:v>
                </c:pt>
                <c:pt idx="245">
                  <c:v>44807</c:v>
                </c:pt>
                <c:pt idx="246">
                  <c:v>44808</c:v>
                </c:pt>
                <c:pt idx="247">
                  <c:v>44809</c:v>
                </c:pt>
                <c:pt idx="248">
                  <c:v>44810</c:v>
                </c:pt>
                <c:pt idx="249">
                  <c:v>44811</c:v>
                </c:pt>
                <c:pt idx="250">
                  <c:v>44812</c:v>
                </c:pt>
                <c:pt idx="251">
                  <c:v>44813</c:v>
                </c:pt>
                <c:pt idx="252">
                  <c:v>44814</c:v>
                </c:pt>
                <c:pt idx="253">
                  <c:v>44815</c:v>
                </c:pt>
                <c:pt idx="254">
                  <c:v>44816</c:v>
                </c:pt>
                <c:pt idx="255">
                  <c:v>44817</c:v>
                </c:pt>
                <c:pt idx="256">
                  <c:v>44818</c:v>
                </c:pt>
                <c:pt idx="257">
                  <c:v>44819</c:v>
                </c:pt>
                <c:pt idx="258">
                  <c:v>44820</c:v>
                </c:pt>
                <c:pt idx="259">
                  <c:v>44821</c:v>
                </c:pt>
                <c:pt idx="260">
                  <c:v>44822</c:v>
                </c:pt>
                <c:pt idx="261">
                  <c:v>44823</c:v>
                </c:pt>
                <c:pt idx="262">
                  <c:v>44824</c:v>
                </c:pt>
                <c:pt idx="263">
                  <c:v>44825</c:v>
                </c:pt>
                <c:pt idx="264">
                  <c:v>44826</c:v>
                </c:pt>
                <c:pt idx="265">
                  <c:v>44827</c:v>
                </c:pt>
                <c:pt idx="266">
                  <c:v>44828</c:v>
                </c:pt>
                <c:pt idx="267">
                  <c:v>44829</c:v>
                </c:pt>
                <c:pt idx="268">
                  <c:v>44830</c:v>
                </c:pt>
                <c:pt idx="269">
                  <c:v>44831</c:v>
                </c:pt>
                <c:pt idx="270">
                  <c:v>44832</c:v>
                </c:pt>
                <c:pt idx="271">
                  <c:v>44833</c:v>
                </c:pt>
                <c:pt idx="272">
                  <c:v>44834</c:v>
                </c:pt>
                <c:pt idx="273">
                  <c:v>44835</c:v>
                </c:pt>
                <c:pt idx="274">
                  <c:v>44836</c:v>
                </c:pt>
                <c:pt idx="275">
                  <c:v>44837</c:v>
                </c:pt>
                <c:pt idx="276">
                  <c:v>44838</c:v>
                </c:pt>
                <c:pt idx="277">
                  <c:v>44839</c:v>
                </c:pt>
                <c:pt idx="278">
                  <c:v>44840</c:v>
                </c:pt>
                <c:pt idx="279">
                  <c:v>44841</c:v>
                </c:pt>
                <c:pt idx="280">
                  <c:v>44842</c:v>
                </c:pt>
                <c:pt idx="281">
                  <c:v>44843</c:v>
                </c:pt>
                <c:pt idx="282">
                  <c:v>44844</c:v>
                </c:pt>
                <c:pt idx="283">
                  <c:v>44845</c:v>
                </c:pt>
                <c:pt idx="284">
                  <c:v>44846</c:v>
                </c:pt>
                <c:pt idx="285">
                  <c:v>44847</c:v>
                </c:pt>
                <c:pt idx="286">
                  <c:v>44848</c:v>
                </c:pt>
                <c:pt idx="287">
                  <c:v>44849</c:v>
                </c:pt>
                <c:pt idx="288">
                  <c:v>44850</c:v>
                </c:pt>
                <c:pt idx="289">
                  <c:v>44851</c:v>
                </c:pt>
                <c:pt idx="290">
                  <c:v>44852</c:v>
                </c:pt>
                <c:pt idx="291">
                  <c:v>44853</c:v>
                </c:pt>
                <c:pt idx="292">
                  <c:v>44854</c:v>
                </c:pt>
                <c:pt idx="293">
                  <c:v>44855</c:v>
                </c:pt>
                <c:pt idx="294">
                  <c:v>44856</c:v>
                </c:pt>
                <c:pt idx="295">
                  <c:v>44857</c:v>
                </c:pt>
                <c:pt idx="296">
                  <c:v>44858</c:v>
                </c:pt>
                <c:pt idx="297">
                  <c:v>44859</c:v>
                </c:pt>
                <c:pt idx="298">
                  <c:v>44860</c:v>
                </c:pt>
                <c:pt idx="299">
                  <c:v>44861</c:v>
                </c:pt>
                <c:pt idx="300">
                  <c:v>44862</c:v>
                </c:pt>
                <c:pt idx="301">
                  <c:v>44863</c:v>
                </c:pt>
                <c:pt idx="302">
                  <c:v>44864</c:v>
                </c:pt>
                <c:pt idx="303">
                  <c:v>44865</c:v>
                </c:pt>
                <c:pt idx="304">
                  <c:v>44866</c:v>
                </c:pt>
                <c:pt idx="305">
                  <c:v>44867</c:v>
                </c:pt>
                <c:pt idx="306">
                  <c:v>44868</c:v>
                </c:pt>
                <c:pt idx="307">
                  <c:v>44869</c:v>
                </c:pt>
                <c:pt idx="308">
                  <c:v>44870</c:v>
                </c:pt>
                <c:pt idx="309">
                  <c:v>44871</c:v>
                </c:pt>
                <c:pt idx="310">
                  <c:v>44872</c:v>
                </c:pt>
                <c:pt idx="311">
                  <c:v>44873</c:v>
                </c:pt>
                <c:pt idx="312">
                  <c:v>44874</c:v>
                </c:pt>
                <c:pt idx="313">
                  <c:v>44875</c:v>
                </c:pt>
                <c:pt idx="314">
                  <c:v>44876</c:v>
                </c:pt>
                <c:pt idx="315">
                  <c:v>44877</c:v>
                </c:pt>
                <c:pt idx="316">
                  <c:v>44878</c:v>
                </c:pt>
                <c:pt idx="317">
                  <c:v>44879</c:v>
                </c:pt>
                <c:pt idx="318">
                  <c:v>44880</c:v>
                </c:pt>
                <c:pt idx="319">
                  <c:v>44881</c:v>
                </c:pt>
                <c:pt idx="320">
                  <c:v>44882</c:v>
                </c:pt>
                <c:pt idx="321">
                  <c:v>44883</c:v>
                </c:pt>
                <c:pt idx="322">
                  <c:v>44884</c:v>
                </c:pt>
                <c:pt idx="323">
                  <c:v>44885</c:v>
                </c:pt>
                <c:pt idx="324">
                  <c:v>44886</c:v>
                </c:pt>
                <c:pt idx="325">
                  <c:v>44887</c:v>
                </c:pt>
                <c:pt idx="326">
                  <c:v>44888</c:v>
                </c:pt>
                <c:pt idx="327">
                  <c:v>44889</c:v>
                </c:pt>
                <c:pt idx="328">
                  <c:v>44890</c:v>
                </c:pt>
                <c:pt idx="329">
                  <c:v>44891</c:v>
                </c:pt>
                <c:pt idx="330">
                  <c:v>44892</c:v>
                </c:pt>
                <c:pt idx="331">
                  <c:v>44893</c:v>
                </c:pt>
                <c:pt idx="332">
                  <c:v>44894</c:v>
                </c:pt>
                <c:pt idx="333">
                  <c:v>44895</c:v>
                </c:pt>
                <c:pt idx="334">
                  <c:v>44896</c:v>
                </c:pt>
                <c:pt idx="335">
                  <c:v>44897</c:v>
                </c:pt>
                <c:pt idx="336">
                  <c:v>44898</c:v>
                </c:pt>
                <c:pt idx="337">
                  <c:v>44899</c:v>
                </c:pt>
                <c:pt idx="338">
                  <c:v>44900</c:v>
                </c:pt>
                <c:pt idx="339">
                  <c:v>44901</c:v>
                </c:pt>
                <c:pt idx="340">
                  <c:v>44902</c:v>
                </c:pt>
                <c:pt idx="341">
                  <c:v>44903</c:v>
                </c:pt>
                <c:pt idx="342">
                  <c:v>44904</c:v>
                </c:pt>
                <c:pt idx="343">
                  <c:v>44905</c:v>
                </c:pt>
                <c:pt idx="344">
                  <c:v>44906</c:v>
                </c:pt>
                <c:pt idx="345">
                  <c:v>44907</c:v>
                </c:pt>
                <c:pt idx="346">
                  <c:v>44908</c:v>
                </c:pt>
                <c:pt idx="347">
                  <c:v>44909</c:v>
                </c:pt>
                <c:pt idx="348">
                  <c:v>44910</c:v>
                </c:pt>
                <c:pt idx="349">
                  <c:v>44911</c:v>
                </c:pt>
                <c:pt idx="350">
                  <c:v>44912</c:v>
                </c:pt>
                <c:pt idx="351">
                  <c:v>44913</c:v>
                </c:pt>
                <c:pt idx="352">
                  <c:v>44914</c:v>
                </c:pt>
                <c:pt idx="353">
                  <c:v>44915</c:v>
                </c:pt>
                <c:pt idx="354">
                  <c:v>44916</c:v>
                </c:pt>
                <c:pt idx="355">
                  <c:v>44917</c:v>
                </c:pt>
                <c:pt idx="356">
                  <c:v>44918</c:v>
                </c:pt>
                <c:pt idx="357">
                  <c:v>44919</c:v>
                </c:pt>
                <c:pt idx="358">
                  <c:v>44920</c:v>
                </c:pt>
                <c:pt idx="359">
                  <c:v>44921</c:v>
                </c:pt>
                <c:pt idx="360">
                  <c:v>44922</c:v>
                </c:pt>
                <c:pt idx="361">
                  <c:v>44923</c:v>
                </c:pt>
                <c:pt idx="362">
                  <c:v>44924</c:v>
                </c:pt>
                <c:pt idx="363">
                  <c:v>44925</c:v>
                </c:pt>
                <c:pt idx="364">
                  <c:v>44926</c:v>
                </c:pt>
                <c:pt idx="365">
                  <c:v>44927</c:v>
                </c:pt>
                <c:pt idx="366">
                  <c:v>44928</c:v>
                </c:pt>
                <c:pt idx="367">
                  <c:v>44929</c:v>
                </c:pt>
                <c:pt idx="368">
                  <c:v>44930</c:v>
                </c:pt>
                <c:pt idx="369">
                  <c:v>44931</c:v>
                </c:pt>
                <c:pt idx="370">
                  <c:v>44932</c:v>
                </c:pt>
                <c:pt idx="371">
                  <c:v>44933</c:v>
                </c:pt>
                <c:pt idx="372">
                  <c:v>44934</c:v>
                </c:pt>
                <c:pt idx="373">
                  <c:v>44935</c:v>
                </c:pt>
                <c:pt idx="374">
                  <c:v>44936</c:v>
                </c:pt>
                <c:pt idx="375">
                  <c:v>44937</c:v>
                </c:pt>
                <c:pt idx="376">
                  <c:v>44938</c:v>
                </c:pt>
                <c:pt idx="377">
                  <c:v>44939</c:v>
                </c:pt>
                <c:pt idx="378">
                  <c:v>44940</c:v>
                </c:pt>
                <c:pt idx="379">
                  <c:v>44941</c:v>
                </c:pt>
                <c:pt idx="380">
                  <c:v>44942</c:v>
                </c:pt>
                <c:pt idx="381">
                  <c:v>44943</c:v>
                </c:pt>
                <c:pt idx="382">
                  <c:v>44944</c:v>
                </c:pt>
                <c:pt idx="383">
                  <c:v>44945</c:v>
                </c:pt>
                <c:pt idx="384">
                  <c:v>44946</c:v>
                </c:pt>
                <c:pt idx="385">
                  <c:v>44947</c:v>
                </c:pt>
                <c:pt idx="386">
                  <c:v>44948</c:v>
                </c:pt>
                <c:pt idx="387">
                  <c:v>44949</c:v>
                </c:pt>
                <c:pt idx="388">
                  <c:v>44950</c:v>
                </c:pt>
                <c:pt idx="389">
                  <c:v>44951</c:v>
                </c:pt>
                <c:pt idx="390">
                  <c:v>44952</c:v>
                </c:pt>
                <c:pt idx="391">
                  <c:v>44953</c:v>
                </c:pt>
                <c:pt idx="392">
                  <c:v>44954</c:v>
                </c:pt>
                <c:pt idx="393">
                  <c:v>44955</c:v>
                </c:pt>
                <c:pt idx="394">
                  <c:v>44956</c:v>
                </c:pt>
                <c:pt idx="395">
                  <c:v>44957</c:v>
                </c:pt>
                <c:pt idx="396">
                  <c:v>44958</c:v>
                </c:pt>
                <c:pt idx="397">
                  <c:v>44959</c:v>
                </c:pt>
                <c:pt idx="398">
                  <c:v>44960</c:v>
                </c:pt>
                <c:pt idx="399">
                  <c:v>44961</c:v>
                </c:pt>
                <c:pt idx="400">
                  <c:v>44962</c:v>
                </c:pt>
                <c:pt idx="401">
                  <c:v>44963</c:v>
                </c:pt>
                <c:pt idx="402">
                  <c:v>44964</c:v>
                </c:pt>
                <c:pt idx="403">
                  <c:v>44965</c:v>
                </c:pt>
                <c:pt idx="404">
                  <c:v>44966</c:v>
                </c:pt>
                <c:pt idx="405">
                  <c:v>44967</c:v>
                </c:pt>
                <c:pt idx="406">
                  <c:v>44968</c:v>
                </c:pt>
                <c:pt idx="407">
                  <c:v>44969</c:v>
                </c:pt>
                <c:pt idx="408">
                  <c:v>44970</c:v>
                </c:pt>
                <c:pt idx="409">
                  <c:v>44971</c:v>
                </c:pt>
                <c:pt idx="410">
                  <c:v>44972</c:v>
                </c:pt>
                <c:pt idx="411">
                  <c:v>44973</c:v>
                </c:pt>
                <c:pt idx="412">
                  <c:v>44974</c:v>
                </c:pt>
                <c:pt idx="413">
                  <c:v>44975</c:v>
                </c:pt>
                <c:pt idx="414">
                  <c:v>44976</c:v>
                </c:pt>
                <c:pt idx="415">
                  <c:v>44977</c:v>
                </c:pt>
                <c:pt idx="416">
                  <c:v>44978</c:v>
                </c:pt>
                <c:pt idx="417">
                  <c:v>44979</c:v>
                </c:pt>
                <c:pt idx="418">
                  <c:v>44980</c:v>
                </c:pt>
                <c:pt idx="419">
                  <c:v>44981</c:v>
                </c:pt>
                <c:pt idx="420">
                  <c:v>44982</c:v>
                </c:pt>
                <c:pt idx="421">
                  <c:v>44983</c:v>
                </c:pt>
                <c:pt idx="422">
                  <c:v>44984</c:v>
                </c:pt>
                <c:pt idx="423">
                  <c:v>44985</c:v>
                </c:pt>
                <c:pt idx="424">
                  <c:v>44986</c:v>
                </c:pt>
                <c:pt idx="425">
                  <c:v>44987</c:v>
                </c:pt>
                <c:pt idx="426">
                  <c:v>44988</c:v>
                </c:pt>
                <c:pt idx="427">
                  <c:v>44989</c:v>
                </c:pt>
                <c:pt idx="428">
                  <c:v>44990</c:v>
                </c:pt>
                <c:pt idx="429">
                  <c:v>44991</c:v>
                </c:pt>
                <c:pt idx="430">
                  <c:v>44992</c:v>
                </c:pt>
                <c:pt idx="431">
                  <c:v>44993</c:v>
                </c:pt>
                <c:pt idx="432">
                  <c:v>44994</c:v>
                </c:pt>
                <c:pt idx="433">
                  <c:v>44995</c:v>
                </c:pt>
                <c:pt idx="434">
                  <c:v>44996</c:v>
                </c:pt>
                <c:pt idx="435">
                  <c:v>44997</c:v>
                </c:pt>
                <c:pt idx="436">
                  <c:v>44998</c:v>
                </c:pt>
                <c:pt idx="437">
                  <c:v>44999</c:v>
                </c:pt>
                <c:pt idx="438">
                  <c:v>45000</c:v>
                </c:pt>
                <c:pt idx="439">
                  <c:v>45001</c:v>
                </c:pt>
                <c:pt idx="440">
                  <c:v>45002</c:v>
                </c:pt>
                <c:pt idx="441">
                  <c:v>45003</c:v>
                </c:pt>
                <c:pt idx="442">
                  <c:v>45004</c:v>
                </c:pt>
                <c:pt idx="443">
                  <c:v>45005</c:v>
                </c:pt>
                <c:pt idx="444">
                  <c:v>45006</c:v>
                </c:pt>
                <c:pt idx="445">
                  <c:v>45007</c:v>
                </c:pt>
                <c:pt idx="446">
                  <c:v>45008</c:v>
                </c:pt>
                <c:pt idx="447">
                  <c:v>45009</c:v>
                </c:pt>
                <c:pt idx="448">
                  <c:v>45010</c:v>
                </c:pt>
                <c:pt idx="449">
                  <c:v>45011</c:v>
                </c:pt>
                <c:pt idx="450">
                  <c:v>45012</c:v>
                </c:pt>
                <c:pt idx="451">
                  <c:v>45013</c:v>
                </c:pt>
                <c:pt idx="452">
                  <c:v>45014</c:v>
                </c:pt>
                <c:pt idx="453">
                  <c:v>45015</c:v>
                </c:pt>
                <c:pt idx="454">
                  <c:v>45016</c:v>
                </c:pt>
                <c:pt idx="455">
                  <c:v>45017</c:v>
                </c:pt>
                <c:pt idx="456">
                  <c:v>45018</c:v>
                </c:pt>
                <c:pt idx="457">
                  <c:v>45019</c:v>
                </c:pt>
                <c:pt idx="458">
                  <c:v>45020</c:v>
                </c:pt>
                <c:pt idx="459">
                  <c:v>45021</c:v>
                </c:pt>
                <c:pt idx="460">
                  <c:v>45022</c:v>
                </c:pt>
                <c:pt idx="461">
                  <c:v>45023</c:v>
                </c:pt>
                <c:pt idx="462">
                  <c:v>45024</c:v>
                </c:pt>
                <c:pt idx="463">
                  <c:v>45025</c:v>
                </c:pt>
                <c:pt idx="464">
                  <c:v>45026</c:v>
                </c:pt>
                <c:pt idx="465">
                  <c:v>45027</c:v>
                </c:pt>
                <c:pt idx="466">
                  <c:v>45028</c:v>
                </c:pt>
                <c:pt idx="467">
                  <c:v>45029</c:v>
                </c:pt>
                <c:pt idx="468">
                  <c:v>45030</c:v>
                </c:pt>
                <c:pt idx="469">
                  <c:v>45031</c:v>
                </c:pt>
                <c:pt idx="470">
                  <c:v>45032</c:v>
                </c:pt>
                <c:pt idx="471">
                  <c:v>45033</c:v>
                </c:pt>
                <c:pt idx="472">
                  <c:v>45034</c:v>
                </c:pt>
                <c:pt idx="473">
                  <c:v>45035</c:v>
                </c:pt>
                <c:pt idx="474">
                  <c:v>45036</c:v>
                </c:pt>
                <c:pt idx="475">
                  <c:v>45037</c:v>
                </c:pt>
                <c:pt idx="476">
                  <c:v>45038</c:v>
                </c:pt>
                <c:pt idx="477">
                  <c:v>45039</c:v>
                </c:pt>
                <c:pt idx="478">
                  <c:v>45040</c:v>
                </c:pt>
                <c:pt idx="479">
                  <c:v>45041</c:v>
                </c:pt>
                <c:pt idx="480">
                  <c:v>45042</c:v>
                </c:pt>
                <c:pt idx="481">
                  <c:v>45043</c:v>
                </c:pt>
                <c:pt idx="482">
                  <c:v>45044</c:v>
                </c:pt>
                <c:pt idx="483">
                  <c:v>45045</c:v>
                </c:pt>
                <c:pt idx="484">
                  <c:v>45046</c:v>
                </c:pt>
                <c:pt idx="485">
                  <c:v>45047</c:v>
                </c:pt>
                <c:pt idx="486">
                  <c:v>45048</c:v>
                </c:pt>
                <c:pt idx="487">
                  <c:v>45049</c:v>
                </c:pt>
                <c:pt idx="488">
                  <c:v>45050</c:v>
                </c:pt>
                <c:pt idx="489">
                  <c:v>45051</c:v>
                </c:pt>
                <c:pt idx="490">
                  <c:v>45052</c:v>
                </c:pt>
                <c:pt idx="491">
                  <c:v>45053</c:v>
                </c:pt>
                <c:pt idx="492">
                  <c:v>45054</c:v>
                </c:pt>
                <c:pt idx="493">
                  <c:v>45055</c:v>
                </c:pt>
                <c:pt idx="494">
                  <c:v>45056</c:v>
                </c:pt>
                <c:pt idx="495">
                  <c:v>45057</c:v>
                </c:pt>
                <c:pt idx="496">
                  <c:v>45058</c:v>
                </c:pt>
                <c:pt idx="497">
                  <c:v>45059</c:v>
                </c:pt>
                <c:pt idx="498">
                  <c:v>45060</c:v>
                </c:pt>
                <c:pt idx="499">
                  <c:v>45061</c:v>
                </c:pt>
                <c:pt idx="500">
                  <c:v>45062</c:v>
                </c:pt>
                <c:pt idx="501">
                  <c:v>45063</c:v>
                </c:pt>
                <c:pt idx="502">
                  <c:v>45064</c:v>
                </c:pt>
                <c:pt idx="503">
                  <c:v>45065</c:v>
                </c:pt>
                <c:pt idx="504">
                  <c:v>45066</c:v>
                </c:pt>
                <c:pt idx="505">
                  <c:v>45067</c:v>
                </c:pt>
                <c:pt idx="506">
                  <c:v>45068</c:v>
                </c:pt>
                <c:pt idx="507">
                  <c:v>45069</c:v>
                </c:pt>
                <c:pt idx="508">
                  <c:v>45070</c:v>
                </c:pt>
                <c:pt idx="509">
                  <c:v>45071</c:v>
                </c:pt>
                <c:pt idx="510">
                  <c:v>45072</c:v>
                </c:pt>
                <c:pt idx="511">
                  <c:v>45073</c:v>
                </c:pt>
                <c:pt idx="512">
                  <c:v>45074</c:v>
                </c:pt>
                <c:pt idx="513">
                  <c:v>45075</c:v>
                </c:pt>
                <c:pt idx="514">
                  <c:v>45076</c:v>
                </c:pt>
                <c:pt idx="515">
                  <c:v>45077</c:v>
                </c:pt>
                <c:pt idx="516">
                  <c:v>45078</c:v>
                </c:pt>
                <c:pt idx="517">
                  <c:v>45079</c:v>
                </c:pt>
                <c:pt idx="518">
                  <c:v>45080</c:v>
                </c:pt>
                <c:pt idx="519">
                  <c:v>45081</c:v>
                </c:pt>
                <c:pt idx="520">
                  <c:v>45082</c:v>
                </c:pt>
                <c:pt idx="521">
                  <c:v>45083</c:v>
                </c:pt>
                <c:pt idx="522">
                  <c:v>45084</c:v>
                </c:pt>
                <c:pt idx="523">
                  <c:v>45085</c:v>
                </c:pt>
                <c:pt idx="524">
                  <c:v>45086</c:v>
                </c:pt>
                <c:pt idx="525">
                  <c:v>45087</c:v>
                </c:pt>
                <c:pt idx="526">
                  <c:v>45088</c:v>
                </c:pt>
                <c:pt idx="527">
                  <c:v>45089</c:v>
                </c:pt>
                <c:pt idx="528">
                  <c:v>45090</c:v>
                </c:pt>
                <c:pt idx="529">
                  <c:v>45091</c:v>
                </c:pt>
                <c:pt idx="530">
                  <c:v>45092</c:v>
                </c:pt>
                <c:pt idx="531">
                  <c:v>45093</c:v>
                </c:pt>
                <c:pt idx="532">
                  <c:v>45094</c:v>
                </c:pt>
                <c:pt idx="533">
                  <c:v>45095</c:v>
                </c:pt>
                <c:pt idx="534">
                  <c:v>45096</c:v>
                </c:pt>
                <c:pt idx="535">
                  <c:v>45097</c:v>
                </c:pt>
                <c:pt idx="536">
                  <c:v>45098</c:v>
                </c:pt>
                <c:pt idx="537">
                  <c:v>45099</c:v>
                </c:pt>
                <c:pt idx="538">
                  <c:v>45100</c:v>
                </c:pt>
                <c:pt idx="539">
                  <c:v>45101</c:v>
                </c:pt>
                <c:pt idx="540">
                  <c:v>45102</c:v>
                </c:pt>
                <c:pt idx="541">
                  <c:v>45103</c:v>
                </c:pt>
                <c:pt idx="542">
                  <c:v>45104</c:v>
                </c:pt>
                <c:pt idx="543">
                  <c:v>45105</c:v>
                </c:pt>
                <c:pt idx="544">
                  <c:v>45106</c:v>
                </c:pt>
                <c:pt idx="545">
                  <c:v>45107</c:v>
                </c:pt>
                <c:pt idx="546">
                  <c:v>45108</c:v>
                </c:pt>
                <c:pt idx="547">
                  <c:v>45109</c:v>
                </c:pt>
                <c:pt idx="548">
                  <c:v>45110</c:v>
                </c:pt>
                <c:pt idx="549">
                  <c:v>45111</c:v>
                </c:pt>
                <c:pt idx="550">
                  <c:v>45112</c:v>
                </c:pt>
                <c:pt idx="551">
                  <c:v>45113</c:v>
                </c:pt>
                <c:pt idx="552">
                  <c:v>45114</c:v>
                </c:pt>
                <c:pt idx="553">
                  <c:v>45115</c:v>
                </c:pt>
                <c:pt idx="554">
                  <c:v>45116</c:v>
                </c:pt>
                <c:pt idx="555">
                  <c:v>45117</c:v>
                </c:pt>
                <c:pt idx="556">
                  <c:v>45118</c:v>
                </c:pt>
                <c:pt idx="557">
                  <c:v>45119</c:v>
                </c:pt>
                <c:pt idx="558">
                  <c:v>45120</c:v>
                </c:pt>
                <c:pt idx="559">
                  <c:v>45121</c:v>
                </c:pt>
                <c:pt idx="560">
                  <c:v>45122</c:v>
                </c:pt>
                <c:pt idx="561">
                  <c:v>45123</c:v>
                </c:pt>
                <c:pt idx="562">
                  <c:v>45124</c:v>
                </c:pt>
                <c:pt idx="563">
                  <c:v>45125</c:v>
                </c:pt>
                <c:pt idx="564">
                  <c:v>45126</c:v>
                </c:pt>
                <c:pt idx="565">
                  <c:v>45127</c:v>
                </c:pt>
                <c:pt idx="566">
                  <c:v>45128</c:v>
                </c:pt>
                <c:pt idx="567">
                  <c:v>45129</c:v>
                </c:pt>
                <c:pt idx="568">
                  <c:v>45130</c:v>
                </c:pt>
                <c:pt idx="569">
                  <c:v>45131</c:v>
                </c:pt>
                <c:pt idx="570">
                  <c:v>45132</c:v>
                </c:pt>
                <c:pt idx="571">
                  <c:v>45133</c:v>
                </c:pt>
                <c:pt idx="572">
                  <c:v>45134</c:v>
                </c:pt>
                <c:pt idx="573">
                  <c:v>45135</c:v>
                </c:pt>
                <c:pt idx="574">
                  <c:v>45136</c:v>
                </c:pt>
                <c:pt idx="575">
                  <c:v>45137</c:v>
                </c:pt>
                <c:pt idx="576">
                  <c:v>45138</c:v>
                </c:pt>
                <c:pt idx="577">
                  <c:v>45139</c:v>
                </c:pt>
                <c:pt idx="578">
                  <c:v>45140</c:v>
                </c:pt>
                <c:pt idx="579">
                  <c:v>45141</c:v>
                </c:pt>
                <c:pt idx="580">
                  <c:v>45142</c:v>
                </c:pt>
                <c:pt idx="581">
                  <c:v>45143</c:v>
                </c:pt>
                <c:pt idx="582">
                  <c:v>45144</c:v>
                </c:pt>
                <c:pt idx="583">
                  <c:v>45145</c:v>
                </c:pt>
                <c:pt idx="584">
                  <c:v>45146</c:v>
                </c:pt>
                <c:pt idx="585">
                  <c:v>45147</c:v>
                </c:pt>
                <c:pt idx="586">
                  <c:v>45148</c:v>
                </c:pt>
                <c:pt idx="587">
                  <c:v>45149</c:v>
                </c:pt>
                <c:pt idx="588">
                  <c:v>45150</c:v>
                </c:pt>
                <c:pt idx="589">
                  <c:v>45151</c:v>
                </c:pt>
                <c:pt idx="590">
                  <c:v>45152</c:v>
                </c:pt>
                <c:pt idx="591">
                  <c:v>45153</c:v>
                </c:pt>
                <c:pt idx="592">
                  <c:v>45154</c:v>
                </c:pt>
                <c:pt idx="593">
                  <c:v>45155</c:v>
                </c:pt>
                <c:pt idx="594">
                  <c:v>45156</c:v>
                </c:pt>
                <c:pt idx="595">
                  <c:v>45157</c:v>
                </c:pt>
                <c:pt idx="596">
                  <c:v>45158</c:v>
                </c:pt>
                <c:pt idx="597">
                  <c:v>45159</c:v>
                </c:pt>
                <c:pt idx="598">
                  <c:v>45160</c:v>
                </c:pt>
                <c:pt idx="599">
                  <c:v>45161</c:v>
                </c:pt>
                <c:pt idx="600">
                  <c:v>45162</c:v>
                </c:pt>
                <c:pt idx="601">
                  <c:v>45163</c:v>
                </c:pt>
                <c:pt idx="602">
                  <c:v>45164</c:v>
                </c:pt>
                <c:pt idx="603">
                  <c:v>45165</c:v>
                </c:pt>
                <c:pt idx="604">
                  <c:v>45166</c:v>
                </c:pt>
                <c:pt idx="605">
                  <c:v>45167</c:v>
                </c:pt>
                <c:pt idx="606">
                  <c:v>45168</c:v>
                </c:pt>
                <c:pt idx="607">
                  <c:v>45169</c:v>
                </c:pt>
                <c:pt idx="608">
                  <c:v>45170</c:v>
                </c:pt>
                <c:pt idx="609">
                  <c:v>45171</c:v>
                </c:pt>
                <c:pt idx="610">
                  <c:v>45172</c:v>
                </c:pt>
                <c:pt idx="611">
                  <c:v>45173</c:v>
                </c:pt>
                <c:pt idx="612">
                  <c:v>45174</c:v>
                </c:pt>
                <c:pt idx="613">
                  <c:v>45175</c:v>
                </c:pt>
                <c:pt idx="614">
                  <c:v>45176</c:v>
                </c:pt>
                <c:pt idx="615">
                  <c:v>45177</c:v>
                </c:pt>
                <c:pt idx="616">
                  <c:v>45178</c:v>
                </c:pt>
                <c:pt idx="617">
                  <c:v>45179</c:v>
                </c:pt>
                <c:pt idx="618">
                  <c:v>45180</c:v>
                </c:pt>
                <c:pt idx="619">
                  <c:v>45181</c:v>
                </c:pt>
                <c:pt idx="620">
                  <c:v>45182</c:v>
                </c:pt>
                <c:pt idx="621">
                  <c:v>45183</c:v>
                </c:pt>
                <c:pt idx="622">
                  <c:v>45184</c:v>
                </c:pt>
                <c:pt idx="623">
                  <c:v>45185</c:v>
                </c:pt>
                <c:pt idx="624">
                  <c:v>45186</c:v>
                </c:pt>
                <c:pt idx="625">
                  <c:v>45187</c:v>
                </c:pt>
                <c:pt idx="626">
                  <c:v>45188</c:v>
                </c:pt>
                <c:pt idx="627">
                  <c:v>45189</c:v>
                </c:pt>
                <c:pt idx="628">
                  <c:v>45190</c:v>
                </c:pt>
                <c:pt idx="629">
                  <c:v>45191</c:v>
                </c:pt>
                <c:pt idx="630">
                  <c:v>45192</c:v>
                </c:pt>
                <c:pt idx="631">
                  <c:v>45193</c:v>
                </c:pt>
                <c:pt idx="632">
                  <c:v>45194</c:v>
                </c:pt>
                <c:pt idx="633">
                  <c:v>45195</c:v>
                </c:pt>
                <c:pt idx="634">
                  <c:v>45196</c:v>
                </c:pt>
                <c:pt idx="635">
                  <c:v>45197</c:v>
                </c:pt>
                <c:pt idx="636">
                  <c:v>45198</c:v>
                </c:pt>
                <c:pt idx="637">
                  <c:v>45199</c:v>
                </c:pt>
                <c:pt idx="638">
                  <c:v>45200</c:v>
                </c:pt>
                <c:pt idx="639">
                  <c:v>45201</c:v>
                </c:pt>
                <c:pt idx="640">
                  <c:v>45202</c:v>
                </c:pt>
                <c:pt idx="641">
                  <c:v>45203</c:v>
                </c:pt>
                <c:pt idx="642">
                  <c:v>45204</c:v>
                </c:pt>
                <c:pt idx="643">
                  <c:v>45205</c:v>
                </c:pt>
                <c:pt idx="644">
                  <c:v>45206</c:v>
                </c:pt>
                <c:pt idx="645">
                  <c:v>45207</c:v>
                </c:pt>
                <c:pt idx="646">
                  <c:v>45208</c:v>
                </c:pt>
                <c:pt idx="647">
                  <c:v>45209</c:v>
                </c:pt>
                <c:pt idx="648">
                  <c:v>45210</c:v>
                </c:pt>
                <c:pt idx="649">
                  <c:v>45211</c:v>
                </c:pt>
                <c:pt idx="650">
                  <c:v>45212</c:v>
                </c:pt>
                <c:pt idx="651">
                  <c:v>45213</c:v>
                </c:pt>
                <c:pt idx="652">
                  <c:v>45214</c:v>
                </c:pt>
                <c:pt idx="653">
                  <c:v>45215</c:v>
                </c:pt>
                <c:pt idx="654">
                  <c:v>45216</c:v>
                </c:pt>
                <c:pt idx="655">
                  <c:v>45217</c:v>
                </c:pt>
                <c:pt idx="656">
                  <c:v>45218</c:v>
                </c:pt>
                <c:pt idx="657">
                  <c:v>45219</c:v>
                </c:pt>
                <c:pt idx="658">
                  <c:v>45220</c:v>
                </c:pt>
                <c:pt idx="659">
                  <c:v>45221</c:v>
                </c:pt>
                <c:pt idx="660">
                  <c:v>45222</c:v>
                </c:pt>
                <c:pt idx="661">
                  <c:v>45223</c:v>
                </c:pt>
                <c:pt idx="662">
                  <c:v>45224</c:v>
                </c:pt>
                <c:pt idx="663">
                  <c:v>45225</c:v>
                </c:pt>
                <c:pt idx="664">
                  <c:v>45226</c:v>
                </c:pt>
                <c:pt idx="665">
                  <c:v>45227</c:v>
                </c:pt>
                <c:pt idx="666">
                  <c:v>45228</c:v>
                </c:pt>
                <c:pt idx="667">
                  <c:v>45229</c:v>
                </c:pt>
                <c:pt idx="668">
                  <c:v>45230</c:v>
                </c:pt>
                <c:pt idx="669">
                  <c:v>45231</c:v>
                </c:pt>
                <c:pt idx="670">
                  <c:v>45232</c:v>
                </c:pt>
                <c:pt idx="671">
                  <c:v>45233</c:v>
                </c:pt>
                <c:pt idx="672">
                  <c:v>45234</c:v>
                </c:pt>
                <c:pt idx="673">
                  <c:v>45235</c:v>
                </c:pt>
                <c:pt idx="674">
                  <c:v>45236</c:v>
                </c:pt>
                <c:pt idx="675">
                  <c:v>45237</c:v>
                </c:pt>
                <c:pt idx="676">
                  <c:v>45238</c:v>
                </c:pt>
                <c:pt idx="677">
                  <c:v>45239</c:v>
                </c:pt>
                <c:pt idx="678">
                  <c:v>45240</c:v>
                </c:pt>
                <c:pt idx="679">
                  <c:v>45241</c:v>
                </c:pt>
                <c:pt idx="680">
                  <c:v>45242</c:v>
                </c:pt>
                <c:pt idx="681">
                  <c:v>45243</c:v>
                </c:pt>
                <c:pt idx="682">
                  <c:v>45244</c:v>
                </c:pt>
                <c:pt idx="683">
                  <c:v>45245</c:v>
                </c:pt>
                <c:pt idx="684">
                  <c:v>45246</c:v>
                </c:pt>
                <c:pt idx="685">
                  <c:v>45247</c:v>
                </c:pt>
                <c:pt idx="686">
                  <c:v>45248</c:v>
                </c:pt>
                <c:pt idx="687">
                  <c:v>45249</c:v>
                </c:pt>
                <c:pt idx="688">
                  <c:v>45250</c:v>
                </c:pt>
                <c:pt idx="689">
                  <c:v>45251</c:v>
                </c:pt>
                <c:pt idx="690">
                  <c:v>45252</c:v>
                </c:pt>
                <c:pt idx="691">
                  <c:v>45253</c:v>
                </c:pt>
                <c:pt idx="692">
                  <c:v>45254</c:v>
                </c:pt>
                <c:pt idx="693">
                  <c:v>45255</c:v>
                </c:pt>
                <c:pt idx="694">
                  <c:v>45256</c:v>
                </c:pt>
                <c:pt idx="695">
                  <c:v>45257</c:v>
                </c:pt>
                <c:pt idx="696">
                  <c:v>45258</c:v>
                </c:pt>
                <c:pt idx="697">
                  <c:v>45259</c:v>
                </c:pt>
                <c:pt idx="698">
                  <c:v>45260</c:v>
                </c:pt>
                <c:pt idx="699">
                  <c:v>45261</c:v>
                </c:pt>
                <c:pt idx="700">
                  <c:v>45262</c:v>
                </c:pt>
                <c:pt idx="701">
                  <c:v>45263</c:v>
                </c:pt>
                <c:pt idx="702">
                  <c:v>45264</c:v>
                </c:pt>
                <c:pt idx="703">
                  <c:v>45265</c:v>
                </c:pt>
                <c:pt idx="704">
                  <c:v>45266</c:v>
                </c:pt>
                <c:pt idx="705">
                  <c:v>45267</c:v>
                </c:pt>
                <c:pt idx="706">
                  <c:v>45268</c:v>
                </c:pt>
                <c:pt idx="707">
                  <c:v>45269</c:v>
                </c:pt>
                <c:pt idx="708">
                  <c:v>45270</c:v>
                </c:pt>
                <c:pt idx="709">
                  <c:v>45271</c:v>
                </c:pt>
                <c:pt idx="710">
                  <c:v>45272</c:v>
                </c:pt>
                <c:pt idx="711">
                  <c:v>45273</c:v>
                </c:pt>
                <c:pt idx="712">
                  <c:v>45274</c:v>
                </c:pt>
                <c:pt idx="713">
                  <c:v>45275</c:v>
                </c:pt>
                <c:pt idx="714">
                  <c:v>45276</c:v>
                </c:pt>
                <c:pt idx="715">
                  <c:v>45277</c:v>
                </c:pt>
                <c:pt idx="716">
                  <c:v>45278</c:v>
                </c:pt>
                <c:pt idx="717">
                  <c:v>45279</c:v>
                </c:pt>
                <c:pt idx="718">
                  <c:v>45280</c:v>
                </c:pt>
                <c:pt idx="719">
                  <c:v>45281</c:v>
                </c:pt>
                <c:pt idx="720">
                  <c:v>45282</c:v>
                </c:pt>
                <c:pt idx="721">
                  <c:v>45283</c:v>
                </c:pt>
                <c:pt idx="722">
                  <c:v>45284</c:v>
                </c:pt>
                <c:pt idx="723">
                  <c:v>45285</c:v>
                </c:pt>
                <c:pt idx="724">
                  <c:v>45286</c:v>
                </c:pt>
                <c:pt idx="725">
                  <c:v>45287</c:v>
                </c:pt>
                <c:pt idx="726">
                  <c:v>45288</c:v>
                </c:pt>
                <c:pt idx="727">
                  <c:v>45289</c:v>
                </c:pt>
                <c:pt idx="728">
                  <c:v>45290</c:v>
                </c:pt>
                <c:pt idx="729">
                  <c:v>45291</c:v>
                </c:pt>
                <c:pt idx="730">
                  <c:v>45292</c:v>
                </c:pt>
                <c:pt idx="731">
                  <c:v>45293</c:v>
                </c:pt>
                <c:pt idx="732">
                  <c:v>45294</c:v>
                </c:pt>
                <c:pt idx="733">
                  <c:v>45295</c:v>
                </c:pt>
                <c:pt idx="734">
                  <c:v>45296</c:v>
                </c:pt>
                <c:pt idx="735">
                  <c:v>45297</c:v>
                </c:pt>
                <c:pt idx="736">
                  <c:v>45298</c:v>
                </c:pt>
                <c:pt idx="737">
                  <c:v>45299</c:v>
                </c:pt>
                <c:pt idx="738">
                  <c:v>45300</c:v>
                </c:pt>
                <c:pt idx="739">
                  <c:v>45301</c:v>
                </c:pt>
                <c:pt idx="740">
                  <c:v>45302</c:v>
                </c:pt>
                <c:pt idx="741">
                  <c:v>45303</c:v>
                </c:pt>
                <c:pt idx="742">
                  <c:v>45304</c:v>
                </c:pt>
                <c:pt idx="743">
                  <c:v>45305</c:v>
                </c:pt>
                <c:pt idx="744">
                  <c:v>45306</c:v>
                </c:pt>
                <c:pt idx="745">
                  <c:v>45307</c:v>
                </c:pt>
                <c:pt idx="746">
                  <c:v>45308</c:v>
                </c:pt>
                <c:pt idx="747">
                  <c:v>45309</c:v>
                </c:pt>
                <c:pt idx="748">
                  <c:v>45310</c:v>
                </c:pt>
                <c:pt idx="749">
                  <c:v>45311</c:v>
                </c:pt>
                <c:pt idx="750">
                  <c:v>45312</c:v>
                </c:pt>
                <c:pt idx="751">
                  <c:v>45313</c:v>
                </c:pt>
                <c:pt idx="752">
                  <c:v>45314</c:v>
                </c:pt>
                <c:pt idx="753">
                  <c:v>45315</c:v>
                </c:pt>
                <c:pt idx="754">
                  <c:v>45316</c:v>
                </c:pt>
                <c:pt idx="755">
                  <c:v>45317</c:v>
                </c:pt>
                <c:pt idx="756">
                  <c:v>45318</c:v>
                </c:pt>
                <c:pt idx="757">
                  <c:v>45319</c:v>
                </c:pt>
                <c:pt idx="758">
                  <c:v>45320</c:v>
                </c:pt>
                <c:pt idx="759">
                  <c:v>45321</c:v>
                </c:pt>
                <c:pt idx="760">
                  <c:v>45322</c:v>
                </c:pt>
                <c:pt idx="761">
                  <c:v>45323</c:v>
                </c:pt>
                <c:pt idx="762">
                  <c:v>45324</c:v>
                </c:pt>
                <c:pt idx="763">
                  <c:v>45325</c:v>
                </c:pt>
                <c:pt idx="764">
                  <c:v>45326</c:v>
                </c:pt>
                <c:pt idx="765">
                  <c:v>45327</c:v>
                </c:pt>
                <c:pt idx="766">
                  <c:v>45328</c:v>
                </c:pt>
                <c:pt idx="767">
                  <c:v>45329</c:v>
                </c:pt>
                <c:pt idx="768">
                  <c:v>45330</c:v>
                </c:pt>
                <c:pt idx="769">
                  <c:v>45331</c:v>
                </c:pt>
                <c:pt idx="770">
                  <c:v>45332</c:v>
                </c:pt>
                <c:pt idx="771">
                  <c:v>45333</c:v>
                </c:pt>
                <c:pt idx="772">
                  <c:v>45334</c:v>
                </c:pt>
                <c:pt idx="773">
                  <c:v>45335</c:v>
                </c:pt>
                <c:pt idx="774">
                  <c:v>45336</c:v>
                </c:pt>
                <c:pt idx="775">
                  <c:v>45337</c:v>
                </c:pt>
                <c:pt idx="776">
                  <c:v>45338</c:v>
                </c:pt>
                <c:pt idx="777">
                  <c:v>45339</c:v>
                </c:pt>
                <c:pt idx="778">
                  <c:v>45340</c:v>
                </c:pt>
                <c:pt idx="779">
                  <c:v>45341</c:v>
                </c:pt>
                <c:pt idx="780">
                  <c:v>45342</c:v>
                </c:pt>
                <c:pt idx="781">
                  <c:v>45343</c:v>
                </c:pt>
                <c:pt idx="782">
                  <c:v>45344</c:v>
                </c:pt>
                <c:pt idx="783">
                  <c:v>45345</c:v>
                </c:pt>
                <c:pt idx="784">
                  <c:v>45346</c:v>
                </c:pt>
                <c:pt idx="785">
                  <c:v>45347</c:v>
                </c:pt>
                <c:pt idx="786">
                  <c:v>45348</c:v>
                </c:pt>
                <c:pt idx="787">
                  <c:v>45349</c:v>
                </c:pt>
                <c:pt idx="788">
                  <c:v>45350</c:v>
                </c:pt>
                <c:pt idx="789">
                  <c:v>45351</c:v>
                </c:pt>
                <c:pt idx="790">
                  <c:v>45352</c:v>
                </c:pt>
                <c:pt idx="791">
                  <c:v>45353</c:v>
                </c:pt>
                <c:pt idx="792">
                  <c:v>45354</c:v>
                </c:pt>
                <c:pt idx="793">
                  <c:v>45355</c:v>
                </c:pt>
                <c:pt idx="794">
                  <c:v>45356</c:v>
                </c:pt>
                <c:pt idx="795">
                  <c:v>45357</c:v>
                </c:pt>
                <c:pt idx="796">
                  <c:v>45358</c:v>
                </c:pt>
                <c:pt idx="797">
                  <c:v>45359</c:v>
                </c:pt>
                <c:pt idx="798">
                  <c:v>45360</c:v>
                </c:pt>
                <c:pt idx="799">
                  <c:v>45361</c:v>
                </c:pt>
                <c:pt idx="800">
                  <c:v>45362</c:v>
                </c:pt>
                <c:pt idx="801">
                  <c:v>45363</c:v>
                </c:pt>
                <c:pt idx="802">
                  <c:v>45364</c:v>
                </c:pt>
                <c:pt idx="803">
                  <c:v>45365</c:v>
                </c:pt>
                <c:pt idx="804">
                  <c:v>45366</c:v>
                </c:pt>
                <c:pt idx="805">
                  <c:v>45367</c:v>
                </c:pt>
                <c:pt idx="806">
                  <c:v>45368</c:v>
                </c:pt>
                <c:pt idx="807">
                  <c:v>45369</c:v>
                </c:pt>
                <c:pt idx="808">
                  <c:v>45370</c:v>
                </c:pt>
                <c:pt idx="809">
                  <c:v>45371</c:v>
                </c:pt>
                <c:pt idx="810">
                  <c:v>45372</c:v>
                </c:pt>
                <c:pt idx="811">
                  <c:v>45373</c:v>
                </c:pt>
                <c:pt idx="812">
                  <c:v>45374</c:v>
                </c:pt>
                <c:pt idx="813">
                  <c:v>45375</c:v>
                </c:pt>
                <c:pt idx="814">
                  <c:v>45376</c:v>
                </c:pt>
                <c:pt idx="815">
                  <c:v>45377</c:v>
                </c:pt>
                <c:pt idx="816">
                  <c:v>45378</c:v>
                </c:pt>
                <c:pt idx="817">
                  <c:v>45379</c:v>
                </c:pt>
                <c:pt idx="818">
                  <c:v>45380</c:v>
                </c:pt>
                <c:pt idx="819">
                  <c:v>45381</c:v>
                </c:pt>
                <c:pt idx="820">
                  <c:v>45382</c:v>
                </c:pt>
                <c:pt idx="821">
                  <c:v>45383</c:v>
                </c:pt>
                <c:pt idx="822">
                  <c:v>45384</c:v>
                </c:pt>
                <c:pt idx="823">
                  <c:v>45385</c:v>
                </c:pt>
                <c:pt idx="824">
                  <c:v>45386</c:v>
                </c:pt>
                <c:pt idx="825">
                  <c:v>45387</c:v>
                </c:pt>
                <c:pt idx="826">
                  <c:v>45388</c:v>
                </c:pt>
                <c:pt idx="827">
                  <c:v>45389</c:v>
                </c:pt>
                <c:pt idx="828">
                  <c:v>45390</c:v>
                </c:pt>
                <c:pt idx="829">
                  <c:v>45391</c:v>
                </c:pt>
                <c:pt idx="830">
                  <c:v>45392</c:v>
                </c:pt>
                <c:pt idx="831">
                  <c:v>45393</c:v>
                </c:pt>
                <c:pt idx="832">
                  <c:v>45394</c:v>
                </c:pt>
                <c:pt idx="833">
                  <c:v>45395</c:v>
                </c:pt>
                <c:pt idx="834">
                  <c:v>45396</c:v>
                </c:pt>
                <c:pt idx="835">
                  <c:v>45397</c:v>
                </c:pt>
                <c:pt idx="836">
                  <c:v>45398</c:v>
                </c:pt>
                <c:pt idx="837">
                  <c:v>45399</c:v>
                </c:pt>
                <c:pt idx="838">
                  <c:v>45400</c:v>
                </c:pt>
                <c:pt idx="839">
                  <c:v>45401</c:v>
                </c:pt>
                <c:pt idx="840">
                  <c:v>45402</c:v>
                </c:pt>
                <c:pt idx="841">
                  <c:v>45403</c:v>
                </c:pt>
                <c:pt idx="842">
                  <c:v>45404</c:v>
                </c:pt>
                <c:pt idx="843">
                  <c:v>45405</c:v>
                </c:pt>
                <c:pt idx="844">
                  <c:v>45406</c:v>
                </c:pt>
                <c:pt idx="845">
                  <c:v>45407</c:v>
                </c:pt>
                <c:pt idx="846">
                  <c:v>45408</c:v>
                </c:pt>
                <c:pt idx="847">
                  <c:v>45409</c:v>
                </c:pt>
                <c:pt idx="848">
                  <c:v>45410</c:v>
                </c:pt>
                <c:pt idx="849">
                  <c:v>45411</c:v>
                </c:pt>
                <c:pt idx="850">
                  <c:v>45412</c:v>
                </c:pt>
                <c:pt idx="851">
                  <c:v>45413</c:v>
                </c:pt>
                <c:pt idx="852">
                  <c:v>45414</c:v>
                </c:pt>
                <c:pt idx="853">
                  <c:v>45415</c:v>
                </c:pt>
                <c:pt idx="854">
                  <c:v>45416</c:v>
                </c:pt>
                <c:pt idx="855">
                  <c:v>45417</c:v>
                </c:pt>
                <c:pt idx="856">
                  <c:v>45418</c:v>
                </c:pt>
                <c:pt idx="857">
                  <c:v>45419</c:v>
                </c:pt>
                <c:pt idx="858">
                  <c:v>45420</c:v>
                </c:pt>
                <c:pt idx="859">
                  <c:v>45421</c:v>
                </c:pt>
                <c:pt idx="860">
                  <c:v>45422</c:v>
                </c:pt>
                <c:pt idx="861">
                  <c:v>45423</c:v>
                </c:pt>
                <c:pt idx="862">
                  <c:v>45424</c:v>
                </c:pt>
                <c:pt idx="863">
                  <c:v>45425</c:v>
                </c:pt>
                <c:pt idx="864">
                  <c:v>45426</c:v>
                </c:pt>
                <c:pt idx="865">
                  <c:v>45427</c:v>
                </c:pt>
                <c:pt idx="866">
                  <c:v>45428</c:v>
                </c:pt>
                <c:pt idx="867">
                  <c:v>45429</c:v>
                </c:pt>
                <c:pt idx="868">
                  <c:v>45430</c:v>
                </c:pt>
                <c:pt idx="869">
                  <c:v>45431</c:v>
                </c:pt>
                <c:pt idx="870">
                  <c:v>45432</c:v>
                </c:pt>
                <c:pt idx="871">
                  <c:v>45433</c:v>
                </c:pt>
                <c:pt idx="872">
                  <c:v>45434</c:v>
                </c:pt>
                <c:pt idx="873">
                  <c:v>45435</c:v>
                </c:pt>
                <c:pt idx="874">
                  <c:v>45436</c:v>
                </c:pt>
                <c:pt idx="875">
                  <c:v>45437</c:v>
                </c:pt>
                <c:pt idx="876">
                  <c:v>45438</c:v>
                </c:pt>
                <c:pt idx="877">
                  <c:v>45439</c:v>
                </c:pt>
                <c:pt idx="878">
                  <c:v>45440</c:v>
                </c:pt>
                <c:pt idx="879">
                  <c:v>45441</c:v>
                </c:pt>
                <c:pt idx="880">
                  <c:v>45442</c:v>
                </c:pt>
                <c:pt idx="881">
                  <c:v>45443</c:v>
                </c:pt>
                <c:pt idx="882">
                  <c:v>45444</c:v>
                </c:pt>
                <c:pt idx="883">
                  <c:v>45445</c:v>
                </c:pt>
                <c:pt idx="884">
                  <c:v>45446</c:v>
                </c:pt>
                <c:pt idx="885">
                  <c:v>45447</c:v>
                </c:pt>
                <c:pt idx="886">
                  <c:v>45448</c:v>
                </c:pt>
                <c:pt idx="887">
                  <c:v>45449</c:v>
                </c:pt>
                <c:pt idx="888">
                  <c:v>45450</c:v>
                </c:pt>
                <c:pt idx="889">
                  <c:v>45451</c:v>
                </c:pt>
                <c:pt idx="890">
                  <c:v>45452</c:v>
                </c:pt>
                <c:pt idx="891">
                  <c:v>45453</c:v>
                </c:pt>
                <c:pt idx="892">
                  <c:v>45454</c:v>
                </c:pt>
                <c:pt idx="893">
                  <c:v>45455</c:v>
                </c:pt>
                <c:pt idx="894">
                  <c:v>45456</c:v>
                </c:pt>
                <c:pt idx="895">
                  <c:v>45457</c:v>
                </c:pt>
                <c:pt idx="896">
                  <c:v>45458</c:v>
                </c:pt>
                <c:pt idx="897">
                  <c:v>45459</c:v>
                </c:pt>
                <c:pt idx="898">
                  <c:v>45460</c:v>
                </c:pt>
                <c:pt idx="899">
                  <c:v>45461</c:v>
                </c:pt>
                <c:pt idx="900">
                  <c:v>45462</c:v>
                </c:pt>
                <c:pt idx="901">
                  <c:v>45463</c:v>
                </c:pt>
                <c:pt idx="902">
                  <c:v>45464</c:v>
                </c:pt>
                <c:pt idx="903">
                  <c:v>45465</c:v>
                </c:pt>
                <c:pt idx="904">
                  <c:v>45466</c:v>
                </c:pt>
                <c:pt idx="905">
                  <c:v>45467</c:v>
                </c:pt>
                <c:pt idx="906">
                  <c:v>45468</c:v>
                </c:pt>
                <c:pt idx="907">
                  <c:v>45469</c:v>
                </c:pt>
                <c:pt idx="908">
                  <c:v>45470</c:v>
                </c:pt>
                <c:pt idx="909">
                  <c:v>45471</c:v>
                </c:pt>
                <c:pt idx="910">
                  <c:v>45472</c:v>
                </c:pt>
                <c:pt idx="911">
                  <c:v>45473</c:v>
                </c:pt>
                <c:pt idx="912">
                  <c:v>45474</c:v>
                </c:pt>
                <c:pt idx="913">
                  <c:v>45475</c:v>
                </c:pt>
                <c:pt idx="914">
                  <c:v>45476</c:v>
                </c:pt>
                <c:pt idx="915">
                  <c:v>45477</c:v>
                </c:pt>
                <c:pt idx="916">
                  <c:v>45478</c:v>
                </c:pt>
                <c:pt idx="917">
                  <c:v>45479</c:v>
                </c:pt>
                <c:pt idx="918">
                  <c:v>45480</c:v>
                </c:pt>
                <c:pt idx="919">
                  <c:v>45481</c:v>
                </c:pt>
                <c:pt idx="920">
                  <c:v>45482</c:v>
                </c:pt>
                <c:pt idx="921">
                  <c:v>45483</c:v>
                </c:pt>
                <c:pt idx="922">
                  <c:v>45484</c:v>
                </c:pt>
                <c:pt idx="923">
                  <c:v>45485</c:v>
                </c:pt>
                <c:pt idx="924">
                  <c:v>45486</c:v>
                </c:pt>
                <c:pt idx="925">
                  <c:v>45487</c:v>
                </c:pt>
                <c:pt idx="926">
                  <c:v>45488</c:v>
                </c:pt>
                <c:pt idx="927">
                  <c:v>45489</c:v>
                </c:pt>
                <c:pt idx="928">
                  <c:v>45490</c:v>
                </c:pt>
                <c:pt idx="929">
                  <c:v>45491</c:v>
                </c:pt>
                <c:pt idx="930">
                  <c:v>45492</c:v>
                </c:pt>
                <c:pt idx="931">
                  <c:v>45493</c:v>
                </c:pt>
                <c:pt idx="932">
                  <c:v>45494</c:v>
                </c:pt>
                <c:pt idx="933">
                  <c:v>45495</c:v>
                </c:pt>
                <c:pt idx="934">
                  <c:v>45496</c:v>
                </c:pt>
                <c:pt idx="935">
                  <c:v>45497</c:v>
                </c:pt>
                <c:pt idx="936">
                  <c:v>45498</c:v>
                </c:pt>
                <c:pt idx="937">
                  <c:v>45499</c:v>
                </c:pt>
                <c:pt idx="938">
                  <c:v>45500</c:v>
                </c:pt>
                <c:pt idx="939">
                  <c:v>45501</c:v>
                </c:pt>
                <c:pt idx="940">
                  <c:v>45502</c:v>
                </c:pt>
                <c:pt idx="941">
                  <c:v>45503</c:v>
                </c:pt>
                <c:pt idx="942">
                  <c:v>45504</c:v>
                </c:pt>
                <c:pt idx="943">
                  <c:v>45505</c:v>
                </c:pt>
                <c:pt idx="944">
                  <c:v>45506</c:v>
                </c:pt>
                <c:pt idx="945">
                  <c:v>45507</c:v>
                </c:pt>
                <c:pt idx="946">
                  <c:v>45508</c:v>
                </c:pt>
                <c:pt idx="947">
                  <c:v>45509</c:v>
                </c:pt>
                <c:pt idx="948">
                  <c:v>45510</c:v>
                </c:pt>
                <c:pt idx="949">
                  <c:v>45511</c:v>
                </c:pt>
                <c:pt idx="950">
                  <c:v>45512</c:v>
                </c:pt>
                <c:pt idx="951">
                  <c:v>45513</c:v>
                </c:pt>
                <c:pt idx="952">
                  <c:v>45514</c:v>
                </c:pt>
                <c:pt idx="953">
                  <c:v>45515</c:v>
                </c:pt>
                <c:pt idx="954">
                  <c:v>45516</c:v>
                </c:pt>
                <c:pt idx="955">
                  <c:v>45517</c:v>
                </c:pt>
                <c:pt idx="956">
                  <c:v>45518</c:v>
                </c:pt>
                <c:pt idx="957">
                  <c:v>45519</c:v>
                </c:pt>
                <c:pt idx="958">
                  <c:v>45520</c:v>
                </c:pt>
                <c:pt idx="959">
                  <c:v>45521</c:v>
                </c:pt>
                <c:pt idx="960">
                  <c:v>45522</c:v>
                </c:pt>
                <c:pt idx="961">
                  <c:v>45523</c:v>
                </c:pt>
                <c:pt idx="962">
                  <c:v>45524</c:v>
                </c:pt>
                <c:pt idx="963">
                  <c:v>45525</c:v>
                </c:pt>
                <c:pt idx="964">
                  <c:v>45526</c:v>
                </c:pt>
                <c:pt idx="965">
                  <c:v>45527</c:v>
                </c:pt>
                <c:pt idx="966">
                  <c:v>45528</c:v>
                </c:pt>
                <c:pt idx="967">
                  <c:v>45529</c:v>
                </c:pt>
                <c:pt idx="968">
                  <c:v>45530</c:v>
                </c:pt>
                <c:pt idx="969">
                  <c:v>45531</c:v>
                </c:pt>
                <c:pt idx="970">
                  <c:v>45532</c:v>
                </c:pt>
                <c:pt idx="971">
                  <c:v>45533</c:v>
                </c:pt>
                <c:pt idx="972">
                  <c:v>45534</c:v>
                </c:pt>
                <c:pt idx="973">
                  <c:v>45535</c:v>
                </c:pt>
                <c:pt idx="974">
                  <c:v>45536</c:v>
                </c:pt>
                <c:pt idx="975">
                  <c:v>45537</c:v>
                </c:pt>
                <c:pt idx="976">
                  <c:v>45538</c:v>
                </c:pt>
                <c:pt idx="977">
                  <c:v>45539</c:v>
                </c:pt>
                <c:pt idx="978">
                  <c:v>45540</c:v>
                </c:pt>
                <c:pt idx="979">
                  <c:v>45541</c:v>
                </c:pt>
                <c:pt idx="980">
                  <c:v>45542</c:v>
                </c:pt>
                <c:pt idx="981">
                  <c:v>45543</c:v>
                </c:pt>
                <c:pt idx="982">
                  <c:v>45544</c:v>
                </c:pt>
                <c:pt idx="983">
                  <c:v>45545</c:v>
                </c:pt>
                <c:pt idx="984">
                  <c:v>45546</c:v>
                </c:pt>
                <c:pt idx="985">
                  <c:v>45547</c:v>
                </c:pt>
                <c:pt idx="986">
                  <c:v>45548</c:v>
                </c:pt>
                <c:pt idx="987">
                  <c:v>45549</c:v>
                </c:pt>
                <c:pt idx="988">
                  <c:v>45550</c:v>
                </c:pt>
                <c:pt idx="989">
                  <c:v>45551</c:v>
                </c:pt>
                <c:pt idx="990">
                  <c:v>45552</c:v>
                </c:pt>
                <c:pt idx="991">
                  <c:v>45553</c:v>
                </c:pt>
                <c:pt idx="992">
                  <c:v>45554</c:v>
                </c:pt>
                <c:pt idx="993">
                  <c:v>45555</c:v>
                </c:pt>
                <c:pt idx="994">
                  <c:v>45556</c:v>
                </c:pt>
                <c:pt idx="995">
                  <c:v>45557</c:v>
                </c:pt>
                <c:pt idx="996">
                  <c:v>45558</c:v>
                </c:pt>
                <c:pt idx="997">
                  <c:v>45559</c:v>
                </c:pt>
                <c:pt idx="998">
                  <c:v>45560</c:v>
                </c:pt>
                <c:pt idx="999">
                  <c:v>45561</c:v>
                </c:pt>
                <c:pt idx="1000">
                  <c:v>45562</c:v>
                </c:pt>
                <c:pt idx="1001">
                  <c:v>45563</c:v>
                </c:pt>
                <c:pt idx="1002">
                  <c:v>45564</c:v>
                </c:pt>
                <c:pt idx="1003">
                  <c:v>45565</c:v>
                </c:pt>
                <c:pt idx="1004">
                  <c:v>45566</c:v>
                </c:pt>
                <c:pt idx="1005">
                  <c:v>45567</c:v>
                </c:pt>
                <c:pt idx="1006">
                  <c:v>45568</c:v>
                </c:pt>
                <c:pt idx="1007">
                  <c:v>45569</c:v>
                </c:pt>
                <c:pt idx="1008">
                  <c:v>45570</c:v>
                </c:pt>
                <c:pt idx="1009">
                  <c:v>45571</c:v>
                </c:pt>
                <c:pt idx="1010">
                  <c:v>45572</c:v>
                </c:pt>
                <c:pt idx="1011">
                  <c:v>45573</c:v>
                </c:pt>
                <c:pt idx="1012">
                  <c:v>45574</c:v>
                </c:pt>
                <c:pt idx="1013">
                  <c:v>45575</c:v>
                </c:pt>
                <c:pt idx="1014">
                  <c:v>45576</c:v>
                </c:pt>
                <c:pt idx="1015">
                  <c:v>45577</c:v>
                </c:pt>
                <c:pt idx="1016">
                  <c:v>45578</c:v>
                </c:pt>
                <c:pt idx="1017">
                  <c:v>45579</c:v>
                </c:pt>
                <c:pt idx="1018">
                  <c:v>45580</c:v>
                </c:pt>
                <c:pt idx="1019">
                  <c:v>45581</c:v>
                </c:pt>
                <c:pt idx="1020">
                  <c:v>45582</c:v>
                </c:pt>
                <c:pt idx="1021">
                  <c:v>45583</c:v>
                </c:pt>
                <c:pt idx="1022">
                  <c:v>45584</c:v>
                </c:pt>
                <c:pt idx="1023">
                  <c:v>45585</c:v>
                </c:pt>
                <c:pt idx="1024">
                  <c:v>45586</c:v>
                </c:pt>
                <c:pt idx="1025">
                  <c:v>45587</c:v>
                </c:pt>
                <c:pt idx="1026">
                  <c:v>45588</c:v>
                </c:pt>
                <c:pt idx="1027">
                  <c:v>45589</c:v>
                </c:pt>
                <c:pt idx="1028">
                  <c:v>45590</c:v>
                </c:pt>
                <c:pt idx="1029">
                  <c:v>45591</c:v>
                </c:pt>
                <c:pt idx="1030">
                  <c:v>45592</c:v>
                </c:pt>
                <c:pt idx="1031">
                  <c:v>45593</c:v>
                </c:pt>
                <c:pt idx="1032">
                  <c:v>45594</c:v>
                </c:pt>
                <c:pt idx="1033">
                  <c:v>45595</c:v>
                </c:pt>
                <c:pt idx="1034">
                  <c:v>45596</c:v>
                </c:pt>
                <c:pt idx="1035">
                  <c:v>45597</c:v>
                </c:pt>
                <c:pt idx="1036">
                  <c:v>45598</c:v>
                </c:pt>
                <c:pt idx="1037">
                  <c:v>45599</c:v>
                </c:pt>
                <c:pt idx="1038">
                  <c:v>45600</c:v>
                </c:pt>
                <c:pt idx="1039">
                  <c:v>45601</c:v>
                </c:pt>
                <c:pt idx="1040">
                  <c:v>45602</c:v>
                </c:pt>
                <c:pt idx="1041">
                  <c:v>45603</c:v>
                </c:pt>
                <c:pt idx="1042">
                  <c:v>45604</c:v>
                </c:pt>
                <c:pt idx="1043">
                  <c:v>45605</c:v>
                </c:pt>
                <c:pt idx="1044">
                  <c:v>45606</c:v>
                </c:pt>
                <c:pt idx="1045">
                  <c:v>45607</c:v>
                </c:pt>
                <c:pt idx="1046">
                  <c:v>45608</c:v>
                </c:pt>
                <c:pt idx="1047">
                  <c:v>45609</c:v>
                </c:pt>
                <c:pt idx="1048">
                  <c:v>45610</c:v>
                </c:pt>
                <c:pt idx="1049">
                  <c:v>45611</c:v>
                </c:pt>
                <c:pt idx="1050">
                  <c:v>45612</c:v>
                </c:pt>
                <c:pt idx="1051">
                  <c:v>45613</c:v>
                </c:pt>
                <c:pt idx="1052">
                  <c:v>45614</c:v>
                </c:pt>
                <c:pt idx="1053">
                  <c:v>45615</c:v>
                </c:pt>
                <c:pt idx="1054">
                  <c:v>45616</c:v>
                </c:pt>
                <c:pt idx="1055">
                  <c:v>45617</c:v>
                </c:pt>
                <c:pt idx="1056">
                  <c:v>45618</c:v>
                </c:pt>
                <c:pt idx="1057">
                  <c:v>45619</c:v>
                </c:pt>
                <c:pt idx="1058">
                  <c:v>45620</c:v>
                </c:pt>
                <c:pt idx="1059">
                  <c:v>45621</c:v>
                </c:pt>
                <c:pt idx="1060">
                  <c:v>45622</c:v>
                </c:pt>
                <c:pt idx="1061">
                  <c:v>45623</c:v>
                </c:pt>
                <c:pt idx="1062">
                  <c:v>45624</c:v>
                </c:pt>
                <c:pt idx="1063">
                  <c:v>45625</c:v>
                </c:pt>
                <c:pt idx="1064">
                  <c:v>45626</c:v>
                </c:pt>
                <c:pt idx="1065">
                  <c:v>45627</c:v>
                </c:pt>
                <c:pt idx="1066">
                  <c:v>45628</c:v>
                </c:pt>
                <c:pt idx="1067">
                  <c:v>45629</c:v>
                </c:pt>
                <c:pt idx="1068">
                  <c:v>45630</c:v>
                </c:pt>
                <c:pt idx="1069">
                  <c:v>45631</c:v>
                </c:pt>
                <c:pt idx="1070">
                  <c:v>45632</c:v>
                </c:pt>
                <c:pt idx="1071">
                  <c:v>45633</c:v>
                </c:pt>
                <c:pt idx="1072">
                  <c:v>45634</c:v>
                </c:pt>
                <c:pt idx="1073">
                  <c:v>45635</c:v>
                </c:pt>
                <c:pt idx="1074">
                  <c:v>45636</c:v>
                </c:pt>
                <c:pt idx="1075">
                  <c:v>45637</c:v>
                </c:pt>
                <c:pt idx="1076">
                  <c:v>45638</c:v>
                </c:pt>
                <c:pt idx="1077">
                  <c:v>45639</c:v>
                </c:pt>
                <c:pt idx="1078">
                  <c:v>45640</c:v>
                </c:pt>
                <c:pt idx="1079">
                  <c:v>45641</c:v>
                </c:pt>
                <c:pt idx="1080">
                  <c:v>45642</c:v>
                </c:pt>
                <c:pt idx="1081">
                  <c:v>45643</c:v>
                </c:pt>
                <c:pt idx="1082">
                  <c:v>45644</c:v>
                </c:pt>
                <c:pt idx="1083">
                  <c:v>45645</c:v>
                </c:pt>
                <c:pt idx="1084">
                  <c:v>45646</c:v>
                </c:pt>
                <c:pt idx="1085">
                  <c:v>45647</c:v>
                </c:pt>
                <c:pt idx="1086">
                  <c:v>45648</c:v>
                </c:pt>
                <c:pt idx="1087">
                  <c:v>45649</c:v>
                </c:pt>
                <c:pt idx="1088">
                  <c:v>45650</c:v>
                </c:pt>
                <c:pt idx="1089">
                  <c:v>45651</c:v>
                </c:pt>
                <c:pt idx="1090">
                  <c:v>45652</c:v>
                </c:pt>
                <c:pt idx="1091">
                  <c:v>45653</c:v>
                </c:pt>
                <c:pt idx="1092">
                  <c:v>45654</c:v>
                </c:pt>
                <c:pt idx="1093">
                  <c:v>45655</c:v>
                </c:pt>
                <c:pt idx="1094">
                  <c:v>45656</c:v>
                </c:pt>
                <c:pt idx="1095">
                  <c:v>45657</c:v>
                </c:pt>
                <c:pt idx="1096">
                  <c:v>45658</c:v>
                </c:pt>
                <c:pt idx="1097">
                  <c:v>45659</c:v>
                </c:pt>
                <c:pt idx="1098">
                  <c:v>45660</c:v>
                </c:pt>
                <c:pt idx="1099">
                  <c:v>45661</c:v>
                </c:pt>
                <c:pt idx="1100">
                  <c:v>45662</c:v>
                </c:pt>
                <c:pt idx="1101">
                  <c:v>45663</c:v>
                </c:pt>
                <c:pt idx="1102">
                  <c:v>45664</c:v>
                </c:pt>
                <c:pt idx="1103">
                  <c:v>45665</c:v>
                </c:pt>
                <c:pt idx="1104">
                  <c:v>45666</c:v>
                </c:pt>
                <c:pt idx="1105">
                  <c:v>45667</c:v>
                </c:pt>
                <c:pt idx="1106">
                  <c:v>45668</c:v>
                </c:pt>
                <c:pt idx="1107">
                  <c:v>45669</c:v>
                </c:pt>
                <c:pt idx="1108">
                  <c:v>45670</c:v>
                </c:pt>
                <c:pt idx="1109">
                  <c:v>45671</c:v>
                </c:pt>
                <c:pt idx="1110">
                  <c:v>45672</c:v>
                </c:pt>
                <c:pt idx="1111">
                  <c:v>45673</c:v>
                </c:pt>
                <c:pt idx="1112">
                  <c:v>45674</c:v>
                </c:pt>
                <c:pt idx="1113">
                  <c:v>45675</c:v>
                </c:pt>
                <c:pt idx="1114">
                  <c:v>45676</c:v>
                </c:pt>
                <c:pt idx="1115">
                  <c:v>45677</c:v>
                </c:pt>
                <c:pt idx="1116">
                  <c:v>45678</c:v>
                </c:pt>
                <c:pt idx="1117">
                  <c:v>45679</c:v>
                </c:pt>
                <c:pt idx="1118">
                  <c:v>45680</c:v>
                </c:pt>
                <c:pt idx="1119">
                  <c:v>45681</c:v>
                </c:pt>
                <c:pt idx="1120">
                  <c:v>45682</c:v>
                </c:pt>
                <c:pt idx="1121">
                  <c:v>45683</c:v>
                </c:pt>
                <c:pt idx="1122">
                  <c:v>45684</c:v>
                </c:pt>
                <c:pt idx="1123">
                  <c:v>45685</c:v>
                </c:pt>
                <c:pt idx="1124">
                  <c:v>45686</c:v>
                </c:pt>
                <c:pt idx="1125">
                  <c:v>45687</c:v>
                </c:pt>
                <c:pt idx="1126">
                  <c:v>45688</c:v>
                </c:pt>
                <c:pt idx="1127">
                  <c:v>45689</c:v>
                </c:pt>
                <c:pt idx="1128">
                  <c:v>45690</c:v>
                </c:pt>
                <c:pt idx="1129">
                  <c:v>45691</c:v>
                </c:pt>
                <c:pt idx="1130">
                  <c:v>45692</c:v>
                </c:pt>
                <c:pt idx="1131">
                  <c:v>45693</c:v>
                </c:pt>
                <c:pt idx="1132">
                  <c:v>45694</c:v>
                </c:pt>
                <c:pt idx="1133">
                  <c:v>45695</c:v>
                </c:pt>
                <c:pt idx="1134">
                  <c:v>45696</c:v>
                </c:pt>
                <c:pt idx="1135">
                  <c:v>45697</c:v>
                </c:pt>
                <c:pt idx="1136">
                  <c:v>45698</c:v>
                </c:pt>
                <c:pt idx="1137">
                  <c:v>45699</c:v>
                </c:pt>
                <c:pt idx="1138">
                  <c:v>45700</c:v>
                </c:pt>
                <c:pt idx="1139">
                  <c:v>45701</c:v>
                </c:pt>
                <c:pt idx="1140">
                  <c:v>45702</c:v>
                </c:pt>
                <c:pt idx="1141">
                  <c:v>45703</c:v>
                </c:pt>
                <c:pt idx="1142">
                  <c:v>45704</c:v>
                </c:pt>
                <c:pt idx="1143">
                  <c:v>45705</c:v>
                </c:pt>
                <c:pt idx="1144">
                  <c:v>45706</c:v>
                </c:pt>
                <c:pt idx="1145">
                  <c:v>45707</c:v>
                </c:pt>
                <c:pt idx="1146">
                  <c:v>45708</c:v>
                </c:pt>
                <c:pt idx="1147">
                  <c:v>45709</c:v>
                </c:pt>
                <c:pt idx="1148">
                  <c:v>45710</c:v>
                </c:pt>
                <c:pt idx="1149">
                  <c:v>45711</c:v>
                </c:pt>
                <c:pt idx="1150">
                  <c:v>45712</c:v>
                </c:pt>
                <c:pt idx="1151">
                  <c:v>45713</c:v>
                </c:pt>
                <c:pt idx="1152">
                  <c:v>45714</c:v>
                </c:pt>
                <c:pt idx="1153">
                  <c:v>45715</c:v>
                </c:pt>
                <c:pt idx="1154">
                  <c:v>45716</c:v>
                </c:pt>
                <c:pt idx="1155">
                  <c:v>45717</c:v>
                </c:pt>
                <c:pt idx="1156">
                  <c:v>45718</c:v>
                </c:pt>
                <c:pt idx="1157">
                  <c:v>45719</c:v>
                </c:pt>
                <c:pt idx="1158">
                  <c:v>45720</c:v>
                </c:pt>
                <c:pt idx="1159">
                  <c:v>45721</c:v>
                </c:pt>
                <c:pt idx="1160">
                  <c:v>45722</c:v>
                </c:pt>
                <c:pt idx="1161">
                  <c:v>45723</c:v>
                </c:pt>
                <c:pt idx="1162">
                  <c:v>45724</c:v>
                </c:pt>
                <c:pt idx="1163">
                  <c:v>45725</c:v>
                </c:pt>
                <c:pt idx="1164">
                  <c:v>45726</c:v>
                </c:pt>
                <c:pt idx="1165">
                  <c:v>45727</c:v>
                </c:pt>
                <c:pt idx="1166">
                  <c:v>45728</c:v>
                </c:pt>
                <c:pt idx="1167">
                  <c:v>45729</c:v>
                </c:pt>
                <c:pt idx="1168">
                  <c:v>45730</c:v>
                </c:pt>
                <c:pt idx="1169">
                  <c:v>45731</c:v>
                </c:pt>
                <c:pt idx="1170">
                  <c:v>45732</c:v>
                </c:pt>
                <c:pt idx="1171">
                  <c:v>45733</c:v>
                </c:pt>
                <c:pt idx="1172">
                  <c:v>45734</c:v>
                </c:pt>
                <c:pt idx="1173">
                  <c:v>45735</c:v>
                </c:pt>
                <c:pt idx="1174">
                  <c:v>45736</c:v>
                </c:pt>
                <c:pt idx="1175">
                  <c:v>45737</c:v>
                </c:pt>
                <c:pt idx="1176">
                  <c:v>45738</c:v>
                </c:pt>
                <c:pt idx="1177">
                  <c:v>45739</c:v>
                </c:pt>
                <c:pt idx="1178">
                  <c:v>45740</c:v>
                </c:pt>
                <c:pt idx="1179">
                  <c:v>45741</c:v>
                </c:pt>
                <c:pt idx="1180">
                  <c:v>45742</c:v>
                </c:pt>
                <c:pt idx="1181">
                  <c:v>45743</c:v>
                </c:pt>
                <c:pt idx="1182">
                  <c:v>45744</c:v>
                </c:pt>
                <c:pt idx="1183">
                  <c:v>45745</c:v>
                </c:pt>
                <c:pt idx="1184">
                  <c:v>45746</c:v>
                </c:pt>
                <c:pt idx="1185">
                  <c:v>45747</c:v>
                </c:pt>
                <c:pt idx="1186">
                  <c:v>45748</c:v>
                </c:pt>
                <c:pt idx="1187">
                  <c:v>45749</c:v>
                </c:pt>
                <c:pt idx="1188">
                  <c:v>45750</c:v>
                </c:pt>
                <c:pt idx="1189">
                  <c:v>45751</c:v>
                </c:pt>
                <c:pt idx="1190">
                  <c:v>45752</c:v>
                </c:pt>
                <c:pt idx="1191">
                  <c:v>45753</c:v>
                </c:pt>
                <c:pt idx="1192">
                  <c:v>45754</c:v>
                </c:pt>
                <c:pt idx="1193">
                  <c:v>45755</c:v>
                </c:pt>
                <c:pt idx="1194">
                  <c:v>45756</c:v>
                </c:pt>
                <c:pt idx="1195">
                  <c:v>45757</c:v>
                </c:pt>
                <c:pt idx="1196">
                  <c:v>45758</c:v>
                </c:pt>
                <c:pt idx="1197">
                  <c:v>45759</c:v>
                </c:pt>
                <c:pt idx="1198">
                  <c:v>45760</c:v>
                </c:pt>
                <c:pt idx="1199">
                  <c:v>45761</c:v>
                </c:pt>
                <c:pt idx="1200">
                  <c:v>45762</c:v>
                </c:pt>
                <c:pt idx="1201">
                  <c:v>45763</c:v>
                </c:pt>
                <c:pt idx="1202">
                  <c:v>45764</c:v>
                </c:pt>
                <c:pt idx="1203">
                  <c:v>45765</c:v>
                </c:pt>
                <c:pt idx="1204">
                  <c:v>45766</c:v>
                </c:pt>
                <c:pt idx="1205">
                  <c:v>45767</c:v>
                </c:pt>
                <c:pt idx="1206">
                  <c:v>45768</c:v>
                </c:pt>
                <c:pt idx="1207">
                  <c:v>45769</c:v>
                </c:pt>
                <c:pt idx="1208">
                  <c:v>45770</c:v>
                </c:pt>
                <c:pt idx="1209">
                  <c:v>45771</c:v>
                </c:pt>
                <c:pt idx="1210">
                  <c:v>45772</c:v>
                </c:pt>
                <c:pt idx="1211">
                  <c:v>45773</c:v>
                </c:pt>
                <c:pt idx="1212">
                  <c:v>45774</c:v>
                </c:pt>
                <c:pt idx="1213">
                  <c:v>45775</c:v>
                </c:pt>
                <c:pt idx="1214">
                  <c:v>45776</c:v>
                </c:pt>
                <c:pt idx="1215">
                  <c:v>45777</c:v>
                </c:pt>
                <c:pt idx="1216">
                  <c:v>45778</c:v>
                </c:pt>
                <c:pt idx="1217">
                  <c:v>45779</c:v>
                </c:pt>
                <c:pt idx="1218">
                  <c:v>45780</c:v>
                </c:pt>
                <c:pt idx="1219">
                  <c:v>45781</c:v>
                </c:pt>
                <c:pt idx="1220">
                  <c:v>45782</c:v>
                </c:pt>
                <c:pt idx="1221">
                  <c:v>45783</c:v>
                </c:pt>
                <c:pt idx="1222">
                  <c:v>45784</c:v>
                </c:pt>
                <c:pt idx="1223">
                  <c:v>45785</c:v>
                </c:pt>
                <c:pt idx="1224">
                  <c:v>45786</c:v>
                </c:pt>
                <c:pt idx="1225">
                  <c:v>45787</c:v>
                </c:pt>
                <c:pt idx="1226">
                  <c:v>45788</c:v>
                </c:pt>
                <c:pt idx="1227">
                  <c:v>45789</c:v>
                </c:pt>
                <c:pt idx="1228">
                  <c:v>45790</c:v>
                </c:pt>
                <c:pt idx="1229">
                  <c:v>45791</c:v>
                </c:pt>
                <c:pt idx="1230">
                  <c:v>45792</c:v>
                </c:pt>
                <c:pt idx="1231">
                  <c:v>45793</c:v>
                </c:pt>
                <c:pt idx="1232">
                  <c:v>45794</c:v>
                </c:pt>
                <c:pt idx="1233">
                  <c:v>45795</c:v>
                </c:pt>
                <c:pt idx="1234">
                  <c:v>45796</c:v>
                </c:pt>
                <c:pt idx="1235">
                  <c:v>45797</c:v>
                </c:pt>
                <c:pt idx="1236">
                  <c:v>45798</c:v>
                </c:pt>
                <c:pt idx="1237">
                  <c:v>45799</c:v>
                </c:pt>
                <c:pt idx="1238">
                  <c:v>45800</c:v>
                </c:pt>
                <c:pt idx="1239">
                  <c:v>45801</c:v>
                </c:pt>
                <c:pt idx="1240">
                  <c:v>45802</c:v>
                </c:pt>
                <c:pt idx="1241">
                  <c:v>45803</c:v>
                </c:pt>
                <c:pt idx="1242">
                  <c:v>45804</c:v>
                </c:pt>
                <c:pt idx="1243">
                  <c:v>45805</c:v>
                </c:pt>
                <c:pt idx="1244">
                  <c:v>45806</c:v>
                </c:pt>
                <c:pt idx="1245">
                  <c:v>45807</c:v>
                </c:pt>
                <c:pt idx="1246">
                  <c:v>45808</c:v>
                </c:pt>
                <c:pt idx="1247">
                  <c:v>45809</c:v>
                </c:pt>
                <c:pt idx="1248">
                  <c:v>45810</c:v>
                </c:pt>
                <c:pt idx="1249">
                  <c:v>45811</c:v>
                </c:pt>
                <c:pt idx="1250">
                  <c:v>45812</c:v>
                </c:pt>
                <c:pt idx="1251">
                  <c:v>45813</c:v>
                </c:pt>
                <c:pt idx="1252">
                  <c:v>45814</c:v>
                </c:pt>
                <c:pt idx="1253">
                  <c:v>45815</c:v>
                </c:pt>
                <c:pt idx="1254">
                  <c:v>45816</c:v>
                </c:pt>
                <c:pt idx="1255">
                  <c:v>45817</c:v>
                </c:pt>
                <c:pt idx="1256">
                  <c:v>45818</c:v>
                </c:pt>
                <c:pt idx="1257">
                  <c:v>45819</c:v>
                </c:pt>
                <c:pt idx="1258">
                  <c:v>45820</c:v>
                </c:pt>
                <c:pt idx="1259">
                  <c:v>45821</c:v>
                </c:pt>
                <c:pt idx="1260">
                  <c:v>45822</c:v>
                </c:pt>
                <c:pt idx="1261">
                  <c:v>45823</c:v>
                </c:pt>
                <c:pt idx="1262">
                  <c:v>45824</c:v>
                </c:pt>
                <c:pt idx="1263">
                  <c:v>45825</c:v>
                </c:pt>
                <c:pt idx="1264">
                  <c:v>45826</c:v>
                </c:pt>
                <c:pt idx="1265">
                  <c:v>45827</c:v>
                </c:pt>
                <c:pt idx="1266">
                  <c:v>45828</c:v>
                </c:pt>
                <c:pt idx="1267">
                  <c:v>45829</c:v>
                </c:pt>
                <c:pt idx="1268">
                  <c:v>45830</c:v>
                </c:pt>
                <c:pt idx="1269">
                  <c:v>45831</c:v>
                </c:pt>
                <c:pt idx="1270">
                  <c:v>45832</c:v>
                </c:pt>
                <c:pt idx="1271">
                  <c:v>45833</c:v>
                </c:pt>
                <c:pt idx="1272">
                  <c:v>45834</c:v>
                </c:pt>
                <c:pt idx="1273">
                  <c:v>45835</c:v>
                </c:pt>
                <c:pt idx="1274">
                  <c:v>45836</c:v>
                </c:pt>
                <c:pt idx="1275">
                  <c:v>45837</c:v>
                </c:pt>
                <c:pt idx="1276">
                  <c:v>45838</c:v>
                </c:pt>
                <c:pt idx="1277">
                  <c:v>45839</c:v>
                </c:pt>
                <c:pt idx="1278">
                  <c:v>45840</c:v>
                </c:pt>
                <c:pt idx="1279">
                  <c:v>45841</c:v>
                </c:pt>
                <c:pt idx="1280">
                  <c:v>45842</c:v>
                </c:pt>
                <c:pt idx="1281">
                  <c:v>45843</c:v>
                </c:pt>
                <c:pt idx="1282">
                  <c:v>45844</c:v>
                </c:pt>
                <c:pt idx="1283">
                  <c:v>45845</c:v>
                </c:pt>
                <c:pt idx="1284">
                  <c:v>45846</c:v>
                </c:pt>
                <c:pt idx="1285">
                  <c:v>45847</c:v>
                </c:pt>
                <c:pt idx="1286">
                  <c:v>45848</c:v>
                </c:pt>
                <c:pt idx="1287">
                  <c:v>45849</c:v>
                </c:pt>
                <c:pt idx="1288">
                  <c:v>45850</c:v>
                </c:pt>
                <c:pt idx="1289">
                  <c:v>45851</c:v>
                </c:pt>
                <c:pt idx="1290">
                  <c:v>45852</c:v>
                </c:pt>
                <c:pt idx="1291">
                  <c:v>45853</c:v>
                </c:pt>
                <c:pt idx="1292">
                  <c:v>45854</c:v>
                </c:pt>
                <c:pt idx="1293">
                  <c:v>45855</c:v>
                </c:pt>
                <c:pt idx="1294">
                  <c:v>45856</c:v>
                </c:pt>
                <c:pt idx="1295">
                  <c:v>45857</c:v>
                </c:pt>
                <c:pt idx="1296">
                  <c:v>45858</c:v>
                </c:pt>
                <c:pt idx="1297">
                  <c:v>45859</c:v>
                </c:pt>
                <c:pt idx="1298">
                  <c:v>45860</c:v>
                </c:pt>
                <c:pt idx="1299">
                  <c:v>45861</c:v>
                </c:pt>
                <c:pt idx="1300">
                  <c:v>45862</c:v>
                </c:pt>
                <c:pt idx="1301">
                  <c:v>45863</c:v>
                </c:pt>
                <c:pt idx="1302">
                  <c:v>45864</c:v>
                </c:pt>
                <c:pt idx="1303">
                  <c:v>45865</c:v>
                </c:pt>
                <c:pt idx="1304">
                  <c:v>45866</c:v>
                </c:pt>
                <c:pt idx="1305">
                  <c:v>45867</c:v>
                </c:pt>
                <c:pt idx="1306">
                  <c:v>45868</c:v>
                </c:pt>
                <c:pt idx="1307">
                  <c:v>45869</c:v>
                </c:pt>
                <c:pt idx="1308">
                  <c:v>45870</c:v>
                </c:pt>
                <c:pt idx="1309">
                  <c:v>45871</c:v>
                </c:pt>
                <c:pt idx="1310">
                  <c:v>45872</c:v>
                </c:pt>
                <c:pt idx="1311">
                  <c:v>45873</c:v>
                </c:pt>
                <c:pt idx="1312">
                  <c:v>45874</c:v>
                </c:pt>
                <c:pt idx="1313">
                  <c:v>45875</c:v>
                </c:pt>
                <c:pt idx="1314">
                  <c:v>45876</c:v>
                </c:pt>
                <c:pt idx="1315">
                  <c:v>45877</c:v>
                </c:pt>
                <c:pt idx="1316">
                  <c:v>45878</c:v>
                </c:pt>
                <c:pt idx="1317">
                  <c:v>45879</c:v>
                </c:pt>
                <c:pt idx="1318">
                  <c:v>45880</c:v>
                </c:pt>
                <c:pt idx="1319">
                  <c:v>45881</c:v>
                </c:pt>
                <c:pt idx="1320">
                  <c:v>45882</c:v>
                </c:pt>
                <c:pt idx="1321">
                  <c:v>45883</c:v>
                </c:pt>
                <c:pt idx="1322">
                  <c:v>45884</c:v>
                </c:pt>
                <c:pt idx="1323">
                  <c:v>45885</c:v>
                </c:pt>
                <c:pt idx="1324">
                  <c:v>45886</c:v>
                </c:pt>
                <c:pt idx="1325">
                  <c:v>45887</c:v>
                </c:pt>
                <c:pt idx="1326">
                  <c:v>45888</c:v>
                </c:pt>
                <c:pt idx="1327">
                  <c:v>45889</c:v>
                </c:pt>
                <c:pt idx="1328">
                  <c:v>45890</c:v>
                </c:pt>
                <c:pt idx="1329">
                  <c:v>45891</c:v>
                </c:pt>
                <c:pt idx="1330">
                  <c:v>45892</c:v>
                </c:pt>
                <c:pt idx="1331">
                  <c:v>45893</c:v>
                </c:pt>
                <c:pt idx="1332">
                  <c:v>45894</c:v>
                </c:pt>
                <c:pt idx="1333">
                  <c:v>45895</c:v>
                </c:pt>
                <c:pt idx="1334">
                  <c:v>45896</c:v>
                </c:pt>
                <c:pt idx="1335">
                  <c:v>45897</c:v>
                </c:pt>
                <c:pt idx="1336">
                  <c:v>45898</c:v>
                </c:pt>
                <c:pt idx="1337">
                  <c:v>45899</c:v>
                </c:pt>
                <c:pt idx="1338">
                  <c:v>45900</c:v>
                </c:pt>
                <c:pt idx="1339">
                  <c:v>45901</c:v>
                </c:pt>
                <c:pt idx="1340">
                  <c:v>45902</c:v>
                </c:pt>
                <c:pt idx="1341">
                  <c:v>45903</c:v>
                </c:pt>
                <c:pt idx="1342">
                  <c:v>45904</c:v>
                </c:pt>
                <c:pt idx="1343">
                  <c:v>45905</c:v>
                </c:pt>
                <c:pt idx="1344">
                  <c:v>45906</c:v>
                </c:pt>
                <c:pt idx="1345">
                  <c:v>45907</c:v>
                </c:pt>
                <c:pt idx="1346">
                  <c:v>45908</c:v>
                </c:pt>
                <c:pt idx="1347">
                  <c:v>45909</c:v>
                </c:pt>
                <c:pt idx="1348">
                  <c:v>45910</c:v>
                </c:pt>
                <c:pt idx="1349">
                  <c:v>45911</c:v>
                </c:pt>
                <c:pt idx="1350">
                  <c:v>45912</c:v>
                </c:pt>
                <c:pt idx="1351">
                  <c:v>45913</c:v>
                </c:pt>
                <c:pt idx="1352">
                  <c:v>45914</c:v>
                </c:pt>
                <c:pt idx="1353">
                  <c:v>45915</c:v>
                </c:pt>
                <c:pt idx="1354">
                  <c:v>45916</c:v>
                </c:pt>
                <c:pt idx="1355">
                  <c:v>45917</c:v>
                </c:pt>
                <c:pt idx="1356">
                  <c:v>45918</c:v>
                </c:pt>
                <c:pt idx="1357">
                  <c:v>45919</c:v>
                </c:pt>
                <c:pt idx="1358">
                  <c:v>45920</c:v>
                </c:pt>
                <c:pt idx="1359">
                  <c:v>45921</c:v>
                </c:pt>
                <c:pt idx="1360">
                  <c:v>45922</c:v>
                </c:pt>
                <c:pt idx="1361">
                  <c:v>45923</c:v>
                </c:pt>
                <c:pt idx="1362">
                  <c:v>45924</c:v>
                </c:pt>
                <c:pt idx="1363">
                  <c:v>45925</c:v>
                </c:pt>
                <c:pt idx="1364">
                  <c:v>45926</c:v>
                </c:pt>
                <c:pt idx="1365">
                  <c:v>45927</c:v>
                </c:pt>
                <c:pt idx="1366">
                  <c:v>45928</c:v>
                </c:pt>
                <c:pt idx="1367">
                  <c:v>45929</c:v>
                </c:pt>
                <c:pt idx="1368">
                  <c:v>45930</c:v>
                </c:pt>
                <c:pt idx="1369">
                  <c:v>45931</c:v>
                </c:pt>
                <c:pt idx="1370">
                  <c:v>45932</c:v>
                </c:pt>
                <c:pt idx="1371">
                  <c:v>45933</c:v>
                </c:pt>
                <c:pt idx="1372">
                  <c:v>45934</c:v>
                </c:pt>
                <c:pt idx="1373">
                  <c:v>45935</c:v>
                </c:pt>
                <c:pt idx="1374">
                  <c:v>45936</c:v>
                </c:pt>
                <c:pt idx="1375">
                  <c:v>45937</c:v>
                </c:pt>
                <c:pt idx="1376">
                  <c:v>45938</c:v>
                </c:pt>
                <c:pt idx="1377">
                  <c:v>45939</c:v>
                </c:pt>
                <c:pt idx="1378">
                  <c:v>45940</c:v>
                </c:pt>
                <c:pt idx="1379">
                  <c:v>45941</c:v>
                </c:pt>
                <c:pt idx="1380">
                  <c:v>45942</c:v>
                </c:pt>
                <c:pt idx="1381">
                  <c:v>45943</c:v>
                </c:pt>
                <c:pt idx="1382">
                  <c:v>45944</c:v>
                </c:pt>
                <c:pt idx="1383">
                  <c:v>45945</c:v>
                </c:pt>
                <c:pt idx="1384">
                  <c:v>45946</c:v>
                </c:pt>
                <c:pt idx="1385">
                  <c:v>45947</c:v>
                </c:pt>
                <c:pt idx="1386">
                  <c:v>45948</c:v>
                </c:pt>
                <c:pt idx="1387">
                  <c:v>45949</c:v>
                </c:pt>
                <c:pt idx="1388">
                  <c:v>45950</c:v>
                </c:pt>
                <c:pt idx="1389">
                  <c:v>45951</c:v>
                </c:pt>
                <c:pt idx="1390">
                  <c:v>45952</c:v>
                </c:pt>
                <c:pt idx="1391">
                  <c:v>45953</c:v>
                </c:pt>
                <c:pt idx="1392">
                  <c:v>45954</c:v>
                </c:pt>
                <c:pt idx="1393">
                  <c:v>45955</c:v>
                </c:pt>
                <c:pt idx="1394">
                  <c:v>45956</c:v>
                </c:pt>
                <c:pt idx="1395">
                  <c:v>45957</c:v>
                </c:pt>
                <c:pt idx="1396">
                  <c:v>45958</c:v>
                </c:pt>
                <c:pt idx="1397">
                  <c:v>45959</c:v>
                </c:pt>
                <c:pt idx="1398">
                  <c:v>45960</c:v>
                </c:pt>
                <c:pt idx="1399">
                  <c:v>45961</c:v>
                </c:pt>
                <c:pt idx="1400">
                  <c:v>45962</c:v>
                </c:pt>
                <c:pt idx="1401">
                  <c:v>45963</c:v>
                </c:pt>
                <c:pt idx="1402">
                  <c:v>45964</c:v>
                </c:pt>
                <c:pt idx="1403">
                  <c:v>45965</c:v>
                </c:pt>
                <c:pt idx="1404">
                  <c:v>45966</c:v>
                </c:pt>
                <c:pt idx="1405">
                  <c:v>45967</c:v>
                </c:pt>
                <c:pt idx="1406">
                  <c:v>45968</c:v>
                </c:pt>
                <c:pt idx="1407">
                  <c:v>45969</c:v>
                </c:pt>
                <c:pt idx="1408">
                  <c:v>45970</c:v>
                </c:pt>
                <c:pt idx="1409">
                  <c:v>45971</c:v>
                </c:pt>
                <c:pt idx="1410">
                  <c:v>45972</c:v>
                </c:pt>
                <c:pt idx="1411">
                  <c:v>45973</c:v>
                </c:pt>
                <c:pt idx="1412">
                  <c:v>45974</c:v>
                </c:pt>
                <c:pt idx="1413">
                  <c:v>45975</c:v>
                </c:pt>
                <c:pt idx="1414">
                  <c:v>45976</c:v>
                </c:pt>
                <c:pt idx="1415">
                  <c:v>45977</c:v>
                </c:pt>
                <c:pt idx="1416">
                  <c:v>45978</c:v>
                </c:pt>
                <c:pt idx="1417">
                  <c:v>45979</c:v>
                </c:pt>
                <c:pt idx="1418">
                  <c:v>45980</c:v>
                </c:pt>
                <c:pt idx="1419">
                  <c:v>45981</c:v>
                </c:pt>
                <c:pt idx="1420">
                  <c:v>45982</c:v>
                </c:pt>
                <c:pt idx="1421">
                  <c:v>45983</c:v>
                </c:pt>
                <c:pt idx="1422">
                  <c:v>45984</c:v>
                </c:pt>
                <c:pt idx="1423">
                  <c:v>45985</c:v>
                </c:pt>
                <c:pt idx="1424">
                  <c:v>45986</c:v>
                </c:pt>
                <c:pt idx="1425">
                  <c:v>45987</c:v>
                </c:pt>
                <c:pt idx="1426">
                  <c:v>45988</c:v>
                </c:pt>
                <c:pt idx="1427">
                  <c:v>45989</c:v>
                </c:pt>
                <c:pt idx="1428">
                  <c:v>45990</c:v>
                </c:pt>
                <c:pt idx="1429">
                  <c:v>45991</c:v>
                </c:pt>
                <c:pt idx="1430">
                  <c:v>45992</c:v>
                </c:pt>
                <c:pt idx="1431">
                  <c:v>45993</c:v>
                </c:pt>
                <c:pt idx="1432">
                  <c:v>45994</c:v>
                </c:pt>
                <c:pt idx="1433">
                  <c:v>45995</c:v>
                </c:pt>
                <c:pt idx="1434">
                  <c:v>45996</c:v>
                </c:pt>
                <c:pt idx="1435">
                  <c:v>45997</c:v>
                </c:pt>
                <c:pt idx="1436">
                  <c:v>45998</c:v>
                </c:pt>
                <c:pt idx="1437">
                  <c:v>45999</c:v>
                </c:pt>
                <c:pt idx="1438">
                  <c:v>46000</c:v>
                </c:pt>
                <c:pt idx="1439">
                  <c:v>46001</c:v>
                </c:pt>
                <c:pt idx="1440">
                  <c:v>46002</c:v>
                </c:pt>
                <c:pt idx="1441">
                  <c:v>46003</c:v>
                </c:pt>
                <c:pt idx="1442">
                  <c:v>46004</c:v>
                </c:pt>
                <c:pt idx="1443">
                  <c:v>46005</c:v>
                </c:pt>
                <c:pt idx="1444">
                  <c:v>46006</c:v>
                </c:pt>
                <c:pt idx="1445">
                  <c:v>46007</c:v>
                </c:pt>
                <c:pt idx="1446">
                  <c:v>46008</c:v>
                </c:pt>
                <c:pt idx="1447">
                  <c:v>46009</c:v>
                </c:pt>
                <c:pt idx="1448">
                  <c:v>46010</c:v>
                </c:pt>
                <c:pt idx="1449">
                  <c:v>46011</c:v>
                </c:pt>
                <c:pt idx="1450">
                  <c:v>46012</c:v>
                </c:pt>
                <c:pt idx="1451">
                  <c:v>46013</c:v>
                </c:pt>
                <c:pt idx="1452">
                  <c:v>46014</c:v>
                </c:pt>
                <c:pt idx="1453">
                  <c:v>46015</c:v>
                </c:pt>
                <c:pt idx="1454">
                  <c:v>46016</c:v>
                </c:pt>
                <c:pt idx="1455">
                  <c:v>46017</c:v>
                </c:pt>
                <c:pt idx="1456">
                  <c:v>46018</c:v>
                </c:pt>
                <c:pt idx="1457">
                  <c:v>46019</c:v>
                </c:pt>
                <c:pt idx="1458">
                  <c:v>46020</c:v>
                </c:pt>
                <c:pt idx="1459">
                  <c:v>46021</c:v>
                </c:pt>
                <c:pt idx="1460">
                  <c:v>46022</c:v>
                </c:pt>
                <c:pt idx="1461">
                  <c:v>46023</c:v>
                </c:pt>
                <c:pt idx="1462">
                  <c:v>46024</c:v>
                </c:pt>
                <c:pt idx="1463">
                  <c:v>46025</c:v>
                </c:pt>
                <c:pt idx="1464">
                  <c:v>46026</c:v>
                </c:pt>
                <c:pt idx="1465">
                  <c:v>46027</c:v>
                </c:pt>
                <c:pt idx="1466">
                  <c:v>46028</c:v>
                </c:pt>
                <c:pt idx="1467">
                  <c:v>46029</c:v>
                </c:pt>
                <c:pt idx="1468">
                  <c:v>46030</c:v>
                </c:pt>
                <c:pt idx="1469">
                  <c:v>46031</c:v>
                </c:pt>
                <c:pt idx="1470">
                  <c:v>46032</c:v>
                </c:pt>
                <c:pt idx="1471">
                  <c:v>46033</c:v>
                </c:pt>
                <c:pt idx="1472">
                  <c:v>46034</c:v>
                </c:pt>
                <c:pt idx="1473">
                  <c:v>46035</c:v>
                </c:pt>
                <c:pt idx="1474">
                  <c:v>46036</c:v>
                </c:pt>
                <c:pt idx="1475">
                  <c:v>46037</c:v>
                </c:pt>
                <c:pt idx="1476">
                  <c:v>46038</c:v>
                </c:pt>
                <c:pt idx="1477">
                  <c:v>46039</c:v>
                </c:pt>
                <c:pt idx="1478">
                  <c:v>46040</c:v>
                </c:pt>
                <c:pt idx="1479">
                  <c:v>46041</c:v>
                </c:pt>
                <c:pt idx="1480">
                  <c:v>46042</c:v>
                </c:pt>
                <c:pt idx="1481">
                  <c:v>46043</c:v>
                </c:pt>
                <c:pt idx="1482">
                  <c:v>46044</c:v>
                </c:pt>
                <c:pt idx="1483">
                  <c:v>46045</c:v>
                </c:pt>
                <c:pt idx="1484">
                  <c:v>46046</c:v>
                </c:pt>
                <c:pt idx="1485">
                  <c:v>46047</c:v>
                </c:pt>
                <c:pt idx="1486">
                  <c:v>46048</c:v>
                </c:pt>
                <c:pt idx="1487">
                  <c:v>46049</c:v>
                </c:pt>
                <c:pt idx="1488">
                  <c:v>46050</c:v>
                </c:pt>
                <c:pt idx="1489">
                  <c:v>46051</c:v>
                </c:pt>
                <c:pt idx="1490">
                  <c:v>46052</c:v>
                </c:pt>
                <c:pt idx="1491">
                  <c:v>46053</c:v>
                </c:pt>
                <c:pt idx="1492">
                  <c:v>46054</c:v>
                </c:pt>
                <c:pt idx="1493">
                  <c:v>46055</c:v>
                </c:pt>
                <c:pt idx="1494">
                  <c:v>46056</c:v>
                </c:pt>
                <c:pt idx="1495">
                  <c:v>46057</c:v>
                </c:pt>
                <c:pt idx="1496">
                  <c:v>46058</c:v>
                </c:pt>
                <c:pt idx="1497">
                  <c:v>46059</c:v>
                </c:pt>
                <c:pt idx="1498">
                  <c:v>46060</c:v>
                </c:pt>
                <c:pt idx="1499">
                  <c:v>46061</c:v>
                </c:pt>
                <c:pt idx="1500">
                  <c:v>46062</c:v>
                </c:pt>
                <c:pt idx="1501">
                  <c:v>46063</c:v>
                </c:pt>
                <c:pt idx="1502">
                  <c:v>46064</c:v>
                </c:pt>
                <c:pt idx="1503">
                  <c:v>46065</c:v>
                </c:pt>
                <c:pt idx="1504">
                  <c:v>46066</c:v>
                </c:pt>
                <c:pt idx="1505">
                  <c:v>46067</c:v>
                </c:pt>
                <c:pt idx="1506">
                  <c:v>46068</c:v>
                </c:pt>
                <c:pt idx="1507">
                  <c:v>46069</c:v>
                </c:pt>
                <c:pt idx="1508">
                  <c:v>46070</c:v>
                </c:pt>
                <c:pt idx="1509">
                  <c:v>46071</c:v>
                </c:pt>
                <c:pt idx="1510">
                  <c:v>46072</c:v>
                </c:pt>
                <c:pt idx="1511">
                  <c:v>46073</c:v>
                </c:pt>
                <c:pt idx="1512">
                  <c:v>46074</c:v>
                </c:pt>
                <c:pt idx="1513">
                  <c:v>46075</c:v>
                </c:pt>
                <c:pt idx="1514">
                  <c:v>46076</c:v>
                </c:pt>
                <c:pt idx="1515">
                  <c:v>46077</c:v>
                </c:pt>
                <c:pt idx="1516">
                  <c:v>46078</c:v>
                </c:pt>
                <c:pt idx="1517">
                  <c:v>46079</c:v>
                </c:pt>
                <c:pt idx="1518">
                  <c:v>46080</c:v>
                </c:pt>
                <c:pt idx="1519">
                  <c:v>46081</c:v>
                </c:pt>
                <c:pt idx="1520">
                  <c:v>46082</c:v>
                </c:pt>
                <c:pt idx="1521">
                  <c:v>46083</c:v>
                </c:pt>
                <c:pt idx="1522">
                  <c:v>46084</c:v>
                </c:pt>
                <c:pt idx="1523">
                  <c:v>46085</c:v>
                </c:pt>
                <c:pt idx="1524">
                  <c:v>46086</c:v>
                </c:pt>
                <c:pt idx="1525">
                  <c:v>46087</c:v>
                </c:pt>
                <c:pt idx="1526">
                  <c:v>46088</c:v>
                </c:pt>
                <c:pt idx="1527">
                  <c:v>46089</c:v>
                </c:pt>
                <c:pt idx="1528">
                  <c:v>46090</c:v>
                </c:pt>
                <c:pt idx="1529">
                  <c:v>46091</c:v>
                </c:pt>
                <c:pt idx="1530">
                  <c:v>46092</c:v>
                </c:pt>
                <c:pt idx="1531">
                  <c:v>46093</c:v>
                </c:pt>
                <c:pt idx="1532">
                  <c:v>46094</c:v>
                </c:pt>
                <c:pt idx="1533">
                  <c:v>46095</c:v>
                </c:pt>
                <c:pt idx="1534">
                  <c:v>46096</c:v>
                </c:pt>
                <c:pt idx="1535">
                  <c:v>46097</c:v>
                </c:pt>
                <c:pt idx="1536">
                  <c:v>46098</c:v>
                </c:pt>
                <c:pt idx="1537">
                  <c:v>46099</c:v>
                </c:pt>
                <c:pt idx="1538">
                  <c:v>46100</c:v>
                </c:pt>
                <c:pt idx="1539">
                  <c:v>46101</c:v>
                </c:pt>
                <c:pt idx="1540">
                  <c:v>46102</c:v>
                </c:pt>
                <c:pt idx="1541">
                  <c:v>46103</c:v>
                </c:pt>
                <c:pt idx="1542">
                  <c:v>46104</c:v>
                </c:pt>
                <c:pt idx="1543">
                  <c:v>46105</c:v>
                </c:pt>
                <c:pt idx="1544">
                  <c:v>46106</c:v>
                </c:pt>
                <c:pt idx="1545">
                  <c:v>46107</c:v>
                </c:pt>
                <c:pt idx="1546">
                  <c:v>46108</c:v>
                </c:pt>
                <c:pt idx="1547">
                  <c:v>46109</c:v>
                </c:pt>
                <c:pt idx="1548">
                  <c:v>46110</c:v>
                </c:pt>
                <c:pt idx="1549">
                  <c:v>46111</c:v>
                </c:pt>
                <c:pt idx="1550">
                  <c:v>46112</c:v>
                </c:pt>
                <c:pt idx="1551">
                  <c:v>46113</c:v>
                </c:pt>
                <c:pt idx="1552">
                  <c:v>46114</c:v>
                </c:pt>
                <c:pt idx="1553">
                  <c:v>46115</c:v>
                </c:pt>
                <c:pt idx="1554">
                  <c:v>46116</c:v>
                </c:pt>
                <c:pt idx="1555">
                  <c:v>46117</c:v>
                </c:pt>
                <c:pt idx="1556">
                  <c:v>46118</c:v>
                </c:pt>
                <c:pt idx="1557">
                  <c:v>46119</c:v>
                </c:pt>
                <c:pt idx="1558">
                  <c:v>46120</c:v>
                </c:pt>
                <c:pt idx="1559">
                  <c:v>46121</c:v>
                </c:pt>
                <c:pt idx="1560">
                  <c:v>46122</c:v>
                </c:pt>
                <c:pt idx="1561">
                  <c:v>46123</c:v>
                </c:pt>
                <c:pt idx="1562">
                  <c:v>46124</c:v>
                </c:pt>
                <c:pt idx="1563">
                  <c:v>46125</c:v>
                </c:pt>
                <c:pt idx="1564">
                  <c:v>46126</c:v>
                </c:pt>
                <c:pt idx="1565">
                  <c:v>46127</c:v>
                </c:pt>
                <c:pt idx="1566">
                  <c:v>46128</c:v>
                </c:pt>
                <c:pt idx="1567">
                  <c:v>46129</c:v>
                </c:pt>
                <c:pt idx="1568">
                  <c:v>46130</c:v>
                </c:pt>
                <c:pt idx="1569">
                  <c:v>46131</c:v>
                </c:pt>
                <c:pt idx="1570">
                  <c:v>46132</c:v>
                </c:pt>
                <c:pt idx="1571">
                  <c:v>46133</c:v>
                </c:pt>
                <c:pt idx="1572">
                  <c:v>46134</c:v>
                </c:pt>
                <c:pt idx="1573">
                  <c:v>46135</c:v>
                </c:pt>
                <c:pt idx="1574">
                  <c:v>46136</c:v>
                </c:pt>
                <c:pt idx="1575">
                  <c:v>46137</c:v>
                </c:pt>
                <c:pt idx="1576">
                  <c:v>46138</c:v>
                </c:pt>
                <c:pt idx="1577">
                  <c:v>46139</c:v>
                </c:pt>
                <c:pt idx="1578">
                  <c:v>46140</c:v>
                </c:pt>
                <c:pt idx="1579">
                  <c:v>46141</c:v>
                </c:pt>
                <c:pt idx="1580">
                  <c:v>46142</c:v>
                </c:pt>
                <c:pt idx="1581">
                  <c:v>46143</c:v>
                </c:pt>
                <c:pt idx="1582">
                  <c:v>46144</c:v>
                </c:pt>
                <c:pt idx="1583">
                  <c:v>46145</c:v>
                </c:pt>
                <c:pt idx="1584">
                  <c:v>46146</c:v>
                </c:pt>
                <c:pt idx="1585">
                  <c:v>46147</c:v>
                </c:pt>
                <c:pt idx="1586">
                  <c:v>46148</c:v>
                </c:pt>
                <c:pt idx="1587">
                  <c:v>46149</c:v>
                </c:pt>
                <c:pt idx="1588">
                  <c:v>46150</c:v>
                </c:pt>
                <c:pt idx="1589">
                  <c:v>46151</c:v>
                </c:pt>
                <c:pt idx="1590">
                  <c:v>46152</c:v>
                </c:pt>
                <c:pt idx="1591">
                  <c:v>46153</c:v>
                </c:pt>
                <c:pt idx="1592">
                  <c:v>46154</c:v>
                </c:pt>
                <c:pt idx="1593">
                  <c:v>46155</c:v>
                </c:pt>
                <c:pt idx="1594">
                  <c:v>46156</c:v>
                </c:pt>
                <c:pt idx="1595">
                  <c:v>46157</c:v>
                </c:pt>
                <c:pt idx="1596">
                  <c:v>46158</c:v>
                </c:pt>
                <c:pt idx="1597">
                  <c:v>46159</c:v>
                </c:pt>
                <c:pt idx="1598">
                  <c:v>46160</c:v>
                </c:pt>
                <c:pt idx="1599">
                  <c:v>46161</c:v>
                </c:pt>
                <c:pt idx="1600">
                  <c:v>46162</c:v>
                </c:pt>
                <c:pt idx="1601">
                  <c:v>46163</c:v>
                </c:pt>
                <c:pt idx="1602">
                  <c:v>46164</c:v>
                </c:pt>
                <c:pt idx="1603">
                  <c:v>46165</c:v>
                </c:pt>
                <c:pt idx="1604">
                  <c:v>46166</c:v>
                </c:pt>
                <c:pt idx="1605">
                  <c:v>46167</c:v>
                </c:pt>
                <c:pt idx="1606">
                  <c:v>46168</c:v>
                </c:pt>
                <c:pt idx="1607">
                  <c:v>46169</c:v>
                </c:pt>
                <c:pt idx="1608">
                  <c:v>46170</c:v>
                </c:pt>
                <c:pt idx="1609">
                  <c:v>46171</c:v>
                </c:pt>
                <c:pt idx="1610">
                  <c:v>46172</c:v>
                </c:pt>
                <c:pt idx="1611">
                  <c:v>46173</c:v>
                </c:pt>
                <c:pt idx="1612">
                  <c:v>46174</c:v>
                </c:pt>
                <c:pt idx="1613">
                  <c:v>46175</c:v>
                </c:pt>
                <c:pt idx="1614">
                  <c:v>46176</c:v>
                </c:pt>
                <c:pt idx="1615">
                  <c:v>46177</c:v>
                </c:pt>
                <c:pt idx="1616">
                  <c:v>46178</c:v>
                </c:pt>
                <c:pt idx="1617">
                  <c:v>46179</c:v>
                </c:pt>
                <c:pt idx="1618">
                  <c:v>46180</c:v>
                </c:pt>
                <c:pt idx="1619">
                  <c:v>46181</c:v>
                </c:pt>
                <c:pt idx="1620">
                  <c:v>46182</c:v>
                </c:pt>
                <c:pt idx="1621">
                  <c:v>46183</c:v>
                </c:pt>
                <c:pt idx="1622">
                  <c:v>46184</c:v>
                </c:pt>
                <c:pt idx="1623">
                  <c:v>46185</c:v>
                </c:pt>
                <c:pt idx="1624">
                  <c:v>46186</c:v>
                </c:pt>
                <c:pt idx="1625">
                  <c:v>46187</c:v>
                </c:pt>
                <c:pt idx="1626">
                  <c:v>46188</c:v>
                </c:pt>
                <c:pt idx="1627">
                  <c:v>46189</c:v>
                </c:pt>
                <c:pt idx="1628">
                  <c:v>46190</c:v>
                </c:pt>
                <c:pt idx="1629">
                  <c:v>46191</c:v>
                </c:pt>
                <c:pt idx="1630">
                  <c:v>46192</c:v>
                </c:pt>
                <c:pt idx="1631">
                  <c:v>46193</c:v>
                </c:pt>
                <c:pt idx="1632">
                  <c:v>46194</c:v>
                </c:pt>
                <c:pt idx="1633">
                  <c:v>46195</c:v>
                </c:pt>
                <c:pt idx="1634">
                  <c:v>46196</c:v>
                </c:pt>
                <c:pt idx="1635">
                  <c:v>46197</c:v>
                </c:pt>
                <c:pt idx="1636">
                  <c:v>46198</c:v>
                </c:pt>
                <c:pt idx="1637">
                  <c:v>46199</c:v>
                </c:pt>
                <c:pt idx="1638">
                  <c:v>46200</c:v>
                </c:pt>
                <c:pt idx="1639">
                  <c:v>46201</c:v>
                </c:pt>
                <c:pt idx="1640">
                  <c:v>46202</c:v>
                </c:pt>
                <c:pt idx="1641">
                  <c:v>46203</c:v>
                </c:pt>
                <c:pt idx="1642">
                  <c:v>46204</c:v>
                </c:pt>
                <c:pt idx="1643">
                  <c:v>46205</c:v>
                </c:pt>
                <c:pt idx="1644">
                  <c:v>46206</c:v>
                </c:pt>
                <c:pt idx="1645">
                  <c:v>46207</c:v>
                </c:pt>
                <c:pt idx="1646">
                  <c:v>46208</c:v>
                </c:pt>
                <c:pt idx="1647">
                  <c:v>46209</c:v>
                </c:pt>
                <c:pt idx="1648">
                  <c:v>46210</c:v>
                </c:pt>
                <c:pt idx="1649">
                  <c:v>46211</c:v>
                </c:pt>
                <c:pt idx="1650">
                  <c:v>46212</c:v>
                </c:pt>
                <c:pt idx="1651">
                  <c:v>46213</c:v>
                </c:pt>
                <c:pt idx="1652">
                  <c:v>46214</c:v>
                </c:pt>
                <c:pt idx="1653">
                  <c:v>46215</c:v>
                </c:pt>
                <c:pt idx="1654">
                  <c:v>46216</c:v>
                </c:pt>
                <c:pt idx="1655">
                  <c:v>46217</c:v>
                </c:pt>
                <c:pt idx="1656">
                  <c:v>46218</c:v>
                </c:pt>
                <c:pt idx="1657">
                  <c:v>46219</c:v>
                </c:pt>
                <c:pt idx="1658">
                  <c:v>46220</c:v>
                </c:pt>
                <c:pt idx="1659">
                  <c:v>46221</c:v>
                </c:pt>
                <c:pt idx="1660">
                  <c:v>46222</c:v>
                </c:pt>
                <c:pt idx="1661">
                  <c:v>46223</c:v>
                </c:pt>
                <c:pt idx="1662">
                  <c:v>46224</c:v>
                </c:pt>
                <c:pt idx="1663">
                  <c:v>46225</c:v>
                </c:pt>
                <c:pt idx="1664">
                  <c:v>46226</c:v>
                </c:pt>
                <c:pt idx="1665">
                  <c:v>46227</c:v>
                </c:pt>
                <c:pt idx="1666">
                  <c:v>46228</c:v>
                </c:pt>
                <c:pt idx="1667">
                  <c:v>46229</c:v>
                </c:pt>
                <c:pt idx="1668">
                  <c:v>46230</c:v>
                </c:pt>
                <c:pt idx="1669">
                  <c:v>46231</c:v>
                </c:pt>
                <c:pt idx="1670">
                  <c:v>46232</c:v>
                </c:pt>
                <c:pt idx="1671">
                  <c:v>46233</c:v>
                </c:pt>
                <c:pt idx="1672">
                  <c:v>46234</c:v>
                </c:pt>
                <c:pt idx="1673">
                  <c:v>46235</c:v>
                </c:pt>
                <c:pt idx="1674">
                  <c:v>46236</c:v>
                </c:pt>
                <c:pt idx="1675">
                  <c:v>46237</c:v>
                </c:pt>
                <c:pt idx="1676">
                  <c:v>46238</c:v>
                </c:pt>
                <c:pt idx="1677">
                  <c:v>46239</c:v>
                </c:pt>
                <c:pt idx="1678">
                  <c:v>46240</c:v>
                </c:pt>
                <c:pt idx="1679">
                  <c:v>46241</c:v>
                </c:pt>
                <c:pt idx="1680">
                  <c:v>46242</c:v>
                </c:pt>
                <c:pt idx="1681">
                  <c:v>46243</c:v>
                </c:pt>
                <c:pt idx="1682">
                  <c:v>46244</c:v>
                </c:pt>
                <c:pt idx="1683">
                  <c:v>46245</c:v>
                </c:pt>
                <c:pt idx="1684">
                  <c:v>46246</c:v>
                </c:pt>
                <c:pt idx="1685">
                  <c:v>46247</c:v>
                </c:pt>
                <c:pt idx="1686">
                  <c:v>46248</c:v>
                </c:pt>
                <c:pt idx="1687">
                  <c:v>46249</c:v>
                </c:pt>
                <c:pt idx="1688">
                  <c:v>46250</c:v>
                </c:pt>
                <c:pt idx="1689">
                  <c:v>46251</c:v>
                </c:pt>
                <c:pt idx="1690">
                  <c:v>46252</c:v>
                </c:pt>
                <c:pt idx="1691">
                  <c:v>46253</c:v>
                </c:pt>
                <c:pt idx="1692">
                  <c:v>46254</c:v>
                </c:pt>
                <c:pt idx="1693">
                  <c:v>46255</c:v>
                </c:pt>
                <c:pt idx="1694">
                  <c:v>46256</c:v>
                </c:pt>
                <c:pt idx="1695">
                  <c:v>46257</c:v>
                </c:pt>
                <c:pt idx="1696">
                  <c:v>46258</c:v>
                </c:pt>
                <c:pt idx="1697">
                  <c:v>46259</c:v>
                </c:pt>
                <c:pt idx="1698">
                  <c:v>46260</c:v>
                </c:pt>
                <c:pt idx="1699">
                  <c:v>46261</c:v>
                </c:pt>
                <c:pt idx="1700">
                  <c:v>46262</c:v>
                </c:pt>
                <c:pt idx="1701">
                  <c:v>46263</c:v>
                </c:pt>
                <c:pt idx="1702">
                  <c:v>46264</c:v>
                </c:pt>
                <c:pt idx="1703">
                  <c:v>46265</c:v>
                </c:pt>
                <c:pt idx="1704">
                  <c:v>46266</c:v>
                </c:pt>
                <c:pt idx="1705">
                  <c:v>46267</c:v>
                </c:pt>
                <c:pt idx="1706">
                  <c:v>46268</c:v>
                </c:pt>
                <c:pt idx="1707">
                  <c:v>46269</c:v>
                </c:pt>
                <c:pt idx="1708">
                  <c:v>46270</c:v>
                </c:pt>
                <c:pt idx="1709">
                  <c:v>46271</c:v>
                </c:pt>
                <c:pt idx="1710">
                  <c:v>46272</c:v>
                </c:pt>
                <c:pt idx="1711">
                  <c:v>46273</c:v>
                </c:pt>
                <c:pt idx="1712">
                  <c:v>46274</c:v>
                </c:pt>
                <c:pt idx="1713">
                  <c:v>46275</c:v>
                </c:pt>
                <c:pt idx="1714">
                  <c:v>46276</c:v>
                </c:pt>
                <c:pt idx="1715">
                  <c:v>46277</c:v>
                </c:pt>
                <c:pt idx="1716">
                  <c:v>46278</c:v>
                </c:pt>
                <c:pt idx="1717">
                  <c:v>46279</c:v>
                </c:pt>
                <c:pt idx="1718">
                  <c:v>46280</c:v>
                </c:pt>
                <c:pt idx="1719">
                  <c:v>46281</c:v>
                </c:pt>
                <c:pt idx="1720">
                  <c:v>46282</c:v>
                </c:pt>
                <c:pt idx="1721">
                  <c:v>46283</c:v>
                </c:pt>
                <c:pt idx="1722">
                  <c:v>46284</c:v>
                </c:pt>
                <c:pt idx="1723">
                  <c:v>46285</c:v>
                </c:pt>
                <c:pt idx="1724">
                  <c:v>46286</c:v>
                </c:pt>
                <c:pt idx="1725">
                  <c:v>46287</c:v>
                </c:pt>
                <c:pt idx="1726">
                  <c:v>46288</c:v>
                </c:pt>
                <c:pt idx="1727">
                  <c:v>46289</c:v>
                </c:pt>
                <c:pt idx="1728">
                  <c:v>46290</c:v>
                </c:pt>
                <c:pt idx="1729">
                  <c:v>46291</c:v>
                </c:pt>
                <c:pt idx="1730">
                  <c:v>46292</c:v>
                </c:pt>
                <c:pt idx="1731">
                  <c:v>46293</c:v>
                </c:pt>
                <c:pt idx="1732">
                  <c:v>46294</c:v>
                </c:pt>
                <c:pt idx="1733">
                  <c:v>46295</c:v>
                </c:pt>
                <c:pt idx="1734">
                  <c:v>46296</c:v>
                </c:pt>
                <c:pt idx="1735">
                  <c:v>46297</c:v>
                </c:pt>
                <c:pt idx="1736">
                  <c:v>46298</c:v>
                </c:pt>
                <c:pt idx="1737">
                  <c:v>46299</c:v>
                </c:pt>
                <c:pt idx="1738">
                  <c:v>46300</c:v>
                </c:pt>
                <c:pt idx="1739">
                  <c:v>46301</c:v>
                </c:pt>
                <c:pt idx="1740">
                  <c:v>46302</c:v>
                </c:pt>
                <c:pt idx="1741">
                  <c:v>46303</c:v>
                </c:pt>
                <c:pt idx="1742">
                  <c:v>46304</c:v>
                </c:pt>
                <c:pt idx="1743">
                  <c:v>46305</c:v>
                </c:pt>
                <c:pt idx="1744">
                  <c:v>46306</c:v>
                </c:pt>
                <c:pt idx="1745">
                  <c:v>46307</c:v>
                </c:pt>
                <c:pt idx="1746">
                  <c:v>46308</c:v>
                </c:pt>
                <c:pt idx="1747">
                  <c:v>46309</c:v>
                </c:pt>
                <c:pt idx="1748">
                  <c:v>46310</c:v>
                </c:pt>
                <c:pt idx="1749">
                  <c:v>46311</c:v>
                </c:pt>
                <c:pt idx="1750">
                  <c:v>46312</c:v>
                </c:pt>
                <c:pt idx="1751">
                  <c:v>46313</c:v>
                </c:pt>
                <c:pt idx="1752">
                  <c:v>46314</c:v>
                </c:pt>
                <c:pt idx="1753">
                  <c:v>46315</c:v>
                </c:pt>
                <c:pt idx="1754">
                  <c:v>46316</c:v>
                </c:pt>
                <c:pt idx="1755">
                  <c:v>46317</c:v>
                </c:pt>
                <c:pt idx="1756">
                  <c:v>46318</c:v>
                </c:pt>
                <c:pt idx="1757">
                  <c:v>46319</c:v>
                </c:pt>
                <c:pt idx="1758">
                  <c:v>46320</c:v>
                </c:pt>
                <c:pt idx="1759">
                  <c:v>46321</c:v>
                </c:pt>
                <c:pt idx="1760">
                  <c:v>46322</c:v>
                </c:pt>
                <c:pt idx="1761">
                  <c:v>46323</c:v>
                </c:pt>
                <c:pt idx="1762">
                  <c:v>46324</c:v>
                </c:pt>
                <c:pt idx="1763">
                  <c:v>46325</c:v>
                </c:pt>
                <c:pt idx="1764">
                  <c:v>46326</c:v>
                </c:pt>
                <c:pt idx="1765">
                  <c:v>46327</c:v>
                </c:pt>
                <c:pt idx="1766">
                  <c:v>46328</c:v>
                </c:pt>
                <c:pt idx="1767">
                  <c:v>46329</c:v>
                </c:pt>
                <c:pt idx="1768">
                  <c:v>46330</c:v>
                </c:pt>
                <c:pt idx="1769">
                  <c:v>46331</c:v>
                </c:pt>
                <c:pt idx="1770">
                  <c:v>46332</c:v>
                </c:pt>
                <c:pt idx="1771">
                  <c:v>46333</c:v>
                </c:pt>
                <c:pt idx="1772">
                  <c:v>46334</c:v>
                </c:pt>
                <c:pt idx="1773">
                  <c:v>46335</c:v>
                </c:pt>
                <c:pt idx="1774">
                  <c:v>46336</c:v>
                </c:pt>
                <c:pt idx="1775">
                  <c:v>46337</c:v>
                </c:pt>
                <c:pt idx="1776">
                  <c:v>46338</c:v>
                </c:pt>
                <c:pt idx="1777">
                  <c:v>46339</c:v>
                </c:pt>
                <c:pt idx="1778">
                  <c:v>46340</c:v>
                </c:pt>
                <c:pt idx="1779">
                  <c:v>46341</c:v>
                </c:pt>
                <c:pt idx="1780">
                  <c:v>46342</c:v>
                </c:pt>
                <c:pt idx="1781">
                  <c:v>46343</c:v>
                </c:pt>
                <c:pt idx="1782">
                  <c:v>46344</c:v>
                </c:pt>
                <c:pt idx="1783">
                  <c:v>46345</c:v>
                </c:pt>
                <c:pt idx="1784">
                  <c:v>46346</c:v>
                </c:pt>
                <c:pt idx="1785">
                  <c:v>46347</c:v>
                </c:pt>
                <c:pt idx="1786">
                  <c:v>46348</c:v>
                </c:pt>
                <c:pt idx="1787">
                  <c:v>46349</c:v>
                </c:pt>
                <c:pt idx="1788">
                  <c:v>46350</c:v>
                </c:pt>
                <c:pt idx="1789">
                  <c:v>46351</c:v>
                </c:pt>
                <c:pt idx="1790">
                  <c:v>46352</c:v>
                </c:pt>
                <c:pt idx="1791">
                  <c:v>46353</c:v>
                </c:pt>
                <c:pt idx="1792">
                  <c:v>46354</c:v>
                </c:pt>
                <c:pt idx="1793">
                  <c:v>46355</c:v>
                </c:pt>
                <c:pt idx="1794">
                  <c:v>46356</c:v>
                </c:pt>
                <c:pt idx="1795">
                  <c:v>46357</c:v>
                </c:pt>
                <c:pt idx="1796">
                  <c:v>46358</c:v>
                </c:pt>
                <c:pt idx="1797">
                  <c:v>46359</c:v>
                </c:pt>
                <c:pt idx="1798">
                  <c:v>46360</c:v>
                </c:pt>
                <c:pt idx="1799">
                  <c:v>46361</c:v>
                </c:pt>
                <c:pt idx="1800">
                  <c:v>46362</c:v>
                </c:pt>
                <c:pt idx="1801">
                  <c:v>46363</c:v>
                </c:pt>
                <c:pt idx="1802">
                  <c:v>46364</c:v>
                </c:pt>
                <c:pt idx="1803">
                  <c:v>46365</c:v>
                </c:pt>
                <c:pt idx="1804">
                  <c:v>46366</c:v>
                </c:pt>
                <c:pt idx="1805">
                  <c:v>46367</c:v>
                </c:pt>
                <c:pt idx="1806">
                  <c:v>46368</c:v>
                </c:pt>
                <c:pt idx="1807">
                  <c:v>46369</c:v>
                </c:pt>
                <c:pt idx="1808">
                  <c:v>46370</c:v>
                </c:pt>
                <c:pt idx="1809">
                  <c:v>46371</c:v>
                </c:pt>
                <c:pt idx="1810">
                  <c:v>46372</c:v>
                </c:pt>
                <c:pt idx="1811">
                  <c:v>46373</c:v>
                </c:pt>
                <c:pt idx="1812">
                  <c:v>46374</c:v>
                </c:pt>
                <c:pt idx="1813">
                  <c:v>46375</c:v>
                </c:pt>
                <c:pt idx="1814">
                  <c:v>46376</c:v>
                </c:pt>
                <c:pt idx="1815">
                  <c:v>46377</c:v>
                </c:pt>
                <c:pt idx="1816">
                  <c:v>46378</c:v>
                </c:pt>
                <c:pt idx="1817">
                  <c:v>46379</c:v>
                </c:pt>
                <c:pt idx="1818">
                  <c:v>46380</c:v>
                </c:pt>
                <c:pt idx="1819">
                  <c:v>46381</c:v>
                </c:pt>
                <c:pt idx="1820">
                  <c:v>46382</c:v>
                </c:pt>
                <c:pt idx="1821">
                  <c:v>46383</c:v>
                </c:pt>
                <c:pt idx="1822">
                  <c:v>46384</c:v>
                </c:pt>
                <c:pt idx="1823">
                  <c:v>46385</c:v>
                </c:pt>
                <c:pt idx="1824">
                  <c:v>46386</c:v>
                </c:pt>
                <c:pt idx="1825">
                  <c:v>46387</c:v>
                </c:pt>
              </c:numCache>
            </c:numRef>
          </c:cat>
          <c:val>
            <c:numRef>
              <c:f>Sheet1!$E$2:$E$1827</c:f>
              <c:numCache>
                <c:formatCode>General</c:formatCode>
                <c:ptCount val="1826"/>
                <c:pt idx="0">
                  <c:v>-0.5</c:v>
                </c:pt>
                <c:pt idx="1">
                  <c:v>-0.5</c:v>
                </c:pt>
                <c:pt idx="2">
                  <c:v>-0.5</c:v>
                </c:pt>
                <c:pt idx="3">
                  <c:v>-0.5</c:v>
                </c:pt>
                <c:pt idx="4">
                  <c:v>-0.5</c:v>
                </c:pt>
                <c:pt idx="5">
                  <c:v>-0.5</c:v>
                </c:pt>
                <c:pt idx="6">
                  <c:v>-0.5</c:v>
                </c:pt>
                <c:pt idx="7">
                  <c:v>-0.5</c:v>
                </c:pt>
                <c:pt idx="8">
                  <c:v>-0.5</c:v>
                </c:pt>
                <c:pt idx="9">
                  <c:v>-0.5</c:v>
                </c:pt>
                <c:pt idx="10">
                  <c:v>-0.5</c:v>
                </c:pt>
                <c:pt idx="11">
                  <c:v>-0.5</c:v>
                </c:pt>
                <c:pt idx="12">
                  <c:v>-0.5</c:v>
                </c:pt>
                <c:pt idx="13">
                  <c:v>-0.5</c:v>
                </c:pt>
                <c:pt idx="14">
                  <c:v>-0.5</c:v>
                </c:pt>
                <c:pt idx="15">
                  <c:v>-0.5</c:v>
                </c:pt>
                <c:pt idx="16">
                  <c:v>-0.5</c:v>
                </c:pt>
                <c:pt idx="17">
                  <c:v>-0.5</c:v>
                </c:pt>
                <c:pt idx="18">
                  <c:v>-0.5</c:v>
                </c:pt>
                <c:pt idx="19">
                  <c:v>-0.5</c:v>
                </c:pt>
                <c:pt idx="20">
                  <c:v>-0.5</c:v>
                </c:pt>
                <c:pt idx="21">
                  <c:v>-0.5</c:v>
                </c:pt>
                <c:pt idx="22">
                  <c:v>-0.5</c:v>
                </c:pt>
                <c:pt idx="23">
                  <c:v>-0.5</c:v>
                </c:pt>
                <c:pt idx="24">
                  <c:v>-0.5</c:v>
                </c:pt>
                <c:pt idx="25">
                  <c:v>-0.5</c:v>
                </c:pt>
                <c:pt idx="26">
                  <c:v>-0.5</c:v>
                </c:pt>
                <c:pt idx="27">
                  <c:v>-0.5</c:v>
                </c:pt>
                <c:pt idx="28">
                  <c:v>-0.5</c:v>
                </c:pt>
                <c:pt idx="29">
                  <c:v>-0.5</c:v>
                </c:pt>
                <c:pt idx="30">
                  <c:v>-0.5</c:v>
                </c:pt>
                <c:pt idx="31">
                  <c:v>-0.5</c:v>
                </c:pt>
                <c:pt idx="32">
                  <c:v>-0.5</c:v>
                </c:pt>
                <c:pt idx="33">
                  <c:v>-0.5</c:v>
                </c:pt>
                <c:pt idx="34">
                  <c:v>-0.5</c:v>
                </c:pt>
                <c:pt idx="35">
                  <c:v>-0.5</c:v>
                </c:pt>
                <c:pt idx="36">
                  <c:v>-0.5</c:v>
                </c:pt>
                <c:pt idx="37">
                  <c:v>-0.5</c:v>
                </c:pt>
                <c:pt idx="38">
                  <c:v>-0.5</c:v>
                </c:pt>
                <c:pt idx="39">
                  <c:v>-0.5</c:v>
                </c:pt>
                <c:pt idx="40">
                  <c:v>-0.5</c:v>
                </c:pt>
                <c:pt idx="41">
                  <c:v>-0.5</c:v>
                </c:pt>
                <c:pt idx="42">
                  <c:v>-0.5</c:v>
                </c:pt>
                <c:pt idx="43">
                  <c:v>-0.5</c:v>
                </c:pt>
                <c:pt idx="44">
                  <c:v>-0.5</c:v>
                </c:pt>
                <c:pt idx="45">
                  <c:v>-0.5</c:v>
                </c:pt>
                <c:pt idx="46">
                  <c:v>-0.5</c:v>
                </c:pt>
                <c:pt idx="47">
                  <c:v>-0.5</c:v>
                </c:pt>
                <c:pt idx="48">
                  <c:v>-0.5</c:v>
                </c:pt>
                <c:pt idx="49">
                  <c:v>-0.5</c:v>
                </c:pt>
                <c:pt idx="50">
                  <c:v>-0.5</c:v>
                </c:pt>
                <c:pt idx="51">
                  <c:v>-0.5</c:v>
                </c:pt>
                <c:pt idx="52">
                  <c:v>-0.5</c:v>
                </c:pt>
                <c:pt idx="53">
                  <c:v>-0.5</c:v>
                </c:pt>
                <c:pt idx="54">
                  <c:v>-0.5</c:v>
                </c:pt>
                <c:pt idx="55">
                  <c:v>-0.5</c:v>
                </c:pt>
                <c:pt idx="56">
                  <c:v>-0.5</c:v>
                </c:pt>
                <c:pt idx="57">
                  <c:v>-0.5</c:v>
                </c:pt>
                <c:pt idx="58">
                  <c:v>-0.5</c:v>
                </c:pt>
                <c:pt idx="59">
                  <c:v>-0.5</c:v>
                </c:pt>
                <c:pt idx="60">
                  <c:v>-0.5</c:v>
                </c:pt>
                <c:pt idx="61">
                  <c:v>-0.5</c:v>
                </c:pt>
                <c:pt idx="62">
                  <c:v>-0.5</c:v>
                </c:pt>
                <c:pt idx="63">
                  <c:v>-0.5</c:v>
                </c:pt>
                <c:pt idx="64">
                  <c:v>-0.5</c:v>
                </c:pt>
                <c:pt idx="65">
                  <c:v>-0.5</c:v>
                </c:pt>
                <c:pt idx="66">
                  <c:v>-0.5</c:v>
                </c:pt>
                <c:pt idx="67">
                  <c:v>-0.5</c:v>
                </c:pt>
                <c:pt idx="68">
                  <c:v>-0.5</c:v>
                </c:pt>
                <c:pt idx="69">
                  <c:v>-0.5</c:v>
                </c:pt>
                <c:pt idx="70">
                  <c:v>-0.5</c:v>
                </c:pt>
                <c:pt idx="71">
                  <c:v>-0.5</c:v>
                </c:pt>
                <c:pt idx="72">
                  <c:v>-0.5</c:v>
                </c:pt>
                <c:pt idx="73">
                  <c:v>-0.5</c:v>
                </c:pt>
                <c:pt idx="74">
                  <c:v>-0.5</c:v>
                </c:pt>
                <c:pt idx="75">
                  <c:v>-0.5</c:v>
                </c:pt>
                <c:pt idx="76">
                  <c:v>-0.5</c:v>
                </c:pt>
                <c:pt idx="77">
                  <c:v>-0.5</c:v>
                </c:pt>
                <c:pt idx="78">
                  <c:v>-0.5</c:v>
                </c:pt>
                <c:pt idx="79">
                  <c:v>-0.5</c:v>
                </c:pt>
                <c:pt idx="80">
                  <c:v>-0.5</c:v>
                </c:pt>
                <c:pt idx="81">
                  <c:v>-0.5</c:v>
                </c:pt>
                <c:pt idx="82">
                  <c:v>-0.5</c:v>
                </c:pt>
                <c:pt idx="83">
                  <c:v>-0.5</c:v>
                </c:pt>
                <c:pt idx="84">
                  <c:v>-0.5</c:v>
                </c:pt>
                <c:pt idx="85">
                  <c:v>-0.5</c:v>
                </c:pt>
                <c:pt idx="86">
                  <c:v>-0.5</c:v>
                </c:pt>
                <c:pt idx="87">
                  <c:v>-0.5</c:v>
                </c:pt>
                <c:pt idx="88">
                  <c:v>-0.5</c:v>
                </c:pt>
                <c:pt idx="89">
                  <c:v>-0.5</c:v>
                </c:pt>
                <c:pt idx="90">
                  <c:v>-0.5</c:v>
                </c:pt>
                <c:pt idx="91">
                  <c:v>-0.5</c:v>
                </c:pt>
                <c:pt idx="92">
                  <c:v>-0.5</c:v>
                </c:pt>
                <c:pt idx="93">
                  <c:v>-0.5</c:v>
                </c:pt>
                <c:pt idx="94">
                  <c:v>-0.5</c:v>
                </c:pt>
                <c:pt idx="95">
                  <c:v>-0.5</c:v>
                </c:pt>
                <c:pt idx="96">
                  <c:v>-0.5</c:v>
                </c:pt>
                <c:pt idx="97">
                  <c:v>-0.5</c:v>
                </c:pt>
                <c:pt idx="98">
                  <c:v>-0.5</c:v>
                </c:pt>
                <c:pt idx="99">
                  <c:v>-0.5</c:v>
                </c:pt>
                <c:pt idx="100">
                  <c:v>-0.5</c:v>
                </c:pt>
                <c:pt idx="101">
                  <c:v>-0.5</c:v>
                </c:pt>
                <c:pt idx="102">
                  <c:v>-0.5</c:v>
                </c:pt>
                <c:pt idx="103">
                  <c:v>-0.5</c:v>
                </c:pt>
                <c:pt idx="104">
                  <c:v>-0.5</c:v>
                </c:pt>
                <c:pt idx="105">
                  <c:v>-0.5</c:v>
                </c:pt>
                <c:pt idx="106">
                  <c:v>-0.5</c:v>
                </c:pt>
                <c:pt idx="107">
                  <c:v>-0.5</c:v>
                </c:pt>
                <c:pt idx="108">
                  <c:v>-0.5</c:v>
                </c:pt>
                <c:pt idx="109">
                  <c:v>-0.5</c:v>
                </c:pt>
                <c:pt idx="110">
                  <c:v>-0.5</c:v>
                </c:pt>
                <c:pt idx="111">
                  <c:v>-0.5</c:v>
                </c:pt>
                <c:pt idx="112">
                  <c:v>-0.5</c:v>
                </c:pt>
                <c:pt idx="113">
                  <c:v>-0.5</c:v>
                </c:pt>
                <c:pt idx="114">
                  <c:v>-0.5</c:v>
                </c:pt>
                <c:pt idx="115">
                  <c:v>-0.5</c:v>
                </c:pt>
                <c:pt idx="116">
                  <c:v>-0.5</c:v>
                </c:pt>
                <c:pt idx="117">
                  <c:v>-0.5</c:v>
                </c:pt>
                <c:pt idx="118">
                  <c:v>-0.5</c:v>
                </c:pt>
                <c:pt idx="119">
                  <c:v>-0.5</c:v>
                </c:pt>
                <c:pt idx="120">
                  <c:v>-0.5</c:v>
                </c:pt>
                <c:pt idx="121">
                  <c:v>-0.5</c:v>
                </c:pt>
                <c:pt idx="122">
                  <c:v>-0.5</c:v>
                </c:pt>
                <c:pt idx="123">
                  <c:v>-0.5</c:v>
                </c:pt>
                <c:pt idx="124">
                  <c:v>-0.5</c:v>
                </c:pt>
                <c:pt idx="125">
                  <c:v>-0.5</c:v>
                </c:pt>
                <c:pt idx="126">
                  <c:v>-0.5</c:v>
                </c:pt>
                <c:pt idx="127">
                  <c:v>-0.5</c:v>
                </c:pt>
                <c:pt idx="128">
                  <c:v>-0.5</c:v>
                </c:pt>
                <c:pt idx="129">
                  <c:v>-0.5</c:v>
                </c:pt>
                <c:pt idx="130">
                  <c:v>-0.5</c:v>
                </c:pt>
                <c:pt idx="131">
                  <c:v>-0.5</c:v>
                </c:pt>
                <c:pt idx="132">
                  <c:v>-0.5</c:v>
                </c:pt>
                <c:pt idx="133">
                  <c:v>-0.5</c:v>
                </c:pt>
                <c:pt idx="134">
                  <c:v>-0.5</c:v>
                </c:pt>
                <c:pt idx="135">
                  <c:v>-0.5</c:v>
                </c:pt>
                <c:pt idx="136">
                  <c:v>-0.5</c:v>
                </c:pt>
                <c:pt idx="137">
                  <c:v>-0.5</c:v>
                </c:pt>
                <c:pt idx="138">
                  <c:v>-0.5</c:v>
                </c:pt>
                <c:pt idx="139">
                  <c:v>-0.5</c:v>
                </c:pt>
                <c:pt idx="140">
                  <c:v>-0.5</c:v>
                </c:pt>
                <c:pt idx="141">
                  <c:v>-0.5</c:v>
                </c:pt>
                <c:pt idx="142">
                  <c:v>-0.5</c:v>
                </c:pt>
                <c:pt idx="143">
                  <c:v>-0.5</c:v>
                </c:pt>
                <c:pt idx="144">
                  <c:v>-0.5</c:v>
                </c:pt>
                <c:pt idx="145">
                  <c:v>-0.5</c:v>
                </c:pt>
                <c:pt idx="146">
                  <c:v>-0.5</c:v>
                </c:pt>
                <c:pt idx="147">
                  <c:v>-0.5</c:v>
                </c:pt>
                <c:pt idx="148">
                  <c:v>-0.5</c:v>
                </c:pt>
                <c:pt idx="149">
                  <c:v>-0.5</c:v>
                </c:pt>
                <c:pt idx="150">
                  <c:v>-0.5</c:v>
                </c:pt>
                <c:pt idx="151">
                  <c:v>-0.5</c:v>
                </c:pt>
                <c:pt idx="152">
                  <c:v>-0.5</c:v>
                </c:pt>
                <c:pt idx="153">
                  <c:v>-0.5</c:v>
                </c:pt>
                <c:pt idx="154">
                  <c:v>-0.5</c:v>
                </c:pt>
                <c:pt idx="155">
                  <c:v>-0.5</c:v>
                </c:pt>
                <c:pt idx="156">
                  <c:v>-0.5</c:v>
                </c:pt>
                <c:pt idx="157">
                  <c:v>-0.5</c:v>
                </c:pt>
                <c:pt idx="158">
                  <c:v>-0.5</c:v>
                </c:pt>
                <c:pt idx="159">
                  <c:v>-0.5</c:v>
                </c:pt>
                <c:pt idx="160">
                  <c:v>-0.5</c:v>
                </c:pt>
                <c:pt idx="161">
                  <c:v>-0.5</c:v>
                </c:pt>
                <c:pt idx="162">
                  <c:v>-0.5</c:v>
                </c:pt>
                <c:pt idx="163">
                  <c:v>-0.5</c:v>
                </c:pt>
                <c:pt idx="164">
                  <c:v>-0.5</c:v>
                </c:pt>
                <c:pt idx="165">
                  <c:v>-0.5</c:v>
                </c:pt>
                <c:pt idx="166">
                  <c:v>-0.5</c:v>
                </c:pt>
                <c:pt idx="167">
                  <c:v>-0.5</c:v>
                </c:pt>
                <c:pt idx="168">
                  <c:v>-0.5</c:v>
                </c:pt>
                <c:pt idx="169">
                  <c:v>-0.5</c:v>
                </c:pt>
                <c:pt idx="170">
                  <c:v>-0.5</c:v>
                </c:pt>
                <c:pt idx="171">
                  <c:v>-0.5</c:v>
                </c:pt>
                <c:pt idx="172">
                  <c:v>-0.5</c:v>
                </c:pt>
                <c:pt idx="173">
                  <c:v>-0.5</c:v>
                </c:pt>
                <c:pt idx="174">
                  <c:v>-0.5</c:v>
                </c:pt>
                <c:pt idx="175">
                  <c:v>-0.5</c:v>
                </c:pt>
                <c:pt idx="176">
                  <c:v>-0.5</c:v>
                </c:pt>
                <c:pt idx="177">
                  <c:v>-0.5</c:v>
                </c:pt>
                <c:pt idx="178">
                  <c:v>-0.5</c:v>
                </c:pt>
                <c:pt idx="179">
                  <c:v>-0.5</c:v>
                </c:pt>
                <c:pt idx="180">
                  <c:v>-0.5</c:v>
                </c:pt>
                <c:pt idx="181">
                  <c:v>-0.5</c:v>
                </c:pt>
                <c:pt idx="182">
                  <c:v>-0.5</c:v>
                </c:pt>
                <c:pt idx="183">
                  <c:v>-0.5</c:v>
                </c:pt>
                <c:pt idx="184">
                  <c:v>-0.5</c:v>
                </c:pt>
                <c:pt idx="185">
                  <c:v>-0.5</c:v>
                </c:pt>
                <c:pt idx="186">
                  <c:v>-0.5</c:v>
                </c:pt>
                <c:pt idx="187">
                  <c:v>-0.5</c:v>
                </c:pt>
                <c:pt idx="188">
                  <c:v>-0.5</c:v>
                </c:pt>
                <c:pt idx="189">
                  <c:v>-0.5</c:v>
                </c:pt>
                <c:pt idx="190">
                  <c:v>-0.5</c:v>
                </c:pt>
                <c:pt idx="191">
                  <c:v>-0.5</c:v>
                </c:pt>
                <c:pt idx="192">
                  <c:v>-0.5</c:v>
                </c:pt>
                <c:pt idx="193">
                  <c:v>-0.5</c:v>
                </c:pt>
                <c:pt idx="194">
                  <c:v>-0.5</c:v>
                </c:pt>
                <c:pt idx="195">
                  <c:v>-0.5</c:v>
                </c:pt>
                <c:pt idx="196">
                  <c:v>-0.5</c:v>
                </c:pt>
                <c:pt idx="197">
                  <c:v>-0.5</c:v>
                </c:pt>
                <c:pt idx="198">
                  <c:v>-0.5</c:v>
                </c:pt>
                <c:pt idx="199">
                  <c:v>-0.5</c:v>
                </c:pt>
                <c:pt idx="200">
                  <c:v>-0.5</c:v>
                </c:pt>
                <c:pt idx="201">
                  <c:v>-0.5</c:v>
                </c:pt>
                <c:pt idx="202">
                  <c:v>-0.5</c:v>
                </c:pt>
                <c:pt idx="203">
                  <c:v>-0.5</c:v>
                </c:pt>
                <c:pt idx="204">
                  <c:v>-0.5</c:v>
                </c:pt>
                <c:pt idx="205">
                  <c:v>-0.5</c:v>
                </c:pt>
                <c:pt idx="206">
                  <c:v>-0.5</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0.75</c:v>
                </c:pt>
                <c:pt idx="257">
                  <c:v>0.75</c:v>
                </c:pt>
                <c:pt idx="258">
                  <c:v>0.75</c:v>
                </c:pt>
                <c:pt idx="259">
                  <c:v>0.75</c:v>
                </c:pt>
                <c:pt idx="260">
                  <c:v>0.75</c:v>
                </c:pt>
                <c:pt idx="261">
                  <c:v>0.75</c:v>
                </c:pt>
                <c:pt idx="262">
                  <c:v>0.75</c:v>
                </c:pt>
                <c:pt idx="263">
                  <c:v>0.75</c:v>
                </c:pt>
                <c:pt idx="264">
                  <c:v>0.75</c:v>
                </c:pt>
                <c:pt idx="265">
                  <c:v>0.75</c:v>
                </c:pt>
                <c:pt idx="266">
                  <c:v>0.75</c:v>
                </c:pt>
                <c:pt idx="267">
                  <c:v>0.75</c:v>
                </c:pt>
                <c:pt idx="268">
                  <c:v>0.75</c:v>
                </c:pt>
                <c:pt idx="269">
                  <c:v>0.75</c:v>
                </c:pt>
                <c:pt idx="270">
                  <c:v>0.75</c:v>
                </c:pt>
                <c:pt idx="271">
                  <c:v>0.75</c:v>
                </c:pt>
                <c:pt idx="272">
                  <c:v>0.75</c:v>
                </c:pt>
                <c:pt idx="273">
                  <c:v>0.75</c:v>
                </c:pt>
                <c:pt idx="274">
                  <c:v>0.75</c:v>
                </c:pt>
                <c:pt idx="275">
                  <c:v>0.75</c:v>
                </c:pt>
                <c:pt idx="276">
                  <c:v>0.75</c:v>
                </c:pt>
                <c:pt idx="277">
                  <c:v>0.75</c:v>
                </c:pt>
                <c:pt idx="278">
                  <c:v>0.75</c:v>
                </c:pt>
                <c:pt idx="279">
                  <c:v>0.75</c:v>
                </c:pt>
                <c:pt idx="280">
                  <c:v>0.75</c:v>
                </c:pt>
                <c:pt idx="281">
                  <c:v>0.75</c:v>
                </c:pt>
                <c:pt idx="282">
                  <c:v>0.75</c:v>
                </c:pt>
                <c:pt idx="283">
                  <c:v>0.75</c:v>
                </c:pt>
                <c:pt idx="284">
                  <c:v>0.75</c:v>
                </c:pt>
                <c:pt idx="285">
                  <c:v>0.75</c:v>
                </c:pt>
                <c:pt idx="286">
                  <c:v>0.75</c:v>
                </c:pt>
                <c:pt idx="287">
                  <c:v>0.75</c:v>
                </c:pt>
                <c:pt idx="288">
                  <c:v>0.75</c:v>
                </c:pt>
                <c:pt idx="289">
                  <c:v>0.75</c:v>
                </c:pt>
                <c:pt idx="290">
                  <c:v>0.75</c:v>
                </c:pt>
                <c:pt idx="291">
                  <c:v>0.75</c:v>
                </c:pt>
                <c:pt idx="292">
                  <c:v>0.75</c:v>
                </c:pt>
                <c:pt idx="293">
                  <c:v>0.75</c:v>
                </c:pt>
                <c:pt idx="294">
                  <c:v>0.75</c:v>
                </c:pt>
                <c:pt idx="295">
                  <c:v>0.75</c:v>
                </c:pt>
                <c:pt idx="296">
                  <c:v>0.75</c:v>
                </c:pt>
                <c:pt idx="297">
                  <c:v>0.75</c:v>
                </c:pt>
                <c:pt idx="298">
                  <c:v>0.75</c:v>
                </c:pt>
                <c:pt idx="299">
                  <c:v>0.75</c:v>
                </c:pt>
                <c:pt idx="300">
                  <c:v>0.75</c:v>
                </c:pt>
                <c:pt idx="301">
                  <c:v>0.75</c:v>
                </c:pt>
                <c:pt idx="302">
                  <c:v>0.75</c:v>
                </c:pt>
                <c:pt idx="303">
                  <c:v>0.75</c:v>
                </c:pt>
                <c:pt idx="304">
                  <c:v>0.75</c:v>
                </c:pt>
                <c:pt idx="305">
                  <c:v>1.5</c:v>
                </c:pt>
                <c:pt idx="306">
                  <c:v>1.5</c:v>
                </c:pt>
                <c:pt idx="307">
                  <c:v>1.5</c:v>
                </c:pt>
                <c:pt idx="308">
                  <c:v>1.5</c:v>
                </c:pt>
                <c:pt idx="309">
                  <c:v>1.5</c:v>
                </c:pt>
                <c:pt idx="310">
                  <c:v>1.5</c:v>
                </c:pt>
                <c:pt idx="311">
                  <c:v>1.5</c:v>
                </c:pt>
                <c:pt idx="312">
                  <c:v>1.5</c:v>
                </c:pt>
                <c:pt idx="313">
                  <c:v>1.5</c:v>
                </c:pt>
                <c:pt idx="314">
                  <c:v>1.5</c:v>
                </c:pt>
                <c:pt idx="315">
                  <c:v>1.5</c:v>
                </c:pt>
                <c:pt idx="316">
                  <c:v>1.5</c:v>
                </c:pt>
                <c:pt idx="317">
                  <c:v>1.5</c:v>
                </c:pt>
                <c:pt idx="318">
                  <c:v>1.5</c:v>
                </c:pt>
                <c:pt idx="319">
                  <c:v>1.5</c:v>
                </c:pt>
                <c:pt idx="320">
                  <c:v>1.5</c:v>
                </c:pt>
                <c:pt idx="321">
                  <c:v>1.5</c:v>
                </c:pt>
                <c:pt idx="322">
                  <c:v>1.5</c:v>
                </c:pt>
                <c:pt idx="323">
                  <c:v>1.5</c:v>
                </c:pt>
                <c:pt idx="324">
                  <c:v>1.5</c:v>
                </c:pt>
                <c:pt idx="325">
                  <c:v>1.5</c:v>
                </c:pt>
                <c:pt idx="326">
                  <c:v>1.5</c:v>
                </c:pt>
                <c:pt idx="327">
                  <c:v>1.5</c:v>
                </c:pt>
                <c:pt idx="328">
                  <c:v>1.5</c:v>
                </c:pt>
                <c:pt idx="329">
                  <c:v>1.5</c:v>
                </c:pt>
                <c:pt idx="330">
                  <c:v>1.5</c:v>
                </c:pt>
                <c:pt idx="331">
                  <c:v>1.5</c:v>
                </c:pt>
                <c:pt idx="332">
                  <c:v>1.5</c:v>
                </c:pt>
                <c:pt idx="333">
                  <c:v>1.5</c:v>
                </c:pt>
                <c:pt idx="334">
                  <c:v>1.5</c:v>
                </c:pt>
                <c:pt idx="335">
                  <c:v>1.5</c:v>
                </c:pt>
                <c:pt idx="336">
                  <c:v>1.5</c:v>
                </c:pt>
                <c:pt idx="337">
                  <c:v>1.5</c:v>
                </c:pt>
                <c:pt idx="338">
                  <c:v>1.5</c:v>
                </c:pt>
                <c:pt idx="339">
                  <c:v>1.5</c:v>
                </c:pt>
                <c:pt idx="340">
                  <c:v>1.5</c:v>
                </c:pt>
                <c:pt idx="341">
                  <c:v>1.5</c:v>
                </c:pt>
                <c:pt idx="342">
                  <c:v>1.5</c:v>
                </c:pt>
                <c:pt idx="343">
                  <c:v>1.5</c:v>
                </c:pt>
                <c:pt idx="344">
                  <c:v>1.5</c:v>
                </c:pt>
                <c:pt idx="345">
                  <c:v>1.5</c:v>
                </c:pt>
                <c:pt idx="346">
                  <c:v>1.5</c:v>
                </c:pt>
                <c:pt idx="347">
                  <c:v>1.5</c:v>
                </c:pt>
                <c:pt idx="348">
                  <c:v>1.5</c:v>
                </c:pt>
                <c:pt idx="349">
                  <c:v>1.5</c:v>
                </c:pt>
                <c:pt idx="350">
                  <c:v>1.5</c:v>
                </c:pt>
                <c:pt idx="351">
                  <c:v>1.5</c:v>
                </c:pt>
                <c:pt idx="352">
                  <c:v>1.5</c:v>
                </c:pt>
                <c:pt idx="353">
                  <c:v>1.5</c:v>
                </c:pt>
                <c:pt idx="354">
                  <c:v>2</c:v>
                </c:pt>
                <c:pt idx="355">
                  <c:v>2</c:v>
                </c:pt>
                <c:pt idx="356">
                  <c:v>2</c:v>
                </c:pt>
                <c:pt idx="357">
                  <c:v>2</c:v>
                </c:pt>
                <c:pt idx="358">
                  <c:v>2</c:v>
                </c:pt>
                <c:pt idx="359">
                  <c:v>2</c:v>
                </c:pt>
                <c:pt idx="360">
                  <c:v>2</c:v>
                </c:pt>
                <c:pt idx="361">
                  <c:v>2</c:v>
                </c:pt>
                <c:pt idx="362">
                  <c:v>2</c:v>
                </c:pt>
                <c:pt idx="363">
                  <c:v>2</c:v>
                </c:pt>
                <c:pt idx="364">
                  <c:v>2</c:v>
                </c:pt>
                <c:pt idx="365">
                  <c:v>2</c:v>
                </c:pt>
                <c:pt idx="366">
                  <c:v>2</c:v>
                </c:pt>
                <c:pt idx="367">
                  <c:v>2</c:v>
                </c:pt>
                <c:pt idx="368">
                  <c:v>2</c:v>
                </c:pt>
                <c:pt idx="369">
                  <c:v>2</c:v>
                </c:pt>
                <c:pt idx="370">
                  <c:v>2</c:v>
                </c:pt>
                <c:pt idx="371">
                  <c:v>2</c:v>
                </c:pt>
                <c:pt idx="372">
                  <c:v>2</c:v>
                </c:pt>
                <c:pt idx="373">
                  <c:v>2</c:v>
                </c:pt>
                <c:pt idx="374">
                  <c:v>2</c:v>
                </c:pt>
                <c:pt idx="375">
                  <c:v>2</c:v>
                </c:pt>
                <c:pt idx="376">
                  <c:v>2</c:v>
                </c:pt>
                <c:pt idx="377">
                  <c:v>2</c:v>
                </c:pt>
                <c:pt idx="378">
                  <c:v>2</c:v>
                </c:pt>
                <c:pt idx="379">
                  <c:v>2</c:v>
                </c:pt>
                <c:pt idx="380">
                  <c:v>2</c:v>
                </c:pt>
                <c:pt idx="381">
                  <c:v>2</c:v>
                </c:pt>
                <c:pt idx="382">
                  <c:v>2</c:v>
                </c:pt>
                <c:pt idx="383">
                  <c:v>2</c:v>
                </c:pt>
                <c:pt idx="384">
                  <c:v>2</c:v>
                </c:pt>
                <c:pt idx="385">
                  <c:v>2</c:v>
                </c:pt>
                <c:pt idx="386">
                  <c:v>2</c:v>
                </c:pt>
                <c:pt idx="387">
                  <c:v>2</c:v>
                </c:pt>
                <c:pt idx="388">
                  <c:v>2</c:v>
                </c:pt>
                <c:pt idx="389">
                  <c:v>2</c:v>
                </c:pt>
                <c:pt idx="390">
                  <c:v>2</c:v>
                </c:pt>
                <c:pt idx="391">
                  <c:v>2</c:v>
                </c:pt>
                <c:pt idx="392">
                  <c:v>2</c:v>
                </c:pt>
                <c:pt idx="393">
                  <c:v>2</c:v>
                </c:pt>
                <c:pt idx="394">
                  <c:v>2</c:v>
                </c:pt>
                <c:pt idx="395">
                  <c:v>2</c:v>
                </c:pt>
                <c:pt idx="396">
                  <c:v>2</c:v>
                </c:pt>
                <c:pt idx="397">
                  <c:v>2</c:v>
                </c:pt>
                <c:pt idx="398">
                  <c:v>2</c:v>
                </c:pt>
                <c:pt idx="399">
                  <c:v>2</c:v>
                </c:pt>
                <c:pt idx="400">
                  <c:v>2</c:v>
                </c:pt>
                <c:pt idx="401">
                  <c:v>2</c:v>
                </c:pt>
                <c:pt idx="402">
                  <c:v>2</c:v>
                </c:pt>
                <c:pt idx="403">
                  <c:v>2.5</c:v>
                </c:pt>
                <c:pt idx="404">
                  <c:v>2.5</c:v>
                </c:pt>
                <c:pt idx="405">
                  <c:v>2.5</c:v>
                </c:pt>
                <c:pt idx="406">
                  <c:v>2.5</c:v>
                </c:pt>
                <c:pt idx="407">
                  <c:v>2.5</c:v>
                </c:pt>
                <c:pt idx="408">
                  <c:v>2.5</c:v>
                </c:pt>
                <c:pt idx="409">
                  <c:v>2.5</c:v>
                </c:pt>
                <c:pt idx="410">
                  <c:v>2.5</c:v>
                </c:pt>
                <c:pt idx="411">
                  <c:v>2.5</c:v>
                </c:pt>
                <c:pt idx="412">
                  <c:v>2.5</c:v>
                </c:pt>
                <c:pt idx="413">
                  <c:v>2.5</c:v>
                </c:pt>
                <c:pt idx="414">
                  <c:v>2.5</c:v>
                </c:pt>
                <c:pt idx="415">
                  <c:v>2.5</c:v>
                </c:pt>
                <c:pt idx="416">
                  <c:v>2.5</c:v>
                </c:pt>
                <c:pt idx="417">
                  <c:v>2.5</c:v>
                </c:pt>
                <c:pt idx="418">
                  <c:v>2.5</c:v>
                </c:pt>
                <c:pt idx="419">
                  <c:v>2.5</c:v>
                </c:pt>
                <c:pt idx="420">
                  <c:v>2.5</c:v>
                </c:pt>
                <c:pt idx="421">
                  <c:v>2.5</c:v>
                </c:pt>
                <c:pt idx="422">
                  <c:v>2.5</c:v>
                </c:pt>
                <c:pt idx="423">
                  <c:v>2.5</c:v>
                </c:pt>
                <c:pt idx="424">
                  <c:v>2.5</c:v>
                </c:pt>
                <c:pt idx="425">
                  <c:v>2.5</c:v>
                </c:pt>
                <c:pt idx="426">
                  <c:v>2.5</c:v>
                </c:pt>
                <c:pt idx="427">
                  <c:v>2.5</c:v>
                </c:pt>
                <c:pt idx="428">
                  <c:v>2.5</c:v>
                </c:pt>
                <c:pt idx="429">
                  <c:v>2.5</c:v>
                </c:pt>
                <c:pt idx="430">
                  <c:v>2.5</c:v>
                </c:pt>
                <c:pt idx="431">
                  <c:v>2.5</c:v>
                </c:pt>
                <c:pt idx="432">
                  <c:v>2.5</c:v>
                </c:pt>
                <c:pt idx="433">
                  <c:v>2.5</c:v>
                </c:pt>
                <c:pt idx="434">
                  <c:v>2.5</c:v>
                </c:pt>
                <c:pt idx="435">
                  <c:v>2.5</c:v>
                </c:pt>
                <c:pt idx="436">
                  <c:v>2.5</c:v>
                </c:pt>
                <c:pt idx="437">
                  <c:v>2.5</c:v>
                </c:pt>
                <c:pt idx="438">
                  <c:v>2.5</c:v>
                </c:pt>
                <c:pt idx="439">
                  <c:v>2.5</c:v>
                </c:pt>
                <c:pt idx="440">
                  <c:v>2.5</c:v>
                </c:pt>
                <c:pt idx="441">
                  <c:v>2.5</c:v>
                </c:pt>
                <c:pt idx="442">
                  <c:v>2.5</c:v>
                </c:pt>
                <c:pt idx="443">
                  <c:v>2.5</c:v>
                </c:pt>
                <c:pt idx="444">
                  <c:v>2.5</c:v>
                </c:pt>
                <c:pt idx="445">
                  <c:v>3</c:v>
                </c:pt>
                <c:pt idx="446">
                  <c:v>3</c:v>
                </c:pt>
                <c:pt idx="447">
                  <c:v>3</c:v>
                </c:pt>
                <c:pt idx="448">
                  <c:v>3</c:v>
                </c:pt>
                <c:pt idx="449">
                  <c:v>3</c:v>
                </c:pt>
                <c:pt idx="450">
                  <c:v>3</c:v>
                </c:pt>
                <c:pt idx="451">
                  <c:v>3</c:v>
                </c:pt>
                <c:pt idx="452">
                  <c:v>3</c:v>
                </c:pt>
                <c:pt idx="453">
                  <c:v>3</c:v>
                </c:pt>
                <c:pt idx="454">
                  <c:v>3</c:v>
                </c:pt>
                <c:pt idx="455">
                  <c:v>3</c:v>
                </c:pt>
                <c:pt idx="456">
                  <c:v>3</c:v>
                </c:pt>
                <c:pt idx="457">
                  <c:v>3</c:v>
                </c:pt>
                <c:pt idx="458">
                  <c:v>3</c:v>
                </c:pt>
                <c:pt idx="459">
                  <c:v>3</c:v>
                </c:pt>
                <c:pt idx="460">
                  <c:v>3</c:v>
                </c:pt>
                <c:pt idx="461">
                  <c:v>3</c:v>
                </c:pt>
                <c:pt idx="462">
                  <c:v>3</c:v>
                </c:pt>
                <c:pt idx="463">
                  <c:v>3</c:v>
                </c:pt>
                <c:pt idx="464">
                  <c:v>3</c:v>
                </c:pt>
                <c:pt idx="465">
                  <c:v>3</c:v>
                </c:pt>
                <c:pt idx="466">
                  <c:v>3</c:v>
                </c:pt>
                <c:pt idx="467">
                  <c:v>3</c:v>
                </c:pt>
                <c:pt idx="468">
                  <c:v>3</c:v>
                </c:pt>
                <c:pt idx="469">
                  <c:v>3</c:v>
                </c:pt>
                <c:pt idx="470">
                  <c:v>3</c:v>
                </c:pt>
                <c:pt idx="471">
                  <c:v>3</c:v>
                </c:pt>
                <c:pt idx="472">
                  <c:v>3</c:v>
                </c:pt>
                <c:pt idx="473">
                  <c:v>3</c:v>
                </c:pt>
                <c:pt idx="474">
                  <c:v>3</c:v>
                </c:pt>
                <c:pt idx="475">
                  <c:v>3</c:v>
                </c:pt>
                <c:pt idx="476">
                  <c:v>3</c:v>
                </c:pt>
                <c:pt idx="477">
                  <c:v>3</c:v>
                </c:pt>
                <c:pt idx="478">
                  <c:v>3</c:v>
                </c:pt>
                <c:pt idx="479">
                  <c:v>3</c:v>
                </c:pt>
                <c:pt idx="480">
                  <c:v>3</c:v>
                </c:pt>
                <c:pt idx="481">
                  <c:v>3</c:v>
                </c:pt>
                <c:pt idx="482">
                  <c:v>3</c:v>
                </c:pt>
                <c:pt idx="483">
                  <c:v>3</c:v>
                </c:pt>
                <c:pt idx="484">
                  <c:v>3</c:v>
                </c:pt>
                <c:pt idx="485">
                  <c:v>3</c:v>
                </c:pt>
                <c:pt idx="486">
                  <c:v>3</c:v>
                </c:pt>
                <c:pt idx="487">
                  <c:v>3</c:v>
                </c:pt>
                <c:pt idx="488">
                  <c:v>3</c:v>
                </c:pt>
                <c:pt idx="489">
                  <c:v>3</c:v>
                </c:pt>
                <c:pt idx="490">
                  <c:v>3</c:v>
                </c:pt>
                <c:pt idx="491">
                  <c:v>3</c:v>
                </c:pt>
                <c:pt idx="492">
                  <c:v>3</c:v>
                </c:pt>
                <c:pt idx="493">
                  <c:v>3</c:v>
                </c:pt>
                <c:pt idx="494">
                  <c:v>3.25</c:v>
                </c:pt>
                <c:pt idx="495">
                  <c:v>3.25</c:v>
                </c:pt>
                <c:pt idx="496">
                  <c:v>3.25</c:v>
                </c:pt>
                <c:pt idx="497">
                  <c:v>3.25</c:v>
                </c:pt>
                <c:pt idx="498">
                  <c:v>3.25</c:v>
                </c:pt>
                <c:pt idx="499">
                  <c:v>3.25</c:v>
                </c:pt>
                <c:pt idx="500">
                  <c:v>3.25</c:v>
                </c:pt>
                <c:pt idx="501">
                  <c:v>3.25</c:v>
                </c:pt>
                <c:pt idx="502">
                  <c:v>3.25</c:v>
                </c:pt>
                <c:pt idx="503">
                  <c:v>3.25</c:v>
                </c:pt>
                <c:pt idx="504">
                  <c:v>3.25</c:v>
                </c:pt>
                <c:pt idx="505">
                  <c:v>3.25</c:v>
                </c:pt>
                <c:pt idx="506">
                  <c:v>3.25</c:v>
                </c:pt>
                <c:pt idx="507">
                  <c:v>3.25</c:v>
                </c:pt>
                <c:pt idx="508">
                  <c:v>3.25</c:v>
                </c:pt>
                <c:pt idx="509">
                  <c:v>3.25</c:v>
                </c:pt>
                <c:pt idx="510">
                  <c:v>3.25</c:v>
                </c:pt>
                <c:pt idx="511">
                  <c:v>3.25</c:v>
                </c:pt>
                <c:pt idx="512">
                  <c:v>3.25</c:v>
                </c:pt>
                <c:pt idx="513">
                  <c:v>3.25</c:v>
                </c:pt>
                <c:pt idx="514">
                  <c:v>3.25</c:v>
                </c:pt>
                <c:pt idx="515">
                  <c:v>3.25</c:v>
                </c:pt>
                <c:pt idx="516">
                  <c:v>3.25</c:v>
                </c:pt>
                <c:pt idx="517">
                  <c:v>3.25</c:v>
                </c:pt>
                <c:pt idx="518">
                  <c:v>3.25</c:v>
                </c:pt>
                <c:pt idx="519">
                  <c:v>3.25</c:v>
                </c:pt>
                <c:pt idx="520">
                  <c:v>3.25</c:v>
                </c:pt>
                <c:pt idx="521">
                  <c:v>3.25</c:v>
                </c:pt>
                <c:pt idx="522">
                  <c:v>3.25</c:v>
                </c:pt>
                <c:pt idx="523">
                  <c:v>3.25</c:v>
                </c:pt>
                <c:pt idx="524">
                  <c:v>3.25</c:v>
                </c:pt>
                <c:pt idx="525">
                  <c:v>3.25</c:v>
                </c:pt>
                <c:pt idx="526">
                  <c:v>3.25</c:v>
                </c:pt>
                <c:pt idx="527">
                  <c:v>3.25</c:v>
                </c:pt>
                <c:pt idx="528">
                  <c:v>3.25</c:v>
                </c:pt>
                <c:pt idx="529">
                  <c:v>3.25</c:v>
                </c:pt>
                <c:pt idx="530">
                  <c:v>3.25</c:v>
                </c:pt>
                <c:pt idx="531">
                  <c:v>3.25</c:v>
                </c:pt>
                <c:pt idx="532">
                  <c:v>3.25</c:v>
                </c:pt>
                <c:pt idx="533">
                  <c:v>3.25</c:v>
                </c:pt>
                <c:pt idx="534">
                  <c:v>3.25</c:v>
                </c:pt>
                <c:pt idx="535">
                  <c:v>3.25</c:v>
                </c:pt>
                <c:pt idx="536">
                  <c:v>3.5</c:v>
                </c:pt>
                <c:pt idx="537">
                  <c:v>3.5</c:v>
                </c:pt>
                <c:pt idx="538">
                  <c:v>3.5</c:v>
                </c:pt>
                <c:pt idx="539">
                  <c:v>3.5</c:v>
                </c:pt>
                <c:pt idx="540">
                  <c:v>3.5</c:v>
                </c:pt>
                <c:pt idx="541">
                  <c:v>3.5</c:v>
                </c:pt>
                <c:pt idx="542">
                  <c:v>3.5</c:v>
                </c:pt>
                <c:pt idx="543">
                  <c:v>3.5</c:v>
                </c:pt>
                <c:pt idx="544">
                  <c:v>3.5</c:v>
                </c:pt>
                <c:pt idx="545">
                  <c:v>3.5</c:v>
                </c:pt>
                <c:pt idx="546">
                  <c:v>3.5</c:v>
                </c:pt>
                <c:pt idx="547">
                  <c:v>3.5</c:v>
                </c:pt>
                <c:pt idx="548">
                  <c:v>3.5</c:v>
                </c:pt>
                <c:pt idx="549">
                  <c:v>3.5</c:v>
                </c:pt>
                <c:pt idx="550">
                  <c:v>3.5</c:v>
                </c:pt>
                <c:pt idx="551">
                  <c:v>3.5</c:v>
                </c:pt>
                <c:pt idx="552">
                  <c:v>3.5</c:v>
                </c:pt>
                <c:pt idx="553">
                  <c:v>3.5</c:v>
                </c:pt>
                <c:pt idx="554">
                  <c:v>3.5</c:v>
                </c:pt>
                <c:pt idx="555">
                  <c:v>3.5</c:v>
                </c:pt>
                <c:pt idx="556">
                  <c:v>3.5</c:v>
                </c:pt>
                <c:pt idx="557">
                  <c:v>3.5</c:v>
                </c:pt>
                <c:pt idx="558">
                  <c:v>3.5</c:v>
                </c:pt>
                <c:pt idx="559">
                  <c:v>3.5</c:v>
                </c:pt>
                <c:pt idx="560">
                  <c:v>3.5</c:v>
                </c:pt>
                <c:pt idx="561">
                  <c:v>3.5</c:v>
                </c:pt>
                <c:pt idx="562">
                  <c:v>3.5</c:v>
                </c:pt>
                <c:pt idx="563">
                  <c:v>3.5</c:v>
                </c:pt>
                <c:pt idx="564">
                  <c:v>3.5</c:v>
                </c:pt>
                <c:pt idx="565">
                  <c:v>3.5</c:v>
                </c:pt>
                <c:pt idx="566">
                  <c:v>3.5</c:v>
                </c:pt>
                <c:pt idx="567">
                  <c:v>3.5</c:v>
                </c:pt>
                <c:pt idx="568">
                  <c:v>3.5</c:v>
                </c:pt>
                <c:pt idx="569">
                  <c:v>3.5</c:v>
                </c:pt>
                <c:pt idx="570">
                  <c:v>3.5</c:v>
                </c:pt>
                <c:pt idx="571">
                  <c:v>3.5</c:v>
                </c:pt>
                <c:pt idx="572">
                  <c:v>3.5</c:v>
                </c:pt>
                <c:pt idx="573">
                  <c:v>3.5</c:v>
                </c:pt>
                <c:pt idx="574">
                  <c:v>3.5</c:v>
                </c:pt>
                <c:pt idx="575">
                  <c:v>3.5</c:v>
                </c:pt>
                <c:pt idx="576">
                  <c:v>3.5</c:v>
                </c:pt>
                <c:pt idx="577">
                  <c:v>3.5</c:v>
                </c:pt>
                <c:pt idx="578">
                  <c:v>3.75</c:v>
                </c:pt>
                <c:pt idx="579">
                  <c:v>3.75</c:v>
                </c:pt>
                <c:pt idx="580">
                  <c:v>3.75</c:v>
                </c:pt>
                <c:pt idx="581">
                  <c:v>3.75</c:v>
                </c:pt>
                <c:pt idx="582">
                  <c:v>3.75</c:v>
                </c:pt>
                <c:pt idx="583">
                  <c:v>3.75</c:v>
                </c:pt>
                <c:pt idx="584">
                  <c:v>3.75</c:v>
                </c:pt>
                <c:pt idx="585">
                  <c:v>3.75</c:v>
                </c:pt>
                <c:pt idx="586">
                  <c:v>3.75</c:v>
                </c:pt>
                <c:pt idx="587">
                  <c:v>3.75</c:v>
                </c:pt>
                <c:pt idx="588">
                  <c:v>3.75</c:v>
                </c:pt>
                <c:pt idx="589">
                  <c:v>3.75</c:v>
                </c:pt>
                <c:pt idx="590">
                  <c:v>3.75</c:v>
                </c:pt>
                <c:pt idx="591">
                  <c:v>3.75</c:v>
                </c:pt>
                <c:pt idx="592">
                  <c:v>3.75</c:v>
                </c:pt>
                <c:pt idx="593">
                  <c:v>3.75</c:v>
                </c:pt>
                <c:pt idx="594">
                  <c:v>3.75</c:v>
                </c:pt>
                <c:pt idx="595">
                  <c:v>3.75</c:v>
                </c:pt>
                <c:pt idx="596">
                  <c:v>3.75</c:v>
                </c:pt>
                <c:pt idx="597">
                  <c:v>3.75</c:v>
                </c:pt>
                <c:pt idx="598">
                  <c:v>3.75</c:v>
                </c:pt>
                <c:pt idx="599">
                  <c:v>3.75</c:v>
                </c:pt>
                <c:pt idx="600">
                  <c:v>3.75</c:v>
                </c:pt>
                <c:pt idx="601">
                  <c:v>3.75</c:v>
                </c:pt>
                <c:pt idx="602">
                  <c:v>3.75</c:v>
                </c:pt>
                <c:pt idx="603">
                  <c:v>3.75</c:v>
                </c:pt>
                <c:pt idx="604">
                  <c:v>3.75</c:v>
                </c:pt>
                <c:pt idx="605">
                  <c:v>3.75</c:v>
                </c:pt>
                <c:pt idx="606">
                  <c:v>3.75</c:v>
                </c:pt>
                <c:pt idx="607">
                  <c:v>3.75</c:v>
                </c:pt>
                <c:pt idx="608">
                  <c:v>3.75</c:v>
                </c:pt>
                <c:pt idx="609">
                  <c:v>3.75</c:v>
                </c:pt>
                <c:pt idx="610">
                  <c:v>3.75</c:v>
                </c:pt>
                <c:pt idx="611">
                  <c:v>3.75</c:v>
                </c:pt>
                <c:pt idx="612">
                  <c:v>3.75</c:v>
                </c:pt>
                <c:pt idx="613">
                  <c:v>3.75</c:v>
                </c:pt>
                <c:pt idx="614">
                  <c:v>3.75</c:v>
                </c:pt>
                <c:pt idx="615">
                  <c:v>3.75</c:v>
                </c:pt>
                <c:pt idx="616">
                  <c:v>3.75</c:v>
                </c:pt>
                <c:pt idx="617">
                  <c:v>3.75</c:v>
                </c:pt>
                <c:pt idx="618">
                  <c:v>3.75</c:v>
                </c:pt>
                <c:pt idx="619">
                  <c:v>3.75</c:v>
                </c:pt>
                <c:pt idx="620">
                  <c:v>3.75</c:v>
                </c:pt>
                <c:pt idx="621">
                  <c:v>4</c:v>
                </c:pt>
                <c:pt idx="622">
                  <c:v>4</c:v>
                </c:pt>
                <c:pt idx="623">
                  <c:v>4</c:v>
                </c:pt>
                <c:pt idx="624">
                  <c:v>4</c:v>
                </c:pt>
                <c:pt idx="625">
                  <c:v>4</c:v>
                </c:pt>
                <c:pt idx="626">
                  <c:v>4</c:v>
                </c:pt>
                <c:pt idx="627">
                  <c:v>4</c:v>
                </c:pt>
                <c:pt idx="628">
                  <c:v>4</c:v>
                </c:pt>
                <c:pt idx="629">
                  <c:v>4</c:v>
                </c:pt>
                <c:pt idx="630">
                  <c:v>4</c:v>
                </c:pt>
                <c:pt idx="631">
                  <c:v>4</c:v>
                </c:pt>
                <c:pt idx="632">
                  <c:v>4</c:v>
                </c:pt>
                <c:pt idx="633">
                  <c:v>4</c:v>
                </c:pt>
                <c:pt idx="634">
                  <c:v>4</c:v>
                </c:pt>
                <c:pt idx="635">
                  <c:v>4</c:v>
                </c:pt>
                <c:pt idx="636">
                  <c:v>4</c:v>
                </c:pt>
                <c:pt idx="637">
                  <c:v>4</c:v>
                </c:pt>
                <c:pt idx="638">
                  <c:v>4</c:v>
                </c:pt>
                <c:pt idx="639">
                  <c:v>4</c:v>
                </c:pt>
                <c:pt idx="640">
                  <c:v>4</c:v>
                </c:pt>
                <c:pt idx="641">
                  <c:v>4</c:v>
                </c:pt>
                <c:pt idx="642">
                  <c:v>4</c:v>
                </c:pt>
                <c:pt idx="643">
                  <c:v>4</c:v>
                </c:pt>
                <c:pt idx="644">
                  <c:v>4</c:v>
                </c:pt>
                <c:pt idx="645">
                  <c:v>4</c:v>
                </c:pt>
                <c:pt idx="646">
                  <c:v>4</c:v>
                </c:pt>
                <c:pt idx="647">
                  <c:v>4</c:v>
                </c:pt>
                <c:pt idx="648">
                  <c:v>4</c:v>
                </c:pt>
                <c:pt idx="649">
                  <c:v>4</c:v>
                </c:pt>
                <c:pt idx="650">
                  <c:v>4</c:v>
                </c:pt>
                <c:pt idx="651">
                  <c:v>4</c:v>
                </c:pt>
                <c:pt idx="652">
                  <c:v>4</c:v>
                </c:pt>
                <c:pt idx="653">
                  <c:v>4</c:v>
                </c:pt>
                <c:pt idx="654">
                  <c:v>4</c:v>
                </c:pt>
                <c:pt idx="655">
                  <c:v>4</c:v>
                </c:pt>
                <c:pt idx="656">
                  <c:v>4</c:v>
                </c:pt>
                <c:pt idx="657">
                  <c:v>4</c:v>
                </c:pt>
                <c:pt idx="658">
                  <c:v>4</c:v>
                </c:pt>
                <c:pt idx="659">
                  <c:v>4</c:v>
                </c:pt>
                <c:pt idx="660">
                  <c:v>4</c:v>
                </c:pt>
                <c:pt idx="661">
                  <c:v>4</c:v>
                </c:pt>
                <c:pt idx="662">
                  <c:v>4</c:v>
                </c:pt>
                <c:pt idx="663">
                  <c:v>4</c:v>
                </c:pt>
                <c:pt idx="664">
                  <c:v>4</c:v>
                </c:pt>
                <c:pt idx="665">
                  <c:v>4</c:v>
                </c:pt>
                <c:pt idx="666">
                  <c:v>4</c:v>
                </c:pt>
                <c:pt idx="667">
                  <c:v>4</c:v>
                </c:pt>
                <c:pt idx="668">
                  <c:v>4</c:v>
                </c:pt>
                <c:pt idx="669">
                  <c:v>4</c:v>
                </c:pt>
                <c:pt idx="670">
                  <c:v>4</c:v>
                </c:pt>
                <c:pt idx="671">
                  <c:v>4</c:v>
                </c:pt>
                <c:pt idx="672">
                  <c:v>4</c:v>
                </c:pt>
                <c:pt idx="673">
                  <c:v>4</c:v>
                </c:pt>
                <c:pt idx="674">
                  <c:v>4</c:v>
                </c:pt>
                <c:pt idx="675">
                  <c:v>4</c:v>
                </c:pt>
                <c:pt idx="676">
                  <c:v>4</c:v>
                </c:pt>
                <c:pt idx="677">
                  <c:v>4</c:v>
                </c:pt>
                <c:pt idx="678">
                  <c:v>4</c:v>
                </c:pt>
                <c:pt idx="679">
                  <c:v>4</c:v>
                </c:pt>
                <c:pt idx="680">
                  <c:v>4</c:v>
                </c:pt>
                <c:pt idx="681">
                  <c:v>4</c:v>
                </c:pt>
                <c:pt idx="682">
                  <c:v>4</c:v>
                </c:pt>
                <c:pt idx="683">
                  <c:v>4</c:v>
                </c:pt>
                <c:pt idx="684">
                  <c:v>4</c:v>
                </c:pt>
                <c:pt idx="685">
                  <c:v>4</c:v>
                </c:pt>
                <c:pt idx="686">
                  <c:v>4</c:v>
                </c:pt>
                <c:pt idx="687">
                  <c:v>4</c:v>
                </c:pt>
                <c:pt idx="688">
                  <c:v>4</c:v>
                </c:pt>
                <c:pt idx="689">
                  <c:v>4</c:v>
                </c:pt>
                <c:pt idx="690">
                  <c:v>4</c:v>
                </c:pt>
                <c:pt idx="691">
                  <c:v>4</c:v>
                </c:pt>
                <c:pt idx="692">
                  <c:v>4</c:v>
                </c:pt>
                <c:pt idx="693">
                  <c:v>4</c:v>
                </c:pt>
                <c:pt idx="694">
                  <c:v>4</c:v>
                </c:pt>
                <c:pt idx="695">
                  <c:v>4</c:v>
                </c:pt>
                <c:pt idx="696">
                  <c:v>4</c:v>
                </c:pt>
                <c:pt idx="697">
                  <c:v>4</c:v>
                </c:pt>
                <c:pt idx="698">
                  <c:v>4</c:v>
                </c:pt>
                <c:pt idx="699">
                  <c:v>4</c:v>
                </c:pt>
                <c:pt idx="700">
                  <c:v>4</c:v>
                </c:pt>
                <c:pt idx="701">
                  <c:v>4</c:v>
                </c:pt>
                <c:pt idx="702">
                  <c:v>4</c:v>
                </c:pt>
                <c:pt idx="703">
                  <c:v>4</c:v>
                </c:pt>
                <c:pt idx="704">
                  <c:v>4</c:v>
                </c:pt>
                <c:pt idx="705">
                  <c:v>4</c:v>
                </c:pt>
                <c:pt idx="706">
                  <c:v>4</c:v>
                </c:pt>
                <c:pt idx="707">
                  <c:v>4</c:v>
                </c:pt>
                <c:pt idx="708">
                  <c:v>4</c:v>
                </c:pt>
                <c:pt idx="709">
                  <c:v>4</c:v>
                </c:pt>
                <c:pt idx="710">
                  <c:v>4</c:v>
                </c:pt>
                <c:pt idx="711">
                  <c:v>4</c:v>
                </c:pt>
                <c:pt idx="712">
                  <c:v>4</c:v>
                </c:pt>
                <c:pt idx="713">
                  <c:v>4</c:v>
                </c:pt>
                <c:pt idx="714">
                  <c:v>4</c:v>
                </c:pt>
                <c:pt idx="715">
                  <c:v>4</c:v>
                </c:pt>
                <c:pt idx="716">
                  <c:v>4</c:v>
                </c:pt>
                <c:pt idx="717">
                  <c:v>4</c:v>
                </c:pt>
                <c:pt idx="718">
                  <c:v>4</c:v>
                </c:pt>
                <c:pt idx="719">
                  <c:v>4</c:v>
                </c:pt>
                <c:pt idx="720">
                  <c:v>4</c:v>
                </c:pt>
                <c:pt idx="721">
                  <c:v>4</c:v>
                </c:pt>
                <c:pt idx="722">
                  <c:v>4</c:v>
                </c:pt>
                <c:pt idx="723">
                  <c:v>4</c:v>
                </c:pt>
                <c:pt idx="724">
                  <c:v>4</c:v>
                </c:pt>
                <c:pt idx="725">
                  <c:v>4</c:v>
                </c:pt>
                <c:pt idx="726">
                  <c:v>4</c:v>
                </c:pt>
                <c:pt idx="727">
                  <c:v>4</c:v>
                </c:pt>
                <c:pt idx="728">
                  <c:v>4</c:v>
                </c:pt>
                <c:pt idx="729">
                  <c:v>4</c:v>
                </c:pt>
                <c:pt idx="730">
                  <c:v>4</c:v>
                </c:pt>
                <c:pt idx="731">
                  <c:v>4</c:v>
                </c:pt>
                <c:pt idx="732">
                  <c:v>4</c:v>
                </c:pt>
                <c:pt idx="733">
                  <c:v>4</c:v>
                </c:pt>
                <c:pt idx="734">
                  <c:v>4</c:v>
                </c:pt>
                <c:pt idx="735">
                  <c:v>4</c:v>
                </c:pt>
                <c:pt idx="736">
                  <c:v>4</c:v>
                </c:pt>
                <c:pt idx="737">
                  <c:v>4</c:v>
                </c:pt>
                <c:pt idx="738">
                  <c:v>4</c:v>
                </c:pt>
                <c:pt idx="739">
                  <c:v>4</c:v>
                </c:pt>
                <c:pt idx="740">
                  <c:v>4</c:v>
                </c:pt>
                <c:pt idx="741">
                  <c:v>4</c:v>
                </c:pt>
                <c:pt idx="742">
                  <c:v>4</c:v>
                </c:pt>
                <c:pt idx="743">
                  <c:v>4</c:v>
                </c:pt>
                <c:pt idx="744">
                  <c:v>4</c:v>
                </c:pt>
                <c:pt idx="745">
                  <c:v>4</c:v>
                </c:pt>
                <c:pt idx="746">
                  <c:v>4</c:v>
                </c:pt>
                <c:pt idx="747">
                  <c:v>4</c:v>
                </c:pt>
                <c:pt idx="748">
                  <c:v>4</c:v>
                </c:pt>
                <c:pt idx="749">
                  <c:v>4</c:v>
                </c:pt>
                <c:pt idx="750">
                  <c:v>4</c:v>
                </c:pt>
                <c:pt idx="751">
                  <c:v>4</c:v>
                </c:pt>
                <c:pt idx="752">
                  <c:v>4</c:v>
                </c:pt>
                <c:pt idx="753">
                  <c:v>4</c:v>
                </c:pt>
                <c:pt idx="754">
                  <c:v>4</c:v>
                </c:pt>
                <c:pt idx="755">
                  <c:v>4</c:v>
                </c:pt>
                <c:pt idx="756">
                  <c:v>4</c:v>
                </c:pt>
                <c:pt idx="757">
                  <c:v>4</c:v>
                </c:pt>
                <c:pt idx="758">
                  <c:v>4</c:v>
                </c:pt>
                <c:pt idx="759">
                  <c:v>4</c:v>
                </c:pt>
                <c:pt idx="760">
                  <c:v>4</c:v>
                </c:pt>
                <c:pt idx="761">
                  <c:v>4</c:v>
                </c:pt>
                <c:pt idx="762">
                  <c:v>4</c:v>
                </c:pt>
                <c:pt idx="763">
                  <c:v>4</c:v>
                </c:pt>
                <c:pt idx="764">
                  <c:v>4</c:v>
                </c:pt>
                <c:pt idx="765">
                  <c:v>4</c:v>
                </c:pt>
                <c:pt idx="766">
                  <c:v>4</c:v>
                </c:pt>
                <c:pt idx="767">
                  <c:v>4</c:v>
                </c:pt>
                <c:pt idx="768">
                  <c:v>4</c:v>
                </c:pt>
                <c:pt idx="769">
                  <c:v>4</c:v>
                </c:pt>
                <c:pt idx="770">
                  <c:v>4</c:v>
                </c:pt>
                <c:pt idx="771">
                  <c:v>4</c:v>
                </c:pt>
                <c:pt idx="772">
                  <c:v>4</c:v>
                </c:pt>
                <c:pt idx="773">
                  <c:v>4</c:v>
                </c:pt>
                <c:pt idx="774">
                  <c:v>4</c:v>
                </c:pt>
                <c:pt idx="775">
                  <c:v>4</c:v>
                </c:pt>
                <c:pt idx="776">
                  <c:v>4</c:v>
                </c:pt>
                <c:pt idx="777">
                  <c:v>4</c:v>
                </c:pt>
                <c:pt idx="778">
                  <c:v>4</c:v>
                </c:pt>
                <c:pt idx="779">
                  <c:v>4</c:v>
                </c:pt>
                <c:pt idx="780">
                  <c:v>4</c:v>
                </c:pt>
                <c:pt idx="781">
                  <c:v>4</c:v>
                </c:pt>
                <c:pt idx="782">
                  <c:v>4</c:v>
                </c:pt>
                <c:pt idx="783">
                  <c:v>4</c:v>
                </c:pt>
                <c:pt idx="784">
                  <c:v>4</c:v>
                </c:pt>
                <c:pt idx="785">
                  <c:v>4</c:v>
                </c:pt>
                <c:pt idx="786">
                  <c:v>4</c:v>
                </c:pt>
                <c:pt idx="787">
                  <c:v>4</c:v>
                </c:pt>
                <c:pt idx="788">
                  <c:v>4</c:v>
                </c:pt>
                <c:pt idx="789">
                  <c:v>4</c:v>
                </c:pt>
                <c:pt idx="790">
                  <c:v>4</c:v>
                </c:pt>
                <c:pt idx="791">
                  <c:v>4</c:v>
                </c:pt>
                <c:pt idx="792">
                  <c:v>4</c:v>
                </c:pt>
                <c:pt idx="793">
                  <c:v>4</c:v>
                </c:pt>
                <c:pt idx="794">
                  <c:v>4</c:v>
                </c:pt>
                <c:pt idx="795">
                  <c:v>4</c:v>
                </c:pt>
                <c:pt idx="796">
                  <c:v>4</c:v>
                </c:pt>
                <c:pt idx="797">
                  <c:v>4</c:v>
                </c:pt>
                <c:pt idx="798">
                  <c:v>4</c:v>
                </c:pt>
                <c:pt idx="799">
                  <c:v>4</c:v>
                </c:pt>
                <c:pt idx="800">
                  <c:v>4</c:v>
                </c:pt>
                <c:pt idx="801">
                  <c:v>4</c:v>
                </c:pt>
                <c:pt idx="802">
                  <c:v>4</c:v>
                </c:pt>
                <c:pt idx="803">
                  <c:v>4</c:v>
                </c:pt>
                <c:pt idx="804">
                  <c:v>4</c:v>
                </c:pt>
                <c:pt idx="805">
                  <c:v>4</c:v>
                </c:pt>
                <c:pt idx="806">
                  <c:v>4</c:v>
                </c:pt>
                <c:pt idx="807">
                  <c:v>4</c:v>
                </c:pt>
                <c:pt idx="808">
                  <c:v>4</c:v>
                </c:pt>
                <c:pt idx="809">
                  <c:v>4</c:v>
                </c:pt>
                <c:pt idx="810">
                  <c:v>4</c:v>
                </c:pt>
                <c:pt idx="811">
                  <c:v>4</c:v>
                </c:pt>
                <c:pt idx="812">
                  <c:v>4</c:v>
                </c:pt>
                <c:pt idx="813">
                  <c:v>4</c:v>
                </c:pt>
                <c:pt idx="814">
                  <c:v>4</c:v>
                </c:pt>
                <c:pt idx="815">
                  <c:v>4</c:v>
                </c:pt>
                <c:pt idx="816">
                  <c:v>4</c:v>
                </c:pt>
                <c:pt idx="817">
                  <c:v>4</c:v>
                </c:pt>
                <c:pt idx="818">
                  <c:v>4</c:v>
                </c:pt>
                <c:pt idx="819">
                  <c:v>4</c:v>
                </c:pt>
                <c:pt idx="820">
                  <c:v>4</c:v>
                </c:pt>
                <c:pt idx="821">
                  <c:v>4</c:v>
                </c:pt>
                <c:pt idx="822">
                  <c:v>4</c:v>
                </c:pt>
                <c:pt idx="823">
                  <c:v>4</c:v>
                </c:pt>
                <c:pt idx="824">
                  <c:v>4</c:v>
                </c:pt>
                <c:pt idx="825">
                  <c:v>4</c:v>
                </c:pt>
                <c:pt idx="826">
                  <c:v>4</c:v>
                </c:pt>
                <c:pt idx="827">
                  <c:v>4</c:v>
                </c:pt>
                <c:pt idx="828">
                  <c:v>4</c:v>
                </c:pt>
                <c:pt idx="829">
                  <c:v>4</c:v>
                </c:pt>
                <c:pt idx="830">
                  <c:v>4</c:v>
                </c:pt>
                <c:pt idx="831">
                  <c:v>4</c:v>
                </c:pt>
                <c:pt idx="832">
                  <c:v>4</c:v>
                </c:pt>
                <c:pt idx="833">
                  <c:v>4</c:v>
                </c:pt>
                <c:pt idx="834">
                  <c:v>4</c:v>
                </c:pt>
                <c:pt idx="835">
                  <c:v>4</c:v>
                </c:pt>
                <c:pt idx="836">
                  <c:v>4</c:v>
                </c:pt>
                <c:pt idx="837">
                  <c:v>4</c:v>
                </c:pt>
                <c:pt idx="838">
                  <c:v>4</c:v>
                </c:pt>
                <c:pt idx="839">
                  <c:v>4</c:v>
                </c:pt>
                <c:pt idx="840">
                  <c:v>4</c:v>
                </c:pt>
                <c:pt idx="841">
                  <c:v>4</c:v>
                </c:pt>
                <c:pt idx="842">
                  <c:v>4</c:v>
                </c:pt>
                <c:pt idx="843">
                  <c:v>4</c:v>
                </c:pt>
                <c:pt idx="844">
                  <c:v>4</c:v>
                </c:pt>
                <c:pt idx="845">
                  <c:v>4</c:v>
                </c:pt>
                <c:pt idx="846">
                  <c:v>4</c:v>
                </c:pt>
                <c:pt idx="847">
                  <c:v>4</c:v>
                </c:pt>
                <c:pt idx="848">
                  <c:v>4</c:v>
                </c:pt>
                <c:pt idx="849">
                  <c:v>4</c:v>
                </c:pt>
                <c:pt idx="850">
                  <c:v>4</c:v>
                </c:pt>
                <c:pt idx="851">
                  <c:v>4</c:v>
                </c:pt>
                <c:pt idx="852">
                  <c:v>4</c:v>
                </c:pt>
                <c:pt idx="853">
                  <c:v>4</c:v>
                </c:pt>
                <c:pt idx="854">
                  <c:v>4</c:v>
                </c:pt>
                <c:pt idx="855">
                  <c:v>4</c:v>
                </c:pt>
                <c:pt idx="856">
                  <c:v>4</c:v>
                </c:pt>
                <c:pt idx="857">
                  <c:v>4</c:v>
                </c:pt>
                <c:pt idx="858">
                  <c:v>4</c:v>
                </c:pt>
                <c:pt idx="859">
                  <c:v>4</c:v>
                </c:pt>
                <c:pt idx="860">
                  <c:v>4</c:v>
                </c:pt>
                <c:pt idx="861">
                  <c:v>4</c:v>
                </c:pt>
                <c:pt idx="862">
                  <c:v>4</c:v>
                </c:pt>
                <c:pt idx="863">
                  <c:v>4</c:v>
                </c:pt>
                <c:pt idx="864">
                  <c:v>4</c:v>
                </c:pt>
                <c:pt idx="865">
                  <c:v>4</c:v>
                </c:pt>
                <c:pt idx="866">
                  <c:v>4</c:v>
                </c:pt>
                <c:pt idx="867">
                  <c:v>4</c:v>
                </c:pt>
                <c:pt idx="868">
                  <c:v>4</c:v>
                </c:pt>
                <c:pt idx="869">
                  <c:v>4</c:v>
                </c:pt>
                <c:pt idx="870">
                  <c:v>4</c:v>
                </c:pt>
                <c:pt idx="871">
                  <c:v>4</c:v>
                </c:pt>
                <c:pt idx="872">
                  <c:v>4</c:v>
                </c:pt>
                <c:pt idx="873">
                  <c:v>4</c:v>
                </c:pt>
                <c:pt idx="874">
                  <c:v>4</c:v>
                </c:pt>
                <c:pt idx="875">
                  <c:v>4</c:v>
                </c:pt>
                <c:pt idx="876">
                  <c:v>4</c:v>
                </c:pt>
                <c:pt idx="877">
                  <c:v>4</c:v>
                </c:pt>
                <c:pt idx="878">
                  <c:v>4</c:v>
                </c:pt>
                <c:pt idx="879">
                  <c:v>4</c:v>
                </c:pt>
                <c:pt idx="880">
                  <c:v>4</c:v>
                </c:pt>
                <c:pt idx="881">
                  <c:v>4</c:v>
                </c:pt>
                <c:pt idx="882">
                  <c:v>4</c:v>
                </c:pt>
                <c:pt idx="883">
                  <c:v>4</c:v>
                </c:pt>
                <c:pt idx="884">
                  <c:v>4</c:v>
                </c:pt>
                <c:pt idx="885">
                  <c:v>4</c:v>
                </c:pt>
                <c:pt idx="886">
                  <c:v>4</c:v>
                </c:pt>
                <c:pt idx="887">
                  <c:v>4</c:v>
                </c:pt>
                <c:pt idx="888">
                  <c:v>4</c:v>
                </c:pt>
                <c:pt idx="889">
                  <c:v>4</c:v>
                </c:pt>
                <c:pt idx="890">
                  <c:v>4</c:v>
                </c:pt>
                <c:pt idx="891">
                  <c:v>4</c:v>
                </c:pt>
                <c:pt idx="892">
                  <c:v>4</c:v>
                </c:pt>
                <c:pt idx="893">
                  <c:v>3.75</c:v>
                </c:pt>
                <c:pt idx="894">
                  <c:v>3.75</c:v>
                </c:pt>
                <c:pt idx="895">
                  <c:v>3.75</c:v>
                </c:pt>
                <c:pt idx="896">
                  <c:v>3.75</c:v>
                </c:pt>
                <c:pt idx="897">
                  <c:v>3.75</c:v>
                </c:pt>
                <c:pt idx="898">
                  <c:v>3.75</c:v>
                </c:pt>
                <c:pt idx="899">
                  <c:v>3.75</c:v>
                </c:pt>
                <c:pt idx="900">
                  <c:v>3.75</c:v>
                </c:pt>
                <c:pt idx="901">
                  <c:v>3.75</c:v>
                </c:pt>
                <c:pt idx="902">
                  <c:v>3.75</c:v>
                </c:pt>
                <c:pt idx="903">
                  <c:v>3.75</c:v>
                </c:pt>
                <c:pt idx="904">
                  <c:v>3.75</c:v>
                </c:pt>
                <c:pt idx="905">
                  <c:v>3.75</c:v>
                </c:pt>
                <c:pt idx="906">
                  <c:v>3.75</c:v>
                </c:pt>
                <c:pt idx="907">
                  <c:v>3.75</c:v>
                </c:pt>
                <c:pt idx="908">
                  <c:v>3.75</c:v>
                </c:pt>
                <c:pt idx="909">
                  <c:v>3.75</c:v>
                </c:pt>
                <c:pt idx="910">
                  <c:v>3.75</c:v>
                </c:pt>
                <c:pt idx="911">
                  <c:v>3.75</c:v>
                </c:pt>
                <c:pt idx="912">
                  <c:v>3.75</c:v>
                </c:pt>
                <c:pt idx="913">
                  <c:v>3.75</c:v>
                </c:pt>
                <c:pt idx="914">
                  <c:v>3.75</c:v>
                </c:pt>
                <c:pt idx="915">
                  <c:v>3.75</c:v>
                </c:pt>
                <c:pt idx="916">
                  <c:v>3.75</c:v>
                </c:pt>
                <c:pt idx="917">
                  <c:v>3.75</c:v>
                </c:pt>
                <c:pt idx="918">
                  <c:v>3.75</c:v>
                </c:pt>
                <c:pt idx="919">
                  <c:v>3.75</c:v>
                </c:pt>
                <c:pt idx="920">
                  <c:v>3.75</c:v>
                </c:pt>
                <c:pt idx="921">
                  <c:v>3.75</c:v>
                </c:pt>
                <c:pt idx="922">
                  <c:v>3.75</c:v>
                </c:pt>
                <c:pt idx="923">
                  <c:v>3.75</c:v>
                </c:pt>
                <c:pt idx="924">
                  <c:v>3.75</c:v>
                </c:pt>
                <c:pt idx="925">
                  <c:v>3.75</c:v>
                </c:pt>
                <c:pt idx="926">
                  <c:v>3.75</c:v>
                </c:pt>
                <c:pt idx="927">
                  <c:v>3.75</c:v>
                </c:pt>
                <c:pt idx="928">
                  <c:v>3.75</c:v>
                </c:pt>
                <c:pt idx="929">
                  <c:v>3.75</c:v>
                </c:pt>
                <c:pt idx="930">
                  <c:v>3.75</c:v>
                </c:pt>
                <c:pt idx="931">
                  <c:v>3.75</c:v>
                </c:pt>
                <c:pt idx="932">
                  <c:v>3.75</c:v>
                </c:pt>
                <c:pt idx="933">
                  <c:v>3.75</c:v>
                </c:pt>
                <c:pt idx="934">
                  <c:v>3.75</c:v>
                </c:pt>
                <c:pt idx="935">
                  <c:v>3.75</c:v>
                </c:pt>
                <c:pt idx="936">
                  <c:v>3.75</c:v>
                </c:pt>
                <c:pt idx="937">
                  <c:v>3.75</c:v>
                </c:pt>
                <c:pt idx="938">
                  <c:v>3.75</c:v>
                </c:pt>
                <c:pt idx="939">
                  <c:v>3.75</c:v>
                </c:pt>
                <c:pt idx="940">
                  <c:v>3.75</c:v>
                </c:pt>
                <c:pt idx="941">
                  <c:v>3.75</c:v>
                </c:pt>
                <c:pt idx="942">
                  <c:v>3.75</c:v>
                </c:pt>
                <c:pt idx="943">
                  <c:v>3.75</c:v>
                </c:pt>
                <c:pt idx="944">
                  <c:v>3.75</c:v>
                </c:pt>
                <c:pt idx="945">
                  <c:v>3.75</c:v>
                </c:pt>
                <c:pt idx="946">
                  <c:v>3.75</c:v>
                </c:pt>
                <c:pt idx="947">
                  <c:v>3.75</c:v>
                </c:pt>
                <c:pt idx="948">
                  <c:v>3.75</c:v>
                </c:pt>
                <c:pt idx="949">
                  <c:v>3.75</c:v>
                </c:pt>
                <c:pt idx="950">
                  <c:v>3.75</c:v>
                </c:pt>
                <c:pt idx="951">
                  <c:v>3.75</c:v>
                </c:pt>
                <c:pt idx="952">
                  <c:v>3.75</c:v>
                </c:pt>
                <c:pt idx="953">
                  <c:v>3.75</c:v>
                </c:pt>
                <c:pt idx="954">
                  <c:v>3.75</c:v>
                </c:pt>
                <c:pt idx="955">
                  <c:v>3.75</c:v>
                </c:pt>
                <c:pt idx="956">
                  <c:v>3.75</c:v>
                </c:pt>
                <c:pt idx="957">
                  <c:v>3.75</c:v>
                </c:pt>
                <c:pt idx="958">
                  <c:v>3.75</c:v>
                </c:pt>
                <c:pt idx="959">
                  <c:v>3.75</c:v>
                </c:pt>
                <c:pt idx="960">
                  <c:v>3.75</c:v>
                </c:pt>
                <c:pt idx="961">
                  <c:v>3.75</c:v>
                </c:pt>
                <c:pt idx="962">
                  <c:v>3.75</c:v>
                </c:pt>
                <c:pt idx="963">
                  <c:v>3.75</c:v>
                </c:pt>
                <c:pt idx="964">
                  <c:v>3.75</c:v>
                </c:pt>
                <c:pt idx="965">
                  <c:v>3.75</c:v>
                </c:pt>
                <c:pt idx="966">
                  <c:v>3.75</c:v>
                </c:pt>
                <c:pt idx="967">
                  <c:v>3.75</c:v>
                </c:pt>
                <c:pt idx="968">
                  <c:v>3.75</c:v>
                </c:pt>
                <c:pt idx="969">
                  <c:v>3.75</c:v>
                </c:pt>
                <c:pt idx="970">
                  <c:v>3.75</c:v>
                </c:pt>
                <c:pt idx="971">
                  <c:v>3.75</c:v>
                </c:pt>
                <c:pt idx="972">
                  <c:v>3.75</c:v>
                </c:pt>
                <c:pt idx="973">
                  <c:v>3.75</c:v>
                </c:pt>
                <c:pt idx="974">
                  <c:v>3.75</c:v>
                </c:pt>
                <c:pt idx="975">
                  <c:v>3.75</c:v>
                </c:pt>
                <c:pt idx="976">
                  <c:v>3.75</c:v>
                </c:pt>
                <c:pt idx="977">
                  <c:v>3.75</c:v>
                </c:pt>
                <c:pt idx="978">
                  <c:v>3.75</c:v>
                </c:pt>
                <c:pt idx="979">
                  <c:v>3.75</c:v>
                </c:pt>
                <c:pt idx="980">
                  <c:v>3.75</c:v>
                </c:pt>
                <c:pt idx="981">
                  <c:v>3.75</c:v>
                </c:pt>
                <c:pt idx="982">
                  <c:v>3.75</c:v>
                </c:pt>
                <c:pt idx="983">
                  <c:v>3.75</c:v>
                </c:pt>
                <c:pt idx="984">
                  <c:v>3.75</c:v>
                </c:pt>
                <c:pt idx="985">
                  <c:v>3.75</c:v>
                </c:pt>
                <c:pt idx="986">
                  <c:v>3.75</c:v>
                </c:pt>
                <c:pt idx="987">
                  <c:v>3.75</c:v>
                </c:pt>
                <c:pt idx="988">
                  <c:v>3.75</c:v>
                </c:pt>
                <c:pt idx="989">
                  <c:v>3.75</c:v>
                </c:pt>
                <c:pt idx="990">
                  <c:v>3.75</c:v>
                </c:pt>
                <c:pt idx="991">
                  <c:v>3.5</c:v>
                </c:pt>
                <c:pt idx="992">
                  <c:v>3.5</c:v>
                </c:pt>
                <c:pt idx="993">
                  <c:v>3.5</c:v>
                </c:pt>
                <c:pt idx="994">
                  <c:v>3.5</c:v>
                </c:pt>
                <c:pt idx="995">
                  <c:v>3.5</c:v>
                </c:pt>
                <c:pt idx="996">
                  <c:v>3.5</c:v>
                </c:pt>
                <c:pt idx="997">
                  <c:v>3.5</c:v>
                </c:pt>
                <c:pt idx="998">
                  <c:v>3.5</c:v>
                </c:pt>
                <c:pt idx="999">
                  <c:v>3.5</c:v>
                </c:pt>
                <c:pt idx="1000">
                  <c:v>3.5</c:v>
                </c:pt>
                <c:pt idx="1001">
                  <c:v>3.5</c:v>
                </c:pt>
                <c:pt idx="1002">
                  <c:v>3.5</c:v>
                </c:pt>
                <c:pt idx="1003">
                  <c:v>3.5</c:v>
                </c:pt>
                <c:pt idx="1004">
                  <c:v>3.5</c:v>
                </c:pt>
                <c:pt idx="1005">
                  <c:v>3.5</c:v>
                </c:pt>
                <c:pt idx="1006">
                  <c:v>3.5</c:v>
                </c:pt>
                <c:pt idx="1007">
                  <c:v>3.5</c:v>
                </c:pt>
                <c:pt idx="1008">
                  <c:v>3.5</c:v>
                </c:pt>
                <c:pt idx="1009">
                  <c:v>3.5</c:v>
                </c:pt>
                <c:pt idx="1010">
                  <c:v>3.5</c:v>
                </c:pt>
                <c:pt idx="1011">
                  <c:v>3.5</c:v>
                </c:pt>
                <c:pt idx="1012">
                  <c:v>3.5</c:v>
                </c:pt>
                <c:pt idx="1013">
                  <c:v>3.5</c:v>
                </c:pt>
                <c:pt idx="1014">
                  <c:v>3.5</c:v>
                </c:pt>
                <c:pt idx="1015">
                  <c:v>3.5</c:v>
                </c:pt>
                <c:pt idx="1016">
                  <c:v>3.5</c:v>
                </c:pt>
                <c:pt idx="1017">
                  <c:v>3.5</c:v>
                </c:pt>
                <c:pt idx="1018">
                  <c:v>3.5</c:v>
                </c:pt>
                <c:pt idx="1019">
                  <c:v>3.5</c:v>
                </c:pt>
                <c:pt idx="1020">
                  <c:v>3.5</c:v>
                </c:pt>
                <c:pt idx="1021">
                  <c:v>3.5</c:v>
                </c:pt>
                <c:pt idx="1022">
                  <c:v>3.5</c:v>
                </c:pt>
                <c:pt idx="1023">
                  <c:v>3.5</c:v>
                </c:pt>
                <c:pt idx="1024">
                  <c:v>3.5</c:v>
                </c:pt>
                <c:pt idx="1025">
                  <c:v>3.5</c:v>
                </c:pt>
                <c:pt idx="1026">
                  <c:v>3.25</c:v>
                </c:pt>
                <c:pt idx="1027">
                  <c:v>3.25</c:v>
                </c:pt>
                <c:pt idx="1028">
                  <c:v>3.25</c:v>
                </c:pt>
                <c:pt idx="1029">
                  <c:v>3.25</c:v>
                </c:pt>
                <c:pt idx="1030">
                  <c:v>3.25</c:v>
                </c:pt>
                <c:pt idx="1031">
                  <c:v>3.25</c:v>
                </c:pt>
                <c:pt idx="1032">
                  <c:v>3.25</c:v>
                </c:pt>
                <c:pt idx="1033">
                  <c:v>3.25</c:v>
                </c:pt>
                <c:pt idx="1034">
                  <c:v>3.25</c:v>
                </c:pt>
                <c:pt idx="1035">
                  <c:v>3.25</c:v>
                </c:pt>
                <c:pt idx="1036">
                  <c:v>3.25</c:v>
                </c:pt>
                <c:pt idx="1037">
                  <c:v>3.25</c:v>
                </c:pt>
                <c:pt idx="1038">
                  <c:v>3.25</c:v>
                </c:pt>
                <c:pt idx="1039">
                  <c:v>3.25</c:v>
                </c:pt>
                <c:pt idx="1040">
                  <c:v>3.25</c:v>
                </c:pt>
                <c:pt idx="1041">
                  <c:v>3.25</c:v>
                </c:pt>
                <c:pt idx="1042">
                  <c:v>3.25</c:v>
                </c:pt>
                <c:pt idx="1043">
                  <c:v>3.25</c:v>
                </c:pt>
                <c:pt idx="1044">
                  <c:v>3.25</c:v>
                </c:pt>
                <c:pt idx="1045">
                  <c:v>3.25</c:v>
                </c:pt>
                <c:pt idx="1046">
                  <c:v>3.25</c:v>
                </c:pt>
                <c:pt idx="1047">
                  <c:v>3.25</c:v>
                </c:pt>
                <c:pt idx="1048">
                  <c:v>3.25</c:v>
                </c:pt>
                <c:pt idx="1049">
                  <c:v>3.25</c:v>
                </c:pt>
                <c:pt idx="1050">
                  <c:v>3.25</c:v>
                </c:pt>
                <c:pt idx="1051">
                  <c:v>3.25</c:v>
                </c:pt>
                <c:pt idx="1052">
                  <c:v>3.25</c:v>
                </c:pt>
                <c:pt idx="1053">
                  <c:v>3.25</c:v>
                </c:pt>
                <c:pt idx="1054">
                  <c:v>3.25</c:v>
                </c:pt>
                <c:pt idx="1055">
                  <c:v>3.25</c:v>
                </c:pt>
                <c:pt idx="1056">
                  <c:v>3.25</c:v>
                </c:pt>
                <c:pt idx="1057">
                  <c:v>3.25</c:v>
                </c:pt>
                <c:pt idx="1058">
                  <c:v>3.25</c:v>
                </c:pt>
                <c:pt idx="1059">
                  <c:v>3.25</c:v>
                </c:pt>
                <c:pt idx="1060">
                  <c:v>3.25</c:v>
                </c:pt>
                <c:pt idx="1061">
                  <c:v>3.25</c:v>
                </c:pt>
                <c:pt idx="1062">
                  <c:v>3.25</c:v>
                </c:pt>
                <c:pt idx="1063">
                  <c:v>3.25</c:v>
                </c:pt>
                <c:pt idx="1064">
                  <c:v>3.25</c:v>
                </c:pt>
                <c:pt idx="1065">
                  <c:v>3.25</c:v>
                </c:pt>
                <c:pt idx="1066">
                  <c:v>3.25</c:v>
                </c:pt>
                <c:pt idx="1067">
                  <c:v>3.25</c:v>
                </c:pt>
                <c:pt idx="1068">
                  <c:v>3.25</c:v>
                </c:pt>
                <c:pt idx="1069">
                  <c:v>3.25</c:v>
                </c:pt>
                <c:pt idx="1070">
                  <c:v>3.25</c:v>
                </c:pt>
                <c:pt idx="1071">
                  <c:v>3.25</c:v>
                </c:pt>
                <c:pt idx="1072">
                  <c:v>3.25</c:v>
                </c:pt>
                <c:pt idx="1073">
                  <c:v>3.25</c:v>
                </c:pt>
                <c:pt idx="1074">
                  <c:v>3.25</c:v>
                </c:pt>
                <c:pt idx="1075">
                  <c:v>3.25</c:v>
                </c:pt>
                <c:pt idx="1076">
                  <c:v>3.25</c:v>
                </c:pt>
                <c:pt idx="1077">
                  <c:v>3.25</c:v>
                </c:pt>
                <c:pt idx="1078">
                  <c:v>3.25</c:v>
                </c:pt>
                <c:pt idx="1079">
                  <c:v>3.25</c:v>
                </c:pt>
                <c:pt idx="1080">
                  <c:v>3.25</c:v>
                </c:pt>
                <c:pt idx="1081">
                  <c:v>3.25</c:v>
                </c:pt>
                <c:pt idx="1082">
                  <c:v>3</c:v>
                </c:pt>
                <c:pt idx="1083">
                  <c:v>3</c:v>
                </c:pt>
                <c:pt idx="1084">
                  <c:v>3</c:v>
                </c:pt>
                <c:pt idx="1085">
                  <c:v>3</c:v>
                </c:pt>
                <c:pt idx="1086">
                  <c:v>3</c:v>
                </c:pt>
                <c:pt idx="1087">
                  <c:v>3</c:v>
                </c:pt>
                <c:pt idx="1088">
                  <c:v>3</c:v>
                </c:pt>
                <c:pt idx="1089">
                  <c:v>3</c:v>
                </c:pt>
                <c:pt idx="1090">
                  <c:v>3</c:v>
                </c:pt>
                <c:pt idx="1091">
                  <c:v>3</c:v>
                </c:pt>
                <c:pt idx="1092">
                  <c:v>3</c:v>
                </c:pt>
                <c:pt idx="1093">
                  <c:v>3</c:v>
                </c:pt>
                <c:pt idx="1094">
                  <c:v>3</c:v>
                </c:pt>
                <c:pt idx="1095">
                  <c:v>3</c:v>
                </c:pt>
                <c:pt idx="1096">
                  <c:v>3</c:v>
                </c:pt>
                <c:pt idx="1097">
                  <c:v>3</c:v>
                </c:pt>
                <c:pt idx="1098">
                  <c:v>3</c:v>
                </c:pt>
                <c:pt idx="1099">
                  <c:v>3</c:v>
                </c:pt>
                <c:pt idx="1100">
                  <c:v>3</c:v>
                </c:pt>
                <c:pt idx="1101">
                  <c:v>3</c:v>
                </c:pt>
                <c:pt idx="1102">
                  <c:v>3</c:v>
                </c:pt>
                <c:pt idx="1103">
                  <c:v>3</c:v>
                </c:pt>
                <c:pt idx="1104">
                  <c:v>3</c:v>
                </c:pt>
                <c:pt idx="1105">
                  <c:v>3</c:v>
                </c:pt>
                <c:pt idx="1106">
                  <c:v>3</c:v>
                </c:pt>
                <c:pt idx="1107">
                  <c:v>3</c:v>
                </c:pt>
                <c:pt idx="1108">
                  <c:v>3</c:v>
                </c:pt>
                <c:pt idx="1109">
                  <c:v>3</c:v>
                </c:pt>
                <c:pt idx="1110">
                  <c:v>3</c:v>
                </c:pt>
                <c:pt idx="1111">
                  <c:v>3</c:v>
                </c:pt>
                <c:pt idx="1112">
                  <c:v>3</c:v>
                </c:pt>
                <c:pt idx="1113">
                  <c:v>3</c:v>
                </c:pt>
                <c:pt idx="1114">
                  <c:v>3</c:v>
                </c:pt>
                <c:pt idx="1115">
                  <c:v>3</c:v>
                </c:pt>
                <c:pt idx="1116">
                  <c:v>3</c:v>
                </c:pt>
                <c:pt idx="1117">
                  <c:v>3</c:v>
                </c:pt>
                <c:pt idx="1118">
                  <c:v>3</c:v>
                </c:pt>
                <c:pt idx="1119">
                  <c:v>3</c:v>
                </c:pt>
                <c:pt idx="1120">
                  <c:v>3</c:v>
                </c:pt>
                <c:pt idx="1121">
                  <c:v>3</c:v>
                </c:pt>
                <c:pt idx="1122">
                  <c:v>3</c:v>
                </c:pt>
                <c:pt idx="1123">
                  <c:v>3</c:v>
                </c:pt>
                <c:pt idx="1124">
                  <c:v>3</c:v>
                </c:pt>
                <c:pt idx="1125">
                  <c:v>3</c:v>
                </c:pt>
                <c:pt idx="1126">
                  <c:v>3</c:v>
                </c:pt>
                <c:pt idx="1127">
                  <c:v>3</c:v>
                </c:pt>
                <c:pt idx="1128">
                  <c:v>3</c:v>
                </c:pt>
                <c:pt idx="1129">
                  <c:v>3</c:v>
                </c:pt>
                <c:pt idx="1130">
                  <c:v>3</c:v>
                </c:pt>
                <c:pt idx="1131">
                  <c:v>2.75</c:v>
                </c:pt>
                <c:pt idx="1132">
                  <c:v>2.75</c:v>
                </c:pt>
                <c:pt idx="1133">
                  <c:v>2.75</c:v>
                </c:pt>
                <c:pt idx="1134">
                  <c:v>2.75</c:v>
                </c:pt>
                <c:pt idx="1135">
                  <c:v>2.75</c:v>
                </c:pt>
                <c:pt idx="1136">
                  <c:v>2.75</c:v>
                </c:pt>
                <c:pt idx="1137">
                  <c:v>2.75</c:v>
                </c:pt>
                <c:pt idx="1138">
                  <c:v>2.75</c:v>
                </c:pt>
                <c:pt idx="1139">
                  <c:v>2.75</c:v>
                </c:pt>
                <c:pt idx="1140">
                  <c:v>2.75</c:v>
                </c:pt>
                <c:pt idx="1141">
                  <c:v>2.75</c:v>
                </c:pt>
                <c:pt idx="1142">
                  <c:v>2.75</c:v>
                </c:pt>
                <c:pt idx="1143">
                  <c:v>2.75</c:v>
                </c:pt>
                <c:pt idx="1144">
                  <c:v>2.75</c:v>
                </c:pt>
                <c:pt idx="1145">
                  <c:v>2.75</c:v>
                </c:pt>
                <c:pt idx="1146">
                  <c:v>2.75</c:v>
                </c:pt>
                <c:pt idx="1147">
                  <c:v>2.75</c:v>
                </c:pt>
                <c:pt idx="1148">
                  <c:v>2.75</c:v>
                </c:pt>
                <c:pt idx="1149">
                  <c:v>2.75</c:v>
                </c:pt>
                <c:pt idx="1150">
                  <c:v>2.75</c:v>
                </c:pt>
                <c:pt idx="1151">
                  <c:v>2.75</c:v>
                </c:pt>
                <c:pt idx="1152">
                  <c:v>2.75</c:v>
                </c:pt>
                <c:pt idx="1153">
                  <c:v>2.75</c:v>
                </c:pt>
                <c:pt idx="1154">
                  <c:v>2.75</c:v>
                </c:pt>
                <c:pt idx="1155">
                  <c:v>2.75</c:v>
                </c:pt>
                <c:pt idx="1156">
                  <c:v>2.75</c:v>
                </c:pt>
                <c:pt idx="1157">
                  <c:v>2.75</c:v>
                </c:pt>
                <c:pt idx="1158">
                  <c:v>2.75</c:v>
                </c:pt>
                <c:pt idx="1159">
                  <c:v>2.75</c:v>
                </c:pt>
                <c:pt idx="1160">
                  <c:v>2.75</c:v>
                </c:pt>
                <c:pt idx="1161">
                  <c:v>2.75</c:v>
                </c:pt>
                <c:pt idx="1162">
                  <c:v>2.75</c:v>
                </c:pt>
                <c:pt idx="1163">
                  <c:v>2.75</c:v>
                </c:pt>
                <c:pt idx="1164">
                  <c:v>2.75</c:v>
                </c:pt>
                <c:pt idx="1165">
                  <c:v>2.75</c:v>
                </c:pt>
                <c:pt idx="1166">
                  <c:v>2.5</c:v>
                </c:pt>
                <c:pt idx="1167">
                  <c:v>2.5</c:v>
                </c:pt>
                <c:pt idx="1168">
                  <c:v>2.5</c:v>
                </c:pt>
                <c:pt idx="1169">
                  <c:v>2.5</c:v>
                </c:pt>
                <c:pt idx="1170">
                  <c:v>2.5</c:v>
                </c:pt>
                <c:pt idx="1171">
                  <c:v>2.5</c:v>
                </c:pt>
                <c:pt idx="1172">
                  <c:v>2.5</c:v>
                </c:pt>
                <c:pt idx="1173">
                  <c:v>2.5</c:v>
                </c:pt>
                <c:pt idx="1174">
                  <c:v>2.5</c:v>
                </c:pt>
                <c:pt idx="1175">
                  <c:v>2.5</c:v>
                </c:pt>
                <c:pt idx="1176">
                  <c:v>2.5</c:v>
                </c:pt>
                <c:pt idx="1177">
                  <c:v>2.5</c:v>
                </c:pt>
                <c:pt idx="1178">
                  <c:v>2.5</c:v>
                </c:pt>
                <c:pt idx="1179">
                  <c:v>2.5</c:v>
                </c:pt>
                <c:pt idx="1180">
                  <c:v>2.5</c:v>
                </c:pt>
                <c:pt idx="1181">
                  <c:v>2.5</c:v>
                </c:pt>
                <c:pt idx="1182">
                  <c:v>2.5</c:v>
                </c:pt>
                <c:pt idx="1183">
                  <c:v>2.5</c:v>
                </c:pt>
                <c:pt idx="1184">
                  <c:v>2.5</c:v>
                </c:pt>
                <c:pt idx="1185">
                  <c:v>2.5</c:v>
                </c:pt>
                <c:pt idx="1186">
                  <c:v>2.5</c:v>
                </c:pt>
                <c:pt idx="1187">
                  <c:v>2.5</c:v>
                </c:pt>
                <c:pt idx="1188">
                  <c:v>2.5</c:v>
                </c:pt>
                <c:pt idx="1189">
                  <c:v>2.5</c:v>
                </c:pt>
                <c:pt idx="1190">
                  <c:v>2.5</c:v>
                </c:pt>
                <c:pt idx="1191">
                  <c:v>2.5</c:v>
                </c:pt>
                <c:pt idx="1192">
                  <c:v>2.5</c:v>
                </c:pt>
                <c:pt idx="1193">
                  <c:v>2.5</c:v>
                </c:pt>
                <c:pt idx="1194">
                  <c:v>2.5</c:v>
                </c:pt>
                <c:pt idx="1195">
                  <c:v>2.5</c:v>
                </c:pt>
                <c:pt idx="1196">
                  <c:v>2.5</c:v>
                </c:pt>
                <c:pt idx="1197">
                  <c:v>2.5</c:v>
                </c:pt>
                <c:pt idx="1198">
                  <c:v>2.5</c:v>
                </c:pt>
                <c:pt idx="1199">
                  <c:v>2.5</c:v>
                </c:pt>
                <c:pt idx="1200">
                  <c:v>2.5</c:v>
                </c:pt>
                <c:pt idx="1201">
                  <c:v>2.5</c:v>
                </c:pt>
                <c:pt idx="1202">
                  <c:v>2.5</c:v>
                </c:pt>
                <c:pt idx="1203">
                  <c:v>2.5</c:v>
                </c:pt>
                <c:pt idx="1204">
                  <c:v>2.5</c:v>
                </c:pt>
                <c:pt idx="1205">
                  <c:v>2.5</c:v>
                </c:pt>
                <c:pt idx="1206">
                  <c:v>2.25</c:v>
                </c:pt>
                <c:pt idx="1207">
                  <c:v>2.25</c:v>
                </c:pt>
                <c:pt idx="1208">
                  <c:v>2.25</c:v>
                </c:pt>
                <c:pt idx="1209">
                  <c:v>2.25</c:v>
                </c:pt>
                <c:pt idx="1210">
                  <c:v>2.25</c:v>
                </c:pt>
                <c:pt idx="1211">
                  <c:v>2.25</c:v>
                </c:pt>
                <c:pt idx="1212">
                  <c:v>2.25</c:v>
                </c:pt>
                <c:pt idx="1213">
                  <c:v>2.25</c:v>
                </c:pt>
                <c:pt idx="1214">
                  <c:v>2.25</c:v>
                </c:pt>
                <c:pt idx="1215">
                  <c:v>2.25</c:v>
                </c:pt>
                <c:pt idx="1216">
                  <c:v>2.25</c:v>
                </c:pt>
                <c:pt idx="1217">
                  <c:v>2.25</c:v>
                </c:pt>
                <c:pt idx="1218">
                  <c:v>2.25</c:v>
                </c:pt>
                <c:pt idx="1219">
                  <c:v>2.25</c:v>
                </c:pt>
                <c:pt idx="1220">
                  <c:v>2.25</c:v>
                </c:pt>
                <c:pt idx="1221">
                  <c:v>2.25</c:v>
                </c:pt>
                <c:pt idx="1222">
                  <c:v>2.25</c:v>
                </c:pt>
                <c:pt idx="1223">
                  <c:v>2.25</c:v>
                </c:pt>
                <c:pt idx="1224">
                  <c:v>2.25</c:v>
                </c:pt>
                <c:pt idx="1225">
                  <c:v>2.25</c:v>
                </c:pt>
                <c:pt idx="1226">
                  <c:v>2.25</c:v>
                </c:pt>
                <c:pt idx="1227">
                  <c:v>2.25</c:v>
                </c:pt>
                <c:pt idx="1228">
                  <c:v>2.25</c:v>
                </c:pt>
                <c:pt idx="1229">
                  <c:v>2.25</c:v>
                </c:pt>
                <c:pt idx="1230">
                  <c:v>2.25</c:v>
                </c:pt>
                <c:pt idx="1231">
                  <c:v>2.25</c:v>
                </c:pt>
                <c:pt idx="1232">
                  <c:v>2.25</c:v>
                </c:pt>
                <c:pt idx="1233">
                  <c:v>2.25</c:v>
                </c:pt>
                <c:pt idx="1234">
                  <c:v>2.25</c:v>
                </c:pt>
                <c:pt idx="1235">
                  <c:v>2.25</c:v>
                </c:pt>
                <c:pt idx="1236">
                  <c:v>2.25</c:v>
                </c:pt>
                <c:pt idx="1237">
                  <c:v>2.25</c:v>
                </c:pt>
                <c:pt idx="1238">
                  <c:v>2.25</c:v>
                </c:pt>
                <c:pt idx="1239">
                  <c:v>2.25</c:v>
                </c:pt>
                <c:pt idx="1240">
                  <c:v>2.25</c:v>
                </c:pt>
                <c:pt idx="1241">
                  <c:v>2.25</c:v>
                </c:pt>
                <c:pt idx="1242">
                  <c:v>2.25</c:v>
                </c:pt>
                <c:pt idx="1243">
                  <c:v>2.25</c:v>
                </c:pt>
                <c:pt idx="1244">
                  <c:v>2.25</c:v>
                </c:pt>
                <c:pt idx="1245">
                  <c:v>2.25</c:v>
                </c:pt>
                <c:pt idx="1246">
                  <c:v>2.25</c:v>
                </c:pt>
                <c:pt idx="1247">
                  <c:v>2.25</c:v>
                </c:pt>
                <c:pt idx="1248">
                  <c:v>2.25</c:v>
                </c:pt>
                <c:pt idx="1249">
                  <c:v>2.25</c:v>
                </c:pt>
                <c:pt idx="1250">
                  <c:v>2.25</c:v>
                </c:pt>
                <c:pt idx="1251">
                  <c:v>2.25</c:v>
                </c:pt>
                <c:pt idx="1252">
                  <c:v>2.25</c:v>
                </c:pt>
                <c:pt idx="1253">
                  <c:v>2.25</c:v>
                </c:pt>
                <c:pt idx="1254">
                  <c:v>2.25</c:v>
                </c:pt>
                <c:pt idx="1255">
                  <c:v>2.25</c:v>
                </c:pt>
                <c:pt idx="1256">
                  <c:v>2.25</c:v>
                </c:pt>
                <c:pt idx="1257">
                  <c:v>2.25</c:v>
                </c:pt>
                <c:pt idx="1258">
                  <c:v>2.25</c:v>
                </c:pt>
                <c:pt idx="1259">
                  <c:v>2.25</c:v>
                </c:pt>
                <c:pt idx="1260">
                  <c:v>2.25</c:v>
                </c:pt>
                <c:pt idx="1261">
                  <c:v>2.25</c:v>
                </c:pt>
                <c:pt idx="1262">
                  <c:v>2</c:v>
                </c:pt>
                <c:pt idx="1263">
                  <c:v>2</c:v>
                </c:pt>
                <c:pt idx="1264">
                  <c:v>2</c:v>
                </c:pt>
                <c:pt idx="1265">
                  <c:v>2</c:v>
                </c:pt>
                <c:pt idx="1266">
                  <c:v>2</c:v>
                </c:pt>
                <c:pt idx="1267">
                  <c:v>2</c:v>
                </c:pt>
                <c:pt idx="1268">
                  <c:v>2</c:v>
                </c:pt>
                <c:pt idx="1269">
                  <c:v>2</c:v>
                </c:pt>
                <c:pt idx="1270">
                  <c:v>2</c:v>
                </c:pt>
                <c:pt idx="1271">
                  <c:v>2</c:v>
                </c:pt>
                <c:pt idx="1272">
                  <c:v>2</c:v>
                </c:pt>
                <c:pt idx="1273">
                  <c:v>2</c:v>
                </c:pt>
                <c:pt idx="1274">
                  <c:v>2</c:v>
                </c:pt>
                <c:pt idx="1275">
                  <c:v>2</c:v>
                </c:pt>
                <c:pt idx="1276">
                  <c:v>2</c:v>
                </c:pt>
                <c:pt idx="1277">
                  <c:v>2</c:v>
                </c:pt>
                <c:pt idx="1278">
                  <c:v>2</c:v>
                </c:pt>
                <c:pt idx="1279">
                  <c:v>2</c:v>
                </c:pt>
                <c:pt idx="1280">
                  <c:v>2</c:v>
                </c:pt>
                <c:pt idx="1281">
                  <c:v>2</c:v>
                </c:pt>
                <c:pt idx="1282">
                  <c:v>2</c:v>
                </c:pt>
                <c:pt idx="1283">
                  <c:v>2</c:v>
                </c:pt>
                <c:pt idx="1284">
                  <c:v>2</c:v>
                </c:pt>
                <c:pt idx="1285">
                  <c:v>2</c:v>
                </c:pt>
                <c:pt idx="1286">
                  <c:v>2</c:v>
                </c:pt>
                <c:pt idx="1287">
                  <c:v>2</c:v>
                </c:pt>
                <c:pt idx="1288">
                  <c:v>2</c:v>
                </c:pt>
                <c:pt idx="1289">
                  <c:v>2</c:v>
                </c:pt>
                <c:pt idx="1290">
                  <c:v>2</c:v>
                </c:pt>
                <c:pt idx="1291">
                  <c:v>2</c:v>
                </c:pt>
                <c:pt idx="1292">
                  <c:v>2</c:v>
                </c:pt>
                <c:pt idx="1293">
                  <c:v>2</c:v>
                </c:pt>
                <c:pt idx="1294">
                  <c:v>2</c:v>
                </c:pt>
                <c:pt idx="1295">
                  <c:v>2</c:v>
                </c:pt>
                <c:pt idx="1296">
                  <c:v>2</c:v>
                </c:pt>
                <c:pt idx="1297">
                  <c:v>2</c:v>
                </c:pt>
                <c:pt idx="1298">
                  <c:v>2</c:v>
                </c:pt>
                <c:pt idx="1299">
                  <c:v>2</c:v>
                </c:pt>
                <c:pt idx="1300">
                  <c:v>2</c:v>
                </c:pt>
                <c:pt idx="1301">
                  <c:v>2</c:v>
                </c:pt>
                <c:pt idx="1302">
                  <c:v>2</c:v>
                </c:pt>
                <c:pt idx="1303">
                  <c:v>2</c:v>
                </c:pt>
                <c:pt idx="1304">
                  <c:v>1.75</c:v>
                </c:pt>
                <c:pt idx="1305">
                  <c:v>1.75</c:v>
                </c:pt>
                <c:pt idx="1306">
                  <c:v>1.75</c:v>
                </c:pt>
                <c:pt idx="1307">
                  <c:v>1.75</c:v>
                </c:pt>
                <c:pt idx="1308">
                  <c:v>1.75</c:v>
                </c:pt>
                <c:pt idx="1309">
                  <c:v>1.75</c:v>
                </c:pt>
                <c:pt idx="1310">
                  <c:v>1.75</c:v>
                </c:pt>
                <c:pt idx="1311">
                  <c:v>1.75</c:v>
                </c:pt>
                <c:pt idx="1312">
                  <c:v>1.75</c:v>
                </c:pt>
                <c:pt idx="1313">
                  <c:v>1.75</c:v>
                </c:pt>
                <c:pt idx="1314">
                  <c:v>1.75</c:v>
                </c:pt>
                <c:pt idx="1315">
                  <c:v>1.75</c:v>
                </c:pt>
                <c:pt idx="1316">
                  <c:v>1.75</c:v>
                </c:pt>
                <c:pt idx="1317">
                  <c:v>1.75</c:v>
                </c:pt>
                <c:pt idx="1318">
                  <c:v>1.75</c:v>
                </c:pt>
                <c:pt idx="1319">
                  <c:v>1.75</c:v>
                </c:pt>
                <c:pt idx="1320">
                  <c:v>1.75</c:v>
                </c:pt>
                <c:pt idx="1321">
                  <c:v>1.75</c:v>
                </c:pt>
                <c:pt idx="1322">
                  <c:v>1.75</c:v>
                </c:pt>
                <c:pt idx="1323">
                  <c:v>1.75</c:v>
                </c:pt>
                <c:pt idx="1324">
                  <c:v>1.75</c:v>
                </c:pt>
                <c:pt idx="1325">
                  <c:v>1.75</c:v>
                </c:pt>
                <c:pt idx="1326">
                  <c:v>1.75</c:v>
                </c:pt>
                <c:pt idx="1327">
                  <c:v>1.75</c:v>
                </c:pt>
                <c:pt idx="1328">
                  <c:v>1.75</c:v>
                </c:pt>
                <c:pt idx="1329">
                  <c:v>1.75</c:v>
                </c:pt>
                <c:pt idx="1330">
                  <c:v>1.75</c:v>
                </c:pt>
                <c:pt idx="1331">
                  <c:v>1.75</c:v>
                </c:pt>
                <c:pt idx="1332">
                  <c:v>1.75</c:v>
                </c:pt>
                <c:pt idx="1333">
                  <c:v>1.75</c:v>
                </c:pt>
                <c:pt idx="1334">
                  <c:v>1.75</c:v>
                </c:pt>
                <c:pt idx="1335">
                  <c:v>1.75</c:v>
                </c:pt>
                <c:pt idx="1336">
                  <c:v>1.75</c:v>
                </c:pt>
                <c:pt idx="1337">
                  <c:v>1.75</c:v>
                </c:pt>
                <c:pt idx="1338">
                  <c:v>1.75</c:v>
                </c:pt>
                <c:pt idx="1339">
                  <c:v>1.75</c:v>
                </c:pt>
                <c:pt idx="1340">
                  <c:v>1.75</c:v>
                </c:pt>
                <c:pt idx="1341">
                  <c:v>1.75</c:v>
                </c:pt>
                <c:pt idx="1342">
                  <c:v>1.75</c:v>
                </c:pt>
                <c:pt idx="1343">
                  <c:v>1.75</c:v>
                </c:pt>
                <c:pt idx="1344">
                  <c:v>1.75</c:v>
                </c:pt>
                <c:pt idx="1345">
                  <c:v>1.75</c:v>
                </c:pt>
                <c:pt idx="1346">
                  <c:v>1.75</c:v>
                </c:pt>
                <c:pt idx="1347">
                  <c:v>1.75</c:v>
                </c:pt>
                <c:pt idx="1348">
                  <c:v>1.75</c:v>
                </c:pt>
                <c:pt idx="1349">
                  <c:v>1.75</c:v>
                </c:pt>
                <c:pt idx="1350">
                  <c:v>1.75</c:v>
                </c:pt>
                <c:pt idx="1351">
                  <c:v>1.75</c:v>
                </c:pt>
                <c:pt idx="1352">
                  <c:v>1.75</c:v>
                </c:pt>
                <c:pt idx="1353">
                  <c:v>1.75</c:v>
                </c:pt>
                <c:pt idx="1354">
                  <c:v>1.75</c:v>
                </c:pt>
                <c:pt idx="1355">
                  <c:v>1.75</c:v>
                </c:pt>
                <c:pt idx="1356">
                  <c:v>1.75</c:v>
                </c:pt>
                <c:pt idx="1357">
                  <c:v>1.75</c:v>
                </c:pt>
                <c:pt idx="1358">
                  <c:v>1.75</c:v>
                </c:pt>
                <c:pt idx="1359">
                  <c:v>1.75</c:v>
                </c:pt>
                <c:pt idx="1360">
                  <c:v>1.75</c:v>
                </c:pt>
                <c:pt idx="1361">
                  <c:v>1.75</c:v>
                </c:pt>
                <c:pt idx="1362">
                  <c:v>1.75</c:v>
                </c:pt>
                <c:pt idx="1363">
                  <c:v>1.75</c:v>
                </c:pt>
                <c:pt idx="1364">
                  <c:v>1.75</c:v>
                </c:pt>
                <c:pt idx="1365">
                  <c:v>1.75</c:v>
                </c:pt>
                <c:pt idx="1366">
                  <c:v>1.75</c:v>
                </c:pt>
                <c:pt idx="1367">
                  <c:v>1.75</c:v>
                </c:pt>
                <c:pt idx="1368">
                  <c:v>1.75</c:v>
                </c:pt>
                <c:pt idx="1369">
                  <c:v>1.75</c:v>
                </c:pt>
                <c:pt idx="1370">
                  <c:v>1.75</c:v>
                </c:pt>
                <c:pt idx="1371">
                  <c:v>1.75</c:v>
                </c:pt>
                <c:pt idx="1372">
                  <c:v>1.75</c:v>
                </c:pt>
                <c:pt idx="1373">
                  <c:v>1.75</c:v>
                </c:pt>
                <c:pt idx="1374">
                  <c:v>1.75</c:v>
                </c:pt>
                <c:pt idx="1375">
                  <c:v>1.75</c:v>
                </c:pt>
                <c:pt idx="1376">
                  <c:v>1.75</c:v>
                </c:pt>
                <c:pt idx="1377">
                  <c:v>1.75</c:v>
                </c:pt>
                <c:pt idx="1378">
                  <c:v>1.75</c:v>
                </c:pt>
                <c:pt idx="1379">
                  <c:v>1.75</c:v>
                </c:pt>
                <c:pt idx="1380">
                  <c:v>1.75</c:v>
                </c:pt>
                <c:pt idx="1381">
                  <c:v>1.75</c:v>
                </c:pt>
                <c:pt idx="1382">
                  <c:v>1.75</c:v>
                </c:pt>
                <c:pt idx="1383">
                  <c:v>1.75</c:v>
                </c:pt>
                <c:pt idx="1384">
                  <c:v>1.75</c:v>
                </c:pt>
                <c:pt idx="1385">
                  <c:v>1.75</c:v>
                </c:pt>
                <c:pt idx="1386">
                  <c:v>1.75</c:v>
                </c:pt>
                <c:pt idx="1387">
                  <c:v>1.75</c:v>
                </c:pt>
                <c:pt idx="1388">
                  <c:v>1.75</c:v>
                </c:pt>
                <c:pt idx="1389">
                  <c:v>1.75</c:v>
                </c:pt>
                <c:pt idx="1390">
                  <c:v>1.75</c:v>
                </c:pt>
                <c:pt idx="1391">
                  <c:v>1.75</c:v>
                </c:pt>
                <c:pt idx="1392">
                  <c:v>1.75</c:v>
                </c:pt>
                <c:pt idx="1393">
                  <c:v>1.75</c:v>
                </c:pt>
                <c:pt idx="1394">
                  <c:v>1.75</c:v>
                </c:pt>
                <c:pt idx="1395">
                  <c:v>1.75</c:v>
                </c:pt>
                <c:pt idx="1396">
                  <c:v>1.75</c:v>
                </c:pt>
                <c:pt idx="1397">
                  <c:v>1.75</c:v>
                </c:pt>
                <c:pt idx="1398">
                  <c:v>1.75</c:v>
                </c:pt>
                <c:pt idx="1399">
                  <c:v>1.75</c:v>
                </c:pt>
                <c:pt idx="1400">
                  <c:v>1.75</c:v>
                </c:pt>
                <c:pt idx="1401">
                  <c:v>1.75</c:v>
                </c:pt>
                <c:pt idx="1402">
                  <c:v>1.75</c:v>
                </c:pt>
                <c:pt idx="1403">
                  <c:v>1.75</c:v>
                </c:pt>
                <c:pt idx="1404">
                  <c:v>1.75</c:v>
                </c:pt>
                <c:pt idx="1405">
                  <c:v>1.75</c:v>
                </c:pt>
                <c:pt idx="1406">
                  <c:v>1.75</c:v>
                </c:pt>
                <c:pt idx="1407">
                  <c:v>1.75</c:v>
                </c:pt>
                <c:pt idx="1408">
                  <c:v>1.75</c:v>
                </c:pt>
                <c:pt idx="1409">
                  <c:v>1.75</c:v>
                </c:pt>
                <c:pt idx="1410">
                  <c:v>1.75</c:v>
                </c:pt>
                <c:pt idx="1411">
                  <c:v>1.75</c:v>
                </c:pt>
                <c:pt idx="1412">
                  <c:v>1.75</c:v>
                </c:pt>
                <c:pt idx="1413">
                  <c:v>1.75</c:v>
                </c:pt>
                <c:pt idx="1414">
                  <c:v>1.75</c:v>
                </c:pt>
                <c:pt idx="1415">
                  <c:v>1.75</c:v>
                </c:pt>
                <c:pt idx="1416">
                  <c:v>1.75</c:v>
                </c:pt>
                <c:pt idx="1417">
                  <c:v>1.75</c:v>
                </c:pt>
                <c:pt idx="1418">
                  <c:v>1.75</c:v>
                </c:pt>
                <c:pt idx="1419">
                  <c:v>1.75</c:v>
                </c:pt>
                <c:pt idx="1420">
                  <c:v>1.75</c:v>
                </c:pt>
                <c:pt idx="1421">
                  <c:v>1.75</c:v>
                </c:pt>
                <c:pt idx="1422">
                  <c:v>1.75</c:v>
                </c:pt>
                <c:pt idx="1423">
                  <c:v>1.75</c:v>
                </c:pt>
                <c:pt idx="1424">
                  <c:v>1.75</c:v>
                </c:pt>
                <c:pt idx="1425">
                  <c:v>1.75</c:v>
                </c:pt>
                <c:pt idx="1426">
                  <c:v>1.75</c:v>
                </c:pt>
                <c:pt idx="1427">
                  <c:v>1.75</c:v>
                </c:pt>
                <c:pt idx="1428">
                  <c:v>1.75</c:v>
                </c:pt>
                <c:pt idx="1429">
                  <c:v>1.75</c:v>
                </c:pt>
                <c:pt idx="1430">
                  <c:v>1.75</c:v>
                </c:pt>
                <c:pt idx="1431">
                  <c:v>1.75</c:v>
                </c:pt>
                <c:pt idx="1432">
                  <c:v>1.75</c:v>
                </c:pt>
                <c:pt idx="1433">
                  <c:v>1.75</c:v>
                </c:pt>
                <c:pt idx="1434">
                  <c:v>1.75</c:v>
                </c:pt>
                <c:pt idx="1435">
                  <c:v>1.75</c:v>
                </c:pt>
                <c:pt idx="1436">
                  <c:v>1.75</c:v>
                </c:pt>
                <c:pt idx="1437">
                  <c:v>1.75</c:v>
                </c:pt>
                <c:pt idx="1438">
                  <c:v>1.75</c:v>
                </c:pt>
                <c:pt idx="1439">
                  <c:v>1.75</c:v>
                </c:pt>
                <c:pt idx="1440">
                  <c:v>1.75</c:v>
                </c:pt>
                <c:pt idx="1441">
                  <c:v>1.75</c:v>
                </c:pt>
                <c:pt idx="1442">
                  <c:v>1.75</c:v>
                </c:pt>
                <c:pt idx="1443">
                  <c:v>1.75</c:v>
                </c:pt>
                <c:pt idx="1444">
                  <c:v>1.75</c:v>
                </c:pt>
                <c:pt idx="1445">
                  <c:v>1.75</c:v>
                </c:pt>
                <c:pt idx="1446">
                  <c:v>1.75</c:v>
                </c:pt>
                <c:pt idx="1447">
                  <c:v>1.75</c:v>
                </c:pt>
                <c:pt idx="1448">
                  <c:v>1.75</c:v>
                </c:pt>
                <c:pt idx="1449">
                  <c:v>1.75</c:v>
                </c:pt>
                <c:pt idx="1450">
                  <c:v>1.75</c:v>
                </c:pt>
                <c:pt idx="1451">
                  <c:v>1.75</c:v>
                </c:pt>
                <c:pt idx="1452">
                  <c:v>1.75</c:v>
                </c:pt>
                <c:pt idx="1453">
                  <c:v>1.75</c:v>
                </c:pt>
                <c:pt idx="1454">
                  <c:v>1.75</c:v>
                </c:pt>
                <c:pt idx="1455">
                  <c:v>1.75</c:v>
                </c:pt>
                <c:pt idx="1456">
                  <c:v>1.75</c:v>
                </c:pt>
                <c:pt idx="1457">
                  <c:v>1.75</c:v>
                </c:pt>
                <c:pt idx="1458">
                  <c:v>1.75</c:v>
                </c:pt>
                <c:pt idx="1459">
                  <c:v>1.75</c:v>
                </c:pt>
                <c:pt idx="1460">
                  <c:v>1.75</c:v>
                </c:pt>
                <c:pt idx="1461">
                  <c:v>1.75</c:v>
                </c:pt>
                <c:pt idx="1462">
                  <c:v>1.75</c:v>
                </c:pt>
                <c:pt idx="1463">
                  <c:v>1.75</c:v>
                </c:pt>
                <c:pt idx="1464">
                  <c:v>1.75</c:v>
                </c:pt>
                <c:pt idx="1465">
                  <c:v>1.75</c:v>
                </c:pt>
                <c:pt idx="1466">
                  <c:v>1.75</c:v>
                </c:pt>
                <c:pt idx="1467">
                  <c:v>1.75</c:v>
                </c:pt>
                <c:pt idx="1468">
                  <c:v>1.75</c:v>
                </c:pt>
                <c:pt idx="1469">
                  <c:v>1.75</c:v>
                </c:pt>
                <c:pt idx="1470">
                  <c:v>1.75</c:v>
                </c:pt>
                <c:pt idx="1471">
                  <c:v>1.75</c:v>
                </c:pt>
                <c:pt idx="1472">
                  <c:v>1.75</c:v>
                </c:pt>
                <c:pt idx="1473">
                  <c:v>1.75</c:v>
                </c:pt>
                <c:pt idx="1474">
                  <c:v>1.75</c:v>
                </c:pt>
                <c:pt idx="1475">
                  <c:v>1.75</c:v>
                </c:pt>
                <c:pt idx="1476">
                  <c:v>1.75</c:v>
                </c:pt>
                <c:pt idx="1477">
                  <c:v>1.75</c:v>
                </c:pt>
                <c:pt idx="1478">
                  <c:v>1.75</c:v>
                </c:pt>
                <c:pt idx="1479">
                  <c:v>1.75</c:v>
                </c:pt>
                <c:pt idx="1480">
                  <c:v>1.75</c:v>
                </c:pt>
                <c:pt idx="1481">
                  <c:v>1.75</c:v>
                </c:pt>
                <c:pt idx="1482">
                  <c:v>1.75</c:v>
                </c:pt>
                <c:pt idx="1483">
                  <c:v>1.75</c:v>
                </c:pt>
                <c:pt idx="1484">
                  <c:v>1.75</c:v>
                </c:pt>
                <c:pt idx="1485">
                  <c:v>1.75</c:v>
                </c:pt>
                <c:pt idx="1486">
                  <c:v>1.75</c:v>
                </c:pt>
                <c:pt idx="1487">
                  <c:v>1.75</c:v>
                </c:pt>
                <c:pt idx="1488">
                  <c:v>1.75</c:v>
                </c:pt>
                <c:pt idx="1489">
                  <c:v>1.75</c:v>
                </c:pt>
                <c:pt idx="1490">
                  <c:v>1.75</c:v>
                </c:pt>
                <c:pt idx="1491">
                  <c:v>1.75</c:v>
                </c:pt>
                <c:pt idx="1492">
                  <c:v>1.75</c:v>
                </c:pt>
                <c:pt idx="1493">
                  <c:v>1.75</c:v>
                </c:pt>
                <c:pt idx="1494">
                  <c:v>1.75</c:v>
                </c:pt>
                <c:pt idx="1495">
                  <c:v>1.75</c:v>
                </c:pt>
                <c:pt idx="1496">
                  <c:v>1.75</c:v>
                </c:pt>
                <c:pt idx="1497">
                  <c:v>1.75</c:v>
                </c:pt>
                <c:pt idx="1498">
                  <c:v>1.75</c:v>
                </c:pt>
                <c:pt idx="1499">
                  <c:v>1.75</c:v>
                </c:pt>
                <c:pt idx="1500">
                  <c:v>1.75</c:v>
                </c:pt>
                <c:pt idx="1501">
                  <c:v>1.75</c:v>
                </c:pt>
                <c:pt idx="1502">
                  <c:v>1.75</c:v>
                </c:pt>
                <c:pt idx="1503">
                  <c:v>1.75</c:v>
                </c:pt>
                <c:pt idx="1504">
                  <c:v>1.75</c:v>
                </c:pt>
                <c:pt idx="1505">
                  <c:v>1.75</c:v>
                </c:pt>
                <c:pt idx="1506">
                  <c:v>1.75</c:v>
                </c:pt>
                <c:pt idx="1507">
                  <c:v>1.75</c:v>
                </c:pt>
                <c:pt idx="1508">
                  <c:v>1.75</c:v>
                </c:pt>
                <c:pt idx="1509">
                  <c:v>1.75</c:v>
                </c:pt>
                <c:pt idx="1510">
                  <c:v>1.75</c:v>
                </c:pt>
                <c:pt idx="1511">
                  <c:v>1.75</c:v>
                </c:pt>
                <c:pt idx="1512">
                  <c:v>1.75</c:v>
                </c:pt>
                <c:pt idx="1513">
                  <c:v>1.75</c:v>
                </c:pt>
                <c:pt idx="1514">
                  <c:v>1.75</c:v>
                </c:pt>
                <c:pt idx="1515">
                  <c:v>1.75</c:v>
                </c:pt>
                <c:pt idx="1516">
                  <c:v>1.75</c:v>
                </c:pt>
                <c:pt idx="1517">
                  <c:v>1.75</c:v>
                </c:pt>
                <c:pt idx="1518">
                  <c:v>1.75</c:v>
                </c:pt>
                <c:pt idx="1519">
                  <c:v>1.75</c:v>
                </c:pt>
                <c:pt idx="1520">
                  <c:v>1.75</c:v>
                </c:pt>
                <c:pt idx="1521">
                  <c:v>1.75</c:v>
                </c:pt>
                <c:pt idx="1522">
                  <c:v>1.75</c:v>
                </c:pt>
                <c:pt idx="1523">
                  <c:v>1.75</c:v>
                </c:pt>
                <c:pt idx="1524">
                  <c:v>1.75</c:v>
                </c:pt>
                <c:pt idx="1525">
                  <c:v>1.75</c:v>
                </c:pt>
                <c:pt idx="1526">
                  <c:v>1.75</c:v>
                </c:pt>
                <c:pt idx="1527">
                  <c:v>1.75</c:v>
                </c:pt>
                <c:pt idx="1528">
                  <c:v>1.75</c:v>
                </c:pt>
                <c:pt idx="1529">
                  <c:v>1.75</c:v>
                </c:pt>
                <c:pt idx="1530">
                  <c:v>1.75</c:v>
                </c:pt>
                <c:pt idx="1531">
                  <c:v>1.75</c:v>
                </c:pt>
                <c:pt idx="1532">
                  <c:v>1.75</c:v>
                </c:pt>
                <c:pt idx="1533">
                  <c:v>1.75</c:v>
                </c:pt>
                <c:pt idx="1534">
                  <c:v>1.75</c:v>
                </c:pt>
                <c:pt idx="1535">
                  <c:v>1.75</c:v>
                </c:pt>
                <c:pt idx="1536">
                  <c:v>1.75</c:v>
                </c:pt>
                <c:pt idx="1537">
                  <c:v>1.75</c:v>
                </c:pt>
                <c:pt idx="1538">
                  <c:v>1.75</c:v>
                </c:pt>
                <c:pt idx="1539">
                  <c:v>1.75</c:v>
                </c:pt>
                <c:pt idx="1540">
                  <c:v>1.75</c:v>
                </c:pt>
                <c:pt idx="1541">
                  <c:v>1.75</c:v>
                </c:pt>
                <c:pt idx="1542">
                  <c:v>1.75</c:v>
                </c:pt>
                <c:pt idx="1543">
                  <c:v>1.75</c:v>
                </c:pt>
                <c:pt idx="1544">
                  <c:v>1.75</c:v>
                </c:pt>
                <c:pt idx="1545">
                  <c:v>1.75</c:v>
                </c:pt>
                <c:pt idx="1546">
                  <c:v>1.75</c:v>
                </c:pt>
                <c:pt idx="1547">
                  <c:v>1.75</c:v>
                </c:pt>
                <c:pt idx="1548">
                  <c:v>1.75</c:v>
                </c:pt>
                <c:pt idx="1549">
                  <c:v>1.75</c:v>
                </c:pt>
                <c:pt idx="1550">
                  <c:v>1.75</c:v>
                </c:pt>
                <c:pt idx="1551">
                  <c:v>1.75</c:v>
                </c:pt>
                <c:pt idx="1552">
                  <c:v>1.75</c:v>
                </c:pt>
                <c:pt idx="1553">
                  <c:v>1.75</c:v>
                </c:pt>
                <c:pt idx="1554">
                  <c:v>1.75</c:v>
                </c:pt>
                <c:pt idx="1555">
                  <c:v>1.75</c:v>
                </c:pt>
                <c:pt idx="1556">
                  <c:v>1.75</c:v>
                </c:pt>
                <c:pt idx="1557">
                  <c:v>1.75</c:v>
                </c:pt>
                <c:pt idx="1558">
                  <c:v>1.75</c:v>
                </c:pt>
                <c:pt idx="1559">
                  <c:v>1.75</c:v>
                </c:pt>
                <c:pt idx="1560">
                  <c:v>1.75</c:v>
                </c:pt>
                <c:pt idx="1561">
                  <c:v>1.75</c:v>
                </c:pt>
                <c:pt idx="1562">
                  <c:v>1.75</c:v>
                </c:pt>
                <c:pt idx="1563">
                  <c:v>1.75</c:v>
                </c:pt>
                <c:pt idx="1564">
                  <c:v>1.75</c:v>
                </c:pt>
                <c:pt idx="1565">
                  <c:v>1.75</c:v>
                </c:pt>
                <c:pt idx="1566">
                  <c:v>1.75</c:v>
                </c:pt>
                <c:pt idx="1567">
                  <c:v>1.75</c:v>
                </c:pt>
                <c:pt idx="1568">
                  <c:v>1.75</c:v>
                </c:pt>
                <c:pt idx="1569">
                  <c:v>1.75</c:v>
                </c:pt>
                <c:pt idx="1570">
                  <c:v>1.75</c:v>
                </c:pt>
                <c:pt idx="1571">
                  <c:v>1.75</c:v>
                </c:pt>
                <c:pt idx="1572">
                  <c:v>1.75</c:v>
                </c:pt>
                <c:pt idx="1573">
                  <c:v>1.75</c:v>
                </c:pt>
                <c:pt idx="1574">
                  <c:v>1.75</c:v>
                </c:pt>
                <c:pt idx="1575">
                  <c:v>1.75</c:v>
                </c:pt>
                <c:pt idx="1576">
                  <c:v>1.75</c:v>
                </c:pt>
                <c:pt idx="1577">
                  <c:v>1.75</c:v>
                </c:pt>
                <c:pt idx="1578">
                  <c:v>1.75</c:v>
                </c:pt>
                <c:pt idx="1579">
                  <c:v>1.75</c:v>
                </c:pt>
                <c:pt idx="1580">
                  <c:v>1.75</c:v>
                </c:pt>
                <c:pt idx="1581">
                  <c:v>1.75</c:v>
                </c:pt>
                <c:pt idx="1582">
                  <c:v>1.75</c:v>
                </c:pt>
                <c:pt idx="1583">
                  <c:v>1.75</c:v>
                </c:pt>
                <c:pt idx="1584">
                  <c:v>1.75</c:v>
                </c:pt>
                <c:pt idx="1585">
                  <c:v>1.75</c:v>
                </c:pt>
                <c:pt idx="1586">
                  <c:v>1.75</c:v>
                </c:pt>
                <c:pt idx="1587">
                  <c:v>1.75</c:v>
                </c:pt>
                <c:pt idx="1588">
                  <c:v>1.75</c:v>
                </c:pt>
                <c:pt idx="1589">
                  <c:v>1.75</c:v>
                </c:pt>
                <c:pt idx="1590">
                  <c:v>1.75</c:v>
                </c:pt>
                <c:pt idx="1591">
                  <c:v>1.75</c:v>
                </c:pt>
                <c:pt idx="1592">
                  <c:v>1.75</c:v>
                </c:pt>
                <c:pt idx="1593">
                  <c:v>1.75</c:v>
                </c:pt>
                <c:pt idx="1594">
                  <c:v>1.75</c:v>
                </c:pt>
                <c:pt idx="1595">
                  <c:v>1.75</c:v>
                </c:pt>
                <c:pt idx="1596">
                  <c:v>1.75</c:v>
                </c:pt>
                <c:pt idx="1597">
                  <c:v>1.75</c:v>
                </c:pt>
                <c:pt idx="1598">
                  <c:v>1.75</c:v>
                </c:pt>
                <c:pt idx="1599">
                  <c:v>1.75</c:v>
                </c:pt>
                <c:pt idx="1600">
                  <c:v>1.75</c:v>
                </c:pt>
                <c:pt idx="1601">
                  <c:v>1.75</c:v>
                </c:pt>
                <c:pt idx="1602">
                  <c:v>1.75</c:v>
                </c:pt>
                <c:pt idx="1603">
                  <c:v>1.75</c:v>
                </c:pt>
                <c:pt idx="1604">
                  <c:v>1.75</c:v>
                </c:pt>
                <c:pt idx="1605">
                  <c:v>1.75</c:v>
                </c:pt>
                <c:pt idx="1606">
                  <c:v>1.75</c:v>
                </c:pt>
                <c:pt idx="1607">
                  <c:v>1.75</c:v>
                </c:pt>
                <c:pt idx="1608">
                  <c:v>1.75</c:v>
                </c:pt>
                <c:pt idx="1609">
                  <c:v>1.75</c:v>
                </c:pt>
                <c:pt idx="1610">
                  <c:v>1.75</c:v>
                </c:pt>
                <c:pt idx="1611">
                  <c:v>1.75</c:v>
                </c:pt>
                <c:pt idx="1612">
                  <c:v>1.75</c:v>
                </c:pt>
                <c:pt idx="1613">
                  <c:v>1.75</c:v>
                </c:pt>
                <c:pt idx="1614">
                  <c:v>1.75</c:v>
                </c:pt>
                <c:pt idx="1615">
                  <c:v>1.75</c:v>
                </c:pt>
                <c:pt idx="1616">
                  <c:v>1.75</c:v>
                </c:pt>
                <c:pt idx="1617">
                  <c:v>1.75</c:v>
                </c:pt>
                <c:pt idx="1618">
                  <c:v>1.75</c:v>
                </c:pt>
                <c:pt idx="1619">
                  <c:v>1.75</c:v>
                </c:pt>
                <c:pt idx="1620">
                  <c:v>1.75</c:v>
                </c:pt>
                <c:pt idx="1621">
                  <c:v>1.75</c:v>
                </c:pt>
                <c:pt idx="1622">
                  <c:v>1.75</c:v>
                </c:pt>
                <c:pt idx="1623">
                  <c:v>1.75</c:v>
                </c:pt>
                <c:pt idx="1624">
                  <c:v>1.75</c:v>
                </c:pt>
                <c:pt idx="1625">
                  <c:v>1.75</c:v>
                </c:pt>
                <c:pt idx="1626">
                  <c:v>1.75</c:v>
                </c:pt>
                <c:pt idx="1627">
                  <c:v>1.75</c:v>
                </c:pt>
                <c:pt idx="1628">
                  <c:v>1.75</c:v>
                </c:pt>
                <c:pt idx="1629">
                  <c:v>1.75</c:v>
                </c:pt>
                <c:pt idx="1630">
                  <c:v>1.75</c:v>
                </c:pt>
                <c:pt idx="1631">
                  <c:v>1.75</c:v>
                </c:pt>
                <c:pt idx="1632">
                  <c:v>1.75</c:v>
                </c:pt>
                <c:pt idx="1633">
                  <c:v>1.75</c:v>
                </c:pt>
                <c:pt idx="1634">
                  <c:v>1.75</c:v>
                </c:pt>
                <c:pt idx="1635">
                  <c:v>1.75</c:v>
                </c:pt>
                <c:pt idx="1636">
                  <c:v>1.75</c:v>
                </c:pt>
                <c:pt idx="1637">
                  <c:v>1.75</c:v>
                </c:pt>
                <c:pt idx="1638">
                  <c:v>1.75</c:v>
                </c:pt>
                <c:pt idx="1639">
                  <c:v>1.75</c:v>
                </c:pt>
                <c:pt idx="1640">
                  <c:v>1.75</c:v>
                </c:pt>
                <c:pt idx="1641">
                  <c:v>1.75</c:v>
                </c:pt>
                <c:pt idx="1642">
                  <c:v>1.75</c:v>
                </c:pt>
                <c:pt idx="1643">
                  <c:v>1.75</c:v>
                </c:pt>
                <c:pt idx="1644">
                  <c:v>1.75</c:v>
                </c:pt>
                <c:pt idx="1645">
                  <c:v>1.75</c:v>
                </c:pt>
                <c:pt idx="1646">
                  <c:v>1.75</c:v>
                </c:pt>
                <c:pt idx="1647">
                  <c:v>1.75</c:v>
                </c:pt>
                <c:pt idx="1648">
                  <c:v>1.75</c:v>
                </c:pt>
                <c:pt idx="1649">
                  <c:v>1.75</c:v>
                </c:pt>
                <c:pt idx="1650">
                  <c:v>1.75</c:v>
                </c:pt>
                <c:pt idx="1651">
                  <c:v>1.75</c:v>
                </c:pt>
                <c:pt idx="1652">
                  <c:v>1.75</c:v>
                </c:pt>
                <c:pt idx="1653">
                  <c:v>1.75</c:v>
                </c:pt>
                <c:pt idx="1654">
                  <c:v>1.75</c:v>
                </c:pt>
                <c:pt idx="1655">
                  <c:v>1.75</c:v>
                </c:pt>
                <c:pt idx="1656">
                  <c:v>1.75</c:v>
                </c:pt>
                <c:pt idx="1657">
                  <c:v>1.75</c:v>
                </c:pt>
                <c:pt idx="1658">
                  <c:v>1.75</c:v>
                </c:pt>
                <c:pt idx="1659">
                  <c:v>1.75</c:v>
                </c:pt>
                <c:pt idx="1660">
                  <c:v>1.75</c:v>
                </c:pt>
                <c:pt idx="1661">
                  <c:v>1.75</c:v>
                </c:pt>
                <c:pt idx="1662">
                  <c:v>1.75</c:v>
                </c:pt>
                <c:pt idx="1663">
                  <c:v>1.75</c:v>
                </c:pt>
                <c:pt idx="1664">
                  <c:v>1.75</c:v>
                </c:pt>
                <c:pt idx="1665">
                  <c:v>1.75</c:v>
                </c:pt>
                <c:pt idx="1666">
                  <c:v>1.75</c:v>
                </c:pt>
                <c:pt idx="1667">
                  <c:v>1.75</c:v>
                </c:pt>
                <c:pt idx="1668">
                  <c:v>1.75</c:v>
                </c:pt>
                <c:pt idx="1669">
                  <c:v>1.75</c:v>
                </c:pt>
                <c:pt idx="1670">
                  <c:v>1.75</c:v>
                </c:pt>
                <c:pt idx="1671">
                  <c:v>1.75</c:v>
                </c:pt>
                <c:pt idx="1672">
                  <c:v>1.75</c:v>
                </c:pt>
                <c:pt idx="1673">
                  <c:v>1.75</c:v>
                </c:pt>
                <c:pt idx="1674">
                  <c:v>1.75</c:v>
                </c:pt>
                <c:pt idx="1675">
                  <c:v>1.75</c:v>
                </c:pt>
                <c:pt idx="1676">
                  <c:v>1.75</c:v>
                </c:pt>
                <c:pt idx="1677">
                  <c:v>1.75</c:v>
                </c:pt>
                <c:pt idx="1678">
                  <c:v>1.75</c:v>
                </c:pt>
                <c:pt idx="1679">
                  <c:v>1.75</c:v>
                </c:pt>
                <c:pt idx="1680">
                  <c:v>1.75</c:v>
                </c:pt>
                <c:pt idx="1681">
                  <c:v>1.75</c:v>
                </c:pt>
                <c:pt idx="1682">
                  <c:v>1.75</c:v>
                </c:pt>
                <c:pt idx="1683">
                  <c:v>1.75</c:v>
                </c:pt>
                <c:pt idx="1684">
                  <c:v>1.75</c:v>
                </c:pt>
                <c:pt idx="1685">
                  <c:v>1.75</c:v>
                </c:pt>
                <c:pt idx="1686">
                  <c:v>1.75</c:v>
                </c:pt>
                <c:pt idx="1687">
                  <c:v>1.75</c:v>
                </c:pt>
                <c:pt idx="1688">
                  <c:v>1.75</c:v>
                </c:pt>
                <c:pt idx="1689">
                  <c:v>1.75</c:v>
                </c:pt>
                <c:pt idx="1690">
                  <c:v>1.75</c:v>
                </c:pt>
                <c:pt idx="1691">
                  <c:v>1.75</c:v>
                </c:pt>
                <c:pt idx="1692">
                  <c:v>1.75</c:v>
                </c:pt>
                <c:pt idx="1693">
                  <c:v>1.75</c:v>
                </c:pt>
                <c:pt idx="1694">
                  <c:v>1.75</c:v>
                </c:pt>
                <c:pt idx="1695">
                  <c:v>1.75</c:v>
                </c:pt>
                <c:pt idx="1696">
                  <c:v>1.75</c:v>
                </c:pt>
                <c:pt idx="1697">
                  <c:v>1.75</c:v>
                </c:pt>
                <c:pt idx="1698">
                  <c:v>1.75</c:v>
                </c:pt>
                <c:pt idx="1699">
                  <c:v>1.75</c:v>
                </c:pt>
                <c:pt idx="1700">
                  <c:v>1.75</c:v>
                </c:pt>
                <c:pt idx="1701">
                  <c:v>1.75</c:v>
                </c:pt>
                <c:pt idx="1702">
                  <c:v>1.75</c:v>
                </c:pt>
                <c:pt idx="1703">
                  <c:v>1.75</c:v>
                </c:pt>
                <c:pt idx="1704">
                  <c:v>1.75</c:v>
                </c:pt>
                <c:pt idx="1705">
                  <c:v>1.75</c:v>
                </c:pt>
                <c:pt idx="1706">
                  <c:v>1.75</c:v>
                </c:pt>
                <c:pt idx="1707">
                  <c:v>1.75</c:v>
                </c:pt>
                <c:pt idx="1708">
                  <c:v>1.75</c:v>
                </c:pt>
                <c:pt idx="1709">
                  <c:v>1.75</c:v>
                </c:pt>
                <c:pt idx="1710">
                  <c:v>1.75</c:v>
                </c:pt>
                <c:pt idx="1711">
                  <c:v>1.75</c:v>
                </c:pt>
                <c:pt idx="1712">
                  <c:v>1.75</c:v>
                </c:pt>
                <c:pt idx="1713">
                  <c:v>1.75</c:v>
                </c:pt>
                <c:pt idx="1714">
                  <c:v>1.75</c:v>
                </c:pt>
                <c:pt idx="1715">
                  <c:v>1.75</c:v>
                </c:pt>
                <c:pt idx="1716">
                  <c:v>1.75</c:v>
                </c:pt>
                <c:pt idx="1717">
                  <c:v>1.75</c:v>
                </c:pt>
                <c:pt idx="1718">
                  <c:v>1.75</c:v>
                </c:pt>
                <c:pt idx="1719">
                  <c:v>1.75</c:v>
                </c:pt>
                <c:pt idx="1720">
                  <c:v>1.75</c:v>
                </c:pt>
                <c:pt idx="1721">
                  <c:v>1.75</c:v>
                </c:pt>
                <c:pt idx="1722">
                  <c:v>1.75</c:v>
                </c:pt>
                <c:pt idx="1723">
                  <c:v>1.75</c:v>
                </c:pt>
                <c:pt idx="1724">
                  <c:v>1.75</c:v>
                </c:pt>
                <c:pt idx="1725">
                  <c:v>1.75</c:v>
                </c:pt>
                <c:pt idx="1726">
                  <c:v>1.75</c:v>
                </c:pt>
                <c:pt idx="1727">
                  <c:v>1.75</c:v>
                </c:pt>
                <c:pt idx="1728">
                  <c:v>1.75</c:v>
                </c:pt>
                <c:pt idx="1729">
                  <c:v>1.75</c:v>
                </c:pt>
                <c:pt idx="1730">
                  <c:v>1.75</c:v>
                </c:pt>
                <c:pt idx="1731">
                  <c:v>1.75</c:v>
                </c:pt>
                <c:pt idx="1732">
                  <c:v>1.75</c:v>
                </c:pt>
                <c:pt idx="1733">
                  <c:v>1.75</c:v>
                </c:pt>
                <c:pt idx="1734">
                  <c:v>1.75</c:v>
                </c:pt>
                <c:pt idx="1735">
                  <c:v>1.75</c:v>
                </c:pt>
                <c:pt idx="1736">
                  <c:v>1.75</c:v>
                </c:pt>
                <c:pt idx="1737">
                  <c:v>1.75</c:v>
                </c:pt>
                <c:pt idx="1738">
                  <c:v>1.75</c:v>
                </c:pt>
                <c:pt idx="1739">
                  <c:v>1.75</c:v>
                </c:pt>
                <c:pt idx="1740">
                  <c:v>1.75</c:v>
                </c:pt>
                <c:pt idx="1741">
                  <c:v>1.75</c:v>
                </c:pt>
                <c:pt idx="1742">
                  <c:v>1.75</c:v>
                </c:pt>
                <c:pt idx="1743">
                  <c:v>1.75</c:v>
                </c:pt>
                <c:pt idx="1744">
                  <c:v>1.75</c:v>
                </c:pt>
                <c:pt idx="1745">
                  <c:v>1.75</c:v>
                </c:pt>
                <c:pt idx="1746">
                  <c:v>1.75</c:v>
                </c:pt>
                <c:pt idx="1747">
                  <c:v>1.75</c:v>
                </c:pt>
                <c:pt idx="1748">
                  <c:v>1.75</c:v>
                </c:pt>
                <c:pt idx="1749">
                  <c:v>1.75</c:v>
                </c:pt>
                <c:pt idx="1750">
                  <c:v>1.75</c:v>
                </c:pt>
                <c:pt idx="1751">
                  <c:v>1.75</c:v>
                </c:pt>
                <c:pt idx="1752">
                  <c:v>1.75</c:v>
                </c:pt>
                <c:pt idx="1753">
                  <c:v>1.75</c:v>
                </c:pt>
                <c:pt idx="1754">
                  <c:v>1.75</c:v>
                </c:pt>
                <c:pt idx="1755">
                  <c:v>1.75</c:v>
                </c:pt>
                <c:pt idx="1756">
                  <c:v>1.75</c:v>
                </c:pt>
                <c:pt idx="1757">
                  <c:v>1.75</c:v>
                </c:pt>
                <c:pt idx="1758">
                  <c:v>1.75</c:v>
                </c:pt>
                <c:pt idx="1759">
                  <c:v>1.75</c:v>
                </c:pt>
                <c:pt idx="1760">
                  <c:v>1.75</c:v>
                </c:pt>
                <c:pt idx="1761">
                  <c:v>1.75</c:v>
                </c:pt>
                <c:pt idx="1762">
                  <c:v>1.75</c:v>
                </c:pt>
                <c:pt idx="1763">
                  <c:v>1.75</c:v>
                </c:pt>
                <c:pt idx="1764">
                  <c:v>1.75</c:v>
                </c:pt>
                <c:pt idx="1765">
                  <c:v>1.75</c:v>
                </c:pt>
                <c:pt idx="1766">
                  <c:v>1.75</c:v>
                </c:pt>
                <c:pt idx="1767">
                  <c:v>1.75</c:v>
                </c:pt>
                <c:pt idx="1768">
                  <c:v>1.75</c:v>
                </c:pt>
                <c:pt idx="1769">
                  <c:v>1.75</c:v>
                </c:pt>
                <c:pt idx="1770">
                  <c:v>1.75</c:v>
                </c:pt>
                <c:pt idx="1771">
                  <c:v>1.75</c:v>
                </c:pt>
                <c:pt idx="1772">
                  <c:v>1.75</c:v>
                </c:pt>
                <c:pt idx="1773">
                  <c:v>1.75</c:v>
                </c:pt>
                <c:pt idx="1774">
                  <c:v>1.75</c:v>
                </c:pt>
                <c:pt idx="1775">
                  <c:v>1.75</c:v>
                </c:pt>
                <c:pt idx="1776">
                  <c:v>1.75</c:v>
                </c:pt>
                <c:pt idx="1777">
                  <c:v>1.75</c:v>
                </c:pt>
                <c:pt idx="1778">
                  <c:v>1.75</c:v>
                </c:pt>
                <c:pt idx="1779">
                  <c:v>1.75</c:v>
                </c:pt>
                <c:pt idx="1780">
                  <c:v>1.75</c:v>
                </c:pt>
                <c:pt idx="1781">
                  <c:v>1.75</c:v>
                </c:pt>
                <c:pt idx="1782">
                  <c:v>1.75</c:v>
                </c:pt>
                <c:pt idx="1783">
                  <c:v>1.75</c:v>
                </c:pt>
                <c:pt idx="1784">
                  <c:v>1.75</c:v>
                </c:pt>
                <c:pt idx="1785">
                  <c:v>1.75</c:v>
                </c:pt>
                <c:pt idx="1786">
                  <c:v>1.75</c:v>
                </c:pt>
                <c:pt idx="1787">
                  <c:v>1.75</c:v>
                </c:pt>
                <c:pt idx="1788">
                  <c:v>1.75</c:v>
                </c:pt>
                <c:pt idx="1789">
                  <c:v>1.75</c:v>
                </c:pt>
                <c:pt idx="1790">
                  <c:v>1.75</c:v>
                </c:pt>
                <c:pt idx="1791">
                  <c:v>1.75</c:v>
                </c:pt>
                <c:pt idx="1792">
                  <c:v>1.75</c:v>
                </c:pt>
                <c:pt idx="1793">
                  <c:v>1.75</c:v>
                </c:pt>
                <c:pt idx="1794">
                  <c:v>1.75</c:v>
                </c:pt>
                <c:pt idx="1795">
                  <c:v>1.75</c:v>
                </c:pt>
                <c:pt idx="1796">
                  <c:v>1.75</c:v>
                </c:pt>
                <c:pt idx="1797">
                  <c:v>1.75</c:v>
                </c:pt>
                <c:pt idx="1798">
                  <c:v>1.75</c:v>
                </c:pt>
                <c:pt idx="1799">
                  <c:v>1.75</c:v>
                </c:pt>
                <c:pt idx="1800">
                  <c:v>1.75</c:v>
                </c:pt>
                <c:pt idx="1801">
                  <c:v>1.75</c:v>
                </c:pt>
                <c:pt idx="1802">
                  <c:v>1.75</c:v>
                </c:pt>
                <c:pt idx="1803">
                  <c:v>1.75</c:v>
                </c:pt>
                <c:pt idx="1804">
                  <c:v>1.75</c:v>
                </c:pt>
                <c:pt idx="1805">
                  <c:v>1.75</c:v>
                </c:pt>
                <c:pt idx="1806">
                  <c:v>1.75</c:v>
                </c:pt>
                <c:pt idx="1807">
                  <c:v>1.75</c:v>
                </c:pt>
                <c:pt idx="1808">
                  <c:v>1.75</c:v>
                </c:pt>
                <c:pt idx="1809">
                  <c:v>1.75</c:v>
                </c:pt>
                <c:pt idx="1810">
                  <c:v>1.75</c:v>
                </c:pt>
                <c:pt idx="1811">
                  <c:v>1.75</c:v>
                </c:pt>
                <c:pt idx="1812">
                  <c:v>1.75</c:v>
                </c:pt>
                <c:pt idx="1813">
                  <c:v>1.75</c:v>
                </c:pt>
                <c:pt idx="1814">
                  <c:v>1.75</c:v>
                </c:pt>
                <c:pt idx="1815">
                  <c:v>1.75</c:v>
                </c:pt>
                <c:pt idx="1816">
                  <c:v>1.75</c:v>
                </c:pt>
                <c:pt idx="1817">
                  <c:v>1.75</c:v>
                </c:pt>
                <c:pt idx="1818">
                  <c:v>1.75</c:v>
                </c:pt>
                <c:pt idx="1819">
                  <c:v>1.75</c:v>
                </c:pt>
                <c:pt idx="1820">
                  <c:v>1.75</c:v>
                </c:pt>
                <c:pt idx="1821">
                  <c:v>1.75</c:v>
                </c:pt>
                <c:pt idx="1822">
                  <c:v>1.75</c:v>
                </c:pt>
                <c:pt idx="1823">
                  <c:v>1.75</c:v>
                </c:pt>
                <c:pt idx="1824">
                  <c:v>1.75</c:v>
                </c:pt>
                <c:pt idx="1825">
                  <c:v>1.75</c:v>
                </c:pt>
              </c:numCache>
            </c:numRef>
          </c:val>
          <c:smooth val="0"/>
          <c:extLst>
            <c:ext xmlns:c16="http://schemas.microsoft.com/office/drawing/2014/chart" uri="{C3380CC4-5D6E-409C-BE32-E72D297353CC}">
              <c16:uniqueId val="{00000003-BAF6-4CB6-9BB4-BFA1A529E4B7}"/>
            </c:ext>
          </c:extLst>
        </c:ser>
        <c:dLbls>
          <c:showLegendKey val="0"/>
          <c:showVal val="0"/>
          <c:showCatName val="0"/>
          <c:showSerName val="0"/>
          <c:showPercent val="0"/>
          <c:showBubbleSize val="0"/>
        </c:dLbls>
        <c:smooth val="0"/>
        <c:axId val="2120988448"/>
        <c:axId val="2120990080"/>
      </c:lineChart>
      <c:dateAx>
        <c:axId val="2120988448"/>
        <c:scaling>
          <c:orientation val="minMax"/>
          <c:max val="46387"/>
        </c:scaling>
        <c:delete val="0"/>
        <c:axPos val="b"/>
        <c:numFmt formatCode="[$-409]mmm\-yy;@" sourceLinked="0"/>
        <c:majorTickMark val="cross"/>
        <c:minorTickMark val="none"/>
        <c:tickLblPos val="nextTo"/>
        <c:spPr>
          <a:ln w="12700">
            <a:noFill/>
          </a:ln>
        </c:spPr>
        <c:txPr>
          <a:bodyPr/>
          <a:lstStyle/>
          <a:p>
            <a:pPr>
              <a:defRPr sz="1500" baseline="0">
                <a:solidFill>
                  <a:schemeClr val="tx1"/>
                </a:solidFill>
              </a:defRPr>
            </a:pPr>
            <a:endParaRPr lang="en-US"/>
          </a:p>
        </c:txPr>
        <c:crossAx val="2120990080"/>
        <c:crossesAt val="-1"/>
        <c:auto val="1"/>
        <c:lblOffset val="100"/>
        <c:baseTimeUnit val="months"/>
        <c:majorUnit val="12"/>
        <c:majorTimeUnit val="months"/>
      </c:dateAx>
      <c:valAx>
        <c:axId val="2120990080"/>
        <c:scaling>
          <c:orientation val="minMax"/>
          <c:min val="-1"/>
        </c:scaling>
        <c:delete val="0"/>
        <c:axPos val="l"/>
        <c:majorGridlines>
          <c:spPr>
            <a:ln w="9525">
              <a:solidFill>
                <a:srgbClr val="E3E3E3"/>
              </a:solidFill>
            </a:ln>
          </c:spPr>
        </c:majorGridlines>
        <c:numFmt formatCode="0" sourceLinked="0"/>
        <c:majorTickMark val="cross"/>
        <c:minorTickMark val="none"/>
        <c:tickLblPos val="nextTo"/>
        <c:spPr>
          <a:ln w="12700">
            <a:noFill/>
          </a:ln>
        </c:spPr>
        <c:txPr>
          <a:bodyPr/>
          <a:lstStyle/>
          <a:p>
            <a:pPr>
              <a:defRPr sz="1500" baseline="0">
                <a:solidFill>
                  <a:schemeClr val="tx1"/>
                </a:solidFill>
              </a:defRPr>
            </a:pPr>
            <a:endParaRPr lang="en-US"/>
          </a:p>
        </c:txPr>
        <c:crossAx val="2120988448"/>
        <c:crosses val="autoZero"/>
        <c:crossBetween val="midCat"/>
      </c:valAx>
      <c:spPr>
        <a:ln w="12700">
          <a:noFill/>
        </a:ln>
      </c:spPr>
    </c:plotArea>
    <c:legend>
      <c:legendPos val="b"/>
      <c:legendEntry>
        <c:idx val="2"/>
        <c:delete val="1"/>
      </c:legendEntry>
      <c:legendEntry>
        <c:idx val="3"/>
        <c:delete val="1"/>
      </c:legendEntry>
      <c:layout>
        <c:manualLayout>
          <c:xMode val="edge"/>
          <c:yMode val="edge"/>
          <c:x val="0.11235542843558137"/>
          <c:y val="0.92279854158501684"/>
          <c:w val="0.68959680751369745"/>
          <c:h val="6.8151684659327083E-2"/>
        </c:manualLayout>
      </c:layout>
      <c:overlay val="0"/>
      <c:txPr>
        <a:bodyPr/>
        <a:lstStyle/>
        <a:p>
          <a:pPr>
            <a:defRPr sz="1500" baseline="0">
              <a:solidFill>
                <a:schemeClr val="tx1"/>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8214238845144349E-2"/>
          <c:y val="9.9508999479031426E-2"/>
          <c:w val="0.88152993766404197"/>
          <c:h val="0.76907367644438118"/>
        </c:manualLayout>
      </c:layout>
      <c:barChart>
        <c:barDir val="col"/>
        <c:grouping val="clustered"/>
        <c:varyColors val="0"/>
        <c:ser>
          <c:idx val="0"/>
          <c:order val="0"/>
          <c:tx>
            <c:strRef>
              <c:f>Sheet1!$B$1</c:f>
              <c:strCache>
                <c:ptCount val="1"/>
                <c:pt idx="0">
                  <c:v>Series 1</c:v>
                </c:pt>
              </c:strCache>
            </c:strRef>
          </c:tx>
          <c:spPr>
            <a:solidFill>
              <a:srgbClr val="005EFF"/>
            </a:solidFill>
            <a:ln w="25277">
              <a:noFill/>
            </a:ln>
          </c:spPr>
          <c:invertIfNegative val="0"/>
          <c:dPt>
            <c:idx val="0"/>
            <c:invertIfNegative val="0"/>
            <c:bubble3D val="0"/>
            <c:extLst>
              <c:ext xmlns:c16="http://schemas.microsoft.com/office/drawing/2014/chart" uri="{C3380CC4-5D6E-409C-BE32-E72D297353CC}">
                <c16:uniqueId val="{00000004-BAD5-40DE-9C15-9A0DDEA9EFB0}"/>
              </c:ext>
            </c:extLst>
          </c:dPt>
          <c:dPt>
            <c:idx val="1"/>
            <c:invertIfNegative val="0"/>
            <c:bubble3D val="0"/>
            <c:extLst>
              <c:ext xmlns:c16="http://schemas.microsoft.com/office/drawing/2014/chart" uri="{C3380CC4-5D6E-409C-BE32-E72D297353CC}">
                <c16:uniqueId val="{00000003-BAD5-40DE-9C15-9A0DDEA9EFB0}"/>
              </c:ext>
            </c:extLst>
          </c:dPt>
          <c:dPt>
            <c:idx val="2"/>
            <c:invertIfNegative val="0"/>
            <c:bubble3D val="0"/>
            <c:extLst>
              <c:ext xmlns:c16="http://schemas.microsoft.com/office/drawing/2014/chart" uri="{C3380CC4-5D6E-409C-BE32-E72D297353CC}">
                <c16:uniqueId val="{00000002-BAD5-40DE-9C15-9A0DDEA9EFB0}"/>
              </c:ext>
            </c:extLst>
          </c:dPt>
          <c:dPt>
            <c:idx val="3"/>
            <c:invertIfNegative val="0"/>
            <c:bubble3D val="0"/>
            <c:extLst>
              <c:ext xmlns:c16="http://schemas.microsoft.com/office/drawing/2014/chart" uri="{C3380CC4-5D6E-409C-BE32-E72D297353CC}">
                <c16:uniqueId val="{00000001-BAD5-40DE-9C15-9A0DDEA9EFB0}"/>
              </c:ext>
            </c:extLst>
          </c:dPt>
          <c:cat>
            <c:strRef>
              <c:f>Sheet1!$A$2:$A$6</c:f>
              <c:strCache>
                <c:ptCount val="5"/>
                <c:pt idx="0">
                  <c:v>Pre-Trump</c:v>
                </c:pt>
                <c:pt idx="1">
                  <c:v>Baseline</c:v>
                </c:pt>
                <c:pt idx="2">
                  <c:v>Mild downside</c:v>
                </c:pt>
                <c:pt idx="3">
                  <c:v>Moderate downside</c:v>
                </c:pt>
                <c:pt idx="4">
                  <c:v>Severe downside</c:v>
                </c:pt>
              </c:strCache>
            </c:strRef>
          </c:cat>
          <c:val>
            <c:numRef>
              <c:f>Sheet1!$B$2:$B$6</c:f>
              <c:numCache>
                <c:formatCode>General</c:formatCode>
                <c:ptCount val="5"/>
                <c:pt idx="0">
                  <c:v>1.5</c:v>
                </c:pt>
                <c:pt idx="1">
                  <c:v>12.5</c:v>
                </c:pt>
                <c:pt idx="2">
                  <c:v>16.5</c:v>
                </c:pt>
                <c:pt idx="3">
                  <c:v>21.5</c:v>
                </c:pt>
                <c:pt idx="4">
                  <c:v>26.5</c:v>
                </c:pt>
              </c:numCache>
            </c:numRef>
          </c:val>
          <c:extLst>
            <c:ext xmlns:c16="http://schemas.microsoft.com/office/drawing/2014/chart" uri="{C3380CC4-5D6E-409C-BE32-E72D297353CC}">
              <c16:uniqueId val="{00000000-6E10-49C1-BBB2-65F826B8A35A}"/>
            </c:ext>
          </c:extLst>
        </c:ser>
        <c:dLbls>
          <c:showLegendKey val="0"/>
          <c:showVal val="0"/>
          <c:showCatName val="0"/>
          <c:showSerName val="0"/>
          <c:showPercent val="0"/>
          <c:showBubbleSize val="0"/>
        </c:dLbls>
        <c:gapWidth val="140"/>
        <c:axId val="2106113488"/>
        <c:axId val="2106116208"/>
      </c:barChart>
      <c:catAx>
        <c:axId val="2106113488"/>
        <c:scaling>
          <c:orientation val="minMax"/>
        </c:scaling>
        <c:delete val="0"/>
        <c:axPos val="b"/>
        <c:numFmt formatCode="General" sourceLinked="1"/>
        <c:majorTickMark val="none"/>
        <c:minorTickMark val="none"/>
        <c:tickLblPos val="low"/>
        <c:txPr>
          <a:bodyPr rot="0" vert="horz"/>
          <a:lstStyle/>
          <a:p>
            <a:pPr>
              <a:defRPr sz="1500" b="0" i="0" baseline="0">
                <a:solidFill>
                  <a:schemeClr val="tx1"/>
                </a:solidFill>
                <a:latin typeface="Arial" panose="020B0604020202020204" pitchFamily="34" charset="0"/>
              </a:defRPr>
            </a:pPr>
            <a:endParaRPr lang="en-US"/>
          </a:p>
        </c:txPr>
        <c:crossAx val="2106116208"/>
        <c:crosses val="autoZero"/>
        <c:auto val="0"/>
        <c:lblAlgn val="ctr"/>
        <c:lblOffset val="100"/>
        <c:noMultiLvlLbl val="0"/>
      </c:catAx>
      <c:valAx>
        <c:axId val="2106116208"/>
        <c:scaling>
          <c:orientation val="minMax"/>
        </c:scaling>
        <c:delete val="0"/>
        <c:axPos val="l"/>
        <c:majorGridlines>
          <c:spPr>
            <a:ln w="9525">
              <a:solidFill>
                <a:srgbClr val="D9D9D9"/>
              </a:solidFill>
              <a:prstDash val="solid"/>
            </a:ln>
          </c:spPr>
        </c:majorGridlines>
        <c:numFmt formatCode="0" sourceLinked="0"/>
        <c:majorTickMark val="cross"/>
        <c:minorTickMark val="none"/>
        <c:tickLblPos val="nextTo"/>
        <c:spPr>
          <a:ln w="12639">
            <a:noFill/>
            <a:prstDash val="solid"/>
          </a:ln>
        </c:spPr>
        <c:txPr>
          <a:bodyPr rot="0" vert="horz"/>
          <a:lstStyle/>
          <a:p>
            <a:pPr>
              <a:defRPr sz="1500" b="0" i="0" u="none" strike="noStrike" baseline="0">
                <a:solidFill>
                  <a:schemeClr val="tx1"/>
                </a:solidFill>
                <a:latin typeface="Arial" panose="020B0604020202020204" pitchFamily="34" charset="0"/>
                <a:ea typeface="Arial"/>
                <a:cs typeface="Arial"/>
              </a:defRPr>
            </a:pPr>
            <a:endParaRPr lang="en-US"/>
          </a:p>
        </c:txPr>
        <c:crossAx val="2106113488"/>
        <c:crosses val="autoZero"/>
        <c:crossBetween val="between"/>
      </c:valAx>
    </c:plotArea>
    <c:plotVisOnly val="1"/>
    <c:dispBlanksAs val="gap"/>
    <c:showDLblsOverMax val="0"/>
  </c:chart>
  <c:spPr>
    <a:noFill/>
    <a:ln>
      <a:noFill/>
    </a:ln>
  </c:spPr>
  <c:txPr>
    <a:bodyPr/>
    <a:lstStyle/>
    <a:p>
      <a:pPr>
        <a:defRPr sz="1990" b="1" i="0" u="none" strike="noStrike" baseline="0">
          <a:solidFill>
            <a:schemeClr val="tx1"/>
          </a:solidFill>
          <a:latin typeface="Arial"/>
          <a:ea typeface="Arial"/>
          <a:cs typeface="Arial"/>
        </a:defRPr>
      </a:pPr>
      <a:endParaRPr lang="en-US"/>
    </a:p>
  </c:txPr>
  <c:externalData r:id="rId2">
    <c:autoUpdate val="0"/>
  </c:externalData>
  <c:userShapes r:id="rId3"/>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8214238845144349E-2"/>
          <c:y val="9.9508999479031426E-2"/>
          <c:w val="0.88152993766404197"/>
          <c:h val="0.76907367644438118"/>
        </c:manualLayout>
      </c:layout>
      <c:barChart>
        <c:barDir val="col"/>
        <c:grouping val="clustered"/>
        <c:varyColors val="0"/>
        <c:ser>
          <c:idx val="0"/>
          <c:order val="0"/>
          <c:tx>
            <c:strRef>
              <c:f>Sheet1!$B$1</c:f>
              <c:strCache>
                <c:ptCount val="1"/>
                <c:pt idx="0">
                  <c:v>Series 1</c:v>
                </c:pt>
              </c:strCache>
            </c:strRef>
          </c:tx>
          <c:spPr>
            <a:solidFill>
              <a:srgbClr val="D25F76"/>
            </a:solidFill>
            <a:ln w="25277">
              <a:noFill/>
            </a:ln>
          </c:spPr>
          <c:invertIfNegative val="0"/>
          <c:dPt>
            <c:idx val="0"/>
            <c:invertIfNegative val="0"/>
            <c:bubble3D val="0"/>
            <c:extLst>
              <c:ext xmlns:c16="http://schemas.microsoft.com/office/drawing/2014/chart" uri="{C3380CC4-5D6E-409C-BE32-E72D297353CC}">
                <c16:uniqueId val="{00000000-D8E6-4698-B428-C66BD678C16A}"/>
              </c:ext>
            </c:extLst>
          </c:dPt>
          <c:dPt>
            <c:idx val="1"/>
            <c:invertIfNegative val="0"/>
            <c:bubble3D val="0"/>
            <c:extLst>
              <c:ext xmlns:c16="http://schemas.microsoft.com/office/drawing/2014/chart" uri="{C3380CC4-5D6E-409C-BE32-E72D297353CC}">
                <c16:uniqueId val="{00000001-D8E6-4698-B428-C66BD678C16A}"/>
              </c:ext>
            </c:extLst>
          </c:dPt>
          <c:dPt>
            <c:idx val="2"/>
            <c:invertIfNegative val="0"/>
            <c:bubble3D val="0"/>
            <c:extLst>
              <c:ext xmlns:c16="http://schemas.microsoft.com/office/drawing/2014/chart" uri="{C3380CC4-5D6E-409C-BE32-E72D297353CC}">
                <c16:uniqueId val="{00000002-D8E6-4698-B428-C66BD678C16A}"/>
              </c:ext>
            </c:extLst>
          </c:dPt>
          <c:dPt>
            <c:idx val="3"/>
            <c:invertIfNegative val="0"/>
            <c:bubble3D val="0"/>
            <c:extLst>
              <c:ext xmlns:c16="http://schemas.microsoft.com/office/drawing/2014/chart" uri="{C3380CC4-5D6E-409C-BE32-E72D297353CC}">
                <c16:uniqueId val="{00000003-D8E6-4698-B428-C66BD678C16A}"/>
              </c:ext>
            </c:extLst>
          </c:dPt>
          <c:cat>
            <c:strRef>
              <c:f>Sheet1!$A$2:$A$6</c:f>
              <c:strCache>
                <c:ptCount val="5"/>
                <c:pt idx="0">
                  <c:v>Pre-Trump</c:v>
                </c:pt>
                <c:pt idx="1">
                  <c:v>Baseline</c:v>
                </c:pt>
                <c:pt idx="2">
                  <c:v>Mild downside</c:v>
                </c:pt>
                <c:pt idx="3">
                  <c:v>Moderate downside</c:v>
                </c:pt>
                <c:pt idx="4">
                  <c:v>Severe downside</c:v>
                </c:pt>
              </c:strCache>
            </c:strRef>
          </c:cat>
          <c:val>
            <c:numRef>
              <c:f>Sheet1!$B$2:$B$6</c:f>
              <c:numCache>
                <c:formatCode>General</c:formatCode>
                <c:ptCount val="5"/>
                <c:pt idx="0">
                  <c:v>-0.01</c:v>
                </c:pt>
                <c:pt idx="1">
                  <c:v>-0.6</c:v>
                </c:pt>
                <c:pt idx="2">
                  <c:v>-2.1</c:v>
                </c:pt>
                <c:pt idx="3">
                  <c:v>-4.7</c:v>
                </c:pt>
                <c:pt idx="4">
                  <c:v>-7.8</c:v>
                </c:pt>
              </c:numCache>
            </c:numRef>
          </c:val>
          <c:extLst>
            <c:ext xmlns:c16="http://schemas.microsoft.com/office/drawing/2014/chart" uri="{C3380CC4-5D6E-409C-BE32-E72D297353CC}">
              <c16:uniqueId val="{00000004-D8E6-4698-B428-C66BD678C16A}"/>
            </c:ext>
          </c:extLst>
        </c:ser>
        <c:dLbls>
          <c:showLegendKey val="0"/>
          <c:showVal val="0"/>
          <c:showCatName val="0"/>
          <c:showSerName val="0"/>
          <c:showPercent val="0"/>
          <c:showBubbleSize val="0"/>
        </c:dLbls>
        <c:gapWidth val="140"/>
        <c:axId val="2106113488"/>
        <c:axId val="2106116208"/>
      </c:barChart>
      <c:catAx>
        <c:axId val="2106113488"/>
        <c:scaling>
          <c:orientation val="minMax"/>
        </c:scaling>
        <c:delete val="0"/>
        <c:axPos val="b"/>
        <c:numFmt formatCode="General" sourceLinked="1"/>
        <c:majorTickMark val="none"/>
        <c:minorTickMark val="none"/>
        <c:tickLblPos val="low"/>
        <c:txPr>
          <a:bodyPr rot="0" vert="horz"/>
          <a:lstStyle/>
          <a:p>
            <a:pPr>
              <a:defRPr sz="1500" b="0" i="0" baseline="0">
                <a:solidFill>
                  <a:schemeClr val="tx1"/>
                </a:solidFill>
                <a:latin typeface="Arial" panose="020B0604020202020204" pitchFamily="34" charset="0"/>
              </a:defRPr>
            </a:pPr>
            <a:endParaRPr lang="en-US"/>
          </a:p>
        </c:txPr>
        <c:crossAx val="2106116208"/>
        <c:crosses val="autoZero"/>
        <c:auto val="0"/>
        <c:lblAlgn val="ctr"/>
        <c:lblOffset val="100"/>
        <c:noMultiLvlLbl val="0"/>
      </c:catAx>
      <c:valAx>
        <c:axId val="2106116208"/>
        <c:scaling>
          <c:orientation val="minMax"/>
          <c:min val="-8"/>
        </c:scaling>
        <c:delete val="0"/>
        <c:axPos val="l"/>
        <c:majorGridlines>
          <c:spPr>
            <a:ln w="9525">
              <a:solidFill>
                <a:srgbClr val="D9D9D9"/>
              </a:solidFill>
              <a:prstDash val="solid"/>
            </a:ln>
          </c:spPr>
        </c:majorGridlines>
        <c:numFmt formatCode="0" sourceLinked="0"/>
        <c:majorTickMark val="cross"/>
        <c:minorTickMark val="none"/>
        <c:tickLblPos val="nextTo"/>
        <c:spPr>
          <a:ln w="12639">
            <a:noFill/>
            <a:prstDash val="solid"/>
          </a:ln>
        </c:spPr>
        <c:txPr>
          <a:bodyPr rot="0" vert="horz"/>
          <a:lstStyle/>
          <a:p>
            <a:pPr>
              <a:defRPr sz="1500" b="0" i="0" u="none" strike="noStrike" baseline="0">
                <a:solidFill>
                  <a:schemeClr val="tx1"/>
                </a:solidFill>
                <a:latin typeface="Arial" panose="020B0604020202020204" pitchFamily="34" charset="0"/>
                <a:ea typeface="Arial"/>
                <a:cs typeface="Arial"/>
              </a:defRPr>
            </a:pPr>
            <a:endParaRPr lang="en-US"/>
          </a:p>
        </c:txPr>
        <c:crossAx val="2106113488"/>
        <c:crosses val="autoZero"/>
        <c:crossBetween val="between"/>
      </c:valAx>
    </c:plotArea>
    <c:plotVisOnly val="1"/>
    <c:dispBlanksAs val="gap"/>
    <c:showDLblsOverMax val="0"/>
  </c:chart>
  <c:spPr>
    <a:noFill/>
    <a:ln>
      <a:noFill/>
    </a:ln>
  </c:spPr>
  <c:txPr>
    <a:bodyPr/>
    <a:lstStyle/>
    <a:p>
      <a:pPr>
        <a:defRPr sz="1990" b="1" i="0" u="none" strike="noStrike" baseline="0">
          <a:solidFill>
            <a:schemeClr val="tx1"/>
          </a:solidFill>
          <a:latin typeface="Arial"/>
          <a:ea typeface="Arial"/>
          <a:cs typeface="Arial"/>
        </a:defRPr>
      </a:pPr>
      <a:endParaRPr lang="en-US"/>
    </a:p>
  </c:txPr>
  <c:externalData r:id="rId2">
    <c:autoUpdate val="0"/>
  </c:externalData>
  <c:userShapes r:id="rId3"/>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Лист1!$B$1</c:f>
              <c:strCache>
                <c:ptCount val="1"/>
                <c:pt idx="0">
                  <c:v>Продажи</c:v>
                </c:pt>
              </c:strCache>
            </c:strRef>
          </c:tx>
          <c:dPt>
            <c:idx val="0"/>
            <c:bubble3D val="0"/>
            <c:spPr>
              <a:solidFill>
                <a:schemeClr val="accent1"/>
              </a:solidFill>
              <a:ln w="19050" cmpd="sng">
                <a:noFill/>
                <a:miter lim="800000"/>
              </a:ln>
              <a:effectLst/>
            </c:spPr>
            <c:extLst>
              <c:ext xmlns:c16="http://schemas.microsoft.com/office/drawing/2014/chart" uri="{C3380CC4-5D6E-409C-BE32-E72D297353CC}">
                <c16:uniqueId val="{00000001-5E6F-D148-8611-BF8F8D02FBA1}"/>
              </c:ext>
            </c:extLst>
          </c:dPt>
          <c:dPt>
            <c:idx val="1"/>
            <c:bubble3D val="0"/>
            <c:spPr>
              <a:solidFill>
                <a:schemeClr val="accent2"/>
              </a:solidFill>
              <a:ln w="19050">
                <a:noFill/>
                <a:miter lim="800000"/>
              </a:ln>
              <a:effectLst/>
            </c:spPr>
            <c:extLst>
              <c:ext xmlns:c16="http://schemas.microsoft.com/office/drawing/2014/chart" uri="{C3380CC4-5D6E-409C-BE32-E72D297353CC}">
                <c16:uniqueId val="{00000003-5E6F-D148-8611-BF8F8D02FBA1}"/>
              </c:ext>
            </c:extLst>
          </c:dPt>
          <c:dPt>
            <c:idx val="2"/>
            <c:bubble3D val="0"/>
            <c:spPr>
              <a:solidFill>
                <a:schemeClr val="accent3"/>
              </a:solidFill>
              <a:ln w="19050">
                <a:noFill/>
                <a:miter lim="800000"/>
              </a:ln>
              <a:effectLst/>
            </c:spPr>
            <c:extLst>
              <c:ext xmlns:c16="http://schemas.microsoft.com/office/drawing/2014/chart" uri="{C3380CC4-5D6E-409C-BE32-E72D297353CC}">
                <c16:uniqueId val="{00000002-F891-0E45-B882-13A0D5A031A5}"/>
              </c:ext>
            </c:extLst>
          </c:dPt>
          <c:dPt>
            <c:idx val="3"/>
            <c:bubble3D val="0"/>
            <c:spPr>
              <a:solidFill>
                <a:schemeClr val="accent4"/>
              </a:solidFill>
              <a:ln w="19050">
                <a:noFill/>
                <a:miter lim="800000"/>
              </a:ln>
              <a:effectLst/>
            </c:spPr>
            <c:extLst>
              <c:ext xmlns:c16="http://schemas.microsoft.com/office/drawing/2014/chart" uri="{C3380CC4-5D6E-409C-BE32-E72D297353CC}">
                <c16:uniqueId val="{00000007-5E6F-D148-8611-BF8F8D02FBA1}"/>
              </c:ext>
            </c:extLst>
          </c:dPt>
          <c:dPt>
            <c:idx val="4"/>
            <c:bubble3D val="0"/>
            <c:spPr>
              <a:solidFill>
                <a:schemeClr val="accent5"/>
              </a:solidFill>
              <a:ln w="19050">
                <a:noFill/>
                <a:miter lim="800000"/>
              </a:ln>
              <a:effectLst/>
            </c:spPr>
            <c:extLst>
              <c:ext xmlns:c16="http://schemas.microsoft.com/office/drawing/2014/chart" uri="{C3380CC4-5D6E-409C-BE32-E72D297353CC}">
                <c16:uniqueId val="{00000009-5E6F-D148-8611-BF8F8D02FBA1}"/>
              </c:ext>
            </c:extLst>
          </c:dPt>
          <c:dPt>
            <c:idx val="5"/>
            <c:bubble3D val="0"/>
            <c:spPr>
              <a:solidFill>
                <a:schemeClr val="accent6"/>
              </a:solidFill>
              <a:ln w="19050">
                <a:noFill/>
                <a:miter lim="800000"/>
              </a:ln>
              <a:effectLst/>
            </c:spPr>
            <c:extLst>
              <c:ext xmlns:c16="http://schemas.microsoft.com/office/drawing/2014/chart" uri="{C3380CC4-5D6E-409C-BE32-E72D297353CC}">
                <c16:uniqueId val="{0000000B-5E6F-D148-8611-BF8F8D02FBA1}"/>
              </c:ext>
            </c:extLst>
          </c:dPt>
          <c:dLbls>
            <c:dLbl>
              <c:idx val="0"/>
              <c:tx>
                <c:rich>
                  <a:bodyPr/>
                  <a:lstStyle/>
                  <a:p>
                    <a:r>
                      <a:rPr lang="en-US" dirty="0"/>
                      <a:t>120 </a:t>
                    </a:r>
                    <a:r>
                      <a:rPr lang="en-US" sz="1400" b="0" i="0" u="none" strike="noStrike" kern="1200" baseline="0" dirty="0">
                        <a:solidFill>
                          <a:srgbClr val="000000"/>
                        </a:solidFill>
                      </a:rPr>
                      <a:t>€ </a:t>
                    </a:r>
                    <a:r>
                      <a:rPr lang="en-US" sz="1400" b="0" i="0" u="none" strike="noStrike" kern="1200" baseline="0" dirty="0" err="1">
                        <a:solidFill>
                          <a:srgbClr val="000000"/>
                        </a:solidFill>
                      </a:rPr>
                      <a:t>bil</a:t>
                    </a:r>
                    <a:endParaRPr lang="en-US" dirty="0"/>
                  </a:p>
                </c:rich>
              </c:tx>
              <c:dLblPos val="outEnd"/>
              <c:showLegendKey val="0"/>
              <c:showVal val="0"/>
              <c:showCatName val="1"/>
              <c:showSerName val="0"/>
              <c:showPercent val="1"/>
              <c:showBubbleSize val="0"/>
              <c:extLst>
                <c:ext xmlns:c15="http://schemas.microsoft.com/office/drawing/2012/chart" uri="{CE6537A1-D6FC-4f65-9D91-7224C49458BB}">
                  <c15:layout>
                    <c:manualLayout>
                      <c:w val="6.8876244411592624E-2"/>
                      <c:h val="7.1874835824529262E-2"/>
                    </c:manualLayout>
                  </c15:layout>
                  <c15:showDataLabelsRange val="0"/>
                </c:ext>
                <c:ext xmlns:c16="http://schemas.microsoft.com/office/drawing/2014/chart" uri="{C3380CC4-5D6E-409C-BE32-E72D297353CC}">
                  <c16:uniqueId val="{00000001-5E6F-D148-8611-BF8F8D02FBA1}"/>
                </c:ext>
              </c:extLst>
            </c:dLbl>
            <c:dLbl>
              <c:idx val="1"/>
              <c:tx>
                <c:rich>
                  <a:bodyPr/>
                  <a:lstStyle/>
                  <a:p>
                    <a:r>
                      <a:rPr lang="en-US" dirty="0"/>
                      <a:t>57 </a:t>
                    </a:r>
                    <a:r>
                      <a:rPr lang="en-US" sz="1400" b="0" i="0" u="none" strike="noStrike" kern="1200" baseline="0" dirty="0">
                        <a:solidFill>
                          <a:srgbClr val="000000"/>
                        </a:solidFill>
                      </a:rPr>
                      <a:t>€ </a:t>
                    </a:r>
                    <a:r>
                      <a:rPr lang="en-US" sz="1400" b="0" i="0" u="none" strike="noStrike" kern="1200" baseline="0" dirty="0" err="1">
                        <a:solidFill>
                          <a:srgbClr val="000000"/>
                        </a:solidFill>
                      </a:rPr>
                      <a:t>bil</a:t>
                    </a:r>
                    <a:endParaRPr lang="en-US" dirty="0"/>
                  </a:p>
                </c:rich>
              </c:tx>
              <c:dLblPos val="outEnd"/>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3-5E6F-D148-8611-BF8F8D02FBA1}"/>
                </c:ext>
              </c:extLst>
            </c:dLbl>
            <c:dLbl>
              <c:idx val="2"/>
              <c:tx>
                <c:rich>
                  <a:bodyPr/>
                  <a:lstStyle/>
                  <a:p>
                    <a:r>
                      <a:rPr lang="en-US" dirty="0"/>
                      <a:t>85 </a:t>
                    </a:r>
                    <a:r>
                      <a:rPr lang="en-US" sz="1400" b="0" i="0" u="none" strike="noStrike" kern="1200" baseline="0" dirty="0">
                        <a:solidFill>
                          <a:srgbClr val="000000"/>
                        </a:solidFill>
                      </a:rPr>
                      <a:t>€ </a:t>
                    </a:r>
                    <a:r>
                      <a:rPr lang="en-US" sz="1400" b="0" i="0" u="none" strike="noStrike" kern="1200" baseline="0" dirty="0" err="1">
                        <a:solidFill>
                          <a:srgbClr val="000000"/>
                        </a:solidFill>
                      </a:rPr>
                      <a:t>bil</a:t>
                    </a:r>
                    <a:endParaRPr lang="en-US" dirty="0"/>
                  </a:p>
                </c:rich>
              </c:tx>
              <c:dLblPos val="outEnd"/>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2-F891-0E45-B882-13A0D5A031A5}"/>
                </c:ext>
              </c:extLst>
            </c:dLbl>
            <c:dLbl>
              <c:idx val="3"/>
              <c:layout>
                <c:manualLayout>
                  <c:x val="-1.6843962286903609E-2"/>
                  <c:y val="-6.5093572009764337E-3"/>
                </c:manualLayout>
              </c:layout>
              <c:tx>
                <c:rich>
                  <a:bodyPr rot="0" spcFirstLastPara="1" vertOverflow="clip" horzOverflow="clip" vert="horz" wrap="square" lIns="38100" tIns="36576" rIns="38100" bIns="19050" anchor="ctr" anchorCtr="1">
                    <a:spAutoFit/>
                  </a:bodyPr>
                  <a:lstStyle/>
                  <a:p>
                    <a:pPr>
                      <a:defRPr sz="1500" b="0" i="0" u="none" strike="noStrike" kern="1200" baseline="0">
                        <a:solidFill>
                          <a:schemeClr val="tx1"/>
                        </a:solidFill>
                        <a:latin typeface="+mn-lt"/>
                        <a:ea typeface="+mn-ea"/>
                        <a:cs typeface="+mn-cs"/>
                      </a:defRPr>
                    </a:pPr>
                    <a:r>
                      <a:rPr lang="en-US" dirty="0">
                        <a:latin typeface="Arial" panose="020B0604020202020204" pitchFamily="34" charset="0"/>
                      </a:rPr>
                      <a:t>22 </a:t>
                    </a:r>
                    <a:r>
                      <a:rPr lang="en-US" sz="1400" b="0" i="0" u="none" strike="noStrike" kern="1200" baseline="0" dirty="0">
                        <a:solidFill>
                          <a:srgbClr val="000000"/>
                        </a:solidFill>
                      </a:rPr>
                      <a:t>€ </a:t>
                    </a:r>
                    <a:r>
                      <a:rPr lang="en-US" sz="1400" b="0" i="0" u="none" strike="noStrike" kern="1200" baseline="0" dirty="0" err="1">
                        <a:solidFill>
                          <a:srgbClr val="000000"/>
                        </a:solidFill>
                      </a:rPr>
                      <a:t>bil</a:t>
                    </a:r>
                    <a:endParaRPr lang="en-US" baseline="0" dirty="0">
                      <a:latin typeface="Arial" panose="020B0604020202020204" pitchFamily="34" charset="0"/>
                    </a:endParaRPr>
                  </a:p>
                </c:rich>
              </c:tx>
              <c:spPr>
                <a:noFill/>
                <a:ln>
                  <a:noFill/>
                </a:ln>
                <a:effectLst/>
              </c:spPr>
              <c:txPr>
                <a:bodyPr rot="0" spcFirstLastPara="1" vertOverflow="clip" horzOverflow="clip" vert="horz" wrap="square" lIns="38100" tIns="36576" rIns="38100" bIns="19050" anchor="ctr" anchorCtr="1">
                  <a:spAutoFit/>
                </a:bodyPr>
                <a:lstStyle/>
                <a:p>
                  <a:pPr>
                    <a:defRPr sz="1500" b="0" i="0" u="none" strike="noStrike" kern="120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showDataLabelsRange val="0"/>
                </c:ext>
                <c:ext xmlns:c16="http://schemas.microsoft.com/office/drawing/2014/chart" uri="{C3380CC4-5D6E-409C-BE32-E72D297353CC}">
                  <c16:uniqueId val="{00000007-5E6F-D148-8611-BF8F8D02FBA1}"/>
                </c:ext>
              </c:extLst>
            </c:dLbl>
            <c:dLbl>
              <c:idx val="4"/>
              <c:tx>
                <c:rich>
                  <a:bodyPr/>
                  <a:lstStyle/>
                  <a:p>
                    <a:r>
                      <a:rPr lang="en-US" dirty="0"/>
                      <a:t>36 </a:t>
                    </a:r>
                    <a:r>
                      <a:rPr lang="en-US" sz="1400" b="0" i="0" u="none" strike="noStrike" kern="1200" baseline="0" dirty="0">
                        <a:solidFill>
                          <a:srgbClr val="000000"/>
                        </a:solidFill>
                      </a:rPr>
                      <a:t>€ </a:t>
                    </a:r>
                    <a:r>
                      <a:rPr lang="en-US" sz="1400" b="0" i="0" u="none" strike="noStrike" kern="1200" baseline="0" dirty="0" err="1">
                        <a:solidFill>
                          <a:srgbClr val="000000"/>
                        </a:solidFill>
                      </a:rPr>
                      <a:t>bil</a:t>
                    </a:r>
                    <a:endParaRPr lang="en-US" dirty="0"/>
                  </a:p>
                </c:rich>
              </c:tx>
              <c:dLblPos val="outEnd"/>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9-5E6F-D148-8611-BF8F8D02FBA1}"/>
                </c:ext>
              </c:extLst>
            </c:dLbl>
            <c:dLbl>
              <c:idx val="5"/>
              <c:tx>
                <c:rich>
                  <a:bodyPr/>
                  <a:lstStyle/>
                  <a:p>
                    <a:r>
                      <a:rPr lang="en-US" baseline="0" dirty="0"/>
                      <a:t>13 </a:t>
                    </a:r>
                    <a:r>
                      <a:rPr lang="en-US" sz="1400" b="0" i="0" u="none" strike="noStrike" kern="1200" baseline="0" dirty="0">
                        <a:solidFill>
                          <a:srgbClr val="000000"/>
                        </a:solidFill>
                      </a:rPr>
                      <a:t>€ </a:t>
                    </a:r>
                    <a:r>
                      <a:rPr lang="en-US" sz="1400" b="0" i="0" u="none" strike="noStrike" kern="1200" baseline="0" dirty="0" err="1">
                        <a:solidFill>
                          <a:srgbClr val="000000"/>
                        </a:solidFill>
                      </a:rPr>
                      <a:t>bil</a:t>
                    </a:r>
                    <a:endParaRPr lang="en-US" dirty="0"/>
                  </a:p>
                </c:rich>
              </c:tx>
              <c:dLblPos val="outEnd"/>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B-5E6F-D148-8611-BF8F8D02FBA1}"/>
                </c:ext>
              </c:extLst>
            </c:dLbl>
            <c:spPr>
              <a:solidFill>
                <a:srgbClr val="FFFFFF"/>
              </a:solidFill>
              <a:ln>
                <a:noFill/>
              </a:ln>
              <a:effectLst/>
            </c:spPr>
            <c:txPr>
              <a:bodyPr rot="0" spcFirstLastPara="1" vertOverflow="clip" horzOverflow="clip" vert="horz" wrap="square" lIns="38100" tIns="19050" rIns="38100" bIns="19050" anchor="ctr" anchorCtr="1">
                <a:spAutoFit/>
              </a:bodyPr>
              <a:lstStyle/>
              <a:p>
                <a:pPr>
                  <a:defRPr sz="1500" b="0" i="0" u="none" strike="noStrike" kern="1200" baseline="0">
                    <a:solidFill>
                      <a:schemeClr val="tx1"/>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Лист1!$A$2:$A$7</c:f>
              <c:strCache>
                <c:ptCount val="6"/>
                <c:pt idx="0">
                  <c:v>Machinery and transport equipment</c:v>
                </c:pt>
                <c:pt idx="1">
                  <c:v>Chemicals</c:v>
                </c:pt>
                <c:pt idx="2">
                  <c:v>Other manufactured goods</c:v>
                </c:pt>
                <c:pt idx="3">
                  <c:v>Fuels</c:v>
                </c:pt>
                <c:pt idx="4">
                  <c:v>Food</c:v>
                </c:pt>
                <c:pt idx="5">
                  <c:v>Other</c:v>
                </c:pt>
              </c:strCache>
            </c:strRef>
          </c:cat>
          <c:val>
            <c:numRef>
              <c:f>Лист1!$B$2:$B$7</c:f>
              <c:numCache>
                <c:formatCode>#,##0</c:formatCode>
                <c:ptCount val="6"/>
                <c:pt idx="0">
                  <c:v>120944.26363636363</c:v>
                </c:pt>
                <c:pt idx="1">
                  <c:v>56739.6</c:v>
                </c:pt>
                <c:pt idx="2">
                  <c:v>84880.472727272747</c:v>
                </c:pt>
                <c:pt idx="3">
                  <c:v>22555.745454545453</c:v>
                </c:pt>
                <c:pt idx="4">
                  <c:v>36012.481818181812</c:v>
                </c:pt>
                <c:pt idx="5">
                  <c:v>13241.563636363688</c:v>
                </c:pt>
              </c:numCache>
            </c:numRef>
          </c:val>
          <c:extLst>
            <c:ext xmlns:c16="http://schemas.microsoft.com/office/drawing/2014/chart" uri="{C3380CC4-5D6E-409C-BE32-E72D297353CC}">
              <c16:uniqueId val="{00000000-F891-0E45-B882-13A0D5A031A5}"/>
            </c:ext>
          </c:extLst>
        </c:ser>
        <c:dLbls>
          <c:dLblPos val="outEnd"/>
          <c:showLegendKey val="0"/>
          <c:showVal val="0"/>
          <c:showCatName val="0"/>
          <c:showSerName val="0"/>
          <c:showPercent val="0"/>
          <c:showBubbleSize val="0"/>
          <c:showLeaderLines val="0"/>
        </c:dLbls>
        <c:firstSliceAng val="0"/>
      </c:pieChart>
      <c:spPr>
        <a:noFill/>
        <a:ln>
          <a:noFill/>
        </a:ln>
        <a:effectLst/>
      </c:spPr>
    </c:plotArea>
    <c:legend>
      <c:legendPos val="r"/>
      <c:layout>
        <c:manualLayout>
          <c:xMode val="edge"/>
          <c:yMode val="edge"/>
          <c:x val="0.61360538809563159"/>
          <c:y val="0.17498946073563429"/>
          <c:w val="0.36219614919093707"/>
          <c:h val="0.6594345316274034"/>
        </c:manualLayout>
      </c:layout>
      <c:overlay val="0"/>
      <c:spPr>
        <a:noFill/>
        <a:ln w="25400">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5610172502935603E-2"/>
          <c:y val="2.4486405772226223E-2"/>
          <c:w val="0.87222506404939804"/>
          <c:h val="0.72029321289455706"/>
        </c:manualLayout>
      </c:layout>
      <c:barChart>
        <c:barDir val="col"/>
        <c:grouping val="stacked"/>
        <c:varyColors val="0"/>
        <c:ser>
          <c:idx val="1"/>
          <c:order val="0"/>
          <c:spPr>
            <a:noFill/>
          </c:spPr>
          <c:invertIfNegative val="0"/>
          <c:dLbls>
            <c:delete val="1"/>
          </c:dLbls>
          <c:cat>
            <c:strRef>
              <c:f>Sheet1!$A$2:$A$8</c:f>
              <c:strCache>
                <c:ptCount val="7"/>
                <c:pt idx="0">
                  <c:v>Effective tariff rate</c:v>
                </c:pt>
                <c:pt idx="1">
                  <c:v>Reciprocal tariffs</c:v>
                </c:pt>
                <c:pt idx="2">
                  <c:v>Autos</c:v>
                </c:pt>
                <c:pt idx="3">
                  <c:v>China ex autos</c:v>
                </c:pt>
                <c:pt idx="4">
                  <c:v>USMCA non-compliant</c:v>
                </c:pt>
                <c:pt idx="5">
                  <c:v>Steel and aluminum</c:v>
                </c:pt>
                <c:pt idx="6">
                  <c:v>Overall</c:v>
                </c:pt>
              </c:strCache>
            </c:strRef>
          </c:cat>
          <c:val>
            <c:numRef>
              <c:f>Sheet1!$C$2:$C$8</c:f>
              <c:numCache>
                <c:formatCode>General</c:formatCode>
                <c:ptCount val="7"/>
                <c:pt idx="1">
                  <c:v>2.25</c:v>
                </c:pt>
                <c:pt idx="2">
                  <c:v>17.79</c:v>
                </c:pt>
                <c:pt idx="3">
                  <c:v>20.689999999999998</c:v>
                </c:pt>
                <c:pt idx="4">
                  <c:v>23.269999999999996</c:v>
                </c:pt>
                <c:pt idx="5">
                  <c:v>24.289999999999996</c:v>
                </c:pt>
              </c:numCache>
            </c:numRef>
          </c:val>
          <c:extLst>
            <c:ext xmlns:c16="http://schemas.microsoft.com/office/drawing/2014/chart" uri="{C3380CC4-5D6E-409C-BE32-E72D297353CC}">
              <c16:uniqueId val="{00000000-A5BF-4939-B5BC-72E2FAD9FE0F}"/>
            </c:ext>
          </c:extLst>
        </c:ser>
        <c:ser>
          <c:idx val="0"/>
          <c:order val="1"/>
          <c:spPr>
            <a:solidFill>
              <a:schemeClr val="accent2"/>
            </a:solidFill>
            <a:ln w="44450">
              <a:noFill/>
            </a:ln>
          </c:spPr>
          <c:invertIfNegative val="0"/>
          <c:dPt>
            <c:idx val="0"/>
            <c:invertIfNegative val="0"/>
            <c:bubble3D val="0"/>
            <c:spPr>
              <a:solidFill>
                <a:schemeClr val="accent1"/>
              </a:solidFill>
              <a:ln w="44450">
                <a:noFill/>
              </a:ln>
            </c:spPr>
            <c:extLst>
              <c:ext xmlns:c16="http://schemas.microsoft.com/office/drawing/2014/chart" uri="{C3380CC4-5D6E-409C-BE32-E72D297353CC}">
                <c16:uniqueId val="{00000002-A5BF-4939-B5BC-72E2FAD9FE0F}"/>
              </c:ext>
            </c:extLst>
          </c:dPt>
          <c:dPt>
            <c:idx val="1"/>
            <c:invertIfNegative val="0"/>
            <c:bubble3D val="0"/>
            <c:extLst>
              <c:ext xmlns:c16="http://schemas.microsoft.com/office/drawing/2014/chart" uri="{C3380CC4-5D6E-409C-BE32-E72D297353CC}">
                <c16:uniqueId val="{00000003-A5BF-4939-B5BC-72E2FAD9FE0F}"/>
              </c:ext>
            </c:extLst>
          </c:dPt>
          <c:dPt>
            <c:idx val="2"/>
            <c:invertIfNegative val="0"/>
            <c:bubble3D val="0"/>
            <c:extLst>
              <c:ext xmlns:c16="http://schemas.microsoft.com/office/drawing/2014/chart" uri="{C3380CC4-5D6E-409C-BE32-E72D297353CC}">
                <c16:uniqueId val="{00000004-A5BF-4939-B5BC-72E2FAD9FE0F}"/>
              </c:ext>
            </c:extLst>
          </c:dPt>
          <c:dPt>
            <c:idx val="3"/>
            <c:invertIfNegative val="0"/>
            <c:bubble3D val="0"/>
            <c:extLst>
              <c:ext xmlns:c16="http://schemas.microsoft.com/office/drawing/2014/chart" uri="{C3380CC4-5D6E-409C-BE32-E72D297353CC}">
                <c16:uniqueId val="{00000005-A5BF-4939-B5BC-72E2FAD9FE0F}"/>
              </c:ext>
            </c:extLst>
          </c:dPt>
          <c:dPt>
            <c:idx val="4"/>
            <c:invertIfNegative val="0"/>
            <c:bubble3D val="0"/>
            <c:extLst>
              <c:ext xmlns:c16="http://schemas.microsoft.com/office/drawing/2014/chart" uri="{C3380CC4-5D6E-409C-BE32-E72D297353CC}">
                <c16:uniqueId val="{00000006-A5BF-4939-B5BC-72E2FAD9FE0F}"/>
              </c:ext>
            </c:extLst>
          </c:dPt>
          <c:dPt>
            <c:idx val="5"/>
            <c:invertIfNegative val="0"/>
            <c:bubble3D val="0"/>
            <c:spPr>
              <a:solidFill>
                <a:schemeClr val="accent2"/>
              </a:solidFill>
              <a:ln w="44450">
                <a:noFill/>
                <a:prstDash val="sysDot"/>
              </a:ln>
            </c:spPr>
            <c:extLst>
              <c:ext xmlns:c16="http://schemas.microsoft.com/office/drawing/2014/chart" uri="{C3380CC4-5D6E-409C-BE32-E72D297353CC}">
                <c16:uniqueId val="{00000008-A5BF-4939-B5BC-72E2FAD9FE0F}"/>
              </c:ext>
            </c:extLst>
          </c:dPt>
          <c:dPt>
            <c:idx val="6"/>
            <c:invertIfNegative val="0"/>
            <c:bubble3D val="0"/>
            <c:spPr>
              <a:solidFill>
                <a:schemeClr val="accent1"/>
              </a:solidFill>
              <a:ln w="44450">
                <a:noFill/>
              </a:ln>
            </c:spPr>
            <c:extLst>
              <c:ext xmlns:c16="http://schemas.microsoft.com/office/drawing/2014/chart" uri="{C3380CC4-5D6E-409C-BE32-E72D297353CC}">
                <c16:uniqueId val="{0000000A-A5BF-4939-B5BC-72E2FAD9FE0F}"/>
              </c:ext>
            </c:extLst>
          </c:dPt>
          <c:dLbls>
            <c:dLbl>
              <c:idx val="0"/>
              <c:layout>
                <c:manualLayout>
                  <c:x val="-1.9394170507620551E-17"/>
                  <c:y val="-6.651243692954755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5BF-4939-B5BC-72E2FAD9FE0F}"/>
                </c:ext>
              </c:extLst>
            </c:dLbl>
            <c:dLbl>
              <c:idx val="1"/>
              <c:layout>
                <c:manualLayout>
                  <c:x val="-3.1736281992108912E-3"/>
                  <c:y val="-6.9035255031256251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5BF-4939-B5BC-72E2FAD9FE0F}"/>
                </c:ext>
              </c:extLst>
            </c:dLbl>
            <c:dLbl>
              <c:idx val="2"/>
              <c:layout>
                <c:manualLayout>
                  <c:x val="-1.0578760664036303E-3"/>
                  <c:y val="-6.7456911923392841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5BF-4939-B5BC-72E2FAD9FE0F}"/>
                </c:ext>
              </c:extLst>
            </c:dLbl>
            <c:dLbl>
              <c:idx val="3"/>
              <c:layout>
                <c:manualLayout>
                  <c:x val="-1.0578760664036303E-3"/>
                  <c:y val="4.4653765360660605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5BF-4939-B5BC-72E2FAD9FE0F}"/>
                </c:ext>
              </c:extLst>
            </c:dLbl>
            <c:dLbl>
              <c:idx val="6"/>
              <c:layout>
                <c:manualLayout>
                  <c:x val="0"/>
                  <c:y val="-0.1760305821233086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A5BF-4939-B5BC-72E2FAD9FE0F}"/>
                </c:ext>
              </c:extLst>
            </c:dLbl>
            <c:spPr>
              <a:noFill/>
              <a:ln>
                <a:noFill/>
              </a:ln>
              <a:effectLst/>
            </c:spPr>
            <c:txPr>
              <a:bodyPr wrap="square" lIns="38100" tIns="19050" rIns="38100" bIns="19050" anchor="ctr">
                <a:spAutoFit/>
              </a:bodyPr>
              <a:lstStyle/>
              <a:p>
                <a:pPr>
                  <a:defRPr sz="1200"/>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Effective tariff rate</c:v>
                </c:pt>
                <c:pt idx="1">
                  <c:v>Reciprocal tariffs</c:v>
                </c:pt>
                <c:pt idx="2">
                  <c:v>Autos</c:v>
                </c:pt>
                <c:pt idx="3">
                  <c:v>China ex autos</c:v>
                </c:pt>
                <c:pt idx="4">
                  <c:v>USMCA non-compliant</c:v>
                </c:pt>
                <c:pt idx="5">
                  <c:v>Steel and aluminum</c:v>
                </c:pt>
                <c:pt idx="6">
                  <c:v>Overall</c:v>
                </c:pt>
              </c:strCache>
            </c:strRef>
          </c:cat>
          <c:val>
            <c:numRef>
              <c:f>Sheet1!$B$2:$B$8</c:f>
              <c:numCache>
                <c:formatCode>General</c:formatCode>
                <c:ptCount val="7"/>
                <c:pt idx="0">
                  <c:v>2.25</c:v>
                </c:pt>
                <c:pt idx="1">
                  <c:v>15.54</c:v>
                </c:pt>
                <c:pt idx="2">
                  <c:v>2.9</c:v>
                </c:pt>
                <c:pt idx="3">
                  <c:v>2.58</c:v>
                </c:pt>
                <c:pt idx="4">
                  <c:v>1.02</c:v>
                </c:pt>
                <c:pt idx="5">
                  <c:v>0.45</c:v>
                </c:pt>
                <c:pt idx="6">
                  <c:v>24.75</c:v>
                </c:pt>
              </c:numCache>
            </c:numRef>
          </c:val>
          <c:extLst>
            <c:ext xmlns:c16="http://schemas.microsoft.com/office/drawing/2014/chart" uri="{C3380CC4-5D6E-409C-BE32-E72D297353CC}">
              <c16:uniqueId val="{0000000B-A5BF-4939-B5BC-72E2FAD9FE0F}"/>
            </c:ext>
          </c:extLst>
        </c:ser>
        <c:dLbls>
          <c:dLblPos val="ctr"/>
          <c:showLegendKey val="0"/>
          <c:showVal val="1"/>
          <c:showCatName val="0"/>
          <c:showSerName val="0"/>
          <c:showPercent val="0"/>
          <c:showBubbleSize val="0"/>
        </c:dLbls>
        <c:gapWidth val="48"/>
        <c:overlap val="100"/>
        <c:axId val="2120988448"/>
        <c:axId val="2120990080"/>
      </c:barChart>
      <c:catAx>
        <c:axId val="2120988448"/>
        <c:scaling>
          <c:orientation val="minMax"/>
        </c:scaling>
        <c:delete val="0"/>
        <c:axPos val="b"/>
        <c:numFmt formatCode="yy;@" sourceLinked="0"/>
        <c:majorTickMark val="cross"/>
        <c:minorTickMark val="none"/>
        <c:tickLblPos val="low"/>
        <c:spPr>
          <a:ln w="12700">
            <a:noFill/>
          </a:ln>
        </c:spPr>
        <c:txPr>
          <a:bodyPr/>
          <a:lstStyle/>
          <a:p>
            <a:pPr>
              <a:defRPr sz="1000" baseline="0">
                <a:solidFill>
                  <a:schemeClr val="tx1"/>
                </a:solidFill>
              </a:defRPr>
            </a:pPr>
            <a:endParaRPr lang="en-US"/>
          </a:p>
        </c:txPr>
        <c:crossAx val="2120990080"/>
        <c:crosses val="autoZero"/>
        <c:auto val="0"/>
        <c:lblAlgn val="ctr"/>
        <c:lblOffset val="100"/>
        <c:noMultiLvlLbl val="1"/>
      </c:catAx>
      <c:valAx>
        <c:axId val="2120990080"/>
        <c:scaling>
          <c:orientation val="minMax"/>
        </c:scaling>
        <c:delete val="0"/>
        <c:axPos val="l"/>
        <c:majorGridlines>
          <c:spPr>
            <a:ln w="9525">
              <a:solidFill>
                <a:srgbClr val="D9D9D9"/>
              </a:solidFill>
            </a:ln>
          </c:spPr>
        </c:majorGridlines>
        <c:numFmt formatCode="#,##0.00" sourceLinked="0"/>
        <c:majorTickMark val="cross"/>
        <c:minorTickMark val="none"/>
        <c:tickLblPos val="nextTo"/>
        <c:spPr>
          <a:ln w="12700">
            <a:noFill/>
          </a:ln>
        </c:spPr>
        <c:txPr>
          <a:bodyPr/>
          <a:lstStyle/>
          <a:p>
            <a:pPr>
              <a:defRPr sz="1500" baseline="0">
                <a:solidFill>
                  <a:schemeClr val="tx1"/>
                </a:solidFill>
              </a:defRPr>
            </a:pPr>
            <a:endParaRPr lang="en-US"/>
          </a:p>
        </c:txPr>
        <c:crossAx val="2120988448"/>
        <c:crosses val="autoZero"/>
        <c:crossBetween val="between"/>
      </c:valAx>
      <c:spPr>
        <a:ln w="12700">
          <a:noFill/>
        </a:ln>
      </c:spPr>
    </c:plotArea>
    <c:plotVisOnly val="1"/>
    <c:dispBlanksAs val="gap"/>
    <c:showDLblsOverMax val="0"/>
  </c:chart>
  <c:txPr>
    <a:bodyPr/>
    <a:lstStyle/>
    <a:p>
      <a:pPr>
        <a:defRPr sz="1800"/>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ndard"/>
        <c:varyColors val="0"/>
        <c:ser>
          <c:idx val="0"/>
          <c:order val="0"/>
          <c:tx>
            <c:strRef>
              <c:f>Chart!$A$2</c:f>
              <c:strCache>
                <c:ptCount val="1"/>
                <c:pt idx="0">
                  <c:v>Goods </c:v>
                </c:pt>
              </c:strCache>
            </c:strRef>
          </c:tx>
          <c:spPr>
            <a:solidFill>
              <a:schemeClr val="accent1"/>
            </a:solidFill>
            <a:ln>
              <a:noFill/>
            </a:ln>
            <a:effectLst/>
          </c:spPr>
          <c:cat>
            <c:strRef>
              <c:f>Chart!$B$1:$O$1</c:f>
              <c:strCache>
                <c:ptCount val="14"/>
                <c:pt idx="0">
                  <c:v>10</c:v>
                </c:pt>
                <c:pt idx="1">
                  <c:v>11</c:v>
                </c:pt>
                <c:pt idx="2">
                  <c:v>12</c:v>
                </c:pt>
                <c:pt idx="3">
                  <c:v>13</c:v>
                </c:pt>
                <c:pt idx="4">
                  <c:v>14</c:v>
                </c:pt>
                <c:pt idx="5">
                  <c:v>15</c:v>
                </c:pt>
                <c:pt idx="6">
                  <c:v>16</c:v>
                </c:pt>
                <c:pt idx="7">
                  <c:v>17</c:v>
                </c:pt>
                <c:pt idx="8">
                  <c:v>18</c:v>
                </c:pt>
                <c:pt idx="9">
                  <c:v>19</c:v>
                </c:pt>
                <c:pt idx="10">
                  <c:v>20</c:v>
                </c:pt>
                <c:pt idx="11">
                  <c:v>21</c:v>
                </c:pt>
                <c:pt idx="12">
                  <c:v>22</c:v>
                </c:pt>
                <c:pt idx="13">
                  <c:v>23</c:v>
                </c:pt>
              </c:strCache>
            </c:strRef>
          </c:cat>
          <c:val>
            <c:numRef>
              <c:f>Chart!$B$2:$O$2</c:f>
              <c:numCache>
                <c:formatCode>General</c:formatCode>
                <c:ptCount val="14"/>
                <c:pt idx="0">
                  <c:v>60.864588535000003</c:v>
                </c:pt>
                <c:pt idx="1">
                  <c:v>67.566856604999998</c:v>
                </c:pt>
                <c:pt idx="2">
                  <c:v>81.114319581000004</c:v>
                </c:pt>
                <c:pt idx="3">
                  <c:v>81.263852365999995</c:v>
                </c:pt>
                <c:pt idx="4">
                  <c:v>97.059877064999995</c:v>
                </c:pt>
                <c:pt idx="5">
                  <c:v>113.440325626</c:v>
                </c:pt>
                <c:pt idx="6">
                  <c:v>113.56774952000001</c:v>
                </c:pt>
                <c:pt idx="7">
                  <c:v>120.67315027799999</c:v>
                </c:pt>
                <c:pt idx="8">
                  <c:v>136.381408913</c:v>
                </c:pt>
                <c:pt idx="9">
                  <c:v>149.43349786799999</c:v>
                </c:pt>
                <c:pt idx="10">
                  <c:v>151.922912322</c:v>
                </c:pt>
                <c:pt idx="11">
                  <c:v>166.884636524</c:v>
                </c:pt>
                <c:pt idx="12">
                  <c:v>149.478444908</c:v>
                </c:pt>
                <c:pt idx="13">
                  <c:v>156.64590701500001</c:v>
                </c:pt>
              </c:numCache>
            </c:numRef>
          </c:val>
          <c:extLst>
            <c:ext xmlns:c16="http://schemas.microsoft.com/office/drawing/2014/chart" uri="{C3380CC4-5D6E-409C-BE32-E72D297353CC}">
              <c16:uniqueId val="{00000000-017E-40BB-AA96-D895721461FE}"/>
            </c:ext>
          </c:extLst>
        </c:ser>
        <c:ser>
          <c:idx val="1"/>
          <c:order val="1"/>
          <c:tx>
            <c:strRef>
              <c:f>Chart!$A$3</c:f>
              <c:strCache>
                <c:ptCount val="1"/>
                <c:pt idx="0">
                  <c:v>Services</c:v>
                </c:pt>
              </c:strCache>
            </c:strRef>
          </c:tx>
          <c:spPr>
            <a:solidFill>
              <a:schemeClr val="accent2"/>
            </a:solidFill>
            <a:ln>
              <a:noFill/>
            </a:ln>
            <a:effectLst/>
          </c:spPr>
          <c:cat>
            <c:strRef>
              <c:f>Chart!$B$1:$O$1</c:f>
              <c:strCache>
                <c:ptCount val="14"/>
                <c:pt idx="0">
                  <c:v>10</c:v>
                </c:pt>
                <c:pt idx="1">
                  <c:v>11</c:v>
                </c:pt>
                <c:pt idx="2">
                  <c:v>12</c:v>
                </c:pt>
                <c:pt idx="3">
                  <c:v>13</c:v>
                </c:pt>
                <c:pt idx="4">
                  <c:v>14</c:v>
                </c:pt>
                <c:pt idx="5">
                  <c:v>15</c:v>
                </c:pt>
                <c:pt idx="6">
                  <c:v>16</c:v>
                </c:pt>
                <c:pt idx="7">
                  <c:v>17</c:v>
                </c:pt>
                <c:pt idx="8">
                  <c:v>18</c:v>
                </c:pt>
                <c:pt idx="9">
                  <c:v>19</c:v>
                </c:pt>
                <c:pt idx="10">
                  <c:v>20</c:v>
                </c:pt>
                <c:pt idx="11">
                  <c:v>21</c:v>
                </c:pt>
                <c:pt idx="12">
                  <c:v>22</c:v>
                </c:pt>
                <c:pt idx="13">
                  <c:v>23</c:v>
                </c:pt>
              </c:strCache>
            </c:strRef>
          </c:cat>
          <c:val>
            <c:numRef>
              <c:f>Chart!$B$3:$O$3</c:f>
              <c:numCache>
                <c:formatCode>General</c:formatCode>
                <c:ptCount val="14"/>
                <c:pt idx="0">
                  <c:v>-17.778700000000001</c:v>
                </c:pt>
                <c:pt idx="1">
                  <c:v>-14.083399999999999</c:v>
                </c:pt>
                <c:pt idx="2">
                  <c:v>-13.367700000000001</c:v>
                </c:pt>
                <c:pt idx="3">
                  <c:v>-14.2653</c:v>
                </c:pt>
                <c:pt idx="4">
                  <c:v>-26.9145</c:v>
                </c:pt>
                <c:pt idx="5">
                  <c:v>-30.021099999999997</c:v>
                </c:pt>
                <c:pt idx="6">
                  <c:v>-39.011900000000004</c:v>
                </c:pt>
                <c:pt idx="7">
                  <c:v>-25.959700000000002</c:v>
                </c:pt>
                <c:pt idx="8">
                  <c:v>-21.791700000000002</c:v>
                </c:pt>
                <c:pt idx="9">
                  <c:v>-26.768099999999997</c:v>
                </c:pt>
                <c:pt idx="10">
                  <c:v>-85.607799999999997</c:v>
                </c:pt>
                <c:pt idx="11">
                  <c:v>-87.764899999999997</c:v>
                </c:pt>
                <c:pt idx="12">
                  <c:v>-105.505</c:v>
                </c:pt>
                <c:pt idx="13">
                  <c:v>-108.5744</c:v>
                </c:pt>
              </c:numCache>
            </c:numRef>
          </c:val>
          <c:extLst>
            <c:ext xmlns:c16="http://schemas.microsoft.com/office/drawing/2014/chart" uri="{C3380CC4-5D6E-409C-BE32-E72D297353CC}">
              <c16:uniqueId val="{00000001-017E-40BB-AA96-D895721461FE}"/>
            </c:ext>
          </c:extLst>
        </c:ser>
        <c:dLbls>
          <c:showLegendKey val="0"/>
          <c:showVal val="0"/>
          <c:showCatName val="0"/>
          <c:showSerName val="0"/>
          <c:showPercent val="0"/>
          <c:showBubbleSize val="0"/>
        </c:dLbls>
        <c:axId val="896458440"/>
        <c:axId val="896459160"/>
      </c:areaChart>
      <c:lineChart>
        <c:grouping val="standard"/>
        <c:varyColors val="0"/>
        <c:ser>
          <c:idx val="2"/>
          <c:order val="2"/>
          <c:tx>
            <c:strRef>
              <c:f>Chart!$A$4</c:f>
              <c:strCache>
                <c:ptCount val="1"/>
                <c:pt idx="0">
                  <c:v>Overall balance</c:v>
                </c:pt>
              </c:strCache>
            </c:strRef>
          </c:tx>
          <c:spPr>
            <a:ln w="28575" cap="rnd">
              <a:solidFill>
                <a:schemeClr val="accent3"/>
              </a:solidFill>
              <a:round/>
            </a:ln>
            <a:effectLst/>
          </c:spPr>
          <c:marker>
            <c:symbol val="none"/>
          </c:marker>
          <c:cat>
            <c:strRef>
              <c:f>Chart!$B$1:$O$1</c:f>
              <c:strCache>
                <c:ptCount val="14"/>
                <c:pt idx="0">
                  <c:v>10</c:v>
                </c:pt>
                <c:pt idx="1">
                  <c:v>11</c:v>
                </c:pt>
                <c:pt idx="2">
                  <c:v>12</c:v>
                </c:pt>
                <c:pt idx="3">
                  <c:v>13</c:v>
                </c:pt>
                <c:pt idx="4">
                  <c:v>14</c:v>
                </c:pt>
                <c:pt idx="5">
                  <c:v>15</c:v>
                </c:pt>
                <c:pt idx="6">
                  <c:v>16</c:v>
                </c:pt>
                <c:pt idx="7">
                  <c:v>17</c:v>
                </c:pt>
                <c:pt idx="8">
                  <c:v>18</c:v>
                </c:pt>
                <c:pt idx="9">
                  <c:v>19</c:v>
                </c:pt>
                <c:pt idx="10">
                  <c:v>20</c:v>
                </c:pt>
                <c:pt idx="11">
                  <c:v>21</c:v>
                </c:pt>
                <c:pt idx="12">
                  <c:v>22</c:v>
                </c:pt>
                <c:pt idx="13">
                  <c:v>23</c:v>
                </c:pt>
              </c:strCache>
            </c:strRef>
          </c:cat>
          <c:val>
            <c:numRef>
              <c:f>Chart!$B$4:$O$4</c:f>
              <c:numCache>
                <c:formatCode>General</c:formatCode>
                <c:ptCount val="14"/>
                <c:pt idx="0">
                  <c:v>43.085888535000002</c:v>
                </c:pt>
                <c:pt idx="1">
                  <c:v>53.483456605000001</c:v>
                </c:pt>
                <c:pt idx="2">
                  <c:v>67.746619581000004</c:v>
                </c:pt>
                <c:pt idx="3">
                  <c:v>66.998552365999998</c:v>
                </c:pt>
                <c:pt idx="4">
                  <c:v>70.145377064999991</c:v>
                </c:pt>
                <c:pt idx="5">
                  <c:v>83.419225626000014</c:v>
                </c:pt>
                <c:pt idx="6">
                  <c:v>74.55584952000001</c:v>
                </c:pt>
                <c:pt idx="7">
                  <c:v>94.713450277999996</c:v>
                </c:pt>
                <c:pt idx="8">
                  <c:v>114.589708913</c:v>
                </c:pt>
                <c:pt idx="9">
                  <c:v>122.66539786799999</c:v>
                </c:pt>
                <c:pt idx="10">
                  <c:v>66.315112322000004</c:v>
                </c:pt>
                <c:pt idx="11">
                  <c:v>79.119736524000004</c:v>
                </c:pt>
                <c:pt idx="12">
                  <c:v>43.973444908000005</c:v>
                </c:pt>
                <c:pt idx="13">
                  <c:v>48.071507015000009</c:v>
                </c:pt>
              </c:numCache>
            </c:numRef>
          </c:val>
          <c:smooth val="0"/>
          <c:extLst>
            <c:ext xmlns:c16="http://schemas.microsoft.com/office/drawing/2014/chart" uri="{C3380CC4-5D6E-409C-BE32-E72D297353CC}">
              <c16:uniqueId val="{00000000-8904-41B9-81AB-BA290F3A0F20}"/>
            </c:ext>
          </c:extLst>
        </c:ser>
        <c:dLbls>
          <c:showLegendKey val="0"/>
          <c:showVal val="0"/>
          <c:showCatName val="0"/>
          <c:showSerName val="0"/>
          <c:showPercent val="0"/>
          <c:showBubbleSize val="0"/>
        </c:dLbls>
        <c:marker val="1"/>
        <c:smooth val="0"/>
        <c:axId val="896458440"/>
        <c:axId val="896459160"/>
      </c:lineChart>
      <c:catAx>
        <c:axId val="896458440"/>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en-US" sz="1200" b="0" i="0" u="none" strike="noStrike" kern="1200" baseline="0">
                <a:solidFill>
                  <a:schemeClr val="tx1"/>
                </a:solidFill>
                <a:latin typeface="+mn-lt"/>
                <a:ea typeface="+mn-ea"/>
                <a:cs typeface="+mn-cs"/>
              </a:defRPr>
            </a:pPr>
            <a:endParaRPr lang="en-US"/>
          </a:p>
        </c:txPr>
        <c:crossAx val="896459160"/>
        <c:crosses val="autoZero"/>
        <c:auto val="1"/>
        <c:lblAlgn val="ctr"/>
        <c:lblOffset val="100"/>
        <c:noMultiLvlLbl val="0"/>
      </c:catAx>
      <c:valAx>
        <c:axId val="896459160"/>
        <c:scaling>
          <c:orientation val="minMax"/>
          <c:max val="2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lgn="ctr">
              <a:defRPr lang="en-US" sz="1200" b="0" i="0" u="none" strike="noStrike" kern="1200" baseline="0">
                <a:solidFill>
                  <a:schemeClr val="tx1"/>
                </a:solidFill>
                <a:latin typeface="+mn-lt"/>
                <a:ea typeface="+mn-ea"/>
                <a:cs typeface="+mn-cs"/>
              </a:defRPr>
            </a:pPr>
            <a:endParaRPr lang="en-US"/>
          </a:p>
        </c:txPr>
        <c:crossAx val="8964584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lgn="ctr">
            <a:defRPr lang="en-US" sz="12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664060630592152E-2"/>
          <c:y val="4.2898631846180452E-2"/>
          <c:w val="0.92779887603512801"/>
          <c:h val="0.76080650101803637"/>
        </c:manualLayout>
      </c:layout>
      <c:lineChart>
        <c:grouping val="standard"/>
        <c:varyColors val="0"/>
        <c:ser>
          <c:idx val="0"/>
          <c:order val="0"/>
          <c:tx>
            <c:strRef>
              <c:f>Sheet1!$B$1</c:f>
              <c:strCache>
                <c:ptCount val="1"/>
                <c:pt idx="0">
                  <c:v>Euro zone</c:v>
                </c:pt>
              </c:strCache>
            </c:strRef>
          </c:tx>
          <c:spPr>
            <a:ln w="44450" cap="rnd">
              <a:solidFill>
                <a:schemeClr val="accent1"/>
              </a:solidFill>
              <a:round/>
            </a:ln>
            <a:effectLst/>
          </c:spPr>
          <c:marker>
            <c:symbol val="none"/>
          </c:marker>
          <c:cat>
            <c:numRef>
              <c:f>Sheet1!$A$2:$A$23</c:f>
              <c:numCache>
                <c:formatCode>d\-mmm\-yy</c:formatCode>
                <c:ptCount val="22"/>
                <c:pt idx="0">
                  <c:v>43555</c:v>
                </c:pt>
                <c:pt idx="1">
                  <c:v>43646</c:v>
                </c:pt>
                <c:pt idx="2">
                  <c:v>43738</c:v>
                </c:pt>
                <c:pt idx="3">
                  <c:v>43830</c:v>
                </c:pt>
                <c:pt idx="4">
                  <c:v>43921</c:v>
                </c:pt>
                <c:pt idx="5">
                  <c:v>44012</c:v>
                </c:pt>
                <c:pt idx="6">
                  <c:v>44104</c:v>
                </c:pt>
                <c:pt idx="7">
                  <c:v>44196</c:v>
                </c:pt>
                <c:pt idx="8">
                  <c:v>44286</c:v>
                </c:pt>
                <c:pt idx="9">
                  <c:v>44377</c:v>
                </c:pt>
                <c:pt idx="10">
                  <c:v>44469</c:v>
                </c:pt>
                <c:pt idx="11">
                  <c:v>44561</c:v>
                </c:pt>
                <c:pt idx="12">
                  <c:v>44651</c:v>
                </c:pt>
                <c:pt idx="13">
                  <c:v>44742</c:v>
                </c:pt>
                <c:pt idx="14">
                  <c:v>44834</c:v>
                </c:pt>
                <c:pt idx="15">
                  <c:v>44926</c:v>
                </c:pt>
                <c:pt idx="16">
                  <c:v>45016</c:v>
                </c:pt>
                <c:pt idx="17">
                  <c:v>45107</c:v>
                </c:pt>
                <c:pt idx="18">
                  <c:v>45199</c:v>
                </c:pt>
                <c:pt idx="19">
                  <c:v>45291</c:v>
                </c:pt>
                <c:pt idx="20">
                  <c:v>45382</c:v>
                </c:pt>
                <c:pt idx="21">
                  <c:v>45473</c:v>
                </c:pt>
              </c:numCache>
            </c:numRef>
          </c:cat>
          <c:val>
            <c:numRef>
              <c:f>Sheet1!$B$2:$B$23</c:f>
              <c:numCache>
                <c:formatCode>General</c:formatCode>
                <c:ptCount val="22"/>
                <c:pt idx="0">
                  <c:v>100</c:v>
                </c:pt>
                <c:pt idx="1">
                  <c:v>101.83090265918342</c:v>
                </c:pt>
                <c:pt idx="2">
                  <c:v>102.69654733272344</c:v>
                </c:pt>
                <c:pt idx="3">
                  <c:v>104.00556750709309</c:v>
                </c:pt>
                <c:pt idx="4">
                  <c:v>104.41585741249253</c:v>
                </c:pt>
                <c:pt idx="5">
                  <c:v>98.093656478822737</c:v>
                </c:pt>
                <c:pt idx="6">
                  <c:v>106.19891430759478</c:v>
                </c:pt>
                <c:pt idx="7">
                  <c:v>106.42680560715276</c:v>
                </c:pt>
                <c:pt idx="8">
                  <c:v>110.60970905354519</c:v>
                </c:pt>
                <c:pt idx="9">
                  <c:v>114.27151437191205</c:v>
                </c:pt>
                <c:pt idx="10">
                  <c:v>115.0307004377424</c:v>
                </c:pt>
                <c:pt idx="11">
                  <c:v>119.06550306148715</c:v>
                </c:pt>
                <c:pt idx="12">
                  <c:v>118.64209300617574</c:v>
                </c:pt>
                <c:pt idx="13">
                  <c:v>120.37430932036909</c:v>
                </c:pt>
                <c:pt idx="14">
                  <c:v>122.89601639448297</c:v>
                </c:pt>
                <c:pt idx="15">
                  <c:v>123.04040934867726</c:v>
                </c:pt>
                <c:pt idx="16">
                  <c:v>124.78146750302868</c:v>
                </c:pt>
                <c:pt idx="17">
                  <c:v>126.19359494246743</c:v>
                </c:pt>
                <c:pt idx="18">
                  <c:v>126.88140454057013</c:v>
                </c:pt>
                <c:pt idx="19">
                  <c:v>128.81206312218211</c:v>
                </c:pt>
                <c:pt idx="20">
                  <c:v>129.19917884974791</c:v>
                </c:pt>
                <c:pt idx="21">
                  <c:v>129.91094698247247</c:v>
                </c:pt>
              </c:numCache>
            </c:numRef>
          </c:val>
          <c:smooth val="0"/>
          <c:extLst>
            <c:ext xmlns:c16="http://schemas.microsoft.com/office/drawing/2014/chart" uri="{C3380CC4-5D6E-409C-BE32-E72D297353CC}">
              <c16:uniqueId val="{00000000-4CA8-4FE9-979B-E7DE7C7A9B52}"/>
            </c:ext>
          </c:extLst>
        </c:ser>
        <c:ser>
          <c:idx val="1"/>
          <c:order val="1"/>
          <c:tx>
            <c:strRef>
              <c:f>Sheet1!$C$1</c:f>
              <c:strCache>
                <c:ptCount val="1"/>
                <c:pt idx="0">
                  <c:v>U.S.</c:v>
                </c:pt>
              </c:strCache>
            </c:strRef>
          </c:tx>
          <c:spPr>
            <a:ln w="44450" cap="rnd">
              <a:solidFill>
                <a:schemeClr val="accent2"/>
              </a:solidFill>
              <a:round/>
            </a:ln>
            <a:effectLst/>
          </c:spPr>
          <c:marker>
            <c:symbol val="none"/>
          </c:marker>
          <c:cat>
            <c:numRef>
              <c:f>Sheet1!$A$2:$A$23</c:f>
              <c:numCache>
                <c:formatCode>d\-mmm\-yy</c:formatCode>
                <c:ptCount val="22"/>
                <c:pt idx="0">
                  <c:v>43555</c:v>
                </c:pt>
                <c:pt idx="1">
                  <c:v>43646</c:v>
                </c:pt>
                <c:pt idx="2">
                  <c:v>43738</c:v>
                </c:pt>
                <c:pt idx="3">
                  <c:v>43830</c:v>
                </c:pt>
                <c:pt idx="4">
                  <c:v>43921</c:v>
                </c:pt>
                <c:pt idx="5">
                  <c:v>44012</c:v>
                </c:pt>
                <c:pt idx="6">
                  <c:v>44104</c:v>
                </c:pt>
                <c:pt idx="7">
                  <c:v>44196</c:v>
                </c:pt>
                <c:pt idx="8">
                  <c:v>44286</c:v>
                </c:pt>
                <c:pt idx="9">
                  <c:v>44377</c:v>
                </c:pt>
                <c:pt idx="10">
                  <c:v>44469</c:v>
                </c:pt>
                <c:pt idx="11">
                  <c:v>44561</c:v>
                </c:pt>
                <c:pt idx="12">
                  <c:v>44651</c:v>
                </c:pt>
                <c:pt idx="13">
                  <c:v>44742</c:v>
                </c:pt>
                <c:pt idx="14">
                  <c:v>44834</c:v>
                </c:pt>
                <c:pt idx="15">
                  <c:v>44926</c:v>
                </c:pt>
                <c:pt idx="16">
                  <c:v>45016</c:v>
                </c:pt>
                <c:pt idx="17">
                  <c:v>45107</c:v>
                </c:pt>
                <c:pt idx="18">
                  <c:v>45199</c:v>
                </c:pt>
                <c:pt idx="19">
                  <c:v>45291</c:v>
                </c:pt>
                <c:pt idx="20">
                  <c:v>45382</c:v>
                </c:pt>
                <c:pt idx="21">
                  <c:v>45473</c:v>
                </c:pt>
              </c:numCache>
            </c:numRef>
          </c:cat>
          <c:val>
            <c:numRef>
              <c:f>Sheet1!$C$2:$C$23</c:f>
              <c:numCache>
                <c:formatCode>General</c:formatCode>
                <c:ptCount val="22"/>
                <c:pt idx="0">
                  <c:v>100</c:v>
                </c:pt>
                <c:pt idx="1">
                  <c:v>103.94600106401846</c:v>
                </c:pt>
                <c:pt idx="2">
                  <c:v>106.43243482887037</c:v>
                </c:pt>
                <c:pt idx="3">
                  <c:v>107.32807235325413</c:v>
                </c:pt>
                <c:pt idx="4">
                  <c:v>105.79854584146125</c:v>
                </c:pt>
                <c:pt idx="5">
                  <c:v>104.773984749069</c:v>
                </c:pt>
                <c:pt idx="6">
                  <c:v>111.02331973754214</c:v>
                </c:pt>
                <c:pt idx="7">
                  <c:v>112.60941656322044</c:v>
                </c:pt>
                <c:pt idx="8">
                  <c:v>117.02012768221314</c:v>
                </c:pt>
                <c:pt idx="9">
                  <c:v>122.02420641957794</c:v>
                </c:pt>
                <c:pt idx="10">
                  <c:v>124.63122894130166</c:v>
                </c:pt>
                <c:pt idx="11">
                  <c:v>129.52651179287108</c:v>
                </c:pt>
                <c:pt idx="12">
                  <c:v>128.18380918602591</c:v>
                </c:pt>
                <c:pt idx="13">
                  <c:v>129.68797659159429</c:v>
                </c:pt>
                <c:pt idx="14">
                  <c:v>132.14976059585032</c:v>
                </c:pt>
                <c:pt idx="15">
                  <c:v>134.46107465862741</c:v>
                </c:pt>
                <c:pt idx="16">
                  <c:v>137.61234261393864</c:v>
                </c:pt>
                <c:pt idx="17">
                  <c:v>140.33755985103744</c:v>
                </c:pt>
                <c:pt idx="18">
                  <c:v>145.3784358928888</c:v>
                </c:pt>
                <c:pt idx="19">
                  <c:v>146.22326653661997</c:v>
                </c:pt>
                <c:pt idx="20">
                  <c:v>146.95371519773011</c:v>
                </c:pt>
                <c:pt idx="21">
                  <c:v>147.52057102323107</c:v>
                </c:pt>
              </c:numCache>
            </c:numRef>
          </c:val>
          <c:smooth val="0"/>
          <c:extLst>
            <c:ext xmlns:c16="http://schemas.microsoft.com/office/drawing/2014/chart" uri="{C3380CC4-5D6E-409C-BE32-E72D297353CC}">
              <c16:uniqueId val="{00000001-4CA8-4FE9-979B-E7DE7C7A9B52}"/>
            </c:ext>
          </c:extLst>
        </c:ser>
        <c:dLbls>
          <c:showLegendKey val="0"/>
          <c:showVal val="0"/>
          <c:showCatName val="0"/>
          <c:showSerName val="0"/>
          <c:showPercent val="0"/>
          <c:showBubbleSize val="0"/>
        </c:dLbls>
        <c:smooth val="0"/>
        <c:axId val="595066272"/>
        <c:axId val="595065912"/>
      </c:lineChart>
      <c:dateAx>
        <c:axId val="595066272"/>
        <c:scaling>
          <c:orientation val="minMax"/>
        </c:scaling>
        <c:delete val="0"/>
        <c:axPos val="b"/>
        <c:numFmt formatCode="[$-409]mmm\-yy;@"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en-US" sz="1500" b="0" i="0" u="none" strike="noStrike" kern="1200" baseline="0">
                <a:solidFill>
                  <a:schemeClr val="tx1"/>
                </a:solidFill>
                <a:latin typeface="GT America Regular" pitchFamily="2" charset="0"/>
                <a:ea typeface="+mn-ea"/>
                <a:cs typeface="+mn-cs"/>
              </a:defRPr>
            </a:pPr>
            <a:endParaRPr lang="en-US"/>
          </a:p>
        </c:txPr>
        <c:crossAx val="595065912"/>
        <c:crosses val="autoZero"/>
        <c:auto val="1"/>
        <c:lblOffset val="100"/>
        <c:baseTimeUnit val="months"/>
        <c:majorUnit val="24"/>
        <c:majorTimeUnit val="months"/>
      </c:dateAx>
      <c:valAx>
        <c:axId val="595065912"/>
        <c:scaling>
          <c:orientation val="minMax"/>
          <c:min val="95"/>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lgn="ctr">
              <a:defRPr lang="en-US" sz="1500" b="0" i="0" u="none" strike="noStrike" kern="1200" baseline="0">
                <a:solidFill>
                  <a:schemeClr val="tx1"/>
                </a:solidFill>
                <a:latin typeface="GT America Regular" pitchFamily="2" charset="0"/>
                <a:ea typeface="+mn-ea"/>
                <a:cs typeface="+mn-cs"/>
              </a:defRPr>
            </a:pPr>
            <a:endParaRPr lang="en-US"/>
          </a:p>
        </c:txPr>
        <c:crossAx val="5950662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lgn="ctr">
            <a:defRPr lang="en-US" sz="1200" b="0" i="0" u="none" strike="noStrike" kern="1200" baseline="0">
              <a:solidFill>
                <a:schemeClr val="tx1"/>
              </a:solidFill>
              <a:latin typeface="GT America Regular"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599680351511997E-2"/>
          <c:y val="0.10729825061460076"/>
          <c:w val="0.86505954724409451"/>
          <c:h val="0.73105972613151859"/>
        </c:manualLayout>
      </c:layout>
      <c:barChart>
        <c:barDir val="col"/>
        <c:grouping val="clustered"/>
        <c:varyColors val="0"/>
        <c:ser>
          <c:idx val="0"/>
          <c:order val="0"/>
          <c:invertIfNegative val="0"/>
          <c:dPt>
            <c:idx val="1"/>
            <c:invertIfNegative val="0"/>
            <c:bubble3D val="0"/>
            <c:spPr>
              <a:solidFill>
                <a:srgbClr val="005EFF"/>
              </a:solidFill>
              <a:ln>
                <a:noFill/>
              </a:ln>
            </c:spPr>
            <c:extLst>
              <c:ext xmlns:c16="http://schemas.microsoft.com/office/drawing/2014/chart" uri="{C3380CC4-5D6E-409C-BE32-E72D297353CC}">
                <c16:uniqueId val="{00000001-DEE0-4E03-BFB3-C958646D4FDC}"/>
              </c:ext>
            </c:extLst>
          </c:dPt>
          <c:cat>
            <c:strRef>
              <c:f>Sheet1!$A$1:$J$1</c:f>
              <c:strCache>
                <c:ptCount val="10"/>
                <c:pt idx="0">
                  <c:v>US</c:v>
                </c:pt>
                <c:pt idx="1">
                  <c:v>CN</c:v>
                </c:pt>
                <c:pt idx="2">
                  <c:v>EU</c:v>
                </c:pt>
                <c:pt idx="3">
                  <c:v>IN</c:v>
                </c:pt>
                <c:pt idx="4">
                  <c:v>GB</c:v>
                </c:pt>
                <c:pt idx="5">
                  <c:v>DE</c:v>
                </c:pt>
                <c:pt idx="6">
                  <c:v>FR</c:v>
                </c:pt>
                <c:pt idx="7">
                  <c:v>IL</c:v>
                </c:pt>
                <c:pt idx="8">
                  <c:v>CA</c:v>
                </c:pt>
                <c:pt idx="9">
                  <c:v>BR</c:v>
                </c:pt>
              </c:strCache>
            </c:strRef>
          </c:cat>
          <c:val>
            <c:numRef>
              <c:f>Sheet1!$A$2:$J$2</c:f>
              <c:numCache>
                <c:formatCode>General</c:formatCode>
                <c:ptCount val="10"/>
                <c:pt idx="0">
                  <c:v>656</c:v>
                </c:pt>
                <c:pt idx="1">
                  <c:v>168</c:v>
                </c:pt>
                <c:pt idx="2">
                  <c:v>107</c:v>
                </c:pt>
                <c:pt idx="3">
                  <c:v>71</c:v>
                </c:pt>
                <c:pt idx="4">
                  <c:v>53</c:v>
                </c:pt>
                <c:pt idx="5">
                  <c:v>30</c:v>
                </c:pt>
                <c:pt idx="6">
                  <c:v>26</c:v>
                </c:pt>
                <c:pt idx="7" formatCode="0.0">
                  <c:v>25</c:v>
                </c:pt>
                <c:pt idx="8" formatCode="0.0">
                  <c:v>21</c:v>
                </c:pt>
                <c:pt idx="9" formatCode="0.0">
                  <c:v>17</c:v>
                </c:pt>
              </c:numCache>
            </c:numRef>
          </c:val>
          <c:extLst>
            <c:ext xmlns:c16="http://schemas.microsoft.com/office/drawing/2014/chart" uri="{C3380CC4-5D6E-409C-BE32-E72D297353CC}">
              <c16:uniqueId val="{00000002-DEE0-4E03-BFB3-C958646D4FDC}"/>
            </c:ext>
          </c:extLst>
        </c:ser>
        <c:dLbls>
          <c:showLegendKey val="0"/>
          <c:showVal val="0"/>
          <c:showCatName val="0"/>
          <c:showSerName val="0"/>
          <c:showPercent val="0"/>
          <c:showBubbleSize val="0"/>
        </c:dLbls>
        <c:gapWidth val="150"/>
        <c:axId val="2120988448"/>
        <c:axId val="2120990080"/>
      </c:barChart>
      <c:catAx>
        <c:axId val="2120988448"/>
        <c:scaling>
          <c:orientation val="minMax"/>
        </c:scaling>
        <c:delete val="0"/>
        <c:axPos val="b"/>
        <c:numFmt formatCode="General" sourceLinked="1"/>
        <c:majorTickMark val="cross"/>
        <c:minorTickMark val="none"/>
        <c:tickLblPos val="low"/>
        <c:spPr>
          <a:ln w="12700">
            <a:noFill/>
          </a:ln>
        </c:spPr>
        <c:txPr>
          <a:bodyPr rot="0"/>
          <a:lstStyle/>
          <a:p>
            <a:pPr>
              <a:defRPr sz="1100"/>
            </a:pPr>
            <a:endParaRPr lang="en-US"/>
          </a:p>
        </c:txPr>
        <c:crossAx val="2120990080"/>
        <c:crosses val="autoZero"/>
        <c:auto val="1"/>
        <c:lblAlgn val="ctr"/>
        <c:lblOffset val="100"/>
        <c:tickLblSkip val="1"/>
        <c:noMultiLvlLbl val="1"/>
      </c:catAx>
      <c:valAx>
        <c:axId val="2120990080"/>
        <c:scaling>
          <c:orientation val="minMax"/>
        </c:scaling>
        <c:delete val="0"/>
        <c:axPos val="l"/>
        <c:majorGridlines>
          <c:spPr>
            <a:ln w="9525">
              <a:solidFill>
                <a:srgbClr val="D9D9D9"/>
              </a:solidFill>
            </a:ln>
          </c:spPr>
        </c:majorGridlines>
        <c:numFmt formatCode="0" sourceLinked="0"/>
        <c:majorTickMark val="out"/>
        <c:minorTickMark val="none"/>
        <c:tickLblPos val="nextTo"/>
        <c:spPr>
          <a:ln>
            <a:noFill/>
          </a:ln>
        </c:spPr>
        <c:crossAx val="2120988448"/>
        <c:crosses val="autoZero"/>
        <c:crossBetween val="between"/>
      </c:valAx>
      <c:spPr>
        <a:ln w="12700">
          <a:noFill/>
        </a:ln>
      </c:spPr>
    </c:plotArea>
    <c:plotVisOnly val="1"/>
    <c:dispBlanksAs val="gap"/>
    <c:showDLblsOverMax val="0"/>
  </c:chart>
  <c:txPr>
    <a:bodyPr/>
    <a:lstStyle/>
    <a:p>
      <a:pPr>
        <a:defRPr sz="1500"/>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9599680351511997E-2"/>
          <c:y val="7.7132338095747086E-2"/>
          <c:w val="0.86505954724409451"/>
          <c:h val="0.76122563865037229"/>
        </c:manualLayout>
      </c:layout>
      <c:lineChart>
        <c:grouping val="standard"/>
        <c:varyColors val="0"/>
        <c:ser>
          <c:idx val="0"/>
          <c:order val="0"/>
          <c:tx>
            <c:strRef>
              <c:f>Sheet1!$B$1</c:f>
              <c:strCache>
                <c:ptCount val="1"/>
                <c:pt idx="0">
                  <c:v>Euro zone excl. IRL and DEU</c:v>
                </c:pt>
              </c:strCache>
            </c:strRef>
          </c:tx>
          <c:spPr>
            <a:ln w="44450">
              <a:solidFill>
                <a:schemeClr val="accent1"/>
              </a:solidFill>
            </a:ln>
          </c:spPr>
          <c:marker>
            <c:symbol val="none"/>
          </c:marker>
          <c:cat>
            <c:numRef>
              <c:f>Sheet1!$A$2:$A$109</c:f>
              <c:numCache>
                <c:formatCode>[$-409]mmm\-yy;@</c:formatCode>
                <c:ptCount val="108"/>
                <c:pt idx="0">
                  <c:v>42014</c:v>
                </c:pt>
                <c:pt idx="1">
                  <c:v>42045</c:v>
                </c:pt>
                <c:pt idx="2">
                  <c:v>42073</c:v>
                </c:pt>
                <c:pt idx="3">
                  <c:v>42104</c:v>
                </c:pt>
                <c:pt idx="4">
                  <c:v>42134</c:v>
                </c:pt>
                <c:pt idx="5">
                  <c:v>42165</c:v>
                </c:pt>
                <c:pt idx="6">
                  <c:v>42195</c:v>
                </c:pt>
                <c:pt idx="7">
                  <c:v>42226</c:v>
                </c:pt>
                <c:pt idx="8">
                  <c:v>42257</c:v>
                </c:pt>
                <c:pt idx="9">
                  <c:v>42287</c:v>
                </c:pt>
                <c:pt idx="10">
                  <c:v>42318</c:v>
                </c:pt>
                <c:pt idx="11">
                  <c:v>42348</c:v>
                </c:pt>
                <c:pt idx="12">
                  <c:v>42379</c:v>
                </c:pt>
                <c:pt idx="13">
                  <c:v>42410</c:v>
                </c:pt>
                <c:pt idx="14">
                  <c:v>42439</c:v>
                </c:pt>
                <c:pt idx="15">
                  <c:v>42470</c:v>
                </c:pt>
                <c:pt idx="16">
                  <c:v>42500</c:v>
                </c:pt>
                <c:pt idx="17">
                  <c:v>42531</c:v>
                </c:pt>
                <c:pt idx="18">
                  <c:v>42561</c:v>
                </c:pt>
                <c:pt idx="19">
                  <c:v>42592</c:v>
                </c:pt>
                <c:pt idx="20">
                  <c:v>42623</c:v>
                </c:pt>
                <c:pt idx="21">
                  <c:v>42653</c:v>
                </c:pt>
                <c:pt idx="22">
                  <c:v>42684</c:v>
                </c:pt>
                <c:pt idx="23">
                  <c:v>42714</c:v>
                </c:pt>
                <c:pt idx="24">
                  <c:v>42745</c:v>
                </c:pt>
                <c:pt idx="25">
                  <c:v>42776</c:v>
                </c:pt>
                <c:pt idx="26">
                  <c:v>42804</c:v>
                </c:pt>
                <c:pt idx="27">
                  <c:v>42835</c:v>
                </c:pt>
                <c:pt idx="28">
                  <c:v>42865</c:v>
                </c:pt>
                <c:pt idx="29">
                  <c:v>42896</c:v>
                </c:pt>
                <c:pt idx="30">
                  <c:v>42926</c:v>
                </c:pt>
                <c:pt idx="31">
                  <c:v>42957</c:v>
                </c:pt>
                <c:pt idx="32">
                  <c:v>42988</c:v>
                </c:pt>
                <c:pt idx="33">
                  <c:v>43018</c:v>
                </c:pt>
                <c:pt idx="34">
                  <c:v>43049</c:v>
                </c:pt>
                <c:pt idx="35">
                  <c:v>43079</c:v>
                </c:pt>
                <c:pt idx="36">
                  <c:v>43110</c:v>
                </c:pt>
                <c:pt idx="37">
                  <c:v>43141</c:v>
                </c:pt>
                <c:pt idx="38">
                  <c:v>43169</c:v>
                </c:pt>
                <c:pt idx="39">
                  <c:v>43200</c:v>
                </c:pt>
                <c:pt idx="40">
                  <c:v>43230</c:v>
                </c:pt>
                <c:pt idx="41">
                  <c:v>43261</c:v>
                </c:pt>
                <c:pt idx="42">
                  <c:v>43291</c:v>
                </c:pt>
                <c:pt idx="43">
                  <c:v>43322</c:v>
                </c:pt>
                <c:pt idx="44">
                  <c:v>43353</c:v>
                </c:pt>
                <c:pt idx="45">
                  <c:v>43383</c:v>
                </c:pt>
                <c:pt idx="46">
                  <c:v>43414</c:v>
                </c:pt>
                <c:pt idx="47">
                  <c:v>43444</c:v>
                </c:pt>
                <c:pt idx="48">
                  <c:v>43475</c:v>
                </c:pt>
                <c:pt idx="49">
                  <c:v>43506</c:v>
                </c:pt>
                <c:pt idx="50">
                  <c:v>43534</c:v>
                </c:pt>
                <c:pt idx="51">
                  <c:v>43565</c:v>
                </c:pt>
                <c:pt idx="52">
                  <c:v>43595</c:v>
                </c:pt>
                <c:pt idx="53">
                  <c:v>43626</c:v>
                </c:pt>
                <c:pt idx="54">
                  <c:v>43656</c:v>
                </c:pt>
                <c:pt idx="55">
                  <c:v>43687</c:v>
                </c:pt>
                <c:pt idx="56">
                  <c:v>43718</c:v>
                </c:pt>
                <c:pt idx="57">
                  <c:v>43748</c:v>
                </c:pt>
                <c:pt idx="58">
                  <c:v>43779</c:v>
                </c:pt>
                <c:pt idx="59">
                  <c:v>43809</c:v>
                </c:pt>
                <c:pt idx="60">
                  <c:v>43840</c:v>
                </c:pt>
                <c:pt idx="61">
                  <c:v>43871</c:v>
                </c:pt>
                <c:pt idx="62">
                  <c:v>43900</c:v>
                </c:pt>
                <c:pt idx="63">
                  <c:v>44206</c:v>
                </c:pt>
                <c:pt idx="64">
                  <c:v>44237</c:v>
                </c:pt>
                <c:pt idx="65">
                  <c:v>44265</c:v>
                </c:pt>
                <c:pt idx="66">
                  <c:v>44296</c:v>
                </c:pt>
                <c:pt idx="67">
                  <c:v>44326</c:v>
                </c:pt>
                <c:pt idx="68">
                  <c:v>44357</c:v>
                </c:pt>
                <c:pt idx="69">
                  <c:v>44387</c:v>
                </c:pt>
                <c:pt idx="70">
                  <c:v>44418</c:v>
                </c:pt>
                <c:pt idx="71">
                  <c:v>44449</c:v>
                </c:pt>
                <c:pt idx="72">
                  <c:v>44479</c:v>
                </c:pt>
                <c:pt idx="73">
                  <c:v>44510</c:v>
                </c:pt>
                <c:pt idx="74">
                  <c:v>44540</c:v>
                </c:pt>
                <c:pt idx="75">
                  <c:v>44571</c:v>
                </c:pt>
                <c:pt idx="76">
                  <c:v>44602</c:v>
                </c:pt>
                <c:pt idx="77">
                  <c:v>44630</c:v>
                </c:pt>
                <c:pt idx="78">
                  <c:v>44661</c:v>
                </c:pt>
                <c:pt idx="79">
                  <c:v>44691</c:v>
                </c:pt>
                <c:pt idx="80">
                  <c:v>44722</c:v>
                </c:pt>
                <c:pt idx="81">
                  <c:v>44752</c:v>
                </c:pt>
                <c:pt idx="82">
                  <c:v>44783</c:v>
                </c:pt>
                <c:pt idx="83">
                  <c:v>44814</c:v>
                </c:pt>
                <c:pt idx="84">
                  <c:v>44844</c:v>
                </c:pt>
                <c:pt idx="85">
                  <c:v>44875</c:v>
                </c:pt>
                <c:pt idx="86">
                  <c:v>44905</c:v>
                </c:pt>
                <c:pt idx="87">
                  <c:v>44936</c:v>
                </c:pt>
                <c:pt idx="88">
                  <c:v>44967</c:v>
                </c:pt>
                <c:pt idx="89">
                  <c:v>44995</c:v>
                </c:pt>
                <c:pt idx="90">
                  <c:v>45026</c:v>
                </c:pt>
                <c:pt idx="91">
                  <c:v>45056</c:v>
                </c:pt>
                <c:pt idx="92">
                  <c:v>45087</c:v>
                </c:pt>
                <c:pt idx="93">
                  <c:v>45117</c:v>
                </c:pt>
                <c:pt idx="94">
                  <c:v>45148</c:v>
                </c:pt>
                <c:pt idx="95">
                  <c:v>45179</c:v>
                </c:pt>
                <c:pt idx="96">
                  <c:v>45209</c:v>
                </c:pt>
                <c:pt idx="97">
                  <c:v>45240</c:v>
                </c:pt>
                <c:pt idx="98">
                  <c:v>45270</c:v>
                </c:pt>
                <c:pt idx="99">
                  <c:v>45301</c:v>
                </c:pt>
                <c:pt idx="100">
                  <c:v>45332</c:v>
                </c:pt>
                <c:pt idx="101">
                  <c:v>45361</c:v>
                </c:pt>
                <c:pt idx="102">
                  <c:v>45392</c:v>
                </c:pt>
                <c:pt idx="103">
                  <c:v>45422</c:v>
                </c:pt>
                <c:pt idx="104">
                  <c:v>45453</c:v>
                </c:pt>
                <c:pt idx="105">
                  <c:v>45483</c:v>
                </c:pt>
                <c:pt idx="106">
                  <c:v>45514</c:v>
                </c:pt>
                <c:pt idx="107">
                  <c:v>45545</c:v>
                </c:pt>
              </c:numCache>
            </c:numRef>
          </c:cat>
          <c:val>
            <c:numRef>
              <c:f>Sheet1!$B$2:$B$109</c:f>
              <c:numCache>
                <c:formatCode>0.00</c:formatCode>
                <c:ptCount val="108"/>
                <c:pt idx="0">
                  <c:v>100</c:v>
                </c:pt>
                <c:pt idx="1">
                  <c:v>100.62030940588929</c:v>
                </c:pt>
                <c:pt idx="2">
                  <c:v>101.05968207103932</c:v>
                </c:pt>
                <c:pt idx="3">
                  <c:v>100.37561757132806</c:v>
                </c:pt>
                <c:pt idx="4">
                  <c:v>101.06817665588623</c:v>
                </c:pt>
                <c:pt idx="5">
                  <c:v>101.11104711607038</c:v>
                </c:pt>
                <c:pt idx="6">
                  <c:v>101.54550623504444</c:v>
                </c:pt>
                <c:pt idx="7">
                  <c:v>100.23465379148251</c:v>
                </c:pt>
                <c:pt idx="8">
                  <c:v>101.28819611533746</c:v>
                </c:pt>
                <c:pt idx="9">
                  <c:v>101.83744083031307</c:v>
                </c:pt>
                <c:pt idx="10">
                  <c:v>101.44199577305224</c:v>
                </c:pt>
                <c:pt idx="11">
                  <c:v>100.50347675550113</c:v>
                </c:pt>
                <c:pt idx="12">
                  <c:v>102.69563465385158</c:v>
                </c:pt>
                <c:pt idx="13">
                  <c:v>102.31657975355569</c:v>
                </c:pt>
                <c:pt idx="14">
                  <c:v>101.79842676859985</c:v>
                </c:pt>
                <c:pt idx="15">
                  <c:v>103.60360601898593</c:v>
                </c:pt>
                <c:pt idx="16">
                  <c:v>101.68174588588694</c:v>
                </c:pt>
                <c:pt idx="17">
                  <c:v>101.51751870711614</c:v>
                </c:pt>
                <c:pt idx="18">
                  <c:v>102.09023635576877</c:v>
                </c:pt>
                <c:pt idx="19">
                  <c:v>102.87040488783113</c:v>
                </c:pt>
                <c:pt idx="20">
                  <c:v>102.50996431016215</c:v>
                </c:pt>
                <c:pt idx="21">
                  <c:v>102.69674956863292</c:v>
                </c:pt>
                <c:pt idx="22">
                  <c:v>103.86103973081752</c:v>
                </c:pt>
                <c:pt idx="23">
                  <c:v>104.70216127398557</c:v>
                </c:pt>
                <c:pt idx="24">
                  <c:v>103.56404929564489</c:v>
                </c:pt>
                <c:pt idx="25">
                  <c:v>103.91219524109702</c:v>
                </c:pt>
                <c:pt idx="26">
                  <c:v>104.55043826218306</c:v>
                </c:pt>
                <c:pt idx="27">
                  <c:v>104.11814031577296</c:v>
                </c:pt>
                <c:pt idx="28">
                  <c:v>105.33635706345245</c:v>
                </c:pt>
                <c:pt idx="29">
                  <c:v>105.64618479246963</c:v>
                </c:pt>
                <c:pt idx="30">
                  <c:v>106.13839730388376</c:v>
                </c:pt>
                <c:pt idx="31">
                  <c:v>106.98981330203591</c:v>
                </c:pt>
                <c:pt idx="32">
                  <c:v>106.37064415452822</c:v>
                </c:pt>
                <c:pt idx="33">
                  <c:v>106.765069713581</c:v>
                </c:pt>
                <c:pt idx="34">
                  <c:v>107.74590563976673</c:v>
                </c:pt>
                <c:pt idx="35">
                  <c:v>109.38045066236937</c:v>
                </c:pt>
                <c:pt idx="36">
                  <c:v>106.55080193931279</c:v>
                </c:pt>
                <c:pt idx="37">
                  <c:v>106.72846542465702</c:v>
                </c:pt>
                <c:pt idx="38">
                  <c:v>108.05748777774258</c:v>
                </c:pt>
                <c:pt idx="39">
                  <c:v>106.808721961671</c:v>
                </c:pt>
                <c:pt idx="40">
                  <c:v>106.92985825558306</c:v>
                </c:pt>
                <c:pt idx="41">
                  <c:v>107.3598323718322</c:v>
                </c:pt>
                <c:pt idx="42">
                  <c:v>106.93896274308203</c:v>
                </c:pt>
                <c:pt idx="43">
                  <c:v>107.5048043178235</c:v>
                </c:pt>
                <c:pt idx="44">
                  <c:v>107.02214212298622</c:v>
                </c:pt>
                <c:pt idx="45">
                  <c:v>107.43114707894487</c:v>
                </c:pt>
                <c:pt idx="46">
                  <c:v>106.6413718792052</c:v>
                </c:pt>
                <c:pt idx="47">
                  <c:v>106.89642540977329</c:v>
                </c:pt>
                <c:pt idx="48">
                  <c:v>108.22502727738051</c:v>
                </c:pt>
                <c:pt idx="49">
                  <c:v>107.72160545700578</c:v>
                </c:pt>
                <c:pt idx="50">
                  <c:v>107.04805300500249</c:v>
                </c:pt>
                <c:pt idx="51">
                  <c:v>107.2914218060057</c:v>
                </c:pt>
                <c:pt idx="52">
                  <c:v>108.05610556113238</c:v>
                </c:pt>
                <c:pt idx="53">
                  <c:v>107.01594319275074</c:v>
                </c:pt>
                <c:pt idx="54">
                  <c:v>106.81758732289192</c:v>
                </c:pt>
                <c:pt idx="55">
                  <c:v>106.55560136731117</c:v>
                </c:pt>
                <c:pt idx="56">
                  <c:v>106.84075530524257</c:v>
                </c:pt>
                <c:pt idx="57">
                  <c:v>106.45657449206949</c:v>
                </c:pt>
                <c:pt idx="58">
                  <c:v>106.19989439259234</c:v>
                </c:pt>
                <c:pt idx="59">
                  <c:v>104.802187529856</c:v>
                </c:pt>
                <c:pt idx="60">
                  <c:v>106.55005921688057</c:v>
                </c:pt>
                <c:pt idx="63">
                  <c:v>105.61753623681057</c:v>
                </c:pt>
                <c:pt idx="64">
                  <c:v>104.01267396804286</c:v>
                </c:pt>
                <c:pt idx="65">
                  <c:v>105.58476017080622</c:v>
                </c:pt>
                <c:pt idx="66">
                  <c:v>106.38845657167147</c:v>
                </c:pt>
                <c:pt idx="67">
                  <c:v>105.75232926197067</c:v>
                </c:pt>
                <c:pt idx="68">
                  <c:v>107.17541665099186</c:v>
                </c:pt>
                <c:pt idx="69">
                  <c:v>107.17552793721903</c:v>
                </c:pt>
                <c:pt idx="70">
                  <c:v>106.67799228407402</c:v>
                </c:pt>
                <c:pt idx="71">
                  <c:v>106.64030125591847</c:v>
                </c:pt>
                <c:pt idx="72">
                  <c:v>107.56423281859205</c:v>
                </c:pt>
                <c:pt idx="73">
                  <c:v>108.0150510870302</c:v>
                </c:pt>
                <c:pt idx="74">
                  <c:v>108.28338632454665</c:v>
                </c:pt>
                <c:pt idx="75">
                  <c:v>107.90785327987041</c:v>
                </c:pt>
                <c:pt idx="76">
                  <c:v>108.03297098035351</c:v>
                </c:pt>
                <c:pt idx="77">
                  <c:v>107.80389557282446</c:v>
                </c:pt>
                <c:pt idx="78">
                  <c:v>109.36953566110283</c:v>
                </c:pt>
                <c:pt idx="79">
                  <c:v>108.88846096970097</c:v>
                </c:pt>
                <c:pt idx="80">
                  <c:v>108.03899802533552</c:v>
                </c:pt>
                <c:pt idx="81">
                  <c:v>107.62222392133395</c:v>
                </c:pt>
                <c:pt idx="82">
                  <c:v>108.63032999661515</c:v>
                </c:pt>
                <c:pt idx="83">
                  <c:v>108.76104619863078</c:v>
                </c:pt>
                <c:pt idx="84">
                  <c:v>106.69237659990567</c:v>
                </c:pt>
                <c:pt idx="85">
                  <c:v>107.41180971358548</c:v>
                </c:pt>
                <c:pt idx="86">
                  <c:v>107.61478790016723</c:v>
                </c:pt>
                <c:pt idx="87">
                  <c:v>107.04712184349283</c:v>
                </c:pt>
                <c:pt idx="88">
                  <c:v>107.56900763479528</c:v>
                </c:pt>
                <c:pt idx="89">
                  <c:v>107.86984284671128</c:v>
                </c:pt>
                <c:pt idx="90">
                  <c:v>105.96481445173076</c:v>
                </c:pt>
                <c:pt idx="91">
                  <c:v>107.02037707039645</c:v>
                </c:pt>
                <c:pt idx="92">
                  <c:v>106.76845450149482</c:v>
                </c:pt>
                <c:pt idx="93">
                  <c:v>106.15034533364249</c:v>
                </c:pt>
                <c:pt idx="94">
                  <c:v>105.71832416300757</c:v>
                </c:pt>
                <c:pt idx="95">
                  <c:v>105.5633814149608</c:v>
                </c:pt>
                <c:pt idx="96">
                  <c:v>105.97145423131451</c:v>
                </c:pt>
                <c:pt idx="97">
                  <c:v>105.45869021313892</c:v>
                </c:pt>
                <c:pt idx="98">
                  <c:v>106.37235266442869</c:v>
                </c:pt>
                <c:pt idx="99">
                  <c:v>105.18375426151134</c:v>
                </c:pt>
                <c:pt idx="100">
                  <c:v>105.5462418935668</c:v>
                </c:pt>
                <c:pt idx="101">
                  <c:v>105.18230621985374</c:v>
                </c:pt>
                <c:pt idx="102">
                  <c:v>105.09786015749259</c:v>
                </c:pt>
                <c:pt idx="103">
                  <c:v>104.5634420236716</c:v>
                </c:pt>
                <c:pt idx="104">
                  <c:v>104.60986534697628</c:v>
                </c:pt>
                <c:pt idx="105">
                  <c:v>104.81160077872637</c:v>
                </c:pt>
                <c:pt idx="106">
                  <c:v>105.01245094802536</c:v>
                </c:pt>
                <c:pt idx="107">
                  <c:v>104.73947752413255</c:v>
                </c:pt>
              </c:numCache>
            </c:numRef>
          </c:val>
          <c:smooth val="0"/>
          <c:extLst>
            <c:ext xmlns:c16="http://schemas.microsoft.com/office/drawing/2014/chart" uri="{C3380CC4-5D6E-409C-BE32-E72D297353CC}">
              <c16:uniqueId val="{00000000-73B5-4567-B803-6C4A7F701F4F}"/>
            </c:ext>
          </c:extLst>
        </c:ser>
        <c:ser>
          <c:idx val="1"/>
          <c:order val="1"/>
          <c:tx>
            <c:strRef>
              <c:f>Sheet1!$C$1</c:f>
              <c:strCache>
                <c:ptCount val="1"/>
                <c:pt idx="0">
                  <c:v>Germany</c:v>
                </c:pt>
              </c:strCache>
            </c:strRef>
          </c:tx>
          <c:spPr>
            <a:ln w="44450">
              <a:solidFill>
                <a:schemeClr val="accent2"/>
              </a:solidFill>
            </a:ln>
          </c:spPr>
          <c:marker>
            <c:symbol val="none"/>
          </c:marker>
          <c:cat>
            <c:numRef>
              <c:f>Sheet1!$A$2:$A$109</c:f>
              <c:numCache>
                <c:formatCode>[$-409]mmm\-yy;@</c:formatCode>
                <c:ptCount val="108"/>
                <c:pt idx="0">
                  <c:v>42014</c:v>
                </c:pt>
                <c:pt idx="1">
                  <c:v>42045</c:v>
                </c:pt>
                <c:pt idx="2">
                  <c:v>42073</c:v>
                </c:pt>
                <c:pt idx="3">
                  <c:v>42104</c:v>
                </c:pt>
                <c:pt idx="4">
                  <c:v>42134</c:v>
                </c:pt>
                <c:pt idx="5">
                  <c:v>42165</c:v>
                </c:pt>
                <c:pt idx="6">
                  <c:v>42195</c:v>
                </c:pt>
                <c:pt idx="7">
                  <c:v>42226</c:v>
                </c:pt>
                <c:pt idx="8">
                  <c:v>42257</c:v>
                </c:pt>
                <c:pt idx="9">
                  <c:v>42287</c:v>
                </c:pt>
                <c:pt idx="10">
                  <c:v>42318</c:v>
                </c:pt>
                <c:pt idx="11">
                  <c:v>42348</c:v>
                </c:pt>
                <c:pt idx="12">
                  <c:v>42379</c:v>
                </c:pt>
                <c:pt idx="13">
                  <c:v>42410</c:v>
                </c:pt>
                <c:pt idx="14">
                  <c:v>42439</c:v>
                </c:pt>
                <c:pt idx="15">
                  <c:v>42470</c:v>
                </c:pt>
                <c:pt idx="16">
                  <c:v>42500</c:v>
                </c:pt>
                <c:pt idx="17">
                  <c:v>42531</c:v>
                </c:pt>
                <c:pt idx="18">
                  <c:v>42561</c:v>
                </c:pt>
                <c:pt idx="19">
                  <c:v>42592</c:v>
                </c:pt>
                <c:pt idx="20">
                  <c:v>42623</c:v>
                </c:pt>
                <c:pt idx="21">
                  <c:v>42653</c:v>
                </c:pt>
                <c:pt idx="22">
                  <c:v>42684</c:v>
                </c:pt>
                <c:pt idx="23">
                  <c:v>42714</c:v>
                </c:pt>
                <c:pt idx="24">
                  <c:v>42745</c:v>
                </c:pt>
                <c:pt idx="25">
                  <c:v>42776</c:v>
                </c:pt>
                <c:pt idx="26">
                  <c:v>42804</c:v>
                </c:pt>
                <c:pt idx="27">
                  <c:v>42835</c:v>
                </c:pt>
                <c:pt idx="28">
                  <c:v>42865</c:v>
                </c:pt>
                <c:pt idx="29">
                  <c:v>42896</c:v>
                </c:pt>
                <c:pt idx="30">
                  <c:v>42926</c:v>
                </c:pt>
                <c:pt idx="31">
                  <c:v>42957</c:v>
                </c:pt>
                <c:pt idx="32">
                  <c:v>42988</c:v>
                </c:pt>
                <c:pt idx="33">
                  <c:v>43018</c:v>
                </c:pt>
                <c:pt idx="34">
                  <c:v>43049</c:v>
                </c:pt>
                <c:pt idx="35">
                  <c:v>43079</c:v>
                </c:pt>
                <c:pt idx="36">
                  <c:v>43110</c:v>
                </c:pt>
                <c:pt idx="37">
                  <c:v>43141</c:v>
                </c:pt>
                <c:pt idx="38">
                  <c:v>43169</c:v>
                </c:pt>
                <c:pt idx="39">
                  <c:v>43200</c:v>
                </c:pt>
                <c:pt idx="40">
                  <c:v>43230</c:v>
                </c:pt>
                <c:pt idx="41">
                  <c:v>43261</c:v>
                </c:pt>
                <c:pt idx="42">
                  <c:v>43291</c:v>
                </c:pt>
                <c:pt idx="43">
                  <c:v>43322</c:v>
                </c:pt>
                <c:pt idx="44">
                  <c:v>43353</c:v>
                </c:pt>
                <c:pt idx="45">
                  <c:v>43383</c:v>
                </c:pt>
                <c:pt idx="46">
                  <c:v>43414</c:v>
                </c:pt>
                <c:pt idx="47">
                  <c:v>43444</c:v>
                </c:pt>
                <c:pt idx="48">
                  <c:v>43475</c:v>
                </c:pt>
                <c:pt idx="49">
                  <c:v>43506</c:v>
                </c:pt>
                <c:pt idx="50">
                  <c:v>43534</c:v>
                </c:pt>
                <c:pt idx="51">
                  <c:v>43565</c:v>
                </c:pt>
                <c:pt idx="52">
                  <c:v>43595</c:v>
                </c:pt>
                <c:pt idx="53">
                  <c:v>43626</c:v>
                </c:pt>
                <c:pt idx="54">
                  <c:v>43656</c:v>
                </c:pt>
                <c:pt idx="55">
                  <c:v>43687</c:v>
                </c:pt>
                <c:pt idx="56">
                  <c:v>43718</c:v>
                </c:pt>
                <c:pt idx="57">
                  <c:v>43748</c:v>
                </c:pt>
                <c:pt idx="58">
                  <c:v>43779</c:v>
                </c:pt>
                <c:pt idx="59">
                  <c:v>43809</c:v>
                </c:pt>
                <c:pt idx="60">
                  <c:v>43840</c:v>
                </c:pt>
                <c:pt idx="61">
                  <c:v>43871</c:v>
                </c:pt>
                <c:pt idx="62">
                  <c:v>43900</c:v>
                </c:pt>
                <c:pt idx="63">
                  <c:v>44206</c:v>
                </c:pt>
                <c:pt idx="64">
                  <c:v>44237</c:v>
                </c:pt>
                <c:pt idx="65">
                  <c:v>44265</c:v>
                </c:pt>
                <c:pt idx="66">
                  <c:v>44296</c:v>
                </c:pt>
                <c:pt idx="67">
                  <c:v>44326</c:v>
                </c:pt>
                <c:pt idx="68">
                  <c:v>44357</c:v>
                </c:pt>
                <c:pt idx="69">
                  <c:v>44387</c:v>
                </c:pt>
                <c:pt idx="70">
                  <c:v>44418</c:v>
                </c:pt>
                <c:pt idx="71">
                  <c:v>44449</c:v>
                </c:pt>
                <c:pt idx="72">
                  <c:v>44479</c:v>
                </c:pt>
                <c:pt idx="73">
                  <c:v>44510</c:v>
                </c:pt>
                <c:pt idx="74">
                  <c:v>44540</c:v>
                </c:pt>
                <c:pt idx="75">
                  <c:v>44571</c:v>
                </c:pt>
                <c:pt idx="76">
                  <c:v>44602</c:v>
                </c:pt>
                <c:pt idx="77">
                  <c:v>44630</c:v>
                </c:pt>
                <c:pt idx="78">
                  <c:v>44661</c:v>
                </c:pt>
                <c:pt idx="79">
                  <c:v>44691</c:v>
                </c:pt>
                <c:pt idx="80">
                  <c:v>44722</c:v>
                </c:pt>
                <c:pt idx="81">
                  <c:v>44752</c:v>
                </c:pt>
                <c:pt idx="82">
                  <c:v>44783</c:v>
                </c:pt>
                <c:pt idx="83">
                  <c:v>44814</c:v>
                </c:pt>
                <c:pt idx="84">
                  <c:v>44844</c:v>
                </c:pt>
                <c:pt idx="85">
                  <c:v>44875</c:v>
                </c:pt>
                <c:pt idx="86">
                  <c:v>44905</c:v>
                </c:pt>
                <c:pt idx="87">
                  <c:v>44936</c:v>
                </c:pt>
                <c:pt idx="88">
                  <c:v>44967</c:v>
                </c:pt>
                <c:pt idx="89">
                  <c:v>44995</c:v>
                </c:pt>
                <c:pt idx="90">
                  <c:v>45026</c:v>
                </c:pt>
                <c:pt idx="91">
                  <c:v>45056</c:v>
                </c:pt>
                <c:pt idx="92">
                  <c:v>45087</c:v>
                </c:pt>
                <c:pt idx="93">
                  <c:v>45117</c:v>
                </c:pt>
                <c:pt idx="94">
                  <c:v>45148</c:v>
                </c:pt>
                <c:pt idx="95">
                  <c:v>45179</c:v>
                </c:pt>
                <c:pt idx="96">
                  <c:v>45209</c:v>
                </c:pt>
                <c:pt idx="97">
                  <c:v>45240</c:v>
                </c:pt>
                <c:pt idx="98">
                  <c:v>45270</c:v>
                </c:pt>
                <c:pt idx="99">
                  <c:v>45301</c:v>
                </c:pt>
                <c:pt idx="100">
                  <c:v>45332</c:v>
                </c:pt>
                <c:pt idx="101">
                  <c:v>45361</c:v>
                </c:pt>
                <c:pt idx="102">
                  <c:v>45392</c:v>
                </c:pt>
                <c:pt idx="103">
                  <c:v>45422</c:v>
                </c:pt>
                <c:pt idx="104">
                  <c:v>45453</c:v>
                </c:pt>
                <c:pt idx="105">
                  <c:v>45483</c:v>
                </c:pt>
                <c:pt idx="106">
                  <c:v>45514</c:v>
                </c:pt>
                <c:pt idx="107">
                  <c:v>45545</c:v>
                </c:pt>
              </c:numCache>
            </c:numRef>
          </c:cat>
          <c:val>
            <c:numRef>
              <c:f>Sheet1!$C$2:$C$109</c:f>
              <c:numCache>
                <c:formatCode>0.00</c:formatCode>
                <c:ptCount val="108"/>
                <c:pt idx="0">
                  <c:v>100</c:v>
                </c:pt>
                <c:pt idx="1">
                  <c:v>101.07843137254902</c:v>
                </c:pt>
                <c:pt idx="2">
                  <c:v>101.07843137254902</c:v>
                </c:pt>
                <c:pt idx="3">
                  <c:v>101.86274509803923</c:v>
                </c:pt>
                <c:pt idx="4">
                  <c:v>102.05882352941175</c:v>
                </c:pt>
                <c:pt idx="5">
                  <c:v>101.96078431372548</c:v>
                </c:pt>
                <c:pt idx="6">
                  <c:v>103.43137254901961</c:v>
                </c:pt>
                <c:pt idx="7">
                  <c:v>100.88235294117646</c:v>
                </c:pt>
                <c:pt idx="8">
                  <c:v>101.07843137254902</c:v>
                </c:pt>
                <c:pt idx="9">
                  <c:v>101.96078431372548</c:v>
                </c:pt>
                <c:pt idx="10">
                  <c:v>100.68627450980392</c:v>
                </c:pt>
                <c:pt idx="11">
                  <c:v>101.17647058823529</c:v>
                </c:pt>
                <c:pt idx="12">
                  <c:v>102.74509803921568</c:v>
                </c:pt>
                <c:pt idx="13">
                  <c:v>102.54901960784312</c:v>
                </c:pt>
                <c:pt idx="14">
                  <c:v>101.76470588235293</c:v>
                </c:pt>
                <c:pt idx="15">
                  <c:v>102.45098039215685</c:v>
                </c:pt>
                <c:pt idx="16">
                  <c:v>100.78431372549019</c:v>
                </c:pt>
                <c:pt idx="17">
                  <c:v>102.64705882352942</c:v>
                </c:pt>
                <c:pt idx="18">
                  <c:v>101.37254901960785</c:v>
                </c:pt>
                <c:pt idx="19">
                  <c:v>102.94117647058823</c:v>
                </c:pt>
                <c:pt idx="20">
                  <c:v>102.64705882352942</c:v>
                </c:pt>
                <c:pt idx="21">
                  <c:v>103.33333333333334</c:v>
                </c:pt>
                <c:pt idx="22">
                  <c:v>103.1372549019608</c:v>
                </c:pt>
                <c:pt idx="23">
                  <c:v>100.78431372549019</c:v>
                </c:pt>
                <c:pt idx="24">
                  <c:v>102.54901960784312</c:v>
                </c:pt>
                <c:pt idx="25">
                  <c:v>103.33333333333334</c:v>
                </c:pt>
                <c:pt idx="26">
                  <c:v>102.84313725490198</c:v>
                </c:pt>
                <c:pt idx="27">
                  <c:v>104.80392156862746</c:v>
                </c:pt>
                <c:pt idx="28">
                  <c:v>105.09803921568628</c:v>
                </c:pt>
                <c:pt idx="29">
                  <c:v>104.90196078431373</c:v>
                </c:pt>
                <c:pt idx="30">
                  <c:v>105.3921568627451</c:v>
                </c:pt>
                <c:pt idx="31">
                  <c:v>107.84313725490196</c:v>
                </c:pt>
                <c:pt idx="32">
                  <c:v>106.76470588235294</c:v>
                </c:pt>
                <c:pt idx="33">
                  <c:v>105.19607843137256</c:v>
                </c:pt>
                <c:pt idx="34">
                  <c:v>108.92156862745097</c:v>
                </c:pt>
                <c:pt idx="35">
                  <c:v>108.13725490196077</c:v>
                </c:pt>
                <c:pt idx="36">
                  <c:v>107.45098039215686</c:v>
                </c:pt>
                <c:pt idx="37">
                  <c:v>105.68627450980392</c:v>
                </c:pt>
                <c:pt idx="38">
                  <c:v>107.35294117647058</c:v>
                </c:pt>
                <c:pt idx="39">
                  <c:v>106.66666666666667</c:v>
                </c:pt>
                <c:pt idx="40">
                  <c:v>108.23529411764707</c:v>
                </c:pt>
                <c:pt idx="41">
                  <c:v>107.94117647058823</c:v>
                </c:pt>
                <c:pt idx="42">
                  <c:v>106.07843137254902</c:v>
                </c:pt>
                <c:pt idx="43">
                  <c:v>107.54901960784314</c:v>
                </c:pt>
                <c:pt idx="44">
                  <c:v>106.27450980392157</c:v>
                </c:pt>
                <c:pt idx="45">
                  <c:v>105.98039215686275</c:v>
                </c:pt>
                <c:pt idx="46">
                  <c:v>104.01960784313724</c:v>
                </c:pt>
                <c:pt idx="47">
                  <c:v>105.19607843137256</c:v>
                </c:pt>
                <c:pt idx="48">
                  <c:v>104.90196078431373</c:v>
                </c:pt>
                <c:pt idx="49">
                  <c:v>104.31372549019609</c:v>
                </c:pt>
                <c:pt idx="50">
                  <c:v>105.3921568627451</c:v>
                </c:pt>
                <c:pt idx="51">
                  <c:v>103.92156862745099</c:v>
                </c:pt>
                <c:pt idx="52">
                  <c:v>104.31372549019609</c:v>
                </c:pt>
                <c:pt idx="53">
                  <c:v>103.0392156862745</c:v>
                </c:pt>
                <c:pt idx="54">
                  <c:v>102.64705882352942</c:v>
                </c:pt>
                <c:pt idx="55">
                  <c:v>103.0392156862745</c:v>
                </c:pt>
                <c:pt idx="56">
                  <c:v>102.05882352941175</c:v>
                </c:pt>
                <c:pt idx="57">
                  <c:v>101.47058823529412</c:v>
                </c:pt>
                <c:pt idx="58">
                  <c:v>101.76470588235293</c:v>
                </c:pt>
                <c:pt idx="59">
                  <c:v>99.411764705882348</c:v>
                </c:pt>
                <c:pt idx="60">
                  <c:v>102.45098039215685</c:v>
                </c:pt>
                <c:pt idx="63">
                  <c:v>99.705882352941174</c:v>
                </c:pt>
                <c:pt idx="64">
                  <c:v>97.549019607843135</c:v>
                </c:pt>
                <c:pt idx="65">
                  <c:v>99.313725490196077</c:v>
                </c:pt>
                <c:pt idx="66">
                  <c:v>99.313725490196077</c:v>
                </c:pt>
                <c:pt idx="67">
                  <c:v>98.039215686274503</c:v>
                </c:pt>
                <c:pt idx="68">
                  <c:v>96.372549019607845</c:v>
                </c:pt>
                <c:pt idx="69">
                  <c:v>98.137254901960773</c:v>
                </c:pt>
                <c:pt idx="70">
                  <c:v>93.137254901960787</c:v>
                </c:pt>
                <c:pt idx="71">
                  <c:v>93.627450980392155</c:v>
                </c:pt>
                <c:pt idx="72">
                  <c:v>97.058823529411768</c:v>
                </c:pt>
                <c:pt idx="73">
                  <c:v>97.843137254901961</c:v>
                </c:pt>
                <c:pt idx="74">
                  <c:v>99.019607843137265</c:v>
                </c:pt>
                <c:pt idx="75">
                  <c:v>98.921568627450981</c:v>
                </c:pt>
                <c:pt idx="76">
                  <c:v>99.117647058823522</c:v>
                </c:pt>
                <c:pt idx="77">
                  <c:v>94.215686274509807</c:v>
                </c:pt>
                <c:pt idx="78">
                  <c:v>96.078431372549019</c:v>
                </c:pt>
                <c:pt idx="79">
                  <c:v>96.764705882352942</c:v>
                </c:pt>
                <c:pt idx="80">
                  <c:v>97.647058823529406</c:v>
                </c:pt>
                <c:pt idx="81">
                  <c:v>97.35294117647058</c:v>
                </c:pt>
                <c:pt idx="82">
                  <c:v>96.274509803921575</c:v>
                </c:pt>
                <c:pt idx="83">
                  <c:v>98.235294117647072</c:v>
                </c:pt>
                <c:pt idx="84">
                  <c:v>97.156862745098039</c:v>
                </c:pt>
                <c:pt idx="85">
                  <c:v>98.137254901960773</c:v>
                </c:pt>
                <c:pt idx="86">
                  <c:v>95.784313725490193</c:v>
                </c:pt>
                <c:pt idx="87">
                  <c:v>97.35294117647058</c:v>
                </c:pt>
                <c:pt idx="88">
                  <c:v>99.509803921568633</c:v>
                </c:pt>
                <c:pt idx="89">
                  <c:v>97.549019607843135</c:v>
                </c:pt>
                <c:pt idx="90">
                  <c:v>96.568627450980387</c:v>
                </c:pt>
                <c:pt idx="91">
                  <c:v>97.254901960784309</c:v>
                </c:pt>
                <c:pt idx="92">
                  <c:v>95.392156862745097</c:v>
                </c:pt>
                <c:pt idx="93">
                  <c:v>94.313725490196077</c:v>
                </c:pt>
                <c:pt idx="94">
                  <c:v>94.117647058823522</c:v>
                </c:pt>
                <c:pt idx="95">
                  <c:v>93.333333333333329</c:v>
                </c:pt>
                <c:pt idx="96">
                  <c:v>93.137254901960787</c:v>
                </c:pt>
                <c:pt idx="97">
                  <c:v>93.431372549019613</c:v>
                </c:pt>
                <c:pt idx="98">
                  <c:v>91.470588235294116</c:v>
                </c:pt>
                <c:pt idx="99">
                  <c:v>92.254901960784309</c:v>
                </c:pt>
                <c:pt idx="100">
                  <c:v>93.039215686274517</c:v>
                </c:pt>
                <c:pt idx="101">
                  <c:v>92.64705882352942</c:v>
                </c:pt>
                <c:pt idx="102">
                  <c:v>92.941176470588232</c:v>
                </c:pt>
                <c:pt idx="103">
                  <c:v>90</c:v>
                </c:pt>
                <c:pt idx="104">
                  <c:v>91.764705882352942</c:v>
                </c:pt>
                <c:pt idx="105">
                  <c:v>88.725490196078425</c:v>
                </c:pt>
                <c:pt idx="106">
                  <c:v>91.568627450980401</c:v>
                </c:pt>
                <c:pt idx="107">
                  <c:v>89.117647058823536</c:v>
                </c:pt>
              </c:numCache>
            </c:numRef>
          </c:val>
          <c:smooth val="0"/>
          <c:extLst>
            <c:ext xmlns:c16="http://schemas.microsoft.com/office/drawing/2014/chart" uri="{C3380CC4-5D6E-409C-BE32-E72D297353CC}">
              <c16:uniqueId val="{00000001-73B5-4567-B803-6C4A7F701F4F}"/>
            </c:ext>
          </c:extLst>
        </c:ser>
        <c:dLbls>
          <c:showLegendKey val="0"/>
          <c:showVal val="0"/>
          <c:showCatName val="0"/>
          <c:showSerName val="0"/>
          <c:showPercent val="0"/>
          <c:showBubbleSize val="0"/>
        </c:dLbls>
        <c:smooth val="0"/>
        <c:axId val="2120988448"/>
        <c:axId val="2120990080"/>
      </c:lineChart>
      <c:dateAx>
        <c:axId val="2120988448"/>
        <c:scaling>
          <c:orientation val="minMax"/>
        </c:scaling>
        <c:delete val="0"/>
        <c:axPos val="b"/>
        <c:numFmt formatCode="[$-409]mmm\-yy;@" sourceLinked="1"/>
        <c:majorTickMark val="cross"/>
        <c:minorTickMark val="none"/>
        <c:tickLblPos val="nextTo"/>
        <c:spPr>
          <a:ln w="12700">
            <a:noFill/>
          </a:ln>
        </c:spPr>
        <c:txPr>
          <a:bodyPr/>
          <a:lstStyle/>
          <a:p>
            <a:pPr>
              <a:defRPr sz="1500" baseline="0">
                <a:solidFill>
                  <a:schemeClr val="tx1"/>
                </a:solidFill>
                <a:latin typeface="GT America Regular" pitchFamily="2" charset="0"/>
              </a:defRPr>
            </a:pPr>
            <a:endParaRPr lang="en-US"/>
          </a:p>
        </c:txPr>
        <c:crossAx val="2120990080"/>
        <c:crosses val="autoZero"/>
        <c:auto val="1"/>
        <c:lblOffset val="100"/>
        <c:baseTimeUnit val="months"/>
        <c:majorUnit val="24"/>
        <c:majorTimeUnit val="months"/>
      </c:dateAx>
      <c:valAx>
        <c:axId val="2120990080"/>
        <c:scaling>
          <c:orientation val="minMax"/>
          <c:max val="112"/>
          <c:min val="85"/>
        </c:scaling>
        <c:delete val="0"/>
        <c:axPos val="l"/>
        <c:majorGridlines>
          <c:spPr>
            <a:ln w="9525">
              <a:solidFill>
                <a:srgbClr val="D9D9D9"/>
              </a:solidFill>
            </a:ln>
          </c:spPr>
        </c:majorGridlines>
        <c:numFmt formatCode="0" sourceLinked="0"/>
        <c:majorTickMark val="cross"/>
        <c:minorTickMark val="none"/>
        <c:tickLblPos val="nextTo"/>
        <c:spPr>
          <a:ln w="12700">
            <a:noFill/>
          </a:ln>
        </c:spPr>
        <c:txPr>
          <a:bodyPr/>
          <a:lstStyle/>
          <a:p>
            <a:pPr>
              <a:defRPr sz="1500" baseline="0">
                <a:solidFill>
                  <a:schemeClr val="tx1"/>
                </a:solidFill>
                <a:latin typeface="GT America Regular" pitchFamily="2" charset="0"/>
              </a:defRPr>
            </a:pPr>
            <a:endParaRPr lang="en-US"/>
          </a:p>
        </c:txPr>
        <c:crossAx val="2120988448"/>
        <c:crosses val="autoZero"/>
        <c:crossBetween val="midCat"/>
      </c:valAx>
      <c:spPr>
        <a:ln w="12700">
          <a:noFill/>
        </a:ln>
      </c:spPr>
    </c:plotArea>
    <c:legend>
      <c:legendPos val="b"/>
      <c:layout>
        <c:manualLayout>
          <c:xMode val="edge"/>
          <c:yMode val="edge"/>
          <c:x val="4.3363096856486733E-2"/>
          <c:y val="0.91893112908397767"/>
          <c:w val="0.95663690314351324"/>
          <c:h val="7.5035688412251639E-2"/>
        </c:manualLayout>
      </c:layout>
      <c:overlay val="0"/>
      <c:spPr>
        <a:noFill/>
      </c:spPr>
      <c:txPr>
        <a:bodyPr/>
        <a:lstStyle/>
        <a:p>
          <a:pPr>
            <a:defRPr sz="1200" baseline="0">
              <a:solidFill>
                <a:schemeClr val="tx1"/>
              </a:solidFill>
              <a:latin typeface="GT America Regular" pitchFamily="2"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9100802127791293E-2"/>
          <c:y val="5.9212196169559771E-2"/>
          <c:w val="0.8626156383378969"/>
          <c:h val="0.6954103620809069"/>
        </c:manualLayout>
      </c:layout>
      <c:barChart>
        <c:barDir val="col"/>
        <c:grouping val="stacked"/>
        <c:varyColors val="0"/>
        <c:ser>
          <c:idx val="0"/>
          <c:order val="0"/>
          <c:tx>
            <c:strRef>
              <c:f>Sheet1!$C$1:$C$2</c:f>
              <c:strCache>
                <c:ptCount val="2"/>
                <c:pt idx="0">
                  <c:v>HQ in China</c:v>
                </c:pt>
              </c:strCache>
            </c:strRef>
          </c:tx>
          <c:spPr>
            <a:ln w="25245">
              <a:noFill/>
            </a:ln>
          </c:spPr>
          <c:invertIfNegative val="0"/>
          <c:cat>
            <c:numRef>
              <c:f>Sheet1!$B$3:$B$8</c:f>
              <c:numCache>
                <c:formatCode>General</c:formatCode>
                <c:ptCount val="6"/>
                <c:pt idx="0">
                  <c:v>2021</c:v>
                </c:pt>
                <c:pt idx="1">
                  <c:v>2022</c:v>
                </c:pt>
                <c:pt idx="2">
                  <c:v>2021</c:v>
                </c:pt>
                <c:pt idx="3">
                  <c:v>2022</c:v>
                </c:pt>
                <c:pt idx="4">
                  <c:v>2021</c:v>
                </c:pt>
                <c:pt idx="5">
                  <c:v>2022</c:v>
                </c:pt>
              </c:numCache>
            </c:numRef>
          </c:cat>
          <c:val>
            <c:numRef>
              <c:f>Sheet1!$C$3:$C$8</c:f>
              <c:numCache>
                <c:formatCode>General</c:formatCode>
                <c:ptCount val="6"/>
                <c:pt idx="0">
                  <c:v>104000</c:v>
                </c:pt>
                <c:pt idx="1">
                  <c:v>177000</c:v>
                </c:pt>
                <c:pt idx="2">
                  <c:v>0</c:v>
                </c:pt>
                <c:pt idx="3">
                  <c:v>0</c:v>
                </c:pt>
                <c:pt idx="4">
                  <c:v>2000</c:v>
                </c:pt>
                <c:pt idx="5">
                  <c:v>1000</c:v>
                </c:pt>
              </c:numCache>
            </c:numRef>
          </c:val>
          <c:extLst>
            <c:ext xmlns:c16="http://schemas.microsoft.com/office/drawing/2014/chart" uri="{C3380CC4-5D6E-409C-BE32-E72D297353CC}">
              <c16:uniqueId val="{00000000-DB73-4758-BBF5-D9D37B5641AB}"/>
            </c:ext>
          </c:extLst>
        </c:ser>
        <c:ser>
          <c:idx val="1"/>
          <c:order val="1"/>
          <c:tx>
            <c:strRef>
              <c:f>Sheet1!$D$1:$D$2</c:f>
              <c:strCache>
                <c:ptCount val="2"/>
                <c:pt idx="0">
                  <c:v>HQ in Korea</c:v>
                </c:pt>
              </c:strCache>
            </c:strRef>
          </c:tx>
          <c:spPr>
            <a:ln w="25245">
              <a:noFill/>
            </a:ln>
          </c:spPr>
          <c:invertIfNegative val="0"/>
          <c:cat>
            <c:numRef>
              <c:f>Sheet1!$B$3:$B$8</c:f>
              <c:numCache>
                <c:formatCode>General</c:formatCode>
                <c:ptCount val="6"/>
                <c:pt idx="0">
                  <c:v>2021</c:v>
                </c:pt>
                <c:pt idx="1">
                  <c:v>2022</c:v>
                </c:pt>
                <c:pt idx="2">
                  <c:v>2021</c:v>
                </c:pt>
                <c:pt idx="3">
                  <c:v>2022</c:v>
                </c:pt>
                <c:pt idx="4">
                  <c:v>2021</c:v>
                </c:pt>
                <c:pt idx="5">
                  <c:v>2022</c:v>
                </c:pt>
              </c:numCache>
            </c:numRef>
          </c:cat>
          <c:val>
            <c:numRef>
              <c:f>Sheet1!$D$3:$D$8</c:f>
              <c:numCache>
                <c:formatCode>General</c:formatCode>
                <c:ptCount val="6"/>
                <c:pt idx="0">
                  <c:v>0</c:v>
                </c:pt>
                <c:pt idx="1">
                  <c:v>0</c:v>
                </c:pt>
                <c:pt idx="2">
                  <c:v>148000</c:v>
                </c:pt>
                <c:pt idx="3">
                  <c:v>176000</c:v>
                </c:pt>
                <c:pt idx="4">
                  <c:v>0</c:v>
                </c:pt>
                <c:pt idx="5">
                  <c:v>0</c:v>
                </c:pt>
              </c:numCache>
            </c:numRef>
          </c:val>
          <c:extLst>
            <c:ext xmlns:c16="http://schemas.microsoft.com/office/drawing/2014/chart" uri="{C3380CC4-5D6E-409C-BE32-E72D297353CC}">
              <c16:uniqueId val="{00000001-DB73-4758-BBF5-D9D37B5641AB}"/>
            </c:ext>
          </c:extLst>
        </c:ser>
        <c:ser>
          <c:idx val="2"/>
          <c:order val="2"/>
          <c:tx>
            <c:strRef>
              <c:f>Sheet1!$E$1:$E$2</c:f>
              <c:strCache>
                <c:ptCount val="2"/>
                <c:pt idx="0">
                  <c:v>HQ in US</c:v>
                </c:pt>
              </c:strCache>
            </c:strRef>
          </c:tx>
          <c:spPr>
            <a:ln w="25245">
              <a:noFill/>
            </a:ln>
          </c:spPr>
          <c:invertIfNegative val="0"/>
          <c:cat>
            <c:numRef>
              <c:f>Sheet1!$B$3:$B$8</c:f>
              <c:numCache>
                <c:formatCode>General</c:formatCode>
                <c:ptCount val="6"/>
                <c:pt idx="0">
                  <c:v>2021</c:v>
                </c:pt>
                <c:pt idx="1">
                  <c:v>2022</c:v>
                </c:pt>
                <c:pt idx="2">
                  <c:v>2021</c:v>
                </c:pt>
                <c:pt idx="3">
                  <c:v>2022</c:v>
                </c:pt>
                <c:pt idx="4">
                  <c:v>2021</c:v>
                </c:pt>
                <c:pt idx="5">
                  <c:v>2022</c:v>
                </c:pt>
              </c:numCache>
            </c:numRef>
          </c:cat>
          <c:val>
            <c:numRef>
              <c:f>Sheet1!$E$3:$E$8</c:f>
              <c:numCache>
                <c:formatCode>General</c:formatCode>
                <c:ptCount val="6"/>
                <c:pt idx="0">
                  <c:v>123000</c:v>
                </c:pt>
                <c:pt idx="1">
                  <c:v>192000</c:v>
                </c:pt>
                <c:pt idx="2">
                  <c:v>0</c:v>
                </c:pt>
                <c:pt idx="3">
                  <c:v>0</c:v>
                </c:pt>
                <c:pt idx="4">
                  <c:v>53000</c:v>
                </c:pt>
                <c:pt idx="5">
                  <c:v>6000</c:v>
                </c:pt>
              </c:numCache>
            </c:numRef>
          </c:val>
          <c:extLst>
            <c:ext xmlns:c16="http://schemas.microsoft.com/office/drawing/2014/chart" uri="{C3380CC4-5D6E-409C-BE32-E72D297353CC}">
              <c16:uniqueId val="{00000002-DB73-4758-BBF5-D9D37B5641AB}"/>
            </c:ext>
          </c:extLst>
        </c:ser>
        <c:ser>
          <c:idx val="3"/>
          <c:order val="3"/>
          <c:tx>
            <c:strRef>
              <c:f>Sheet1!$F$1:$F$2</c:f>
              <c:strCache>
                <c:ptCount val="2"/>
                <c:pt idx="0">
                  <c:v>HQ in Europe</c:v>
                </c:pt>
              </c:strCache>
            </c:strRef>
          </c:tx>
          <c:spPr>
            <a:solidFill>
              <a:schemeClr val="accent5"/>
            </a:solidFill>
          </c:spPr>
          <c:invertIfNegative val="0"/>
          <c:cat>
            <c:numRef>
              <c:f>Sheet1!$B$3:$B$8</c:f>
              <c:numCache>
                <c:formatCode>General</c:formatCode>
                <c:ptCount val="6"/>
                <c:pt idx="0">
                  <c:v>2021</c:v>
                </c:pt>
                <c:pt idx="1">
                  <c:v>2022</c:v>
                </c:pt>
                <c:pt idx="2">
                  <c:v>2021</c:v>
                </c:pt>
                <c:pt idx="3">
                  <c:v>2022</c:v>
                </c:pt>
                <c:pt idx="4">
                  <c:v>2021</c:v>
                </c:pt>
                <c:pt idx="5">
                  <c:v>2022</c:v>
                </c:pt>
              </c:numCache>
            </c:numRef>
          </c:cat>
          <c:val>
            <c:numRef>
              <c:f>Sheet1!$F$3:$F$8</c:f>
              <c:numCache>
                <c:formatCode>General</c:formatCode>
                <c:ptCount val="6"/>
                <c:pt idx="0">
                  <c:v>45000</c:v>
                </c:pt>
                <c:pt idx="1">
                  <c:v>78000</c:v>
                </c:pt>
                <c:pt idx="2">
                  <c:v>0</c:v>
                </c:pt>
                <c:pt idx="3">
                  <c:v>0</c:v>
                </c:pt>
                <c:pt idx="4">
                  <c:v>74000</c:v>
                </c:pt>
                <c:pt idx="5">
                  <c:v>74000</c:v>
                </c:pt>
              </c:numCache>
            </c:numRef>
          </c:val>
          <c:extLst>
            <c:ext xmlns:c16="http://schemas.microsoft.com/office/drawing/2014/chart" uri="{C3380CC4-5D6E-409C-BE32-E72D297353CC}">
              <c16:uniqueId val="{00000003-DB73-4758-BBF5-D9D37B5641AB}"/>
            </c:ext>
          </c:extLst>
        </c:ser>
        <c:dLbls>
          <c:showLegendKey val="0"/>
          <c:showVal val="0"/>
          <c:showCatName val="0"/>
          <c:showSerName val="0"/>
          <c:showPercent val="0"/>
          <c:showBubbleSize val="0"/>
        </c:dLbls>
        <c:gapWidth val="110"/>
        <c:overlap val="100"/>
        <c:axId val="496918608"/>
        <c:axId val="496919696"/>
      </c:barChart>
      <c:catAx>
        <c:axId val="496918608"/>
        <c:scaling>
          <c:orientation val="minMax"/>
        </c:scaling>
        <c:delete val="0"/>
        <c:axPos val="b"/>
        <c:numFmt formatCode="General" sourceLinked="1"/>
        <c:majorTickMark val="none"/>
        <c:minorTickMark val="none"/>
        <c:tickLblPos val="low"/>
        <c:spPr>
          <a:ln w="12700">
            <a:noFill/>
            <a:prstDash val="solid"/>
          </a:ln>
        </c:spPr>
        <c:txPr>
          <a:bodyPr rot="0" vert="horz"/>
          <a:lstStyle/>
          <a:p>
            <a:pPr>
              <a:defRPr sz="1500" b="0" i="0" u="none" strike="noStrike" baseline="0">
                <a:solidFill>
                  <a:schemeClr val="tx1"/>
                </a:solidFill>
                <a:latin typeface="Arial"/>
                <a:ea typeface="Arial"/>
                <a:cs typeface="Arial"/>
              </a:defRPr>
            </a:pPr>
            <a:endParaRPr lang="en-US"/>
          </a:p>
        </c:txPr>
        <c:crossAx val="496919696"/>
        <c:crosses val="autoZero"/>
        <c:auto val="0"/>
        <c:lblAlgn val="ctr"/>
        <c:lblOffset val="100"/>
        <c:noMultiLvlLbl val="0"/>
      </c:catAx>
      <c:valAx>
        <c:axId val="496919696"/>
        <c:scaling>
          <c:orientation val="minMax"/>
        </c:scaling>
        <c:delete val="0"/>
        <c:axPos val="l"/>
        <c:majorGridlines>
          <c:spPr>
            <a:ln w="9525">
              <a:solidFill>
                <a:srgbClr val="D9D9D9"/>
              </a:solidFill>
              <a:prstDash val="solid"/>
            </a:ln>
          </c:spPr>
        </c:majorGridlines>
        <c:numFmt formatCode="#," sourceLinked="0"/>
        <c:majorTickMark val="cross"/>
        <c:minorTickMark val="none"/>
        <c:tickLblPos val="nextTo"/>
        <c:spPr>
          <a:ln w="12700">
            <a:noFill/>
            <a:prstDash val="solid"/>
          </a:ln>
        </c:spPr>
        <c:txPr>
          <a:bodyPr rot="0" vert="horz"/>
          <a:lstStyle/>
          <a:p>
            <a:pPr>
              <a:defRPr sz="1500" b="0" i="0" u="none" strike="noStrike" baseline="0">
                <a:solidFill>
                  <a:schemeClr val="tx1"/>
                </a:solidFill>
                <a:latin typeface="+mn-lt"/>
                <a:ea typeface="Arial"/>
                <a:cs typeface="Arial"/>
              </a:defRPr>
            </a:pPr>
            <a:endParaRPr lang="en-US"/>
          </a:p>
        </c:txPr>
        <c:crossAx val="496918608"/>
        <c:crosses val="autoZero"/>
        <c:crossBetween val="between"/>
      </c:valAx>
      <c:spPr>
        <a:noFill/>
        <a:ln w="12622">
          <a:noFill/>
          <a:prstDash val="solid"/>
        </a:ln>
      </c:spPr>
    </c:plotArea>
    <c:legend>
      <c:legendPos val="b"/>
      <c:layout>
        <c:manualLayout>
          <c:xMode val="edge"/>
          <c:yMode val="edge"/>
          <c:x val="5.4029219638150092E-2"/>
          <c:y val="0.83155095005963164"/>
          <c:w val="0.93195421984687754"/>
          <c:h val="0.15035652018444887"/>
        </c:manualLayout>
      </c:layout>
      <c:overlay val="0"/>
      <c:spPr>
        <a:noFill/>
        <a:ln w="25245">
          <a:noFill/>
        </a:ln>
      </c:spPr>
      <c:txPr>
        <a:bodyPr/>
        <a:lstStyle/>
        <a:p>
          <a:pPr>
            <a:defRPr sz="1500" b="0" i="0" u="none" strike="noStrike" baseline="0">
              <a:solidFill>
                <a:schemeClr val="tx1"/>
              </a:solidFill>
              <a:latin typeface="GT America Regular" pitchFamily="2" charset="0"/>
              <a:ea typeface="Arial"/>
              <a:cs typeface="Arial"/>
            </a:defRPr>
          </a:pPr>
          <a:endParaRPr lang="en-US"/>
        </a:p>
      </c:txPr>
    </c:legend>
    <c:plotVisOnly val="1"/>
    <c:dispBlanksAs val="gap"/>
    <c:showDLblsOverMax val="0"/>
  </c:chart>
  <c:spPr>
    <a:noFill/>
    <a:ln>
      <a:noFill/>
    </a:ln>
  </c:spPr>
  <c:txPr>
    <a:bodyPr/>
    <a:lstStyle/>
    <a:p>
      <a:pPr>
        <a:defRPr sz="2062" b="1" i="0" u="none" strike="noStrike" baseline="0">
          <a:solidFill>
            <a:schemeClr val="tx1"/>
          </a:solidFill>
          <a:latin typeface="Arial"/>
          <a:ea typeface="Arial"/>
          <a:cs typeface="Arial"/>
        </a:defRPr>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988927165354318E-2"/>
          <c:y val="0.10540326124392822"/>
          <c:w val="0.87571940616797905"/>
          <c:h val="0.70889894419306188"/>
        </c:manualLayout>
      </c:layout>
      <c:barChart>
        <c:barDir val="col"/>
        <c:grouping val="stacked"/>
        <c:varyColors val="0"/>
        <c:ser>
          <c:idx val="0"/>
          <c:order val="0"/>
          <c:tx>
            <c:strRef>
              <c:f>Sheet1!$B$1</c:f>
              <c:strCache>
                <c:ptCount val="1"/>
              </c:strCache>
            </c:strRef>
          </c:tx>
          <c:spPr>
            <a:solidFill>
              <a:srgbClr val="0052E2"/>
            </a:solidFill>
            <a:ln w="44450">
              <a:solidFill>
                <a:srgbClr val="0052E2"/>
              </a:solidFill>
            </a:ln>
          </c:spPr>
          <c:invertIfNegative val="0"/>
          <c:cat>
            <c:numRef>
              <c:f>Sheet1!$A$385:$A$409</c:f>
              <c:numCache>
                <c:formatCode>General</c:formatCode>
                <c:ptCount val="25"/>
              </c:numCache>
            </c:numRef>
          </c:cat>
          <c:val>
            <c:numRef>
              <c:f>Sheet1!$B$385:$B$409</c:f>
              <c:numCache>
                <c:formatCode>General</c:formatCode>
                <c:ptCount val="25"/>
              </c:numCache>
            </c:numRef>
          </c:val>
          <c:extLst>
            <c:ext xmlns:c16="http://schemas.microsoft.com/office/drawing/2014/chart" uri="{C3380CC4-5D6E-409C-BE32-E72D297353CC}">
              <c16:uniqueId val="{00000000-C939-4DAF-93B4-3AEF3593A478}"/>
            </c:ext>
          </c:extLst>
        </c:ser>
        <c:ser>
          <c:idx val="1"/>
          <c:order val="1"/>
          <c:tx>
            <c:strRef>
              <c:f>Sheet1!$C$1</c:f>
              <c:strCache>
                <c:ptCount val="1"/>
              </c:strCache>
            </c:strRef>
          </c:tx>
          <c:spPr>
            <a:solidFill>
              <a:schemeClr val="accent2"/>
            </a:solidFill>
            <a:ln w="44450">
              <a:solidFill>
                <a:schemeClr val="accent2"/>
              </a:solidFill>
            </a:ln>
          </c:spPr>
          <c:invertIfNegative val="0"/>
          <c:cat>
            <c:numRef>
              <c:f>Sheet1!$A$385:$A$409</c:f>
              <c:numCache>
                <c:formatCode>General</c:formatCode>
                <c:ptCount val="25"/>
              </c:numCache>
            </c:numRef>
          </c:cat>
          <c:val>
            <c:numRef>
              <c:f>Sheet1!$C$385:$C$409</c:f>
              <c:numCache>
                <c:formatCode>General</c:formatCode>
                <c:ptCount val="25"/>
              </c:numCache>
            </c:numRef>
          </c:val>
          <c:extLst>
            <c:ext xmlns:c16="http://schemas.microsoft.com/office/drawing/2014/chart" uri="{C3380CC4-5D6E-409C-BE32-E72D297353CC}">
              <c16:uniqueId val="{00000001-C939-4DAF-93B4-3AEF3593A478}"/>
            </c:ext>
          </c:extLst>
        </c:ser>
        <c:ser>
          <c:idx val="2"/>
          <c:order val="2"/>
          <c:tx>
            <c:strRef>
              <c:f>Sheet1!$D$1</c:f>
              <c:strCache>
                <c:ptCount val="1"/>
              </c:strCache>
            </c:strRef>
          </c:tx>
          <c:spPr>
            <a:solidFill>
              <a:srgbClr val="FF0000"/>
            </a:solidFill>
            <a:ln w="44450">
              <a:solidFill>
                <a:srgbClr val="FF0000"/>
              </a:solidFill>
            </a:ln>
          </c:spPr>
          <c:invertIfNegative val="0"/>
          <c:cat>
            <c:numRef>
              <c:f>Sheet1!$A$385:$A$409</c:f>
              <c:numCache>
                <c:formatCode>General</c:formatCode>
                <c:ptCount val="25"/>
              </c:numCache>
            </c:numRef>
          </c:cat>
          <c:val>
            <c:numRef>
              <c:f>Sheet1!$D$385:$D$409</c:f>
              <c:numCache>
                <c:formatCode>General</c:formatCode>
                <c:ptCount val="25"/>
              </c:numCache>
            </c:numRef>
          </c:val>
          <c:extLst>
            <c:ext xmlns:c16="http://schemas.microsoft.com/office/drawing/2014/chart" uri="{C3380CC4-5D6E-409C-BE32-E72D297353CC}">
              <c16:uniqueId val="{00000000-3080-4733-AB10-1558D0570E76}"/>
            </c:ext>
          </c:extLst>
        </c:ser>
        <c:ser>
          <c:idx val="3"/>
          <c:order val="3"/>
          <c:tx>
            <c:strRef>
              <c:f>Sheet1!$E$1</c:f>
              <c:strCache>
                <c:ptCount val="1"/>
              </c:strCache>
            </c:strRef>
          </c:tx>
          <c:spPr>
            <a:solidFill>
              <a:srgbClr val="FFC000"/>
            </a:solidFill>
            <a:ln w="44450">
              <a:solidFill>
                <a:srgbClr val="FFC000"/>
              </a:solidFill>
            </a:ln>
          </c:spPr>
          <c:invertIfNegative val="0"/>
          <c:cat>
            <c:numRef>
              <c:f>Sheet1!$A$385:$A$409</c:f>
              <c:numCache>
                <c:formatCode>General</c:formatCode>
                <c:ptCount val="25"/>
              </c:numCache>
            </c:numRef>
          </c:cat>
          <c:val>
            <c:numRef>
              <c:f>Sheet1!$E$385:$E$409</c:f>
              <c:numCache>
                <c:formatCode>General</c:formatCode>
                <c:ptCount val="25"/>
              </c:numCache>
            </c:numRef>
          </c:val>
          <c:extLst>
            <c:ext xmlns:c16="http://schemas.microsoft.com/office/drawing/2014/chart" uri="{C3380CC4-5D6E-409C-BE32-E72D297353CC}">
              <c16:uniqueId val="{00000001-3080-4733-AB10-1558D0570E76}"/>
            </c:ext>
          </c:extLst>
        </c:ser>
        <c:ser>
          <c:idx val="4"/>
          <c:order val="4"/>
          <c:tx>
            <c:strRef>
              <c:f>Sheet1!$F$1</c:f>
              <c:strCache>
                <c:ptCount val="1"/>
              </c:strCache>
            </c:strRef>
          </c:tx>
          <c:spPr>
            <a:solidFill>
              <a:srgbClr val="51057B"/>
            </a:solidFill>
            <a:ln w="44450">
              <a:solidFill>
                <a:srgbClr val="51057B"/>
              </a:solidFill>
            </a:ln>
          </c:spPr>
          <c:invertIfNegative val="0"/>
          <c:cat>
            <c:numRef>
              <c:f>Sheet1!$A$385:$A$409</c:f>
              <c:numCache>
                <c:formatCode>General</c:formatCode>
                <c:ptCount val="25"/>
              </c:numCache>
            </c:numRef>
          </c:cat>
          <c:val>
            <c:numRef>
              <c:f>Sheet1!$F$385:$F$409</c:f>
              <c:numCache>
                <c:formatCode>General</c:formatCode>
                <c:ptCount val="25"/>
              </c:numCache>
            </c:numRef>
          </c:val>
          <c:extLst>
            <c:ext xmlns:c16="http://schemas.microsoft.com/office/drawing/2014/chart" uri="{C3380CC4-5D6E-409C-BE32-E72D297353CC}">
              <c16:uniqueId val="{00000000-561F-47D2-9730-66E4046A3D79}"/>
            </c:ext>
          </c:extLst>
        </c:ser>
        <c:ser>
          <c:idx val="5"/>
          <c:order val="5"/>
          <c:tx>
            <c:strRef>
              <c:f>Sheet1!$G$1</c:f>
              <c:strCache>
                <c:ptCount val="1"/>
              </c:strCache>
            </c:strRef>
          </c:tx>
          <c:spPr>
            <a:solidFill>
              <a:schemeClr val="accent6">
                <a:lumMod val="20000"/>
                <a:lumOff val="80000"/>
              </a:schemeClr>
            </a:solidFill>
            <a:ln w="44450">
              <a:solidFill>
                <a:schemeClr val="accent6">
                  <a:lumMod val="20000"/>
                  <a:lumOff val="80000"/>
                </a:schemeClr>
              </a:solidFill>
            </a:ln>
          </c:spPr>
          <c:invertIfNegative val="0"/>
          <c:cat>
            <c:numRef>
              <c:f>Sheet1!$A$385:$A$409</c:f>
              <c:numCache>
                <c:formatCode>General</c:formatCode>
                <c:ptCount val="25"/>
              </c:numCache>
            </c:numRef>
          </c:cat>
          <c:val>
            <c:numRef>
              <c:f>Sheet1!$G$385:$G$409</c:f>
              <c:numCache>
                <c:formatCode>General</c:formatCode>
                <c:ptCount val="25"/>
              </c:numCache>
            </c:numRef>
          </c:val>
          <c:extLst>
            <c:ext xmlns:c16="http://schemas.microsoft.com/office/drawing/2014/chart" uri="{C3380CC4-5D6E-409C-BE32-E72D297353CC}">
              <c16:uniqueId val="{00000000-01CA-49F1-BD43-5F3807607927}"/>
            </c:ext>
          </c:extLst>
        </c:ser>
        <c:dLbls>
          <c:showLegendKey val="0"/>
          <c:showVal val="0"/>
          <c:showCatName val="0"/>
          <c:showSerName val="0"/>
          <c:showPercent val="0"/>
          <c:showBubbleSize val="0"/>
        </c:dLbls>
        <c:gapWidth val="150"/>
        <c:overlap val="100"/>
        <c:axId val="1910666656"/>
        <c:axId val="496926768"/>
        <c:extLst/>
      </c:barChart>
      <c:dateAx>
        <c:axId val="1910666656"/>
        <c:scaling>
          <c:orientation val="minMax"/>
        </c:scaling>
        <c:delete val="0"/>
        <c:axPos val="b"/>
        <c:numFmt formatCode="yy" sourceLinked="0"/>
        <c:majorTickMark val="cross"/>
        <c:minorTickMark val="none"/>
        <c:tickLblPos val="low"/>
        <c:spPr>
          <a:ln w="12735">
            <a:noFill/>
            <a:prstDash val="solid"/>
          </a:ln>
        </c:spPr>
        <c:txPr>
          <a:bodyPr rot="0" vert="horz"/>
          <a:lstStyle/>
          <a:p>
            <a:pPr>
              <a:defRPr sz="1500" b="0" i="0" u="none" strike="noStrike" baseline="0">
                <a:solidFill>
                  <a:srgbClr val="000000"/>
                </a:solidFill>
                <a:latin typeface="GT America Regular"/>
                <a:ea typeface="GT America Regular"/>
                <a:cs typeface="GT America Regular"/>
              </a:defRPr>
            </a:pPr>
            <a:endParaRPr lang="en-US"/>
          </a:p>
        </c:txPr>
        <c:crossAx val="496926768"/>
        <c:crossesAt val="-40"/>
        <c:auto val="0"/>
        <c:lblOffset val="100"/>
        <c:baseTimeUnit val="days"/>
        <c:majorUnit val="3"/>
        <c:minorUnit val="2"/>
      </c:dateAx>
      <c:valAx>
        <c:axId val="496926768"/>
        <c:scaling>
          <c:orientation val="minMax"/>
        </c:scaling>
        <c:delete val="0"/>
        <c:axPos val="l"/>
        <c:majorGridlines>
          <c:spPr>
            <a:ln w="9525">
              <a:solidFill>
                <a:srgbClr val="D9D9D9"/>
              </a:solidFill>
              <a:prstDash val="solid"/>
            </a:ln>
          </c:spPr>
        </c:majorGridlines>
        <c:numFmt formatCode="General" sourceLinked="1"/>
        <c:majorTickMark val="cross"/>
        <c:minorTickMark val="none"/>
        <c:tickLblPos val="nextTo"/>
        <c:spPr>
          <a:ln w="12735">
            <a:noFill/>
            <a:prstDash val="solid"/>
          </a:ln>
        </c:spPr>
        <c:txPr>
          <a:bodyPr rot="0" vert="horz"/>
          <a:lstStyle/>
          <a:p>
            <a:pPr>
              <a:defRPr sz="1500" b="0" i="0" u="none" strike="noStrike" baseline="0">
                <a:solidFill>
                  <a:srgbClr val="000000"/>
                </a:solidFill>
                <a:latin typeface="GT America Regular"/>
                <a:ea typeface="GT America Regular"/>
                <a:cs typeface="GT America Regular"/>
              </a:defRPr>
            </a:pPr>
            <a:endParaRPr lang="en-US"/>
          </a:p>
        </c:txPr>
        <c:crossAx val="1910666656"/>
        <c:crosses val="autoZero"/>
        <c:crossBetween val="between"/>
      </c:valAx>
      <c:spPr>
        <a:solidFill>
          <a:srgbClr val="FFFFFF"/>
        </a:solidFill>
        <a:ln w="12735">
          <a:noFill/>
          <a:prstDash val="solid"/>
        </a:ln>
      </c:spPr>
    </c:plotArea>
    <c:legend>
      <c:legendPos val="b"/>
      <c:layout>
        <c:manualLayout>
          <c:xMode val="edge"/>
          <c:yMode val="edge"/>
          <c:x val="7.2297900262467185E-2"/>
          <c:y val="0.91712970293704144"/>
          <c:w val="0.89853543307086614"/>
          <c:h val="7.2154966004020993E-2"/>
        </c:manualLayout>
      </c:layout>
      <c:overlay val="0"/>
      <c:spPr>
        <a:solidFill>
          <a:srgbClr val="FFFFFF"/>
        </a:solidFill>
        <a:ln w="25470">
          <a:noFill/>
        </a:ln>
      </c:spPr>
      <c:txPr>
        <a:bodyPr/>
        <a:lstStyle/>
        <a:p>
          <a:pPr>
            <a:defRPr sz="1500" b="0" i="0" u="none" strike="noStrike" baseline="0">
              <a:solidFill>
                <a:srgbClr val="000000"/>
              </a:solidFill>
              <a:latin typeface="GT America Regular"/>
              <a:ea typeface="GT America Regular"/>
              <a:cs typeface="GT America Regular"/>
            </a:defRPr>
          </a:pPr>
          <a:endParaRPr lang="en-US"/>
        </a:p>
      </c:txPr>
    </c:legend>
    <c:plotVisOnly val="1"/>
    <c:dispBlanksAs val="gap"/>
    <c:showDLblsOverMax val="0"/>
  </c:chart>
  <c:spPr>
    <a:noFill/>
    <a:ln>
      <a:noFill/>
    </a:ln>
  </c:spPr>
  <c:txPr>
    <a:bodyPr/>
    <a:lstStyle/>
    <a:p>
      <a:pPr>
        <a:defRPr sz="1003" b="0" i="0" u="none" strike="noStrike" baseline="0">
          <a:solidFill>
            <a:schemeClr val="tx1"/>
          </a:solidFill>
          <a:latin typeface="Arial"/>
          <a:ea typeface="Arial"/>
          <a:cs typeface="Arial"/>
        </a:defRPr>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05018212810426"/>
          <c:y val="3.9959854921343137E-2"/>
          <c:w val="0.83506667323369999"/>
          <c:h val="0.80426135876524796"/>
        </c:manualLayout>
      </c:layout>
      <c:barChart>
        <c:barDir val="bar"/>
        <c:grouping val="stacked"/>
        <c:varyColors val="0"/>
        <c:ser>
          <c:idx val="0"/>
          <c:order val="0"/>
          <c:tx>
            <c:strRef>
              <c:f>Sheet1!$B$1</c:f>
              <c:strCache>
                <c:ptCount val="1"/>
                <c:pt idx="0">
                  <c:v>2023</c:v>
                </c:pt>
              </c:strCache>
            </c:strRef>
          </c:tx>
          <c:spPr>
            <a:ln>
              <a:noFill/>
            </a:ln>
          </c:spPr>
          <c:invertIfNegative val="0"/>
          <c:cat>
            <c:strRef>
              <c:f>Sheet1!$A$2:$A$23</c:f>
              <c:strCache>
                <c:ptCount val="22"/>
                <c:pt idx="0">
                  <c:v>Poland</c:v>
                </c:pt>
                <c:pt idx="1">
                  <c:v>Estonia</c:v>
                </c:pt>
                <c:pt idx="2">
                  <c:v>United States</c:v>
                </c:pt>
                <c:pt idx="3">
                  <c:v>Latvia</c:v>
                </c:pt>
                <c:pt idx="4">
                  <c:v>Greece</c:v>
                </c:pt>
                <c:pt idx="5">
                  <c:v>Lithuania</c:v>
                </c:pt>
                <c:pt idx="6">
                  <c:v>Denmark</c:v>
                </c:pt>
                <c:pt idx="7">
                  <c:v>United Kingdom</c:v>
                </c:pt>
                <c:pt idx="8">
                  <c:v>Romania</c:v>
                </c:pt>
                <c:pt idx="9">
                  <c:v>Norway</c:v>
                </c:pt>
                <c:pt idx="10">
                  <c:v>Bulgaria</c:v>
                </c:pt>
                <c:pt idx="11">
                  <c:v>Germany</c:v>
                </c:pt>
                <c:pt idx="12">
                  <c:v>Czechia</c:v>
                </c:pt>
                <c:pt idx="13">
                  <c:v>France</c:v>
                </c:pt>
                <c:pt idx="14">
                  <c:v>Netherlands</c:v>
                </c:pt>
                <c:pt idx="15">
                  <c:v>Slovak Republic</c:v>
                </c:pt>
                <c:pt idx="16">
                  <c:v>Croatia</c:v>
                </c:pt>
                <c:pt idx="17">
                  <c:v>Portugal</c:v>
                </c:pt>
                <c:pt idx="18">
                  <c:v>Italy</c:v>
                </c:pt>
                <c:pt idx="19">
                  <c:v>Belgium</c:v>
                </c:pt>
                <c:pt idx="20">
                  <c:v>Slovenia</c:v>
                </c:pt>
                <c:pt idx="21">
                  <c:v>Spain</c:v>
                </c:pt>
              </c:strCache>
            </c:strRef>
          </c:cat>
          <c:val>
            <c:numRef>
              <c:f>Sheet1!$B$2:$B$23</c:f>
              <c:numCache>
                <c:formatCode>#,##0.00</c:formatCode>
                <c:ptCount val="22"/>
                <c:pt idx="0">
                  <c:v>3.2601531625165792</c:v>
                </c:pt>
                <c:pt idx="1">
                  <c:v>3.036916660275077</c:v>
                </c:pt>
                <c:pt idx="2">
                  <c:v>3.232423677565305</c:v>
                </c:pt>
                <c:pt idx="3">
                  <c:v>2.873898633212689</c:v>
                </c:pt>
                <c:pt idx="4">
                  <c:v>2.803834474499336</c:v>
                </c:pt>
                <c:pt idx="5">
                  <c:v>2.7807201617958088</c:v>
                </c:pt>
                <c:pt idx="6">
                  <c:v>2.0140061730168424</c:v>
                </c:pt>
                <c:pt idx="7">
                  <c:v>2.3026834331913704</c:v>
                </c:pt>
                <c:pt idx="8">
                  <c:v>1.5971568724538199</c:v>
                </c:pt>
                <c:pt idx="9">
                  <c:v>1.8123892503233801</c:v>
                </c:pt>
                <c:pt idx="10">
                  <c:v>1.9601292018493175</c:v>
                </c:pt>
                <c:pt idx="11">
                  <c:v>1.6403680556852693</c:v>
                </c:pt>
                <c:pt idx="12">
                  <c:v>1.3700774469056258</c:v>
                </c:pt>
                <c:pt idx="13">
                  <c:v>1.9561660598988746</c:v>
                </c:pt>
                <c:pt idx="14">
                  <c:v>1.6612832958028494</c:v>
                </c:pt>
                <c:pt idx="15">
                  <c:v>1.8403974021029317</c:v>
                </c:pt>
                <c:pt idx="16">
                  <c:v>1.7423631899478658</c:v>
                </c:pt>
                <c:pt idx="17">
                  <c:v>1.4768234988331752</c:v>
                </c:pt>
                <c:pt idx="18">
                  <c:v>1.4992084830145338</c:v>
                </c:pt>
                <c:pt idx="19">
                  <c:v>1.2085158248904218</c:v>
                </c:pt>
                <c:pt idx="20">
                  <c:v>1.3387935100893653</c:v>
                </c:pt>
                <c:pt idx="21">
                  <c:v>1.1937602649722381</c:v>
                </c:pt>
              </c:numCache>
            </c:numRef>
          </c:val>
          <c:extLst>
            <c:ext xmlns:c16="http://schemas.microsoft.com/office/drawing/2014/chart" uri="{C3380CC4-5D6E-409C-BE32-E72D297353CC}">
              <c16:uniqueId val="{00000000-A6FB-4315-8DD8-2C304ADE7143}"/>
            </c:ext>
          </c:extLst>
        </c:ser>
        <c:ser>
          <c:idx val="1"/>
          <c:order val="1"/>
          <c:tx>
            <c:strRef>
              <c:f>Sheet1!$C$1</c:f>
              <c:strCache>
                <c:ptCount val="1"/>
                <c:pt idx="0">
                  <c:v>2024e</c:v>
                </c:pt>
              </c:strCache>
            </c:strRef>
          </c:tx>
          <c:spPr>
            <a:ln>
              <a:noFill/>
            </a:ln>
          </c:spPr>
          <c:invertIfNegative val="0"/>
          <c:cat>
            <c:strRef>
              <c:f>Sheet1!$A$2:$A$23</c:f>
              <c:strCache>
                <c:ptCount val="22"/>
                <c:pt idx="0">
                  <c:v>Poland</c:v>
                </c:pt>
                <c:pt idx="1">
                  <c:v>Estonia</c:v>
                </c:pt>
                <c:pt idx="2">
                  <c:v>United States</c:v>
                </c:pt>
                <c:pt idx="3">
                  <c:v>Latvia</c:v>
                </c:pt>
                <c:pt idx="4">
                  <c:v>Greece</c:v>
                </c:pt>
                <c:pt idx="5">
                  <c:v>Lithuania</c:v>
                </c:pt>
                <c:pt idx="6">
                  <c:v>Denmark</c:v>
                </c:pt>
                <c:pt idx="7">
                  <c:v>United Kingdom</c:v>
                </c:pt>
                <c:pt idx="8">
                  <c:v>Romania</c:v>
                </c:pt>
                <c:pt idx="9">
                  <c:v>Norway</c:v>
                </c:pt>
                <c:pt idx="10">
                  <c:v>Bulgaria</c:v>
                </c:pt>
                <c:pt idx="11">
                  <c:v>Germany</c:v>
                </c:pt>
                <c:pt idx="12">
                  <c:v>Czechia</c:v>
                </c:pt>
                <c:pt idx="13">
                  <c:v>France</c:v>
                </c:pt>
                <c:pt idx="14">
                  <c:v>Netherlands</c:v>
                </c:pt>
                <c:pt idx="15">
                  <c:v>Slovak Republic</c:v>
                </c:pt>
                <c:pt idx="16">
                  <c:v>Croatia</c:v>
                </c:pt>
                <c:pt idx="17">
                  <c:v>Portugal</c:v>
                </c:pt>
                <c:pt idx="18">
                  <c:v>Italy</c:v>
                </c:pt>
                <c:pt idx="19">
                  <c:v>Belgium</c:v>
                </c:pt>
                <c:pt idx="20">
                  <c:v>Slovenia</c:v>
                </c:pt>
                <c:pt idx="21">
                  <c:v>Spain</c:v>
                </c:pt>
              </c:strCache>
            </c:strRef>
          </c:cat>
          <c:val>
            <c:numRef>
              <c:f>Sheet1!$C$2:$C$23</c:f>
              <c:numCache>
                <c:formatCode>#,##0.00</c:formatCode>
                <c:ptCount val="22"/>
                <c:pt idx="0">
                  <c:v>0.86003782684056818</c:v>
                </c:pt>
                <c:pt idx="1">
                  <c:v>0.39454592878230477</c:v>
                </c:pt>
                <c:pt idx="2">
                  <c:v>0.14659704867325152</c:v>
                </c:pt>
                <c:pt idx="3">
                  <c:v>0.27412721977654941</c:v>
                </c:pt>
                <c:pt idx="4">
                  <c:v>0.27211905166176775</c:v>
                </c:pt>
                <c:pt idx="5">
                  <c:v>6.8831427161269332E-2</c:v>
                </c:pt>
                <c:pt idx="6">
                  <c:v>0.3605706984113306</c:v>
                </c:pt>
                <c:pt idx="7">
                  <c:v>2.9576792317342449E-2</c:v>
                </c:pt>
                <c:pt idx="8">
                  <c:v>0.65447088262436104</c:v>
                </c:pt>
                <c:pt idx="9">
                  <c:v>0.38526368573524716</c:v>
                </c:pt>
                <c:pt idx="10">
                  <c:v>0.2185380448308889</c:v>
                </c:pt>
                <c:pt idx="11">
                  <c:v>0.4786090329823498</c:v>
                </c:pt>
                <c:pt idx="12">
                  <c:v>0.72549703385261721</c:v>
                </c:pt>
                <c:pt idx="13">
                  <c:v>0.10357883792094946</c:v>
                </c:pt>
                <c:pt idx="14">
                  <c:v>0.38826285157021978</c:v>
                </c:pt>
                <c:pt idx="15">
                  <c:v>0.15960259789706832</c:v>
                </c:pt>
                <c:pt idx="16">
                  <c:v>6.4222498654582072E-2</c:v>
                </c:pt>
                <c:pt idx="17">
                  <c:v>7.0745346385750585E-2</c:v>
                </c:pt>
                <c:pt idx="18">
                  <c:v>-8.1143622109969282E-3</c:v>
                </c:pt>
                <c:pt idx="19">
                  <c:v>9.0645283604826155E-2</c:v>
                </c:pt>
                <c:pt idx="20">
                  <c:v>-4.797213684563495E-2</c:v>
                </c:pt>
                <c:pt idx="21">
                  <c:v>8.878937723208491E-2</c:v>
                </c:pt>
              </c:numCache>
            </c:numRef>
          </c:val>
          <c:extLst>
            <c:ext xmlns:c16="http://schemas.microsoft.com/office/drawing/2014/chart" uri="{C3380CC4-5D6E-409C-BE32-E72D297353CC}">
              <c16:uniqueId val="{00000001-A6FB-4315-8DD8-2C304ADE7143}"/>
            </c:ext>
          </c:extLst>
        </c:ser>
        <c:dLbls>
          <c:showLegendKey val="0"/>
          <c:showVal val="0"/>
          <c:showCatName val="0"/>
          <c:showSerName val="0"/>
          <c:showPercent val="0"/>
          <c:showBubbleSize val="0"/>
        </c:dLbls>
        <c:gapWidth val="100"/>
        <c:overlap val="100"/>
        <c:axId val="496929488"/>
        <c:axId val="496930032"/>
      </c:barChart>
      <c:catAx>
        <c:axId val="496929488"/>
        <c:scaling>
          <c:orientation val="maxMin"/>
        </c:scaling>
        <c:delete val="0"/>
        <c:axPos val="l"/>
        <c:numFmt formatCode="@" sourceLinked="0"/>
        <c:majorTickMark val="none"/>
        <c:minorTickMark val="none"/>
        <c:tickLblPos val="low"/>
        <c:spPr>
          <a:ln w="12700">
            <a:solidFill>
              <a:schemeClr val="tx1"/>
            </a:solidFill>
          </a:ln>
        </c:spPr>
        <c:txPr>
          <a:bodyPr rot="0" vert="horz"/>
          <a:lstStyle/>
          <a:p>
            <a:pPr>
              <a:defRPr sz="1000" baseline="0">
                <a:solidFill>
                  <a:schemeClr val="tx1"/>
                </a:solidFill>
              </a:defRPr>
            </a:pPr>
            <a:endParaRPr lang="en-US"/>
          </a:p>
        </c:txPr>
        <c:crossAx val="496930032"/>
        <c:crossesAt val="2"/>
        <c:auto val="1"/>
        <c:lblAlgn val="ctr"/>
        <c:lblOffset val="100"/>
        <c:noMultiLvlLbl val="0"/>
      </c:catAx>
      <c:valAx>
        <c:axId val="496930032"/>
        <c:scaling>
          <c:orientation val="minMax"/>
        </c:scaling>
        <c:delete val="0"/>
        <c:axPos val="t"/>
        <c:majorGridlines>
          <c:spPr>
            <a:ln w="9525">
              <a:solidFill>
                <a:srgbClr val="D9D9D9"/>
              </a:solidFill>
            </a:ln>
          </c:spPr>
        </c:majorGridlines>
        <c:numFmt formatCode="#,##0.0" sourceLinked="0"/>
        <c:majorTickMark val="out"/>
        <c:minorTickMark val="none"/>
        <c:tickLblPos val="high"/>
        <c:spPr>
          <a:ln w="12700">
            <a:noFill/>
          </a:ln>
        </c:spPr>
        <c:txPr>
          <a:bodyPr rot="0" vert="horz"/>
          <a:lstStyle/>
          <a:p>
            <a:pPr>
              <a:defRPr sz="1500" baseline="0">
                <a:solidFill>
                  <a:schemeClr val="tx1"/>
                </a:solidFill>
              </a:defRPr>
            </a:pPr>
            <a:endParaRPr lang="en-US"/>
          </a:p>
        </c:txPr>
        <c:crossAx val="496929488"/>
        <c:crosses val="autoZero"/>
        <c:crossBetween val="between"/>
      </c:valAx>
      <c:spPr>
        <a:ln w="12700">
          <a:noFill/>
        </a:ln>
      </c:spPr>
    </c:plotArea>
    <c:legend>
      <c:legendPos val="b"/>
      <c:layout>
        <c:manualLayout>
          <c:xMode val="edge"/>
          <c:yMode val="edge"/>
          <c:x val="0.45615147576229337"/>
          <c:y val="0.91767917235197372"/>
          <c:w val="0.14465429922972983"/>
          <c:h val="7.0717772349110058E-2"/>
        </c:manualLayout>
      </c:layout>
      <c:overlay val="0"/>
      <c:spPr>
        <a:noFill/>
      </c:spPr>
      <c:txPr>
        <a:bodyPr/>
        <a:lstStyle/>
        <a:p>
          <a:pPr>
            <a:defRPr sz="1500" baseline="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0351295931758535E-2"/>
          <c:y val="0.10283037018562725"/>
          <c:w val="0.87950082020997356"/>
          <c:h val="0.72024827977583883"/>
        </c:manualLayout>
      </c:layout>
      <c:barChart>
        <c:barDir val="col"/>
        <c:grouping val="clustered"/>
        <c:varyColors val="0"/>
        <c:ser>
          <c:idx val="0"/>
          <c:order val="0"/>
          <c:tx>
            <c:strRef>
              <c:f>Sheet1!$B$1</c:f>
              <c:strCache>
                <c:ptCount val="1"/>
                <c:pt idx="0">
                  <c:v>2019-2029</c:v>
                </c:pt>
              </c:strCache>
            </c:strRef>
          </c:tx>
          <c:spPr>
            <a:solidFill>
              <a:srgbClr val="005EFF"/>
            </a:solidFill>
            <a:ln w="25275">
              <a:noFill/>
            </a:ln>
          </c:spPr>
          <c:invertIfNegative val="0"/>
          <c:cat>
            <c:strRef>
              <c:f>Sheet1!$A$2:$A$8</c:f>
              <c:strCache>
                <c:ptCount val="7"/>
                <c:pt idx="0">
                  <c:v>Euro zone</c:v>
                </c:pt>
                <c:pt idx="1">
                  <c:v>Germany</c:v>
                </c:pt>
                <c:pt idx="2">
                  <c:v>France</c:v>
                </c:pt>
                <c:pt idx="3">
                  <c:v>Italy</c:v>
                </c:pt>
                <c:pt idx="4">
                  <c:v>Spain </c:v>
                </c:pt>
                <c:pt idx="5">
                  <c:v>Netherlands</c:v>
                </c:pt>
                <c:pt idx="6">
                  <c:v>Belgium</c:v>
                </c:pt>
              </c:strCache>
            </c:strRef>
          </c:cat>
          <c:val>
            <c:numRef>
              <c:f>Sheet1!$B$2:$B$8</c:f>
              <c:numCache>
                <c:formatCode>General</c:formatCode>
                <c:ptCount val="7"/>
                <c:pt idx="0">
                  <c:v>3.2500962726655018</c:v>
                </c:pt>
                <c:pt idx="1">
                  <c:v>8.8291395546575941</c:v>
                </c:pt>
                <c:pt idx="2">
                  <c:v>21.809236601276695</c:v>
                </c:pt>
                <c:pt idx="3">
                  <c:v>-6.3467306943819892</c:v>
                </c:pt>
                <c:pt idx="4">
                  <c:v>-2.1648051527771059</c:v>
                </c:pt>
                <c:pt idx="5">
                  <c:v>-2.4248487219428014</c:v>
                </c:pt>
                <c:pt idx="6">
                  <c:v>3.9431898938948962</c:v>
                </c:pt>
              </c:numCache>
            </c:numRef>
          </c:val>
          <c:extLst>
            <c:ext xmlns:c16="http://schemas.microsoft.com/office/drawing/2014/chart" uri="{C3380CC4-5D6E-409C-BE32-E72D297353CC}">
              <c16:uniqueId val="{00000000-8846-474A-9605-8ED3235891F3}"/>
            </c:ext>
          </c:extLst>
        </c:ser>
        <c:ser>
          <c:idx val="1"/>
          <c:order val="1"/>
          <c:tx>
            <c:strRef>
              <c:f>Sheet1!$C$1</c:f>
              <c:strCache>
                <c:ptCount val="1"/>
                <c:pt idx="0">
                  <c:v>2019-2024</c:v>
                </c:pt>
              </c:strCache>
            </c:strRef>
          </c:tx>
          <c:spPr>
            <a:solidFill>
              <a:srgbClr val="5D9319"/>
            </a:solidFill>
            <a:ln w="25275">
              <a:noFill/>
            </a:ln>
          </c:spPr>
          <c:invertIfNegative val="0"/>
          <c:cat>
            <c:strRef>
              <c:f>Sheet1!$A$2:$A$8</c:f>
              <c:strCache>
                <c:ptCount val="7"/>
                <c:pt idx="0">
                  <c:v>Euro zone</c:v>
                </c:pt>
                <c:pt idx="1">
                  <c:v>Germany</c:v>
                </c:pt>
                <c:pt idx="2">
                  <c:v>France</c:v>
                </c:pt>
                <c:pt idx="3">
                  <c:v>Italy</c:v>
                </c:pt>
                <c:pt idx="4">
                  <c:v>Spain </c:v>
                </c:pt>
                <c:pt idx="5">
                  <c:v>Netherlands</c:v>
                </c:pt>
                <c:pt idx="6">
                  <c:v>Belgium</c:v>
                </c:pt>
              </c:strCache>
            </c:strRef>
          </c:cat>
          <c:val>
            <c:numRef>
              <c:f>Sheet1!$C$2:$C$8</c:f>
              <c:numCache>
                <c:formatCode>General</c:formatCode>
                <c:ptCount val="7"/>
                <c:pt idx="0">
                  <c:v>2.6787521521056021</c:v>
                </c:pt>
                <c:pt idx="1">
                  <c:v>2.6617906220975982</c:v>
                </c:pt>
                <c:pt idx="2">
                  <c:v>13.473467870565699</c:v>
                </c:pt>
                <c:pt idx="3">
                  <c:v>-1.0609486674759978</c:v>
                </c:pt>
                <c:pt idx="4">
                  <c:v>3.5552931497673939</c:v>
                </c:pt>
                <c:pt idx="5">
                  <c:v>-6.2581170093445024</c:v>
                </c:pt>
                <c:pt idx="6">
                  <c:v>5.6751980944268894</c:v>
                </c:pt>
              </c:numCache>
            </c:numRef>
          </c:val>
          <c:extLst>
            <c:ext xmlns:c16="http://schemas.microsoft.com/office/drawing/2014/chart" uri="{C3380CC4-5D6E-409C-BE32-E72D297353CC}">
              <c16:uniqueId val="{00000001-8846-474A-9605-8ED3235891F3}"/>
            </c:ext>
          </c:extLst>
        </c:ser>
        <c:ser>
          <c:idx val="2"/>
          <c:order val="2"/>
          <c:tx>
            <c:strRef>
              <c:f>Sheet1!$D$1</c:f>
              <c:strCache>
                <c:ptCount val="1"/>
                <c:pt idx="0">
                  <c:v>2024-2029</c:v>
                </c:pt>
              </c:strCache>
            </c:strRef>
          </c:tx>
          <c:spPr>
            <a:solidFill>
              <a:srgbClr val="D25F76"/>
            </a:solidFill>
          </c:spPr>
          <c:invertIfNegative val="0"/>
          <c:cat>
            <c:strRef>
              <c:f>Sheet1!$A$2:$A$8</c:f>
              <c:strCache>
                <c:ptCount val="7"/>
                <c:pt idx="0">
                  <c:v>Euro zone</c:v>
                </c:pt>
                <c:pt idx="1">
                  <c:v>Germany</c:v>
                </c:pt>
                <c:pt idx="2">
                  <c:v>France</c:v>
                </c:pt>
                <c:pt idx="3">
                  <c:v>Italy</c:v>
                </c:pt>
                <c:pt idx="4">
                  <c:v>Spain </c:v>
                </c:pt>
                <c:pt idx="5">
                  <c:v>Netherlands</c:v>
                </c:pt>
                <c:pt idx="6">
                  <c:v>Belgium</c:v>
                </c:pt>
              </c:strCache>
            </c:strRef>
          </c:cat>
          <c:val>
            <c:numRef>
              <c:f>Sheet1!$D$2:$D$8</c:f>
              <c:numCache>
                <c:formatCode>General</c:formatCode>
                <c:ptCount val="7"/>
                <c:pt idx="0">
                  <c:v>0.57134412055989969</c:v>
                </c:pt>
                <c:pt idx="1">
                  <c:v>6.1673489325599959</c:v>
                </c:pt>
                <c:pt idx="2">
                  <c:v>8.3357687307109956</c:v>
                </c:pt>
                <c:pt idx="3">
                  <c:v>-5.2857820269059914</c:v>
                </c:pt>
                <c:pt idx="4">
                  <c:v>-5.7200983025444998</c:v>
                </c:pt>
                <c:pt idx="5">
                  <c:v>3.833268287401701</c:v>
                </c:pt>
                <c:pt idx="6">
                  <c:v>-1.7320082005319932</c:v>
                </c:pt>
              </c:numCache>
            </c:numRef>
          </c:val>
          <c:extLst>
            <c:ext xmlns:c16="http://schemas.microsoft.com/office/drawing/2014/chart" uri="{C3380CC4-5D6E-409C-BE32-E72D297353CC}">
              <c16:uniqueId val="{00000000-BA05-4135-9DD5-603965270204}"/>
            </c:ext>
          </c:extLst>
        </c:ser>
        <c:dLbls>
          <c:showLegendKey val="0"/>
          <c:showVal val="0"/>
          <c:showCatName val="0"/>
          <c:showSerName val="0"/>
          <c:showPercent val="0"/>
          <c:showBubbleSize val="0"/>
        </c:dLbls>
        <c:gapWidth val="50"/>
        <c:overlap val="-10"/>
        <c:axId val="496926224"/>
        <c:axId val="496927312"/>
      </c:barChart>
      <c:catAx>
        <c:axId val="496926224"/>
        <c:scaling>
          <c:orientation val="minMax"/>
        </c:scaling>
        <c:delete val="0"/>
        <c:axPos val="b"/>
        <c:numFmt formatCode="General" sourceLinked="1"/>
        <c:majorTickMark val="cross"/>
        <c:minorTickMark val="none"/>
        <c:tickLblPos val="low"/>
        <c:spPr>
          <a:ln w="12637">
            <a:noFill/>
            <a:prstDash val="solid"/>
          </a:ln>
        </c:spPr>
        <c:txPr>
          <a:bodyPr rot="0" vert="horz"/>
          <a:lstStyle/>
          <a:p>
            <a:pPr>
              <a:defRPr sz="1500" b="0" i="0" u="none" strike="noStrike" baseline="0">
                <a:solidFill>
                  <a:schemeClr val="tx1"/>
                </a:solidFill>
                <a:latin typeface="+mn-lt"/>
                <a:ea typeface="Arial"/>
                <a:cs typeface="Arial"/>
              </a:defRPr>
            </a:pPr>
            <a:endParaRPr lang="en-US"/>
          </a:p>
        </c:txPr>
        <c:crossAx val="496927312"/>
        <c:crossesAt val="0"/>
        <c:auto val="1"/>
        <c:lblAlgn val="ctr"/>
        <c:lblOffset val="100"/>
        <c:tickLblSkip val="1"/>
        <c:tickMarkSkip val="1"/>
        <c:noMultiLvlLbl val="0"/>
      </c:catAx>
      <c:valAx>
        <c:axId val="496927312"/>
        <c:scaling>
          <c:orientation val="minMax"/>
          <c:max val="21"/>
          <c:min val="-10"/>
        </c:scaling>
        <c:delete val="0"/>
        <c:axPos val="l"/>
        <c:majorGridlines>
          <c:spPr>
            <a:ln w="9525">
              <a:solidFill>
                <a:srgbClr val="D9D9D9"/>
              </a:solidFill>
              <a:prstDash val="solid"/>
            </a:ln>
          </c:spPr>
        </c:majorGridlines>
        <c:numFmt formatCode="General" sourceLinked="1"/>
        <c:majorTickMark val="cross"/>
        <c:minorTickMark val="none"/>
        <c:tickLblPos val="nextTo"/>
        <c:spPr>
          <a:ln w="12637">
            <a:noFill/>
            <a:prstDash val="solid"/>
          </a:ln>
        </c:spPr>
        <c:txPr>
          <a:bodyPr rot="0" vert="horz"/>
          <a:lstStyle/>
          <a:p>
            <a:pPr>
              <a:defRPr sz="1500" b="0" i="0" u="none" strike="noStrike" baseline="0">
                <a:solidFill>
                  <a:schemeClr val="tx1"/>
                </a:solidFill>
                <a:latin typeface="+mn-lt"/>
                <a:ea typeface="Arial"/>
                <a:cs typeface="Arial"/>
              </a:defRPr>
            </a:pPr>
            <a:endParaRPr lang="en-US"/>
          </a:p>
        </c:txPr>
        <c:crossAx val="496926224"/>
        <c:crosses val="autoZero"/>
        <c:crossBetween val="between"/>
      </c:valAx>
      <c:spPr>
        <a:noFill/>
        <a:ln w="12637">
          <a:noFill/>
          <a:prstDash val="solid"/>
        </a:ln>
      </c:spPr>
    </c:plotArea>
    <c:legend>
      <c:legendPos val="b"/>
      <c:layout>
        <c:manualLayout>
          <c:xMode val="edge"/>
          <c:yMode val="edge"/>
          <c:x val="0.29662688648293961"/>
          <c:y val="0.9141372868931924"/>
          <c:w val="0.44112114501312338"/>
          <c:h val="6.7844695088789583E-2"/>
        </c:manualLayout>
      </c:layout>
      <c:overlay val="0"/>
      <c:spPr>
        <a:noFill/>
        <a:ln w="25275">
          <a:noFill/>
        </a:ln>
      </c:spPr>
      <c:txPr>
        <a:bodyPr/>
        <a:lstStyle/>
        <a:p>
          <a:pPr>
            <a:defRPr sz="1500" b="0" i="0" u="none" strike="noStrike" baseline="0">
              <a:solidFill>
                <a:schemeClr val="tx1"/>
              </a:solidFill>
              <a:latin typeface="+mn-lt"/>
              <a:ea typeface="Arial"/>
              <a:cs typeface="Arial"/>
            </a:defRPr>
          </a:pPr>
          <a:endParaRPr lang="en-US"/>
        </a:p>
      </c:txPr>
    </c:legend>
    <c:plotVisOnly val="1"/>
    <c:dispBlanksAs val="gap"/>
    <c:showDLblsOverMax val="0"/>
  </c:chart>
  <c:spPr>
    <a:noFill/>
    <a:ln>
      <a:noFill/>
    </a:ln>
  </c:spPr>
  <c:txPr>
    <a:bodyPr/>
    <a:lstStyle/>
    <a:p>
      <a:pPr>
        <a:defRPr sz="1916" b="1" i="0" u="none" strike="noStrike" baseline="0">
          <a:solidFill>
            <a:schemeClr val="tx1"/>
          </a:solidFill>
          <a:latin typeface="Arial"/>
          <a:ea typeface="Arial"/>
          <a:cs typeface="Arial"/>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073779795686721E-2"/>
          <c:y val="4.3665174591386295E-2"/>
          <c:w val="0.91881952326901251"/>
          <c:h val="0.84934199980325853"/>
        </c:manualLayout>
      </c:layout>
      <c:lineChart>
        <c:grouping val="standard"/>
        <c:varyColors val="0"/>
        <c:ser>
          <c:idx val="0"/>
          <c:order val="0"/>
          <c:spPr>
            <a:ln w="44450" cap="rnd">
              <a:solidFill>
                <a:schemeClr val="accent1"/>
              </a:solidFill>
              <a:round/>
            </a:ln>
            <a:effectLst/>
          </c:spPr>
          <c:marker>
            <c:symbol val="none"/>
          </c:marker>
          <c:cat>
            <c:numRef>
              <c:f>Sheet1!$A$28:$A$1021</c:f>
              <c:numCache>
                <c:formatCode>d\-mmm\-yy</c:formatCode>
                <c:ptCount val="994"/>
                <c:pt idx="0">
                  <c:v>44616</c:v>
                </c:pt>
                <c:pt idx="1">
                  <c:v>44617</c:v>
                </c:pt>
                <c:pt idx="2">
                  <c:v>44620</c:v>
                </c:pt>
                <c:pt idx="3">
                  <c:v>44621</c:v>
                </c:pt>
                <c:pt idx="4">
                  <c:v>44622</c:v>
                </c:pt>
                <c:pt idx="5">
                  <c:v>44623</c:v>
                </c:pt>
                <c:pt idx="6">
                  <c:v>44624</c:v>
                </c:pt>
                <c:pt idx="7">
                  <c:v>44627</c:v>
                </c:pt>
                <c:pt idx="8">
                  <c:v>44628</c:v>
                </c:pt>
                <c:pt idx="9">
                  <c:v>44629</c:v>
                </c:pt>
                <c:pt idx="10">
                  <c:v>44630</c:v>
                </c:pt>
                <c:pt idx="11">
                  <c:v>44631</c:v>
                </c:pt>
                <c:pt idx="12">
                  <c:v>44634</c:v>
                </c:pt>
                <c:pt idx="13">
                  <c:v>44635</c:v>
                </c:pt>
                <c:pt idx="14">
                  <c:v>44636</c:v>
                </c:pt>
                <c:pt idx="15">
                  <c:v>44637</c:v>
                </c:pt>
                <c:pt idx="16">
                  <c:v>44638</c:v>
                </c:pt>
                <c:pt idx="17">
                  <c:v>44641</c:v>
                </c:pt>
                <c:pt idx="18">
                  <c:v>44642</c:v>
                </c:pt>
                <c:pt idx="19">
                  <c:v>44643</c:v>
                </c:pt>
                <c:pt idx="20">
                  <c:v>44644</c:v>
                </c:pt>
                <c:pt idx="21">
                  <c:v>44645</c:v>
                </c:pt>
                <c:pt idx="22">
                  <c:v>44648</c:v>
                </c:pt>
                <c:pt idx="23">
                  <c:v>44649</c:v>
                </c:pt>
                <c:pt idx="24">
                  <c:v>44650</c:v>
                </c:pt>
                <c:pt idx="25">
                  <c:v>44651</c:v>
                </c:pt>
                <c:pt idx="26">
                  <c:v>44652</c:v>
                </c:pt>
                <c:pt idx="27">
                  <c:v>44655</c:v>
                </c:pt>
                <c:pt idx="28">
                  <c:v>44656</c:v>
                </c:pt>
                <c:pt idx="29">
                  <c:v>44657</c:v>
                </c:pt>
                <c:pt idx="30">
                  <c:v>44658</c:v>
                </c:pt>
                <c:pt idx="31">
                  <c:v>44659</c:v>
                </c:pt>
                <c:pt idx="32">
                  <c:v>44662</c:v>
                </c:pt>
                <c:pt idx="33">
                  <c:v>44663</c:v>
                </c:pt>
                <c:pt idx="34">
                  <c:v>44664</c:v>
                </c:pt>
                <c:pt idx="35">
                  <c:v>44665</c:v>
                </c:pt>
                <c:pt idx="36">
                  <c:v>44669</c:v>
                </c:pt>
                <c:pt idx="37">
                  <c:v>44670</c:v>
                </c:pt>
                <c:pt idx="38">
                  <c:v>44671</c:v>
                </c:pt>
                <c:pt idx="39">
                  <c:v>44672</c:v>
                </c:pt>
                <c:pt idx="40">
                  <c:v>44673</c:v>
                </c:pt>
                <c:pt idx="41">
                  <c:v>44676</c:v>
                </c:pt>
                <c:pt idx="42">
                  <c:v>44677</c:v>
                </c:pt>
                <c:pt idx="43">
                  <c:v>44678</c:v>
                </c:pt>
                <c:pt idx="44">
                  <c:v>44679</c:v>
                </c:pt>
                <c:pt idx="45">
                  <c:v>44680</c:v>
                </c:pt>
                <c:pt idx="46">
                  <c:v>44683</c:v>
                </c:pt>
                <c:pt idx="47">
                  <c:v>44684</c:v>
                </c:pt>
                <c:pt idx="48">
                  <c:v>44685</c:v>
                </c:pt>
                <c:pt idx="49">
                  <c:v>44686</c:v>
                </c:pt>
                <c:pt idx="50">
                  <c:v>44687</c:v>
                </c:pt>
                <c:pt idx="51">
                  <c:v>44690</c:v>
                </c:pt>
                <c:pt idx="52">
                  <c:v>44691</c:v>
                </c:pt>
                <c:pt idx="53">
                  <c:v>44692</c:v>
                </c:pt>
                <c:pt idx="54">
                  <c:v>44693</c:v>
                </c:pt>
                <c:pt idx="55">
                  <c:v>44694</c:v>
                </c:pt>
                <c:pt idx="56">
                  <c:v>44697</c:v>
                </c:pt>
                <c:pt idx="57">
                  <c:v>44698</c:v>
                </c:pt>
                <c:pt idx="58">
                  <c:v>44699</c:v>
                </c:pt>
                <c:pt idx="59">
                  <c:v>44700</c:v>
                </c:pt>
                <c:pt idx="60">
                  <c:v>44701</c:v>
                </c:pt>
                <c:pt idx="61">
                  <c:v>44704</c:v>
                </c:pt>
                <c:pt idx="62">
                  <c:v>44705</c:v>
                </c:pt>
                <c:pt idx="63">
                  <c:v>44706</c:v>
                </c:pt>
                <c:pt idx="64">
                  <c:v>44707</c:v>
                </c:pt>
                <c:pt idx="65">
                  <c:v>44708</c:v>
                </c:pt>
                <c:pt idx="66">
                  <c:v>44712</c:v>
                </c:pt>
                <c:pt idx="67">
                  <c:v>44713</c:v>
                </c:pt>
                <c:pt idx="68">
                  <c:v>44714</c:v>
                </c:pt>
                <c:pt idx="69">
                  <c:v>44715</c:v>
                </c:pt>
                <c:pt idx="70">
                  <c:v>44718</c:v>
                </c:pt>
                <c:pt idx="71">
                  <c:v>44719</c:v>
                </c:pt>
                <c:pt idx="72">
                  <c:v>44720</c:v>
                </c:pt>
                <c:pt idx="73">
                  <c:v>44721</c:v>
                </c:pt>
                <c:pt idx="74">
                  <c:v>44722</c:v>
                </c:pt>
                <c:pt idx="75">
                  <c:v>44725</c:v>
                </c:pt>
                <c:pt idx="76">
                  <c:v>44726</c:v>
                </c:pt>
                <c:pt idx="77">
                  <c:v>44727</c:v>
                </c:pt>
                <c:pt idx="78">
                  <c:v>44728</c:v>
                </c:pt>
                <c:pt idx="79">
                  <c:v>44729</c:v>
                </c:pt>
                <c:pt idx="80">
                  <c:v>44733</c:v>
                </c:pt>
                <c:pt idx="81">
                  <c:v>44734</c:v>
                </c:pt>
                <c:pt idx="82">
                  <c:v>44735</c:v>
                </c:pt>
                <c:pt idx="83">
                  <c:v>44736</c:v>
                </c:pt>
                <c:pt idx="84">
                  <c:v>44739</c:v>
                </c:pt>
                <c:pt idx="85">
                  <c:v>44740</c:v>
                </c:pt>
                <c:pt idx="86">
                  <c:v>44741</c:v>
                </c:pt>
                <c:pt idx="87">
                  <c:v>44742</c:v>
                </c:pt>
                <c:pt idx="88">
                  <c:v>44743</c:v>
                </c:pt>
                <c:pt idx="89">
                  <c:v>44747</c:v>
                </c:pt>
                <c:pt idx="90">
                  <c:v>44748</c:v>
                </c:pt>
                <c:pt idx="91">
                  <c:v>44749</c:v>
                </c:pt>
                <c:pt idx="92">
                  <c:v>44750</c:v>
                </c:pt>
                <c:pt idx="93">
                  <c:v>44753</c:v>
                </c:pt>
                <c:pt idx="94">
                  <c:v>44754</c:v>
                </c:pt>
                <c:pt idx="95">
                  <c:v>44755</c:v>
                </c:pt>
                <c:pt idx="96">
                  <c:v>44756</c:v>
                </c:pt>
                <c:pt idx="97">
                  <c:v>44757</c:v>
                </c:pt>
                <c:pt idx="98">
                  <c:v>44760</c:v>
                </c:pt>
                <c:pt idx="99">
                  <c:v>44761</c:v>
                </c:pt>
                <c:pt idx="100">
                  <c:v>44762</c:v>
                </c:pt>
                <c:pt idx="101">
                  <c:v>44763</c:v>
                </c:pt>
                <c:pt idx="102">
                  <c:v>44764</c:v>
                </c:pt>
                <c:pt idx="103">
                  <c:v>44767</c:v>
                </c:pt>
                <c:pt idx="104">
                  <c:v>44768</c:v>
                </c:pt>
                <c:pt idx="105">
                  <c:v>44769</c:v>
                </c:pt>
                <c:pt idx="106">
                  <c:v>44770</c:v>
                </c:pt>
                <c:pt idx="107">
                  <c:v>44771</c:v>
                </c:pt>
                <c:pt idx="108">
                  <c:v>44774</c:v>
                </c:pt>
                <c:pt idx="109">
                  <c:v>44775</c:v>
                </c:pt>
                <c:pt idx="110">
                  <c:v>44776</c:v>
                </c:pt>
                <c:pt idx="111">
                  <c:v>44777</c:v>
                </c:pt>
                <c:pt idx="112">
                  <c:v>44778</c:v>
                </c:pt>
                <c:pt idx="113">
                  <c:v>44781</c:v>
                </c:pt>
                <c:pt idx="114">
                  <c:v>44782</c:v>
                </c:pt>
                <c:pt idx="115">
                  <c:v>44783</c:v>
                </c:pt>
                <c:pt idx="116">
                  <c:v>44784</c:v>
                </c:pt>
                <c:pt idx="117">
                  <c:v>44785</c:v>
                </c:pt>
                <c:pt idx="118">
                  <c:v>44788</c:v>
                </c:pt>
                <c:pt idx="119">
                  <c:v>44789</c:v>
                </c:pt>
                <c:pt idx="120">
                  <c:v>44790</c:v>
                </c:pt>
                <c:pt idx="121">
                  <c:v>44791</c:v>
                </c:pt>
                <c:pt idx="122">
                  <c:v>44792</c:v>
                </c:pt>
                <c:pt idx="123">
                  <c:v>44795</c:v>
                </c:pt>
                <c:pt idx="124">
                  <c:v>44796</c:v>
                </c:pt>
                <c:pt idx="125">
                  <c:v>44797</c:v>
                </c:pt>
                <c:pt idx="126">
                  <c:v>44798</c:v>
                </c:pt>
                <c:pt idx="127">
                  <c:v>44799</c:v>
                </c:pt>
                <c:pt idx="128">
                  <c:v>44802</c:v>
                </c:pt>
                <c:pt idx="129">
                  <c:v>44803</c:v>
                </c:pt>
                <c:pt idx="130">
                  <c:v>44804</c:v>
                </c:pt>
                <c:pt idx="131">
                  <c:v>44805</c:v>
                </c:pt>
                <c:pt idx="132">
                  <c:v>44806</c:v>
                </c:pt>
                <c:pt idx="133">
                  <c:v>44810</c:v>
                </c:pt>
                <c:pt idx="134">
                  <c:v>44811</c:v>
                </c:pt>
                <c:pt idx="135">
                  <c:v>44812</c:v>
                </c:pt>
                <c:pt idx="136">
                  <c:v>44813</c:v>
                </c:pt>
                <c:pt idx="137">
                  <c:v>44816</c:v>
                </c:pt>
                <c:pt idx="138">
                  <c:v>44817</c:v>
                </c:pt>
                <c:pt idx="139">
                  <c:v>44818</c:v>
                </c:pt>
                <c:pt idx="140">
                  <c:v>44819</c:v>
                </c:pt>
                <c:pt idx="141">
                  <c:v>44820</c:v>
                </c:pt>
                <c:pt idx="142">
                  <c:v>44823</c:v>
                </c:pt>
                <c:pt idx="143">
                  <c:v>44824</c:v>
                </c:pt>
                <c:pt idx="144">
                  <c:v>44825</c:v>
                </c:pt>
                <c:pt idx="145">
                  <c:v>44826</c:v>
                </c:pt>
                <c:pt idx="146">
                  <c:v>44827</c:v>
                </c:pt>
                <c:pt idx="147">
                  <c:v>44830</c:v>
                </c:pt>
                <c:pt idx="148">
                  <c:v>44831</c:v>
                </c:pt>
                <c:pt idx="149">
                  <c:v>44832</c:v>
                </c:pt>
                <c:pt idx="150">
                  <c:v>44833</c:v>
                </c:pt>
                <c:pt idx="151">
                  <c:v>44834</c:v>
                </c:pt>
                <c:pt idx="152">
                  <c:v>44837</c:v>
                </c:pt>
                <c:pt idx="153">
                  <c:v>44838</c:v>
                </c:pt>
                <c:pt idx="154">
                  <c:v>44839</c:v>
                </c:pt>
                <c:pt idx="155">
                  <c:v>44840</c:v>
                </c:pt>
                <c:pt idx="156">
                  <c:v>44841</c:v>
                </c:pt>
                <c:pt idx="157">
                  <c:v>44844</c:v>
                </c:pt>
                <c:pt idx="158">
                  <c:v>44845</c:v>
                </c:pt>
                <c:pt idx="159">
                  <c:v>44846</c:v>
                </c:pt>
                <c:pt idx="160">
                  <c:v>44847</c:v>
                </c:pt>
                <c:pt idx="161">
                  <c:v>44848</c:v>
                </c:pt>
                <c:pt idx="162">
                  <c:v>44851</c:v>
                </c:pt>
                <c:pt idx="163">
                  <c:v>44852</c:v>
                </c:pt>
                <c:pt idx="164">
                  <c:v>44853</c:v>
                </c:pt>
                <c:pt idx="165">
                  <c:v>44854</c:v>
                </c:pt>
                <c:pt idx="166">
                  <c:v>44855</c:v>
                </c:pt>
                <c:pt idx="167">
                  <c:v>44858</c:v>
                </c:pt>
                <c:pt idx="168">
                  <c:v>44859</c:v>
                </c:pt>
                <c:pt idx="169">
                  <c:v>44860</c:v>
                </c:pt>
                <c:pt idx="170">
                  <c:v>44861</c:v>
                </c:pt>
                <c:pt idx="171">
                  <c:v>44862</c:v>
                </c:pt>
                <c:pt idx="172">
                  <c:v>44865</c:v>
                </c:pt>
                <c:pt idx="173">
                  <c:v>44866</c:v>
                </c:pt>
                <c:pt idx="174">
                  <c:v>44867</c:v>
                </c:pt>
                <c:pt idx="175">
                  <c:v>44868</c:v>
                </c:pt>
                <c:pt idx="176">
                  <c:v>44869</c:v>
                </c:pt>
                <c:pt idx="177">
                  <c:v>44872</c:v>
                </c:pt>
                <c:pt idx="178">
                  <c:v>44873</c:v>
                </c:pt>
                <c:pt idx="179">
                  <c:v>44874</c:v>
                </c:pt>
                <c:pt idx="180">
                  <c:v>44875</c:v>
                </c:pt>
                <c:pt idx="181">
                  <c:v>44876</c:v>
                </c:pt>
                <c:pt idx="182">
                  <c:v>44879</c:v>
                </c:pt>
                <c:pt idx="183">
                  <c:v>44880</c:v>
                </c:pt>
                <c:pt idx="184">
                  <c:v>44881</c:v>
                </c:pt>
                <c:pt idx="185">
                  <c:v>44882</c:v>
                </c:pt>
                <c:pt idx="186">
                  <c:v>44883</c:v>
                </c:pt>
                <c:pt idx="187">
                  <c:v>44886</c:v>
                </c:pt>
                <c:pt idx="188">
                  <c:v>44887</c:v>
                </c:pt>
                <c:pt idx="189">
                  <c:v>44888</c:v>
                </c:pt>
                <c:pt idx="190">
                  <c:v>44890</c:v>
                </c:pt>
                <c:pt idx="191">
                  <c:v>44893</c:v>
                </c:pt>
                <c:pt idx="192">
                  <c:v>44894</c:v>
                </c:pt>
                <c:pt idx="193">
                  <c:v>44895</c:v>
                </c:pt>
                <c:pt idx="194">
                  <c:v>44896</c:v>
                </c:pt>
                <c:pt idx="195">
                  <c:v>44897</c:v>
                </c:pt>
                <c:pt idx="196">
                  <c:v>44900</c:v>
                </c:pt>
                <c:pt idx="197">
                  <c:v>44901</c:v>
                </c:pt>
                <c:pt idx="198">
                  <c:v>44902</c:v>
                </c:pt>
                <c:pt idx="199">
                  <c:v>44903</c:v>
                </c:pt>
                <c:pt idx="200">
                  <c:v>44904</c:v>
                </c:pt>
                <c:pt idx="201">
                  <c:v>44907</c:v>
                </c:pt>
                <c:pt idx="202">
                  <c:v>44908</c:v>
                </c:pt>
                <c:pt idx="203">
                  <c:v>44909</c:v>
                </c:pt>
                <c:pt idx="204">
                  <c:v>44910</c:v>
                </c:pt>
                <c:pt idx="205">
                  <c:v>44911</c:v>
                </c:pt>
                <c:pt idx="206">
                  <c:v>44914</c:v>
                </c:pt>
                <c:pt idx="207">
                  <c:v>44915</c:v>
                </c:pt>
                <c:pt idx="208">
                  <c:v>44916</c:v>
                </c:pt>
                <c:pt idx="209">
                  <c:v>44917</c:v>
                </c:pt>
                <c:pt idx="210">
                  <c:v>44918</c:v>
                </c:pt>
                <c:pt idx="211">
                  <c:v>44922</c:v>
                </c:pt>
                <c:pt idx="212">
                  <c:v>44923</c:v>
                </c:pt>
                <c:pt idx="213">
                  <c:v>44924</c:v>
                </c:pt>
                <c:pt idx="214">
                  <c:v>44925</c:v>
                </c:pt>
                <c:pt idx="215">
                  <c:v>44928</c:v>
                </c:pt>
                <c:pt idx="216">
                  <c:v>44929</c:v>
                </c:pt>
                <c:pt idx="217">
                  <c:v>44930</c:v>
                </c:pt>
                <c:pt idx="218">
                  <c:v>44931</c:v>
                </c:pt>
                <c:pt idx="219">
                  <c:v>44932</c:v>
                </c:pt>
                <c:pt idx="220">
                  <c:v>44935</c:v>
                </c:pt>
                <c:pt idx="221">
                  <c:v>44936</c:v>
                </c:pt>
                <c:pt idx="222">
                  <c:v>44937</c:v>
                </c:pt>
                <c:pt idx="223">
                  <c:v>44938</c:v>
                </c:pt>
                <c:pt idx="224">
                  <c:v>44939</c:v>
                </c:pt>
                <c:pt idx="225">
                  <c:v>44942</c:v>
                </c:pt>
                <c:pt idx="226">
                  <c:v>44943</c:v>
                </c:pt>
                <c:pt idx="227">
                  <c:v>44944</c:v>
                </c:pt>
                <c:pt idx="228">
                  <c:v>44945</c:v>
                </c:pt>
                <c:pt idx="229">
                  <c:v>44946</c:v>
                </c:pt>
                <c:pt idx="230">
                  <c:v>44947</c:v>
                </c:pt>
                <c:pt idx="231">
                  <c:v>44948</c:v>
                </c:pt>
                <c:pt idx="232">
                  <c:v>44949</c:v>
                </c:pt>
                <c:pt idx="233">
                  <c:v>44950</c:v>
                </c:pt>
                <c:pt idx="234">
                  <c:v>44951</c:v>
                </c:pt>
                <c:pt idx="235">
                  <c:v>44952</c:v>
                </c:pt>
                <c:pt idx="236">
                  <c:v>44953</c:v>
                </c:pt>
                <c:pt idx="237">
                  <c:v>44954</c:v>
                </c:pt>
                <c:pt idx="238">
                  <c:v>44955</c:v>
                </c:pt>
                <c:pt idx="239">
                  <c:v>44956</c:v>
                </c:pt>
                <c:pt idx="240">
                  <c:v>44957</c:v>
                </c:pt>
                <c:pt idx="241">
                  <c:v>44958</c:v>
                </c:pt>
                <c:pt idx="242">
                  <c:v>44959</c:v>
                </c:pt>
                <c:pt idx="243">
                  <c:v>44960</c:v>
                </c:pt>
                <c:pt idx="244">
                  <c:v>44961</c:v>
                </c:pt>
                <c:pt idx="245">
                  <c:v>44962</c:v>
                </c:pt>
                <c:pt idx="246">
                  <c:v>44963</c:v>
                </c:pt>
                <c:pt idx="247">
                  <c:v>44964</c:v>
                </c:pt>
                <c:pt idx="248">
                  <c:v>44965</c:v>
                </c:pt>
                <c:pt idx="249">
                  <c:v>44966</c:v>
                </c:pt>
                <c:pt idx="250">
                  <c:v>44967</c:v>
                </c:pt>
                <c:pt idx="251">
                  <c:v>44968</c:v>
                </c:pt>
                <c:pt idx="252">
                  <c:v>44969</c:v>
                </c:pt>
                <c:pt idx="253">
                  <c:v>44970</c:v>
                </c:pt>
                <c:pt idx="254">
                  <c:v>44971</c:v>
                </c:pt>
                <c:pt idx="255">
                  <c:v>44972</c:v>
                </c:pt>
                <c:pt idx="256">
                  <c:v>44973</c:v>
                </c:pt>
                <c:pt idx="257">
                  <c:v>44974</c:v>
                </c:pt>
                <c:pt idx="258">
                  <c:v>44975</c:v>
                </c:pt>
                <c:pt idx="259">
                  <c:v>44976</c:v>
                </c:pt>
                <c:pt idx="260">
                  <c:v>44977</c:v>
                </c:pt>
                <c:pt idx="261">
                  <c:v>44978</c:v>
                </c:pt>
                <c:pt idx="262">
                  <c:v>44979</c:v>
                </c:pt>
                <c:pt idx="263">
                  <c:v>44980</c:v>
                </c:pt>
                <c:pt idx="264">
                  <c:v>44981</c:v>
                </c:pt>
                <c:pt idx="265">
                  <c:v>44982</c:v>
                </c:pt>
                <c:pt idx="266">
                  <c:v>44983</c:v>
                </c:pt>
                <c:pt idx="267">
                  <c:v>44984</c:v>
                </c:pt>
                <c:pt idx="268">
                  <c:v>44985</c:v>
                </c:pt>
                <c:pt idx="269">
                  <c:v>44986</c:v>
                </c:pt>
                <c:pt idx="270">
                  <c:v>44987</c:v>
                </c:pt>
                <c:pt idx="271">
                  <c:v>44988</c:v>
                </c:pt>
                <c:pt idx="272">
                  <c:v>44989</c:v>
                </c:pt>
                <c:pt idx="273">
                  <c:v>44990</c:v>
                </c:pt>
                <c:pt idx="274">
                  <c:v>44991</c:v>
                </c:pt>
                <c:pt idx="275">
                  <c:v>44992</c:v>
                </c:pt>
                <c:pt idx="276">
                  <c:v>44993</c:v>
                </c:pt>
                <c:pt idx="277">
                  <c:v>44994</c:v>
                </c:pt>
                <c:pt idx="278">
                  <c:v>44995</c:v>
                </c:pt>
                <c:pt idx="279">
                  <c:v>44996</c:v>
                </c:pt>
                <c:pt idx="280">
                  <c:v>44997</c:v>
                </c:pt>
                <c:pt idx="281">
                  <c:v>44998</c:v>
                </c:pt>
                <c:pt idx="282">
                  <c:v>44999</c:v>
                </c:pt>
                <c:pt idx="283">
                  <c:v>45000</c:v>
                </c:pt>
                <c:pt idx="284">
                  <c:v>45001</c:v>
                </c:pt>
                <c:pt idx="285">
                  <c:v>45002</c:v>
                </c:pt>
                <c:pt idx="286">
                  <c:v>45003</c:v>
                </c:pt>
                <c:pt idx="287">
                  <c:v>45004</c:v>
                </c:pt>
                <c:pt idx="288">
                  <c:v>45005</c:v>
                </c:pt>
                <c:pt idx="289">
                  <c:v>45006</c:v>
                </c:pt>
                <c:pt idx="290">
                  <c:v>45007</c:v>
                </c:pt>
                <c:pt idx="291">
                  <c:v>45008</c:v>
                </c:pt>
                <c:pt idx="292">
                  <c:v>45009</c:v>
                </c:pt>
                <c:pt idx="293">
                  <c:v>45010</c:v>
                </c:pt>
                <c:pt idx="294">
                  <c:v>45011</c:v>
                </c:pt>
                <c:pt idx="295">
                  <c:v>45012</c:v>
                </c:pt>
                <c:pt idx="296">
                  <c:v>45013</c:v>
                </c:pt>
                <c:pt idx="297">
                  <c:v>45014</c:v>
                </c:pt>
                <c:pt idx="298">
                  <c:v>45015</c:v>
                </c:pt>
                <c:pt idx="299">
                  <c:v>45016</c:v>
                </c:pt>
                <c:pt idx="300">
                  <c:v>45017</c:v>
                </c:pt>
                <c:pt idx="301">
                  <c:v>45018</c:v>
                </c:pt>
                <c:pt idx="302">
                  <c:v>45019</c:v>
                </c:pt>
                <c:pt idx="303">
                  <c:v>45020</c:v>
                </c:pt>
                <c:pt idx="304">
                  <c:v>45021</c:v>
                </c:pt>
                <c:pt idx="305">
                  <c:v>45022</c:v>
                </c:pt>
                <c:pt idx="306">
                  <c:v>45023</c:v>
                </c:pt>
                <c:pt idx="307">
                  <c:v>45024</c:v>
                </c:pt>
                <c:pt idx="308">
                  <c:v>45025</c:v>
                </c:pt>
                <c:pt idx="309">
                  <c:v>45026</c:v>
                </c:pt>
                <c:pt idx="310">
                  <c:v>45027</c:v>
                </c:pt>
                <c:pt idx="311">
                  <c:v>45028</c:v>
                </c:pt>
                <c:pt idx="312">
                  <c:v>45029</c:v>
                </c:pt>
                <c:pt idx="313">
                  <c:v>45030</c:v>
                </c:pt>
                <c:pt idx="314">
                  <c:v>45031</c:v>
                </c:pt>
                <c:pt idx="315">
                  <c:v>45032</c:v>
                </c:pt>
                <c:pt idx="316">
                  <c:v>45033</c:v>
                </c:pt>
                <c:pt idx="317">
                  <c:v>45034</c:v>
                </c:pt>
                <c:pt idx="318">
                  <c:v>45035</c:v>
                </c:pt>
                <c:pt idx="319">
                  <c:v>45036</c:v>
                </c:pt>
                <c:pt idx="320">
                  <c:v>45037</c:v>
                </c:pt>
                <c:pt idx="321">
                  <c:v>45038</c:v>
                </c:pt>
                <c:pt idx="322">
                  <c:v>45039</c:v>
                </c:pt>
                <c:pt idx="323">
                  <c:v>45040</c:v>
                </c:pt>
                <c:pt idx="324">
                  <c:v>45041</c:v>
                </c:pt>
                <c:pt idx="325">
                  <c:v>45042</c:v>
                </c:pt>
                <c:pt idx="326">
                  <c:v>45043</c:v>
                </c:pt>
                <c:pt idx="327">
                  <c:v>45044</c:v>
                </c:pt>
                <c:pt idx="328">
                  <c:v>45045</c:v>
                </c:pt>
                <c:pt idx="329">
                  <c:v>45046</c:v>
                </c:pt>
                <c:pt idx="330">
                  <c:v>45047</c:v>
                </c:pt>
                <c:pt idx="331">
                  <c:v>45048</c:v>
                </c:pt>
                <c:pt idx="332">
                  <c:v>45049</c:v>
                </c:pt>
                <c:pt idx="333">
                  <c:v>45050</c:v>
                </c:pt>
                <c:pt idx="334">
                  <c:v>45051</c:v>
                </c:pt>
                <c:pt idx="335">
                  <c:v>45052</c:v>
                </c:pt>
                <c:pt idx="336">
                  <c:v>45053</c:v>
                </c:pt>
                <c:pt idx="337">
                  <c:v>45054</c:v>
                </c:pt>
                <c:pt idx="338">
                  <c:v>45055</c:v>
                </c:pt>
                <c:pt idx="339">
                  <c:v>45056</c:v>
                </c:pt>
                <c:pt idx="340">
                  <c:v>45057</c:v>
                </c:pt>
                <c:pt idx="341">
                  <c:v>45058</c:v>
                </c:pt>
                <c:pt idx="342">
                  <c:v>45059</c:v>
                </c:pt>
                <c:pt idx="343">
                  <c:v>45060</c:v>
                </c:pt>
                <c:pt idx="344">
                  <c:v>45061</c:v>
                </c:pt>
                <c:pt idx="345">
                  <c:v>45062</c:v>
                </c:pt>
                <c:pt idx="346">
                  <c:v>45063</c:v>
                </c:pt>
                <c:pt idx="347">
                  <c:v>45064</c:v>
                </c:pt>
                <c:pt idx="348">
                  <c:v>45065</c:v>
                </c:pt>
                <c:pt idx="349">
                  <c:v>45066</c:v>
                </c:pt>
                <c:pt idx="350">
                  <c:v>45067</c:v>
                </c:pt>
                <c:pt idx="351">
                  <c:v>45068</c:v>
                </c:pt>
                <c:pt idx="352">
                  <c:v>45069</c:v>
                </c:pt>
                <c:pt idx="353">
                  <c:v>45070</c:v>
                </c:pt>
                <c:pt idx="354">
                  <c:v>45071</c:v>
                </c:pt>
                <c:pt idx="355">
                  <c:v>45072</c:v>
                </c:pt>
                <c:pt idx="356">
                  <c:v>45073</c:v>
                </c:pt>
                <c:pt idx="357">
                  <c:v>45074</c:v>
                </c:pt>
                <c:pt idx="358">
                  <c:v>45075</c:v>
                </c:pt>
                <c:pt idx="359">
                  <c:v>45076</c:v>
                </c:pt>
                <c:pt idx="360">
                  <c:v>45077</c:v>
                </c:pt>
                <c:pt idx="361">
                  <c:v>45078</c:v>
                </c:pt>
                <c:pt idx="362">
                  <c:v>45079</c:v>
                </c:pt>
                <c:pt idx="363">
                  <c:v>45080</c:v>
                </c:pt>
                <c:pt idx="364">
                  <c:v>45081</c:v>
                </c:pt>
                <c:pt idx="365">
                  <c:v>45082</c:v>
                </c:pt>
                <c:pt idx="366">
                  <c:v>45083</c:v>
                </c:pt>
                <c:pt idx="367">
                  <c:v>45084</c:v>
                </c:pt>
                <c:pt idx="368">
                  <c:v>45085</c:v>
                </c:pt>
                <c:pt idx="369">
                  <c:v>45086</c:v>
                </c:pt>
                <c:pt idx="370">
                  <c:v>45087</c:v>
                </c:pt>
                <c:pt idx="371">
                  <c:v>45088</c:v>
                </c:pt>
                <c:pt idx="372">
                  <c:v>45089</c:v>
                </c:pt>
                <c:pt idx="373">
                  <c:v>45090</c:v>
                </c:pt>
                <c:pt idx="374">
                  <c:v>45091</c:v>
                </c:pt>
                <c:pt idx="375">
                  <c:v>45092</c:v>
                </c:pt>
                <c:pt idx="376">
                  <c:v>45093</c:v>
                </c:pt>
                <c:pt idx="377">
                  <c:v>45094</c:v>
                </c:pt>
                <c:pt idx="378">
                  <c:v>45095</c:v>
                </c:pt>
                <c:pt idx="379">
                  <c:v>45096</c:v>
                </c:pt>
                <c:pt idx="380">
                  <c:v>45097</c:v>
                </c:pt>
                <c:pt idx="381">
                  <c:v>45098</c:v>
                </c:pt>
                <c:pt idx="382">
                  <c:v>45099</c:v>
                </c:pt>
                <c:pt idx="383">
                  <c:v>45100</c:v>
                </c:pt>
                <c:pt idx="384">
                  <c:v>45101</c:v>
                </c:pt>
                <c:pt idx="385">
                  <c:v>45102</c:v>
                </c:pt>
                <c:pt idx="386">
                  <c:v>45103</c:v>
                </c:pt>
                <c:pt idx="387">
                  <c:v>45104</c:v>
                </c:pt>
                <c:pt idx="388">
                  <c:v>45105</c:v>
                </c:pt>
                <c:pt idx="389">
                  <c:v>45106</c:v>
                </c:pt>
                <c:pt idx="390">
                  <c:v>45107</c:v>
                </c:pt>
                <c:pt idx="391">
                  <c:v>45108</c:v>
                </c:pt>
                <c:pt idx="392">
                  <c:v>45109</c:v>
                </c:pt>
                <c:pt idx="393">
                  <c:v>45110</c:v>
                </c:pt>
                <c:pt idx="394">
                  <c:v>45111</c:v>
                </c:pt>
                <c:pt idx="395">
                  <c:v>45112</c:v>
                </c:pt>
                <c:pt idx="396">
                  <c:v>45113</c:v>
                </c:pt>
                <c:pt idx="397">
                  <c:v>45114</c:v>
                </c:pt>
                <c:pt idx="398">
                  <c:v>45115</c:v>
                </c:pt>
                <c:pt idx="399">
                  <c:v>45116</c:v>
                </c:pt>
                <c:pt idx="400">
                  <c:v>45117</c:v>
                </c:pt>
                <c:pt idx="401">
                  <c:v>45118</c:v>
                </c:pt>
                <c:pt idx="402">
                  <c:v>45119</c:v>
                </c:pt>
                <c:pt idx="403">
                  <c:v>45120</c:v>
                </c:pt>
                <c:pt idx="404">
                  <c:v>45121</c:v>
                </c:pt>
                <c:pt idx="405">
                  <c:v>45122</c:v>
                </c:pt>
                <c:pt idx="406">
                  <c:v>45123</c:v>
                </c:pt>
                <c:pt idx="407">
                  <c:v>45124</c:v>
                </c:pt>
                <c:pt idx="408">
                  <c:v>45125</c:v>
                </c:pt>
                <c:pt idx="409">
                  <c:v>45126</c:v>
                </c:pt>
                <c:pt idx="410">
                  <c:v>45127</c:v>
                </c:pt>
                <c:pt idx="411">
                  <c:v>45128</c:v>
                </c:pt>
                <c:pt idx="412">
                  <c:v>45129</c:v>
                </c:pt>
                <c:pt idx="413">
                  <c:v>45130</c:v>
                </c:pt>
                <c:pt idx="414">
                  <c:v>45131</c:v>
                </c:pt>
                <c:pt idx="415">
                  <c:v>45132</c:v>
                </c:pt>
                <c:pt idx="416">
                  <c:v>45133</c:v>
                </c:pt>
                <c:pt idx="417">
                  <c:v>45134</c:v>
                </c:pt>
                <c:pt idx="418">
                  <c:v>45135</c:v>
                </c:pt>
                <c:pt idx="419">
                  <c:v>45136</c:v>
                </c:pt>
                <c:pt idx="420">
                  <c:v>45137</c:v>
                </c:pt>
                <c:pt idx="421">
                  <c:v>45138</c:v>
                </c:pt>
                <c:pt idx="422">
                  <c:v>45139</c:v>
                </c:pt>
                <c:pt idx="423">
                  <c:v>45140</c:v>
                </c:pt>
                <c:pt idx="424">
                  <c:v>45141</c:v>
                </c:pt>
                <c:pt idx="425">
                  <c:v>45142</c:v>
                </c:pt>
                <c:pt idx="426">
                  <c:v>45143</c:v>
                </c:pt>
                <c:pt idx="427">
                  <c:v>45144</c:v>
                </c:pt>
                <c:pt idx="428">
                  <c:v>45145</c:v>
                </c:pt>
                <c:pt idx="429">
                  <c:v>45146</c:v>
                </c:pt>
                <c:pt idx="430">
                  <c:v>45147</c:v>
                </c:pt>
                <c:pt idx="431">
                  <c:v>45148</c:v>
                </c:pt>
                <c:pt idx="432">
                  <c:v>45149</c:v>
                </c:pt>
                <c:pt idx="433">
                  <c:v>45150</c:v>
                </c:pt>
                <c:pt idx="434">
                  <c:v>45151</c:v>
                </c:pt>
                <c:pt idx="435">
                  <c:v>45152</c:v>
                </c:pt>
                <c:pt idx="436">
                  <c:v>45153</c:v>
                </c:pt>
                <c:pt idx="437">
                  <c:v>45154</c:v>
                </c:pt>
                <c:pt idx="438">
                  <c:v>45155</c:v>
                </c:pt>
                <c:pt idx="439">
                  <c:v>45156</c:v>
                </c:pt>
                <c:pt idx="440">
                  <c:v>45157</c:v>
                </c:pt>
                <c:pt idx="441">
                  <c:v>45158</c:v>
                </c:pt>
                <c:pt idx="442">
                  <c:v>45159</c:v>
                </c:pt>
                <c:pt idx="443">
                  <c:v>45160</c:v>
                </c:pt>
                <c:pt idx="444">
                  <c:v>45161</c:v>
                </c:pt>
                <c:pt idx="445">
                  <c:v>45162</c:v>
                </c:pt>
                <c:pt idx="446">
                  <c:v>45163</c:v>
                </c:pt>
                <c:pt idx="447">
                  <c:v>45164</c:v>
                </c:pt>
                <c:pt idx="448">
                  <c:v>45165</c:v>
                </c:pt>
                <c:pt idx="449">
                  <c:v>45166</c:v>
                </c:pt>
                <c:pt idx="450">
                  <c:v>45167</c:v>
                </c:pt>
                <c:pt idx="451">
                  <c:v>45168</c:v>
                </c:pt>
                <c:pt idx="452">
                  <c:v>45169</c:v>
                </c:pt>
                <c:pt idx="453">
                  <c:v>45170</c:v>
                </c:pt>
                <c:pt idx="454">
                  <c:v>45171</c:v>
                </c:pt>
                <c:pt idx="455">
                  <c:v>45172</c:v>
                </c:pt>
                <c:pt idx="456">
                  <c:v>45173</c:v>
                </c:pt>
                <c:pt idx="457">
                  <c:v>45174</c:v>
                </c:pt>
                <c:pt idx="458">
                  <c:v>45175</c:v>
                </c:pt>
                <c:pt idx="459">
                  <c:v>45176</c:v>
                </c:pt>
                <c:pt idx="460">
                  <c:v>45177</c:v>
                </c:pt>
                <c:pt idx="461">
                  <c:v>45178</c:v>
                </c:pt>
                <c:pt idx="462">
                  <c:v>45179</c:v>
                </c:pt>
                <c:pt idx="463">
                  <c:v>45180</c:v>
                </c:pt>
                <c:pt idx="464">
                  <c:v>45181</c:v>
                </c:pt>
                <c:pt idx="465">
                  <c:v>45182</c:v>
                </c:pt>
                <c:pt idx="466">
                  <c:v>45183</c:v>
                </c:pt>
                <c:pt idx="467">
                  <c:v>45184</c:v>
                </c:pt>
                <c:pt idx="468">
                  <c:v>45185</c:v>
                </c:pt>
                <c:pt idx="469">
                  <c:v>45186</c:v>
                </c:pt>
                <c:pt idx="470">
                  <c:v>45187</c:v>
                </c:pt>
                <c:pt idx="471">
                  <c:v>45188</c:v>
                </c:pt>
                <c:pt idx="472">
                  <c:v>45189</c:v>
                </c:pt>
                <c:pt idx="473">
                  <c:v>45190</c:v>
                </c:pt>
                <c:pt idx="474">
                  <c:v>45191</c:v>
                </c:pt>
                <c:pt idx="475">
                  <c:v>45192</c:v>
                </c:pt>
                <c:pt idx="476">
                  <c:v>45193</c:v>
                </c:pt>
                <c:pt idx="477">
                  <c:v>45194</c:v>
                </c:pt>
                <c:pt idx="478">
                  <c:v>45195</c:v>
                </c:pt>
                <c:pt idx="479">
                  <c:v>45196</c:v>
                </c:pt>
                <c:pt idx="480">
                  <c:v>45197</c:v>
                </c:pt>
                <c:pt idx="481">
                  <c:v>45198</c:v>
                </c:pt>
                <c:pt idx="482">
                  <c:v>45199</c:v>
                </c:pt>
                <c:pt idx="483">
                  <c:v>45200</c:v>
                </c:pt>
                <c:pt idx="484">
                  <c:v>45201</c:v>
                </c:pt>
                <c:pt idx="485">
                  <c:v>45202</c:v>
                </c:pt>
                <c:pt idx="486">
                  <c:v>45203</c:v>
                </c:pt>
                <c:pt idx="487">
                  <c:v>45204</c:v>
                </c:pt>
                <c:pt idx="488">
                  <c:v>45205</c:v>
                </c:pt>
                <c:pt idx="489">
                  <c:v>45206</c:v>
                </c:pt>
                <c:pt idx="490">
                  <c:v>45207</c:v>
                </c:pt>
                <c:pt idx="491">
                  <c:v>45208</c:v>
                </c:pt>
                <c:pt idx="492">
                  <c:v>45209</c:v>
                </c:pt>
                <c:pt idx="493">
                  <c:v>45210</c:v>
                </c:pt>
                <c:pt idx="494">
                  <c:v>45211</c:v>
                </c:pt>
                <c:pt idx="495">
                  <c:v>45212</c:v>
                </c:pt>
                <c:pt idx="496">
                  <c:v>45213</c:v>
                </c:pt>
                <c:pt idx="497">
                  <c:v>45214</c:v>
                </c:pt>
                <c:pt idx="498">
                  <c:v>45215</c:v>
                </c:pt>
                <c:pt idx="499">
                  <c:v>45216</c:v>
                </c:pt>
                <c:pt idx="500">
                  <c:v>45217</c:v>
                </c:pt>
                <c:pt idx="501">
                  <c:v>45218</c:v>
                </c:pt>
                <c:pt idx="502">
                  <c:v>45219</c:v>
                </c:pt>
                <c:pt idx="503">
                  <c:v>45220</c:v>
                </c:pt>
                <c:pt idx="504">
                  <c:v>45221</c:v>
                </c:pt>
                <c:pt idx="505">
                  <c:v>45222</c:v>
                </c:pt>
                <c:pt idx="506">
                  <c:v>45223</c:v>
                </c:pt>
                <c:pt idx="507">
                  <c:v>45224</c:v>
                </c:pt>
                <c:pt idx="508">
                  <c:v>45225</c:v>
                </c:pt>
                <c:pt idx="509">
                  <c:v>45226</c:v>
                </c:pt>
                <c:pt idx="510">
                  <c:v>45227</c:v>
                </c:pt>
                <c:pt idx="511">
                  <c:v>45228</c:v>
                </c:pt>
                <c:pt idx="512">
                  <c:v>45229</c:v>
                </c:pt>
                <c:pt idx="513">
                  <c:v>45230</c:v>
                </c:pt>
                <c:pt idx="514">
                  <c:v>45231</c:v>
                </c:pt>
                <c:pt idx="515">
                  <c:v>45232</c:v>
                </c:pt>
                <c:pt idx="516">
                  <c:v>45233</c:v>
                </c:pt>
                <c:pt idx="517">
                  <c:v>45234</c:v>
                </c:pt>
                <c:pt idx="518">
                  <c:v>45235</c:v>
                </c:pt>
                <c:pt idx="519">
                  <c:v>45236</c:v>
                </c:pt>
                <c:pt idx="520">
                  <c:v>45237</c:v>
                </c:pt>
                <c:pt idx="521">
                  <c:v>45238</c:v>
                </c:pt>
                <c:pt idx="522">
                  <c:v>45239</c:v>
                </c:pt>
                <c:pt idx="523">
                  <c:v>45240</c:v>
                </c:pt>
                <c:pt idx="524">
                  <c:v>45241</c:v>
                </c:pt>
                <c:pt idx="525">
                  <c:v>45242</c:v>
                </c:pt>
                <c:pt idx="526">
                  <c:v>45243</c:v>
                </c:pt>
                <c:pt idx="527">
                  <c:v>45244</c:v>
                </c:pt>
                <c:pt idx="528">
                  <c:v>45245</c:v>
                </c:pt>
                <c:pt idx="529">
                  <c:v>45246</c:v>
                </c:pt>
                <c:pt idx="530">
                  <c:v>45247</c:v>
                </c:pt>
                <c:pt idx="531">
                  <c:v>45248</c:v>
                </c:pt>
                <c:pt idx="532">
                  <c:v>45249</c:v>
                </c:pt>
                <c:pt idx="533">
                  <c:v>45250</c:v>
                </c:pt>
                <c:pt idx="534">
                  <c:v>45251</c:v>
                </c:pt>
                <c:pt idx="535">
                  <c:v>45252</c:v>
                </c:pt>
                <c:pt idx="536">
                  <c:v>45253</c:v>
                </c:pt>
                <c:pt idx="537">
                  <c:v>45254</c:v>
                </c:pt>
                <c:pt idx="538">
                  <c:v>45255</c:v>
                </c:pt>
                <c:pt idx="539">
                  <c:v>45256</c:v>
                </c:pt>
                <c:pt idx="540">
                  <c:v>45257</c:v>
                </c:pt>
                <c:pt idx="541">
                  <c:v>45258</c:v>
                </c:pt>
                <c:pt idx="542">
                  <c:v>45259</c:v>
                </c:pt>
                <c:pt idx="543">
                  <c:v>45260</c:v>
                </c:pt>
                <c:pt idx="544">
                  <c:v>45261</c:v>
                </c:pt>
                <c:pt idx="545">
                  <c:v>45262</c:v>
                </c:pt>
                <c:pt idx="546">
                  <c:v>45263</c:v>
                </c:pt>
                <c:pt idx="547">
                  <c:v>45264</c:v>
                </c:pt>
                <c:pt idx="548">
                  <c:v>45265</c:v>
                </c:pt>
                <c:pt idx="549">
                  <c:v>45266</c:v>
                </c:pt>
                <c:pt idx="550">
                  <c:v>45267</c:v>
                </c:pt>
                <c:pt idx="551">
                  <c:v>45268</c:v>
                </c:pt>
                <c:pt idx="552">
                  <c:v>45269</c:v>
                </c:pt>
                <c:pt idx="553">
                  <c:v>45270</c:v>
                </c:pt>
                <c:pt idx="554">
                  <c:v>45271</c:v>
                </c:pt>
                <c:pt idx="555">
                  <c:v>45272</c:v>
                </c:pt>
                <c:pt idx="556">
                  <c:v>45273</c:v>
                </c:pt>
                <c:pt idx="557">
                  <c:v>45274</c:v>
                </c:pt>
                <c:pt idx="558">
                  <c:v>45275</c:v>
                </c:pt>
                <c:pt idx="559">
                  <c:v>45276</c:v>
                </c:pt>
                <c:pt idx="560">
                  <c:v>45277</c:v>
                </c:pt>
                <c:pt idx="561">
                  <c:v>45278</c:v>
                </c:pt>
                <c:pt idx="562">
                  <c:v>45279</c:v>
                </c:pt>
                <c:pt idx="563">
                  <c:v>45280</c:v>
                </c:pt>
                <c:pt idx="564">
                  <c:v>45281</c:v>
                </c:pt>
                <c:pt idx="565">
                  <c:v>45282</c:v>
                </c:pt>
                <c:pt idx="566">
                  <c:v>45283</c:v>
                </c:pt>
                <c:pt idx="567">
                  <c:v>45284</c:v>
                </c:pt>
                <c:pt idx="568">
                  <c:v>45285</c:v>
                </c:pt>
                <c:pt idx="569">
                  <c:v>45286</c:v>
                </c:pt>
                <c:pt idx="570">
                  <c:v>45287</c:v>
                </c:pt>
                <c:pt idx="571">
                  <c:v>45288</c:v>
                </c:pt>
                <c:pt idx="572">
                  <c:v>45289</c:v>
                </c:pt>
                <c:pt idx="573">
                  <c:v>45290</c:v>
                </c:pt>
                <c:pt idx="574">
                  <c:v>45291</c:v>
                </c:pt>
                <c:pt idx="575">
                  <c:v>45292</c:v>
                </c:pt>
                <c:pt idx="576">
                  <c:v>45293</c:v>
                </c:pt>
                <c:pt idx="577">
                  <c:v>45294</c:v>
                </c:pt>
                <c:pt idx="578">
                  <c:v>45295</c:v>
                </c:pt>
                <c:pt idx="579">
                  <c:v>45296</c:v>
                </c:pt>
                <c:pt idx="580">
                  <c:v>45297</c:v>
                </c:pt>
                <c:pt idx="581">
                  <c:v>45298</c:v>
                </c:pt>
                <c:pt idx="582">
                  <c:v>45299</c:v>
                </c:pt>
                <c:pt idx="583">
                  <c:v>45300</c:v>
                </c:pt>
                <c:pt idx="584">
                  <c:v>45301</c:v>
                </c:pt>
                <c:pt idx="585">
                  <c:v>45302</c:v>
                </c:pt>
                <c:pt idx="586">
                  <c:v>45303</c:v>
                </c:pt>
                <c:pt idx="587">
                  <c:v>45304</c:v>
                </c:pt>
                <c:pt idx="588">
                  <c:v>45305</c:v>
                </c:pt>
                <c:pt idx="589">
                  <c:v>45306</c:v>
                </c:pt>
                <c:pt idx="590">
                  <c:v>45307</c:v>
                </c:pt>
                <c:pt idx="591">
                  <c:v>45308</c:v>
                </c:pt>
                <c:pt idx="592">
                  <c:v>45309</c:v>
                </c:pt>
                <c:pt idx="593">
                  <c:v>45310</c:v>
                </c:pt>
                <c:pt idx="594">
                  <c:v>45311</c:v>
                </c:pt>
                <c:pt idx="595">
                  <c:v>45312</c:v>
                </c:pt>
                <c:pt idx="596">
                  <c:v>45313</c:v>
                </c:pt>
                <c:pt idx="597">
                  <c:v>45314</c:v>
                </c:pt>
                <c:pt idx="598">
                  <c:v>45315</c:v>
                </c:pt>
                <c:pt idx="599">
                  <c:v>45316</c:v>
                </c:pt>
                <c:pt idx="600">
                  <c:v>45317</c:v>
                </c:pt>
                <c:pt idx="601">
                  <c:v>45318</c:v>
                </c:pt>
                <c:pt idx="602">
                  <c:v>45319</c:v>
                </c:pt>
                <c:pt idx="603">
                  <c:v>45320</c:v>
                </c:pt>
                <c:pt idx="604">
                  <c:v>45321</c:v>
                </c:pt>
                <c:pt idx="605">
                  <c:v>45322</c:v>
                </c:pt>
                <c:pt idx="606">
                  <c:v>45323</c:v>
                </c:pt>
                <c:pt idx="607">
                  <c:v>45324</c:v>
                </c:pt>
                <c:pt idx="608">
                  <c:v>45325</c:v>
                </c:pt>
                <c:pt idx="609">
                  <c:v>45326</c:v>
                </c:pt>
                <c:pt idx="610">
                  <c:v>45327</c:v>
                </c:pt>
                <c:pt idx="611">
                  <c:v>45328</c:v>
                </c:pt>
                <c:pt idx="612">
                  <c:v>45329</c:v>
                </c:pt>
                <c:pt idx="613">
                  <c:v>45330</c:v>
                </c:pt>
                <c:pt idx="614">
                  <c:v>45331</c:v>
                </c:pt>
                <c:pt idx="615">
                  <c:v>45332</c:v>
                </c:pt>
                <c:pt idx="616">
                  <c:v>45333</c:v>
                </c:pt>
                <c:pt idx="617">
                  <c:v>45334</c:v>
                </c:pt>
                <c:pt idx="618">
                  <c:v>45335</c:v>
                </c:pt>
                <c:pt idx="619">
                  <c:v>45336</c:v>
                </c:pt>
                <c:pt idx="620">
                  <c:v>45337</c:v>
                </c:pt>
                <c:pt idx="621">
                  <c:v>45338</c:v>
                </c:pt>
                <c:pt idx="622">
                  <c:v>45339</c:v>
                </c:pt>
                <c:pt idx="623">
                  <c:v>45340</c:v>
                </c:pt>
                <c:pt idx="624">
                  <c:v>45341</c:v>
                </c:pt>
                <c:pt idx="625">
                  <c:v>45342</c:v>
                </c:pt>
                <c:pt idx="626">
                  <c:v>45343</c:v>
                </c:pt>
                <c:pt idx="627">
                  <c:v>45344</c:v>
                </c:pt>
                <c:pt idx="628">
                  <c:v>45345</c:v>
                </c:pt>
                <c:pt idx="629">
                  <c:v>45346</c:v>
                </c:pt>
                <c:pt idx="630">
                  <c:v>45347</c:v>
                </c:pt>
                <c:pt idx="631">
                  <c:v>45348</c:v>
                </c:pt>
                <c:pt idx="632">
                  <c:v>45349</c:v>
                </c:pt>
                <c:pt idx="633">
                  <c:v>45350</c:v>
                </c:pt>
                <c:pt idx="634">
                  <c:v>45351</c:v>
                </c:pt>
                <c:pt idx="635">
                  <c:v>45352</c:v>
                </c:pt>
                <c:pt idx="636">
                  <c:v>45353</c:v>
                </c:pt>
                <c:pt idx="637">
                  <c:v>45354</c:v>
                </c:pt>
                <c:pt idx="638">
                  <c:v>45355</c:v>
                </c:pt>
                <c:pt idx="639">
                  <c:v>45356</c:v>
                </c:pt>
                <c:pt idx="640">
                  <c:v>45357</c:v>
                </c:pt>
                <c:pt idx="641">
                  <c:v>45358</c:v>
                </c:pt>
                <c:pt idx="642">
                  <c:v>45359</c:v>
                </c:pt>
                <c:pt idx="643">
                  <c:v>45360</c:v>
                </c:pt>
                <c:pt idx="644">
                  <c:v>45361</c:v>
                </c:pt>
                <c:pt idx="645">
                  <c:v>45362</c:v>
                </c:pt>
                <c:pt idx="646">
                  <c:v>45363</c:v>
                </c:pt>
                <c:pt idx="647">
                  <c:v>45364</c:v>
                </c:pt>
                <c:pt idx="648">
                  <c:v>45365</c:v>
                </c:pt>
                <c:pt idx="649">
                  <c:v>45366</c:v>
                </c:pt>
                <c:pt idx="650">
                  <c:v>45367</c:v>
                </c:pt>
                <c:pt idx="651">
                  <c:v>45368</c:v>
                </c:pt>
                <c:pt idx="652">
                  <c:v>45369</c:v>
                </c:pt>
                <c:pt idx="653">
                  <c:v>45370</c:v>
                </c:pt>
                <c:pt idx="654">
                  <c:v>45371</c:v>
                </c:pt>
                <c:pt idx="655">
                  <c:v>45372</c:v>
                </c:pt>
                <c:pt idx="656">
                  <c:v>45373</c:v>
                </c:pt>
                <c:pt idx="657">
                  <c:v>45374</c:v>
                </c:pt>
                <c:pt idx="658">
                  <c:v>45375</c:v>
                </c:pt>
                <c:pt idx="659">
                  <c:v>45376</c:v>
                </c:pt>
                <c:pt idx="660">
                  <c:v>45377</c:v>
                </c:pt>
                <c:pt idx="661">
                  <c:v>45378</c:v>
                </c:pt>
                <c:pt idx="662">
                  <c:v>45379</c:v>
                </c:pt>
                <c:pt idx="663">
                  <c:v>45380</c:v>
                </c:pt>
                <c:pt idx="664">
                  <c:v>45381</c:v>
                </c:pt>
                <c:pt idx="665">
                  <c:v>45382</c:v>
                </c:pt>
                <c:pt idx="666">
                  <c:v>45383</c:v>
                </c:pt>
                <c:pt idx="667">
                  <c:v>45384</c:v>
                </c:pt>
                <c:pt idx="668">
                  <c:v>45385</c:v>
                </c:pt>
                <c:pt idx="669">
                  <c:v>45386</c:v>
                </c:pt>
                <c:pt idx="670">
                  <c:v>45387</c:v>
                </c:pt>
                <c:pt idx="671">
                  <c:v>45388</c:v>
                </c:pt>
                <c:pt idx="672">
                  <c:v>45389</c:v>
                </c:pt>
                <c:pt idx="673">
                  <c:v>45390</c:v>
                </c:pt>
                <c:pt idx="674">
                  <c:v>45391</c:v>
                </c:pt>
                <c:pt idx="675">
                  <c:v>45392</c:v>
                </c:pt>
                <c:pt idx="676">
                  <c:v>45393</c:v>
                </c:pt>
                <c:pt idx="677">
                  <c:v>45394</c:v>
                </c:pt>
                <c:pt idx="678">
                  <c:v>45395</c:v>
                </c:pt>
                <c:pt idx="679">
                  <c:v>45396</c:v>
                </c:pt>
                <c:pt idx="680">
                  <c:v>45397</c:v>
                </c:pt>
                <c:pt idx="681">
                  <c:v>45398</c:v>
                </c:pt>
                <c:pt idx="682">
                  <c:v>45399</c:v>
                </c:pt>
                <c:pt idx="683">
                  <c:v>45400</c:v>
                </c:pt>
                <c:pt idx="684">
                  <c:v>45401</c:v>
                </c:pt>
                <c:pt idx="685">
                  <c:v>45402</c:v>
                </c:pt>
                <c:pt idx="686">
                  <c:v>45403</c:v>
                </c:pt>
                <c:pt idx="687">
                  <c:v>45404</c:v>
                </c:pt>
                <c:pt idx="688">
                  <c:v>45405</c:v>
                </c:pt>
                <c:pt idx="689">
                  <c:v>45406</c:v>
                </c:pt>
                <c:pt idx="690">
                  <c:v>45407</c:v>
                </c:pt>
                <c:pt idx="691">
                  <c:v>45408</c:v>
                </c:pt>
                <c:pt idx="692">
                  <c:v>45409</c:v>
                </c:pt>
                <c:pt idx="693">
                  <c:v>45410</c:v>
                </c:pt>
                <c:pt idx="694">
                  <c:v>45411</c:v>
                </c:pt>
                <c:pt idx="695">
                  <c:v>45412</c:v>
                </c:pt>
                <c:pt idx="696">
                  <c:v>45413</c:v>
                </c:pt>
                <c:pt idx="697">
                  <c:v>45414</c:v>
                </c:pt>
                <c:pt idx="698">
                  <c:v>45415</c:v>
                </c:pt>
                <c:pt idx="699">
                  <c:v>45416</c:v>
                </c:pt>
                <c:pt idx="700">
                  <c:v>45417</c:v>
                </c:pt>
                <c:pt idx="701">
                  <c:v>45418</c:v>
                </c:pt>
                <c:pt idx="702">
                  <c:v>45419</c:v>
                </c:pt>
                <c:pt idx="703">
                  <c:v>45420</c:v>
                </c:pt>
                <c:pt idx="704">
                  <c:v>45421</c:v>
                </c:pt>
                <c:pt idx="705">
                  <c:v>45422</c:v>
                </c:pt>
                <c:pt idx="706">
                  <c:v>45423</c:v>
                </c:pt>
                <c:pt idx="707">
                  <c:v>45424</c:v>
                </c:pt>
                <c:pt idx="708">
                  <c:v>45425</c:v>
                </c:pt>
                <c:pt idx="709">
                  <c:v>45426</c:v>
                </c:pt>
                <c:pt idx="710">
                  <c:v>45427</c:v>
                </c:pt>
                <c:pt idx="711">
                  <c:v>45428</c:v>
                </c:pt>
                <c:pt idx="712">
                  <c:v>45429</c:v>
                </c:pt>
                <c:pt idx="713">
                  <c:v>45430</c:v>
                </c:pt>
                <c:pt idx="714">
                  <c:v>45431</c:v>
                </c:pt>
                <c:pt idx="715">
                  <c:v>45432</c:v>
                </c:pt>
                <c:pt idx="716">
                  <c:v>45433</c:v>
                </c:pt>
                <c:pt idx="717">
                  <c:v>45434</c:v>
                </c:pt>
                <c:pt idx="718">
                  <c:v>45435</c:v>
                </c:pt>
                <c:pt idx="719">
                  <c:v>45436</c:v>
                </c:pt>
                <c:pt idx="720">
                  <c:v>45437</c:v>
                </c:pt>
                <c:pt idx="721">
                  <c:v>45438</c:v>
                </c:pt>
                <c:pt idx="722">
                  <c:v>45439</c:v>
                </c:pt>
                <c:pt idx="723">
                  <c:v>45440</c:v>
                </c:pt>
                <c:pt idx="724">
                  <c:v>45441</c:v>
                </c:pt>
                <c:pt idx="725">
                  <c:v>45442</c:v>
                </c:pt>
                <c:pt idx="726">
                  <c:v>45443</c:v>
                </c:pt>
                <c:pt idx="727">
                  <c:v>45444</c:v>
                </c:pt>
                <c:pt idx="728">
                  <c:v>45445</c:v>
                </c:pt>
                <c:pt idx="729">
                  <c:v>45446</c:v>
                </c:pt>
                <c:pt idx="730">
                  <c:v>45447</c:v>
                </c:pt>
                <c:pt idx="731">
                  <c:v>45448</c:v>
                </c:pt>
                <c:pt idx="732">
                  <c:v>45449</c:v>
                </c:pt>
                <c:pt idx="733">
                  <c:v>45450</c:v>
                </c:pt>
                <c:pt idx="734">
                  <c:v>45451</c:v>
                </c:pt>
                <c:pt idx="735">
                  <c:v>45452</c:v>
                </c:pt>
                <c:pt idx="736">
                  <c:v>45453</c:v>
                </c:pt>
                <c:pt idx="737">
                  <c:v>45454</c:v>
                </c:pt>
                <c:pt idx="738">
                  <c:v>45455</c:v>
                </c:pt>
                <c:pt idx="739">
                  <c:v>45456</c:v>
                </c:pt>
                <c:pt idx="740">
                  <c:v>45457</c:v>
                </c:pt>
                <c:pt idx="741">
                  <c:v>45458</c:v>
                </c:pt>
                <c:pt idx="742">
                  <c:v>45459</c:v>
                </c:pt>
                <c:pt idx="743">
                  <c:v>45460</c:v>
                </c:pt>
                <c:pt idx="744">
                  <c:v>45461</c:v>
                </c:pt>
                <c:pt idx="745">
                  <c:v>45462</c:v>
                </c:pt>
                <c:pt idx="746">
                  <c:v>45463</c:v>
                </c:pt>
                <c:pt idx="747">
                  <c:v>45464</c:v>
                </c:pt>
                <c:pt idx="748">
                  <c:v>45465</c:v>
                </c:pt>
                <c:pt idx="749">
                  <c:v>45466</c:v>
                </c:pt>
                <c:pt idx="750">
                  <c:v>45467</c:v>
                </c:pt>
                <c:pt idx="751">
                  <c:v>45468</c:v>
                </c:pt>
                <c:pt idx="752">
                  <c:v>45469</c:v>
                </c:pt>
                <c:pt idx="753">
                  <c:v>45470</c:v>
                </c:pt>
                <c:pt idx="754">
                  <c:v>45471</c:v>
                </c:pt>
                <c:pt idx="755">
                  <c:v>45472</c:v>
                </c:pt>
                <c:pt idx="756">
                  <c:v>45473</c:v>
                </c:pt>
                <c:pt idx="757">
                  <c:v>45474</c:v>
                </c:pt>
                <c:pt idx="758">
                  <c:v>45475</c:v>
                </c:pt>
                <c:pt idx="759">
                  <c:v>45476</c:v>
                </c:pt>
                <c:pt idx="760">
                  <c:v>45477</c:v>
                </c:pt>
                <c:pt idx="761">
                  <c:v>45478</c:v>
                </c:pt>
                <c:pt idx="762">
                  <c:v>45479</c:v>
                </c:pt>
                <c:pt idx="763">
                  <c:v>45480</c:v>
                </c:pt>
                <c:pt idx="764">
                  <c:v>45481</c:v>
                </c:pt>
                <c:pt idx="765">
                  <c:v>45482</c:v>
                </c:pt>
                <c:pt idx="766">
                  <c:v>45483</c:v>
                </c:pt>
                <c:pt idx="767">
                  <c:v>45484</c:v>
                </c:pt>
                <c:pt idx="768">
                  <c:v>45485</c:v>
                </c:pt>
                <c:pt idx="769">
                  <c:v>45486</c:v>
                </c:pt>
                <c:pt idx="770">
                  <c:v>45487</c:v>
                </c:pt>
                <c:pt idx="771">
                  <c:v>45488</c:v>
                </c:pt>
                <c:pt idx="772">
                  <c:v>45489</c:v>
                </c:pt>
                <c:pt idx="773">
                  <c:v>45490</c:v>
                </c:pt>
                <c:pt idx="774">
                  <c:v>45491</c:v>
                </c:pt>
                <c:pt idx="775">
                  <c:v>45492</c:v>
                </c:pt>
                <c:pt idx="776">
                  <c:v>45493</c:v>
                </c:pt>
                <c:pt idx="777">
                  <c:v>45494</c:v>
                </c:pt>
                <c:pt idx="778">
                  <c:v>45495</c:v>
                </c:pt>
                <c:pt idx="779">
                  <c:v>45496</c:v>
                </c:pt>
                <c:pt idx="780">
                  <c:v>45497</c:v>
                </c:pt>
                <c:pt idx="781">
                  <c:v>45498</c:v>
                </c:pt>
                <c:pt idx="782">
                  <c:v>45499</c:v>
                </c:pt>
                <c:pt idx="783">
                  <c:v>45500</c:v>
                </c:pt>
                <c:pt idx="784">
                  <c:v>45501</c:v>
                </c:pt>
                <c:pt idx="785">
                  <c:v>45502</c:v>
                </c:pt>
                <c:pt idx="786">
                  <c:v>45503</c:v>
                </c:pt>
                <c:pt idx="787">
                  <c:v>45504</c:v>
                </c:pt>
                <c:pt idx="788">
                  <c:v>45505</c:v>
                </c:pt>
                <c:pt idx="789">
                  <c:v>45506</c:v>
                </c:pt>
                <c:pt idx="790">
                  <c:v>45507</c:v>
                </c:pt>
                <c:pt idx="791">
                  <c:v>45508</c:v>
                </c:pt>
                <c:pt idx="792">
                  <c:v>45509</c:v>
                </c:pt>
                <c:pt idx="793">
                  <c:v>45510</c:v>
                </c:pt>
                <c:pt idx="794">
                  <c:v>45511</c:v>
                </c:pt>
                <c:pt idx="795">
                  <c:v>45512</c:v>
                </c:pt>
                <c:pt idx="796">
                  <c:v>45513</c:v>
                </c:pt>
                <c:pt idx="797">
                  <c:v>45514</c:v>
                </c:pt>
                <c:pt idx="798">
                  <c:v>45515</c:v>
                </c:pt>
                <c:pt idx="799">
                  <c:v>45516</c:v>
                </c:pt>
                <c:pt idx="800">
                  <c:v>45517</c:v>
                </c:pt>
                <c:pt idx="801">
                  <c:v>45518</c:v>
                </c:pt>
                <c:pt idx="802">
                  <c:v>45519</c:v>
                </c:pt>
                <c:pt idx="803">
                  <c:v>45520</c:v>
                </c:pt>
                <c:pt idx="804">
                  <c:v>45521</c:v>
                </c:pt>
                <c:pt idx="805">
                  <c:v>45522</c:v>
                </c:pt>
                <c:pt idx="806">
                  <c:v>45523</c:v>
                </c:pt>
                <c:pt idx="807">
                  <c:v>45524</c:v>
                </c:pt>
                <c:pt idx="808">
                  <c:v>45525</c:v>
                </c:pt>
                <c:pt idx="809">
                  <c:v>45526</c:v>
                </c:pt>
                <c:pt idx="810">
                  <c:v>45527</c:v>
                </c:pt>
                <c:pt idx="811">
                  <c:v>45528</c:v>
                </c:pt>
                <c:pt idx="812">
                  <c:v>45529</c:v>
                </c:pt>
                <c:pt idx="813">
                  <c:v>45530</c:v>
                </c:pt>
                <c:pt idx="814">
                  <c:v>45531</c:v>
                </c:pt>
                <c:pt idx="815">
                  <c:v>45532</c:v>
                </c:pt>
                <c:pt idx="816">
                  <c:v>45533</c:v>
                </c:pt>
                <c:pt idx="817">
                  <c:v>45534</c:v>
                </c:pt>
                <c:pt idx="818">
                  <c:v>45535</c:v>
                </c:pt>
                <c:pt idx="819">
                  <c:v>45536</c:v>
                </c:pt>
                <c:pt idx="820">
                  <c:v>45537</c:v>
                </c:pt>
                <c:pt idx="821">
                  <c:v>45538</c:v>
                </c:pt>
                <c:pt idx="822">
                  <c:v>45539</c:v>
                </c:pt>
                <c:pt idx="823">
                  <c:v>45540</c:v>
                </c:pt>
                <c:pt idx="824">
                  <c:v>45541</c:v>
                </c:pt>
                <c:pt idx="825">
                  <c:v>45542</c:v>
                </c:pt>
                <c:pt idx="826">
                  <c:v>45543</c:v>
                </c:pt>
                <c:pt idx="827">
                  <c:v>45544</c:v>
                </c:pt>
                <c:pt idx="828">
                  <c:v>45545</c:v>
                </c:pt>
                <c:pt idx="829">
                  <c:v>45546</c:v>
                </c:pt>
                <c:pt idx="830">
                  <c:v>45547</c:v>
                </c:pt>
                <c:pt idx="831">
                  <c:v>45548</c:v>
                </c:pt>
                <c:pt idx="832">
                  <c:v>45549</c:v>
                </c:pt>
                <c:pt idx="833">
                  <c:v>45550</c:v>
                </c:pt>
                <c:pt idx="834">
                  <c:v>45551</c:v>
                </c:pt>
                <c:pt idx="835">
                  <c:v>45552</c:v>
                </c:pt>
                <c:pt idx="836">
                  <c:v>45553</c:v>
                </c:pt>
                <c:pt idx="837">
                  <c:v>45554</c:v>
                </c:pt>
                <c:pt idx="838">
                  <c:v>45555</c:v>
                </c:pt>
                <c:pt idx="839">
                  <c:v>45556</c:v>
                </c:pt>
                <c:pt idx="840">
                  <c:v>45557</c:v>
                </c:pt>
                <c:pt idx="841">
                  <c:v>45558</c:v>
                </c:pt>
                <c:pt idx="842">
                  <c:v>45559</c:v>
                </c:pt>
                <c:pt idx="843">
                  <c:v>45560</c:v>
                </c:pt>
                <c:pt idx="844">
                  <c:v>45561</c:v>
                </c:pt>
                <c:pt idx="845">
                  <c:v>45562</c:v>
                </c:pt>
                <c:pt idx="846">
                  <c:v>45563</c:v>
                </c:pt>
                <c:pt idx="847">
                  <c:v>45564</c:v>
                </c:pt>
                <c:pt idx="848">
                  <c:v>45565</c:v>
                </c:pt>
                <c:pt idx="849">
                  <c:v>45566</c:v>
                </c:pt>
                <c:pt idx="850">
                  <c:v>45567</c:v>
                </c:pt>
                <c:pt idx="851">
                  <c:v>45568</c:v>
                </c:pt>
                <c:pt idx="852">
                  <c:v>45569</c:v>
                </c:pt>
                <c:pt idx="853">
                  <c:v>45570</c:v>
                </c:pt>
                <c:pt idx="854">
                  <c:v>45571</c:v>
                </c:pt>
                <c:pt idx="855">
                  <c:v>45572</c:v>
                </c:pt>
                <c:pt idx="856">
                  <c:v>45573</c:v>
                </c:pt>
                <c:pt idx="857">
                  <c:v>45574</c:v>
                </c:pt>
                <c:pt idx="858">
                  <c:v>45575</c:v>
                </c:pt>
                <c:pt idx="859">
                  <c:v>45576</c:v>
                </c:pt>
                <c:pt idx="860">
                  <c:v>45577</c:v>
                </c:pt>
                <c:pt idx="861">
                  <c:v>45578</c:v>
                </c:pt>
                <c:pt idx="862">
                  <c:v>45579</c:v>
                </c:pt>
                <c:pt idx="863">
                  <c:v>45580</c:v>
                </c:pt>
                <c:pt idx="864">
                  <c:v>45581</c:v>
                </c:pt>
                <c:pt idx="865">
                  <c:v>45582</c:v>
                </c:pt>
                <c:pt idx="866">
                  <c:v>45583</c:v>
                </c:pt>
                <c:pt idx="867">
                  <c:v>45584</c:v>
                </c:pt>
                <c:pt idx="868">
                  <c:v>45585</c:v>
                </c:pt>
                <c:pt idx="869">
                  <c:v>45586</c:v>
                </c:pt>
                <c:pt idx="870">
                  <c:v>45587</c:v>
                </c:pt>
                <c:pt idx="871">
                  <c:v>45588</c:v>
                </c:pt>
                <c:pt idx="872">
                  <c:v>45589</c:v>
                </c:pt>
                <c:pt idx="873">
                  <c:v>45590</c:v>
                </c:pt>
                <c:pt idx="874">
                  <c:v>45591</c:v>
                </c:pt>
                <c:pt idx="875">
                  <c:v>45592</c:v>
                </c:pt>
                <c:pt idx="876">
                  <c:v>45593</c:v>
                </c:pt>
                <c:pt idx="877">
                  <c:v>45594</c:v>
                </c:pt>
                <c:pt idx="878">
                  <c:v>45595</c:v>
                </c:pt>
                <c:pt idx="879">
                  <c:v>45596</c:v>
                </c:pt>
                <c:pt idx="880">
                  <c:v>45597</c:v>
                </c:pt>
                <c:pt idx="881">
                  <c:v>45598</c:v>
                </c:pt>
                <c:pt idx="882">
                  <c:v>45599</c:v>
                </c:pt>
                <c:pt idx="883">
                  <c:v>45600</c:v>
                </c:pt>
                <c:pt idx="884">
                  <c:v>45601</c:v>
                </c:pt>
                <c:pt idx="885">
                  <c:v>45602</c:v>
                </c:pt>
                <c:pt idx="886">
                  <c:v>45603</c:v>
                </c:pt>
                <c:pt idx="887">
                  <c:v>45604</c:v>
                </c:pt>
                <c:pt idx="888">
                  <c:v>45605</c:v>
                </c:pt>
                <c:pt idx="889">
                  <c:v>45606</c:v>
                </c:pt>
                <c:pt idx="890">
                  <c:v>45607</c:v>
                </c:pt>
                <c:pt idx="891">
                  <c:v>45608</c:v>
                </c:pt>
                <c:pt idx="892">
                  <c:v>45609</c:v>
                </c:pt>
                <c:pt idx="893">
                  <c:v>45610</c:v>
                </c:pt>
                <c:pt idx="894">
                  <c:v>45611</c:v>
                </c:pt>
                <c:pt idx="895">
                  <c:v>45612</c:v>
                </c:pt>
                <c:pt idx="896">
                  <c:v>45613</c:v>
                </c:pt>
                <c:pt idx="897">
                  <c:v>45614</c:v>
                </c:pt>
                <c:pt idx="898">
                  <c:v>45615</c:v>
                </c:pt>
                <c:pt idx="899">
                  <c:v>45616</c:v>
                </c:pt>
                <c:pt idx="900">
                  <c:v>45617</c:v>
                </c:pt>
                <c:pt idx="901">
                  <c:v>45618</c:v>
                </c:pt>
                <c:pt idx="902">
                  <c:v>45619</c:v>
                </c:pt>
                <c:pt idx="903">
                  <c:v>45620</c:v>
                </c:pt>
                <c:pt idx="904">
                  <c:v>45621</c:v>
                </c:pt>
                <c:pt idx="905">
                  <c:v>45622</c:v>
                </c:pt>
                <c:pt idx="906">
                  <c:v>45623</c:v>
                </c:pt>
                <c:pt idx="907">
                  <c:v>45624</c:v>
                </c:pt>
                <c:pt idx="908">
                  <c:v>45625</c:v>
                </c:pt>
                <c:pt idx="909">
                  <c:v>45626</c:v>
                </c:pt>
                <c:pt idx="910">
                  <c:v>45627</c:v>
                </c:pt>
                <c:pt idx="911">
                  <c:v>45628</c:v>
                </c:pt>
                <c:pt idx="912">
                  <c:v>45629</c:v>
                </c:pt>
                <c:pt idx="913">
                  <c:v>45630</c:v>
                </c:pt>
                <c:pt idx="914">
                  <c:v>45631</c:v>
                </c:pt>
                <c:pt idx="915">
                  <c:v>45632</c:v>
                </c:pt>
                <c:pt idx="916">
                  <c:v>45633</c:v>
                </c:pt>
                <c:pt idx="917">
                  <c:v>45634</c:v>
                </c:pt>
                <c:pt idx="918">
                  <c:v>45635</c:v>
                </c:pt>
                <c:pt idx="919">
                  <c:v>45636</c:v>
                </c:pt>
                <c:pt idx="920">
                  <c:v>45637</c:v>
                </c:pt>
                <c:pt idx="921">
                  <c:v>45638</c:v>
                </c:pt>
                <c:pt idx="922">
                  <c:v>45639</c:v>
                </c:pt>
                <c:pt idx="923">
                  <c:v>45640</c:v>
                </c:pt>
                <c:pt idx="924">
                  <c:v>45641</c:v>
                </c:pt>
                <c:pt idx="925">
                  <c:v>45642</c:v>
                </c:pt>
                <c:pt idx="926">
                  <c:v>45643</c:v>
                </c:pt>
                <c:pt idx="927">
                  <c:v>45644</c:v>
                </c:pt>
                <c:pt idx="928">
                  <c:v>45645</c:v>
                </c:pt>
                <c:pt idx="929">
                  <c:v>45646</c:v>
                </c:pt>
                <c:pt idx="930">
                  <c:v>45647</c:v>
                </c:pt>
                <c:pt idx="931">
                  <c:v>45648</c:v>
                </c:pt>
                <c:pt idx="932">
                  <c:v>45649</c:v>
                </c:pt>
                <c:pt idx="933">
                  <c:v>45650</c:v>
                </c:pt>
                <c:pt idx="934">
                  <c:v>45651</c:v>
                </c:pt>
                <c:pt idx="935">
                  <c:v>45652</c:v>
                </c:pt>
                <c:pt idx="936">
                  <c:v>45653</c:v>
                </c:pt>
                <c:pt idx="937">
                  <c:v>45654</c:v>
                </c:pt>
                <c:pt idx="938">
                  <c:v>45655</c:v>
                </c:pt>
                <c:pt idx="939">
                  <c:v>45656</c:v>
                </c:pt>
                <c:pt idx="940">
                  <c:v>45657</c:v>
                </c:pt>
                <c:pt idx="941">
                  <c:v>45658</c:v>
                </c:pt>
                <c:pt idx="942">
                  <c:v>45659</c:v>
                </c:pt>
                <c:pt idx="943">
                  <c:v>45660</c:v>
                </c:pt>
                <c:pt idx="944">
                  <c:v>45661</c:v>
                </c:pt>
                <c:pt idx="945">
                  <c:v>45662</c:v>
                </c:pt>
                <c:pt idx="946">
                  <c:v>45663</c:v>
                </c:pt>
                <c:pt idx="947">
                  <c:v>45664</c:v>
                </c:pt>
                <c:pt idx="948">
                  <c:v>45665</c:v>
                </c:pt>
                <c:pt idx="949">
                  <c:v>45666</c:v>
                </c:pt>
                <c:pt idx="950">
                  <c:v>45667</c:v>
                </c:pt>
                <c:pt idx="951">
                  <c:v>45668</c:v>
                </c:pt>
                <c:pt idx="952">
                  <c:v>45669</c:v>
                </c:pt>
                <c:pt idx="953">
                  <c:v>45670</c:v>
                </c:pt>
                <c:pt idx="954">
                  <c:v>45671</c:v>
                </c:pt>
                <c:pt idx="955">
                  <c:v>45672</c:v>
                </c:pt>
                <c:pt idx="956">
                  <c:v>45673</c:v>
                </c:pt>
                <c:pt idx="957">
                  <c:v>45674</c:v>
                </c:pt>
                <c:pt idx="958">
                  <c:v>45675</c:v>
                </c:pt>
                <c:pt idx="959">
                  <c:v>45676</c:v>
                </c:pt>
                <c:pt idx="960">
                  <c:v>45677</c:v>
                </c:pt>
                <c:pt idx="961">
                  <c:v>45678</c:v>
                </c:pt>
                <c:pt idx="962">
                  <c:v>45679</c:v>
                </c:pt>
                <c:pt idx="963">
                  <c:v>45680</c:v>
                </c:pt>
                <c:pt idx="964">
                  <c:v>45681</c:v>
                </c:pt>
                <c:pt idx="965">
                  <c:v>45682</c:v>
                </c:pt>
                <c:pt idx="966">
                  <c:v>45683</c:v>
                </c:pt>
                <c:pt idx="967">
                  <c:v>45684</c:v>
                </c:pt>
                <c:pt idx="968">
                  <c:v>45685</c:v>
                </c:pt>
                <c:pt idx="969">
                  <c:v>45686</c:v>
                </c:pt>
                <c:pt idx="970">
                  <c:v>45687</c:v>
                </c:pt>
                <c:pt idx="971">
                  <c:v>45688</c:v>
                </c:pt>
                <c:pt idx="972">
                  <c:v>45689</c:v>
                </c:pt>
                <c:pt idx="973">
                  <c:v>45690</c:v>
                </c:pt>
                <c:pt idx="974">
                  <c:v>45691</c:v>
                </c:pt>
                <c:pt idx="975">
                  <c:v>45692</c:v>
                </c:pt>
                <c:pt idx="976">
                  <c:v>45693</c:v>
                </c:pt>
                <c:pt idx="977">
                  <c:v>45694</c:v>
                </c:pt>
                <c:pt idx="978">
                  <c:v>45695</c:v>
                </c:pt>
                <c:pt idx="979">
                  <c:v>45696</c:v>
                </c:pt>
                <c:pt idx="980">
                  <c:v>45697</c:v>
                </c:pt>
                <c:pt idx="981">
                  <c:v>45698</c:v>
                </c:pt>
                <c:pt idx="982">
                  <c:v>45699</c:v>
                </c:pt>
                <c:pt idx="983">
                  <c:v>45700</c:v>
                </c:pt>
                <c:pt idx="984">
                  <c:v>45701</c:v>
                </c:pt>
                <c:pt idx="985">
                  <c:v>45702</c:v>
                </c:pt>
                <c:pt idx="986">
                  <c:v>45703</c:v>
                </c:pt>
                <c:pt idx="987">
                  <c:v>45704</c:v>
                </c:pt>
                <c:pt idx="988">
                  <c:v>45705</c:v>
                </c:pt>
                <c:pt idx="989">
                  <c:v>45706</c:v>
                </c:pt>
                <c:pt idx="990">
                  <c:v>45707</c:v>
                </c:pt>
                <c:pt idx="991">
                  <c:v>45708</c:v>
                </c:pt>
                <c:pt idx="992">
                  <c:v>45709</c:v>
                </c:pt>
                <c:pt idx="993">
                  <c:v>45710</c:v>
                </c:pt>
              </c:numCache>
            </c:numRef>
          </c:cat>
          <c:val>
            <c:numRef>
              <c:f>Sheet1!$B$28:$B$1021</c:f>
              <c:numCache>
                <c:formatCode>General</c:formatCode>
                <c:ptCount val="994"/>
                <c:pt idx="0">
                  <c:v>134.315</c:v>
                </c:pt>
                <c:pt idx="1">
                  <c:v>94.421999999999997</c:v>
                </c:pt>
                <c:pt idx="2">
                  <c:v>98.594999999999999</c:v>
                </c:pt>
                <c:pt idx="3">
                  <c:v>121.675</c:v>
                </c:pt>
                <c:pt idx="4">
                  <c:v>165.54499999999999</c:v>
                </c:pt>
                <c:pt idx="5">
                  <c:v>160.82499999999999</c:v>
                </c:pt>
                <c:pt idx="6">
                  <c:v>192.55</c:v>
                </c:pt>
                <c:pt idx="7">
                  <c:v>227.2</c:v>
                </c:pt>
                <c:pt idx="8">
                  <c:v>214.55500000000001</c:v>
                </c:pt>
                <c:pt idx="9">
                  <c:v>155.88</c:v>
                </c:pt>
                <c:pt idx="10">
                  <c:v>126.4</c:v>
                </c:pt>
                <c:pt idx="11">
                  <c:v>131.22999999999999</c:v>
                </c:pt>
                <c:pt idx="12">
                  <c:v>114.52</c:v>
                </c:pt>
                <c:pt idx="13">
                  <c:v>115.44</c:v>
                </c:pt>
                <c:pt idx="14">
                  <c:v>102.625</c:v>
                </c:pt>
                <c:pt idx="15">
                  <c:v>105.09</c:v>
                </c:pt>
                <c:pt idx="16">
                  <c:v>105.045</c:v>
                </c:pt>
                <c:pt idx="17">
                  <c:v>96.302000000000007</c:v>
                </c:pt>
                <c:pt idx="18">
                  <c:v>98.745000000000005</c:v>
                </c:pt>
                <c:pt idx="19">
                  <c:v>117</c:v>
                </c:pt>
                <c:pt idx="20">
                  <c:v>111.61</c:v>
                </c:pt>
                <c:pt idx="21">
                  <c:v>101.27</c:v>
                </c:pt>
                <c:pt idx="22">
                  <c:v>102.545</c:v>
                </c:pt>
                <c:pt idx="23">
                  <c:v>108.38</c:v>
                </c:pt>
                <c:pt idx="24">
                  <c:v>118.97</c:v>
                </c:pt>
                <c:pt idx="25">
                  <c:v>125.905</c:v>
                </c:pt>
                <c:pt idx="26">
                  <c:v>112.15</c:v>
                </c:pt>
                <c:pt idx="27">
                  <c:v>109.52500000000001</c:v>
                </c:pt>
                <c:pt idx="28">
                  <c:v>108.565</c:v>
                </c:pt>
                <c:pt idx="29">
                  <c:v>106.79</c:v>
                </c:pt>
                <c:pt idx="30">
                  <c:v>104.565</c:v>
                </c:pt>
                <c:pt idx="31">
                  <c:v>103.88</c:v>
                </c:pt>
                <c:pt idx="32">
                  <c:v>100.13500000000001</c:v>
                </c:pt>
                <c:pt idx="33">
                  <c:v>102.22</c:v>
                </c:pt>
                <c:pt idx="34">
                  <c:v>105.325</c:v>
                </c:pt>
                <c:pt idx="35">
                  <c:v>95.62</c:v>
                </c:pt>
                <c:pt idx="36">
                  <c:v>95.62</c:v>
                </c:pt>
                <c:pt idx="37">
                  <c:v>93.77</c:v>
                </c:pt>
                <c:pt idx="38">
                  <c:v>94.23</c:v>
                </c:pt>
                <c:pt idx="39">
                  <c:v>100.06</c:v>
                </c:pt>
                <c:pt idx="40">
                  <c:v>94.875</c:v>
                </c:pt>
                <c:pt idx="41">
                  <c:v>92.834999999999994</c:v>
                </c:pt>
                <c:pt idx="42">
                  <c:v>103.21</c:v>
                </c:pt>
                <c:pt idx="43">
                  <c:v>107.425</c:v>
                </c:pt>
                <c:pt idx="44">
                  <c:v>100.142</c:v>
                </c:pt>
                <c:pt idx="45">
                  <c:v>99.45</c:v>
                </c:pt>
                <c:pt idx="46">
                  <c:v>97.05</c:v>
                </c:pt>
                <c:pt idx="47">
                  <c:v>99.424999999999997</c:v>
                </c:pt>
                <c:pt idx="48">
                  <c:v>103.82</c:v>
                </c:pt>
                <c:pt idx="49">
                  <c:v>106.51</c:v>
                </c:pt>
                <c:pt idx="50">
                  <c:v>101.71</c:v>
                </c:pt>
                <c:pt idx="51">
                  <c:v>93.784999999999997</c:v>
                </c:pt>
                <c:pt idx="52">
                  <c:v>98.8</c:v>
                </c:pt>
                <c:pt idx="53">
                  <c:v>94.01</c:v>
                </c:pt>
                <c:pt idx="54">
                  <c:v>106.7</c:v>
                </c:pt>
                <c:pt idx="55">
                  <c:v>96.88</c:v>
                </c:pt>
                <c:pt idx="56">
                  <c:v>92.86</c:v>
                </c:pt>
                <c:pt idx="57">
                  <c:v>94.174999999999997</c:v>
                </c:pt>
                <c:pt idx="58">
                  <c:v>94.54</c:v>
                </c:pt>
                <c:pt idx="59">
                  <c:v>91.025000000000006</c:v>
                </c:pt>
                <c:pt idx="60">
                  <c:v>87.9</c:v>
                </c:pt>
                <c:pt idx="61">
                  <c:v>83.29</c:v>
                </c:pt>
                <c:pt idx="62">
                  <c:v>84.504999999999995</c:v>
                </c:pt>
                <c:pt idx="63">
                  <c:v>88.08</c:v>
                </c:pt>
                <c:pt idx="64">
                  <c:v>85.97</c:v>
                </c:pt>
                <c:pt idx="65">
                  <c:v>86.875</c:v>
                </c:pt>
                <c:pt idx="66">
                  <c:v>94.004999999999995</c:v>
                </c:pt>
                <c:pt idx="67">
                  <c:v>85.55</c:v>
                </c:pt>
                <c:pt idx="68">
                  <c:v>83.944999999999993</c:v>
                </c:pt>
                <c:pt idx="69">
                  <c:v>83.1</c:v>
                </c:pt>
                <c:pt idx="70">
                  <c:v>82.56</c:v>
                </c:pt>
                <c:pt idx="71">
                  <c:v>79.61</c:v>
                </c:pt>
                <c:pt idx="72">
                  <c:v>79.405000000000001</c:v>
                </c:pt>
                <c:pt idx="73">
                  <c:v>84.88</c:v>
                </c:pt>
                <c:pt idx="74">
                  <c:v>82.465000000000003</c:v>
                </c:pt>
                <c:pt idx="75">
                  <c:v>83.4</c:v>
                </c:pt>
                <c:pt idx="76">
                  <c:v>97.04</c:v>
                </c:pt>
                <c:pt idx="77">
                  <c:v>120.33</c:v>
                </c:pt>
                <c:pt idx="78">
                  <c:v>124.36499999999999</c:v>
                </c:pt>
                <c:pt idx="79">
                  <c:v>117.74</c:v>
                </c:pt>
                <c:pt idx="80">
                  <c:v>125.56</c:v>
                </c:pt>
                <c:pt idx="81">
                  <c:v>127.17</c:v>
                </c:pt>
                <c:pt idx="82">
                  <c:v>133.345</c:v>
                </c:pt>
                <c:pt idx="83">
                  <c:v>128.505</c:v>
                </c:pt>
                <c:pt idx="84">
                  <c:v>129.46</c:v>
                </c:pt>
                <c:pt idx="85">
                  <c:v>129.17500000000001</c:v>
                </c:pt>
                <c:pt idx="86">
                  <c:v>139.58799999999999</c:v>
                </c:pt>
                <c:pt idx="87">
                  <c:v>144.51499999999999</c:v>
                </c:pt>
                <c:pt idx="88">
                  <c:v>147.785</c:v>
                </c:pt>
                <c:pt idx="89">
                  <c:v>165.07499999999999</c:v>
                </c:pt>
                <c:pt idx="90">
                  <c:v>171</c:v>
                </c:pt>
                <c:pt idx="91">
                  <c:v>183.185</c:v>
                </c:pt>
                <c:pt idx="92">
                  <c:v>175.21</c:v>
                </c:pt>
                <c:pt idx="93">
                  <c:v>164.52</c:v>
                </c:pt>
                <c:pt idx="94">
                  <c:v>172.61</c:v>
                </c:pt>
                <c:pt idx="95">
                  <c:v>180.505</c:v>
                </c:pt>
                <c:pt idx="96">
                  <c:v>175.035</c:v>
                </c:pt>
                <c:pt idx="97">
                  <c:v>159.565</c:v>
                </c:pt>
                <c:pt idx="98">
                  <c:v>157.26</c:v>
                </c:pt>
                <c:pt idx="99">
                  <c:v>154.45500000000001</c:v>
                </c:pt>
                <c:pt idx="100">
                  <c:v>155.04</c:v>
                </c:pt>
                <c:pt idx="101">
                  <c:v>155.6</c:v>
                </c:pt>
                <c:pt idx="102">
                  <c:v>159.86500000000001</c:v>
                </c:pt>
                <c:pt idx="103">
                  <c:v>176.61500000000001</c:v>
                </c:pt>
                <c:pt idx="104">
                  <c:v>199.92</c:v>
                </c:pt>
                <c:pt idx="105">
                  <c:v>205.22499999999999</c:v>
                </c:pt>
                <c:pt idx="106">
                  <c:v>198.93</c:v>
                </c:pt>
                <c:pt idx="107">
                  <c:v>190.91499999999999</c:v>
                </c:pt>
                <c:pt idx="108">
                  <c:v>200.79499999999999</c:v>
                </c:pt>
                <c:pt idx="109">
                  <c:v>205.17500000000001</c:v>
                </c:pt>
                <c:pt idx="110">
                  <c:v>199.19499999999999</c:v>
                </c:pt>
                <c:pt idx="111">
                  <c:v>199.25</c:v>
                </c:pt>
                <c:pt idx="112">
                  <c:v>196.32</c:v>
                </c:pt>
                <c:pt idx="113">
                  <c:v>193.05500000000001</c:v>
                </c:pt>
                <c:pt idx="114">
                  <c:v>192.185</c:v>
                </c:pt>
                <c:pt idx="115">
                  <c:v>205.36500000000001</c:v>
                </c:pt>
                <c:pt idx="116">
                  <c:v>208.11</c:v>
                </c:pt>
                <c:pt idx="117">
                  <c:v>206.11</c:v>
                </c:pt>
                <c:pt idx="118">
                  <c:v>220.11</c:v>
                </c:pt>
                <c:pt idx="119">
                  <c:v>225.91499999999999</c:v>
                </c:pt>
                <c:pt idx="120">
                  <c:v>225.83500000000001</c:v>
                </c:pt>
                <c:pt idx="121">
                  <c:v>241.005</c:v>
                </c:pt>
                <c:pt idx="122">
                  <c:v>244.55</c:v>
                </c:pt>
                <c:pt idx="123">
                  <c:v>276.75</c:v>
                </c:pt>
                <c:pt idx="124">
                  <c:v>269.05</c:v>
                </c:pt>
                <c:pt idx="125">
                  <c:v>292.14999999999998</c:v>
                </c:pt>
                <c:pt idx="126">
                  <c:v>321.41500000000002</c:v>
                </c:pt>
                <c:pt idx="127">
                  <c:v>339.19499999999999</c:v>
                </c:pt>
                <c:pt idx="128">
                  <c:v>272.60500000000002</c:v>
                </c:pt>
                <c:pt idx="129">
                  <c:v>252.93700000000001</c:v>
                </c:pt>
                <c:pt idx="130">
                  <c:v>239.905</c:v>
                </c:pt>
                <c:pt idx="131">
                  <c:v>243.005</c:v>
                </c:pt>
                <c:pt idx="132">
                  <c:v>214.66499999999999</c:v>
                </c:pt>
                <c:pt idx="133">
                  <c:v>239.84</c:v>
                </c:pt>
                <c:pt idx="134">
                  <c:v>213.88499999999999</c:v>
                </c:pt>
                <c:pt idx="135">
                  <c:v>220.54</c:v>
                </c:pt>
                <c:pt idx="136">
                  <c:v>207.09</c:v>
                </c:pt>
                <c:pt idx="137">
                  <c:v>190.59</c:v>
                </c:pt>
                <c:pt idx="138">
                  <c:v>198.61</c:v>
                </c:pt>
                <c:pt idx="139">
                  <c:v>217.88</c:v>
                </c:pt>
                <c:pt idx="140">
                  <c:v>214.285</c:v>
                </c:pt>
                <c:pt idx="141">
                  <c:v>187.79499999999999</c:v>
                </c:pt>
                <c:pt idx="142">
                  <c:v>182.26</c:v>
                </c:pt>
                <c:pt idx="143">
                  <c:v>194.26</c:v>
                </c:pt>
                <c:pt idx="144">
                  <c:v>189.78</c:v>
                </c:pt>
                <c:pt idx="145">
                  <c:v>187.47</c:v>
                </c:pt>
                <c:pt idx="146">
                  <c:v>185.495</c:v>
                </c:pt>
                <c:pt idx="147">
                  <c:v>173.83500000000001</c:v>
                </c:pt>
                <c:pt idx="148">
                  <c:v>186.1</c:v>
                </c:pt>
                <c:pt idx="149">
                  <c:v>207.185</c:v>
                </c:pt>
                <c:pt idx="150">
                  <c:v>187.66499999999999</c:v>
                </c:pt>
                <c:pt idx="151">
                  <c:v>188.8</c:v>
                </c:pt>
                <c:pt idx="152">
                  <c:v>169.91</c:v>
                </c:pt>
                <c:pt idx="153">
                  <c:v>161.94999999999999</c:v>
                </c:pt>
                <c:pt idx="154">
                  <c:v>173.69499999999999</c:v>
                </c:pt>
                <c:pt idx="155">
                  <c:v>175.71</c:v>
                </c:pt>
                <c:pt idx="156">
                  <c:v>156.20500000000001</c:v>
                </c:pt>
                <c:pt idx="157">
                  <c:v>154.12</c:v>
                </c:pt>
                <c:pt idx="158">
                  <c:v>156.78</c:v>
                </c:pt>
                <c:pt idx="159">
                  <c:v>160.19</c:v>
                </c:pt>
                <c:pt idx="160">
                  <c:v>153.81</c:v>
                </c:pt>
                <c:pt idx="161">
                  <c:v>141.995</c:v>
                </c:pt>
                <c:pt idx="162">
                  <c:v>127.98</c:v>
                </c:pt>
                <c:pt idx="163">
                  <c:v>113.22</c:v>
                </c:pt>
                <c:pt idx="164">
                  <c:v>112.51</c:v>
                </c:pt>
                <c:pt idx="165">
                  <c:v>127.145</c:v>
                </c:pt>
                <c:pt idx="166">
                  <c:v>113.575</c:v>
                </c:pt>
                <c:pt idx="167">
                  <c:v>99.17</c:v>
                </c:pt>
                <c:pt idx="168">
                  <c:v>99.795000000000002</c:v>
                </c:pt>
                <c:pt idx="169">
                  <c:v>104.32</c:v>
                </c:pt>
                <c:pt idx="170">
                  <c:v>107.38500000000001</c:v>
                </c:pt>
                <c:pt idx="171">
                  <c:v>112.244</c:v>
                </c:pt>
                <c:pt idx="172">
                  <c:v>123.35</c:v>
                </c:pt>
                <c:pt idx="173">
                  <c:v>116.19499999999999</c:v>
                </c:pt>
                <c:pt idx="174">
                  <c:v>125.86499999999999</c:v>
                </c:pt>
                <c:pt idx="175">
                  <c:v>125.44499999999999</c:v>
                </c:pt>
                <c:pt idx="176">
                  <c:v>114.785</c:v>
                </c:pt>
                <c:pt idx="177">
                  <c:v>109.685</c:v>
                </c:pt>
                <c:pt idx="178">
                  <c:v>118.145</c:v>
                </c:pt>
                <c:pt idx="179">
                  <c:v>113.145</c:v>
                </c:pt>
                <c:pt idx="180">
                  <c:v>113.45</c:v>
                </c:pt>
                <c:pt idx="181">
                  <c:v>97.855000000000004</c:v>
                </c:pt>
                <c:pt idx="182">
                  <c:v>113.705</c:v>
                </c:pt>
                <c:pt idx="183">
                  <c:v>124.105</c:v>
                </c:pt>
                <c:pt idx="184">
                  <c:v>113.9</c:v>
                </c:pt>
                <c:pt idx="185">
                  <c:v>112.55500000000001</c:v>
                </c:pt>
                <c:pt idx="186">
                  <c:v>115.51</c:v>
                </c:pt>
                <c:pt idx="187">
                  <c:v>116.13</c:v>
                </c:pt>
                <c:pt idx="188">
                  <c:v>119.64</c:v>
                </c:pt>
                <c:pt idx="189">
                  <c:v>129.62</c:v>
                </c:pt>
                <c:pt idx="190">
                  <c:v>124.37</c:v>
                </c:pt>
                <c:pt idx="191">
                  <c:v>123.28</c:v>
                </c:pt>
                <c:pt idx="192">
                  <c:v>132.286</c:v>
                </c:pt>
                <c:pt idx="193">
                  <c:v>146.39500000000001</c:v>
                </c:pt>
                <c:pt idx="194">
                  <c:v>139.26</c:v>
                </c:pt>
                <c:pt idx="195">
                  <c:v>135.56</c:v>
                </c:pt>
                <c:pt idx="196">
                  <c:v>134.69999999999999</c:v>
                </c:pt>
                <c:pt idx="197">
                  <c:v>138.49</c:v>
                </c:pt>
                <c:pt idx="198">
                  <c:v>149.245</c:v>
                </c:pt>
                <c:pt idx="199">
                  <c:v>138.89500000000001</c:v>
                </c:pt>
                <c:pt idx="200">
                  <c:v>139.11500000000001</c:v>
                </c:pt>
                <c:pt idx="201">
                  <c:v>136.59</c:v>
                </c:pt>
                <c:pt idx="202">
                  <c:v>137.53</c:v>
                </c:pt>
                <c:pt idx="203">
                  <c:v>131.51</c:v>
                </c:pt>
                <c:pt idx="204">
                  <c:v>134.76499999999999</c:v>
                </c:pt>
                <c:pt idx="205">
                  <c:v>115.45</c:v>
                </c:pt>
                <c:pt idx="206">
                  <c:v>108.545</c:v>
                </c:pt>
                <c:pt idx="207">
                  <c:v>105.69</c:v>
                </c:pt>
                <c:pt idx="208">
                  <c:v>97.75</c:v>
                </c:pt>
                <c:pt idx="209">
                  <c:v>91.94</c:v>
                </c:pt>
                <c:pt idx="210">
                  <c:v>82.974999999999994</c:v>
                </c:pt>
                <c:pt idx="211">
                  <c:v>80.045000000000002</c:v>
                </c:pt>
                <c:pt idx="212">
                  <c:v>81.349999999999994</c:v>
                </c:pt>
                <c:pt idx="213">
                  <c:v>83.83</c:v>
                </c:pt>
                <c:pt idx="214">
                  <c:v>76.314999999999998</c:v>
                </c:pt>
                <c:pt idx="215">
                  <c:v>77.02</c:v>
                </c:pt>
                <c:pt idx="216">
                  <c:v>72.31</c:v>
                </c:pt>
                <c:pt idx="217">
                  <c:v>65.02</c:v>
                </c:pt>
                <c:pt idx="218">
                  <c:v>72.42</c:v>
                </c:pt>
                <c:pt idx="219">
                  <c:v>69.53</c:v>
                </c:pt>
                <c:pt idx="220">
                  <c:v>74.3</c:v>
                </c:pt>
                <c:pt idx="221">
                  <c:v>70.069999999999993</c:v>
                </c:pt>
                <c:pt idx="222">
                  <c:v>65.349999999999994</c:v>
                </c:pt>
                <c:pt idx="223">
                  <c:v>66.81</c:v>
                </c:pt>
                <c:pt idx="224">
                  <c:v>64.81</c:v>
                </c:pt>
                <c:pt idx="225">
                  <c:v>55.45</c:v>
                </c:pt>
                <c:pt idx="226">
                  <c:v>60.06</c:v>
                </c:pt>
                <c:pt idx="227">
                  <c:v>61.71</c:v>
                </c:pt>
                <c:pt idx="228">
                  <c:v>58.35</c:v>
                </c:pt>
                <c:pt idx="229">
                  <c:v>66.900000000000006</c:v>
                </c:pt>
                <c:pt idx="232">
                  <c:v>66</c:v>
                </c:pt>
                <c:pt idx="233">
                  <c:v>58.27</c:v>
                </c:pt>
                <c:pt idx="234">
                  <c:v>56.66</c:v>
                </c:pt>
                <c:pt idx="235">
                  <c:v>54.81</c:v>
                </c:pt>
                <c:pt idx="236">
                  <c:v>55.42</c:v>
                </c:pt>
                <c:pt idx="239">
                  <c:v>55.16</c:v>
                </c:pt>
                <c:pt idx="240">
                  <c:v>57.35</c:v>
                </c:pt>
                <c:pt idx="241">
                  <c:v>59.53</c:v>
                </c:pt>
                <c:pt idx="242">
                  <c:v>57.04</c:v>
                </c:pt>
                <c:pt idx="243">
                  <c:v>57.89</c:v>
                </c:pt>
                <c:pt idx="246">
                  <c:v>58.11</c:v>
                </c:pt>
                <c:pt idx="247">
                  <c:v>55.4</c:v>
                </c:pt>
                <c:pt idx="248">
                  <c:v>53.69</c:v>
                </c:pt>
                <c:pt idx="249">
                  <c:v>52.73</c:v>
                </c:pt>
                <c:pt idx="250">
                  <c:v>53.95</c:v>
                </c:pt>
                <c:pt idx="253">
                  <c:v>51.71</c:v>
                </c:pt>
                <c:pt idx="254">
                  <c:v>52.39</c:v>
                </c:pt>
                <c:pt idx="255">
                  <c:v>54.72</c:v>
                </c:pt>
                <c:pt idx="256">
                  <c:v>52.01</c:v>
                </c:pt>
                <c:pt idx="257">
                  <c:v>49.05</c:v>
                </c:pt>
                <c:pt idx="260">
                  <c:v>49.87</c:v>
                </c:pt>
                <c:pt idx="261">
                  <c:v>48.54</c:v>
                </c:pt>
                <c:pt idx="262">
                  <c:v>50.57</c:v>
                </c:pt>
                <c:pt idx="263">
                  <c:v>50.78</c:v>
                </c:pt>
                <c:pt idx="264">
                  <c:v>51.01</c:v>
                </c:pt>
                <c:pt idx="267">
                  <c:v>47.3</c:v>
                </c:pt>
                <c:pt idx="268">
                  <c:v>46.66</c:v>
                </c:pt>
                <c:pt idx="269">
                  <c:v>47.08</c:v>
                </c:pt>
                <c:pt idx="270">
                  <c:v>46.81</c:v>
                </c:pt>
                <c:pt idx="271">
                  <c:v>44.98</c:v>
                </c:pt>
                <c:pt idx="274">
                  <c:v>42.15</c:v>
                </c:pt>
                <c:pt idx="275">
                  <c:v>43.37</c:v>
                </c:pt>
                <c:pt idx="276">
                  <c:v>42.34</c:v>
                </c:pt>
                <c:pt idx="277">
                  <c:v>43.6</c:v>
                </c:pt>
                <c:pt idx="278">
                  <c:v>52.86</c:v>
                </c:pt>
                <c:pt idx="281">
                  <c:v>49.58</c:v>
                </c:pt>
                <c:pt idx="282">
                  <c:v>44.19</c:v>
                </c:pt>
                <c:pt idx="283">
                  <c:v>42.91</c:v>
                </c:pt>
                <c:pt idx="284">
                  <c:v>44.34</c:v>
                </c:pt>
                <c:pt idx="285">
                  <c:v>42.86</c:v>
                </c:pt>
                <c:pt idx="288">
                  <c:v>39.33</c:v>
                </c:pt>
                <c:pt idx="289">
                  <c:v>42.4</c:v>
                </c:pt>
                <c:pt idx="290">
                  <c:v>39.97</c:v>
                </c:pt>
                <c:pt idx="291">
                  <c:v>43.19</c:v>
                </c:pt>
                <c:pt idx="292">
                  <c:v>41.09</c:v>
                </c:pt>
                <c:pt idx="295">
                  <c:v>42.53</c:v>
                </c:pt>
                <c:pt idx="296">
                  <c:v>42.75</c:v>
                </c:pt>
                <c:pt idx="297">
                  <c:v>42.8</c:v>
                </c:pt>
                <c:pt idx="298">
                  <c:v>43.61</c:v>
                </c:pt>
                <c:pt idx="299">
                  <c:v>47.84</c:v>
                </c:pt>
                <c:pt idx="302">
                  <c:v>51.37</c:v>
                </c:pt>
                <c:pt idx="303">
                  <c:v>46.57</c:v>
                </c:pt>
                <c:pt idx="304">
                  <c:v>44.58</c:v>
                </c:pt>
                <c:pt idx="305">
                  <c:v>43.13</c:v>
                </c:pt>
                <c:pt idx="306">
                  <c:v>43.13</c:v>
                </c:pt>
                <c:pt idx="309">
                  <c:v>43.13</c:v>
                </c:pt>
                <c:pt idx="310">
                  <c:v>43.69</c:v>
                </c:pt>
                <c:pt idx="311">
                  <c:v>42.88</c:v>
                </c:pt>
                <c:pt idx="312">
                  <c:v>42.09</c:v>
                </c:pt>
                <c:pt idx="313">
                  <c:v>41.15</c:v>
                </c:pt>
                <c:pt idx="314">
                  <c:v>41.13</c:v>
                </c:pt>
                <c:pt idx="315">
                  <c:v>42.72</c:v>
                </c:pt>
                <c:pt idx="316">
                  <c:v>40.299999999999997</c:v>
                </c:pt>
                <c:pt idx="317">
                  <c:v>40.56</c:v>
                </c:pt>
                <c:pt idx="318">
                  <c:v>40.159999999999997</c:v>
                </c:pt>
                <c:pt idx="319">
                  <c:v>39.92</c:v>
                </c:pt>
                <c:pt idx="320">
                  <c:v>40.159999999999997</c:v>
                </c:pt>
                <c:pt idx="323">
                  <c:v>39.92</c:v>
                </c:pt>
                <c:pt idx="324">
                  <c:v>39.83</c:v>
                </c:pt>
                <c:pt idx="325">
                  <c:v>38.549999999999997</c:v>
                </c:pt>
                <c:pt idx="326">
                  <c:v>39.04</c:v>
                </c:pt>
                <c:pt idx="327">
                  <c:v>38.54</c:v>
                </c:pt>
                <c:pt idx="330">
                  <c:v>38.83</c:v>
                </c:pt>
                <c:pt idx="331">
                  <c:v>37.53</c:v>
                </c:pt>
                <c:pt idx="332">
                  <c:v>36.78</c:v>
                </c:pt>
                <c:pt idx="333">
                  <c:v>35.65</c:v>
                </c:pt>
                <c:pt idx="334">
                  <c:v>36.57</c:v>
                </c:pt>
                <c:pt idx="337">
                  <c:v>36.869999999999997</c:v>
                </c:pt>
                <c:pt idx="338">
                  <c:v>35.950000000000003</c:v>
                </c:pt>
                <c:pt idx="339">
                  <c:v>34.99</c:v>
                </c:pt>
                <c:pt idx="340">
                  <c:v>34.99</c:v>
                </c:pt>
                <c:pt idx="341">
                  <c:v>32.770000000000003</c:v>
                </c:pt>
                <c:pt idx="344">
                  <c:v>32.31</c:v>
                </c:pt>
                <c:pt idx="345">
                  <c:v>31.82</c:v>
                </c:pt>
                <c:pt idx="346">
                  <c:v>31.95</c:v>
                </c:pt>
                <c:pt idx="347">
                  <c:v>29.79</c:v>
                </c:pt>
                <c:pt idx="348">
                  <c:v>30.18</c:v>
                </c:pt>
                <c:pt idx="351">
                  <c:v>29.71</c:v>
                </c:pt>
                <c:pt idx="352">
                  <c:v>29.13</c:v>
                </c:pt>
                <c:pt idx="353">
                  <c:v>27.79</c:v>
                </c:pt>
                <c:pt idx="354">
                  <c:v>25.45</c:v>
                </c:pt>
                <c:pt idx="355">
                  <c:v>24.52</c:v>
                </c:pt>
                <c:pt idx="358">
                  <c:v>24.56</c:v>
                </c:pt>
                <c:pt idx="359">
                  <c:v>24.68</c:v>
                </c:pt>
                <c:pt idx="360">
                  <c:v>26.85</c:v>
                </c:pt>
                <c:pt idx="361">
                  <c:v>23.1</c:v>
                </c:pt>
                <c:pt idx="362">
                  <c:v>23.69</c:v>
                </c:pt>
                <c:pt idx="365">
                  <c:v>28.48</c:v>
                </c:pt>
                <c:pt idx="366">
                  <c:v>24.86</c:v>
                </c:pt>
                <c:pt idx="367">
                  <c:v>26.33</c:v>
                </c:pt>
                <c:pt idx="368">
                  <c:v>26.95</c:v>
                </c:pt>
                <c:pt idx="369">
                  <c:v>32.049999999999997</c:v>
                </c:pt>
                <c:pt idx="372">
                  <c:v>31.04</c:v>
                </c:pt>
                <c:pt idx="373">
                  <c:v>36.049999999999997</c:v>
                </c:pt>
                <c:pt idx="374">
                  <c:v>38.31</c:v>
                </c:pt>
                <c:pt idx="375">
                  <c:v>41.15</c:v>
                </c:pt>
                <c:pt idx="376">
                  <c:v>35.01</c:v>
                </c:pt>
                <c:pt idx="379">
                  <c:v>34.9</c:v>
                </c:pt>
                <c:pt idx="380">
                  <c:v>38.71</c:v>
                </c:pt>
                <c:pt idx="381">
                  <c:v>36.74</c:v>
                </c:pt>
                <c:pt idx="382">
                  <c:v>34.1</c:v>
                </c:pt>
                <c:pt idx="383">
                  <c:v>32.51</c:v>
                </c:pt>
                <c:pt idx="386">
                  <c:v>31.98</c:v>
                </c:pt>
                <c:pt idx="387">
                  <c:v>34.51</c:v>
                </c:pt>
                <c:pt idx="388">
                  <c:v>34.130000000000003</c:v>
                </c:pt>
                <c:pt idx="389">
                  <c:v>35.18</c:v>
                </c:pt>
                <c:pt idx="390">
                  <c:v>37.1</c:v>
                </c:pt>
                <c:pt idx="393">
                  <c:v>33.93</c:v>
                </c:pt>
                <c:pt idx="394">
                  <c:v>35.409999999999997</c:v>
                </c:pt>
                <c:pt idx="395">
                  <c:v>34.369999999999997</c:v>
                </c:pt>
                <c:pt idx="396">
                  <c:v>32.35</c:v>
                </c:pt>
                <c:pt idx="397">
                  <c:v>33.479999999999997</c:v>
                </c:pt>
                <c:pt idx="400">
                  <c:v>30.23</c:v>
                </c:pt>
                <c:pt idx="401">
                  <c:v>29.06</c:v>
                </c:pt>
                <c:pt idx="402">
                  <c:v>26.64</c:v>
                </c:pt>
                <c:pt idx="403">
                  <c:v>26.61</c:v>
                </c:pt>
                <c:pt idx="404">
                  <c:v>25.96</c:v>
                </c:pt>
                <c:pt idx="407">
                  <c:v>25.1</c:v>
                </c:pt>
                <c:pt idx="408">
                  <c:v>27.07</c:v>
                </c:pt>
                <c:pt idx="409">
                  <c:v>26.96</c:v>
                </c:pt>
                <c:pt idx="410">
                  <c:v>28.02</c:v>
                </c:pt>
                <c:pt idx="411">
                  <c:v>30.4</c:v>
                </c:pt>
                <c:pt idx="414">
                  <c:v>30.56</c:v>
                </c:pt>
                <c:pt idx="415">
                  <c:v>32.65</c:v>
                </c:pt>
                <c:pt idx="416">
                  <c:v>29.27</c:v>
                </c:pt>
                <c:pt idx="417">
                  <c:v>28.43</c:v>
                </c:pt>
                <c:pt idx="418">
                  <c:v>25.84</c:v>
                </c:pt>
                <c:pt idx="421">
                  <c:v>28.37</c:v>
                </c:pt>
                <c:pt idx="422">
                  <c:v>27.12</c:v>
                </c:pt>
                <c:pt idx="423">
                  <c:v>28.74</c:v>
                </c:pt>
                <c:pt idx="424">
                  <c:v>30.47</c:v>
                </c:pt>
                <c:pt idx="425">
                  <c:v>28.85</c:v>
                </c:pt>
                <c:pt idx="428">
                  <c:v>30.49</c:v>
                </c:pt>
                <c:pt idx="429">
                  <c:v>31.07</c:v>
                </c:pt>
                <c:pt idx="430">
                  <c:v>39.82</c:v>
                </c:pt>
                <c:pt idx="431">
                  <c:v>37.06</c:v>
                </c:pt>
                <c:pt idx="432">
                  <c:v>35.299999999999997</c:v>
                </c:pt>
                <c:pt idx="435">
                  <c:v>34.43</c:v>
                </c:pt>
                <c:pt idx="436">
                  <c:v>38.81</c:v>
                </c:pt>
                <c:pt idx="437">
                  <c:v>37.78</c:v>
                </c:pt>
                <c:pt idx="438">
                  <c:v>36.83</c:v>
                </c:pt>
                <c:pt idx="439">
                  <c:v>36.409999999999997</c:v>
                </c:pt>
                <c:pt idx="442">
                  <c:v>40.78</c:v>
                </c:pt>
                <c:pt idx="443">
                  <c:v>42.91</c:v>
                </c:pt>
                <c:pt idx="444">
                  <c:v>38.159999999999997</c:v>
                </c:pt>
                <c:pt idx="445">
                  <c:v>31.94</c:v>
                </c:pt>
                <c:pt idx="446">
                  <c:v>34.78</c:v>
                </c:pt>
                <c:pt idx="449">
                  <c:v>38.409999999999997</c:v>
                </c:pt>
                <c:pt idx="450">
                  <c:v>35.200000000000003</c:v>
                </c:pt>
                <c:pt idx="451">
                  <c:v>35.99</c:v>
                </c:pt>
                <c:pt idx="452">
                  <c:v>35.03</c:v>
                </c:pt>
                <c:pt idx="453">
                  <c:v>35.619999999999997</c:v>
                </c:pt>
                <c:pt idx="456">
                  <c:v>33.57</c:v>
                </c:pt>
                <c:pt idx="457">
                  <c:v>34.450000000000003</c:v>
                </c:pt>
                <c:pt idx="458">
                  <c:v>31.07</c:v>
                </c:pt>
                <c:pt idx="459">
                  <c:v>32.76</c:v>
                </c:pt>
                <c:pt idx="460">
                  <c:v>34.51</c:v>
                </c:pt>
                <c:pt idx="463">
                  <c:v>35.85</c:v>
                </c:pt>
                <c:pt idx="464">
                  <c:v>34.700000000000003</c:v>
                </c:pt>
                <c:pt idx="465">
                  <c:v>36.82</c:v>
                </c:pt>
                <c:pt idx="466">
                  <c:v>35.520000000000003</c:v>
                </c:pt>
                <c:pt idx="467">
                  <c:v>36.479999999999997</c:v>
                </c:pt>
                <c:pt idx="470">
                  <c:v>34.479999999999997</c:v>
                </c:pt>
                <c:pt idx="471">
                  <c:v>36.78</c:v>
                </c:pt>
                <c:pt idx="472">
                  <c:v>37.4</c:v>
                </c:pt>
                <c:pt idx="473">
                  <c:v>39.1</c:v>
                </c:pt>
                <c:pt idx="474">
                  <c:v>39.79</c:v>
                </c:pt>
                <c:pt idx="477">
                  <c:v>44.44</c:v>
                </c:pt>
                <c:pt idx="478">
                  <c:v>40.32</c:v>
                </c:pt>
                <c:pt idx="479">
                  <c:v>39.299999999999997</c:v>
                </c:pt>
                <c:pt idx="480">
                  <c:v>39.74</c:v>
                </c:pt>
                <c:pt idx="481">
                  <c:v>41.86</c:v>
                </c:pt>
                <c:pt idx="484">
                  <c:v>39.340000000000003</c:v>
                </c:pt>
                <c:pt idx="485">
                  <c:v>36.99</c:v>
                </c:pt>
                <c:pt idx="486">
                  <c:v>38.44</c:v>
                </c:pt>
                <c:pt idx="487">
                  <c:v>36.21</c:v>
                </c:pt>
                <c:pt idx="488">
                  <c:v>38.229999999999997</c:v>
                </c:pt>
                <c:pt idx="491">
                  <c:v>43.95</c:v>
                </c:pt>
                <c:pt idx="492">
                  <c:v>49.45</c:v>
                </c:pt>
                <c:pt idx="493">
                  <c:v>46.07</c:v>
                </c:pt>
                <c:pt idx="494">
                  <c:v>53</c:v>
                </c:pt>
                <c:pt idx="495">
                  <c:v>53.98</c:v>
                </c:pt>
                <c:pt idx="498">
                  <c:v>48.47</c:v>
                </c:pt>
                <c:pt idx="499">
                  <c:v>49.8</c:v>
                </c:pt>
                <c:pt idx="500">
                  <c:v>50.7</c:v>
                </c:pt>
                <c:pt idx="501">
                  <c:v>50.17</c:v>
                </c:pt>
                <c:pt idx="502">
                  <c:v>51.11</c:v>
                </c:pt>
                <c:pt idx="505">
                  <c:v>51.28</c:v>
                </c:pt>
                <c:pt idx="506">
                  <c:v>49.26</c:v>
                </c:pt>
                <c:pt idx="507">
                  <c:v>49.92</c:v>
                </c:pt>
                <c:pt idx="508">
                  <c:v>50.81</c:v>
                </c:pt>
                <c:pt idx="509">
                  <c:v>50.53</c:v>
                </c:pt>
                <c:pt idx="512">
                  <c:v>50.55</c:v>
                </c:pt>
                <c:pt idx="513">
                  <c:v>48.01</c:v>
                </c:pt>
                <c:pt idx="514">
                  <c:v>47.76</c:v>
                </c:pt>
                <c:pt idx="515">
                  <c:v>48.56</c:v>
                </c:pt>
                <c:pt idx="516">
                  <c:v>48.06</c:v>
                </c:pt>
                <c:pt idx="519">
                  <c:v>44.83</c:v>
                </c:pt>
                <c:pt idx="520">
                  <c:v>46.06</c:v>
                </c:pt>
                <c:pt idx="521">
                  <c:v>45.78</c:v>
                </c:pt>
                <c:pt idx="522">
                  <c:v>48.13</c:v>
                </c:pt>
                <c:pt idx="523">
                  <c:v>46.63</c:v>
                </c:pt>
                <c:pt idx="526">
                  <c:v>47.87</c:v>
                </c:pt>
                <c:pt idx="527">
                  <c:v>47.61</c:v>
                </c:pt>
                <c:pt idx="528">
                  <c:v>47.04</c:v>
                </c:pt>
                <c:pt idx="529">
                  <c:v>45.85</c:v>
                </c:pt>
                <c:pt idx="530">
                  <c:v>45.06</c:v>
                </c:pt>
                <c:pt idx="533">
                  <c:v>45.82</c:v>
                </c:pt>
                <c:pt idx="534">
                  <c:v>44.06</c:v>
                </c:pt>
                <c:pt idx="535">
                  <c:v>44.62</c:v>
                </c:pt>
                <c:pt idx="536">
                  <c:v>46.83</c:v>
                </c:pt>
                <c:pt idx="537">
                  <c:v>46.66</c:v>
                </c:pt>
                <c:pt idx="540">
                  <c:v>43.98</c:v>
                </c:pt>
                <c:pt idx="541">
                  <c:v>42.77</c:v>
                </c:pt>
                <c:pt idx="542">
                  <c:v>40.36</c:v>
                </c:pt>
                <c:pt idx="543">
                  <c:v>42.09</c:v>
                </c:pt>
                <c:pt idx="544">
                  <c:v>43.5</c:v>
                </c:pt>
                <c:pt idx="547">
                  <c:v>40.1</c:v>
                </c:pt>
                <c:pt idx="548">
                  <c:v>38.130000000000003</c:v>
                </c:pt>
                <c:pt idx="549">
                  <c:v>39.31</c:v>
                </c:pt>
                <c:pt idx="550">
                  <c:v>39.97</c:v>
                </c:pt>
                <c:pt idx="551">
                  <c:v>38.6</c:v>
                </c:pt>
                <c:pt idx="554">
                  <c:v>36.119999999999997</c:v>
                </c:pt>
                <c:pt idx="555">
                  <c:v>34.700000000000003</c:v>
                </c:pt>
                <c:pt idx="556">
                  <c:v>35.81</c:v>
                </c:pt>
                <c:pt idx="557">
                  <c:v>34.85</c:v>
                </c:pt>
                <c:pt idx="558">
                  <c:v>33.19</c:v>
                </c:pt>
                <c:pt idx="561">
                  <c:v>35.520000000000003</c:v>
                </c:pt>
                <c:pt idx="562">
                  <c:v>32.57</c:v>
                </c:pt>
                <c:pt idx="563">
                  <c:v>33.520000000000003</c:v>
                </c:pt>
                <c:pt idx="564">
                  <c:v>34.200000000000003</c:v>
                </c:pt>
                <c:pt idx="565">
                  <c:v>34.17</c:v>
                </c:pt>
                <c:pt idx="569">
                  <c:v>34.17</c:v>
                </c:pt>
                <c:pt idx="570">
                  <c:v>35.51</c:v>
                </c:pt>
                <c:pt idx="571">
                  <c:v>33.1</c:v>
                </c:pt>
                <c:pt idx="572">
                  <c:v>32.35</c:v>
                </c:pt>
                <c:pt idx="576">
                  <c:v>30.57</c:v>
                </c:pt>
                <c:pt idx="577">
                  <c:v>32.799999999999997</c:v>
                </c:pt>
                <c:pt idx="578">
                  <c:v>33.409999999999997</c:v>
                </c:pt>
                <c:pt idx="579">
                  <c:v>34.549999999999997</c:v>
                </c:pt>
                <c:pt idx="582">
                  <c:v>31.58</c:v>
                </c:pt>
                <c:pt idx="583">
                  <c:v>30.64</c:v>
                </c:pt>
                <c:pt idx="584">
                  <c:v>30.94</c:v>
                </c:pt>
                <c:pt idx="585">
                  <c:v>30.82</c:v>
                </c:pt>
                <c:pt idx="586">
                  <c:v>31.99</c:v>
                </c:pt>
                <c:pt idx="589">
                  <c:v>29.92</c:v>
                </c:pt>
                <c:pt idx="590">
                  <c:v>29.66</c:v>
                </c:pt>
                <c:pt idx="591">
                  <c:v>27.64</c:v>
                </c:pt>
                <c:pt idx="592">
                  <c:v>27.89</c:v>
                </c:pt>
                <c:pt idx="593">
                  <c:v>28.43</c:v>
                </c:pt>
                <c:pt idx="596">
                  <c:v>27.26</c:v>
                </c:pt>
                <c:pt idx="597">
                  <c:v>27.23</c:v>
                </c:pt>
                <c:pt idx="598">
                  <c:v>28.93</c:v>
                </c:pt>
                <c:pt idx="599">
                  <c:v>27.78</c:v>
                </c:pt>
                <c:pt idx="603">
                  <c:v>28.17</c:v>
                </c:pt>
                <c:pt idx="604">
                  <c:v>29.39</c:v>
                </c:pt>
                <c:pt idx="605">
                  <c:v>30.23</c:v>
                </c:pt>
                <c:pt idx="606">
                  <c:v>28.99</c:v>
                </c:pt>
                <c:pt idx="607">
                  <c:v>29.3</c:v>
                </c:pt>
                <c:pt idx="610">
                  <c:v>28.34</c:v>
                </c:pt>
                <c:pt idx="611">
                  <c:v>28.61</c:v>
                </c:pt>
                <c:pt idx="612">
                  <c:v>28.19</c:v>
                </c:pt>
                <c:pt idx="613">
                  <c:v>27.81</c:v>
                </c:pt>
                <c:pt idx="614">
                  <c:v>27.12</c:v>
                </c:pt>
                <c:pt idx="617">
                  <c:v>25.73</c:v>
                </c:pt>
                <c:pt idx="618">
                  <c:v>25.44</c:v>
                </c:pt>
                <c:pt idx="619">
                  <c:v>24.86</c:v>
                </c:pt>
                <c:pt idx="620">
                  <c:v>24.97</c:v>
                </c:pt>
                <c:pt idx="621">
                  <c:v>24.82</c:v>
                </c:pt>
                <c:pt idx="624">
                  <c:v>23.7</c:v>
                </c:pt>
                <c:pt idx="625">
                  <c:v>24.17</c:v>
                </c:pt>
                <c:pt idx="626">
                  <c:v>23.98</c:v>
                </c:pt>
                <c:pt idx="627">
                  <c:v>23.19</c:v>
                </c:pt>
                <c:pt idx="628">
                  <c:v>22.93</c:v>
                </c:pt>
                <c:pt idx="631">
                  <c:v>24.01</c:v>
                </c:pt>
                <c:pt idx="632">
                  <c:v>24.56</c:v>
                </c:pt>
                <c:pt idx="633">
                  <c:v>25.62</c:v>
                </c:pt>
                <c:pt idx="634">
                  <c:v>24.86</c:v>
                </c:pt>
                <c:pt idx="635">
                  <c:v>25.81</c:v>
                </c:pt>
                <c:pt idx="638">
                  <c:v>26.89</c:v>
                </c:pt>
                <c:pt idx="639">
                  <c:v>27.47</c:v>
                </c:pt>
                <c:pt idx="640">
                  <c:v>26.57</c:v>
                </c:pt>
                <c:pt idx="641">
                  <c:v>25.99</c:v>
                </c:pt>
                <c:pt idx="642">
                  <c:v>26.39</c:v>
                </c:pt>
                <c:pt idx="645">
                  <c:v>24.93</c:v>
                </c:pt>
                <c:pt idx="646">
                  <c:v>24.77</c:v>
                </c:pt>
                <c:pt idx="647">
                  <c:v>24.9</c:v>
                </c:pt>
                <c:pt idx="648">
                  <c:v>26.05</c:v>
                </c:pt>
                <c:pt idx="649">
                  <c:v>27.03</c:v>
                </c:pt>
                <c:pt idx="652">
                  <c:v>28.82</c:v>
                </c:pt>
                <c:pt idx="653">
                  <c:v>28.87</c:v>
                </c:pt>
                <c:pt idx="654">
                  <c:v>27.74</c:v>
                </c:pt>
                <c:pt idx="655">
                  <c:v>26.4</c:v>
                </c:pt>
                <c:pt idx="656">
                  <c:v>27.78</c:v>
                </c:pt>
                <c:pt idx="659">
                  <c:v>28.49</c:v>
                </c:pt>
                <c:pt idx="660">
                  <c:v>27.13</c:v>
                </c:pt>
                <c:pt idx="661">
                  <c:v>27.69</c:v>
                </c:pt>
                <c:pt idx="662">
                  <c:v>27.34</c:v>
                </c:pt>
                <c:pt idx="666">
                  <c:v>27.34</c:v>
                </c:pt>
                <c:pt idx="667">
                  <c:v>26.2</c:v>
                </c:pt>
                <c:pt idx="668">
                  <c:v>25.56</c:v>
                </c:pt>
                <c:pt idx="669">
                  <c:v>26.21</c:v>
                </c:pt>
                <c:pt idx="670">
                  <c:v>26.61</c:v>
                </c:pt>
                <c:pt idx="673">
                  <c:v>27.92</c:v>
                </c:pt>
                <c:pt idx="674">
                  <c:v>27.56</c:v>
                </c:pt>
                <c:pt idx="675">
                  <c:v>27.45</c:v>
                </c:pt>
                <c:pt idx="676">
                  <c:v>29.52</c:v>
                </c:pt>
                <c:pt idx="677">
                  <c:v>30.84</c:v>
                </c:pt>
                <c:pt idx="678">
                  <c:v>31.54</c:v>
                </c:pt>
                <c:pt idx="681">
                  <c:v>33.61</c:v>
                </c:pt>
                <c:pt idx="682">
                  <c:v>31.94</c:v>
                </c:pt>
                <c:pt idx="683">
                  <c:v>32.19</c:v>
                </c:pt>
                <c:pt idx="684">
                  <c:v>30.75</c:v>
                </c:pt>
                <c:pt idx="687">
                  <c:v>29.15</c:v>
                </c:pt>
                <c:pt idx="688">
                  <c:v>28.64</c:v>
                </c:pt>
                <c:pt idx="689">
                  <c:v>29.17</c:v>
                </c:pt>
                <c:pt idx="690">
                  <c:v>29.9</c:v>
                </c:pt>
                <c:pt idx="691">
                  <c:v>29.38</c:v>
                </c:pt>
                <c:pt idx="692">
                  <c:v>29.38</c:v>
                </c:pt>
                <c:pt idx="694">
                  <c:v>28.25</c:v>
                </c:pt>
                <c:pt idx="695">
                  <c:v>29.39</c:v>
                </c:pt>
                <c:pt idx="696">
                  <c:v>28.86</c:v>
                </c:pt>
                <c:pt idx="697">
                  <c:v>30.04</c:v>
                </c:pt>
                <c:pt idx="698">
                  <c:v>30.07</c:v>
                </c:pt>
                <c:pt idx="699">
                  <c:v>30.07</c:v>
                </c:pt>
                <c:pt idx="701">
                  <c:v>31.84</c:v>
                </c:pt>
                <c:pt idx="702">
                  <c:v>30.71</c:v>
                </c:pt>
                <c:pt idx="703">
                  <c:v>30.69</c:v>
                </c:pt>
                <c:pt idx="704">
                  <c:v>30.96</c:v>
                </c:pt>
                <c:pt idx="705">
                  <c:v>29.86</c:v>
                </c:pt>
                <c:pt idx="706">
                  <c:v>29.86</c:v>
                </c:pt>
                <c:pt idx="708">
                  <c:v>29.67</c:v>
                </c:pt>
                <c:pt idx="709">
                  <c:v>29.66</c:v>
                </c:pt>
                <c:pt idx="710">
                  <c:v>29.49</c:v>
                </c:pt>
                <c:pt idx="711">
                  <c:v>30.57</c:v>
                </c:pt>
                <c:pt idx="712">
                  <c:v>30.77</c:v>
                </c:pt>
                <c:pt idx="713">
                  <c:v>30.77</c:v>
                </c:pt>
                <c:pt idx="715">
                  <c:v>31.71</c:v>
                </c:pt>
                <c:pt idx="716">
                  <c:v>32.9</c:v>
                </c:pt>
                <c:pt idx="717">
                  <c:v>34.68</c:v>
                </c:pt>
                <c:pt idx="718">
                  <c:v>35.36</c:v>
                </c:pt>
                <c:pt idx="719">
                  <c:v>33.96</c:v>
                </c:pt>
                <c:pt idx="720">
                  <c:v>33.96</c:v>
                </c:pt>
                <c:pt idx="722">
                  <c:v>34.92</c:v>
                </c:pt>
                <c:pt idx="723">
                  <c:v>33.520000000000003</c:v>
                </c:pt>
                <c:pt idx="724">
                  <c:v>33.840000000000003</c:v>
                </c:pt>
                <c:pt idx="725">
                  <c:v>34.83</c:v>
                </c:pt>
                <c:pt idx="726">
                  <c:v>34.64</c:v>
                </c:pt>
                <c:pt idx="729">
                  <c:v>36.15</c:v>
                </c:pt>
                <c:pt idx="730">
                  <c:v>34.11</c:v>
                </c:pt>
                <c:pt idx="731">
                  <c:v>33.380000000000003</c:v>
                </c:pt>
                <c:pt idx="732">
                  <c:v>33.14</c:v>
                </c:pt>
                <c:pt idx="733">
                  <c:v>33.21</c:v>
                </c:pt>
                <c:pt idx="736">
                  <c:v>34.42</c:v>
                </c:pt>
                <c:pt idx="737">
                  <c:v>34.14</c:v>
                </c:pt>
                <c:pt idx="738">
                  <c:v>34.96</c:v>
                </c:pt>
                <c:pt idx="739">
                  <c:v>35.799999999999997</c:v>
                </c:pt>
                <c:pt idx="740">
                  <c:v>35.46</c:v>
                </c:pt>
                <c:pt idx="743">
                  <c:v>34.25</c:v>
                </c:pt>
                <c:pt idx="744">
                  <c:v>34.67</c:v>
                </c:pt>
                <c:pt idx="745">
                  <c:v>35.33</c:v>
                </c:pt>
                <c:pt idx="746">
                  <c:v>34.44</c:v>
                </c:pt>
                <c:pt idx="747">
                  <c:v>33.96</c:v>
                </c:pt>
                <c:pt idx="748">
                  <c:v>33.96</c:v>
                </c:pt>
                <c:pt idx="750">
                  <c:v>34.590000000000003</c:v>
                </c:pt>
                <c:pt idx="751">
                  <c:v>34.520000000000003</c:v>
                </c:pt>
                <c:pt idx="752">
                  <c:v>34</c:v>
                </c:pt>
                <c:pt idx="753">
                  <c:v>34.270000000000003</c:v>
                </c:pt>
                <c:pt idx="754">
                  <c:v>34.51</c:v>
                </c:pt>
                <c:pt idx="755">
                  <c:v>34.51</c:v>
                </c:pt>
                <c:pt idx="757">
                  <c:v>33.43</c:v>
                </c:pt>
                <c:pt idx="758">
                  <c:v>33.53</c:v>
                </c:pt>
                <c:pt idx="759">
                  <c:v>32.770000000000003</c:v>
                </c:pt>
                <c:pt idx="760">
                  <c:v>33.47</c:v>
                </c:pt>
                <c:pt idx="761">
                  <c:v>33.020000000000003</c:v>
                </c:pt>
                <c:pt idx="762">
                  <c:v>33.020000000000003</c:v>
                </c:pt>
                <c:pt idx="764">
                  <c:v>32.15</c:v>
                </c:pt>
                <c:pt idx="765">
                  <c:v>31.09</c:v>
                </c:pt>
                <c:pt idx="766">
                  <c:v>30.67</c:v>
                </c:pt>
                <c:pt idx="767">
                  <c:v>31.08</c:v>
                </c:pt>
                <c:pt idx="768">
                  <c:v>31.57</c:v>
                </c:pt>
                <c:pt idx="769">
                  <c:v>31.57</c:v>
                </c:pt>
                <c:pt idx="771">
                  <c:v>31.68</c:v>
                </c:pt>
                <c:pt idx="772">
                  <c:v>32.799999999999997</c:v>
                </c:pt>
                <c:pt idx="773">
                  <c:v>31.57</c:v>
                </c:pt>
                <c:pt idx="774">
                  <c:v>32.340000000000003</c:v>
                </c:pt>
                <c:pt idx="775">
                  <c:v>31.72</c:v>
                </c:pt>
                <c:pt idx="776">
                  <c:v>31.72</c:v>
                </c:pt>
                <c:pt idx="778">
                  <c:v>31.88</c:v>
                </c:pt>
                <c:pt idx="779">
                  <c:v>31.34</c:v>
                </c:pt>
                <c:pt idx="780">
                  <c:v>32.700000000000003</c:v>
                </c:pt>
                <c:pt idx="781">
                  <c:v>32.01</c:v>
                </c:pt>
                <c:pt idx="782">
                  <c:v>32.35</c:v>
                </c:pt>
                <c:pt idx="785">
                  <c:v>33.869999999999997</c:v>
                </c:pt>
                <c:pt idx="786">
                  <c:v>35.08</c:v>
                </c:pt>
                <c:pt idx="787">
                  <c:v>35.869999999999997</c:v>
                </c:pt>
                <c:pt idx="788">
                  <c:v>36.97</c:v>
                </c:pt>
                <c:pt idx="789">
                  <c:v>36.65</c:v>
                </c:pt>
                <c:pt idx="792">
                  <c:v>35.799999999999997</c:v>
                </c:pt>
                <c:pt idx="793">
                  <c:v>36.58</c:v>
                </c:pt>
                <c:pt idx="794">
                  <c:v>38.729999999999997</c:v>
                </c:pt>
                <c:pt idx="795">
                  <c:v>40.31</c:v>
                </c:pt>
                <c:pt idx="796">
                  <c:v>40.049999999999997</c:v>
                </c:pt>
                <c:pt idx="797">
                  <c:v>40.049999999999997</c:v>
                </c:pt>
                <c:pt idx="799">
                  <c:v>39.81</c:v>
                </c:pt>
                <c:pt idx="800">
                  <c:v>39.36</c:v>
                </c:pt>
                <c:pt idx="801">
                  <c:v>38.880000000000003</c:v>
                </c:pt>
                <c:pt idx="802">
                  <c:v>39.6</c:v>
                </c:pt>
                <c:pt idx="803">
                  <c:v>39.43</c:v>
                </c:pt>
                <c:pt idx="804">
                  <c:v>39.43</c:v>
                </c:pt>
                <c:pt idx="806">
                  <c:v>39.520000000000003</c:v>
                </c:pt>
                <c:pt idx="807">
                  <c:v>38.119999999999997</c:v>
                </c:pt>
                <c:pt idx="808">
                  <c:v>37.22</c:v>
                </c:pt>
                <c:pt idx="809">
                  <c:v>36.72</c:v>
                </c:pt>
                <c:pt idx="810">
                  <c:v>36.61</c:v>
                </c:pt>
                <c:pt idx="813">
                  <c:v>37.75</c:v>
                </c:pt>
                <c:pt idx="814">
                  <c:v>38.71</c:v>
                </c:pt>
                <c:pt idx="815">
                  <c:v>38.29</c:v>
                </c:pt>
                <c:pt idx="816">
                  <c:v>39.270000000000003</c:v>
                </c:pt>
                <c:pt idx="817">
                  <c:v>39.4</c:v>
                </c:pt>
                <c:pt idx="818">
                  <c:v>39.4</c:v>
                </c:pt>
                <c:pt idx="820">
                  <c:v>38.549999999999997</c:v>
                </c:pt>
                <c:pt idx="821">
                  <c:v>36.97</c:v>
                </c:pt>
                <c:pt idx="822">
                  <c:v>35.619999999999997</c:v>
                </c:pt>
                <c:pt idx="823">
                  <c:v>35.880000000000003</c:v>
                </c:pt>
                <c:pt idx="824">
                  <c:v>36.369999999999997</c:v>
                </c:pt>
                <c:pt idx="825">
                  <c:v>36.369999999999997</c:v>
                </c:pt>
                <c:pt idx="827">
                  <c:v>37.200000000000003</c:v>
                </c:pt>
                <c:pt idx="828">
                  <c:v>35.56</c:v>
                </c:pt>
                <c:pt idx="829">
                  <c:v>36.159999999999997</c:v>
                </c:pt>
                <c:pt idx="830">
                  <c:v>35.24</c:v>
                </c:pt>
                <c:pt idx="831">
                  <c:v>35.71</c:v>
                </c:pt>
                <c:pt idx="832">
                  <c:v>35.71</c:v>
                </c:pt>
                <c:pt idx="834">
                  <c:v>34.31</c:v>
                </c:pt>
                <c:pt idx="835">
                  <c:v>35.58</c:v>
                </c:pt>
                <c:pt idx="836">
                  <c:v>35.590000000000003</c:v>
                </c:pt>
                <c:pt idx="837">
                  <c:v>33.06</c:v>
                </c:pt>
                <c:pt idx="838">
                  <c:v>34.61</c:v>
                </c:pt>
                <c:pt idx="839">
                  <c:v>34.61</c:v>
                </c:pt>
                <c:pt idx="841">
                  <c:v>34.799999999999997</c:v>
                </c:pt>
                <c:pt idx="842">
                  <c:v>36.19</c:v>
                </c:pt>
                <c:pt idx="843">
                  <c:v>37.89</c:v>
                </c:pt>
                <c:pt idx="844">
                  <c:v>38.36</c:v>
                </c:pt>
                <c:pt idx="845">
                  <c:v>38.64</c:v>
                </c:pt>
                <c:pt idx="846">
                  <c:v>38.64</c:v>
                </c:pt>
                <c:pt idx="847">
                  <c:v>38.65</c:v>
                </c:pt>
                <c:pt idx="848">
                  <c:v>38.65</c:v>
                </c:pt>
                <c:pt idx="849">
                  <c:v>39.25</c:v>
                </c:pt>
                <c:pt idx="850">
                  <c:v>38.89</c:v>
                </c:pt>
                <c:pt idx="851">
                  <c:v>39.75</c:v>
                </c:pt>
                <c:pt idx="852">
                  <c:v>40.74</c:v>
                </c:pt>
                <c:pt idx="853">
                  <c:v>40.950000000000003</c:v>
                </c:pt>
                <c:pt idx="856">
                  <c:v>38.56</c:v>
                </c:pt>
                <c:pt idx="857">
                  <c:v>38.51</c:v>
                </c:pt>
                <c:pt idx="858">
                  <c:v>40.090000000000003</c:v>
                </c:pt>
                <c:pt idx="859">
                  <c:v>39.71</c:v>
                </c:pt>
                <c:pt idx="860">
                  <c:v>39.71</c:v>
                </c:pt>
                <c:pt idx="862">
                  <c:v>40.549999999999997</c:v>
                </c:pt>
                <c:pt idx="863">
                  <c:v>40.090000000000003</c:v>
                </c:pt>
                <c:pt idx="864">
                  <c:v>39.479999999999997</c:v>
                </c:pt>
                <c:pt idx="865">
                  <c:v>39.56</c:v>
                </c:pt>
                <c:pt idx="866">
                  <c:v>39.340000000000003</c:v>
                </c:pt>
                <c:pt idx="867">
                  <c:v>39.340000000000003</c:v>
                </c:pt>
                <c:pt idx="869">
                  <c:v>40.03</c:v>
                </c:pt>
                <c:pt idx="870">
                  <c:v>41.08</c:v>
                </c:pt>
                <c:pt idx="871">
                  <c:v>41.46</c:v>
                </c:pt>
                <c:pt idx="872">
                  <c:v>42.28</c:v>
                </c:pt>
                <c:pt idx="873">
                  <c:v>42.75</c:v>
                </c:pt>
                <c:pt idx="876">
                  <c:v>42.67</c:v>
                </c:pt>
                <c:pt idx="877">
                  <c:v>42.31</c:v>
                </c:pt>
                <c:pt idx="878">
                  <c:v>41.53</c:v>
                </c:pt>
                <c:pt idx="879">
                  <c:v>38.58</c:v>
                </c:pt>
                <c:pt idx="880">
                  <c:v>38.94</c:v>
                </c:pt>
                <c:pt idx="881">
                  <c:v>38.94</c:v>
                </c:pt>
                <c:pt idx="883">
                  <c:v>40.49</c:v>
                </c:pt>
                <c:pt idx="884">
                  <c:v>40.36</c:v>
                </c:pt>
                <c:pt idx="885">
                  <c:v>40.67</c:v>
                </c:pt>
                <c:pt idx="886">
                  <c:v>41.56</c:v>
                </c:pt>
                <c:pt idx="887">
                  <c:v>42.04</c:v>
                </c:pt>
                <c:pt idx="890">
                  <c:v>43.95</c:v>
                </c:pt>
                <c:pt idx="891">
                  <c:v>43.45</c:v>
                </c:pt>
                <c:pt idx="892">
                  <c:v>43.58</c:v>
                </c:pt>
                <c:pt idx="893">
                  <c:v>46.34</c:v>
                </c:pt>
                <c:pt idx="894">
                  <c:v>45.71</c:v>
                </c:pt>
                <c:pt idx="895">
                  <c:v>45.71</c:v>
                </c:pt>
                <c:pt idx="897">
                  <c:v>47.15</c:v>
                </c:pt>
                <c:pt idx="898">
                  <c:v>45.9</c:v>
                </c:pt>
                <c:pt idx="899">
                  <c:v>46.59</c:v>
                </c:pt>
                <c:pt idx="900">
                  <c:v>48.67</c:v>
                </c:pt>
                <c:pt idx="901">
                  <c:v>46.89</c:v>
                </c:pt>
                <c:pt idx="902">
                  <c:v>46.89</c:v>
                </c:pt>
                <c:pt idx="904">
                  <c:v>47.89</c:v>
                </c:pt>
                <c:pt idx="905">
                  <c:v>46.56</c:v>
                </c:pt>
                <c:pt idx="906">
                  <c:v>46.45</c:v>
                </c:pt>
                <c:pt idx="907">
                  <c:v>46.72</c:v>
                </c:pt>
                <c:pt idx="908">
                  <c:v>47.91</c:v>
                </c:pt>
                <c:pt idx="909">
                  <c:v>47.91</c:v>
                </c:pt>
                <c:pt idx="911">
                  <c:v>48.5</c:v>
                </c:pt>
                <c:pt idx="912">
                  <c:v>48.42</c:v>
                </c:pt>
                <c:pt idx="913">
                  <c:v>47.28</c:v>
                </c:pt>
                <c:pt idx="914">
                  <c:v>46.48</c:v>
                </c:pt>
                <c:pt idx="915">
                  <c:v>46.53</c:v>
                </c:pt>
                <c:pt idx="916">
                  <c:v>46.53</c:v>
                </c:pt>
                <c:pt idx="918">
                  <c:v>44.93</c:v>
                </c:pt>
                <c:pt idx="919">
                  <c:v>45.65</c:v>
                </c:pt>
                <c:pt idx="920">
                  <c:v>44.72</c:v>
                </c:pt>
                <c:pt idx="921">
                  <c:v>42.56</c:v>
                </c:pt>
                <c:pt idx="922">
                  <c:v>41.15</c:v>
                </c:pt>
                <c:pt idx="925">
                  <c:v>39.47</c:v>
                </c:pt>
                <c:pt idx="926">
                  <c:v>42.02</c:v>
                </c:pt>
                <c:pt idx="927">
                  <c:v>41.11</c:v>
                </c:pt>
                <c:pt idx="928">
                  <c:v>43.53</c:v>
                </c:pt>
                <c:pt idx="929">
                  <c:v>43.75</c:v>
                </c:pt>
                <c:pt idx="932">
                  <c:v>45.77</c:v>
                </c:pt>
                <c:pt idx="933">
                  <c:v>46.08</c:v>
                </c:pt>
                <c:pt idx="934">
                  <c:v>46.19</c:v>
                </c:pt>
                <c:pt idx="935">
                  <c:v>45.84</c:v>
                </c:pt>
                <c:pt idx="936">
                  <c:v>47.78</c:v>
                </c:pt>
                <c:pt idx="939">
                  <c:v>48.19</c:v>
                </c:pt>
                <c:pt idx="940">
                  <c:v>50.45</c:v>
                </c:pt>
                <c:pt idx="941">
                  <c:v>50.53</c:v>
                </c:pt>
                <c:pt idx="942">
                  <c:v>49.73</c:v>
                </c:pt>
                <c:pt idx="943">
                  <c:v>49.61</c:v>
                </c:pt>
                <c:pt idx="946">
                  <c:v>47.18</c:v>
                </c:pt>
                <c:pt idx="947">
                  <c:v>47.92</c:v>
                </c:pt>
                <c:pt idx="948">
                  <c:v>45.09</c:v>
                </c:pt>
                <c:pt idx="949">
                  <c:v>45.2</c:v>
                </c:pt>
                <c:pt idx="950">
                  <c:v>45.44</c:v>
                </c:pt>
                <c:pt idx="953">
                  <c:v>48.25</c:v>
                </c:pt>
                <c:pt idx="954">
                  <c:v>47.28</c:v>
                </c:pt>
                <c:pt idx="955">
                  <c:v>47.13</c:v>
                </c:pt>
                <c:pt idx="956">
                  <c:v>46.43</c:v>
                </c:pt>
                <c:pt idx="957">
                  <c:v>47.42</c:v>
                </c:pt>
                <c:pt idx="958">
                  <c:v>47.42</c:v>
                </c:pt>
                <c:pt idx="960">
                  <c:v>47.72</c:v>
                </c:pt>
                <c:pt idx="961">
                  <c:v>49.74</c:v>
                </c:pt>
                <c:pt idx="962">
                  <c:v>48.72</c:v>
                </c:pt>
                <c:pt idx="963">
                  <c:v>49.32</c:v>
                </c:pt>
                <c:pt idx="964">
                  <c:v>49.77</c:v>
                </c:pt>
                <c:pt idx="967">
                  <c:v>47.9</c:v>
                </c:pt>
                <c:pt idx="968">
                  <c:v>48.22</c:v>
                </c:pt>
                <c:pt idx="969">
                  <c:v>51.16</c:v>
                </c:pt>
                <c:pt idx="970">
                  <c:v>51.73</c:v>
                </c:pt>
                <c:pt idx="971">
                  <c:v>53.24</c:v>
                </c:pt>
                <c:pt idx="974">
                  <c:v>53.79</c:v>
                </c:pt>
                <c:pt idx="975">
                  <c:v>52.05</c:v>
                </c:pt>
                <c:pt idx="976">
                  <c:v>53.44</c:v>
                </c:pt>
                <c:pt idx="977">
                  <c:v>54.5</c:v>
                </c:pt>
                <c:pt idx="978">
                  <c:v>55.72</c:v>
                </c:pt>
                <c:pt idx="981">
                  <c:v>58.04</c:v>
                </c:pt>
                <c:pt idx="982">
                  <c:v>57.77</c:v>
                </c:pt>
                <c:pt idx="983">
                  <c:v>55.66</c:v>
                </c:pt>
                <c:pt idx="984">
                  <c:v>51.38</c:v>
                </c:pt>
                <c:pt idx="985">
                  <c:v>50.69</c:v>
                </c:pt>
                <c:pt idx="986">
                  <c:v>47.65</c:v>
                </c:pt>
                <c:pt idx="989">
                  <c:v>49.22</c:v>
                </c:pt>
                <c:pt idx="990">
                  <c:v>48.26</c:v>
                </c:pt>
                <c:pt idx="991">
                  <c:v>47.49</c:v>
                </c:pt>
                <c:pt idx="992">
                  <c:v>47.19</c:v>
                </c:pt>
                <c:pt idx="993">
                  <c:v>47.17</c:v>
                </c:pt>
              </c:numCache>
            </c:numRef>
          </c:val>
          <c:smooth val="0"/>
          <c:extLst>
            <c:ext xmlns:c16="http://schemas.microsoft.com/office/drawing/2014/chart" uri="{C3380CC4-5D6E-409C-BE32-E72D297353CC}">
              <c16:uniqueId val="{00000000-AE97-45B8-A4BD-DC3F686B9E0B}"/>
            </c:ext>
          </c:extLst>
        </c:ser>
        <c:dLbls>
          <c:showLegendKey val="0"/>
          <c:showVal val="0"/>
          <c:showCatName val="0"/>
          <c:showSerName val="0"/>
          <c:showPercent val="0"/>
          <c:showBubbleSize val="0"/>
        </c:dLbls>
        <c:smooth val="0"/>
        <c:axId val="632982520"/>
        <c:axId val="632977928"/>
      </c:lineChart>
      <c:dateAx>
        <c:axId val="632982520"/>
        <c:scaling>
          <c:orientation val="minMax"/>
        </c:scaling>
        <c:delete val="0"/>
        <c:axPos val="b"/>
        <c:numFmt formatCode="[$-409]mmm\-yy;@" sourceLinked="0"/>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en-US" sz="1500" b="0" i="0" u="none" strike="noStrike" kern="1200" baseline="0">
                <a:solidFill>
                  <a:srgbClr val="444444"/>
                </a:solidFill>
                <a:latin typeface="+mn-lt"/>
                <a:ea typeface="+mn-ea"/>
                <a:cs typeface="+mn-cs"/>
              </a:defRPr>
            </a:pPr>
            <a:endParaRPr lang="en-US"/>
          </a:p>
        </c:txPr>
        <c:crossAx val="632977928"/>
        <c:crosses val="autoZero"/>
        <c:auto val="1"/>
        <c:lblOffset val="100"/>
        <c:baseTimeUnit val="days"/>
        <c:majorUnit val="6"/>
        <c:majorTimeUnit val="months"/>
      </c:dateAx>
      <c:valAx>
        <c:axId val="632977928"/>
        <c:scaling>
          <c:orientation val="minMax"/>
          <c:min val="2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lgn="ctr">
              <a:defRPr lang="en-US" sz="1500" b="0" i="0" u="none" strike="noStrike" kern="1200" baseline="0">
                <a:solidFill>
                  <a:srgbClr val="444444"/>
                </a:solidFill>
                <a:latin typeface="+mn-lt"/>
                <a:ea typeface="+mn-ea"/>
                <a:cs typeface="+mn-cs"/>
              </a:defRPr>
            </a:pPr>
            <a:endParaRPr lang="en-US"/>
          </a:p>
        </c:txPr>
        <c:crossAx val="632982520"/>
        <c:crosses val="autoZero"/>
        <c:crossBetween val="between"/>
      </c:valAx>
      <c:spPr>
        <a:noFill/>
        <a:ln>
          <a:noFill/>
        </a:ln>
        <a:effectLst/>
      </c:spPr>
    </c:plotArea>
    <c:plotVisOnly val="1"/>
    <c:dispBlanksAs val="span"/>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13188976377952E-2"/>
          <c:y val="0.11007301360057264"/>
          <c:w val="0.85736286089238845"/>
          <c:h val="0.72264519207826294"/>
        </c:manualLayout>
      </c:layout>
      <c:areaChart>
        <c:grouping val="stacked"/>
        <c:varyColors val="0"/>
        <c:ser>
          <c:idx val="0"/>
          <c:order val="0"/>
          <c:tx>
            <c:strRef>
              <c:f>Лист1!$B$1</c:f>
              <c:strCache>
                <c:ptCount val="1"/>
                <c:pt idx="0">
                  <c:v>Nord Stream</c:v>
                </c:pt>
              </c:strCache>
            </c:strRef>
          </c:tx>
          <c:spPr>
            <a:solidFill>
              <a:schemeClr val="accent1"/>
            </a:solidFill>
            <a:ln w="25400">
              <a:noFill/>
            </a:ln>
            <a:effectLst/>
          </c:spPr>
          <c:cat>
            <c:strRef>
              <c:f>Лист1!$A$2:$A$17</c:f>
              <c:strCache>
                <c:ptCount val="16"/>
                <c:pt idx="0">
                  <c:v>21q1</c:v>
                </c:pt>
                <c:pt idx="1">
                  <c:v>21q2</c:v>
                </c:pt>
                <c:pt idx="2">
                  <c:v>21q3</c:v>
                </c:pt>
                <c:pt idx="3">
                  <c:v>21q4</c:v>
                </c:pt>
                <c:pt idx="4">
                  <c:v>22q1</c:v>
                </c:pt>
                <c:pt idx="5">
                  <c:v>22q2</c:v>
                </c:pt>
                <c:pt idx="6">
                  <c:v>22q3</c:v>
                </c:pt>
                <c:pt idx="7">
                  <c:v>22q4</c:v>
                </c:pt>
                <c:pt idx="8">
                  <c:v>23q1</c:v>
                </c:pt>
                <c:pt idx="9">
                  <c:v>23q2</c:v>
                </c:pt>
                <c:pt idx="10">
                  <c:v>23q3</c:v>
                </c:pt>
                <c:pt idx="11">
                  <c:v>23q4</c:v>
                </c:pt>
                <c:pt idx="12">
                  <c:v>24q1</c:v>
                </c:pt>
                <c:pt idx="13">
                  <c:v>24q2</c:v>
                </c:pt>
                <c:pt idx="14">
                  <c:v>24q3</c:v>
                </c:pt>
                <c:pt idx="15">
                  <c:v>24q4</c:v>
                </c:pt>
              </c:strCache>
            </c:strRef>
          </c:cat>
          <c:val>
            <c:numRef>
              <c:f>Лист1!$B$2:$B$17</c:f>
              <c:numCache>
                <c:formatCode>#,##0</c:formatCode>
                <c:ptCount val="16"/>
                <c:pt idx="0">
                  <c:v>15.358767633300969</c:v>
                </c:pt>
                <c:pt idx="1">
                  <c:v>15.40467428961165</c:v>
                </c:pt>
                <c:pt idx="2">
                  <c:v>13.814394330873791</c:v>
                </c:pt>
                <c:pt idx="3">
                  <c:v>15.685689929223299</c:v>
                </c:pt>
                <c:pt idx="4">
                  <c:v>14.67629861009709</c:v>
                </c:pt>
                <c:pt idx="5">
                  <c:v>13.56497827640777</c:v>
                </c:pt>
                <c:pt idx="6">
                  <c:v>2.264982423300971</c:v>
                </c:pt>
                <c:pt idx="7">
                  <c:v>0</c:v>
                </c:pt>
                <c:pt idx="8">
                  <c:v>0</c:v>
                </c:pt>
                <c:pt idx="9">
                  <c:v>0</c:v>
                </c:pt>
                <c:pt idx="10">
                  <c:v>0</c:v>
                </c:pt>
                <c:pt idx="11">
                  <c:v>0</c:v>
                </c:pt>
                <c:pt idx="12">
                  <c:v>0</c:v>
                </c:pt>
                <c:pt idx="13">
                  <c:v>0</c:v>
                </c:pt>
                <c:pt idx="14">
                  <c:v>0</c:v>
                </c:pt>
                <c:pt idx="15">
                  <c:v>0</c:v>
                </c:pt>
              </c:numCache>
            </c:numRef>
          </c:val>
          <c:extLst>
            <c:ext xmlns:c16="http://schemas.microsoft.com/office/drawing/2014/chart" uri="{C3380CC4-5D6E-409C-BE32-E72D297353CC}">
              <c16:uniqueId val="{00000000-FE84-4B45-9EEA-624447D4E90E}"/>
            </c:ext>
          </c:extLst>
        </c:ser>
        <c:ser>
          <c:idx val="1"/>
          <c:order val="1"/>
          <c:tx>
            <c:strRef>
              <c:f>Лист1!$C$1</c:f>
              <c:strCache>
                <c:ptCount val="1"/>
                <c:pt idx="0">
                  <c:v>Yamal (BY,PL)</c:v>
                </c:pt>
              </c:strCache>
            </c:strRef>
          </c:tx>
          <c:spPr>
            <a:solidFill>
              <a:schemeClr val="accent2"/>
            </a:solidFill>
            <a:ln w="25400">
              <a:noFill/>
            </a:ln>
            <a:effectLst/>
          </c:spPr>
          <c:cat>
            <c:strRef>
              <c:f>Лист1!$A$2:$A$17</c:f>
              <c:strCache>
                <c:ptCount val="16"/>
                <c:pt idx="0">
                  <c:v>21q1</c:v>
                </c:pt>
                <c:pt idx="1">
                  <c:v>21q2</c:v>
                </c:pt>
                <c:pt idx="2">
                  <c:v>21q3</c:v>
                </c:pt>
                <c:pt idx="3">
                  <c:v>21q4</c:v>
                </c:pt>
                <c:pt idx="4">
                  <c:v>22q1</c:v>
                </c:pt>
                <c:pt idx="5">
                  <c:v>22q2</c:v>
                </c:pt>
                <c:pt idx="6">
                  <c:v>22q3</c:v>
                </c:pt>
                <c:pt idx="7">
                  <c:v>22q4</c:v>
                </c:pt>
                <c:pt idx="8">
                  <c:v>23q1</c:v>
                </c:pt>
                <c:pt idx="9">
                  <c:v>23q2</c:v>
                </c:pt>
                <c:pt idx="10">
                  <c:v>23q3</c:v>
                </c:pt>
                <c:pt idx="11">
                  <c:v>23q4</c:v>
                </c:pt>
                <c:pt idx="12">
                  <c:v>24q1</c:v>
                </c:pt>
                <c:pt idx="13">
                  <c:v>24q2</c:v>
                </c:pt>
                <c:pt idx="14">
                  <c:v>24q3</c:v>
                </c:pt>
                <c:pt idx="15">
                  <c:v>24q4</c:v>
                </c:pt>
              </c:strCache>
            </c:strRef>
          </c:cat>
          <c:val>
            <c:numRef>
              <c:f>Лист1!$C$2:$C$17</c:f>
              <c:numCache>
                <c:formatCode>#,##0</c:formatCode>
                <c:ptCount val="16"/>
                <c:pt idx="0">
                  <c:v>9.8002125269902916</c:v>
                </c:pt>
                <c:pt idx="1">
                  <c:v>9.7817753210679612</c:v>
                </c:pt>
                <c:pt idx="2">
                  <c:v>7.9270878415533979</c:v>
                </c:pt>
                <c:pt idx="3">
                  <c:v>3.7163477715533983</c:v>
                </c:pt>
                <c:pt idx="4">
                  <c:v>2.0240196937864079</c:v>
                </c:pt>
                <c:pt idx="5">
                  <c:v>0.64977792485436892</c:v>
                </c:pt>
                <c:pt idx="6">
                  <c:v>0</c:v>
                </c:pt>
                <c:pt idx="7">
                  <c:v>0</c:v>
                </c:pt>
                <c:pt idx="8">
                  <c:v>0</c:v>
                </c:pt>
                <c:pt idx="9">
                  <c:v>0</c:v>
                </c:pt>
                <c:pt idx="10">
                  <c:v>0</c:v>
                </c:pt>
                <c:pt idx="11">
                  <c:v>0</c:v>
                </c:pt>
                <c:pt idx="12">
                  <c:v>0</c:v>
                </c:pt>
                <c:pt idx="13">
                  <c:v>0</c:v>
                </c:pt>
                <c:pt idx="14">
                  <c:v>0</c:v>
                </c:pt>
                <c:pt idx="15">
                  <c:v>0</c:v>
                </c:pt>
              </c:numCache>
            </c:numRef>
          </c:val>
          <c:extLst>
            <c:ext xmlns:c16="http://schemas.microsoft.com/office/drawing/2014/chart" uri="{C3380CC4-5D6E-409C-BE32-E72D297353CC}">
              <c16:uniqueId val="{00000001-FE84-4B45-9EEA-624447D4E90E}"/>
            </c:ext>
          </c:extLst>
        </c:ser>
        <c:ser>
          <c:idx val="2"/>
          <c:order val="2"/>
          <c:tx>
            <c:strRef>
              <c:f>Лист1!$D$1</c:f>
              <c:strCache>
                <c:ptCount val="1"/>
                <c:pt idx="0">
                  <c:v>Ukraine Gas Transit</c:v>
                </c:pt>
              </c:strCache>
            </c:strRef>
          </c:tx>
          <c:spPr>
            <a:solidFill>
              <a:schemeClr val="accent3"/>
            </a:solidFill>
            <a:ln w="25400">
              <a:noFill/>
            </a:ln>
            <a:effectLst/>
          </c:spPr>
          <c:cat>
            <c:strRef>
              <c:f>Лист1!$A$2:$A$17</c:f>
              <c:strCache>
                <c:ptCount val="16"/>
                <c:pt idx="0">
                  <c:v>21q1</c:v>
                </c:pt>
                <c:pt idx="1">
                  <c:v>21q2</c:v>
                </c:pt>
                <c:pt idx="2">
                  <c:v>21q3</c:v>
                </c:pt>
                <c:pt idx="3">
                  <c:v>21q4</c:v>
                </c:pt>
                <c:pt idx="4">
                  <c:v>22q1</c:v>
                </c:pt>
                <c:pt idx="5">
                  <c:v>22q2</c:v>
                </c:pt>
                <c:pt idx="6">
                  <c:v>22q3</c:v>
                </c:pt>
                <c:pt idx="7">
                  <c:v>22q4</c:v>
                </c:pt>
                <c:pt idx="8">
                  <c:v>23q1</c:v>
                </c:pt>
                <c:pt idx="9">
                  <c:v>23q2</c:v>
                </c:pt>
                <c:pt idx="10">
                  <c:v>23q3</c:v>
                </c:pt>
                <c:pt idx="11">
                  <c:v>23q4</c:v>
                </c:pt>
                <c:pt idx="12">
                  <c:v>24q1</c:v>
                </c:pt>
                <c:pt idx="13">
                  <c:v>24q2</c:v>
                </c:pt>
                <c:pt idx="14">
                  <c:v>24q3</c:v>
                </c:pt>
                <c:pt idx="15">
                  <c:v>24q4</c:v>
                </c:pt>
              </c:strCache>
            </c:strRef>
          </c:cat>
          <c:val>
            <c:numRef>
              <c:f>Лист1!$D$2:$D$17</c:f>
              <c:numCache>
                <c:formatCode>#,##0</c:formatCode>
                <c:ptCount val="16"/>
                <c:pt idx="0">
                  <c:v>9.8002809237262127</c:v>
                </c:pt>
                <c:pt idx="1">
                  <c:v>10.9047847284866</c:v>
                </c:pt>
                <c:pt idx="2">
                  <c:v>9.4078041999029125</c:v>
                </c:pt>
                <c:pt idx="3">
                  <c:v>9.6091768964077673</c:v>
                </c:pt>
                <c:pt idx="4">
                  <c:v>6.2133236418339806</c:v>
                </c:pt>
                <c:pt idx="5">
                  <c:v>5.3398921615533981</c:v>
                </c:pt>
                <c:pt idx="6">
                  <c:v>3.5354317753398057</c:v>
                </c:pt>
                <c:pt idx="7">
                  <c:v>3.6942214985436892</c:v>
                </c:pt>
                <c:pt idx="8">
                  <c:v>2.8342518911650489</c:v>
                </c:pt>
                <c:pt idx="9">
                  <c:v>3.2679486817475731</c:v>
                </c:pt>
                <c:pt idx="10">
                  <c:v>3.2482049039805818</c:v>
                </c:pt>
                <c:pt idx="11">
                  <c:v>4.261379134271845</c:v>
                </c:pt>
                <c:pt idx="12">
                  <c:v>3.975994269223301</c:v>
                </c:pt>
                <c:pt idx="13">
                  <c:v>4.112429768446602</c:v>
                </c:pt>
                <c:pt idx="14">
                  <c:v>4.1783886801941748</c:v>
                </c:pt>
                <c:pt idx="15">
                  <c:v>4.1850829619417471</c:v>
                </c:pt>
              </c:numCache>
            </c:numRef>
          </c:val>
          <c:extLst>
            <c:ext xmlns:c16="http://schemas.microsoft.com/office/drawing/2014/chart" uri="{C3380CC4-5D6E-409C-BE32-E72D297353CC}">
              <c16:uniqueId val="{00000002-FE84-4B45-9EEA-624447D4E90E}"/>
            </c:ext>
          </c:extLst>
        </c:ser>
        <c:ser>
          <c:idx val="3"/>
          <c:order val="3"/>
          <c:tx>
            <c:strRef>
              <c:f>Лист1!$E$1</c:f>
              <c:strCache>
                <c:ptCount val="1"/>
                <c:pt idx="0">
                  <c:v>Turkstream</c:v>
                </c:pt>
              </c:strCache>
            </c:strRef>
          </c:tx>
          <c:spPr>
            <a:solidFill>
              <a:schemeClr val="accent4"/>
            </a:solidFill>
            <a:ln w="25400">
              <a:noFill/>
            </a:ln>
            <a:effectLst/>
          </c:spPr>
          <c:cat>
            <c:strRef>
              <c:f>Лист1!$A$2:$A$17</c:f>
              <c:strCache>
                <c:ptCount val="16"/>
                <c:pt idx="0">
                  <c:v>21q1</c:v>
                </c:pt>
                <c:pt idx="1">
                  <c:v>21q2</c:v>
                </c:pt>
                <c:pt idx="2">
                  <c:v>21q3</c:v>
                </c:pt>
                <c:pt idx="3">
                  <c:v>21q4</c:v>
                </c:pt>
                <c:pt idx="4">
                  <c:v>22q1</c:v>
                </c:pt>
                <c:pt idx="5">
                  <c:v>22q2</c:v>
                </c:pt>
                <c:pt idx="6">
                  <c:v>22q3</c:v>
                </c:pt>
                <c:pt idx="7">
                  <c:v>22q4</c:v>
                </c:pt>
                <c:pt idx="8">
                  <c:v>23q1</c:v>
                </c:pt>
                <c:pt idx="9">
                  <c:v>23q2</c:v>
                </c:pt>
                <c:pt idx="10">
                  <c:v>23q3</c:v>
                </c:pt>
                <c:pt idx="11">
                  <c:v>23q4</c:v>
                </c:pt>
                <c:pt idx="12">
                  <c:v>24q1</c:v>
                </c:pt>
                <c:pt idx="13">
                  <c:v>24q2</c:v>
                </c:pt>
                <c:pt idx="14">
                  <c:v>24q3</c:v>
                </c:pt>
                <c:pt idx="15">
                  <c:v>24q4</c:v>
                </c:pt>
              </c:strCache>
            </c:strRef>
          </c:cat>
          <c:val>
            <c:numRef>
              <c:f>Лист1!$E$2:$E$17</c:f>
              <c:numCache>
                <c:formatCode>#,##0</c:formatCode>
                <c:ptCount val="16"/>
                <c:pt idx="0">
                  <c:v>2.8429239033009708</c:v>
                </c:pt>
                <c:pt idx="1">
                  <c:v>2.8003503750485437</c:v>
                </c:pt>
                <c:pt idx="2">
                  <c:v>3.2570311645631058</c:v>
                </c:pt>
                <c:pt idx="3">
                  <c:v>3.6796067791262139</c:v>
                </c:pt>
                <c:pt idx="4">
                  <c:v>3.5247725315533982</c:v>
                </c:pt>
                <c:pt idx="5">
                  <c:v>2.4347983122330104</c:v>
                </c:pt>
                <c:pt idx="6">
                  <c:v>3.8428048500970871</c:v>
                </c:pt>
                <c:pt idx="7">
                  <c:v>3.1478918071844659</c:v>
                </c:pt>
                <c:pt idx="8">
                  <c:v>2.6374724940776701</c:v>
                </c:pt>
                <c:pt idx="9">
                  <c:v>2.5888755754368931</c:v>
                </c:pt>
                <c:pt idx="10">
                  <c:v>4.3880889964077667</c:v>
                </c:pt>
                <c:pt idx="11">
                  <c:v>4.0716797804854368</c:v>
                </c:pt>
                <c:pt idx="12">
                  <c:v>3.9039197574757281</c:v>
                </c:pt>
                <c:pt idx="13">
                  <c:v>3.8746563469902906</c:v>
                </c:pt>
                <c:pt idx="14">
                  <c:v>4.4423407560194175</c:v>
                </c:pt>
                <c:pt idx="15">
                  <c:v>4.5170380686407769</c:v>
                </c:pt>
              </c:numCache>
            </c:numRef>
          </c:val>
          <c:extLst>
            <c:ext xmlns:c16="http://schemas.microsoft.com/office/drawing/2014/chart" uri="{C3380CC4-5D6E-409C-BE32-E72D297353CC}">
              <c16:uniqueId val="{00000003-FE84-4B45-9EEA-624447D4E90E}"/>
            </c:ext>
          </c:extLst>
        </c:ser>
        <c:ser>
          <c:idx val="4"/>
          <c:order val="4"/>
          <c:tx>
            <c:strRef>
              <c:f>Лист1!$F$1</c:f>
              <c:strCache>
                <c:ptCount val="1"/>
                <c:pt idx="0">
                  <c:v>Russia LNG</c:v>
                </c:pt>
              </c:strCache>
            </c:strRef>
          </c:tx>
          <c:spPr>
            <a:solidFill>
              <a:schemeClr val="accent5"/>
            </a:solidFill>
            <a:ln w="25400">
              <a:noFill/>
            </a:ln>
            <a:effectLst/>
          </c:spPr>
          <c:cat>
            <c:strRef>
              <c:f>Лист1!$A$2:$A$17</c:f>
              <c:strCache>
                <c:ptCount val="16"/>
                <c:pt idx="0">
                  <c:v>21q1</c:v>
                </c:pt>
                <c:pt idx="1">
                  <c:v>21q2</c:v>
                </c:pt>
                <c:pt idx="2">
                  <c:v>21q3</c:v>
                </c:pt>
                <c:pt idx="3">
                  <c:v>21q4</c:v>
                </c:pt>
                <c:pt idx="4">
                  <c:v>22q1</c:v>
                </c:pt>
                <c:pt idx="5">
                  <c:v>22q2</c:v>
                </c:pt>
                <c:pt idx="6">
                  <c:v>22q3</c:v>
                </c:pt>
                <c:pt idx="7">
                  <c:v>22q4</c:v>
                </c:pt>
                <c:pt idx="8">
                  <c:v>23q1</c:v>
                </c:pt>
                <c:pt idx="9">
                  <c:v>23q2</c:v>
                </c:pt>
                <c:pt idx="10">
                  <c:v>23q3</c:v>
                </c:pt>
                <c:pt idx="11">
                  <c:v>23q4</c:v>
                </c:pt>
                <c:pt idx="12">
                  <c:v>24q1</c:v>
                </c:pt>
                <c:pt idx="13">
                  <c:v>24q2</c:v>
                </c:pt>
                <c:pt idx="14">
                  <c:v>24q3</c:v>
                </c:pt>
                <c:pt idx="15">
                  <c:v>24q4</c:v>
                </c:pt>
              </c:strCache>
            </c:strRef>
          </c:cat>
          <c:val>
            <c:numRef>
              <c:f>Лист1!$F$2:$F$17</c:f>
              <c:numCache>
                <c:formatCode>#,##0</c:formatCode>
                <c:ptCount val="16"/>
                <c:pt idx="0">
                  <c:v>3.3132971353131837</c:v>
                </c:pt>
                <c:pt idx="1">
                  <c:v>4.1854316487367615</c:v>
                </c:pt>
                <c:pt idx="2">
                  <c:v>1.922080024023368</c:v>
                </c:pt>
                <c:pt idx="3">
                  <c:v>3.8767691067623962</c:v>
                </c:pt>
                <c:pt idx="4">
                  <c:v>5.1167378281174027</c:v>
                </c:pt>
                <c:pt idx="5">
                  <c:v>4.6685808492465126</c:v>
                </c:pt>
                <c:pt idx="6">
                  <c:v>4.1995862207536101</c:v>
                </c:pt>
                <c:pt idx="7">
                  <c:v>4.5668561331095336</c:v>
                </c:pt>
                <c:pt idx="8">
                  <c:v>5.036417724783985</c:v>
                </c:pt>
                <c:pt idx="9">
                  <c:v>4.6014923683903799</c:v>
                </c:pt>
                <c:pt idx="10">
                  <c:v>3.8789110224295551</c:v>
                </c:pt>
                <c:pt idx="11">
                  <c:v>4.1717892772182212</c:v>
                </c:pt>
                <c:pt idx="12">
                  <c:v>5.9736806133263745</c:v>
                </c:pt>
                <c:pt idx="13">
                  <c:v>5.0746923901520118</c:v>
                </c:pt>
                <c:pt idx="14">
                  <c:v>4.8059046035191288</c:v>
                </c:pt>
                <c:pt idx="15">
                  <c:v>5.4045212340746485</c:v>
                </c:pt>
              </c:numCache>
            </c:numRef>
          </c:val>
          <c:extLst>
            <c:ext xmlns:c16="http://schemas.microsoft.com/office/drawing/2014/chart" uri="{C3380CC4-5D6E-409C-BE32-E72D297353CC}">
              <c16:uniqueId val="{00000004-FE84-4B45-9EEA-624447D4E90E}"/>
            </c:ext>
          </c:extLst>
        </c:ser>
        <c:ser>
          <c:idx val="6"/>
          <c:order val="6"/>
          <c:tx>
            <c:strRef>
              <c:f>Лист1!$H$1</c:f>
              <c:strCache>
                <c:ptCount val="1"/>
                <c:pt idx="0">
                  <c:v>USA</c:v>
                </c:pt>
              </c:strCache>
            </c:strRef>
          </c:tx>
          <c:spPr>
            <a:solidFill>
              <a:srgbClr val="C64809">
                <a:alpha val="30000"/>
              </a:srgbClr>
            </a:solidFill>
            <a:ln w="25400">
              <a:noFill/>
            </a:ln>
            <a:effectLst/>
          </c:spPr>
          <c:cat>
            <c:strRef>
              <c:f>Лист1!$A$2:$A$17</c:f>
              <c:strCache>
                <c:ptCount val="16"/>
                <c:pt idx="0">
                  <c:v>21q1</c:v>
                </c:pt>
                <c:pt idx="1">
                  <c:v>21q2</c:v>
                </c:pt>
                <c:pt idx="2">
                  <c:v>21q3</c:v>
                </c:pt>
                <c:pt idx="3">
                  <c:v>21q4</c:v>
                </c:pt>
                <c:pt idx="4">
                  <c:v>22q1</c:v>
                </c:pt>
                <c:pt idx="5">
                  <c:v>22q2</c:v>
                </c:pt>
                <c:pt idx="6">
                  <c:v>22q3</c:v>
                </c:pt>
                <c:pt idx="7">
                  <c:v>22q4</c:v>
                </c:pt>
                <c:pt idx="8">
                  <c:v>23q1</c:v>
                </c:pt>
                <c:pt idx="9">
                  <c:v>23q2</c:v>
                </c:pt>
                <c:pt idx="10">
                  <c:v>23q3</c:v>
                </c:pt>
                <c:pt idx="11">
                  <c:v>23q4</c:v>
                </c:pt>
                <c:pt idx="12">
                  <c:v>24q1</c:v>
                </c:pt>
                <c:pt idx="13">
                  <c:v>24q2</c:v>
                </c:pt>
                <c:pt idx="14">
                  <c:v>24q3</c:v>
                </c:pt>
                <c:pt idx="15">
                  <c:v>24q4</c:v>
                </c:pt>
              </c:strCache>
            </c:strRef>
          </c:cat>
          <c:val>
            <c:numRef>
              <c:f>Лист1!$H$2:$H$17</c:f>
              <c:numCache>
                <c:formatCode>#,##0</c:formatCode>
                <c:ptCount val="16"/>
                <c:pt idx="0">
                  <c:v>4.0466369558082169</c:v>
                </c:pt>
                <c:pt idx="1">
                  <c:v>7.0332733466771353</c:v>
                </c:pt>
                <c:pt idx="2">
                  <c:v>3.931964137794326</c:v>
                </c:pt>
                <c:pt idx="3">
                  <c:v>5.9453728229698957</c:v>
                </c:pt>
                <c:pt idx="4">
                  <c:v>14.133949130509531</c:v>
                </c:pt>
                <c:pt idx="5">
                  <c:v>14.89702610795695</c:v>
                </c:pt>
                <c:pt idx="6">
                  <c:v>13.175581998780491</c:v>
                </c:pt>
                <c:pt idx="7">
                  <c:v>12.624027920132651</c:v>
                </c:pt>
                <c:pt idx="8">
                  <c:v>14.101048244928899</c:v>
                </c:pt>
                <c:pt idx="9">
                  <c:v>16.794255839724588</c:v>
                </c:pt>
                <c:pt idx="10">
                  <c:v>14.462264633554419</c:v>
                </c:pt>
                <c:pt idx="11">
                  <c:v>17.030290121321251</c:v>
                </c:pt>
                <c:pt idx="12">
                  <c:v>16.005540028033192</c:v>
                </c:pt>
                <c:pt idx="13">
                  <c:v>12.858688781856751</c:v>
                </c:pt>
                <c:pt idx="14">
                  <c:v>9.7536789151264536</c:v>
                </c:pt>
                <c:pt idx="15">
                  <c:v>12.691463102389191</c:v>
                </c:pt>
              </c:numCache>
            </c:numRef>
          </c:val>
          <c:extLst>
            <c:ext xmlns:c16="http://schemas.microsoft.com/office/drawing/2014/chart" uri="{C3380CC4-5D6E-409C-BE32-E72D297353CC}">
              <c16:uniqueId val="{00000005-FE84-4B45-9EEA-624447D4E90E}"/>
            </c:ext>
          </c:extLst>
        </c:ser>
        <c:ser>
          <c:idx val="7"/>
          <c:order val="7"/>
          <c:tx>
            <c:strRef>
              <c:f>Лист1!$I$1</c:f>
              <c:strCache>
                <c:ptCount val="1"/>
                <c:pt idx="0">
                  <c:v>Norway</c:v>
                </c:pt>
              </c:strCache>
            </c:strRef>
          </c:tx>
          <c:spPr>
            <a:solidFill>
              <a:srgbClr val="C7AB21">
                <a:alpha val="30000"/>
              </a:srgbClr>
            </a:solidFill>
            <a:ln w="25400">
              <a:noFill/>
            </a:ln>
            <a:effectLst/>
          </c:spPr>
          <c:cat>
            <c:strRef>
              <c:f>Лист1!$A$2:$A$17</c:f>
              <c:strCache>
                <c:ptCount val="16"/>
                <c:pt idx="0">
                  <c:v>21q1</c:v>
                </c:pt>
                <c:pt idx="1">
                  <c:v>21q2</c:v>
                </c:pt>
                <c:pt idx="2">
                  <c:v>21q3</c:v>
                </c:pt>
                <c:pt idx="3">
                  <c:v>21q4</c:v>
                </c:pt>
                <c:pt idx="4">
                  <c:v>22q1</c:v>
                </c:pt>
                <c:pt idx="5">
                  <c:v>22q2</c:v>
                </c:pt>
                <c:pt idx="6">
                  <c:v>22q3</c:v>
                </c:pt>
                <c:pt idx="7">
                  <c:v>22q4</c:v>
                </c:pt>
                <c:pt idx="8">
                  <c:v>23q1</c:v>
                </c:pt>
                <c:pt idx="9">
                  <c:v>23q2</c:v>
                </c:pt>
                <c:pt idx="10">
                  <c:v>23q3</c:v>
                </c:pt>
                <c:pt idx="11">
                  <c:v>23q4</c:v>
                </c:pt>
                <c:pt idx="12">
                  <c:v>24q1</c:v>
                </c:pt>
                <c:pt idx="13">
                  <c:v>24q2</c:v>
                </c:pt>
                <c:pt idx="14">
                  <c:v>24q3</c:v>
                </c:pt>
                <c:pt idx="15">
                  <c:v>24q4</c:v>
                </c:pt>
              </c:strCache>
            </c:strRef>
          </c:cat>
          <c:val>
            <c:numRef>
              <c:f>Лист1!$I$2:$I$17</c:f>
              <c:numCache>
                <c:formatCode>#,##0</c:formatCode>
                <c:ptCount val="16"/>
                <c:pt idx="0">
                  <c:v>20.048988635076707</c:v>
                </c:pt>
                <c:pt idx="1">
                  <c:v>19.970150537335094</c:v>
                </c:pt>
                <c:pt idx="2">
                  <c:v>23.045626844151105</c:v>
                </c:pt>
                <c:pt idx="3">
                  <c:v>23.294252154620068</c:v>
                </c:pt>
                <c:pt idx="4">
                  <c:v>23.374152719539588</c:v>
                </c:pt>
                <c:pt idx="5">
                  <c:v>23.998012319980173</c:v>
                </c:pt>
                <c:pt idx="6">
                  <c:v>25.131366774702158</c:v>
                </c:pt>
                <c:pt idx="7">
                  <c:v>25.020356071757458</c:v>
                </c:pt>
                <c:pt idx="8">
                  <c:v>24.635845193335406</c:v>
                </c:pt>
                <c:pt idx="9">
                  <c:v>23.532890491486693</c:v>
                </c:pt>
                <c:pt idx="10">
                  <c:v>21.898502200840742</c:v>
                </c:pt>
                <c:pt idx="11">
                  <c:v>25.202052263271014</c:v>
                </c:pt>
                <c:pt idx="12">
                  <c:v>25.73789197666083</c:v>
                </c:pt>
                <c:pt idx="13">
                  <c:v>25.323356180571242</c:v>
                </c:pt>
                <c:pt idx="14">
                  <c:v>23.107081365273007</c:v>
                </c:pt>
                <c:pt idx="15">
                  <c:v>24.858866051811354</c:v>
                </c:pt>
              </c:numCache>
            </c:numRef>
          </c:val>
          <c:extLst>
            <c:ext xmlns:c16="http://schemas.microsoft.com/office/drawing/2014/chart" uri="{C3380CC4-5D6E-409C-BE32-E72D297353CC}">
              <c16:uniqueId val="{00000006-FE84-4B45-9EEA-624447D4E90E}"/>
            </c:ext>
          </c:extLst>
        </c:ser>
        <c:ser>
          <c:idx val="8"/>
          <c:order val="8"/>
          <c:tx>
            <c:strRef>
              <c:f>Лист1!$J$1</c:f>
              <c:strCache>
                <c:ptCount val="1"/>
                <c:pt idx="0">
                  <c:v>Other</c:v>
                </c:pt>
              </c:strCache>
            </c:strRef>
          </c:tx>
          <c:spPr>
            <a:solidFill>
              <a:srgbClr val="BA0168">
                <a:alpha val="25000"/>
              </a:srgbClr>
            </a:solidFill>
            <a:ln w="25400">
              <a:noFill/>
            </a:ln>
            <a:effectLst>
              <a:outerShdw blurRad="50800" dist="50800" dir="2400000" algn="ctr" rotWithShape="0">
                <a:srgbClr val="000000">
                  <a:alpha val="43137"/>
                </a:srgbClr>
              </a:outerShdw>
            </a:effectLst>
          </c:spPr>
          <c:cat>
            <c:strRef>
              <c:f>Лист1!$A$2:$A$17</c:f>
              <c:strCache>
                <c:ptCount val="16"/>
                <c:pt idx="0">
                  <c:v>21q1</c:v>
                </c:pt>
                <c:pt idx="1">
                  <c:v>21q2</c:v>
                </c:pt>
                <c:pt idx="2">
                  <c:v>21q3</c:v>
                </c:pt>
                <c:pt idx="3">
                  <c:v>21q4</c:v>
                </c:pt>
                <c:pt idx="4">
                  <c:v>22q1</c:v>
                </c:pt>
                <c:pt idx="5">
                  <c:v>22q2</c:v>
                </c:pt>
                <c:pt idx="6">
                  <c:v>22q3</c:v>
                </c:pt>
                <c:pt idx="7">
                  <c:v>22q4</c:v>
                </c:pt>
                <c:pt idx="8">
                  <c:v>23q1</c:v>
                </c:pt>
                <c:pt idx="9">
                  <c:v>23q2</c:v>
                </c:pt>
                <c:pt idx="10">
                  <c:v>23q3</c:v>
                </c:pt>
                <c:pt idx="11">
                  <c:v>23q4</c:v>
                </c:pt>
                <c:pt idx="12">
                  <c:v>24q1</c:v>
                </c:pt>
                <c:pt idx="13">
                  <c:v>24q2</c:v>
                </c:pt>
                <c:pt idx="14">
                  <c:v>24q3</c:v>
                </c:pt>
                <c:pt idx="15">
                  <c:v>24q4</c:v>
                </c:pt>
              </c:strCache>
            </c:strRef>
          </c:cat>
          <c:val>
            <c:numRef>
              <c:f>Лист1!$J$2:$J$17</c:f>
              <c:numCache>
                <c:formatCode>#,##0</c:formatCode>
                <c:ptCount val="16"/>
                <c:pt idx="0">
                  <c:v>12.27650803780805</c:v>
                </c:pt>
                <c:pt idx="1">
                  <c:v>12.204551278972325</c:v>
                </c:pt>
                <c:pt idx="2">
                  <c:v>9.9502696674602298</c:v>
                </c:pt>
                <c:pt idx="3">
                  <c:v>10.826873656610351</c:v>
                </c:pt>
                <c:pt idx="4">
                  <c:v>10.043518962499409</c:v>
                </c:pt>
                <c:pt idx="5">
                  <c:v>10.201806904930006</c:v>
                </c:pt>
                <c:pt idx="6">
                  <c:v>10.012975151091331</c:v>
                </c:pt>
                <c:pt idx="7">
                  <c:v>10.775568248968828</c:v>
                </c:pt>
                <c:pt idx="8">
                  <c:v>9.0775606844872936</c:v>
                </c:pt>
                <c:pt idx="9">
                  <c:v>11.10068087224715</c:v>
                </c:pt>
                <c:pt idx="10">
                  <c:v>11.368799967368581</c:v>
                </c:pt>
                <c:pt idx="11">
                  <c:v>10.941194529507676</c:v>
                </c:pt>
                <c:pt idx="12">
                  <c:v>9.5810453172067067</c:v>
                </c:pt>
                <c:pt idx="13">
                  <c:v>11.38953732115329</c:v>
                </c:pt>
                <c:pt idx="14">
                  <c:v>9.0871599501320031</c:v>
                </c:pt>
                <c:pt idx="15">
                  <c:v>11.239533487595189</c:v>
                </c:pt>
              </c:numCache>
            </c:numRef>
          </c:val>
          <c:extLst>
            <c:ext xmlns:c16="http://schemas.microsoft.com/office/drawing/2014/chart" uri="{C3380CC4-5D6E-409C-BE32-E72D297353CC}">
              <c16:uniqueId val="{00000007-FE84-4B45-9EEA-624447D4E90E}"/>
            </c:ext>
          </c:extLst>
        </c:ser>
        <c:dLbls>
          <c:showLegendKey val="0"/>
          <c:showVal val="0"/>
          <c:showCatName val="0"/>
          <c:showSerName val="0"/>
          <c:showPercent val="0"/>
          <c:showBubbleSize val="0"/>
        </c:dLbls>
        <c:axId val="1811040240"/>
        <c:axId val="876894480"/>
        <c:extLst>
          <c:ext xmlns:c15="http://schemas.microsoft.com/office/drawing/2012/chart" uri="{02D57815-91ED-43cb-92C2-25804820EDAC}">
            <c15:filteredAreaSeries>
              <c15:ser>
                <c:idx val="5"/>
                <c:order val="5"/>
                <c:tx>
                  <c:strRef>
                    <c:extLst>
                      <c:ext uri="{02D57815-91ED-43cb-92C2-25804820EDAC}">
                        <c15:formulaRef>
                          <c15:sqref>Лист1!$G$1</c15:sqref>
                        </c15:formulaRef>
                      </c:ext>
                    </c:extLst>
                    <c:strCache>
                      <c:ptCount val="1"/>
                      <c:pt idx="0">
                        <c:v>Russia</c:v>
                      </c:pt>
                    </c:strCache>
                  </c:strRef>
                </c:tx>
                <c:spPr>
                  <a:solidFill>
                    <a:schemeClr val="accent6"/>
                  </a:solidFill>
                  <a:ln w="25400">
                    <a:noFill/>
                  </a:ln>
                  <a:effectLst/>
                </c:spPr>
                <c:cat>
                  <c:strRef>
                    <c:extLst>
                      <c:ext uri="{02D57815-91ED-43cb-92C2-25804820EDAC}">
                        <c15:formulaRef>
                          <c15:sqref>Лист1!$A$2:$A$17</c15:sqref>
                        </c15:formulaRef>
                      </c:ext>
                    </c:extLst>
                    <c:strCache>
                      <c:ptCount val="16"/>
                      <c:pt idx="0">
                        <c:v>21q1</c:v>
                      </c:pt>
                      <c:pt idx="1">
                        <c:v>21q2</c:v>
                      </c:pt>
                      <c:pt idx="2">
                        <c:v>21q3</c:v>
                      </c:pt>
                      <c:pt idx="3">
                        <c:v>21q4</c:v>
                      </c:pt>
                      <c:pt idx="4">
                        <c:v>22q1</c:v>
                      </c:pt>
                      <c:pt idx="5">
                        <c:v>22q2</c:v>
                      </c:pt>
                      <c:pt idx="6">
                        <c:v>22q3</c:v>
                      </c:pt>
                      <c:pt idx="7">
                        <c:v>22q4</c:v>
                      </c:pt>
                      <c:pt idx="8">
                        <c:v>23q1</c:v>
                      </c:pt>
                      <c:pt idx="9">
                        <c:v>23q2</c:v>
                      </c:pt>
                      <c:pt idx="10">
                        <c:v>23q3</c:v>
                      </c:pt>
                      <c:pt idx="11">
                        <c:v>23q4</c:v>
                      </c:pt>
                      <c:pt idx="12">
                        <c:v>24q1</c:v>
                      </c:pt>
                      <c:pt idx="13">
                        <c:v>24q2</c:v>
                      </c:pt>
                      <c:pt idx="14">
                        <c:v>24q3</c:v>
                      </c:pt>
                      <c:pt idx="15">
                        <c:v>24q4</c:v>
                      </c:pt>
                    </c:strCache>
                  </c:strRef>
                </c:cat>
                <c:val>
                  <c:numRef>
                    <c:extLst>
                      <c:ext uri="{02D57815-91ED-43cb-92C2-25804820EDAC}">
                        <c15:formulaRef>
                          <c15:sqref>Лист1!$G$2:$G$17</c15:sqref>
                        </c15:formulaRef>
                      </c:ext>
                    </c:extLst>
                    <c:numCache>
                      <c:formatCode>#,##0</c:formatCode>
                      <c:ptCount val="16"/>
                      <c:pt idx="0">
                        <c:v>41.115482122631633</c:v>
                      </c:pt>
                      <c:pt idx="1">
                        <c:v>43.077016362951525</c:v>
                      </c:pt>
                      <c:pt idx="2">
                        <c:v>36.328397560916571</c:v>
                      </c:pt>
                      <c:pt idx="3">
                        <c:v>36.567590483073076</c:v>
                      </c:pt>
                      <c:pt idx="4">
                        <c:v>31.555152305388276</c:v>
                      </c:pt>
                      <c:pt idx="5">
                        <c:v>26.658027524295058</c:v>
                      </c:pt>
                      <c:pt idx="6">
                        <c:v>13.842805269491475</c:v>
                      </c:pt>
                      <c:pt idx="7">
                        <c:v>11.408969438837689</c:v>
                      </c:pt>
                      <c:pt idx="8">
                        <c:v>10.508142110026704</c:v>
                      </c:pt>
                      <c:pt idx="9">
                        <c:v>10.458316625574845</c:v>
                      </c:pt>
                      <c:pt idx="10">
                        <c:v>11.515204922817905</c:v>
                      </c:pt>
                      <c:pt idx="11">
                        <c:v>12.504848191975503</c:v>
                      </c:pt>
                      <c:pt idx="12">
                        <c:v>13.853594640025403</c:v>
                      </c:pt>
                      <c:pt idx="13">
                        <c:v>13.061778505588903</c:v>
                      </c:pt>
                      <c:pt idx="14">
                        <c:v>13.426634039732718</c:v>
                      </c:pt>
                      <c:pt idx="15">
                        <c:v>14.106642264657173</c:v>
                      </c:pt>
                    </c:numCache>
                  </c:numRef>
                </c:val>
                <c:extLst>
                  <c:ext xmlns:c16="http://schemas.microsoft.com/office/drawing/2014/chart" uri="{C3380CC4-5D6E-409C-BE32-E72D297353CC}">
                    <c16:uniqueId val="{00000008-FE84-4B45-9EEA-624447D4E90E}"/>
                  </c:ext>
                </c:extLst>
              </c15:ser>
            </c15:filteredAreaSeries>
          </c:ext>
        </c:extLst>
      </c:areaChart>
      <c:catAx>
        <c:axId val="18110402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en-US" sz="1500" b="0" i="0" u="none" strike="noStrike" kern="1200" baseline="0">
                <a:solidFill>
                  <a:srgbClr val="444444"/>
                </a:solidFill>
                <a:latin typeface="+mn-lt"/>
                <a:ea typeface="+mn-ea"/>
                <a:cs typeface="+mn-cs"/>
              </a:defRPr>
            </a:pPr>
            <a:endParaRPr lang="en-US"/>
          </a:p>
        </c:txPr>
        <c:crossAx val="876894480"/>
        <c:crosses val="autoZero"/>
        <c:auto val="1"/>
        <c:lblAlgn val="ctr"/>
        <c:lblOffset val="100"/>
        <c:tickLblSkip val="4"/>
        <c:noMultiLvlLbl val="1"/>
      </c:catAx>
      <c:valAx>
        <c:axId val="876894480"/>
        <c:scaling>
          <c:orientation val="minMax"/>
        </c:scaling>
        <c:delete val="0"/>
        <c:axPos val="l"/>
        <c:majorGridlines>
          <c:spPr>
            <a:ln w="9525" cap="flat" cmpd="sng" algn="ctr">
              <a:solidFill>
                <a:srgbClr val="D9D9D9"/>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lgn="ctr">
              <a:defRPr lang="en-US" sz="1500" b="0" i="0" u="none" strike="noStrike" kern="1200" baseline="0">
                <a:solidFill>
                  <a:srgbClr val="444444"/>
                </a:solidFill>
                <a:latin typeface="+mn-lt"/>
                <a:ea typeface="+mn-ea"/>
                <a:cs typeface="+mn-cs"/>
              </a:defRPr>
            </a:pPr>
            <a:endParaRPr lang="en-US"/>
          </a:p>
        </c:txPr>
        <c:crossAx val="1811040240"/>
        <c:crosses val="autoZero"/>
        <c:crossBetween val="midCat"/>
      </c:valAx>
      <c:spPr>
        <a:noFill/>
        <a:ln>
          <a:noFill/>
        </a:ln>
        <a:effectLst/>
      </c:spPr>
    </c:plotArea>
    <c:legend>
      <c:legendPos val="b"/>
      <c:layout>
        <c:manualLayout>
          <c:xMode val="edge"/>
          <c:yMode val="edge"/>
          <c:x val="6.3128622319711544E-2"/>
          <c:y val="0.89999433819358465"/>
          <c:w val="0.8652255577427822"/>
          <c:h val="9.559543508845772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932339561379563E-2"/>
          <c:y val="0.11445296454254299"/>
          <c:w val="0.87571939597435988"/>
          <c:h val="0.70127053122884531"/>
        </c:manualLayout>
      </c:layout>
      <c:lineChart>
        <c:grouping val="standard"/>
        <c:varyColors val="0"/>
        <c:ser>
          <c:idx val="0"/>
          <c:order val="0"/>
          <c:tx>
            <c:strRef>
              <c:f>Sheet1!$B$1</c:f>
              <c:strCache>
                <c:ptCount val="1"/>
                <c:pt idx="0">
                  <c:v>Europe</c:v>
                </c:pt>
              </c:strCache>
            </c:strRef>
          </c:tx>
          <c:spPr>
            <a:ln w="44450">
              <a:solidFill>
                <a:schemeClr val="accent1"/>
              </a:solidFill>
            </a:ln>
          </c:spPr>
          <c:marker>
            <c:symbol val="none"/>
          </c:marker>
          <c:cat>
            <c:strRef>
              <c:f>Sheet1!$A$54:$A$109</c:f>
              <c:strCache>
                <c:ptCount val="53"/>
                <c:pt idx="0">
                  <c:v>15</c:v>
                </c:pt>
                <c:pt idx="4">
                  <c:v>16</c:v>
                </c:pt>
                <c:pt idx="8">
                  <c:v>17</c:v>
                </c:pt>
                <c:pt idx="12">
                  <c:v>18</c:v>
                </c:pt>
                <c:pt idx="16">
                  <c:v>19</c:v>
                </c:pt>
                <c:pt idx="20">
                  <c:v>20</c:v>
                </c:pt>
                <c:pt idx="24">
                  <c:v>21</c:v>
                </c:pt>
                <c:pt idx="28">
                  <c:v>22</c:v>
                </c:pt>
                <c:pt idx="32">
                  <c:v>23</c:v>
                </c:pt>
                <c:pt idx="36">
                  <c:v>24</c:v>
                </c:pt>
                <c:pt idx="40">
                  <c:v>25</c:v>
                </c:pt>
                <c:pt idx="44">
                  <c:v>26</c:v>
                </c:pt>
                <c:pt idx="48">
                  <c:v>27</c:v>
                </c:pt>
                <c:pt idx="52">
                  <c:v>28</c:v>
                </c:pt>
              </c:strCache>
            </c:strRef>
          </c:cat>
          <c:val>
            <c:numRef>
              <c:f>Sheet1!$B$54:$B$109</c:f>
              <c:numCache>
                <c:formatCode>General</c:formatCode>
                <c:ptCount val="56"/>
                <c:pt idx="0">
                  <c:v>1.3373473279999999</c:v>
                </c:pt>
                <c:pt idx="1">
                  <c:v>1.338136378</c:v>
                </c:pt>
                <c:pt idx="2">
                  <c:v>1.369805682</c:v>
                </c:pt>
                <c:pt idx="3">
                  <c:v>1.362954931</c:v>
                </c:pt>
                <c:pt idx="4">
                  <c:v>1.3244065860000001</c:v>
                </c:pt>
                <c:pt idx="5">
                  <c:v>1.3206012650000001</c:v>
                </c:pt>
                <c:pt idx="6">
                  <c:v>1.3113578669999999</c:v>
                </c:pt>
                <c:pt idx="7">
                  <c:v>1.3209130120000001</c:v>
                </c:pt>
                <c:pt idx="8">
                  <c:v>1.253654654</c:v>
                </c:pt>
                <c:pt idx="9">
                  <c:v>1.3235871910000001</c:v>
                </c:pt>
                <c:pt idx="10">
                  <c:v>1.308894982</c:v>
                </c:pt>
                <c:pt idx="11">
                  <c:v>1.3255450179999999</c:v>
                </c:pt>
                <c:pt idx="12">
                  <c:v>1.2322763480000001</c:v>
                </c:pt>
                <c:pt idx="13">
                  <c:v>1.3722658029999999</c:v>
                </c:pt>
                <c:pt idx="14">
                  <c:v>1.6185473100000001</c:v>
                </c:pt>
                <c:pt idx="15">
                  <c:v>1.5612178590000001</c:v>
                </c:pt>
                <c:pt idx="16">
                  <c:v>1.493388266</c:v>
                </c:pt>
                <c:pt idx="17">
                  <c:v>1.4157493290000001</c:v>
                </c:pt>
                <c:pt idx="18">
                  <c:v>1.331742706</c:v>
                </c:pt>
                <c:pt idx="19">
                  <c:v>1.396285277</c:v>
                </c:pt>
                <c:pt idx="20">
                  <c:v>1.3056323249999999</c:v>
                </c:pt>
                <c:pt idx="21">
                  <c:v>1.2855541539999999</c:v>
                </c:pt>
                <c:pt idx="22">
                  <c:v>1.390583473</c:v>
                </c:pt>
                <c:pt idx="23">
                  <c:v>1.458799843</c:v>
                </c:pt>
                <c:pt idx="24">
                  <c:v>1.3669443489999999</c:v>
                </c:pt>
                <c:pt idx="25">
                  <c:v>1.3793471770000001</c:v>
                </c:pt>
                <c:pt idx="26">
                  <c:v>1.334327018</c:v>
                </c:pt>
                <c:pt idx="27">
                  <c:v>1.4088657840000001</c:v>
                </c:pt>
                <c:pt idx="28">
                  <c:v>1.315004184</c:v>
                </c:pt>
                <c:pt idx="29">
                  <c:v>1.3158045330000001</c:v>
                </c:pt>
                <c:pt idx="30">
                  <c:v>1.390976896</c:v>
                </c:pt>
                <c:pt idx="31">
                  <c:v>1.3253003329999999</c:v>
                </c:pt>
                <c:pt idx="32">
                  <c:v>1.3277771060000001</c:v>
                </c:pt>
                <c:pt idx="33">
                  <c:v>1.328991614</c:v>
                </c:pt>
                <c:pt idx="34">
                  <c:v>1.26741828</c:v>
                </c:pt>
                <c:pt idx="35">
                  <c:v>1.2766985470000001</c:v>
                </c:pt>
                <c:pt idx="36">
                  <c:v>1.2309059200000001</c:v>
                </c:pt>
                <c:pt idx="37">
                  <c:v>1.2154741499999999</c:v>
                </c:pt>
                <c:pt idx="38">
                  <c:v>1.1657338989999999</c:v>
                </c:pt>
                <c:pt idx="39">
                  <c:v>1.1825233500000001</c:v>
                </c:pt>
                <c:pt idx="40">
                  <c:v>1.1825233500000001</c:v>
                </c:pt>
                <c:pt idx="41">
                  <c:v>10</c:v>
                </c:pt>
                <c:pt idx="42">
                  <c:v>12</c:v>
                </c:pt>
                <c:pt idx="43">
                  <c:v>12</c:v>
                </c:pt>
                <c:pt idx="44">
                  <c:v>10</c:v>
                </c:pt>
                <c:pt idx="45">
                  <c:v>8</c:v>
                </c:pt>
                <c:pt idx="46">
                  <c:v>2</c:v>
                </c:pt>
                <c:pt idx="47">
                  <c:v>2</c:v>
                </c:pt>
                <c:pt idx="48">
                  <c:v>2</c:v>
                </c:pt>
                <c:pt idx="49">
                  <c:v>2</c:v>
                </c:pt>
                <c:pt idx="50">
                  <c:v>2</c:v>
                </c:pt>
                <c:pt idx="51">
                  <c:v>2</c:v>
                </c:pt>
                <c:pt idx="52">
                  <c:v>2</c:v>
                </c:pt>
                <c:pt idx="53">
                  <c:v>2</c:v>
                </c:pt>
                <c:pt idx="54">
                  <c:v>2</c:v>
                </c:pt>
                <c:pt idx="55">
                  <c:v>2</c:v>
                </c:pt>
              </c:numCache>
            </c:numRef>
          </c:val>
          <c:smooth val="0"/>
          <c:extLst>
            <c:ext xmlns:c16="http://schemas.microsoft.com/office/drawing/2014/chart" uri="{C3380CC4-5D6E-409C-BE32-E72D297353CC}">
              <c16:uniqueId val="{00000000-C939-4DAF-93B4-3AEF3593A478}"/>
            </c:ext>
          </c:extLst>
        </c:ser>
        <c:ser>
          <c:idx val="1"/>
          <c:order val="1"/>
          <c:tx>
            <c:strRef>
              <c:f>Sheet1!$C$1</c:f>
              <c:strCache>
                <c:ptCount val="1"/>
                <c:pt idx="0">
                  <c:v>Global</c:v>
                </c:pt>
              </c:strCache>
            </c:strRef>
          </c:tx>
          <c:spPr>
            <a:ln w="44450">
              <a:solidFill>
                <a:schemeClr val="accent2"/>
              </a:solidFill>
            </a:ln>
          </c:spPr>
          <c:marker>
            <c:symbol val="none"/>
          </c:marker>
          <c:cat>
            <c:strRef>
              <c:f>Sheet1!$A$54:$A$109</c:f>
              <c:strCache>
                <c:ptCount val="53"/>
                <c:pt idx="0">
                  <c:v>15</c:v>
                </c:pt>
                <c:pt idx="4">
                  <c:v>16</c:v>
                </c:pt>
                <c:pt idx="8">
                  <c:v>17</c:v>
                </c:pt>
                <c:pt idx="12">
                  <c:v>18</c:v>
                </c:pt>
                <c:pt idx="16">
                  <c:v>19</c:v>
                </c:pt>
                <c:pt idx="20">
                  <c:v>20</c:v>
                </c:pt>
                <c:pt idx="24">
                  <c:v>21</c:v>
                </c:pt>
                <c:pt idx="28">
                  <c:v>22</c:v>
                </c:pt>
                <c:pt idx="32">
                  <c:v>23</c:v>
                </c:pt>
                <c:pt idx="36">
                  <c:v>24</c:v>
                </c:pt>
                <c:pt idx="40">
                  <c:v>25</c:v>
                </c:pt>
                <c:pt idx="44">
                  <c:v>26</c:v>
                </c:pt>
                <c:pt idx="48">
                  <c:v>27</c:v>
                </c:pt>
                <c:pt idx="52">
                  <c:v>28</c:v>
                </c:pt>
              </c:strCache>
            </c:strRef>
          </c:cat>
          <c:val>
            <c:numRef>
              <c:f>Sheet1!$C$54:$C$109</c:f>
              <c:numCache>
                <c:formatCode>General</c:formatCode>
                <c:ptCount val="56"/>
                <c:pt idx="0">
                  <c:v>1.61431117001187</c:v>
                </c:pt>
                <c:pt idx="1">
                  <c:v>1.7927447452129299</c:v>
                </c:pt>
                <c:pt idx="2">
                  <c:v>1.5378517741539099</c:v>
                </c:pt>
                <c:pt idx="3">
                  <c:v>1.71663091380718</c:v>
                </c:pt>
                <c:pt idx="4">
                  <c:v>1.7827151091975499</c:v>
                </c:pt>
                <c:pt idx="5">
                  <c:v>1.7059285827600099</c:v>
                </c:pt>
                <c:pt idx="6">
                  <c:v>1.6736168454893601</c:v>
                </c:pt>
                <c:pt idx="7">
                  <c:v>1.60857685112834</c:v>
                </c:pt>
                <c:pt idx="8">
                  <c:v>1.6027453100025399</c:v>
                </c:pt>
                <c:pt idx="9">
                  <c:v>1.66115673963965</c:v>
                </c:pt>
                <c:pt idx="10">
                  <c:v>1.63170213011622</c:v>
                </c:pt>
                <c:pt idx="11">
                  <c:v>1.6055394484123</c:v>
                </c:pt>
                <c:pt idx="12">
                  <c:v>1.63603981556606</c:v>
                </c:pt>
                <c:pt idx="13">
                  <c:v>1.8383155439454999</c:v>
                </c:pt>
                <c:pt idx="14">
                  <c:v>2.05990690879716</c:v>
                </c:pt>
                <c:pt idx="15">
                  <c:v>2.7794809068704902</c:v>
                </c:pt>
                <c:pt idx="16">
                  <c:v>2.9890702683118202</c:v>
                </c:pt>
                <c:pt idx="17">
                  <c:v>2.7344360103707799</c:v>
                </c:pt>
                <c:pt idx="18">
                  <c:v>3.1713252428533401</c:v>
                </c:pt>
                <c:pt idx="19">
                  <c:v>3.4797114671976099</c:v>
                </c:pt>
                <c:pt idx="20">
                  <c:v>3.3710550409306301</c:v>
                </c:pt>
                <c:pt idx="21">
                  <c:v>2.8163741001258198</c:v>
                </c:pt>
                <c:pt idx="22">
                  <c:v>2.8009379388645099</c:v>
                </c:pt>
                <c:pt idx="23">
                  <c:v>2.8952670857943299</c:v>
                </c:pt>
                <c:pt idx="24">
                  <c:v>3.0446028259780098</c:v>
                </c:pt>
                <c:pt idx="25">
                  <c:v>3.1731494547282701</c:v>
                </c:pt>
                <c:pt idx="26">
                  <c:v>3.12694805776992</c:v>
                </c:pt>
                <c:pt idx="27">
                  <c:v>3.19750123770315</c:v>
                </c:pt>
                <c:pt idx="28">
                  <c:v>3.3323498043699402</c:v>
                </c:pt>
                <c:pt idx="29">
                  <c:v>3.2298407973557399</c:v>
                </c:pt>
                <c:pt idx="30">
                  <c:v>3.1224646690608302</c:v>
                </c:pt>
                <c:pt idx="31">
                  <c:v>2.8714082040053199</c:v>
                </c:pt>
                <c:pt idx="32">
                  <c:v>2.7215782870722598</c:v>
                </c:pt>
                <c:pt idx="33">
                  <c:v>2.6974141711000299</c:v>
                </c:pt>
                <c:pt idx="34">
                  <c:v>2.5672218567976302</c:v>
                </c:pt>
                <c:pt idx="35">
                  <c:v>2.5601843386804699</c:v>
                </c:pt>
                <c:pt idx="36">
                  <c:v>2.5934910365320798</c:v>
                </c:pt>
                <c:pt idx="37">
                  <c:v>2.4002124914344001</c:v>
                </c:pt>
                <c:pt idx="38">
                  <c:v>2.5549583467895398</c:v>
                </c:pt>
                <c:pt idx="39">
                  <c:v>2.6284324893225599</c:v>
                </c:pt>
                <c:pt idx="40">
                  <c:v>5.3569975127796701</c:v>
                </c:pt>
                <c:pt idx="41">
                  <c:v>17.5</c:v>
                </c:pt>
                <c:pt idx="42">
                  <c:v>15.001989999999999</c:v>
                </c:pt>
                <c:pt idx="43">
                  <c:v>12.50398</c:v>
                </c:pt>
                <c:pt idx="44">
                  <c:v>10.00597</c:v>
                </c:pt>
                <c:pt idx="45">
                  <c:v>7.5079599999999997</c:v>
                </c:pt>
                <c:pt idx="46">
                  <c:v>5.0099499999999999</c:v>
                </c:pt>
                <c:pt idx="47">
                  <c:v>5.0099499999999999</c:v>
                </c:pt>
                <c:pt idx="48">
                  <c:v>5.0099499999999999</c:v>
                </c:pt>
                <c:pt idx="49">
                  <c:v>5.0099499999999999</c:v>
                </c:pt>
                <c:pt idx="50">
                  <c:v>5.0099499999999999</c:v>
                </c:pt>
                <c:pt idx="51">
                  <c:v>5.0099499999999999</c:v>
                </c:pt>
                <c:pt idx="52">
                  <c:v>5.0099499999999999</c:v>
                </c:pt>
                <c:pt idx="53">
                  <c:v>5.0099499999999999</c:v>
                </c:pt>
                <c:pt idx="54">
                  <c:v>5.0099499999999999</c:v>
                </c:pt>
                <c:pt idx="55">
                  <c:v>5.0099499999999999</c:v>
                </c:pt>
              </c:numCache>
            </c:numRef>
          </c:val>
          <c:smooth val="0"/>
          <c:extLst>
            <c:ext xmlns:c16="http://schemas.microsoft.com/office/drawing/2014/chart" uri="{C3380CC4-5D6E-409C-BE32-E72D297353CC}">
              <c16:uniqueId val="{00000001-C939-4DAF-93B4-3AEF3593A478}"/>
            </c:ext>
          </c:extLst>
        </c:ser>
        <c:dLbls>
          <c:showLegendKey val="0"/>
          <c:showVal val="0"/>
          <c:showCatName val="0"/>
          <c:showSerName val="0"/>
          <c:showPercent val="0"/>
          <c:showBubbleSize val="0"/>
        </c:dLbls>
        <c:smooth val="0"/>
        <c:axId val="1910666656"/>
        <c:axId val="496926768"/>
      </c:lineChart>
      <c:catAx>
        <c:axId val="1910666656"/>
        <c:scaling>
          <c:orientation val="minMax"/>
        </c:scaling>
        <c:delete val="0"/>
        <c:axPos val="b"/>
        <c:numFmt formatCode="0.00" sourceLinked="0"/>
        <c:majorTickMark val="cross"/>
        <c:minorTickMark val="none"/>
        <c:tickLblPos val="low"/>
        <c:spPr>
          <a:ln w="12735">
            <a:noFill/>
            <a:prstDash val="solid"/>
          </a:ln>
        </c:spPr>
        <c:txPr>
          <a:bodyPr rot="0" vert="horz"/>
          <a:lstStyle/>
          <a:p>
            <a:pPr>
              <a:defRPr/>
            </a:pPr>
            <a:endParaRPr lang="en-US"/>
          </a:p>
        </c:txPr>
        <c:crossAx val="496926768"/>
        <c:crossesAt val="-40"/>
        <c:auto val="0"/>
        <c:lblAlgn val="ctr"/>
        <c:lblOffset val="100"/>
        <c:tickMarkSkip val="2"/>
        <c:noMultiLvlLbl val="0"/>
      </c:catAx>
      <c:valAx>
        <c:axId val="496926768"/>
        <c:scaling>
          <c:orientation val="minMax"/>
        </c:scaling>
        <c:delete val="0"/>
        <c:axPos val="l"/>
        <c:majorGridlines>
          <c:spPr>
            <a:ln w="9525">
              <a:solidFill>
                <a:srgbClr val="D9D9D9"/>
              </a:solidFill>
              <a:prstDash val="solid"/>
            </a:ln>
          </c:spPr>
        </c:majorGridlines>
        <c:numFmt formatCode="General" sourceLinked="1"/>
        <c:majorTickMark val="cross"/>
        <c:minorTickMark val="none"/>
        <c:tickLblPos val="nextTo"/>
        <c:spPr>
          <a:ln w="12735">
            <a:noFill/>
            <a:prstDash val="solid"/>
          </a:ln>
        </c:spPr>
        <c:txPr>
          <a:bodyPr rot="0" vert="horz"/>
          <a:lstStyle/>
          <a:p>
            <a:pPr>
              <a:defRPr/>
            </a:pPr>
            <a:endParaRPr lang="en-US"/>
          </a:p>
        </c:txPr>
        <c:crossAx val="1910666656"/>
        <c:crosses val="autoZero"/>
        <c:crossBetween val="midCat"/>
      </c:valAx>
      <c:spPr>
        <a:solidFill>
          <a:srgbClr val="FFFFFF"/>
        </a:solidFill>
        <a:ln w="12735">
          <a:noFill/>
          <a:prstDash val="solid"/>
        </a:ln>
      </c:spPr>
    </c:plotArea>
    <c:legend>
      <c:legendPos val="b"/>
      <c:layout>
        <c:manualLayout>
          <c:xMode val="edge"/>
          <c:yMode val="edge"/>
          <c:x val="0.30104169135840647"/>
          <c:y val="0.88578425434377261"/>
          <c:w val="0.4385416206152904"/>
          <c:h val="0.10818256315245664"/>
        </c:manualLayout>
      </c:layout>
      <c:overlay val="0"/>
      <c:spPr>
        <a:noFill/>
        <a:ln w="25470">
          <a:noFill/>
        </a:ln>
      </c:spPr>
    </c:legend>
    <c:plotVisOnly val="1"/>
    <c:dispBlanksAs val="gap"/>
    <c:showDLblsOverMax val="0"/>
  </c:chart>
  <c:spPr>
    <a:noFill/>
    <a:ln>
      <a:noFill/>
    </a:ln>
  </c:spPr>
  <c:txPr>
    <a:bodyPr/>
    <a:lstStyle/>
    <a:p>
      <a:pPr algn="ctr">
        <a:defRPr lang="en-US" sz="1500" b="0" i="0" u="none" strike="noStrike" kern="1200" baseline="0">
          <a:solidFill>
            <a:schemeClr val="tx1"/>
          </a:solidFill>
          <a:latin typeface="GT America Regular" pitchFamily="2" charset="0"/>
          <a:ea typeface="Arial"/>
          <a:cs typeface="Aria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100237623050992E-2"/>
          <c:y val="0.10745894218534491"/>
          <c:w val="0.8626156383378969"/>
          <c:h val="0.69239494045492023"/>
        </c:manualLayout>
      </c:layout>
      <c:barChart>
        <c:barDir val="col"/>
        <c:grouping val="stacked"/>
        <c:varyColors val="0"/>
        <c:ser>
          <c:idx val="0"/>
          <c:order val="0"/>
          <c:tx>
            <c:strRef>
              <c:f>Sheet1!$B$1</c:f>
              <c:strCache>
                <c:ptCount val="1"/>
                <c:pt idx="0">
                  <c:v>GDP</c:v>
                </c:pt>
              </c:strCache>
            </c:strRef>
          </c:tx>
          <c:spPr>
            <a:solidFill>
              <a:schemeClr val="accent1"/>
            </a:solidFill>
            <a:ln w="25245">
              <a:noFill/>
            </a:ln>
          </c:spPr>
          <c:invertIfNegative val="0"/>
          <c:dPt>
            <c:idx val="1"/>
            <c:invertIfNegative val="0"/>
            <c:bubble3D val="0"/>
            <c:spPr>
              <a:noFill/>
              <a:ln w="25245">
                <a:noFill/>
              </a:ln>
            </c:spPr>
            <c:extLst>
              <c:ext xmlns:c16="http://schemas.microsoft.com/office/drawing/2014/chart" uri="{C3380CC4-5D6E-409C-BE32-E72D297353CC}">
                <c16:uniqueId val="{00000000-4EF4-4D23-82A4-2B8E3C193550}"/>
              </c:ext>
            </c:extLst>
          </c:dPt>
          <c:dPt>
            <c:idx val="3"/>
            <c:invertIfNegative val="0"/>
            <c:bubble3D val="0"/>
            <c:spPr>
              <a:noFill/>
              <a:ln w="25245">
                <a:noFill/>
              </a:ln>
            </c:spPr>
            <c:extLst>
              <c:ext xmlns:c16="http://schemas.microsoft.com/office/drawing/2014/chart" uri="{C3380CC4-5D6E-409C-BE32-E72D297353CC}">
                <c16:uniqueId val="{00000002-4EF4-4D23-82A4-2B8E3C193550}"/>
              </c:ext>
            </c:extLst>
          </c:dPt>
          <c:dPt>
            <c:idx val="5"/>
            <c:invertIfNegative val="0"/>
            <c:bubble3D val="0"/>
            <c:spPr>
              <a:noFill/>
              <a:ln w="25245">
                <a:noFill/>
              </a:ln>
            </c:spPr>
            <c:extLst>
              <c:ext xmlns:c16="http://schemas.microsoft.com/office/drawing/2014/chart" uri="{C3380CC4-5D6E-409C-BE32-E72D297353CC}">
                <c16:uniqueId val="{00000000-AE08-4D45-ADA2-F7806BCD8392}"/>
              </c:ext>
            </c:extLst>
          </c:dPt>
          <c:dPt>
            <c:idx val="6"/>
            <c:invertIfNegative val="0"/>
            <c:bubble3D val="0"/>
            <c:spPr>
              <a:noFill/>
              <a:ln w="25245">
                <a:noFill/>
              </a:ln>
            </c:spPr>
            <c:extLst>
              <c:ext xmlns:c16="http://schemas.microsoft.com/office/drawing/2014/chart" uri="{C3380CC4-5D6E-409C-BE32-E72D297353CC}">
                <c16:uniqueId val="{00000001-AE08-4D45-ADA2-F7806BCD8392}"/>
              </c:ext>
            </c:extLst>
          </c:dPt>
          <c:cat>
            <c:strRef>
              <c:f>Sheet1!$A$2:$A$9</c:f>
              <c:strCache>
                <c:ptCount val="8"/>
                <c:pt idx="0">
                  <c:v>Pre-Trump</c:v>
                </c:pt>
                <c:pt idx="2">
                  <c:v>December baseline</c:v>
                </c:pt>
                <c:pt idx="4">
                  <c:v>February baseline</c:v>
                </c:pt>
                <c:pt idx="7">
                  <c:v>April baseline</c:v>
                </c:pt>
              </c:strCache>
            </c:strRef>
          </c:cat>
          <c:val>
            <c:numRef>
              <c:f>Sheet1!$B$2:$B$9</c:f>
              <c:numCache>
                <c:formatCode>General</c:formatCode>
                <c:ptCount val="8"/>
                <c:pt idx="0">
                  <c:v>3.4</c:v>
                </c:pt>
                <c:pt idx="1">
                  <c:v>2.7</c:v>
                </c:pt>
                <c:pt idx="2">
                  <c:v>2.7</c:v>
                </c:pt>
                <c:pt idx="3">
                  <c:v>2.5</c:v>
                </c:pt>
                <c:pt idx="4">
                  <c:v>2.5</c:v>
                </c:pt>
                <c:pt idx="5">
                  <c:v>1.4</c:v>
                </c:pt>
                <c:pt idx="6">
                  <c:v>1.4</c:v>
                </c:pt>
                <c:pt idx="7">
                  <c:v>1.65</c:v>
                </c:pt>
              </c:numCache>
            </c:numRef>
          </c:val>
          <c:extLst>
            <c:ext xmlns:c16="http://schemas.microsoft.com/office/drawing/2014/chart" uri="{C3380CC4-5D6E-409C-BE32-E72D297353CC}">
              <c16:uniqueId val="{00000000-DB73-4758-BBF5-D9D37B5641AB}"/>
            </c:ext>
          </c:extLst>
        </c:ser>
        <c:ser>
          <c:idx val="1"/>
          <c:order val="1"/>
          <c:tx>
            <c:strRef>
              <c:f>Sheet1!$C$1</c:f>
              <c:strCache>
                <c:ptCount val="1"/>
                <c:pt idx="0">
                  <c:v>Exports, including non U.S.</c:v>
                </c:pt>
              </c:strCache>
            </c:strRef>
          </c:tx>
          <c:spPr>
            <a:ln w="25245">
              <a:noFill/>
            </a:ln>
          </c:spPr>
          <c:invertIfNegative val="0"/>
          <c:cat>
            <c:strRef>
              <c:f>Sheet1!$A$2:$A$9</c:f>
              <c:strCache>
                <c:ptCount val="8"/>
                <c:pt idx="0">
                  <c:v>Pre-Trump</c:v>
                </c:pt>
                <c:pt idx="2">
                  <c:v>December baseline</c:v>
                </c:pt>
                <c:pt idx="4">
                  <c:v>February baseline</c:v>
                </c:pt>
                <c:pt idx="7">
                  <c:v>April baseline</c:v>
                </c:pt>
              </c:strCache>
            </c:strRef>
          </c:cat>
          <c:val>
            <c:numRef>
              <c:f>Sheet1!$C$2:$C$9</c:f>
              <c:numCache>
                <c:formatCode>General</c:formatCode>
                <c:ptCount val="8"/>
                <c:pt idx="1">
                  <c:v>0.13</c:v>
                </c:pt>
                <c:pt idx="3">
                  <c:v>0.1</c:v>
                </c:pt>
                <c:pt idx="5">
                  <c:v>0.35</c:v>
                </c:pt>
              </c:numCache>
            </c:numRef>
          </c:val>
          <c:extLst>
            <c:ext xmlns:c16="http://schemas.microsoft.com/office/drawing/2014/chart" uri="{C3380CC4-5D6E-409C-BE32-E72D297353CC}">
              <c16:uniqueId val="{00000001-DB73-4758-BBF5-D9D37B5641AB}"/>
            </c:ext>
          </c:extLst>
        </c:ser>
        <c:ser>
          <c:idx val="2"/>
          <c:order val="2"/>
          <c:tx>
            <c:strRef>
              <c:f>Sheet1!$D$1</c:f>
              <c:strCache>
                <c:ptCount val="1"/>
                <c:pt idx="0">
                  <c:v>Confidence and uncertainty</c:v>
                </c:pt>
              </c:strCache>
            </c:strRef>
          </c:tx>
          <c:spPr>
            <a:ln w="25245">
              <a:noFill/>
            </a:ln>
          </c:spPr>
          <c:invertIfNegative val="0"/>
          <c:cat>
            <c:strRef>
              <c:f>Sheet1!$A$2:$A$9</c:f>
              <c:strCache>
                <c:ptCount val="8"/>
                <c:pt idx="0">
                  <c:v>Pre-Trump</c:v>
                </c:pt>
                <c:pt idx="2">
                  <c:v>December baseline</c:v>
                </c:pt>
                <c:pt idx="4">
                  <c:v>February baseline</c:v>
                </c:pt>
                <c:pt idx="7">
                  <c:v>April baseline</c:v>
                </c:pt>
              </c:strCache>
            </c:strRef>
          </c:cat>
          <c:val>
            <c:numRef>
              <c:f>Sheet1!$D$2:$D$9</c:f>
              <c:numCache>
                <c:formatCode>General</c:formatCode>
                <c:ptCount val="8"/>
                <c:pt idx="1">
                  <c:v>0.25</c:v>
                </c:pt>
                <c:pt idx="3">
                  <c:v>0.1</c:v>
                </c:pt>
                <c:pt idx="5">
                  <c:v>0.75</c:v>
                </c:pt>
              </c:numCache>
            </c:numRef>
          </c:val>
          <c:extLst>
            <c:ext xmlns:c16="http://schemas.microsoft.com/office/drawing/2014/chart" uri="{C3380CC4-5D6E-409C-BE32-E72D297353CC}">
              <c16:uniqueId val="{00000002-DB73-4758-BBF5-D9D37B5641AB}"/>
            </c:ext>
          </c:extLst>
        </c:ser>
        <c:ser>
          <c:idx val="3"/>
          <c:order val="3"/>
          <c:tx>
            <c:strRef>
              <c:f>Sheet1!$E$1</c:f>
              <c:strCache>
                <c:ptCount val="1"/>
                <c:pt idx="0">
                  <c:v>Terms-of-trade, incl. energy</c:v>
                </c:pt>
              </c:strCache>
            </c:strRef>
          </c:tx>
          <c:spPr>
            <a:ln w="25245">
              <a:noFill/>
            </a:ln>
          </c:spPr>
          <c:invertIfNegative val="0"/>
          <c:cat>
            <c:strRef>
              <c:f>Sheet1!$A$2:$A$9</c:f>
              <c:strCache>
                <c:ptCount val="8"/>
                <c:pt idx="0">
                  <c:v>Pre-Trump</c:v>
                </c:pt>
                <c:pt idx="2">
                  <c:v>December baseline</c:v>
                </c:pt>
                <c:pt idx="4">
                  <c:v>February baseline</c:v>
                </c:pt>
                <c:pt idx="7">
                  <c:v>April baseline</c:v>
                </c:pt>
              </c:strCache>
            </c:strRef>
          </c:cat>
          <c:val>
            <c:numRef>
              <c:f>Sheet1!$E$2:$E$9</c:f>
              <c:numCache>
                <c:formatCode>General</c:formatCode>
                <c:ptCount val="8"/>
                <c:pt idx="1">
                  <c:v>0.16</c:v>
                </c:pt>
                <c:pt idx="6">
                  <c:v>0.25</c:v>
                </c:pt>
              </c:numCache>
            </c:numRef>
          </c:val>
          <c:extLst>
            <c:ext xmlns:c16="http://schemas.microsoft.com/office/drawing/2014/chart" uri="{C3380CC4-5D6E-409C-BE32-E72D297353CC}">
              <c16:uniqueId val="{00000003-DB73-4758-BBF5-D9D37B5641AB}"/>
            </c:ext>
          </c:extLst>
        </c:ser>
        <c:ser>
          <c:idx val="4"/>
          <c:order val="4"/>
          <c:tx>
            <c:strRef>
              <c:f>Sheet1!$F$1</c:f>
              <c:strCache>
                <c:ptCount val="1"/>
                <c:pt idx="0">
                  <c:v>Other</c:v>
                </c:pt>
              </c:strCache>
            </c:strRef>
          </c:tx>
          <c:invertIfNegative val="0"/>
          <c:cat>
            <c:strRef>
              <c:f>Sheet1!$A$2:$A$9</c:f>
              <c:strCache>
                <c:ptCount val="8"/>
                <c:pt idx="0">
                  <c:v>Pre-Trump</c:v>
                </c:pt>
                <c:pt idx="2">
                  <c:v>December baseline</c:v>
                </c:pt>
                <c:pt idx="4">
                  <c:v>February baseline</c:v>
                </c:pt>
                <c:pt idx="7">
                  <c:v>April baseline</c:v>
                </c:pt>
              </c:strCache>
            </c:strRef>
          </c:cat>
          <c:val>
            <c:numRef>
              <c:f>Sheet1!$F$2:$F$9</c:f>
              <c:numCache>
                <c:formatCode>General</c:formatCode>
                <c:ptCount val="8"/>
                <c:pt idx="1">
                  <c:v>0.15</c:v>
                </c:pt>
              </c:numCache>
            </c:numRef>
          </c:val>
          <c:extLst>
            <c:ext xmlns:c16="http://schemas.microsoft.com/office/drawing/2014/chart" uri="{C3380CC4-5D6E-409C-BE32-E72D297353CC}">
              <c16:uniqueId val="{00000001-4EF4-4D23-82A4-2B8E3C193550}"/>
            </c:ext>
          </c:extLst>
        </c:ser>
        <c:dLbls>
          <c:showLegendKey val="0"/>
          <c:showVal val="0"/>
          <c:showCatName val="0"/>
          <c:showSerName val="0"/>
          <c:showPercent val="0"/>
          <c:showBubbleSize val="0"/>
        </c:dLbls>
        <c:gapWidth val="110"/>
        <c:overlap val="100"/>
        <c:axId val="496918608"/>
        <c:axId val="496919696"/>
      </c:barChart>
      <c:catAx>
        <c:axId val="496918608"/>
        <c:scaling>
          <c:orientation val="minMax"/>
        </c:scaling>
        <c:delete val="0"/>
        <c:axPos val="b"/>
        <c:numFmt formatCode="General" sourceLinked="1"/>
        <c:majorTickMark val="out"/>
        <c:minorTickMark val="none"/>
        <c:tickLblPos val="low"/>
        <c:spPr>
          <a:ln w="12700">
            <a:noFill/>
            <a:prstDash val="solid"/>
          </a:ln>
        </c:spPr>
        <c:txPr>
          <a:bodyPr rot="0" vert="horz"/>
          <a:lstStyle/>
          <a:p>
            <a:pPr>
              <a:defRPr sz="2000" b="0" i="0" u="none" strike="noStrike" baseline="0">
                <a:solidFill>
                  <a:schemeClr val="tx1"/>
                </a:solidFill>
                <a:latin typeface="Arial"/>
                <a:ea typeface="Arial"/>
                <a:cs typeface="Arial"/>
              </a:defRPr>
            </a:pPr>
            <a:endParaRPr lang="en-US"/>
          </a:p>
        </c:txPr>
        <c:crossAx val="496919696"/>
        <c:crossesAt val="1.5"/>
        <c:auto val="1"/>
        <c:lblAlgn val="ctr"/>
        <c:lblOffset val="100"/>
        <c:tickLblSkip val="1"/>
        <c:tickMarkSkip val="1"/>
        <c:noMultiLvlLbl val="0"/>
      </c:catAx>
      <c:valAx>
        <c:axId val="496919696"/>
        <c:scaling>
          <c:orientation val="minMax"/>
          <c:min val="0"/>
        </c:scaling>
        <c:delete val="0"/>
        <c:axPos val="l"/>
        <c:majorGridlines>
          <c:spPr>
            <a:ln w="9525">
              <a:solidFill>
                <a:srgbClr val="D9D9D9"/>
              </a:solidFill>
              <a:prstDash val="solid"/>
            </a:ln>
          </c:spPr>
        </c:majorGridlines>
        <c:numFmt formatCode="#,##0.0" sourceLinked="0"/>
        <c:majorTickMark val="cross"/>
        <c:minorTickMark val="none"/>
        <c:tickLblPos val="nextTo"/>
        <c:spPr>
          <a:ln w="12700">
            <a:noFill/>
            <a:prstDash val="solid"/>
          </a:ln>
        </c:spPr>
        <c:txPr>
          <a:bodyPr rot="0" vert="horz"/>
          <a:lstStyle/>
          <a:p>
            <a:pPr>
              <a:defRPr sz="1500" b="0" i="0" u="none" strike="noStrike" baseline="0">
                <a:solidFill>
                  <a:schemeClr val="tx1"/>
                </a:solidFill>
                <a:latin typeface="+mn-lt"/>
                <a:ea typeface="Arial"/>
                <a:cs typeface="Arial"/>
              </a:defRPr>
            </a:pPr>
            <a:endParaRPr lang="en-US"/>
          </a:p>
        </c:txPr>
        <c:crossAx val="496918608"/>
        <c:crosses val="autoZero"/>
        <c:crossBetween val="between"/>
        <c:majorUnit val="0.5"/>
      </c:valAx>
      <c:spPr>
        <a:noFill/>
        <a:ln w="12622">
          <a:noFill/>
          <a:prstDash val="solid"/>
        </a:ln>
      </c:spPr>
    </c:plotArea>
    <c:legend>
      <c:legendPos val="b"/>
      <c:layout>
        <c:manualLayout>
          <c:xMode val="edge"/>
          <c:yMode val="edge"/>
          <c:x val="0.39704908112279208"/>
          <c:y val="0.111411756297898"/>
          <c:w val="0.56006853347018815"/>
          <c:h val="0.20107211297716376"/>
        </c:manualLayout>
      </c:layout>
      <c:overlay val="0"/>
      <c:spPr>
        <a:solidFill>
          <a:schemeClr val="bg1"/>
        </a:solidFill>
        <a:ln w="25245">
          <a:noFill/>
        </a:ln>
      </c:spPr>
      <c:txPr>
        <a:bodyPr/>
        <a:lstStyle/>
        <a:p>
          <a:pPr>
            <a:defRPr sz="1800" b="0" i="0" u="none" strike="noStrike" baseline="0">
              <a:solidFill>
                <a:schemeClr val="tx1"/>
              </a:solidFill>
              <a:latin typeface="+mn-lt"/>
              <a:ea typeface="Arial"/>
              <a:cs typeface="Arial"/>
            </a:defRPr>
          </a:pPr>
          <a:endParaRPr lang="en-US"/>
        </a:p>
      </c:txPr>
    </c:legend>
    <c:plotVisOnly val="1"/>
    <c:dispBlanksAs val="gap"/>
    <c:showDLblsOverMax val="0"/>
  </c:chart>
  <c:spPr>
    <a:noFill/>
    <a:ln>
      <a:noFill/>
    </a:ln>
  </c:spPr>
  <c:txPr>
    <a:bodyPr/>
    <a:lstStyle/>
    <a:p>
      <a:pPr>
        <a:defRPr sz="2062" b="1" i="0" u="none" strike="noStrike" baseline="0">
          <a:solidFill>
            <a:schemeClr val="tx1"/>
          </a:solidFill>
          <a:latin typeface="Arial"/>
          <a:ea typeface="Arial"/>
          <a:cs typeface="Arial"/>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solidFill>
                <a:latin typeface="+mn-lt"/>
                <a:ea typeface="+mn-ea"/>
                <a:cs typeface="+mn-cs"/>
              </a:defRPr>
            </a:pPr>
            <a:r>
              <a:rPr lang="en-US" dirty="0"/>
              <a:t>Investment</a:t>
            </a:r>
          </a:p>
        </c:rich>
      </c:tx>
      <c:layout>
        <c:manualLayout>
          <c:xMode val="edge"/>
          <c:yMode val="edge"/>
          <c:x val="0.42411012418239036"/>
          <c:y val="3.382466995644874E-3"/>
        </c:manualLayout>
      </c:layout>
      <c:overlay val="1"/>
      <c:spPr>
        <a:solidFill>
          <a:schemeClr val="bg1"/>
        </a:solidFill>
        <a:ln>
          <a:solidFill>
            <a:schemeClr val="tx1"/>
          </a:solidFill>
        </a:ln>
        <a:effectLst/>
      </c:spPr>
      <c:txPr>
        <a:bodyPr rot="0" spcFirstLastPara="1" vertOverflow="ellipsis" vert="horz" wrap="square" anchor="ctr" anchorCtr="1"/>
        <a:lstStyle/>
        <a:p>
          <a:pPr>
            <a:defRPr sz="18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10785994987968184"/>
          <c:y val="8.7161415918993776E-2"/>
          <c:w val="0.87165388088341089"/>
          <c:h val="0.59517824056880564"/>
        </c:manualLayout>
      </c:layout>
      <c:barChart>
        <c:barDir val="col"/>
        <c:grouping val="stacked"/>
        <c:varyColors val="0"/>
        <c:ser>
          <c:idx val="0"/>
          <c:order val="0"/>
          <c:tx>
            <c:strRef>
              <c:f>data!$B$1</c:f>
              <c:strCache>
                <c:ptCount val="1"/>
                <c:pt idx="0">
                  <c:v>Uncertainty</c:v>
                </c:pt>
              </c:strCache>
            </c:strRef>
          </c:tx>
          <c:spPr>
            <a:solidFill>
              <a:schemeClr val="accent1"/>
            </a:solidFill>
            <a:ln>
              <a:noFill/>
            </a:ln>
            <a:effectLst/>
          </c:spPr>
          <c:invertIfNegative val="0"/>
          <c:cat>
            <c:numRef>
              <c:f>data!$A$2:$A$6</c:f>
              <c:numCache>
                <c:formatCode>0</c:formatCode>
                <c:ptCount val="5"/>
                <c:pt idx="0">
                  <c:v>2024</c:v>
                </c:pt>
                <c:pt idx="1">
                  <c:v>2025</c:v>
                </c:pt>
                <c:pt idx="2">
                  <c:v>2026</c:v>
                </c:pt>
                <c:pt idx="3">
                  <c:v>2027</c:v>
                </c:pt>
                <c:pt idx="4">
                  <c:v>2028</c:v>
                </c:pt>
              </c:numCache>
            </c:numRef>
          </c:cat>
          <c:val>
            <c:numRef>
              <c:f>data!$B$2:$B$6</c:f>
              <c:numCache>
                <c:formatCode>0.00</c:formatCode>
                <c:ptCount val="5"/>
                <c:pt idx="0">
                  <c:v>-9.7498317476073775E-3</c:v>
                </c:pt>
                <c:pt idx="1">
                  <c:v>-0.7</c:v>
                </c:pt>
                <c:pt idx="2">
                  <c:v>-0.5</c:v>
                </c:pt>
                <c:pt idx="3">
                  <c:v>-0.2</c:v>
                </c:pt>
                <c:pt idx="4">
                  <c:v>-0.2</c:v>
                </c:pt>
              </c:numCache>
            </c:numRef>
          </c:val>
          <c:extLst>
            <c:ext xmlns:c16="http://schemas.microsoft.com/office/drawing/2014/chart" uri="{C3380CC4-5D6E-409C-BE32-E72D297353CC}">
              <c16:uniqueId val="{00000000-65E2-40B0-9AB0-F6D31E3E34DE}"/>
            </c:ext>
          </c:extLst>
        </c:ser>
        <c:ser>
          <c:idx val="1"/>
          <c:order val="1"/>
          <c:tx>
            <c:strRef>
              <c:f>data!$C$1</c:f>
              <c:strCache>
                <c:ptCount val="1"/>
                <c:pt idx="0">
                  <c:v>Confidence</c:v>
                </c:pt>
              </c:strCache>
            </c:strRef>
          </c:tx>
          <c:spPr>
            <a:solidFill>
              <a:schemeClr val="accent2"/>
            </a:solidFill>
            <a:ln>
              <a:noFill/>
            </a:ln>
            <a:effectLst/>
          </c:spPr>
          <c:invertIfNegative val="0"/>
          <c:cat>
            <c:numRef>
              <c:f>data!$A$2:$A$6</c:f>
              <c:numCache>
                <c:formatCode>0</c:formatCode>
                <c:ptCount val="5"/>
                <c:pt idx="0">
                  <c:v>2024</c:v>
                </c:pt>
                <c:pt idx="1">
                  <c:v>2025</c:v>
                </c:pt>
                <c:pt idx="2">
                  <c:v>2026</c:v>
                </c:pt>
                <c:pt idx="3">
                  <c:v>2027</c:v>
                </c:pt>
                <c:pt idx="4">
                  <c:v>2028</c:v>
                </c:pt>
              </c:numCache>
            </c:numRef>
          </c:cat>
          <c:val>
            <c:numRef>
              <c:f>data!$C$2:$C$6</c:f>
              <c:numCache>
                <c:formatCode>0.00</c:formatCode>
                <c:ptCount val="5"/>
                <c:pt idx="0">
                  <c:v>0</c:v>
                </c:pt>
                <c:pt idx="1">
                  <c:v>-0.1</c:v>
                </c:pt>
                <c:pt idx="2">
                  <c:v>-0.3</c:v>
                </c:pt>
                <c:pt idx="3">
                  <c:v>-0.3</c:v>
                </c:pt>
                <c:pt idx="4">
                  <c:v>-0.2</c:v>
                </c:pt>
              </c:numCache>
            </c:numRef>
          </c:val>
          <c:extLst>
            <c:ext xmlns:c16="http://schemas.microsoft.com/office/drawing/2014/chart" uri="{C3380CC4-5D6E-409C-BE32-E72D297353CC}">
              <c16:uniqueId val="{00000001-65E2-40B0-9AB0-F6D31E3E34DE}"/>
            </c:ext>
          </c:extLst>
        </c:ser>
        <c:ser>
          <c:idx val="2"/>
          <c:order val="2"/>
          <c:tx>
            <c:strRef>
              <c:f>data!$D$1</c:f>
              <c:strCache>
                <c:ptCount val="1"/>
                <c:pt idx="0">
                  <c:v>Outfow to U.S.</c:v>
                </c:pt>
              </c:strCache>
            </c:strRef>
          </c:tx>
          <c:spPr>
            <a:solidFill>
              <a:schemeClr val="accent3"/>
            </a:solidFill>
            <a:ln w="44450">
              <a:noFill/>
            </a:ln>
            <a:effectLst/>
          </c:spPr>
          <c:invertIfNegative val="0"/>
          <c:cat>
            <c:numRef>
              <c:f>data!$A$2:$A$6</c:f>
              <c:numCache>
                <c:formatCode>0</c:formatCode>
                <c:ptCount val="5"/>
                <c:pt idx="0">
                  <c:v>2024</c:v>
                </c:pt>
                <c:pt idx="1">
                  <c:v>2025</c:v>
                </c:pt>
                <c:pt idx="2">
                  <c:v>2026</c:v>
                </c:pt>
                <c:pt idx="3">
                  <c:v>2027</c:v>
                </c:pt>
                <c:pt idx="4">
                  <c:v>2028</c:v>
                </c:pt>
              </c:numCache>
            </c:numRef>
          </c:cat>
          <c:val>
            <c:numRef>
              <c:f>data!$D$2:$D$6</c:f>
              <c:numCache>
                <c:formatCode>0.00</c:formatCode>
                <c:ptCount val="5"/>
                <c:pt idx="0">
                  <c:v>0</c:v>
                </c:pt>
                <c:pt idx="1">
                  <c:v>-0.1</c:v>
                </c:pt>
                <c:pt idx="2">
                  <c:v>-0.4</c:v>
                </c:pt>
                <c:pt idx="3">
                  <c:v>-0.4</c:v>
                </c:pt>
                <c:pt idx="4">
                  <c:v>-0.4</c:v>
                </c:pt>
              </c:numCache>
            </c:numRef>
          </c:val>
          <c:extLst>
            <c:ext xmlns:c16="http://schemas.microsoft.com/office/drawing/2014/chart" uri="{C3380CC4-5D6E-409C-BE32-E72D297353CC}">
              <c16:uniqueId val="{00000002-65E2-40B0-9AB0-F6D31E3E34DE}"/>
            </c:ext>
          </c:extLst>
        </c:ser>
        <c:ser>
          <c:idx val="3"/>
          <c:order val="3"/>
          <c:tx>
            <c:strRef>
              <c:f>data!$E$1</c:f>
              <c:strCache>
                <c:ptCount val="1"/>
                <c:pt idx="0">
                  <c:v>Outfow from U.S.</c:v>
                </c:pt>
              </c:strCache>
            </c:strRef>
          </c:tx>
          <c:spPr>
            <a:solidFill>
              <a:schemeClr val="accent4"/>
            </a:solidFill>
            <a:ln>
              <a:noFill/>
            </a:ln>
            <a:effectLst/>
          </c:spPr>
          <c:invertIfNegative val="0"/>
          <c:cat>
            <c:numRef>
              <c:f>data!$A$2:$A$6</c:f>
              <c:numCache>
                <c:formatCode>0</c:formatCode>
                <c:ptCount val="5"/>
                <c:pt idx="0">
                  <c:v>2024</c:v>
                </c:pt>
                <c:pt idx="1">
                  <c:v>2025</c:v>
                </c:pt>
                <c:pt idx="2">
                  <c:v>2026</c:v>
                </c:pt>
                <c:pt idx="3">
                  <c:v>2027</c:v>
                </c:pt>
                <c:pt idx="4">
                  <c:v>2028</c:v>
                </c:pt>
              </c:numCache>
            </c:numRef>
          </c:cat>
          <c:val>
            <c:numRef>
              <c:f>data!$E$2:$E$6</c:f>
              <c:numCache>
                <c:formatCode>0.00</c:formatCode>
                <c:ptCount val="5"/>
                <c:pt idx="0">
                  <c:v>0</c:v>
                </c:pt>
                <c:pt idx="1">
                  <c:v>0.05</c:v>
                </c:pt>
                <c:pt idx="2">
                  <c:v>0.1</c:v>
                </c:pt>
                <c:pt idx="3">
                  <c:v>0.1</c:v>
                </c:pt>
                <c:pt idx="4">
                  <c:v>0.1</c:v>
                </c:pt>
              </c:numCache>
            </c:numRef>
          </c:val>
          <c:extLst>
            <c:ext xmlns:c16="http://schemas.microsoft.com/office/drawing/2014/chart" uri="{C3380CC4-5D6E-409C-BE32-E72D297353CC}">
              <c16:uniqueId val="{00000003-65E2-40B0-9AB0-F6D31E3E34DE}"/>
            </c:ext>
          </c:extLst>
        </c:ser>
        <c:dLbls>
          <c:showLegendKey val="0"/>
          <c:showVal val="0"/>
          <c:showCatName val="0"/>
          <c:showSerName val="0"/>
          <c:showPercent val="0"/>
          <c:showBubbleSize val="0"/>
        </c:dLbls>
        <c:gapWidth val="150"/>
        <c:overlap val="100"/>
        <c:axId val="1223143624"/>
        <c:axId val="1223145064"/>
      </c:barChart>
      <c:lineChart>
        <c:grouping val="standard"/>
        <c:varyColors val="0"/>
        <c:ser>
          <c:idx val="4"/>
          <c:order val="4"/>
          <c:tx>
            <c:strRef>
              <c:f>data!$F$1</c:f>
              <c:strCache>
                <c:ptCount val="1"/>
                <c:pt idx="0">
                  <c:v>Total</c:v>
                </c:pt>
              </c:strCache>
            </c:strRef>
          </c:tx>
          <c:spPr>
            <a:ln w="28575" cap="rnd">
              <a:solidFill>
                <a:schemeClr val="accent5"/>
              </a:solidFill>
              <a:round/>
            </a:ln>
            <a:effectLst/>
          </c:spPr>
          <c:marker>
            <c:symbol val="none"/>
          </c:marker>
          <c:cat>
            <c:numRef>
              <c:f>data!$A$2:$A$6</c:f>
              <c:numCache>
                <c:formatCode>0</c:formatCode>
                <c:ptCount val="5"/>
                <c:pt idx="0">
                  <c:v>2024</c:v>
                </c:pt>
                <c:pt idx="1">
                  <c:v>2025</c:v>
                </c:pt>
                <c:pt idx="2">
                  <c:v>2026</c:v>
                </c:pt>
                <c:pt idx="3">
                  <c:v>2027</c:v>
                </c:pt>
                <c:pt idx="4">
                  <c:v>2028</c:v>
                </c:pt>
              </c:numCache>
            </c:numRef>
          </c:cat>
          <c:val>
            <c:numRef>
              <c:f>data!$F$2:$F$6</c:f>
              <c:numCache>
                <c:formatCode>0.00</c:formatCode>
                <c:ptCount val="5"/>
                <c:pt idx="0">
                  <c:v>-9.7498317476073775E-3</c:v>
                </c:pt>
                <c:pt idx="1">
                  <c:v>-0.84999999999999987</c:v>
                </c:pt>
                <c:pt idx="2">
                  <c:v>-1.1000000000000001</c:v>
                </c:pt>
                <c:pt idx="3">
                  <c:v>-0.8</c:v>
                </c:pt>
                <c:pt idx="4">
                  <c:v>-0.70000000000000007</c:v>
                </c:pt>
              </c:numCache>
            </c:numRef>
          </c:val>
          <c:smooth val="0"/>
          <c:extLst>
            <c:ext xmlns:c16="http://schemas.microsoft.com/office/drawing/2014/chart" uri="{C3380CC4-5D6E-409C-BE32-E72D297353CC}">
              <c16:uniqueId val="{00000004-65E2-40B0-9AB0-F6D31E3E34DE}"/>
            </c:ext>
          </c:extLst>
        </c:ser>
        <c:dLbls>
          <c:showLegendKey val="0"/>
          <c:showVal val="0"/>
          <c:showCatName val="0"/>
          <c:showSerName val="0"/>
          <c:showPercent val="0"/>
          <c:showBubbleSize val="0"/>
        </c:dLbls>
        <c:marker val="1"/>
        <c:smooth val="0"/>
        <c:axId val="1223143624"/>
        <c:axId val="1223145064"/>
      </c:lineChart>
      <c:catAx>
        <c:axId val="1223143624"/>
        <c:scaling>
          <c:orientation val="minMax"/>
        </c:scaling>
        <c:delete val="0"/>
        <c:axPos val="b"/>
        <c:numFmt formatCode="General" sourceLinked="0"/>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500" b="0" i="0" u="none" strike="noStrike" kern="1200" baseline="0">
                <a:solidFill>
                  <a:schemeClr val="tx1"/>
                </a:solidFill>
                <a:latin typeface="+mn-lt"/>
                <a:ea typeface="+mn-ea"/>
                <a:cs typeface="+mn-cs"/>
              </a:defRPr>
            </a:pPr>
            <a:endParaRPr lang="en-US"/>
          </a:p>
        </c:txPr>
        <c:crossAx val="1223145064"/>
        <c:crosses val="autoZero"/>
        <c:auto val="0"/>
        <c:lblAlgn val="ctr"/>
        <c:lblOffset val="100"/>
        <c:noMultiLvlLbl val="0"/>
      </c:catAx>
      <c:valAx>
        <c:axId val="1223145064"/>
        <c:scaling>
          <c:orientation val="minMax"/>
          <c:max val="0.2"/>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500" b="0" i="0" u="none" strike="noStrike" kern="1200" baseline="0">
                <a:solidFill>
                  <a:schemeClr val="tx1"/>
                </a:solidFill>
                <a:latin typeface="+mn-lt"/>
                <a:ea typeface="+mn-ea"/>
                <a:cs typeface="+mn-cs"/>
              </a:defRPr>
            </a:pPr>
            <a:endParaRPr lang="en-US"/>
          </a:p>
        </c:txPr>
        <c:crossAx val="1223143624"/>
        <c:crosses val="autoZero"/>
        <c:crossBetween val="between"/>
      </c:valAx>
      <c:spPr>
        <a:noFill/>
        <a:ln>
          <a:noFill/>
        </a:ln>
        <a:effectLst/>
      </c:spPr>
    </c:plotArea>
    <c:legend>
      <c:legendPos val="b"/>
      <c:layout>
        <c:manualLayout>
          <c:xMode val="edge"/>
          <c:yMode val="edge"/>
          <c:x val="0"/>
          <c:y val="0.78168279597385237"/>
          <c:w val="1"/>
          <c:h val="0.2149347370305029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500">
          <a:solidFill>
            <a:schemeClr val="tx1"/>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b="0" dirty="0"/>
              <a:t>Exports</a:t>
            </a:r>
          </a:p>
        </c:rich>
      </c:tx>
      <c:layout>
        <c:manualLayout>
          <c:xMode val="edge"/>
          <c:yMode val="edge"/>
          <c:x val="0.43852074122715573"/>
          <c:y val="9.3245045041517299E-3"/>
        </c:manualLayout>
      </c:layout>
      <c:overlay val="1"/>
      <c:spPr>
        <a:solidFill>
          <a:schemeClr val="bg1"/>
        </a:solidFill>
        <a:ln>
          <a:solidFill>
            <a:schemeClr val="tx1"/>
          </a:solidFill>
        </a:ln>
      </c:spPr>
    </c:title>
    <c:autoTitleDeleted val="0"/>
    <c:plotArea>
      <c:layout>
        <c:manualLayout>
          <c:layoutTarget val="inner"/>
          <c:xMode val="edge"/>
          <c:yMode val="edge"/>
          <c:x val="8.5252050524934384E-2"/>
          <c:y val="8.997681844969467E-2"/>
          <c:w val="0.87403584317585303"/>
          <c:h val="0.58359357103559273"/>
        </c:manualLayout>
      </c:layout>
      <c:barChart>
        <c:barDir val="col"/>
        <c:grouping val="stacked"/>
        <c:varyColors val="0"/>
        <c:ser>
          <c:idx val="0"/>
          <c:order val="0"/>
          <c:tx>
            <c:strRef>
              <c:f>Sheet1!$B$1</c:f>
              <c:strCache>
                <c:ptCount val="1"/>
                <c:pt idx="0">
                  <c:v>Direct Tariff Effect</c:v>
                </c:pt>
              </c:strCache>
            </c:strRef>
          </c:tx>
          <c:spPr>
            <a:solidFill>
              <a:schemeClr val="accent1"/>
            </a:solidFill>
            <a:ln w="25275">
              <a:noFill/>
            </a:ln>
          </c:spPr>
          <c:invertIfNegative val="0"/>
          <c:cat>
            <c:numRef>
              <c:f>Sheet1!$A$2:$A$6</c:f>
              <c:numCache>
                <c:formatCode>General</c:formatCode>
                <c:ptCount val="5"/>
                <c:pt idx="0">
                  <c:v>2024</c:v>
                </c:pt>
                <c:pt idx="1">
                  <c:v>2025</c:v>
                </c:pt>
                <c:pt idx="2">
                  <c:v>2026</c:v>
                </c:pt>
                <c:pt idx="3">
                  <c:v>2027</c:v>
                </c:pt>
                <c:pt idx="4">
                  <c:v>2028</c:v>
                </c:pt>
              </c:numCache>
            </c:numRef>
          </c:cat>
          <c:val>
            <c:numRef>
              <c:f>Sheet1!$B$2:$B$6</c:f>
              <c:numCache>
                <c:formatCode>General</c:formatCode>
                <c:ptCount val="5"/>
                <c:pt idx="0">
                  <c:v>0</c:v>
                </c:pt>
                <c:pt idx="1">
                  <c:v>-0.18</c:v>
                </c:pt>
                <c:pt idx="2">
                  <c:v>-0.54</c:v>
                </c:pt>
                <c:pt idx="3">
                  <c:v>0</c:v>
                </c:pt>
                <c:pt idx="4">
                  <c:v>0</c:v>
                </c:pt>
              </c:numCache>
            </c:numRef>
          </c:val>
          <c:extLst>
            <c:ext xmlns:c16="http://schemas.microsoft.com/office/drawing/2014/chart" uri="{C3380CC4-5D6E-409C-BE32-E72D297353CC}">
              <c16:uniqueId val="{00000000-F24C-4E4F-971C-6DEFB5886694}"/>
            </c:ext>
          </c:extLst>
        </c:ser>
        <c:ser>
          <c:idx val="1"/>
          <c:order val="1"/>
          <c:tx>
            <c:strRef>
              <c:f>Sheet1!$C$1</c:f>
              <c:strCache>
                <c:ptCount val="1"/>
                <c:pt idx="0">
                  <c:v>Brought Forward Demand</c:v>
                </c:pt>
              </c:strCache>
            </c:strRef>
          </c:tx>
          <c:spPr>
            <a:solidFill>
              <a:schemeClr val="accent2"/>
            </a:solidFill>
            <a:ln w="25275">
              <a:noFill/>
            </a:ln>
          </c:spPr>
          <c:invertIfNegative val="0"/>
          <c:cat>
            <c:numRef>
              <c:f>Sheet1!$A$2:$A$6</c:f>
              <c:numCache>
                <c:formatCode>General</c:formatCode>
                <c:ptCount val="5"/>
                <c:pt idx="0">
                  <c:v>2024</c:v>
                </c:pt>
                <c:pt idx="1">
                  <c:v>2025</c:v>
                </c:pt>
                <c:pt idx="2">
                  <c:v>2026</c:v>
                </c:pt>
                <c:pt idx="3">
                  <c:v>2027</c:v>
                </c:pt>
                <c:pt idx="4">
                  <c:v>2028</c:v>
                </c:pt>
              </c:numCache>
            </c:numRef>
          </c:cat>
          <c:val>
            <c:numRef>
              <c:f>Sheet1!$C$2:$C$6</c:f>
              <c:numCache>
                <c:formatCode>General</c:formatCode>
                <c:ptCount val="5"/>
                <c:pt idx="0">
                  <c:v>0.02</c:v>
                </c:pt>
                <c:pt idx="1">
                  <c:v>0.01</c:v>
                </c:pt>
                <c:pt idx="2">
                  <c:v>0</c:v>
                </c:pt>
                <c:pt idx="3">
                  <c:v>0</c:v>
                </c:pt>
                <c:pt idx="4">
                  <c:v>0</c:v>
                </c:pt>
              </c:numCache>
            </c:numRef>
          </c:val>
          <c:extLst>
            <c:ext xmlns:c16="http://schemas.microsoft.com/office/drawing/2014/chart" uri="{C3380CC4-5D6E-409C-BE32-E72D297353CC}">
              <c16:uniqueId val="{00000001-F24C-4E4F-971C-6DEFB5886694}"/>
            </c:ext>
          </c:extLst>
        </c:ser>
        <c:ser>
          <c:idx val="2"/>
          <c:order val="2"/>
          <c:tx>
            <c:strRef>
              <c:f>Sheet1!$D$1</c:f>
              <c:strCache>
                <c:ptCount val="1"/>
                <c:pt idx="0">
                  <c:v>Redirected exports</c:v>
                </c:pt>
              </c:strCache>
            </c:strRef>
          </c:tx>
          <c:spPr>
            <a:solidFill>
              <a:schemeClr val="accent3"/>
            </a:solidFill>
            <a:ln w="25275">
              <a:noFill/>
            </a:ln>
          </c:spPr>
          <c:invertIfNegative val="0"/>
          <c:cat>
            <c:numRef>
              <c:f>Sheet1!$A$2:$A$6</c:f>
              <c:numCache>
                <c:formatCode>General</c:formatCode>
                <c:ptCount val="5"/>
                <c:pt idx="0">
                  <c:v>2024</c:v>
                </c:pt>
                <c:pt idx="1">
                  <c:v>2025</c:v>
                </c:pt>
                <c:pt idx="2">
                  <c:v>2026</c:v>
                </c:pt>
                <c:pt idx="3">
                  <c:v>2027</c:v>
                </c:pt>
                <c:pt idx="4">
                  <c:v>2028</c:v>
                </c:pt>
              </c:numCache>
            </c:numRef>
          </c:cat>
          <c:val>
            <c:numRef>
              <c:f>Sheet1!$D$2:$D$6</c:f>
              <c:numCache>
                <c:formatCode>General</c:formatCode>
                <c:ptCount val="5"/>
                <c:pt idx="0">
                  <c:v>0</c:v>
                </c:pt>
                <c:pt idx="1">
                  <c:v>0.03</c:v>
                </c:pt>
                <c:pt idx="2">
                  <c:v>0.08</c:v>
                </c:pt>
                <c:pt idx="3">
                  <c:v>0</c:v>
                </c:pt>
                <c:pt idx="4">
                  <c:v>0</c:v>
                </c:pt>
              </c:numCache>
            </c:numRef>
          </c:val>
          <c:extLst>
            <c:ext xmlns:c16="http://schemas.microsoft.com/office/drawing/2014/chart" uri="{C3380CC4-5D6E-409C-BE32-E72D297353CC}">
              <c16:uniqueId val="{00000002-F24C-4E4F-971C-6DEFB5886694}"/>
            </c:ext>
          </c:extLst>
        </c:ser>
        <c:ser>
          <c:idx val="3"/>
          <c:order val="3"/>
          <c:tx>
            <c:strRef>
              <c:f>Sheet1!$E$1</c:f>
              <c:strCache>
                <c:ptCount val="1"/>
                <c:pt idx="0">
                  <c:v>Global Demand</c:v>
                </c:pt>
              </c:strCache>
            </c:strRef>
          </c:tx>
          <c:spPr>
            <a:solidFill>
              <a:schemeClr val="accent4"/>
            </a:solidFill>
            <a:ln w="25275">
              <a:noFill/>
            </a:ln>
          </c:spPr>
          <c:invertIfNegative val="0"/>
          <c:cat>
            <c:numRef>
              <c:f>Sheet1!$A$2:$A$6</c:f>
              <c:numCache>
                <c:formatCode>General</c:formatCode>
                <c:ptCount val="5"/>
                <c:pt idx="0">
                  <c:v>2024</c:v>
                </c:pt>
                <c:pt idx="1">
                  <c:v>2025</c:v>
                </c:pt>
                <c:pt idx="2">
                  <c:v>2026</c:v>
                </c:pt>
                <c:pt idx="3">
                  <c:v>2027</c:v>
                </c:pt>
                <c:pt idx="4">
                  <c:v>2028</c:v>
                </c:pt>
              </c:numCache>
            </c:numRef>
          </c:cat>
          <c:val>
            <c:numRef>
              <c:f>Sheet1!$E$2:$E$6</c:f>
              <c:numCache>
                <c:formatCode>General</c:formatCode>
                <c:ptCount val="5"/>
                <c:pt idx="0">
                  <c:v>0</c:v>
                </c:pt>
                <c:pt idx="1">
                  <c:v>-0.2</c:v>
                </c:pt>
                <c:pt idx="2">
                  <c:v>-0.21000000000000002</c:v>
                </c:pt>
                <c:pt idx="3">
                  <c:v>-0.15000000000000002</c:v>
                </c:pt>
                <c:pt idx="4">
                  <c:v>-0.13999999999999999</c:v>
                </c:pt>
              </c:numCache>
            </c:numRef>
          </c:val>
          <c:extLst>
            <c:ext xmlns:c16="http://schemas.microsoft.com/office/drawing/2014/chart" uri="{C3380CC4-5D6E-409C-BE32-E72D297353CC}">
              <c16:uniqueId val="{00000003-F24C-4E4F-971C-6DEFB5886694}"/>
            </c:ext>
          </c:extLst>
        </c:ser>
        <c:dLbls>
          <c:showLegendKey val="0"/>
          <c:showVal val="0"/>
          <c:showCatName val="0"/>
          <c:showSerName val="0"/>
          <c:showPercent val="0"/>
          <c:showBubbleSize val="0"/>
        </c:dLbls>
        <c:gapWidth val="150"/>
        <c:overlap val="100"/>
        <c:axId val="496921872"/>
        <c:axId val="496925136"/>
      </c:barChart>
      <c:lineChart>
        <c:grouping val="standard"/>
        <c:varyColors val="0"/>
        <c:ser>
          <c:idx val="4"/>
          <c:order val="4"/>
          <c:tx>
            <c:strRef>
              <c:f>Sheet1!$F$1</c:f>
              <c:strCache>
                <c:ptCount val="1"/>
                <c:pt idx="0">
                  <c:v>Overall</c:v>
                </c:pt>
              </c:strCache>
            </c:strRef>
          </c:tx>
          <c:spPr>
            <a:ln w="44450"/>
          </c:spPr>
          <c:marker>
            <c:symbol val="none"/>
          </c:marker>
          <c:cat>
            <c:numRef>
              <c:f>Sheet1!$A$2:$A$6</c:f>
              <c:numCache>
                <c:formatCode>General</c:formatCode>
                <c:ptCount val="5"/>
                <c:pt idx="0">
                  <c:v>2024</c:v>
                </c:pt>
                <c:pt idx="1">
                  <c:v>2025</c:v>
                </c:pt>
                <c:pt idx="2">
                  <c:v>2026</c:v>
                </c:pt>
                <c:pt idx="3">
                  <c:v>2027</c:v>
                </c:pt>
                <c:pt idx="4">
                  <c:v>2028</c:v>
                </c:pt>
              </c:numCache>
            </c:numRef>
          </c:cat>
          <c:val>
            <c:numRef>
              <c:f>Sheet1!$F$2:$F$6</c:f>
              <c:numCache>
                <c:formatCode>General</c:formatCode>
                <c:ptCount val="5"/>
                <c:pt idx="0">
                  <c:v>0.02</c:v>
                </c:pt>
                <c:pt idx="1">
                  <c:v>-0.33999999999999997</c:v>
                </c:pt>
                <c:pt idx="2">
                  <c:v>-0.67</c:v>
                </c:pt>
                <c:pt idx="3">
                  <c:v>-0.15000000000000002</c:v>
                </c:pt>
                <c:pt idx="4">
                  <c:v>-0.13999999999999999</c:v>
                </c:pt>
              </c:numCache>
            </c:numRef>
          </c:val>
          <c:smooth val="0"/>
          <c:extLst>
            <c:ext xmlns:c16="http://schemas.microsoft.com/office/drawing/2014/chart" uri="{C3380CC4-5D6E-409C-BE32-E72D297353CC}">
              <c16:uniqueId val="{00000004-F24C-4E4F-971C-6DEFB5886694}"/>
            </c:ext>
          </c:extLst>
        </c:ser>
        <c:dLbls>
          <c:showLegendKey val="0"/>
          <c:showVal val="0"/>
          <c:showCatName val="0"/>
          <c:showSerName val="0"/>
          <c:showPercent val="0"/>
          <c:showBubbleSize val="0"/>
        </c:dLbls>
        <c:marker val="1"/>
        <c:smooth val="0"/>
        <c:axId val="496921872"/>
        <c:axId val="496925136"/>
      </c:lineChart>
      <c:catAx>
        <c:axId val="496921872"/>
        <c:scaling>
          <c:orientation val="minMax"/>
        </c:scaling>
        <c:delete val="0"/>
        <c:axPos val="b"/>
        <c:numFmt formatCode="General" sourceLinked="1"/>
        <c:majorTickMark val="cross"/>
        <c:minorTickMark val="none"/>
        <c:tickLblPos val="low"/>
        <c:spPr>
          <a:ln w="12637">
            <a:noFill/>
            <a:prstDash val="solid"/>
          </a:ln>
        </c:spPr>
        <c:txPr>
          <a:bodyPr rot="0" vert="horz"/>
          <a:lstStyle/>
          <a:p>
            <a:pPr>
              <a:defRPr sz="1500" b="0" i="0" u="none" strike="noStrike" baseline="0">
                <a:solidFill>
                  <a:schemeClr val="tx1"/>
                </a:solidFill>
                <a:latin typeface="GT America Regular" pitchFamily="2" charset="0"/>
                <a:ea typeface="Arial"/>
                <a:cs typeface="Arial"/>
              </a:defRPr>
            </a:pPr>
            <a:endParaRPr lang="en-US"/>
          </a:p>
        </c:txPr>
        <c:crossAx val="496925136"/>
        <c:crosses val="autoZero"/>
        <c:auto val="1"/>
        <c:lblAlgn val="ctr"/>
        <c:lblOffset val="100"/>
        <c:tickLblSkip val="1"/>
        <c:tickMarkSkip val="1"/>
        <c:noMultiLvlLbl val="0"/>
      </c:catAx>
      <c:valAx>
        <c:axId val="496925136"/>
        <c:scaling>
          <c:orientation val="minMax"/>
          <c:max val="0.2"/>
          <c:min val="-1"/>
        </c:scaling>
        <c:delete val="0"/>
        <c:axPos val="l"/>
        <c:majorGridlines>
          <c:spPr>
            <a:ln w="9525">
              <a:solidFill>
                <a:srgbClr val="D9D9D9"/>
              </a:solidFill>
              <a:prstDash val="solid"/>
            </a:ln>
          </c:spPr>
        </c:majorGridlines>
        <c:numFmt formatCode="#,##0.0" sourceLinked="0"/>
        <c:majorTickMark val="cross"/>
        <c:minorTickMark val="none"/>
        <c:tickLblPos val="nextTo"/>
        <c:spPr>
          <a:ln w="12637">
            <a:noFill/>
            <a:prstDash val="solid"/>
          </a:ln>
        </c:spPr>
        <c:txPr>
          <a:bodyPr rot="0" vert="horz"/>
          <a:lstStyle/>
          <a:p>
            <a:pPr>
              <a:defRPr sz="1500" b="0" i="0" u="none" strike="noStrike" baseline="0">
                <a:solidFill>
                  <a:schemeClr val="tx1"/>
                </a:solidFill>
                <a:latin typeface="GT America Regular" pitchFamily="2" charset="0"/>
                <a:ea typeface="Arial"/>
                <a:cs typeface="Arial"/>
              </a:defRPr>
            </a:pPr>
            <a:endParaRPr lang="en-US"/>
          </a:p>
        </c:txPr>
        <c:crossAx val="496921872"/>
        <c:crosses val="autoZero"/>
        <c:crossBetween val="between"/>
      </c:valAx>
      <c:spPr>
        <a:noFill/>
        <a:ln w="12637">
          <a:noFill/>
          <a:prstDash val="solid"/>
        </a:ln>
      </c:spPr>
    </c:plotArea>
    <c:legend>
      <c:legendPos val="b"/>
      <c:layout>
        <c:manualLayout>
          <c:xMode val="edge"/>
          <c:yMode val="edge"/>
          <c:x val="1.5625E-2"/>
          <c:y val="0.80978734891003212"/>
          <c:w val="0.96770833333333328"/>
          <c:h val="0.19021265108996788"/>
        </c:manualLayout>
      </c:layout>
      <c:overlay val="0"/>
      <c:spPr>
        <a:noFill/>
        <a:ln w="25275">
          <a:noFill/>
        </a:ln>
      </c:spPr>
      <c:txPr>
        <a:bodyPr/>
        <a:lstStyle/>
        <a:p>
          <a:pPr>
            <a:defRPr sz="1600" b="0" i="0" u="none" strike="noStrike" baseline="0">
              <a:solidFill>
                <a:schemeClr val="tx1"/>
              </a:solidFill>
              <a:latin typeface="GT America Regular" pitchFamily="2" charset="0"/>
              <a:ea typeface="Arial"/>
              <a:cs typeface="Arial"/>
            </a:defRPr>
          </a:pPr>
          <a:endParaRPr lang="en-US"/>
        </a:p>
      </c:txPr>
    </c:legend>
    <c:plotVisOnly val="1"/>
    <c:dispBlanksAs val="gap"/>
    <c:showDLblsOverMax val="0"/>
  </c:chart>
  <c:spPr>
    <a:noFill/>
    <a:ln>
      <a:noFill/>
    </a:ln>
  </c:spPr>
  <c:txPr>
    <a:bodyPr/>
    <a:lstStyle/>
    <a:p>
      <a:pPr>
        <a:defRPr sz="1916" b="1" i="0" u="none" strike="noStrike" baseline="0">
          <a:solidFill>
            <a:schemeClr val="tx1"/>
          </a:solidFill>
          <a:latin typeface="Arial"/>
          <a:ea typeface="Arial"/>
          <a:cs typeface="Arial"/>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8267962598425181E-2"/>
          <c:y val="0.10283037018562725"/>
          <c:w val="0.8815841535433071"/>
          <c:h val="0.5610891206166797"/>
        </c:manualLayout>
      </c:layout>
      <c:barChart>
        <c:barDir val="col"/>
        <c:grouping val="clustered"/>
        <c:varyColors val="0"/>
        <c:ser>
          <c:idx val="0"/>
          <c:order val="0"/>
          <c:tx>
            <c:strRef>
              <c:f>Sheet1!$B$1</c:f>
              <c:strCache>
                <c:ptCount val="1"/>
                <c:pt idx="0">
                  <c:v>…total exports</c:v>
                </c:pt>
              </c:strCache>
            </c:strRef>
          </c:tx>
          <c:spPr>
            <a:solidFill>
              <a:srgbClr val="005EFF"/>
            </a:solidFill>
            <a:ln w="25275">
              <a:noFill/>
            </a:ln>
          </c:spPr>
          <c:invertIfNegative val="0"/>
          <c:cat>
            <c:strRef>
              <c:f>Sheet1!$A$2:$A$14</c:f>
              <c:strCache>
                <c:ptCount val="13"/>
                <c:pt idx="0">
                  <c:v>Italy</c:v>
                </c:pt>
                <c:pt idx="1">
                  <c:v>Denmark</c:v>
                </c:pt>
                <c:pt idx="2">
                  <c:v>Finland</c:v>
                </c:pt>
                <c:pt idx="3">
                  <c:v>Germany</c:v>
                </c:pt>
                <c:pt idx="4">
                  <c:v>Sweden</c:v>
                </c:pt>
                <c:pt idx="5">
                  <c:v>France</c:v>
                </c:pt>
                <c:pt idx="6">
                  <c:v>Euro Zone </c:v>
                </c:pt>
                <c:pt idx="7">
                  <c:v>Portugal</c:v>
                </c:pt>
                <c:pt idx="8">
                  <c:v>Austria</c:v>
                </c:pt>
                <c:pt idx="9">
                  <c:v>Belgium</c:v>
                </c:pt>
                <c:pt idx="10">
                  <c:v>Spain </c:v>
                </c:pt>
                <c:pt idx="11">
                  <c:v>Netherlands</c:v>
                </c:pt>
                <c:pt idx="12">
                  <c:v>Poland</c:v>
                </c:pt>
              </c:strCache>
            </c:strRef>
          </c:cat>
          <c:val>
            <c:numRef>
              <c:f>Sheet1!$B$2:$B$14</c:f>
              <c:numCache>
                <c:formatCode>0.00</c:formatCode>
                <c:ptCount val="13"/>
                <c:pt idx="0">
                  <c:v>10.8</c:v>
                </c:pt>
                <c:pt idx="1">
                  <c:v>10.8</c:v>
                </c:pt>
                <c:pt idx="2">
                  <c:v>10.199999999999999</c:v>
                </c:pt>
                <c:pt idx="3">
                  <c:v>9.5500000000000007</c:v>
                </c:pt>
                <c:pt idx="4">
                  <c:v>9.18</c:v>
                </c:pt>
                <c:pt idx="5">
                  <c:v>8.2200000000000006</c:v>
                </c:pt>
                <c:pt idx="6">
                  <c:v>7.39</c:v>
                </c:pt>
                <c:pt idx="7">
                  <c:v>6.93</c:v>
                </c:pt>
                <c:pt idx="8">
                  <c:v>6.9</c:v>
                </c:pt>
                <c:pt idx="9">
                  <c:v>6.1</c:v>
                </c:pt>
                <c:pt idx="10">
                  <c:v>5.29</c:v>
                </c:pt>
                <c:pt idx="11">
                  <c:v>4.8600000000000003</c:v>
                </c:pt>
                <c:pt idx="12">
                  <c:v>3.1</c:v>
                </c:pt>
              </c:numCache>
            </c:numRef>
          </c:val>
          <c:extLst>
            <c:ext xmlns:c16="http://schemas.microsoft.com/office/drawing/2014/chart" uri="{C3380CC4-5D6E-409C-BE32-E72D297353CC}">
              <c16:uniqueId val="{00000000-8846-474A-9605-8ED3235891F3}"/>
            </c:ext>
          </c:extLst>
        </c:ser>
        <c:ser>
          <c:idx val="1"/>
          <c:order val="1"/>
          <c:tx>
            <c:strRef>
              <c:f>Sheet1!$C$1</c:f>
              <c:strCache>
                <c:ptCount val="1"/>
                <c:pt idx="0">
                  <c:v>…overall GDP</c:v>
                </c:pt>
              </c:strCache>
            </c:strRef>
          </c:tx>
          <c:spPr>
            <a:solidFill>
              <a:srgbClr val="5D9319"/>
            </a:solidFill>
            <a:ln w="25275">
              <a:noFill/>
            </a:ln>
          </c:spPr>
          <c:invertIfNegative val="0"/>
          <c:cat>
            <c:strRef>
              <c:f>Sheet1!$A$2:$A$14</c:f>
              <c:strCache>
                <c:ptCount val="13"/>
                <c:pt idx="0">
                  <c:v>Italy</c:v>
                </c:pt>
                <c:pt idx="1">
                  <c:v>Denmark</c:v>
                </c:pt>
                <c:pt idx="2">
                  <c:v>Finland</c:v>
                </c:pt>
                <c:pt idx="3">
                  <c:v>Germany</c:v>
                </c:pt>
                <c:pt idx="4">
                  <c:v>Sweden</c:v>
                </c:pt>
                <c:pt idx="5">
                  <c:v>France</c:v>
                </c:pt>
                <c:pt idx="6">
                  <c:v>Euro Zone </c:v>
                </c:pt>
                <c:pt idx="7">
                  <c:v>Portugal</c:v>
                </c:pt>
                <c:pt idx="8">
                  <c:v>Austria</c:v>
                </c:pt>
                <c:pt idx="9">
                  <c:v>Belgium</c:v>
                </c:pt>
                <c:pt idx="10">
                  <c:v>Spain </c:v>
                </c:pt>
                <c:pt idx="11">
                  <c:v>Netherlands</c:v>
                </c:pt>
                <c:pt idx="12">
                  <c:v>Poland</c:v>
                </c:pt>
              </c:strCache>
            </c:strRef>
          </c:cat>
          <c:val>
            <c:numRef>
              <c:f>Sheet1!$C$2:$C$14</c:f>
              <c:numCache>
                <c:formatCode>0.00</c:formatCode>
                <c:ptCount val="13"/>
                <c:pt idx="0">
                  <c:v>3.4236000000000004</c:v>
                </c:pt>
                <c:pt idx="1">
                  <c:v>6.8515199999999998</c:v>
                </c:pt>
                <c:pt idx="2">
                  <c:v>4.1003999999999996</c:v>
                </c:pt>
                <c:pt idx="3">
                  <c:v>4.0301000000000009</c:v>
                </c:pt>
                <c:pt idx="4">
                  <c:v>5.0600160000000001</c:v>
                </c:pt>
                <c:pt idx="5">
                  <c:v>2.6139600000000001</c:v>
                </c:pt>
                <c:pt idx="6">
                  <c:v>3.7762900000000004</c:v>
                </c:pt>
                <c:pt idx="7">
                  <c:v>3.1600799999999998</c:v>
                </c:pt>
                <c:pt idx="8">
                  <c:v>4.2987000000000002</c:v>
                </c:pt>
                <c:pt idx="9">
                  <c:v>5.2642999999999995</c:v>
                </c:pt>
                <c:pt idx="10">
                  <c:v>1.8462099999999999</c:v>
                </c:pt>
                <c:pt idx="11">
                  <c:v>4.1601600000000003</c:v>
                </c:pt>
                <c:pt idx="12">
                  <c:v>1.8599999999999999</c:v>
                </c:pt>
              </c:numCache>
            </c:numRef>
          </c:val>
          <c:extLst>
            <c:ext xmlns:c16="http://schemas.microsoft.com/office/drawing/2014/chart" uri="{C3380CC4-5D6E-409C-BE32-E72D297353CC}">
              <c16:uniqueId val="{00000001-8846-474A-9605-8ED3235891F3}"/>
            </c:ext>
          </c:extLst>
        </c:ser>
        <c:dLbls>
          <c:showLegendKey val="0"/>
          <c:showVal val="0"/>
          <c:showCatName val="0"/>
          <c:showSerName val="0"/>
          <c:showPercent val="0"/>
          <c:showBubbleSize val="0"/>
        </c:dLbls>
        <c:gapWidth val="50"/>
        <c:axId val="496926224"/>
        <c:axId val="496927312"/>
      </c:barChart>
      <c:catAx>
        <c:axId val="496926224"/>
        <c:scaling>
          <c:orientation val="minMax"/>
        </c:scaling>
        <c:delete val="0"/>
        <c:axPos val="b"/>
        <c:numFmt formatCode="General" sourceLinked="1"/>
        <c:majorTickMark val="cross"/>
        <c:minorTickMark val="none"/>
        <c:tickLblPos val="low"/>
        <c:spPr>
          <a:ln w="12637">
            <a:noFill/>
            <a:prstDash val="solid"/>
          </a:ln>
        </c:spPr>
        <c:txPr>
          <a:bodyPr rot="-5400000" vert="horz"/>
          <a:lstStyle/>
          <a:p>
            <a:pPr>
              <a:defRPr sz="1400" b="0" i="0" u="none" strike="noStrike" baseline="0">
                <a:solidFill>
                  <a:schemeClr val="tx1"/>
                </a:solidFill>
                <a:latin typeface="GT America Regular" pitchFamily="2" charset="0"/>
                <a:ea typeface="Arial"/>
                <a:cs typeface="Arial"/>
              </a:defRPr>
            </a:pPr>
            <a:endParaRPr lang="en-US"/>
          </a:p>
        </c:txPr>
        <c:crossAx val="496927312"/>
        <c:crossesAt val="0"/>
        <c:auto val="1"/>
        <c:lblAlgn val="ctr"/>
        <c:lblOffset val="100"/>
        <c:tickLblSkip val="1"/>
        <c:tickMarkSkip val="1"/>
        <c:noMultiLvlLbl val="0"/>
      </c:catAx>
      <c:valAx>
        <c:axId val="496927312"/>
        <c:scaling>
          <c:orientation val="minMax"/>
        </c:scaling>
        <c:delete val="0"/>
        <c:axPos val="l"/>
        <c:majorGridlines>
          <c:spPr>
            <a:ln w="9525">
              <a:solidFill>
                <a:srgbClr val="D9D9D9"/>
              </a:solidFill>
              <a:prstDash val="solid"/>
            </a:ln>
          </c:spPr>
        </c:majorGridlines>
        <c:numFmt formatCode="0" sourceLinked="0"/>
        <c:majorTickMark val="cross"/>
        <c:minorTickMark val="none"/>
        <c:tickLblPos val="nextTo"/>
        <c:spPr>
          <a:ln w="12637">
            <a:noFill/>
            <a:prstDash val="solid"/>
          </a:ln>
        </c:spPr>
        <c:txPr>
          <a:bodyPr rot="0" vert="horz"/>
          <a:lstStyle/>
          <a:p>
            <a:pPr>
              <a:defRPr sz="1500" b="0" i="0" u="none" strike="noStrike" baseline="0">
                <a:solidFill>
                  <a:schemeClr val="tx1"/>
                </a:solidFill>
                <a:latin typeface="GT America Regular" pitchFamily="2" charset="0"/>
                <a:ea typeface="Arial"/>
                <a:cs typeface="Arial"/>
              </a:defRPr>
            </a:pPr>
            <a:endParaRPr lang="en-US"/>
          </a:p>
        </c:txPr>
        <c:crossAx val="496926224"/>
        <c:crosses val="autoZero"/>
        <c:crossBetween val="between"/>
      </c:valAx>
      <c:spPr>
        <a:noFill/>
        <a:ln w="12637">
          <a:noFill/>
          <a:prstDash val="solid"/>
        </a:ln>
      </c:spPr>
    </c:plotArea>
    <c:legend>
      <c:legendPos val="b"/>
      <c:layout>
        <c:manualLayout>
          <c:xMode val="edge"/>
          <c:yMode val="edge"/>
          <c:x val="0.1100462598425197"/>
          <c:y val="0.90786408455699796"/>
          <c:w val="0.71011597769028867"/>
          <c:h val="7.4117897424984036E-2"/>
        </c:manualLayout>
      </c:layout>
      <c:overlay val="0"/>
      <c:spPr>
        <a:noFill/>
        <a:ln w="25275">
          <a:noFill/>
        </a:ln>
      </c:spPr>
      <c:txPr>
        <a:bodyPr/>
        <a:lstStyle/>
        <a:p>
          <a:pPr>
            <a:defRPr sz="1500" b="0" i="0" u="none" strike="noStrike" baseline="0">
              <a:solidFill>
                <a:schemeClr val="tx1"/>
              </a:solidFill>
              <a:latin typeface="GT America Regular" pitchFamily="2" charset="0"/>
              <a:ea typeface="Arial"/>
              <a:cs typeface="Arial"/>
            </a:defRPr>
          </a:pPr>
          <a:endParaRPr lang="en-US"/>
        </a:p>
      </c:txPr>
    </c:legend>
    <c:plotVisOnly val="1"/>
    <c:dispBlanksAs val="gap"/>
    <c:showDLblsOverMax val="0"/>
  </c:chart>
  <c:spPr>
    <a:noFill/>
    <a:ln>
      <a:noFill/>
    </a:ln>
  </c:spPr>
  <c:txPr>
    <a:bodyPr/>
    <a:lstStyle/>
    <a:p>
      <a:pPr>
        <a:defRPr sz="1916" b="1" i="0" u="none" strike="noStrike" baseline="0">
          <a:solidFill>
            <a:schemeClr val="tx1"/>
          </a:solidFill>
          <a:latin typeface="Arial"/>
          <a:ea typeface="Arial"/>
          <a:cs typeface="Arial"/>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8267962598425181E-2"/>
          <c:y val="0.10283037018562725"/>
          <c:w val="0.8815841535433071"/>
          <c:h val="0.5610891206166797"/>
        </c:manualLayout>
      </c:layout>
      <c:barChart>
        <c:barDir val="col"/>
        <c:grouping val="clustered"/>
        <c:varyColors val="0"/>
        <c:ser>
          <c:idx val="0"/>
          <c:order val="0"/>
          <c:tx>
            <c:strRef>
              <c:f>Sheet1!$B$1</c:f>
              <c:strCache>
                <c:ptCount val="1"/>
              </c:strCache>
            </c:strRef>
          </c:tx>
          <c:spPr>
            <a:solidFill>
              <a:srgbClr val="005EFF"/>
            </a:solidFill>
            <a:ln w="25275">
              <a:noFill/>
            </a:ln>
          </c:spPr>
          <c:invertIfNegative val="0"/>
          <c:cat>
            <c:strRef>
              <c:f>Sheet1!$A$2:$A$14</c:f>
              <c:strCache>
                <c:ptCount val="13"/>
                <c:pt idx="0">
                  <c:v>Denmark</c:v>
                </c:pt>
                <c:pt idx="1">
                  <c:v>Belgium</c:v>
                </c:pt>
                <c:pt idx="2">
                  <c:v>Austria</c:v>
                </c:pt>
                <c:pt idx="3">
                  <c:v>Sweden</c:v>
                </c:pt>
                <c:pt idx="4">
                  <c:v>Netherl.</c:v>
                </c:pt>
                <c:pt idx="5">
                  <c:v>Euro Zone </c:v>
                </c:pt>
                <c:pt idx="6">
                  <c:v>Germany</c:v>
                </c:pt>
                <c:pt idx="7">
                  <c:v>Italy</c:v>
                </c:pt>
                <c:pt idx="8">
                  <c:v>Finland</c:v>
                </c:pt>
                <c:pt idx="9">
                  <c:v>Portugal</c:v>
                </c:pt>
                <c:pt idx="10">
                  <c:v>Poland</c:v>
                </c:pt>
                <c:pt idx="11">
                  <c:v>France</c:v>
                </c:pt>
                <c:pt idx="12">
                  <c:v>Spain </c:v>
                </c:pt>
              </c:strCache>
            </c:strRef>
          </c:cat>
          <c:val>
            <c:numRef>
              <c:f>Sheet1!$B$2:$B$14</c:f>
              <c:numCache>
                <c:formatCode>General</c:formatCode>
                <c:ptCount val="13"/>
                <c:pt idx="0">
                  <c:v>-0.60563313878785296</c:v>
                </c:pt>
                <c:pt idx="1">
                  <c:v>-0.60037751695236596</c:v>
                </c:pt>
                <c:pt idx="2">
                  <c:v>-0.57621913499968902</c:v>
                </c:pt>
                <c:pt idx="3">
                  <c:v>-0.53923067700278804</c:v>
                </c:pt>
                <c:pt idx="4">
                  <c:v>-0.53069073173104198</c:v>
                </c:pt>
                <c:pt idx="5">
                  <c:v>-0.51141181791509704</c:v>
                </c:pt>
                <c:pt idx="6">
                  <c:v>-0.50839801364720405</c:v>
                </c:pt>
                <c:pt idx="7">
                  <c:v>-0.50599371379318403</c:v>
                </c:pt>
                <c:pt idx="8">
                  <c:v>-0.50096971492997699</c:v>
                </c:pt>
                <c:pt idx="9">
                  <c:v>-0.490739815506058</c:v>
                </c:pt>
                <c:pt idx="10">
                  <c:v>-0.46058781235861401</c:v>
                </c:pt>
                <c:pt idx="11">
                  <c:v>-0.430958611244947</c:v>
                </c:pt>
                <c:pt idx="12">
                  <c:v>-0.405249382936201</c:v>
                </c:pt>
              </c:numCache>
            </c:numRef>
          </c:val>
          <c:extLst>
            <c:ext xmlns:c16="http://schemas.microsoft.com/office/drawing/2014/chart" uri="{C3380CC4-5D6E-409C-BE32-E72D297353CC}">
              <c16:uniqueId val="{00000000-E612-4C7B-8D3A-CB47B24285B0}"/>
            </c:ext>
          </c:extLst>
        </c:ser>
        <c:dLbls>
          <c:showLegendKey val="0"/>
          <c:showVal val="0"/>
          <c:showCatName val="0"/>
          <c:showSerName val="0"/>
          <c:showPercent val="0"/>
          <c:showBubbleSize val="0"/>
        </c:dLbls>
        <c:gapWidth val="50"/>
        <c:axId val="496926224"/>
        <c:axId val="496927312"/>
        <c:extLst>
          <c:ext xmlns:c15="http://schemas.microsoft.com/office/drawing/2012/chart" uri="{02D57815-91ED-43cb-92C2-25804820EDAC}">
            <c15:filteredBarSeries>
              <c15:ser>
                <c:idx val="1"/>
                <c:order val="1"/>
                <c:tx>
                  <c:strRef>
                    <c:extLst>
                      <c:ext uri="{02D57815-91ED-43cb-92C2-25804820EDAC}">
                        <c15:formulaRef>
                          <c15:sqref>Sheet1!$C$1</c15:sqref>
                        </c15:formulaRef>
                      </c:ext>
                    </c:extLst>
                    <c:strCache>
                      <c:ptCount val="1"/>
                    </c:strCache>
                  </c:strRef>
                </c:tx>
                <c:spPr>
                  <a:solidFill>
                    <a:srgbClr val="5D9319"/>
                  </a:solidFill>
                  <a:ln w="25275">
                    <a:noFill/>
                  </a:ln>
                </c:spPr>
                <c:invertIfNegative val="0"/>
                <c:cat>
                  <c:strRef>
                    <c:extLst>
                      <c:ext uri="{02D57815-91ED-43cb-92C2-25804820EDAC}">
                        <c15:formulaRef>
                          <c15:sqref>Sheet1!$A$2:$A$14</c15:sqref>
                        </c15:formulaRef>
                      </c:ext>
                    </c:extLst>
                    <c:strCache>
                      <c:ptCount val="13"/>
                      <c:pt idx="0">
                        <c:v>Denmark</c:v>
                      </c:pt>
                      <c:pt idx="1">
                        <c:v>Belgium</c:v>
                      </c:pt>
                      <c:pt idx="2">
                        <c:v>Austria</c:v>
                      </c:pt>
                      <c:pt idx="3">
                        <c:v>Sweden</c:v>
                      </c:pt>
                      <c:pt idx="4">
                        <c:v>Netherl.</c:v>
                      </c:pt>
                      <c:pt idx="5">
                        <c:v>Euro Zone </c:v>
                      </c:pt>
                      <c:pt idx="6">
                        <c:v>Germany</c:v>
                      </c:pt>
                      <c:pt idx="7">
                        <c:v>Italy</c:v>
                      </c:pt>
                      <c:pt idx="8">
                        <c:v>Finland</c:v>
                      </c:pt>
                      <c:pt idx="9">
                        <c:v>Portugal</c:v>
                      </c:pt>
                      <c:pt idx="10">
                        <c:v>Poland</c:v>
                      </c:pt>
                      <c:pt idx="11">
                        <c:v>France</c:v>
                      </c:pt>
                      <c:pt idx="12">
                        <c:v>Spain </c:v>
                      </c:pt>
                    </c:strCache>
                  </c:strRef>
                </c:cat>
                <c:val>
                  <c:numRef>
                    <c:extLst>
                      <c:ext uri="{02D57815-91ED-43cb-92C2-25804820EDAC}">
                        <c15:formulaRef>
                          <c15:sqref>Sheet1!$C$2:$C$14</c15:sqref>
                        </c15:formulaRef>
                      </c:ext>
                    </c:extLst>
                    <c:numCache>
                      <c:formatCode>General</c:formatCode>
                      <c:ptCount val="13"/>
                    </c:numCache>
                  </c:numRef>
                </c:val>
                <c:extLst>
                  <c:ext xmlns:c16="http://schemas.microsoft.com/office/drawing/2014/chart" uri="{C3380CC4-5D6E-409C-BE32-E72D297353CC}">
                    <c16:uniqueId val="{00000001-E612-4C7B-8D3A-CB47B24285B0}"/>
                  </c:ext>
                </c:extLst>
              </c15:ser>
            </c15:filteredBarSeries>
          </c:ext>
        </c:extLst>
      </c:barChart>
      <c:catAx>
        <c:axId val="496926224"/>
        <c:scaling>
          <c:orientation val="minMax"/>
        </c:scaling>
        <c:delete val="0"/>
        <c:axPos val="b"/>
        <c:numFmt formatCode="General" sourceLinked="1"/>
        <c:majorTickMark val="cross"/>
        <c:minorTickMark val="none"/>
        <c:tickLblPos val="low"/>
        <c:spPr>
          <a:ln w="12637">
            <a:noFill/>
            <a:prstDash val="solid"/>
          </a:ln>
        </c:spPr>
        <c:txPr>
          <a:bodyPr rot="-5400000" vert="horz"/>
          <a:lstStyle/>
          <a:p>
            <a:pPr>
              <a:defRPr sz="1400" b="0" i="0" u="none" strike="noStrike" baseline="0">
                <a:solidFill>
                  <a:schemeClr val="tx1"/>
                </a:solidFill>
                <a:latin typeface="GT America Regular" pitchFamily="2" charset="0"/>
                <a:ea typeface="Arial"/>
                <a:cs typeface="Arial"/>
              </a:defRPr>
            </a:pPr>
            <a:endParaRPr lang="en-US"/>
          </a:p>
        </c:txPr>
        <c:crossAx val="496927312"/>
        <c:crossesAt val="0"/>
        <c:auto val="1"/>
        <c:lblAlgn val="ctr"/>
        <c:lblOffset val="100"/>
        <c:tickLblSkip val="1"/>
        <c:tickMarkSkip val="1"/>
        <c:noMultiLvlLbl val="0"/>
      </c:catAx>
      <c:valAx>
        <c:axId val="496927312"/>
        <c:scaling>
          <c:orientation val="minMax"/>
        </c:scaling>
        <c:delete val="0"/>
        <c:axPos val="l"/>
        <c:majorGridlines>
          <c:spPr>
            <a:ln w="9525">
              <a:solidFill>
                <a:srgbClr val="D9D9D9"/>
              </a:solidFill>
              <a:prstDash val="solid"/>
            </a:ln>
          </c:spPr>
        </c:majorGridlines>
        <c:numFmt formatCode="0.0" sourceLinked="0"/>
        <c:majorTickMark val="cross"/>
        <c:minorTickMark val="none"/>
        <c:tickLblPos val="nextTo"/>
        <c:spPr>
          <a:ln w="12637">
            <a:noFill/>
            <a:prstDash val="solid"/>
          </a:ln>
        </c:spPr>
        <c:txPr>
          <a:bodyPr rot="0" vert="horz"/>
          <a:lstStyle/>
          <a:p>
            <a:pPr>
              <a:defRPr sz="1500" b="0" i="0" u="none" strike="noStrike" baseline="0">
                <a:solidFill>
                  <a:schemeClr val="tx1"/>
                </a:solidFill>
                <a:latin typeface="GT America Regular" pitchFamily="2" charset="0"/>
                <a:ea typeface="Arial"/>
                <a:cs typeface="Arial"/>
              </a:defRPr>
            </a:pPr>
            <a:endParaRPr lang="en-US"/>
          </a:p>
        </c:txPr>
        <c:crossAx val="496926224"/>
        <c:crosses val="autoZero"/>
        <c:crossBetween val="between"/>
      </c:valAx>
      <c:spPr>
        <a:noFill/>
        <a:ln w="12637">
          <a:noFill/>
          <a:prstDash val="solid"/>
        </a:ln>
      </c:spPr>
    </c:plotArea>
    <c:plotVisOnly val="1"/>
    <c:dispBlanksAs val="gap"/>
    <c:showDLblsOverMax val="0"/>
  </c:chart>
  <c:spPr>
    <a:noFill/>
    <a:ln>
      <a:noFill/>
    </a:ln>
  </c:spPr>
  <c:txPr>
    <a:bodyPr/>
    <a:lstStyle/>
    <a:p>
      <a:pPr>
        <a:defRPr sz="1916" b="1" i="0" u="none" strike="noStrike" baseline="0">
          <a:solidFill>
            <a:schemeClr val="tx1"/>
          </a:solidFill>
          <a:latin typeface="Arial"/>
          <a:ea typeface="Arial"/>
          <a:cs typeface="Arial"/>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7037737617924669E-2"/>
          <c:y val="0.11026069975130375"/>
          <c:w val="0.87345454998807004"/>
          <c:h val="0.70639897388392059"/>
        </c:manualLayout>
      </c:layout>
      <c:barChart>
        <c:barDir val="col"/>
        <c:grouping val="stacked"/>
        <c:varyColors val="0"/>
        <c:ser>
          <c:idx val="0"/>
          <c:order val="0"/>
          <c:tx>
            <c:strRef>
              <c:f>Sheet1!$B$1</c:f>
              <c:strCache>
                <c:ptCount val="1"/>
                <c:pt idx="0">
                  <c:v>Consumption</c:v>
                </c:pt>
              </c:strCache>
            </c:strRef>
          </c:tx>
          <c:spPr>
            <a:solidFill>
              <a:srgbClr val="005EFF"/>
            </a:solidFill>
            <a:ln w="25245">
              <a:noFill/>
            </a:ln>
          </c:spPr>
          <c:invertIfNegative val="0"/>
          <c:cat>
            <c:strRef>
              <c:f>Sheet1!$A$2:$A$17</c:f>
              <c:strCache>
                <c:ptCount val="16"/>
                <c:pt idx="0">
                  <c:v>22Q1</c:v>
                </c:pt>
                <c:pt idx="1">
                  <c:v>2022Q2</c:v>
                </c:pt>
                <c:pt idx="2">
                  <c:v>22Q3</c:v>
                </c:pt>
                <c:pt idx="3">
                  <c:v>22Q4</c:v>
                </c:pt>
                <c:pt idx="4">
                  <c:v>23Q1</c:v>
                </c:pt>
                <c:pt idx="5">
                  <c:v>2023Q2</c:v>
                </c:pt>
                <c:pt idx="6">
                  <c:v>23Q3</c:v>
                </c:pt>
                <c:pt idx="7">
                  <c:v>2023Q4</c:v>
                </c:pt>
                <c:pt idx="8">
                  <c:v>24Q1</c:v>
                </c:pt>
                <c:pt idx="9">
                  <c:v>2024Q2</c:v>
                </c:pt>
                <c:pt idx="10">
                  <c:v>24Q3</c:v>
                </c:pt>
                <c:pt idx="11">
                  <c:v>2024Q4</c:v>
                </c:pt>
                <c:pt idx="12">
                  <c:v>25Q1</c:v>
                </c:pt>
                <c:pt idx="13">
                  <c:v>2025Q2</c:v>
                </c:pt>
                <c:pt idx="14">
                  <c:v>25Q3</c:v>
                </c:pt>
                <c:pt idx="15">
                  <c:v>2025Q4</c:v>
                </c:pt>
              </c:strCache>
            </c:strRef>
          </c:cat>
          <c:val>
            <c:numRef>
              <c:f>Sheet1!$B$2:$B$17</c:f>
              <c:numCache>
                <c:formatCode>General</c:formatCode>
                <c:ptCount val="16"/>
                <c:pt idx="0">
                  <c:v>0.28150294798559899</c:v>
                </c:pt>
                <c:pt idx="1">
                  <c:v>0.60660997227859104</c:v>
                </c:pt>
                <c:pt idx="2">
                  <c:v>0.53242483268987895</c:v>
                </c:pt>
                <c:pt idx="3">
                  <c:v>-0.55996137776684896</c:v>
                </c:pt>
                <c:pt idx="4">
                  <c:v>9.9215388886235503E-2</c:v>
                </c:pt>
                <c:pt idx="5">
                  <c:v>0.24055555074718399</c:v>
                </c:pt>
                <c:pt idx="6">
                  <c:v>0.14436654605950799</c:v>
                </c:pt>
                <c:pt idx="7">
                  <c:v>-3.2704999129205103E-2</c:v>
                </c:pt>
                <c:pt idx="8">
                  <c:v>0.15277024274192499</c:v>
                </c:pt>
                <c:pt idx="9">
                  <c:v>8.4953078923616504E-3</c:v>
                </c:pt>
                <c:pt idx="10">
                  <c:v>0.38072953418533101</c:v>
                </c:pt>
                <c:pt idx="11">
                  <c:v>8.8585105797325495E-2</c:v>
                </c:pt>
                <c:pt idx="12">
                  <c:v>0.23522489709984201</c:v>
                </c:pt>
                <c:pt idx="13">
                  <c:v>0.210444744881431</c:v>
                </c:pt>
                <c:pt idx="14">
                  <c:v>0.21085426871080301</c:v>
                </c:pt>
                <c:pt idx="15">
                  <c:v>0.21605654041637801</c:v>
                </c:pt>
              </c:numCache>
            </c:numRef>
          </c:val>
          <c:extLst>
            <c:ext xmlns:c16="http://schemas.microsoft.com/office/drawing/2014/chart" uri="{C3380CC4-5D6E-409C-BE32-E72D297353CC}">
              <c16:uniqueId val="{00000000-D6EE-4AA7-A9E9-F6567C9DB01C}"/>
            </c:ext>
          </c:extLst>
        </c:ser>
        <c:ser>
          <c:idx val="1"/>
          <c:order val="1"/>
          <c:tx>
            <c:strRef>
              <c:f>Sheet1!$C$1</c:f>
              <c:strCache>
                <c:ptCount val="1"/>
                <c:pt idx="0">
                  <c:v>Fixed investment</c:v>
                </c:pt>
              </c:strCache>
            </c:strRef>
          </c:tx>
          <c:spPr>
            <a:solidFill>
              <a:srgbClr val="5D9319"/>
            </a:solidFill>
            <a:ln w="25245">
              <a:noFill/>
            </a:ln>
          </c:spPr>
          <c:invertIfNegative val="0"/>
          <c:cat>
            <c:strRef>
              <c:f>Sheet1!$A$2:$A$17</c:f>
              <c:strCache>
                <c:ptCount val="16"/>
                <c:pt idx="0">
                  <c:v>22Q1</c:v>
                </c:pt>
                <c:pt idx="1">
                  <c:v>2022Q2</c:v>
                </c:pt>
                <c:pt idx="2">
                  <c:v>22Q3</c:v>
                </c:pt>
                <c:pt idx="3">
                  <c:v>22Q4</c:v>
                </c:pt>
                <c:pt idx="4">
                  <c:v>23Q1</c:v>
                </c:pt>
                <c:pt idx="5">
                  <c:v>2023Q2</c:v>
                </c:pt>
                <c:pt idx="6">
                  <c:v>23Q3</c:v>
                </c:pt>
                <c:pt idx="7">
                  <c:v>2023Q4</c:v>
                </c:pt>
                <c:pt idx="8">
                  <c:v>24Q1</c:v>
                </c:pt>
                <c:pt idx="9">
                  <c:v>2024Q2</c:v>
                </c:pt>
                <c:pt idx="10">
                  <c:v>24Q3</c:v>
                </c:pt>
                <c:pt idx="11">
                  <c:v>2024Q4</c:v>
                </c:pt>
                <c:pt idx="12">
                  <c:v>25Q1</c:v>
                </c:pt>
                <c:pt idx="13">
                  <c:v>2025Q2</c:v>
                </c:pt>
                <c:pt idx="14">
                  <c:v>25Q3</c:v>
                </c:pt>
                <c:pt idx="15">
                  <c:v>2025Q4</c:v>
                </c:pt>
              </c:strCache>
            </c:strRef>
          </c:cat>
          <c:val>
            <c:numRef>
              <c:f>Sheet1!$C$2:$C$17</c:f>
              <c:numCache>
                <c:formatCode>General</c:formatCode>
                <c:ptCount val="16"/>
                <c:pt idx="0">
                  <c:v>0.43641849691200402</c:v>
                </c:pt>
                <c:pt idx="1">
                  <c:v>-3.61450756575485E-2</c:v>
                </c:pt>
                <c:pt idx="2">
                  <c:v>0.108661486086579</c:v>
                </c:pt>
                <c:pt idx="3">
                  <c:v>3.4421964858867199E-2</c:v>
                </c:pt>
                <c:pt idx="4">
                  <c:v>0.40820779822381698</c:v>
                </c:pt>
                <c:pt idx="5">
                  <c:v>-6.2762343232974097E-2</c:v>
                </c:pt>
                <c:pt idx="6">
                  <c:v>4.5166942412776502E-2</c:v>
                </c:pt>
                <c:pt idx="7">
                  <c:v>-0.276406526177706</c:v>
                </c:pt>
                <c:pt idx="8">
                  <c:v>8.3571500511893604E-2</c:v>
                </c:pt>
                <c:pt idx="9">
                  <c:v>2.2743954187925599E-2</c:v>
                </c:pt>
                <c:pt idx="10">
                  <c:v>-0.25886205007429097</c:v>
                </c:pt>
                <c:pt idx="11">
                  <c:v>0.12539989178687</c:v>
                </c:pt>
                <c:pt idx="12">
                  <c:v>1.4364820349708299E-2</c:v>
                </c:pt>
                <c:pt idx="13">
                  <c:v>3.8731931518670999E-2</c:v>
                </c:pt>
                <c:pt idx="14">
                  <c:v>7.3397001737851797E-2</c:v>
                </c:pt>
                <c:pt idx="15">
                  <c:v>8.33338925425159E-2</c:v>
                </c:pt>
              </c:numCache>
            </c:numRef>
          </c:val>
          <c:extLst>
            <c:ext xmlns:c16="http://schemas.microsoft.com/office/drawing/2014/chart" uri="{C3380CC4-5D6E-409C-BE32-E72D297353CC}">
              <c16:uniqueId val="{00000001-D6EE-4AA7-A9E9-F6567C9DB01C}"/>
            </c:ext>
          </c:extLst>
        </c:ser>
        <c:ser>
          <c:idx val="2"/>
          <c:order val="2"/>
          <c:tx>
            <c:strRef>
              <c:f>Sheet1!$D$1</c:f>
              <c:strCache>
                <c:ptCount val="1"/>
                <c:pt idx="0">
                  <c:v>Inventories</c:v>
                </c:pt>
              </c:strCache>
            </c:strRef>
          </c:tx>
          <c:spPr>
            <a:solidFill>
              <a:srgbClr val="D25F76"/>
            </a:solidFill>
            <a:ln w="25245">
              <a:noFill/>
            </a:ln>
          </c:spPr>
          <c:invertIfNegative val="0"/>
          <c:cat>
            <c:strRef>
              <c:f>Sheet1!$A$2:$A$17</c:f>
              <c:strCache>
                <c:ptCount val="16"/>
                <c:pt idx="0">
                  <c:v>22Q1</c:v>
                </c:pt>
                <c:pt idx="1">
                  <c:v>2022Q2</c:v>
                </c:pt>
                <c:pt idx="2">
                  <c:v>22Q3</c:v>
                </c:pt>
                <c:pt idx="3">
                  <c:v>22Q4</c:v>
                </c:pt>
                <c:pt idx="4">
                  <c:v>23Q1</c:v>
                </c:pt>
                <c:pt idx="5">
                  <c:v>2023Q2</c:v>
                </c:pt>
                <c:pt idx="6">
                  <c:v>23Q3</c:v>
                </c:pt>
                <c:pt idx="7">
                  <c:v>2023Q4</c:v>
                </c:pt>
                <c:pt idx="8">
                  <c:v>24Q1</c:v>
                </c:pt>
                <c:pt idx="9">
                  <c:v>2024Q2</c:v>
                </c:pt>
                <c:pt idx="10">
                  <c:v>24Q3</c:v>
                </c:pt>
                <c:pt idx="11">
                  <c:v>2024Q4</c:v>
                </c:pt>
                <c:pt idx="12">
                  <c:v>25Q1</c:v>
                </c:pt>
                <c:pt idx="13">
                  <c:v>2025Q2</c:v>
                </c:pt>
                <c:pt idx="14">
                  <c:v>25Q3</c:v>
                </c:pt>
                <c:pt idx="15">
                  <c:v>2025Q4</c:v>
                </c:pt>
              </c:strCache>
            </c:strRef>
          </c:cat>
          <c:val>
            <c:numRef>
              <c:f>Sheet1!$D$2:$D$17</c:f>
              <c:numCache>
                <c:formatCode>General</c:formatCode>
                <c:ptCount val="16"/>
                <c:pt idx="0">
                  <c:v>-8.1571145944050794E-2</c:v>
                </c:pt>
                <c:pt idx="1">
                  <c:v>0.128189106451739</c:v>
                </c:pt>
                <c:pt idx="2">
                  <c:v>3.9335861714810801E-2</c:v>
                </c:pt>
                <c:pt idx="3">
                  <c:v>0.13393469728478699</c:v>
                </c:pt>
                <c:pt idx="4">
                  <c:v>-0.93922834006182299</c:v>
                </c:pt>
                <c:pt idx="5">
                  <c:v>0.224504646088695</c:v>
                </c:pt>
                <c:pt idx="6">
                  <c:v>-0.50132115903211605</c:v>
                </c:pt>
                <c:pt idx="7">
                  <c:v>-0.43657431253172702</c:v>
                </c:pt>
                <c:pt idx="8">
                  <c:v>3.4001585778290398E-2</c:v>
                </c:pt>
                <c:pt idx="9">
                  <c:v>0.209891675229325</c:v>
                </c:pt>
                <c:pt idx="10">
                  <c:v>0.41783821440470997</c:v>
                </c:pt>
                <c:pt idx="11">
                  <c:v>-0.14501195168272801</c:v>
                </c:pt>
                <c:pt idx="12">
                  <c:v>-6.2588737731347793E-2</c:v>
                </c:pt>
                <c:pt idx="13">
                  <c:v>-3.1446101313600497E-2</c:v>
                </c:pt>
                <c:pt idx="14">
                  <c:v>-1.53430290582922E-2</c:v>
                </c:pt>
                <c:pt idx="15">
                  <c:v>9.2451923532538597E-4</c:v>
                </c:pt>
              </c:numCache>
            </c:numRef>
          </c:val>
          <c:extLst>
            <c:ext xmlns:c16="http://schemas.microsoft.com/office/drawing/2014/chart" uri="{C3380CC4-5D6E-409C-BE32-E72D297353CC}">
              <c16:uniqueId val="{00000002-D6EE-4AA7-A9E9-F6567C9DB01C}"/>
            </c:ext>
          </c:extLst>
        </c:ser>
        <c:ser>
          <c:idx val="3"/>
          <c:order val="3"/>
          <c:tx>
            <c:strRef>
              <c:f>Sheet1!$E$1</c:f>
              <c:strCache>
                <c:ptCount val="1"/>
                <c:pt idx="0">
                  <c:v>Government consumption</c:v>
                </c:pt>
              </c:strCache>
            </c:strRef>
          </c:tx>
          <c:spPr>
            <a:solidFill>
              <a:srgbClr val="5EB6BC"/>
            </a:solidFill>
          </c:spPr>
          <c:invertIfNegative val="0"/>
          <c:cat>
            <c:strRef>
              <c:f>Sheet1!$A$2:$A$17</c:f>
              <c:strCache>
                <c:ptCount val="16"/>
                <c:pt idx="0">
                  <c:v>22Q1</c:v>
                </c:pt>
                <c:pt idx="1">
                  <c:v>2022Q2</c:v>
                </c:pt>
                <c:pt idx="2">
                  <c:v>22Q3</c:v>
                </c:pt>
                <c:pt idx="3">
                  <c:v>22Q4</c:v>
                </c:pt>
                <c:pt idx="4">
                  <c:v>23Q1</c:v>
                </c:pt>
                <c:pt idx="5">
                  <c:v>2023Q2</c:v>
                </c:pt>
                <c:pt idx="6">
                  <c:v>23Q3</c:v>
                </c:pt>
                <c:pt idx="7">
                  <c:v>2023Q4</c:v>
                </c:pt>
                <c:pt idx="8">
                  <c:v>24Q1</c:v>
                </c:pt>
                <c:pt idx="9">
                  <c:v>2024Q2</c:v>
                </c:pt>
                <c:pt idx="10">
                  <c:v>24Q3</c:v>
                </c:pt>
                <c:pt idx="11">
                  <c:v>2024Q4</c:v>
                </c:pt>
                <c:pt idx="12">
                  <c:v>25Q1</c:v>
                </c:pt>
                <c:pt idx="13">
                  <c:v>2025Q2</c:v>
                </c:pt>
                <c:pt idx="14">
                  <c:v>25Q3</c:v>
                </c:pt>
                <c:pt idx="15">
                  <c:v>2025Q4</c:v>
                </c:pt>
              </c:strCache>
            </c:strRef>
          </c:cat>
          <c:val>
            <c:numRef>
              <c:f>Sheet1!$E$2:$E$17</c:f>
              <c:numCache>
                <c:formatCode>General</c:formatCode>
                <c:ptCount val="16"/>
                <c:pt idx="0">
                  <c:v>4.1228318568394297E-2</c:v>
                </c:pt>
                <c:pt idx="1">
                  <c:v>-1.5196161866454699E-2</c:v>
                </c:pt>
                <c:pt idx="2">
                  <c:v>-4.3294869275741103E-2</c:v>
                </c:pt>
                <c:pt idx="3">
                  <c:v>0.143111160144825</c:v>
                </c:pt>
                <c:pt idx="4">
                  <c:v>7.5495150663543897E-2</c:v>
                </c:pt>
                <c:pt idx="5">
                  <c:v>7.0793367503202795E-2</c:v>
                </c:pt>
                <c:pt idx="6">
                  <c:v>0.164427553333513</c:v>
                </c:pt>
                <c:pt idx="7">
                  <c:v>0.150752037114573</c:v>
                </c:pt>
                <c:pt idx="8">
                  <c:v>3.7125615649494098E-2</c:v>
                </c:pt>
                <c:pt idx="9">
                  <c:v>0.246961774177517</c:v>
                </c:pt>
                <c:pt idx="10">
                  <c:v>0.12019160823016201</c:v>
                </c:pt>
                <c:pt idx="11">
                  <c:v>7.9570148309882904E-2</c:v>
                </c:pt>
                <c:pt idx="12">
                  <c:v>4.8069197164933603E-2</c:v>
                </c:pt>
                <c:pt idx="13">
                  <c:v>3.5594055235590803E-2</c:v>
                </c:pt>
                <c:pt idx="14">
                  <c:v>4.6388345678029998E-2</c:v>
                </c:pt>
                <c:pt idx="15">
                  <c:v>5.0541494787729097E-2</c:v>
                </c:pt>
              </c:numCache>
            </c:numRef>
          </c:val>
          <c:extLst>
            <c:ext xmlns:c16="http://schemas.microsoft.com/office/drawing/2014/chart" uri="{C3380CC4-5D6E-409C-BE32-E72D297353CC}">
              <c16:uniqueId val="{00000003-D6EE-4AA7-A9E9-F6567C9DB01C}"/>
            </c:ext>
          </c:extLst>
        </c:ser>
        <c:ser>
          <c:idx val="4"/>
          <c:order val="4"/>
          <c:tx>
            <c:strRef>
              <c:f>Sheet1!$F$1</c:f>
              <c:strCache>
                <c:ptCount val="1"/>
                <c:pt idx="0">
                  <c:v>Net exports</c:v>
                </c:pt>
              </c:strCache>
            </c:strRef>
          </c:tx>
          <c:spPr>
            <a:solidFill>
              <a:srgbClr val="5C068C"/>
            </a:solidFill>
          </c:spPr>
          <c:invertIfNegative val="0"/>
          <c:cat>
            <c:strRef>
              <c:f>Sheet1!$A$2:$A$17</c:f>
              <c:strCache>
                <c:ptCount val="16"/>
                <c:pt idx="0">
                  <c:v>22Q1</c:v>
                </c:pt>
                <c:pt idx="1">
                  <c:v>2022Q2</c:v>
                </c:pt>
                <c:pt idx="2">
                  <c:v>22Q3</c:v>
                </c:pt>
                <c:pt idx="3">
                  <c:v>22Q4</c:v>
                </c:pt>
                <c:pt idx="4">
                  <c:v>23Q1</c:v>
                </c:pt>
                <c:pt idx="5">
                  <c:v>2023Q2</c:v>
                </c:pt>
                <c:pt idx="6">
                  <c:v>23Q3</c:v>
                </c:pt>
                <c:pt idx="7">
                  <c:v>2023Q4</c:v>
                </c:pt>
                <c:pt idx="8">
                  <c:v>24Q1</c:v>
                </c:pt>
                <c:pt idx="9">
                  <c:v>2024Q2</c:v>
                </c:pt>
                <c:pt idx="10">
                  <c:v>24Q3</c:v>
                </c:pt>
                <c:pt idx="11">
                  <c:v>2024Q4</c:v>
                </c:pt>
                <c:pt idx="12">
                  <c:v>25Q1</c:v>
                </c:pt>
                <c:pt idx="13">
                  <c:v>2025Q2</c:v>
                </c:pt>
                <c:pt idx="14">
                  <c:v>25Q3</c:v>
                </c:pt>
                <c:pt idx="15">
                  <c:v>2025Q4</c:v>
                </c:pt>
              </c:strCache>
            </c:strRef>
          </c:cat>
          <c:val>
            <c:numRef>
              <c:f>Sheet1!$F$2:$F$17</c:f>
              <c:numCache>
                <c:formatCode>General</c:formatCode>
                <c:ptCount val="16"/>
                <c:pt idx="0">
                  <c:v>-0.26972667195212602</c:v>
                </c:pt>
                <c:pt idx="1">
                  <c:v>0.105457065753467</c:v>
                </c:pt>
                <c:pt idx="2">
                  <c:v>-0.10139395945916301</c:v>
                </c:pt>
                <c:pt idx="3">
                  <c:v>0.243527776022297</c:v>
                </c:pt>
                <c:pt idx="4">
                  <c:v>0.42245111238422101</c:v>
                </c:pt>
                <c:pt idx="5">
                  <c:v>-0.167756284490089</c:v>
                </c:pt>
                <c:pt idx="6">
                  <c:v>0.21822280619735099</c:v>
                </c:pt>
                <c:pt idx="7">
                  <c:v>0.72653936939307096</c:v>
                </c:pt>
                <c:pt idx="8">
                  <c:v>-5.8756931487538397E-2</c:v>
                </c:pt>
                <c:pt idx="9">
                  <c:v>-0.26274193775168903</c:v>
                </c:pt>
                <c:pt idx="10">
                  <c:v>-0.30319357117805601</c:v>
                </c:pt>
                <c:pt idx="11">
                  <c:v>-5.2510787497415903E-2</c:v>
                </c:pt>
                <c:pt idx="12">
                  <c:v>2.0112617891522602E-2</c:v>
                </c:pt>
                <c:pt idx="13">
                  <c:v>6.4436640509936194E-2</c:v>
                </c:pt>
                <c:pt idx="14">
                  <c:v>-5.0222113320409302E-2</c:v>
                </c:pt>
                <c:pt idx="15">
                  <c:v>-9.0919887168646102E-2</c:v>
                </c:pt>
              </c:numCache>
            </c:numRef>
          </c:val>
          <c:extLst>
            <c:ext xmlns:c16="http://schemas.microsoft.com/office/drawing/2014/chart" uri="{C3380CC4-5D6E-409C-BE32-E72D297353CC}">
              <c16:uniqueId val="{00000000-1647-413E-B471-D33727A7E1CC}"/>
            </c:ext>
          </c:extLst>
        </c:ser>
        <c:dLbls>
          <c:showLegendKey val="0"/>
          <c:showVal val="0"/>
          <c:showCatName val="0"/>
          <c:showSerName val="0"/>
          <c:showPercent val="0"/>
          <c:showBubbleSize val="0"/>
        </c:dLbls>
        <c:gapWidth val="50"/>
        <c:overlap val="100"/>
        <c:axId val="496922960"/>
        <c:axId val="496920240"/>
      </c:barChart>
      <c:lineChart>
        <c:grouping val="standard"/>
        <c:varyColors val="0"/>
        <c:ser>
          <c:idx val="5"/>
          <c:order val="5"/>
          <c:tx>
            <c:strRef>
              <c:f>Sheet1!$G$1</c:f>
              <c:strCache>
                <c:ptCount val="1"/>
                <c:pt idx="0">
                  <c:v>GDP</c:v>
                </c:pt>
              </c:strCache>
            </c:strRef>
          </c:tx>
          <c:spPr>
            <a:ln w="44450">
              <a:solidFill>
                <a:srgbClr val="C64809"/>
              </a:solidFill>
            </a:ln>
          </c:spPr>
          <c:marker>
            <c:symbol val="none"/>
          </c:marker>
          <c:cat>
            <c:strRef>
              <c:f>Sheet1!$A$2:$A$17</c:f>
              <c:strCache>
                <c:ptCount val="16"/>
                <c:pt idx="0">
                  <c:v>22Q1</c:v>
                </c:pt>
                <c:pt idx="1">
                  <c:v>2022Q2</c:v>
                </c:pt>
                <c:pt idx="2">
                  <c:v>22Q3</c:v>
                </c:pt>
                <c:pt idx="3">
                  <c:v>22Q4</c:v>
                </c:pt>
                <c:pt idx="4">
                  <c:v>23Q1</c:v>
                </c:pt>
                <c:pt idx="5">
                  <c:v>2023Q2</c:v>
                </c:pt>
                <c:pt idx="6">
                  <c:v>23Q3</c:v>
                </c:pt>
                <c:pt idx="7">
                  <c:v>2023Q4</c:v>
                </c:pt>
                <c:pt idx="8">
                  <c:v>24Q1</c:v>
                </c:pt>
                <c:pt idx="9">
                  <c:v>2024Q2</c:v>
                </c:pt>
                <c:pt idx="10">
                  <c:v>24Q3</c:v>
                </c:pt>
                <c:pt idx="11">
                  <c:v>2024Q4</c:v>
                </c:pt>
                <c:pt idx="12">
                  <c:v>25Q1</c:v>
                </c:pt>
                <c:pt idx="13">
                  <c:v>2025Q2</c:v>
                </c:pt>
                <c:pt idx="14">
                  <c:v>25Q3</c:v>
                </c:pt>
                <c:pt idx="15">
                  <c:v>2025Q4</c:v>
                </c:pt>
              </c:strCache>
            </c:strRef>
          </c:cat>
          <c:val>
            <c:numRef>
              <c:f>Sheet1!$G$2:$G$17</c:f>
              <c:numCache>
                <c:formatCode>General</c:formatCode>
                <c:ptCount val="16"/>
                <c:pt idx="0">
                  <c:v>0.38001951940458401</c:v>
                </c:pt>
                <c:pt idx="1">
                  <c:v>0.83951348909116996</c:v>
                </c:pt>
                <c:pt idx="2">
                  <c:v>0.50419961353509402</c:v>
                </c:pt>
                <c:pt idx="3">
                  <c:v>-0.108957012604948</c:v>
                </c:pt>
                <c:pt idx="4">
                  <c:v>0.24537972023896901</c:v>
                </c:pt>
                <c:pt idx="5">
                  <c:v>0.13806526830510901</c:v>
                </c:pt>
                <c:pt idx="6">
                  <c:v>0.107319711805509</c:v>
                </c:pt>
                <c:pt idx="7">
                  <c:v>0.11000604001229999</c:v>
                </c:pt>
                <c:pt idx="8">
                  <c:v>0.29953672191622699</c:v>
                </c:pt>
                <c:pt idx="9">
                  <c:v>0.19437722067698801</c:v>
                </c:pt>
                <c:pt idx="10">
                  <c:v>0.270950455878749</c:v>
                </c:pt>
                <c:pt idx="11">
                  <c:v>8.9908092425150493E-2</c:v>
                </c:pt>
                <c:pt idx="12">
                  <c:v>0.244007241397215</c:v>
                </c:pt>
                <c:pt idx="13">
                  <c:v>0.31216642403739597</c:v>
                </c:pt>
                <c:pt idx="14">
                  <c:v>0.265865536048215</c:v>
                </c:pt>
                <c:pt idx="15">
                  <c:v>0.26414209588010401</c:v>
                </c:pt>
              </c:numCache>
            </c:numRef>
          </c:val>
          <c:smooth val="0"/>
          <c:extLst>
            <c:ext xmlns:c16="http://schemas.microsoft.com/office/drawing/2014/chart" uri="{C3380CC4-5D6E-409C-BE32-E72D297353CC}">
              <c16:uniqueId val="{00000001-1647-413E-B471-D33727A7E1CC}"/>
            </c:ext>
          </c:extLst>
        </c:ser>
        <c:dLbls>
          <c:showLegendKey val="0"/>
          <c:showVal val="0"/>
          <c:showCatName val="0"/>
          <c:showSerName val="0"/>
          <c:showPercent val="0"/>
          <c:showBubbleSize val="0"/>
        </c:dLbls>
        <c:marker val="1"/>
        <c:smooth val="0"/>
        <c:axId val="496922960"/>
        <c:axId val="496920240"/>
      </c:lineChart>
      <c:catAx>
        <c:axId val="496922960"/>
        <c:scaling>
          <c:orientation val="minMax"/>
        </c:scaling>
        <c:delete val="0"/>
        <c:axPos val="b"/>
        <c:numFmt formatCode="General" sourceLinked="1"/>
        <c:majorTickMark val="none"/>
        <c:minorTickMark val="none"/>
        <c:tickLblPos val="low"/>
        <c:spPr>
          <a:ln w="9525">
            <a:solidFill>
              <a:srgbClr val="D9D9D9"/>
            </a:solidFill>
            <a:prstDash val="solid"/>
          </a:ln>
        </c:spPr>
        <c:txPr>
          <a:bodyPr rot="0" vert="horz"/>
          <a:lstStyle/>
          <a:p>
            <a:pPr>
              <a:defRPr sz="1500" b="0" i="0" u="none" strike="noStrike" baseline="0">
                <a:solidFill>
                  <a:schemeClr val="tx1"/>
                </a:solidFill>
                <a:latin typeface="GT America Regular" pitchFamily="2" charset="0"/>
                <a:ea typeface="Arial"/>
                <a:cs typeface="Arial"/>
              </a:defRPr>
            </a:pPr>
            <a:endParaRPr lang="en-US"/>
          </a:p>
        </c:txPr>
        <c:crossAx val="496920240"/>
        <c:crosses val="autoZero"/>
        <c:auto val="1"/>
        <c:lblAlgn val="ctr"/>
        <c:lblOffset val="100"/>
        <c:noMultiLvlLbl val="0"/>
      </c:catAx>
      <c:valAx>
        <c:axId val="496920240"/>
        <c:scaling>
          <c:orientation val="minMax"/>
          <c:max val="1.0049999999999999"/>
          <c:min val="-1"/>
        </c:scaling>
        <c:delete val="0"/>
        <c:axPos val="l"/>
        <c:majorGridlines>
          <c:spPr>
            <a:ln>
              <a:solidFill>
                <a:srgbClr val="D9D9D9"/>
              </a:solidFill>
            </a:ln>
          </c:spPr>
        </c:majorGridlines>
        <c:numFmt formatCode="#,##0.0" sourceLinked="0"/>
        <c:majorTickMark val="cross"/>
        <c:minorTickMark val="none"/>
        <c:tickLblPos val="nextTo"/>
        <c:spPr>
          <a:ln w="12700">
            <a:noFill/>
            <a:prstDash val="solid"/>
          </a:ln>
        </c:spPr>
        <c:txPr>
          <a:bodyPr rot="0" vert="horz"/>
          <a:lstStyle/>
          <a:p>
            <a:pPr>
              <a:defRPr sz="1500" b="0" i="0" u="none" strike="noStrike" baseline="0">
                <a:solidFill>
                  <a:schemeClr val="tx1"/>
                </a:solidFill>
                <a:latin typeface="GT America Regular" pitchFamily="2" charset="0"/>
                <a:ea typeface="Arial"/>
                <a:cs typeface="Arial"/>
              </a:defRPr>
            </a:pPr>
            <a:endParaRPr lang="en-US"/>
          </a:p>
        </c:txPr>
        <c:crossAx val="496922960"/>
        <c:crosses val="autoZero"/>
        <c:crossBetween val="between"/>
      </c:valAx>
      <c:spPr>
        <a:noFill/>
        <a:ln w="12622">
          <a:noFill/>
          <a:prstDash val="solid"/>
        </a:ln>
      </c:spPr>
    </c:plotArea>
    <c:legend>
      <c:legendPos val="b"/>
      <c:overlay val="0"/>
      <c:spPr>
        <a:noFill/>
        <a:ln w="25245">
          <a:noFill/>
        </a:ln>
      </c:spPr>
      <c:txPr>
        <a:bodyPr/>
        <a:lstStyle/>
        <a:p>
          <a:pPr>
            <a:defRPr sz="1500" b="0" i="0" u="none" strike="noStrike" baseline="0">
              <a:solidFill>
                <a:schemeClr val="tx1"/>
              </a:solidFill>
              <a:latin typeface="GT America Regular" pitchFamily="2" charset="0"/>
              <a:ea typeface="Arial"/>
              <a:cs typeface="Arial"/>
            </a:defRPr>
          </a:pPr>
          <a:endParaRPr lang="en-US"/>
        </a:p>
      </c:txPr>
    </c:legend>
    <c:plotVisOnly val="1"/>
    <c:dispBlanksAs val="gap"/>
    <c:showDLblsOverMax val="0"/>
  </c:chart>
  <c:spPr>
    <a:noFill/>
    <a:ln>
      <a:noFill/>
    </a:ln>
  </c:spPr>
  <c:txPr>
    <a:bodyPr/>
    <a:lstStyle/>
    <a:p>
      <a:pPr>
        <a:defRPr sz="2062" b="1" i="0" u="none" strike="noStrike" baseline="0">
          <a:solidFill>
            <a:schemeClr val="tx1"/>
          </a:solidFill>
          <a:latin typeface="Arial"/>
          <a:ea typeface="Arial"/>
          <a:cs typeface="Arial"/>
        </a:defRPr>
      </a:pPr>
      <a:endParaRPr lang="en-US"/>
    </a:p>
  </c:txPr>
  <c:externalData r:id="rId2">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[gvac29.xlsx]data!$A$2:$A$32</cx:f>
        <cx:nf>[gvac29.xlsx]data!$A$1</cx:nf>
        <cx:lvl ptCount="29" name="GEO">
          <cx:pt idx="0">Belgium</cx:pt>
          <cx:pt idx="1">Bulgaria</cx:pt>
          <cx:pt idx="2">Czechia</cx:pt>
          <cx:pt idx="3">Denmark</cx:pt>
          <cx:pt idx="4">Germany</cx:pt>
          <cx:pt idx="5">Estonia</cx:pt>
          <cx:pt idx="6">Greece</cx:pt>
          <cx:pt idx="7">Spain</cx:pt>
          <cx:pt idx="8">France</cx:pt>
          <cx:pt idx="9">Croatia</cx:pt>
          <cx:pt idx="10">Italy</cx:pt>
          <cx:pt idx="11">Latvia</cx:pt>
          <cx:pt idx="12">Lithuania</cx:pt>
          <cx:pt idx="13">Hungary</cx:pt>
          <cx:pt idx="14">Netherlands</cx:pt>
          <cx:pt idx="15">Austria</cx:pt>
          <cx:pt idx="16">Poland</cx:pt>
          <cx:pt idx="17">Portugal</cx:pt>
          <cx:pt idx="18">Romania</cx:pt>
          <cx:pt idx="19">Slovenia</cx:pt>
          <cx:pt idx="20">Slovakia</cx:pt>
          <cx:pt idx="21">Finland</cx:pt>
          <cx:pt idx="22">Sweden</cx:pt>
          <cx:pt idx="23">Norway</cx:pt>
          <cx:pt idx="24">Switzerland</cx:pt>
          <cx:pt idx="25">United Kingdom</cx:pt>
          <cx:pt idx="26">Bosnia and Herzegovina</cx:pt>
          <cx:pt idx="27">Montenegro</cx:pt>
          <cx:pt idx="28">Serbia</cx:pt>
        </cx:lvl>
      </cx:strDim>
      <cx:numDim type="colorVal">
        <cx:f>[gvac29.xlsx]data!$B$2:$B$32</cx:f>
        <cx:nf>[gvac29.xlsx]data!$B$1</cx:nf>
        <cx:lvl ptCount="29" formatCode="0%" name="Far-right share">
          <cx:pt idx="0">0.13769999999999999</cx:pt>
          <cx:pt idx="1">0.12920000000000001</cx:pt>
          <cx:pt idx="2">0.095600000000000004</cx:pt>
          <cx:pt idx="3">0.0263</cx:pt>
          <cx:pt idx="4">0.104</cx:pt>
          <cx:pt idx="5">0.17760000000000001</cx:pt>
          <cx:pt idx="6">0.12809999999999999</cx:pt>
          <cx:pt idx="7">0.124</cx:pt>
          <cx:pt idx="8">0.33210000000000001</cx:pt>
          <cx:pt idx="9">0.095600000000000004</cx:pt>
          <cx:pt idx="10">0.25990000000000002</cx:pt>
          <cx:pt idx="11">0.094</cx:pt>
          <cx:pt idx="12">0.2172</cx:pt>
          <cx:pt idx="13">0.58230000000000004</cx:pt>
          <cx:pt idx="14">0.25719999999999998</cx:pt>
          <cx:pt idx="15">0.28799999999999998</cx:pt>
          <cx:pt idx="16">0.42599999999999999</cx:pt>
          <cx:pt idx="17">0.18099999999999999</cx:pt>
          <cx:pt idx="18">0.090800000000000006</cx:pt>
          <cx:pt idx="19">0.0149</cx:pt>
          <cx:pt idx="20">0.056000000000000001</cx:pt>
          <cx:pt idx="21">0.20100000000000001</cx:pt>
          <cx:pt idx="22">0.20499999999999999</cx:pt>
          <cx:pt idx="23">0.11700000000000001</cx:pt>
          <cx:pt idx="24">0.27929999999999999</cx:pt>
          <cx:pt idx="25">0.14299999999999999</cx:pt>
          <cx:pt idx="26">0.16339999999999999</cx:pt>
          <cx:pt idx="27">0.012</cx:pt>
          <cx:pt idx="28">0.043299999999999998</cx:pt>
        </cx:lvl>
      </cx:numDim>
    </cx:data>
  </cx:chartData>
  <cx:chart>
    <cx:plotArea>
      <cx:plotAreaRegion>
        <cx:series layoutId="regionMap" uniqueId="{7689F6D3-260A-4D43-A82A-0FF0BA3F8CF8}">
          <cx:tx>
            <cx:txData>
              <cx:f>[gvac29.xlsx]data!$B$1</cx:f>
              <cx:v>Far-right share</cx:v>
            </cx:txData>
          </cx:tx>
          <cx:dataLabels>
            <cx:txPr>
              <a:bodyPr spcFirstLastPara="1" vertOverflow="ellipsis" horzOverflow="overflow" wrap="square" lIns="0" tIns="0" rIns="0" bIns="0" anchor="ctr" anchorCtr="1"/>
              <a:lstStyle/>
              <a:p>
                <a:pPr algn="ctr" rtl="0">
                  <a:defRPr/>
                </a:pPr>
                <a:endParaRPr lang="en-US" sz="850" b="0" i="0" u="none" strike="noStrike" baseline="0">
                  <a:solidFill>
                    <a:srgbClr val="000000">
                      <a:lumMod val="65000"/>
                      <a:lumOff val="35000"/>
                    </a:srgbClr>
                  </a:solidFill>
                  <a:latin typeface="GT America Regular"/>
                </a:endParaRPr>
              </a:p>
            </cx:txPr>
            <cx:visibility seriesName="0" categoryName="0" value="1"/>
            <cx:separator>, </cx:separator>
            <cx:dataLabel idx="0">
              <cx:txPr>
                <a:bodyPr spcFirstLastPara="1" vertOverflow="ellipsis" horzOverflow="overflow" wrap="square" lIns="0" tIns="0" rIns="0" bIns="0" anchor="ctr" anchorCtr="1"/>
                <a:lstStyle/>
                <a:p>
                  <a:pPr algn="ctr" rtl="0">
                    <a:defRPr sz="700">
                      <a:solidFill>
                        <a:schemeClr val="tx1"/>
                      </a:solidFill>
                    </a:defRPr>
                  </a:pPr>
                  <a:r>
                    <a:rPr lang="en-US" sz="700" b="0" i="0" u="none" strike="noStrike" baseline="0">
                      <a:solidFill>
                        <a:schemeClr val="tx1"/>
                      </a:solidFill>
                      <a:latin typeface="GT America Regular"/>
                    </a:rPr>
                    <a:t>14%</a:t>
                  </a:r>
                </a:p>
              </cx:txPr>
              <cx:visibility seriesName="0" categoryName="0" value="1"/>
              <cx:separator>, </cx:separator>
            </cx:dataLabel>
            <cx:dataLabel idx="14">
              <cx:txPr>
                <a:bodyPr spcFirstLastPara="1" vertOverflow="ellipsis" horzOverflow="overflow" wrap="square" lIns="0" tIns="0" rIns="0" bIns="0" anchor="ctr" anchorCtr="1"/>
                <a:lstStyle/>
                <a:p>
                  <a:pPr algn="ctr" rtl="0">
                    <a:defRPr sz="700">
                      <a:solidFill>
                        <a:schemeClr val="tx1"/>
                      </a:solidFill>
                    </a:defRPr>
                  </a:pPr>
                  <a:r>
                    <a:rPr lang="en-US" sz="700" b="0" i="0" u="none" strike="noStrike" baseline="0">
                      <a:solidFill>
                        <a:schemeClr val="tx1"/>
                      </a:solidFill>
                      <a:latin typeface="GT America Regular"/>
                    </a:rPr>
                    <a:t>26%</a:t>
                  </a:r>
                </a:p>
              </cx:txPr>
              <cx:visibility seriesName="0" categoryName="0" value="1"/>
              <cx:separator>, </cx:separator>
            </cx:dataLabel>
            <cx:dataLabel idx="17">
              <cx:txPr>
                <a:bodyPr spcFirstLastPara="1" vertOverflow="ellipsis" horzOverflow="overflow" wrap="square" lIns="0" tIns="0" rIns="0" bIns="0" anchor="ctr" anchorCtr="1"/>
                <a:lstStyle/>
                <a:p>
                  <a:pPr algn="ctr" rtl="0">
                    <a:defRPr sz="800">
                      <a:solidFill>
                        <a:schemeClr val="bg1"/>
                      </a:solidFill>
                    </a:defRPr>
                  </a:pPr>
                  <a:r>
                    <a:rPr lang="en-US" sz="800" b="0" i="0" u="none" strike="noStrike" baseline="0">
                      <a:solidFill>
                        <a:schemeClr val="bg1"/>
                      </a:solidFill>
                      <a:latin typeface="GT America Regular"/>
                    </a:rPr>
                    <a:t>18%</a:t>
                  </a:r>
                </a:p>
              </cx:txPr>
              <cx:visibility seriesName="0" categoryName="0" value="1"/>
              <cx:separator>, </cx:separator>
            </cx:dataLabel>
          </cx:dataLabels>
          <cx:dataId val="0"/>
          <cx:layoutPr>
            <cx:geography cultureLanguage="en-US" cultureRegion="US" attribution="Powered by Bing">
              <cx:geoCache provider="{E9337A44-BEBE-4D9F-B70C-5C5E7DAFC167}">
                <cx:binary>zHxZc+M4svVfqejnj25iIZaJmRsxXLRb8lKu7YXhtl0kuAAkuPPX37Rd9pTV7tv1xTiiSg+0BAgS
eDJxMvMA8j9vxn/cFHfX9t1YFrr5x834r9/Stq3+8fvvzU16V143J6W6saYxX9uTG1P+br5+VTd3
v9/a60Hp5HfsIvr7TXpt27vxt//5J3xacmd25ua6VUafd3d2urhruqJt/o++V7ve3ZhOt/fDE/ik
f/3m3xWJ6srf3t3pVrXT+6m6+9dvL97z27vfjz/pT9/6roCJtd0tjPXcE0Zd6THB5cOD//auMDr5
1k1PGENYeEK4jw/y9NX76xKG/8B8HmZzfXtr75rm3be/3w18Mfnv2lVjgsd7D8z9RP3o4c5+f4nt
//zzqAHu9ajlO/iPgfm7rj+h3xXJtVXXTxj89/BTfMI9gTwJRnh44BfwY+8EE8/lCH2zjnj66m/w
/8CE/gL/55HHBnju+JMFlj/fApfVtdJPGLwB/O4JkS5yGXp0fgn4fuf9DjnxPEoAe/r0nY+4/+00
Xgf927AjxL+1HsMdXf58uIP57iZ9U3+XJ5xITARcHx4vAUfeCSHg65y9xPsH5vE64s8DjzB/bj9G
Pfjy81EP73R5bfMnCP57N/e8E0kwkoR7j6i/JHlxIgWVLiHfOMiF7sf48ujtPzCf19F/HniE/nP7
Mfrh9uejv7R3dzd3Twj89+ATcYKoAHTRN3ghhH7HMZicSA8LShlQ//eo//08Xgf9adwR5k/Nx5Av
L34+5FHTGv2WNOOJEyYIYxhSm4fHS4eHsCoIB5pB7DHqopfQ/8B8Xsf+eeAR+M/tx+hHv0BWs7yz
5bWeniD47z3eQyeuJAhTIl+4OoJoK1zsCnlEMD8wg9fxfh54hPdz+zHe4S+A98Je67ckGMpOwNEF
Iu63JP2IYE6oJ4gk31YCLIcnSz+y+99P53Xsn8YdQf/UfIz84hfgmcAaKHzeMn33gNtdjAXmz0Ty
HbcjdkIxGIa4RwTzAxN5HfTngUeoP7cfw776BWBft9fFG9ILhawcQ17OXfxI7kc5JD6Begoewnvp
6H87jdch/zbsCPBvrcdwr9///Gi6u277t3Ryj50Ij7oIweW1GpWeSHB/xr6VqMf88vfTeR33p3FH
wD81HyO/+/ALIK/atLt+20zmviJinHlYvgo+ZI8uhcSef7PNEdHsfmRGf4H/f4Yem+A/PX+ywi/g
/6tOg0rzloTDTxAYQJDXVQIkTyjCSEj6tAJe8s4PzOd1CzwPPML/uf0Y/dXVz18D+7s2vbPFtb5t
nmB4g4wSn2DqMcrpq5TvQQLEJPuWzMM6OZJrfnBOr1vhxeAjS7zoO7bGfvfzrfHvrmnfVrDkJ57g
Lnfpy5IK0ftMSAoBcuXD44iIfmAir8P/PPAI+uf2Y9j//QtQ0Jm5XwBv6v9QTjEOEs5jynNUWAED
gdNjJo50s7+fx+ugP407wvyp+Rjys1/A08+Mbbvkung70IkEEQFUM+69dHWHn0jokK5Aj65+nN3/
yFT+Cvenm/gT8k8df8L+F3D3CwMCwlumnPReoAEVmNNXBUsMKaeAeOBxKHW/18x+YCKvA/888Aj3
5/Zj2C8OP5/cLwvT370t7uwEIchj2FOq89LzgeQFxi5omUc88yMzeR34/4w8Qv4/HcfQX65/Deiv
8zd1eXECYZVyYJtHVgE5+HspAShegIzM3Feg/7uZ/DX0jyNfgf6x40/Q/wL6/ELptw2ujJ54wPLc
g63Ah8dLp8fs5F7fYZQekc0PTOR14J8HHuH+3H4M++JX8Pjh7vbuDbdePYiunEqOobJ9eBypOGAU
UIoh1/wWASDj+Z7pL/92Oq9j/zTuCPqn5mPkL38BvXhv7HA9Pd3+GxRT8kSCJkncJ70YUvXvmcaF
LVoh2f1e+PeI//00Xkf8adwR4k/Nx4jvf4XAOqh2fixinzD472EHmV64CD+cN3igmZcyvYCTHi4c
A2FP/g4s9D38lz82p9dt8GLwkSFe9B1bI1j9/Fh7pVV7d/tuCwetbs1bHn0C7YwSQcAkrzGQg+Hw
hwuig/utonUhIn9vkR+f1+tGOR5/ZJfj7mPTLP2fbxrfNJB/voNa993qzs53iemVvn6C6Q3WDD0h
rkdA93n9uAiIEZIhyr0jwef/f16vm+ivPufIVH/1tmOT+f/++SY7Nbq903eJNW9oJgz1GBMCTqq9
DCUSMivxoAo9fdnjnuOPTeJ1m3w/9sgO33cdY3/6C0Tyyzv7x5vWDCC6wepASLBvFPYCfuwCgyFY
Ok97B0ea3N9P53ULPI07Qv+p+Rj5i8u38Pq/PtX5fLw1vG6vo4dzsd8d7Py/ex9uEM7qHg39xvOv
EthjCFjf/us3jMDdn0/b3n/Ei/jw4pDg8/vvrpv2X78Br8GOAZVQTsNGpUsZpLfD3X2Pg+C8EIc1
41IwrYSNBbCaBnErhVHkhHPuelCM3P9xOaRojenuuzA/YS514Rivx5BLPMSezyGDajclRj8D8e31
O92VZ0bptoEPhs2N395Vj2+8n6rHOKFwEo9SjjDmcGrjvv/m+gKCMLwf/b9qchuVF/1XVet+gXAa
L9Xg2aB3i/ZCy+tuSIZL5S2mVusrPAVWU3veqNYLDVFtVDnjvM89OqNwVuVNw+JpM3WlXnceGoN0
Ss0+dd1Dpmm2kN1AFim9JLCTvqnd0551yu9U0vqdHfmp16v6CiEdeIVDPnYOwj4nYx7mbBRhrgr3
GufMb+ygPxe94ywaE/tJW5PIugJfUeRVUZ95+bK3oj5FHRv9vuaFn4w0fz85FEUzvRltPZ3FjYcO
idl3pTOe9W35IRei2bTzLA914sbhUFRDiDOsNkWtLyxx891UxPmurGy+E+5GmDaJmoHnZ7MVJGp5
VoYj5WXsd3FLNm33mcdeft7nZD6NRy+2kUni2/7+8xky8pCq4cbt+LBuGjn6WvXttqwHtXJp2UWt
5Nla86EN+8atQsegfpVmfbaknkuCh/FCm9s4rbr1w5SrLN82qR1XTivEyiVlte6qNt+7OTZR4qhD
NTvTPs0SvJJTHPtq6uQ6UaPJF1lFO99y7mxKOTmbh2fV/csR01j7pGljX1uRhbPjYL9uHDeqhJ72
rJqmfUvEtHdb5m3HpAxo4+AuqLuzvGUL1anp0zCrYpmVM1l2g3YvaHJK2tLtfXeeyFkSS+9yUl0b
jF3drjzSpZelM4ynpSfPiqxFy6arwKcoSuzKmWm8fbi0mfbCKaabYjh39ax8T+X0o8iGdmmayYmw
eJ85JdtBnU+XqvI+DeozjUM82fKmRaPwH6dJZLerBdWB4zKzc+kkF2luVeTFMg20rNlyQllzjhWL
A09hGSVljiPmKBE8WJFILQ6PdyNkma4L1Oiz1vIxYvXcBKxRbufzOF7JunNWeTzH24dLlXlo8TgF
OhcmrDOHbrJxSsKp7ruLga41MwsnSVTiK6daaOqgP0acr42XtId0pKd5Rp1NTJm7yj2U+gkemoO6
v0AF7uOuAB8UtEbBqLJpA+6UhVh6sW/0gM68+rSYUnprG9777biNhzq7YvWQLsumIeHQF36azeUN
1cvKlNR3LU+3c671GZyv02HbUwcApziNRNrADaJbz63VLiFdGdiGdZtHRBzdRX0s7flsar6wLM38
ieSfB68QH5w+iX2nFze6rMT+8RXN0EoMcxw4yDghjVlyqk3HA67QVe5Zbf20Rt62meQcJX3WRhxb
Fbre7F4Ow8ADyh9fyPvm3kUqdMoO7VTji1qi98h47zuUT77BTXoGVF19Fh37MrbanAtVfBVjn/n9
/SsvF3nkZPmwerxVUSQfmrFrDg8XWfEzbqdLRLi70Zlm53HR3crM4UFZUb2Sitvzomprfw6d3CEr
Utb6zDQZjeY+L0PHymw5zqYPHt7pOLEXqiSZQpzXZt/HLGIFDSbO2zuhv6aJ1yR+TtN9WvfDl2mY
s6BhKAbahnXLipHsBlR9BBMVSxl3ceiyyvwB1OLp/o8iNV7Ia21Dw+TsY6vJldPy2zTDdaSqyQSo
Z/iqK+JbVqI2rOg0nnFab7FD5V7VyGynwvWiUnrDx64d9vGQnjGFzOmIRu8yT4avU5Yof8B9vzVF
LqMezfzgCSmipFNhh5MqGnU6nrrVgPxHNNteql0D8SHgo03Xg2V+4qb6jA92D6jNWyDKD06WZJdO
wtaOGdHGNq4J42JOCbAQuzRx8WnM8zyy6eScTlo4p6xL49l3K1GGicdWmbQ+RJou6Ith+tTN7eQr
lcmVl+LmMFfztJ21u63axG6KvP3q3i9y6wnguwf2HiAkrug4rehQlmddner3Kks83+aHcsJqOXWT
WlCqqo+yN3UA5/SaFfZoiGphdw8XzGKxlO5H7YYdZfupSYY0IF6cbUxPlkAga1pUzSGTc3OwI3Aq
N55ddKwbT/MqVn6de7nfJ6PZD53u/HGKcTA0CbssbXXllW2/qcYC+byd6uBh9knrpn7dTjSgaa6Q
X5ChXvNxPtdwhDAQhjSh0DY9bSX2SU/N4cH5hI5mA5SMkuaPvOs+JjWuNlQ6XjAP1O70bBtY1qkK
JE18WTjtBRncrcgtAWYEavRzY8ovWaFPGTX0a9faULKbkjt9MGIlwqrh06KyqAAP5m1ExOgs6qEi
V5WwcEPCDbpM2bOWIOBXUU2fDJ3ex2qe/L7ohtN0UOMqR70JCSxeyjHfNLVtDh7Jp7WDks9jdW5c
1O3JvV3HvnB8L2Z2qWMOCJhxPM9o0fkut2Y/3V+82Sl2E5mW7dySDyP8EAJVc/3Jpf224jL1iTNm
m7ziaJuPxPpizLMwmevpckjdfS6nufdJNtlbF2/c1LiLFJd42eSety/nbNNM0cBJ+tETJtuWcToG
jogF0FzT70RRxSEfJFmZWetVzMr689j1eJcM4saoqrx+8SRJkhGsi+1Seo6O/akNsY37hUxNGWT3
PJ/eX3pwkR3CySKfJhyyNGbLjKTdzo4ZCdsRD9cp+9IZs00Gwz7J0YFUCDfkAmfwTlUM2ZrYnoaa
90UAiWsKCdxIwM1t/dmT8E3OpHyXxM66Vhm5QoWt/JFN68mxeAlabnbxcLlvyiZRr53Knkur5wVN
2CfRmbPK1H5KVP++K/v+vRXsQGQs93Gc48AWvNpoN9vy1mkvaTG3h7EkmT8rqzY8rYfATav5bKpn
YGXVXmBNr2FtSbZJZtOsDdZoBfmphJyHuivatVWUQ0qxaOIBB30Z0zAdOD+VqqfbwaveJ9ik4QPf
pTYxYZonywdmRvf03K7npjvN0lJ/dNy8C+YJz+cST2rZ9j4Veb5O4UjclWqbLXViex13Og564uLd
HM/DLsZNNCamWUHSZMNxJvOZcp0vc5+Wfu/E7NbWfeASUflkGMvT3NPs1LS48iG5qT4KlH3uKSwI
byBoMWZT/Tkb3a0SlbdlZV6FSVnd1bwnH+GHgt4SDTGKMKvpR0SQ4+t4KLaN50WGWRG5SYouHNGg
i6rNwoGI/IyopF+qbkrDcRogW64h4VDUTS/noUOnqZOvu6za8zzzPghDC7/ueOYTG7cXTDd5QHOc
X8eUrKvUXQ0Nb67HsV6QhKYJEL9dUNb7Y1ug2x6aTden50OcaT+ebb7p9ZT6+Vg25yqu42WbjH00
mC1R0s18eOKqdDqlcSUW8MJ7aO2dzUM44R0uo2ycWVR2nAZIZ8pPKuvtai6GHTh+CgzfzP5Y6v50
bKzZ5KYhy9EAhLUYPxcc3UcElquNTszuIVQ4PWO7Elu2jLEDmVPX9gcIC3XY9FiHLKvxupCyD2Zd
TauSynmppRzPRlnzyIEEc0+nju45Swe/Hzzt5yXyVpMU3WnrDXDzzZydc4gIYTF25qprIWTUie22
berioEXU26Qz2zwkzQ+Xqc25zyfbLkavj4p2Nn43eBSCgXQXXqvpXnqkWrRIAPGYpK0WydDsZogG
t/dPxi5rPjHPubSUfIjTjK1pXDQHkmUmUNZtQl7oFpKOLN+1UGjlqM1u56b9mqdV+55BbPNp2kx+
Vo7sVOCqXBbPz+4NO8wi3T60/+cdaNxSK8TaEtRdpHRMIaMcqz0kfVU4uCYyQJaJ705llKN0DmBL
ols9xCeMe+3LDEDjmqShqdIKqqSpMpAy9EmIhjpIGtXsvNRsHvOEuk/MF8gz/Nypp5tGZsFjWunN
0guzzF45WQ9R+74KzUb9Fc2iTMOUQKbAG7mos7l/D7VM/x6709JlBT6jGQ1ahp3dgym1yEQ0aJEH
wPugxKe7h0vb43Rn7y/ftbWsWqm8/JRWyAYUXHEzOHbNWW1O5/s6UlG26xuU74pJJoE3gkEZLs3+
4SKSLI3cofPToi6Dh/j1GMTuY5YqExI6GQSxEAgwmOiYbLIhJqdx45LTejb09OFlCgssqk3jwwlp
vJQVhfwklcl7FcsbnSq+ZvCtC2XTLwZBlWur9j4JytWycG35EUTxTZ3U6A9XNNzHQ3xd5ak69FI0
UZMWPOpi3V9ORTYfPGxXkIZ2rULvnWIqL8pELx4Tx/tXPDcL0aR8aarWC7yua8+6MVE7W047OzWs
jgqDoymt1rboq23WOzwLersy/WjO87hXq1h4adBh0uzz0YseM697G2rbPjY9qAllGZulw3K2bZMC
haQjyUWSlF/6sf0Chht2TqvsZUxku2IctwEdO3s5I2YvRdsFWaeghMmVuXDdCvmiqZ3FKHMZCArT
aHkBtRdH7yveISgJ3LAc+27XMxjExqFZ1oVTXqRZmQQTpKDBLMfqMy/y6VA3M1sMCXGWHXe2Ra/j
hTuq+nNJyDp2MLvsZQnB2stNcuaYoogyniQZFLq93RcEBW6LvZu44LASct5eaa2B252vmZTTp76e
lx2WoIuodFyLWH8ws5tsO9SBWzdtmvuyr9IoVaX+RB2zhx8phJoQHlI98eAhgyaFIr6s0LB4yLnT
miV+0jUuhIi+Xs4OczcTdu6mJCmWrtfrxYQaKJo7G058yA5Z34qNHePS1zOewobM4yIZxyYg2QAF
X5PKdlMPdbHsSN0t2tRXLGnOUe70BycrgQxZFZZOHlbThWb9NcPZuZq7LigRJKqSx4FbFToQ6FI4
5rJJ0JWLp8pvIY32va88GcMsTT6mNLsss+yq8uI/EoEjwpoinOd6V8u5CFQJ5T5tLhLqew3OA0z5
NktFFQo3h+htL5o0Iz4bpqivoszJ962aiS96N41oF6VVvWladznZDOSlQYSKWLYqZ/El62cgJ3Hl
Gu9CWNcJFKTkcWzfw+4H3jrxvIt5Uft26KaA19g3lbQgAE1N6MrGQg2dLR00QiwGZLayz6O2N/Hn
gkFQ0fNXqCRoaGSbBhZNf8Qlw2HZYOrnSvLTeYBqtiXcB9EPByTp1WlR3yBVlqeuFcAI0xfuDGTH
3NkNhmzXpW7pz9Ve4lRGWjRhMXl4GaO58aucUH8Y8TkZ+V4xTIBy4imsuoUuQY7SJQocMg4HWWVN
KBOWhYIpvTJtvWeZV/ug99MVrqdipbqK+VmMLkBWAe+I2ce0SKHmR0275npwLhuaf1FzmoOwN39I
hAJW0fki5k6y6YSTrFwd1GXsHmRSoUPvuNeNVw5rWbFFl/fJOp4GiBIm605F4izzOlnmjUl3EgLK
rga5baxRtR5gAVbaNmGZu34K4lhEbwrHiEXWKJgsRLt2avaEvW+s0NsO48hwV1+NrInmTp7LspG3
jTkUs+PzbmIHXcIi8qyYdw72Aoq75ehkdF1oEFJs0gYZ6kSQkfG8yEgSZu0YQtHq+g0NHTHjC4HS
1Ne9mYKuGtfUg+oSksAyJGLY9LLWUWyk5+dFk/uqF+eFKowvdK5XU+ktPDVfmBx0yjKOs7C2a4+n
NsROMfv1iD/KsvTe52L2FtQWiV9LagKbFtqvp1Ketr4nVbVJamY2c0VQJMeihDtB6Qq0K0hDiD53
pvEr1Bhfs2xU0SxtFeBqykADGoQfAwehoVtIp662aZJs64z6lYojkpDah1+xIl/WFVQik9lz7W36
CkVZEUNNW8VLSIfVeZFvGi312nW70m9AeghSkED8IScCis6BLm3VQ4ZjXHM6oZ3bgz3qspo38H8Q
/HzukB8bXKwKPqws/M7Hz7tRBY10hmDKJrPuY7t0Bf9KElAOVYayJUcujfCYfqpE+xVfxbM5s8o1
F2LKgsIrl9kgMt/kIHdkIPRx8qEbbBJV1uQBUPlm9GzE2KyjhoPUh12yahDdFkO7la0TFm49BSSG
LB94AfRkjS5H5YSxVM2lxuqLSdNiLRuuQXnS6KO1yUo2+QYnBp92fXVwE/eMc3zrVt7Cqcv9NLVD
QHKn8LUuL3qlukXn1HozJzYJSqdJQxDdQELmIGWRst9wPuyTttjlJPbWjhRLwvCwkUm6nLMO0iDR
30CIavxxwAdvbC7FoNBWZ1VEU96uNP+iWhcqyNmg4EKZaeOi1PlSDg3gm0Mqntrax40LasXE+KZ3
h0+g2BdhIfRnx+X1tvJ81MtiQZCb+zWtKSSVJocP3zQzhjMc8ydZtFdxrr7eYxBKnn+c8PS1dkm6
qFOeL6eiPSST85WUIjvVZMj8CoSt0z7B5x6UHqCDOMqoCBVa7isg5V2e6xDEzmINauyamNqC7Sle
zmSAoN6K5IKeTQ3sLChVpcuq5cKXk3cQeZ8FgxHOklY29QUyVcDmyQvG+SAaLDdj2lzaqpoXqfyQ
Iry3M9QJJU+DEfH3eVfeZj31ickaX2NwA9sgGxZV4cOC1UsQB7gvCnBN3ihIF40bsBR/TOfpo22F
CrmW24TozLdZ+XXuqIDf44Eq3dYW6kE8D1GXdzNoaz32m0nEoEMXzsYM1Wou4y7Kh+mrYckW9EAV
TVyfFcTZZ1OMluM4ZFuhIhcS140CznLmvg7neq4WQ+2KCMfVF2JpA5VqeVFkDYi5MRZAK1CdDsL4
xtTTp6ns/ZQS5RM5q/Uok84vU3tWFtm0nDXd9QM7dK7TbZC3xpZDnOxQDWmx1X5b09F3bH4Len0D
MY/ki2oWkDIRVp0p3e8h1/2jnPsAMjTqN/KQ3+dSyilQUDd9snW9YVzMcV8tyKxDCOvGn90C9G4r
fZIauptUfi+L8NCiofdlVzuHnr8f5qqISIGv4OM+6kLbNYI0B0rDEUUVHD/1VcVA84fMOcDtUPiT
V8hQcf0HUMp1PdVLyLpMKCbSBQ4QStCK/m6m9d3AwdmJSYO8zTj4cLvEDTZf6lnuYijaMJf54VDY
HNT8vFgUed37TtKezwVsNZS2AdcXX2CXzfiJonfJqFmQKlSGFfPOEmHGYFL4M4MgBtpOg2Go0L5T
io+ZkWRZV1d1ZbwPbtXeEdDGFjaul4Ta7mAqTReA2V09g4pj4k/ugOQaFskVQ7XZVLOCYobVTQCJ
tQhi2N/KWRlvalMuSFdRoIk28T3t5SHtmzbw5hwtZLuI2Zz5HOV5SLB3K2oQyQm+Yx666fAIAgRI
OVE+qauYkU1rZ+E3eezCbk3/OTUVZLlJXgZ4sKcTlH91PR5kSdpFHRdTOHX5F6CmW8ET5Hcsv2jM
aKPZn6pa+Trh48JOHQmR6uarJmmXY8XOB82h4CkdUFxZa/y4T9SiDNIM+aYdbNSJQmw8MdY+xAxQ
MLtKrZ3E+I40/YVK77IqhMpBrFI2tpGyZTDH4nOfgnJQjSD4AS0XkMRVPayNOIw1S9ezddy1htDf
t32xhBrtgPJBroXCC2HTbgmqQuL3umWQA0/DAmYVn1HeLKnDmiVsdoUyZZDZxW5+NZCzSmXdRlee
XqWogQ20LF406ZgFnHfBxAj9Qlk5+iohNxnPq6DK3b0qF/FQ1rB3lMVRCXuKPnLbwu/K+guDxDOY
0ZCFXMEtV547+J5onEU1jnSRI3dJO7NWKZ+hOAHRm7qj35b6MMFmVVD2reO30nQR7POCXkTk7r6C
8Eyd+k0snPXc3eXcstCkRkd95+3SCQIv64chUHm1Y1W9g/9ytWb3W0lQTZ9mLP6DZCBgFklbnruq
2KSeJX6FJ1hHZb9iDcgysHtSncYe7O+oavg8z20RGVS1fkIn4/M6ueYZByqZDThoU+x6RHzXK1Kg
0DKNCstBwavmdlNltAZVXn4eTdwfwJo7aetAAh/Cjpm3FHNZb9gYe35jyrV0c7meeJYHsTmLk75Y
9K75X5bObDlOXovCT6QqBgHilqknt92248TJjcrJn4gZhEBCevqz2j43VNpt9wDSHtb6NnkKo10+
Yvi3ILwPsbVTm/fbVImx/Y+1St6afa7mzjJIBcuCjNr2uY1snU9IHZywP4HwunIbIbH1KHkSLrd8
J+szqRm0zCGe8lYtXcGXNMDfRXsWRARPJOmWzQYixGrs+71WGlQ958SsM9pEeRuZmC5JatfMBf6E
r+7nMa7lQYq0TAOIcjOzBepUekrQUy/asqPoftexWyq4B1BsO14MTfjoUVhYZI8cqgPtYXO1P0OX
dFm3YseiRRxCkWYMPWXGibecaZBC7R/ac1ALdC5BX+fRQjp8CK89uKGDQxj/WLzwX9+KvFvoTffT
gFK9fawbAg8d+sQ8D7BafNiPkXxtOUpFr3cnf5l/EBRIWchbWpxin/yr7T6iVNCIhayuiyBS//lW
qrIZeHP2FlqCbLQP8JEh2uw8uOyh3h9MQLaM3BOji0LkXBxGK8xFpOLoaDedJjL8+Pzx3nb01Dn9
1ug0vIWLXauIM/QgI3zfz59N7BDPcc+zOkLBQLw1ujRpvOee9XMbtMkVXj/qFVejb8Wj2au7Ai/a
FUT10/Xz4LrtpzdRdvBEMB8mJrGAN+q9DDFV51iO89fDJNjdLYTFNTXm5noW/IhdMpbQL6BgeXxC
1ZXosmN1nPXBBEN9bOA+D+ipUGWeOe4tUgyzhk5HEHFoC/ygn8xwcc7AaK09Ji7D3eHR8949uJFv
p9nv0X5RtzzMUevjIau2lo6FH9UqN2s/Z85NYcnvjvYyaX6ZZ1F+vVy6giro9mYprdv1j8Rmq2hh
OPs1BdfAhhvtxiFLSRjkzDBx9YVO8qXZkab53+HuQNd3P41S9ysYbJKlaWRL+H9RtXM5/4TcTdD0
hOYaqqEcBRU/R9O8dEOqL9LEE7qPqH2BvPkcL0v4kLi+e2FuRbxKDO2uVLf21i/bz3lfotfU1fIl
4H/veEa8JmAMjF2eBTnGbexXyOm8Sswsfy7WnqIp2Q6i/jR+NofSLlTH3QbihqK6rP25MZkl6SWm
TaZn9Gufh3pjFzGJXN01IhHE4uyFyZpPdn0Xnhh+G1rnXh/QN75u5bwzfmc4smYf6elLNh23e7pS
okTxnFzb+4ER3V+kmI9yn5NL4LwmY11EX8md1TANP2qyLQ/27oClgua9L9u8NY0sPlfh50sEvfAq
X6MHEliQj2YSG64e23OjUdNF6ZLAiYqii8f0sKCaYSbnqFl4FaTSP09KyMvnoRNunjOoV32hZB1A
mIYUUFBI1A97CCKi8LuxyXygDFBdYKBPXTseBxAmj+O680crgxjd5IzId2cLrJXgI+Ltv7AhpmKQ
J9Yx6B/6hIePfuzoY7MfhsgiiNfRjlZC2aZokzktPl/x80AgexYzX1BoSb/nMA1T7yElQ4cl0152
W7RDEF3pGmzVFA9hKWbWFzXzl9cWhHX+9epris41Un41ddx/FZxDG/ASRwtUHnsWzym/fH7e1ONN
+aUu9bQf8s/z7t3Pu6o2G7q8pvNl8hRq8zsX4qA7xom3n8cEEAkaHaSunlfGjvJpVm0MAmC8S9Md
vncwN2UdHRtrzasc/fOcGvnEU19nbSdotdpxV5nSQ1cMxvxJW7jc1ouxW4VKL3SHJrwxqc9y6f+I
bZmP0V3P3Ye7XCxtXI2RWp43Lo58HaOr6nmYfX31vpl5XqPvv8xe/P65G7o1asoVbnou0s2/hB31
ES3xr7nebbWlm8iISuprR/98vgtFR30VyWm8U0byDh2hqekeJr28fEXL1fMeBjt0+LDm/wcR+Fk7
+e2FWIcnuw6lilgXlF1iuqoFQvXXv1oRnrekLz+vwedy+bwQE5iJ3Gtj6xdehz5OQpgbu/tyjKFM
pZq5PB4bVn3uwjWKHPKxvwZPSz38i+VMH9n9oCWKqJi1Kxyz8JlEqTkOcbdd4I5B3Q7CH8zQNdvD
jV4HRf8GXrQf4BA0x60dEhh6HbmiXq8zGkJYck1MDhBy7fu4jA8sJP2rViwu5naKwT0kpeo9+Gcg
Zw6fiwNqHtz9c4v2ZetV/NSvEAJXODo4R15Rr1589Ge5V2M7HBCpxo8xYQq95IJCClpvZnvbVUDb
pjMj5Pgl3KIcfVgNPJrPsIuGrjt/PcGW/W9H6uEQDWIt+rUHw0RVVqcTvSkkmqhVz1q7+QgoLsXe
7PpcTMP2MPtxmIG28Y7+MAYlw4LM0mSIUbVh+c7A3U46aOqTXNn4uN3t/2bc0lxFJF9XNR8Ibdgb
sIsX4BHDn9lN5VeQ01y+G5+iDQu9/aQ+AZ2vZKKoFGdfpnuuaUCRarYgSyPQZgsQtf9a/lorvh6N
36nK9/zp5E3osFddCxRbd+XZ3sXvPZptwWhcP08nGXvblViL2Cgb+8WxfbJQs95poRdZaANaLK5h
5nxCBHPi8dx0CM9wI/+KcCc/vrY828eybtv/jJjsLy8e4btxtClfLk8aCJ1/Uk3h3dPSYXjrav3g
4YK2fUd+BJ8IWVyP/5FkrjBh178EqQDegkfCoDRvdQT0BsbbGxdLVcfphGrd7ZDS92sUk7jqx5Fd
ACcWmurgzcTJ02e2BMZSff7ZPLT7wdshDNo7wfKZMc39X3KAEtuRYM3G3TQF3cPgVxonpWPh4euk
mxCV3meI+NwwvgF1xIjcst6rKQp8ZJfPgxN2KPSGtBE32m2Z9OaD82v/bQ+GF9HN+o+IphexQ4kL
3AhvjOabv3bVsKZ483sIculA0HPWfuYr0x04ncxXYWYVRPC1i+0BJ/E3VXA1PKBVft9Gp22hy3eT
1Iemg1l41/aDpb3FkUAeVwuuwuK/Qr78+sq1iM0x2OzHVyzzI3tCshyzr1DQb+txo7BiKQ9zzub+
59ToZ2c38wdtcxXSbX/7pIr2cmXzeYWL9mdpQBWwDqIRroi2J4Sy9GRU7OAI83++6NfvUUJQqAww
naPFAj3U6AJYqhXSsK5L8ClgOFeCAj5Vg0XI0fbsh2iOd0mab01oDisa59Jn5xGG9cO2ji7j/fJK
Ah+4mvVwuhqN2LvSsT4Yd22RlFpSV8kaLmfit2i5d7RsCP4IwJEB6CRk5d+XV7MDJWqT9OQPIcu3
OkzPKzXTgXcgYqRwpBRhBIoyYuNTZ4jLp4G7iknPOyjvBKV9+v1pJ22G6yISpNybCb2V4hESCGvn
I9Nd8rqE7W9FFvna9fNY7UtYmTtvFZkZQ5xx+BD6+jXoG3jEnl6eO1v3OXDApRrI+i7X3hxHaNdw
pt4Hs+4ordbuON4f9rV5tVBfrp+foYvj987G3WVk8c9Po5v6bL6G2sJfn5qPiVL77m3jXnYt//h0
6mLU6IWeGboI6Eg3s5gEwA9EhkYm8nFkfCngVcBvEH70qIEaANZh0MwzPwEJEU3R/xk6H0YkpKzg
SAb7G514CAZtW09haBAnl/3KtNOgCL20clFscH223zER7kgi6F2LDFk5h7THQSBEcWGn8rMkaFi/
V7Q1Xb7KWgEMmQ2cp8evYFkD8TX9NygSUNHuVeo0OgX3HvGNmaGuzKynR/4bn9o/W1Xrp0/isW0p
KCc4PYcWitU1bQeAepTvJUlq8RRP9I8P5eMHNBN6WgwjyP3peSNxeGoC77uh7MV3W/sfGcTbzOP+
+zCOW5Wwvs88P+kfwiA9eu04/78KosG63Dz7g5u2eY/gE/l3JjDwA5IZG5wSTe8CmKHVp+2NaJIW
STLMpTE+AUzRP34af5+H5n4e8fLnhTe88Kf+Fq9bc6YrR8xv7FvtBvfhgb3JNuLRzAJyqCA+ji/x
Zr4p580//bl/VC0Ke2agxvt3eHDfOnjmXZSxumleKXfwL+tVHKBFukvLYpWzJJlvi/n52WoAft5u
I27ZeGPCDVkNNuWh86X/MBDvj/lE7dJhOqxWsCtwuOQarEFylQkKyXgLktxumz7vydaX2/40LuiF
Qw6DHZXyDtXlzkWKVmeK+U88GfLE8n9ChKAaCAtuG+9BJAwiW6YVzgjQG+4NQVYn9XeFm/sc0V5D
E0635/BuVyXw6NVCNrCX+i9sduLJ8VGLGa0Ij7ySyFMokv4WiRfcWBjCLLwdzszNjzf3uvdVRAgo
6VUVU0KSJ9UjtAKiqQwEu3JQE7QMyC9tM6mDsh1cGViZhkZosuGWA/Xsm6KPZVMYnn6AjN6zPY0v
w9CzYwxLlMzXsYYssCYnm5oAelZ3HRsvi+L9HfWHV3UsvWKlhQeRrCvqUHD04OsQDePpSEfoL2l9
65vWy3cGgAs96scqYl7UNMAtzJd/ctrSg9fyB7GLgoC0y2sOrgjOwe/YkYPWSXJslYZGW7OfG8rX
0950lyDU2QheNAMsOx/HUJe1SKBIrrPI13lTmYvBecA4KxrevMq+PqN6frJJcNZgET3X7BD0PtTQ
0DPQ6YPfM3XgXg8gGcpz5nfDQ4/SDPDfX8olAyHv4lymsy5lie/2l/nBlgnfv62pfUwMev+IEn0w
TdrkAqwclVf1SoNgP+Fa/ZSRzzOql/bEZnPadEReZiLufPaPIWrJQzT7x3RcxRPQZ9IuLoenc0r4
9jHskNp17GPcQJrltIC2h9TN7mEaKsiM+bh+sbkXDGEGueoI72UpFgnteq6bynaef+oTmbdD+GqP
COg6H3vFTyRUfxbdimO79E3GW+gP2u8eJ2MGIDNoAGegWyb0KtCeqAowplDtCaElOKK+AmqNfR3n
IsIusCYoNu1FBwrAREOvueht/3DSyxvZ1nd9QOUcqzvzmL0si0/LluECtzNkP8RRqI3Amluc92z3
tq3k4XzTbulxaTAM4d0XrcMpquWUB618sHX6Go9U5uNGSnRFYJZq92uNh+tu/C33gSIFJD6EKHz3
RN6sd4COZT2ezSuMRtGDxUzhYjyi56iPwyAjiI1vBsMP+aDwXhNbQCqHsBTYGl/fZ40F1HbbL0Ar
PFcYSsjSJSo8ErPTyOuzyX0m+TGaGzhodHhGm17SMQAu2I22rFNI0qavOtOBmonBvrsm+t5Y3G6c
32kF2KyrUv/1In6AUcFBnneQqldpzk0/3NI1LfdWvHeQ3XJg8v9ARD+vI4xDITaY3QSxAIkNVVD7
W0by/eJ0/LPFMzVrpixM2rQMxsZeNvVMo3JVsT3Oy1i1YXSwOgZFzOEbme1NO08WHlAM3yHepbJz
UCxTm200+mtQMWEgpn+JkkgcTBLI3AzbjzWib1srscvuaaMbgNqKWB5Bmea9RO+2MZHLcIsgMIXA
nqP4g7WygLwDt8U3mR8qmddGxAc9fZjFHboeyi6TzM+6rqfZyGyJHdAduW8LXP9ZewWUYIgYrF8O
QpCcjv5hXRZytlP01zlXBRN8ZQQdVy/w6J216DCasJxAJ8Ai77+l0AZLOnffNyykUoIVT6I+LLCi
v9MZ4ambhgS/6GE/0OQAcOyxWztZkojvVVIDpF+8qPh8BBz7SUo47MGkwEl1FAZmAM092o4oNU6j
VR+eB69vdBzFdIi5lmyy4TenvsUCBtYoWQVler2TtVNuXXzaY5pWS593v41YrxwQw8WP12tqlpdJ
e+P5ee1dc4ON/TrXHDWVrB9QziwZdfy3t0GN9NMlt2bRObCGLTMrxMmF0YdwRAfN6LCXJg6+1zYq
NrcbcGgM3sCmkTWfiOp+wZrGYh+MLBayV+nQ/wL4itCpapm1dntt3LJkXZDe6OL/nRfRVWna3LC+
uzKZp/e6Bu0HVOvMEtgKI7q7n2ZPc9kM/7B2bL4u0BlbTM9E27YXbuzP2K+3yR/iysmnqVe6bNCQ
ZXBFHVym9ULmLkCnAgsKVhZ+SB/cYrsM+SA+sY080KYFsID2Jme7cFkDLc9OnJQw/H7iaw1Fz+Hk
TOn4ark3AYKLcmXSpBzaYM8g3pNLPH4HopmUcsC2DFpRxZK4YmzXpBzri8brqA0AJ+nKUHcv+9yQ
PAwg5KhgrGbuQa/GbHCRcLhb62MLejaLAcZmMuQWh+g4D0Rn6BTjvEXczGQ935viFcL70r+BRGhR
ComXHnkJOdJzxYQQEQdjPkllcuk7kicQ1ZMdgEQKuQ4Q2JbPDhyKIsWQAuCDkfmciP5j195HaBa/
4PQhkoIUHpDjU5KS8+qVU5SuJWEexFQfJgRRwF0bOa0ZH9YGTnIDMs7+hDOY+YACD0ojC7Ommnep
LwszcEn/rRG80N2H9d9qBhKd1TnfuzOaTJV3jfsvmUX3pKYFqXTpM9828rKmDSbo+OMUiG9dJDsY
6uzRC46rF/1TpjalpaZMJzeABQtelU4e7kDbcUBb2YbgSEbBlmzWdgZnFBbhAqeDTeh3wm7PEwZu
ZHYohejNaT2WawvXlU811suKkQZOSIZaNcQy2e5cFkUgC31VJRtUGv9Wd+OKMR+vGtVyGuk+npTR
f6jgw4HSkg5BFQbt344FDQargFYj9j8mOEUj05nb06GwBIDt2IwmX9b2hDaAoHgKpmJ9sbX/jXvm
xzpgOtDDDi4oeIVsNfgN6iBbtN/GUJnTkCiAJ8Er/B6/UAr1IDi0LDYbcKCpzYgd3jEM99+w1Gue
AA7bCIAtyEmYJECXkivegrn40fsTOuQ76zWE8HT8hB2GjZ/XuUsq0jiU9SEWugGGMpxXcBnrVqsC
riY2YwqxRyyuKYLA/5ii4fsyglm3gLyWNj2waE9OwwYYOV373JtqmwGiVqE9gW2uKyuv8R4dcZ0B
kMz8AaywQw3r35xi8LEaXRg1uv84hrRAgL51uN/TYVUPUxvpPJxiA84OyySWPq/Ine8evysO3qzt
foiFPjE+RAVU9GMcRm/EQm7CVNwvnc6FIvVPn0XPSR2SfI7mfNvqQvf9is3SaORhfAyWYOyRkebY
p4DsnACyjfKpbr0PBPYFKtAbbnKH4YDdvMQT+kCsGpvFHQYCDazHzB+G8AU2SmfJs79z2Mn8OUnK
utND5st1KEO/h+Ozv6lYiRuLw6dNHdc9qr9jrCbvw4DlXsPA9cD1r6yAG6am/7bgwbS+g+6Kpxu5
mWLUvc2pI1cMwzFEpKhCUGounnAPKgiqwfNEKdv9IwkmmIMsxl8RYGZT95Tan31Kn/ogVSDevSYf
gAUekkb+QrSDK0pMf1467xeci62YFj9vhYQaYhtXTXVfqlG+DRiEZZFeH/oNEQ3KLi3AG8Y4mxBl
2BA/9zp92OFRBx79GXozOwjn4F9FgO6A3CMo1Wu5pCrOmiAu50ldOQOfERPzEQz1BZK0nwUzY3cQ
tAwxz3LCQONTKIg9d1Y/G9zesQBfjVIU8kbG76FooESWEi68J29zH+CNOn8ECa1hXQiX+7sMrk2H
3tH6iZdPhD7O42AeFji+SEqubrtiT6b/CMP1HvtIVZ2A6Nyp+DzorS1BCO6Fr5IpD+fpg0Zc4bTB
SRRz+LJ79R/O6ZJ53eqODaEDpJ/TTIHUuajBNcW4bWZICG9OT79SX24YUemi3JPRASELM7cUU4Z0
IEcWiCVr6AyX/85FO/I4oqU5Wgn6M/ixzzuWtjEZVWmDliy0RT80Qdk0HL5peqy5fmic/MG71i8T
nVSboKip7xoPnLtbaNmF+lsK/CV8YvvcVrG2gFCTf3uqJeghRCtn4iavMdmVtbVfaQfcefQkaq10
whRq1Jpj+qzkDNgRfzm1ITbIkG393sHSANUU4D+BqiTsTlFj+1M0bOke1xdyPxjUSSsq1ag7Nf81
boVd6e9Lobz4AlyEVja1iNkDMHtgM8ABW3OIQS7k9cBBFbECtSVKTyv3YkXkkxsmHymAj2aVyNA9
CpGt6CHPARo6oV9rMgLLWG10zHZ3Nh5bTmmwISQiOwwIOPVo/vhpew8653Yd/WxwcMoxCfrAMOQX
oxfQfhJk2t/7IkxIySUVmGtM/+17WpodO5VZk8dp+OaFwV7YtfkW2ekbV/QAifHYK8xQjqghR3GS
W3rZTdQCVnGmInD/Q5AQjeFPIh6yfRG/HDrmbR6ussYvNNN90EWCXOLvSARd3s8LxAYyn/2J5nvM
9c2uMyrhXQHsQQrEej5AuuqLKWDxcfm+ocdhI/FgDXFe9KMGvAosuRy5j2gE4xG27xZjSMT8bjeY
/YGzcRbOvAzuAD0fwxXv9pr4mCO2e92WO7kR9JiZ84V3jldU1qtaBLADLPbYRz2bfPhozzIMpceX
bTuzcEKwb+P3JfUhPUqMZoNSgDuThTadKxtiFB6dgyjbEZFQNP1piEWbBWz9Na7rWzIkd33PLJUO
9Tuf1/ekidcMYykOo34c7tKHDuINZBgMsySXFr5gawNEcI2p7xnaZDXqDUAI/leBiodgqQMFw5/9
C1A4ZFNPh8s9Fl/2oUaJOb/W9+Z8xSC6DIS7+eHePxiPHAO7eZcNEOvXYd6DC4AjYBVDEOR8+OAK
s53oHi9jbKKMY5C+1PXIjp2Lb5j1+C3CmOW9WJ4WU0fZ4PVxWSMDdMt+0At0O5+9pNRdIbfWp2gV
XeH3FBO6zHa51YO9oqYpx1zXyJJad2lhWxQx09jxLKl5NTXDkJEaAmO/a5SfC0OJoMB0LUpB7VR/
0g6sgIS8l6lAH8Ht/9H3Wnoh8ztPZ3JpkgmDqinUJbqFeRCNK/waUWgJzRN+Z+4rtUGesrxcA4IC
ULmrZrByQ3Sl0aS+N9yJPA1fW0ufVTu+JZYl2YA7JSRdEFXO7m+6xeCnXj1b0GhQ+Yy2xF/jDdMX
9d9wbIYSkph5BK3wDKuqh5qaQidNwiuMFwshwOEtxu2b4qLsxaiexnT/3ek+ObBJ7cUk9R/4ojtj
Y7VtjVdSP4KG4E8gfJrhJDCxlGHMSJ7q5j+f1MVaN95hGKakjMdjh8xQTgpcTUi67lq3RWMhbdi0
f240ADCPSpDuyze1SvaUhjuyEDqadNElJjtffBjogAqqAYZuZ1dohNhnkAQAja/Bfom4wNrErsDY
fwPSoAHy6FP0y/O3bl/gt/bxhktF/6bJ3mU83sVTD4oSJdyCIdyu/7sFTh2mtnUnHekqXulDOjev
y7w3hZz9b/Vajat5Ju0jzHKJQlW+pF3/1qrbjGHK27zhmmKVlMQfu/eIQFqiCarrAZMYqW3ysRYL
oMBelhNHbEHq9uGeT3tGrflBrHJVNPS4Bhh7gsPjAKqPYdnUkahqG/+L6te1uXpk+EuDqACUKjFH
wSLoesubE71336VIwW3c5ygGK1Tb64kr9o6RbGQUoKFZzKvNN8u59Q5rSxQmQf0NpNH4ETqNytqm
23UOpoMC7JOJBDfC4G57Rp/SyNiBKcDLjD7KPx6N/1yPCe62YQ+Bnt5x6wsAqIKAEsQvO4ih6UaP
6Tphas4I//uMxrXiNnL5SqfTMvBfJHTYoB20yxHaOX/VZgzOJoT1HeYysva413WcxxLxMt1eOOfu
sETjWPqtlBUyAqaT/jZx6RYfg9gEnwk39QjKjQL30pi1N/U+ldupP9s5vjVz/z0JI3ns0vFXv9Uu
IyHmPTvRbGWyCQQsffE2dA+Q53839XYEDT8Wk4PtymHF2UFi0hXxrpy6mgIZ6f5ziwAEajC5G2zY
D3BElxfMgYocPe3R7aN9G6Yd83fe/i9uiH/tGNUV4UzAppko6h20cHtr0iLqnH/0u/RjhzeH0gSK
qse7rLcNRn2DxXvqz3zSybPecYuDHhRQu0GB3Pa/ZPbPtUF35RG1FSL52ezbHxX+mmD96sYU+wCZ
H0n0YOb055rOGK54Mz6z533F3PmQPu1IjFmjKMCF7+1mYG/7xx3mm4/8lTj76Mbwo8ddTFYn+1zB
5GJheBh2zNhNe3rD7WmusEKzGMjvlnZolR3UATuASlybbIEgBBjy9z6++irgN7CHd8EXqMc8hkXT
eNHl7k7DxK6f5oBdeET/YT3Kb/W0rocoRO/Vhu4KW3VKTVEn0ccSdd/bJV+M28twDPujafuyx6fB
UMM2HmezJgCEggXKKrRDb0FPiVP7Hc2bj1HrJZMSHDBVAOM6itoF7vJtDTArFIThOR5Hd9r2NIsj
jPuxGTdq0Hih5CA375vb+xfEYIlJnbiu0lB4F9iM/3YAo0ECXGCBBU4CxNraQaszisRlGzbonkfx
sFGwwAO/J3SnDxo0vkQt62/TDF19BTsn6jPV5AHN7yGIg8wHZn2cpIvyuRGmSKNkPdQWXwdF7Wml
qGH61CuHYC8VD5I3zAJwQJRFzTFpveEJjl17h0EfA0zPVeJWkzQ9BXMcVraf2kou7tTuimGOJYPU
9FspdMEMfla28PA4ygm5ZUiwKHRQSYpxv0VlW2RZriKMQkS96o+eaO0xia3K4ANZyDW4nET2P4Bs
HtC+kKxpwbXSVKE0J2aClVQXXgohMA3Xg0egMRI7Pzdjeu1r1BJb/+ZZfG/tXmWrD9RVBGN0eTjs
b4Gd+vs9CzDKjxvcmBqKgo6xEgHvYiBn+wGK/04uy18NrA/Mfib0FMXyVZJvuDfDO6H8O24NgUmQ
CHFw6l57KX2EVAHNJMWwMKYccT8AF2egfZ4pJx9jSBTuKMMeg3DwgXW4vhhlt+aYbMMwu2TI+zI8
qLn50DhXJFGgoPtbPfLSl/UjW0cQutz9Sk6zYU9zvxhMS2Ezs0lA1IrpwYS9yknA2hz67EGikMqT
VX9sYnXIvQYjNeE05Sas30RnfxlAxlij+Mn/KDuvJbmRbMt+Ea4BcLgDMBubh1AImVq/wEgmCa01
vv4uRNZMF6tvVc+YdUVnJMkUEYD78X32XqflKNZozq/2Z51xth+F+0Yf9J2UdCao/fNZfeAR3jou
EkTNbrvPkxst4FXBnLfSo+pTuVBfZFE+EaZ9oRuEdIFky0U5rjnMeH4zWZzbHN65ErvENR5qI0Ll
sWsdrolRtiENNawbw30S2y8NUgEyoB8n+3BQR6O1m1NQ+9nxC0mksQdnRZhsmZPbksyY6MBdH2q6
ES6xtj1bAqfzYVKnSnbaC/L5hVU+vscWx8kAxzheEp24cIRhfKEsiNCVx4kcgsap8VHKmO1iTG6E
FJJNY9C3vfIFFxr6aTFQXgShlRzavnLW5uLXuD61aAihiyTaYxDLVWdqRCYaLbsYhT6emsxKdrY0
A9ZsLqUav/eBjiS3Hq7yTJTWRzGLbhOZRn+hBxx4sU8sbzabh7llLVd5iYTk+OZGkghHebHxW/pW
vDSZdnndTfdjE33HVhfddXFbr908s8+jr9Oxd9Yas3uPDkiH26/WsVXGNz411CkSbCvxPEwfndne
NCLfJbZrPIQWaZNl3aquzepW8h2TMsLLU08kG5f2cxD1L2CZsHnP4a0IiamwHpVb1jJ4MEG1inK5
a/DxVWk/fRRWaW1EFNOHj2KQH3PGU5H8QtvLnq61aVE2JhCr0OEoIfu9PuXxRmWzhSEQ2UhlP0yf
doAe0OZz80vVOfKwvEhc3fXhCkgKj0acJatpiZfnfrVh/yNtv3ykFfPZHhvE3ix6J7E6HGk5YRhO
5lvf8acPH4PXRg2/pMrkWeJCPYTdmB2qMbAvDLQh6digVJkVntbZiVmTCqPpDl/QFepZfaMEzSAj
dKPbaglg9TEn21nzi4ep56aoMaJ9S3XqQSt2prs5OPZLpx2xXPZxdzEcjS7fYjftDC5lu8T8+vW1
NU6TaInnyDA/un5Sd67eq6MftgbKLr/An6Bv/wNLzQTQ/W8kNWlJuaBETcNWQOP+TFKrCgsGhXB/
Gq7FCjmpYxEatG1zeRpiSx36OX2PgXWVZiieYiw7W4mdCrhIQFny5bq5uo0ysvBED8dz7NA+sxsR
H6qqCO+501cTpJSN49+Tdxi2jsrtTdTJ7Isq/TVQ+X/6RQDP/eUXUQ6zWyHUGkq3HRBzv/0ijurZ
nIsZr1ylABLUumdm1UPYatsSZN0WCas6LHZ9vQienKoLFgzYr1FSNk8R0BcKQg6ZGB5ySXns9xT5
EArY1pR5q0XaaQwD7Yt5+rc/sg0H9PcfWYEOlToMSguvga3/hWI3EGcOwirKVzJdrLdWZmVeUmW5
16To+QkRoPe6NQ/OpAkS5UlwyGcjuRRDg046lyYZW+Qar1DliGUy9Y+Bjd6RS+OxseNjtlhisPzh
hnTMk7u4r68PZRlulB9Um8zx/SNbX39DagBVlBlCq8RGE4AtUW+ieVYbx04eQ302t66lEhIIOFGs
mN6L7oIaai393CwP149UKz4EkAvYOxaiE+iwC1J0t2a45uhNPnCrnMJ5Rp++o6NKKsKxLS+QM/4F
y3be8m7gIy28rWytfl3WoLApi8e20U5+GuHXVDGhIj11USoa6yYJh3E/jtSyZYkfDI8td6L5gqqt
nTDsxA+9Mtu7gjIoEaL+D/eM+2/3jGM7QKhNCz4vVsJl2Myf7xkqxhDVS4MpwhYfFdWhLefgcWpV
fYnK6ZagxcoMNZV5plZGa1FzxCl1mmxXgByYCPkYOD56ttWQO5lLb1ioTa3M8QLREjxcn3aqJB1Y
LjAHvX2oujQ5aKFGMAY99KGKjGQd26bjWU7N1mAZw7ZnTjQrEfG6agwfm3p+VJOdXOpI4mydOb8u
Fs1sJKwsXJp4kZvLs1I5zTvMQdflerLHfqNmIz1ZIHBWdCqjk7SsYDv5Loqv02QnTBn7JNXtFwdy
3r52Ui7brCcXFKYaqm4KAwnGSR9+PZeVOMdVR0eA2NtjraJqP/fO65i591cf6vUBe/E9+DVcO5Zv
b/2MUtOfwu650PC6C6WPz21t3PmV4Ng+Zrg2LBNNZvITAtI5zY6ENMU5iGe5CXNZftDN2ZS5K384
i0uv72CQqZ4YWq80tgSS6YQmUvcyR/l3Supk/8fnikBd/nllVf+2IDEihAYfU4copSXcit+vEi1U
HIgMIDVkU91dg8caIqNqdppE5e2tUN+3M6adwNaRGYbGvbgi6R7FxGI0cYWJFRY3EI19SfrWwfBn
R8bG0MRz30XtfadN4e0s32yikQ9VjCgX+BHVV82xJzbu9abNAOdo6a9ySH+55XzBmamdZMdRdqzp
iJTzoB3KWDTbMsRjfYWxzA1OzsEQXhz16XYI0unWIUoU1U7xeH0oug5kCO6nJ7OkZpnG0cFFqsu1
AF22bZe1YBQ1vqk5zg6DNH5GadS8a0WIQ7toXwMAfzAYMomAqKcvYCGnNSRPy/vnF96CfP37suqy
/Lu6hMrMlsZr//sLL8TUSZJV6cpm1uu6VmWZgCUqsr0ttno2fMR6MsPSC/V1nBfq7Jc+CI28+VZb
SX1T6zi6Ygx2GLgK2jZ4LdA47eDSSPsuSOLxIY6NhLWac61VE/ZcqIEsrvbR9sf3q/n6+uB3iOqR
EXx3JpPUkOpd8xkS0I4GvL7Wm25c+9AhETKyGjcSZrPBGuazwSmXOhg9JixuAqFnm39+bQyxrE1/
JqdiNuJSlGyUptQtU9d/f3GgOc6pG1bJigya5V0BldWS6cF1N6+jsnHoCdjDqZAdwrRVtPm3pLd+
BEX40UtZ3yPY+2TpWxhV2exuRIvbjVt/9Opa705j29vHGXzivmyxjButdT+oNlkVdRWcw0pkaOiL
H7ZzCvoi79fP2NynJ5nBE7o+naK4vtUKX//uJt1mSOJy11jlcI5Gwzg6MjI8Mclm2X1Q0g1isY5S
LiH79tCFYf6jGdSDVdo3rLnz6cqC6XWblSl24ehVw7x3/R74qgZLLylCut3dkTZC+T2ykCpCdJAX
sqzFKtLnW5zy/tnq3aevJIOG66wjNgBKwMAE5RIrB6OWJ9NmQKQ86nmVP+rK+B52dvh9hrsSTaNH
y2d6Q2zPt6Ix1J4uzSZtbHpnoT6Y25Q/WIddq9NEnUDkjU0MoKMicpjCpaKxozk3X2tsVODHq2yj
unXx+i3BqgFPz3qqAGZc6WrXG3houuZEybuAN8Y7lOZmPaedtbs+7RdwLK32e+Fk56tXUyyGTX1T
QHm7iLx0eQUtgkaR294C15w2hBKLF1ca9GJgLZIF5WSmGm17PTg0lVpPqTYBLko3fTzyipoanWMW
6tcYWXKDs8z34B1y8Xex3nh0UOb13Azze5qOt0oM1i+oSWuDVeo/1FXGwr7/y0UuJE00BnQYpsWs
iKXw+hMeuAG/WPpVAgjGDkNPmwJ9D22JM2VY7q9YNYdQrEJXQs+21zLXxTMLWJNQWH0V4aVRrX0a
TI+ZiAZ8OLI+zd3on4U9vEoV0EGEc2acrhjMrlU/UQkM0LzN0cyM5lnL9fY4ksQD5xcc4saftkZS
CIgpQ7Yr8OvSIoneiPeF4MzMboOOnl3MwaFJZBXZJep8xPyZpo87ueGhCfOATo+TbTWK8BcO1+4G
rNZm1JPh0qeiRfhx1T3NdSxjLBuUCubZqYbV19U69/68kZikN9cLJZUgWMnDkE3IYW8lpYG83xv6
eqmEBYy622iGXpCk1bAzlqfXzzk0N/daFcExJVsUVDHAY6nmbde63A6j9R2I9BZJpghWoyG3tFcD
bDmjMZ0qpREndcLhOMVoH7JV1lMt6huWGlCxnf2B4epX7sflva5xdC8S/O5XEq8G5QHLBr0eNd8R
F04eyiXsh8H3EwJpdLo+C8ou+g/bh2EtS+DvS6Rlszdbumsv06bkX8q7ORiNzK4MTgFxksAarNJN
zHd7GQF5rnx7Cj6B1hBw7uxgZYOKpJfekNU2q3tTGbejacTP3XTbAvG7LfV4n88hEBKatEjPgRJe
UuDTaGEvAIMGQkJDF3OkhM5Kx2IOt3aqm6c2jtfVrBMPtO0eikwUUWnSrIjNRt710u6ey6JYNQuR
LzVceWkHFi2BOyjOn0pasw/2aHytp204tndfp4Xa1dZBNJCY1oV17CoRPioD6+eY10djaPt2paI4
O+fvdhuGl+vDlcMpW6okFmQd1Ywsg+6uwrwrXyc09V1mswJZdlC+Jq16Ui5xsNCC19djzFhpkQoX
+hwGtyUkxM9VbqTQiJ8sTvnrwxBImxIoEV+fC4wxwSqP9U7CrzvStUk3eiXcS4NlFZeOkxxRIcLV
NUzgpg3OqrqHwyPpuS4YYLslZz7lvX2jRRP9IvBh9GPvv+QJY+ovmfZttOS0l3ri4Og3/ds6U/Y6
daoQAkZtrAvDSD0HRCWcg3gBnmI6tfPHqBt08Eui8AaqbWpZGhrN0vLmWq2PFOvWA5CSDcY089kU
dnBTKwxwSf2V/MQ69+aMY3ryfdho+qS/R6DkbvrF7xlNBtTTfHC7vZMlnM2YJXqPn5renqy8zjdn
wzMR73sc7njsbjCEa19zUf72IGpCZv/TFW+bumIQuKOspTDQLYA1v6+X4WBMk5X4OItIgKSm3NsJ
roNifgi5HUtQrfsSbRh1k4js6BwMq4j3bXAnBN1PP3wJcU7H8NQmIz/ZQyee/DS/cQNn+7WKGPit
jAY6w0jEFEwBeLySmrNDwz2oNt/9c4nj/s6G55fhrmUgrtSFqyQv1vLL/mnxn+mqIiM18cqNNCyj
eE9erZLG2DUGYpZstsECA4tENUOq6DxrqAi0LIcmvawwNTbD0aDlS8KAE3aQuXgSrlBDcrrRYQZu
i8Vweu1t2AlpSOhaqE/SCnSf4+rj62+qvtVo8GklIMVulxp+DYGkMiEb9vP2mjaYRu6cjkIkWuxO
UWScRZViCbvGGm3cjqdaGp7U3fjcRBB4Sx8XlxnBkAzodj6hqNjbdkysszM+phPNnDjnytFa+Uic
ZbgYV6h2lf4itUmea8gKMAMVCQxudVbVaT7ioilutMHrwxa4bQG7wgg2jekml6nBG8B5s93mgzS3
oYUs3vqfYeLTGC6Hfq+58jCD/l6PcSleXVB0a9zc+XHI8vV16Y6fA+kP+9Ghs3qFpFep/gPsmnsi
PBRBOU3urkG52kQxj+tA7q9PS/hp/+HCdn4/qdtkpIQwHMegQSzwQYmlUPjTtSBDBRtftZ/Fwsac
5iUBb15fm1IspGmWl1WpB9pdvNChfMe82MSsHyxsxuu476kflttfm1BxF+pabo/YwDuCGqPQ/DWp
z+QiQmDaQ9d6FXrgLs4pRAkp+Os0rns88da0gtnR303dYlKlK2VQmh/YCcHr+J04FgmewuslgXns
XzG8Ok8Dr5/ILZiOVb4vRj3JGmcO+rDlBpuPppuhaPNJSP4AXXVbYZQwzWoJIZ0xU+cc9cUmL8fG
S8esuY9nYMrJXME5vgamVXmraC3DL62AQkcDoJ3Yb5gicO9P07rwhb66ajV49adzZGZPA+mXo9YX
9DyXj4JBWRvVdcXD7LDl5GdTNQ54pwDySzCfWn9eOxGsj9T4FTay41AQI8bj8nL9b1FaP/3zPS8Y
SPHbAsb77OgcaWzAyoZ0nL+cakCt2aks0s/RfBmE3X8VeRy+yw17ar+P0rC+zWZqri4JX2wz3IN8
nD6MHq5CG999XRJDRLYkbntOHhOylKV4HXpRvVc+MkGW1mRkJrt8xxoJW/6+zuz0G/6bH7Nykkct
7ZNjOUqxhZGxDlikvgfBMK4TQdHIya5c9/lGm0VwuT44ywYLdPyfXwVq0397GZj8Kg2BsdiAmWf/
RQNF8os4GqNfDnWGa87g3BH35vxNptDY/eAjz/V5l8Xp61Tz3hAGs3a2SQIWTnS5xy1ZwC6gdNEF
rrCIXvi3KvdA8V2E09TvMmR3SlMLKGlYvpUhG/KURdPd9cHBCXq0whkwl/9mZAWhQD7QG05vrQre
lifz//ksZ4WGyPTrkNcJvhowV6Qnq/W1IImW+kRZ2hPNueIGVElGh27GtIVeuJuDwOOOcmjhwUHO
sVPi9gGmFcYdjkWowsW3KcNgQgayvgTKXVlLG6fto7dulAnBj/LHUOXdrS20B5r1yTkf/bd+ZixI
yvt7sSKt89KWnZ3QaLO6qlNR5hanJhGfwpyBnCiC27gp0eLjYk/81nqtfAEpT5FYqusayr3fyec+
tAD/xVDRSZjuTfWK4PBZL1SIUrQle0hOsjqqYSrhLjz2gnAIN7lbrq86Wd8Ky7ve9tbUmvt0kexo
/H/9JUke/Bh0Sygszu/a6Q88MuMlMC7B7dwbI+aRcfB/jm22b1ISqXUNboNUdHMSywMHl+ZEAkcO
enJCejX3X+db0y9sL8vV9BypbOPH/e4rbxvUyfBwzXTOo7x1R3HjR0l+6evAvzBFBB0ypUn99TWS
0b7Vs7iGif9a4nV/xS9zwS6o7TCYllsoGuF3iBel2yAyTxWOqCCnAOueTPTa5ywMidZ3zr60yCq7
Iu/vykJNQNxS61gq1R1Ma6DPwum30OfUy7swWGu1/ZQXU3EvRNruCvrz+6wwH7Op0O5la2M2qtrL
0qOC/pu4R03odG5G0d4UNpbEee7aLShSayMn+KxQftJNW3c23u+oODJYhoJQ2QGMTQK8mtT0S5lX
+gt4imEvezv9oXIs5NfOmK//6IBrwkhM2n1WzXtTyOniz5N/EwzwPy0ZCC9vrPlo6dpqDvriR8uy
RTBherGoj28a2GZ77C5eHkyEjypXvKawzLdVU9HXVBAzJk4Vxvg6TX4NYZH6Q/RaDJIQBaoS9a/c
5OXQcuAggbDgORY7/KXfgzm+AYPbnhupt15CZnfnd8Gwb2Tc7vtJx/dTNYdAJeNliGDTtEb6ICD8
geeyH2rLHjZXYGsss+n4RTtmECwLgzNccl9/COLI/YN2bMp0TZy0eCp8eJPJkG6DwZ1fGpR95Gi4
hgYHJhItfjrCDANA+Kj3Vnt/XQT/GLB093VO+5oW9KMopzoitPmXp//7qcj43/9a/s3//TvXWUr/
enaJftRFU/xq//q3fvtHfOE/vvEyP+m3J/82yulvhjU9kEtM27/5w/+3SU4CAfPvBzlhYwi+1f8a
3LUMSFr+xdcoJ9Nh8pKjUwPZkllJOjvGcJ3kZJr/JWzqIoeJjg7L4NIvy4uvQU7Wfy2dQLRraVpI
qILjwB+DnCzjv0xEQ0Xvg+YHh+P/r0FOixD7r4O2zVdydV3g1XT1ZcuyFgX9T9VZNpRdbvadXOdK
fNAle0gi/KmO3X5NdP/b843gN/rrtxL8RniIdIv6SnCG+v1bVUC4ym5YDoeYYoW2o9/0GbDeb+h7
sjSUP6Js/NVNOL9TPf85ALLJkhidJsYB07rVnVbHlzBiPBPWaXttZMYrAXovHGs6xtFhYRxM9cjt
V/rl1rid1ExcB57VeoK6hgT9oBq2VIUxaghmDNBwDuHsvTHECpeFIgoT+/nRjytakDWAQHskeVCL
VwjQM1FgcsHOjzmqtvOIoSPTnxKh308QqErNuEkbfHhKkL/Lku6T6USrqnesHfxi0gVO9NQo8QMY
loGhk1ktOaBAWWpqHxgWQSUsX1kJN9r01XNKP2mVdwy6SJXxNJjBdKjE8IZO7EWOYa8GX56SSmbr
Nh3peKk9xdR7SV4n8eVt4/qMMUlg9En/LXdwa+E7AYJJ9IpkkHbI6R2vVUGzMJ4eiqb8hsPgOGin
xsnSxTVDPlpFt7qRPEc2zWb7cyhv+nn4zoAydDOyxyvX2KCOhZsppbS5/ouxni7pYLwQzmSYj4BY
FRnRR1jsihnRkrQuzmpEbFOvb+epPqhAfBsg+9AQPQBmY1aQSD8412orxZQDELtRCtHPKLKfrtVU
C+Lsru2JIo7REqsd3zhFBV4Qze81nZ1NkRbkYrOXBrSaK0Dy93WElKiIs2Ic9y5qIfjaCZyTaiCq
PCS0nxKV4HUbsO4uOJeSgFdpnF2FYwwaC9gUzX+tCYmLTIo1g9XaNabWNd/EBaCRDJtpetbc9q3O
ZmJwPYoQRrthZ+IKLONjWbOdVbRWiQMMvwwOoLRz1DbBy9PF5bypfQxNLKZE6NvvNQTMImPghSjE
sLHJSAjaEKYx8GmRWxgEmUuVo0gXg0/4FmOu28zPVUxGsdXKdt3ONwptZ135MK7CCttHZ0frqBE1
roDySJilX/lAKDZTdDRVQuIPimej683qzspy3Bw8NRsqPSmfS7iNG8zk0RrSzZl3kao5tTF7y1vc
35SFOYSISRt1hqJFB2Czi/lpRXbjUavzt94NyNqMb2abHjSEMxIC62xMPRkauKOTFhBnp/+ya+fG
qJpf0m7g55LlnSeAxXGJYQXKklWV9coNx3IbhFjm+KRpLUElq3i0lrPjyI2d5JxuGj4wM+SsMfJK
c4ixiy3NDQ1b5SBf2qqBHKglqE3VbTPpJWnm9tMEFZ/31Wms0uhC2gQ+D9azGBmMTnZERECTmyYo
V25bpp4WYHCtOX6HDh5FhzP18CBbKrGBtoxry3W/eAcnJjJjwSupVDATEYGKtoNdPotY/2XQFEjd
JNvrBYxflMV8rXz/p5kQEhRDCWNdQ36KCJZFl4AIy0CodKWNMGgAX63dzKCn0nx3euO5iDFGxEPt
dXZ+z5p3X/R0ji39JNwfmRmDUk04Hxehv8cBeDtI5RnzI5GGD5cxOSvRzPfDkN71ndfV7r1wLUie
AxhSF+evNka0zX3ghqrRWdugUZaSuK7lNQCh/ayC26w0Jh3k7g/Mx2LdFQq9OagejcFud2ZMDLKa
uEpJOFCR5+syA9GdGvW4zTXyI0whsjbDWJ5aze09G2HNzwnJKRAoG6hjF924ZIXSqNSwIDKjIN/P
/gUGw9YJ3HXsf6BZEKyWd3gGVTjed2P1io/+XFr9cx6C1ChbD8FsW5IU1nuQUXrP2IttY8Pzwj+q
2oCIh9pIn7lyBadduzwSydpNpkUo13+Xlb4dJfWPrnZ0+79Xbd5DKiMvN8YnncFPruO+VmG0aS2C
3lwqzsJrILBrZo62bSVdcRm4+tq2ySzNFauNaj2UbGLLVXWbs/az9IanLsxOg8OGF5MVEqomGYuz
jl7vUYvF91wbAE1NXuhqe9Hl4SqM3ctU56Q0Iby2/hHcXku92hvBRaaRp/wIrHyHm2J+oojwioIB
dTpO06LlcLHoO4TqNm1i4ARoKtjwn402peCjtE8H9DoHRXVLroX22Y2GJE4CYKU3gtFN0iAlEFXw
CepPs3eOYeJ+ZO032mEnCJemM+xJdN52OXhDMyeyKPNv0KX2gDB6AizljfLzz24ICba5d01Rvqva
fKm08aEa6jezn1+DEjg72R9hv/ctE42uG0npNeG6Ls1X8wbSHaFZOyfGHmE7oaaWzfA5IGhCE90o
23xGdN7Slu3t+dAOMTEzbXHm3eal8d0wuvs0fB5rcYzc7rZ25TkvnPvQrY9tyH8E1fQMH+cCeDBJ
SKaMoYlNJrFZ6WfIIWuu8kui/Id6vqHJcNNY7kOKAdWe5EtYz3dEyYpyXDewuyM7Oqlf0VAeJUYY
Do/uu9G1j715E9vVLiks7BpF+2bO8tSPJJ1zuc1hOgO28mYdgJYsPauLzqUdfKvwOyOe8rbrW1zt
HkGI/RTGu0Y5u7pxn3KzuswJ5mtpDS+d09MjNr81XYCzi3kWIQvJOBsv+fxW5OaHNuY/xQhGPQPP
WaF6tfWDrIk+x8DQUL9wl5TJzoEGCYjyOWzUU0vKrDYeRNfc4Wd5Gqzy3rFvChE8cVj47sRMVwTw
BXOU6DITybLKOvj5fLI05C89N+7ZLr20AQRu2WcYMD8kVEiSj+53o3LPny5shVBoamUBUo9jwMYw
H0z9osyBBgMWnLTHhlzj/nOmz9APz7rUfqoEEMvM+Czfse5NiiACEs4Gp2y2yibLW3KRqA/PUa6A
BzUFGmx8CMtsj/qzD9KQjt4TzGIyibq10cFhkRtUl9wI3iAyfrO08n6ue28aGCrDSMpNquXPtMfe
fShHwFPyU2qUuzHJj1WlTlHQXGwnvG1CUvg69NTwPgs++hxqK29fP/mPrh2cosYpifvSxECHmWxC
aeP7kHTnqPbzDfXem4WsbS/liICSHoFmGdN4FRA9UawxibtUfYz6qZPk3hHPQTU8N4OzVYYAOI4Y
klTRB5c5KbBcf0XLoQWXmQES/rCBSsoeRmrNuVim/W7MAtzXsI8N42TpPazg+aWoaQKaNbjFgUkS
trPJu+5h7KZLQecf4vwRqww25eCIkIMBdvDiMiIFQ65lCY0w+sq5BOSU4jlgV1no5rXzYOJ61bJv
VucjAYzMVGt2gyPQg5rjcnvmql3nmUk5jqGEER+2ObAd6EyyLLZ1qp6hwq6RK276fHy3dfgUpfbD
JxrG3mPdIc55nQSNzH8JFYXjLuXIdJkqAMVKepjSSRbL+7CZLuWcYDgOtvX4NpWeyYtpyvmIrvBm
jDhATXE3MANJD5iMRUgimZK7jgyfNfZr2zWfDFvj6NGtwQ5uyP3igtYOgW6DMibyc5rNeTMbP+CR
7VxjO8IsjszppgiKrc+UF0Z8pOI9zdjLbGZA0quzoLa4MxG4DwtXaApaphaMlZiLl46gcur35F3E
Jk2wvDbK04Vcell7LI3nlDydHdQ35kCggslVpXmWrX4sFNMY4PHW8mYebJK5yZZwMElYck0y3Hbu
dKxZAH0To4B+aZLBI2kBHB6TBBh8MbbH5f9NNd0OY77BYETiwdyRI9pFLIh9oV8yaOjThPztFGen
ti/LD1dz/Xay9XKCgx0RPK3J8GY0W7InEz3rMUuPWWTcQYI51QLvMe8CI+vWWhJ6LnbishoYktBw
7HD3tvVJwPipKcXO6fuNX/jrwsSZAkM4TIvdIKa9b9k3fqhW4RjdjxqAGtNfmwFVREnAZtgyxcer
XqIGs67VYhy3X1JNu+OS3FVUJoHS2Amw68n66GKRdOi5YqLZOGP0yfK0d8mouswSaJhuFzPLMzg2
aYPwGvzikjJLy0urbg8/YdMLex/iQFdOtkvxkqQBHSjHLb/DcF5XFvMOanVJKffq6luyC8xhN80H
kHgPDkxk/Jtbyrwt0EGCC8Np0Ou1ptxNzYsO7xgFlyyVVe2sNroxEyz0ExcSwXQwEwTzrt8TnDCo
At5jd4Cd2CiWSA5gTcAAEdjsUUQMOJ29EONkTto8GWaiCc5qiWGKMSPPJOC4riar2RZWcV+VtIfJ
Oowt9Mic8Uq1wYbkH+gZ2WNxkCI85ZgRZg4TvIYiEmvnruXf+6JgFCBOGMaRTOOw61p77bPDw4tZ
V4VzQwvuJbTHk9th3ginMzoBROR0NzTMCiZInOojFvFxy9nwAgp+w5SoFz1otppWHvTRuu1MdTHd
aWNY1i5Po4Oh6q01OKtOjKeFRzzOPYMmglXYSq/WAeFqocfOcNahAzbVrqzMXdi6VJvNpXDZ2TRz
nU7YyrnxGWy0NbhyMhqbOH0OMnqx5iWG/sbIyp3Rvuc29wUp4HJj4mnMiO53wNshTq91W7uTNNhc
slNd6jJubTgv17PdZVudn9DtGHNVBHtRRNjwXBJocpOTEalxjpHREtipTVOuzH66uHRiM2af9SR1
Um2HoMjU3uGyIGMdmljOpBg1yvsAFcisbbIqww7Lwi0IV6CamypKDo3m3i+DnVYp0XkbL2LHMBKI
LPfMmD30EDYRVo9TmiBbSnCM4oBgBKvV9uhcHRQAJI4Sm6Yz1wzL4TqSYKvG7Uyq3+TaWtYzgyPu
QHCp8Y2dEdc7v/4eg0FhltMxAZuwvBCoNTuTEQcmXrfMdXaMbiFmpKevZWFcpvlDAafIw3AfgrNd
vlRoE95jD57ChnXS9kSieyVhRzp9eyXKh1S8pKHuLWthZUWn2miPU0sAWdKvs6ILSsq9KOc3R9kc
hZuTnzA/hDjVZsjs55GudBOQ0mm0h1aDXiY8UaQOcVLYqg6FIo7g/hCCzBpGEnTTVO5VXp/S2vrA
cvrgl+olR8hZ6VPxs2ZuNe5e44zn8tMa6nVXVk9gCttVmplMCpiWitYnm97E7gHHAmEJ/sw2JhI9
oFPXxQC4c3zi7jLXS0Jk3bMjVEMS7RRzWgAJOq/SwAPiDOKFuVylCYw2dUCZZIbOAVbkuIczckNR
rT3kBG5THZibOXLma9wHBJpfs/KIkZ5JpINqdhwmrcx2u2JqVbAY4pkIzE9aexIBNy+IAxdG6xlV
1GwxVb7GUqtXQagBCGZMQeai2lVtZyIZ83XGvr+tNQbWWW6E1aTO92roPd0VH//N3nn0RoysWfav
NHrPBm0EuZhN+kyllFLKa0PIBr0N2l8/h/V60GgMZjmLAeYB9erVqyqZTGbEZ+49dwbTtetaC96K
iXWv/HON5ZvP+NtKfHbISO1fPOeoe2NnhisFH8vgo0maB0ebSQBLxMnUWn/VlP/OzOnWFbTnzViO
XCvSOdaG/myMzcRICPMEyJ8is7lIyT3yVa9w95H7A0UzQYxp3UloKKWwe84SmDnOfM6xzSqLgywE
f3Aht/ZmeU/ZFXKXOdlvZPP+e4O8WiL7LRODz+DMzCgT+R9T+B07KOJAG16orIyOTT/+1XV36VPe
kNLA4V5F/OucFzHfPHjueuNCDZisyG18UQp4ja7jN1kD2KgNftRBOy9uFPLD078Nzkcw9RdkD1fp
pr9dMF5QxGA06lhSscQA0JTsS1N/6oAX0mC+wmAofFIAGld4oklcWfI8NU+jFd/l6Z0Js+NmTEli
NcrPImyvlafZDSfqWy+JAI2ZX4vkIiiY2HWjl655tVtDH0wz/Q4CLgGRxCcmusVhFEsAxcDP0kx+
vB/ZgguUI4A7uHISxMt0CNVIryf55ZgSroaetbLZvcQMzHihXAVLjI7MI3AD9Vi0E6w2WEy9NT3v
uiWKElDIpNbspBlkNFXWQj1Rf4NynY3JeY5rsnjojecpNYJjq9OXxvCKk1Hf4uWK96VDAtPcs2tL
w9HGPy7e8K5lDL6C+mbuDDLcPqdlMUQwobeq4KAi7qpuDDb1o26+/Hj+Zl9FqtCi8gXWuE32FtGc
uyHNb7Xgx0aGxnrIHp9KcU+KbH1jgpeKWcLdNAKmU6oL4siAIjhT/DeBn3S0fDByahwihY6uDPgs
gOVhRRbvTXJ+kGEkP3CKF2Oi95yHoB1IuAMbppIto+EvFFXg5Xa+xT86R6xY/OUlNQvjGiPAYUpH
aU8kOIoopyePhnA+jV4PCxijE5AqYQgVngSGFe0XOEEz6jZLwKq8ao+/zkwEu3PHvz4oaM9qmA6L
mxwyokUAVQ7S0Zf1m7ArebIuxQiiMBqHaTOTSAYpHYlf5STcqb7Xb/qCQqpmrpYb6vjPW0vMbb7x
TJIfI/qauq5+jar4rez+UpX4Vy1iE1Y6Ue+x01mk/BoE0ZppeIMVcSfmyVyJkVGlSoYT7N9vMz3K
nDpnVJyXy6mU20gJ+TD9kmfDoe+7b6lnybvcZpbPyTza/dYASYPoGkywbntgWqc+a7CB5YnEYT1e
Sy/5zAuL3EFgqhvl6xwmkm2iV7JsbJUzVdNDFLkfnsfQtfHTG4fPsXJjWqUMQuvyXTrNiVBO4iNZ
HBJ1hbaGn9GlwFo7BPFhN7gVQXWuIoeyAf7bNvxD8ziuUGP1m7ZMHuHw2+tKB6SKBf0ly/Ea1t/a
mlP24tZNnlFKxHwx1nC/88C6oViui6CR/WZyuw6fYPOB1J/wD4uDyFY8XK61PB4l4kJDM3KcCw4W
wrqYQIpinwNFo1vvDn0PNb7hhLJSTMT9eNP75smYq4wgJmgRUf7bmdVv6A68Esg91um8zQo+xRPW
eRuB8JoktXUXEyZf6mbEc89UUISPjDm4yDRdERzW/RD4FxPh/51sM2fvaeehnBPsRb6+lsvahICU
ZiAefE4DdyNLXmUZLE9qW56SjgxmvHU7pxh/I1+S2GWahy7oObIc1eI9Zh6mE4JiHHEgvGNkYM63
Fn58nmrv16p5mWpLEBGgk73b94995nPi8fFxZ/NuzNJbrYaLLP2rl2IYiTHQroXgv3LS9Xg/0t0c
S8SXrnqht6fuKHjvwymxYO+o6s4uQEtM0b7TtoXitX+Nme0fCYGPV8Pag0S1MzFjwxSXv0FoU6tB
bhfNSMxKOn4ta6+5YlyKfCA4NB6W+WCMi02BmDaULpNZh15Fcc+v/KnZmWyl2jhx34N+eCIW521w
fESkaqJ4JVoiLqOnQJnVpo/6+JRLQtY7DwpDD2kwDSsMn82T5fLl5SAoQMiw8uv5G4Qp6xRR/LZV
Q5b75OwnlwdFoPw/1ZN8nXP2PyN75l0lKVlKxl/SzUuSbv1XTDO7xPKO3cAhvTwm7jiRyooyCIsP
1ZLD26817k1VRXedkT7hSELdwfq7C4Dsaba72x6FkkrtC9pABJZJfp2NLwzhDnagEYCB644nz1sS
mOO83CJmJ0N+wHyoIT66c5Ychu6JdPXm7Eflq6tT4v1m683ADw0JUJDLPSuUtH33lvkh6PKmFHeq
ab9CezT2FivTQ2fIBziw5pmXyDzHsXx1lfM4DExX0yCPybEhiDxw8nyLuBrnomKol0Stv0v748Rw
ZAv/hFHqQCVcTeAKvLgeH4IhD7ZI6PVmgX3pyrLvOjvuHqw+rzYGdminoNREXcBEBGbIxlCkL6OD
WKuZZYkxpT9Z1FlMR3D7ddmbOffOfZE/yXlMmTgZzaaIAxJV6ZZQJ7inxvz2ZNydiZjlsXMnavio
RWyMh330NanwRr6rhzCmR4Cj5LcEtPdQxphbrnJdJA9uHN3okfBIhLgzpXI3btxueAoAXxyoxz7z
dEIcw5IA1SVLnxpfAZ0ZcEQuzwgB7oFsqWs00SYbJL9wM4CQ4yKr0JFFO54dkOVqeMBsA81zxmWo
JfYsHAfIL2J6BrhGPdMm9CcWF9K4LsfeXac5DAxwpTxoY7+bhSsO5qDubc+9iNp9G1P8ZkmAadNq
nKehQLI+UCw1M87ntA4l5KtDNYXxTe+yOCP068Qx0CbzGeHjh7KdcEeeHj7wChJLOvMW0YoN2bNG
T0+SmD7mGUQv7KJ67+hPsJQINImTtF1j3oUxjkm0j1vsfODcClrODBrHDHT6pQl2ERNIKMmHPq3c
w9hyYdiecWO8oJdCfv1cjk68uaq5sBYqFNUyN+japlcoQ+hAOCKWT8JW2eM7dRDilQ8ji++nCg5Q
UJF0sND8+lI/E1hhHaP+2S9JpUsN89VpAXvSPXIKpcQijpbYOZ2LA3+I6V3JLRuYphpe9ol8mMDh
kGRKV36G3myvOzzpa8gab06DKSViNNeHeKrnyQfpggQF+i4PRBvmO7PumnUfMHhKGzrGARLT0CBc
t1VabnMXiMoSQpWEFKUzc1SQrTlAsvREgVmTksRZxAh8rVsipPHrbrDmsPoccUD8E+TSh2tZ2M6m
KcBlI76NdqYxvoVzJTeDgUrN7ZJbg116uaTxKKt+NyPh3OR8N9YCPL1GpcKdT2M2p01wm7TnXuMB
Z3AKlUPTXXSpt7G6H3iDKTCABOIzjyAPU3NoRfTp8coKN00PJfLile/ln32ifcD6I+YY8ARVfuzQ
xews0SPEHJFyOnm/HQmx3wxJ667b2D5W5lzeGGAvd7Jk/zfhXoB2pw9Cjm9kKzEZVosnJ9HsCQjT
niqqgYoxqpkQRt3AVw2DX/yXXLHpgqauvxAkgeQvlz2XMo6OPZCqIKiWRH9jY8c9tKa+yez2gc1L
eRzzP/IA3tlOA0jgdlvbhf1YdWgy2SHSpOvyawpum4GNzRhYzrauk3srIU5aHdPWj04wN1AbU7qS
kh2gyYi3GnHsLjS8VxCtFvrS09B05g6cPbCRjqh2ATSi3+YVerCG3m4rSSewJnC61D2bKKVWgCx8
DNzo2gBhYFBHlRDl+gE+3Vcxo0w2phopHaaIUoHgk8RsEmBF3zGKZtU4zNvlwD9AmimMYquAA4d9
C7f0/BpPjyEyhk1d5vO6qKW7HuAcsg+9Emc6knqWiZ2RHjASc8JImPDThB42qU12lOjcC1edpIf6
nt8FzFyIzDCms7GjcC0ygpY60W8lN9+Wo54qqI1RdtQALLxiEzrKRdaVXJV0LoHENdO1utk6hG15
tXyKFm7wkI6wRALjHFeLwsvls+ATUojooNqEZLquUV6czDEDz2l7IJ/Vd5LCK03EGK2D8oVrVGwx
945m7TOQQKErk1dgSsGRrCT5UpvDq61yCxA/sO+6IA9FDf3AWT7NO3Lc3/sO3OA0c6j7KYxOzsR1
2nJc9iVMqU7hNhvd2wB+a4d6awVpHQpqZG4F8T18AL0jPfMdGtvk0EJq3sAbIZXYpK3MbDkfUECc
IVvx7YghW+c+TnIt/Kea2ENsRmjl0khfQpEPhxrXID1vzCqiAYSRQN22CFRtJDtEFgpnK9olJB+f
3bFl1F4x6wdjQbhUQjBFbm4GiYmAGca2YMbqJuaz3Yp4FWtaDLPhf9VR82w4qdpLhgVIHscNKxZe
Pz8yNlXHV0trriy3AQI2Gu4uCNNtA77yNM4klaYNGw3mSe0uS0Y8wR4XPAg51EfKxB4IAs9jk7O3
F6vf1Hp4igNu9BHgtN/UrJVcezWXgPibBdZMCNpJhNwVfM6XORe8erkg3zsTRC0Uubqx931eeOS8
h8MmHO9Zq01bJYdjIUmZNzTgnFptwgUC4GtSAxpNyTem1btnjfeZp56YRiIoajNgc6GNR0gUq2hA
KdTMDjmptnO7ZKAFitDUVJrJ2barQwjDjrWkk4KCWuulOi4T+Lahjnx8C0G3I6+WfaoWBmPY6iM1
wgnGS/IVMksGWdTCVrZ/iGjhLi8C+i8qdpquoKXpGcm8tEuPMQWwaDIji9gdbr2gfA5a5zxYqr/z
oLAPbuk8ehXwmVTt1NL3krqoSZg35XqqbmN7Hq99YDzZQoZMjlinurvRQ/moSpwQWXrwkgKHevtE
0ezsvA/ZCI6g+c4n+BaTavqa4VgdM7s6u1YZ06kiPoJYs6mq7hdYGPJ4CKk9UqPeteqd8ujscgMu
e4oEyOFQDNh/gQ+KgSdO16Yn2M1pve/Ise4Ry++pzL3sTcp23HmdjUhmwXTQy7yPeC5XsiJbF+9X
ugaGTQ2grg4SKnTMZPoJwWcO1dYGSwkrfJz0I8U6Mnw/Zvw7PdoBxY7VIzXrAQCEVl6cSOIyFkFu
vinK4lIpI8BfmqKhomqHawchi0YbCDjjBZciSDY3qRqPuekFF9VRZqU9BvPeXRBtybfbtRLnoH2J
8/SpI4l0OxkmDLhMosdisraKCXdbOb53U7gVFvngxizg+DtGSkoMsoG16/t3Y1JfephZa1N5xzqT
P2VS14emYKsT9Wmzn534u7ZR41ZUNZJXk+OTCVNpIyNy4olXAjxSFTA0IXlgSbIIj66WCLLahgVU
GH61WfCmZjRbtuwfAL3VMJL1r/LJ3g0iMoW1no5MT+66ub0qn2ey7o+t7IrtjPnGJGajsXBHILnp
cEwNN8KD/WzmVIp+du8aMtwsSbv1wOg3F9HW15XcWeAKA4QdR5HxEcvxf9guP25kPc9DtGfuEG6M
jLipXpS/bRD1R03G4glrFDPzbeD09bZf4i0n5TxkeECkxziaEtA5hKXLIdBSPM1zcEDOl2xFU/wN
JJqQ8vjdjslbj73DWpQtnF7IZsudnwnEAJNqADzkh8hQA0EpL1XcsL3shiOpvMcZtNF+KKdbw9z6
Hmt6d4m4nXGxsA/Iwn1fGwR9kvELLNs/Tgue3wgkoUrjeRDkEMOM8ej9s5QBDtR1ZyJJotbbtITI
6Pj+LhunYofSwmZIDH+cZvVjzJN+g1vqJeujm0zb3nnI01+yxXGgTqG3iUv17OjYXqc+xuzAF492
/YvysjhxeB4gfh2qZLi20Arp6cN/MrMIxnNJFpFIhmgKNxnn88pCZIb7OSOajTDCJg2ePVeQeQnK
y2y4kGGqHYtc97zWeb9vtPmsfXBv0jwpzHJbj22okH9dEtE6Fx776Dk6mtqLFy36dHAsDOVsxxzB
Vgn7P2FPVHyyLKDD1gou4Bw9RBnGK6sB3DTUMCJVBH7HIz+WgEHX5zpi09bvGvWew5Q2KQOzqHLP
wrXE8loLENd6l9ifzAenbSOx5+issW6mJHiryPfgDpoavmvz3sP0cEIEcrYgZ1igwF5HwXtKf7oX
eKUIcocT6cfduuDGW1kQD9ex4/2xMCXjimUVWj+YcjitnPTIEGRbw7H1xvjWSC1GQBbfasY8Bm8n
cvnEMORhcrHMMEZqP+7x2E8Pc4nqhNCxRXZvrFMz25pglNZuV+DCgi4q7J8AX/K67Tz2PdUD819S
HKH975yaxsN4DzPgYhgQQAYE45NAA0i7erEYxTnKf0lUfPHa8BfA3GyX7yNO0Y2pqkdDxAvxiWWo
RSxmCZE7aChCqTyYAKhyR8bilROpP2JE23vguR2+SJgNjDvmbWNO3Ab0XrO8kwEZILQhqEDpZ82u
3IRd6xz6Ol1WdsaNbVnBtnD5/BtTMHPMdfHO6g22tFBTp+Q0mfWdGRDPgH6qXw0+u/Uo+Oe7Tb38
zhsxEvi3yCuoI5X+9nw8+A6BfDNlgQ5t8iMVG50A55hhcQ3aXIlOUHX0Woj5FMvL3HPZPhWSnrgO
1jLkW/Kkbk0DyAIU3DcsFTujnq59EXNhGxWU6XleJS1vS9yOwLdN5B2sGPZFMqI2LYFuh5SGK6fR
r2EfkqvBMD8BCdsq3JgKFOKqUoxnYRWrwPr0HY+xW9LjD+i4wdUS1Z0210yThdHU/LZpgtskRD9G
mAja19I/QEJGlGAFm9kgjhMS1Rdbdyhn9Lm7ql1CeigtrPg7Nzx3AwvwyoziTN/BqNNCAzYUrxxX
B7RgfxSauCBtcQcplJWV3o49b7sZsQMuMC4YBdwnklv8+ewoRFTB4NLjVSH+54x4+THadL6FciZW
GKsVSr7BmTngUR3yaN1AQshXDnDQbRZykskp2/cZGGtnYOqYKLJpiwxCJYcC2qUViDP+/TA+mH32
TKH5mAbyA4gQeQBJ/aYFwlDR1ydWaJtZR946LrjCQ+qrvqZsdrpj6rOpyPrSWnfEcK9U26crKwkh
4oREqI3Ppja+E5YuuINaXuMuA20aIt/2+C1rWkFyOh+YDumNCQ1oJdE8q59GMH+ptEvshIrfW4+p
zzTz0aVZ3I/VksKr/Ps2s+RWljVZJInx4qG3zL2UvJYlS6fzpkspnJeqmyjFHqacsWgemrzRQynW
dNNY8J0/PQdvXQJH2Bw4Gn3mhLqAO+NYzcqARkjN5dh0ovLQDz5HZtWdbbBJfKEUaXFS/LgTgkS0
Ok9uq25Arg2tA7w5zStEEwEq9JThiWDWy/TBwPzNuxK5D71LBKdMp0/4Os8IjNZ2j3e7qW8LX3Yb
T89vdorSjlTClSf8z8igNgpn6xh2EKkZ8OG7vk2z8cezbo3sVeTBhxEht4PzjK7uZ8rYeTIkekXH
FKFIRz+X8Aitdf4qe8aN9E0jzcCcr+vga5jr3ZQ7/iboA7ECM8YO6q9CYro1q/B9Glg6QHsRXXK1
m5J9kEW40ODXNwDaHxQ8lDVb5DsfAQj0hmTl4PIODetsm0Sr5sI/0xLqlV1br+lQvhEy8zaYPnG3
+survAeYJKtKUGNMy/9Z0dnOjX5RYMq27NdvwhrVmV3x6fCreu0vAb58jLltzRQ8hNP8+MI6Eqbz
ECJLjap4ZKfBz2Am0Q3xd6ce/2DcJO3OhXHcmIzrFSWAz+RO1+g2GgtiRcdKHfEHCCyz49KjJ8zL
4pVt01NkTjde4tECGM6BNpWKMoqupkEZjiEBAYu4J74OyD5rQWnYt6BQjqGrvskLnMAcCEhDqy5K
n/I2Mdm4TztSwr8k1BEWNOplMMFmtu5EVO/4WiiegNZjxjMF9tG1+2jTWoT6DPdiEdikPb9Ujd+e
I9N+FGa5aXsIBQIivXDi18ao3+RciNWRC/Ertzt3PSm07GHtQTXv3+0hmtaBw6IDWnzJRZSv8yZ+
waFMDnQ/s4CQOCXaM1lYPfLwk1Vgd/Xm6ZB55jHk14xiaPe5Q1NCI2xV+r0R03dVVp8Qz2WAwh/i
y7GduvuidY52PXwWHfUjkMVNWIABNG9CjWaU/StKlj780IptYd0S+MuGmimS7cdI0I3v1I+p7Yms
oguovqx3j6K4atS1zOw3he18lZp080PtHXs5PWlT3PpeZm8ajQ/EzuCGhdk5CtQxzsprPqdw9att
YD65qAzZfd0OsqGrDvfCqr4Nt726iDlGBuTR8MBk9pXYXQ65cdzT+FhTfXE9/9z49rMohkukky8G
RLUlkeTIx9rSd4XVk7SJMDAFNpkkEPXbPliBusRYHFGB9n/w6I9KjigLwHUvPfPjhBzbsPILihKK
yEK8sTa9Q4P5IOPh3AbGHeh7OLU+wXHKQ8CEVFTU4rPvOpS1ij0rKYCNBTbBC29t75bPzJLrxd9M
8Caw3aJ1OFAevSBiBVJdcNInQO7Wrcq2sSa1PYt/Z8P9wDd/7uO/rrDueosMtjjhkQYA/W6kyb6D
uVXmXJisp+9qTyMbT45xQ9VIwM/Kb8fPiiyq7T+/8jAkG3DLSEHiY471bSUz45nchUPZ/xnudGsq
vcsLeNbm7UQ09HruYuT/JdYFsM+POYFSs/yMaUt4pxVT89glCTYmcR3Gx0DazMoiAW7tnOrRJgkq
yb+iptrZNXBVWSF6HHVwcKoIXpxgUKXoZigZ+LLOB4JaZMucG77NE7u0ZJPmEkSXwDwk5PVy7T9W
WcwBzORUchutqoKHCKnIR8jwcMX459P3FPNVX/+YOroJIdT44wt4EboW3LuQ6N1j0XnXQHJDlHmD
5WUZQQZjee2zveXs8sj/8BK1lU3HxCyafx2Nnb3DwdjG+esUiR/SCdk1gLGqJUPlOVI8jhk3ZdVs
odObQJ2ZfpUTST3G+MVmBKgFqsqBUQHdCH2Hq4KnLBbHgYBrsnwueKufJhsaU5PyaWXIYWr1B+30
kvvuu2YPtMKxhUUZiwjGHQ4h7zbq1L2jHtuOhJ8mbkgag45L5luI76a4OGH6NiV1xYCTADjL6LdV
l7IdtOtrbtdnrSyeSIqsJegYsaQLM1XSMFDsQtcV2R8o8pWdMy+qvVs7jvF3zFO/4ve7dGNEQG/r
1eusS/5cAuFl/DLU6U+FKDd3k8cumL9Zy+0Gs2JqI0a6WP1TcZsUVb4LCpOOeUZ6jnoLXywGJgJG
rTfJGNe35n0FyM3X4ugG/cmaIySbZr4WKUPstLbBsZavQY7FGei/yASsZyIDiLMkjsu2qVwTfUn8
DikwnrqVHPkkOaZEjJjue9EI3G7/IHnYvMevYSSf6ZUeHL5s5kqEODJ6KhDmh0Bb2RGBDT3JaH7q
I+dFk2pqzc8Dmmjk97e+n1/zhprSz+1f3Y8v+FnwT4GiQOknHwbjEvnzrQf5C7+IWC9fRcGehsvl
e+NHJ00MYWR2LirRi0kaW11KuGpmBEWVLg7FbFmsqhalXuYxaHCpy4o4u0FDazE/MQL/J2BjexyD
imeHFXncQrUTEKE1ceOYJt1b6fjkmKg23Q2uexdYHDseoHSr1E+x64BjxNMU2N5n5HtbYAiLLo1I
BRB5FcwhcDU9KX5WGVJaEvk2k37pOvzMXgnmhSHQupDtT9emLF6j7hC144vfLGcOcs2VjrLnISqP
bgpGNHFxuYCKwDYPXVzV51xHO4AZKK4aUDZhInkGi+THd4snojY2mu1wUwfBmqaDl7KNqBtx0bbv
QZLcFGX3xBTqtXIgS5Zl+eGSV7bso7dG6t3jKXsr1IWc8l/GNsCCvls5fhaFPFNEnVvHZaqMOjuv
0zNpG3dpnRqrRoTPHtSrTdNllOvc73AN1yEFJ3GZ84XB9EkyeFiVffZIOdyuwCgTvYcJr1+i60z9
lnVhz9XPUKUy7ocyepdeaG2c2njqOl6RMcyb9eiFEPODnSMihCHBcMqZD+lm2I9cTmgsHmpIaWs9
TrzAM4kFCRlKLvEIGQKUHYSLl0ggEvDYJ/Eqlwx2aEetqbWZXsdHMfc/y483Vup5gl5vEbbLFq+7
i5fCresoPRYfvBN1DFVBEjT1Byqk8sa1uYQajb3FNPn8MphH3T4bRz8/lpLlMeIBQuItgDE19ga1
uJQAPdzlJtoxF0TryWQ4d0xYefbCKW4U+ZnbcPSZp4jxWflo330HOwAjW39ndglAl/S5GDscFF2O
rkNgDYnSu95xxdogC8f0+Xw3HXqQ8WIbo7su4zWm1qvC0QfYOLq2ffnVS8anomVa0NNXsfjc1EuX
FrgeSSwCycB7GmtUr4ptmhs1n0aT3jeM+xPRPaCm9cJk3CGQCLbmCb1RdBxbwhjdaJBrk3BmIDkz
qdPBMK0to/W2yiXwO0KJBSbjixjlfDsM4ddI2uyK6ZEBUgx6g6XNeSvZIfo1mwIG0AEfG372iurR
rIabhBc36H2LKUt4DlIMpnMqCDb2zXMVkgkQFkaxw++4zMO4KqrkioLpki7Y+xYjFDkHg9jMA+lg
lisfnISW2BHj2Q7OiADNtVWEhPFRH5oTOdmsQRkSMCbBPIAQRmZ/XtExx3XE2k29N1HyC9GE++ta
kpphuTbMg/wMC+5tRK1DoaP/Ikdelj9mi9N/BnCzUqVZAIWiO6SNKBbNSGOfMxmk6Pb8K/fKLT0J
HarPaq5FjWiP4oP0NZN7m+SinsRmUIg7oQeL4LqlsLGxWzgtROp5n9gs+u2JrKMYNbHNGV9X4tgk
0x3bn9PQmm8uXVrk9WcUs2aX/kzVkv1QRflG5woFEZ03vdImZZc+5tZI7Bfvgjc60RZECN169Z2H
GFZsUJSh+6Ny+0RL9S0YmWdV8pTDUyA8AYGM8t6q8aY02KmX1nzuUnlOoh4MUvawfFt02l+lpnXL
9QWTGeqoFhZNzvszsPnwIKK3FgHlHbGDCcF25QQ1smBSVWVfZXxCh5et3YZSzc7MN62I1qFqbuw/
kGfPxJN9B4qNWsLeF73o8jM2hv0bV6nBquyhYoB90MmzdNmzMmE6xB7JcrDz8faiv7KdFIdcrC8G
03V8CSC3CfRYu0C4lfkM9/lbVdNTlLTfdt3tk8LeZKXPBMbCNVgTKIE0SLMxtM/z6NzXKO5aq/zi
IwzENjsGg3nL+vSysJWNtnq086XKatDLd+N8OzJRIrgpqfqHMKcNi3gcCJ2mq/b7jWM3WK/8+q5S
5d9QDuduCS1Dcl+wdCCOL9vNVtEjoJo+MFh8sYnc6s56oTraweV8DBgINJrxQcXVmlu4p7q35c+N
3dzx6T60JXPDOUSp3akN3Huev5m0+slp34YqWJkoXlazBZSebSuSb7kvWxiXCivg2nRjHiM/BwQ9
XQuZj6jxG4DQsKrU3fI7NM2tZ9Lvls1bK9EFTVl30bJ/cX2OIo/scmL8vqk8MdtmLl45YnjdIB9W
lB0dQ1jvSofyVefiapdcfpR2pLIRT6IIvNQqupi5f0qoP0quezTP8MZ8yPmlyUnaBCQhzahNl9c5
6Eaxyjrc2ANUS0IAr+Bxz7FvP6HYeXawrBpWc9fVzRKzQyMRJg/Lb9QL0EsDEZ3R/E3izj70nskt
P7P++WoT8YjqH0qucdv3D6R1HHvfeG+n79psLtpw38gobFde7d6XEdnJNmpNBv2rdvKRMQVosLvw
3Q2ypZTAYx6Cxc669Co4Mpl99B9JG+ynTt1mAj0e6vzVxKxmWtDaraM3taAnUh2XiV+K29isdp1D
BnH4KSWugnI6e+wEwWYhczeK17HJCbmJtrMU9xZpW3nSkiYZnHpydCCKkJMzfgizvbBvOVY6Q7nH
3keOd+zVLXxw6UIThdD/NLBT0gzvdVTeKxFze8bcsEurHjtRuwXtjU4WX2VE3ZTXxtka0aWAPkop
npxLzh9tbUtqfPNc+GxYU/rMTRjb95W2TtmcvPZtvReGh08yNu/jARESmy369vzW8ykAAvTwXNtJ
TcVQvXGiHcf0CgmUPXfyPqDecXmr+5o0t8TDX/bgI49ELPRkh4TBeBdQvAlH67gEAoItMccBmYh4
Serys6JghzktOPMITDSd4GCzUV5VrDt3PgpHHOB/uK6+gLM267pp8s30FSMqAYPYfwMfobT0noOM
EVZY7u1Qm6syiMxNbNevOWPLzoNln0m07JDOMsIoscazZ2feRbRz9wKR1mJsyUDaapkyOgZRmqn9
VORefVNNJ+CueKuwLRQ2dTUIKmPlm7jXHec3oUEHu99sGX7P6wDNV5cqPCbkgRqut+5G31wNVUtZ
EKPVcbAXDLgiCqd4mPt0OU5AFLkkfyuLm6FsDFIcT7mDJMnpMnZPotmnF9/I1SkuOWmAaiB0ZPMp
na8wjRjUO8bB1CmMM3+Jj3HY/sapu6Ppei4D618Mtv/kovzfB7L8N4jL/re8+0Ru/v8AtcW2wKb8
n7Etj5/Fv93CbSlKUC2FpiZbwC3//Ev/IrdY9n94FlTGgK7CdoS/AFr+hW7h77hwTEz+I4UdoPX/
L3SL8x9g3gNwL7YDXoU//xe6xfkPP+BL+bYX2NQ7rvvv/4tK89/eRPVb/udf/1vRQVKKC93+j3+X
/xtZz/WDwGOY6HqudOgJ/jtQRSOFYadF1UmbhoV1im6S1DtK8TV7wWmQrbXNeYjzxFye7/6cTL8G
SlyMZ1QpIiIuXuM/6LH9DxTyRYbAg0yxp4bDpo/zQzkm57z5lXjlUae90g1913JsCOBbl0iNnZxW
XHpJghJkgRqW37n6HET9HQXoKJr0cWp9Zio2Uop2bs4akzUbQ+ZYFKEDOJItUyEStljF5B3p3nZu
b6VBt+fMh4qbC+G3/Fv8UHEf5Aerim9KRhcje5zUo9EOGzmxP+4/yN46BE9CkSmv9J+oSa3NWnNf
I5Cb2rtg6CBQk0Uh7C2xsaD1vYrryd7I2PwX+e3/f8aepur3f/z7d9kV+BSuvyoui//J2Zk1x21k
WfgXoQNbYnmtKqA2skiKokjpBUEtxL4ktgTw6+cD1BNtu2faMfPiCNtaigVk5s17z/nOH5fLyvb8
35fYuf1VvFc///obfi8vzfkH68fRfSTjriksYPr/vb40Q/8H7zScBUa5DuvP+hcbSYh/wD0SGP8d
3f3zAhPGP/ilhu/qrGIPooD4vyww489IQ+bdEJgAmG5/B0rkjVL8BzgSA0dYf7Ts9zC0q+d49h6n
BOgZEmAy9RpLXGvUNjuoQOQ5mnTkPTqIDDr9X3FZENJoCFbhHB1jjdZg7HDJ64C9rKmQ+Hbb4x++
1/9hN/D/knXAh11vUKZtCH5ywNtsfX8kOZEDoVc5NOx9Nq35b0sL1w+FW4fIZNRLH2vQyknPpkeV
cBARv8PVWO4JECseN/jl2D9FbrrOsMlDWn+uQcNW6OrMCTTDPJHT/Bg3XYJj6zEWg3cQhGcAqzWs
a4bI5uCXJZYBCz9WJE96NYmr66Bv1OCZxKr2j4Nz8rKuOjemQeZjoeNjTRuEjekHAZqMYc3ewFqp
UPabyiAtN9JPGI6ZFmTlL8fU8nPrqOFkJYxdpHNvTnV2NrwCIz4Igb1ttK/Mgbmd9uCccUj5n0Sr
+acFPve+681vfj7PRyuxsCqRABTzh5TSrW+SFmUe+0fqfFjCs3LuBGrSXbFCOmdazQWo6XAeaJBb
zJmu7SLE1ZGAwltkpVGK8FCL6VQoQm/r5rJE00nLbfdLN1ffdNLXwV2IIBsW9yJzertalPzedP5X
qpb5Z9Du+oa63PMcgJPCMiyCFv780NspcTU/56EbIy3qZuT6PEjG/xKKwXX7B+6t7opB5BJJp7ky
MH9QFZJXiWVsj7aGlHIoCDj/2zc9iQVmWBQai0zOCvx+Os3cyAq82q4b3Qkahf/5nV3Xd/Mv+tg/
P75jcBgahokEdEWG/WGBSY/my2LiNk6ZIJzrolpuHCnpbR01crzR30vt44yNazeP2A4z/4gHtSEd
0rnVZUNWIhI/UOsORFmtoHtZ9AfOpv3/41PyPeuW4+rQjPW/EGxHs2tns8aHP8nlEW3rfZxjFsfa
AGRlNtPzpL8v2OkuOcYhOQ3nymjFFSdqcetlfsMu3x+KuP8Mx+8GRrG8WpHdn/7mM/7bVuXBF3PY
rkxP101d/OUzojj0ZKEVNbHJBEt73fAuBlDRLQiBu941s31OR47z0wo0Mi7DnEw/GGd3RdbnwfZV
zjl0Jw/xbZoV/TGWTyamFKf62+Sef99UgVwDbbBNE7Qd5dNfOLG+z9QMM3jN2a/3J6sy9d3AZs7d
BiIB7By8/BPMIY9YyPYZxsdlJVAtDtClKUrs8xiro91hpkph4R9iS5bkyuQaSjn4Av/5SzX/QqG3
nfWjkrrG92r4Fh/5z6/n1GlzBj12TeuNf6puKF/QwSIQNauq4CvEa96V1cEmzOY3tLaL0GxOs90H
tP2sXS2hbrawO6ycsTjhlklZWZeqJSaZWNTXePCLvzkExL/tBx68bbTMPsuJZCR9XXB/WFCYHmLL
X0EYgAM/pGqslyi5F8ZwMwp1qGOC0efxbbSz4kuP2vcwczmrZ8I4Y6zOeCnHMDU6PHAjnfbKc34Z
S/shrHHhLIMwTeOpHx5sfATbG67MdZPnJgxviMjFrEeJ0bnSDoa4Tm9pVdlh4sWf9aI6YujvjoLG
365r0DaQJAqtIiq6hzIpH4t8mMkhUC/LBPzFz5V4LNtrKmrrZAzRxfA+ME8On/CBopW1M3ElkaDa
FXShSJf4z098Lej/vCGt3x9bKVMufy1I/rKf1nWfL5bEemaTG3ksuBFcvZSWzXYg6oqHSnftZfDt
dfYoTyVBMk3ueBd8tAC/BO4xpDN+YNMD1ebb33y49XX7027Jh6MTQ44D3EauH39hNVoa8kgBvG1f
VyOghMGj45Mg7eiMh7EyenrKdCgx/YXe7NICBAVygfzW389M3v7u4PkzzJGdG6K3bTM81Al8Mwz9
LzBHVNZ2HMVMxHzcW6gK2vSBxumKQvO/bP/WD6DgtCk7Oc0837DmJXtN6F/EOo7ZXpBSFB9qRtwD
oxEolF2APtEhNOoz41k/0oZr7KlzTOrRYXAMNwRkdSImJvmbJcOq+PeH7ts6JyiXERaPb62L6g+L
hpl45zkZGs2hqeOwb5PqziuIpLT1s5mQ7ZEKzQ9TINO84+YRGqS4mqIpoJkxWVkXgYXQpojjPkjq
AdGYEvle6kMTjlGNsADPG9TESzG3Vzg88pLF+RX7TfOo8LM0NLa8xjevYz06Z9hs9KPWuqvoOedo
vqJby+P+3K2Vh5WmL8LLe05EGrtldpepwv2qinEtptB6Oe9dG2FkjmZ/n0zxdxNr9d6I3XWE+clf
Fu/B7pGXkRRL1yb5MS5mcTK9igonGe7I5EajVlvWOc3BljAV9A5dNECiVGrcCz8zVwUdnq7evY+A
pmyVmONqzdfar77ia0jw/dK9yrv0WU4uxt+SSXorcFHSYPQbZCKzNqQ3VLBjnprIJz2EgtF9zMYb
xlrfQKkop8BQ0BBb8ly3AhVTY3pj4PXADAa6XZ2+JrDxT35qvCJw1EIx0a6OfU3//QWlS3lsvbG+
z2mhmFpVokyz7/QuYd5CessOY0Z9ozf8ns5jQxKt9mATGe9WGSRhLaEMLJlteAjqXV/+4GdIzssy
HX0dlymWruQFp95baSA8KGiXodvgEXtOrVHpenvqNI9GUAV0m0ellHNPNsK15BGT4RwFgEZmCDnV
d9smA6jWIvQMaiB3o6Jb6Tsu6PhFkMZuArOb8IEIFTgRf1CZwvZZD5PJpIzII/nZ6ksdA7UPk7CH
FHdEb1zQrs2B4VQ+Fm2zPbkxvF9XwDTxDP74JIH80quxC7e9PpPzs04OwmENf07NdEE/II2DPYlg
46/PkWs9D+RIuoU6d1PElbs8DgM3azzoeOBGfGBofPxgan3nlPNNxqINXS9Nb1GsmjDvUGa3yazd
x8LDnZ/BpZRd1+ybSZ5BcmhhU2YiNFrvNFgWsyVv4mF0A2pE3Ila08Vv6kO6uK90VsYRSb5/HNHI
JDbzlkGr9dBV0dWW9DJaZ0Fz4OGIrDygMGWb2We7gFydRMgeYvnDHW00bEq76E7KTUAYP7YqMhvL
gL3NOjTdgPKYxICdCiWSrXDWGj7M4n03OodmxPrNR1FbI5fywkQa4ooV7rI9+Tl3Lk0kjh0U5iVG
mEnFY4C5Rxzmcam8IiIEVo7OEfOYVZ62KyRi2RO2IXFU3vxqylE/54vx0BaTey4j/+c4Mvx2aqQ4
uEAAhybc0WYY3OHgvPV2+VI3pDBbnffJyGb3gQn7mlqR4Xo8bt9+Y8OzaxhYL6Jtj5BAo2ePDm2+
jLfaYWDcuG578EEysxyx6XstwTmuEqd4ca0LJE6ufBDp9hUADxOrq9UYXwxib34XM81SfWYQY5MM
CKOsqjHRFVXXoRKNQrx3u6VL5UV59dUxjOZhioMyG15l7n5wd7jLjKIKkUoAh8RNhd+caGIBn7HB
CJV3KPx/fzsTQwOQjkD/icwIc9v8YpIJ+lCcRZKVIXSh27ZMQ2sddAug6MRj0zICWIgLQonlSosq
1Xc9IXdQtRYbe6hCgYxVZi1+QROL66CDn4CyX++auX5Ggh/IqrQ+0ay6MRnB6dOtk5hhnVtGvMtJ
K/Oj3yPoL8rv29e/7WRL5IQ4uYxPCGkxyInocSidIZwiWtNF5DB17CNCt0wnIx4qJf0ZxzRvEtL4
YHuJHJ8pbMMY/PdiJjO1vBE9fUgdXmAR62GV4DoASLm9ae16nzXU791Zsu59WgABdPtv4Bm6B4bf
OB+4G3VxeRv0mdm2n5LWTa7FGciTrftklXaudlhPXBcJFiEV85mAlvzgOhzeXCIHhu29d8jptbsI
sEBNtujfEuznhK/vc5soVLGsY9FpePA5BPeFRzN+0SBPbEskJdvt1Ap8ixLdFhEVTGDWhSQsqEGW
XQaDDbN/9dw3rnaZkSoUs7imykgPjoEDvc3bOdh+G5cPEvlGOPjdmtTixQNsv3COsTrkCErOYJE+
cP4HqADzI3ep7fzdTkyngTAyIqL1SMfAmD5VlxQwsAKIlmo9JJ0EElLHTxdNWRQqyGEH6aXPfrsg
Pd72VDAUPmPE6xQV8yHmNce1i+ati8fPXt+WAO1/ZFiNgdNkX1KxfAaA610EcfNBBXRqH3eGfYU7
iMJHu4Oj5p400GlsrjRh43wsr5Fi1KN72EMa+7FdivGMkPJuzgf/IUu/mMAX70ekCViuI/PJfbMB
6u63wtMYFc6EuHT2DUz8UMO767YaZzt8tQsVa3d0Kw2LvCt5fkU/PXap/R4nBSnb0mHwmC3TfUp2
zhmysoMm2f/B3EuFDsvGTAF8JEsUWNaMx3fda6FqxPsFJCoi1zo6iTkmqgPxfo+0ef87Jnd7VKOF
MyoxQIjJKjpmBWJWgz0xxm53gkdEkxmQ7U42qgzsrmzOxbqE3NI8IduC5obkk4ALflJnAlbQEObS
LQvlTN5QBg1HrY+zVyDdR7KBsE/rbXyf6SBZNUaqZX0sfPNdy3Tx7LTFB2gAvC54jCt9DKq1MbDd
0Lc3QrCA27Yo7viGKGb87pxhsryQekB+hMUt1Bnx5pUIgDgp5vNATBMip/ZHWo9VOIAcBcmCNSJr
5rei5G60IMiZ09w5bn/61gQg+gAdEbMzmGuUhmgDjroyiD3CvL0MMQpobXaDlH5X4C7619olHcWO
8pO1TOauHKb+U5QzovVmugoN4uliLurAZnc+Cu+sUnLIjIT9ejsnm8LCUB9Fz8WEKazqzDtbdEHi
ZfiVYA0/LxIwdZejzyXQ45y38TddDWB+8/x1IK8+LDqq63wV/CQmvcikX55QCiUhSYv+fo1e0FAH
4qyvD+WCC8QnfnJverHGntiesXJZYV5h7x7MKn8Qxl7Fz6BSrTPf/mqwcb5sR7ZmvJu+wkBne+FC
d4EDVYL3klG5H+IFbwjuDJyfZL1syzf34iWw05nJ4TQB7jM+/b6FWtAuBSkTu0b4yU005kpLTQ8G
fpcjEgjjQEQ2h63DKh8roYeaCxqA24o815piHl3GVwcalEUnq1442JLSq4laXOND1mIliZQIvRj9
QGT52v3vfVsuyUfto0zTDJdxHwP3vT/PebBtxIRIR0dmCre2Y7fcYoTWPTVbA2tE4n9Yyajd13A+
rSwbg98tVj+bAhLHkA76Db5pJ33qB4antAy2YswxvFcf4WZc+cNViIJLg1XdTXUVdKuNI4vAhBSR
etxqQKvrWthlTIW3w0nMI2KywTgunXu2mtoPAQg5dtte6/QRj3N5v33EscjvuF4xydfnh7Xhmtc1
DgMsjf4qrm76Tp6B/21rv8siP/Qzo95Phn2mVO4/q/nJpB9683Br4YfdbRvJ1j3YXve6BQo4LEhU
TZtOkkrulGtjZGP3L/OovVVLeh+tR0Y/xA/knrj3+stW2Ig6zS+RWf/UcUfTgEwfXfqN0IokWi4G
Pbz0s49p1QTOyBA8GLr2fmyWL5pXyPOCQSqxxkscaYc8w8WGGA7/Hxake0zM2KSMitp87XFLQjzl
6JYHA7X/oTSIlgE1AMUha07bK6gQ+h3nuT52kQ4KsZI0qmk+9yMWnZ0BLgmhAPgYkjUw2vNQzqoj
Y0da1r1LhyLqYB8aMvnRLNhomNanVYjYiFsFVIk3exEPdGE/z2N7BWoevUyEbxmz/dmeom9a7AKu
pXtiAPhEkhePo/2p9UfiarqBab2vtwdadJFuNfduiTICeG4Innw5KBr1O1v5WWB7vRv0iGhc55sp
qViHBvGhwAsu4dpx8TiaDmyGXsoPkSfxoWIesyca4aRbqLXRUYIK6ZJhj8MI60L7o+7QHSxOg/+8
63ZqSaABMvaYywWC9TCCJkuxRQPc3w2HVuC2zPQJIbHxdegB8sc1ebGESRtXrWr3gol9kEq0VplV
NYe4LaGAeeV++y2wYQ8TtJ/nAvHPYizpGXIXNZo+vZJM0uEANN/qxYApYGFdXCPNTcLsOuAplj7+
EtyM4NGvC+0Z7AQS71VOoYvvQlJWymh2duPiwxMYqyB3JNpPx0F4aMlXHJHJZWwQ7Zc47+LGtbDj
o1EVXnvxOsy2Gdbt9FdtXYuKFK7O5DeToSj3CGSKzIOjzAGZSgToZg4wBv24Po+IizuVBMTafzOF
/gFstrumA57vvBYhawJXUGoWu9ZYz2dLcALikTIrQ2P3rzOyG52rsya34HLfOW3ZwP3OD4m9qnY1
a02spn3HNb0xIvQgYmYoIlsbo6sJ8DLDAp5/onHxkSH421kzdC1J6xeQKjgcLlPYmD3ce07EiAar
mjcPR3+gsrJH7bI0/tckg3dYpCnz1FaclAVTMm9TbKGoLxByBYmlhisB9haetp2DrO+AAgX2bdZ9
zXUINhPwFA9TOpa89Ksz6l+wuU4pV6uIooWe/7mvSvdo2nR26sQ6Navhaf1e4t6FmLp4Ng6F5FWW
81FHQXJaZBHGhfqepo92OwIYhmO2c23e0TEfppMFzWX93xWUx5Os9auTuIj3ukQ+Wm067af6g9tu
TsqjE4JFeXCKnnw2xLiJ1Ha1wmc05AhSJ500JwhJcicL2hvRKgMhLbM05m8aOCAK3QmPWaL2lpPF
mHT4tUc+8GHsvWtlJPeoEBEQNccpzqozHUMu8/Gr4meZMwYAaKq41qLEFj0XDfvTIvYCmRNB8M0l
VR/RDAW6bZ9GrKYlhQP0gNo+oJO/JnCXszvD0PQ72p/Pjl99mv1zsrBLDOXy4U7rpj2A7S8d8ez6
0YXA+uI8eDwYmQ/nbLUWu8nPXuqQqWkSmUa7EPAgfGKkaRq0Oj4tYb/ITodnQQx8Y2hH4MqBKL4K
0dDMq/z3oYi+xBb6fseLzlGJu6vIUdjW1osDjj7ol+mz7pmPPocS9LYnCsx7LMnfZ99WR0/5F4l5
pdeb+SANJcOuEEBFXB1TODykIUK+Uw8o/0QlEO9koHWHcHS5Nk158RAlzQdH9wPgoYhzTjicwh3q
fzf9ZQ88q5IQuHahx5TUTwn8PeRqvoaHeqTGHXEJ5rp4bREq98j3WsHPWBd2dChLBAOqR2QQYyMt
UiX3jaC4h7L+boraCehqgyzgLlBWBGvkrdKwZiZAkGKqssT2vpBheopA4ORaOp0JaCWhwDsSV3pH
oseH7aODXjLjuc1wCEnn3EtnvK9n7+fgWP4+6rmZeWP1EecQ/MBTjYdadJgkzGHY8TZD8YvAniCJ
embadsmKpb3GdoQQexUfmW17U5Z5XuLCORWKaqZxGxGIylBHrbsWS+keersrdlr+hn+gDUTdUK6T
SeLjV+ZcmV/nyZ6v9lCAgwbg1FTVHnYgrG+bzuJHu25lSJg5BhwCtfuhvvG0aclyeaVEMTASRKII
swLU2nZVbPIgjbzmUqpLRicCloWnH6wSj1YXvTCRn1aMJg0jMlbrngiaZJyvRAtbFKUI2MuleXMG
ezhRvn+Y5jNpiRkbJOoMHX6m236rlXnxU+wfSy7PehcxauCuvK/meg57ezpWuSKKAzU2tuwYfbJ7
SUGA7wfXe0sRBjNsTYOmQu/SGufOsh6pN1CEtbgxKSQvvpsUB3e27ukzB/AvdYqSWQVMxlfECjPu
Wj56Azt+X3qQLec8RUbMgd/CRbY7ugCuVX3YY/9QeWHf0KuJOshLUMLIj0dUkpaDdipwk7NHq+cC
eyEwCOLhGrqGHdRa7uDk4dardLig75iMULKXHqwwlBRiCoQ4jmJgG/SXMxmNSLTH8TvCbfzY7ngZ
FcOFsv9EH/vWWP1JdKAznJwrd+6YoR2jpEtTAhdYq3ls1he3T6sT4qUT8PuKBMYTSYQf7khqzty8
z1nzGdH9B0o9AYPT7C+mhnUfPUa+k6YO7kfHleMUogla+xedzfSpdgUZMhA38LqoFA5CdhnyC70+
xkUWDuQ8c95Ljx1N1eYnPdUww/QfqAu+9cov96PRQn90mCrZSxeUvsPuC3TlqgY5X6bqxccYfY1Q
pfoRzCaN82nClNNpxbcFhTVOVmtBKDsBbp9WTjl0NJaASwVhQoR1IrYP0+QknklHgg6BCoAMbMVl
W6gnzsr4kNniSycc9KnOSCFViov0/IBimN3FZl4+x/1d4+kRBnI+Ncx7bnBckInRzL35l1reNJTg
Z6F7z3N0gTHLElSCuKCG0r0voXqaSXEFBhsohAJhXui4bK7u7Ix3ZYODlTbGvWZT1jiVae8yjbgE
9j9GHitoVLKB9sud7UUXqVX9Yc7R9C6xnQeRjSqLvEhgM7isJ3JvDa3F1KYadtGZ3JvWX8LJcvAB
PzgjaJDxO+SfX7FpP80VTn8Y3q/DwhVC2eM78XWVw/6GZNnZ6aokNmAOamB6QOjoOHkNgUgEmTDc
0hGNebv8AchXc/M1ZSDrL5Cyd3CVHWrmvfmpNlZ1N1OMg6YB8cdnkQaZQVCXQLZPNE8sgYzRG/Pv
E7xgM5bXEJR2F5DhQx0mHf3SJO3PYUyXkEbxYymRvftEerpwvY+qLV5yRT5kg8SskfYHjm98y3l8
zSvSYmt3eadseogyswgmT77aqGtR5vbOYR6hPsOLoWSHUaHAzlU2NqZBUbxohThmo2vQDlHOuQAP
dFCt/p4N0XLUXHnvLXhgxAGGK4EvNe2RMpfvjXeOjEEFUU+MoRXrcBUwHFjvcVMOu95DZgvZKaUz
DLkn770ORXhxMiz1g6zhZzvpKWcA4VkxTYAuFmxW7Ndu3H0ZkRHHyTPMoYtNAQZ/ojlw/0csTNTp
LkmwoeIuYteqoT+10iL42eCeQFTcIWeaMOeUrDiGR2KvyweM3+WhYCGUc/Y1SdJzI2Pyi5L4yfEf
mcm8GMnUXFak59gUuMDMBcbRAIvakmA2cj2CSykRrBqeAis/tu5nbDaC5PcUHf76r0zBtVviyaft
fzL99J/77M7qZEeqgl6RCJUsj9uvbGv8Gn0BVKeELbSXFDaP3fqPNh/x1teA3jIIoY+4LuxHlTFu
k0YXTJCjzmZRECMJTh8Wa6jSlFIxQ1hVzxXnkCCxdyQ2Ok199x4RbSh9uW+JKgGH1itCYhcvdPJV
JxJFyPLpF+6XKQrUUpRHwtvTLLbP5ty8JW7lh2xVA5fAWAZZgd8tWb38WePst1v9MHvHvGzUAymi
7q6rLPr3Fg6bbKrKs5G/tf20WtSrRwigJUT2WYX2OsmuLC/8PfhmiHw09asbsSXN09KegSARapRD
/oISCBOrk+SkRugcOJbyBfnRLMlJA7BmB+N6Gc0Xvw90/tNvtVP5nlppdqTExURuLeNRSUtBbaYi
thjH5HyJGBBRpyjQZQuIn5B5X78jSME+LeWvvu3bFw6mTXu2Xv9JJaaUiQoZAh1MsQ7ColXG8nXM
+KlpzXFLe+caBd2athndB4Uko56u+TgJOMrxdFxd+qPhcFJ3P+M2Namd3B4eY0wFn8znpYdwXkmK
vCoa0zsAcB68H4XoORujXwuq2X0zoC+PewrxemB7tHMo6MjtB5ANUXnpHD6+XQKxT/VZPuKlibHY
ONjagUQVwjvGPiq8ou9fKN5SEDyQ30wT2U32UBVz+sWbXrkQMAGz04VBVnZf1fXPdgU1+EX7pnmD
egKgwzxkbSs13O0Jq/2Spw7xszPsQz01L/FivjR5798amSCs97Nf/QwdTysi7lPu4F6W6dWLaHNv
XROvgz8yJTG4eJsJTRKRT1Ilw/3Wh5/Bk9F4JVd160dsXR/Yoejp8YEdbVuCDCqN8pBp+q3uLK6X
Ij3HCaElW4fRKDteYTMyHrocOil3h70tjfLUGPHEp1DN79eW2LT7GBX/yVBwYqumCWZzeIPc237u
c/fGPdK9XzjEKUZT6mnokacaXAMsoLg7apJh22I1HAnRh09r/VoxOoyZc0dxkLTxfD9K0tA8bSzC
0en7MEHFhyGW+3+s5jtK8uTSxCvEhZeZwdz0mJv9W5obnyPHIwxsmZdTansftL7DpZ3y6zaoa/A/
hgWaAWlWWUiFxDm5tkC9keVpzZQ36PR+omqyzi2VOWISRuJZTwpJmnOiR757LlK61AXELMBsE29x
8uzlEK56bIYwbzqOI502xvZTUzfvpMdUUM1zEdSNkwW9v3g70UBGoL91aIQ38O1Bylr/HoTNC78g
5yqYFkRkWHQz9lkFU61Lx7vfQsWa1uvRTXAm25F32t6ERsVfIsMTl5ZJaZ8Onygi/VO/TvR9vo+L
BsKvUQbDrCkDgSY6M6QXi4t5oRSYu9kIPDbc/VC1pArXTrHPypx6fqB7CVedR4A7b4UBAdVIs106
M+e19HY9vZmvIy5AOdFwZc9Iyo7gHfeG/pi4+ngHXI/mqQN+ye/WV3zgGFq1VrZPSE6c+2Eb4XzJ
lyn09P61A0LENCHhbpHoTzaz5jMBwzNeePnYo0K86q19A8oDVEb5JG9qYBlqUGDLCNFlN+bOp7Ut
aiYtnrecZvdAKOox7ayPlgiHo0MS0Snt+UGSCKQxBtw75KpfcU65N4P0lcR4SxfTfJhNKJEgkYgn
Whus9KEkWWdtxW2fHjasGnH0a4zd7mynx6o2Ts4455daEyRJxcUpmusmlBqHaMa9/xFu+HhrMoCn
Gbuvn2ch8ZNb74+JbrNrFg70pUAsFdmkXoFG7tYeL/gaRrXX2qwTOGLuXSsRQ+Wofnrl2Gzn1WVL
dXY7K6NyIJGyhxk6q+zap2cNd/aVqz2vB+ztiDDjNEvKh2FpAhDiQzBapQjmDn6XolmKcfNn54Cn
kI724AEl2V4afErET8byhd79a0zWpa9G9/B7JbS+dwTAKYMWyf6+SZqLPbi3JG1ReclblTzDd7NW
jcWr3YrmMqx7iBYXONER3J4mmgB7admvlheD/4cCGoLXa8IeH+PsTUjUMvufPXG/oyBNmykJAIeq
vUPEOUIsppe1V3qHXnw3VwiUT/qHHpXdGQs/8FR7xZdy5+byLY74BMUuLt17MXfprm2i73XOktua
2lWO+MEcOjzTzfKUOOa7Qe17c410uFQRfuHtIdE0NY6WGo29wSikWqeV9pJ9NvoRqnvV/rS69IQn
7quqGX3jzniG7SXPFjyKsJxAyIMZcw+dbcaPaV//9IzLJlWYlwIRAUIf2NXQTkk7PblTb8M8035l
hoxOi4f1kehsz6I/mSo0I6W2ixXNgbhtprDoOSZnkjfvtx8Fq24dxlQwsZ5zJ/N8LzAlUXz5TFKY
pBl8Ei1ebdbak4FVa5YV8T4D0uMkxfFsMcwfZ/sef7SGx957ryvnaXsL0G8JvB3lm1mLz4p6Xto5
You8BE6r8iDvL7UAFCAjCUwLJ/OYrQFEgAgxiOYfuqV/7nlCfJuQyRIXACrU4GCIEGCoFaiRJnoF
//pXXY+gnoH4uV7+0o/RXWUhApJeT9IOQeWg9LY9qE/hb1ikah+EWy+E/nAxJbYPJn7+0TiJtZeo
xyi6GTtj608ChlTLbqvgtgOtbHoydtg3ilI+bEVJ3WntGUplthtqT+3MGHE1AS0QgMuqx37HVMxj
39BX4VWbRve6P3/EKoq/6iylTYq4FUrbNr8dF80gPwzPGx8VPGfKqv1Ye9FTaRsDrUlWjQZhrxsG
snTbvKPpRW+27PrAWbNbDKJQCI7MKO+LWATegHu8aOo3AJJwjlBHC9f2g0YkXwfgGOv3m/WK/Xec
DtuzKj1ohBAxznbjKWbC5dO2XS2rlCWxAMv3ULMZfQw0P5jqV6IE78KlcBRYDpWZvW7nyG8BPcoo
7ZuRptpFy5evCwIFCjqNHXQddbvCA0SXKfsB0M5Xf6anppOzqUqyKsc21U5R69/R248vmTYTSlLV
+jEak5/pQOBnOph3bDK3CHPcbXD8X56jQbezP2umWj3TxOLA98Ah7suBuNJ48JkC2s3XrT51e4KG
i5YdV9mwiBWVmR2N85c0Z8fdxKWbak/o2qfEN4jZpStzVMU8PQzZKg6lXT90vFhjRQnK3TmjHUE2
xrdCi35t88lhHdo3qv05pRBOYfCVvdbexQ1YuRQj5mjwHfxWDVFQ1EZbXZ0Oc55rGtO+B8BzsAjX
PNd6fPNjMooIEBv33O7RnK56Hs4YgLWN/1CrV3PuLLRj5prGRzSHxawSZ+nMUyrqKzJtRoCrmLsf
eiYeI6GKfU4s7/YQBot+k/LtFxUjgCSmNVANkSqxQ97j+pDWI7D+0cGJQ/Znm/vtuTqUJmHrRmmA
+kMdgBAmZMBd8+yaxeZqm6hPYwkahBsbiNl1lF8MlDlZ6jzYk3vpwTCDrmvr0Fqyh+1PjBFDHSvC
jysQEABQGPLUEqLjgvPk5EA9DUuNmzj6CRhiMOh90LyJ0djUm5wENMEYi/JG0m8qbto0Yx+X2gUV
xw2d+YsVF/4prrVHeyjNQyxyyjtUcbYqkuP2oAkz7O/cidGMtW50U9KcTAlAwjAt4q5ASOY12R+Z
AgbIYPkCGPC43bK20ptnk7OZ1u/Cq9XBX2NM8wQIyiIoICUWEyrhHvmH/1bX5fOA5+JWucjQZDcV
19ztQdBNNPXBo/I3gP4pBOA9JIFt2Ij61keWvfJfg826sUhKz0SnxVFI96qxF9+KjDeRaxmEtdK/
wL9bob8caNvTqy3AQVkZLTg1ZXHYpOf28jzT3Xis+KCD16bnqNPgR04rHFqQXbmVkfGeWZCxH4lv
vuUjRO/ROOvgSPfbMVZpAoQrRB8KDmY59fJzE98rlJ5Bbad3UP3X6tPDMKQTtRhu36pRQJwDwf/g
oi4l9AGELQo7b7H1fZsTCCENe74Iu8GYFBknpBRPHafnxWya12y0oRrIb0k63Rv2iLl1XQEsb/LK
kMAAtG/LvWaXcmeT1MNY5ptsneS4/Sqfu6Imp38qZ7KCJq6YGeRSeJEUrp793NZ+X3HK/2LvPJYk
R9rs+i6zBw2AQy64CYUQqUWl2MAys7qg4YADDvX0PIgasxn+HI4Z99x0t3V3VWUIuH/i3nNXYURu
CAtl7wipFfl3ouuodQsinMkEZY4T3gf5o1u4cuv3DQPbsAt3HbPR6xM5S9j4ob8FwgMNZP0iVafF
yD1CFyn+k1yBZGrC7lypIIviqbo4bcokMKyfr93pxAXGhDFGJzQGMRFW8ms0eJl/hbTWzhRFf7me
XNd7ZG48IiUlW2pqWv7ghVAcqPrbOF1CglW+mBuLk26J1uk0M3YSuwnYTDJEQno8XI+DqziX4ysy
MUc6lkvA+ECcQtLsB0Of2pzYz6mP+6N2ZhYLcnQ2zMMdVBpYj+t0fF+WDsLeUgc0zdE0T/IksLLh
yWERnsIzifKEIgRM5LzPwPFuzCxB+5kkby48wcgI6IwV8cvrd11E45De5aJ9vH6TzUYebclPxRjr
KVua9m+rlRik0vgK8au6/F1sG8zgta1vr36o64fgsGxlbr0PpW9f0FDBlQF0xNwDz3Qrjb2tCEFX
MHMjg2jl2Y+b0zCkT34LjSUlvC/u2EUG2fRpWUSuXFWwSLHtpyQO9n5PYrctyF0vCdxDBnvX9H78
92wtTYNM5cZ+vB4vuV/0W6JeDZJrWP2keckzXyMlVfLT7HR9NDpT3FZlvmtWgYtbyt/+qup1Mlgs
rgbqUSepPJuCvVAtxttwPomBUfX6nSzXitlfu/brk+oV4wRnkkkfiOlkQ0Y6kFYHbWK7dptyFbOp
NjuijwBxk02/wgTpPSSE7Jj3E4m6a3881+PvUrYIJl3mfFDVUD56c1QWcN6Yy7uX6z/Vc/jAHpJD
MqT8jbv6H7csNoRhhieWYfPGtL/l+mrIlH1N836+8xDbbSQdD6Wjv9N993V9xLy16F7vlQWxejaK
r4YTiDw91sJXC1+Axu1iPlATIxxuZXOsc2w0pJ0bO4jvcOWCYr7MsQUt2hnODI7fVZVuOjf5B30u
u9+J35VgmZsK6fJOKHuXSpozw4I3NyTqNiMbkEjAn8QwUXZrtjvXG39ZvfVTgNEvmxmIkrpEs2rU
t1MMJFtM4J9Nayh3AlAjctuXYhSscCcJtwIZDHJdBD69Kh9I//1hCVPeyVbFB1mVxPIx+qvD5lXx
xB5GJUNW8aRMeuLs9EazLwIrx0SfIq8T1k/uwYLP0EFT8fnFrqyCkh4YZ6Jn5O7dGIeIrxysnIX3
p0aN1CUjSYNeyW0uY2bOq/x7VWT+PTRcczhW3aSIbrfenTVbhHGet7N9Vl5wzrAwMxynX2Q2Rhzz
FFWmFZIc07Nj5OuPzCdeZXGAYBi2guYoOCZCwWRn1WWtPqxVoEkcwaEbWEOQ0jAegTUWrSd35aph
TvpqBcaWwW5wfqopDu8Nu2cYgyIVPAm0PoRwzVQFEXNbMkU1/dnfdlGSYPV3EBFmv93WAKGRfyIB
gaidFs3RrX+3BFBSt6UAzWXCKKXSpBN0/ePcLx+GgM6Wh0ykbCgbrtDpcw/3XwKDv9Zlht0dCAgM
N0Rtow3zCFCRVvVUpj35UwK8DsGpn+GIY2Mx42fHdre9auWt1nCnioqXBS56M6ICZZLeRH1F2Ka2
xhsxzcF5aef3Tsr0lpIEOgqanzZ9XnN10MBVFtRdylV0bCMp2UjIL9Xskck49hBemLYK7qZ2or9S
SxO1c/E4w/PLSv9xttwYef4wRIs9PsG0nO+6ihdhZafrh2fkyURHiXCG6WMXybyna0aaasctnTR7
1blY+q2gWjzn5waK1S7EDsghxMHK6XrTdHvtaQIM3eQBr6fn3tbN0p5alGibIDfCjSVQFbh+em8Z
mPL/6kyvmn/kVAgPh8kMyayIs7NkKWE4yBcz8ZvJo71XXKF0rKxY2FkhB5zD9ZChUpsKjYbJ75EU
2fPZ5G2McmkF5xh1zdnLIFbggTy3flDDZ5I4cqhwejE9m8A17nk7GzZzdnuwkXFsWNrj6xiCT1IK
ylM6ccXy9dvpIgtuteTSDqbkHC/pbd8B9TC6PtlnHoDSJpd7FvAjnoPV/LYWUapWHdHoCH+83sDu
tnbLqftF/I532zKMPnQruRv88B4qCenL668hT6c5qQSB8PVbM+kjEbvwRCv/8++ArIt/B3ETZQiV
LtdyuA+GM/JMYxcodBVw2GO0PVBt3ZRlbdwkv8P4AaEgqcqrka0OkvFSDkt2007xYwGdKmpMbzqW
VvxOkgZuCQRCoR1/W+QxBtlsHWff/ZMHmSBIkON9Wux7RX7IA4xlUhlJYwOSY+M4Se77X04t2ofr
t0h0RAwCdaRu79Fv+nGdn1fUf7kOK+tfmGs/16C756FgcjIN1YkRSnfMOqYKE0F88jLCZEADXwA9
Y8zoBMjifcdBnoku7aDI22DYEbpATjaqnvV5Qs4sDcJUUkfu/35f4dS4DKFuxy5mgprYv/VqdFaD
fK8G0e4QfNg7rfNoIWz0Igv7EfMPXQSCp+tZlPUgw31ia0XYtNvBdsCtU31RtsboCTdXMfe1UtU4
gY9lnrx2TntXuXZxd32jU03MbTcNH2HhAzWGM3kzaqLyVt09/LDw0lCibI04e5atd+8xJQ0c1imu
gURonUNmk6siNkbPV2tvhnMoJIfviG4/uo6uTYi6bVGfAtkzz/XAx1zrOdKUkafApyYUbZ0nhUgV
WCZFGSRT5sjlcklc9rVW0fw1JfbtktMPzGzuwW2d14gyn0zCqCwbTlUTSbjh5Jg4rPm0bkpEgzrC
HfoQfi3Ks+sRe325BVndE/vB/SzAYoVkcCP3KnYYDKZjEg6EU9ryV0uEBB/SeIv6c0SRIOVhgRBz
V3fN61Kyl4/10eHHPaMUekuntaSn9N0DMU3vbfHbqwYbeEz5M5ZLgS6LNUVsfaNma/9+5OD884Ma
r+EiTn1TQ3jLWfbtDKZxe62/bLBQp2t5V2gLRYSV9gc0lBDUnDC5dRN5nsdwTfegN1269AZ7IZkf
WYNYZTHv4+7Jlbx39joTRIj3mVmY4RhjD7IXxyFQcPLWQh2vIlgp0rWIeoNeo1hIraPoGF3kFpgl
eYDwLLlXIJPnH9fDpV/PV0a/mn+fIIReGxJZvKdzKu/4OzaOl2pcYAEJHpauwqx8tePbme+eikIS
kBaLM4jnqxujQye4Id823LGsrIkscWdiIlB3eIZghR/fXN8ABAXZ3fWf1GCKE1grOEio7r2sDB7Q
yT+H2i/Oek5v/Hh0Ll4ye5drHUBHIC8N2qOt79OzjZIkZBS7l6IoEIZfvw8tUdzXChTJ486yoWaO
pl52SebJm8WRdzZeL1J+UdyErJpPob88Kw16wKrPFlDFC2T04nDdmVyv2Ng0h7sJTz7LlBx479T/
5pEcqIeq8VSkw40MkBKlvKv0cKjoe0qasEHz0/jZ7joeAIx1kt1K6nNx6tpovXHeqoKTmuesTt3y
bxmI9OEmzLo4mhbzRvQFG8V1ydqh/HGXT0nwn48H8EOOLWRfc1455yT9hUSmsPDNe2vty7IVKu0g
5dBWeQrc6Z8gSVBH8j2qCacFob/4j80qbSf88ZST8gA7k2skHpf5MjkiasqMKK5lmQhhcNQNkvfd
tbzP4iY9Cp9dXUba0XVWMCjXusf+9sDWn/S6daEyxDarU5LAtBlykxp5dhhShDTtMFuHyQEuiSoh
u1to25CMoCibauGc4lH8c62xjBagoJ5itW1M1WGG74tDltYP1zFiGpLZ5i7NfM/DTWSYb//taNpe
/2KJ2B1ZNXwiKGnY3LjMEfHT7132cwi2QV4hH7A2tu7NQ5q6l6RX6K4kgiIbaebA6/F0dPV1eDL5
Yc5pvxYDUYQtjEx/QU8jhoxOy1xm5u8jzfrSndvYgy3A5iUz8ofrgGLQRv8wJeS3Tr0NTp88AdDw
FlECjr74C4X41fs3h9DyW6TsXRu6FxSN2W5J+4/rXUoW8nAcc9ja8czeISM0VtpphrSJuVVROsT8
OHwZevs1rCKr2reahOdro8ERJvbX/+JXf0LFbW6W3aGWGNCyLjfOAbkaSaq2CZR2xsEAI/sEzTZT
MQlD7LoPAQx07OKC5ZAFRP56WWeJf8kyM39ykjE4dOv+pavUr9DgXNbd+J1YBj66ntM+QUiOoLoa
kM8YgItGz2TpxY5fdRYDSUqtgzGVL2lX/2Yl6W56cz76YMj7kQ9GTmNNqYXiPZdvuP8hStdGeFOn
302iIuXz1HDvms9SVeZzQu9XMdAyGwjEmninC6qX6Y6EphfXFOO56CnOpIlQga0KUJSQcfEosMlR
oqubqc6/rs6BpuMTWPkirb3G75oa0yTWbGTrrXlRpg3yj1E6y9Q1dommYmiTpx67N2I2LMRwAu/S
0KexWzXpA2a5c+629GDd/NmNy0sWl8Qhh58exSq8y2wgybB8n4IhRUs1uBSQ+nNMZH9KhnQ8uGl3
z4D1DOMVkFrlJXtjofOzJ4itwjAw8ZteGfUNTLerv4yExnRreiwQ7UQFN3L9uV047tIL4D4FEVuT
nN5pLndQb8ZL1hOlkIr8Ma3z8L76FgG068JiW+mw2xBOd9Daiy/ZS6VmfWoMgNF+gSzCKW3WwWP1
njqNPOCW+ROHatrL0kQoxUfkBBc7H8ydFyb1H5wv7pF5cXCDaWg3Js2zqscxagmh8yBvPZND1J5Y
vJM7xr3aduTJlWbwwFYquWWMAEjAVz1Pf8jSzLOP3WKeOytzn65funqc6z2fwlvFzvZG+al9Jkqg
2XlNZ+1AsWQ0cfWOQ1xgEIo3xSp6T0vmCyWJQKU/3yHs5RVX5lnMXr6zqOT2DrnmewKPnEf31lk8
aoWpeEO4+YMApLsf0Og3STCf/Qog1qINsitTus+U4Kikx5RjNUB/12/NNHLyXc+1ruT3LnOi/q5d
uNWi8hX18kXaKhPNtT11PVZ8k2TjB/mhpQLBL+DkzTlA9evWpnh1SuuznJvnHPdEhLcn2zO2CsEh
jzJKRGkhFrYxknblL2uybyy3ZenU2j9m6uTH3u4nfpfm0BmefmAvbT+qwWZHadV7Z/Q/EyM4XxEP
eQNolADOy8IJi8IaPaMjc7WxBjFclsU7yw7pVTLXNYcqVnfDrDA8zSB2bRQKPAmo8NcnBwsZW5uc
jRRkhSUVyX2+WD9WP6JkLBA3qJkvcuJyHnmMrVK23NdKpFZIjn19lCYNDnESP4U7I+R1xueAVG0H
tfa1AFVp9xa0vjprZ0D4h8yDX6ceCwEz1GGHS07uISP6g/LJjoGkaO43q/e7Cw3SI/G+Y+TV5Nep
sp2OlUgZAGKUOPoLonILs/cek35xcce+J8DD6/ddXSmAbPFTdnLWukuRdHjmtsJVnpLjyXgVebId
PPr6CwWSjPCtrDle1sWD2BsUPbCJtT+5gphIYHltYuynOZfrrkntjiaVowmqNdMeGJU+r5slI+Kx
6oXsp+m0aDgLDlICPxiz/Zy7uK6Gjs9t6PlJg1EdjaRAwZg5yR6VL0aHhkl92TjDvTE0ZJO4/td1
FShE/o+P2PNcuMPrdSFgjDyG2uqaG07NnSTz62Li7d4JA2olKL1T6VfxXQenhGhpQ++tls8+xsmL
R0/yHCbfjt/J4yKIUr0O7erMYgjpDn/Gkh+LbcLGYHNxmGth4QM+2BCxzuGCSIcEczgIgqOfdNz7
2rH9SDT109VFD799FWA1B6+N7z2mZ085u/z1OlOiiUjhix9FxuK0IvLkgJfkhuEsnqKV+sVJid6B
LavFRXJsCnKXJfE75x7lNgtr1Kt9/h7mZRnlgEgRKv5cfxk44bfYGs2zpLytii6+qwWEpiGxLX6I
YbhFf2h+A41IN33P/rklw2aDz35KPdp5R+lfI86HbVbWz/HMthYNMwdHGRyc0iwxBeKdu76gyaY+
92IymfvQJ/ZGIJbV2LKLuXsuhevcecD292O/ePDT44tEw38bp4yfYfBNdK+7KGanD0yZYzJsG/fS
dcFNwTLkVjkjoUqa/VxFCk6UmhN+zfV2xuSmH60qCmpNCgEfsCtHcWFteJkJfHtuDeMmFsxwVMVA
ztG6f5hdXrqKAasm7lPcwS1RthI7IsPZznhTxyANmaYSM48kYoPvv/ccCmtM/+04sBtAXgHx7e99
RDAicdjrb8ndrdnnaxgDrL0I+K72U7yE98tsbcWqeHJ4aomnVKxGq/xogPPZQURa9lcQRGA+Xskb
wFK8E4JVplZz70CggGnoTSg26zIhCpPRX4sRrTQRyLPRKk5mgb0rDfFkhEPeHrFcVJ58a5AG1X5s
PvGx/VV8DFN+thyzOVtG/6KGADsHlxaeZHGGC5zs5ncV9PN9YKqna6UcM7enqA0xAxpJE5FT6R80
WL59uqBaKtI/ANwIPnCF3EscEweCIJzJ+HTsDAgWtiZWnGyv/u0/aH3/BVXO+j+ZM6g5bQwdcPX4
Rl7ZKf+JjQLQYpwUF/zW7rB0dGTaHptWiduKXBB8LlQvoR8w3baZVY49nG41m6SNjot1kX8ZV/+f
sPjy3xMWbTg//3fC4uYfiBK6+s+ExfUX/CUselBKwYKFmJZDk3XDv/07vhSuqeNYXgjLLEDJbwk4
R7VUffo//w2Eomu6jgjRDwjwXAG/WQf5nf/khP+DKTWcURCmtgO38f8JX/q/E8vgBoY+3DondG0y
jvhu/Quv0GT0UYKndtGzgWyrUv+ugHaP9vslFvIc5s6zW7pq2+Fz/k/vz3/xnRYrJ+k/OEr//ifT
pjPFMh2gc//yJ+NWYhgBYXKTjQ6pFkvxkhv5C2VxZC1/GmGiTOlv3DLd5dL5Rb/4Zg7zF5kr7Hbg
4YfnimUx5iPfGs6hGB98Md5fOowjyW3QETLvHJ2Wk05TQsV4KuBWbYygfpiq+uO/fyEWj+K/vBQL
9QrCC2FBreaj/lf+n56T2DPjGJ6wg3LOspB+TrCftLew+iUBjtHF94BDctsB6iIQhoAlrzaiToqP
ZOq/R1KRHTAuW2/N1tj6ZeId17wWDuZ1xDz9GXqNkTNuyJKbAL+yEr41FoCLogkAOwA9aGL/K4lJ
BewIQ3ZEecmE9w9MH/4FmIWNJurNVWFHFEWRHYKJaPcJKOIWlMDnEKZMOGElB4Bja+YSTCmYw1f2
jeEPr3H9R7yTqDua9Q8kK/j4ir5fu+YuwRQFe5kfuO81CQsKv2/lbwYj/DObiB16xGgadxpjwsui
HVgNQhX3Tq7vdfc99aa9nUtQ3kz3y61RYS0V/jNRLcRQsiAVTfiHx4281SWJ6oT9ftGGb+GgPlrt
5mcjyB7GJ0eQfbWi3+KGme8StOfO1OBlhvLW12LbA6rZuI15Me0Q1URlkddbjeU9+EvCjdlT9qBW
t+TqrF97NGY99eqSF2gQ1DjegXI6Cz9B5tATPtmAOQ9J8D6UBL2ji3MivQQQKuNh2RlraqaNdKrQ
OEva7AYRnXEMM6nvErtgr0+oNowMKNWuoN9sJhOdSjHvMc2gGFnotkjdM9IGzw8JGzuZl++zJr2l
ceBuujAPN227vDTZt9ui1gyJ+AlbxnbMHQsqR/uhwB9pdn7HBD/mtndy/I705gmSFiUiQD1v6Bo6
EBZExyrPfM406Wc+N+EJ3dYyHw5iGnE7VqAflgCjYpKGF8GikvcIZHeOkAHDYHN0TOYqgYdddw7d
g+kQgCCtFqQK0md3u/a/9bpkrILiMSzlDTXVd1EEH2j4PmPX3MIYb/Zu3pF47M4MX/401Hs718hI
hSD3TSr56KybC/DvxrqAMApxJwQU0LBe+AH68kFP00mDoDk4IgXTsnK+s5Mbx9jep3kXe+1zU5Fh
lq4WXrjEf1q2JP5k4b82HXqP+zJGPkaICrkUJ48KXUisEKBptu7gQzXUprezJvzMjdpgQCSreGLg
m3cqvU9Anc4VJmN/lsm+tzReacc+x/PCYNPwNhnVMXsJG8XzPByT2Dz09TQ8TJq+nvgv1zoHSn8Q
FIvavsPSOufpW2ZlC9Vf+eV2jrN1tLEZq4r8Zlyvs2++M63CBF/j+Rm7kyMH+0JG8y0SbapIId+l
5d9Pvoeoyw3aPVG9eIXKFOHO5P7Uha5hneEoMv36ozTFzvEuCwiFTR3CfZfWM4lJpNL22IbzoL3x
Jb0/weDWkRsK8QnJPnWH1mOsBkSzJetb9MWR9NSz9Aj+xUCBvy9kJCXZU7A43+ThmqJkEN++Ph1k
YqMpXiOJpWSnfwGodiOEx1JmdWiabCKZFM6XTvp3WhC2gTH+Oa3is1/Hf5akwFzhWL/LZioJVKA/
Gsj7INQO8xiul0jQDx/o3IyN4xI4MdF6LOx0CH2pu22OfriyORVxr+2Yv8abjE1HQiqFISjw41o1
29bAL8tUzjcJyDCqdTcz7wWOMb4ZELVjlAsWakUzcPoTXlQSA6i3vUZQPJAD1cmG7UbwXViW2nhk
zr9ZwESm30xHPhuDxHdV9TBYqn7aOp2+75LmW4j4I1aWeDSTmZLSjbvd5DHtdM6s3N9EX4utyk3E
xMajmw3fRrDYT94aEpnzWOfxK4L9dl/5wbQxjN5Gp+0dLK95VYbXHVAY3Bs18Qlj0m97b3o0HSPf
oU/1nWUXhOg8sCAiXuKtatDxbWLwQsB0UgRCCyP+RecMvUgr863HYpZvri9ZqqnAisL6NMuL6iEC
Gymp7a9Ww5cLE/Vohb8qEfDZzvILkgo3R6OY4q9ZnPw5N+g4kINh29zFPoW6Fbw2usLD7FLCe6n3
lVvWL8KVoP+s6QTW1FqH2M0jlrXzthDNWQUu2eXm9FTj8y3L1iJHgOpD9eQXAsEZyuaDINFd10jj
Bo7fEscHK8WvNdbmKyP8P6R13rczsqVVHeXHwGhCp3pqZXUql/gDOq04uprwIharO10vqAMC48+Y
he85pwaGyuW5Hgg5ZfwjIobsC6HSa+ae3ZA+JTD58RwGSywZBDf5gbKOJEf9EVr+hzYD/PcprgeD
DbvuVbDtWRJtnNZLmEkWNFTEVsjhU1ZyItoxfbSLJoiWILuZoT7szQUZazCeVXVrYBXYEjQ3MWrO
3iYiZFccBuknI4ivhMiHYg2JqMonc2RyaKrqYAfs5FNDfGf48nBzXZSvt1xbgxG8cFVukwZXKpyj
ukh3Tkcon1XlxOk1LC0qNAlhPfpRohwDooR4ADqDtSXwHp2uJ8RLw9PrUQTssIgQ3uMQcj53OQ9n
R66DFKi3Or5C0sfNIeSDOw3rGNmqD4L2epO38RMiou8+DUFMQTiFEue/d5P/jKgmxRJeX4aJ9ffw
i3qN10Jv4zpoytwg2NlQAg5L2+0IK76LxyQ5tXJ6lNg8adDla+pxkPTzT2H7y6lU3PfcbQSgDDOM
JVL61Fgw5k5POnPfrcL/svIbOZj9bZt0n9hqSYLiXMGlf7fILt6GLD03TW7/JEgAz7znsB1QXHVC
x3c2iEejG092jJopdazyIGrcqeRFGJq5/M4ADbkfRy6LYIRKO0hy6Ls87W+HJLLtCGvzXRto9ZxN
9mtspgvDt7VwsYsW3Xc4EWaPcqUu/Xuo+NS46XybC8YbQYGphPz6OEhebBE+G6oJNmPa/GIRDvlN
oUdL+1/+mmDNsv579NFTNh16Ave+GvztOPU/lo/5LrHnnU5wLaY1QEwCgj7dKYRQkuEHHkfa3HCx
5M4cmqe2QTQwdpiNi4zYWOMr0BWPpe9grD/huEQK5JTwmrJVVTEWTy50xIbk9Giw4a3zw9hBHKXd
tJ9c89fg2vc6nN7wmszHVvrtgwLOTA42rLd8zZb3SQQ7jGO9VXOTsCNSOuo87jFTPGeEEl06dPLR
nHavnTCnczd1x7AYsqic04KpW3Bag82mRh9YFda7KBfEH6TIIDYNiUSHQRfv01h4z6qNMoPCx3WN
8dBMyn12LGBC2ZTbt5wkz3mAHXiymAPoZjy5vQFRrtdvXWnqg1p67gWrfUkduznqZspvvUoyMUCJ
gQz/tyRlAkYlXKdlTIdz5jn6bE5a7BU/zabbpQxDqRqdI1knCX4mUuIhB/gWWKNJ1KAmevu3nY3V
6xz/6QYEy7UcSHHR5ClToQ7GktzOrauxl3V7o/dAHCsMlcbUQYAqm90LFa/1wnV9soeMr5o7zVDC
ocHX7G61I4w338OY5zvdu+MwklB5iDTT0+rIWxYjufXUDtvUJc0x+6HwNgok+qucaQNv7VcKThQR
TbABBdOneXiXIavaW/xp2Oq+ER4R5oPRIXfz8FijhcaChhUA5fY/RTv00ITD9mIUHoBR0GKxWt6Z
/iMVAlXrNnW+H8JQ4G1DNuX19l0lTRSYk1NeUIXzXJkQ2grZHet4GkGKoabTFjM3KradY7ZfJpo9
OjwdnEopqIHE+GxN/m3DpHqFYOKbh22BuokQWYNsaMvC8kysnORq8rExQWbMNGv6mJVDkonnRXek
M2pQCpb9KQMbyKxmf2kiKE8FbqeMFvzYGiwHpnKlCsdwHjASbBJt/8wjJtsmTxh+FcE7jD0ikNlO
Us8T1SnTC01eaSS3FdNJdwWJgtw+2usIMjVN8HgGRd31L968bsJcWJXxqD2W1+jrC1NGPVPfsXUP
DirdW2/6cPpu3vvJTNecoXiQryVaYDgkfXABalXQhCwRi9d3k8bhgLuU17oYL6pp7YNy3EMRzmFk
1POm0Tlpjh3hSLPlJWec0cDr+XOkKrjmcu6C0VyXl7nJPFSq9s41wSbJxHuapXrtavYFg/EzTal9
8o2bpEbjMS7ej1Fy7SBz7TZkjzMPY2vKKU+qLFzd+6yafxssbja4a6npliwEp6BCXJ7+u2CddGjG
BXzIqN6mJruvaAG2JjUmjt9Nrt3qUmAXY9hLvCs2Yztng0EIeUjco4xQiBAmrFKONBtRThw+SIXT
FfMS97zdAN4g4wdqnxl15vKhY+hiM1WyHAnRDWA3uwulglQdyuNhumnMMgB3grd56EYEwVWJvGVq
DRYVzR1m5WY39zE40H6yKCgXDZ3AHyLDtJtTqnn0E5ijFzdpLkVWG+/mxFjcNwYLpphQpx4O7HbI
EBllCrehzmnYHIA+lxxZ3r5ZFIJXe1D7CiXc2mA2dxr5TcJp7PGRaq/oKJDCmZU/tuOBzgTnNaXU
bPlrAtOdOwxvHdZum2eS5U76QEx2foAzsC3MNQxMzDSwvbojNvRFtAZC8OTbSi5OgGConOP94IRv
1pz9OIQ2HKXlHPAD/tJ535zan7ZpubCN2TxxDfIIk1JNOuqDEcr0SLzVhZ643oVFQmXe+jURCDhG
UJu1w4l0Qs7NevAizUIstrNDXfYs3fx3WyOIaYcXNpL+PSVe5tn6omdjRbOAQilLhgyzePACYrnw
Qm4x6OitE1j2czGQjiA7+msktf4MYGe568303e1xYXc4Y8NWHkd0qRHRNoCV/d/ChpolKioPcITQ
XS1kKk5jwkpcTtPgF1sjHUzsAh7Ba5lZHmQ2i8jrwhfLhXrgZk3IsqmB3EKIay9DuEMQrHZOVV5Q
QmPXqakYsqw5xXWtP6oo9biIhqB+triyvDZ9KKbxmdUv03ju7FT558b3zFuZrEydCtkSyb22n0CW
sN5RTTERaQkUpsFzjgOSVQB01PEAp4nejN+vcuyFhD+J4gJHJUu9LPXDo2V15wX5FinHKKXM9JjL
8p9VBAC3l94GiMEWyYW9Ceo8i/rZ4R1q1FH7lJIU0OoY9DVdYX2PbJbroSClPLVuocoQ5Gw/txZY
Rmnnf9zYeLHAfjAo5JlzQ4K3+CiGmwxaTIp63ktwmq5r3bbN79SKR616F1VhAbbBgu+mrSF5TUvW
Y1WLkMROJXaKRHnRFPf209BYx7RFtNd6xgF8vvOUC284uatDBukWpX+pX2Q2JC+oLiL+H9WOLD+V
4Z54swCIV12zWfqFVPL1f5L09Bu2XKjoBN4zgC9gXusuGizbuAPZvE2skZC2odKHhlRlf52kF0nV
7eK8CPZI5F98FYYXDXjKhETwYFdWeOqcInIS9UtnU/Xw9y+x8wvNBgsAZ2OSWroNhBMcs0Jc2IkH
cNlJ8Z3scjiUg4XwBBBUJpz0FA/tP2PhvIQOwndw+F0UB+0T5oV0Y5KKsk2DCeIv4dF63tsuS31C
lW4pX8Q+MOR7I3j43WrCLCk7dT/J/mbO9c0STjTerKOWzv7wxv4WYaa5Db2B+FCLa7zIiBel3pEX
BiIs9hqc84aPIqJUmCHyVZe9wjsf0Mz8kTp9dYm4PCgPPQkZWZSD4kEv7RJBLHnq6kveaLmNfed3
0VTutmojU2S3iclMT2LC3RAzVwEmmo91shQ75VDExGsl8YUBy8GKwLzFNwGcegWtRUlv2eOcmDsa
slguh4TlDUkaTbZPMt6harQOFlp43KVjj82r8TcVXqqFOWFZMf2D5oKqQXJ3Qa9FrlygbcKsawCH
BcXn1MT9uWgFNe6XaijOVUn76jSq3nTx/IE8qN+mlSKeyyZqz5y/+S+EYI9duffbdG/Pk7UxJI8I
gu1vY6ZM0DXSrKV6sTN3RtqELNWHAbYdO2Gx3yIk2LBcDD7JHuPdF3N+Hjxqk0alxSG01ZM7tD9Y
V9aZqgObtPZOam5/OkpfZcPAVZOJvsKwwVGPLRS/rQv95SgUnZtvpBW6cXzQgjzFzrV/181XzR97
56OQ2FR1gMvFz0ds9TRfzDweyiQ/M+A0DzEATw5nJA0hbpdO7i/WBJ45Y5Jkmx4gJh5jiAgYKUwD
YAyzB2GZXwr9XVkWHod//LSU5Hb3K76tdCEdNwCJ8aJuSvI0d7HOHlJkU26OsLMZZzey89X1S5AJ
ghW4EOGfIBy+0eoY3geCVMoyHX+yCUVs31g2sh9OQ5t5TgXSL62nGbktb7KqWMd34NGy5n+xd2a7
kWPJlv0iFjgPr076KJdcsyLihQhJEZznmV/fi8qLmy7KW0T1c1eikEAqM0w8PDyDme212+YuIwFX
15l6yDGRJqFqmteRVO+Am6v0M5ORTCdIaUz6fZVRjl3FgCZrJd138BvWQc6eoevRWtNDPMNF2qi9
QL7C+pyzg5RyicHzlgtFbsFmQLhg02ZbHE1d50zfCIc+exp8PzkYIwNNHt4pzN5BcbjiTQr3Zk3z
npLiTdyb+NiGNdCQlsaOUW2OwDLXYYi0My+KPS1f0M1i9xhQIrGNDtBjUGEv/Jxk3P36qoAJHHTb
pD+OdN+TetwhggruGjG5bw1Ec9w7D5Zutlc6Xfx9/9p1SmvrIZiIDNyCEiXDTlGlndipv3RyY7Gv
sYB50T12jJyjTHr0AqWFPw9HCi4/UOhKGrmUeI/0qgVC/ur3rAqAU0+A7D00RZ4dxSO9psHob6cX
OepYhIMRVGHyo9rJ1iKIiyKm5ZSDZJhoxyzFi8GqtqHspwgO9Zc8sZxRrThSKgU9OvFR2QQ0lW90
Mr12XEbXXYR+0zXMPRDFH3EsoQnrBT5sBb/Kyr/SG7oZJBadsDgZdfxQBJV6qMboDqlzfJcl/Y0A
FMCrtTepaG7CML2t6gjag7GufLwjvIQjLNgzNxqv84mMn6XvMjzPLfro3pbHEJ2DjnOdYIAdpI2P
w6bMBcqH6TMivUKgTO2bFDR2k1Zkc2I0aho6EoaqqypvE7jNWzNV5AWQM4YFwZXLDzu6CiRVRwU9
0rtmKFhcRgLwO/J1jtUzt7KQ9BB99lPa1QNoXFAJaOnP4F3VCA4TwZ/aXq4ySaPfhQ+jNmliUN6C
2sTLw+1g/LBYQ/3Od3k1UiaftC7IppAXJSiCElMP7HBiDYlGKK2wwclAXaw0C7qb4sKyJtWLQ0bT
rugL0wuugKVJZiAOauw6+bf5rOk7abNxB/NLPVocBMM4uM5Tn9U9S16DLig2bHQvVpaBJ+5KtPR+
Othtm6IqTbVtASJlJUW8Hgs8b+O4ZYfwaLxJChMTQzE9igHDKvjNfYmaFj4HBAD1RcSGk1RAxSqQ
qn8xGNgKQRRsmfskmzy2BjOk8tSq5l6CAVMnuEFoUmisaDh1KsTSK0NFt2F6w4NhDIjsC5a7Krgf
xgpeN3ILesdGZS2qNAeRDkgtuKV01MFKNmgKSbzqJYXVwCGS15fFNrVbyR6QjArGaEedR4kFbRF9
9SBERCAtedmchry8waDYt8Hi/aSz4S9yhOeypI6jd+GaJuN8L6PmG72kwGC6fbE66bnx8zU1H4wI
gvJUcTVL6/pliCgkDmMJuWukWuP1j6SQdjoCZIkiB8xhtbQT1eVjhC1m+fKDrmVPUaMJq1B5N32p
cobB77aRJt6G0+UiqxBMKuKzNCa0yQgohrTWSUMmtYbQqva5JnsRBhGVIhw8ofwlTS7IwYC2rccN
khMPZ0y1bTa1MUjXpk3TD3veakDjvB7orB6T+seY06rfiOIe7+Vul6biTzdQ8mPDP5ANXsPAnTt3
p44Mub7NeqRZQOejtSqHr/DvUkcyFIvOQ1KE8nWkGcMBsst+DC0MlIxKYy6R39Qnnzc0fr8GHYY0
f9AhgMAlAmevG//UhZzL88jQt5rRvepGBz9e7Ve1qjTkQ7yG44X/JESSv3bTNbqjv2UuWScVRroC
F1ZNeu9GiFrKLRkUyARkk2SIj1HIqqiSCE8mCRENVBvk7ievpi7iAuJGngnEAT4M5eWOgQ7I20H+
jRz2VPJDfLeUtwysiEyqiKZ8GDLTvKrJ87C9xCRj134ePrf9eJOPvg7p1fsBAcg6GWkPKkGjvOiF
4XWjAr8nZc3JB3Wn7veP4ZDfhyXQ2cDI7tPAvw9azvqyOKl9xke5B00XRABgOOy9uqqElQeNc+T4
nrKQXlKFQXfYT/+munE7uFzhvLRnoLjZdx4XEAQE9TYCmcFZJNh2UUTTaTHe5TQ4uhbXjZ7epf1Y
AomosmPdkQ7uqL+tQGZHGxrzHAsuE+KkpACKnEi4hmXr0OOD8et+6i5TXhEWP3XSlFtIYdiNtPjw
3+mHMcmdHpTqOITKjsLCrQ+7MPLwUunCniQwtFmEwK28wxR839bBlehVOzGLYVR4HjI8RGAJ4n/F
IB3X0Yw5AhAry/xKqpHtiD15TPCROzeIH0hoTbIBTaRTNsLjOBNknPcAHwJUsKVK87fYKt1aXfpk
RRA5BReapgtlEm83+OyRzwF7l/TDPaW8xu7N5q7NKMTVkymQ/ipmnDX0HtwCcEUSoXin57EbOaMS
wja6dhMMhwtldKnm0NnQNuKInAu8rFi/Bqb3t2lu6GjqV6E/yqsMz5SscHtn4EK3Anp0lRexej0g
GdoOpWjiJFG+GzFA55qmhqae4Ddmdj9ycDXrW7mhrWtMuxdx7HOnbDWbvQdC43WZdPmqtrrnttBc
stfGXRMz+AYkwEyWH2Naj82Y3Es06D+KgQWtNOL1qA3JlgZoFEExZwa0G4ItReFzPLb+HpmBturL
DBsVTwYJlEg0DhcHUvNkStjbAa3X8dbDfoTbJPVsA1S90es0phuRsTFD6SaWhJP1YxPJVHxit3HX
fUDl1Ij47rlRDXZhQZGqq+rZTJo/YsgvFDU0G4h1/wuHr4eEBJRNjz2MnXFK3UgcyQTzXoWdd9OL
6kHvKbZyV8xXZAejTanoiCfz9Mfd6ImcuFqJWtrQP4t00NkjnqAaFDG6CoqNVgpPbQWsXM21di2W
Rrm3vPy+7utTk0q/i2nX/ugm+f/tVQvtVfq37VXOnzT5XUbn7VXTf/BPe5Wk/QevWcmyTJoPDVma
vHD/8Yc2/4M1rYJ7rWYYoqwr+lmDlfEfA6sxmmNkg+4d/va/DVaa+h9No1FL56g09Vcp5n9jX/vZ
og1nXI7guIlgoGtgt6jrM1szKXW7JIwmroDIofPoRZQ4YGMt9CB9bhD8GmXWTEWXtNp4ErzTuHSU
Tepk0LpW/gsmLluKO5IdLvi1XXwqC9c5ma2ZRrTp52cNieDUXDMoeSpruMnkjZhfR8Zh4Zl4OecN
Yv+MHKbDmklNROLu9DmGwWknAtKq2RTRQGVGq/pYHEIHzuCN8Bz6dn8g029PZ9R99LIQe9ac9hGb
ZJYh0YCG158xix1ovgD3Ukf65ZhbLgHrDmaZDWx1I19xEF+INusf+xJtssY7G82w7LOuaXhS+isc
blj2sKaEsiGphr39tfreQ+IQnZY090qCZvS6EP6z894/k0ci+Uk34uT/PPd/rVFE1djjaLYqPZKd
tJHPr9uVwop7RXKMtXRfb/1duTXXC4EvzVpDVxVD0SVe8bwFsLBIuQOQpN6B1BxW1kp6aVckX7bK
GrOFhYZDafrSzhoOP0b5PNrsnUbCaFlZQnWF9My6dzh2vrY7wS7XKMU3+Z/s6vunu/RSz8PNXmpU
ZFbRT+HEQ7CTduVO23LK21ZLnrOXPpPzONPPzyZPBCCrV10GUd5GN2RPbGWXbdGprV0npS1adCBq
/yIVsDSclz6R87gzk1NdMywlm16eYBymI1QVTeaBJXjRdzNHZ0nThMo1z0N/zHb7/djOGqL/mbLn
wafBP3voMZVrJSoIHu7bffPkOvUqeFRscQWucvM/Lc//d3/nhUfVZ2a5ooScMB6JFo2/9GxX5tcB
fnv0aq3CbjvAtjDQmFD5q39z5FghHoUTlDoedoVSAavZR1iNa6ZUcwA+Yki3tHxc+n7PBmPaGc8H
owAwSEKXXw9XLN58tkV8Xr/iBaGuJNtdlXb2MOymnqlq6TVM7/ibT0qfPvCz14D6pKMmxhwv1uOG
oykfsW8319yvqaltSYGtFJvc/wlQ6NJDX3wnhiSrGCeA8DNnM0AtBO77LQ+dHr2dcdXuWDfuhC2F
jrV0+/1skz87EP/PbPs3ljV7/z1n0BoIls6VeSqEHBUR3ryyB6FMGW5XtQdd+FtKP9Hx2mlMTflN
RfutP1XGNqcmpIinFmxn3C0tnxeHwCR/TH5FVKmYfx79vJB0gzQn6/YWb9I7b02CdmWupGdOsAtD
MJ0fvrzos1Cz8wUwIkkfpo+9LA8waPRsabO/EMCSJHL5tMnD5pua589n0kDvaNDj/vExh0nZP+HQ
tCqckfnbnIS9e7M0gbQL2wGcJvWjd1tDUzEbPXTCAaD3nKxa5atPcp5hGWMV7cRhD24iSiH7PhRp
Laxw44ZDBZYJZsozLklAgwoG7wr3I5kyfGneplQe9sNQZKkTw7x7aAwtOop1S++XRV3h0UgSfDsi
meStUALsaSptOFipCP6liWoVs1q3EX4BtDccbRyT57rCQc2LE4Guq8JoYWN08j36FzxeRlEzXuhj
a7bFQJujoMrwUkSvW7kF6atU8HSyXiLCtDQiUQnjE6NpOvNozBU074jijzbtEGOLJxqJi2adI2Gi
KQeWsp00+CkZKEg333890qVXq2jYy08KB1WcpAznrxYvyCEIupGaJyKmv6TB1uGm3iHQHjE52mZ7
cEbLu+LXlQmFAaIG/NhFUQKD/TloVYAv0nOC9m/NWtuQR3Ss9Xgw7OAa3I0jrcWduxa3wvLC9PVx
P0eezSta4ZQAFTmP+wCewoHWvUu2lLbejO3g0PC+WZrJFzZDDHyYwIoynZP1+VLIVUZEUUfNI9zr
B8RXO3eHJchKnjZDp1la879+N5+izRdDUwxaULg8H9wNm7p0sBt3FqeoRl6x+a9T27UXJtB0MPu8
+BCRqus/az1a8M/vMgtosB5Tnq92puMpDXhxsRr8g5uv9GO9HtcJUOwrXTVWhrMQepom34WeTSND
7iWxjQjdb5QNCA62Vod61zrcTWMLPe/7eF/PjIaoiRZWHoqMs7g0e1JfqQRDounLxlV4X23xF9mq
m3K75LYtfd3QiAP3Q2XayLo0P/G7QSJjj0oceWtukTPv3A12fRvgjUvv7tIAIorhEmWZyJzms0UO
ZS1LPSLpv8gL7qrrxH6jc3NwEkdwFmfKND7z13UebTZ+uV/nvp8RTTp1a3benfoTrcdKOMi7pRvw
hwn9LJaqmUCMFdkSTTbhz7PSHRNVIx+MqIdTF00TG0GFdbJq7XYHYMIBP2yXdnyN5zjt3t9PkwtL
zKfQ08/Pjl1tawADF0eqc/5TWtAiGi185BfmoToV3RCn8dExVz4HEAoqmz1sRjs+ugdphwfhRlov
j+Gl5zgPM7sijUY0pojz6T0YmptWHLddV/35fqg+sgTz16RjmcP/DPRy823eD1MAOi4xMCPeicVq
yo7Qu21Tet37u2Evv6bX/y8rsiZLpJzYgiyILbPxi7gwcGKkGQLbI4eLrZ1cWzaNput0HWyWLpoX
RpFg5Cx1DSmTOV8eORUovUjDu63RQyCbhY3n5MJ8WAoxWwYTtaQeBEfMLt0JAiEj/rhfeE/THzF7
T9okBdSQikuKps/O84YvQAEOOI7FkpPuEQDv6h1GyU80f2z89X/99SoIMZkNKt08vB9rfmfC1pne
UZNSEi2+DszEdf0a9SCR80P0RAvtSt7IO71CefSK5+Z64Vmn13/+rARX6agjU4mI05D12fQAC1JT
lKLoBlMm30/zA6NuGwc43DBoXOUaC05ovzQrl6LOvjYsNjIpSIlKp4btWyi9hF99+2vh2eZT5ePZ
piOHyqaNpHS2LOYB5pVUw3DJ4VISHNRildn0bNCYeRztclVDNPP1pRzI5aCoSEXdMFUOfJ/XK4sK
EiaTPFr0DHH7j3oghXVIX+RH/SHiK09OS1mXpYCzDyKPM+hQRkDZlK6UFYC7aCUVfxaGcr4K/zOU
/z7VbCgxIa2LNOKpwv2U1/khb7GhJW9lwjG7oeGwYdNO3oBpXo/h4l56cbZY/wafRuBsj0FyIoeW
yhNi5NuigwTRSMnux8IjzlMX80ecfQkFQE2/CXlEYddvtE2ySw7ZljbHXeWQuvhB+9shvNac76Ne
HleD848+lQC+LDU9WGtKTxT3t+622SZbWmpJcS4lHOeJuX+e7X/DGLOsAeaNvRS3jKCv3Wf5g5/C
4tnR6mYn2vX3D/RxLvyyoFj/hprNf9G1NEUIYurXh+Km2tIYv5IOnBxtuOILsRYGz5jN/CETCnfE
RIWjQb1XdjpHg2q/fDT4cmucRk8TWaFNzbIsShef51+uuIOvUdOwlRNWQzuSW7bvwD06Ys1jJ5tu
t3h4vPRNa9yfMFWikASE5nNEzBVq2QxRyoRqaj3JkgunXRknWVKcoGeq4pcsa8RD5wIP182Iw5Eb
0ZsuqWW9o12EJTtCcygoUXS38Hq//maGoaHl5aCJXQWb1uffLONSkNQJfeNFA38tdeXoBQRv8NC3
Ko2CmJXBcMYxKu7c8Yb6bY23XpMD6yoNur8GVHypAN9YroXov03bsH1RHyP/xi5GNWh+t3d7vBfZ
zJEqfixRWPQguuXXtIMjYIpNupV+IpL5fji+rkwmDSEYVJG8McApzEZD9FOcPKjI22Zo3iJC3MZi
vcEce+FE8nWiE4b6n64p5IgoEn4edCX3MQzTe6ScU3ZtS9npowiydBK5FIbOQYXDCEEYxM9h3KFP
ArFtB1swIWD5BTd3T3oBtXPrl+XeKOJfQqJfkys6fT+KX7IGCpmYs8Afd8SzBT7rU9gMOoEV1R3X
Yw+ydsy9PaeVq5FSVE9fnoAMuGyx0tR94U222Epjv119/3t8XSX5NcjR6CYyfP1LdsjEr3gcJw51
m8oaOsu+1m4Cr66OVRih9BLUyKFNfvz9fdQvt7eP5eXfj33+9GD2+pgm3OmY0uDIB8hxPe4yrqkr
SEh2uAZta0u/S9I1SzmFr9OXhe0s8mytTgU9TOWKhU0zffmxNavgj+Wryr0U+XRMf/+YXxcOYsmq
xXGT8hfpoc+Tq7ckmaYeYhVtgnrpFIbdwlX0SyrhYyDPQky/wtk0KsYoE3CGnwbSPUA82iZHRAer
wFksOE2/7HyTm5L9polRFTy42Y7QCIHWChWbXIwOc2/eyWwJ4QZhm3A0ttNaIyxlLi++qrOIsxOz
6lcqVnvsCOKh3iMqUVfgwe1xW6/RRdjRlLd8VRYy7V8urB8DSn8mdxLyJV/WnbbKw14UOEAbp2EN
aH4bujTfOtGxXSs2vWC7uHbEu7xbmCoX1gOd1Q5/W/qUDEWdL0T50JS0QU4v8g4QGfXD+lV1GFin
fupW5sK0uTSyZ8Hmn1+NC6mVxYlk58CKzKLawSXFF7B6+n7+f6n5ToN5Hmf2sUlNEXpoERFUU8c3
NsGa3n5tDWzcRjV3wsb7fSGgfGGSngecfn72OXRZJFRyPLUzH6dbyLiL7NYW7pgtDtLZhVG89Hmf
B5u+mLNgo6C0pQh8AgdcvPcsdzfU2sP3D3TxRcmSZPAX3KmpTeY8hCE3nlnj2oNl8JvmPln9vSIt
ppQvBmEzNw3SaIo5/7IHC9y6JzH12h/FTX30SfEK99K2/xvcylyFY9L0S6vw122HiXEWcvZpIxZL
W0EmZAemo/N3MR32DfYcKFISYyl9Mi9GfMxCPiyy81z7OUx8HkR0hxwce4xi0JID9KHxMHWG7q7C
P4POPU1Z6Dy4uCZzt2HvVOh7UufXYUEpaEeaMAK+hr43SO/c1LCcNqn+irW5q40U8bjgAnAJ6M0W
dEzXvp80Fw/v1CHIRUmmAWJq9sC9a4YKikTRpsKzqdAJ3Gi7wnYdw27XxjP8tOXb1oWHNmQyNnSA
aR8pnVlMbwzaBtQgNYlV60C15RYE+34r75budReejhgUs6i4yiSq5rmjMKzMyvVDgD6QNOL/WVgE
27DsjnZVBxSBvZzb/vqt045mWPJH0Cnn/HkOxUh0yiIgPVSLb7ryPKhLiZuvV3GDZjnFkky66Ki2
zK6rBb6ovQW5m408uUEBuR1CMBNkssWNsh6uaIt9CjkOLV27Lj0X+DGa42iQg4UzW8OKQCvDYMiw
fVaOePv22s3CXPy6Ik+XJ1KKLGDS1wN2VeeW1QW8LRHkyip24hOJxVWyVzfoXIT/vj7GlejTZW1a
7M4W5ThuI8X0dQjktBn5P6d63Ftvl78zZyqO/fcb6edos3WsALKIF6/ArEdcELrNSbfge8jCQobt
0lsydNCDKFItSzNnD1UDuBywqiBv6Ao9mj1xAIUh+gvv6us6ycTj+s1ZlUVSmpdUCqnDfMXUWxAy
wr50n5TqgYr3UG+rTtypXrNwr/667RiGhdJF5iaJZHjePzGSetC8NsZL031AfIsb9w89X9g/L1w0
DNqfWSaIxf42HznL9XIxsYbWLn+Ej/1xuJFWXJHXGsipA9YfUGeclG635NVduuJcmPhEpj6lsHJo
ZIA+T8RCReCqjXL7sSCetE26ibZgbQ4YiK6WbrEXhnLqmOX4yByRv5Sg0YQJlVBJGOCkJ8v7acgo
f7fff8gX1idCWB/ERJV80Gx917IsHKyCgUzGU1q8WPE6Ea6yciEKZUmG5fM1gxd2Fmf6+dn321lB
79PWzrBJpkBFTzu5orm3RrwLSu2u0frCyWS4T+kA/Uwra1puvPqHNoF2jUigI01TnpChHbApBq3U
pm+G5N7iE7KSB7F1fFml4RBAgiSm16jM8XdMMO+srlKhuNFbVJf/qN2KeudN+I0h7U9ZU5x8xf/d
SVXtJDIGkiNGrhDJbqcKhSdY7b5P3CsE3jetXGIwzNYewnhJ1Jzur2gARmu5V40VbABFOMDnnvQ2
2aqG65RZt8f/+TFtrZWV13Y+YA3ZqY6YuDuvBBWce1s/kDeeUjymHu2E2StH910G4gss+i5tcWYE
td43mJAXOGtj/Oj7q1bD2xKw46g0xyKGC/wK6mAH+EWp/jSYBEjaHeTGjQKfT3Atu9Ym/QUambze
yemh6W5SzLFGJeURBdzcj241teX/kUfAgDW9QXp25xbdEcjHkTOQ04hFsBkszotxjhoxL0+jIr23
fb6u627v9rAKqwHF0c84fjBiNNHkzxGHr0I02hKFOYgno3ryTXfFNRwdMO6EAaKGMCFtpkIhE1/E
ipRjsI+w6AXT+KPWHkPo8LV1m7au04NdrCtWeK/ZC4FfrPBWMVd+U8GOLt50XBAQuyO/1ITbSKu5
DFjjUw23Qsp7u5O6LfapN4LQnYAxPsCOxjMhPlQl+uU+PAXYSxudvIXaZEfYpZrNLwPD20lYiT84
XYbi2sK0QNOlTdGzrIjuc4Xbb+sHh0QC8hNjD6HaLtQ6F7mE6vXPsVyjbfLvarP8MULOorfxOjTf
Io1B0CJmS0lKrQUNIkAE/yu0zY7Wp3exncgF2zSs+DdAQ7WI39zSGQqwC3H5ZMGyj5p7IU6vkmwN
4v25Q7iMq63dp9F7VzTwvtB8aZOXI+yqMv3rJtlrRfVt9CO+YfNgqvA03B9yLNND6m+DDqeybli1
keYE1vjLmNKZk+AejYaILLPYCWN+jZnbWk6Co1DfD3WEylKt9phpbOqxQJYZYSHn77UKhrd4ZySP
goLcKPFo3NvKyXuWrYPqmFmMQPwbKt3WjNX7oU/Xg1Gscku8loLEboWfsfGIjYINFGjTg4Krsiu1
ttbeZLKnVevMS7YiPLVcB6icrAfIYG13RF/q1Pjt6Trt29kDe902j3Y1iP+QUym6sMri/xikZv6P
ND2pWMs3wvBSNLiou/E0n5E+HrT0EdqwNpWsEa4olnbwYVIa7aHDqk2rD0kkO7jl2SNm6UP+XvSn
EFdu9LebJqLlwbd2Uf9mcMVwhxKuAiprFbQE0knqBE7ad2vPVJ6lvH7gcvIkheYOZf5KinPQ46+S
m68FnPISo90pBUtuV26KqF/1A6Afv/yF4O+6MD2nbcedgDtomBk/UNehyhxXqv9e5Pg4etmWfIJj
VE6qq9kqrh6waLzPlHSb0IU1wRGRyyrN3vT3GeqrrjKOmCRtO9SnfYtBWoI3nyk8BCqGPar0A77W
AA61jIOVatDY2qM8HhqZmJqwMyYFf6H6p7COf4/hS6/Q/pFcYWT3B/Tfi4tZc12S6fN3OidNtfhV
034m9feVJEJZ058LPs6xQNOrV1cWH1c7FHjuPEXdvaakpy4V7r28OpT+q+43G2tQN92Q8VHE12ki
34R++eQ3h0iB0sCNaC3p0XA95vW6ZmUIPNZKwE8oQJXr3ivyo1wGFW4ktQZezItgHylhA0ra7I80
OcWnVi39KzWSxH3jiSmdxEYe/tSsQL3CxUPCp0m6QgX2UwuG3jZwZWKHaN99qbkOvAahk/WQaC7A
nNT6ASV93SbmXRMp9+i9WvYyfRNrQPtKuJq6klzFHZQraVsX5UlPs99FDezOL97qEPcB0PFitNX1
q7x6MKIOGoXYv9J2zXp3NNLuitwDxJDYgvEQsFIOWKfmlRuui8KSHKnTAge/pwZpqXhFQaM4tHDx
hCD/E0e1AiGnuU096T3S5GevA/mgqk9eg2EheDhYYe81vliOrBjVyvfbU+hHp7BRKyiqBhkjVZC3
XoOdZK5miJQxk3qHGBagq5ESdChCOc2tsGvpROvC6G8P5oXOSDVlsaoVXQMIhM7RhGC4qb0isPvG
024ElECHXIy6KyrJA0hZLMl/Iv31d3KAhFRLclo14RPBuc0grYQWtWx0l2yQibEZq5LWbr0ufRYC
cLZjKSGkVKRkIngMG1MeCqTGoQaYBPnf0Bb6ozmAcIWhxx7luiXUKphMQtzg5FoHPWpuLCzojXFh
bnTxdazVI6Y/YmmHBc6LBVZEuGm0ffU38DS0IYOcbYswLzGcTztbomZxrWReBPMmFddVoHLrjs3y
PsJb92gUeA0UCvAc2Bn1JopEZWT2IX53ONxxvUyTXjBPUV/s2J/BtkK9qO/azdiDs0t0oPwFaPHJ
PKN/Mav4j9/WUB+NamMkfneIx+Eoey4WlDhradFpxIO1Huu3zKuPrVfbbqqs+TqQE6Zbamcpx5QW
/1bjTyjgAFeDcIPtvFFVLBkVltdECm96BUsbuRXXY9galS0JgfCY+mO0DutW2atjL6y/P2d+PcoC
ZjE4rZN/5cYjz85/5VCNVs1JF6gumEPfWAmQX7N2qXf+Yhg4RZSxpqSrObtuc1/1eRS2wEA0OHXg
RuFGVFpSaMzfP8/Xq9sEmvk30CwFGqtJm7YeGTxd/qWW2AtW+sK1belRpovI2YlZzWM94/IIeaG9
T03diaSbTi6d7x/jQpBPdaJZEDeQ2lboc+pkKXMwkq58EyUnm8z3YaZbxOfT/1SOUqg8y3iuqR+o
77NnwfrYb9wQHKmb3qrxyyj/xurIFkVHbf58H+lCGmkKxU1jStFROp1daDLseiPdwqpMKpyCVP/+
o2kF3foGWsPUPjiljJfSLV9vUZ+Dzma31bCrdClBa+lmUC34Khjb/lHbhSrG5WH899lm2ao6SyQA
bx/FxSMcqI2kXAvidZI911q++34cL8zv82H8EG+cvTFkvaUK1QORsHzI5d9N9fL9n3+hueLTkM2l
CboAzFkZCVDCTNhIO45/dB3nNwAatktp6QsFi8/BZtN8DFIk7BLBAKh5v6dGOG8t2AVg0lW7lp3l
iBeHjxq+JJOqtb60sYZFI8P7qgaEfvivJf6zKdee/f0QXvp2LXQdFvoOhZTELBORBmIeSY3c03X2
G4TGykI4Yeb9f7/QkZ+ysFMhJUYDx+x7MnxNbowpARzrxbCBxsbJbVDd9ffPcqFORv3RJGn0sTlI
8+wvqMpcKmO8HKf8nuSAPIAfSzupvKm3YKaF9+/jXfiS2CF0E2nmlNE3Zsv3aGapIvjgHgYyDSSz
4M7gpIbfY421aYaH5vfhLryqT+Fm86+0AIIZEbD6oj5a6j6IWgoWSwWfi0HoP0DcS4sB8uzPG0am
ul4MEny0mxLgI86MZYzMx12yTZnWstlaTmbPpFiM9MQks/g5jOIFPjcEwqRpve9lLIY84KIGDFWv
uzKKN0BVC6N3YXX9tNfOJrpXgeav0MDYja79idHnyMY757H7scn2378ndfqjZg/3KdT0XZ8te8lY
VmEStViLYckEGKxXw1vwtPKvESDYhtoM+McUFyO1FTOkip5yG3XHwdjI3Z2Hk176lkWlQykjGlZY
ev2uLOMtDkCqcCQ37bIbf2JZWK6tiMzD4JUGttpDuOlHM9n1FrRK4NcgEXMz/VnnUf6AJUQBoM+P
sGWC7C3U3MDduDSfcw04HnB6RNaOWfXdPhl8+UUA0fnc9qjpEivNrprWtB6/H5+vU4wsnqlIpHAn
/f+8XAICQvUtqSftKpW7vutw/YpiKNjquPDKL6wHRLKmzKfG1/mlmTeNagm0FjmlEX8ExBSkYW7g
G08d8+VWv19qSrj0YPCGyOySb2Xjm+2s+K5GVDbp4zA6I/irCp0JPzQqfUydMuu/3loR27AlkG6l
qfZLpxVYW87kBQlyOlX0h8GIiifFh5v0/au6mCKXqP/Q26aT9P+yoiaGnA3KNIKnSf6OHuWquhaA
aK/Uh5ZWC5rmT649bGkP+j7y172P5zsLPFvs8kCboMMGd6bKCPZwwgT8zePY+T6KpKgX1oVJXm+p
tHWwx8qzdSHLO1X3XZFNQh6DTW5h2AQG+VEPavl6kPR7LFt+QYk/NRpA7NjHd7NodYpF8vDGy/mJ
b5/ohH0Bxq7I/1Zx/1NqzF8jtpbTldsJ9Dh91U1fO+Vq58ENk6+BF8Pgj4OTMdVs/P6d3g6ZxCs5
GgwT9haZGEtRrobC+KVXw72UFY5ldnQtiNrPWCBR15vkYK18JMcL5F8QSPi65o+2sTatrlDfDLiC
SviJ20kSCGvwvpBKXQNyWQjtN0pk9R7pT21nFsutnNTPaa7Uq0r07vGWDJ0aD26n6VvmbuHLJHoG
8UZ2O2o8WbfW01iFpwNhOk9l9gfUfSsFGzP4P+Y9JjednaTYwZeB8VRp5i4txetiKK7awXrCi3TX
Yu0FTUl8JM8FbmykNkYq6+/YeAi1pYJu7VRzlDH7lYexsk1wCGaghI7cZ9K6d3qj3xli/hsKz7oV
gNaaWK56WJzbaIuqPT1pia3EcMzoWKh2eaQ8Z0X5oBRdfj1if3HoFSNbS4GhH0vc4B+0XAvXgBdv
1dq9SzR/eA56PVmrYVxvTB3bRcOt1CesYzrH98v6ztIrTFS6qKvtdtBvrVC8l/WOfLUYC2AGrfc4
VR78FjSwlvUcPfzybcyTfquSB3WiwPgbq+SsVTEYcS8MskMkePiQMNihKWO0zlg5bSyb22GkKhDR
YbiilB2tIkPxrzoTZHOR97SUhumxTbDr1jD/hBc8aiFdR3gY1Vp8Q+HOfWgxoIi2tTtRSrP+McsT
DyCSiMQlyTa60NcOHbL7qvFvYb7ywoRyAhQxrVIduJmS7yefyxVAMwySXGOlpwikNWlcuQGe4ooL
j0q7jcriKksHWPyRdpKKlEWV5OnvUXPfhzYYdk2RTX5Q73Ir83jZA3y7a1nWtrVQr2PNf251y8bC
Jlq7cYURbhi+R0URPhVGZj4UPgHkFsRPreIXk2ra8f9wdh7LkSPJun4imEGLbQKJFNSarA2silUF
rTWe/n7gOdeaBNMSp3sWs6kZekYghIf7LwJTcuMS5x+IzpdjpRexnRdYGrS0KcpCuWypBJpK5JbR
n6LrLkxr2HVCckza6LoYjWuxxl2Qkrcj17VwH5h46wC/3ChSdqFjU8uFd6CMc6Vo4bXamFd+0z7l
IgUuNK72Su2/d1bzexKNfa+hzF0jkrppRwwtNC3YNtZsHo23Yt+gxxfv4AW4pZZzOXdHeh/wH/ET
uqeasM2GdovRyA5CxDFLYzhV2CYo3UNZdKzvUqJ+3phP1YRfHxLecU5214UImyIi9RTwTAva6ldh
tr+Qbio3Ed0fhIkLV8XfSQj1aw3txKgTdp7cHrpRQOmbb7uRqYU6UdFJjoj3r12baMKiWyxhoYya
563ST/elWKdUbtGiDPw3X2ubY5F0j4C7qUSZSFB7yX7AwFfKWtQ48yTaFGLwswlK3GjqH1j+3Emy
7KIifBH70U8vMFA2H51kLPFrVA++NbpZb/5CZfYPBorXiiY3myrC6sJL8ECyMP6yvPRnajQiIlod
Ql4mOrKBgTiiIUmOHEN7pszZBZa3nUvxKjOeNYpT6OJlE6X7uA2fJinC3aeCQjaldoXnFIV04SrC
FaJOAxdyFBVCiYD4TiTyXTmiAiGI4q+6MXB6QT4fWjgcHzkcdn7OSy6zcOToRzoAGo+9x6GnOZNU
AlsdPTOUb9HOLtCtbqXyxWiF+6bkYBCDhwGXztHslY0ltpGDIOeNjFNioqjXitgcOrPc9ayMuu8l
ZrGiymqWD74PY6sdsLr1db/dBL7lNGPlDnFyHNLyV1L3VAgDbVNaQ+XinIgD9uzVa7SYYA7aDsm4
bVO1byJ57UauxL89CsWuKfbhZUS/YPZz7X4n2PJIgA5iZJZH/+ilWK0HtGdH4alMqovRi+i/9Lm+
ycRW2DSl/lDo5X0hmJetnD/XYf86sL/wKT5OwXjZiNpBqRs0myOx3CqxR2EWI4AHjFQjV4wnvLW8
PrszW0IU8nTEEOGPXEU7vRNuu9HD5rzQ1U3etts4DPYWuoAUPA4BDjFVAWAnkTJOHjBLCWakRh9f
W3WMQ4cqFyjxj0C0NEzGIhgUmA9BdMDNoTYa7ozId+RJGhAxtqLLJvStg1wE2ZM5GdUFybh2HFWa
cj0+EA2muVVqotA4RIjWqWGVIN0rcaj1QeZandb5h6ovVJ1qcVgACpGSRkX0Gy1LLD9l6PxK/9ev
JSQ1R3RXEavvfQEblHovNelNLAr3Wer/1ELjkFHvUNrpWuksrFQLH5NjTd5m6twRrB4xMlJY2nn3
hiigvm19RXWAF73LgUpfskiarV5hbtpHCN0qym0eTy9xED+P2TjuAGggXYv6bZv6eGZb04vEA2NT
CvUFttr1BpXAPb3bv2Hblq5R6inXLzKHiYl7kCROAbYD5eDIOjp/Mm4Tew74YN9iMurkXrxFPv+5
LWiCwfqbe1HYngWt9KNW1RRd4wrhUN281DBQ80aLrKEKr2KTpleN38Go6XcWrTyMu9trU0zlgxjK
7wECqWqkPgnYBgoG+00ac1Sms+qIF/1gx/gnUyZ6SIK8cQwBTL846L8CwaSZbILUMdQMsSOsyqtJ
0W0Y7leeiix8paJ3KKY3olVcZ4jsUL/Pakq1JTKwfXnEF9nb4HX3W8GCRkrjrd5aMLO04bbj7EAM
OHv00XGoPTp+np/9aOPyMFr+Tc7FSsbGk2v60XSIbCOrbQXxz0qoYLXksx62liHBK3s3dZf/8oT+
Wkhj4agGIvYyKLDaFAsum7gZtzQa3qoRA/ZyMHcBTX1SjZckiC6jznzGHfnNlMmiYSF6m2I2d41K
7aHExCpDb3So5ScxDp9FrbtDnPGF+/nClMubStKPetb9iCTlCaOBYymoN1oGpQMB+uckyW/QpY1s
1CZuhFQrt8BPn/IUQ3cMuukb94jM0g0/InFhzu3CdJMnDYrJ7bHzIn+be9pOkivV6S0Mj6rZ7Nzr
wyczQUKx0hr1YDSAj0suEyyICgAAc/sT86ntWAnuYGrPNfZGnaL8zifhJh1QzvX1Mnkewyijn6nj
Bu3pb2DKtkatlE7bisWOjOaoVvGVUHWYCmOyyE8w/BKdjHB6Cct+D6Y83MmVhw5opV+JWtk6U6A9
hoLYX4zdrF/qobCLaFvLZw8QOvIQ94mqJHabJroVaz5ROuEUjley4neHAsUQfJ9QnVVVfZtFxm1V
mb+xM7qN9PS9ollkd3r53I+4WQhifO/F1c4LxRgsRPTQ17yWjbC5mIL0jTvlT2fJN7i9YOUldscS
7NlG4cNsAm0cD/ReIPioSrTB6+aIHXm5aYb4PRakH3Tm2y0SuXelGPzlqHlVS9Ctba+89cMoUck0
7mQMcdEvygFeBM1fqbVypwPocInY6y7CE9o3+EKqT48+0TQUKRHgLMTsFS4GlihBu4tV+dliE0ai
ot75g1RiLOAf/AmrSl4pvY1cReREXoLNZEpfEd5DfEHPDLs8hFAAA5gKItHYR+DMudcL74XLOHaD
UsS8qw/wxOnJNUbRyeThRau7yMG9GTWrwMS7UhQxC7KSzO1SrEA1yet/9KXPPVd1t4KH2nwn56FT
S56Aq4b5WFd4GXgkUW0V3XmJv59q37EyDZeS+SrHKPxC6CF69X2r79lbgDiL6R7oQrQBNnEnT2mA
grHxKAtoPpuico0hyLVpjKY94RywwdSQCzehhKqClnYzpUR+XY61P/msH1PjyUd1hqKI0Y2cybOk
dURRTWl+KmoY2rGUvaI5ifZ1xftOF6PUGbDIlsL+j5eHiBphR90g2LqZLO86NdPHcsKJJJf9nV4o
qLyGyEvHbXcISnZQNf7Be2gbDy3Qdp6BIQIpNFeF+ypsnotYJ++p1OtA7kunajNcPzTMeYaDESr3
rd+9pIbabMRUekGluqcIZNZOG3DV57g1E6lls+O3XSJ5vPHU0B3o+PVScFHp1WWdZz85GAJAGCOm
BoiP2koZOVriXyCB41IUwpLBSJ8iRHU3bYlYL6gIT1SvxCSix6yOfJ0ueqEYfchS6A5+4l0ZyeSK
0NyMboLJSKvSmTp1hhbpqZtZUXWsuOCT+cRQE54/HvnRrqgwwcjJd2DDqeh9org/1X18g5EoM9HI
jyPaOk4xJTcYVdx4Vvtc4vLs+biVYb7KvZXWIJK4HQ9DXJHqTuIjMGt8nIoQj9DOd0uWwyYYTLjG
LVgaH44IJgpms+1jpHTkwDKvczXbW4G27TJzH7WiM2oUAgfQHSh1P4VaROYpZfkxjPM7sxzvKbfG
mNdEwK+AX17KYoXWLqT1fehlIqc6S2woxekJzfc708N1vaRxRZ8e+6Jy6rNtqiTVfTSMKX+tlLax
WpEttFa2wUHlhz+Gdwl7xmiah65Uj1VBT6H0L6KBmRSSDtjCxEN/KEimuiGkQjYk7qSgXQazoN7H
VvNrKIffwyQkbiiZ8bGVSS+rsCd9Txu6vv7vKs94/Kfda5u1N01Qk29Ti30yMtG751TM/2KPkzx2
WWk8qtgWPnL3dXtdbl/laEh5XFQB3V5rhjaIj1Gu8MSXKqBNpX8fqkr9V9bj9mKKJv26Qv/cVvsp
0nEE0Hkm5F0WQTWSLTJWSJvGPs1ENPzDVKjfRfCCYEiTAT34wXMzcZBwiZB5Toahr99UlmDedkY/
wJlQfJeciFuPgtu2UvqU/1/+EBmm6PSa2jiKkkjHHPFou0ByuY/9fQtAlTdnupVyGShUVG3N0Uyf
BF0ZXBO7TNzJR2zjW5NWODAGJOUlsiEv6HM7Mo1w21W6tBei5Nfk194GU9WKQijv0CTnLo/4qXZZ
6/mFofrZBebvlhv0muzGDeVeufZk2yh5O3lhAMJfFaRdpbXCFuk5mZ8yXMtKDNdTp6FOermZAuW6
qJQ3saDnksRXsgZSSi+03z13nDnNiWN+QeXiXS1SLBuEe9x0VR7C4nhkCvFRKBqgCZOJhJSOmeEG
nXcJCfa0cTKpMLf92BpknIp60xghZG3Ry/AkGwbfrkMaz7gsjByC6WhML1jwaJEbt0ar8QLCRt3x
0TLGFmgYjU0eaSijtvoYYPSq9lvRS/QXrBFr3jQ8lurZI9bsx32Yj9ylqnAYMNK1QarcziDe0Q7l
MH2TPAV7z5RqNTxKgGZgo7dN2PqGnfJ2/hEIvIr2FqCP16aROIR1I1CvrLE2L9H91gGrAE6+pW4i
72SlrfdKZ0QXQpOAN8DlFXV+NBWNCNtYyZf9p16mrCM3E2+KKTTL96k1jSe95XBmRBjhqZN3P0ZG
8F6IjfFAgabFuhHPDa53ik0CQLUNT1p/00h9fuXpZuvWXvHeGtV0K/Kndlg8Jo7YtPpWTH312RdA
jHidLj/5Xls+yH4W7rqg9Tco0Q/bFtbRr7qT+a2DlitOTdnrB57bvBl6Sl5WqNx1UnMhGsmLEoyi
WxvooHNIJzy6c9ZnWd5kbX43abhtWgl7qBWmvd+UF71XUcQwhnu1I7/HvzpELT80d3qlc9+WrfoY
AiZqOgnNZi9Rjr78hj8AeKD+6Bn1g1cjkuwfeiyw5Jyi1mBZ/rHCkfyIAZm11dXBeknNorw2DJT9
ZYF0r8VooqiK/ijJaKxp3Z+oLmBVJw0QyuIAEIMCUs/zhLbUQWHranXzqkcJxkRh94ROuLXxVcQ8
kvQSsqroNHKY772m0Da5GHEhWRqGL+QNADqjB4+sfptDQLXFpm8v1SYS+LjmwPum+1EFxi9viH8b
RezZ9Vi/0MSHF1cDTMX04xcy13gJ1GjgClZgvJIT6EeRs+WglezfJMT2pSxT8SkQNDRA6wAnACG8
9XSdG7YDyGZgewB8rOepKr6Cuh+PRl15+7xOsGKyjNbJO8yAwfEdisajCEfhLC7U2qkVxMh7tb8V
FGFjxcNPqamvNNxB7UGMn63OfEhHnlZCQcEmaz3Hjz3Qd+Mk7nRZ/xU1ImKZuATYSpu/VIMQH3A+
km1dKEScGxBXn4ToTumbZ5R/naFFFZZSxJPY1OFmLDE07CIcOpOKF0UCAhCX5FLf6tQHxUIMN42I
UatWofSedfEewCdUxcTDFyJKtrmKO6aUz0K6qg/cQZj+DFrRoELCeeXJ3TZvJGxLBIyK0iRLt3mg
ZWRZpjMZ6j5POlydw+ZnhKADpqvmn6Hxn7IkfxD97DZMqpcqFrGvK4Vh13vdcQR2z8eZzX3wOR8S
c95x+YyV6uU3FMwrm+I4NksSpoCqxo2u+6XIMW32V6ao+hx7Oe/GiCp3aOu5B8o6DOtXJTRbJ1Gi
4kpq0YTEJQGzsA0s/JIUAO6Pgl76TaoO9ZWvwpDwez25Tq0qtKlX8sXz9m8S1Ni9BO8esN3NECiv
4pgUbqGQGhp6IW2L1FLv9CxCYL9XR7ygcI1aaUd8b3ogJABIH4YFwBMao18bh9D5mrIu4cMk7RZT
srL7s9LuOBmANr9i6Ohr0y7+GkDtBbEVw2pCWkdy22mDQSI2klgzoeYobRtaY7XNE2mNgnCqUS4r
kOgV7X+4Fl/DmpTPc7XBxXlSjD9iKN1XVuYAq/zVgYzr9fb+/DBPjVIRLU1HdInpXCofJJznhZRL
g510dpl7T2ltPp+PcIIJbMoQcVWUq2ZKrjW3Aj+1eIV+1nmMocY7vJ4/KG2eg4vRRruip7MX94Yj
r4h7nOqYf44497E+RUzKSa9BiQ5UMSikGZ3gbUzZ85+NGmOxspXm9vkUHbCce18Z6wxjWLSzZVBX
oO4M0YROvlg0OXaHaMlG4JLc4jAr0s3KkDP5c501+72DyrQaiEfMJD75m7hZFLVoQ2pAHLT6tfEA
JDbArfy38wP6aOl9GxCy77yhQB8gELeYSoiuIGE0cKKOt+NlN/2KdyLS3sbFTISUD8hjOLwrMbG0
zQ2Cf0/D1f9BGvL0WE3ZBMlGH1xdoEcoK0GfEnBQyFq06Cj8HAwXCXV/E/LmYT8qdupkuzWQ2QcX
Zzl4xg2riv+oNF2+Dj6IAfgaPdhUJZs7m5Y/6odSNDhih8TAXSmQ/P7Om1pA0FWtCwF+EZ1+R5eo
vOV/G/skAY30G8Qn1hVl3prSTd8M5jNPa/+RhrvgaiVIh7LCHkTKOrTduJXdMpURhG+mOb+txZ/C
XFbUwri+BKUeHj0LDyBlMJkF+noHH7IZ91UjSP1GCQbx2eit8TAkKKn2RZi8xooB+jOnpJYbEKy4
Hy1xGzd9QYl/8oSnEN8gGDedydMnz/t9qszJSawmP1TZ4xkaIJnUUJk74FoqX48C14ExetbboGFj
I2tBeZDZXs/ZpHFXn196JxAJfHBLwXdAM6gxLeViFDWhEBABdNcM5B0NF1C3A+pqxutveR+6a3pm
pxbZ53iLGyVDU1Zva4BXvC9DeFmqxRtPt8+P6tTRZImzkB83toV05dclBf+KxlzRwH+NsLOp7+BP
j8JdIr8J6bEL/wuilfMBOAecYvljhj+dgxSZIoQFNPrhPdVhHmw95a3BjLbnx3TiDqF9/0+YBSzA
V7veskqguQLQZ9HsbsM4vjwf4sS3QdFf5D8qxX9UOL9O21hTQZVwx2AtyHukQNwSJ1XTKlYo5ydH
8k8YfYFmHi3ds7yZ8K3ouivDbpqaNQDwqWXNUBRVQdMXhK68QGv4bPxBHpgtI+1cs3vzsSDURgzU
ykvPvPa696x86iaB9P/FV/OV5Xd6Hv8JvvhUSexF2OEplE6VZy++5XjaUJ1Y2blrQRZrPIkjehIy
QXx0Kf3fGjmiiWPl+RVxAovyZRrnH/FpbeN076faoPN4DnI3LGhOGF650/3iRvDL7flYJzYtYBgV
FUx+tfJNywQ0g5A1EbGkiLOYjlOuXnaahVwVovTxkyhL/yWggRIV0g6IZS1TpszyKG+QfNu5qgk8
GGkPIuNVSAgehFTN0Vah3Cvcnx/l6ZX5KeoibepD2CfxvDLlXYacY+Z6B7HfFBhLpJgAbv7DeQtD
4Z9BLnIlo1MLhS4GX7AvN/jFu2OW0+Me3PPDOvnxPhEhFmEomvth3cGQKpQtYPtN2Fyb9WWRPOYw
Eq1qRX/g5No3MciZ8ZqKtcxUhkHI87hnUF7p49BkupLQO5IZ7s4P6uTqB9Q249kwM10uEBxcsTqL
GJTkw1rCkUoRMBkt78s4/g8nhsb7h/NKo8y8zIEG1fTaLG3I+RTroAzWbeTroLqV/fkBnZq3z2EW
a28Sugr2RyvavXjMsP0Tdoq0gjU9xVQAVT1rvemzVKq1iIGdoISMVDmLpVZuclkdMjdwvUvIS9v8
oCGEtCaveXJQOBpwYcFdt9TFaUvZhA2l0o0XkyP0Nq/e19LP/zBvn0Iszto+rZvECCaKDcpjAhEW
BAnqAytn7fJa5EJAFM/QeVNRwaE+9PWsTcQuEnHgrCnnSvjqGhtLezw/jG+EgWWIxQXfDYM4GCnM
qPY4vZc/VYSb8Bsh4FZ1k63lrOFPP+oDn3P7RUBlcdWrvj72vsSYhE7MsIcPwK2ICiVdUy8doVJg
6mZCTk8q/ZuHw0gpSDRtJjq2oyZQrzXfj/eVhqMy2MvAVaRktNspfs/GTlhTJ5SZ3nM/dfH6MaWi
1ayIuRmPBcn+IXFnoxj6e4qNc8OqlMk3CZp5ahDNRm+BusD3R2xJEW9o0rixIwnGqCztaw6Xof5t
mZ1DMcwV0/xI/R/2uLTy3FwNvVhp1ArLTqvDxsai2njBb0axe2rV1/j2SXtPzXGSVa07OY90ABOa
BRKAcu/5pbg8Wj9GPwOu58NO5VH0dbH7yeABFoXVXmThi9ale1kLf4KcOtamunLondpXEOfQwsFH
9/sTvhQMMyg0C0xVWDhNfIt99crOXZ5AH4P5FGFx5GHpNqm5iBYAtvQbxH7AwFD7tJ7PT9nJcfCa
MTnpUN3R5l/xKRfTBH3UU5kFmsvaVdhU90Uvq/9lJFhSIA+LapD58Vb/FGPIAq2QE2G2qNTLK70y
+x2IpvoeLm2w8lm+JUIfs/Yp1mIVlpaf+gCAG3SYw2t/j7+6rWL3iBlFhPD5mvzZ/NeW21v5FG15
9IWdn4EYbmxNGIfrtsSPia6ZYodK11+ImR9s81kfIq8E9fX8dzu1OlTc2mcDmQ8s/tfv1hUUlBM9
BYSsAntMqsPQgREzh/8yn/ix4YjDd6MAuLgH9VxXpGECb43UwE95O1vCKVfS3f/4l3SrEoCnluPn
cPO/f1oqUaIhtSHpYBYRRjaaLcpd8Z7Fib9W6chQxW/UfbsyxvlUWH7E2RZx1gvnjaovhghhX+mU
EP0MwUd6LXmOtFcv2BXDzWiunZHznzoXajE8qxNLEBeEku/8yTaPH4I4V/T91Fec2WzfWVPml+YV
uIzIJ+LxA5WUtbZYocbkUZ+JEVaZS+FIw7hxB/YbhbltCsJ6pozZWPemm5DmDZ2nh2Kg3LSy/09m
CHArsBOZ32Down39qhyW5KIli8i4aW1zZ7nRw1xDRmHCrq7CVQOcU3sDpppB5sMj3Viqa6NDHRdm
hU5LWHmumpAyqgPInHCFYXoqDP6cpPEG5EVSrK+jSgaKnWHUcdSAmApycxsiQxAqoXN+p3+wO5ef
0KCJgSmLJhJpke4kSVZqXQ04Azr6z+rQ7vJtdUlNbWc6UHxsUJ2Y+9DURUjEmXXf1g65U3vSQhEL
DeK5orrspoSe4hlQpmr6DLuq8zYDkM3zQzwZgSkUZ+EyyoaLLEkAGAqdsSNLKm6NBmT4Sl5waodj
zmqac8lMkr+pEfZqHMheWNudV6Zb9F3DHRbgLXgI1bJbUehRHlHD7flBrQWdU8NPR1nSYi0fRnSd
5PFQGEetvFP9GWXwU7D+no/0rU3DtUpd0lBn5pIofRPO66w+wUVLaKn091vgdEh82P6+v4LpI2xr
zs3IcFN3rd31ff1TVhe5/si3YDlay69WR200eCV1FEByw0DZmn5eREt6ZXTzRH1d/zLPPn0uvRqQ
25bc3VgbcYkB//mhIiZsAE2jyQYPAWHY4O7fVjaYSha5glAmCrTIsi0GleCBKltTX8DlvhAEfTcO
F6m0Vqs8cSB+jbJYG+YY6EU2NOTKuwLBIDQBA0d3SJFFV3ZizApX/Zbm372YRGTs+WCwrOee4eIe
MPNa0rsiB2yN0Wl14JF21K61XXkLPHWlEntiXdAsRAFzFp3j6bkI1URZG6dYVtm69dJIv6opQ3Dp
X9ZqZtuoeTRc15B44ex93VwGPuTyBLoaR7c7ZbqUFbq5+r893+cYUA+RX2ctULH5GiMUGtXvU8YR
F9FvfQwPaVDfW7mxPb++v03XHEbHPA1FeYhkS70HsD9pLloMhcLzxgx+i9LkDMqaSuP3xJg2Lscr
80WKrH8jjQt0rftKtioszDpHfVb2cObsnkfZbhaFHN7OD+rb4Tf7oDBvJpVX2sfK4m40SxZjo5gV
gNADTRNbKJqrqLxuUY1CzGDthJj/2pfFvYi2SKtAY8lQPYgWHMRjDDbvEB8FVI91dfs/V+KaSMK3
C2sRcLE0Go+6ZD4SUDKmCynL3EYR//2y+DKDi+cfkHypklWjtGXrOgV4WsKCllbN0dYGMn/HT5dU
wAtDheCC4NyVvsuva3vaoCkkHqrt7DQt7q3MLlfS7RPrHV8e3sygF8VZ9fJryI5GK9QxUnwUv6C1
Ub/JNoOxsndPjOtLkMUBmyeKpJW9XkIOfehBUylg5M6v8Hn+F2vuS4TFCleGQis6mQh69ctUH/ok
B9RlS2vV4rWBzP/+6QNphaGVCWh9W+YdlF92q0rNJ3bql3EslrLmK005DXOAu+QA8OG23fl36m12
MfvftIdhh/P2ES+CleV96jz6EnexvkuKn6YHRxijwRBE/r7czTu2KPE++L8ksWufa7HQ+7SS4bUS
LqrzH+2MGx6yGzkZr4Nu1TZ+bYWbX7+ZZ5CwqyNTCkPahfPsKHsQD3a4IxXLN7kTu7O3w/nl+D0H
5HT/vK0Wt65qTWMfGxxJ4h0o+UP0O3NyWz8Md9MRkYm56R5drW3l75XYr0GXis2FwPvLUxhp8d64
CEE4ihNveZjc6gAmn6Xd6ErP8oXvBlftmqL5yiQvs89BMKCNioQeINMlxSvgfPDbv1ZmdT4nzuxy
a3GOBHmY90GnwNL6sNFD88vxDqqTH5JtfKMdzkc7uRVRygR7NMtlLR9a1qBPUBdy1qh/34X3Rf1m
CrEz1e9Vd3c+0slTBXUpjce4hfPLYlgRUhrwtfqSSBBOxthAZ82Ez3s+yslP9CnK4oisFAU4rcJJ
P+SPU/s7fe9XKwtrA1kcj2qSofojEqK/039Ul1QWXPkteBFvxtf5+oJTuJLcnvxGOkgmhbbad6db
v9dKIS6VEnLRH60peAxfiCOylGYOQSna/IcJBNwzt7zw6VsWTuu0EcyiAseft6mJCY1AodGwDt1q
dnhyGnFHFSWNBJSK9tcTKx6NSva7eT2E+Ht4P+tpWlkLpyMAnCArhIK5fOJnQyiEeYS4cFCVT20M
0rpP/56frW8yWTwKZoNNnjiU8/ivxSiaNOw6RSeTnl3VFDaqt7d2swdxsup7cWppz4ACUG1UtKiL
fJ0wsR172vqEKgAthI+pfxGsGZ5Lp66sj9GYoDyx61kkSn3e6ImnEUN5EB7MY3tl3cuH9/o9vZyd
laO74Mp4PD+DJ0c1z9//RlwcC1VcFI01R5ysG0vZT7Nq9Mr+ObUOPg9qcSYETWB1kRLNGsiN8lYi
xrzp+qRcSf++P7DnpfBpJPPP+JQ2GZDpVAPhUzu4nOcOl7hb5do/wGcFENHup5V4a59qsRyqos3N
cV55LRffaKKDIaLlvhPCldn73mT7GBckEFXGrepbS98MJoi9KvBldTdXj7t9i8GEul832T49on8C
zf/+aQKRjIJzhP6S3Uh/5MER09FpRbftfp9fcSc/FNUrarWcc9o38be+BB9bGyNdruPsMEn6N9jI
YFCWc2bfaau5WXu7nVrkCmVMqlboWlpLMT1Rhu4feUQMBMsWodTKxi8EQ8+P62QQpPaBecyX7LLi
6IOJKCQ4OXYxuWjg+IoTSStrYS3EcrOmutBqGU+3qnjTC5A/EGFRvzo/jm/Ai/lMVWaZNCYKb9+P
7/dpHRR1KwR9xECy18FVj6otbWgsXxlP+aVxTI7GwVqBC55MZD9HXGzdckKjJ0+JKN2YdzjTbqKb
+Eq7Vq60O2yGbPHFOKxBGOaLYZnl6bB7qZxy/VFQ+rrYczQEZDXTuP4Oc+lA/z+aTc95//cwKr5h
lPGp1i7eIEWhN32eyxzo/eCmqPBuIP/AtY9B2WWhIWwjrdE3JbpJKx9xXgrLwAYsAapL9ILYZV/H
141zXy2OKtv/CQxgP+1NJ+Qs/OiJrr9E5iP8WzQdxB3aelzEy2Fmni5UEupvdn/k+YONcnfhXZYO
8OOjfKFfr2KDvpU2WaJ0w3XZpPatmEvbsBbWFSq/I/HseXTFw2xaL231i/VWyKk9N7sEMjLSdFFZ
XMlKn1dIUuDZ1+HSFFt/xOoqLVYwI/P6Xk4fOgFUBLEdpXq6WIyGNCIubIilLeqb3vrbwJo/vxxO
BYB5MxsjwevAx+LralBDaFudBKG5FIpLTYWA67Urr9HTIfjtHB5gZZdQuq6XsiBuCREgU9Qc0TQ/
P4STx9LH5PxvgMXhJ7b9gAIdARpX3fWaO7steU6Hws1GVcEdIWhgiyuQ7NWgi9zFn0Sw+iNBrWob
Pps7maducyEfim2cuDOg5997Ls2CdBy7GOLNOxfC1NdvFetxX+o1pNss1WDZyzwxxhqHjZXp/Lau
F2EWFQvkU4rImIA+yjvjXb/z98o+vMIx28G96n1maISr9mffEgycBU1AkDOugM77R+P688UiiOY4
1nlrW+bPTHwfsut2fJDLl/Mj+7YQv0ZZSvM2XV2liaVC/Zqs/cyir6z+376lFyEWZ4LWT7LaQDzn
TPD+Svr0R2ob9/woTnyez3O1fK4rmt9Oula3pCu5hfqTCXmtNxHG2ViqXzjng534MDw3dbA6KJdS
iFicP11aZWZQ00zsNeWgp1yJlvZrMMN3JZLfzoea/9SXo84EO4XbF4eROZNFFlM3WWmJ0w2K8TIY
rS5BQEU/xON1Ot4HxX2a+3YXBSsn06nRfQ65ODjipBw6Lc9wd4HB2aqQ9zW/l+02GTEhMQ/nx3fi
u30Z3+LAGHxFDgxYZTh1XKQemlbDTbgqZfu9krqYxXkPfNpJkdAYmtoTpd4qr4aL6QUkzg0M1Nk1
bQ/P+PygTscjlxBpuyFzvOzvDZpkFG3IFFYOBwYWqHM+0dnGLttmu7XG5anvpcw5C90xDsIlkyg1
1QaZlxExF8E4DChitU38o251O5/63X8Y2OdYi1PQtCZjiEdiZeUhOcjbeGs6ZnVj/ZiZcsJB6FZm
8sTh9HG6swloM4rLel8zVQoOCACAC093GeVhTPOVzfwt5WRtzBfI/w+xGBJdzaCKY0KM3i1COBpC
XMKI7VxLBijl6asCL307xvXKgfX9WfcRF7uxGW0hUvNZrEmeWINaEhe9Gv1u3KIJ5qa7Ytvjo7Rt
AKmsvepOz+U/ARebIEWkutF7PpFemxdVMm6iNl65JddCzLv90z5DVlBHcA1bBuS56JsCSIfJsUbA
UU5/sX8GMm+IT1F0P2lG8DZE6TvJNb0e+aupdeqkymDDy+mfJBVGiCSWR6mhMWtti+rScNtMRb3P
ZCRJqBqgLzTWr1KfNk9xNZl4QVmtf4Xah3yDfQeq4VI97WWp0neWHGFOJSC4CNddsTZ1Ixblhou5
Q6ktL9MXwNXNCwJXeWG39dS/6mWmp8hNDL3dGjWiFLLu106S+uhWyQl2Gl2N8ZhgCitm4aeO0k+3
0rLTMMiT4llD2tlqvEFGIrNuFQQqzx8AJ6ee9YokL9CC7zhVvxvK0TC4yeUp2Yd+9puYj0MkIgfh
oXeoTaDaqzTcnw/7vW45bxYeMRY22RrH6mJhIXwIg0NiYcUmsJ2Z2VC7CF5N29n8e+34PjmRKnV/
ncf8/GRarK9c7qpGZn2N0lWSH5P8IlAezg/oZAhyO9QcQGjAlvwaIkk9S+9DxFHgpj6ByPbtIUVC
yvrXDiYkJ5xu/+yVRXYcIcZpVvNeiaZcd1LDv5qU4Un0xhW0ycmF8SnO/O+f9mQNdyyCNUCekqMB
od4HKC0I1bWeiCiX7RXRXzm1T07gp3iLCUwj2R8znwVRZLGNwCm6qMjMrqz274WWr7O3ZEwqTZvE
U0IUxMOQU4G2gRiyeWuAGLN2/QGw35Xh6Nvza2P+JMuU79MnWxa1UVYOTHxe8YIR6NvphoUXgxmh
1z7VyKvoyr5T2xVJgZVzW1+kfFOTyyrGSbyhTOsv+LL/R9p3NcmNK83+IkbQgAT5StNuvJ/RC2Mk
rei956//Er3nrtho3kaMdF72hBShaoCFQqEqK/MWIp+CVa1+sN8er8unDiL1YC+WU6wqxd6Bbakx
D8bw4/LOiWxwB9cE0QqYTmCDQHerpQcNb12QdvydEW6v1CEMmxqkd04LfcdaGkGP297gPfAn0Xyx
X1x6oKIGV0oBM1PfzCG4q7RPVejga68L6Pn+vzCkM79YnNoo0VOkrzDSbwzUysfdeJCAZvjqpNgx
CC3MsO+2MKNbZWnOBaLdHH+Cg86WgGfp8+4vPYxLCzCUK0VoNOKwgmupDqsNBv+vACwT5MCrx3Ox
GC6iloHflEGHPfNVTPG9+OYrWKjkYRNbouHE1VMJgLaGOijy+7MOWh/HktJhuD3LAU+YX/EAdi77
ssgCt2VWNODo0wGhpv6swOYMzom/M8BtVquSKAwSbFZa3zQmVBRFVS52pM+C5WKPuHsHZdsxrFN8
9Hhv/GIyzqyhGV6BX06YFog2i7tyUk2SY5OZMjSIPoJAjwhaZKun8fda+AQOvJ4YbgxgAEzzm64B
LXFiPJIcRTNVuq0zetshwwr78fmvvhEPE0nMTkoIy0VGykgai72RJoIzsxaYKVTUMF2B4QbompwG
AKPU8hDqujAhfbYj2DnkO6Q/Al9bO5hLI9z3AQd8kpQqjKhgSJTem8LrwL7bQb9kSML95T1bXRCb
IsS4KCDlPHizrsZujFkQACHgxuq25gxqs1JUhhZZYR65iJt+pwz+kUKvBK0hBV1rC5WN5OHyUtbc
GsiJ/5bCfsTCSFAmaQx1X7xD5Xs1/k4SgXuxGMKf0OW/z8UYSQ1AbyEhxliSO8kPNaiHE8VrklwQ
y1bfCEtDXKyBEKQPfQ+ocpUYMin1bVA14ICsbBBp+vRZAXdspdyF/TNohQWmRUvk3Ltp9bizahPU
wugcQMHBNzSv17J4F6RNv506CD0KfF300ThfJ7Fagz0Qm1qG3jx9t/LPv3IKwmVrYHKb0YBBtRul
4S1A0V4mKiWtBTs03ChAG8BSnPU/5Ay8wmYPC6OU2ROIzsCh0dObMH5WytdMeykxrHN5TefNCWTz
qPMp4Io50oHxm6aBdK5ni+o3uuYYvxoHpJdO5GA8cDyioOsX0QDI6ndCd1sBYQL6fZTzycGY+1yb
OtwZGCWIHiDzKViUyADnenWgDC0YTTGEjzpt32xI/+vyrokMcJuWAGMTmWA/dJTwGqPkZBD8++t+
8N8O8RKbaj+Xoa+EPdAN/iE5RFt9O3vqlWiCcbUkCysy+ilHli0uzBWWn5aViXVMh/CetaWoB/UR
jxEjBK4I9bm6qIUxLuYlwQxtBrYosmWNomQ7bCBSuxMhhEVmOO9SlaKDajPWRLT2Zz3qTQny/1Hb
pVbyAwy5PzIK6eEaMjqekvlge73sGWdRD+NGuNFNdqRQ5abq6cWh1Uo2pKWCqAcq+WygL9Ns/Rg1
Odsoifbjsq3Vm3CxoZybzxXp5yBFvPOLH+O86SGcEYtmJFbzh4UNztMLtYUoh8R2c9rG6UNtgrkT
sJ5p9uafl1dzLFuf3Ym/TfGPYTXyk7RnzkhuoldIZ2wKB3ThoBR9Ad8xeooaAN6QKaR7UExeNs02
6pJl/omsmP2ssICEsWyQrcq7QJ3uQkI2MSgJbKhfeWqTPV+2uXozY3oe8Y81ajWZu01ibRyMEqT5
CLzBjk3YZug22ooT78JD+0d5wNIat8Sst6R4IiD6J9v4HhSl20q71W+gI7/Jt6ohyJ7OIYhQldMM
DFqBqxD/l5/VKCodinwDPDPcZ6/q4KbPYF51yYe/Ka6Nd4i36gcoi2w0wVth5fCdmOUOH2068JwX
zCw6t126U5PemSpIYmwvf7uz8M8tTzs95JnU0TFrYAdK16Avuq7l3WUD5+PXnAX2Cxb5ZwpcMAlH
WCA39Kku7G8EMDdro12xeb/gWpvQ07fRbWKbuL9se3VxuJehooZiL5qsp6ajrFAIdFx7qNjJlkM7
1PWzsRU8UUVGuNBlKXUb+6BhceSxyx8JNHOcDCz0gu90FiCxi2wsWAdaBUSnfM06DkKlN4we5Lk1
hCPLRuud1syNfWiMIsz6OcKSs8X53iCZcpVrSueMm3afHdpdiqFMYMmvRNeouuLl6KKC3g8FEJC4
8hqkJJNnczCPnEb+dtw33/L73A2g/GRnL/mddcWAUxUYMhk1Z3zVfwsHL3GnfeJabvJ22VfWDjrm
DZBBYhoAnQbeWQCFDEEjXvUIYtpmSuxW9aZhX3TuRMBXYxynBOXhHz25FUNNz7MX8BIBAICLFthV
pMtc9hJYjaJFGliXS+L50K8MNxSz9PbwLoOdIPREaeu6PcaFBLoTNhDLHUp1BohHzQucDA+O67Hh
W+ux2TT7HHhG0Wc+vw5hCcRVCiR0GXcV/5ouO0tOzB4KeujobKBG5zZbVl/xpjtTgaIyG3eCeoHh
Ba/hVwvfzLICwkoVtzEQZdydjz8IoVZhtg5VmT6FnVQiJj8WQ04u3FMLlLv7hoJE5lSFnSMZrR3l
v6ixLZtH0/hh9pl72UVXYsByMbwKcSNB6k0qazyprNoFtZOjapAsCKkg1KwEtBMz/PGvkyadod/n
yMr0AVj34ER0bL3Lazl62KV94y6eUociV5OZKBugVuxKtr6rfvWu4k7fAID2Eme+bXDwIY24G1wd
cDPQ10Da2RWpIJ/lS9zn4w6CBaSjWRuIQBB+cXTjpQEzbA9O+hB/gq7xGIiuQ5ad8OsmhM1L6DAN
hP7pnZQWg5bVKfiqVTwdEk95y5zWLv4dTxO20s8bXLABYChIwDHEqmBg59QaBDsKS26nFiPP0PR0
8k1X2QOx2eCzvEGxqQRu/uH18qddcVOMU4F9C5QErIvMTsziwp/yRq/MGoKTUzeabtCNvyYLgp2S
ZY2C+/0cY8GeKFBgxgUCbgtQ1Z2aCrtqassWkgbkW+/KHijetuNVcsM8J/v4gz7H8UUEWi1G4myd
kWho4KpLggmyp1BKUe4NbZ53XaMnrt5k3ccfbOLvxxcfuDB7QKlkgP6+Sw7WnNgjZHkrQU/3vGDC
vfC42KUWSll3RQ0lNgxMDp8zvNCNQW/UQjbagVQO9Ga3wquHHWzuAJw8K7n0vbWIFFup/K9LEuTS
/r15D0UwXLDZxqSg4r68kyvhTIO+OW5X1KZVULif+ghJ27jrKDKnqIr3+qxeJXrrXjax6vELE9wp
s/xYbtsA759ChaiVPmnPEnnLE/3HZTNrKQrK66BKQLIE6C+PkqB+UfUx9LWcJiUN+uFQIqTg9EOe
ADnYzyyACAgS3siGKPnPMKLBSyvPH53Vv6hxX6JJT+qbJOrGXRwZygc1J/lF8APZdcp/2+UPZPne
4uhnY6SDbFNr/zcrmu1At+dMOJfFFkABFULSupPddXeApb+IvvPaRwB+BPUKNNQAE+bCTqjHtZkT
pXXmogQq6dBBFLQYfMH7es2KJQP4roIiBbTU7O8XKxxyv4V2Mh2d0AhtY5DtwvhMU8Hjb81ll0a4
bew6iBDmBUj8dOiZVe2m7wLv8pdaXYaKkAkAv2ZhuvJ0GSFRjchkz4kEMjNJfBXU7xSaqH9lhCep
hBKdoXUK5BgbVXXrTvqMhxSqMsrLZTOru/V7LfxEQtC1tE2g1oy6DjSII+tQBNbmsom1e1Q7QvlB
BgEoIQ/mU8eiTqmKSOnfvGNGlIWt+C5y3q7N2g2cxM2dL4OU8GksMPAyYi3DBC/K6RcaQb5dKhUs
glPYK63vQQ/5RVOQjTBH4s/r0giX6pUMcjoq8+gYJtTcIEsrl93LnNFsB8o0XRAljxhtzhpIQxC4
GIUWBkg4t55oX0HqBZG/8oLPYKfs1Nzpd5WLqjCxo+O4m7yDyvJHYut2tpFiO90KSQLYnXb2I7B5
mCcFJzBOwOm+RtU0Q5Z2AEqyzQ6kj7wiLyHbqNwnpQLNU3W6V8YhtBO5eCo1XZBar727wJ4OFieM
BSFY8XzE2WQ0vtKilvMvF12xVbQ9CjugPIoP6T9BKTjmQnv8lkfaHHQahNOZPcVltLTms7Zl0yGB
m71dPiUrB/FkcVwENsGBLMkho/syh0eoetdFKQDNiCxwtZYZ5EGyrGM5JIQSMv2u9ebXY9bJGjj3
UDEVREr0Eh2fWtD5nje4jJ8lKOld3qrVDwMfxD1uMoq+IwZ2cY9I2hDKVtR3jlFBUaxt7WTGM8B8
U43OQ2UasqLBrrbuQ1o+66PvyrUqWCj7GPw5WP4AbqFFVBvtVIB/C7y0dl5amw5mjKF9srIG83gi
x1959oBdFSNqoBXDtDgfzsJxmubeQE1pMqDYqWLuDmJPDrBwG6BCnSyMX8dSfh8kqP2GkPeWikrw
C1Zc5+QHcKEuanDWaYQf0ENDWB5fS/Xt8iddNaAhsqB6BE4fPjnzgReAfPgABrr0w+9uCshrXjaw
EqwxHIxSNPCxFnjF+BVUxErTOQUBQjp2u6iDCq4FrNKNLlXzvrf6bP81e5qMxSzIuVkOsXDRQe5I
XzQADWbStV+njgyZtK6HaGkhmHdl/9DSFXlDXJBK5DCUiwyG6ETvoAk8jO3T1IkcXmSFHYjFcuaA
ppHKxMVn0OhTkuF0F3Zk5oJzJTLDhag+6CSlYmZAJmJnfuLoZWMPsYjUXGSGO75xSvPA6IFcnYIH
K9DtZHqrMFZ72QMERvg2VlgUhLYRg42WPdQcPSiOOl20+TsjXKKDCXElkvAWcWgKcVaI7VYyqj7d
P39nhTs8JKiquWoY0jd+yVRMKoafxUD+cr+0UxdLuqnK4xT7JeO4zCCyzw3ZhsTf37kYj+r02wYi
gGwKgwyf0JZx+vQtyUTgRNG3Z3+/OC4KivZDzMZmMCzTzKVtSfeWKvJiduYunHydO/kBVJiDiR0W
Zf4HAzxOEfc7GRKGnd+6Xd8KxopFS+IiAAQ0CfRvmadJqW1YyZVpfu8qXxA2+XvgGM0gLMZK64zt
lzuZoRnIUg7KXIC5AEBRiI0KtMABWAw527bfJviRzkjPGyPSYSIMwFqUelR+DkGPV/zESKNT6KnA
3Oq+LcxxJ7SJ5lGXZ5iLiAzlRWh/p8QpR9EDXrBxx+fDwuMybZZLK4AqCA3HXZGUDznYAv5yKdwJ
heR0AsVcLEWTb9tqdOPxBSQp3h/EmsV+sYUuFhLmQaEN2DAHKZZnISoX4eSlVuh+3QyKQdA7xfgt
lB7VUzO1382VIWEtKtJHArhEV93pIPr7OyvcjrUqFKGjCQCkpFJAK9n1hq1U5KmkAOFdtnR8/PBu
TU3KeEAp2Hz5HDEro8TP/FTBY8XfKm7qqmjwgwIA1FyYbWG6EdLr7EwuIHdveen4mZM/ttsOpApk
J4K0rzmjCdUTDEOiKajzvwW4ws40AtaQi1/aQIGWbilY7tqpQrkKb2EQS6Ozy0ejJGybOYyRjzQH
vdgF1t0c/EHAQ6aIgiEoPRhN8amHNDoEXPRZmh0pKTZNCnYZSJv3lkhBbWUlIAID5A60GgDg8X2p
NKe9DDpf9KWU4UcUWDeNhBje0OH9soOcPZoQWk8McR4fTrpCEhwtUBp1HuM7oI/6TefKbuZCU233
B9YYzwU429kIJ+EyucIgadLJvXLkCw4gh7jtd9o2fGTgnRBtUoG5lbsQLXA8J9E4wUL5yqI2aoFc
lkBK9u/qLzYwyqiAsm2IWoTTHnTI9joYEkKndKs+CkyzfeMO3olp7hpuMBo0NoEGvtOb1rIJ8ErZ
TXqll+gRFW4prsGsOIzO1AaALDPxnuGn44aaKolUKVCivYO0L2YuGYiO9cHa0FF/FP2RxT13iIC9
QmCWT2ezJBz6uoPZqIzrX5VppftR9ouDZEHE+fKWrn5MFOghKGIAGcq/1UY/s0yJqCgTzxCij+SZ
OLPeDbYczJabjWmFanhDvqy1A78BBJ9xFigIpGdEyoyuKlPwMZ0gj5MXsyiKp9iYAIDRaWDtY0ai
Wpikd+NSece0rLSv0FJw4yabdrGUxUJSjVXHwkAAFHmgdwyK9NMAZNW9qYI3C4XsJzZel3jh3fhQ
7FsHzOJfJulnizcWxtiPWVy7ZUTQ7hgh9jqpzyQqUGkQ5cTsHJydk4UF7i6sk0knVGKiymMEUkq8
v4cMAr2J3RQiU6u+CjpCRG/QYZ7xMUG9AWXEqJudIgWjxl2F1k6gf1520pU7jrGTg15Mw+VwxqQG
XShfBiMspJ8K4mZpB034+uGyibMOLfsolNV7gVlagWAl6uSXtKlmBFFy0FCAlBx1P29nB+P+G8jV
Czona1cE7CEpUhFcwKbG3apBT2ZqVA0USl1lQ5xmGz0YLjky5Zf/fLmXeVwdiBbx2YHKgt7rqcvh
tQrRW4rVNb6X7ovGprvUZc11JbiZcCuJ5XbWNxT1H/B0UXDi8AusyjnrgqAdQT0xeayiO+6s2+Bm
AECr3jboRwmuwSPMl3d6cDD9Z5C7BmOrxaVfAbwTY8jkV+BTMAzgtANuPDehzzg5h/If3R/yzoaY
m3I/Bj7gDOi8KaGdZnkf2lUx9ZtJB+OcHQ1a82D6pT/YU0YLCALLFbhBcKyv2Nl9QbkhfGrroL7X
y9505MQ374sopJ6loymhZYAK6kBGXo3lPNp1IJu3LYa27K4YLTC5j6YzasV8p1qV5epWKn0odR5D
QafRZDvX43BLtUn3xixXD1GWgEIwYS9bawy3SkyTe1IWPdphkxztJtWsftX6GNxbYzBu/aTqtw1Y
Z2w1GYvHIjDKlzapE28O/WAT6cVTDqTFp6Ql5CaR9Oka9BJoqeu6DJrPeXiRg7jbDdqcPcg0Nd8g
nTX0eIL2Q+JIkQ/SgKlBhXLb4OvepXMUgZslSVRHcBjXwjFltK24chGNeXEwPSonTGNAdR7qvZCE
2Wde4EVbVbGZBo58JYKvr8UwiqcJa3awqX7294uAnIHTMC5jmBvl26LY+P5Bnh8vL2kthC1NcJkL
NYayMophdqxC36XBbPukEoUwkQ0upMCNmrRVIiRmm664qn8qdgBWlNqTqDtmgHIz8YA/2TrI3ODS
xMsAFGKcTak11S7uZQgk6ZlTozVQNjhphugJeYYAOSYMCzvc4R6J0tAiRObXW4DmyV7kdbdg/3Mb
t8w9DY1NsTQR+yf5eLJcGhczY1r5sYaelFOZ0lXkl9/UujtkGD1BSHHDwL+hmiTIrdcc0VTQbQMG
BGrcvEzRaNDW8ksZOJc4eipSVMuHwjETEWaH/fLzlf02wxxp4e9GRvQizWak0cepEMv7Nyj/0a2z
XA53rmgqYz5MVmfGWmCA57djoCfH3xl36SOwlFuRM551v//1kt8L407ZCLiIFckjcLhPxgHiM5vc
HXet3b0zgB4Cphs8fZXMhjfJHQDSAzNWm1hjrbbOOLwGrWi8Ze1YmyD4wl3FSON5YH8gVXJbEPYI
KT8S9XoqBRfnaiqyNMDlo9SXUqMICZIDb/L8A2Pnq6AQtMkf1Z3lloN9ORSuJaeL3J9/3SSzoUR4
V01O4ANLa/jPs6qUttLrTtPVX4XBHD/P74eGziX2qHFCSAUyLY7ZRBgdgI5URuxS6OlrF9ZyTdwW
5sGUdbUCM3HtNp+A9znJVn0y7vRfzM9F5lbDBF6kbJgPj37+tdJYY48R7Z5Zg3B0Erq9kttZ83b5
O4mscGsyJZqlkg63yHV0fVvTBguEXYmhn6t7t1gN91jJUjy8KNJhXFuTF1wxcYkWAOh9fRsffKcR
Ve9Wl6WjXwgxODw+eaRpmZdVlJMWD5ZkNxDFjqMKuZKIVUtkhf39IsTmcqirHXgy0JHa19NkZ3gX
1VQk+bh6lBZr4eIdlNhyrTJxX5gpuU+Uxg3Cb7OkemoxC4LEahBaWOLCXJvEsT4WWM/YvkfzvSwC
LolWwt3vPh2QgQ/4KnmHuWzt29A/jhZQ1PW8vezVq3cfgGRMIpMhpThDcRCppdTCUDu8pcCrTtZT
1MfO0Hlts5F6tELxh5dNnk0WsSAEPTQACkDjhESJyyRkokdKPGDz/HiX3UrQv9qnzxCcd0OQZ+sT
5uwiRwahV2FTkOEmG+G9uPb12GgB5o0h9ER4aGkA/lpzwgwwIny9l95iVKj7wPY3yZ69b6edig0Q
TYYzj+CTDGBGCDSOUZM8U2eLBjkv5D5A1R/sbpYfQdp4lze9ix/jasS9vMXsq10yxsUqGeRuahMX
s5NM3b5p3sMaLQD1OY5uQZzrNn26uWxPYffGmcEj6B6FZEDHufNQYLwBc5MwOG7wCNLcaht/N2wT
D0lb/P1WggkKrqjOHRX8zvyHhHHbJmWOeB/QTRI+ICv0GlOEgjwbp4KbosgJnh2gRU08ZblArIYl
6lbQugOFibbJPH+vbKE4ZpeOsIS8EvJPLDF/XURH0ssg38egPWoDClR3/p1/bw8M6S+mpVzbPab7
DNZ6NC/ApXZqDM9gQlIfaK/akn7SsA6cvMnd0rdE82grTgga5f8M8V0MlSYa4Ccl6nr6raq7bfgR
1Lukfw80jGqIoNwrRxrGmNYiFCfA/M4lNqUfmy0w1cgKu21J7qTkDwpUJwa4I1UqeRKlOoZq2kg2
IbHbogxWzIardS2uMq2/aWUKqk3wv++VgEnxYubAMUIw64xKEwtmF1euByiOYvBOwVlDs5o7bnUM
qZ0SFWNnaOabeT93BogPIVkviWCXK9vK6gBQ2sF/jDNwVAG8CqpyEPxV83+acFeBZk0QOdaWApw/
zhqmQdik5Kk7Zh1B3cYHolm/iwAubbbGfd1tRqe6Nq4ZeemwM2Z7uCIiDrmVeIzZxeOzErV+dAtP
7RrpNORyRVBENZ9y5btRPncyGD6N+wyNzMtrXFsixDlBZiqDUwM1uVNTWVlbQRsBFq5Yd3l+U/Yv
QO1OX50IRrhiVxmeygybqJicT2A+oy2nVO/B8ZlsaFX3ttlW/1xeyUq2QAmOF4GoLnoDvJ5pkMXh
mMwqgEX9nH3ThyY1nTKoQecGoLU6bOVeU9+tQYu+d/kUy2AyHb6qXn9c5uIncLFSx0xbQvIZ457+
DYYj5O798hLXCrUo0EKNh8Ho0J3nvlbSNUFWkHQ8Pv8MMAQrONHVBvOkbupZ+866ioc/cBDMjwJc
cuQT5x1khLoDhIo7nIEA/lhtTPALmuBhElOXrbkitLOgm6WhOqXzhe9p9IHkDnUG7SefwyRjnrN8
y2d0Q7TKvbyRK/cM62TJAMHD4hn0vgr8yJpnTEL5XaW6A+aF7bLQajuyRHJDq5bQwmaqBqoKVMXp
+epbJUwaC+fLiq/leBsWV4po/G8tWmAUXWUja0A58I4fTco0zEWBI+wffKNxYy2z2+67LD/OWS7Y
uLWYu7TFebiKufRJ12BL8ze0uc5F7dRVD18aYPu5SDcUvZnVjI2pjButc+hm3mm31Q/60F2r6BoD
ySe6RdbCBi5mJByyihnKs+sqw1O5I2hFpEbvSVKx1fzsZYyyyPHl/j4omrthqr9DSuAPzhXESpDD
weHRk+McI+m7Ko8M5FU6nTBhta8Ny5Pwxh3Gx6/7+sIQz0dakLFMhhz6P1MBWjOzj0DwmwzBtBsn
OZ4EV+aafyyNcTdXlTZNNYTo5oRdOtsdK0FgymVzeUVHLBqX0dOlFS7fsSo18HMdexe9jndd6EyP
wefoMqpVyaG5O4HJz8lf09vZMzYyWP1EqLK1EwcKf2Q3aECA04r7dupsTLlaG2jJyfe4TOzZUsHE
8qCYDbgUfHUWHLq1WikU3FWFAAiD3gff9EiKUDINxg2t031Zu6b6gPF68L8kDub5mYKFRl00W+zg
T/rfJ5ZZzF4cx9zIG7lokWPJ1dUU3+qSiGBr1WEWS+Myg4mEVqgVIIeHvOdrNetbLcfdfNlfVmIw
mh5Qf8R0DPqJfKm+MYYRY1a4wowMQSRAg7Ow7L4Mtn9gBhpEEOMzmcwM9yaTx0n3NR+ha0g0m3Sy
3chv1M+9y1ZW4hW66r+tcBE4mwu/MntcXRmoSG7r1seoRz7Wr20YFddFNgAYntLerlo6/Yg7oxGE
rZXvhVQOmCg8Y8BiyLNroC+LQqcyQZegPeTtfSl6y6x9K8AGkL8BQEDPsjjLAilU2CAJKGQQwftU
3xiaX4DpWvBmWrWD2hIou3WIG/IKME1qhHNbGYNTYuIcEsNMASZQb+XCEASrtQ0z4Q34Hy6XM8my
sVOLzOjxHGrVBGMO0N3Kxj/4Juh+EdwliBHIAU4PqVaWiTJBuMFp+xpj/50d1U+XnW5lEUjJQCSi
AIIqQzLz1EI2SmlZmGDqLrQRejkBltBq/cPfGeFiTUfN1IpNfPrWelHaz7EX8HasNU8sGWNC9Pgh
UDs5XUXXjY1pNRpmyQBwvErjfNgacfkdOLXCKxHn4dPGQ0OzcRsXDV6sc1O/1HUubUOoZIhGR9Yy
nZNfwx3kpE3TYNT8HoUVUKiisJLe+R/tDpniNvVy/Bj38vb+fwxaaEwhwwZJBH9ryWas0AofscmM
JHRmv2g/unEYUfCWyG1TNfRWSqL8SlLU9iaVrfBNS2i8qcoQPKWTld51BoMeXP5Va55F8J5hBS20
zQj3TQagHhS5RvyfkJY0tYJyhSqImMxvuGwBAgA45MBcKghdnPO2cUo6FBnhV1KwIx2Ox4SXTIha
WSkAA64tBiOYFKAdNCzA53DqYL3U98CvwMGUOXEaYFVII7hjVtdioroI1KoF8inuqMe0tCQSqgA+
QVpCvh6kPeqNUIcoBSFl5ZaxUIVGuYqppQH4dLoSBBRpCnLkcWTb7pttsmXznaoQEb16JBnLBrAc
BNcKX2Fp6mRWrBafnxEk5SCK0G+b2Cb24OYQ2alF3NUr9tBBVKEKAZQMQoHJZY5VAWnHNq0Uh5T/
04TQbmvPepiQP0Ub0ZFbQZ/DHOrZyFbRNQP8/HQbgZmZfLRs8bgoxs+iKJMNmg5XVdgUbp5FzxHg
6TbJJvSd8voe8/mVjVfkZ2YE6nf0qM1D0aMYP1BkebPf5Lbfd0DldzoELMrqvWrk+NAo9NPKUHIw
MAPsjXM6fWoqZsX+4Jhi39CRwBFi5ZXThaSRlVMq9xPQU4dIMZ20FyUWKxcyCkMo4MC7gS3noxNp
FCsmNaJTomzLcjeYv6ZEEaxipeoLG4w5lqlMn3G3Fb1VtcFg4CkU9NQxhji9KqM6c/DCA6AvoL5L
oA18R02/F5zbtYL9iWn20xaJdFZZZd8UOioO2iE3yE6PBrtXM1s1HzT6WknUIeP3MRNVElccHrPA
lFIF9ecVbonJ1OrZUoCHS6/NLdhstv64jZz0lSH7lHgr8vi1uLE0x93hStbFrdQwVmNrmw3f5PRp
LsCvBmVtiH57vfmRZq+XL5DjTAMf3pcmuVDVWWjttHXPxtFHd3hs99bT5BFQOEaO8YSajuJor0BN
3knPAsPs8F4yzH1SqfETTVJR1Ow35FcJIYQf/SG/xTtslwuFsVcvb+h0gY8IvA24MLlLrIjnRgon
uC4+MlCgcmludahlUjcrtfG5HaLeBSsedBLmIO/2HbQI/inN3H+Fasv4IwGBSmbnWpGLUqq1+2j5
s7jvXZFxGCoV1JyMC4DumPovOMHRYjPRkRo9zdMHT77KXzRRJF8LF1BqBvaK6UPpfECKukCSwhZ+
nWexK492G4EySTQTt7rrwEqz2jWESc8kd7SATFpI4c6Vdd/PtT0UPpKUx2kA6/nO8hMbT3OvQnuv
njo7b307C0QjPasnGI8t0Pghp1ihjZ8jS6t0hF4MUrj1njEDj49go/JSL9iIdOHWtnWZjnEZjJRJ
UQWN0QGTuXT+PiTGe5gp/XcNDBOCWCyyxE7XIiBWALPObY+tTWKpd0cNatilMRA7DQDsFZzU87wM
WS9aRKjZ4H4FlfepLXmexgoSwXi0uP0x1ZZNj95WbrWfbyAXHLnmbSXogq10nU9tcusr8lrpKENB
svRedUBBeQi2dKu6yUYkaMEi3GkgOjXFXc5qSBQUgVESmOsOQ6jBYF1Dy0xxm0glTqIqvR0PY/X1
zP3UKtv0xQdMlGIyMzZwA1X7eHqUhv3lr3buIPj38XI+ovwVFBtO/32ftiTWAcJ2qmQXhD/15BAM
Py+bUM4TAvQAAMwCvzsUjs80jod8jvs6RhSpNQxF2PUeQERXlmzpjZErt+CRzJ6bZ+019eJvX2YX
RzMYWo9IDQFLYFB47j3WJ50/jBO6fHj8ePmH8pa8EFeGuuRoOOJK3tp2okcAXAm6pciAuTNA2tE3
qxbbieTmtsv0g65ape1rom7EquMvDXGOHwcoeEgxHkFk218bjIsNkGY72rOMAxLPl7/g+f2DPVys
inN9ZcwroM/NyYnz7mFWgl9DkN/6YJaUtVwW2FqLIktbnMNHOlgIoRI8gOkDwpzG5Fa1IEsUWeBc
Xq60sWlaaXJSv7VrKDAnX2XnO/ocBlDxFjbR0uOhCHqI5qkRJUDdBiBp/RfOkc+QGR09Au5PhMJB
SJa37hELo5xHtJkujb4OAE6OIdwwsBsF0wHDR2U9ghk3xLu/bx7Bfiblye6yd6zcnXAP4AOQ/+qU
5f2nMaQkyJkiDFUh+6XvqjdjIBAc4pMdAGAfuKKWztoRw5Cxiec/AOF4Op9ak6W+nlTM5UFU1bzV
M+1BiwqXhplo4Pw8yWb9UR0vGYqpTuPscZ5BUjWQ0Q4gLUA58tbvP8zy26Sgf4lqsDTe+kKOKRYd
+CuGjQbhqLHRcJ4Uc4ww7dsyrEUDqkoXLKtOCqYLv1Q937C2JNN2way99CVJbU3rN0M0fwg+5drZ
AOUowjWqHyjgcSd9wHgP2L8S9MvswZvdxFPjbUttQApspJmYAtoEqSC7PbbTz1aN5R4xIETmi8Rq
1vZT1FjTkemUOPqOtjZ9mxIvzu3uJnoZd9G34NADKI/mq1Pb5Cp6QlcqMEF25CaufB17EtJi9/JW
rLrZ4ldx744yiWJrLjA7AhjjwQrDt2mSNlUqRCKyHb20eu5+GvIpAgKbudlWf5cwqizdMvpo17dl
wPObt/QP4iuStP/tNuiyT49PqDRqFVDYK8zmezJbm37wXy5v3aoTgSkK9R8w7p2RrWbZVGeY+MZ1
0WGsa6DQLvwy7xDOJuCbaCsAAXgmcNHGuh+1Pi51P3+Nsh+B+musBYtYGbA5tcEfBbmLEkvrR4fe
mZMHxqF2X2EQgNj0oYnsfPYIGHhFpMarudJyZVwszYouSjWWrqAzj1JdcIh91wKtMmnxHwr9tPBA
HtOt/uxntvC5t3qHUCg04BGG5hNaQ6fOAUb6alKCkMFiwer+HB2mwU5TG5g6T941Io67lQiLtJNp
cWPCWD9T0YtzE9/QQrgbIT6h7f6dupF3Xx8OAKcvskCgQyAwBMDX6aLGQarqCWJdYCqvbmMIQdnN
8G5J6dNlrz++b7iTfGKHe6WXcxVIaQc7KsPd6mXe2GNIUmgK5KXd9fNLaLXjxk/nel/644gnbt25
Ud5/FLGV7ePUvJWiYrJVvzXdQq5Du5By6nbySLypj8mmUKQcPXfzD0ZCsEEo1aHuiOF+lKNPNygZ
42lORyStsxQn15j+J1vFGpVtOKTCR+LKFbe0dazgLd4zVWuF+tRq0xFbxYZgjcEO9pi239XbSFTt
XKksHHWCWVUObQ/AuU5XBiJZXwoxeIviUbBjMO8U83i/kDo4mYsycGd3omGKlVSZlaIB9tMArcUp
OrVYqTmqZCqcgBjNQ1+rdmpZnlL+bKzny+62AlfA2iC6jGkXJAtIOU8tkaiOLTPC2mLNsRCI0r2+
ySh4tCUHJJXmnh4ARr3/g8OEoStWnwZLEuCw3I6SXItA1ov1ZRE4puvQGaP3fni4vLaVuxfNdwiv
M9I8DGJxm5glNQ3LOkS9a/xGRtUZRs2VU8EdshJ90IFkOHwL2RZQH6f7p5AJ5dwEGXG6Z5G93U0b
xROPJq3dI1BOQKADtTjI3HkfNNtJGyWV9tBRaz09/j/Svqy3UmRr9hchkZCQ8Mq0J3t7tst+QTUy
QyZDMvz6L3Dr9rHZyJw696FbrVKr1ibHlbFiRVQ3aqac7dauwP+33LiofVMNAyWBtUoHWG9sznjy
u1BJPoLcs4XRrCzPTz9mcb0042hNuokfQ3eDF7vx7Qzh2m5LgxeoA7lYMYfMCbd44CsJAYghkCsG
AADq3BJkUOy8muQEDDeCVY1In1X7x9cLZhlgJhmi6AifFWxziBUs9gIbtFJYmQaqUPxd6/eMb/Vu
XOy29wgMfajgF4KjrC/WfagpatGOJV5SV9O32ed8AEJoXRlvDCW79BgFzZ4cvv6oi3fVMuZisrq4
a5Cro0umrFM/TQtshxxXCneYdhf2N3b9Wyevlv2rgHS2vqX7uVwp/wTH8wrnGISdlozUREvKFEQb
iHKb7YlU2rloez/OIe7YZH9vmjjjC3gom6jognjFFvMH6Q+Z0dhsXVIaxl4Dk9lThdn95cN//iQ0
/IAfAnVm6Gcs5pAUlI1VZbduGcGArXGi+mFjxtbWIbpSyUw3hK7SsjO1gUTLIGNIfxfOtx4aD8KF
HQzcWWaB/Oih2kI/t8ItnvxNoqbtaNcztqW6UeNQV8KszLXxUBp8aKm3kEX2tuStL5LEeRg/fuRi
GEG/EuFoIurcLC1vItABw4fuoO370xYF8OLwXMZabAEZ8dSIFcjSa7CJGLzGaVyJ3ksoTkOn6r1/
eTsFX94+/8RElRyZKQgcyxqpPuHz4qEdXWyr0tqVBxbAXR6FHweshml0gcX6tatsDuz6bP4bd9kG
XA+lzMm8eKKG+DJHB3++IcI8X2kfM9TFly2TE0hmZFrU48tUcNfg/elN8Tkv92lz23VbzQgbo2gs
1yZVRQK3VRgKpOG1KNqzkfHXTihb4NNWnMVq5JkiiQVdTSAWEjCQB71TiBUFCZZIaToiBAolHrbJ
qauHMwS/bAKJOaRCyyNLscSYGiNtkT7Ujzo4FdFOB2jiaR5eMG77+vXJsvaV0GljNvIUiIAsLzjA
bqNIwBhypWZEXimjE2zUIc1Dk/uvA12U0Oc18iHS0uq6zPNkMspIAkaUV2lZ7kmuo2fFpm5Ks1+h
re1rtblqh9J25VhufObaFvgYfJH4qYmhcGlg0fCmd4Zucoy/zV//+bz5wYl0QQMH/nPWh0GMwbRS
Oldohl9nN1mn+RbbUO9bXRxAsqCUBvIJbN/m6fzwytH6ZmiMELnlvCgnjzjTfi50sB0wtNOWOv9q
NAulG8ifwyoLkl2fo7FwRP9ihKWo5p61o5DqSnYAYA14v7UwUf1ryGoeww/xliKmWTJBlDeGBVl8
gOHnYdpbh/JkX48oqvCdeW42RnNt7X8Mt1gUg5GZrJ4/r68DJb8W7DtaNJyvl/3awoP9iEFmUXdw
MBdoH+3MCBgwFp5FTzl/JW3ifh1gfZLQVDTzlqFRsOREhUljRm0MjbP2m/SMgOz1CAwsUL49E4pq
m5f0DOMtjnp0EgG8nu3TZiT385pAG7yJNA3SonDOAWUg9jJX36lXEJraOIBX8kSow6GrA41SICWz
xYaiOc0YFJpbd+RIN0qe/27U9o3Y4Ylr6WFjEFeC4aU7t3LMtDm8ez9/lSjsvucEQurpITtX9wJ1
RNRVLFiqoWV8xqim0hUvszzZRuD5tloM56fAi+GcamTDZVhDc/86uZ+bmzOUOCZoWfyPBiKooKNd
Bg2RwDeXz6W80TpbAVbkdiY0yWqvZAV8dTeKVCu76lOQxVC2eqca2Rwk6/h9Rbo3yNIEtRb9JVkT
Z4UNJWXUpbDysfwXA8daNRkKAzOmJszBNeoWjdg4H9a21qcYi82raFgSBiA+pMG9/27w4tUwn7R3
VRAFygZscDlukJVFXyBoeiicX/S5D+CzV9KCayDUFN5oQYKsSc91OW6kaisfpQFfmS3SoCw602oX
S91qZ3AdZqHGDd5d7uynCUV6qCHI6/8Cdp7/ts/rG23EqPrMkp6zU+kii+pyi1SUwxa7yMJrQoeg
BGW6j6B8lrAXLYTdCy+jzCk0wx0tyJsK+bKxw1Z+AeT4dDQ6GtZM41xM4qCoJfxRcTHPb5n4tQwK
UMsAPD9r+y1OwOVhj8oBjGHQowIJZogNfh5aKSXoGtrQucl4TLrRn+zirw9FRLAIHDp1nIwoVH6O
0Jgyy7qsgNNrWKXnLBShl8ZsvBIs1a5zCv2iv79ePkdcDJ/B0WbGJb7JRv/0zsCLBamwfmO/zXoW
6ZFv6UtcEAJnHTqiAlefe8PBl12sT02kQ8PaAp4W7yaQpmuAyKE6JHQH5kBhyjMDJAORk9EDShVb
ReALZPef8Lh0UG6GFNQyIQ7NyEyEggMZiPquvx6QhZTQFsTLlztzDyMw7K8X6Mqiwff+G3CZF8cS
xWjR47xkiXXdZPRYlY//fxEWI4oSehT1Vta6Ffp/2TPIHX+d5GDKgNzOAMssUDcfbR+yUvQe0K5q
EcDiAa/v0Qu2EeDyekaAuc8SO2uel8XGCls+GLSwG9dS7lneeFYMddJJ96yMeF+P1eUpjEgQ3557
SGaYeLHB9IZOQwd5P4h8GzsVzSOirI9Jnm7s4xWs43OcxbYCmm+1KQsblCv0IH+di1QFjMNxDHMQ
e/2//yicGGg8n+03L+79vo+MPinQYaTSibgjE4ZXaTCMhbRFunVnri3nj7EW13+tNNXQR3AoB//l
uQIGHETH1nlpn7NwF7kc8MZmaXNtzmAxjy5tWH7aFyeG2il9XCWQHTEc7YiC3xWc2LxkR3bNoQVj
D3R7b6uIv4IfobKIhi3coOjovxA3SmI5JV2Dzgej9uFgDgYYYkICMveG2hngX6w623LGq4cT7lKA
jWjrIBeFTZhQjVoL53Q3tR1rPJg7FsCc0x+Hs/UACtB/UTde23kfIy6m0yITUYa0B6M0Lm91m99m
nTgNoe0MhbVxEM5ba5EqAIJQYfnNTPjbLe+2buZjp8PMBO/h08rdbngVGfOJTHemyTcy/nl/XQaD
CzTc9HCbLq2ZYtkqSjSx2rVGelvQ+K03inMXwnsKboGj1V11+Vbr5+rNZqJPZsa9V6D+wtYMUaiJ
dJM/0bP1Pnc0dche8ZufyrX2EzJsvuLRc/Ty9fZfC4z3GuwpIbQCYeLlnabHbceEzeYUaEYNSk8m
DpT/oZ0nX36a8Iv2Z2Xi2FfZxrm9chjMhBCU9ZD/IVFfXAx90keR0FGfSUep7mmYt/uQwgTn6+9b
mUvkDKj2Q6DHAta/OLO1UUBVtgCyVNPGSZRvkwGoGnJf8r5D5bfLv30dbm3vI55tgIUC+ACS0p+v
u76zRVUzJGE1+MhwLnchdKi4+Tu3Zthl0JUptgB57XK5fgq52IYahOplVCDkAOU+E3KbmXKfuC2o
U3zX5Nf0fyhLYSwBPwJkgozZhaa0WndqP5ZG5w43rTfricaePv2YQ86yaSbxE9gYgVW0MZUX2gDo
bgQSiaZdGDGiE+99KX9IJSZNAwoY1917GZ8OjnWMbzWXB3JP4QTlCM0pChdEfehox9c1Nou58a68
PIU+/4DFxVy2og6hWgcMKtG/TRp1QtBfm54FWmJ4g5R/P7M6DjuILal4dEEza7GYqgn81z7DoSD8
EURiNHbus+uZkQP/x7u/BylRdIOYDx7MeAvhXP+8crnNGZcTDgKDPPPssUUDWr6RbK7OIOqZKMmi
3+yyE4yZE3jRWQcLyyZD5Yh33Jsm5OuRGTpTqjlZ/DMXfaDrT7md3ETlDSSvHUuJn2PjbTTNozp8
s+AMTNkVjfg+7358vXsvjyQMwX9+3rIYQgzMr2pjfuFI7paKcEJ742pZOW7n0iZw4BkjAwlgMcpZ
E5OKw3XZbVV61XPGgtaw6gdrUhInKg35a0rk4GWNzgIKI3aHVWr2Qtq2TCDyUWrE6xvDdGJBFT+j
tnjOE7V6AptxS9js8tz89DuXKmokAn2/qsLOteBdYCfUKYfGmcpfE1Y8g9d3IuXGa/Iym0BE0GVg
cwq7VX2ZXStmFVmo5ncuWtrgp7rPVf16DJ+IUIOvZ/kyJfwcaLGLNTOOm6JHoFh7VuRRTXMHl+DG
YbVyEcxRAE1CH1YDL39x8RSxFau8T/Ea9/4pykowW90Gck5nFSxLq9qGX1c+TEP3K9yQ0FIErsYi
JDyWgIpWQ+vaD9E9uMO7GBR9I3UT4JRmAJ8vQFObUVemTQPmgNo2NMAuC5cFzXsZc9G6sVUeKBn2
ahkGMUFbjMI30MMVeAouT7jM3/WWkDEsPnBgbcfJPHP1z9Gd9eiL3fhKdlpg7mN/K43Hfry4WNFS
BBnGGRW15ovn84nY903Ckwgoc20YLXUiZjXHaZjCXRHLX5pie8DkTilHdWrS8uQ61+vHjLQ/7b7O
gpzrqoNyxZ1UU1jTJF1xV03T4KmRGblmOoV7hTYPVs9v08n6TYz6e6bY+zSK/+hZ+GjG47EYWrjJ
hretwU1vsBncZzK4GBSNsmPR4FtaqKDhI39saYNLsKhvSr31qxYdelFy21i6Ax0bR3SZZ9ZcczXs
qJ6MB7gyqK40Cdq+2zR7aK2uv7IjuwlSU8lAlYnLw1BnbwnLhD/TJGG82r0aormhSjk5mT6iIU6W
lZMx67cieeZ1Vf8n7qyX2ujR3MuO6aQwR1fLEsob7I4bU+UnArTpXG9qF7b3ygMPOQlMWgi3mXp5
XUndq+rmSSGGj/5SP2HmfhryG0vL2wPUjcCXSypUlrDonbzPTrlI873R1U+8mW7gI/EQGV3s1MB8
UbjrbySx0XJmv0S17UWcXWcq/smVPVen750yGk6uKMe2z99CaeEVZlnFbSJ447S1AlhJM5AlNu0D
KLHCmUj5LanlXdlMbUArUgZTGzJfaRk5GXAHhOuCeW8y6DGbOg8DLS/EtR1nZWCZYrxl6Vj4Zd4O
u5GSa8YV4ZbwLnVULS29jldgsmnyW2tET6YVo1G5tss9puOoJUrskdByixaE267L3Ex2lS8zfm4q
iNMCaNEOAtZHho1SWDHVQPmSb21eHsei/hXD6/GAz6P7ibN9EqLPPxMxqI4C0rK0xSFQCMackfV5
YDflL9vo30w6KogPy7IB/ZiHvM6fCkVGXh1bqtPrHXVZL/Odqo1/srb83bUQ7hyQB7nI7+/iEJJ/
lZL2nkjLHPYUMb+KIi2GXyp5kym5M0brVhZ0cuI6RctumpsBNGIVPwxpiQlPn8Oqvh05MOa6Oww9
HndCk57FTQo95Zo8pLqAa+HAYrQfdH+Kjhm3laZ8l/XkoyH5XomUAn7kA+xE9HA6MZ07U5L+aipt
2rXt+Ae1IgP1+ZBDSgE/Aq2Y4JtN/bc0Rec9z35BVvCgmGjYr+JjxPAI6lDPbMUeEqJOnGQ/YS5y
Jys7dDgzS0e2/a7T4QdZjngQ9flw1TTaWzI06K1hPHPIFFpOZkN/tiZasQMy9taGysGyyFUBTc5u
mBonMwfh2IyPTl2UrzqfjsY4ywo1k2entp+bePM1WZBa0e/aCH1zlC/DyJ6nDh4iQv9R2+Ezuol/
fn0prqS2UHAEv3J+9IIttzjr8tYSZknG1u0yeUpHca2OaENVQo/p3Xcm1A2NnrWj/FO8xVHOqSjA
jCpb5PL/yHvhtUuBcf1jNZ5sJHZrieencIs7H3dTh1cSjvLGt2pnfpdVT/0TD+Ap3XrMlQBlUnR2
OJhZqEV43Y9xi6M7J3afQQX90y9YJH5hOCNUNWpSkz1OV7ZdZ09aamuVK2M8ZUJa82NropwFqqI+
QII6NLf0fld+wUx5R8szzOQvFSbTDu24htWBzpHlzTc6SvOsp4rqdWFSQquiJb0fQgrIU6fCdIuq
gV7u12tsBdjU5+wa7wtUfVD2XrSB6PBujYwQi2yumelXyZEeOlTMzCA+2hsVs7UF9inWAti2tBha
6TZizY3BE9whU88+N4G9a3fheevttEJggRIIBcsVZEKUHZepV2GzQc97rK8+qp2Mg7aS70MGw+jm
Lep2Uag7Kku8KJIbaebKiwVxZ+4MOL4E//U5RRknKgSEhlCR6IZdLZEalFnw9aytZJUg30M/FnLU
IBcuhUk7Wyt4aiGENr016a3Ob7X87usQawsDfR94DaH0COWxZd2x6Mq8zNWmfWf3sdNMHMidMYj3
6t7aeMOvLYx3miT2EmqdIMx8HrJM7WXZwyMHcEly3+2KnX5tOaGjQWF7m0s4j//Frp9RS9Bx0J6+
5Gaak5iA1mIVkl4JSrXKnCRu7uLGvi4ZlNa+HsaVDf4umgDCKZLZCxWo1GhHPZpZESnI5eSU7Axs
Lf7XvheAYT6GWb6S6dh3WkkQhmsmRCEe4zb0KlptfMz6yM2Q3fvHLGmDnWplcYHEy9Wa+zK+bUgw
kbtZLufrMXtP4i9n6D9xtM/LQZW9YLxFHOvNvhmfZxF0xaWe9GkAmQs0bfw36kFre2qWt/h/H6d/
DgqlotCM5+Mi0++G5HHit7H+8vWHrY7fhwt9/gkfwDIGk04YvGDlRSUPGoseQ6afCmPapcqWctUK
T/3T3bY819Uyts10fijN53p/rg8lMDn9Gr09700v9e9yt0nSXR3C/3yfvTjfUSNOkMbg+8K36B69
6IEAM2c+OJDr3o9e3Th8t8XIWTltP97h9mKtoGOS9sLAd9rd0eTXmrlVINuYtGWjixnJRqDLuAXg
xyuHQP4/DUjkWLc1IM55MKuAnsbTVlvP1ljO3/1hrdQGTVmPDil3SBW/T5mrVOJG1ltKSVthFktS
4F1MExNhGit0i3gfQhDQHndfr/u1q/jTJM1j/OFjEptUmcwxhvnhvY5xzfwxAEH2tHXpr60GE1Z1
YKBpFiVLgbN0ZFU5tLgYmYHuJ+CZOdu6q9aycvREQ5oLNyO7aAAZlCaJ1RHF88ZH7f/HiAqmfMg9
tXe0XyVqie6s3Iba7XYHkfleGVkejNBVmT1ToAt2wTnKQ1xZuT4zAzoLdmH9EH6LEl7dGj1cN5yU
h/DSGbWo8PvQ7m/qgfUVjBXFFCTRSL00pNWhgRCGC2p745lD3TWOVdr8G0zbCzdCJuhkZftdj9BT
Dqkl9WlsFXLFaSGPgonRscUIkxSe9HfWaE+OnRqVY4nEJ6MOyum0y1UldLrYOlu0hkENRXdT+bsH
Dt/xaSea4lbLQAXJs8OYhjdJHvceigreSMhtlwN6rrJg5HUAda7UqQzmF/nkZwnnTtWCJUkmD5UA
mHwA+1FKR+lDRy9gQRrBHauf+zmru7T501eNF4rRU0cG8WXuGeb4pnVIkvI7md+PneZO6h+JnE+G
5Fbqtder/tjZUBOKriogPt2EUjAhGMWdbBhcdtWg08Ig1OHgoOI9Wz7mkdm5YwK65tSmjiGYQ2J6
ZcOQ2KF4jedicOKpC1LtTBOcFjVzShbBFlneGpo4x3zYm8Zrk9KXgUi/1JCbtiliTu3OMJ/hlBFw
QlzRczcpGeCI2Cti/I2RJyFcrYT2c1kVv/H+div445IqPuB/PyD6TlUrvutCEyojLP4p8ULtLL43
au7nUgR2FV1bdfVTUaSfFuqpsLiTW9reUNrr1vzV2/YvyvWretSPMoP0nTL+aAT4Q0m5I8pRFNN1
hudXNJaOAeOHKLJ3KuFXQ1UEEAAynYE9wUD8SpM3RpP9HFgZUKmjfIDW/AbunZB80TBfZX1nadWZ
MF64CbS/KSe/s6k6V1F/Vos/E5qMBK2u5YDWh65+0DWlcpSSp16kRG+ZEZnoT1OuI/TTyioO+sFw
9R4rLyt2kToGA2ucukMHpPqax/AQStUdhQH2GA4HiI6fG6afM4P86QXZq2F3rISWw7SrPmV1CgHf
mB9S+jy29aEhwPboCMn90hnSfW+8KPTe6vgNARqgksIx6vqH1acHMgx4kssTPEJ/w4T5HmVGT9Oq
kwVbe8KawGAAHix93Cl99VazaR/KajeG07lPx8fWyr+PRn0CUxIAJPnW2iM2k6FCehAC07Hu5bnq
5nEzOcJWsS+sR61CQiSA/psCoEfJbnSMh8g9PfpTgY5HoRmV1sxNils12UX2UwpkpkLzMDw0Wt2D
l8HOltS3isLrpYlp+0WbLoiswpdt49mgmgaTQioXogD8inUicgxSK6c4KmsvhBIL7MDy4SUzNdj/
4imF57FCMWw6+mfbb2JID3YcvTYoFlyldihAdzA9GC1/n2UFSzV8kKRx1SLa5wMYEG11hA/s4Ixq
/gS116NtDPsGb2RnEupRUUZ2O4qmcvsCIN1sgZd09istLMemMnLhRJI7UlbUl0bzOFUZOF7Zyai4
ryqwLhBGfM8EZY7BYfxeSK7AHhb/b/2qlOUpT8oIZlO89AoKFUpVes0wjefWbtmx6Mb4EBqCOIT3
AOXU+EknxRVNyRkXL6TImup1UEx1h47bo9XJQxTG+wjewS2OkL4A+Deg32pgJ2CbPwcLmy4zr7QS
q5nathNOqh+KxE2Z7rPCctuhPacDCwYFtSV1/M5GdT8wZV83FBTq4mwb5qsVxYeGKz+E7J7tDMQO
x5DF4Cmt/mtUtM5hYz/ODr27KoX3AE9CyK+31nROTfosWO4n5Shcw4qBhOFPIpbecAoHuZJC3RJi
0I6CupfTGIbipAq0sxKbAXnFv294rCV+0VmW836zlGmV7Kk6PaZdjsb1bJcwWCSD+K/1dXOsu0R9
7UJyJ7n0Yst8AAcXCuYgIIZ2i571SdzXg1o6uQTOx1infE9GIZxK5M+ZWlUO1cGQYTU6qiKiXMeK
OCgtBcc1sZ+qCnoLcBjWoK5ld/tEitphnBT4Q6W+TsT0WnL1iF5+4ZfCjvdox3Mzw3LUekAlgFdu
VESF14xKhmtGD3fSyEbcKSbDECeKIxmWUmLSzhlAvN2RakK+CuMWrBh5K1oKLH5CFVT2D3B9Pw71
9KpqkR9WJdy8tSsjyYI41wKDRMpzVafwK4/KN1i1AbDiSQ7N5qaAPUrKYX8lSAY8t8qHk5Kltmdh
Tk7tKIzb1BDxsVcz80cqh3upot4ZhFmcJGdQ38dvjYQTMYDA5rc63/sjy1tfKI15RjYVtTs5dqmn
Z+S1TkxoCNT9CwxDfoYNMqA4MlAAz+kQ+9GUc+Go7fhgTGPhYm+heZOxfFfkqKL4mQGFvansO0dN
uI4CRwVdopJCehoOIfptMkQ/6578UMr4XPXEeoFR4FgEPM6lLyMmn0vYQCeO1DnubavONbdIpbzu
o7j2mUhj6L9D9yA3qZ+O1q94MB5Qb86DPMm5j0Ng2OUlWiDqgj/AHUfBhayDvA2Y0yE9qc81UFnd
0ZqEOIUtnpqkVqYgs8UEQWFFs08oxcSPsSEVxculEponEndodRGlHaSDqDCTJqY402PPhkzWrkuK
J1LM1wL0DLHyKPciYsSO0RREdxswB22nb/PRdJJSGewWi2+IbHeUgyq8doLW/BWi2OzUxbaGOvio
y92gZ/0pt+SV0nYqUIUEVb2KcafvyYOKStFbrzA73qVCT0wXYiloEbNr24JofIXmb0UwfZyJ1Ibp
ltDlcxRmQDJpoFnkFHqrxIEptXK6MTF196lu0NjVC7go7iH+qd4QPsIne5TGETDjKJwoiWiB03HI
cUsnlTp/qJA3StT1+46IunOsiAPR1Kue3rU8j052zNGL3WrxCUWWdFeid/17mtixOhckrMex7NTa
hVC4SJ2ibOlPhs/3OzTqopamqOSQtyYKNIZRq94woThRsDj1RwpRwyxtvM5QrjvRPvfWcAtDDOz/
If9Vy/SJUBSsI4qkCBT9XL1reHud1q1Tmv01ZCG8LjNvZR5ncxbnZr1+1kAn7gQ9pSnaMNXyR6dC
g2gYgpTY0qHoqQevp45nvD9qtMzJqSpR8ZOwioDDuxcx+yj11sBzKst/UxFWh1hLlWSXh6nhlia3
vTCs++m1xh4tfJpYcRKYdZXcgrPaubmA+WIchrCZZQr1cntIuJtP6EJxmrCNUk/YheJDTkmE7sRG
49EazKjyQfgmjw0sp7xUS4SvZcQ41oS3G2/UtVcPg1krmgJV6I0v5aIg26fhrEHxpxgqnOdK13mp
TYeNV9wK/QA6UMDMUIwApXf5tqIEspga3Olcw+AR94cuhfU5OoIgmTAMvPNaKu27oVUzj0Q2f/z6
Cbn2iSDqo6iNUjqIGot3atKnELvCyIFR/BLa93zc+Pu1Gd5ZPq3QsA3NrXcAcgmpqiou/iSMhZvA
s8WL9B7dvfB5DURcsG+glamPhZIzPzPBmU6avIEzSDjuyrbMDgBKybmcYonVDidJu+vGx2nUzUdr
jMzbxrShONOpwJvRAYt3RRrbhfSUsTOeRjsxf349UGuA48cn4qKqUkbw0SkHnP9q/UOxoE/W4i0i
brP8T2jfqeO+hfXC1xHXpgbqHAQiTDpaVJZ4KjYKy5kBoJhr9wN9RCH5679/DaL4+PcvEB5LgFiR
coAH8Hue32WF3jjqpiDG2vx/jLKA/+hI8UQaAYS0kWeidxK2lcQd7vGsnuVA1D3UG9lWPWR1R8Eh
BaoKuMxRffkMi1B1nPt90KuB59GxUl5mJAFplwuKEeQkkF5V0S4/o3jxX3i4r80aU0HqQZsNioxL
4l7ZTyFNdayTpuZXJp59U9pu7Km1iQN7DTY6IMBQoBafP28itdbTEMeSEkKdLb9nWuXknff16ljF
lj5GWWBLoNAOXNqIkh7Cne6Fh+gwF5RKd6uVcm1nfTxlFyuk1+JCVFGC8qTNmu9cUfB6iorarWQN
TyJhRr5JJfHAO1GOfZuZr19/6BoO+TH8PKEfMDS1aLJRlgjP07Hf056BtJLAKgRcjCnqH7VBZhsl
oDWkC2I1cDqZTbMuzAq5ZUEVMcoFqAa1Y/FnozkMBdIw5JJJv8W2XlksFF1f6FGF+TDFLfb584ik
FQwdLPQtjbcmOaXV7bApETCfFIszHjFQzcKNC17Ucs1zlcrJzhFD22Vn3YNyi9uh+vg/b7BPwRYH
cZ6QTMt1SG5yqPtYIXWRj3y9IlYWJEVKYaJ6i5ZKyN58HjIkb2xoZzobpF8PZF/vYefkx/6W3vFa
dW4eM5TMcPmjxWpxTKVhWtdhAYoXw/WLoxG2Efegu3jKHfQvdn/flPc+Q/9GWxz39ahUSDMQLW9f
2vBBt56/HrX1z0HPP1pPQO5Hif/zsLWpUqqdNnZud4zO/9ht0P4IzvtZ95UDUQ5fx1tb2LC/+Dfc
4nzSU9k0wwgyXigapN0gnnV3qlpupIArpwP9GGXeyx9Oh163cRI0gHbTMHe0EYKhcDxIpt/WtOVN
sdLUggn68EGLhT2oE3oE9AaMPw/K/6AzZr+Tp/Yd+Ea6hFfBhi7oyjH0Kd7iZOCaGsUFXv+QyFId
YaZuqAmYIp3K5mzaW8nMhSM5Kqkfoy0rqeFY9FrHJhDp0U8of/W/Nd88EnAVQKi/j3bSz25NdGM4
kepZkbMlCP9+BC2OKGRROJrwD0Hj6GKvtXpMadKAEDJ3U8JA4kyCWZkLaMhbGIGXIYI92hV+hL+/
XqTLbAD2LKARQO8e4ohwQl/m9kbYMOjqZ7VrDsS66SeVOMmQb9WBljO5jLLY2gZMU7TISGtcYdoV
j4rrqeDPYmi9ZNCDtjH3X3/Uck+8hwNb34RlN66wJVUfqCvak9Cs6Rpx4yrkiVc/4+wlr56+DnNR
ap3j4HjUwVOzdHBSlweKlNyodLt26fXwM9x53W6WMzekB11sD3Ug5k0bVK3lyf8eEcgFFPbxZLnQ
5BICZLG2Re6RHmaf5HbfBzNJa6uatjy6FmGWhHPdGgBMgcaKh3W+j5o26GrgkznZ6KlYCwM3NQAL
YEhgGBeJFe0AkfLOrF1Dj50Udjs21C9VdD18PU9ra/xjmEUCVVZxTewIy0ErC9NRB9RUWTdsFsHn
X/txB8+D9jHMYjVAqRzcrQFh/hEhKD0AOLcSx6M4FEF/0jeWwgVPZxlvcb/wRp3MroFB0Kz7OHtH
JUAdo4M45H6+AyV0YxRXJwuSZjglZxfrZZ7G8Y7lKScgCpNXvQ86VBxV8uPrmdqIsTyDwVIHL6nF
JTZpz3kHvLsBdzPauDFXg8CVGM8fNLxdwBljHA1pamOeFBPcw7jcWz2atQxtI8wFmeV9fj7EWRx6
jd5n5djNp5CjAtN2tOfiKEBxQgE1OvRe8asKkoCSTa782nKH6R70EGchBfzX54xAz5QwSQbsqiLb
i+S2HTc+TJuvouVCf3eoArUO7bz2YuH1wBlCWIigEvmH3QxesVfAjpi+Dd6s5ppch3u98PWj/qf0
iwft/usVsjqqEGyAhCS6pCENutjMddZzLZtwVow79aj6xX72wOH7JhgDNahxP8+Kp6a/EXX1kz9E
ndfUxyxr1AYLRP3aVVH1L9+1FUC0voKwwt1WGnzRrDKvm49fuBheZORksOYv7I4W8vv+Wn9Jb9p9
ciXR/SkHJ32jW4O69XmLJDK15aTXxjRfKyTALB7R0OTO8Ed1s3W1XDzbl5+3yCLbmiaFEWNb2OHg
8zA+zD6YTjXWfjaVx6LyBFEAZZoofyvexjSubg0LbxkGqiF0ORZJVkX7VjcivXajZ/LNmI3wvPY0
3MPB9TxDPfrtVj/o2lljIAuZVSqgNLLkN3YoAimg1KGzXauuJw1VePUuhwTx19+1EeV9yD+sTqGS
ulbnezRO/NBQvP8j7byW7DaSbv1EiIA3t8C27diG/gYhihS893j6/6vmnNHeaERjpKOZiLmghrkL
lZWVlblyrWp8qaKtQtn6t/vvUl6vowsjQ1+XXZWRw/Ut6BHUwPadH35+fyHrpxv+LYYVyNsYm7o+
Z9og8UKDYNhTx+9yfisenePJPwSaF34evhrZvlSOvzUEN/lExLF6E9UgkyARweG45a5N00AYe6ng
I7Z/Tjf33T5oXDGyBf7/APyCoyewh1ulpTdvqtfTABkCxDeyDrRoEaz1CrKEIRZWmUzTUSfN7gXN
j+m+YqOzTZGQ1V28sCf+/GIXueqMJJE5AVV5kMYfemBs+OLmihbfESZXuikq4UswyNOPyW6gDXpl
zWdSVikP2/W5tZ0jJUHKWIU4n/fM9Zq4ZPNiblLFM4CdaP3s1tLXqqR/tPVGXPt4MB4w0MdchqAd
uTZkamkZayqGbL1wTXrumaEf3j8Bawk+csyk9tCHm/ZSOKbWlUKSIk6ZfhQaZNI+OkvHfyEIKvwO
hDr1U8XirC0HPKspabKMnrM33SgHDZWBP+t9cRa46/9BVG/t+WeZtJCAxgOdWx6tobLNsJv4bsqH
0Dney8mpDG7FcDw8HHuzG9wcXilXE7o4h61zvbJnkBXyDMQuKlDLBy69vcyXFIuFJqc5+tjZT+9v
mLiuFmHj6u9Xr31CATRQabPReL6/z/3gzi6fKvCaY89s2WOjbol3rHxKh8kG3dSYQn9byYwi2xiV
GbRCG3YxKADprMti5F2+TdP+O9yuWzDbtZDMdBgZv2VT90VD9nqB1Sgz/qIOMO2do5PiJvSpnztr
T0fbEiS8O9ktXqKX6oejbQAuV241SjK8NqC4NgG9LAxDFaMPXU9onGrrYyvR1lasr4Nkb5y4dTPA
v6mBMPawPAkoU9dmaoo0vT7N2qmkm6Cd/5mPkCMzUaFTIYCJgrL6Im4UTatWkdQM3lzCA+8qudl/
lpI6+ZoEw3xKhejgHMTdfdpQF9mIx0v/F7YpqcJDg6QQBKGLcGzz2kl1Xwhaxp9aHRm+jV7W8vMt
/34RnC8uFEgE5DxJ0ZPtp4y5rcxUTlFXAvPtwRC9/xnfFHCpd9BTojjGs4MjsMymskjupsphVMN5
4bKkHI0b8pKS0QDa5vBZLgyOXZ42KFqLUWp4gxbu50PCW1hGMHq1Zh9i7YOifbHCrXke8ZdcRo+F
kSVYvzSNzDJ6RkKnG6YXj+2tdpzutgVQ3nw57CArrDDiyFd7y+WepTVyIqBfPfNJfDnB+N/smjvB
XrnNJbh0uYWxZfVIAc+khiAtvYoBTUmCEbkPvQ1XWL5YljYWd36aW+M8h4JKZlYdN536XaLXN0kL
T5BUHbphvvNr48xp+5LLMyToWvzy/i9YX6RBJwFQAkQdi0y1kGw91AXRS+i4Fj3qQst271t4E3l/
r/FvE4uXktZavVmA/PDk/CGZz+aTGJWMD9AuR1+SO64WMYQgSLO2stJlQvVqGIU1CgikwtRIrs+0
HAT5IAu+CUn1Aos5ttq81xiZnvON2Lv6ES8MiT+/CB6TIRVjXzIET5/Ea1FaUoKtmaLlhfm6FkfM
l4FhgfJ/4Sh5XcdpP2DCUlS3r76Y03SYs/uxTZ81IN/vb9lKzKCUrhBwAeyS0C+MhbUZ6IDQZa/I
92UHiYi8c9Ln922sfDOkNAS4GhI/+n+LbybLUyEDSIW2FWVERtDncGs0dNUCeA5ITpmhRB7leldi
e0560niuq+klM2LXbLdKlysOhmNBBmtApYUMw8LB9LyrjMEE0tynHrBa/UbfBxDsh9nejJDmVKG4
SskGk93W2O2b1wnuwLAAHRayKMEHsrgO66ar5FICYT0FTwasYr38lMQGAz4jWEHIKx3P1u7ljKtY
PkBJoI7z/h9v39UPWNyXo2lXVaHTHY6ATtpKCDPExqFaWyOeQZVWsKgqbwY4kzycS7kG0ZJ87vbV
Q4N4GDMVTNhDNS30GLcIoFcMcqfItK6gWKEfsny150CykyzKeRelO3hH9uAKKa3AwK8d688NMfof
NyiY7pV1xJpJSxWIQJfFaMWp4qBDkQUNuwc7YgYsu7WCfyp6KowgQkSXXYWD+Q3DSdDOeRr7heIx
Eesmg7kjPQThelDLefe+U6zcz9emFqHerIOoi0DievGd9CI6O/5OeRgOySMvsk3x+LenD2OEENHV
5525hNRZoUlCbzDvFQzf5+JDUaFoJ987W7DBt2FECAnAuUh7kQfzMvPUmiZvWrDCaMYG0V7r5sEt
1OHjxpcTY+rXGRRWmGNHO8ZQzTfS4YqRt+3QKVTYs/i5NKyv4Gs1CovNKWl6MK80NBP/Q6Of3rf7
NtJfmV12Ksq2GWYQ18zM2ZPLQveFxP/CIPC+mVXHIEqxWyyQKdVFvMqaRh4cnx44Q2cow+2jG8Fb
JBmu8SqtulnoFpH3zefkdqHWLUShX2v/FzdyMvepZTWa7IG3n2AIeW1CW578YQIejbQFJbCNgLi+
xAuTixd0rSjDVHWkcry8Jnf8GTOv2nvyYTyWs9tuho4Vt0SKS3BqUyxioYu8PtdgO5OqUqFY6kvA
CmQmWpp6wz1Wjhgvfx7phCaisLMwEuetJrfMEnjTqCifilazbiRbDrxOrTUGvKxA/+OfO8qFRUcW
5+Ri45xGZaYmVv+mQA+Z2Noz9bsvDmG1WUd80/smOF7ZWyQJNoNxXSbs/abUSvYWGI1P9qNgXWf+
5NBU3DRbienb59K10YWrBFWIMAn8N1THGKo/tQCfhGLb1oW25iLsG/kbdQc0VxbpiV+aSjNkETqO
EJBr3yMeEP9it9AjB9P8ClJYxkZQ5H1kVljQj0BpeMm2FowrjJ/c1BTgqq3e9NqCuMlAYqJ//rYA
Z7ZhoqixLXu+1Z9spXqSGAp7f0lrHn9pQvz5hf9BsqRbpVCxRZe8dOWk+BTVwZce5iKpUjaxn2Kj
F2EKiAxKbKh4CQG/xQ4VozmVU8G7efBIOCib+wiQpBTNi4MgZn1/aatfTxHcmtQCYN9YuDr4hyyx
HJINU3rJ2x/2PyYW5yiJwV40LeBTfwODaBp9tH2DGA9Nyk01/6X60UaMXbmtAFlQMbEt6r4Q/V9v
TuqbStg2PIKqmeGeSZue0jo+m1Kwe/9LqWv7IrTiBJ4I8dzl9UEMQowJDJmXqdkNKJJ7aHQjT68C
OK++2MHtpP5S+1MxfEFZdCcBgFbHykv7u16+ma34ZfQHV+ng2YZZs/tWgt6JN5tla7sJBSA/jv++
retoRpkVssRoR42eXklaLI0bwX/ta19YWBZ1Rp/hzXTiFRgytkze8602pxObs+GWa2bEFU3NElQG
U3vXmxoPVC21Nhu8cviSIFpTR57i1BuRauVYQ2MosKYUYhnKXvh+2WojJGJIQSRqOBziWG0PUdZm
OxuZYleC4eRf2EOCh8irAat62w+zQzPz4Qn3wq7cD8Ujr7gnbZiYSlc20IUrfgA799+WxJ9fBKxA
B7qVZNCfFmniTu25NbZeuSuHgfwafhuKvwZUrgsLk5LM2SQXFHc/dECNnwe4eRNqwHBi0OvYVDl+
AxzgSr6yJxzmYkVtNyhlOGNvQEBDaE5Vx/JL9w2alm6HsuehO43d/v0Dv+YevKYFiRUAQorb1yYd
a56Dvsg7L58NV4++x9JLpO0zc95wixVfp9nxXzvaIrsRF2kiVRqU40lvMA9oQT/YlIfOjDbOrs0P
XlwsV4YW/j4Naj12KtUVtBh2edZ/gD1xV83hsVDrvZGr+2bc6piuJDWYpCwhnpgkjYttS9t00NQO
k2pR78z4Z1Z+HIfzqMDlc1vlHyAq2/iYq45yaXFxV6u1kziSAPKKFm2S7uoX4ZgD8Bno2O7BoEaH
LQLPtdOmmwB2QOBzB5mLDawVKQloxRHwIzlxGSj7PGfOz/edce0lIRBdqmCttQ1IUK+9UXJqsxyH
ofPAEAbfIis3T2pvtp9DNfH/iiefwW1mOOE7pj+RWf58Hue8/gyXpPXFaMutz/y28khxiwKdBZaA
ouByOE8LisgnRYEQBOqFKL5vqq99+yw7jStthZq1r2sI2VsFAW9YwRb3e1aa7KgWw+8Bz2z/R9ts
aBGpa+f80oA4NhehRSvrtjCSRvai1jho0ICW7ccmTx4r7TBPnRuoPysmNjNpRLwctXgm9+P8Zc7+
8Pu/wumljB4E6MZU905guYH+Q5tPTfut0naGxFicvNXzegumJhKC5xZVAbpFbyB+VeRkRh4jNAET
JeG3BpnWwEdk7gxGZF2msutd+iDEQ/+HZvdqqLqwLW6Fi08VDS3nS66E7lr0V5a69RkYntefGJv4
XP817KJv0EluJN+v5YZl2AIXxlyX6GACbro2WpdRbUlxSjZs9LXkBo5R7uKkkG4smFh4RwfBX3Op
dM8BUpmenyrFrZIpvpsmQfOlsJLOJaw9BmPJJH4fdwdLMEujyGufALwm58gcxhtfk6a94rfqLs/T
EelqHVruuQkf6sAvdzUQXi8aSPSCQpbPUeDc9hY8HXWO6qcnwU72s/Bl686XM+YTypERYa9VzCZm
6tlP9nbnZzdmUxYnOR17yFHroKD+qjL8reuDthv0wb5PEzP4qg8ZfBBTIA8fAieRb9puZlmxw86+
H03W9vHS5ZeflFtgdkrkt3TlNEm/Wv3J7n69b2It8v9tArLf611T6qClqEoZXOjo/n7OCo64fy7X
yHEQSrZUkcRogbwIDzzMxpmXrpgtcD74R93TTvGH6N441g/+j23pwbU71GRgl8NnvF5q18uSklJr
0wpO8kCCf0J5rPoXNYT/43uafemm5/e/4VrouzS2iExRr0WyLRFlk0Y5OpN6mw3WRqa4FsgRA2F/
BJG3bS1yglSJximVS5l22C9C+sG0G3fwuV8mt3XGDbdbi7RMOoOTQT2GE73IBvzQAtRRMnCVgonP
ZRJf2W3MfdRtZKdr340JTREebRNRyoUdpfdnLUvYpCS0TmU33nV9u/HdVkzQFRBUnHw7EH2L61ib
rF4zQ58+Uqt8rHtjPNCgm8/v7/9a8wEr9LZtxLm4/BcOUI31QDMO4ToYuj8Yh/SQ3AdHA+cWhJXd
aevVtbI/jMIjkSKrr5CKRViIsr7pJ50ku8gfm87YN3YOL8h3w97AVbyB95PNgzGjyozTkVub4ute
3CNDTKyvVQiU9ON450DDmXkI8u2axwyl+fe/4dpG8cJ7rT28ik9dmxpV4vNUO+R95iFPK7eRt2bH
1r6a6QBZQi6I+sMbV9DtYYIBilGuUT1agl8L/ubAhIZz3orbqx8OpA309wjhkn8t3M4W0n7ARCBC
ASwdhSoJbXzUx8QNm+6uSo5gSDrXafzvPlQnbr2piyei9jt38RKNa3dqJjmSysUx+9+dZvg5QK/h
wvad7BI7PQy8OV3Nb6EVJjGZcviF39/NtdIsn1goUxK1+M/CRVsryPwi5QeQ/+yKB5Pu6niKYQhC
rCQ9TTv7VjprPzeMruwwPSP02Hi5g9hajthm0ZRL9kxfM77TPuZ3JniW6gZSnQPFILNzkcwodlDx
fto6jyu+e2V3cfyLCgoaW+x2Ft/bxacw3RIGflX+fbOfQuab9gsCy8tXhdEmTWrmRGTzvvvL+Trf
MZ7CiIPbMw1wyPf5UX2eTuUDWJptoWV1zZeAvwmVO5QrlvU0BbFRxVeFyM3ZZsYdoeU7kz4MJA9u
sNvME8RF9malF9bEr7kIOdk8SXkmrMlH+6juhaBidoZX6V+hq0TnHykoULRQhSzRVbnVha1UI9Vu
TQ/ZcCpUdGespw2fXF/Pf40sC3GyFaqlXmBETGQpO0YOMrfci3Gs6FB8ed/Yqh/+vaBloSzIszTC
USGrMD4m5gRd/RYsY+2m40HJtUC5A9HNZd9WH2craAxeeT3aUrAcHSRvfugOPeJS0y2PsK0VrQQy
EOl/B1Kx5At3KIwpayFrBAYUOPk5t/P2aJdRcWqjijpt0jfZB2N0lBvwDgOEcDVCKkaafi3LxnqO
gsq8KXxYH0qlaM+wcioPsBgU+ybRyrussJvn1ga5OtsRo8uNnp+lpi52Q1Y65ypw4CVr5L8Ko4J8
qJQ6/SHJoA8MaQiGNG6+AxMKYG0b1MMMlN+1bVgAYVhxbqd5cn5KRZd6dZBY507R0NZI8o3n8NtZ
YVFiwH91HBdtseUVE/mKPusjFfvfmNjo+/gS/zQ9RpF2KL7Xrv8Vcsd7P3DLJ+f8L5o5EIcAEWfq
FDHPJfJssBWfonItezZzmX7uhaW8e9+XRcxcxIErC4uYijQKCWjIBWKN3U1YUQGjm3qaKusg19HH
xmbEsNE3vunKc+vK5uLSKic5CwsbUcHIcM5WP9ykcrInmh/fX9rKNXVpRl88ueC/0xNlwow12b+g
QD0kJYKxXXDuDef5fVNriQgYHCqjEI4Dplq2EftCNu1isuEbBwdmDcMxCK1vfQjSvQ9OM56/a3Kz
4ptaR2TjPvGs3ljsWsS4+gWLEwwkMkImsZIp9Ak1umjv7JVn0WcU006p13/bWPFKECTaopErU38R
hBvXEQN4cxo3vzOPflc+anAmjychBWwXrpgtCA5b0k5rbkOWByxdyDtxnVxb1JKCYUBfFKCNZwkK
t9k8ZNOfG8tauYVFFv5fI8KpLgIhpMOQzUmQlApZRrqN0JG50h7UzJERx9zdquasbpuKAgUZB+f7
jbZeXDZNkGmk/v0BZqD6g/MlhAddjHpnB936IJ+2qrNrlVP6g39bXJz4Ya7UPLYygUOW/xJSyvDk
ehrD2ECrt9v4a5sG9oh6t05LCZDp9fcsTXXUSlNsWvwsOd+kvoWzUTn/i127tLJwfj+tEhDCKBQ6
L6LHXhzls+kq3m+d2a0xk7WaOqCpv9e0cMQh1upmkKjlVIZbnstDTEXd+WP6NiCckJH5Wrvxn7/g
rywuvTKXusBSheJr8skJP2jWxt+/Gr8ul2RdbxOPqLSbG0orkdI81COsWAO9pZwR2A6dFjO9Jec5
2AMyamrixVq+kb6thWoAooJ0jv4jD8dr81lLJbKYOoraQ7XTHPidKuN50JnScIytQLnmkSRVAHao
IAjurWtb6lzEnTNQqhCZIuOnnqN4yej5OyHXpnnlU4HyE5y++/d9dNUsxwBYPvz4RJhrs6ZkSIY6
ig5haXuRPj/B4oeE1cbA9poVAwAesGT+gY/m2kqiDHMfVDy+ax/tlcxHIeqTRHLy/lrWnp2iCwii
ygHzx2quzbRRnLSaRiGmP/ThHgH6G8dTP6gffz8hpi+UF3ZboXKt8M2UnEOxXxVye8shoTHJlX42
TXR0UmS+srhSvsJhkiX70Ypg10wdpW52hZL5vqsnU156JprhEvAEbUpRdRudbB9oRKIkH5NbVcAw
vb5R+0No5jABK5Mt1wg29HAf52XnQI0cxs0pnOfo3EVK19/w/2sf0QVt77MgbKB/txye+lOzq/Wy
Z27Ugom49YeT7UjtrePXtgs7an4Im5rZddmkpuNUwa9iSm3XlJXhYA6W8tSY5rFWBqBA6CQhBNbY
434uLFhcy2JCcTOopjtfiqMfEFlKhzoeYQbNoyTd2tGV99PVA0A41sW9J5XlkIGk47XJ1Lt1CvYU
Lo7DnX77P7RNVu5YMf7KZtLBYBJr4aQVSW0Y1nXvSbdCLbu5z1v3tXMtynjWOfix4a2r9oTLUJ+k
Rqktjp6TCcwqbO686g2HJo12ij6lt7oDBCvdBwdpo5y3khmB0ACsDH8/jZqlWkU/+sEA3wR4USQk
5PBnHX59f0Erh/zKwOJOzXs7CnoZFKUV9JNrI3zHw+uTmWkbdrYWsrhVlaaswA5xyss6vtdiaKqz
0nt/KSuB/2opC7fTE01LyhS0mj6jwggxriErH5LmlG4RTG6tZXGDtimMnZBMwOovf++zo2lvBN6V
vx+QOnNXMDxyiS1rYmoxTWYUADVNKkYnjfKs21vSsGuZG5m2yTgF8DQQ0IuoW9iFZtVIoXgT2Hum
KTg7VIlKVzdP/asE9FbIFQdj8Ti8Mrg4OKXRmQPaC1yUOiVF/UmOH0P5W4IScKT/0UYbFEErvkBX
m5KiwTS0yiqvQ1ACl4MdT4AjBuOrVtduaMgoQJwc6/P7Prf2HcUgChmpAEi+4dRL0WioU4cMWD06
f0I0DM7adK3aRaHB3R4uXPGMK2sLzxu7Zix6GN15hko/ZOkmkuSNALdlYeEXypDB6GGAhdDjyDPG
c5tsGFjNeAUFFX0XkJhveGaGJlDgayCkhe0NdNPlWdslT+Yj7PRVvatgTXud5/431Q8k6wQ0l7bO
GxEvcEaqzhgBTSW7ju8sGLHBEKJj8L47rDg57IpcQ5giuVhOtICQLPy8ovTVUQN6yuw09yjUkz0k
ebIv20i6tRjsGqCl3ppXe60dLc7XlenF+erKZJCyjPJONgTnsrMOmVPuWiYos+Zn10WHLr8z0Ddp
exUlA42x2w48DSKwNemOJFk7JZF3fjK4Zn3jw12dUIcMQlLXSIVh84umwgtk/NCVB9+EOar7oEG9
Xfq/1PibhRRq6uT/PJhfLWdxrydyFOZxrfeekqkPmt7epaXyJMnGNymVPr6/aStX4KUpe1HbydSp
zUP0Sr28uc/87zpjR/7z+ybWAK6CPBeP1wBDarpIKy5SokmunayegU4hUt1RVEGfJfwm2BBLVPIO
0r7aqQfrjxpqUfWFMovXCiz81nNdfLOFi1z9iMVdn5lD3hsKP0LgBvIDJc5Xqc6tSL9lRoSYi7Wi
ktkgy0PsbWfTCxKEYxu3Um+75GSpJzN8ruItKJwISu8tbBHt7bixWygCB8/Owic9mu9Ma7j1He0W
fu1TGMobL8wVh7n6josozAhPCTs7nZ1yuJXghYf+fVOObSWHFgVAk+YNlRyGUK8/YhMJdfORR3R8
rj+WB/+cgj8qPuY323PXq8u5MLWIHFmVoIkmERqLdL6Rw+ZzVFq7YBg22vpbZhYnuinNAvEbVqQl
1IjCY8SzKAi3CnsrF//ld1sWaqFO9TMFwmOvmOLS6ybzph/nj4hUnxs52wgca45OJR12Cwd8DEP/
13sUzHkUzja3sRgrSW4izpMJq6Jxfj94iPOy9G6KbMxkiqf+m1wm5MHopArEfKWVhh7ir4GXQXL3
vpG1Z7h1aWXh1KptdE4r6fN/ar75i3IX/xRBot7H5YN0zA7pcd7CAW8tbeHlei05XZjpjMGngdtk
z7698e3e0IYBh7ha1sK5y6lMrUKN5f+0XAJK2byW2aUtMMSae19+v4UzjLmPBlTVz56h87YmyKYg
3ZNs4xCtFdcu17NECRTI0Ix1j9iArkYf+qw8FebXIXpQuk9ZFBzVPD8aiaf3L7K88RJdoRW4+pKv
v+wirOeIvw9zQcecysZeOQiSq9g5IJmkaGdRq0da7aDm50E/Z1/e980NL3nNwS8sd6gJ+XGKZWe2
9M+anln7Pjb0jVfXWip/9WkX16NfTJoEnpGyxTE/v7axUYgq3QYdUUTOz0634ZurHgN1rkiFxSzG
0mNqYyzTlBpUqnLKrNRlJvXB17e45FZzD2YKyX0hU6KUIH7HxefTVep4WRnIXo5c/J/pz/yb9CW5
CQ8JwCAx6IfGySf5owSKe69+nXaxi3b26f0dXLugIeMh86GOAb3uok46ZRSclUmEsPmzZf5QyhvU
OW7r/LmutqoA6yfkwtYi1Qq6TsoYKmOY4SY6Gc5BLBRdH/VQwNZ53GIGEJv0JjhfWFs4TZ0FfWLV
OdiHG0EN3sOsyzDeJsn5ehzj2QQyXFDeL3sf8mCNdlRoFCwP8aO+988R78zyQd8cB1n1Sga9BXTE
gudr4ZVy4jh2INF9nKTZPwWa2t4oJRrvjAAmG8Fs9Vz/bWqJs1C1IJPMigOQF/dtkJwlO9iwsH6m
L0wsHE8FMhl1LQkHx/o3FX1wH9ypH+SDAe5mK8Fe9z1A3AKeolATWNxnrVMOrZmyS4KNu3hGKo82
5uylz+nNluOte8SFrcXNRpWVJnHF3dmFX8bmVh4fwurG1KaD0X2qUMnq4mIXGhuheNXdL4wuvGMo
xkDNQKF5jvMng0OAfOAEOKRK0n22UwhHe0W5GfuodhvS8a0UZS0nBsby/77uchjE1jIbbSa+rpgd
Hh7yQ4ui7rBj2uu0xSG/lkaSOVB8M0CCvMHMFBaSOEg2Ilgn7Tknbm37O3UIXN/4pzxirwnKhaVF
3uWYYeukFefNGBgwkG/z/q6lm/B+/F07aRSmif2gqwWg+/oKmIa+y3U0CaEd+GmqL11tbhhY84tL
AwtnbIa6L5IOA+rRvkluasKgmLDeelqubQsDfsRAFdZLtuZ6HXqoZn1YsC15Xz3Szri3jegcjOrP
IOgs9/1vtpoRXxpb7Ew9GRnDqswUNiigApdxpa+CRwnxMDf/bCOx6ramq4IV3rC7ulmgq7GN4sSb
puKUxnD1iYMdv4ofq9Mx1k+SV+/HfbpXFd5P+0rxtgpkYoeWFxlss/+1urg25zjq1VKJcBFjn0IC
YGlnuXNc279Jx+Ogbi1S3ItvzIH7FFeMab0Z2GyKbs6TEbdHSWOnwUMumEui13ykPQY75V80peFx
+tue+OgXSVDrT5XqyyxP5K6CQ7IXk/Ozx+DEfT1suc7qFpp4KX1NxsztxXFIcxkxwJpit4hU2Sl/
zHcFA0vufAx+CvUYo99vIglWv6jFWLstmNretGvnrLeMpNOocL60OyHfHuw7yUWkkUYqaFPl22Yv
bHWVf1tc3t9DM5RW3zmTp7yIilK2z45qdKRkx1edTtUX6W4rl9VXvfTC5OI+753Alsei5dKLlOKk
pY6/TxENvVeNxkdZCRzF0DyUGsqkj411+FqqOVqQqE9Syh5LkuyhSXZdYcV7fagbVwXJvY+LkDKt
kcT1l7adM8R1oWYr9EkoWqACWTUoPpuWJPHvNJW1a8dZf5GT8FdhDg5McSoanNr0M5ZzmLeNtDp2
MMs9WnofP4eDVKf8zZL2Oa9h63O7IJg9FEL5VkEwnuROSZCxHvLpviPmxbsu04rEnVMGfHbNoKfN
/v3QspbbAVWA4AlSUxOKiutDoATx2GQDF+ikokd7H/ntbnacwz83wugGJIioQDE0JPz04qRJFD+Z
3iersxvmw+rcnZjkcpDCe9/M2lVAcAQGLBja3rBVtaaedPQSeq+ifUVz3B2UW1GwThAVfd/SahKp
g0YVxFj0DJdV/bQ3oTNrJz7bTX2uP/zO6brzH6ELW/FWYFw7VBR7IBpDgJO53oWHS6NcanNENbr/
s9ujZ90BJ4AUqz1NX1tp/7s5ssWPsmqTsSHY4dA3gHfmesvCYdJqf1QYPZDD+26w5R3K8FtCEOuf
kZEh5iqBBxtL4oFuDhGrycgRxj8nrz0jA3nq/py9aZcdgoOx29i0tWRRFNzFQBTjUMsC6qT6hjkp
PAP1Y3Tq7kFMuMqNeZDdfHNQbs0ViUkmqSl9+jeAzVnxjVYauLAtOflAfc6VQVtIVr7T53HrQbMW
AC9tia28OF2pZpqwKWArvOt3wYmGwk68OxHNhVVX8SJv4gmPgt5u622z5iPiprbgl6a5/Qo+vDDc
In2c1M4AK5sOKUAPrVP68f0tW4tOMJrYVCkcWmhLTOacNVkYyQ3q16qxtyQUp7v4jHrrRqq6tpBL
M4u0LglAZfpNN3lRb5q72qmUHajJ3ftrWXX2SyuLjBu2EPTChRVH2+s3GooB4S70PSXdIdS4m07F
Vrq65oSXBhcph5n1maQMzC4nsG740ks4I1KNJDDsmBtLW0s0mMpD9Yk7ROFxfe2CFiV2qAe4RQRf
RHRC6Qos64/uTwFrjQ7aI8yj71tcdQyYewUdJ/ILyxvFmWNoxxQ0wo3qaTAfYavwHCncuE9W3eLC
iPjzC/+GOduHdYOvhXLzTZXJn02tPL+/jtUtujCx+HDVFIVMylSTN1p24rbSE72DW6n27/WtR+XW
YhY+PjJBYdcOi5GnxHLVxAkY8d8Ceq5sC0TzTDKAMOOfpR9oyB9bGfeGZ+aPev48jTz/N25DcUoW
r4QrE4t10AFWk8keqDm3pn9SJQkUvNEl1t6KtdH1q6K5CxV/S+lnrYxzZXZxeOMky51cZSxepLWx
c6PdCsUsLo/w7n8Y1tpa5OLkElYLZUi5b/8DE/finRiMubcC15FfhzfVnXxK5l33YzY2jtbKu90G
ec+lhWoGpFjirF94fSZnSSkLIulUsLSfmIBFErI8bsnUrS6Rix+eGaCeb1jmKng+LUnWwVTLL0mh
mrsgTG7LNLqbtPYU9ps8zyv+z7L+trdIovSKeWwiME+RLp6/lgwZPgRF228khqsH4MLKIp3uZEl2
wgrvTNtjlt3C6+iaW/PWaxeJ0FSlek+jUQcle71DUqT5qdpRwZROAqRVHSUvZbzuN8J+a59WrVEi
0nQ4MKhqL/1Bb/UxnWvSi7mT/xwYkfdSRrVcq5i/DaiSV5m5j7XEUyRFcbU6uh0icNVGvkFRtbZ9
l79iEYvbxveNeqaXNjrzyahTdH30DcdfG5YApPP3ShfBWPOrOFYymkq/h/yiff+jvf2tSlkfTWuT
+XDtCCCVSAGfqR4qV4uY0o5xHpYx2e9Uxq6u/PSRqR+zX7X5ONj27v2LZvX7McgMHFYw2izplepK
Zna5Yag2m925hccp3uLb2rCwJFaCsSMdJgs/AczxKJeW9DGP1eDz/9cytMUpdqrBjuK4mSEVzV0p
OZZb/DSQX69cMJdesDjCRZSoYzYig9pbesn7XD/OGn1b26EElT+hkue2NW8uOZQfOyPLd4OaZt+d
Qn5WpekHENadxCRdHo6/qiF8jKsZhHa6b43iJVGbxu2NX/KoHytzzHadP2So5/hMyEz1gzaGbsvp
0iv1WYm73DUj+5sGxdzeKREd6ZvkaA/qrrVKHkkmYxP+fFcB3Qq16Zgm/nTPk0e+L00jdx0TSWdD
n5GHi7s/utH/mXWltg8CO/Eyhg13up6aByB3xi5RrdgD0l+4XOuf7MQqPNmPfsS5FHlZ6v9MQZAf
krGGCR843jQ53jRMumeoSXewp14/WHTs/4iqst0llflZ8S0V/tzgpRwlZR9P5h/J6Nc7TQ92be03
n9Qkva8RsDUCuvuF1Z3hNnK1tHqxJuRA7LENINHTDoPpj7tebxnZHMlb/eqUdEwpx9IDGdl+iOJD
KMk3Rp/vU6P4OCXGfSvH92YmF54iF19UmZmEbpBvLGv4MAbliTH+u0K1PyNV82xM9Vk1umNQ67Or
aYDip/7WJj0m5X+qrYgyyBBR3m3/qtUOeVZLu0VP9aWqs89KagSoWEvcVempKpu7uWwlt0gYhdcc
BqoQ0H2IK5UCUgMVoKRp825u5PrJzq3kq2P1H2foYt1yGifmOekfHOvSQjdsRgAvClGmSiWaNH4Q
JEc5b4IHJQp+dVqjIBDEk1/Kxz3MF5lb9RNTLCYTrECcNI/ik3IThNMpkJobJUx8t0+aYm/UdUPf
R/uh9OmXMpWfCt2+Ny1q4rCUf9LzJIEaR71jsKr9rJUlPEzKSInXnndWJd+YanNWxxJ2T+XeN6Ac
Aj/Dv6H80DT1h8pmD73zgrfEnlmPT+Fk7pU5G84WY7quao+VGxYTNQo96/dkGfu+y261sP5mVnO0
Z+tmN50ZUZjG5rHPpZe6nuMdBQIgh5KhfYwKVqT4pn2qxvB7zyy014cds/IADe+aTpIPgVrFj/0U
FrtWLRyAjNpPIx7LXVNI1n2WzfmJzox/KsBe/qJJqbt+4Pg7dGkPjd4WQocDDWV/eubn3ISd/AvM
8S3C4T9QP/nZ2/2vxglwz55YmYzOvdo6e8Yfv9ha8ZLHs7STR8aUIsV50eZ638XRr//j7Mqa68S5
7S9SFfPwKoYzeXbsDC+U48QSAgSImV9/F+76um18rulOVZ7SXdlHQtqS9l4D2okXaW4fRauu2sL8
2XvuV5dMJ73Xm9jk7p0wUPZzVXdngGuRa85FqdchT80DPEru0wn6aVqzS3kiqWV2t1pqXZp2PQd8
qu9aTrAKjfHCSvtQ6vYN6D/35pB+GS1fAP8goiTzf1V+cyqgkQJ8U3X0Uye0eqhnTdouI3iLeZ24
8qwR6kc8u+dmfV2U6klvtZJWtgXfBwXyKHQHYcOT+yB1ltkFmBV3bprJCAS7Oyu1LyFjYlGhyp1t
96A1FPO3oTYlUMc5xJsIv6myxqV4rFUhGi+Qe+5bTsvEdcKxkNBzqr35OxuKq8aUX4UtBjq49dFt
5X2rNf2e9XzPuED9fZgFzSGRE3i+VFQUBCUNFPUiQeooN+V+QMNetvM+MW1C+9J8aaZZC6C7fqxh
VElNjX+rreEeVkARuN/3NSuRr4VOlTFe5g4St95V2lc/1e9FAuWFAeVclE6KvSHc342Vg3Ddld9y
bj563AceWZhTZBjVfqyGmDTwl0oIElamK6xgHERBYxSXKof4B1p1JtVy7EA0PqkxT6dqwlW9VTqq
I9BRG9ywY00sWgf65VXUElOjGTd3aTqPkarrG2gfPk1VbweeBN0na6x7UmYGNVyGu47rVpAqBPw6
s8unInEvHb/7IUyOvFFPB7cVL/gyQwSIpUOtHvM9trBg5E7GMDWOHZO+jNBRDOCnFlSmdWfy8ilp
7GDOunDuzGsIY8W6q6qYzSaPdCu7gFIxEvB0YxL9t/C7u8Eg1OT+VQ6cIzW48aMbQKLwq2aOABRs
g1EDCNjM/AK0KGxEYlUOZVWPzkYCzbax9QqLGqkFyWqzgLgk1Bebcgh1JNORFkz2kZ/gb31DQG3M
y75iOhVN++Y696fbklTP7TBVsCF1fmYED+XBwZfCvZREc4Omm/TIlQ4KXFBNVkMnbt0SrwDeqbnT
C/U8lO6xQGmqV9aFAYYWVYX+q8vlL/gdQUC7vXNyLZy0+luSZc+iR30/nbASbYWnD+/d36ZQzbUl
sT8zZGxvevbdaZfZ05PTOHrgu8kRx01LuUbuu058c/w8RqNdj9rWrMMSJd2d0iqL1gn7OrTtVU6s
C91tnu3S+on20xhpmvHUM1LF/ZgyWqT2TZKS357u7VJH7qSefYXsFs5F3bsBRv5opPPBSN1kP9pN
Ro0yu4SS4USxKmZq8eKrRuZ9S8bbXhS7DBhtCaqlb+QXttf+yl2tjEXiVpeyctVRFa75bWj8GhVD
1NR3VSGLOGlH40lLBGqI+khOouyzE2rBHU2H6UlOEuYts2ff953VPRpmVV7mrqcdJij10KEd5DOe
JtOxYwn8VxhQ91Hv1S8eSSG/4LiVczdW83QnbaO7HNjk7PJK5vc5zuV9mlgAQteNf0MGCWJ0Msuf
IDp5kjZVtijJmbj1j+isQHrMhg60x0TWw6Bv9Jf+yFL+bB1cPAsdDZkkZ9eqycaj0uv+BKCMGXo4
4qF/NQ56qLVaVYYu5LH2ss0LXOtwIRZJKjCbsBbw+umxEfZR8yGz6o6gJVmRa2GhS5wDnmc+pxqa
Sl3h7vrS31VWel0lA65aneS01gp0gbMwn8mRZOg0NVV7nfRDvu8NzTjmc3cgHW7hplUVoawK/WLS
tO+obMZ8TgKnx4GGemrSVRQyl1E76bdDNYRMk99d2ZyaWR3tBsbJowPln0wCFKCs/MrxkhQgUC9K
VV6Hk1fetJoLUeLxJc8s48JMa5N2rYfehCG+JoZThZlqH6TWZYfJha5gwU3joMCCgBCNre0tbbCw
95UIZuzRfY2dQCVBCa8sqjkahPpS6G35qLV9cRLWMEVVXZHI6yuPKq3WLy17hCJzW8sgG4zsKA1U
3L2yhKpr251aBZyNA03D1hFdqBwhozrHQp2zW3hi8VD1BcMxMzOqj+raBeCIdqrNqPC9b5YBSOME
IYzOb8I650D0KoU1Ml1bbsNCt5felW1m9fVcS+BGJ+h62E+zbn9vRxaMaRlMvIk9t86iPmk4nYes
CHTJ8CCai/qUdsVX11b3siwvjWJOaS7JQeVdNJb3nvJCaU/hPGr7CUcRxeaCcjHzndD306e+tVpI
Xf3OKuzXorn3B72MauntJhzEJGn29mDAyE+LS01CicLOKYA62NECxyYD1wXNyLHPnmRjKTQgu1+9
7SCFoCpso0YM35hO4YwmZTDM7b1XVfB9S+yJShfVhYQ0L5ltP7jQYHQMfgLR7XEW0wOZtbiz7C+D
MfOTP8N8LO/NvT7pX6DLk578iv3CEeoeZogTBjnzWLhoXYV5Y4AFw+uHvIekFJtMqCYydc1xccNp
TThF2gBkr8t1Og3tA2vYXWpB8DVXsCzUBqpVEFxpIaaYNMOFr/M9LJZ3rZhiME8vemE8Jx76nYRN
oXKTe+44t+jjXQG5uUcTYC8a6e+ZJnZqdE+DrX0zi1aL0HOtoPNqf2e4CIIwDmHJAktdQPWxve8T
9DVGQiX4lgPOgwRprISQiyNGCrUsftn0I4mmJrmVdfMLh+1FPrAYiEAXmtO483P2O/EnPyLKzPAQ
GW6rcUmZ5a7uLWDEFbBEEo4+ljsjYat4KTvTpqueamLMtPIz3MS0u2J2T7jjvyS+kFd6aYRZT26z
ioceepK4jkudDiUzdx6xW2oXdk09c8xxwPsAH+eYe9EbyG0aaSlwrYAN4nq1UZg6B/n00Bz9XwHA
XD1rcbFzc8CXtNcSvRHgSgbcswG9eyEvx71z+EuDgrs3oFbDDExE2+6q50tJJjiyEDHRwTBcFVjq
CeKdXNdbMMlgSG3ArIBA/C6YXchflTGTdKuLuRlxVS22hQHfFs6WntgQNXcYLcTvxrvyUMZa+yck
fNidWMCvwC190et+X5hTchim0kQDOrVkCPI41Zvm1IoNIuO5GuPbKB9KYUPfC3jwQUH32fbwCkyg
l9s5GwvmbBnkzVhW3wp3T2KlCmicrHr2ZU+NYa+pvZLZnxSm3sRZfSGliJMmCeCDRXbfi3gsf39e
MTpbubdMD4rfwFQbaP++/yiQGO5yvKkBA0FvqryT8IRJD1asjttczHNERiyAf2KtNllSVW0J94FF
uGCcYjPudkXgB9Z9esA7GMQ6+kf4t3chV2tuMnie+yNWw+xpBm5wRRvZrQPF8aFrj343TRvf6/yW
ArcVQhOQ0vhgV8hzhw945PQwlZ9jI9Ih8DLdoEcQFJCF34IwnV3rb4KtGiEzZFjNiZQoW2pIolNh
ohMMBspoyo3lfrZ6CSMrKA7ZMDxbw9FTj3SNhzJJoGVI0daXQXv4fB2eC2DrGqRfgXoHxnhVtLe1
2ZF2DnvHxu5edHO8sbzyD/rY0Mn9O8a6BJuR0k59N8NCJ8X4CMkxaEaYuZy2lGU3xrKuwjJS11Ax
JFCo8ZAY+J2fb6S4c8wSyCS6gJ6AQw3hotVs5bOPSs5sN68NsMahf3XLywFCSWaUhj7ytwr+iPeG
8vjirIvQgD6ucoXLNL+uFMoxev7geI+pf9CMdmOlnVnSECzEmwx6rCjEr6n8/py56cwRw/VyauEJ
55hznMnD58vtTPr+yykYclMgWaw7sTBpKU1nhGUama6YdgQjYZc5/m4mG32Zc5qWMHUGFgpZD7Z9
a0fisYBVDEqbkOP/Ye0WA3AUUG9wszgkhzqsDeiDFeFEk6g+DbefD/FcJkJo17UhuwFU7Jot4/ZW
VoulD1ZGC2BUhuPeuLFg3QNuTuhsDfTcd4NuJ7jiEBaBAcHy39/0Ra2euAVEC5fcrg7zdRvCDxEQ
1SQ277pYfwQE/XIL23zuPFm0Qv+OuToci9xOapRl0OwORyjPQ5dBfQU7WASo7QVenF4v4jtbfMkl
p6467D4oyb7mA2wG5bBVW6o2vMGbe6gl9fpLzucX3Yhk74RtZUOfUYa6vrHZzy7VN/FWOd4mUhs8
0uKOltYnO5WXohotmmnNVeNsoUXPL1dsbaR5QOo+MCcVbNwMHdYf6OO3ByArh4yCSHtKd8u6eVXX
+s6PXgytstj/srFel6P4w8S+ib36mm4l4G/dY6ssGnpC0NqiS39xAclMX+GE8C+0cLZCrr6lp/QJ
1Y920d1pnqp43D9D/yKsrhQk9LYv+Oe2CB4YyGnInjhKV+nTKr18EnmN+31ew4CvTXm7c12OSvRY
8+fPZ/PMGQSbGPS00BdAenNWsbRM9W6r8Jgcc7nLuR8wtfW9Fpb/+nu9DbG6zY1+6Y9KcxdyfHsY
HhZnk+zA9+X9FrXkTCMY4p/QHEcr2IXi1eorWfagm1U/LabFd/4c2yPWBr+p+RMrtlgZ55rc72Kt
dltiz+5U+SDGL4twgZHm1mFEKgkm0DOqnWH/+AOy8ruIq7Nc9oPfdja+1MQEndFzqIf/boULpbDF
0x32BCj+rU+7cSgnO2dYeEP1WGn3+rjFlvmQE3FvQ8rAkW3hD7xi3yf/HB6yCfGaMfCmvStc9xep
Z++q9vVqVxPLeGhIxfaWnrMNksKH3LiKu1rlpTN1UMIFaovJmxqwuvYg5Ym5Pz/fSx+vW6swq5Xu
wAGvLw2EIdVtjhL6Yr27vJTZwWF3hf+kPY/Rv3N4/7geV6FX7xeYLhQ2FK0AGbucAgiLxOwW/KoI
teBXNeK9JP/1/oWAMCN3oLCIo/yD4V+fJ4bR900TVGV9kwxOYLo1SpPF3edzuqzqd8ljMSywISXn
AohoQ4Xq/YpJmAsjknIBo+sFhYRcoBw/aMvjXD025WUns4t8/vZ5yHNz+S7mkjPfXFEMZ3YaPjRg
nt62QAI3uxa9Wopq81Hss+s8QD99I+KHLPw6StuxTPBQTZCw3kecQPhrR9d99Qp9WTxlnS85hSqs
HcjjRO+3noOv+2w9q8BwARKM8xuw41UuqfuK185CKkM5uXtx5qC44qjpuOhqA+xcQWPJ+2rFlh6O
0WL6vX2ifjjiFuU1G0r4pgcq4IfXrzk1IDnMEDb3FkA3G6hy7qHXF34+r69WE+txWhBp1wDBWzwb
VpdNhyirLiFLjSwNjmrQ0PwAkAB6mTKNUCDnNsAZURqRYBEhn0dKcJWABTn4K6ClgVkUNqF7RIdx
WybxzLJ++8NWdxizLXMQdOHu4zH7iKo+SqvtwfF58PkEnFtXsBQBDd5xcCyuH2Ip/J9IoRb6AUSV
/Skq9XkjwtnN8jbEKudpSTIRpiNEE41h7aODCccPEo1HI66KPSYUBsVbMZd/8+Nn/WdYq6QwZZxN
2QQpkj5OdjKcfouQ3LkRypHh2P3ht/on2iodLJonmTP30wI8OAJ18X1up++212yoJGx9q9Va7TJT
G8YRg3KME4fPbeptmY6eOX11UFBAYIPkiQHv2fdZJuU9Wocj6sZKdF5coPx54Vh1egmYIS2Ar9Sy
Dl4Kfus/fb4KP74wsdvhlgA4LMzHPezH94F9Y+5dbiKhtuFf8hYmug5Q3SE7FPIetoT/P9JLEQ6m
CSiP48AAWms1TpJUY67PCLcwEgvoDE8iakWQPtThEKJ4GJDvhBySrVGem963YVd7uq/HamxsdCWX
CukcAjBh7ZMDVOuu9YAF/QPqLHgsQK4Jb5WNRPfh5rsa8ermWw+jNQgGFHDNJrYDjseLkrYTEH5J
Yfam9Oz7zMc2/vyzLtO43oUozju40iGJf2DT2imsnhKoKQGo1tNCyy+0Fp0rZ0seZSvMKsEkbi4X
mRlggb1rhx8reeXz/ecjOXfJgC0gyJ24lgKBszoORWtLt0jw5eQF22fHdm/CxRpvrsPnYc7t8Ddh
XnUH3twrXKZspYPPHZBRp4kJjIn//fMIH6v0WAhg+ThA3wIPDvnw9zut6HijTya6+KSz7aMCrP+q
99o8yG0AI5hQ5KQ11W2RpMmXtFUwLip967KeGCwDP/8lS6D14kB9Dg61oJZABnO1B5UPZMpQA2E6
Qb1D36tTG/H9tjbQuSkFTWJJLoanAc69Gq+wHDZCSSMghbyxJ68K2h7GQp+P5bWW+GEwWB4QvzZe
zWPfRzF9yGm4M3oferurbdow+qrqeTJMal7NV+mF9qw8dPuKMN1kh51Z/njSog4ASODSK1iNsFTV
aKMMjeMbikSqRl99hO9Zp6e7zwd55omEBA1gOlQWQbhzV3ESX08SdxGMkvVlR557NNZhqEFNa9o4
vc98MgOqPLiQQNfbg2nH+8lMSZXhajjjLdaJo1NVFYzq5da15FwQXHCXJgHq8/hu74M4xDFaKACN
Qdfx3YB5C0cmtoiyZxI+aBd/B3FWr1lVSZbmNa4+E1wtvTrfYW4fS6Jib7Yv5tbZz6W+cUk4d5QC
eG5g8iBYBru41ewp2XCUcFsIlLMoNY7OUcZosodZ822MoEoSbZ0s55YfKnxY9sYyj+uXCUGPp22s
dAg6dQcAdu0+qvHw+crbCrFK8KIe58HywQlqWpOWjToBc0L1uduoj55bEkjvi1ATssWHeuwEVjOr
e2Ds0HV7NfBT95+P43wAlE0cHTZx0Ox4v+Zq+OnCtMqD5Sdh3/tRhiDUb33+D7U0E+4/4HDC6g5Z
AQ4R72OIztJy6aHCUBk2gN6G3BMPkOLGyVOK2s5DYRa/x45cdLoXeX66cU6eu+zjMQ5nSsiCQ1V+
fZHz8oKAjaDG15vVovUgh1/gXlp0cXGodoXxYA4beenckQbQ3KIU48DkD6W990M2W3e0SqYDo2UY
VDh3pX2026ioAGaXhxlsnfSGqOKi5Un0+fc8u9fwGodc9OJjAnrk+8iEu42XTq+jHSK0zuKGHfPT
FCNmTERUDX+QGSEjg+SL3shH/3ioT2Q1tH7A5QJVKBBFzndw4qg3onz0SsIagvGADm1ltHw+FBt4
O7ZTl85dYN9D0/aqinloA4J7KUMWsd3wTVzNePX3l0kS2Ictd7hzm/1t8NVmVyBD4EGuQcTPfPFG
86ut/J8gC3z+5Zbsvjqv343QfP/hdJGNxHIhHWbsFrmOft/F9WHb3/1c/scUYiqRhx24RqzCGHll
z3aJXjQakRlslFkbMV2Rb/2AUvCYtuQOn6CIQHksbj8f4blc8zb06q0x9vATdkrUZ7ucw/XSdKnd
yMfPY5xf/2/Gt1r/KMMK3WyBFCN7VNNfCXJZCz+tIZTRsK+2GJNbY1qm+831eERt23GboQtY/uxX
pzLZOADOLr03w1ndCfxOS2FMin9/IDeDeOzG+1792JiyZUo+rDxHNxch4uVptDoDXMacvsjRL/6L
+wYnd6iw31qAxB6aeFQUAK2QHJyZKmjBb5yjZ1f9m9irrVWxwupNBz05X3uuh6/umFDUfqhZ50FT
e2Hp/ODuFrf7XCVxuRX8PeD1VstRiTEbDNi4dZ+zu/y7uinQRT4VuJQYcfpsXZiPbRqQ3eLy8ydQ
oSWZvYm/OhBJ5s4899EMdO/H0IHic1MGBMWFLtTCjqOAOu3NjXk+fwq+ibna92llDb4uMeaFxNzf
syN/8dE1hzrPYj7p/mr4f39pvxvkarcrHTcKqIjjpW2BTjDXd9D8Dyt/3kgqH/vkq8lcbXgPRmG5
4WEye4CuspO+H6kfVaf0sBRqeI1S3pY21taaXe15CSEw2SlMJT/0F0AkXQIAe7Wdqf+fkUGcB0oi
6MavX1EcUPbcaFAEHdwgeTCOqLFHXtgMFKh3MJMAm9xu454NChIzmlq4qC808PcJzU0TrgsDG5I9
9iFI5rvyoYABj7h61ZoB+mZLmuVchnsbcDWbRqN0ouE+GPjJ0RsrJJny0q7Lu40ktyy3dZJ7G2b5
qG8StZWDQqM76IYPQLRbkf48OacFNwIULmCwJ1ugkg2jsmW/b5V+z50R/4R21wbtpWq1tmawOED1
kuqooGj/3WMHm2DRKIDMJLBTkNR5P7pZ1mDtcQPOyHB4XYx6QYA7CFQNt3FSr2/d9UyibIHSAiqV
qDutVggxs9YbC0DBbTpEi2JVUF2AE3KBqzX85eQpO5KAXXSvzg21pPmLR4sbUDQiu6IbH3VJ1B9+
CkYL/RkT0Lc16EB3K6l3BHt/2jk7dmp2IAXdsQNIrrG2b07+hujxuQ8J0dW/w60Oq6zFYjVez43i
UTq4flZk6557bpm+DbE6mjSjYK61jKiJiitnt4C1axiITd8XrMgi/GCdABnfiro1j6sDqTA8NWtL
Dl3QDlMFaLZ2sK4nWAWqnaFD7Xirmbc1zNVpNMpBG4cOtzS4XC2SYCAvVrnxQGo+BwlYdp+vk3MX
nLeTujqKirksIPC2XKLAuuz1lkJWOayxVjVoF2nOf/UgXfbim1Wy2h+KMX9GNRPavJ0MQNJO4XkH
gsF/H5KP2iEqpsteXJ8NEuSIEhbkUGZQNQXyIRESHJ0r8Ldp6c+7z4OdW/doZMMkZ2lPfOhNWFKJ
toeBLjxSflTysTaiz//9s5f2twFWH0iozBH9jAD/w7oloXXoYiNudyzewoFtjWb1fbyOZbM3ATWt
WO7uSAfyYgo+1MYH2oqyOtYc1te+NWJIfv8ICT5qghD4+aydOzjfTtrqRBtQyYOs4BLBHMMhmW8a
B/QsJ/v9eZitj7PuAHS1P5bIdF3gPfylJNnv9bulx8yCardVujuXGFBvAvUcwhjos6/yX2OUDnEB
yA46AuYlfF8IlOz9eqdPpR6aVT1vvK/+n9H9E3D5jm/uBVBrYyYUEvAejsyYB/J63LvRAghEjx3k
6T9b6f+EWz7qm3C+Iwr0nbFvyxfmwDDuL602IvZLqk0C9w9OrLfTudpYnd7NSdsAuDo2B32cKPBL
G+vcOHd2vA2x2k6tJ6GThbZa0MZ4cIf+vQUGeNgEPDYOPEZvHU+MfA/w/g2UZOlim55fbvninWt2
QITun2ld7bauIFnaLQBda9eRKN0v1rO4AhGIui7dU4A7LVrChRZNpY2z89xjAOKMmq+hzwHPz9WC
taC0JrmN+/Krife+3c9HvufHev/5LjybTgAHBngV9Cn8eb9usA+gOmL5eOV4aaD5I027ciPE2av/
Ajn+X4zVYhlY6uvERwxckdUhi4gD782/HhrCAwbs38BGz75L3wZdLZ+Bq7zkCYJmj8tbGKRHSdXe
Q/vZgPMA45u+yB9FXnA+40VloNW4CGCvEQVCIynoTUgxC/hjAVYnB6nRZdPXgbjGYYAXwXwFKwQ0
wEGk/6FBMm232LdlTfBn+eDNj1nNucOmsUpy/Jg2hrFfxI7P4I0flrn+F3WHc4X4tyNfzbXM27nr
GgSDXEEwXpj7xfOJ77ddA85m8TejWm1H0ByVGuEsHKQlp8S4acWRWQ9V9/PzTbH83vX1319AmWgv
mLCxX43HNjsrbdqkC0qrdmoYxgn5I0tmsYPybuoEZeL4v3qzZBtbHveejwOEJA6q3pBPR9HbW7fq
urIzmsl36oDBmYwyOOMWdE4bMMtr1wgJkyP0UAogrefUhPd2mwRJCblpyiGVQk1QQUMAHALW9jKu
FUCXORvFcdbLF5X6V37XPOm5etBaR8IxC+8ZJb6XBSjdkIYLhOdfdW4OwCQYhscS3V9ayuyL7lkx
4Rk4q7N/k+itQWfph/bChnZ1GBCOYI2zDA2XTJfx0N2DF32Vs/RX3SbQtEhiP2dsR4pkoGWrcFAM
JURX6tGjo9GjRVyXaOCi5CEJaD9ZSmKtqoKhzo65nkZlYkZ6C6XdvBa/pVccpin/1VkscDmLZ6nt
y1EeSA/EXL4Ib5Ret5NZyvdiLC46q/Mo5BqsgM0NRWdjDk3ZQNfPIS+oWOlBYw0jlcLKqFv035TP
Be04/ldeQUNb9YL6lndyyBwxN7sGxMYOUI69sZJMwMiuGXZOV9/pBkOx2Z51zIOOHQ4DPiqATQ4s
YpwcZ/ohRnCfVU/ESStgy1f0Cn7lMOMOsxzdGrJw/I1Z8ZjLFJQWCAkcySAAxKt7FpTj0NCkqC3K
AJSgup/j7AEvJqO5xUXkJYUdYYWBam6QX8x2oeRikKd+5j9dKO14Wn83TdnlJB1Aw0ZXQohUsajB
G4LqXYfbCCr2kaw1M5g5hzKSDxchG7oiceHqOm3r4mWc89ui0UWYm9l3q2xBCwVNGqiWBkDJrHzw
oFERE1koSB40kB1lT0BSyqB28dBKtRmiSj1WZZW2v0opn0oY6EaDZpcXesdSeCPq5t7NiR2VZiYi
v/CDppD9HhuM01HKC6vgAnax84M/vozO+J0kyREWy2HS8SyYEn5dDugzNGUbQu031Jpf2ahFICfE
oz3vHGeE0sW9VtwqoS6dJAkrp70SvL1gxj4V9XXVi+veM27rJLuDozL1a+tGGQtfOyMvzCjdA9Bg
Pi2MWqfcwS5kVf0bclpoL5bFi+23UapL51A1dnELYSUnGh0igro2XhwY/EBRsd+bNRI7NGvgWUTM
BDDyhLbwcA4mL7HCwutk2KMIAho4mpckVz9Uhk8rVPtYus4xm/PvrTfESYOiTq7Go+vJOK9VR7XO
jXIHf5vysqO8xRmisppOevqrGJs8ND2P7arWuR8ssSvH0seusXk8ZPh0peHfqgz1EgU2UkyIloY9
l/qDldRNyCDS/S2Z/Two0lHGzaQ46Do4NnNePoydsbdz2w6cqmzjgfsmlB/QKWOFHeQDisvgU8WN
xu7yzL3PGu8kbehuQfYihLbAHthpqEo8eFId67nb5b1+5/o2IFkVijoZM0FRVxqnpi/cS7vE4YxS
6I+snACihEltYHk8j1QDBQMF+iFt2vIJBh1wle60aJwI3LXxgTRX7lhFTmA+BI2uQUAjoWoer92Z
+IHsTIiQT/ZwZbPKCCwN6muEC0WNwckCIr7rOQj/FoRgKOl9vHXL6V7AOYY2eqrRymCglXfdV8dr
YMGcObtBkK9iMgoo9lS/wUu5KAytp85oXI3DeIQ+wKUJheTBx9rRbriNaW4BLWqestrOg0mShOqt
4PBf7E9NSg6aPf1WPj4nRBCeIc1913cGvF0AN6e18GHM8JSaOXVbK2qbrz1UUPzZ+CmG/sEW3UF3
y/3ARh4jmd3NFQR5Z5LcJm1+VyXNS+2l13POdjrnpxG6DYPl3WjQSjLsIcpLe1dDIhj/0s8CCiUo
eN+DGVBGJvg9gd8KSNSpBpbeg4COXCoM2lbldTFB38Pgyd4x2aVPqnuI2MdWrkWDzvaakWeBAphq
yv1boiq8RaQVekpeD9OPIQUMz/FT97oXmhW4hntZ+wxuwEkNpQ4INLXNM77nzh6qS2YNIAFn7aOb
ZLt+dp/szjhohVkHloXlpiFlwaMs7qHUIXUOcTHyY9bMPsjSwQ+9erR3rZZcGlx7EKN7UabVvePw
exfQgFbvjmWvx/CK2rm5m8baADwrlJRI6Cfd1SidqHJ6A9IPoj6UHM7Fc8JTSNXMV/WUPBVS3hc6
RPqg1k9dDJEORQUcFB/diOTWdA3lsyocptYOLRM9n0b8bBh0Gywt3ZNa+5lZpU+FDu0a5kgIGHnT
Uz+VatdWZkndlFuYBcOMUa26GpIytpEp9rZWf0lkFvtdCkmOgSPR9fJgOgm8B10XLS24DFhikY5H
9ppF+Yvb7U/V9XXkD2m9x9sQ+UErgkl4ocG8S9L00TD78M/xbaoGDzbwHTcCRiZ+sAd51RJIE0ms
+sATCYRNeRVWuZRXbq7JoOqZF9Sad+oTZ4rkPEMneSoNCN2kO4f0KeW9ESmujk3Vw0yyn2Tgi+Ha
0KHQMqou9Il+pyXGoWbVQCfo9Jluo4Xaq56Rmg4+xJzCJocOgZB7aIo4IdQPKGwL973ffreTtqaQ
9IgTKLtNtsLxW9VaMKFsLLQMPze94aZWB3Vj4jLQaXDt0Zsj78uUmnAViqU+sJs6MVg4WVoZjaN8
4rrJdnlea7skcb7UwgrKzNmzwt/1ZvfDKswvicsupw6KtS0P8xQqUBlShD62R2+YXdoMzuVs9jeq
ri5FUxwEmC9RrXzUjDMvfShkB22zUbP3CvrxJzHDAZeXAwklGlmXzG60yBZZHnvZmO9lkT+2Ah0D
4knrRmpZGUJW71K3BAtYhfOusnV1EoNwgqnn4qEQXMOpIghNhWkE0LfZNT5KUBxf8gIPu6dZGsfU
AcWyTMuvvYTC5YxTfdIz3CbTud81jVee7KE1cJ8i3jExzD0k7W+rBo1ZQMtPuKlCQCTtsJMUChfT
w5D0nPYcCldigNKSB4h5MtoBt9Utlu3XlI0lLYX2W0i9uezc6iR97yo1SuMiLdwXg5kVhUNbS6eu
VtHkQq3SyTs9Ymgg096Yfk8uuzDYUks1u4cqIUbQzdZ3SEdqvyAi1cXjSHzKmFXTUvcgTcdLjjNs
sGOVuNkPkXC7DPzBHm2sPNm/cFwdLsu5E7fdbP4fZWe23TiSZdlfqZXvyMY81KrMBxCcRVKzXP6C
JbnkMMyAGeav703v7Op0j1jhXQ8ZGQpJhAgazO5w7j7tse3o+mpuoL3bfp7fGkYrWQ05mKTRDBZo
N4O265wki3jsOhsgrDSPlZDJs9V70zbo2/modC/mmMyLQ6V1zMAY0m0OsZHPgKP83L5r4vwVn5Di
JsVsbOdUA5dR7buUHgiyZgT3NbIljFWBJkqzWmiVmhGvdCzlmUQvTP1FObW1D3wlbzsh3F3ZBNlW
4+l+aONJS8MGWlzk5mxLvd0Oe+jYPZumZa98vc3qlbd4zi6LF9fk7OnHVytX8WlyfTY+3ZZuKLJR
2zdO7IZllc7HasqZFOhbPXRibVwnXaXfLyX4O+n774Q42XqeJnkuJ72H0DmJik2yyWF+GnrzsMyQ
z8CUQoRTM339eVD2XWby2o4p85MuFrEL8gG6dFp8jP3E0eBaIMZCoE+KvGrKGFfXe4hESMhybp/1
PW1ayDiVc+t61RNC+jtbpu+mPe9mPk2Yc8McBjJ41NP+ljXxNNa+j6FbN22M1tlnRblzvOCxJc6L
86KB5w20dNayOGR8K2ELFyfYYxtRl7vCg1qfOU2y7qp466TL98rtT6Q++yyf7w1XfTMn49O0/W5t
jvC8uvgmScHwjX4DmzLBoFpTYVr2ZkgiAeotu/hF+1xIvK5nr/ieDNMNVVoCtLpeSHj0m6wYz0rW
KtK9AgCV1fCBSOuLqoaEcw5Qe7I8ejMxZ55Xx8UKgvumMk+JL8TGq7OnZWjP5Ef8rDlzdOSijGA5
i6h0YbzaZHepB8FzJHjWGwH7Xf04TXqkKSqBCDt4D00/wemcvbWvgWbl8D7nUPDCOcWqe5m2RQI2
bwzKF7iYl6wuiUUhDjKd/jyTumw0lO+7EbnbOnGDg6m0MSwtE2Bk857XzaYVCBwS69YnIA6lI54p
vtxllpbt1TJVOJQ2uyWZXzS/hdanA37BuEKeB0v6OyIGiI4yx29KsnTGea63TZwl7F9S31UBRTZ9
uu2vkPKABqsizk7M8bYooEECjCIYMrpN7izZI48LEMh0ItUrmzfYzsxVjNwt2QdvbTEVWyEwN5GT
b2xnp2Y4NR2Sl0oVr0HfZEclMhBiY8Yb72fyloJdUw7VTQPUk2GO9tKWxhQFda3vNa12o4qxm4jZ
EmePl+Jb21mSSkGLF9Kk6WsSodu+6K44xIUlwibrmyrDLni0V7bDgpyYMSFFz7Z+LLVQSAqovet+
zIZ2EaX7dSSIH7X8wWybrRa0u35p32fmNnr2Ji/NPkBL6cBuNQK4Mvlw5WJyannxpfQWfZ+O/c52
uv0CLqyomp1U3sX0uEylmXdO7iZh7meXBYgjJkUXvOJ3yaJDy1puqON8FDoZ8kKdI+69/linnr3K
F6PYq5x/CwIBBExM4zGbindyuzpc4qDe6YpWmyWb/AErjXrdGPKuz/k0Wt9CgQJF9ChKf3x2atGv
raCPI4XTwrWy8jkP/MTUZdMOdp19qQZLbd3MlggZ3ebdlJwVVkvoWSbNm905b4AudnhW7/Qk/xiq
+NFPxqj35Jv0Jflkug1S0psp2ClBv7Fxbjq/P7iZK1e2LB+zWaxrIbE5gydr6LCP88W12K6GkaxY
e7VSfG1VUjMAaKuLVbbvE+HF2qoMbT+1mQG+riwucb80R3iLFAuSBbyeZsl1Ei8K+eVg8zDmwUX4
WXvnzK22bZJuOi+Bl7zosl7WA9tl5I7l+lqoEV65XpAo+F16kDajFrY4i6EJXofFLLduTi7RqMKP
5Fwau9IQ2VfRl9DtOPrX2qKZp7ZL3T2oP0+EBPPj+2iN8mINZvI9Zr5JhOUoM3LIgXkwCaYxmYdm
5+lyOzjDVwjM54moFBAuWY2dSRSlYt7IMYaUqDqSbvgBWuJqYZOobpvqXX5MQMZFhR9vUIK/u61z
rnS1GuwFypuovJVR2/v0umiqntBGOuQPI77icnkxcGbysbwos+44Ez15dRqp1NvGjblx0uELJixE
xXmFGVHlTeEs62hwqgwCZrmCUtlFqV6NN5bXlyFBMEWdLL+xa6eGRevqmxy2dCgpTnz4vnZKSCC1
dCbkFa9SM1+DgNJOYD8z9/eNwZYk0nTe7MrPl+nY5Fh7qSYq+uqSmtOdifreb23KD4tjnqGNtsB3
hxe/ZkJy1jtv0/DXAHwVTIUa+rDRMxE1vmYe5mzemq1107jtk2HTVYetZ/BeQq8fvhhsFTszx5mW
5bZqtGI9EncMwzffaD6gteG6XqYoHQxxTmsS0YaH7nLd2SPmIFI+xeEBRLCisNq/1Xqwr1S61VI5
bttEc0LHLkOXOQzSDRk5S3WDe+aO+u/t6CY4kh5Uf4E9o1KixyS4YeyBkJWqEZ3dIQ7tckcOGZjt
gbxHcutRXjDhHAIsX/HchcMYh414T2vzpGnjYcydNbRNBvJuxvazH4hlDScSy0gg9JxPe2mf9eyh
Ea9USPze2hTwBK9Zn9aBfH0Jxk0iyi1qzZWgCzakb8H8rZY3hXNfchxbULDhAeq+vnIMsZLixifQ
dQwEuFm+SU0WB+DtRqRvOXNji//Vtl69eHgy2R4K57vfv1nOTUNqb83QosW9jYXL4L9Ds1qjzFvn
pbnC/yxMfCesrM/UeRwMbMfj7ZA4oV8+SZ3oKiEnuA2sWxzc5Nx8dZNqIwsfG5VjjEqYHXEdZNmj
JdwSjm5xJpE7S1funDpm0fabBFucIK530slhu2ZhVcIVtik2ZNAcYfGVDj1Vgle935eUT0dIy4X/
WrvpsajlYekVG/YBng8MWGD0LkF4wIDNnBHDvgwpNNvBudrMx6uMCGM1jFT0IUBt3Cqot4NyhhUf
MamvOYGI5ukjRreV/8p5CQW6r+C+i35VGrEdukJb2VOyn/LrSe541LNki5X43Mz7Ypmtu4oiUDSZ
9bxjeMSncJupaNI6sU4DvZSrpbYXRoTnqAZItJZF1od2kTp7sPEecVHhUJ8HM5yb0Dbb0d6wSchN
ko+36UDVabFBeUzJd3sxq4hgIgjT1rtD2qdHFJnW2dg8lp18El16rDTmO6yA8ofyv5emYoZR+BPL
l+DKiUtvZSvvY4Ln5DbkIvOiX0O0B0dpByL8k4yvnQLNgCcpnWwtZxK2yjWfqqkvV9SBv9hCfmu1
8aJnpokOG8gmVhjxavDUyauDV7SNy3a2xIUiaR4yaaSHZhLszZ7ISdZUYFVcnXuQItskMKB6j8su
mIeThG5Zh3glaXd1M1QHLSjWsZJWNHttASs0UM1N03VFxJiyvtZ8I32FaZE95nr1ocV1uhOcthQj
BfYAhWtPNxWH8TkevPGrjXR3paZlivASrNaUSZdjUMzWtsd8cseP+fuhcILLFCSxuXYMVVM7bMdx
pVHdHVfGmEucDtiheOLIo3Mx+yZVJiHfoEYCkBWmf2OJ3j4uPbEVzckHb5kFUUft04HV/Sr4LK1m
iQlmsegyrxFwy472IKvMuk1qF9/2augiHZOPpz5JjAcvzpoD0TJ1im7OjEudT7ezriAMWonQ24jU
wew2CN2SQ561cpelXRbRFRVO2MBtXuVKzY9kimNLVTov6jBOm65cZXT5j5XtVDeVO6AtHqy3QYP1
aepLsGnMuIeiUWr3dtoIfdWaugI55DnZcB76SQg494IC5EjidudyXyvq/kazyoNc3CwOuF2CwL4J
80a/xsoYKj3qNIMR99Q5pW6Q6V+T2auO5ZK1aydIrzZihVfdtKaKMdOTqcWD0dTY0876QwO068mJ
fT8nZMdBANOkfM/gYn1HMaLZDYZLTT7Ts5Zi8NxAwHY0FUmQYVSRkLWHjkb9JUbGsqN2YIpr6hVv
hjn3d72Zx8dWqJqMuIyfsz4uKEkm6oFP8evoLOYeWKUX8fxmp2oe8ruac+6QCxD/gRaM932svy2l
dL91sk3Cth8ebOXMR+l2ag0x2V4NFk85+GDOBeIv756VWm2F1ecvfFlycvtNZM9dfr9I5oypZddo
H2Ve3DraAKC0LeKHqTPbnVmZ/SV1U3s7L/O01fBOBwlblc/4ieY7g8wKFZ+Avz1n5tfaF8ZB9kX/
4PcKe6KibYeDUTnLY9mU1l4NfRvZ2VC+UwAzKSIHSxBW+pTREynHegiZTmTGGWb6qsgNUmJbo+oK
6C9tT1UFhd1V6DCwcUCiSS2eRbDk3atfJdVrI4b4mLsz9sIKuPusaxLv1nhIzpqY1Dpeun4vks7b
9cFgR4by7ciss3ij8OMGhJ6795mu6/vcJdCzNeu72ytjO0xLsm3HarxoGYBXQZSAd5/hTGMo4hK7
VgwfnLWWZuNLy9TUhp4fuGkroDrl1eX72NRs1fnQcvoDtp1DYOyKkqHjn/y+T1fGldm+cSliUqln
WzpWPp2xVg3VdjA88dqXerIhjU0OV5eNIyMn1T7oh2Dlc1TsVOP1uyrp4q/EkDqtoYy4Yqu3sVVT
6PPb13gOxrtidK0Lf2WxnpwZmwIhaEsm+kszm0HUm/2bAXlfG65vvZxS5FwO/Ox4znc5XcHQXeJh
QzFx2qckuoe4nOx97M132mSf1QxmqbSmD3FNSjvf+Yil/1xekeqZ5CTnqblU9aB94JrmRZbU9OOs
c5+LPF9WDIWxAzk68lrmaFaFJxTuJGS4VkNHpKx0Rg3SGMPYZWK3BHY96z2PStqBwlZjs/YX7Q3O
3Drup1vHSB5rzSVMGtj5RBMysfLsdjHE7NKg8sDHIRhkMaZxG9OXKcelDVmNG4aP97HuLNfGgV5x
Sk0VXDwRxOlb15T6RhgltjhdzILbSthrEQXAPJypnnGQZLe5bTckv+TwLVWq0AvomrRK0Y5tciti
vb2pLrixIL6vSkElgfMPQ+ie7UWWBADAPvzQkJYIR+EPqFEoj0/zXs+Ls+zFq7503l60COSndLgr
R+3DUTia6SoFAD62wHh6MW9704iPDg58Gy8boVFVxnSYecMUtg3riCFTR5S4GLRmrYNvx5iLLO9m
7r/0Ln+s6KfNNGKEYRmvU0AnIMM0j1DIex9a8aEX/d1SiIH4D+sqA7eGyMNhoHVLbNxYjY30vjoY
G2+7STWE/uV4LObKiRbNa/dePVphIt3+ISvJUIQ1JGsJhR9GsvySmO2rnIc3DDUGNhpVUO+TG/gu
j33mOzu0GKd+WO5EN9/h8b3vjFLb2nGTcDCpQ1X6637RzRDMOKh/iyHIKkU85XT5voHbGeYBrDHT
6G+V777YzcwdkPDbjwl9C7KqwTLGh9EfEpwknOQhKYQiqHUvU6N/x/5BO3QtHdHeGobHTCsW9B6N
4z2WrfS/1up6orS9FltR4+DNE9C+DHvdzo11L2JKcKjzIyNPDDssVEGLaZhtjiNXL9XK9uSyrfGU
WuVFWWz5fdyXu1EcZ4+0o/Dt+papyO5YZlRTnNGjKk9ZOQlosafFplp0b42XTbwf9bK8j+Gpk6hP
FJkcrwgd2fhbi6rYccpnDZsMMUdW27HkWrOlyl7hJ8m06Erk8l6r0+IkTGWtqlQ6USn1acvwgr8b
GsukYm3X91NlxevEdjO8CEqi0NGL90FqyV1M9xwWGevhojcBGc6UWw/CSBcQ/P0cjZD0GmpYdOJ1
PcO/KnP3rY7rRNRa3q0+BJHwrU1LtBCaXQuEXRpBvzzjKzvyX5Z6zI9a05fjg665jGIqDug9Wtc8
fghaE+DGkA3Q13vLoX6TmDdtHKePXT/R20urKl1Rvci/VcQRNCn5nOoU5wMiYaoriVszodcyATl3
lhm6PsnFWASfvtF/cqx+Ca49RUdOLtUpfIdKUUG7CpwvguxO1UVkN3HkD9SuIeGzW58Zyr114+TV
7ZNnpyyigTZGpxX3XuVS0neT+j0Qtb/yAkb4afVe3RiSp6bkvMqt5Emz7b09iFuRITO1vUxsE6SP
t15vxWFaD4/UY7SVM5aUr9HTRIWJHQZv+la6+bYXQbQgHlkv9XygSOmtsrgKTkt1bbf6FCWKQ79c
ZYp4wLnNKnGmm8GybjFEYXsbjZ2mq6jR5p3e1sl+1rzPdE6v2XFarTS8niVFLn7OKjZZ7qPtjWnH
+8txbvOPMRjOZpU+NmXwXi5LE6rUuI/nZG0G6Z3JR77kXINMoTstXqFC1WYRGcu+Tglr9OVW11pj
y+PYhkVunvqYWE3PvvuVf0msOkpM9awjinYU7I2x9D/z/M11y63VdF9lOyDXy8rIdORK6u256eUZ
D6S71q02QQaRX31LjeRCYe+myZxH088v1VQiWF+WJ2uyTzGuLkbqnifcuIrY3daA4mdkMWNfPBue
3MyptdUkpAyQ+KPun0aHkz+3dqnIzp3Z05YB1yWaH84PthbvlsAWK30G8j62R7rrHHWz9mR0/rZs
HTyYFxHRTh/DOfYPpesWUCVtam0DNrJxsbFbNmXkzXC/rsmpqZ3NpsBXh0x3og7cNWo/JIIGxlS8
5QPHXTtEcTff6Hp8cRN16UrSl4z6TNVJ0kQaKQiKZBiI8VTpwW4YObLDVAYu9jCNNDeZ4zyj0PFD
XKqrbSl0RpOyYJNO5BEBnkEbs7xFa7QjJl8Npgu8WcOo3AYiQYprLTcJqqcdW/wOxTkTCLJLo3G6
1lCXuLqhy+Ae5qDG+CtLgqcy9iW9FMNSK8QgxgbXJ5edxHb584qXJWgJLjojWF7MVCegKz+HWj5T
2O7XXtfXMKsdbeX79bQ2rBSPjJRQJzGThY57ftD9ZjvxiLR9zVpHabRUkZObHGNuW+K7oJVRUk8W
qazv3OnL9E2VWb03NeeLzQ4YNmTMa1P0BkFxZzRf1ED4nwYNVgpVMK7tocxCjo+acFRbpWa7UXiJ
hEistrMwb1xRb6u4oLWVpvHnVKRsjTp40kDDP6qkohu6Ulff9WK4IPPRjo0ZUOSyjLUe1FFsxSb/
lGl1lqTqqwCOelTrA9gwE3nNqsBSJOpKOklJetu1/rvK02xn0ZLvZvZK9DoTpSjzDauJr0OaRRNI
8ShBrjMZHuW4rMSAQs5vGS73s9vdYWSm75CFzavaYCkwIp3QP6KHgssEJtcLAYu/FLvAmmIkGGJH
AZdDH9Z1QO54qmwyeph54ty5GooXPZtfOR70vePU68WhnbiUhoa3ERlmbKI9gSwsNksu35OymTap
JwnpggwQ4mLGkYSJSCFfWx7sRrtxWw0xVFZcGf+jfXTI1ncU9egjWkUNGW8pVx4fyWuArdJRwsv5
sgQWVmRJWae/Eez9kKj/LBT8Sa73K/RiypmhqK366uDa7ctDvaLMwHCLffyf03JwQIZ4afA/V2dQ
/WeZrmUWNjPNGdyfqY30eHqJK/n216LHq9L3l/eC0hmHXR8NTeD+egkX4HusJlxBgqbdaPWMcwtp
pkzzzV9f508YBjDzfdsIfgx7/YFhoLp8lLh/QnTdWhu1YtYeOvra2eIJiFfUb4YZ/ijlvF7Mc62r
qPLq6vzzjTNaTcy8Y7Wa3Dz09ZOdPNvtHLFlgUN1fqNZ/+MtRAEMuPCKqbURSP4yLac5BHBleZWn
DgvSQvIxjXlH+fjXN/BPJNvsm0bAqD2Xcn4d0dFgtygANeiM4wc0GUn7PwcG8Pq+b7iGYZqW/ovI
tgIQmrYBnPTk3O3TQwOtCE/i4+9A1H90D2G07t+v88uciariuOnolDPvRzFsT9yZ3MzPVdRuk9MA
SnPHyFbo75SPG+LlqvRHNL3+3cCY/8cF8tNf8esUSmFLpDol1/O9kbIiZypln8ZjcKPILWPvFHX9
lPrSPWfj3Mf72JKfPQi3NaT5DrFnayI9M3GMuceW03BCMYscLZoGGuR6Epkv4GTiBuuYQSDGKZ1s
IxfON5IZJbdOg8POYDT0K2UhV7lOkiX7LFlXtnwmP3HwnkZVq3uuejQFx39K/FuERt0O7dat2leU
ZQlWbfOTWnDUGFDPETjPx4yGwdWKhj2bUGQ8GXX5JS+DV6PsgARO6AfqnGIT7XoqGTg7rnSz3+dx
okdD03drfZKflkmTzNJc7UHDouqrKLGwSQkWNhVloPCax3MyTB7uHbZdnSsblylU02KT+IUsAUmK
Yd0IEJrcD++gCNlyeo6GhRmjryFobKzygAVqsMvHvjQ2bma5X2DYm2FFh/AeCgnAxCsJs6K6gsjT
ctRDk6UIdmW2FM9274KykIZ8ExDUzd88xYb5h53w5yXxy2PMmCTRX0boShEdZN60S7cYDUF6uM5J
4kj414/znyFI/v05+PHn/NvoDnpEI2kcLpf52yskdzmCMVqlp+LHDPFymNNQnr0tlX7sRX43Q/zb
N/vLnInfa5w6yHh+7MbiW7bBEjaih7GtoxL+6e9mQa4v9/Mp8/O9vW5u//ZmS8ei+Hi9nIzmtb1C
C3pJtxB8QroOd/ik/eaE/vO98r/3sl/HW8bJNNHrcbkCF1Q1t2foWr95S3+y6f/08f0yaRG0RWcp
n0uYfVOQF2FWNVNv32Ru9/rXK+WPI0GG7ruuDqvWZ5De/eXe6fXspw5FBdal3PfbfCvX3sHcqd+8
oT9BRiLqv8IxwUNdeXW/LIklG2JDFgrA+x0hIsjftMXf+dbjCbjivINq5SJLO1uPf/32jD+uDQZB
ATOZEMtdNrVfDoSxmE30EykDrvbaUQf7gFfehqsma6fcBndzZO5+tx7/5Jb++yW9X6hldjolTtMD
k+iKpFjpKMhIS8sQWy66k9nwYvvltkf+igTWOv312/2zUQ92PPByrnedNPlll5ETtWVnpCMDKvPQ
gC/3Jh2V5bqgz/TjSv/r2/SfyWd9+38eL/XP/+Lrb3UzyzQR3S9f/vOUfkNbVH/v/uv6a//9Yz//
0j8vzSfuqPLzszu9Nb/+5E+/yOv/6/rRW/f20xd4FqZU1fpPOd9/KkQuPy7CX3r9yf/fb/7H549X
eZybz3/87Vvdc7TwaklaV3/717f2H//4G7NW/3bTr6//r2+e30p+71RX3Wf1mcj6D7/0Sd2U39f/
jiELcSGRFGv+itMaP6/fMPy/20TalI49ncj7On1XwVMQ//ibbf39iqVinYKK5l+uGANV9z++Zfzd
Z7zUBqrB8AKIYfdv//et//Qh/b8P7T+qvrytOTcVl/R+HYHkMbcsOzA8ZpEcnUPvlwci7jB5TA1U
c32ePWiqvmmm/KhX1Hn1l2FyaEC7J0Pzdm7sPlc2TkkCI8PCgf9IsxyTy8FtTq2VKnSN6OGdwF5l
LXbWqT0TayCva9otnLGKmnm9Q2hG2bPHrptmRDr8CF7TF59zvLfpWydI0Lp+5mnsqI1bc3XGd9oN
28V+6A06D0ELlAwPnB6TyfGIq+NTW1j7kumpWnBCizL7Qs3BX10VA6OT37oVbqKq/AwCGkwMGRer
UQ9u8oU2epnWzG7UbzyRjLogkfb98uBNvVg5yIHJr+vXSr1OaX6fFTj7mqq1qd4C+UhK9Ea5/xrH
/Rvl2mM+yC/uUD2ogp5i+Yqf9SMDEPjKjkNLHyTD/bvMhleRYEY5kxRAxEtvMhcHD+UU4ojS9wU9
ZPxMN4Q9t+qniyEm0E9lp04dhqe7uKkeZqOJ1416FGn+VZPVUxtQvcvlaxIkLsPGOsyIkZvp2tp2
aR/tOdXC3gmoZSzo/lRm3Nmz+YRYwwinjtreoFR2KZA0Ae3bx33AzmvEYk38de0DDgjAaouZocF/
nbug2fRBfE/8SDvcerbcd9QNU+TZhRW1TrOa6obqTIuX4iKUT/XqXuOnDKo4KSLMDSUBDFipCYeF
RXlRFjQ3fG1VzvE9hg5vaZdHuqNONNuZRLPzTeUHcRhA39ykThXFs4t/S1x8Ewul01LH8P02zXEg
9a9WvF0+fVhjfFTdQie1cLbKdZi7T1OsC5UR7K36kkmXZr/9uWgGIqgyfplUd8LjfqNKmjSmyNe2
tXwJ3IoRP6Ctc/FS4r/Ii6JXvQ6vCfu7Y+QBXf662i2mi1eruU4oKWx6L3jz3JI6BuY2Sfw8KVre
utt9NIZ1CTqqz1AiVnYQfwwutfesuW79effUIlTE0nMIh4I+AU7UXxZFXU5Mj3WeoxwJzvnUvkhV
7Xy93Il5OQVT/GYV1nlulyfXbk4BcpCDldVZmNn6LrP7Y19pCMpmc0/R+NjY2MQvycUqGDiIXePb
sNThZFSvmotfQMHoxroZkcio5CQ759i0xRffTJ2wrMs322VWYmA2R9lw+JVnk2RAzuKPGYoFwU12
sPmAwrlpRVghoVrN7lddmLfkM+QNdmPtusZ/R+XcrbvefMk6nFVhWDbBeDTyzTjHH5NBQc+e0ICk
iIlAq376GLR64mlp/Zu4bfElFt6RoaOjTddRLndmn9KrluFUmi/AW3p8mV+lyfjU9UXSVoWTKBCl
jE8ZzZxajyHrjQi58taIKte9NdyaErTJwla5+5HP35SNEXDaqQetHM7+PDzk2JfM5vJmDNyqeXqw
O0oF7MUHu4jpQr5w82jOrbpW4sJXDEyie++Bnq0ZVWBMw102yLffMHMu0CwPBgoQuTJH77GB0miM
rOo8YI2L0jiQ5fHuFH6q3otbH6m3ncoer9GWzEg7OPq0odez6bzq4Dnx2qvRDo71bnKDrR8kZzs/
13O7baxxVxT2uk3ot+J06nsZypFkrVmEMwPusgFJmU9RmwADsS9Xp2I978bmloJppLLkKR2ZMUAH
ppCfUiNemdq0H+JqDzB8ZT7HyO7Kqbvhsd4x43CYFie6/qYx2mvfoeo1OJEjxRp98Bb95tE17rIF
T/ohpa9wMfIn13qlf7zLK7n1esSKAZ0aN8qaL5OOs4LQb9tU21bO1uxrifl4eu4TG63DElVpcKhj
uju6edGHve3DAcrmw1jVx2ygNlBUOypz26WyN11Ojs496Zs+TIQbXXsGzdSd+1GhJ43p1sjt9eW8
wFrjbkxluqvIBNGmZfalh3dKPoKLBdLQakE/U56C4XucHVs3i5IcZ1uxtufknsc8ypwR/UO9nzEM
oJeyZ/QmrNnMvOEgnIo1QP0yG9cy5wBpGBcVxY+7FfvTvqSLcP3/QRNvfT2eNUTg6gsNmGMyLaGe
JE96bq/Qq9KRJDtxETE0apv07tbPXsYqu8mJ76/3NUOHN3Xz6nqf6ZOvp95BFeBEvq0o0FKLZWjC
ZFJx8nZoTHZN3Vzcjpm/3DCPLYMV/tx8E3WRhF5O585LzvRej9jBbiV1ZUP7WKbt6Man1hlRlWvF
Kcm/6MWyE1KeWnYilNOh7zQL42r9U20VX6xxfLKK7uv1a5ljOk8lXtOtS+xaL02Nl3gD6BIVkuzK
UzeVt/aU3+YM7XWqvMXn+RioFSfkTe27ZzrDjwuaXhVUO72Zn7wqODemdQioAc9NcSsHxJwuzhCi
up2m4Wn2k8ecTbQAGlJ33TZo41cz5eeW4Ykc/dZYxE3i+dBZ6xP6DHaZrNz3TB+lxotuMKk1vUuX
JdbpWz9VX7u5eA9oJk3mFCVGcsekl5l9YWTmDt285w33vWscNV2sZmu6t3gNbYgfLDraKtfOzreU
ntJVTAebYmUY+iFTtKwqP8R1jnjmrgrQ/dnVqmc82M6ZOWpQTCzjxrrqI4vxNJcH28+2purvB6yu
af4lG2mtdbvY+r6+rZr0LmuCA5nS/ZLYbKLJc5BUa7cb1wGjgjGaLjuvj6Uc13NyFdhuaj56fak+
9Ve/gQyY+Wfc0vduO7/Z9vi/mTuvJceV7dp+UUrw5pUgQV/edNcLoqq7Ci5hEza/XoNHRxFHui9X
b4rYpveOMiQBZK5ca84xn+Rwh6bpU5TZu+V4v4kZx1WWGw+V8Qvpz1AO507UV58JdepumytOoBNb
9VPlL+9rgLWFZ8Yz1dZrnO+E265Km3NmmA+dvRx0r8/YLnL7eWBarzzzCoznS3bLz0w8RFLoS9vq
N7/P3stQnipn/JCO+bAgs03FZbbra97g7gbZtUtydQmbYWNyc2fzuvfVeujRSzqdQH2l7gpt/Grm
cx5+WsN+0NfEYoVNVUSSx6ZihtfNu44PZVjFEyLDa2/ok9MhUE+blNIGBHbVnDu/xjTEbe3n6f1C
GrxflllEWNFPKZOPTn4FNlF5Jtrb84LLgVnHZnXGZzwBj6mhfyFLO84WkhoKmKPw5WGGs46lfezt
L0Y3+7KwXoZM8J545hJUeDTmMFmzOWpnfMqxwBUI1jdLKoA0OLBFeqoBu8qGjfDLr659nSVzpKY+
ed58zzKuvREjJWWHD0MvKX+lGVnTqr0PA3unWnVRyZNTfdqzMreZNb6aff6Uj+XD2nuHwsdTnPHp
ZQRCKvOsS/tchv0d8uK7VZcPc+MdxfDMNnbBjvuadcFd4HC5EfEr95kN8FUq8dp40ys0oMe2Hlhd
flQmnglS3a5SHPrMv+CnfWUBeWY094iG6+i1aeRZyXOhg+csXN+toHgYLcaJmT4mFiVbUT0sM2uH
RvOPyUXOuN1rVfe7tv3DYQVrQWd9zjklpDu0Hr4WSclR7k36kwk+/YoZNe6vBgRSdpFY0xGpMUpa
g009+hdUCVc1Ps7joWyyv9na1bsG4UJke22wLUonbhK2YdW58bBYm6VY1vNgJ0dT+dd+XvikNO1Y
75qQGVynjOcSvqppPBl1iY510D4tLp6CBYHVhidwAYqA4bGtcLgIg1ugxqeYa+KGO9TaIbWOWPKT
5/fcpH4k1w5sZobmMlVjvhV9IDbhQD9YdJdlIh0x9PBPsJ77cb/StHW7C4X1fKnnMtuQsUELt7XN
LRKZW55xNLX1JUnci9nk07aZJyfS7n2bdr8JLXtSFQ5xtwCQYPWvDM/o6DL82WCf2flpCGjYkNg3
5lfl1VfQzohj6uquRhXHPuMFsZsVhwaXSlv1O87869YQSX8ZcKxmdn636KqNA0dWJBb159rE+M/B
azf5bMgD6sVNlrsph4rpM/G6GK0rhjZ4EzeSIC8DCVZGK6stvV1jGTuc7X+USxDv5Ow1KLC7oeRh
zabxd69RV2gLOUrIZS4ALR4CovrIYus+w1lSVoTyuoxBgPMqyipl7xY2ddnV2cHwm3jxpyDKR1Im
NE+b/LLs3MIJYZjxNNL4R3hodW9FYv+YU/ZtJAbyU3wIhLmMLHwzxyHXf9D+zQIjNAk7oVVdyiGt
L0XPCH4OWKUKrfW2WVr4QcNP7sB97bNO38+hQSR4UWN1mnxz37b4pn2ABVxf5rf+jP0Lx+AByggK
NqIhDqikktgCE0V9TmcmSDjnwmTwYjJ3I9tmDe2X1rp3Vnloe/jG4DmoZ/x55+kabWQzhbtiKfJz
h1mK4XkZ2bxXNBLdzuim+YL+wWu78rVRBfWzt0wHVytn1xRmj/V3LeNV2CP0j5zxajKSWQwVKWLV
Jts6/BItt6Jte9+JGs8yANsRKHTporKRFeUFYwfMo5GoZ2/nUg5sJDoRhOPrY4MFbZvaIC9AdSxb
Y74JJsojFyHBDa3mXc5jY/qlvLQ5kiS7Kf+mc1huXVBPgamHY0mL8zCWwbGzSr1xzcewMpatG+SE
XIYh5yXUS1OZ4lqjm2BPAgsDOcuA3Dk8WnRIgyHhaTSGveGlILJATz4UWRZltsjxXzrqmAAKspBe
eCxAVXiPiKliwYXKEXhYkx3yLSuGemOF8l/N9ec4oXLWJboTtlOuvYTDN7VX6sqf0IvMxCSyLMin
937037zW/ibuJ/t0cPMGSXjMEkQ9wzKq+yLhgNqZ7Pb+0riXuczXvQzzb9bUFd87xjycdnE3Hj1E
Zqd+9fxT36t//qmlCXw0b2mmkNK5/IaMh6Senlc4LGSaWVFdNMkFFgjdkkKs52qtH2w7s7lJbl6L
W18lSbPpza37OMxaGMGQ3mOE4NNzIR+8KrCO3MdY++zmq5WV++yHd66RRF1YsY955R/RBM1bqpZN
avX3GffmaVrAm6Sr4T7lxD7gcUiN+zJkLNSFNvJFEAxPdLT0IVg9Zjp2f1FZU2zX0fiT6srbioLi
o7GqQ9XUqGeyIjyvOsPE4jixbjL76pnl/MSJ67T2VXIUVqfjsO5+LWjaDkXavQrgWY+B9a2BMDzy
o20OP1Z/GBa03HPCycbDz8/H+pRl77PVensknH/qUIa/Xdd8s4dl+e4sHalJv3l2cVx1HuHiJz8o
lDAi5uRUd+WBgcM5z9BBrvhgVKPwbLiPCLeo0vedIT+ytvqm1tkYZfWBe+utdfITj3fcKLR01qAQ
fZuPs8MIvzdQJMlrOU3XFUfexu7dg1+Lnd/6+OtPgYf2MlThixJrGOG7A5XSUh+4wRqJWXU44N1D
0/MDjGKP74aAeFwJyVoz6BN/El/gxG6fwkJ9m1p6qFdB4ZQjMwNC2VgF4bYlPTKKzZSgZrR1TjFL
yTnupmq9kG4jsG7XGP6zIMa7f/A+ujmIZZP/INX8uOHjlb7metvJCUtR/rdv+19sHDvMtMfU8Y9d
L5/lcpjW5GNFQbgxaSaZFX0Hsab8VCt9SaBlCPQ4mZaXtBjbrdvML4L2QrQMNwrJajCsXK/VUn1V
rrW3XL3LYRmwqjC7t/MrzahdUicnwzXeO4wsovjB0nuHaDGyb2SbegTeU1yNosayhvkFRN4Tq8lB
FPIDdbCxSRQTWBx1WHyzn1naasOm+pj7ycvt3whgNuMAYUQ+Ok3+5dmUb9Q9WDzKaTN0prGpecYB
QHh35CRdlKuolvba3djLGlecPV2DXmf71bZ8Fe7TX1W+Dcz+dTbqyzD6LzRinkPhx7Pp7PshvAbu
Pfa5jofVxbHcY6kLODUXxZ9mdvaS8StCNf3mrgNPNsJ2Uuw+ZDMcLHSaZubSTAXIsEv77MvS7jFX
HITTpPxIF1BKgXVnal5FU2OKyJIVXEJ1rAzMwaHxKjsaO1g3dzhneU/VzcdcTy/AjIuNYbX2DRKB
5x2WUbrgarLhB0V51+17H5yzgWKHY8qzHsMjRpvnLPdfIQVsIcdQ1HAx5hyLbSG/bJkA7HD2flg/
lHn/3Ff9r1n2B5GGf83V+11x8aOyFqfRdzix0+i0gpelF6eJjwrvPitx4+FMprXXTF9mJs5TBfDL
nB5hT2lMsWloHdDq7LyZjpSqqgstgj8hgT0cH7OveYbaZ60/Pl8xzXw2NXSXXGXH5qbF5c8BoThV
AAHofgXb0K2nuvcejaBi4fHoyQ11tsld9+Bghyyc4HMbqPmKCHvIDfTRLZXiWDzNWYU5o9wpnN0Q
YB4T17sbYNCUI5bKlDQ+g8nWwmsFdXFXCHRQXflYBvbBHDyG9S82z3MQ6M3oNJgCBWP55DTZ/Oa5
rh8Gl1ed0O/YtO10EDJ9KVxWy/naBYBBsAYdi3xp2U3A9tUI2nz6wWHlHVXNnSpZJe3Z3xrl+zBU
z4kjaXcv97rvfqUGd1ktquemsR/LBq9YMtx6/UH4PAI+p7QVGGkM/6XHyr5ZcJ3Q4/UOKzjdAMMk
RAte0eJhQuAM1jAzDpYvP6d+GITJS+V78taU0eT8ST3sjJqPncg7hJ+xwPaIsBmxet9Fg8ln5XVQ
Isphw216WDOLrtDi3pEd/mtV5Q+sj3Rn2/XbYsh7+ml7XM2BdZrN8sfy8a6I6drxwatM/thDTTqU
FyJdKo5Dz0teR9YZ4R46o8dIEX7bY84IANO0H2Rf6qtqDCYbggNjSMpg/pUuQCRsuXMG/WaSP4oz
deqt30bhxw2bwxCKUyrCUzfWH3lqPdqB2KV06jqX+3T1yi+lWF3tbLqem4FFAF7vSRZ91JpiV9S3
C+quT7QbIuHIyzR5d2NSP/eW88h++BymwXEcx1gGGXpF1jSj+QwQG/fc04tmzFIM3a8E9e8e2uvX
T4NuYtAcChxxWkvrseJmxlJdb1x8DJwurMfA8ZaN2eKK1ONvP3jr3s06PFYNR44ZA8uWckUyQ8j/
ynHZT6gZlwBfXYKabW1/FXp+c3r/bpFioxLO6UuAOaewmwebk6SXz28+DYUuD9E41h8DjdAFwUVf
ZcwDir6llnN3/aCftaqfnRF9auOzifCI18muaci6Grh710Ve7I6co4WsWT+/DkV1yiekjOTcfdHl
rWzOK749v03ZH2/syxhFEov17L0kKPgTE/WpzZbmJagERYd63GZfc83pIl7W1blr5uZ5yry4U2KH
xHP/mfZFlEnn0NGKwJb71jRyZyfe8XbLNlb6tUJYK0K2y8W9paTOUdv5d60NfysNXvLe2d+27zwZ
rk7uHubaemSNpx4IWDHFdKzCceumzYNZ0bhFY8NJq35YM3u/BsMVKzb8hJ51foFPQDnMM+mpzTwS
ItXZf2vgFqLquHu7YTvV/lNu6QegQ5LmZCCZCrlxPYyM0LbJwh1Qd+7BFbxQN7gt1E6e4zoF7OHQ
36GTxQHL3HHr34vUILxgKi994b14BUoXgKo+xRNWCYW0MdUlluxFVQdVlHvMpephmg55SqBD2ZK1
I6DfbUnJ3JJQmeIQyKwdfIlsO2O02lGVff/vJ8gvTcVf/3Mo/N+Gyf9/Q+b9d3Mbz6r/+aP+D86X
fYa7//5fM9z/Z7wc6e8/eI3/dbZ8+4b/HC0zQQ48w0DOEAIJwYnE8Pafs2Xr3wz0lWEYBsyQg8BB
YPfP4bJr/puB8o4ESdR3SKJv0ov/Gi4HzJ1h0UJm5tuIu/H/N8Nl2/hHVNS/KHEMCwEmL8IPAqil
KFhuKqh/UeLoZuGlFQG8PuhIG5/0dlrx9XlGAxoxKjpCqWljrzKmm13+sVHvlaIVZyBt3LWs1lEW
oNdPG3RgRLMdyVsBGrgmb5ZZlcdhICojq56xjCVbneXhdh2wxpVR4hr1r/LJDec/7kggnEnvim+A
jligY7vBFDvkxWVgnZm8dofOYaPCYLzxBBWrbVgv2CK3uFCSKKdEHjHfN4HxOaY0aGyHvUp6uzwz
wKuYqNqazkVHzlgM2kp+P/WZ+3Qjs6cWSu4MEgn8RVR3K6w7rRPscO0ELK5h3SryU43Gc7OUGBuB
FUalX51lCWwKJV6299Q4x34yhJu5VXdIBRcwcOfKwdznjsN5tKUXoydhAQrDhC2PUytGF2CcYSk2
w2L/SssA35B/8gL3hzPTeEI59J6YzV8vnGkqquxHqerX0FrWfl4BBljFYS6hbqZWde9PIVNuN2T2
SBL1FOBeG3oL9CMGCcAbOH+x99o+1sY53KOG/iqkeLcrhSA1ULFZQKcz1l2IC2OzpvMvLGn40+Oy
/gYM5OwLE8PHmtpbkBACHh8orgBAG3KAbd6Yx2QuTnkIzA+o1asq00PXLB+OewRZ+smtBrIuo2PR
9/JcLWHk1VjGw5Um+EALeExryvAk+B3gW0HSCWNrSKnJZnCCffVR2j2zvUccm895XnLaKFkvE1l/
jQF1mVebT8U8ThyxGCsiL9ggDwffqaWKw2Rhnmiz7pUt7KCugCbaqPuqQAYxTHA1/Zw3vYSPrs5z
Zrur2Gq7OCQgc4r1tVfWAd9ZGoUmjsKyKU6DyRCIT3g6V2itpspLt3PlhPu5Szap2xGckKftjZ13
G+p/N14RbKxTP8zvqQVKBBUmKDT94eX6ZKiVqVc4Xdsh/aLMuGhKtOM4r7QcEs6MWQcfeEl/t3KE
UOxomsktn3Y5LXdO3h3dbrmCorwL04b8VbCGc9uaGzrg18xTPxqAT+LC5AliRjjJEfxXnfo54Ada
dDy7NMM9BB9ywbDHU15BiMLPmrPXMVEOTcPYVDqIDArXU+OlmCWcj7U2IWUkokP5idpUdfmh428D
B0ks0/HYDUV4GW+yjxGfsWeI/QKvBnSI9ZautDZS94LnblNRksSSnOHRCQ1avKwMYC+WuJ5cY1Os
HV3C0n8X/oh5c/Dudduf0xmlCoGlaaeYtGMi3aiawseSHJIwGTMC7wYeeBdegmX6cudmAqJzIA6L
xdYn8rNIkzzWf6Wb9UdbuVGbczvBFAIGUgy7JqDnoVYvbnNtXhNneFwT8hWz09T7tFgWiiPdhpe6
nupd7rdOhM0A889dulxSozWvRTGelDWqg5LlCYRVtRNGlWzR1W6Esp+T2aGQwkfGmrczaGcfO1KG
8dDsnHTkvLO4kPnG4HkCgr2HU4ksd+TcIOy63bNjtyesrqd8VjT/3IxDtg6LrVXv0S4UZ7MGvKV9
MIO9K0/GihbNAkixxUB7X1WaIwvzDYgMABYWsTEJQbSgKyVLQfVhf9a5kezHJqUHqYEuMsv1k+Bo
L5SMvrABgSCLogeY5du8gtaT5fSLaCa+adw45OS+1D46fb8K/kwGsD4RDs+JoQFZT6gJGPDeLoof
JOD5HPmnsNfXJZmf8JMoeuqNebFEQubtOCwn567vHUpi8wEZ0h2tqT92XqjNZM2gkvAcvxggONrp
pV99dW/iq3yQ7RAbg1ue3QmoZtY3e8ce/1YVyIUJVu0ZFHC+GYE1biqvBzmlao5XC+vUNM2vnstA
ITVJUy17DhE2nlGWwQKjXBVu/ZdGJcxnTTw6rDpbEfg34BVdA+1dJtD2jE6mRws3Op38nE/buZRk
hO98N7s3VvFr0JLYBdyfuwmNwSa0YBLPkz5qDbY5xSscFs6m8qvl7CmLXW9AGOW0w7Fr4N5Q5ZqI
D3wsCPwzbomVw1/viUOog296LjSuSazYWpUH9eI390UNrsKv7icrO6SZHRwE46V+SfotKMynYDLB
5vr2rvAcSPGlpk9+v7iIWhLllCCGktecNZFGbbIHGtgdh5t6dDRPy83LneXJAazCB72J2BU3GoKq
eCiMDP8uuV77rEBUsIwzp1q10uOoeY77xgMHuOjITxZ6B/rHUPOnGHsZWb65M6v0qZ+de0y6TuyG
wTFhnLBrO/8TJySt44mruErYSfZ4KRuc/2N4DvNU78V0RiV01/my2OcBUDk7O5Lg9lGIn4XesHRU
Fy35XO9UYwLyHI61DHGIK/c05kOHPCl4a27DjUaamwkXxsH0kJG3cx2PDEk3wjxARADI2VgS/Ao8
FrcEIJTr9eBZ6fzst+5LA7MjWibAQ36ROEwAbq1l7UdltfYHZ6WHNZi3MdME+TYZiMuxmr1ZI2gJ
OlWdSz3M94nLo1C4egu2AlCV7++8YvQ/V0/sA7PYy6EemY2Kk4TvQuM8AEelmGu1RbfVHkARp60J
TbO7FbmJi5+RIn9XqXxLx806zDavYUFLtkv45zbsPhaQYxEwJFCSlCVs0rM8tkZ+bOZaXUaJSKXB
MTQ6ZUHDELxi3SR3icHuMxkiY77HAq8gQkOdPuqMg6JrNkchXWtDY/I65YoQq3as6ewtB1/P02U1
fVoBRc7qOjPXzdr+Oi7QD9rERZw2BZ/tzXBnlkPPAu/RAZA2kXOwvm7TgrPmETAYDtDEXk86NNaj
stQO+hxbNo4+q/HGyKiBwMKByKniGmw0bA/Y8xqfVRbnglPAog0y242XzHgK5fDDTFfetaH9Eejb
UXnxy3jpcbKxqRoHa7jMInXiG7keX2+p4h6Ox7VNaVnprniH7QZfigYLKC16doV28elTH96wpvd1
DQ7Urcxr6of3VPi7EuLjkd5GsQ3kMjEJ9A/wuJa4HegNlyGH+QIj5H/+imp0wKVY+HYXbz44g+k8
NbrbaafL0GqiCejpp8CGggnkEBBYra8FI0e3Aw1S0WgHRiafnL7KN2mdjadixcG4ICk5hDNqhtLO
oQDNM2jwOYw9rZ+9FWKXCVfm0AqeVmDr57aByAT2BaRK99drOpIHmP2e3Hq9AM1y93Ux02nT08mw
A3XCWXrnjPMFBWx9VY1XPgj8dP5tZqttHTOoauMiKQgToP8azWW3HExQ35HUyyenC3Rws3ntMsgi
2qnpgHOA8NcW/Z5xNKYW2GsZnAPRH6XnFecKsdV2q5JuPLu5mWH2YyidSNXdizy95mU1xI3MFfh0
mR4YRDPlcZY+NpwOXw35h3E5pXwmwEOnNsQQKT95oeIw9v7RrRRiIsP6libBEmG93h6pVZ0LJ/M2
pu3Vu9ZF4sQI74+a82FLK41TuAwO9SwF534kbnp2mKW2xslq5h49EaPvvhOIFQeSYFdMLggwxtk/
lWXzbeg909b3mabmJqiHS0WXCTnfjdHt2dGyUmc1hXhrVTXQy70dI5Zgjw8o2C43XFJj92fXW4+L
lRxqbyFBbjY+mhzCfgGeLbZpcyzV4m69CoXTkC57pw9tGL0swxNiwGDKQMLmF5MRAK5jpJny5sJG
yBqb68F1wh4dCsoiBUKgvyG/ezp9WJJ2VeMQbCaa0yAXHduQh1e/BcKEx3oUzMA055hGMGBmYfge
SVoTU/dNPSpjyfvLJoIJZqc8dZ4st0vSHSbB9FDkeY+NfEa4mHBGkG9NiwDQCWsgopj8aT9zSLL0
QHYKnfhC2bB2xq5EYWHYW2so1k95XxjIvtoWQmZSm9uR1WkjWtQ/ltgGLePFNeXBK2o6S/UM8kYl
wRf2rSaiefeYtD7z9eWW7zO/Jb0JEB1bFJglZ5dUa7AVSzVsLRpCO+C+R2cVDyEz4FLYtCyjFEMk
fJh0O/WMg4q2f/ZpEHEuswXTQ0WnDl2mMUW51vdwVzokYSHr9FxefHDHiZ+BZ6NpY3ehv816pGre
sPzxmXUfB6vlPFQ7p3E8TNhUzsaavFTFnN4OkecxIScsXG3kiT8kBhwalyq5N2/qOwFnmcZUqjB8
mytFdWc2H60FRC9w2g3TMZCXSXJeK3Q941LeCYmH2Cp+nFeHGnELNIaEmhk8ZNYi0APUTW7Bul0M
tTP3VVGjL6yL1zFbEDZkaEm7ntpT9XV0ewUICwE819hl8dxDdVzD/SJ7ZndcgB38qmjsMNmWi/d5
o5qlE6JhImxAo87Ij34X09sM6ZWxLO9hLJFkucgf6oLhdQOh6oixeJ92/u9wolEKlYOLmby1Rvkl
XeomfTv6Z9+55M/pPO8ae3rUAzu7n/btOZvr+xR+9tFf1MlgZ7VdIGRpzmjZqx4Zx4JkbXmwGoyr
Q/fpCuejl2Xsdsk+X8CaD12Ma5M0w4yR3TohOV3tHzE2Z5hyWJCWiZ3G8NAJqpaSdgLc4PMIVfB8
9qngRX3RZoG2jb06ykbrDaLTRnfgNVSqH6eidKMyne8n5pzHsOYYil0PuuAMPJsxx7bxw1OZhO0x
WPy97TUPXQkHHkYIQv3E/gN+ioAReFezB6YXDAVC4NECAhJUxqakmIpKd+sHstnbTY2XMCnuF8PZ
l/TNpeiQAWc0JIy8ekl1e9+WLltL+Bl24jfgYcDbK7RMV3hoF3Ik3bdThKWA5LYviQgOtmvcqYEx
xuiDhiMXHvFhvzfzce+q9NN3uv4YOOWvRYdjbDvL7w6v4KYIprPQ7aciMAy9hsmh3iLoomffq2Tz
OmTm3zSknLdvNOc869ZNKlrentu8ZGAXN35Ce6ZD0w6XV0amxYlTIl/m+QMfBii8iQW9840oEdNZ
dRqjyefyNl4IX0vB1K2t96V37l0Q2Duwsg+rj3Lb6j9rPIeMuhG3VwjHNrnXU8GirDeDz9KT1iGw
xx3HwL3hMp5NVujcBBdtZZMSkzU8LGhMKFvThFUYQD9QqYxjdeSoqYry2Wfprd7AURg05otki277
B5wPSmqQLLCc4r7Fk2vZPJiexivBUmf6wP6prPeQgWKma+DL3QmxdatOipo1csvsoyzTYt9Z9ZEJ
KHYOcqyjMXYSjQA1sTFa1lQBuhXYQW+lfV7/tkx577tAcW7yQ0HfLhKILChcgPKSQhrmswkhz7NP
xBBuMNq652GajrVDy3w1yA70UrzyvkWwVeZUVcSCK3fNeApu8sp22nrW+tyraTt2cZHxYrRcnpfS
++oNUN1u0ZAEYoHGkOp3qlMw9/I81elfOweZXee0ObQPXZTD8Wj+WIZrx6lrKJAgYb0LFZtlG/Tn
STVvbpeX0eLD1C7Tp5v7lkVp3fguF8xRRbWpQr/lhjWnfauzXZ/mLtNsvsJSTYGO5UZQMrHDG5zC
PcwWbptH0AB22dwPsTQTBvILD1CbeK+QsjxoiflAta2g0VnptYN+ckSb8aSVHl8hZyVx2UDEIbQN
k4U/vABe0FahI1t182lC9p6HPfuvwWlzhCYHiDlAzcsUqXfSj95x47nob3rFPxB/7xQa83b6lBJF
zCgZoUkbqUBYY0DkrKS8adnV9NCG2gXN75acVZyPrHTLHfJihH4DbLWkzTa6cb86YX0RyxHAtwKM
z/+JpPlbdR9l1wD5KEDfKRKuwgB9PQv0tpbkn1RV+pBg17lzl2pPPsLeb0A5uV73QjZhzlw2fRic
AmZqX2C+sBAxFHM8yV6xx9fLrkXBycl68KryLZ1hba5T/tSYNGPAUS+XzMF30zuZvx3yFKXLlDNK
abiU3W0LdTL8MCuq1ZSICPNOBexjQQFbM2d4zZCxeGehBV7opldtigcM0qRSjIqQ+JqIklUT90JU
zor991iVSyznPthZgHNABtobQfMG19HMRyN9Qll09rDgSkro+G30QjpCWbTPHkoEhrsiQ/TAoFAb
f8oOMYFlYlD2OyLbEgA+YmKe53j0ZxwqrXVgLbduQDfdeftOttUJBH6Q+wJWQAhzL6N73bPOE8Iy
bEVr/yNidGuvaiZlJF/2ZtBvBwtqAizE95GhLzvYAVoUldXybgdQ6v10NqJitDm7OchgS3nIOqo6
z7XNWLreACSbg9VUPDTFwsLKD+Y3s0H0g4x92l3OCMBlcoN3R/vApcij2COvhTbo0dZkH/UyKI0M
J+fIc9R7UfbVtbYaWu5wNPy+voQgEM6cdh9bB7XtoOuPuiMlwDTSt3kavuGFDybAoVJm18Qf6jsR
JleCBrauLFGEu+auw2+GjEp8NjNWcXOkECuquHUgrMlOvY/l9KMc+DvpUN4VdH3iIew/3AbGh1aU
uFXr70qE9IiRkXlaZITcbOGRNxDYoUuwiZ3P+8ZTBcuEvlJAQwGmB7b/gatVrAiWBeRIqzSOrFsn
NglQQg4JOfnNWiFQPwpJ7oZJe8uvmpPRtDjwiyLODLffTjieYO+2mE7aZxPcU2wjHWFHJV8AwlK+
TYyFzplERbZWE9La7pDagd7mMNqi2S9+Bu79tFyfRoVe2AE6xC3SRuT2atRlc8z6szLBvMFWSEoN
kLhEwjaGTVZ60cD2hsIKuGpGiwwZukQRnnTNdlyyPCIb76FOoBX/47+WzPkwRHPJgvaxJHIgCvJR
3DTtf7VXP1Q+m2UK7wr2ykTPtIoXq70GEycVhBhkDdQvi7Tg7liF3K3uuelUcidRr8gGpliNlX+k
wc448rY52lP+ZnkxwEtGntUg4qpcq03ppwNIcouEvDk/ONpC0EeLYWOAUTX6FQvC9Ol3kCyBYsWZ
VZx5+pqd4cPw7osJfSKShZI5erd8YiMhT7xL934yGocFwIuRa4FAAYFPznNZpZ6E+EnLPG/dg6dM
fju3ByeWqr0fQvipyJeuhlWVV4Ds5sbElrJP6ZsnhAnGK/3Bpp+oUoqBTACLTJp0LIGlNzJydWkC
dx+urW1P+36x7nMzeXFZo8gZ49Z10j9oH28AcFFupiax9r6QL/XIOca0KBlgST5hbWNZmRFc5QvS
ropfehAeOo4Kmd+2G5xTlhvWblRE6wQ0lIaa/Iguw78oMu8vnXIr6lwYTp4+1hNwswLl29HmYO+Z
60erpjm28qLa9+VMs32+UA+MOBXowY7NShKzmTzxCfcxjH0/EoAd2AHMXWM2T3M3y9sp7CO18jqG
8Bvl5YITT5iYk944W1yxF96z4VEj9t75P5g7kx7HkbU7/yIaZHAIciuKmpVzplS5IXKo4hic51/v
hxf+ANsLA94Y3jRu3+ruKiml4BvnPec5UYT72gVOC/x+snEL5LfCBWI0miroRPKTWyOYtAyisL4Q
FBmoOOndjk/ogKhuoL3mG3jGwEZya9ovnTqjS8xsUbLS78yJEFhuvuZmh0VwJ3E5boa6UsfMGz+F
E91AyUxB3NwMWiA2rMQcjlj+bVE9z5FzgwvN1qoyOqi47kObMIc6IChbZnkfNAWpNbaHep57fkUo
LG89+PmCQQDUPlS6uIefNHovtpDErlibUPdu4puCUIeNkkmZ7wB5PfxVeHZhK2AVAU5R8AloFuoc
6pf4W7ciVJmF/rzWijCT9TTiUMXEUkR81wY1K4UMhozPyFjXO7dQeCrSuDqwvdyVS/FuQVRFPhug
zeY3ugTq80rexU+e8WRS9Hs5C3Zx92JU+m/boS4tLUtKrKMvHQw8hoEwcDR73i6j0+N7BuXHz57H
XLJPClYekzA/VPdo2qw+QYhE6XwbSqojFtY9fi7ky9gNDtdjL/PZA2xBiXpPpPpyXb3hXCfHNOY9
yEVL7cJ6Nn0tKT51Mfjh4nanxGD1VLYuv3nVqK2pN+/u1L0ZMznKuia/GFMbwViozehSYs9BstGa
0XxYBlRBbuLxhI1B903kGSKWLJwUlw10qgIY5a2iChTf2tFlRDtVTOhTKQAHDzMxQ3czOuorTawf
mhULZHe+brF0Pt3KaKknAPbScWQONR+VpmI/RVWhuR2l7XJHogxn0Lwex84AGWWuXmU81cEUjU/o
8xcZiSs23XNrp2QQwPrR3WTH+8YDp1Iln7FWXbPym/axrMahphp5i1X3oC99sxdW9rnE5j9euUEc
X7xGBXe/0KRBj6XmYYg8KhKnM0zhs13Iu8n+Mgyb53wiI2ii8GX9+FLM6UUzSMU0RKzyvgEjWxxV
GMtjQaOS33sVzRmtedNDbmawFv1yfVytum1RAqIsZC03Anan79TgCFQsHmJjNvDIG6zaLaciY0G4
zcAVB5LQIUUJ5B7JOtBGrF2Ot0vLQpwdojEQhMk198O+cA3l9+aQbR1tuloVu4qqpd1t1MNba/Xc
oPS1r8fmMQxkv1rIHeO5wQ4aRw/8BzCRVZAkmUe6efktZ+ITpmBpxqLwNuukBZoe8y6FZrQZV/lP
t7SnccZW3k79v7zTGgQAhhLqCt91WYtjAawo0UweuX+V7ZUnSyS3JQelCTgev8yI78ye2WuNPPgY
0xoeQVodPppdlm0pXsgDlVj3obQM7C0t2i2HxuD9kpA/EkPExz7bP03XeLBpiQHFmbXF489NIwZI
R8GMQ0BaJyJUg1iVawAPYzasH+Kki1N/4ctGPMjf1gcconjF88nBUMShsK03vez+FFbtBbJH8kwx
wal4fDUbrOFZnPuVlBckORwOVXLigPlp6akx4sbbC8dF/1cu2eeIM6+Ya+xlDOjG+NHkmoPg5DxW
cfFs9f3Nchi9K1EDyixTQt6tOOVRyCRkaVeXPUoD6F3vMNg1ZYzJSzKHhwh0IeoXFInXaTIA1zX0
leC89x0jGY+iVR9Fj7aQeeKW5fk/LSWAvPQfiSrvYx/jOCdmzqudry1DFkAgTKhYC4TOjDEVs4tk
8KsXGd1a/RG43k8h0b7rX3tk5LEbbppOg4u1VudUq8pDsqifSnaXzmuh28pI3802zNph5haVeBZb
LOgUsEp1PE5hT/IyfCxc9yNe97u9dm9CbwlyXCq+3XY/hUruph15e7KbCBK0i0A32OjE5azJ11VP
yJxrtd9N1daUyaM0HIkRMj011HrhgSdxmmkno513HdbqwHOlJO3hbcilbKcBl1RYtizEj72uMFC2
hFCSbR1rBImnsQkM5KU+OUbdYviTJUSgCvlPKp7l5kIgWFP5UzVZ21GBiPLwPiNrtgFbZmynAD9T
wTfQYpilivE4xe6P7J3TZLOdGz03DjJu+oGps4vvo74+GyOFddyhsIu6LN1s/SxDkJqRwYXE5HUM
o6SphOmiFdm5c7gSOBpbc0NLf0epkTUlockCuLtPfHZ2AhQTdwZFw44FC1/qy1dW6Z1fxEXOCpnr
nkMJ+tbJW9aJJKX6ya13S0Nc3AWqnpW7oSYW12Zc3CuwDAdh/1S2LX1O1ixQKFKBY0fWXoP+3ZoE
D6haLYIpqZ56jNebnMMnENyldxaNZ5sE/GmShwAvFzFTpjPuXc3iT1bR5mA2jLD5d6NJzDaRi57J
Nhj1WLB0sKsPMeHvGXuiy5xMvH5z2WZO9lpMLpbgEag6QgOP9WIa98IlZbrLZXWbO2Qgr2MIm3j3
DVzZ1GCYL4tu6KgdxUoIJwcercdzxAM8AFS/BS//mtX0E074CVgSMpO5EEcJRtnIoo9dK3ufAs6g
IUO+LeO28Z0MdiqdWRkYZ8wthkzxJPLH0mcDpyL0TtxO5Kc8IvzA0MNXh5VlVcpiixx4U1qBFDSh
MDQvozWSwI5jxp2i+yer+rFwOiqAmoX6xno5pA2hjhke5kUn6wK+0sdVMVPdUBwN9tQnRzMeQPd+
UAJC3IOI0qwNP/xk95anUVFAIL6ZImKZ/VeYo0xA8fC07UBwY+PCaPfb9LM2jAeY8MLXvEUnRTSB
SOdxqcZTyQatw+oTeL11Z7XzgmeAPuHeeB2p26nR8GY84uIor5RIHPXZ1F75QR8yrfooqvF3oW1G
9PAlBLdJUa+1qPhzN9i/SEelt3gN6dHo6aFlUDVgNCOdbualNVm4Czavm3IhR2bF2r6mT2iHp/ap
sM2rVqXMn6Xk4+f86i2LzdIrYLkMxKNhdEMn5laHvbOx3mtvdqgEwuHEl5B7ejCOZCkSPaZqAscU
1lvo4qUJFyM0fjXORuwYxa0EeVtYbBiWCdeOctnH2lyC4+V3iLqtrRQGubWzqFno8qo7VujmexdG
MD4145q57d+aUxhit+TKSa0xaG3tOUzif2T29pSiuqci7Hbp0L1xk7LpeOOkEy9OCiuDdQ1wlwdg
TB59pNJ8AyHN4EPOJRQXVSuF7kdz89AQ43IJcA6WOlcEMiblpLt8kLQlVDtwFL7GK4NrgQPesww4
zNKLfLilNcYIJtvSnNnlrX0ysddG22WSPUVL5xjaxU6yu6KFiNJVI/pNTfkxYqrCrQq+jrHZ+V1W
sscg8M3BQ0ir3DnaZfVuRiGOfms6D0vqEcK3fmAdvGIXPIVk2mCLFC/5YMujBVYiiCjf8vnQcZxw
xtjiw6YoCas+kbQYlLS/sFmzDFO9Zt70i56qUXpnXnMbDy9P0t+5tChURIrGqTNQ6jZMpzRSVEtH
/TcO53KP1HyFLjBvOPxi5NCWrHZPQhQsaL4XJaYwCo8YnjiEGrd2A93tygOcy91YDS89zZ0kTxCy
a/qOSzqNfXeg52zq0zO0v5A1PDm3Cqsh6619u9oydLEe93aEVY7vd5kTNDGi9uiWGv094/JmLuM+
akb6kEKcgNLJtnM6rCchkqJhdb/jH5vcmz/HYR7QACj3PZ+qDXFUIp/MGQ/zRAtf5KJ5F2JN49kl
R1RePcuMM3/kcWvoBiNjOs/7puXeaA/duzfGoGAccnButubA0ApDRWVfnlDgmvM9aRrBUrJqXwSA
kk3sRAamnp5e10ge0dJo1h6Sx9CKznnFLs0T/FZqjEzubp4fSofF/jWvh/skWJcUuME2mDiMTd7n
dEyD3sFnzqlYUeUTF96PbWEkzIrlUeWLxYV9JDueQ4pxyj/6gAFEX1qA42WyoyLL13uIiR0DB6Kt
tyVhWVwcnTdE8N/dcrN2aJRx0bL8fKcDK3biQ+VUP3CauJlA19+kDs6pTnK8eq1FCy+2rpJsJ5ma
2lehuTzECgeTnOprli7vsimPNd1CoWpfyQI+pEwCzjSC/8nBmXu9c0wixhfT5sJkNfEvxpybkuJh
TAjb0P+eAQbJr7z5ja90LJOgcfZwEnnKeMZRcmBsuIQXQD3wPHmgOpKbEdM+BNTiWEjCC+Ew7NyS
AnRKu1ruSPKcDM07deD1pokPmUSMU1N5iHle7UgIQ1wKXZJa7P35ZCcQSDy1iWvvO5/HazKhEtYC
mH1SvdtDXHLEh5QwLOU9Nte1ZGQTvufKXyAYWzIpKWwmSI4P4MgWxzHYT/X8gJ478l21+VbNt3CM
QS3oeAfQWY0Jp5vd1ZS4twE7zfgyJn9CV1ZHek5fRixlqea9kPGJ4tXP0PO5Sxn2jlGJdKrjMbPm
We5oU6D7bAV+JGESYB9UQSzIgdjTFZzZU6U7tP3iicHPwuBA8v+chmxP6or7tJyyABdtdBbcYU+u
UdPbVMd7s29xV8UyqKzVa9K7m6hTW1y6TFgh7t3MRBNa2OpmEY5glsDrk7I71VrvopCRKcpp5wpn
0BpxEf511vKOYmKmpwLS4GTKC/slXzDfYUBiyAuLgkaJYzeWz8p7R8hjnT/rLGB4fGihLR5RChnm
prKmbNr624j4pxlxzmKLgF2MwgwgB6KkibDepr90fhKgsFkP4XfYjPzf6J0jJBxbfM7GyJXBull6
9i/Ppw8lLTrQ+h78qcDCQFoxOuGHfV1MjUs477bdYGWeLLzOEazIjsYNt9RBjCpSmKGBrj2prRWP
LlWdELLyIiXR6GisMBtnDxiCj1suiP0aULAccKzpuJzoD6fNLcH20Sw51t+k2GJOOorMGy76DGSc
h5Sud4Ep++WF4Xd58cgskpkk0yL4i5LzWmbNzyRG94jCEfiTPRIIpwjdSVdKuQbTuQDt7aPWTlut
5XrZ98Mxcatv1YR8S7DyjaOHz4x8HXoGdu4Gz2SklYFy+3I/kRr0k7vXtxcJv5LbOhHSCm8qEc8/
htOc2TF+5BbekiKbv+UgzwT09tFCXpDHG9jqLcWmex6HR3BhDEtwL8iTB2EoyWFTiYgWyd0kcbz3
Lo2eB8oeN6pdiztz57dn5PeFCXO/dklhDmuwq2Klh4A54livoLecmjWgYWkvULh3S9ddrEzuLOQF
QoREcpXK9qobrxyVExcoMlGApmZ2NByoLcwKVBYPZlmQatwGk9RGIFjKbw3Kz9xiaK4t901CElho
NyJ40nhbnvL3SZPxpdAIKNOaeGwyc30QrSuPBsut/duN2hyEVYq5Oxv1fayJm1fzsrQQD6wZcllO
2ifRC2dvxvO4ySpuzTmlWGlPF2o/Xh38RpjyMB5kAu5k0vY70AF8zxhXuRcUW9NAEo/y65jnSBK9
tILG5TpUj9FNI/pkpqxuxtj6M7V8aTUJoSGCIZYZtNt3SwnmxwwPYYHyk1aaGSzsOkFDGPk5tSlU
HqhDqjqOLHxie2SjE9/4Z1GzNK7pFMQ3MqBZaaiMrk2jTio5pekGmi3T3iOlcru1cgnQKixQBh0I
vy1/qaeGOm3QJ91onTgzHnvdNDcsv/5SZfYZJhOwh8GiFHkgzYhPJHYsLLPccpDvUa0oEvGOo0qW
c4Rtd2sOmLvojov5NGYFih3VbeAP5MhZwndqM+CgRGnNqFtwsOgW4fAc1YBeplRRS9An7n6WbNXs
xR8qGvAchWegtTBFG6F+tQF+b3rkDFYtecQSvon3XjbFt3zGo2ql6yv6zzI1x4qXcKWdcis7aIZ8
VSNP6ArozCwZvoq5462JYhLmLRrUcErsHjMXbn2C4C7b0VVLDebJYMlhvXRtc5xNnL6uKYguwGEI
QtJQh1mLP1FPtqrRLlHpndI0rSkign9cEghgBxsd7WGkeWn1C10Bu31FSfKi5a1+VLiil3V3Qg3n
5HNat2A3mFjRq9Ey5uzIbPZalao7RM3r5CX7VSsNYms1QLOhByhCg88UWTg+uLFQduCXVfLgaGEM
ciL+Ea7B6mufm47aIjcFeWf9pYIuDWo3RmTMv3T4jfC5uUols29Tb7k1CuIGpmjFg5icHdXg3gkf
GXgPNtClqfZqkS9tn+0nAcArLIHldOlClUf2L/GY5WkU93xvtfgI8VYvS3TMo30T+dQHhQbOh1CE
dMmXuX4KE7Yu9LbwoONHwra62Ze5FnNdYK+mi0dF+zCWG2KlouqZMHSUFMs4TiEhbaep8SIOJ0x7
kI1MostVJVHPM3HNPAS5ZPkQptpIhXThYhc0nD5oGbtBTMmLTGz1QMjvznTGGcUQeGJaGp+pculY
j08H1o4w/t0h33NnDjBJ/7bU3+41FobRwhAeJ0DgcJ5q0ubiC5JRx0LKRWmp95yMp1ja+0HQolAp
FGU+L//0iIPBrc2XFDcKt+PfmGTjxiywyOhrz1FeVj+tpvNIM8N8u4QOoXODtlEXxXrmyRD2SU8J
0OpfMwZMnxDTOvNXK8xj48lgzIiaiK7Yl93Eis6p93LQ/nQps3K/HD2y+Jt2lUnIKh1aGj1psctX
6scUB05MgYYGyaibtEBQ943nNJ78Ut+TmoO7YSQTRzBWlc4mDp04weL9m8rWvgo8rnqDl4PmZbgh
zqWLP3oVn2qeu6RT1bbXlm9Kq19jJwY0iLyu+hy13TeGMDwtdftBvgOVtASZ531WK9Py/21G7//D
+J3Q/4941xewh8X/mr/7z7/xP9iu3n+TuhQmgTnCLDr9Wv8VwIP6Kmg5BXBsk6TTbRc073/RXV1+
Caa+RAW2LW5Q/NJ/BfDM/+YIiUXQNVyTf1Ha/zcBPMMWLtnA6n9K4AkLQc6Gcwzd1eLPaPxvnOUY
57UIB13gHALe1fZueujM6HFgRXCsa3VRVEJ50YhMgbWTrsvx7NbgjzAi48kb6r0bCc56ErGtm9Xb
aYnPPR2FB1uoPwIX+o7n/RoVqzE+h7SnqIxHVx0tN4g28iNxsWIX062te45ud3QDlR0sWlaYyz9M
Sf1qQQYuWKKfGUY/33WicgDnTl6ucwUvvQr5pg0c3XEJzbOsw/JwjWqC5Z4ciKHN3ptgXFiU3QRT
KBJ/tMApiBxmWW1dNaPc4jrRt5T2oahOLOgVGlXnkKngZ3NWUJCSAZcqM7zfNG23KzIMHk2ZnEId
Ck8xiNc5NtkM8RQO+qhdLQaHamohEjTdFAyt/hKZ6T6F7UrZWL1Q3JrJbU0J1GTccurPNkxNXBhw
ewVmBhvSbEJ9g9ebhyw7agoZxxMw22lrpvZeKv6BJWM357n5dzRO3XOllYeiJqYTy/TFKJJjX0Jw
Hh0j2k4g5lDTiMI5wP/oW7wuO9phuD632cUA1OCPiaHvtPBkV5g7+9a9cfuBJeIkQa6w+YTgfFco
xEV3s+Q0nmJh9Ze5zJ+MBKzYMKP8OMUaifmmjZTOUltGVDzD4W3AdeLlpflrHv504p9deuWRskZW
8sMZss18SOyzWCXSBku674zRSV8mrOMSYail6hqEkj8b+RJ43t+s4Q5qM1EHpfwzVcztoBzNrWn3
F6upeU656FJzpd/ryesOCWJbMa/SCvCSXSdcIJqTeYyc0WLfxDpWKCoTkMyOXPTiTWd60a5Ux9Sy
4kOSLVfoH+7ebaovkhxsRkiBHboyovoz+5qjqD1kTGuhwkTjhpInY/8retyQDJTEV6ndkqhfoAsu
WmXA7bBcrn1FuGM/bW3DBNWqrVMCG7Q8Ap1pD8vgvowKK0M4geBCQNu2nX7vExnvaAuKKK6VWHJX
tE4ManUS/bbXJekVa9zGjo3Gx4jEmg1PlwU5ax7UKRqE2pjY8RJoL5QoiG7Tx8a+l1UZjDPuvKED
NxpPrMcMEpJLzWXObEO1q2uWqSkOGZ2IBLuOillRi0/pyN5h7oe76Hv8Dr0l/LH+NrSo2Kc66mho
518DF4xMmzr0jpHbfm/tXZ76+DmWO5wSw28kdgwqZ296yw7Gk+/ZEovjWHbvFe9srKkogI4l6R9O
YL7Vn2F114zpD4URfKHKx4L6Rt+YEeJzesD6pCbuCIx6+1xM8Ku0tzwFdJDfa2Fr55H2XbwX1iGi
gP0Qqecaf0ZD1WaYT3RWFW2AY8MlaZsSCvDGh0axB2oifK+lZlwa96sFlr9XiDrs/HsKPnNk8ZHK
6so799myHRaAHllv7DTDDEkHCAwUgAsB9TldeVoIihKGTc9JetTT1PUH1x62C2/cVJQMHw13VQ1J
MHfImti1dTds63EZo6eZk/mQausCn0tqqiLOvAmvclNPvldyKaoHjVLqAbgGOTtJWg8/sA0ayeUH
XXDRtzFTjQNYhCKMiRbSJxWxOfPDAS8sqwgcbayQiZUOhxyRFRFN/6AUCjyMhaMMriTk5Wy+6jiV
YRJNh9GY31SG0X3scFjG8cyWyUjO+EzT5xn/dW8v4xalGf9Zz2VoJPGozYRcR5qgIKNm2yqJ1zb2
mTo1PlJIPf2l1n/Ij1knZa7LVoLYVogdys7t7KDU27IM5hPbmntuZlzOF7zmbvzrNJVcqY0sP0jl
9R40NyM2uPaAAQlCFwzeQAka5pH+uWWd80AOEw/iTBJqVF5gJfX0XM4mZT7jnGwt1XLMg14IUm73
cKh3McaVDR5duXVNZKBZ8Qamnkr2pYxmrCD6Cq25pWGlX9oq0i+dJp91aRsHT0yIwnX7bTek9ci0
0Rsx9HdG7tSPQmf0Q5POOGpY7myNIdvEJaHqqCHTh+uxSyGrMbZ3OoJQj4xMMphYhY22Y4zxfLIG
4p24uGBLal57zbSZz11R1VubBOZTRLDD4gGsNxEoRlO91YXGHVar4Mh6K6uQTQWrvX4bKWExgRqX
TvHoMUl6X2a1vOmuWV4N0BMDm86N7lnywaybW2bOmCDtiSV2ubwSMBwOnkUx6dDe9CKNTrnB1lFO
8YPjJiY95M9Gg3E6ZyFPIg3XWuKkkLIQDeuw1Z5E5BMwNq/J4Fi7eLH+jEn0SWsE+VL4WPuInZeC
S7lk7bvpNhc9m0D82kC49Qda8Kovy3wr5xz+y7wWJdqc9i0ZYlyduP3NEV0yXXairl1aNgf1bi3q
AnY5Hegt01eOlUUoL8tPk/MTxhMhEUaUA9XADRTmqTuODfYF1If4pVvFW60RQQtQ/tgtqb1rCEu8
6CIuMfg406cEwNHTtBbVy/AVycnyV6fwVVBvvDENluRei9sybeL+Xjb285i5eN10rAHMJQ84kdNb
EQdU+/ZBkSTFxbLM9BrTCb81ppuXG8uXm52aaKnvLSpVAnnjUFE/u+1MM36q9fhardYU3A/gxDob
rt/6t62iZjbXJG68Ui+vXVOXV8Fxs8XuH+NaUGwaQpNOWYdDy8Mych7HOdrz1P/jdeFwifVpvPzn
f1klJFnb5MenN0YY9CyJULbFimCJsmssvydjsl+zTq98TcfDZFvNWyK4LBdarO86x9yWZloDFGp5
UhBu23m5yd9ibKMetXa/RBSfylHMbAI0PhohuKodNzjrKjF6JwLmTqSvU5f6w1wZPkPDbNsE53TV
Pi5tZx0R/udMix4GqywPZEkJu/UKJucSHZxSi8EuUEfn0Tm3GSg0Rvyvt5VG8kJnzDvWC8YHLx/P
4LluNWJ53Ml9aoUgyGYQYKXBR7V87aiWV7PYFVr+rji1NonpEBISQve51m0scH1VupoRpA0B3XsM
IwsFyxr+1M6dbpQngVaw2pJNdO6QHAx28SYiJOG89dHk7Nn6bQrG/iBNHz37c4Lh6dZ1UBjFRQ3z
tlAGeLVtNhE3gXRE16xPpZIvGc0qwguwdDj4sqAMuxKXsKGT6eq2SPJ4hs2St7vr6T1161tcoCvn
tvFXbzN9R//TwVM0mSsT7I1Db5oh30ATsg/ejG507Y0JeVwMFxYap9nNTwxyl5BowWrMUVX2kPfj
QUH7rOv2YHO2dxCja4K7jXbvY+fQYnoslng/ZdquragDptXanwAyEvy4Sq0b+Kk5+A7QJjKH/HTG
7XOB84ujmgs3BD9v3zMMLxB76hI/RuaDz2ekxq9AD70BMGjElAbkz4/rb+B2aJ8UTXhP1GP5MxY5
aqd9Zyq3GLm2yUg38Ulp0cHQeio1MbpwcFqwZ0Bj8eZ01oqBxPlKTww0TY1XaCj+XKaBkXTeSpRu
lgdMJ3Lb08vm9OhdakEfT7N8h10k5nZvHpBCf+zpJ0VEsSeCekztC5OG7mE36/HsJU9YyfKUQAXz
WEOcXB9RgyYs2BMvOMEyFlFpKYZrznKhNBA4qwXbgPqcoDJ53DdCN2U+0/u94XSPpLCx/JTv2CZC
Blu4guX7XEBEZCm3IOMAmBjQAEKcxtH8pFowQpdoDU0D1ozZdjbjfGCtgEiAGauSDzUOo7ppCep7
H86UfuJ0fU7zRAv0jj5GZsXW6Zc9ixCKluqM+Ry6c2sTEXJKKKgYEVfvif5T81s0FClafX3sxW9n
Aje27oWYt1nnbWzRH0cs16CKsIaQg2iwKVcVJtJp3/LFnLF3SFqKJ2Yb+Ksp4PMY8dwBJtGCTggG
HDdN5wq2TefYSsODKbDdrhN3xIOSK+N0Mrg0EPzXfKPP+Hzk3ApSSAVhyb5Ni0d/8eYpyFxmqzqb
L7Kjyjy+Nb33KqzlWTaoOiWEdNUxSdTuNXnDQvloS5K8NTjFLefrcXCM98UmcWPNC+9ZK15jLooe
Kg+7jZklTPXtheg2xEhZQE4hL5PijsdE7IzVvBiDySNfFlHi41TP5Js/x4JtbmXlz7ROv2gtqSfY
rx/OzMDVMx1jAVADccwYAOlmaK2Gs/PRiQj0y6x/zHUzwcxyninLZLVyldNyh2iMjTbEMmXGQV+L
e4Owdu8d3HImoxopgGxN6RE0F/lnVet3wbJsB5gt0niJHRuYFClUdC4EszIhf+bpjwpSa1GB3Rki
5ncrXQ5Jn8xBXUpQLeoflz0+bHwN06kT+5yAGFQ2amfJ2bDu3Tvrx0w2SKCsHg8VYastZQbsR4j8
R4m3nD2n+u5U22FCUv/iWvtaZmPy8wpfqz7pQcqm/WhptsOChcYY5ZQXQQ0eDe3w3FrNPOFXRJqn
aaCztec58+KD0EiNp5qjH7iio6mthIRptsUhYc57cjjhxfA09fBZ8op1EVjGoFZZsc0d6bA4JLUt
iW2luFVzoj7EB9leJz3qh5O9OFGzlR3UjzK0nrMke1aSY6aGFEyXhbsLC+C5KcJ0XGFjIdZiGYbr
F3k3bllqYtixANDhXle20nZpOnYsdnPLZw6ZCc+DAJ7tejvU9Wkqi8eYL2WX3jGy+CwAW3TMmM0g
hryG71Zm3jx6z1iBX921oTs2NuKInZ5Xusa5T4bxFdNmkFDbu+cBs/DrXvUKAW8DH9cHpOFjeM2i
1xIaNXBYyoU1JP4w+dvWXxjq4HB71mPTP83TKZvvQ3Gs38vpOcQH41F8wlHovLb4wabos1n+CYRf
i14NXVHW10RbJsGNp7FtgN3q0GUBrKzkcZmMf1LnpDePWveVz484HzZ4EpDi3/DNcws+0IrLS4zh
LqnP0uFB2B9c7WEnovuw3OL+2GlbL79ryRvyBHd+9oe05GiooHX4goFvk7FQZ56DEi25yP+N7XCz
tlqT4mSF9xZlNxW+9oa1bdY849h+Rd49da92eXCTjyz8F2o/rAg3o7iNaDcSZjr4VZ+vyqaOcDZS
8hqY8y73OuqKv0N+24L3u6xv9nTSxueK8C2leITaupPtQnS/W8Utly/XKTprlp9YZwCnZtivloNN
Af+hGmFBcNtOd+BonI2Uh1geJGtYm1XoGEJXD+zorIgE6pD3MzDs6T0RYFfW6mw4hd24g0OdW9dW
4wzlmX5Iw/OSviXZB8WKmx6//E6ndEFjOT6YX4r2GK2FZjz+G/RLM5EH8o6T82JQa1tXaEbhV22e
enPH431CL7dPLbgDF4CCViVBU+0jY2c3GKRtb6P1T5BzsCwyRIlTP39G/VdD+gDf/2Y0nl3vIas/
aDxAfQFR556j5GoRwe8vbfebCFqdbfKGbF/FzsOr1vlE1UB6DdjxrImbROXulvELvjIf1m8gAySi
1rgpjY/3On2fEJXWL/Of2HhpXWJpRkr8hNjW/Gxbh4LJCF2EHp4PO/uTR5cw/w6TJ8WMhLNzU9Xf
co207UPzQtn3Iu4VH1pIinN1LNyzwaKE7FTVfuvq4kjaER6wkRnhcwiGwuCPvFjHucAcjOGZb9HW
1J6i1j7CIce/40/ipNkUX+0gU6f8gIVPbfI03MNsz/np0IMMHOwact7S1sbdYZF3J/tMGXutfRn9
tZF5dO2fNpOOdJ56bLAFOKOzZ/0a1m+qdet9diO9PZ4y0Cv5ABn+EI4nOfyqjF7t/hj17jOpi23T
vGb9TGKAiEn8yFExai/V+M9xw1PIel3vH9volat5ndH1TQcOF1eXQQUS5NFqWXzXn4N5FN2j5pxM
bBLa6D4oxQBof+nJaWJdGeHdyyfXryiWSY8DppQlRaUE2dqWTwD2fbuvd5B19tbwzj+jokdjerLh
hwG5MfYYA3jwf7AB4pEdjkiRPMnsBJQAr9GrK1xhfGL1hzF689S7Jl/4PXTvQdKdon3KyibEP2wM
JAS3+BH1K8SSRD2XjOyT+yTLl9Z8Nwl49ozbLg4zyMtFNhzq6uZ5J75kUckFHiMZTQAfrfYvnv56
3VnDxd0G7YgCsO3mpzC+aeZLYb385xrYY0X913pPM3Nm8mQPz011mWgfkY+e9qHPzOp/a/lsWE9d
f5xnEkS+ByKEDrH4OW8ZU6lAqK9Fe9LQrc/Sef/vLJ3HcuNYEkW/CBHwZksSAL0VJVEbBCkD7z2+
vg8qejHRMzVdogg8k3nzmng8Iarj8/oUO6uV5q0rBb4D5u6evi0mbNcuKDO99IiLGQhqn+1k+r8C
748y5Qjbi/1D97nm1ow5+/TZycVulKFCkogDF2F2bXB4yhyAENtgU2EQTLk9lAsF7m6m7gkxsSr+
7kYbj222E3DFVK/kITnmYOsI2orw2ZbnVN8VPD5VuuSpqy205mAxtMfOrcDr/xyXx6a1+YJie03q
tSm5fCN9vGfpvuvPQvho8BiMvqMSmlh3UZXzWFw+NLAhn3NYcgZvmcnPwn+03YWDZkxPiXnsIpyO
d9N4LdWPutgL+QbLNUTw/bSJgruO7QeXWAc0lf4aPooHKLHvabpNkVMEu8a7qMUz15QlRL5/xysR
KQbLCU8Zc4f5CDGtt4ynXZc/pY+6E0HbKshpCcUPs31JePX6xS8iqIRNzfxbGG+zvSVp9Noxzel9
XPi5YBsxY3ZEkb4LRrGcGuYUmzE6yvErk54AXvz2VnXzMXQlbemcpu9IbxyelF44XnuCGktwFxIB
rBey8Re+Qeuf1OyWShsZbYpO/6PKLrAlPhc0fjzGNMA1E6gDP1f+iblo+DBzR+V0cBHXiLlbhFcF
bw3laskYmwpfYXevKJoF+L7JgNRxm/oHvfwuh/tUvyUYf8anOqLriWdwadFrGnQojpteWRfjT6yv
xOxb9d/C9KMJ8M1i4TQW9nblkT0CDJ/7a6+GkOJYA1PgYBENMUyBA5ey0jusnxUwbw9JjnuLp67F
e6XaFOFdosfPLDiJ16lehThqBJjgX7m/eDKNujTTG29lwjRGltZqsDW7g+TtsgIpxfest/DB7azx
1eAQlXM/c2+OJTKgS9yfTKpxvhKvYMoxWrkl6QjNbr4UU3+Lf4+XbMb+lXLlsH5zSMJ/kcghrrtQ
0YjbG4UPTfmVfBdfXrztC4JKpSWXqtH8zRECUkOQxNsA6SkiY21X1bfWelcNO4dpUDC89UY8Wk5s
Oj9dK+baEzf5+OzMdSLvtWARm047vTzqTOE7MU+GdVD1HR+KY4ElLljh2vgt0fg3O/iFXmYHwgmf
FCQdhHnwQ+EquyBqVOxycmS9KsB+kOxAQ8ZkiSWl2N05ThPrNcX3SNtH8+aGgq27jYYcFmPClj/o
ECsvqKl6xsUy12vM3DdyFPHVD9ukdHsWBDlGcwBOIC47rEfK8F7YCPvUCWHXuOZ/YvXHUqL1p430
gf3No2+w1eNlxCyF1UBhrSqAaIdK3fTKTUj1pQ4kW2FxKY2Ys+FMQwUOQ46Ul1Osm8jQ5y1jIPk1
unONS0iEgV63mUMRBtiuTwJMGGfdDG9Pax5HkKlXXo+oHKk+0ttZb4YkIP3uhHuPhkMqLmngZJJj
oRXFvgAG9LUf7Eraq6A8ktuLh3LABFD4GPtnx2vBvDMq1tx+UXduIayOg4jYeouTdl07fX+H5aXX
30SbNA3KC1v3iWRZAqeN46WH5i1y7YS/mnFIemGp6S7DQVax4r0l+RpJM/1tIrohyS8yF6KQOQMO
iMRND27DgpJpDAPOtdzWyErUbKX+7KI7R3Gc2SOzxMojVWjFlpVxFpBckJEMQr+/aeE+YB66BERr
DyIlXQCdwPUIw5kOpnlktmjU64olLl6hlS2MLtjOtC53BpzThenys7LyYDWMFvVP4myQoMFbT/ST
kVyQr9f+OkY5gejIIwuBZKPhMMT4cRiLQF2L3bruYEXTVkTnSLlD5S5X1bgTt6YbQbtJOOhvhfZK
ww+9uub5WZzw+LBz0VbMbT5s+EWwJRmNnaFdJyoFGUj7VtAU5tucUAGze8MVqdaOjB/Q1BWLCbAq
ih59fI7qWy47fCSd2ULAuH0mCK+UFoMhZyCrzr8qxhNPM4lQFfyZmEvK6SZrVhlCIAwQCtiQvbVQ
6Oj76TQMH2lyk9unpnwHxVfDVDAmh6HN1ngOGcG50vd1vU/klfynTLdIfxfxlZFF4Bs01OKSKEFP
fdPL8xBi7H/3iqPZ4EOFW/QCipVCrJVrRXuzuYb4F6q/+GShPAvK7dihA7up0k8U3cL2gEKKSDpX
WjAhJMtlgU5HRqV4aPaevouVRyEQ1rWHR5WEtje5VX+e+r+6F2eNKfU/OmVxCfKFseNA3ZXv8vBp
ywxxFVrvd/IsBwNneacY3mndZBG3i20BNxnbfyhE/Fh/keAI9j7wj175mDTyERd4G4mfkIX5N1aA
PYwHN3q0CaZjaB1z2rNQ2vqMY62PJtpb1QpNV6SdzB57dr5EKn1iFNNbn0O6rwcqHmhZl9li18BY
iBMyFN6b/JOEd+rWr1JxWeditquyUxl9ktvVTPQp8Z9iHQoRfwTEpSRWsQiXg4XG9uTP6DyatKTv
l7Pxjcb38vehQj+1TmbHBSIA9x648PTVGjwjTs/Muivi2ZQOIUum2Mz1V6248JZpVcD1pxMe+fzM
btU1JdmgJLOsTIP5hKM3Tj0cKN2128gsRIKZRlIRMhPUjhSRdoXjZNR+tMJ7KMGFwxY7D+asm9+U
TqCK3njgaf8mYwXW7AphJRMYpJbHoqczLn4HRHCw3THEOEO+koNDrr71ePVAtVSJDd3FW29407jj
U/GTLVknx4BJnq8fxfTdgsRdhtukuZn+X8qAJ4sgFfWPEfA4QlKqHVuovWmtLRsZo2/s9NoI/Ci/
otpZJMkpzraM2/0d0C5WrotWfjR4fnxp4R0RoS+7PhEhOd4sO9IzE4SxIV9L4e6oYjB5KmK0h/L0
yfkPgu2+8iXTqNGG5RrPy4Qre4mVW6D+eDqmEbjL9DIkooPAceSfg/zAy1L99YR+N3gTMgats1Pt
LzKGJesOsOBEts2i7OzQFjB2WankY1ITJzbn77h81QCincPQP/oojLXibQkrWlBvJtY9xWIcVcMC
/R0L5he3m9nYJ78W2kEMd43wibYWHUd7mIHrbSReYYvhPkHBN/7QqC7H6ZL2lODBn8glMOQVBkh4
T3Tgtvo5N/fcooP5mJrzVB8z8U7KrWBbyG2YisXnEq37YsK6y5Ec0qfKbx+MicHGUiV5Je6eXQsT
LgGMB+Jsho/MO2jDTSseWmMHLegR3Vd0TtuH3412KvzAiMSlBU/Mcc8gb146VbjqjR0WKDBbz3MH
hNNsEKBWsz6LSFvmPdJQCK4W9orkuD7E5EzalNy/NO8VmgSUKCg96Olr0nw7ndlHdDWyL7k8dqsX
znSVZtMhD5+lZ2uCa+j7cSAB7C4DrNSPcdyYd1HYi/I28FxKaCrRQt1M5tuEsD9/VppLsEBEGqV+
glYOz3TTJli+X3xqjAL6Ix+gedaWdSWUPN91o2/l7lI0f1H9pxg3EUi5gy5DYiwqEtqNbDcFH3n4
LvU/I6+i5gYWlz2Rc3H1rOVNwWRh4FGsJendnB4TABhVxEqaCffpQzA2Vnnxk4+CdYCvEzj6auqW
2r8CmvEgUJiVbTXhc8bFVBWPIj+3g1Fyqmmy/fGN3SF5bhNnCG/Z9WyReRL1k4BHW95WKt6ayWHz
zPmYxjnRCaUObqPxIVibfPHy8D0Y16bxpoXvIXE6+jZXD5xvifIe1Bcj/Soquv2dpq8RMA4eGR2P
UQfPJYuL81MiG7YHppNvJnxgT7yIePRbRAS/RmzJNM48FfRGHpYzTRC14MlYWChH1hxZGfdoiPAu
wwliEM9MdmXuACRLWHjJd0P9QqK85pGKw7Yotggo+m4Fs5dNFeKDnGFg0Nh68gG4Nmpv0rSvSHYX
sDnUbUxAFl0511y67IBIsl+lb7CTwakTWL4HobX7fEuu6TJFCZk4OkN8ykpOeu1NqQ69B96PN8Yg
rzggFMEp/1BZVe0GipgM/TF5dcLv7A2sDlcf+Y3BTECJEAJ290gA/Rm/0K+mxVGBmlqsKV+BgqLS
JUwe8RAQNIM6o9jSOZTyabbD0H5r5SGmt6w6JNE9H22p4X5c6f13Fb+wxsCf80T/qLMVqqUmr4Y9
AKF4j8o1ZSlOGfV4ybxLT3xB8JmMO193guhJCC+CbBeZ5ckcDl5ytLw3wuiW4UKWP+d9T25sx1F1
oNGu/2ZqOM7Guu17uzZFVZHth8ruFIyf3ESWVgkDHSbXcoSJRruVOhdcTgSD9FZZtqZXmYgGwckr
v5j6PSfZFTn3SriWjNrrLyXCqC9RHYljCWUiNl7nhIhbY1cGBw3rUIxWFr7yyJK7aMdAyOpOHd9m
qpRAaSPNhzj5TXj4VuZW7A8AToyIdhnnSJx9sLBr1DAFfV5jrbvkHkw3K/5CVqCXu1o5/b2L5gMJ
xEKZMdHmjDRuqNYVjXJaAs0DfaGKU9+xbHCExFsKHqjkhDjhpRFOmEoXHZeHEpCxQ41pR3SyG1Zn
be2H4T3A8kJNZRQBF9X/bSGBEVOiQWnH8caeN2ofM45QTgaPM1ycA42iGsUIV6BMnVKZ14FcEGda
qeV3vyT6OXZ0u3Ow50ENAHgkgKKqK9kwECFwhTNWkSUTa1YAIuUnVwAgNmnhKuq+1J05p6O4J1Rh
XulhByqAw+j2sADjZagQ2uaqpkeuIygsFGux4opLnF947/awisqLIf9ESwg8zQG3QfAAWETdWzJv
bkYLDa6Fgr5vR4oip8FSerz5ot3br1LE1Z2qogDZbytocPT+sqNgm4CBvoJ30XIiSunc0veLL3wi
u/SQzCAAEZJ6/yblZBawTpfMitHLQOInUDnDvXkWy2vDVzjANywYO0QfOP6tKvk0f52YDgQTRFgd
qX6UcC8HQVyJxq6WDrjbwnGg2vU+NOtUqrVt5tE+x1nq2VWHov3kUekdOL66RawFufCaFJ+WSgAe
yu+W3UEYduMo7W/TMoobP9VgB2lLoA3i4zuRthpl0a5XfyaSfauTqT3xDwvHXz8wAXd+VEcmYOaa
Wq9UeBoVaTcVvcaSNzZuynbd7NSN3hGKzBO1wK/ptm2N+FQbSaAHbN2BfKl/0nCL+7sPfIsLATXW
KF94DGViWwg7aNOxjZyxfOkpsCSyhNyg4gYPPY3tbFW6I5rJjYLqddFU64nsPxxc6n0bIR27GeHV
L4+1fBD9T4YAuA2BtjbFNkOHX+18eoOu2qk4dSxRd9Ctrr0NFSMNOxejyG3ixxvMh5EwQF1QZ5fK
2+C/fI9BNT79o3DEvpHndw8w1rJCAYkbHjZA0mV67iCf4S4Up9QWwkhGKeF3vrBsKNOJU0UpghRz
G7j5Ws23GLRDe3F766KMb6pFQAXORbF0FQEvCFmTkUorvRvXBCU+C/kILRYEZGpnetdDfSbpkpy0
baAsTSzz8hW+IQyomZlGOxXDQEIIhL2pIWIal3X5Hr2pxTkYERpSncV3Od8RbGOLqRsanwmn+BDj
5IPljAADt6reBgc0vLwQMgla5Ror7igQWwd5xbjVPcSi5DzIxkMfTopBDDtlOS4qETUqbLVNb9Cn
L1CsMdauMDjGI2UTk8ORXfPhTRX+PFztvXdl3CtozVuokn9jc5Dybz38UqQR4AAY5QNXCUJ6wvH4
S66adQZyAICztAM9JTWGP4BRPcLslSkcdt0vNNAFSWXQgV3GGfzmuS27YXTBFwGtmmwXLflKgYog
/g/kiFpfUE+9COduMdBobjHtWYSEzNmESRZnkfmc5DbiEffKRCuXLbhO1ts6Jl0BV/eEvObbr3/F
4V6Kp1G54OZv1yyVktsdlQqTrbOmvzAMZ2a4A+DAfHdfMd+saXhht6yAR4HulmRuFOv0kQuHcfxQ
ccBFXFeZTFmKv4qYAELh2+yzyq7a8DlVJwTeJjQERfqRITsJ5RpIOONgj5pNrb6VeL0E+UWEJhgw
9pEEeScYlcvJuGoA/5ZkWRcAAXs1P3Mjr+AuLoaTSYm8Cdyix8pFJAiAeUxnUdLPuczr1tsN+SGZ
CRo13AnfpFW7me2778zSNBsFjNP/WL+DrS2lhvMSCBZNV91+ZgnexzYCZTE7d8q3KOBN1CirMDvL
qc0p2j5NrrAO6L+SUTxUuZ3X8qoGIJuEl9R+NsaVireiGQlscZqHJyAaV0FYBfhume86Xb2CoiTU
XIUX2BT7GFHZcg6zI8JvxQaR9E1Zf3rFW4KI46xTqCB2IViZCmMGjLHa6+u14P2G2sFH0BKtWRES
tFNkoYjIUuNswWJmpXY3jtqBK0uyTiab1lszmgFpP0fZtZ1FTRYWKnZWrSQ+PrkVTOFrhnHqgxEQ
1JvB33OO5biMYA7LWRVuCmIjIXSgBl6IzQG9Cd7twcpa+rIj4Mxs4mnLeB7FYE3ZgAaRtXYbVljC
wcyFc+YGG0Si4CkoOA9tvQtomZRvtXrNTDMR1lLbchuhwxIHjAmZeOJwtPI/dLyI519cAj3pZ+yX
mV+ghfiYUD+nWHlgPNnQ6/pcNQK8QhyQMNGotuiJbVlENuq/pdJXjesZSCM8jLVkvBLMePtrXOxx
8lfxDjZERx2OLX7I4b60Dn0PJ+g6AyZiam2alNYa3aZc3qv0M8UfGOP3qnKQTSbpR2v8tMZ30b1E
GROAAyxH3Iu29crkxl7xFEFxVmhKlxzT2KOTS4XOD/KGzhJg2YbfavCetpfrRxddVBQJ5EWv8O4a
VtgRENqyTYiUT1Ht9ZTSGHvk5q1RavR1pIsv0gu3ggm8l3HbNeSiKdifDwwsUuE7ZsoLO4sD12rs
jpegtbztgKknf2g0RIvZKlJf13QhtjI2go7A+Yut/PyGjJXnycvwVBaNPTJOkZhzFxIeRWDrW1T9
RrVWpYOfHpl3AFZ3NAt86NKiXmJYJwPwqJT8RvMZXg3TwxEbQ2qbaN6RLDBAx8mOw4tBceF1Pd7a
jRNS7YmhazUOAagTPIh+n6JEq5KzD9g5uYGBlJgtd/QchSHIXn6U1IgB3EcDHn3ywoOaxxviOeCG
rmQ9QAoYnL95ybc4hFidQIvIrkJzBvlahv6muY2MviluuSbNy4AvJVzSJb4JmFj86M175HL6Nkdi
zygMOJ9VXHVj4ijAcbVX6V/5l6m2vFcp7KbmJFnvWUrPJHNoiDtPpTstbqVHzIXINV8uA9AH0Skq
8ltxusMCRAjtTmydopltJz5RXho1aKB4bujCQ80hVgjEOH0BOC9wIumWkC8WBlsDTaFEekl4qiFs
W5Pmkj6L40ZAV8SK4Jeq+I8Ojj6OfDXcTCDyWso99/7wGoB9v+6tQzvOUzEOlrQl6AaWsekGf72B
jy8xNK6qk/QGjNm7QGszzhP8/n/ByO9wgqINbh397d+FOucRrC3hu2Cd5cO3UmARIW3NbFdYG59F
3P7h1ugvGHWcaNEJE+CDllZ5SBcnC5pU5T8l4w4VEs4aicI+Lzhf+/ipIwZdYg+3rOjjZeFLi7YG
PhAspmLb3SyLY3u2UyAqPjjE00lZdAyeP9PkFxx7JUDXYE7OWJ/4P/WkdBfpLFJHgH7BTyQ+zPEV
DL4DGLPd0s//6GIHBg3zhdKDaZMoS76JxW5IukMaWYvC/8Z3hPt1k64TCK4epBtbKOG4/Zr+msko
LhxLbdwN9N2sppyFS9HVGekqXXyN/2Z1MGtiZrWrSNtMIGU4kdsCDvMJWqDmZTAGx6ceE6btTNFM
IGYNBjM3Z1j5IK0Fs/d3qSlOYYyXBDkNQ/7siw/YLaQ1HgVKFINrEMt9e6QTQ9jbrwOuGb0ANUVl
Azl9JRi0v6CR00QV99nKl3D8KvMfGflKO3zp4luFTAlEH+Oj6kjV5mXXkDlpBylgBt90ElEyOjsx
e/rCuqlhHoeE/zhN+tdJjxHGcYrsFKIZoPVfzRLASWbZll8+LQxwlix+qnw9bdrBYIWeiLUOHUwP
aKcsxKWIX0UPJpN0H9rPWH7I2MXX6Yb8wvHYF2QaQ1Or8VovfpAoYRmGX53aHXrYJ7zrkshJrNKl
lZo+CuIvXUIljLdhTaoKJivZpxxup4YYYdJ2iKRY5BoUqevAuUwrlKOBAYZfhuz79pIPpxkRlkPo
qtw5mv8uY/IlBN9d+jQYQAx+sRJIdEryN54UJ/KMuI0Pw9iG40HW3ibvpRSnZLzNP9oSvkwQhtnO
bDCxeefgE4KrVZAbTVOH+wUFW6Jf6RIw6xK8FWbYsCN16VNlvM6INPbx9328mNTqG8mBmkezkcpb
LoBNAwVEAyFK2q1VrwdxBUW4UjybmBMFhkHefFUeAB2jozy4hb09yesKiGDGO0hKb4bYyUCwBDVE
iXU3snd6gUUa2RFCjDV6+9iF1M5cipJ4IwjLEkkKlGZoq664zRByu7Av568SGE7KkCMLni2sxq+a
CfWEjVai/LQwxIzga6IT/+fJ731MnwwP6/hD4v3O9jgiVGsanJ0gIFPGwbxw8cxchEl+yokWqOpj
N7xG2unRnfsjhd/U5jIMDtVqgAbKJIp0c4/RwjjaQESpvONvdcN3B+VkboSSQgDJBV/Wz/PVrXXH
L+hxKhPyuH/F1Tspl7V4ovlW459AoOSI3oPpSq8vBY+huhER+Q++aNMrM0nc2BfIgNB110zhLCeB
a79GXcu0bksPxywbcTJh2KhebIG7tUSJWxHcVxFZwu8CwAp/TQK2bE9zXV/OqC0RpswC/EMOmbeA
gqvWV1++1Iw0JU7m7s6ErZr2iP1gwArrF3ClRkXATuxxeJP7ilYyA0QFlRXhnNkm9tsmhFdXqI9S
wYl+UU0kywNk+OZprjpcGBb8ji47Ef+tZaDdmcWL5m4sKDTTYyW8laNIctDDG7YZHkPKoRlPHrVi
/SmKZ1E4ZTR/aLeNZNuuYDBbp27ZMkq/yO3am7DFIzIJiIdpLm6Bbs23ZP4xY0023sBMSVPURqib
Btjj8p+c3irR8R6lcIUZhV0gk95r3GBmarwphoNHz5z7A9wRmruyPOriBm8Yqk8cNYmIMjgyROqQ
6daNt/l8VFN37u0CjOtWSHbCXRGdDXWVjJh5tzjeU8lXO6HclKkrx2s0KxRCZXGNY5YubAv2nTQA
/3wY+inUbgaUVYwbll74rpiPNiSdFEjy7GMosGKMiK0U+Ag1FLyzIf6KYamsBqcMN8QnNMOnFB79
lWmX0wpdNS5KTqc4lrn3pZcQ/DTyLTRob85R9CUglEubEETBhEbkgfnCZvCB9spHAIGHI8LXF+ZX
ztQcCGOlWU7utpjCwGnPcLQn7mwHxj3PMJBLzKsMLhaYh50U7JJNDlJS7IRkX3WukToxE+S4+qEL
ZMVHFss9/EYlFgROa50kDRIcPhSUJvnV1NxqEWJGBPwhUmYTpQigtW2y9WgFTq9+9AyYzLcgeosG
pOHXXF+n+h7kiDnTAN0Mqou1QYwTXrPJ0eVLxJ9PaQ5zHY+QeB2rdOzRvqnX2GoOzohzGhMzF78c
jHm2g7kZrI3wKoCysbro3qniYdwsNCTqFMJxB4LO2WHhq4I8b1WO8lI3CdigXZ0PXOaxgsNUGlkJ
r2BAkmbOqx5ZOwT5xdBgiaQt/Qrj0x3unoqGauqJrgwh7rZNYdMJwBomjlAV/ERnkEC3pz8PThTG
wda1YntVpCyR1sj4/taHR37FyOnW0fBbXyRJo0hXl3Tbcf4XWTOfIx7QzTujMQIhspnL7cR0hW6M
ERM8q9ukMwrtDwaQvpQeqBiQGuJni2MlZNt5wNXTXtrMYqK9JHx55WvUH2Oh0+q0toFTQlMDtkGi
eY+p+IoAdwiUh6VBFzmBDiHCXIjSbmT5jtqwVkvSKrofg5RBfc/hivSGjYsPx6bT3JL6ZKG7o10M
N2ukA8iOekhU5TGXHgn1GWNrhc5jokpsAViFUyArXINOkO4RjSnyPaYZmq5K9xNxwmjFdm759GSH
MRpT3gGEB2o7rt5RDcTM+4dkF8RflQLqZh1GBQRZxzoHvdbQffiSW1ER3vxhVpst8pAAIqZypejQ
XOISuqspIhjRzX1FMVH/UJAQr9OQ3G6KD6nepvnZqj7ngqv44Yhrwkdk0GSb9H4ZW36G4YcVpzBj
jaHX8M6d4xt9RtsQy0qEEGw92jvYRGL9Vc8vxXBfYexyD0kLyhdtA4WnQec2bGsPt3uK2co7RwJD
i0UG79ONXqr3C0ECFaXBGPMIE3y+wGfIevkymJKIuBT/Q9DqfaW/qgQiv/xQYobjhF26fXdlGbSJ
O35l7a1OjyLU1D6/RnCvEjj8NQcng6mlgtUVkZkrXKbkZQ3Uep0HR6aJogGyuXLODciHtB8Gwc3l
S8bBg+A5fWbipOa+bEu3xstjLs1m6yK8HSBCWJ4Cbwmkez7m6nspM1YD5Zz1z8R5O5K2tsyfUNwG
2cVrvghkW2YQ+ed9Ypkwg2iRykWffI/Y7MKjDtUbDknOyHt0QCtwMtRoSW2/sLXwnGH30E+EMN+H
Ds4Ek7X5OJ1AgJp6JobQsY8NAeVYipMlhAkzWTVk37AghBH2VMFcle/OtoFFZw+gPswQCADri78y
51WtxAD/rvMAu0fjd+rfWvgj1jsbts6e9D6lcg2LN1AqZECGwAGWIEU9Z8ObzNEXNHdTfT5xtuD9
quo7cuylr/y1Tg8qi+GtcvQX3yVNKpHn9thjawkwoq3qSxLMXGRRAv3D66e5++1XA5UE95V/5HPi
+5YJbiWF980Yf+rOxA40xKPWf1n203oqxS10+/ZlWhuZ6pb6TarVZfPMOIM3CrviI4Ryjzj0V2II
VXi+bZigK2wHlpfwyZlT4rnYriPlGOVO2fxG/bbPjzSVCn7LKKuNH0VnBHrByqcsdl1JKs5tnv6T
W0ocRa2BGvYXBpiiVS51zPkFPbX7CpKhto05SVT+f5tFxR6ayRqATMXGX7f6p+Y/UwaDPRvYCgEU
UP8yQlkK8VeJ35+ig9gottBtOfNU/WjiCNhUp5nbMNQs1f4du/bQtGnFOwZ53CpThyiJz2dHOITB
wBVyQpoJsNKwdIRwFlQAMirgOWuKU0AfqdppFjQH78uU/qaMfsyFw0HiywEWGohLuvxuVHdYN+t+
xEBpj/cYC/XYBXMBkoWwIj/rchMLbsyRpK8QitP2l7cGPVt6macuAub2rPG2Ze7zASugLAhgTCnz
ngBu2DbW4QeAGomDy1h1IFOxm00ySQDr50M+sjh/oN0r2AcqAOXZJhtXQnbG4q4hHYx3SA5b4/FH
I2MSHYP8cyjuEtha+oNJ9KJrdlRt4aXKJUKzMH4rGc9D4fdnE+jZV542fY+9twP1d0ZtvPZdDGBo
SPPAxIGsENQrLLjohwvmPAUOSBO3kG/srZyBGqfzRwxFt7/pI7M9nBqBf2mePHiLDOxmpd+RS3mC
xiVUb6S/jbRiRLaMq25cV1Bp5IsiuTpmrCLVB1XXXPvBLu9twd8zDp1PffiuVWpChPoMu2sx7Yx4
j8ERUDII/LErDvBXsDDbi0x3gZsE0qOIiY+bDwM3VtNBkaVrBRTAG9xhgH8ZmVDSfup/ZB0tkk1j
uiLzxmmFcST3noRqPFtHUMANNM6EVRBHea1sMoYIgKjdOrIHlhhXH+ImzfibVRLCMZb5/ek2aubg
WQg/J2BkZ54T+RWYF5bkIBOAU7gmozEVjw8ce0AxPgwby45+H9IYigxH48t8nnJxdZAV+r+g2OBj
OA9hCAZnJYkLXNdRrjGbKXDosZ5m9W5Za3q/nL+SrRv8y7Xm2c3RLpj20vFq+S929zammiTGkL4B
Zud6wIjIAjrP5Hg3kap9o790mS7Snow291q7n3lxbeoq0Bu6sCKm8Burroo8ZKIXZeVrhuzb6E3n
U70O9viVox9fEYizOfh0D/aJUGGeQIjXoEqcVO6cWIY168/gCzGfIHCE81gwNsHXtGyjaSclyNEG
Qe0xZ3bdDzNGzmBD2+j8xAzIUBxmE0wuWeNuQeYK3IhCHbuy8Ne3LrI0Lp64Uyjn1lrr086rD943
/UX77Ys7vJZz1+QzAPMmzjrk9F7cAqOGCzBial14mxVFHhVjH4ur2WoB0R4g9z/YDyyFXqtpt7Rw
CwwJ5ma1hklqFW91/ju+V/I5L52e4SVrAb/0EJ/ogwbXv/6sYG3K78aSHi+5gmJUHryjZ3oY82e2
ChxNYaCPUWm+HOKLBoEcf1cLc0WGoczEUHlwav+awoZSWeY1RQlEFQHPY5GBKEmtUMnMeBdBb6dg
pi4w/5VVmniGrHaqWGGCsJWh95IeLN1NpTqbzWE8xy6sTnVTu7kLjMK1j9TlQM3gSUjjcXI1112J
uZv4jg8CZhJffDexO3gKfAtHAy/MsbCg2Q6eQftqpK9/6DSufZDWcBdZeHDmEIuwuMvwjO3ZUu6t
Pb4WnF8XnT2d4aMsHIhNAjspTiWEV2omigQtOQ0esGQF05FsEH0TAw2lkrcMQIAxz1lUSjID3gIy
t5nS1cM6kbRD+hVatPLoLgAwoM5gRLGCT9o4uluQwjxj/OBvG0QB9Y5olVU4oSb4sYpnaD3GaEuv
nITXXlqXwnEGlPhvVoVJOSVns2eknGMemJHqDZBTHahuECvvx+baZI882+GTDsnBDX7lkNEvZ87T
VNadB+Mm+g7bo5DdwThKzRmfY/iJpeBUPvLh3tMBz5PqmdcZ9k+oGhw3CuQ0wPzyQ1K9pb9vyXE2
u3Kprkzr51/vDyIfC3+hjWWKzgiLxQdDnaIK7Lu2J6djhoKMnEHFfWTzC5dYvAjFYYzXFHg6BLWj
1z0E7UtOB0br44KMDuIdfyLtS0jzm9X/5C0jQkewCXhhufTC31wZpuGP2JzqX4pdRmotPTghhh1A
lNDfWu7pSbvCGVYxUtExWzsq8knsdmH6wN4ENs3gqsFR1m0R9fOER7genpkecA8kDQYfp155zMMT
jCjxrAughKxw1aAwSjeIlJdmfAhF9w+WdPMgig6uPrQM9RBzuZWMdny2XwVpiJgH5rzAu7R4M8Fu
Mp+1+EY3Y2hYcbg9iBOcwAKLWdtHMaR072PwI0szJxx9zUepHq1sMxc/Q3aZSWDQjbpuOwYXHXZy
IzytcZeU4qJJ74SLQl5Gx9NN7wLlvUrklgpWUxr7uvuoha0eXa3kmEwa0Cg7r78CL6IQYCS8VgVn
PgIoGUk1AGh0hxdRPUW5rQcgiX0Z/An9eag/FNh96n8kncdy68YWRb8IVchhShLMOUqaoBSRc8bX
e/V1lQcv2L4SCXSfs+OpjM80NLf9uuhomWAs2SejCzeUOsgJOoqhEcS1UEguLYyAd0q9D3vkNt7S
b04TLSPe3rKvrXkjCzuMnj1UQou8C/iSR6QyYMFYcXX+PrjlY6pjsnR5hfjF/fKna1wYew6MzxqB
InFrs7g8T9R2k4UbXUztLMkPMqPnFuJ4obhN6pvJdB4ER8HJiWXIiR81isZYu/jKurHX1rgsXS4S
WPJbDLHCRt0UuA7Mc6LdmpEhIv4Ku5+4RV1+hgVA68TaNmB+MyoFdviPqu6u3imInsF5y7kab5z8
Xazpcn31rNvP22AaC88FrjA+qhC4uf1Fyzais6B3yx3Ufcr1Hkmf8fCZH2H5Q41xe/5VmN+CQrLA
cCZoL4sw5LgiwBxwVNgWW8IOQmenCamFS9JJjhan2mXJW1W8WkyW+aPjq9GUx7kI3q3cdnswdpVZ
u/1rDUs85wrpUtTAsXeK7WlFH2FLKCnaqWW0CRFro2nlcPJ9nm6qc/1fgieW0NsVumiUyRgKMbc0
fwHvtc4A0jgPdqchYAT/wjVjtUDaCkILYZQvPhzCBGyCKEsstqN6lMKLQ+tky1kgwOYeQfi2qc9F
fKizZZZvgyXTKRfAQJg3cl6XRMt5wdUiMBKd/uT5P4Ic3aZAVsgLxBqDnx9lUtNvPcACIdOY83nV
N5m6qqn6lE16mRaw0fq5zFCWP0SbqJ3gck8Bwbf+cB9zjjyMOoL6aUsGOrBBdSFGDKhCFMkVWjFm
NqonpGANfmRUH3Y1MEr8KCy31ldnwvxa31oDST3Tig0YXgQV5RN2b+AIm4Ijt5cDxhygpAF5CzVU
MevS/BqtLw2wQI0pD5NOHe8MhQfArlyOyGnLObNv+RDLdQc3MmQffq/BzRUzib/BNPkaYYUppIfZ
rWfdcG50BnVahmeWvtTLjRI5NHEiAwgxK9R/bAhIUWaUdCysIOCTGYBSiVYy51L1snUKWaPd9MXv
L2AHhwuFXVsOe54DjtCKtWJmnFTnTIRJ2/7k8qOr3jKJbOB1QHIFMCbyPvhRk2SGpdOaM435e8gO
pn+HPpjTjUBgKbtbwUsFiSNXYO+IMypcipL8HL2zmf36FeNOvDekbVtiXUFSg7dwKZssI3MBX/g3
n3uCChuKcFcjl0W0IIBluKTRj9iBCbYkOoXfEGLY43dO2p8B2ChWFl3/ITFdwjgr2gbBtq8tKWux
V5jCQda90z+FxXQOGUsJmrHBpxEjydp7Db7j3aFSMzKiRhZ8mbDtYG5zREdZ44pM6oqIsB5xumUD
nJBvRqcyje6ovSv0J6rCsfzWNe2SnXJBJk7Fb1wTAfdvDHCqTeStWohj37xF8l5ICouYoj9YwbQ+
edo1GE9++mE41JFvY0liWOZwmkNWIyOd04FJEt4Mc4S6pfRsFCTHwpT72e93RXt6X5NCIk9M52CL
7SC+liIm1vsKMkYWK4z6pdVu4ey3Y/rHRY1sCNxoWa6DzaCfk+JRervYOaLU5KMnDwfjb0wfAkCD
kHJPnjQLkjcruFPe1Kj3CdmePgcsCJu1mSzV74TNboGQheogilEJAKnEjjkvUIb2V0vbU8UWxAk6
cWNREuNVaXvU/mjkse80FnQZ160WrhKWphDgtUZSi+UEwijzm5WqTJgG0bxyjG9LeiYQfDvc2pwv
FaUgJbJYWo+z4VmiAOKLhn5wIZoYYFgFgfx7gD6lvTrcon116hcIToJFbEH2LXpoPLxZ7FKQA2t/
1XW/ffEIWT9skw7me2QhDzcuiJPx/i4iNl5fnE9M1RXVkTm7ssuaTdoEIBZIGyJDBvceXlb7GPS3
GOKoazS3L+/2+DIJdpQJep5+02CXMWm5xKXmP2NTIszjac1AFBix5Rh4YPYibKVU82UTVGvxfNms
omGRb2x72vCsLVoCawkjby8Q/gxaG/sdZYU40LyST/bWszapEw1DLq4h9oWgwE1cvMXdSZyvHso/
4hznvxJ6Cj359JRfmjPnaoDyoz7w6YHyouLbm9XagBEKghMiqGY+aAVUcIfavnMTy6JU96rRGu0P
VyvfaPYFY0KF1cHXyVq80pMyY4YdrBsSXNLFOPqjLZFJRLK9jQ1XFx7uBcUCIUohaem4/z65TFvz
jlNzjaSIt92uaHlcwD5z9QFzwBcIXFDn1i0P6mpaWuNZWso4utzUeleTP9h5M3oRJ+Aj15f1i92t
w3wvJSio2plDHwYDoMf1UaSKO9YltRnMCMgpC/nheT/BmC07PISIK3XpR3f+wvzhE4nAzc/nqkVL
gt9mo7aN0dwoLWdmf4vZUDETT8pTTI1a+JHMGVnq8w/asrxiBRG179cKJlsIupLhCHjRIhBpfnL6
O4u9+CKaEqeerhKiQzoMTVMpwOE3ofLArfx06Lm6w4jzOs5w7BPdlKFaTjBNT7ucMzDgZIFrrVyi
X8QMlsXr/sQJg6nJm57vAZH8b9nsM0C5VvOwF9zeJIAB9tsLhxO+tB1a1VJOgGRO1DDHbzX3S7B4
/11BtRsPpALSDqSx0ah33dvylkufPG0BwzlFHQm4iwPgFQDk2kX97U3A2jXxQrz1ATlLwjZCqFbF
HoJk9F2KOeOT9VAcJ5CAjsYbv3+h4JbmXEZQj8KwAmXcrwVx0IRfjSUcpnb6rH2RT+QAZWCN4VWv
iaWvhZgIYRx2yJXpZavOuugZ6Yb40yxv/k3QG2obQVial4HyakGWcNYK+LbCH5PsR77FfPjkWefV
BewwdzA1JqxexRWeBOJy1Uq4i8/six4GJv8/LiseotCto5HRXp1rqFRizJtEyVMzC1Bev5njcVr5
m1p9SW64moyDADLKZOWtuHXh94RISCHTp0WREXMlOhLCFq4u276F4ofgrs+IggMz9ZZe9UHlATY4
NJck7lQYt86tj87F/osbAhq0Px/IMX5a0ZkvbUGgn8dlgfDDnj0q70j6MPfAp258AdvPVLBHyLUF
kmWVT8FxFooyuWHPj8P3R/4h/r61ODQCpKUQWQwbjfbLf8JzhxcM3lOztna4G6hcN3tQMfVj1M6p
1K5zy0LxUK96tUQatxNlSeMZ2HDBXjynNNjNA9SJC6pep2SjFSjneTg6m14EJm+9fOifnfktnNVm
+Mow+/HJyHD6iTgpeD2fhcPNniMSYjUD4yDFlZ/UAeitLx16ojzfiZOgskhCcqm3m9vjl9rzScTY
4q2PrKLmuEaxpH9J8dkxzpF+lNJ9If9Z+V0TcUbQnf5bXP4MpHZnBEVnwa5Oz7VoS1mRZA7FZcR3
qkj7aDXme0ZmAOpQZh3lc0zRose8wkA5vO+PsjiU5aU1vulpnx2naTOhIEgUAXpV7CKUFokJeObM
W40hi9uRP0K4phSOlgRL8I4K8JWf3KbgSpCP6BNvduTEJ5oAV8mTDWjlgmdSSgIekPX4m2lrtRiC
uAHqQGNtpwVkihc9/FgJJxAdJer5ZCw9fp24llVyUI4rW5bWIu/LQJFvclzwK3gSeQm9w17BbE/K
1QDH3zDMywxX+fzbFig5d1tIgph4f2DBRrS2CLpoFmihELnx5goSEyKSGMLeLS8nOxDRXmK5Qsk1
0fyNrLbyQPNCmlzDJ6lwRvXmKe8tHeXVGaJeL644ZiznPabYeaik5UiIf9QFM02eO3CfzdJnu6S3
D/PZOLchmLz+hZsQ4BhE7oNNljQrEEYmxhP+4RKbMz+zj7k5hAZW1bthSv803sYEJHesUNzmkHSx
Si33ni4RqCSi80luK3diE/ImrELbIkHtOSe61DiYSNvgeGp1XUR012wMaUnSr/ycjDV5vabN9os0
lGdSnz4spKDJOtvg5lD3BA+K5QiT8UhUCuLOJlhaXbNxwist5zO7gUmnLRr1Axcnrlm4bpdyg5kh
c+Qz3FGciXZNoRWAHmgqMO131j1hPcj5lsU8rAYsitK7RAVXGjA232vpRvxU/7S9Iw7NPiQic6R/
Dr23E80cE62/Wrha0i7Q7roWSBAQv2cwfmF5WMj+Ri8/W+mviO7A4Vl+7tBy+ADlBlJBBSYWyMDt
G0qiEZYf++ST0jSK/hoSrKE427NQVVkMttX4y2zK18i+C7FrfhYEx9faQTL4JWqu9i4EYilx+109
vo/kI4hQyoDEdsvW2ifdX1HeVNQe5GPxbJH1Sd3fmcubkCbU6wQ7MmrBwpqLHMmHtHLwQqLy4dvH
G8ScRnjJWvXoj+fbJ4KCIgUKNnCMfg74BWdfffaH6R0k4afi3zR2D2u8ia+jMp99SHGwq8Yrp1rp
KjazbTbuRSueJvSncI2mTE02x2lF2K/odJLyV0VyksQdhTESOWAWLrUXeRPiOFWkLZyzQ44L0dng
yM/MwAdybD2YTh9PPLnWJWa5YkOmaaF8hRpjhbOT5M+q+2410MeMQmeKqUSkUwFhQMviUkUR6Qff
NnliXJNIU26JuI6bnVpePfVQZjcPIYFH4JegZH2u2p69InMJCURrZ5i/AK1+cQXI0LnpE1dzjqKz
T+TkydDh8vdof7JJzrlyUg/A79sc3yL105ApQqteGswBATnAkuO+c0KSCgCCEK8K2NMv/sR3Gkov
sifnAzYPgocwUW84nvkimmErA3/iqEhZ5o21Hi7TEvz2zZbeCufP1HecCrn0Iv8fQ5o8G7MXn4zU
NJhwQCg6utGPZsE337DRxGSSrGI3WkYEMUDJaGjnUeaE/kGzNpbxlTefOrNLEVwnCcCBOBzKSTfg
4hKixJZ01emqsGlQizann36RRHc72/NXDAwUoUfsmBhs7aVGtLIw0mgLEqWsAByGCpG1Um9i9l9w
GWs65p3GEhOjlP8JU5TjKDqYHxKb+jI+1WYHy0DyTwboGEm0Tcai6Yr/iXlN7W5CxsQBT8m21x+0
5m4ZfyGMQ9BcIFk8n1gwpIT2Oez3gXfxa2qHUf0CerPmmIXEn8tm572TeScUKSCLEBNcBXH+6XWH
wDxo7bkCCEp/YjJNx3VdMVY29kKrw3mq/NoLIku9HwSa84R1MwoLlDmE/EQCEkDubJzQS4qNt6tV
bFSY++gh0RoEzzSxp7NS+tBqbVZZb4PxPk3VxjA1JJWTm9noQ5I7Ed4YAhZA5mmJfx0lHxsFmnC6
lepAxXBQ75MKrJp8+4KInICXIZ4o86p/i/DPMe5qdZe9h/M3LscFHAtDZDODWeoF/Od4O2b1CgcZ
x8bs2hEJ+wXAUdILB7LoGPADBxGDEeJpgFgT8WHGT6cuTG2LSyJil57p5h6iWvLehHrd6p7adFWN
l/DzTZxYavONNUss7OzDUfohBV/B+OxHrFo7CdE2LwcPpYo6uLYzJgKcZFjvnVtY40w6DMPFGiMK
K/v5A7Yu/KvRiNbPJLxkVUhuxqeeEvY0Kxixb8SFIwbB1Lcm3tr7Q81IOinxiiak2XjPmptcfQAs
MIctJw23yKpHYp/LbyGX8/gwdo19KbmiNVR7eBBRrnMxS6fmqsqvoP6x4z1FnWh0932/CjuBHPqu
uZCqW+Bc+LfIRFuU+gyxyYwSK7SUiM0uZG8vbJwlXg9tXnE1bRR1S+N8iUaXVCzsGtxnc4W7+pOM
7eAo90ePjBQLJhAiHIHE0u7fqFERF5W4l0ELkGgt5WyfJOTucp4R8On/qNYAeI4xT1SmmheCBP3Z
WUcAK+20F0lBVEFBJMneUS6ORcG7A7AufVvN2+Q8QE8buBabDWyYjhUYiwfy/0zSSw+Q2FfYOqbH
WG6kcd2p9xQzW1TNDAoL6sVEwuuVmWlRv6PzInCTMK985bhC5TEp1xFTJTC72jhzRe0WDmR/ZkAL
H2x1h7lZj78L9ctimSiRPvKnZmSPYfNXibCJXCII5Wif1huUTF1Bu9ORcOxZhZlWWecJWnVOS4M6
BsSA4nvXQmeu6Usj3HjZe906ojZoTa/oTAh+G4+vSnL54MTYlRM5ILzmiBmkl8CscDvMbKgH3TuK
T8JX31NrR7+K0FyRLJ6H1aLu32uT/E1GL8vZUbTC1zsGZ7wPaJUrlGoRWu8GXsKWiLCLXQ25hVQc
pdhth6eFuoWMduqS3x9Q19llXFBHFG/K4pSpLFsn8QtE4UuTEaQtIHqVB5QY4cEwGxwZCFus4XtY
h8BHLPNIY8/AyfOYpMZSOtd4NlDHK4SOT4Ub2PALM8q+4+mSwOacweA0X5Qo8YCkn5JBcGI9l9P3
VL+mZMYapEf5+ndWH7XiNukfARI2FU1c+2CgQgsivRH3FvYLBqGwWdIdaZWHZiHPpQmAhKIEjWhN
h/hmgxddRqI7Kb+FRjH7qovcDDTZw4gUJ3cFALcutnZ7hrl6ELU7M4yvWj5k+Imb/ZhxXvlvY/lU
0TqKu1blYcy0gKx2pOtA1R3cOtoElHEcpiVS76jYWPnJQBMeriimYGiAZCYWEPYm2EXpokluqQxW
O/907IhwIk7ysWL0Znv3PpzoIPHmAtuitVsQdxCUW12/CeGKHL6Jz9bpMR9V9yb8dFL8gUB2FbEz
CxJdudk/xuJLsbYtwTe076rrYdyE4WPsX2n9JmW/UfOVGdxC8A1jtaFf2Y085A4n1FS4j3ZN+crB
p+lj+LctKiqJ3Ye+JLeY+Zi7PS/PJB/61Y+NpzVr7hNYEsv7SCmx1335yikvd4Y+gs5+xPp7h7ZJ
br/kfAfgwAWehe+V6R06pCLBVgaPj/Q9Jzea1V/KOqcQE+nSIhxRXQdi+z/X+UnqH7bh5jaBA/kl
Sdf2jGWlOMX6XyubNGTrs296v9uH5RoueX6C/PWCn364IPakjotYp23n3EuMLTQ+gK588pyVJZJk
a+WF7I18DPVWgEMGOgkaO1iytGCJnmIUTzuqgfIVoSwfk2Odbc1CMN7d+BIvItaPERwTA7NCGhUb
iA54a31FPBCS8ixhWjv9h29mko8tihqfBuFBxSOxVEpxg+3U/EDxVDSdZO1ZSDcNb0PMfIwcA3Zp
qRCOaLjp3jDe8uw9mQ6WdsBQWMVvKUdYYV9Q3ZC9umJi0NWVSbdkee6a9TCcCwvlgrOMiwcVCBlK
CNbymszt/61YECQc9mmyFfh/w/GkG0vR+BLTPuK2zYedEzxpfQgZJErS1lwiluopLiHSSTrhPaAS
UWVicvaRcqt6gofe64rHTuhEBRfJ8eVOBusKa0QdNWs1/xnMrwJtcwz45tLr156HnIqU3WCuhZMv
+tBwH+P2JUrXWwlxchwchm4ldSung2gkRQNlceGfGyRQTD/f1ht9VdpOOPqVhntD6O42trz21XWv
z7Jqpclf1GM4zTkkCRvVDgG7S9mmgeSRw6sgLJ9V6F+AyiN1/cus32BSEoc0PJ7V/eb+jdx9ILdQ
hsHhbgjzm20hSIWtqJf106o3ERCbv8zUq2WccGokXzkRJDSWgzy9lf4/ZNOx/9cdgEPKJzJu0Wk+
R3VlqAwp7AzLtvpIkd8Syz0cIWo7dUsDAQzHBoEuUgZ4pzm1kviUF/juyrWmMYjshvaXEQ4hKcgu
P2yYXZMI2W8PYPGIci4a7irTD5dgTWRkHMP0m+shSO8WyT/Sv8yVuN/DtqKpisB7ldVEjtbdlw8F
D7EJOWwNuDTfR9AMi4xrpbognkrldSaLOFUp3lM6mG0b62AR0Rh1Nqv4RPvbX9UdhTiARAjk2nxO
/66nk8DAouzdontBeJomwnkNbG/pu9GDRGG5xvI5HdLmmhV3zyDg6rupRIDVsUCkboLa1TrZO192
cdaQVktbi/6g4AiomcYbHDZBSLrYqdH3zEppzSGEMQkXb7GSP2UKgpBvOCLxgfAfaiFAAO+kASTD
T+HtbCZxChkqUCSZa6eB9BnI9YCdZrLLUKkcqpBEIoGJ8PqjVcRHy+e5nMzTQLwQytPC3OTd3goI
ens4TAWkDBRMcY7KVQDZrx1zHmwPEcoWgL9Av9eCjekAZ2KdSQZ9FebXNs5xR1KLVr+IEvPSL/FA
lzR6JBrAlktaop2c25qUuCAD4l+JtEEHOE1ksVYjJpF675fAEGfNfHPqL176eYBZCa6bA7JBHKop
H1WLKWDVtn8+JmuGJYfmahTLKB1w3Qo2NfNvGp9O4JwHZTMu9aXjY5fP0Q41rm89f79l/n42w6T/
0YVWo7Ldqv/x4MBQSS46lHO9vOudLenTEU1OKaJq56e3/sTPYJJp4ZX+vK4vdQ7M6HqMiPdygeYx
/xZ7Z0toWHePwCol9ZMcZbnY408ni0gdycpxeOW01ahfBukxEeZsac8x2fr+BY2iLR80TTipgUT8
XShaLla6vwW3G5RH0z4T51U7iE9vuXz0vU0RHizAwznV4/YGBdusyX9iru+pvpa6q2u/VvaXacQz
0NmzbJqPqHw4yZfq3ClPdv32QmPDfFxq85hKY1gFoXM00TVYQ8a0lWNafbXtQSO8JtxZEWvpEned
lz06sAGlMv89RhqPBpELc98601U5+ps+IFRzgWh5QfALpyxWFjr/WjApMP+g2erMBNTIGt9QrmTW
oDEkDUgYxk2XF8H6BgICzUWVQ1+AebDse51ek/47HM+5+tOH6qapr02lQSkTB0QJj259Jv1+yo41
TG3CrTdBERTKXb6Z6B/Szb+rE2bMv4nkq9R8GegNhzVB0jzSR0LOtOpm5/uO9aFyiiWBN4RkASOL
PUVtv3UMG+NLZL809Np2pya5yASB5XsZCBQwy14YWD8iH0yPs9LLRPiywfDFS5muuK+j7tiN+6lG
b5uQcMwrBW4mE4N15AgwmcEQVoTXwPjjUCAzxdLXVNh4/i+nAYK63wmRxgCoy6DiYYfUfztm5gn0
sId4jNV30gYMaMi6ZrLrd3G8pUEQc8E8/EtqREQv+uXD6nuoNwpkHT743i2Q5+mvhH+xfh7DLynd
qRwWPRGDw60DQSllplmiFnRkt072I3nnwljWE3IkyK+98LqqmHbKTSdxX1uc2cd/MirpDno0z0qy
N5dtslP9jS09VYOemBVWjY2oqTdQc7S8QMmFkD+tRTEvQmkvU3jKgYBZEkSGBz5T4QToZcL69vRo
ZftwJFR0hTzSJXEi6149Vvc621nKnqi4qjhYxaWdkUmIFoF4mOKu1ldY/wLLuYXefBGlS+5QdFJN
fxyi08j9IrcU5DA7QlSTdvfWMjHm5b2u30bm+fpqVVeHS1RT12QHpoB0MRodAVSV0tVQH/QDWe0x
DOjOHt47nQNr+obmF6HdDWoZ5Pl2V+OE25Lebm6Av/vunYaFOS6FDKgPYAJ3ICuhVl6cmzfiL1hH
CISH7mJ5f7Z+mNBHFz3iPk4sORjohT2p9bLQECcwd631aOe0Z2fYk605QryT3w6aGXev2Oe8q482
i7xKxwRN6CZofZE1yIdemraR8m2qH4UDe6pWqkuDdYfti2Cbo4TWIRKiAvaLeJlmK9LRhW9GG14W
MGtMBMUcSUwO6kzWcb+bzLVjrs3srJSHCKmWdDbZ4ArE5k/D+FDGayptMmdnkN9VA5Aq9VIKStKg
bAI20PxhCWyOjITzzPxQOAUs713wZcT1ok61srewPxHSMdPSw1RuY0wlCdodVm+31y72578PcLxh
qXXp/4u8g+zc+u6TpBeuGMk7IK3OFOR9SJmzlViZ9Pgm/MwRL46MlbP2XorzGSJ1oaW455XgZOyX
VIBK9c4PfkTiXEUyQL7N8EA62ptfyyv03M62blBGkX3uWPPCbdNTUF+LWriFzG2LlWNUX7r3Xdu/
yGYWDYJAC7m3OFX05gQNYkestQtmZNKriLHVBtB0HMsKgYi0MHkojreDBlF+bXhhzH1qP4vXkJCe
auEYYr+Qidjj2w7I0gnoI2kRsHg8loNOWgaGk4z/au3tYRsMP71dgk7joGFnxWIGqVKRySks1Omu
to/TgDx8wVQa81R5K7Q/uJL4szUmBNiNUL35yk5n4baNs0m5ldDzIZQhHZefNw+INaDYad6ZW8Xc
pgAOGfBYC25W9PSTEUdoLv10k+N2s/fiGK0dl37mhfHWjK+o3disR8OdrMhEItLegFbSoAGmkePx
wPySgr+h9U8qIusvEA3UbR9la1/Q9rBAedxZ755Y1EmAgn5yHdKQqRoOdtpVDZ8Z/iAL2x0sY3gm
tW8MjwUlz/YTDQ2ye15HLK3OeFXCO+nSDripGnjHQv0UZS2cQC2jClkCLWAp4U/pcJHaoxw/0asu
AnBmYqbiHbLS0DzX82CJZdzAYG7MR2/tNwuQumDZrG39GLB2r3XbjeITM3tK5EaL2FhGCSNuiY50
TQcPHVeE3hKeiMMVcbRhB0iEiX18hzTTQiIdmMbsFzJ07qg2OevGK8l5lSzkwPEpSe4IKcj0VYkA
9QglsPaBIC5iaHhSqRiSCRP+pxcKeKXjY9ssQazY8tIEM8HS956DRijvcWzXxEDFKJr6am0d9Pxg
LR7sh/ZscnMCGOFKMMtQn7PqYrDgLaEaGsN6vu2Cu43kXXIWvUer0gciw2gOIBlexC6PpkwFmFWP
lQFU/myQPvhrSLti2IspHyeqxNvGG8/DOXVbadwRU8vDqJGpR36aYa2fH1QFkuso94izz0m3ykXC
FqlEziNJl8L9V1zpZyZlm1vj65dPYnLuIEO8OkRmk2v7L7APuS6hthCRFvKZXCZS2w0ouNYeWFl9
w55nWPxzgu1lW3dNbkZDa6gymDFHz1gll+TmsTzzTHYOtXPrLr5Ambw08sFZnhExkhfhG6+cNySY
vuOIYj3hcyDlEzect8iHwxhsk4rtWUCyJCl1p9pC/LDSBoKRyA6hqoboebz1uKuVdsWvTSJNn77G
6GAnOyToHjEH9tpG6GRecY7M6wbGjcLq35FE8FTbhgQQG5RUHiEywONl9RjVIL1wIjmRHllBkjK/
AAhxgsq/Z7gfFw1yGAFPIlHp49WUvmUE3jn1Lhy3woCslK4wM6v2rqgvobblkCkcxJ1E2PC4Vo8a
f66+SxnSZeorS9aFrWOxp6EeGNmsoPY5qtTuQhdHMV7zNppPPlykCKaAjJAMzgtE8/9LoxVGIr69
gYRRgtQLV3riUu6q1XQnKdJHZZoNt0onrsQ/hM3X4Kw64ZiFf/S/snSpFCcz3VIOg0USvykS9ftU
LATw4qULiRmfYunk1UNqElSgKiuF3kyWPXZFgygqIeYflXtLSTJerOgjR/VtTxexzVnhUVpEc6U7
+MisfEpBnn65mZS17T2GZwboKp0k71aVO8vZy8YqirA5E47ZjAgurolQcwdgMNHrSbAAzP+gfYfO
2YRojq33aBWsSDqcwp9S4mjLzfkg/SVk+uXrsiXOEWFwXeDec66ZvNN7ugPZ4ojbPcrjxpEXMqEQ
o9D6KYe2+TrwMTTMpXV1JvYwHy8lXT6DfoqSg4zEVj8jfknKZgYSIK7fSNvw8pblB/00fNUxhIFP
CZWIFwt4WntX+Crz+jOldlBl6OfUJA4tR2AA2lsyGPr5qmGBFfpJ6VQj9JBu4hdsOxhTeTXaL58q
0xDrpZoiYSEVMV4jQG8rtI3j2oiXkvrUgQIoQRHAS7m3kJKxCFn4HIMNfXKzhiUQ5VkXcpd1Lz0g
Ed47RflKI8d1cLBAYNtTkLsRMAie2CXcUPbJXJCUl7+kOJ7bHKIAkyK4QCBJ3OcpdspwXEGNcZWC
4KzacE1vsFZdsDcPbPR29UUOn1DC27dJzCodNKlxFTrmwfkWK3a/KcnvqD/0tncz7JpfvCXepWt3
XXpQtIewDYPY+vHOHLaqTvzzgt6VqfnVy7fW/PJRO+SIbZWaBGagD6NcjrprmG8jZCrRd4G6Emtb
aFyFe0kvF5J/qJwj9PaKQndB6xBTIOZkxb70yhvgvYU2wCeNDxKYI7R85sayz37L/sFAlNyYdKOG
3FOh6w3Dv0a5ht4z/Z2i0xdNxP0S3WY2/eYda42Qs+4iyhuyTcTnJVNHBeymtdsindcOLjAZsnpL
MBWJkCARuX2euLShAana7J5sx2B2ZnoiayQmQBPNjpyd6ChZJjykQ32VvQPpfkLTRcYaczT/WIh4
ZQkCSxcHjxpfhRjlNJVX7CDSoYChC8wyBop2KOVXRiW6c8fBbAA8qLcseK8JbTXv6AxacQOHOMvR
R291m5aHhxxvWgENmKhpm0tSbjOkM8QW60zV41deI0J1FvBL/m9P34pFlCN6HiENJyKOocfi/6Jm
dIg4cuCoSdGCHydPyw+PYt6Q4y8If7I/UK32G0B+l46HEUyr3afaqgRhVhk6v+tgqxdIZdF2JWvY
H8c4EC45a8qt8CvCXgtEmxXfvFREcCgRocXaU6s2TStyk41k2aX8QHSM/FULm/RZdZP4n6aIH/EP
DOv8RWK70dIfuSkI5uxhZR+ZImI1IQKse6MSqnu3fBUODTKO+9gHRI7yfK6ykZtkCPeOCOBCxbWM
N6wKHqpFFvrwLGtHteF1y0j53NuEQABdBMZBGKbj+kM85rHLP172LssP2chqDolB5CL4cXUixl2A
m1p4paCALbbRzg4huDlTgIbAgSQrwSxE2q/aXNOeRQcKG9FSsFkU+zA7GtYJ4yJVsQ8fVo55Zt6V
rFwSnl+LZYX06yp8Stqx8dAm9tDqH3qyynzIqRAjFIXXRDRIOlIkEDllP5pwLoBeZfbTkYOk7oHk
tPARGNc8XpvqtpRudY62YmugdCE50t7aKUIfzQVXxq3ImVFHu6L7HZl/0+iYdCjBM9ZR67OKOaTL
zUBNEG1lYsPSlM8qzYiReU+4+ixKtDoIU9K29HDEXuI9K7P8VBW4TuqwN+jBoF16nJHRrjKJlCoq
PsRF3vv3yrCPtRT9tVX5QXMJd5Wf6QtDUs7TJFxHzIppJv9punMO0umZygRQVQohDeD5aoR+LJB2
DRdxVWyoez4q1nrU869++uhpk7T5crWBXi5fOppkyU+5+apT4tGCbmWD5wSlv8vJuI/S9FAxSYZy
C6WqPNCLz1tc/GQN9lcbJSmxq0gL8b9lMb0bmCxL0i+8ad8HKpcpNpBSXzuQKW3HA1fFHJrjktV6
if5/roba4RAM7bGT26PlKCu/sK+9msoQLi3nr1ugDdQCCd0MhtAuvgbDtJIUnbhRZyXHjJvScFLh
IpFk2LlDMpG17BpzObBniazNnrOmkpsfW4+gGqyL5Qhuh10iof8c4ZuDbmxM840V4hcl5A+ZeQDq
ZBbXUiUpdiSLzhwIXxzcKCdNxhpX+YTOhe5Zz0Z6RbSk51erYoIBhopq1C8OY6nr10pK56A2bntZ
OiRBti+6kOKwaZ0gE2wRPig+9yYswpj2dK85vFRIf9R02RbaqmXnLAl4DXV24zw+T6n96BysHp1p
nIupPwRRsTJ8gn3RI1uJshhKUZtTsNBNaA0ThI/SwQy3evofR+ex5LixBdEvQgQKtrAdkqA3TdNu
g2A7eO/x9TrQYt6TFCE1mySqrsk8yTeCCivF90YL5qTvCe6TwR9OPqYgaJsHE4aAGperxoYpCvdx
XmPkkXipHTBsZJQRT+zGPEZhUB56vhoUJgD0NDIty3WU2xjPwBKBtodb7HYSkBbri0mQXD+LgCqy
aAQ3pcDzLbuDMJ6K+jUBVCnms+dH2ABsbCIIanhaNUtPJqYeFYXBBRhTKbG0Ben44f3MZUmCbMVk
rz9cooBpOaulCLVhYNImoQyMJYtyk7Uf1Eb2FgZzYyM6Ocl7QV81OnTOBG0MJ6VB/0Aw5GRBpwGt
1WB0NhmoWqyJxwmdWAPzOY2XUUuHM4B3Za1epMZCI5tCggsbubM1yg3n6aBdKkkHE0gJewQK888x
6LAK58Oj2G+LdhXE4p+J4YoT2Ffpjek0w8n1pv2YfJRT7fJCV8RsrhITed1Eodv9GA0zJcYk0Vna
By/cZ7g+GKZSKS+RJuk1u3XODxu/wjB3o8E9MDe2IAOMzSWx9VSEn910pehO49cCj29LBlloI7Jj
NoEMLVT6pR+k65p0B8k7kuD1SMgA+OcxKPNUGeGxsxEijFsDgJufrmq0nQaDECVVH0wUW47F+e2d
Zq4NUQgKDHwbdbVt8LahnZ9fXEhDm+ScD/pbR4ZRP8sv+Q8WFqVKRB86S1oS0gZZjJFoMvpI3rF7
jNRULby9Efs113WXL/1eWWkheltvcDMkeBNeATvbFAHrx5rxGk0lwuwCiUI4UpWABtLQs2cCYCom
yhQIVDdXanyVKuRa6AUgCKB56HjPjWyjA/UqvPhgVGKVViPdBg0cg8FVad2qgj1Y+JsDPraYYWh8
w2e6l9mky4l1bj5HQDr00TVvIIc7+MJqvIYNnTGdiLAZuyEzzUnOcJA6FGjXbSh2NgTjgHoZ/VXz
Z6RPiZV4plPUGvNglpVzxcr+XiRvVQdyVt/D8LpDrq/phAECUSJm30rIpJgRuei5xJhoFzWloY0O
bBjrlQ9ur3k26d4GgDYw76rZzanc2jmvVQdEoqv2pu/UfzJqUFZEC8xYuJpynpSmQkX72YmvwIcl
mvI2v/SSFFNayXqlDdhCJsIBem2fVO+NhSuMNULffPXeWzecnOCROOdCf821Yx2+i/IDaIWsHkpy
5Muv016KgSrFpGFhzI80odCoB2swA/QfDS3BwN/ng9vWBlcGEorB2zmdx3rqx+jBAPe/LaK1eYI6
z0TU6DXhnilsvkD4KV8yPpQ0vgwlG33tmUlmD4l4FBF4V5gjWC2WESQFL8NskBNKgGwjhyI+qN8z
1YJlpmkdBUSp0QZ2PHKLPrICUV/IZ/c19Rfb+kxRQyeTt5rNH44Roiv5MiGq/AXavW0FZAtmbgHD
WIhJDS7HMHyGNVN7IqGINsj++hbxpIXaQXzUGA0KwCHiV8R/kqlU8ZkhA41o5u5q+oVLgSuAdMgX
JT6LCqbXR4iqejbhadcwAruOeU9U+TLWALOl/7YTjtDy2RkPa7jzTvR4QVgZg5aLFQK5wkVm7gb1
xS/uKUG6wI+iPRGwwiJHiCeQrTeJR/l2ZDykBuuUzWx8EfG5g6j1r9XeVUH7r7gBC8GEzwj4hU0f
p+NQK+u1iZ5t1Bdp6C0km4CGKjQo4UerhIgoBRwxDKQq7wWOyoZtgSnf+UcI/bA+Wc+UU2bIqVrk
WudL/78UO0Hrh8lc58ZuZeDqvrXP6HdNu1gGjOI8SLZxUrNXghg5fHrdjAZM/jXsgTWGCjSFCIYJ
RWShzR9/JInAyzdDXm7iajnnh9CI2GzckVWcGVUpMWEqJ4MYNtqMdEPeG9RoEMv/7JT+oT+SczMi
oezdfIfPcUpd2Mxzxa49+DeVfFWOFys6+OFVAa+Hpr3dq7gXcfUY+TZ34PY9kupnAveqgP1sGVOY
4j5/ydPis8KW4vOSc2fgj0KyLgQR9uFEyIZMnRK63CidNhHqIHQVGt1TooLSD1GoGw89Kpd6dzG8
3NXFVTEeCumSuvYlvLuVfgn/g1X5ZGX/Hz11gBPcomxHClWge2qGZ2F+ZNWptX34RyZBG7SHvzon
SP4SZkS9/WnBySCRdH4ss/RXtR+a/VUPe807F8Bn7H2GEEboTBd/k6pwR+01jg9KtC15f2t/pYfS
tXQ0EeKvY/jtvcE6AwpbeXvey1AemCawtmMZ0+xV50AUD777Wu4r7JbprZyv2fBp0PeN+l0UH2mK
yPaP39kZD7lx4wkZp/ecazYbv3uEfGn5Ceg3iW8oDCe4mOrJkDUB3aQla1t7eNTUASnph7VuHCWL
FGb+jeBE/FC5fiKc7ZVzUVtmVEevvFrtd1ZuykFi8KVvCTHxERqfTVz7bKbK4qEFNk/MI8vfxhEc
VH8zm+tcIQgVLa6bY98UlyxOl1Zw0MS1M28NM5QEbvG1s0g320lX809Rd9Uo3sd9VNLLnUhI598t
5bYHbTFdAuYjnnbT5UdViIXJnZrEZwxt7BMdlV3gueL0qm5j8J2mT5Fu2Gm2xjVF302zbk5nrdni
wNO1vUpaiIj2njpiql2X7VuoInY8JPFF5jvbuwYM3qDa9d6+YlXZnYrSNWrgC7vWvOotIkv1MVn3
Hv2CyE5Q0CtaRikY3tTnHMMOb7wn3ppsVxfHRHyE00kdbgYHQRs++MoIjgH8z6XzqznmQUyI2bgx
519Hpxets6+Ota4d3xmagGEP/T+le2UsL8ZjGLE4/VeARaAk8/WDxbIO8yJLFB/DIbPLPr8X4k68
EALYsxVhQcJ3OF0UsJDz0uJuyW3DMMg4JHh9I7dwWFeYB3bbY/uespHvcfzQ2c56V+rGeO2ZZ/6i
ii+qc7cYxUqTEWXGiY40IbmY1cO2TkEFc+glKPdpgIp/O0xIIjfA9WRwCZAvEhnh6OfIlEtPpQpf
c8mxFrdR/Q7Q8vv+xUq+ADskfKJ5iy6PLJehoNbi9OxuBGEX2W8CX7P8ibn+0mPgh6sWxYIM7KXw
Xj1j01VoUNwSy5LzVKqv0X9O0Zsl8aYqBye90B0s11QgAWzjirM0138K7hqJB2tATVPnaHn6aBWy
3cr9pzmQD02pRxoO2s48OY0BOfV0oDHrh0A84+A1794s61GMLGBWVbbCDOSN+6Y7aMmnwXY+O/vB
1eS/Qco2AwWtPRrdXeVeib45HGtzqfl4EhYhaykwes25MI4MWGomxRgIkZkiSHimKCild3VYoNXe
NRLUT3A3tJvm/ah8APmDb0SZXo2WD/SvYFaGiJGPXkekC+a23RkIy32+tRc57H3vadS7QjAfyz9H
/7tR12bP+Ls49sMpIi6m20bRGZ4xDbzsN2TUYa7mgI9/56epvdTt0dcOWvVOj61C9IyiNwX+JmWU
oX937WukrktUk6w1nH2SsyHehtor39Wk+K6rLbK8QZI5mv7LkSARLIGThFRjhievIWYbAdZOvJQ4
J1PO4g42JDhbSO0LC85zCj2MUeiSsrCQ/iKSklnV7/yAzcODomFWeIzMfSbWHG2t8VqQAYB+0Uz/
Ktb4IRmTdIALlCigdXhlhdgRhuwrW9Vi2oUildNE9ru6+8AH0UzMuHaeODA8dHBVR/67xoybCvhf
3WMV5s80GMs2Shd01GSqbmVL4Kj+a8yBCtQ0Pdq+GH6tKmeVPSeqbb/I7GoyWCh2QXSf2zRebFd9
0aX68NwlY9i5MOpQjNoVeRke6qtDlvzqOJI6xr8hxkIzvPfjO+1dTvkTXaL0haC2zHPLcjY9pD5b
7YOMb0by2wrW++rHYHwX5neZ/5UI+rOF6EkV3AX9jxUPCwyuc3/YKj9z5mFKH9ZVN0N7gwtWU4Uo
DPODK4ZVxuifuopwEy8pWVLJ1pO7tNl6NSiztSDQxwZetR4msuGvTXyTkmH3e+CckteK3AWoiiqM
OyR2VPLZX+LcWpS+xTe3KL98719zODiAambGLCTjS8FUJGSZeODlWpYL1IAQSosnjsLuHw9NUL7x
DCT6WcGYlb+OzPWSjWZuxoxw1HvoH2yY0NQo1a7iL0qydFcPA2tsfeQ6pv6owI0jwiUbHTIZn06J
I4ENDfuof2zwoG9opASFa/4isu8RAyLOidFGubI1yZdEndYUwD6UrT7iouBgTPyCNUrNhcAjMyKF
D+33jVGMK2OM0IM4n106vTmW9lqoFUMmlpXa9JReN7MOXySXgIbCuU2z08if5NS8xkzdQts4djq2
0V6CDYp2ta7zyOaIOb69yqSCGLdmDCPOGdJtKsu9NVAbFPnBQ0WfSrbEEpiegugbKcAAqjJPqotl
e5dD0aaH1rRnN9YqUDMT/Y51iWwD5Rz5VvwR9HsRpIAm1LRNEm/0tN4PvX7olRgP3b9Jeu40Fq7C
kNKxIxCGqCgDCCHB++DRotiYAdEW4Ghdm2azTjtCKKqC+GpTLIvuCoFsM9nBSXj+Sy3bl2aAwOGM
tNyHJr35QKW7Z+NMp47iqAkACcTqqqU0bYthV4afKoqBdKSuhe/UaussTI4pkexlhjbFRDhMqJvV
nT3OekGzrnY3DAKFfR79YZMy2msCICJIrUaWOjoMoKh5qvnLLN8NccHEpMZlsfavZImoaPe4GuGA
jW9xlOHcmQ4tGg4xYJpsDs70CBN/OWVEI+Uk8pDnFRvjQi0aVMnjto6/OlxhjGxiMiWw+m34KN08
wajizda4/NsHhkw7WmBfif9MhiFkgkK10pDX+euYH5TmhNTS6I5A1DESLw0NYRfgeqUbXYf8MovI
L5PW0KQYKxA62hquZWQVNXkzXQmU315lCU06tWXFLFajbvQG0BNeObHDJYCo6bubqmD/axPOndrq
r5jcuvSqVNM6D0kqa/2DLsadrNsb/sQpHw7IMw9qMvJAiXOWNS80wGuDlDqcNbhGIUUM5NTDT8ij
q0q2XymVt2Tsb0rzO8hw09vmA7yuKcer5if7rvA3BjlaDcbeJtEPpVHdlTL6VRLirqxZ3lv3B+dh
D8Wz7InptfqvqM5uheC7Q12Kzb+X7aVXhlMvxCmzplMQIzHmlGwCYvbYhDnWbBPWx+8avlNLstGs
wVdXCB8yUpCSMnnWVcEhwtpiIJKBgkbeHMhgAy06krnOuQpoYqXJkhzWsp2F703J6ugI6OzJhGAl
lPSTpFfM/cs+jO9joP4lug74K+5OtfM3iP7WSeMlN0xItN3SMqZNT/J3ZvZLRx3OOMxQRajQxnQD
IR7lRceLTjuTnQIq6BwJqBnGS4/vdG8p4GftDxQPOHnSp+4dgMuw3TJnCYwBGbN2iG4S8EqUNy0s
b4TawITWD6lf3loH81lqaO/5GHd77Qx1n9u0zN/9fqqwUX8Pyvgz9ASjIFDclmDnDlyZDlN5h/Fh
0rb/qnIuNxDpJDnhbGUsw4PnTQ87TMluGMMXAhARNinGv5xU36DBEddzgmYlAbs6+1aBLYdImjUc
mptRbSKql8VUsKoxzGpXRO86IVUOwnrAA+S1hBupBRtj8na6rLbVCLkX2gqSz6aI9hotbZug+kJ/
kkrW7TLdTYFJulEPrc/YWNApHPXYkTbl6bjvYJAUrEdQV/EOrWUdbvM+Wk4FTvumelFHjONRAPjE
X+As2dp6f7B8WPmqsvQC6yMEypV46SLsec7IvlX7el1ZLZGZOITrji4sOoQ0bGOY78DqXAUB7nz5
V5ONJdkQyFDvpdFuxhbrU6vuRPQ2dHy5RSWuUzt8qEFNzgetdhScVSG+S0S62V56HspCIMLlsCqT
djtLARjLt7xpzB3JXgMgP8RPy2e5brDviKqLX1S7Lpy+JxISeMYvjmFth5a7ckawWdzQRrHMug67
Et541DAinY61wudtTgcjUPemr+1bG7pHCF2fAsFmu29Enz20qwTGUopMJRipsS1IP/2hLaJTGYW7
HuTkIJDcgkbAOugV43Fg2BiYzUYfW1fxoTWZ+TqCEJA2zomuBn/W1lfK0/y3HaDUrohIEe5ZcYQn
s/XODTv5aphWiVQY8g3bOqrRCDW7iRWgZOpZgsInMt4FqkQUqbAWDaj9xBcXrQKscw7yXRK4nn4i
Ppn/DYwt/IeuvWg5bTRzluZEFmgF9igMv4sBfR6489H5qfW3am4j02eurG3vvVAftvmCt0YE9yEU
DIEBWniHivl3VX6FjKP8uGPIzmDL+mgqa5kwPBgvAedYAGuyFMrChtThBALOKgtMSFnYgFWBg8K5
4J9tnV3Pwe6Hn61+meH1pscMRd0ZuLy67HWebPrO1aFf0EFrDPWla+YXZDAZLUlerSvwZ/bT57Bt
mJ2zYafBDlpyDmGZ6OFLg3uMqqgZ0bcfSc/Ck08ddAgInvABZxslCOLYrZVPfgjZC8GrzO4FF0+B
39YmZrdZOFySRu0gJj+k44tdrlp1M9HOUvk2JGwb1WssNnwcdbJTvLPwn5Xxp+nIy++28SyNm6XT
u0LvVVHu6jct/OH7nvoQrz9TsJa+/QbTDd/RVKMZO7jhTJI75kAJyyBcguhvB6ZlzOYtF9k4JhiV
FXEcnwZUXmYAfZxBQYaBQbFJY2kLcv94wB3ln9XCJcSP0kDhaGxo61ize1J1p+Q9spgg/fGLMAJy
FMaxO+3RgY7UuMbkUUnuObNj2WEICfHF9SCb69kf/V4TNqpRIHFZl/OsjamwOX3pgDALJmpE9hjE
+Cjy044Ro7EvSn0kTl61+IqCgWM5Xga5tUoI4qlYz1lKQka1s/Iug85CLnY24dhixkMTzpuLrpTE
BZ4i9jlDk61NL3GjZnbOVq7F/Fp29AvjFukHiWgsiMnmiHHw6t47qGVSH0DCZkCK/R3Y5IEJuxfp
aJGahW8RoIHt3bn28jdIuRRVtmGQdwxGyaY/sHR68PZHboi4rSU+K9+I5EXRHl6UsqN4ptGvqr2L
lobi4g1bsnUdN+KokNYpkp+FCRzI/zbGi0zP+E5YIVLITwVU4vBrRrtpWNra49BeMnYwI+ur//tt
OjmZfvjhv168ZsD+JrqlDg5CUr5mPq7vd8qoVP746pulwRN5xBzV4tZ2bGEaPP1WSouE1Lx/teyD
zccQePXeUn6Shjjh1yB+mWibCcqY9AdPh5T7QHkJp7vfUAXUn4n2jFk6+NO7n2N/hVPNVp+TZhFZ
5oILlZk5m2flnTAoxOi3IMXdpEAJeR9YykqEfTyOzrPNVXeKBR6ue4VOpkp+B9JZOsGhG/6Zqcni
j9X3qGDkXCgGQVXMSIvkjg6+QfFiWp9RwkubfCCa5FkxlG1/YxvCPdIO1pnYXRDTL8MmWbLDc3PL
uY5Nsp6/Sm1QrmYGWSNWPrXGPHqrZbExfTSMA4Qv0ZEHCwk1Rn2KMFZbTVqwYqqEWSbAxoP9T8tW
TqFtHYXUQfS8g8WVKtrlaHq7gGmT1xv7IS5WFvvUQgFoRg6q5TCSNHo34gruIeIa0UASCP+snm34
O1Gqx97vXwa2cYnJw4L5OSXBcwjiLT0z6UVkOXWSlfXNjzgvJ+MUGsVGIN9QPFTzlBi2CFyppi6v
mszxzM0rauW+XGeRtZpkgvBFfBQhrJNyIDgc8p1cj7158iu8WnnABmQWQLCS8R8+VAsZI9Rj7Nuj
/qA8WBZ+tGrKmxnEpDKSaheguQndYGLLh13ZM1HYIfBNaKBVVYE2GLsav0I08ITr3r7MzqHMDlig
QY6UimtNziv/ag/dk1BRPKfWYlJRBWhwQTSIWGUM+5qYK0ghpgEVDhBCCpBp0tADDxzAyCMTFkZ5
z6oNC06RrOAWLWq4YOY8em7KZU6JQ20WNIeBBJgo609NOK1SVB5ZBPnOZ/vfiWXfjKu+93YKEyC0
uQK4VMXPG3p7E4LwNJN2LUcbqCcrdl09t8zSJi9dOYuK/BLDM1aKHFejQ746XbYFpJIGZ2UW/Wbs
sb2gyGic0O1AR6pIXUNbQ7w04cI5WhbKdXbfOag3v5HrkkkQI4tRPiIR7dJSbuhLWjVf2i3Rb4r9
XtfOUmUwSZ3OH4Iq+JpEm2Gqd4Ek/3MxKQeLhs6irIpZPo7MQBzAPyq1pE9w+m/PJMhAcdLPFuU/
JX5TC6ZO8bDs8cXGNvshjIpOiB2u+yph0hRnyLSSHZxuLfJ5RR23CIvZ7xLRFsTvdklA8WfIcn/E
KWq3Z6N9s9gS5d62tq6x+W0onx09f6xSzYiXKr5FeHcx5+9NEbv6S+Af/TxmSzh1vKb6VJjKPYyq
LfOZfBWTRJ3V4XFuDYtiWjr4dQZCUvKrDlCmc5Po3IFUSMIPbbhX4stOjnr3a2abIXxTFTfS75IE
z2wdq5eq+k7ldh67j3m/VenkdOUQ9UsQ5p549SAGly9mG69SklVE+R2zMwsbBHfy2YrDbDrywaWj
AFXlV9ajCL86bDRMVIaeMUtO/EXT5ivHJnT9I9DNRc8oL2Y315vf6uzNxMDkGmm7CxV8cyEF5auj
PmpFLPg/gPewIsy14aBZwpZgvpQZHsR0bwmyF1DH0QZa0CcpSSyBQ1CtCS8iKbwiwpgt2Pxj0hTz
hD2ynnRoMOaJ9yYM0Z/rHTnrN925jBGMfYrLBtg3DkQ2EEixVCv9admNC73eNhyhSmyymg/dhG1k
h9dIOdUCjV/f7PyKFJYItoHvM8CFuw8rMoeMUWnNssK/Zwysw6xHxn1YOy3793otsmk9OPqqH1S0
qYNbFPVN0T89jmmbwSuY8tDpF7oTof6q106pu53lLXUvdEVjLLtYul1Rosn+1EfaErg4jnOqw4en
Bf8m55LkNlJ9G8rn4FZ4D1Tpcajq+B6S76bF8Bbz8lnlDTV1IGh1oyfMh1jq5JzHxoXRsDomvOFz
qYHdg4y93iE4BRVxiYyUTS64SVj1ZJPQWGfoXNJgXKceQ3v/I0PuFCGr8I03Da0wKquS9LOpzDdj
44BHMVdDDJ8JtUU4ke84DgS2I77H7FqUZJuRqEFOb6oh2sowrLO5ylnDOxyPncpkukGF8jdQgfak
Hs3nSQS3emD3i/9tXrNX3cgt/NqwIcokaxZzWtWjtxiKmtg/jJS8uAazRUvGZMLWOUTRou21hEeZ
8lpZBBr/gKuOVnQdh69FhPoNIwflXaPsuw6c0E/BhizXMN6kf1pD6S0+prYlPMlfojSbB6qF21X2
P4MOfBqIrlPCTWFPK+4scoEODdxui6TRwm8PVS/3ssZiobXrkOCMMQUdahSC5QZ7mOTQxQFJUG3H
JTCdQc59IAVJmTqbo7bLRXbU7Poc8sLpiKuIXs8260tiGM8xLY8FULBJnA0BG8bm0finlfgi5ove
TBR3arlmakYl1XBK+nZdtOQqJeLkO8Gt7MTr7DzSQ0SOWhTuZcJDoRbYQoio107zEyAibdON6g/5
3Ucv98GZyU2ljjxoDYwvC8xaeLIE1Lu83PWTdZmMo+cEX1Oc3zwGU6lSvzGvY/KcQ+JvQEp47Q/I
xqCpb0luoKAAOMdPVcT4PQ8G26Y9xQ58pWjmBVQnn/jq5OG0QLYcdMvJI3WilY0tKo6G1zavwZxQ
rfTvCdCWWjG2yciOHEUUsirMhfHo5n591oICkXpS73mADp2w0JkYnGlIkk3xIRBizDYDpfpQbXZX
Zg/pdtqLIt4ySEWBhWjdqS6hRa9pcoONVXWsaETDiCw7K3nvjApxhq//1LJ0Td9/M3zz1RP91WMX
56h3AgCuCW/SqIDacpin/QvXmsW5ImkeCXj97tE0NAZTssTamyM+sCheqxWvOq9Oppi/B5Sdmbjn
DmIYMT4chTiXQaNtKsLkzZ6itTSojC3jr/fzrZqUruhDt+q965Dbr/zYW2z4Jx1FlF8iFuzRbioJ
rLqUYt+y+rPjYNNrKeXZeL1UYc2pg+rXx3BYFZAXkXIH+ndQkxxWkRtkK4cika4sXmD4LyV5EDEP
W8Sesy7rgw0Vi0593poVVx/1+MgWTW9LvMRXfRouU4RVDDufUqEin/GmAWHyCIgYxkcJsBNWlB03
nNDCY95N70jhqM/HI998tInvKnbnhPEma8vVSIp8a9LMTfYtRkChahE41/iIj9qVABWt7Jb66Rpn
ueKP7w0ihSgwXDSuLHrJlfeq+8QYv/WJvtS0wxg7R7NhEtcyJc733kRgeA/DFLqiBVbUGhD+6ByL
pf410cwJzFler/5VarISvbmJOn0/xvoj8VXXbM1tUbD1JKMV0D/KAzcN/btomhM6iD8/N5Z60Gwb
uPF273Z83Toi1GG0J02wLVGKBGizItLFYi1xJ7P5Chrp9vYVid+yK5NTRW0T5ofRyVgQsfBgKguz
fGtj5RpNn3Foesk7sglK7zEOmbKkIDn31kE4gsj4EPCPoGljeqVaLSUzWdLoovUhPcmofhnyDTGy
cCQHTzmlGZBQHUHKl5TDRuf5nVKchsA3QrbGkmjcmMs+m5C4TOJQ9tjiWhUhr7nHh/1mtvbf8GcT
bKpJ5lHGkc2ogH7BhG9hyHPVW9dxtm825u88XdNib6+xXyiD8lJO9kH11FOujlgxx3UzAOKySMbO
u8ssHijpqnplggmdXWQGXS8DSWVIxdWteiOK+uL3QBkwZwsnaVyakX81wADhe0AKbaiMutuAJhBj
twcn3NrTsjPkW15hBfXY3+RxvWAmgfJtWslTliG7ltSrPuYEfCuxgS6qKW4OSrUwRW2AtlB/N7vK
Hcg84LZi3RdZi1i2u44dNAx7McZgaxxCz3FxxA4b8da7tiVdRNT2yzIdDwMrIRLfn2VDTly9l1m6
MZ36oA/dNtGhMzOz7MzoUAVIM1vC3OWxHPDoHUSAPiljf9WbBOQU20aB6sulo4Sofizm+I22IE89
xdeXcwmSeVCwLmja5uS9JggWo/G7LVK3GJ0FKDl9aDbplLsx2qkxNIi6krAFdDAT2qKrLFdVO7cA
v56bfPApuy6vXqsG4pd8WKYQ+NNhTTO5rUndbZjxW8R813Tk+DAPJcFUKl1ZiWEhjz9s0Ik1BiAw
pvKzlFDc35Uop5NCGyFQJPvBko/YDROL6V+69GbjJIq/sm7ALXwMZDN4S6LnHfx6DZTaEcz4XHUX
DDZJjuppRE2mCuZMXMBVFzIn0WfJGiLs8tlUqLKQb4U0tTrprFmIY6OA7TgxBmMzH2KwFTRHKfnV
U4CDuovcN1uHq6NyYTcOzJsS6yDyVUSS1AxEpnx31SFj0S2DzzH6qqf3bh4RpWAMLYw+8Pz4NZ+Z
0i5zilyuLlx6OfvG3JU6tk5rr7KGCivJfIaBu2qizr5rYbBRxItmkdRXhQ00bQrEQBek7LQauc/p
HDZIREPeTvgQHDowYcD6KpSi22Y1jj4nRAZktkCsLVj7Q/5uVzJYGjr1evCWTtaXHjUfCUiYpVDD
pT1h+G20kp8f+Z+6FlF6ZeIcVmT82DJGUSrhn/QKrxbwkRYj5qgN7cUqgZylkmFNDmiu5FfIY5My
0EaQnakxJJq0OImyudSQIP0yRLTbZrbbNAfF4wrTjEEu7BSVp0KgajfNW5WEL1lgwEuZQlm4GfEj
eiK0TQjuxCkLTjWB6FvG6DAjI4vYF1N2DqYINhaXD2moFJMQfj0/Jm4RadVg9Taj7XhZ2159yDEX
arZBcidWZsU2vsreBtU6EOToJXdhk1mhxO030L5ll1huLLSV1DArM2BaSBqELEQ2YP1Y3QwHCcMD
T9JMQbYA2hbeRgvgcVH/Ym0mk146iGHDz8bOznGh3GPDBLTj0/Pnh6BvDpFZbpK+oIq2EBLU03iQ
+LeCpNvyxgo3Sql5jOEiG/sWZR6EDs3rQNFFNycIXmyRruIUr/5k6bTqjcq6BHEAnn9AkwgBewU5
g5CExQ0zepTggdCCH+KH9tbH06wJHBtlI49pDA6rAWWvErjRa4ytNTNAFTj/T5ZFrExtAAX+wB2i
Iuo1I7mrWtaqQXHTBvNPt15I5ADOqJhE//iXSYU7HllvHTG2mgXdn1ce3Rothcc0PIeUyAQ2yfk6
MyCj6QFfEr+861GBDcUc1kbCw6XX/V6xO33tZPuwidJ92npraTNGTm16LD9R+82Q+oeyAL0Shh6y
8aXk3lwMPpzPSAWKnyUEgk1J4ooxAPQR6oDfvW7VVPgUJZPqhT4a7briKSrnxCOz+vJbO175wTRr
0NNNbM70GuiPgzZNy3HCo2nNKidyuUQb9m6TKcNKFsNPX6bfjUYkhyVqWnSm+BpjejV6VKR+b5NJ
EsiV6L8eWMrSYlndeuxs9TrdqSUiMZv5YSnLo4hLluotNNwwBtAV2w20MJwUkoXAQn+lhP7xmxwH
SzwhbxDPrEei3RfLKGP2Vvnmd10U/aoCCamavE0tfK0eUomYyFxMiaeo00SDexOjHXXYv1vRB+7k
+2S3Gkb1lP6JIDR1Ys09Cu/DRAiQT/53laJojXWS6iLE206avhddZG300DtkOYs0C3hWOQJerGxr
47FiWXYZDZ1uGDcVwhy7vrUgW7SwAeszRps2RaP+otyYkns5IRwaffCLQzjp1MPTSfbMdOqux10r
qIWIFErDp5nAaO29e6fBzA1Yb4ockWUn/NUQEOqh8NwbjfUVad0+qkgiyCaTKEWME1r513ve3/gf
Y2e2GzmSpelXScT1sJpG0mhko7Iu5KvctS8Rkm4IbcF9NS5GPn1/zK7uRvUAgwHqIqOkUEgup9k5
/yrAAwxzQdognmtz1lKUA1WckpWsbjSr1lbZyPFD+y0C7TEGSU/mOFtvXtXUDsbl1A1PrUvcubDU
a0hu3kgijfYe84BlwpXRN2dNyYUFUKEfJF4TMc5fwm0tok2oFyQ1y1FERXCBFZG9wIgUzCTh86R5
MirzlvnYjLOFXljhqeu6ecqBp/xsFEi++XV4CvjPOtRMxReB8jduHRPEb1MtbHWUrAmriq5ibGou
iXLBmsW21CWUTzG9jGG7k4RZRaXFwoZ2eogdJpu6x3s7NmgqdMu08BDm9Vl5BF1rarizPCXKZkQ9
G9UKLdK0N5UHoTlnBE8s7pUJSLdwmuRWeq+pSxxAFBE5Gq267oDaCBISMqKohcer0ZKAoZR56N3m
yvUce9sulJnCbmlFio0DBRyw9BdF+wua9rYMakKBI+vSIVI7HLxzzSvOyQnmpIvoceTNQ+YnqayW
i4ND6na7qK2JmOB9C/6sSq8dy1uoVLlv/3olWi/bOZ17ygdwI91Rljb0iDykddciqysYu8BP8SwM
JfYuw26jAjmgB31owRgKxDNY2AaKXiTew6nF+75OQnkvf4YacWc4Xoq4wXeK/L2LQb1E1z8UArOP
dhhWym4hk4m4HkRXwqtfvSSGRTMxpro8ZY3qSP2idGhe+ks31e62sjjZW1x1co5oxAZ6sSqkN1Pw
lmlEisauoOql16IBuR4XCkGcIASWt0icQ4Icj7gQbdK619eREvqtjwpM+92DRu9DzhLMkhfWL1XU
wYK5AHTJXafsb8iBx6DrKFgM91T7It4PpxI9KC463+d0VwLlYKTiYwqTU2t6yPKSaoe0G048l5gV
Ewxpek3UMQ4pGOQCzlmFunkMgy0KgOfC7q9EL4ktohKEs/rkIf5lWXupeExhx/JNktL10Wi729k2
NcN9+iVHWgtmp2XnI44X9q3ddODFrSWPPHEwZYa3emSIIR/h/YsshnbA0OTU1q7OFR/3BBo+dG/t
TJ1R2H0iqwVZ1eQ45iTlJnX+c3RAaS0fj6Fkf1JxhKQXbGjk8QGjefCKqtiOmF8ZwOvNNGEsCrMh
ho0Qj8SI1iq1N7ILCwqKwRUrumlRLKKkzgDqW6eh3lKEBEgs4w6P4RyV9rYfvmQVMQR644vklGo1
OTYDPI/svMcKkf/oVgSVz6O/m/uaLITgPjZqLRhfSBsYYasLJBuJtl8yl8nIE1OOEBpl3oCilrl7
2TlV/4JxLvcyUh/8+N5ttMdBhnwpT9TZH2B/I6ixYcm7DW9STNnjTWYDaTtS4tt2JDFbxYkaBsyG
EFqjpa+NI7+iBf5hlN/WrG34VgP6XwCTeb48NsVlOZEg3+vPxkKgsoRrxj6bymC/IH5d4AFlWBws
P/jFwEBqXMo70Sspy7XSZ5HPIeAecqa5CW/S7r6w27UDhGCoZMA3NI3mqSF7wMthunGRUzvkZMvm
YenzAs9nhI3QQ0Yr0+RZBm589F0wy3QM/UOmC0itEQ9E2HqXEVfqlUVqXFFmr24l7+bOpu66/Uo0
V6aVO3yN/iOtG8k7bSF1JH1uKjFfddVdXEf8NmxwmsGQraYCEqVYWce4xlzlxFRkYpOwUwiRpUrB
A4nCNHVMrS+5AmJuOQ6ozQwWALZcnyfHe9ZRSRCPh7c3rexqnRV538DAZ4Nu8C8aPOlz/aaytYSx
hGdw8FCQuAucbscPrtP8gneZfcY5KyOHZ+wkgGJ0XwRuhGtAPDkReGebm5tkDKiViVxvN075dd71
wFZBeuvkBi8Wc1ecwjsUnSY8YxgoggGfbuw3uijSTe07Dc+lwVU1dV+YF1HHLliN7Mjd5SrpT1Hh
3zd9/16POUgb6r2DRtYwDj5bmfHvlEJCPNU1tijWkLAIxCEamOBs0LaGQ92r6fDts3jFNizKV/tg
vUYJvjNh+lMOyZdy+3lvd1dLjkVoYFC+8CGY2XAImuolTyRgQDmwTHb9tbU0t8ZSuFvdPNg6GYVs
Eekimg0xi0owoglTk6tBGPIQDe588t2exh4RgrcE9m1uM8C7MXmrFQt0V6COxBwYpRXUXjwcacPZ
5q5Fkotg7x0capWnbNMg094I434Yd4AmxWgQLqyZVubuGj2eiGt/d5IQo3UHBZVXIfgwFwrWIc9l
/exXKVxH94AXNzbhgf5T5KHvTpPgItABlsBmKbeOtavU/DImH1ZbvlZW+9pngAVRiJOlTvVLkMSY
23p+/bH2noV8yirSvUl7pS5QcR5N/U7kzu+F0ZXHmBshs7pNQttpb8gwzHs3REpTHoq0PpZak3SI
ywDrZ23hgbNDsZ/pksbyeKET0jei62bqyG0lm3P9+FQzJiIzpLTjalqL8XoPpDxHmLclWjoKSfPV
jXWZrUqLZNUmJxFuHbnO1wuocrMa3Aet36hc/1RomOwlOIux2E6D7NCrMYwAr2yHkQrLoGZCnifx
aGIIclrcwQ4+PRkIwrX47srwwy8NtYQzpZRJigQIQJJcDKpt03XkBUeEZKJ3QIlbHbhvKCk/mqV9
9O1hn4EvbYrp3nLHVR2piQasf1WGCIMEXkvHC7KBYt0DDQZpV9DX3ZOZkvaHgeAG1CV6Im6yzHCS
+NM+jMnymFOL2vABAlYRtTQ4VzS5TURUthmrXzKyQjsJdLHOetLWBFIT79LJGoUTpSp3lcXLqzJ8
zXngHYXFLTJNjqF9Nj4GQ4Dg2nbxSQXBfmlwxiH6ejFl9ZHU4E1LB0mCZPJXUGssZ97BMhlln0EI
5QHmmFbR8a/P69N4R83zQ13aT27sPMFgfGJQPw+SydpxWQvL6q8t6ZgkFS8zXOS49rs7ZFTa2e94
8G91+5gBFBBQw5tsXsaX1lq+KxdVjI1FMcqfzcTu43X9c+3i6K4Yy/QCF5TfO61HO2DxVtPsGLT1
NlzIBKhACIZSoikJ5aEnUbbkq1/467/sWqRD2dwmM2wI5RgLYNGatJLn20ZY7LfOdAgsagZcFwte
FqI5sG1OK/4WeNWHTrzPEjVrmiYvSRmSXPsoJ3ycnl/421Aiu6tT3JMNMkMuLshfyE6Ogm4I4m2b
6Dcfe1mV4B9uXWSZiT9+To31rMMsOdS/higzdK9d4QV495OFFVMT0tJCGyQ1EFScTGQqhvk3LR7O
qppxUnYfMPSf7KzHHAEkEqfcY/zbDAPWTgI0zt44xjsCXokFUh4F8XZNc+8VdsLvsU/uU88+9fmA
uZsBppakFTiD9nAiIxrKTRjvSp+rJdn1Pq2XCjNCE4XHNmRxaaag3EnJxa3Wt1Qvn/Dt3jrRpLfl
yO8sDPpnd0RAtqhP25IO7BaJ45xVcn7rY7ykErveJu75J7l9CqKgyhs3Z7mcB1Ge26l/KcPnMvZO
eVVtCnRqs59x25kCGBBTeA0HWlT1vFtaNvHCNL+HTr2I+NhF7h3f0TmPMSgaH2EbCcXg1+m+ng2j
xwBEM+Xi26WNNOrh95awPqXhvKKQxKFZozq6CnFUPpGavjAMDm5stipiSHZHhu0kjuCjzLYl19RT
/ks3eaSpul695UYy0PsOPCZXF7weZ64e543LtwQ+HMc7quifpA2ICdf5HJPmQxXKDM+xKvlk8dIH
gCOdqSf46S7clGPKO76frW3Lzr40IkK+MH05FmddF7MMmWU++g2Rj53i3TY0bP6eD8U5JGdZMHuY
NGgvYrto+OnXCUzsm8T6aYfMgVXSsMoI99jLaU3pQNURUU8DNZNtQJZxLov699Ih5ihLwTIv9ZOf
IydCMHCsjXsdcqjjmOSVaSNeOd8tsPqVu4X6FiJEJxI6mwDgvCDGpwQRbds0ODRkYJoG51Qh94Y0
Bzex7yoPoXgTWeQlGcoqh56clIYs2caGe+nlvDMdbbHMgiKtdippIoSFb4V+XiRjf567OOYcQg9c
LKu4QXnWJBxqVRKqr0nRqLoawQLPdOPVJ2Eoee5jtEeWVpes1tu45O1YeGAhU0ZeURKDGE09bBFQ
HJ6INfItDhAwVvP0M3CUOjUs+yoDnwYizxaUrj5Wej1U2bUerYeec+yQm/bdbaHbhOLrSn+ozwY6
X2cuvy+7ZmIV82Os6voyNOrcDvUqsL6taludUgjMjazFeU44q5ok7o7Mh0eroxM6rgB57chiVaAF
qohJp5Wzp/aL5vhyC/Ma2mhbfdUmF2EdBAD42NAQ/u5kxuOROqQd1wPZHRPvTCgv+5a8g2xrKgxn
XUiFRT19LQ2jXh+1d4OFqSmH1qwDuh5r6maqHD1eOvT65A3yPpjH+rFCjAaJP0Bh3bDrkKxvE4cc
Jbg8+gMn/ryzK0rFluYVbIsxyw3AbBjR5wWbp13gZ+TCp7qwu0Bxw2+0eQSGCthng1cZiRs587cS
KViUO7WpESlssM8cgSRxtO7HhNIMY7cDshLAoqUx6LgkrZY5C7pJkqMjfQL6hP2qE9dCWTCclqj7
rlbtQnapMjbNqiDqV6VrUOfElOReRLXDNDNHpBI04y7iqXTzy9znz4FDljiZHN0OPT/nF12ibe79
Eig1B4vHzE7lDF87/AbPWdBwEfvIUVshig7Lq55u3WAS+7Kpj33pfi31Qi1gyQkfWrs4Vw92SYuL
Z9aoxsT+nHqCkurJvZ4Ecl9RfUdxM22MIR/ZxXToEPQoRQrxMyOGTdiIW1EXdN02h0YGSGNzDelZ
peeCGBBilHHUNEo9SVm3h9wzW3JK4qNmQkYwEv7OedJ2S/zqZl11jMd8/ZZZk1m17pvYhRqdvOxQ
9y794BQ8IO2ynK1OSnpqXas8uj5it7Y3xaYhgC0ANqbZl1F5Dj4xVlWjIDUnKD55VxERtoyc/dWy
mWOP8HmJCS5m2xPThOJelzz0msOl0yj4ebKpAhrxexgWZksalLYsK2RYo3GLSqI7ctCUi6BjhnGr
mUKAJNfYvpt9lPdv9sBulI7JzyUZu2NKLZcEO9EKkDaNmusSH13SIpONF2QF8zxPm6mlMSe3ngoD
ehPo1j1y98AHimoXUx3eldlynXoC13y8nMh72eGmoBe1Cj+z4KdpSaD2bbQbTZzfxen4VM4BKVa1
A/2CmrdSnEtLtcozi/K9Ed31mMLIiJK3TetkxKFU90mBpt0JVyt94j73fnYw7vxzqPzPUrAvRTmK
TM/A2ZPFNFBWM2W8MeFAyoXYOgmZmyAZQP30245ISi9dGlgUko4wNKvVbki3GUTdIQ5fOTL7jWD1
wkoDODVU+SYMuldpuL9dyVGvhf+S9LY4two9nqNRzKfOO3fV3ngEeEqPDIE8adBSIZkrrOS1jZm8
8nHvBrre1uF2ksgnfdbYumPQphw34CYLJ+pvEtK3YsIVrQ6+IAkIb1/vFhwxew8anybUc1oM83Fh
C9vw2ZeyQoRZcp6Q7SF/I0MsRoJYpgoluOnRL8/PrR8Nh4xn9SIY2stcRmCBIdsvbsm7SvnPovD7
nVxyOMfE2yUxuTGDRfmqQrjex0u2C8nnMElE/KPvwe7Fw0NeoELFgmHqmVRM9WVcIFgd1vtOYtqY
4+jJJJKmpYKLxhuS78bRErzSOk1xRA19hkGGWsOki7itZ8CP3FC96TBZk1bPKtcNwI7hg1OylkZ9
waufoPQZ/bk9tOYqCtXEjW4Tge8FFLGVwW5oVxavK6LDvACczRWeiiAv22Nk78Z6vp5DPH115V36
zjBdEnRyO9o/+6WiBX2sEOLXXCCYsYAAVL0nKkg2PFEdRZ2acioiDz4NAbZt0f6GYMx2bmwd5eSQ
ARyCrbIPeUd2B5zZgMVpKu+VJnmhwQSAvx495XybeK1/QkU5Xi5z952h+iDLtLC288Rul4hnENgO
hWXPicAsPPaSLkN7G80pjRd+smumHv06PcSupSI+p7hb6n7cpyi7FcFNfcjriXiMSoup2rmJ+FUm
TbWDdbSUH1Lkpx8MFWuahBlaMWjGVqhQl6L/Tpl6TkKN9xYtHduuCF/yKPqIdZdduT1dEbFKosvU
akhAQShXeBSi4adDxVdzwicO2Kcv4v1S1EBDIwu6Lj7RLhBP6jjEN3imPfpB+JVP/mXG48i5pG8n
umoGuyDO00JHD8WhtkN4Lj3+DSeQ5yQg1UTOqQvDqAg9smzi35bO2iVl/hTMDmH1M5HUdfLZjcj6
qnwkdoynvbBlSIi4ufS7c+JN8Z1ZcGcvTLMI8QruKXqC4hy+OcYJU9bVrTfZ5dYkAJcRfoBTZ3r8
g9xgDkgWVr6Z0ATUaxMZCQc1EurdN95RBWO5lSi4Co/8B8eJCB2qAKnBJnxFSqvfdJhKIURxROWv
vmCI8AZn2vpKm71b1i/dZ7qEh9jFw6Jx6Y5jsyvnhyVM012AsHzr8GoGOZkKcUpfXFyl26VBvsSF
/M5z/05xWM5Ubb5nz6O/ycIftMAvh8JqrhKLIdUiESKHAMqd5abq1Lb/7Arp7qWvn7ysulrwdy4D
1Dp2JvhBmsW8D4FNdBfonFRuyzzMy3Wg2RfrdiH8rkDMZNBbCwIY61i4jyFbvZdQ6iAzeZUPLJip
N133Fom47irJniUyatbKno5nZsUBSRsQpnI2a26I5XyVK7KNUY+YneIjww2O2IE4Oi7+VXmMUjRB
mxn2oDBVhvxK+65/ZNNIQtxdoW6XE6f8MVNQquCjIGKyuteOe90uLuPnhBJj3WEKFJhY5Fjl69ZZ
tglZqp4wd3ivXj2pas7ABG+5bEi+69AMTmS7h7wwtR4vy0jMPNN3xYDkfbEw0PSRR25qhEy9J8x0
lYnZWRcRFmj2be73CEiTExpX4pyjGkBdBLgGpo64dxTcYUxZj4fkfYh43UqRVzjlOzJDM0H0IkmC
ueR4QDFHGU1a633WcXxMiwaZCEqOiwj+E5/d3u3QT7UtiGefMIiSTYvwkzW6MRP9gajElOjiw9z0
z3lLQhN2z3FbdvzXpJ3nDt4k0brajaq6sQiM23bZrkWitkVWnSK24DpKw1Jf2cme/uH4aiRdmpOr
Q9E4kJLWAe1Y6aGJOX1Cv5yOWdLfeqPimKp8lJN+8BTFJSL2HmhkaIltmTtzlTtqOfo25C5OZOvi
xx//9o+//9un+ff4u76rC4jGSv/j7/z5EzNhl8bIDv/1j/94qkv+99ff+e/P+V+fcp1+drWuf/f/
z886fNc37+W3/t+ftH43//2V+df/+d1t3/v3f/nDjpukn++Hb+KrvvVQ9H99F/wc62f+/37wj++/
vsrT3Hz/+eNz3S7WrxandfXjnx+6/Przh+O4f71Q//k6rV//nx9cf4A/fzxOab98d8V79fV//a3v
d93/+UPYf/NC4fmhS+KQG8JV/vhj+l4/Iv8WSsq8wtDxfZu9b/0Id16f/PnDU38LbOkC2wv+kuM5
zo8/dD389SH5t4D1IAxYFaUb2r7z479++n/5Lf7Pb/WPakDnlla95sfxhP3jj+Y/f93rz6dswQNt
c1Lzra3ImL9+/PP9Ia1iPl/8H+g3tJDoTeGtmKHB/mhHrRN0tPwX1tSbxfro+44wpSASpyJAWVt6
CX6MyJkvRhubyVMc18tNGzmkRledACAGTQl9lmznIetRVkrq1Tsp1A5VEUmHdvAVoFgFEsXmkj5C
+0SMNJ/J0tq7amQPBah+0eNSX3bNcMDIR8qTQeumG1WT5g6HahcI2QCshgun88ODtyakkOR3xAuy
XA/xgjU+wLJVeArVWXWwOggYBhK5Qccnd6lxzN6xHFziayB2Zd01aSSPi2B5Cdr5iESrP+u2PAxF
et3GGBKwlFpbmEkST1u8I5NF7KBwyudqBPVuNddGNRcLJD9x0e1IEwS78cXZcUjJSrN+2C9x+eH4
IfdoZA6xbyhXXzzGA+e7aaNilwwDUifvafBx+7pAPn5joxsxPtUmRUZ5xvhZ5ujtU48u7yvh96tH
Ua1VecEJAU76OInAYvKYPC6AZaP6VdrkwDc2Vv4xtA0x0OP0YnyLvioyPYO4Zk/XHcUeGd9b4aB5
64p9O+ifJmtfiVojoYcXXbcEJEHBMDAhWuqb9GQnKL9qJ7oxOYO+7U0VpQjLpZHkoCcgl8hHrqR6
T51VA7pgReJY3Br0pDbMBiJfmEMfccokCuIaLUP1Udf4VHCRA8xAzsAQtRcAK4ynQLIs7fqBB4vp
IAB6J0ood8YjeblnJNkYNkI/2M3Jh9eV8y4X3kMr0Vi3pN+UGX7Q0t2l61orUDQUceXukwaZn+cm
zxG5j8eCQ3URqbjp+/6p06lD/xy6hjied/FLKyXuGuwPY1oi7+0YMBArPQbavAWlxnCSjGrnOfmJ
8RMLyGzH5Hfb+s6ivoBr6Ww7zDsWmNZhNJ45tGu4rS7Dc2OqCbfzfONiA2i9Nax3IjEhN2xbbCTJ
wZ2qlbb61QwKoH9NIewFhcz4+dtTqJ1H4TbVTdvYNzqhCCzzKGIDX+MW9qB4c/IGCyJWbJJXtw6E
+r7txl/pjAoyVSFVIyiftXxRHsFUnnTPfR0+52Vh7iWBF+uy1sPo0PDjoK4rxbbtgVidtQiXjD08
OQP5Hka597aVvLXWvbMAfvXa/ulwUxO/SgbBPO51U03nZOmhaDr/ZiId8Sj7EVmGNs3Gf7ELRBsj
IjQWzwAoYqBYPhj74DiRYDQh9y3FOS1xOuvRkCQx1KvaH1KgzNFRwOgFSq4drDGxec18X2I456cS
cCPryNE9WLxzhM6gDAz7kE+A6MZu/YvKCvw1b+E1st3sYDXt67j4Z6CI8ej1zT21j9+m7FmnW+Ne
NXJp9oLEhG1PgOius/hVduhLcczd8U7DGKHj86Kr+rpAucXwhULDQJD5yH+lu418OOdIgDDRKNNV
oYeN5qtpKOul1bs+a0IgLhYLH1VbcIb0MSO7WdMt8xhGixCGnLFwuDQq+nDRqYWjR2V14D9nXn1T
Sjo1e7HcSNzsGw+iHDcJLVNgaJjBcH6Y1iZLbSCcMiBVSjlTtJMcWfHSp8d+JqSCKgHylTFFNj2E
deo2e08Mv8qs+Uj4K1S6rFr328QasS/kYXDwZXm72BR3JaJ/q2MfXUWPR34mFDUh8WArAzyBqBSS
uXtAj8LpnyMxSw11QWN2tAfnJz690hTTCdONT7xPEJFCYPTeN7Q1DI4N/p3JnShxwrjr2TDxaxO9
kx3V4H4pQcSlD51drhayaGLmm3GdFtXOqWu5ncli3SpT//IGGnpzRWq+0teiNeCU8Z5MFn7gkN0p
DcRdCvm+T+p5AuYYodoWCSKvcH+J5JCE303G5xmQGCSRy3toq3FXhN0pKJORKkZsa91ofq1c0kym
Y9swXM5pQFa3Sm9HamQUExHqXOwrSz+cfDLxePHTdK+KPNp5JJQlVj/SNQeEXTQY3FaHcMTcClVL
hVdEzZ2/7Fz+71ri96ktVh0Xh7nqs+hEJWuPfvQwVwbQs8hIT7dRmkaK1TWJ2IWIZyHTXqGr8YGZ
ZUeufAF1aJWEhth6BqRQqIVikmRzRcJ01vrhq99+ztZ8muPxugwr6yGqprfOUnLTuNDZaef2j3lN
sFkVBldyQanAx7Zo4k9ERlSHaMaHqcRmilDzGDCjTab7l0CaS45FvbUj7l9dWA+jmL7W5x1xBRA5
kufIjZJDnqdbK8Vob4T3VAYa/09MH5iVT4CbSMuyEUIyturLdJW+zhqYMaqJ8CS/+cKeNX4ciOid
v6BR0RTRZfW2n13SKHSxpTaAd1VJ22Vfg55pwdNczzbZPys/3gCc+un44hK+ouCfcvXL6RA6mgxO
p2vQrnRucDOvqpRVpmS0TZ3SPFSXFpJB3nXyHZPEvvIwsCWT/Z2zTauc1pcomLADI8tYdbwyCBxU
EfE2WgQuSWf6mdSBc5odsK7A6b5lS3ASSAxEu/yddf29VPNx5M9hU9Hrw3/UEooBGdyy6Y1b4uQi
Ni3kktok8dBs+dSPLPOOHSjtEXFXdINN7Iy2knnEbeNtDGlkaNzdukoSw9P3+Iur4Wn2SBe22a32
amYvV7xfB0PaRxldO0xkgfBYiWABD0OIkd2axj1nDQ5gIS8JyRnpBlweEb++jrxcrSZvf0aZxk28
qjpBPifWbS9CT2omWxychJkIndhFpt4nzp6ty3QAWwJDeSrZ0zAbY3IcyRagTuaUYAPbIXkvuPeo
4/Ehgg9lIYjtv7YtDDXCa69aKUZ8CM51UAZ34ZxA8YbUOhPVM2lyjTJV0yUk8PmNszoOC5usv16Q
ZGCg1XqA453O7GjvwgL94+dNtso5yhJuFwfiplu4h4uuZkIgCbdC+z41aPq5/29SY1OPQEah7xhz
JFcbuGpuL13cDbA6GyTBe8dp9FlMSYfu3+CQKlFqVMZc+1Z91VrHZfQJjm78DuQMymZCenWhPG76
oATehxPJLrAagwtc8S/f8SxyxKIvvWC08rDLmIMmLThPdUNRU+hjviPTrXDUJchH+tAV9tM4Wh9D
5KHgW8Ai5hJqSlaYNr1R3zWLG3Lg+bz47W8wtuBBNVaASyh2thUCJG9MintmPPKF3VkTrc6jlOTX
VI8mIkgu0xqZoOtOX0m63BVKfM1qIWXcBLDABfmi1UCn6fSI6EAj2aJcMC5+gShVv1JrfPRowgFl
W5/SIrFONknmfuRb/D77TyE1ac7lqQnlaxuAQIyZS4wNRTBr0qgOoHdK3x13eeXCpuGngTbazTwN
iIKqbk1QbQ7KP9WU31Re/Ay7Xa/xPdOF60Mlp5WLOAtkveOq9KI337O5hB0NueDbKJqWYgMHxsae
4JKy+sHdTB7/3wgAlPuUSwQYcpnb5CXJ1RSiNfxGAR8b6ckDw2gJnonwII5QStR0fQhhV+dQVM6u
FthhGhkCSLJbX3lpvWzicvJhs2naVhhHZRgkO8yA+qFt5INuigFNN6+QPwY2PKKMr91pOUM4B/fW
TS/Ly6aV8OMzOMdUDwcjp/tEUAdVKBJjGjoRxpK2CxeSNc/cT5tBEbjhJfCt7xC7jSypukCg9S4w
sp466v40wVJUZM1XbVJ9qNYHnrbDuy7WhHbCCgbkN+2FR6CYGeanXlq41ok+mhaSEIZhIRrMOlZl
cFrKOL5r29bZMZXcC1TDSw57AqjAvUSXbUR4TVOIx7Gotx51YrR+CzavSc6nhRE8yATYj4FrRzVI
Oys5NMr7WtfFoavPrbcN5mq69xSgiVkGNhoRWUebbEOrwYs3uO5XC+yLz5IZKHLuRI+dNitSRUBU
j8R6AohOHPFa8ja/UMmajj7SWlOCEbWCtKWAbDRTUAbTqKvYpscyRs8zT3zvBEztg6JdaeP8rqvt
Yx2ioknqrqKzDH95UyzPHW+jeLR9Fl/7ZyIKrATALenE5YS4NrlwA/KMFgzIoSJ7B6VSPrcEuBbR
Wyc7Z6cRi1dy/AB+8fcWYJg/VSPrH7Rc7jpMBCichxGF6spCpcPkHsS4JFvMw1JrkJ4q+00ZtksX
gzvmV6Nqa+YY4m36EdkWSO4u86Hnkpi1LlXtNpln0pS66TQwyZ3mlzhDs2RSUqoLZX4N9nRSdMQV
HHsIdmwTkkfDjsjevE1FjPa5BhnVZX1b+orUQLc/S2XzXfCqy2GIIOPp4Skrv7tKZvWz5p2ckgbD
k2RRwJRPlPdI3hfOEr22XtxiEcEmNHJQDG03AB9wivcNVit6dFAx713Hfwjs5FdaTixRUMcNkpRt
bfqTHVSMh49xQdyPDIyFYjo7+cEENmcFn6DVFjcJFMxS8U5oii8rBjsOZEucbNdfzsRJHWB6cCqJ
Mzf3c6yYEEZu1LHTmEc1rPI0zciPeHFA5/C39HTjZjyyu7rmmGwtDD92l5OsmVAHn2Et/BYU8WVO
f4vpL7eQgDuzOcB1EWdu4UhmAjJcd9l56DwMH7hagtR+6crhCUvpCiYrZqrB/20FHCVh4bc7+IYX
i+zjDqJ970tzmoqYMnZuadu/9ity0ocWDekoMDqQPlfM2bGZ4MBacca9ps9hrd7y8kGHtIpdIP6a
Ln1NA7mdsmk0PWRSVS9faEPrSwSTBMYDQpH/LAOW/vFysJ/DcfXsur9LDnZnIcOus/PfXj67B3QB
Oysh31wzGnEaUIRM1FHQ2PtqGpd92JEeits+mn3ad6i+4eWGTvdJQRFBq7cY/649B6V3HSGeig3M
g1jWDgG6TJv4YTKHLJT9NRqpUzVaX7MnXl0reBok6R+EeLH4g/dc4GU/gVjum7L/nAlnC+Ed4Syr
jITqMmjeVk6tFmh/Vw2TdO5qmmOQkuwd3Z3nIeAbWimNNPzNJo0THnnPporSEBas3HlD88hz+bvH
mQVVPkLqUI1UldRSxYoC+SgFyLT9zylFT13lv4BWMeZSKqxYM6rYafcIIJhNuaxdUgZhB6LfIiIR
r8ze2ol2idp/qqSO2EAd+PoEUW6DV34i2r/LmJYsNyeeNRK7hS5Yftbc5zYYhuI2manjSTmCUx/m
YLYSEjin5Cr3NmNhWHqr9DkMUOKrlDI3tyx+/gd7Z7Icq5Jt2x+6pAEOOHQVdaUiFCo7mLSlTeFU
Tg1ffwfnmt2q8ey9/svG6WSe3Fshwlk+15xj9jFesHHofwCXEZNyQnpxmk/RiIEODH0ecwxZU+Ri
WWcfjk5obFLjrDvPO6OHlUiO/LfWS2/oz9rxH2H5XAIjpZZY4OS1W2mvU1Y1TcGXJvNoO1POn6wg
mZYLaHawCFmAlheKvvg1B3a9JSvQQwzTNnH56jYaELEUNBOvnZzzRKnbXDYILVGAD5fat9wqCG51
N1qq8/nISpFjDiV/iJzdNKG/OFnM67ROD8MAqNb2sR37ZHeynGC76gvsC9kjTvRPXrtAwLHHe4vj
fXAjjCQ2m7TYIiZRg4Bw6TTLDzHBEyAyXLkNeMWFYZLNcVddJLKt7JvDGJXrkVpRD1dVamavnUNe
wejmr4Uj1ufCOqNH7Qx4SqKSwa50KQzPgv44mWF1VK6R0QyTnqS7pFj/sV/N+aaU7Wfs1NNOLmGf
QvD7x8HBFdgOv+c4fOymnTNX3XOd91zkRnDxhUuICse3t1eJEKueFtKeMD3JZcpMbKfkShD9XTxW
SZ4dpUqucdP5u9Fhx+xzPXCIYOCZz9axIrjh90hKtlmT7ggfQ6sLNxJP+Z12y7+Ct/Uu/daZPR+R
/VgqrE1FkElZE7FUXQakayjVNYKHfO7PQdZ9yMlR28SQnLkS7FZxS3U7HyHH27IoLvD8vbZQtIyQ
y3NN8T6PsHqGMaO4sC4WW+vwtzXk51x419j0Efi65wK9dY2uQw/J27JVVxWYSUfTX87alL+Sfw1C
vXPIfj4u2tBdPbL7sv1xZ+Vmf8GCh4vWbOTa6EFQw8hjXp750vB1qzDNUkY8Beti1BsOOjI1gUHP
cxbdMqOh9c4S0bEYzOeYHNo0M6Hjwg3XYVKmXDZrfPJYlPat4Twlw1ssKrYuVbZFAu9XH9z6aVKT
5fDPc2VRhbduAdvfmWBxoixHCJhgaWZA+UE1Lgu2gbdLR2OdoHCk9MtTF8QjHGgu207ruHcDK+S7
fDbLDT1bFDMKSV9nSII+k0ZOP0xX7Ik42pt+EQhth7TbQEQvVwS8umrTVCDNKpNa92AktUFSY4Xt
4DpX8c0KkhPGvwKNBgu9FZX5Oq2SdaSowxV9w8HJyi9I610zKEadqHr1Q/0nj723GVrhOGEmb4B/
UoO2BLKDi9SI9/ZiT4rIs5c0ESyxFsV8l+lrRwe7VUhcKLqCS9LEH96CILUpgEksbJ/dMuxAnBCU
LXSE5OLB+vQspKq5sCuMjZoU7kyxUd7PqzwW70o/ccO9FLNQN4lDdigZdwbMjjxNf0eI5uSk/ffO
Cp+nRop1RmoVFhdR3NDf1rXcVEv3hNH5TJwgxYLmWFiXqPHsh3mkIb0kyeMChD7ljUtddfBStRZe
qFT+VZO1NjUHmue30PIc422Omm3oUmvDNTXZ5/V7PvufTlN8LeHPvtf12jT6D90FWzvI6RkbfF7H
lm65HcrjWHi/Zevixal7fBVmjA8ieZHVzHzW3XNtL5E64iOKZ76qXJxcxtwSPIPhNFu6AeGmMAG4
MQQvE2V7GCpyO+WAYsvJ01s+bXYLcx+vSBQH9srIsmszZv0p6v2rKmkpHzpGFawAnDUjfzcHWsFU
Vs9WZB+tKn63SBcIDYYEv6ko6Lck8VwM/smYxPRuYlbps/SHZLN8NiUB8q4YSEChHqko8Nb8bpG/
UnvlJu3wjYDWOdlG8s4Is1SfiX1E4N1rtADoWjs5yNekXxw+NLlHPkdaMX+mY52gLQ0Pka5syqu7
V8+k6qWfxoQXB195ujdq2JooSqZB8oDL4vzQV686q4bdYMevTYp9L5GNuroqemmK+nv8a8ZyW1cZ
Ra7JSxWI/FxIdvezVUXclf1yO3EgWha0hzrw4q1r9hUvr5aq6u6tbkVyNLgMbuyZqkFvMN6mBLL7
2Lob1uzOtjBYaQu4YhdiLHyj3Z6i5SHfS+qeNoqwJslEJHQn6sb3fOmOooGlLIz9ADh8btg683Q0
D31IXjHRn3lprZG+8nPVWNhjqn1l5u5OW2F7yTDvOe5a6aZ/CnM6j7IopLgraklC8pGkKvQpyx7w
cCNj4cucNY5U8Vr3w3Zy9aWZw0Ocl7+wg+kNzniuhiD0WVZb9NQMjdi0QZ9gOrwPCdyyv8KniSEM
pSdRGzJt7N07bJZNkc+r4kuaYJ2rAZDJ9DWW4bD1fOvbTcnADT2lITgKWRsJyAwacl9dg+NPAVF4
A9193LAc1JrKWnZI1vQX7cYgpFDS1xpjMEvRhU2TmiVyN2KVWB3ANNvYI57oC9m05yxG5pMMDmIC
/Yhe/uqU9R9V0TnXlSWhvhSBRfuEBrViTlFjdV+FnLmjp4gOT8+iL9yDmyIx4jCrKYkigBDmT5XT
P+Abv9V8HWGQEsZl61AdBQvVB4dI4bay4c4krf2isn3d9ziBclJNbiX5dfEOLmJBs24VfvQ0qG6M
PsTKDTpx47JPKvgyjUxpCcmAxnR+kuUbLFJBCkQsLX4pLoVc4yGVh7gL851Oxc3OJ9KT4/yGyZu6
6L9KVNfY1ff4a4lEM9CsLCW/h+onXYQ/4q9NnCjyu8VVYpt2w+IeDMSoKQ8os2s15r+912yLtmT/
04UfVkk8MJGsPgUoMnPBtU2iunVBNtwlcweYVPhnv0U9CaL+tfHcDRiyi/fBBcQ2sa77IO9RFbgo
T8W119hpvJJhPdyawXgIvOkgPbVvl+hIUTt/RL5JBNCFdiNmhoOGcqmkc955pKep5IOl5FC49xj6
uk3Sl1+hH8ANK/17q4IBYqz5vlMCPX+TXl9XZnpfFkAf8nzAbjeSbfKwGxWPjUdAqwo4fkWhDj5I
3PtBcl1mO9OoPt7CREsIstfGY7j8kK3f7YQBGaD2A5rLimp+leGRaDJlUHnvImGz9R4rczpGqv3o
qY+c0z49tpBaJqTKS8dfdGfm6YEF4mHKZXxx/ObDBCV7jLliNMOENcqL8X+xG+Jmn5T4P/t15JC2
dOAv7an+YownV+pIPiUTvexU135xalQER7YlbG0ICopFX1Zr2ZA79QzZHGEJlCvHdep1ozUIXe8Z
M/iXb/l0cAh9SyXlch7MR3eiId1xoJnSGchobKsGMAn9KyyCTjDOLoyrZOtSTMdYZRIGotg1adHy
1bGexocpE0BwmY1NZvGDDoB/e/3H7K9ibJ9EUSCMltXIBISxddu4JNRZqWRAUNq2JD43yJChBiir
7Q4s6qN7B9LwVBrzBl4Hmz5XEB8wuXrWeQkSz7HOZQrcP4pkd5wM3OzYoFC1mF2r0gQdF/OaBxcI
9IucjNWC44xYegdpe0xF+2LG4ZFhytyaBk7RBp8jIO9xn/d087oR9sYaOOaqnzqy3fzpHI6g03g1
nBgGIWUAxqLCSKzSgSdcVew/wziUJJHsl24s2RwoEOjhEK0DmwukhpGS+LY6RzaotRYwYmaydMWK
y8bGBxDIvZpbDDWB5jAT04jK6D7oOPVH29iWfv6cmBA6a487flWT3Lc8DEWJa36PblFuRMGOlLW9
3PNQ7AXen60ywktI0PJIrMZhyt47U25tF3OBnOMKBAD83qbTr9kkn+Okvc3AeteuG38nbxrH9qoX
fo9YOzY0/HHnztS3Y7MckhXm7CC2P1x6QmbOKRL/d6x8m+qILcL7sYy/qjT9dV9TmOdPP7YbvLEv
wAlmzJ9d40cbKTxs7dUu7pYgcjxvY6vEhdaDTx5x1ndjvbbblKpGAo9JEulPL2Uc7DKSZEE//Ez5
31KrXy8bXyxe6rMDOb0Nvyrmi1mxavQ0zvi+S7eMmzVUtaWTlw+6sVIQJ4V6zb3qy53z/Cia/Nfz
+mPZuROhIMzxsSFmfh5+GiqnQQL2yNcpKmyi35BluOWK6LU2i1dF66yhJEeIAqUYjuNB1hCS7AgW
ToryhINdRgczNXih1/66zaL8obDJFXq8vkJLfHe+PCrl/QbO7GwUXEIjbnwAwGwK2Tr6nWNAC+Jt
NPG5FWO2MV2yx9xayL6TyRtGB9iza7Jsxf2blgZXS8TO1l9qEXrMyXL2brhboevNpAQhlAAeiZay
DbVx4pG9iM7JkBgNlzbs7xPrcu1C3qNd9s7UrUK1Cg+Mzf6eD/2zF3xFjdRiOxuwFnVYwg/N4s7G
qyDsn4GV/nEp4WzH6a8R6O8SxRYPLpNvH5nWZRiIoCTdb17anyRpyO0ummvgUFGHMiYWQ7dffXdF
+IRQdDFCleOJa9DqWPxXS2ee3S2gHrIOWbKXJgmgLgi3EZckKHj8j0Mv/RlyjKK5TP5EMjPZwxYw
v2hEpTkjg7jFP5i7MqiotSL3ZTpISUt7S1c3p7SNf2149gQBaU3EtT9u2qT7tN3oYJGIPSeBTQTN
+g1sK9uaIU0cLmj1tdOz8jMGS51Vy1bWHNDR2ZNBcp9Z18w0GIefCcPyWecFK/Pwi2kG5mdPsVLp
fpkdbEEdPsclTOWiHplMqP0hi3dJwKW66jUFhXKupu5DewRgevSlfnrtZE4hDlxRXMfpU8MvnNvP
Y5ta83WoyvuQwqytk4G+zYR/dfqSd44NxATUIDhMGX37HoZzKIDkqJiXAEsuGfhh7tdjxxITltC9
S5DuFAz8S4C5wBB5yaMdoU73boIda0nJJz6WB0CgJ2zAb7iKQEjqZukam1nOSy5jwbxwThyJTlQH
89qs6fHg3r3v3eypJWzGhkT8DB3huAFi97YdUrLGRwT28VJOEP2mkYMOYlSdYIuucz61vuM65E1v
ZHL5csyKrPoE6lLg5LQ6DuXAfVMy52XimM+ZMNnAM2MddIPwAck1dWE6ZOyTIGN6hC2s2kY+ifZf
NP+lDzXG2/GpRC/uQ2pf4nz6gUyF+bhhlQ7sCX96/iedjHtt6ItZx92mBxO2YTHz2BeJtYokJLCZ
nWs3Ie9YHZCmOHngS5591krcEUkOt1VmPmkBWKwS5iavjR6qBVoMzyjfaHNw9mEXfaUJDE3Hvuql
88Z1SMUR0yvIFjnhKsxqPJm6fwNAeWrVQiw1I9pBqZ48TbqCAqofuZ7+1SWw5yBxCJBlMRJVbpBI
nOM3v2ltutLnUz7SUpykIS1TmLVohYG+4535/b32ejLXHSY74DnjN30QOKxk9okHTuzDuXxpx/uc
zuknpbtk1zkEqVu/+OrayeRiOX3Nfpud0xBkQIX9N6nWlTZA0tpwpvCpHmCoLdd6Mv172Q+frFTU
tmsLNLtgvti8U00bL62sWJnGIcDJsM33aeXQENyar93kQ9tsnaMlAnszrGUa8LMZeLJyC+Yp5SQH
t07jS1POH07uIgeEcjj2g1HtywJaWd/fnEVBToqzgXFkFdYT66mWE0TpglWpJgVectDVbMtCZAaJ
Pp0Fp9KKk88lNzdP7mcaARyZW4++hOlOm1TvoOM/NAF3z7Z3/7q2BZ8eSqJF498sC+5ornnqk3sn
JZhoIgqB24JNQkF7QzKRhOi078j+0/TJGv3fSjfHth2wXmo1thzDCX4Klp2iG55Z7+Jz8t5iRRql
pBuFn6tcIvFaCkqPsIZHM+p5z8M+LgtUVX8YGrvFv3UyndPZQw+KPFwcS1Nsz32WxxxSLONfOqCl
G2b00SHhuANLJc9Ivhszfc5JKdi+nEi38rsUNIbLLMKoww0RBi7Npr7k1hNHCMLjk21mLenVD1OR
kfr/buH/G7ew5Vj/J7fwmWKc7qtIvv67V/iff+c/vMK29y9fuK70A8t3WKYJ/t/+wytsm/8KHOBG
Pp4Ladue+19eYdf7F8kDPwgcC5nddv/TKeyKf/kBbgLTtExMYsL2/1+cwoL//C+nsONYXNdMxAbH
973Akv/TKexbeLPamJ4dWzGk8aKLmy8vh1Maxs6zLc1ziGAd4Zk3S/U1hWjRij2ZPWLgF6TKyoYy
mpzuQJRXh3fnYkCzjZmiumA7YkfeSO8XLfWuFSmiDdzGanwsRX4cWvnqO9OakwWXrNqOtfwzF/6h
LCUz9l0eD/d5Qsd3py/OSINOKp96grcNYywJwU2mnas7P3YFYut4nW0IhaK4gXTcl0MDDs+pjn01
nSM2tlqlFHBwi9Higy30zvbw9FiZeNdj+2KnT4bhsMYJaUtq7uu62aVZeFwSmZiL1uVksDCCwCv8
B7KFWz0GrBRZTQY/8sHukm1EE13Jj2+G9IRf+zK4tlV3zCeTrRBeooLErObSgCmMnglskeXrvK24
AYUZq4u5Oee002u05WUL0k24hfpkU6JHGI6/D5txA792Y7KSQHd+1HYA4OsI+YseYrpzwWY2hbel
juVb9OYt5p7lBuqgX60c1FLKxhstpFy1YbctK3H2e73B7vKEIQulpMof63TaqiIjD5W193G2y6MU
6cIjZqbwXcViCyn0Wtnhlsf3w47bLdaRaO6J2mfJoeoRdCoSPiqb14UTLPmOm8w+FE9NRelnySYu
C0lWoo2uSziHqe+BQXF8Pnr6IkJ7C0nnSfU8AXBbVnLQF+Be/rbMQSIO8qd05cbIkxfBTzGbVJq7
JnXoz136Fjrz2fNpgqVloiFOl2hYZnV3a7EOx0ZMBLL5LmNUmpicBtupNZKUuQnmYB362WlMy2MP
g7UGVyYIcGAl8+X8lrjhvcvFnOiZsoIHCRmYfdRTHznILy0ivHs0eROw5VjnQXhKxRdvp53OMAN0
XxU1f+mIsQXb7LG2jL0hiNkksMo1NA47wq9YulQXXt1hWlUGTljGBlNE99Iyz0tzt+O4JFEc5koX
Kn1bsYGhXJk78aVt3ed0YPSxQcXV/bqoNXaqcV2yhpgVyxNYjoRNnyd9jhHufNwXd5VrbQt73rSY
JYIqOnnlNyvnVYHJOZzJohlG+kDoM2j8FyebjloGDUCk/Brb3UtjGY9DctIgDXKN/yP3DgEh+KYr
7xOVnTpNrjCrvxCvDqVsHhkcts30x8y8HzeBBgfs5S4xwnvdhO8QboAjQbVGyTC2g65Z0AEEaO2Y
uw/8FKqj6hfmCNABoTgE1EP500vZokLKnu55xPmG36yJccGh5Aoh+6Fxx6dQFWB7IualRXyq3feS
aCKwCwJ60d62GPXb5NOuXhsoWLWXEhtsX7WHqFsFrKXJbBvmqzcztQU4z7FUzo/Meb+MmWctxKWE
59YRKjKY+YZ072fxNbDs9g6ewNYQ0TdApY92WZl70W/sESUc+jIn0LlMx/3FDb2XlnQ+gYOj5cwx
qOfAWteKRODU/SRV+KTrCJBF+KfwXLau5HpLh7WQY0e3QNRfScYEYmjv3imrPzo9VBJ46uI9sCyu
pGm7nzI2SX3ngmlvdknb4BOgnaRHpV6lU7e385iozzrHeMedocgohIqe27A4av0jQjpFVHMxHUwS
5tGtrbdGqadAN1c5IG0VsueGUq9cVW6dsSTU2N+l/5S1VM8qrV6mLrtOBZbWNNth9l6XdXxVYuSL
i7nQBpjSUkUtNk7efzlGuU2ltY6Bd+GZfRKdXAuQFKY5ocvFZ1FijwJv5mMzHEWNJt2zqn1tRc30
5zEgWrX4KXy+Bor0CLbcKeIOjOxnhAzS41dhwbpgn9Hp7yL6CfAvggWPG74I060Ybq1i5dCPG9QB
MtHzlijOSVvF0XRBoXEq2Xb8NOigvss1hfQpPAy8c6y2WArSSIWzdTpSPG/67qpIP3tONhezVswO
axICOly3znW3Y9kCDoN4IoscVgO4qqtzO5ofdorF0qlw5MMR1y0L2aYmPGw/1/2MNQudhtzid+VN
f5Ur7puSF8NsUg7QD1yCwhQYAI+yjNFXKVIjl7ZVvsSf13QXOw+PRVy+5bTfWZO9HzjZAptkA9hE
p1rpydrFJUIyvk3ciHAuFoxucs/Fg4/R38JPpoF0rD+EX/41quw3kvl7OpD1J/E3KASBFhY5Ztz5
DlPCp1VXLOz5HMU1TLAeZg46RT2RZ1QZbZDQsiL9jYhGWVuE4z6BKpzwGWO1OcxDvKB3PgS+Z7ss
TmiDa7Sj3ZDzFw7il4Ht8kh1r+2Ka+2bl7Bq/nbgS3wzf2rCm0qQPOKYm4cOIR6bFQsfI70kE7OB
jv90Db7yrF5aGr7z4aNqPRp4egLdNj2iI/7leKNHH+SsTm+KwhV0xleq6/CiEAzyYR7WrMMfiKX+
k8i7MxvjC3EoaJt9nM2HOQx3+L6eI2C5d3Pzp3Dxj0TgpErfOPdlxJ8zbFjRrmTCvF1W9dGVhHOA
ZrAgwovcx185yPRKT1c9VZuMnqvEs79ka51tp3+bbXXPJZLfiFG+GkuoBNfX5Dpnhz6CBpo80KAt
h6m7lULgb7O+BStU0pfuyVhQe66br9sl/d+0jPxFhA/RGY+Y3dDSPccmPpPtoDo+gwna+0V5xGxw
C/rsoTbFvodTG8p6WKsckxz0g74uMcsYLe5B/w3NlSTGEwHb+Tcy8MH3Tyo9jLbceZN9yXR98vKa
55egKYlHgldGA3jLzG7LQS6HZ7tz8iWysa4WVlMa//pRcyjibM1a8OAM1zIMX9EiMZL3EJOzhYUN
I8fB+TqX9oWd2h1Q2HNq5x9GV73oUNyE6j7jAGNMUszJZjkmyZ++4PlZTTzSPPXMs8wRcJRsBy8f
DeqwRx25SsCbjxmUxeAQICb6FWEBUkjtr4W50XEuxfQlCcZPM9nSiRYjhfU9NymlyKiYqOoz0tM+
MCZ+miJ9HV0gcL77mFXzgU6nLHjRk3px4Tp7sX2qLb3F2cdTbuyCmodeI2nzYczqBrnjvsvTF4cl
2uzaYPbap4oXSUOCJ8yCS5GrY4JZ/9kAwUV0iajhVTv22ciadRcR0SoHFwr+I4HOD9iNzC9hhIes
W8s6fzBF/NGA08Bz/EPgE+dlWoGeZjcPJH7TAvBCe+SgKb8rhPWVTiXFoOC2eA27ObZtwOaZkJvS
rT75ashavUjhfucsllcC47sxE3Ry5psFXIxeLW2vg7z756/FWzQzN2ZnHP1kfAkq/eK13niF3XmM
lQC/XUA070GUiobmRIvZdabSkM0qzlyktxXtuAVdAQgLes9aEAftzCFH233m3ef8wg/2WKlVjpd/
Ri4pAIesY4FDFTvfG/HfFckWttsYT9Gsb+APWfgsJP3y2mUWD0EpdmGGpUCMmwxSZVckEBbWIwkL
qF8e1VwwV2q7ofY8Y+oe0z9hEX6ryD1iiqHSqoGpkPUEoiYwLj6FMAoQaUfAQ1LSkLnRphFLWV1S
rBrL2hWufRgtCzMxAndnxBxohDIse4o2ES9fzJLho7WPpf9SdoaxzltJIL37hXJBun+lx8X7ynSy
dhCpgxO5i6cJF4EPEigVfzWvm5Dm6nIIKD/wYL9reSBPD8N0sP+409DhxMPDWtp6IzWGmXjRG5r3
IFan9l12Bb1n6THL3WvCzGvX8U366dn16Mll7w0cq4faLsMXo6P7cTAolYHeSU8Er4IZcGuI3AVy
Ojw6pg9IcGYy9UHdTeKIZNfuwBDsJtCuPv2aWvTvoaCthmuWQf+IODLRsflLTobbtwRrGEotl5eA
3rcL97fu2yOmX1Ttmd5zqPehPx2LpNlFxExyF+fbSHwTjweg8x0eeDTsxXeBkYFke/BnnDHLjfC3
PN5HfvuqEiYm8vZ38TNUMbYN9YZcC5A+sp1NHr3EJtU1YGan8EprKQDVbs7AzlMDwO3tnIf9exfD
FSrtreWrD/UUEShaw515qhBe76AE3ZxgBhJP/SmQ+PQma3mKI8fbJjbPMtB2wkF6QW+bYegeXet7
Ltx93FpyN+I2T6dXm8RrmrYYDgJvsWkx5hOu55JrC/3XMaG9+vuY88ht5bHZJ3JOVl5Lz4Z9aIP4
4Kjn1sfgwYh36/pmU48NsKhsxSLywR9bbGvVLiO1mZkkJtiXme02DmZotRVUAZCpWT4fGsu+eKN3
MLFv8h2UcsO7rPX4I5mGWULdO/Ur6wYr+J1cvgB3qvw7oCILJGVEJfxJGGCjfFU7Z91fygZcAych
MJc7CaLNdN/qjF8a42wHLCrIyRgLWjY5onuCfBOsFRfL69DftFxJ7zuDpSKJ47BoIiOMoQVqqAOD
hYpuHLA9Rj1C9nD9DNTUOH4GDnc3EEbq1XQfifYa+vVzyE/QkYZ0wDz49knyUM2MFm77yiX6Lqvq
jUp+hBvsQlmd9eg+4TM5ey5SXUQXD5h498RggPinGcCshOO4X9dcP2kw2PHfqp9Eju0+JSwYq+9B
PbPHE5ixjafIpBLEnjGfmYpZP1x3BdaSofiR9F9nwXDKtfcwCvGZV8HDMCLTtcUNPMKpnklVQ0P6
sBqitHGxmiPr1I+l+TCJmachH3gNTixN6WajsKHml4gnz03haYKsZsP6CN0R4JkrHky/fTA7ojFy
/qmolPa0vKET/cNq/Uya9AB9+9IFlE/Y47UbneyU9+135AOSdImF3rUxHnAv80n9YoOKvI3Xkdpt
RXXHP14Mi8m2df6kRC+7uDpkTn3D+rt2XGxFZZ3D2NBvfWV+eElKlpQIhgFiJiVfYQh4ygkXWL3N
gnlnefO+zKg0tcZD+zjlwbwxw/Yh7cTJyhhqR/pGe2B7qB3E4zh1Kv7QxfxXi49GUKkyYzLXNDfk
lUaBh+wU15cMhM9dMrZP5dL8OZbtKcQA5+JYalpnFYTTY9uy6kCQfYScx7nAMAjwT70PsX2LJkrl
eoOsh5NyoYqNi0sZMp0WyRF9gIBCE2KYdnagIPZRbKZ3TF5syI/z6HHowuM9sd9Gaqbovfc9mgIr
Lzp3OHJjdiSwqB5Yg5OK3DWLxa+GzF+k2ZE+OIsR7QRu/9se5PPErGErRQNsQFCZi3+S5Renc8lR
AbN0/fzR3ImIhlXcpPdy7vZ9Qt1DEfwq8uoEWqqtytVukOIlKn+8LLsXAfDFpoJwSSwUz7TVTOsq
cV9F2uy8gTdWDLGP1Sx0kJ+I+HlV+rvSPNftl0Hek3zNNUDI597zms4+zzFqWMyOsnOcdlUI6ztV
QJ2bBjD1hI+699Y1MeLjCJV/bGtC4DO7HRzw5M65itqHTnBCYAG4KNP4srgzMYy09b6on+zYvnPF
Jm6dC3TdtRW/VoRn0pTDyHlvG4IvOfccGg/Ihd0lOVjK4QwFc8v4v8F5cedn71X4WZlvkJ+ARCbF
86goXR4WAhRENDsnveqYjJ6ESlac1u62Z4cliHCVERa8BKoVjXkvdY+F1WX/HLlcALXbbVrMVFZm
n4m6PvVjQ8227R2thAYJxXXCtMrDEKp30QQPdfhmMOFwGadZNR6CLWaMcwaKfzxoFAuDLQedwTb6
nZqvwo7/+Gb361cwo3VK1bhHA2VIQ+m6agpKeFOUH4xMmKbZY8TzX1VHCH2CluhHzmWivY85vndD
G2vfJx/acJ1GXZ19sQYacFdLiHmJx1k8faHfbix+vJEnkmlWvqRT9J2xxgBFKfLkqAAhLVlvaTwQ
BodESyOU64Oxye5zJYnumD/sulyeI8s602FHcsu37jqzP1EdjDyXwmGIdIt3ja4WrIyJ5q7Usj0i
LP5Q12/8ii8G6kOGyz7xA9qHyxMznU+SC+/TLqHIOSwpMfWY+vF0EBiB4HmJInZ0RvE4w8kB5oXh
ZU0R/MZM/ijO/zSuH2BfcKwNdMFFPenZLnXuTOsZtYaYM+eGE8GjGqr7PGDtWF1HfMttGKHz8SrE
Wg1BF5EioZinr4ozmCw0nIfcIPqXOb92MWJsZvb12Pjf5UpdQjRl8h5H0SD2VhHnOst01uDzFvDk
r4Z3Ng3r0X/3VbibYXvi1T5I/kiFP2ygGJObx3PbHoaGzK4vGVyaTRNBR72HXlPimvao+MoeWlU9
QsVdGRW3S/xGZSP2JrOiNlaVD+OrOvfdSw/oAUbBpoOVrVlvlkSINpOqD4Hc4v7vKXP1WpwYMSN/
tSkU9Y8FScRw3Y4DPCK4k4CfBmLWXdcQvA5RlDhxSITOKUD4Od6PRDILu9lgYt+OUbeba7zDLlvu
ad0skwjClcBBSjqtdzZ6iO98cweIH1vyq0aR4I1Gm7jHJavAi0I0jMyBGb9k5Y4Hcu+GxinC52ON
EPDwLdU5ZlbzcTSfOv7YPHxXMKbY+K8Y29eGy96MciI3+A6xmaasw6LBf6j6U+g/ZlmznRKyA+53
m+SHzCPXOSf5RS9mrsZ+iem/awqNa/l5/ofRNe3MngRPMG34BDamGNeFUjtiDTx7fI0o/sYh/2CJ
v8QdNrCMQHzsI+qvuGKsC7/BYftiWvIZt2NFa6XT1deBAiNPerRghcc8DvaZetdLkB9vctniwwQA
f07Lb2e+N9oXYL4XpK59kj0mTbbTbPAB2N5akygX7yisnML0V67Dyaz2dp+wNMw+Cr882uNnXk/e
zorUiflHboqMYECNA7tA05mLGzHCq5TiEZLAfajEORxwstfUtAhLBSvPFPYxSuW9ZS+9rbr5sDwW
ndq0sRFwHFUTkGnJKz+qQISw2bkQb7uVSNcaqQvf0p2Yonu4HCEQ1ag6NhMChcECqMJWCLbsFUTK
Vx8D38onwmS1lx3zfyfvzHbjRrYs+kW8IBkcIl6V86xZsl4IeeI8BWd+fS/6FrrdrkY1+rlRQEKy
S3CKZEacOGfvtVHq09zksBfk3waycbjCFN8LdCQIf3mfKa/U5J05prdOFkCIbbctwn7N2GNmagQI
Eak61DF3fixQnAJxdDbjtxy3lhrJYUs+ymQmhZPwLpaPsMUWNDfwW78Y7UVChapkunMnKj1GJQJ2
bvtW4g2eqyNWZ9gOPboCC/bAhMjNwKXIyNe6eO2j/Ijdd8qIQ8RJiBHttoyr6s7XZGzRCTCNcAcl
fG3TWUqyBzPMd8qq1556szQksAqpWtVCLaOTZPlbILqHGB+3ybpS4KUI7ewsiw2hYti7if6Dw0u8
E1JvLHxMjKPpLhdxvdHIFuK4ISEJbenRNcSr9JrHfhg4ZGjreUaB39A7POJPRwpqGcOmD5lfWWAC
T5oZtGU1NPM09C9X+RwdPcPdZUElT0Jnr/7ooSmjRwKzkiGA7rEiU18xwa7R5waoM7CdE67Tejbt
gMWjPKFV2cvk3i3IO5/H8mvZ4W6KdXluEpfWH2HXfoD9TOl0ei5fOteHfzXGcDpS+5kksq/9SKE8
NaMP1zvydv2U4Bish3skLpTOKQsWKYVHJJzMyMYhe4jEnrm4czb4WE9N4D8HSdncB+JJEpLi5r77
oxLxBUWB/uIP2WvkuN+ks476xrompLtxxTCXdlP5LLo5udcVdxsfsNwqt/5EGtjsMXqdVdLl1wAV
NiAA1rfMbunctlQWRvCgSsGyaOftJo7Mj7wp23U/ELItaeUfI2yUXq0v0II1MeLztOk9yMiipCCe
HyedEJFocRwXcf8VYfmBSppw9RDdd+uF+tyFoKhEtQPx9CXAl0E3Yt76kf3WNWgmxdysdY+XsyUI
AKhofldg1omFXhSsQDDqtsNd0QzPjqlJJTmoxi9I4WT4EtnAM7K9guUGexUXdN7JQw6/YrLiozWH
A8B9ZZ2b8Eg4Qt2TJJ4aeAv6b46topXGNYVW4nuwKFLNBJ5yUezCFqRq0FKvp9FLDMpq7Rf0SEeT
it7y2KvtQdzAukXbYXL5FOunSFX6Ijw61q5pbUaEfcckCHe9r76boqIQq/J0TRwJDE6vf8ydwqVN
CYnUm6uPCMvMzobzxsrdI2tM/O2E85yrNox3jg8dm0QW8ozjmscweTZaai9RCxyOyV3v4fEk+PfC
9ZlYTkJrVXYjZW1bWhs7Nhb00Az/o42DY8LtbvMD0DiD0FB6hXC687sxpJvUBc13CwQRAitPbRKN
WQJH4x0RlXQdXazqwY+g5w1aTUngh3vJOc42Fbjdpgv0zi+4Ssw9WcUeZp61NUy5UzDMqLQnZLNM
peBVZ+Q/jBk/V9G4hLduAoydTNryDDuC8Eef5O2l7Cx7K/sv0xyNP6P5DJl1Z2PAOeXekhqDKy5M
phhEECa4fABO4WXhox1N/YFw6wo3FM9eRmxfzilmUpo2Ft4xWXyPl2JJE8LX8ByjUmL+Yep8X7XJ
qXBbuXFaWC6dQ6nC0stJ8DPMUbIMNuSYyqnqo5mq8+hBQ/C4kKjJYRkOzjcDnNI2n9W2gbozYU+S
LraoCnPz1hSEstappItCcYv5+UBf/Kuq8w8EsefFcJE3orkltf2ou6Vn2o/nMjIIIE9iEqWRhuaK
ppVgSEwdbxMUgtMjVVlGQH3+qoUeD6lpjjtlI+HCJU/em3XB0+h+wJflk99LRKDpjFsVLH6BsaBG
kXXXyeB5Rpdw9kLU0A5rhT/pYKPz5snH9s/WyYYw4cbfdlW7FcUIIZyJ9ZjEFr2tc0yHEQETDzzK
zmvcK3E/WQYGzIrc9oEv0Xv7ah+HsKcH+krrIIjgxlcTvAyownbjbDUk1tWQ+OMmXfTR5WBwKHdp
ZIVECzY0x2A5sXt2M/oAMZdXynjMcqMzsIs9+fwewu6NnwhGmAq/jcgtX3vls2DVzcEEfLXyLXJO
l0VAwak6mMG3zOM+k9u89VQxHkj9vfO6+tov7qjYIjRz9AqQpphjfDtf9aZKaLLAsgd7xCFXx9am
Jva2i0W+VojU6ey/Feah4tLeLNUBMQGGWInvqUQOZ2vzs04GBjAY6bbCwX5Co6abSApxui9eBpTG
nM2z84w/1z1KLG42p+yDDJwDtFS5C2e0tYNBoErXgKie0+Hqsnivkr7CK54Z/kNI3O1DG/Q/J0Wy
TKuAPKKY5MBhVachKexLVexT4SM9aFS7gfLkYG5rR04EsGGDmo/rZKaPiRMk6AvyTZu+m5YNPq6r
7euYV92G3il5SlOnd4Moz4UnnutQEXtaEcU0z+BxQUFtZDKMOEp6zCOcz/ZuH2x1143nannxvHQ8
96L/WXnNSzAKj5QqgrFz9KjbaXTXpM3Vj2k0XYluhQlj5cm+MKH0uD4J3brFUqXxLhrWvMoqAEc5
bvi7zCRQB66DolFPenYKYxd6FNlVFpoHrCYcgJk+bhpzpLGMRYMIIr3mYAclPZIvHbUqHQRT8cn0
uSCUGZ1kTVPdApiPO4Yrtg8Fh/ll4Lar0XFRN/TjDzn6t0hWZ0ijDLJ0kWwM7cL8qPPyLEcwVL4c
mUvFWBqH/NbhlzmkCerlcGT4IxLbZTBk/SjJg0Ac8dEjIzmVRv45xgfZoj6lBcY8E3tT2B8rs8gP
sxkiMQ9pPcpBESyLFjezYWAxmS8g6k5Za1Jmx9TTE/D5Ea9+NxFmAZqh2WaV8TljUbgm1qdXanFO
UxfqiX9StS03njNdPQIWzwkA0YFfBTBxjibF41jktBjL0C2nu2C8djSGbsQI3zyyCtZo9sBVhx3I
j6gzSVio/U1NN2iDYxWVd8emo6LnNELWH2DuXUXS4fyNrmTTF9mwSWdiaDgOQwaLxCPOCyZZRXCo
EXcnSrFXiXJZBOfVMOWLOSXiRwbmYyQAiPOY0OKSCYsLhsvwlCZIYswWWmMzvpmVYplIzgOasU1f
EYJZkQzl0ygzk5l1noDmStqbzI2JSm7D9gAbElyonfgXh9izoQ3z/WQ/9eMY3adL7h7royZ79zQZ
GCx7TF9wP2LOswy1e9kh0vXOqax50qv21RqhSYNeNoc3FZnYbxo9rDzdXfPMPVgqwgUSTzlHZwje
5GmujdBwTwvkqvbLs9urdsfvzUrbObT+O9T1zBiTdeZyA1pL56dIDTiPzXleQZJAE2V4PAotwMQa
BbjRDAx0axM0wQxdLGvOEQIvnAKItIAGV7AmwpdJOpdk5lME94uMmsB+NgoaIDm8iKMVtl80mFmi
1KhdYAryJLfVAfE1vUQi4/ol2mwavQ3KGfVgBYRVUIH5CIiHdm2NsfNRo/vSALRfhrq7stCn7G6z
ZhRjnYVGX4J/iB59Mrz63fTFCspPYflvZRwTqKCnW0fHIZWEu7fx8O7mUbAdO8bQouJaJx79qLHH
p+eHPkf3KiXFXc1v1ejeF5r+hi+7NaR3tvemSLZGZD9CY2aRhVAtB7FGuMbUyFtHZfRoxWSFY8pJ
l0a+jMjgdWGFhV2K6CHkJaOl2yZ+xXi5XjV53BJODD6zdGJ97BPrvadlj4HI4meCb5hYK6418r/u
DSDHTwJfrKmDUVhmJH95+eM8QfgqY5pK49RzXmDLZ6IOg9A72J1vnjIiIVM29wvdArBt7zS5EQr1
OSpCUZbkClDMuPhMPB3BWilnQhNJpuY8Q7vNeuySFBlAzLuuUIkRaceeGhlo1Sem0miQCu9EsR8R
XPLkRVV19ZxmukQ1UmvOVzLExWGMpf0QTbywLHDmSz8V5vNTbUr7xRPJVVkBq/CIvabo7eA2WLRy
tTHkn4AZ+KBHWMeDHvsnQPxgz3tcCOdBCHpNkCo1VQHyGCieQQf5khiMGL+8H51DSuB/f/Vff8YB
aTyNi+eVv/MZaXMjm72YastkUeQ4lvr1dBot9grTBU4ArQmQmz1se0EoixeP1sFCiWM06KvM3rx4
DfYMM9YW0dXrfBwdPLhkbit3+iRvMNjAo4RdEqNi8/ILYdHJo8kguimKd7L6UgrhkSiYGoxbQ4A9
Aazoz1yrAsLTEBIuX9QouBXU12CLnR6eux0JILGkWFZphru3h8BGMOnLnMCLt1Ps/Zzxd8TegSmH
VL1bkh1yPskTzsJLLklVHbslzh6KHHkN87GqR+tIRvDFidrxaFr1WUXyQYtRXbuB9AnX5uDgAMM+
Wh75mHbSPVRefyaLkrmnyVQbR7bc4efgQQrm8SwIEQHg1BnSuvREmV36lgQxl9KCidhOF45+0H19
wPiNCwlfLuFKYCLD22zT05CYHSiqYDhWOfh43a49/JQbErzQzKFcuQubGFBzSf4E2GiGHcKdVvPU
9cfE0UePnOa1dPllQz/AmDjTVTfiQG4MG6ICx4F2C1CWo6EL3DIm97SW2UdqUFFDUvT29rSXMFbm
OHBOY54o5iz+uWpNILlBssuMgwAsQSio+Wl3323CLenbmph85ppSOwoe0rl0t5T24GwGWJlFNLiM
xatXwzRDhJJIcqFZE3xEEXHXA4d6wISzotx8DUZ/OOhIv4Jp4Uf6ioFTQyYRWQcf+BAY80bY9pq9
WTf+a56ZxQWGEG0YnPUTcbKPxfhQFwBGZBIaZxioqDuRtSeT++gol0Wh+8wnhyeZtldOR41mdpZu
w8miwkzmi4tTzstRTnak7LkWts4G6sHW6GGaEXH5DiD0hwe8rbQ4F9uK4WmCQzvR4pvwWWvrIX6z
hHPnCOOr0XivAz2/WgfpZUqNb8oQ98SGpPvIDSsKc/fJod4x5bBx24WTEzJNoytDaOJgMc40ftZt
e2SKJe+CtMFT3W5hOfKQt7hY+iU+1Z6S+M7zyOtmyV0ZkHYyQkGJrVjh3t9GLb7QKtyrEvO6mpG+
gur4DB2y5hQ+OEfnYh2n2GyoV55VVp1N1TQwBVDvdiULZmNQCVctgmKEKPE84OR7r3K9Ik2HXpQ4
UHUnodBrYlmcjUPzvilQBDlxhe2uaD7BkayDrlHrvECASMzNkjE11JsS789dwmmlgFuxdrkN2vHn
DZfxZGD8B3NsHkRhAfMT/kMSjY+otPGCIuomnTuY9G1EkyuWG+NBGW6WfHmfMRd7b10ECw8Jo7V5
0/S5m6S7n5yInu4Mwjyy83fOyN8aMbINjcNb2JDSW83l9ygZ8FH3HD2i4mbFnXnznsZRrhMPVUEi
kGd7hQx2WpCgQmSREU1EohOealtiTety2FLIjQtxkIgny9wbNfiVQBrbwOEc3du9dUeMqtxGngfP
Iu5IxSCmOCKaburhvTkQUvHPBWdtA4Rj574N+SCfVDsd08Ysd4ZVfhaJdfMzReMqN83DwNiv5/hD
5J9zDsPx3gkVcy0rOWJ8PhQ4OLhNFRJEpE5VRIAmRDs+PsO+zoqnguBqam/VbJCBo63RI6x+vUTJ
RygqxmXKVmAwMcBHTg3NKpKFilVUR2TJKxxIxAbpovWhDxP6iMdsZw/gBSqbxFUyBpn5GuXR7RDo
1pq5hhFGqMDgPGTdkvHL4Xst4nuiOgc6otZrwxNodxhuGidmtyqLiZ7mDJkj+6HTGptj4847CTCI
/vt41MlXc4KtF0bpR8/7ZziRbFAnlCtlxDdABG1pPEu1ln5Df5s4LKh+FpRQoOJhnX5V+Kv2VVDS
95PVpeSDiUYdl2ZBblF0jGIm/1lNdmW9OICC1rsVA79PwbD/zi44BCHuGdZR1vq7aggflXOdkKY+
+qLDeDxnZ365AfuWjnC39uUlncLXdKBjSzG8smSSbmm78CBMQX1FGoWgLjn3ienfDzNjncauoSiT
fIQSF/hsVY0HcECcEv0a5ELbQ39IvSc+FHcYjJc0Q59HsECbZyjzTGMlTg21M1i1/VnLndORjKX5
ZW6NgQB7ekvHpNoZheueYi+PME7R/gUJBBvUBCTp2NM9ER2OztIzyXG7lM3qu0urqZENhPUu3TNQ
bAv/FmvB0l6/tOWjTuZN4X2pDMppxmvBZKxE/8XTT1ZCecRaasAIoBdc+xX9aNIMpk8cjBbvesZI
1si15PxvqJ9BhrBq3Piqv0/kTHl7THNwpjYJBtwP4f8M9KMU1Woof4zk0qZQEVXwo2SqF3ExpCoP
o6pRijfHJky2Ue6cvMbHtgDxFz+/REhXR83hoVtiSjJ/2/CL9wETlBKl6BZ5gYcyO4MzWDorGGe5
L2DzTGvyXcAuHP34i03Ys8vpEpXRJgjtD5/guHpReacckpzqpcHXxJnoKl3z3hvt19Bj7ACzAz0p
8dsT3cQ2/WoIfQxl/+6hIsBQRfcg+l4kHTEP931b3ogp2wH5PMyIefO0fPIU/VVX/+g1bJfXNPtm
lueYSYhyXnV/6mE+EC34WvlejQGSeVER3lup2KqIOThJSLCye/BSWYLsGUWyYEgm30pyLKEpbdFA
HKCqnc0JdyU0nLFe4obuDLGOOoMcvu4uDt99hDBAhGg1ZmstCOKSP4a4vg+zjkMXljPTInm+OS5U
PDw3lzZi5GnsYIJcFhOFwywjHt3l80Kwi8LagOoI6Ca6hGtDOTomD0XzXvhfZxMXYYcmWdPwn2OS
seAOocQInlJNA7g1kbPJ8EA38r7JqqPj9NvoKSOiN61JoS1Tl44hvm0TsHSHIW+2ACqYiffRyvbE
2mMfh9y4FhH+kEBSRHQGQVyi34+Y/6IGnEAurYfAZn5RmyQIRZ78LjJ7ibpbc+DbUjyYDKJbRplz
sJ2FuLW29dXD9UzxKHaULARw9KdKm3dVkn8GCL+N9t2lhKqo3Ozo4jnlZawsrCvLzCTfZugucj7T
moyojm8952MsEDrbDRAauhwT4+Q1gfLvoZF9Ai2/F4O5wh58l3NUtpvsq9ElRznhkmzUPrf4YPVo
XmPvoadCDfW0J4pqXKkYAVLs7AfDlwxKWXGYBZ6QD3UU60uQtIFx2EYSACaGLSJUD21dwXRdiFOt
GFbaHQ5NwC4tw+OIaL+dyhtd2m2GCszNp/smiD5MNb1IjP40PDAUuPZq1PoSkTeNWRUeE30wolv3
oByYFIaHChpnBbXIUM1PK0cwKvZIJ+l+IpZc1C263qva2XgosOwYN3UHWNk10K0y4yBdqWlYY0Cv
kANln0ptHIq+gHfM+RZrglG+EJdC//bUyvAu78JD4cYUw4xsu7S9j6mAITG8ioI6VwUp+Q/uudXO
ezp9S4pgXWfZwbUZLwoMxtZzoIeTSapjMRlf0jGnKehfDNZ6zqDvxJBG4FqAP5pRckbuuMohi8YT
+eKGcSpQWnsy21pTwFi6WKWJd3QEVWTf9leT3REqEn7U8rMdmRq01bTs5NZKNvH7b06+v5I1fk/S
sJy/ueMc1FOW8vDVCuwjy9//lqNRZok9QaOBniXicZ8lL2GE46YOEGuVUJLS+EvrcPNp/YLfwbXW
XUTlp1igeeLNKV7/ejt/JaL89X7+CGj549v/l3ktSv522/4W17LTP358+/G7+3L5//8yX6p/eQ7W
S+XZ+Cxd18He+G/zpaX+JXzbFKYNK86XtM3/K6jF+pfPKc2UlmObUkmHu/5XUItw/uUrzJwmPWZX
uIxy/y/2S5t/g1bcksrzK6bF5vQpXd+zBUcEtAUePs/fHy+HrNrcCb3lTDDdZTFSu9kV+tFhihyo
BdbejohHAgIprClPdrJnJM98/lm7DCpVAK5hHLN2E4roVnOCXmsD5mlWjBw6K8T21Zs/T/71t4v7
P30miKn525teTKuOAjKzXIj//qaLzGy0NTFQyIVA4ZUPN1HMORKxHC7Wj0YbjANCV6zRkt+Hkt23
HL1y70Td/n95I//T1ZOSeBvpcv1sd3mjv304IQuEnBgDAPjpjF4rnOCYuqbezi06bdchZqz2fqqh
Jdxehe2mKJiJuGr++c9vA5Pu3y6HMunE2g6WXX/x6v7+LgDMDE0YoIHIKmIgNfb/AZKXhrHPJAn+
zz//a5b/x5JEfW0qwX+MgHhyTPePyw9JmGRqmzCIxhLdtSJvpQ+cT6PXbCyAQiwbzwTEc+85MRF5
Yyb4aptJcJ6bNj9NFg+AR5d9gHpIXlxUJoh87ctAUwm47YBG3rLkxs4mc58OFXrHpPleBpwVEYcd
LBKV93iDcTVBctVj/NibdXbQadvCrlavZjcax6LGPEi8mly1TPqeaCuAJMm9U0wSLzwgDEkBfYy6
23YgLLeoGfxzkV40fC22Ixh5T3k+T89DizKwIJu1kVFwdjP12nYk4WRWfu9y8hU5jv8iHhA6xHm8
5ihIzxYREyGDPWaikq2yeUx49u6B+ezQf4aXIFnArPh/4ecsLTULA54fPeFMKnhfs8sIICD8JU9X
1TxcEofphmbqGiAeOAzuuCckjrOcT8RMlgkEXziFvWCar0QTUBbWqQKOJK7tMKJ4tuLLYKbmxrnr
jDE6NYzzoWX25IIW4VbasHuo3p7Tvnwmw36QTrRznfpj1na+S333jdAlxNBN9lH1o155AyWXCokS
mEImZyrsyLUJjX471zSv065ODybN2IvjT6dWqOLoh+EMZiopbu5Y3Rsyjwkjd5qjqrr9KKfpVBvF
fBB++zJ6RnBSOoCQaBBONzF/0cuoUvRufvVUDfKNDuqxeaPx3L1WtISQIkxbAZrria4eHZCS0zhR
oHIjW/2M7NK8jn1FYWEgzNZTsiOhb9gRZxms0F7FW4HGZu/6boQKF00503s6n0Uld0YYvudQmPj3
3Z+ByvsjLniGt8CU9wMACprmwGsCpRkO8uIMxjuj2tfJwmqJ/okBjsG8x/TJATQmxmj//KGz1R+f
8eUzJxngCQvog+tYf6w0ZcHsNK6SEMGXtXEyvNp2258cUCBT3+98NEEnsmHqrfY/4kVlZeZlcO0z
+2GgV9PN+fA8xN0h6VV8HzxXMROricBUQoYouxBaanTAm/rZbJqOVdMQdzS/zX04VxdmiPGJZsc/
/z7WH6Z/1hDLND2oTp7nSHahP+LBTJM+Do2pkKMNpksnKtTFeETJAKujRv/bNr0PY8c9kBpxV8j+
PPgznRMV0Fqp0uM/vxnn72+GAtn0LSAEkv/+rLGypoTsP9ZcNTAcS4oxIK9W5ocJNdqNyZm5clLL
OdvLS+RI5J0eApTWcBkOhOU2NVfVYGNSz6ujLHR0qRJiCzloFdtBnqOks75VAvwufXt1HzI7M0aa
I4ODAaovy/OcmALQqXMajG669LVXPeEGwCGRJ+SWxol4adJx3hqW+dMXjQ3lbwje7DB3NgaHoV1W
BcFbUTVf8rnU947kEv7z5QGa8reHj9vlQ2ZwHNuG1ffHzeJ5HuUcRWxzFiK4xIRk5DMYM1p0XhgV
68V6H2598GovWrrf4lGmP1TirkHRDuwLC067dX2m4/V0mBdOPLL7XVUX2Y2zZbC2Emk/x5P/Rkh4
cdUt4ZWVLACSBvNTiIixSD0XHUmBQM4fi8caOxQykCWM17ImZFtAjjfthGzL9W7GMPgPGEKGq4hg
5i3fpUH7ySh+uuiWHsgUeaw/y1X14oCg5FDciijB7NCBAbRFiwI4pNE5yECSyhN5TxlT5HWTTOiR
0MUXUstPEVUPhSMwKgJOShbvhO3HDyMjak3FssjMUMrY/sQpf4gPiQmxv9bS2ROOgIYunpy72ezq
tTm4i0zVIKDZtHjh9LBhaQY91zs/y4R8Smn4nL9xRW0xFdorNRBQR1Is7CxFnEOQgkBTg6q+4viP
xq69hxsc3IcVZO1ZTQcmUPriVbG+GOyP+Detg9JOfcEtSKI1Hmeia2Z/Xxvmtq3h2la+3OQ2sIZq
uTzWGBE6EDvdtslt+4VB2INRON6TQsW7FuD94Plwcu8YCtDjen4ibaXnzhruI4w77xHrSQkvhrwa
euHY+5vk0WhjzDPDLPe9hPRTDtCDMDZM14y0upge+p1po/CywYQ82A5ruAitlyg+mb7dnIh6a072
8lU8EGT/z4+4XJbP38tg23Zg41H/Wso2PcuhfP+9hMq8oZlqA/JD4rrPNEf3TV3k5yhVEIPoNa7D
yLkf08K8syq3wjMUcqdUoy6zsn8MplNtCILsty1RqomeqxNDQjbLnNB5E182StUu1UfthE9z0MPg
lN1j2U0mEWme8ZDHzT2Y0vxdmF6BGLthvw3mYxy38JhSfHbOAnPVbkzfNx+nx18vKMa3DLsamsg1
1rmKEAXZy3PWFRXBP7Q5KC5Y0ObvAkEIYu4MrmbkNusibwlfmL40HZhMsuCj3UgNsh2Yy300ZU/2
UFy9Tok5Y4jJV05iy0M9GsMJRNZwUkR/+5DlsO8ovLXSyi8QW/KtM+Q8jOg9kFBl7jpD4LJJkFoe
ANCj35667qNHLIBOVbxi9hYHy5T633/udg22Hct7CSHwHaMW5eA/31nrz+KYO7skZIJ5EI5vOeqP
jTPtu9y3ue10XMR2AHz/5nXeJRhBxWVzHpH7NhSPcJSLu4ZAvXvkcimSKfRCPmhNTdyVAwV8ZU+Y
Ritl20///PY4/y2P1n979IRj2qR/+S6Ynb8vrmLUCkIki+uAVLrtHXkuDDs7Fqm51ZRJ1GywsleD
yINdwpwoJt/rrU2KmOV3fqn9BgV5KY6/XpgbCwLEUBDX5nRLgznASloDCyF5XAblo9uU9WYsgujF
R/69ixUqiRkO4QUnz1ZSSd9JSV2MrTZ9Ya4/7vIcwGt5m7q8OsU2LqGcZILXyS+INS7LXTIJfQ5a
le4qFbtbQqzg8uhCvICOCINWnwK7jABuDGxuSxcJso9z+PXdrxfthjmtMwq4gNV0VcJspqdC/FAQ
UaI7qRPgrUn9bQ3JGJULVO3E9fIzNpd2jeEmfyx8Zvn22MG6KO21C3qz6byC3OT6o0VhsQqHqjp2
jLMB/jXwxt1eEEyCtt1RpnpDevct9uPxe0wOpZcZAgy7O56q1GL0YY/izZuJ75NtQ41lNw/axWYA
CG9aDYQFvNDvNHp376Pkb4FtP9YJz3qqVHDwusA7eYadYFQpvzPsTndGGSCLjoMCqg0I0SrgB7om
t3b4fHrGkxXE1DokLYVhQTLJEc9L696mysHRIMCGRREJhstXZvlmRp0+VZUXgwSonZ1jC4Or0cEd
6gBWFKIJ7lod2qve1aTSiy56CrzuUnJ4IoR6xQKQHPKQgGQlQS6RtIUFMorjCzaLfJX6LY7hMf/Z
lwVTi5G5tArso4H6eDW2fkobVsxbVC7IgdOkvjQVHelo8P1LllvRiZTsk1Ob443NExvnmJBmZKBn
tlX/lmKwM4LuATDla6TyctPlWh+CNvDQKkrr1OrMRmDHV5WzpK7kZvtmMFkZwxu3YNgYoeQ2tM1b
lIzueaJgoY+KtNPx/e1Yjuo2gVZuJiRGSUbkRJlWp8Zgzo9GdWwvJHYPDEz0j1n67WVAUQu5iOT0
0JGL+S/8BqwCL5n4vqBFw5NgoLKbupF8ATU6V7AP9i42cpLuK0Kd2I1xJd9T5XC6WzmhwG/tuk/U
/8WNKmItiulBNFP51Q9KtM7NrO+rxIzOEXOs9a+/sL178KfbMfLEg6UtRae5TFdRXDmbMMe1ow+y
AHEyloW+GWWotiRXyDvCEUmot+L4mBVAIRs9T9vazfx9qGcoBEZgPVnBwrapZ7GxBBaUWs7mgr3I
twZeRC5Ahthk0rg6stBNtr2mZ+q4GP0ha4S3RRbZMsL8MYfZqjaH4DkgkOg02xnBF52hN16JflEN
cri1grRRy7r++ibrmauJgmDsyLX8K9pO9zDQVJ0JULgfKJKv6agZrmtkpI3jhJhmc3MPFX06mYY/
HbvWQ3ZQevu8QnEI5hnwvF6Mv+1kHQwbRvFgynJfRYQVGWOYXUebyWkQ8GQ6ie9Rs8CjCgVjeBXe
sWR3exO3+krTaOCcXtTbqsSMNHhW9nOi/dzJzegq51Dl03s0pv6FU9HdYIY7l5DQHWKM+suWXxeM
Z2G/9MzwTuN/vmTDMsvJgBGYZnaLaf48iqQgRVsUr0yE8k+P9YVERSJB/KaPCOgW9QkS0CFX0rjw
lJRPjlXB98aT1+E8Iu2UhGNFfwHpIDj9DzN2bQrnadq2KVmcse/e5hT6ZB32xSXzgC7ZzHsvnh3y
L3gUlrNs3FMFwBX9FYUJzOPRr09RLeK9TP2fv+5B5dKdUNzjdaXz8AEo+B7ITjr68t2sCEsNdR0S
8WL/lGU6nZoQ219jv/b0LY/j8tJmjIFSDHBATUPEx8UEQ35E8mUMvnMlHfb7hKjtKiXEDj6n1qbi
Lhycqhs4Zfvjo5wQySF1fh0UafI+dLDD0FbNu2JLBqvymOAmvGOkKd5ghjxlRJUGrSPeRMJtFmbL
GJu0qpDYBoLuzFcyL66A66Zbg6CVinu8bxvDfQ7BWYUV/XqcGvULJvQjwWjlpmxMG96ALq/W8uKm
Y3GnqzcwIPZbMOsLxx5APRYkzMypsKZ68zbtnW9O2RafZtndfHbk2/DryJ8IDGMEElmg7c8xCQQb
6AUensJkOAv0kras0gf2AmBtlrdqbFKZfZUba57b59IbzA0Onvbgxx69pKYHtmzpJ8wEl8RIgwdP
kI9Eupi39RkXn9g2KpDSjUuyRJvvoiEiIMpV95OHeZIcPVCt83zOZxwGBLhPO+IIfhRNdM4WImsY
/QdR59UUuZIG0V+kCPmSXtv7bhrPiwIGkHclldyv3yPuw0bsdsDMXIZppFJVfpknET+ZxLZHEGyv
plbTOOYOWXIKxzHGj92+MTr6R4TEeouJTOCyLjcODONlgfcPt2wVsC3Cc5bw3oH+SYKdkrgHLZNm
tdwpjXM7zjZxRQ6FOpOjl9fmKvTxo1DPkZ3jlP5oBchcFEy1KTYlle/Fn4EztgfTc4s7BUtXXZIX
M/UuX3fDGKyNrCOf5dQ8lqoX8sPVR6zVD7C52l3hjxpBdg1EUUngrNHUkeQko/TWp3/XiK2HzNX2
WTN7wIk9LzVKfoq2rh/H+THN5OmYDK+Ezr3PFLy3GdcV58MGVYv7JXNEQ5WTbM4W9k3UynHT4F+n
f0rqJ3RGYi00YtP3h9+TzeCC2ojxNtk5WWdqMQuKijY1HoxDm4MEoakN2k8UqVuLRf+gWXNeiweH
krZ8sarP2EusRyay+CpL332gAbdmXK3WqtVQj+y0P8Vy8i6Rg/Vn4L78kh3txmHDUomnAD2hQLQp
kuiZ/qBbKzrcgRmoXFi+Ce8IXpoMrBjiYm2fvKB9iuORJYUzSLdIHZgSRkMFy0Ac12Ll/scA7w+a
sBjcpieL39Ou04wblTb1KayT8Eb8T7s29gPXoPmGWIM9U7CfCHzt5lujBqkGqwS8pcLXty5dSKJT
xbrCCGNOhAzLIso/OBzujTYG7DgG7iZUczpuCL8zkANHqxnynVScuPRpTK4lfV0Lm3XgHBnh8Ci8
/owDiDNDiaWIk0ty1DGGwzgrsw0KCdVbXutd7JGfkG56yW4oouGcF9/9ONf65BpVlYrGAt0Ahdr+
kTukiA+Uvw/XFvDsMrEZiYPzHzkJzIjEKM8uyAzDq/teT6KCj5sOFywaay9Qh97QumitNVa3bQYG
vpbv/rjwIi5Z6XM5yHvoK+P4/xfRxMGuZYFKMAWtawMlrdIVgzu3OJU2KQbgwv4uMIrv1BgCtk5F
NpufPyimIYFOUfLFavFe4Fc+1LYGa6PM8jlzT/5yfvGgI9lx5nEeS81rPXzIUTMvUZH44A2if4Np
EPnqiQnHZPHayLEPpPW8ZVWpi2YU+GC5jR9SXXj7OFBfWi6bndNovwE1ErcgT78NG9tirmHTLUsp
dxDtCe1JCDr+WOVPupSYWH29OzFmJriPuXib41Y8eXFonzUD9FaEpZimSbi4JfOic6vBqAZLtvQd
OiPK0j3hI08ecuKhifzxjIi2a2SHnIcdFZAo/FQhUIC85fFrHZNOt5k6FR+RwTFcQ/qa9Q3ST9IL
duHohTthp9Uq6dPbqEm+HzNVZzG17b0jV/r3ZvZ95ELJ0m4GM+UrzzNSJ8BUWt/J/0W1ovJlKtck
Bbh5PSlvSg7OMZLuecT1MVq28eYNRrseWqM7pF1rkdYKHXyRFjN/CAkNzcZMpocyMRHA9aWRfE/T
CJrFb4AYK6BUaZuXByoZond1lGEyXWg/gcAxlB06FG+D+DXH2r+CeSmXaYnH1CH1AKOOoL87ljvX
at07PTA4OLvv1p6ci9HkmyRMc7xxfgvEzuRZIiL3k4j56EMzZkj0HpcGLPCqN2hKNSIKuF15+3uZ
hy9EQtqT3ZT+0XWsU4Mt4Fphyrt2e7oDgw2ntEdV02HhTEQiTHJHNVuZ2pkbfTTLODTzR01Fq6Qu
SRlRd7dVSVbfsKZV/71EdTJT1Ntr3YG616tEraXhatA5SD1m3a2iPoWYaaX21uB+xo1I3/z+ZQoL
Goddp9zguoGznYXVerCtgNIMmUItnGssXaT12A2Kb8u+kmYNn2WNv8csavUQk86BU1DDqOwmfy0M
lIakxUeIBTjjbFJkmwZf/2ZojMd01mAm3X6PSkhMre3Rq91G0dkvFNcqT4c6obW9rpN2TUN9Rw2l
/CCV4dEkQr/Yaz5XRkPbw/E7f9qTCV0IJ6B1pKu9Y1mGT6GQPBFCowStDKg2drHelln26ZfVsoFk
9lylRMVhgtgQGFq5KbWM28BMi+ZA0fg9oczj6gs3u47XoUu9YzzXs45R/iMS2tgajRatLP5tooBz
Cnb1IxEtQO5s/FekUZbDUPbnEmWB9h6d/aFd2gfuapONjG5dfbvG6ldxXuX85q/SmOxIjxayIsXu
PBmm9qlDMh1dj6ZInThcIGa3fcoj4G8L5bXRN33HxU7kCT0Qo11sqE7wH8HXLvupki+Y4ocbP9ir
MEz5kjN3OkPEoyBo/k2GO76gmTfEAvhqj/VjVrvxa57g/UgTj0Cn7h2alORUP+K5dl2no36kQ/Vu
on9dk+qXPiN/mSQ5ioVvnuSkGVcmaNEhoXxzlah4fLPgdFNE3zuHthKYoZIJwFqaHfgr5alKpu5J
FiQiHIntxw6y5kpIttklLnWUAdL0MSaOvo5zHZNcA/Paju5tgtyN+B3tfDGIb+xKdEiXzrghCPhk
92N17qYi3jSFR1Fz7ohbZ3XezSkLGkUr/jwV8wQ/QKde7RIHqddRqhuFwV5wXZ3nGuUkOEZuYm6E
3zoPQRdXFLInHNCi1AIWyws00m4n6E/ucVk/THVxJNtNksViYKY3bxHTRBpoEQCcTk/GhSIN06Mq
YpPuakbxuMKg7ZfXHrnwb4iFzALTSybpyaSTL9c0dItMy+mlQbdLK3BMhLu7xzBSHd2B4M9hoxEM
S15MqUgSyRBavWPi0VUif6qJhPiObF6rJFAnMg/kTo1110vnJ0nXQMfiH9Rkek3CzH3UANbQcJly
om/nGE5LJ1hu7MY0fxiq4EdgtL12tpPfgW5CoRg2Rlpx9iWIReyifWDJx49lc70+tAXVqIXiC48d
raVjgEapzy8eUQbiN767d0MwmaYZ4E8LKauwvQ+GCtF1SHDTNfVUrTH602qihDz02jRsvNqMH/TM
uPcqpjKwzdl/y3qi0xeASOnq2VY6eJFcIATXJqINj6NhtEu08ZkEMCZexoLhipg9TxDl2EffIVWd
aCE22MkH/1t4MeBo9tgR1VOaGZytsahO8Kmq00DnFFvBzH42ajG+edx4CBxUEeEpqyHomONHnCTf
TgW2li+x8K1YnWSkQSUCY2/osJjr0eNFL391Q5Zby+epKGGpqrY+t860RuDrSC3ieBIBzlG3iyig
jsfvHDlqG5R6/xBoMaeSrNqbCWkrrCHq4lLKdkGYmFYODWPnwU84vIbt8DT65Z1axCc59vYNqrd6
auitN3Nteq0JbG9LWYFetuITT/XklLQ6ZxC6vbtouMRNpx/ziCcy+7GPXutgUmmCVidPf+cdMGYA
BqGr/py13Mi20UfXqBLRVYW4PwsdAAeQBcUkncVEHiUC8286C/JA9eFGmM/D8I3S+SW0AaSFBupq
4ZhUAzFBLS9o9rxXPscthLG+YDPGOAuupKgpTTEMc6s7Gt3orACHOrLwx1Ny2bV+8EScsguH8pLI
rDuH1mfTUwMRjDYRcn2Kb7rxQF2i84gPCMyX7u5rj1Be0IVba55cS3wxC1MxbelzjLdN6Avsh0DO
PI7H8wUtuf3fWiefNk3QcExysot0e+aJdfqpG1TJ1SFVA3lASZaRflD26DwPYbqJatB2Gn6viDd2
TRmE9YpD5Ik+NnFL8PtQNsp7IlCBj9geqDdMvHadDj2tHUXmrrOERF1FS3Xphx6KZM3jrSxvf5+V
ffYPTklD/Q+TytGZvNeIP7pwtUGyv7RrEHclhQGkCmh0FcMrX2qG4Xk6WbWgDppNFKM+2RLZIIV1
t0JXoGlZa53HoTDppyqwtCulZmeRrROZ0qZ94PbJqQkKLh1jGGhyBn0r839up5EHK2znbOfZW2Qy
lfGnRnH6rCk1xAaOybsQM6G2A/9UjeUhVuMuxqPPZnQCVdNA6uiZ6ELaKa11ZtHkMr97lU+w6+8t
bEfvU9OG9Enri/Y1EPZDWyaouH83yvwStwAa/ZAWO/Ywy3Qoyx/To9jOkmX+TGNoRoIg+gdty9hB
vi53Q+/9y406WvSRAtpTl+7CA6R8EETSFx54FCcrjEthJBIIKQ0yASnJjSCE/RrVjY7UF4VnpWXD
q0UshSfuWoYfgerHS4MfhwrKwT7q/IXkhEkwM+JYB0Ay56aMZeji9Mz9ODt75B8zMbJfjDkbd6/C
YAzIMKk9/n0EMJwu6XxtsJpzAZH3GPIuvU2Fpj30pFXP9RhdNEuwwx2kxg7RNVYc8OszVH15Qt7Y
EASxXtpcPnl6rN/dIXbPDKGp4g6hB7lIrdscssDO1GfglhG5TyQ1Gkar0013RudJZIpNPsA/ggvh
Iz/AF6Oz9ZcuYG9IPjz0S+e7AF7NDjuyLlPmH8bUpykv9MoXa2Ag0+Jgnh+wzRLCUHAsOyprAu+b
LZ325OBC2oReU0DbLVi9BKB65kT5xuSsyBUhMHoMCgS3pz0Z4Fc07kEKMN/IXVHv6VpcYr3TvOrT
W+tzQG677GxREfJQ6yE+VHJmhUi1Bz8Mv4BeRwc3GoNroeyX3O7Z7SfoYYtqxCrQJP5ZJzDDNoHg
v+WLAAtuFD35CZPdkH9ORH/VfpwUv9R3r5qpXroYNhdMoO4pJvsZDkCxK1bgN4Ib/iUIYv0py1zc
d6oejn+fGjEeeynxjseieIjMWD87moJOFkbwWvpoGc+67N9LZgc7l/o8WFOQLcKxySEVh3G0zrga
dt5kk+qo5UeGYra1yyx8DvFaL5RV8hiv661D1I2Tyqw5+5Ag1EwLdcOyu/V5U5wYwLFB1j1vZyR9
uaF5bwfEZbz3ZrTDNWMDhM/T96nrmMEBgQDUmh7SuOu3UQIvl0YF+qF13dl3A4JUYvvhme9j23Ao
XTRTmd97QSlrqulwkFpEKAY767Cr6mPLHiUASmxmCdgYm+1HnyK8MIDF34wmujCN8SkNU/OR3Q2Y
OshhvS1PmaRwTKRM9UdbS+51BrilYeG3+mnvCkIAeazS0+CYb3kj2lPaj4hFPcQWPiHS9ToN3W7q
LOP496LZLeaxWq8PjKbOpRdn73ZkvwDmuKksOEJ0Ug/GgAg6EKZOSPcGedQsxp6aA0kqFf6hbXa7
xJ/oqMZPjJ9I8w/Z2MS7gD1MWbj5S9hTEmRWKlz07BHOvau9FYF+jUsr/g6j6UqXzYdDEpy6A+e3
RJQ4cVICTDiFwYvl/XqjxmWjDSreg2RArctiuXUM271jdzIYHZnDgcxDtWxVPe1rqgQXNeSnR85C
7qrpxn7jl5SD0wAJY0E+TtLx2H5NAFwaD3J3autYYUrB2K2gxr2HoT9vrmOTowwBUz7i18PQI5s6
WxEatw63/UDYxZktCl6JqOqKe+omzXUMu5L5NX+eDk5/oRIvWIwt0be2BXI6jHI6RhbAkzL3we3z
xrORwbIgZMtQsmwOMGYZHIAE50hRvkJV8KmM5EJRcWyc2tYGQKiTRSyqGn8EdCz2E2yD5SGAO3Nt
8plrWH90yZSfXCU+atuNHp15wyBdjy2rMtOD06cE4So0xNoL3cPfi0OrNnTsACbK/F90ARdj2S57
qNMYeMQuzcsQRE7ur3jwvNV0H23bIeOIl/nOQYXzbjt9RVPMLiLD8MNRERLhGEHoKIV51mj9EijY
mW/sNDezzoHVarTtwBzp68TdAxIig5mTGOX8j5u9ENVDnFp7xkLTF12GnIOETQjKcmKCw5OJWX5k
lkEsFmnO1u/Y6UpkFd/aCPWDaj8e4Gx0dK1V4xY4014pucK1lcDKFgnp6PFmNca0Vkp3d1ruqXdF
hLrpY3Y4VriKpZ/tdHzriwQLz42p/0TvmX62ojgEq4VluAkMdYs8yCHzBBqkU3IwBIp5LR6tvNO3
Mh+ZTnMuPtG+yTJmYhC1y5IVsDX0BSXK6YeMiXak5lOuGeLTd8UxaDyu62pm0NT1e64wURXclZIL
g+KzNs92bGpbaK1iOrhi9New7win096Azi/Z52rQNRAg4a1RclR1VcNsoYapY1RQsguitw1aOhQ9
znlairTRKIP0Wx9vNL0Ndl3qPIu/QTJMiIU+1t6B9+inLcOdNRj2NdSrnXKcNztp+p1ZYmHlTmDZ
1EdiPkHR8RAvy4sbdGc9IQ2aU8L49+jwOHtTy+6sQAQrWpRN5L56ZHCL/3qXDAG9V0iwl9E2nqAP
qP3fZ4E0Xwk8WiDQbJS4Ggzpfx+N7pMxSPPme3gVR4il24lA8d3r620X+VD7rCr6VilsVY/INFOZ
YsXEprixZqtlNzL3tppiq+YZVVScekPkWNX4Wak46PYABE6KufmLYVjRyU8tfaEJRo+UmDHNF9gL
7ZZJn59wT6QpjEIrNdY9Cj5SVPUl1dgfKNwrb7Vx+JM3iQyXp6i1mXiXzktATio1LFLEJh4gOPSg
lU+i911oM8BsC/bH1yqltAIwxUEk3Il0is1wgNhZSmDxL5lTU8UHRf7d7GOckvHIbniiqJzzDx2B
eb3x3Wm6EhIk3NoZ96K3zRvw+eA5qe7siZx1VUUYMagovLClb7cNBfTwsvm0DDE2tbpnb41xMoD2
+r9DgUnPNyJYtp6tQUtMund4PSvQ1dNXPRF3ZedVXKwG7pUdUBo/mYa2V2nIkZLmtRu91REsMzO6
gHK8StV1lz4hQCjc9ibESES1pVgtLc0QLjNkgJ5E/OnvBSi+fYr1UG6Lsf5MBxXshorYncuJadtR
Cv7qhCRtVYwQ+PdpPaTQvZCFtO6xjdMcdqjx2s9dY2lIVYE3b8djKsk++qpgoyXTPZDOHMzt8M7w
HThhXRZnD5sCnULjQ5va44ONEFu5bNx9v7kMGVaMLBPQDLAskV+R7QJ8ZXry55c4pysxkFqL12MK
zm11doGDDn2o9q4v+OzvpZLsfCUMyaYV9c1HnoFaQ0Fs1PUX6ozWtiH6LZgatTFhTqzb2jDvYzZZ
y0BwViwLiC9ToRsfelg+15OvroYZ/HOLfDgn+D3ADFADm6nqyU7FKYAXfv37TFUFZgotsckHQgqf
THchWlMxErdBkMb43ADjjsSD5hfqs99k2EeUzcUY3sxxAitOjq91mgYPTq66pWqHYVu6ZnynBTy5
B+107K3qKPr8uS069Fo09GsXM3nTsiLYWEwxD73OEaHU9V5y2lnUTTU+0pPnPZK4AwjFmXuPjcF7
ZLJn7eJ2DgCH1S6JPOtkTGb3COUpXdr0xE9tZ4D01TSmyxkrVwr0upJt9qJlusRKWKsvpkz7Etzh
SMUo00T2YCk4xvPfR38vZTCFZ04qzx2ZiE1B9cWc1ufrhTxu9TugPTSPIiy3bRKFPyoFwqfYYniG
TQo3mKd3CXjNAuNIQniVu3yGbc6/ngUCxnNKSizG33SPOGPuNEnvV+cU59CEQdhrhX4fRhLumnKq
p0zQYhkkttoWhekjK4r+HvCuxLlpnMKo7+/gQ7mf03NRF2CEzY4nTMccq6t+hMhXdLFSrTk2Hi2A
ELY7PbQfUoA9u8lDCKBSYDBVf4nCtiedXbcwzfPwCrCxWDXN1OF59049P8KzSWcMAh1sh3EatVOB
73JTuZkCbFJVNdTFnryh7n0HROAAAHrRLjOy+oikz0ylpbyvo2V8o0TbL/CXqJM9vzShqa+tAftk
IO0Nvarx3i29lvcAbQuKTWssJquUrAwUTaHMwUcg5nfJjOAJH0J1tXpWOluiovTR8Cbh+x3+rizm
89S48g2PEbcZ+ClCs38fclwDSaALv9gkjcXlXcVvLhfrbszTgCStZm5JxVFkMF+fiOVq6zzWR6J0
KCAGYhKMwsHa/X0++UzEezAC2Co01j27Gl/S1ibLbTiHsBsZaY0tBHMTebXpMEPX7A6ArGwjILTw
70DlEgBZQnsjp3/oHX9XM/xPVUjTEJHyyunuPk9EzMBL2isYQiAhpPu0iO6k/K4hgQsvZDLbct/6
wSLHqTaX0+hTCjBJXMDSY7AQ606+NgNCwomxPHhY7SvHXZHkOke7zjkZzRvEC0KcBfOsdo+FAxbb
we3AWeNVWUDNW1bluM4F7QOtR+fAusuiq0FdvRo/bATeonLAl2tkl4+et+7dN+DocoGJm8K7dZoe
KuVf2knteoM4qNv+8E9cxbZ98eiDnfZR+1YaH1Zr3hgBsuBEEJYpESjCo1++2zCkqxDNBIR0AOlb
9Ic87g9QbFAmvoLzJHdUT28Mg9UGhi1bwXOGKCyDFwc3LZPIkXcigrsWPpZbwR6N7udFTX011ipO
3j34Um/dTeKxqb+AoYP1C5AFQA74att0/xw5HsQ+NvKtR+sJZIlNMuHhG2ipptFdM/2b9907hD0n
VLLnKQZq+056YddkB8PfB3qw1HNti01uGfcPnNmFmg6e/a+YOR7Y+88qL2BM58t8PHjtR2px2oI3
3PDj5zG9lknzT5cnQuaWex9NtRJ2u4oV2OPqcTLnvmbOqphULcbVrVOdQy0nET1tW6jsFs/Yedcw
uOogaGn207kACi+BPoJaZ7INGt5TuN70CuhxLWCk07zDQSNm+QftfqT0dpnCbKzkJosKmu1eA2iK
LXC1vuEQf4wS1j3+6RZFSFMU72cUPa7HpcxzBnXImkGarBMHabZ6oq4I5YPmBshbVF9cPaM5T+jM
iwleCdVXkIQjlE8Xr92Q7XEwab77waQaCFSxsjqgWuhin3rnrQHocAwJVj4tNnS6w8pyPYAPzqmI
rZ8wgGpFMM8YNgV3KZx8V7EhdDrv2RzK/VilN1ph1xCjyPlxh/U88tOflJsFK9QF5W1jxibHMm0h
HRMSKS2BX2OMddGHalOEZ6NuPns92VKb9DzqTFrCczi124yEimTFd9JdniXGck7Yhl2zTwEU13FI
b6GNXTh5d3mmDdMPLrEn3YuOmbLuEnYK/p7PouPBUg5PcDLMCz+N9WR+RSSecSstBgE/t1cXvDqr
eLBvtM2SUm9gq8PN455VqXbh+UA5HA/2Qiv3ldTW5YhJFVtAb0Feg0iOlQXEAy3ElDAfIkE6ixgy
J3AkXUJCY3SoSurFg3idABNU1J+PQfk4uNU+7stFjl8nodAjRaBLw3NNw1uNt82lHd7NkkMz0Nfe
kUj0S/+AuzAfWLEwiR9IR2x1BhAontNLyCyd8coxL6IJJl39G5ehw7dgfRSVxs9jANUbnhJtOjTQ
n4WONO1MDzZucgGYIFYskYUPNFi3d1Ue7UseMHAcmeodyJlsDFlgwBpfGBoTDmydnVsBQdEO/E9z
P6vsqfP7bVGbN+AxIHbjgCa5MJhr4cA9RL8l6f4wdG5DLrDQAVQu4LpazhmPoVxgdHxEryDbvpYx
e3tjQG9qm03oiENm5U/VhOUjwjbKrYVfeJFppETpsoVxRHdE0b/GoQuDEjM5hR4j/W3TxMWV2Yxg
EDgb8pOTnj0GGaCwMNzGjLJ0Mt/61FHxIr4zHZ728D44n6Usvvopo2qJ29KcWFs69zcMxk2X00tG
lJtb8MqIcxlXP4hFuNKMrV+DQ41fx0mzF37UwQEr/6XWR9rFC7Obe+Kraxx7Ghst/4gDdUM93gfq
xjK0IFmmTtuBGms2XVKXq1YFDLvQ62pWYi5b+rYNH+m781fClOuqkF8+Iu2um+SJiustzTjLrDRR
eRm+NHhwago+PVjoUVSc6e4+WJq3FgGVBQ4o58ZcWWb+1bMC4f3eUrm07OiU57GyiVBxWItTo34D
QbLlVlnZVXLShNz5jKm1arqFZX0ykuJZFt0NCuB8+59iw7lZcAmkWW60wVhNxYCmJS650H8yW2zT
5DGkprMNIuQaczEF6dIJ/CM1mTtlmS/QdbeuwBA9XHEherX32+v+VgyMT0FgDa6zNTqIQuRcQQ4x
VUqHCl+icbO5iWpYoCCxfiXfMXZ/ADbhY5j3vxVMMVYhsrsq+SKtXK4I6iArFubBCv37ZGBcjWKw
M3IVWIAMIFNOdrCXSICm7a5KsJSUwjCN1t6VgBnmMh5QDhvhJAR/2x3Gn5CWIx6M9QPc/Bc3Bijb
sX4Z8dawIF5UOTtRBIAcGB7wxyVKG9QbvFui3NdV/M+OrNNUN9R4X/LQXQJRxHmdPfmWWDlqxvPU
20TXThRkMpYGoBCmwaaUrE9W6h5YfB+EnxGUwTJvpmuUrR/OgnSo6ptK8146XX7iFUxBbVQBZfLa
b2o0p4oOGXrdNs7oPsBsA4hG9J92c9121mNUXRpPQ8Xw9IPfAksZvx2zXdnB72gRjOqybZz75zRu
KWh0Nr2or/RXPFZJuSnxS7YOOn+QrzTvblQmTd4zIaPLcS5IQoPmoq7Fsw66YgkWk6YlXNpgH2m1
AW9jEiChJmpBovs+aCHWvmGtfG4aX+UdA4HxsZ+M9x7AGdke+1rHVsTvUw9JXjfJi31WKs5AlTlA
tggAgzTHUFXuuovZ0OZM2lZGeIlQKBtt4tvNl3Smr4Kq35Yp4w0qxOw0xoaD9bb6avFDoqStHbIG
RKxMh1JbpzWBw9cbp9f3jhPMh7p0SUz8HCZiaWZfLqd3lQarqvIPlfkcW/0iIHQqw2Jd5+I1Yv9Z
cAdJniiVeilMtjahvpcaHbsg0HyaAhpaRsycxu24u7pFeB9w0ChR7lK4sRiGMUnHOHmbjVPD3UAX
NilY0dLio3V87M9a8ivtgAetv+srslLpWXegXqQoWlF5aLt75sX3RqhjmOL9ocFdkK3HYjX3oXRt
fNZpLLJtfC08zxWFM3OLzk+WsA0xUMkWuZ+iYuLZsBP9dxDVczhBVVGyGvcNdpXVJPvPvuOnPDH/
Yr4m8JUpUhYUdBWHUZmIWQUNBOyQgrbKtm0ImlMDJstwAQOhxSY0YiRN9mLBcDE6CwFadKoveVB/
p8QAlu5QXlMtfqiG0iHJbb2EuBFUARusNrFbjci+BVWCadOC3NQ5LwMJXeLs+S7t8jHHtb3omeiF
g7b3oqFaW3XFcaRZIEnxjYxUPIGswSMomjnR/etK7yKU/ov3Cn5fZAAvmElHuMwC3TwaLSaGUn9T
fvgcyOJNH7xHinULA6CuxvVCXxe6MXH81TBi0yqda5IJBbAvgbYtipOHbXFZgtnEHY9O35bUI6ff
eMnD5UuD/DV7vr4NN6VwNj747IRWsUFSZ2yYPOYj+q+06P+jwx2XNwfPCMgQd60DX3bpelQ7eA3R
nUxsC4JGTPkN5MxRW2ORtheG0ZNVyuXaxW9qllZPZqvk60h+VcoviI5cUxHAMyuZVjoIdS2jRMnx
/X3otr8V7gY0EjZA9hAmB0ZxA2jHyggcPMngXqdevrnZs+g0XFIjru6c51EfgYMXvW4tNXhBzui9
0mJPIUglxwWox7EyklVsAa1v2X1h4aAP2aN8atSZZyXjsCbDmSzWtW5u/SJnOz/67jJi1LFKg2Fl
ZenLPEq2JgoAmAi/D6jgW8zxbxl/WTV/D2Y43Zyek7LTJz9UzM1RjE5t4xMDdRhGlKAWyC8LUezp
WLGX4+R86qPcWzoVLfMgLsZkV02OgRmZGX780Vj03WJl5gTRGy+jHM+5pJmGKhZ2GjPrj5oS2YEp
NAuH6i6t/Srx5gf2tzscvTZ+hsl3/fsvmBjT9KEdbQoESjf/VGF/r8fxVNIbCcWcn2zosXZps9XB
wLMTS+9NC6h1RKgHxcMSqDu/lUrfWeZ2Khv2GDfYYgXOkZyLQJPtYND1b3SRjmi2xpMg4sNvjx4D
K/tZDQILmZlZi8iw2bpp7q4ELx2wSaLnczCWemr8K2junfW6hWsY9iZmWKta+V33TrUYMIDvMxxT
sWMdPWN8MIsnfWgBFIJnbkrvnx5w1s38m6npr5kYCBsTu1hqCGxdS3eYIrpDWp4iC8aiLh6DXu/a
RVyJ69gRde/Uve4qiAS+ky3J+DFjPSeKKGQsubEr9JIanbdN8r1dBmwNxlet6OlRH0yQSXpEf1k5
70TgnhoBUgnOv1wvfrq/4vN8+C3dr8o0aDdz6JyUVvst7I2L9lYx/mjS5DmLme8y1PlIMTvjFMDU
q1sUXzP4Y5GyvuY+jcRqLwlg3AV1lOEhuwqXoabKEu40yJ5peIhLDCAYRGgKt8EHh5izIFBdoDw/
MHyawbz2R5hwDVSA07qBwaKjgZrEM9+lbJQDFoAcHR8wGns9q1efSfmjZ1VP3RPCQ0kqGJAhO6ii
IF0/HsrcgRnLwMKzqLXQDDoGtLBcjQYwdVgCgvnBiqIWoh72AuR5tkF14SDu8FgvQGcnZv1a+Wze
rADoKOEiyibHz9xxnpmbkx7q/rEPgUj2JZkFc+qp4UUX/peu/+gRXYL4VKxNoFFCrNfers8A+DkF
0ZuaGtO0Lj+9wn1pyS7D7ugAxrKzwPaZLOzJulLNyoXwJGSzzh5ih/hdbbPEGMAAQ/lUJtF7F6sX
337oGp6Ybv6WpiH+kK4jAuwkbKeKHMJHgyGJfmnG0zehOWgiTb3Np+S1bo2DFqOzoyuTGWc8L4V+
amswkMR6rtX8/85Kl+aQO4uCZLyKmAjrxafjcn5PrKhZ+wlr8phi93ARZqCK3FTgzPmpq4Ggmyac
aCo7/R9h57EcOdJm2SeCmTvgUL0MLRmCmhsYycyE1hpP3wcsm5nqmrb6NywyKy1JRgDwT9x77g3X
chD0D70Dcq1JjtOAwBURgGYOHwPeyt5tgZ85Bw+Knkkej2arq9n4a+knu1DLXl1R5kj2+70ccHwA
JIj6T73BC9Pls2f7TFYn5hILrG5jNKtJOsTbAi4DMVYtzLL9CNPwnOksQ6rug6dkv07b+J55FjpH
hUjJpYXtvPfAtXUGZDOrzIZcCJMWqrqzs0p1jTPCnVtNvVU8+5rxu3e0d7Md9313K1LtPBS4OyLr
MUi1rxhNmWY+dzoDCEN+e5gEeot4Q491vIf6eiACAPYCm9kKfwM1hDE8h1I8Qe076d50x091CjAm
LgbBNeJEvNXF1Oxq11gVAkWxFtGoZgVgMnvgK273mkN9oO3u4Yz0eIjasRCcxkzVrVDdcbV8xYl5
jwEFEreUkkdUJfssUfoqRLEID/zbIip04U9tvyqG5sXK64twcwRFVv4m8+m1C85Nat1TqkR8FzD4
2CelA/fBeC8z6Jl16P9SkoCvPID2HBARChAIy5LUHmXCAhlADCPT+o22B1WZQS5u3/rkASf7Jge7
C8SGtVL1QMbBc1i3b/N/qXBftLJlpsT0zLQg+eWbtpUv2LXWnhl8DUb3kWURsjoAaLaGhqQHQapH
5GUSH+emyR+Nc79KYZ1WHny1jBbj53fwU6yaeXPzEVMCrtTVcO47zihvfp1pkh59wGiq6S5OL86N
AWHZH+g80q+KgkEMxtXT0b42zboKqFRi2QNLy51pgWZ+ZZScnQzJ8rB/0tL82+CdxVtPXuTEDAtD
OYfWowqbi2HEgGzma9qZwymtrD00ImM/ADzR1GlwDLFzylvYEM9qpOI3C4iDW2U7UKILx4/uVlh+
U28wRpr+zDd5TeGViDejokAa4dPjcqO7Sr76zj/3jvzuohD+d1Oin2rpExEKlPV2oOWicOrXUGgY
WKfNpeB6C8vsS7aUXF5ygxOzaRuGWXI65Z7LJCM/5tVbOJGUgQEKnU0UPJWKi7BW3/PPCAH0lxt6
n5kX7SEKfdu6gf2JZmTQK20Bpw2rzATR0WiJAXSWbeoTOVcEiF+pXXkQx78ccOwmTAjeLuUNb7Wy
DryhD7hu90bnZ8uwJQi+JaKhM8SKW3yLovswTQA9/Hksp2rCQzNjMzHnUiLmjQ8SGmJffdSqWRoF
dplOb02GWO7ZnC9p8meo1HUU4vF5cMgVYQTup022zTRMCEZPLG5jmvRu5mWIqz8SNxmuWv0NLDUd
vdK3lW1saq1gdaKMYQkx4g31AoPArH0z7OTPYGJ6kPiDl03VkedXjhvkVMSejc6xQzzLju6kW8NJ
jwDc4oK+GQGz406Awm9K3p9E94ixs5pLwoy9w11TgBwlPA/CSenxyheOOInYApsyzLCUwjl5Hbic
WDBeK3psDuQE5jkSH5uICLfkXch6UFlViw5RL+hdhlFbgYKlaOm9r0oNc/jcVyitbJ1naiCuLTXX
k8vmQ5UTsd/4XJaKHpvYOPj7fm77+xieNlnFbuGCGc2JnKlBdOhnv46vZlB96j4x2QkqvpX/gYtc
LTxlLirNnNmQ6B5IvLPrVIBboURx7OTLT7UbSVRU30yZkbSlRQNRNL3YYdGtmhomOrxg5nJw7rPw
ISXAqm8hN0VmyahLPcUJkXVt2DubWkwzWoP2ahy659YmJL3PJaHJrJiPxuyCMDVrn+epd2hTQUJJ
2j0EU2Fug5LDxAaPD1rJ2xTM+5ZuCixxokFKBEN/1oHID5twayIkFmSyHuvyY4xnZ0JHfeAWfCe4
3PuhDo/+0EZUduQ0TepjysVX50KLbTX+jhx34FL0ddlQ1KnAvjnSIxwPYDnUw9mNPQBtIJSRXRTq
coadgw7JPbX83xEL1oWT47j2mesJd3gwXZbZBlsOl78bW/WnR0bfokRoS4mVevZv6byx4ueHe4EP
oy2FIIVOS9U2NYgyJhs1XNgq/bBq7wUdLhZef9qGNOjbkbALRgkOKreiQr0XXAwX/UHb0FkVDpoJ
tnfFncmVvm7r8XeTAQwL2D0Lpr28rMmyK6D5JuDfzZKsZkRGf9C6Hcos24VxSVYjno1FRlAfuU/r
cehR0AMKWehF+EeQ8u2X2bNBODHVNr24KvO1Nz2Ql6FtG2081IDyd1E8vvhQVxZDfOhaCp8soOnS
6uKOrhRZGy6zkgsRxFD/XOGE4oToKFtmwAJ1Nd5Gaxvr8d7Xabw0k7wG2LJ1hicngOYSsEpFHE5J
lZHE3ua4jrqMlHilo8JPXnsE+3hH5KvF/ljBN3D9UFsZI6CZHHYA60FULmqgS1Et6FGPpgj0sYkX
gLy2fVZ4J6ZCZ4lOu5hsf3m1uhBcaxp/Nt540EVwtIxgkwr2+UZ9y/G0eYZzKmfrD99cdvMUgbmb
2c5yV4t8IcdkqCRIEbY4EYlgW6BUPJB4r3WXoKsJjovTa44CjTXJYejtCi0Ytp4gJpJPWm/Y6r+c
sPlDefjuhtEXfoKliUmRgAsy0lmPdSO49Ez8svndiPtLDm2L2C+bCsz1jNoEcQxJimrRbqHamJg+
e+QfkAGuxA1SmhH7geBs9fN/Qym/GaqVC4yXfsMGrPJZsKdzSFLtWysLttYk+oPlh7ixEGRO8+GU
wRjOM/mMdvRL5KS4ELm2t6ro0/GJ7XW6d8IodrLMTp5G6rBWPSEo2yrqROJdz6VhrKZ4eo1IulBV
uQrpHvGy0pvTbqNjHh6rBHtvNkQA4aIDZFWL26D/sP0AxHHzqCuGSm2P7TYP1MJhS7/soH6CBUJy
RNvg+ph1rcc0Cy0Cf1Z4QsWiLnEn59wqsq4e9YlE03YCTuQQdp4M/bWut4AmJ/56ss+7+DHO0mel
I07U5hewN1C0c/7CKMh49IafySTZAqPpxGkZ3aYsuTWN/uIpYvzM8jrJgng8/VTEggtYrzFG5fgg
2N5bPf+kFM3LaH3rXesSiGc/1UWAICdh36JcDUqFcfS45zzggqR6ntq6PXVZeCEFjWPVH88NVP06
eYTcF/CrJfe6J/288Y4Mi1AuvLhEt5LJQtRRaL+Y/UcxhRfDyo+aKp+KLDvpPhbuAlB1D6FY9tCb
bLv7VEb7AduH3o/wHg4Fdz06TIs0h+jUKmqutRhYlFPUwvWw522aVjpXqgju8SbAx5uQDlheJqU3
Sz8SLxU6WteU5NMEDaQRquPQo4gdzhO170L7UAmFXo63hBE5IbGkG/jc2VZhUocN3nvkACyUN6NP
OHInl2RVQAUL5z1TzOKjEAqW33G3hSNzcC7uecUGZt5EH8tuj+lc7d2jnMd0NpxKWBmH0rVvWHX+
yLI4N874DY4Gn7f9FNWs51jnoI5tjZ0doLNWxA9gUrE/IWw9Rx3p6M38bprSgKtQxi8A29ip8ABY
ODzhGHITQqbZxRPu7I+29UkBClHieFD6AMuRAOCtIaM6awye5MGmzq4uorNJCb6RDinQY3DUDSZK
U0OPlKJSLU8Jt38EomoBBG8g14fxlb1xfO9h0LRDb8O3nmz5VuV4oHVWk8FHXNcXyuCYDHBqpCR0
DnrPCo+Tm6PR2upm+mxF6AL76ApUZoUw4vqaZUSGKQkkuSpI9sls+jAfhyIhN2+xUNVaJ8pjEVVl
SorE9IHi+SnN0ppFvv6dOqwQQaLyrhPFZvY5RQX5Hl0BrKlXwTr3qhdAMOjacO0dMywhqHe1Pffd
llAu7gE/ahYdRxcmMObDE8Byw/rGprpWjL2km+1cLEe5IZAGjJ+lw5DWykggnC20jVFcjZDkmthC
kxDoz5EiZZgX5Y1h1Sc37FYboJvj9e0YWu1zwy73SnavrRVFuyGocAZYxBh79tHvnYp9ICL9pmPJ
Ismn7mPGiVjWF2Ns4OPO9PfJc15LdbICNtKyTZh6lNqj0yYY7SLKh+JQj+PVKaA8uy5ovi64Ydib
J8jk31XEU8g/ZtHjuCBGlMzXYltp1dFunVc9I0CFS6jPmT5VgnsDpcsh75xzQhx12mUGSEN0JmnJ
I0IzO55xIUtfIzlrpB+OebaeICXRu9Y3e8R2bXIM2asRwftCGPa2d54TP4ah6SCraArSTBA0hXFB
ZeH3f8rWBu9Oq++L/tnR23Pf10u747uYrk/upC3ihW6deKoy9qqMbmE5eFwqWb7hPKHu17tbl1pE
piFEKDz/dWiTu6uHR8RYxymi6gpast31DL8rVC7iy7iH6pIho38eC50mMmKEkurJd9cZ2KDxALDa
tny0mMAA9GZ8tCfLJi/koSqCW++QQmTVL9DhCUSkJYjynNhmxBD4fJsP2DUf2rgukT+Da79afcUr
UPFgbGyB789G7/0SyQRWu3uiCj/5UbybGtIVqgQ/SwJYSteYlOMv8g4gczmxSffgKc0/I5PXMZZP
uBKo2a38PPn6n5adxTIY0w9mG4CY+oexMvibBR6bsC9fPMc4osqzMly6+gDlXKbybvsS0SsDjz4+
woeDGccwm4qzOQUMBBchUZ4+O0/bJJGoparsYkwFCfHm5UQ6Zu6/BnntLLr00Cc9fqfylYXgZay0
LzRvdCWoktzXDmd64Lp3ZFaffW1/F+iJJlf98t9DnWZaG5m7lQL3qaFDzBu2Vhe/SbSn4Bi5Dmwd
jPBQf80R1gjGw6OV9A5hhKG3hNek71Itj6ikkK34hMW/xiVXZqi7T75VUFI1W7PmfC10Vk9Stb+6
zHkpLYOCJ9QJX66tTUK0h4yxZ7R1/eWyptdatapVeWuJv2MhchYAYgD57DRZsOIgutUty52pD/co
rjJOGpoANdpHUVJAtuCG8bINdxZqGl0YLjE0OyUCl8SMk6WVv2dU/4NbcraOuME1UnoYkDtWzesQ
lRwyWrFNBjrmgDmSapxznYgtZlvSJVyVrHPZhqRyiFNPR7UjK+/RKhODujwht9GCT9WHnNbOGK30
TicRBHI6dDJ9xc9+z7I5I6Mq7kaSP3i+xxoZ0E7U2TkhtNqKMWy9kjFZBt6Xa6PMigqAyIBJA4rg
/EwQGXAK35yFLdZDHvNU4SouKMIyPKZjFWwmot3c4mMoeiyFgmp9kvme+Sj7WgcarstmOK0rnZxy
Hqpx4/+yWvTZHmy+hZte29Ki3/TRFuK9Zy1tEnY81JTxSXwXBPZiNiBBpyaebbhzjfGw0OlguO/C
ZZ00H13HEZvHHEy6opzNyZdjPWR/lbY6h5b5UJE8t/A1i4iqTnxjnJ6fMkQZVD4EEmC7Gcj2pmOi
CNiMAlGqgwjDFxPsI1tlnV8z4XrT0GOTVmYt6WF3qeh/8+SHqOHfpHRBDaXsLGgX/SmJD77GTttn
4jWnWBNMhrWauxYAERrgVp7Zyux4SOQYPxaGz/YanU1BKeyVlyGryUPy7XQxMwc3orbqcwM7eNEi
pdpI0mvz0PFXQ0NISzpAMPPLhz5135pQkvbGpRua7lqahI/3vjOtKqT7CZbBfU20ehUhA5HBU+iq
eB1lYpWZvOqeJlDhkP6yjh3pMiofPNQHxG/kDNHcDPYCxZYGwcNmnvgTB9BXTwkd/5HDZROYyaMG
AXkrxWzbmVrtVpse7DoZMm3CqqWKJ4OB1jEsBabvTE/WcVnjgousftfaXAuhnVd0feor7vpu7Riq
oBmMg7UKWE0LLzqx+Mud/kYB764N3/xVZVO2zjoff0ggSb5V466puQ0wpkA1blvk8KpAYZdM9DeO
D1GuumSyYDvcM13wKO5YzR0Kh7AKDveCdIkRZtrc23njRWWslyOWOgfqgWJtNuCFdURodho+dYoB
BjJ4cwXIRq78xrcXqexYrUpQZbq2p7RaDFB4Fja5xq9IFVtGq1CiuoAMjaEJ0L4QQtQH7wNS80Ms
Af5Sby8J4fPXnjtNR/TXTDHihI7DNT4DI5dLU43vYZKTm+Y4A+mpI9aWMT+SV9/IKthmScsl7Jve
GkRfBBcrSJ5xyLHhMGJ/iyK+PQ0OiAqkiV60bgoYSgA96CMajD0saKurlZrTopC6sS2xOO+1GuJr
ybLw2SmnTWfrD9qUpH94Mm3g6qjPaKgg5WZlT4pD/B1WLaOjgL+t6zkDbZ2oUtatxl9fIvdJ8QVB
GAROdU6lFt+TkvCkanzzS+fNNd7r4U8JhPT0F9E0Lt/w62v4fJ+UFGjFOY1PXRmke7ivjJTj3FkX
dhMeFeNWJAchNGwvL190O735QSeXFf/WUhaldvn5gI4+2Qcx9DHstwvk4dYzqyNyFUezOrP+ZkhX
mlwK+XTI4PWeSIcyrzo+ZGBT5MJG04dWT9bJjhLkhIkcljh+jdPPhymyI6Sy+Sbz1ONIiJMNfQWd
WTm91hN9Yp/Z2ZPGuMEqnfbTvSLUrr7ruWA0vQbbrzONgKFiMF2997u35cXDN3Fre3cPWnd8qDyw
V1n9RkGGQL+z9Getsr3dz5exoZdb0L08D9tJ7YXkkNENAO1U6o29icy63I2E0TEeNc/kzhAUaBXD
ufOSaJk1bXHKxh48m3L3qIbQrWJveW/iowvT0Z7bAnbVhMIr4ZxyB/ynzXHAyJAqvJcGoRowdRZm
SRIL2mOTp1v2XpegawCStA9yUjdXmdrZzzDB5cMQn2XdzzBGX7JzcMTZzT3wCIb3FnhQUOI4Easi
6opVGtIj14HjPxXe8FhOdfY5CoTynYMpSa/y6UFAoz4wNe3YfwXOEbcEgtdIUSpi7Pg0NPuqorS8
JcX0JC0LakHLaY2HQXJwVUO0NiFzboiibbaDFiC1G2CH5DpjiNZIqPcIHEdUlV8iN+q2rhZBPnMY
kbtl6l7amV/IygT7ao6yyW1sdwtCjJyShlAr7EmYsIZyFVcGOjPk62ucAzkL8SGG8O+r71bL0wdD
95KH/v9+5qe1u6fo+OvPDSOZ9pnFI9LOh+SYpFi6DZHUrz0zzVg20S+X7TChLMgKnGMMEmbNY32G
y1TtbrKQl4DBTe454od1XxIXxoooBL4RqK1rtdvRIn0zAkszku+2p/XhbmQwwMmPiG3mjfbAdJ5l
wLE2sCZPA/3V8RCUhmyv6T5DEuLT5opppdhz1wvEME+l1+RXVRcMnGZOsB89Db5t851InJ1yfpnC
zW+iAjaqzAGtaV7wd0h200HSrjW6qHPaMKV1B2atyvDYZ/feIZltUkP4EMU1/z8PgMUTG7j0hmHc
2DU9ZQ9CxteiQ8RBczTdzzIYAHQ3ZvjkMSVUSFDYVvUZOXgTAuPh1ZQ5z3Rr8DYutCXmRTK7QABf
B5VoN4NI7DMe4HBpyAmfW5zCdoUBUTIA4tPYsn4HfnLEgTjubCPtX5wBKlUxqhHk8dS/mKb2DhoW
xt3YhXsoZRUpc1b9PObjTJhrXt1eausSUfPWib30FQGlFROq1AoylQyzMhdlBJslVi4OE93dFa5x
M2e7i57k2dbv6D5q0rGWFcsILAkjjIzeX0f80bGrQRxGI/zGqNPGk+2xxZHeuGIn5B/0kvV6nzT7
xiijzc/bEw/fqTEEVz1Mr3Xu1Q96ohFv4Fvi0eChsdKqOL8G/dm3kaSBQCvxfcBzGilKd2zu/ek0
KrKiek1HKj68uBifHrOWNYqPN3k3EN65tLV4WDHAxzTYe5d6iLuNl2ku+jsHdEOf1OvWN9FdtVp6
06v+OKB4ph3J2Al6pBJzHA3hsw8/7j6iVQKrrH9SF2nPMuTns2W1j4TQtoNKHN4e2hlv/CiLFZhM
yYb8/xhAhcVlZjrOsQ5mb2ahPwobOctU1zsAT3hHW8vaDgzp94aL8hDtGAlCPb5f9EYuEOnd6E/P
Lp7zrbAGm+wvgnWrmPq7wJaROIa7NMmdmFQdni2VvXldbDyaY4zFjGC4hefq6al0iuw0DJupCNZm
B4C3uejPtIV1cposY9j6WuceMke5uNDJ9/PKfriaXoGnwrJg9dEiI4pckRHPs2VuYysEWbce8wby
jzFjQ5WtdL9EQIoUKBg410xXX5uCUYPHlhpJzZg/xKX+iL4+3v6YnooMtY5ymVnNft+usetLAIor
J6evms0igTFW245gDIy2cnaVsspsJhslvuISyBNCHVxyuU38zGxVretM9txYsuPFbZgBuC4zKM0I
Io6e4qBbk0n6LNtD2ynZRc9uJKuNL1ke2bthZCI+tZSfKqn2UPgqIKQVAwyUyGJnk08P4wC1UFd2
JjvtOF/3M2NBpxlbWrZ0Dz9fomLaV/Amb6ZZDCc7LbtzJvLgxAByicjT80XzOnbmePZJl+VV88QJ
e06yKfUc9YPThyu9QQKjZSxv1Bj0OIp5h3H6dtskaLsjLok1UJ/gJc8hyKQ+zJw2NPwXfdD+cCHy
g84yCd9P+hNYLrEZme3dPCSP4I1GQhbzdl+OgjBxFNxVYsePQ3jpRQ7yO7GRZzLFLE+p1WVbSKB0
DTUYOBD7EDzBIt6ll/hndtePJN0lLA2G8cRMpd8nFDqIFQ3mGDNvioZn45gGT6IezOukDH/jtkm8
bFDygmtu0xfRmsig+2ZjVCZjJVkNB6zhGjnR4uLNpi5GdcaGdemfH8ZSS6pgxSBKmEH86pDqoA3T
eLbzVSs1H1/IEGx4uJ3CYsZOlwM/H11S3nrPYObtO7xis/Ddx15whKV6od87a7wUwOg4ophmtzlU
MsfdCFJHiD/FdlnWXBNRDjivaj71ys4vmtHspoCXq5u+fAFSkICveZlgWPuw9bfVfJMHI4mWJVOI
nYIYfE2dPcDX48ie6qGEm0srqqkDOLF7UlAPaT2tpdkxDk/ipn/KXAN0Uvg51aJ+RVCJzrMFwJba
OH1yC6VYOBxzbMcIXpJm2zWMFIhH5fcyzj9sGnzEHscuSvzMVvjuZBicfz4LFW8eYw4rKoj1VmF2
FAxDVkhK0g/q/1cGSqeRTV8zKjh8ZongrWNSy6PWjyEbLBxtig8DFI/HNiNN0bIThrLorZsMeiuD
m4cyqSqOh9GFdQP52R9U89AWjv4wKJDenjsb1cgpeAx4qE9txQbCBEfVMKRdWESK3K16xLGStSCE
6rSFKS4xQkRe+kmGxSn1Pnsm3bnbQC+x/YwUn1kdEwYocftjpJl8A7pcZ/6A9DeBEtFZGED4EqwI
cSrTpLaoX6CAJvnnX8/T+aHa+DmpmjyRF2UI783EHblubcd6xL0BJcIIX1JTM1lOGDvFEm9ljco/
jG4UAT90Hlojzk953iA2QYjClLYErDNLWdz8txe75taYOmfldDUQVUmMTJiWTxnTekj/BqUvVAPk
wX18+vkglYd5e3RYJFtZdyq8kVEZS8/3qWBnVbXSeJAF8ihcNe9ja4r3ERnd0kbDm1QFXN/o50CM
zG2PsO+aBDbZQk5fv4EXfAnHKPpUTrC1qng7K57uDjwDknOQhUN9ffz5aprdkUOYP/18BYMaaHz9
XFRVv6gqcsg5M1L2lAXbxiArn9oo42Fs4xcLmMnc7MZiSTgjpjR3rpn8RJ5TFYQbKihyr+3UQZtV
HDvV6c8V02XF5JQcbWs693NweplYhC8aWLAYKxFvOCTxkxmIaxs66jcBPysaWcyfN9fSxs+oZbzK
WGeD6AY/bjl47GWrihdh/pAhiTgOCPexVFXIw/Xq+PMZuEuKhHAAXsufEweSG+/kMao/KPc0pf/B
vPPNAtS7cmx5hFg63jmTzSsAPTGTorzz0AcNi93cXINFiy7ADOz91NdP4/yVgxBg4aq624oZtUQW
6C/GgPmLqY+zUyKwdpEdxq9JAcoI0En5oJrgGcglzacGsX3QlP3mjPEzZTV2LmQpoRLabZSCpUGE
ZjF1FT8G+wAPwlqq1d7RCZL2HvTdlzmLmkNVmWgZY3H8+RDPn2lqlgghnV4bbgNzeWJVYeu1uTMz
YTxXiRauxkmYux/evhYV0SpF4E5AILFM41DuPYibbA5dbqA0NXf4ROTpp4GQDfuluCjJKHWnyuKY
tpNFM4roZHTmcB/Bh4gGR2OdgqUSYXOLkybeRU4UbQX53l4yEF9sIhIdIXbcnNB87VkGLuRgqvdh
TEi3DaGeeLk8lLrRrcg0Mt8HmSFI69ubHKX50HEdsNJwunng1m4wc/gXtx79c2R1S8Eu8PLzIXXo
/63IZeTZab9j2yUWLJPtDWpduWoceeEKPFGojg+iJGgbL7/9JVh0i4Q5XRxDf/wpTbPGBv5A5Io2
wbLShH5AR5LO9H8m/en4brfVf0gTMYn0+x+RDojHbEtIEh1Mk4/2nDf0t1g4q8+6pI0ralZPNrux
SLurO18G7dDcO5E0d6312q0WOns/0T/gs+/sOun2YZbFR9bpt2Ru9EI/kCzEeNv+35e5yDsa+OJX
Vhzs0lWfZHG6K9MaraOqYveSOuw+4Rab+yFju9+QTY4RxI/PP5+J1qX4Dk1uUaPsDtoU0V5k0cml
97tTYH5XHKrbMG/dFYQLIIayfSJVPgd+lTlXz4YpFkBZXKbac4yeMuXprWV17y0ddWya0Hju0KCt
dbZ5kifEOYsKY0U6rPNXBuX38F/+b9hiP+GEf4/E/GeihzKUIW2pqDYV1A8xh/L97dXtq8kLIhOY
AbRBZ2eq9uC68g8DAQ3bB47Gf0/o0P8ZDsW3sw1B1CD1seU4Yk7D+9u3a7EO00AQg5bhJ/mGX78w
nbj5zkssTCHk+/vYu8E2UM1H0SBANg2Yl6SIVmXhv7KV8J3rxFr3UJTS2Icq+S7iBI2Cn7j7yCRh
R3dL81ZMQzxXGv8h2Mr6Zz4hieq2Y9oWFBjdsIX1j+CmPkp7m9VAt3Qbeep5cQ50zgFRbFeKYsA7
iWvQ3fN+EQrMawdmsihexzxvz8SWb6aIQy4dVLVMIRfgKKi0jbJMuaYr9xC5XMdEmO+eVZakrot2
XSYBLjjVxXsFks8np3RrB+UfUbMLMREJL/tG05eppzFBrTl7cotYU5RlVy8q66M2FS7xduTLu71x
UrrtvVhGtU5yaxOmzH4NBjRrqsiN23s9A1d8lm0518kFFOcCyys9gjA3aS081ibRWUlzoweBOIcE
qG76CM5rlePXFG5CWELZYcyXWOf//WpBmf3/3fuMkNmIO6YyhJD/DNSMJagjaWD0MCz5YPCB0ZPv
Mippw82ASw9nKiVqCwvvogOJ24lmpD7BmpRmTo0SMFsxeSrvNmlaW68o2TUmrAa7kp60LnnwFcPY
XRvQ5qhBEFz6yfRa2dG0yIgRWLUZCxawudaB0rY5M2lznnwZMWFGTWoBHMY8nV/apsn2ZlWFW5SF
7nNdF4/gqtrvBP2kznAsfqinSL6hgg4xXJbJl46ITget0pnzFMGrtfM4MmZwCPCtu5Rd9RyQ5+I0
W0u4w1csgBe98Y0FYxfa6toT90ia8jKguSiqVeDUsAZzcQS8DMlV97WDMxXaoTNGHyoO48S+d1h9
aY57sLRW7NM+7HETpPOCjLyudVgb0wriQ3XHe1etJgwShickKPO0eUgaHRVMKFE1YGpN8qsu6lPg
hMWzbD15byprybjP2XcGeiFMFxd2duGzUWrlXteDhAnegXnOsCUzh/onMPodpBC17n3WE64mCs59
TIA+z4zH0BiQUohAkT3AZ8iT2gsnsbOgidhpjpMdwak1x3+/wtQ/o6qUZRhKSosHn3BN9ZMU+Lfn
UWEYskVwDkE6FU+wieVPw7eu4XrRYODYbftqZwDCxRhI4GEM0nbR0KKto7b0lq3h2w+5Zp5DmHXh
mL75E0JwZ/oEpTHOWUGhne4G7OunsdFWMHPYQxAMkzXCuwwkk6RCtSctfDWk515x2Btt6fKCidkq
D0krUKH+UUcAK+wDVJw3zYTm3TkuwxdI8ayP/WD976+HOT/D/jok/kqw5fWYQ3KJOBSA1x3xj/RT
QV4P9GHUim4JBNRX7njQ+g6PkrK1Ze/3b65EpuIFbY9lFbydgZbwAans0YLdfLJ5qXelbHvm5t1r
kPgjGjuhHpDwRitBgBUYQv13g38AEiVgjGFlBrzNZj0WT511EIb1gqFDwzLPyRMK+RytGGXKDRgw
DdTr1ZvAKkVJcYsEN7smcauVgZ18YlKEKhUTr1DG9t0P3zHKWXvPdUMsuTJ6iFVwGITK/kSydVYa
K6//EKL78+z/5+tmGDrPKuHavGz/KFJoVCPpeXGOBYWdPM+nGgezn3+U9ZyANbcAZp96+0SKo85z
/kyjdcg/ewDvMeqZyFlaUEuYQzrZMzfs7zx6jyhi9cB8QU6hL0lcz9oMikIjnQUzUzyxtucuC9vR
Vw5pQQerx0lTi3HiBTM9xCPYmt323axqdNg5uU1jR5aZ5AekkP4IrTmKAuNYEtJKVA2POZBH61F2
2Pg7wFQekwO2c0a6dUNX33rSmZdQ1lceGe1J6snKUGwEhbCyF1qOqxbL4uoZErZadsI4VN/bLnwo
aN2X/359yn/me1Gn8JjXpStQVgE4mYvFv92vMUJHoXq/WCoRdqehs8N9FeOXbmL3mJUh9jkVpOyu
QYsC4j3m/tif2sb+TPIIlntoVzeZVOHSy2P2jdglIHf31g718H/MefzfflIC0uaCFUgsxdX//EnZ
EbDuwCqKSyAYgN8E/83Zme3GjWxZ9IsIcAgyyNfMZM6jJkt+IVyuKs7zzK/vxbTRXZYMC2jccwnJ
ZVTlGIw4Z++1aUsFy9SJSFKXxbee2cixLSPp0tswXNy4u4oYmoszqY9WZrVu3ncJ7ZzoK8ZTpjlt
yqS49IxPtn8fNte8nraus/7ZhqkKaw6r/M/r6aVY1bymzpfhBFJJNQkFiqXOMlWTpRnghFgWKT6u
T97F95nHvItCNXWb/Sb/1/R3q0yRNaIa4WXw3yo33pQHnEtpfkBCaQXhOWB4xVrvkgIWCyC4bBr1
nRjMN2hW4F5rRad3gWnzkwf1cekTMK0cx+QRCVWKd9u7LsqrSh8Ba0RWs2tl2Z5ioPk7n+aQOxIr
sg20dtgVSdQgfxW7fmyfP3kEHzbHFsuvY2mmqRu2TaTrr29G06gwMulPLpMIy6MD+RpbmwfRg/+U
QFK1yYVJ6zPudjRQuG0GwxfOm9vOIu6FdDHjky+bOb8Nvy5qRLfZhmpbUjqaLd992ewWRYyehOSp
BO0psLpyk8VthE8rkW9JBRgfKcxOzcL0RBv0CXah9gUMLPTySJinWJnkHpDrFyvtkh1nGI1WRBys
LVJlLIblB9gMAfM8BwKwWWut22ihdx26F80M+piztmHs2PDBumMQanoPjZkp/9rlqalF8EJ82+uk
D+Ar5gQbDmAKTOUoOQ59+1rMLc77xZFgX1LLJOUanuFDZdeOG03BNaFzcDaI0Vpk6hC+TgaSR6Vu
+8O95X6/KGHzj7BTb9sbtX/85H3++KWzNLY03Gc5DnEKevfxN2MjxNmEUMHP+mzOmnSNwahfbERB
O4Du0woHdrfQy8I55qSde+OQPurzWNkOMpokr5whAuGVgNxs7WS38V9/fnzGx6+npVm2bsPcMmzJ
be3Xz6GSFZCsJo4EJe6Cky3z26TWrRsMJfzYoWUg0WT+qgrtv+latWt7Dvbu6wqJyBw8NBRm51ot
exM77bxL7s+me7bv9ws0ahS/o5pv7782+UsIMtHQke8T3e0/+PZblRrcjwboc7DXnF1Y0KlLxRSe
pSoPbE7sM93DTz7q2odjsGUZumYTkKpxzLPf7wMtjksqfYiQYVa6Z4GILpZXOqceknN0HfFlbT0/
J9m89s7QsHbEKNUHY/5rgzZ9w8D7iqWFM+2Q3D55Lz5uUNmRqdKyUEsKnPzvslRBMEAtwH2+bJkm
nBSldoCmo0M2SLfh26m7SiCGI1/JaecAtFqVtDyb7E1NYQURXlIcg2mcjm2vGmfUNBlQzFAsK8sW
J1BG5mke29MJk946Y6efZh1Qo2n4GrXd5FpYQGmjhObDUEusq0CJV+BAYMdIyKkNE7c/P9ff3Nwt
0zTYQRmmQWbc+3TRshKiZsoSLqVuLYnAo1Hd6OjSdKlckHmvh7ZyHoIS2ic6x8MQKAFAmdc4NVZt
WNRHYtaMcz80eCNShC4IWEhn1UL78ueHqX98SyQB4iqbMcmjZbf369cjDRAs8amc4+MxkrB3YD9e
jc3L5DGnSsnT8MdcvzFg0W5JlHLwz+OVZFFaVLH3yOaIHlGeQ/G3Y5OeFowbMU67FhItaGMuJgcy
mrgC9YZD/MqfH/w92vzXNZ0vNKcdg3Vd5z78bu1RQoUg8HpE/E7XGtQskvC2HZ4aR4ojBqe/MRyB
d0HQmFRE53Hi105ZWBLSHeHq/PNjMT5+6TgQMN/lbidU7unvX8hYxI4mGuBN1SlFKr3IE2d86X30
D45p9kC+sTgqebKvbS25dL4tD3BbX1TPoccahfoxLm3z5rQaEBHp/w0wR9lZWTXnTQeTq2sJMLmy
Pd7z5tSJ71CuW28wbI9px4EukF34mrQqGXcGFJG4NIdjmlpvQGTlqS0qmLPoBNcqOYhrP6kZEf0/
nj53Vj7z9mxhUN/tvfCdxUlZpcmy0u1/psmUJ6KKvS0HZg26i1DgITrFugIAcXNyXZAsOnRfNIup
itea4SYvAib6VTEngaOn7AL7UTFHBvLmG3FOySmmNbKslRCk1PxrH+ZyH8ZG+2BpyBsnNZXH1Dar
bZWghvRrvZAu7HWXo30gtG+SzIt+VI8CLXmOWFd80gmUH/fHbI3n0+Z9O8+259dv0cjDCWDCZ0uv
BRw5FZe4lP4rNqrkaKQg9G3ubhvPhJTFWzcs9SJ/BcPUnNQpR2NSJyRcBeQpNEMUvjpdjR7ITE7B
3C5LRgcPAahuU8GmGBMEiRUk3PJkh4NovAkmYtg+9zlisbog4kxfssi6pJAA8PcMHXWsT7RWqjm3
DCfCypSFPNeKX+wJz/DBRrXqo0hx5QJvHdZ+b7LoNnZ29kVDjwNUgEr6hlL7xgv+pjeixp86wyMx
Bp/aoszrGm2kVt1CWRRbG7Vd39az+61+MtRY7mLIZmu9jc39CDFB5oHxVhietbHiluyWMU05iwUM
I5kMulEQ1zsznTG4LpH1k8sLGID5cDpcLL314oR2B4JRmx41pRArvPzW5s8f4d8thZbk5k3n2KDp
LuadxH+OD+0YE8Coq7B2iag0C8+6ZV31t5ph6MsQ3Gxi85pOerGpoyHGFkqEgRj0GyQ149lmQNdm
1R7LqvcwwM6H0OxcE4KKDrmNXK/HgXX/jYbjtPjz4/7NDkfiDXVsHLKGLj/sbMFsYsZvoSIagI8r
fAjGUC7bsfbdWC3AMvJWbDPAlTstN3dBAOWhrpnm1MBol6piOYf5Vzm/j3Hn/ePZPVKOZiTRq9LJ
OMfst4zGFkGTTh5DpzZy4xn4xBhlsOfj095gZj1ovh1fmQH3c8TsgD1A/2qEycSUojb3lcC58ucn
bX5ops7beFWo3F11jnz3/vZ/3ixGR2MqQjCfjko4dg+74RCSCLzoRr91a6ICd4zPopPt0Tqx++A2
dAKLbiUfmOyoq3vETDEnnkLqCWHHFyY+P5YYuye1OeTMdsgcNAp5g615Ce45dC01j0+TiYWzwaco
XT2uol0/aH+JQK/pH/k1EUpLKADkvQfbekgZgYDD2/NZLndl15UoTWW9GUePvIVK1dmRQNBxAnaU
lhoQ1WV3N8dcFqQivhrdFpmM+kWhl0S3Df8Wos72k8/7/e747u5p67AsbWHq7I+Ndycis6sh1thZ
trSi0OAOQrKCqqVwc4M6uIYZTcOeVgDQ9h7+jhK3j4h+InLgu+xhaid9MfrFuHWULrz1OrYlDXUw
Z5MY61wVSZpA5C+sR3KX1yLv84Oux0gFui56tqsqWqu2Mx26DiiJU2q5Br9MC9a5z/D5fozByOm4
vZfpsIIde6V5GLzv7eWqFPkWteS3+299pDsEnHrlMpVz5kalalsCHvBvzY0jHyrXZ1+23+yXHEl/
VTiWAZRWf7dIRA46R2biEAwI3kGT+9zmDc4MHXHC/dcsL7Zm6LfX0ulZ1RXbdBXwuTurSC3XohW/
zTpwbQmc/a/YlEWl4s3OgX8ku0T21tk34/7iTwc6xpAJmMDTy82vfTj6eEkqN48ApSHwH3b+RG5L
pEokPsYnT1L7eHZnc67bTIdMKWzx/kzXeZaVFbGBvqMQ0yaIk35nhdbraOZvfDh+fD+kGB/CvBtW
AljQwbe8Ye9JCDT4uadP9tIfB20WDGgHMwM7VWyB7xuSg5KXIesTZwAl2bCbyh+1KAgvYsIeXwcI
rSKj2ophVA9BWr4VpnHqWBVelXY4elP72rbjsbIGwV3ZESuzK4ls1QWCBxqHjC1H8nMJPK/7fyAK
2V8/WajmD8Sv3zJbs9gY8EKaFseed3tUiyA7PJMjHvsWZjfKLHsNGP5hLHvAuEESnEeSk88Zic0/
LqZf9WBPi3I5gIXCmUC0aQBSQV50w6i+8Ey7fYkoDKYRv4aGidlwcgBFHhpfAN8npnttRZl8msDD
FsDxHtWElJvBU8qzpWhvldeYDw2BMovSqZKLczORIn9hJ5+vLV3XcLBMzapu+Lojaiat1U/xsjhP
ZBD05zDPxk2ifCmTLt/5UN6XsVFb7K2KdllkdgNSVLFuMam6ftgQTs+4/ZNFy/q4zWaIJudXk8+D
xA366016MK2qGJCNoQsGOQyCY0abKnv6H8pVgLFw1UCKZZQJoOwVDimWtfpwzyqpIYVuvBFPbisF
TlC1DLZjBOp9bkYoUxNejemaKOCkFa0LWYusn7mYYWKlx9TsDmRi1T+iMpENs9VSSBrM2Usf/u8y
GllPDOitZRSwMNK0f2siJnWlxJPS9KH93EScRbHwvMkQShMZc98YtdB/MLrkoezBTJO/gbEd0VAE
ku8AU7xcJsiQNorhAMTqfIc+sH0a0O1HsWxctWoNN9ZtLNdFkK05RuonSN+sCuze6pCp4lg+TuBn
ibwF5vDJSmH8ZqVgkKxbiKcMOn3vRyy2knloOVgO7dlUORoRDrVW785GOHRuJ0f9hvYIEoHbWrjm
QMEUbV8elIKQB4W3C1STNm29EbfJFANHbnqi06Tm6mIAxUm+LJ5jRz3y301XQVXU63zUg5uEEmJW
U3SpdZZClM3+I0EPUCRRRde5hBkxQUUFk/pZr+tjD3HuIZn8zzZZIN/vEOOGMMQUXwOKYye5WXb9
V5Ta8q2c9SNB7Mh9WoSz2zPe8TGDbInUe1/Zbb2XxmKoWzTWRhuQjtNK98+rjPXxtsRd3OHBcVeC
mmq+O4DQt4djRO7UsuyjTdDh9KobZXgwiVA+KB2MPch/D/c/8mUBVTS0yDdKanYWoX9SCksj2zsx
LqqvXwZwCMSshFfNFv8WSKtgHyfWOmaAt9CYbS8qbl77spCQaCPvVMaNtjAmxbl0qpafBoz6y2BK
p280Vfck1iUveq+o24ZAv4Vnp98I6x1uxnyRsfUV2mdAxEb/EqvBdzSp2cUkDYDIQ0ZDibciwYtU
pKJGS5nZzxUpDnvyDyo3sLR8m/VdhabU9k952HiLpFY3SZHP5+e2/cokNDxDGdsVkYWEzb8omv/J
kZ82w4e13dEsaQpeCUQ91vtPP1/Cnns04J56rLotDijOY1UwKqcKnpQf6ic7drJjihHAJoTEFZMy
7uSQg1UXYW8uVA6zuri2XQ/QuSyN7TCtMIlBpcs6a60R5fe3UWrfWLAHdvGYQ6bCR6NpVzqMpLZ4
7OOVM4EZGtTWeM4sHE9B66h/G32NF6zH+diqNAwsRE4aE4ClNRsJUpBqG7sRqZvouAOKrtQ2dZli
PR+G4qHm5aMfiLvJhyNC/sZWmzzGxfFERGMmIEQ10OWPjN3n3Jj+ViNzxf8gcW6oXr0yWud76bCb
i4pK3HqPmXBpHFUfjN+i7eZvRAhRKA6AokyhOnIaRfbkdbl3yskaQjj7l5XGFshr03xwsCgyOZ5g
fY/b3GxVOq9EEDPGhVfToi85JbOfA3CgXJDtTWu3jZxNzpwW0ac5m2b0ZWhHAhutCs8LthQuwyp0
aziPV8ZA/TolZmofw9BNUctBLOViBSroX5V5tFY3zKiwuL/YbfY6Np52wrAbMrys203KKr606CNe
yHtFo5nr/MsqfW/C0mfxaiJg5VEy25SQtwDqgeM4xasw0bJ9O8XQMmu1XHfFaG4GLBAbkWrhWc/K
LR8252jMl3COaB8EHwUjycZ9WJndU6ZsLRVfwQAi84kJyV+ypecl2m3bsuPp//dSq9rrn5eX32zA
HJ3/mfNdV0XV/27Xq8aVHtWdxbEyNU6kj8MKaRJJDMtAcmpNGJYZtcMLYrsnsmSBJo9oeJSy/Ddn
n3UTBM2sphrKlmlmz6Fv7BFlFH8BcCGKFwut6b00Ovz2+dQlCvHJjuE+f/t1A8Y8hGEgzTnB+Vi+
e+yRN8w2gaJepsxg17bCh6aoZpEMO4VVG7F0a2wl5qDi7iHqhpFNex1ga8sc9FAWThJuQC35h6uM
QBZm/jLB8IjsPpx/UvxeYeXRkq1e6MmpzAZY5p1E5jSMjLDThz+/EdpvtuaOpKXM1pzj78exGqpb
U6MbyzsRhOPJNkZt5wUMgfEWBMvBsbNdlYnqRrNFhQYChxBz7K5DsXJOR23fOrG8GV0ZnQfmhkti
QiZmTXFgs1cheHVmBVXOtzZuHoKgm85owqcnK+F4ZVvEQfNvvqhRYBzIXjEOMQyoRYPIDwsPv1pe
8Q9Yk+xgpaXlBkrYbqYg/1diwb5W6rlSIS6WRYY5avCP3qin12iqWOERRSGFxRRga/pfHJjXk6JY
b+bw0rfZsDXL2l4bihVBhug2mRrV21CPSfLra7cRgHCYaqYX4iANTG8SmihuPDhUPS1W6E3lFshN
6+p2jRIc4eKuDnQ8iGgPcuSgJESF3TWbbAO2va+wc9TSlVE62qNcqW03Pmrzz2WXNShA8mORTgl3
SWQgBHTGe6JPssehBA5A3BV6MiWdAyyESzxJ9yWbDU0MIA4xOnLXqaAA5YrgLJv/HTCIPhOyNR4T
PPvLNMxmQLlTuROxfCtai/qBxt91woO+QUY0YITQSEUypuEbtPhF15uIA8ZAIQOjZ6KhBC2YQBk9
ixqo558/bR/VqhJtAmdAqeoceW37/VcnLPOk1KFDCb3qdn0Gn2IwvpQw0VdJnPnlBntivxmdMtlq
Mh4Z33TJqzajrhod82Q+0AGOQSQschNAdJ/16bcY7aOKeum7X5mHBOHhv4oNuScqQF/hlmJRPNSF
PxICPCCLZZ1dARZot3UePpsY2N8Qdw0LRnPmmTxv/WbGxVWmZ/gi015ldIwSZP4xKJtpLxLPguui
0qIyI5K7apryDv3XDSioYpOlFsHbVjmw8ibqpS7riZAez/lqmLMzczJB3JMFMvGh39u9Z+xzbFzZ
QiWt6ZPNm/Ohl8XLTFOBqR0ik3mQ+uuZJgB/FrWSG3be5s/0i9O1IrvaNel60WTJ+qPWkICY591r
q1Ydk+phOt4vQR5gyQpunX4d9Gtdzde2unb+VdUulENQlXbpz6XY1/5FamdHO/uYLq+1BTOCRSyA
SGDCUStnfMDe2VjBNyVQ4DcBwXHNpqr+xWB48FIHG08QW7TXFXHlb3/ryhbpdFb0q6hkijWXpT0Y
waNo5tLvJc3HOH2iuvEpTJ985WdN1bPnPdXieaieS/GcJS9ULp7T8YWKkpdKwdsAiexLprxQEDUW
SpV2PRFJMAwdSA83J8g3RFk5X9MUdSPGtldLJMEaa07z1H7a9tHVD+dOySEDwSxqWV1HV/GuWaaZ
Ok2IGG27ZiGQ3JMKjpcOomSfHgZnb/AiiQPXBjR1ePQwl5EzVR9r5Ug6l3kgbrAqTvU01+CcrOxM
j50S9tnLzl2G1PBi2xiJLtSEUdS5FM6lzK8V2+rpOtxrmq62N1dR3jyPtwEe363hZ+3mM5dwE16T
JwuOC1S39KluUrHTY/+o4K2CvGyVO7+QwcXPYzTwprbJ9Z1CQ26vzrC7vdLtJanzHqxEPvNzBYST
OHsvOVB2cohRchMSIQ5WSbj40feOhTqXQThFdtKyEyisEZIVhsrkTAHT1ZNza53rTW8cnPhSWuex
u8j4UliXvrtkBE5alzi5UmFyjfprLucK+msqr7G8NumNsoZbld7EMBf5do3u6sMtcW7qcLPyh8i5
NVqnHxziOuLWoMc6S1BZbQjHs8Hux0rUEYtksiBJ1d9AdIlvuoIiw2+rfoPDgrzSBzN7MO6lZQ+U
JyGXPdjyxqcMpR9mUiFvIr4l/Vxq/LMy8/qjEvPqhKTMXOX9GjQXI7wq9UUYJIJdcDym4SVuznF4
CZsz5Tecjs+tODXtiWvRnup4Lgw5CKis/ijulcAkcw60B6m4OoTVIQgPDImzft9n+6TfO0QDRZ/I
wj+qZNBDoRrQaP5xlHTe+xNSH3ZYFQhknXqQPwZ5bLtdo/bugInjcRzb6uzVDk8nMR+ZoBNDNmv+
qr5tCZ4QBMPTU9FQXBzuf3S/EABknIRxCEfTIQVeIheHekGCXTfdAseuz0rbrksNkXYwwkZMIMcA
EMnHr0FdLS0ttr9EFQMMvpnh+m5Emv9cpqDox8a2thx6wx9/X2VjHVj13kd5uY4BFy+ELLrL/ZJh
07uEnfA3jV5bizF/ndhpniujTK4YwPDAxN8tUSZf2qGudnX6ifDh4/55HrKjEbMM1MwGc5p3K3xN
5i9i73xpTuZTFEcOgqFpLWYcWthzdFVHsDBTVeJ/ys5B1tWc4ck5GUnhGtLhUbfMZ9s04xt2t9Dk
gGvErSuK1oR1DNdrAFB8QZdHanH+yb1Jm9e1X3bPPHLE4BoqEgYeH464Np3gvE0HKD9t0G6aqeIu
WenPCfYVVwhsHHFaWFcyWoAnO/6LiRodDAe9TdmlDY2ejsDfOVZb6vi4mrjal3OSwJ/3KfrHGygj
INoyAB5wGdjvh0GRnEZOFMCOmhGEcG5hcDF929+2KtwcuDTyPLZ04dgju72aRaBL8nEZz2xp2CQK
SYWvZplWm15rBbSZjryFPj1GDup0ffTeANdcmnz6bP7yUabDS0vjDN0gkwR00O8UA8yW/KmujHQZ
qZWHFw18oG2Si1AbCfF78DaXDF77ndkcshqam1WOG7MU6EBTOR4zW9lWiPix3LTELPfcF//8on4U
sPDw2JgIJNQoqD8MASbs0ARMwm0LWq94Bv5NtFZfRbQMvN4VtYEcmaPfybOINMQkdtY7JotRrTNe
tMevatgCe/To6eXCYrwLKmPrmDbdzkH/5IT3sQnJI3Vm1QW37bsI8923KyX1aqjgewbjvMSWKJCd
GmWejM0KZ5qokoUtp3RdaY2OHI0AKTxVePg7WKSTPq/fyBTm4ZO2aooO31tAJGvljPKkCX0ew9gg
RNoOhUKQaqqbIss5+ymB27FqjtB3lAWHLPuFFg4jas3THi0RGatuZMylK6FDFIaZrWXAEeWTt+g3
n3sDyT9yQwbWglPhr09cTQs6p+jolvSxu0ObRzZRlw2NV3WRhsb3CLHwGlsy/p7ONT2erZ2Az/rz
g7B+s0IYLGrsgFARfRQ6Jci47ERLZ6BGsFZ1Qmsg1G8bs5pTUwp/D9uTljRHTPqGZPthCV2jpIme
yYL4HhA3/DekiX1N/MixVuFO9pxw6QhDPdUb8VdO5soNUV95mRsnC75I6mHwkSuNVdo/gtVG4d2s
WD8LtxC0vYJ6POJmLs6O3xKkmOJtH+d2SVO0ZEpASY4TnA9BiW8DXvPOthv1aiSG86SURbQwEL7j
ko68JykZvNSGk+/u/1SoTeS23iJqMkRb0iM9EWP4lrUx2vrkiay8wZCXKVCOvlqULxK7jJYG6pww
Q48u1B7Qxpx6FdLiqKblFiGJ82CV1og8l8S6P78hGD4+rtkmsxqYEHQ+pHjfpoZG27Y0nArQZ4hR
Jt852QL93/2nQrQ3y2DbOlfSIQ/ckTFIDc1cbbKbml3nbAdny2enWetEijdz9cbG8TajMRd7J5ip
5DVwbMFOU5C2p6HigLug3UYazmS9vQ3F4Uep/sEw9ua9YkLuuj2qRCr0doY2l6ntCOUZG2xu21ld
q20pr9n67db2aA4TCr8ZjM1kEMK0seqNqDeENuZyQ4LihBSGg3y4xe9qDtvwe9YBfCRFaUc1wc4z
d9Owq8K9bYIg3VvlXpT7btpzPEztuWKqPQTJISRdqT30/jExDhRC2R9VTkejmCufjul0lNBZyAWF
SpKeKPAkETS8T97C+37g3V3XRqHJnZeFbZ4f/vrFzuqoKEYotCg26+HiAH85l9o+QHWGNQxHVcQo
5UanHPNabv9bd8Y6bsGdB14YH/Gd5vvISsjp8pvwMfL+FkGZnuinpqf7T0qSjAdfl9zIvXhv5eGb
gnfn0SIHbBXIRn2YRtNYlWSybEt2FLfiiHsxWyBf/IJXrrzmuSyvY+2U2yCkIyyTvrz6vripIyhv
4cyJoXZrEdxWf4+iYro0oaJeEUAEC+kU4g0jW7IqsgS1UMp5agqnwV7R+xCLhicLagtCYSy2Mmue
dbC1J3zY8hTJRoKIEdY6rRw4DggQ4e2Z3yILk6mOxWBlkEa+uCs3NGy9C47szY1I8n8J1HauUVqh
WJyb1TmWO6ynmYnIHFh03enZVtwSlbxrrJeZsiEqt15aTSxhEjo1iAZ4C3WoG2tMkHDLOry7sdHl
Vy1VXprJSr+HdvEdtS/0MN3jJfls66h+GDLgMWXsza3GtLE13EWQ/1G6ANBSRJpqRO+Qwadu/Ij4
uq3GIlJuEVzU4a4hQQgIULizx7m8cVfIHSZ2O9pjtR7q/VTvM29fa3uA7GV26PpDnXFqxQu5SqLj
1B9w+lIFCWfRsdOPdj1X6Z8m/UgV5an156oQrN+rK1nM5hrvZcyQ+ZP0Tvr96nhEJp3S4gx0S3Eg
hq7L4hwpJ6ouzqGGHvHcF+dCOVHVvRrlRHUc3SyChdyav3OvXjtRI3F+wQnxpghOVnAyqvmaiKN3
vzLjoBwNrkxVWDdJTvfbKCN1WTp1fksJ/iJ8eoweifjUF4D49OtkFl8KA47XIaOXWRxb/+gUR8kP
09FEZOwc+dIr9tG5l56e1HsN/fyN7/q5mp7z2ly1dRriM9+vORzIOqXWqYnPUQ+2kjThUxafQ+vk
W2BV5rohXbTNk3UvJTrPeZf9UutOunmautNwr9E8GZJb9qlNftYgj1SZnMhhaOQRibSOSjqfK8iP
o3egeu+QaHN51cGuDjIkkBYawt7g0MhZ8V5pvp+A/iu7GL+xsTPbHYFH4Rd0KtR9C7qdWHNx+bXb
AkIod2tjI4wNsqXPblHzgefXBc5QNW5zEtcDe/b3EvVBnToz0ltOcpZUVti2dzQ21WNELNW9ArgG
BLVh1Jo9eHORMOOncw3eZvKIBdjkxibo58JkreCzDjcxJDV1LqtZV9l6LNcGybcry1gLYw2J60fV
CcghMp/hk21IYZfWpgy3JrKdYksUcQbc0US/tQ0DRJlzBcXPQkJHoSNvzJ0V7PHhZSJy1v2kAJHV
S9gUmbajCm0H8TpudmGz851tQEQvTwdVLtiXZlto25E7arLtvQ01epuEO5ux8Xki+VxesAEJR9Xq
2mzWZJxAwQsJhl5TJk+Ep2Wssc39qLbeUBP3Qp7RpDGTsHvnCQZ1YH96ZmFD95s3jr2mKThtSVSS
7/QXpWZ1QiGAjhgYOtDLEVYJWdpgQf0VhAfKKFc+mk5tFfYMM1fEDvgspT78TLdN3R6wdO2OqUt/
k9KEO9SuIeYy7yXZmAk3Vtz0XjnRvIDM7kXqVcvaoLgSorYCn8klGY+qTLcx2Ya7nTnXwK8N+QM0
Ltye8QbiacDQnFYzN0DGB3aOpFsSjY0VxT6dGuqf1YUrCoqbI5a6syxVZjhAoJca7Kh7+RDd/bmY
BynFyo5XjTpXda9CIRVw5cVuRgZtjMVtrql0exooHNNJoOhd8mxoYlGj7QKlLfhDqMK2W99LY/4R
IiBxZ/2D7VJ0YKjwXr7t4rGnjHuRFo56sIE45cIvJRmR0iO3QwQTuWPkOiTNOqscydO4SsUKCosx
Iu1ZJfkqJLcvWkUeWwZyeJcppJ051WUJqD4ZsQcvsVl7W5sQCYIMeV/91ZSsRLkCE45iN4L1rq0A
GAGZ1eHCyZXwXZJZqOleTGfG2s1eYnTnNX0Clxhb5m7G6HJgSngHR14i1zfJ0pkLj/tsc+ct4+02
5yrvlU1ubYItd1vTrZu5monMUBcKq3avkWkbzt7QbexVGLpgeXxjLo10wWHV14ysVk226jJMFStE
IVBmbYEycVmp83XWf43zNZPoIEg0Xjls12OiRVdRN1etrkpC1cy5coV/xMdyJWOXGnlD+/naU7pb
9W57vw68jzqPBMIjj2qu6l60r0LedJpYtgtkiYr4m6C0CFsP15bmCs11pKt1rgTz1rmqxg4KF6vb
F3O195oi13ZWICWRQGdilYiVGFckmzfNqiIAmv0b7yvvrofLbKnt6H5gJm7VpdN90h24SwDfLeDC
QfpjmXir6Wjpv+5Qi7FIUvC5qNQ8HRevUINHvOHBo1cZbtf36ZaMgwDBma26GE/YntSa8arIm48M
w/PYfSXGdGM4mG9sNdn1SOc2ceezTYUkhjQ9uPzfJcEPsZTy1ZGvcfuatvxrXif/tWxfNf/VuBcZ
YOBP7wTUL0ryxRIv7fTFqF5sMZcnXiQ/e89UMD47+yS4ReNznTwn4zMQWymeqLpmcPAU+E+R/2RP
j5gAzexR3suWD0E/V9Q/GOJWxw+muOUG6TiAjos8JXM5tOzHeFSIysi9fyIrzJ7JPdxW6PeuSFSQ
RrVNtEzwMT/8+Vb6m44twivG6A7mV0Hv610XSe1qwJre3PHK5EUUWLnulzEhbyZPkPrkPQLnYdRf
1MIiUbMxtUNZRm+VwwJNyIux6tkhqRpoyZrUJpJl4uh1BPyyskko2yUhOhVo5pVuaGvTg3Ee5XN6
YJ6qtzaZ2Io58SE1B/V2/6OaXxcS5iSproHDMMEm10RB0SXt0H4ch8FcNJyCEy96IWHdPBAa9t9L
qK2yOcx9KrVFp/fsQ0m4xSjh76tGsZ/sltzUpKtYQ6CmrcDKbs26SJ8r1N2ffMDlx7YGMxPcvIzg
UQ0wlvv1Az5Yuher1cQHvLS5z80izVzW447AT2pwdqm2mxz2J3Oxb/lRPtRfB6/TXGxdKPYtXjJf
2bdQwl61ZzYvSvdz54IKMJRrdi6UIBfnvnNh8xLF8/6FfUsw/Ny3dN6afUtzrx/7FrYuOQfgcNsO
W6OYNy1UYm4jqtj5962L5//ctMz+Nwis/8PYmfXGjWXZ+q806p3VnHkIdBVwYyAZk2ZZsl8Ij5zn
w/HX98ewM2/aKqQb2ElosJShCAZ5zt5rfSspZw/WILQmJz5fD5WCADbcNz3yOjErtz0gsMvfn6XO
25aEQS9xFQlikHKxyfz8bGZEa0vQkDWZWCBIclqq5w7p7nkWdwOKQFB39fyatAvCXWfwI8JYIDeL
5XQ99G3OGCTNxm0Dny1oRTLiE0Jn1uW6+VHq2rYG+rkzl6r3HUY8DD0xM/J++BLnKxbrzy9dv962
bbitACfvr98gqPDbpM+EiaSJ17klzP2efA9BYPWp5GXDmzyj1H91ATJvi3R650bp56qz0v2SzuFj
P+okaCQL0wZrFMcIygsjaPtu0JHAZKlaPuulYp76Yc3jbcvyWUUKehGf7Y7+WNW42Qcyiz+G/Vx8
nmR4HujDP7coC67EjbpE06W4ixO4iY7MV+rPWqc3925Xtt8stVE3mYlCILNglSOw6/a1LOqnv3/p
oCe9XfIhOUFzq/IKsgX95bVTaTIqhNnX21HTa9rRJo0yR69uMUX01X5hBODuGpu1356lfEuy/bWK
iSzVPSZlqmUsf0ka3IPeMnoT0itjrWH0XNcTGYYg33E9Er3MDIWub7S+mNfKbT+91hgH/bUUixVy
QDFoIl57HAOrCoxrdWOAKBBD5VIF1RhMVTCQvz2ux2QMZBVEY2BGQY1wsMJ0GeQVbxUfsMx4rdjy
9cnX6hmGJTQnOOno3Lv81uLhtb4B0LT13dnXW7+wfWv2M9tPrjXEgbxWGweiWquOg2EMcIHIkX4A
njy9CjAU12MwV2vRWMnxF1drpfwT/ogoUIbAiAJ3CLQoAPs1IX6LgiFaP4gsnwrNtRakgI0PhcYC
Gr+rcLGnfp764O6pTBDovNZMkFHpjb03xl4fs5f4zVjoLSKEtqLNvV+1XUfT3V9JW3nu5OXQ6ICa
JTJstcgIEUgL+agxvyqh0gakA4hH20kVhDdL8siMgSSJMSkCC2npMW2Q32Q60TUt/dsPEAJPnQ3I
JJakns3Oot3G0XuXTCGwkPNNPQ/yTHsnusQLt6O6cuNXdRx5gWJCKRupyW2ogbkbVIgPUC/tW4H0
+th0kr6YO2TPkcg/r/8NdNK2TJGcW8TGxD2V7Jh71QUVO5hH3aqJzqWxVBdqd1Ltj9oKvM6lICYj
4kKwxDOxMXNkvI8s5QtmA/mJSendWCif49RaHqqMnzX7OrsDvKr8zqf7ttUPR8HldsR8FknOdQby
ly6QQzxKLnqVpzOzh6C35vgo0VmBAkweLeizajx7TesuL1WU1HR5ADsQpTwgDU8y8ouQFjWGbQSo
hOZ3VdzB4LUgZA1WyEo+Hi5WppAuJ43wN+2rtxZd0LkG5AWT/T6U+6ue7S+PO+bFrHGIIFAzHdB6
c2Rup4Jpp2I0zRFMIGyXKT2kiT08IOVyfa16ph9o3pMCqfyGa/PW4Ids20W8rWMm4rb+K4BLy6bF
zMZMgXGIHyOP6+pi18ln9ADCs3KjJCQbSm3iyiZIc5JMAYAXfjLjx8gBUK8z6dRYs7z7jMAVZ9lA
bNVhonX2IbWthK3X4r6XuXkvWrf+jQWG5dybqzCEOa7CqgkcV3/TEpZRmXflZETbcQnVZhvB10Q4
qsw7oTYaPs0e+Ga1SiFGU6flw6E32HfGNnHL129UFsq9pAAnQbSgpw2OfVwGowGnVbm7tCxKyK0R
DYbVzmasBwRl3W2fLF/IMbG8pnPkyRhpll8/6rXxtRo76duSzKfKTl+QyM6HviJwvK4RpsJuPDXV
EJ6kOQAACdPRs8mdptWfu6Bd6ddtrh+WatEdVcdDMl2Ix6pyp8qPakXdM8OwyECqrTOBxSWj0Yxe
SAfi+fq1eU7rHXaheLesGOKpsnFZMAvbi7jVblIRAmadbdKOYiO+a0Bub6N2IIkDdfXd9Wu9Xrm3
2HOV7o8vpPQMkCA4BGIISY4se91QcKXV+Dt3Pe16yLAc7DrbsKQl1WWZ9mnq1PdqQSKzqhKgmFYd
d7a+u2lxdJ9iQ2vu4JYTfTcRZJ67iiel1gdmWMknzSANcKgE7hrra1LSS8kXkO9tkk3B6KrOBgen
sSvngRaWpQ3wP2HoG8aK4JV+ZMiK7Af48U5OwikXseOEWMeKFvOxCA324yljrtxGxJ8pRP2t1EjS
7kjK63UdtqbL2sTu0ld7HJ3dpNNE7pnqgw3lNpk56lMn2uiuNBT9nel+NC27eC7gUUdJaASZ2cXH
EeTV8foRnfgfH9VF43L1HZrvnhinAOrQyFoc6noZ92WHRVDqcjjBX+hPPeCXUwGUnGyYxfWJEtnA
/Us/5HhJvMGV82HJWF1BgHvBbXcp4hRPbTgYTBK7EMyQOWdHUkJUaMvQjwljbj+pLoPPbhY3c5Ii
0ilKeSNYkFw/a+Zi2YkGrJSdK5IhnWbiPbGkhqLRHDZxi5BbgUsio/nJUVFS4C+7ky5OVtteCASy
u4qpNtuniu3nYFTjEUzfeGTH++MjvZ/GY+lyErN35YbLX3s/yHq5F732WTE784i0er7//vW8wxxf
uefrZ9evz/SbRCKJMTEXdFjsd6Wbz3cJdpijpnMfn22MENzZ7l3HAXmuMXSPjCY8ZtFAVOOiLiQY
5BB6N8n61eT61ZignlxDsXV1dDukIvgzulemMJBWvh+6YfFKJQJhVlkdwiyGcNjVUNUaSgiqiIax
yqWNuehEFHQ9OJMPJe+2GYru4qpsg6pRDVw58vfoL0to8sTZulwx4c6xaQ7XT3r1G/AK66DOvakF
kbku/0eN6PF8ft/McfGslJHHjVy8ttjimjoZD4XCzJodZRo17glTVDpsrl9aAAecr4c++dCMAkJz
Yw7x7koRH1e4fMcMsFyTvEaCaty+/nEQ66fCJeGmyczR76elOcmm+tKvxFXOzHLfEUq5t1d3ztgK
4miK5vZK/Wauo/tD0phIS8jajhSo1Tby6420aw0tDlB1ERvRQSIw2DCHqu9UIqOTvB1uWEl/dYAH
PjQG8eJALrtzRibYEcLBI0OKDrCXgxm2BNmVdgpAXoONcRHbpe/yPwwWndw1kzS3i1umCY05bT3P
VWPeIM2KGFxpdCmNCMtj0y+njKCx40L6HzCSGf1hyiRj/eh6QGLNqnY2FjplzotQkjIgSNS6CKW1
LmapG8eyGp6FJpeTYjkYbdnEbfEZLSfnGkAplooMcVt/VxfFS2MjPo+lntE+DdmC1SZy0ik+GVXX
HlU5VFsTwM0OhhwhpDKk5yUFySmkQ7B2qVRQUIla4kAxGqRZTbPvZU6Keo+lq7YiTB3A5iRAfPTe
MIzoVji7apqPRkFYW0gMz81QD9WNYmbRjcPAWdsSct4vSr2P6Tp5odshNR2H+pA6zENxzzhBDExy
M5iaS+hq++PQk/O1Qa4B4N5atpOI2vVOEcugKorP5vpeSAmi38iqLgMSgbvbyCrIlWZlwQQlRt8R
pZ+cyfyKj8N8P5h2T0rDHL9rkkNY82rMwpkZquXL94NShK2ytQqxdXgPHKKoTomVrdf05wwe3lK1
J0iV4WLlN+jCe2tnGiUnxdbapNn00U3imIjKLr6LaKC7iWIda2sMHxBknLUOrK6mDJYHaWm6mVYQ
/Twv0070ZC6LRT2ETgNnXUzjVsnM0gMz1exmp5rp4YbGJUuLg1b0M83N4aursBkz6xR87qqwQDzy
oBkRc8fUDI9VhBkJ6M5+SvH3ZD1BaJoZJY8w3xkmrW6HMu7CR2Q3n9QsdT5ZUQk0OCK6eHDJ9VtT
TUwxiLMO+XPXTMStTbH6oZZu9aVrTdLbnfg1D4d+H9o4JXPL2OooPHiBCb4oCgVT0J+Hmgy6U1pb
Ko361N5bkfF5sc360ZxM46AZpHBVhIr4OFrFqU8Uh5Naf5g05LBV4qCwxdkTsN6MNlmXzsFvdstv
p7UEkKoOGAad/fIb7QUpVLaQPalMMVKtm7jVA55SdafCnhRJxWCkPxmQ+7b8LMmpLvYBoDwlca6A
DLT50qTpB0JR+20zuI9Vp39Q8YP/Zh18VQ/83Lt1WQjDybMNg57Mr3K5BXBK6CA/27JKpsGv5De2
VXKyhQiz2bs9T2Yan0ZYXIHNWT+cdJ0YSEQ0rjV1t0Dw9jPtgq0xsJdfMODuY3q5uywnOS8hPQiQ
Y1zsau0hmnwiU1RY9Cz6i6Ii/iiZTN4p6RcYaLAVjHEDTDLZq9L8ItwQTOuw9vGblDGGriP0HuF+
5PY5zjQMOS7e7caJadTX8xbl9xIsOCBoMiSVD9cm9YWNx2vudB+jwbzXal9PGIA5cfkauzmzY4sz
EOg23Ky93TXPWjh9zutZDZAKGEczhGk+ziUU2xHIAUa1x78/M/S3C3geoc0F17AR1bGG/7kFVmmL
FNw1CvZlUOBCJ/8A1TbBGRjtSkYEltGi4jeal34oay4MS3fDe871Y6NkSpTn0WsxudrG27d2ij4a
bu0htmPHV4FB3hXu/KyZmGStSCOrHn9ZfNPnTXxT543zG3GK/WZ2K2gEYb7GzW7TIjV/GQFqZQ7f
PXPKbT1p5hPpm4vxLXGt4jE1iK1yyiS71Ily11efWXZm5+tB19hGEyeuBfYohrtGfsumEhdSZ12m
SSM/CU9oSKu+na384I76zlnzksD8YH3Dr+BUibrLDUlU0gKyGaTr1UEU6dp7YtTUJ/rMbCewGn+a
+7tYcBnRcjKRFujyj2lBogudP5QRufyGE2T0uqHW9vUc6zdFR/yOoX5nSxiNYEE9cncvnCR5gnTq
V9X82BXZWSpDdYz1ZHpH8Pce14vzXIzZe8VS7pIuGp6unrwh/EbWZfebXoumWb9u/YSK6cBxTKCW
6JzfzFpEZEYKUYhbrd3DvXaMtdxrJbC4mQu3axWtN5veoHiq6U2KNxf+ongGQaSSTMS1HDYOWVBA
6kfRsF+En2UBzKQiC/DyUjoSzTag20hgd9xh6QkMJxAL2uvATg+OE0Ss9pwgTA+KE1CxCJLskIqA
G/q0ywWriqAUQU2cs0qXNujVgPUh7zDK6SCsBm4X4BVSusBx/T4PXNdXrqXrfhz6w7AWvqf+WkPs
U+7i6baHWprqpAfEao48ySAX8Nt+aGbyQifVhYQqn+MoK85LV++qwW+uVVY+BS+74XfZXnc92tBS
F6/O+mkTJxbRssLsvsyBQ2Tcb97y1pu7AcpMiBU2twQ635r5CxWrMqJZiWYX6GRzMdWLAeZQXctp
Lohj3OYSqqssBmRYpF1QxmTXqodN13kFsLKW3PNL3V4aRDD5EVFbfJHtZWgvM3qY+DK1qzBGgYke
X2Lz3PfnFLEnnt/+PPNxvlYOSJLFCBFQ8wnm2Fz/KLUG2nNCCkilwyoFpObi+F0NyDLFZr5xFQSO
zOfyA0JAjZT0VRDYFWv1RYAgUAlXNaAcIXj5tUPorV86XHgDNQnyJhBTYE/BYq01xoepZiR50KeD
ei23OTrWweHYHK3mWAvcsShBjxlqvGul/YlicJGjLzgr8jREZxmd7XqtNjpDBKyXc3ktIc7whux1
mbHWVFx0cR7Q5RQXWVza4tIgyiku1Xgpi0s27hOSYMZLMl7ygnSJS4yWj2DJ4SKGi5JfXFbHwIJ5
MyTmuWM5cq7y8UkYZy3GsXFu+3NkrkdJCj0f52tpDg/7bDincT5ZPNPzCXcWotHhDyUkMkgKPSRi
SGSQhBejh4zCA0rI72LIke0X2Wl/iCGXP5SQfxVD/qmE7EbfyH+IIVFCFvCorkrIjM5q86cS8rsY
EiWkRhRe/UMMaf8nMWS7HPEso4SkFBJJjFUPiRISdVR61UMijWqin8SQC6opcbaulSwg3i6aOFM9
T/vsq586nnWecghLxdU8rse4Of/+PXalFP20mOEt5tBZdOkzInj9FTwH5ryQMOHqbVPEGVFCjv5Y
Fm68iafaORHhkt6gvm72XRbXXHsmEhZ1TMv9GvIO/Mq8RQpuEBBZE2Rk0MsjP22C9TTlt6WLkADS
SeTRIbU446rc6yzbvZ1j8rBkFbXYXbgiRy751riezZOjTAgqyLi8uHTc6yxECLdEg6cqQIHUoap2
dqHE7xbHhUiIF/Q36zomam9uFKQKrPwyQsEx8Ij1+39ptiJQbJtUdgSdDLvvNTOXsXdltF/YorxG
7B/afTjtlXbfYaWf0TSv5WSeey2ayCMs85l9gBeaHqNCR/FoW1EhTACiAUt6NX5S+mXvwxajZs1v
mQBovn6t1PWn3s+xEmp+6fqCm821Wte3ej9iM+36oKwy3S90n73uqp/fixK/iw/ggIoqP4591nRp
7GO/zmO/sb2Faz9EhMVL5Fpo+bVrNZHHDiBS9zmWY+YB6r7C23utkPmwgIa4VkE8YbcWewaKzG1L
oQvGzmk9AtqmiHWlKncPmxr21JB6kqJpSfps7dWp9wQygPQ5g02S7mmuN2dAu/wx8/vMn1p/uJZs
6ZD4beuP81r97HfXI94NzfLT1l8sv5j9yfKzef0g+aOiGXMHwW2+0aylNf6c+kvjg/OgABUPwqOk
IGzNmzVvZBrfe1XlGb1nxGvBz2qcPZVq+5iq92G/V6q10hcSYqWLEG6tlixiuSNQG2JD1+y0YcfY
nVrstSCOU2G7TwH/Efs774lMo4ZwP11LthAkPdAbU+u5pkcaiGJ6sbUWXpooYnrrx6WfRH7KyXKt
pvfL0gec0F+rLX38hyNrc82fe9/V/Kn0Fc1fOA103+x9ckPFtWadoenGKX3KvZZCRjf/C86Qa5U2
8juvtknC85Cd36SRN7JCKLxUevSVamiX9j6x9xlnSb9Wci2MQI7YcVQYxyMBYzs8Ez281jTsTHWt
nHhxe9dCnLwW+V5Ju0+MvTLuSZrI3X2felSXMrxeqxk9RSfz0nN1T3c9R/dU15s4SVxv4DzhlGj9
nnODs4WMNS4PPpB80oe4Ulatb1p+O/+oevYpUEuj5eecPpw481rxtRS2VY3vTr5Opnjjq0wDU39u
/IFzJMVi7veCAA6PK63AWCc8u8do5pUVJEZST9ZSYw8+JqX0e+QWUb132XdzmqRrEbOC/JtSurVo
Ffzmiv1GQoigHSOc6XCRMthC/KKsSOdiUtoZFx9I2KMDZORcxxE56+pEWIK9s2WTna9fThiPf/8I
KenUbfC7PCx61W9Fx4reGqN3TdeEl0EnPzInVfbVXE3o0k4YJViKuY0VB3GJKNvDxEs9Gw6E0Xx+
SFvztExRfHNNtbLiPqK7sSthMR27KKa53EmxsWzlvcj0/q530/LRyFea+/K70fpbgIzQnBWezWCP
yQ6rxJ8v2G4bRnmqOOR463ECQF7jFmuEo29b9nOyfnb9kg7rEsoUlZnHOD4Nw7Eyj6JYi/jaRD8M
azTwwZEHO1/LcYOyDyI9YBCTweiz1nJIHo4PDhP8+lDbB89gJZaQNr+WWI72clzEkfbzmJ+oPj8N
/Uk11nKjc9OcnehcNWv17rlozp27Vl5ekumSlpcOknLtRdMlHC+KvVaW3yTXimhrDTdhdiOyNibc
3FFgj006SFiaOztYd0p9CqNTFK+Vm8d+OI7D0SmObsGW69DjSYZPmuyM/CDkgf2h7RKXsVYF+6RZ
iz6OsNay+fPigzKtVdkHLTkW9qFgQnGtKT8Ruj3wB4rj2J80Fjc9rbe1arzDDa3ds7mc1eaYAus5
FyUgnzMVTxcqKS/KmlP7m13CfxBYCDhmkJO4YzOxeoPF1uZyDOuc9Hl6XKgQByVjkVKYt3E4Kruh
qo3HqVMqzK3QFVgCvbPRTS8iWe5CkJwPFREiRkSwea7XnU/nUIKghMs5QtrfTzhLb/tIP5aW0z3R
v5RPncKly+jkjb2UXLESBMVYSYPKWaoX0eRe2ptfZZu8q2w3eoLN2JI9svaKQknbJPlaFcPwqUSv
ONuQOyYsUiucgd5u1Gifsrw7WCYXNTnqzV0NhG+7DK2Cj6cpNokylbvMMtsn3qY26+7xXeXIZwIk
GK/p9IhpfeJzjBsbOJshbxarrLdJuVgfRVjdxMY70BnumujZH5s8utfF6PiOzp6wLw3rbi6Ucddq
yUtWts4FDyXS6xaHb62gt3Cq0wy9AXPDqL5rY/0I+tsmH7AAyjRXGPvq2P6gK7iFotm4ndVBO/Wx
Ot1dD2lDUGFNp2svzJBAiwz0YN+Wp3ie1ceu0V54fsbjPBQMPBMLLX2nnVFPPE72rEKN6MDG2sLc
aFy6kNO1q5S2L47GCMgi6pP2sf02zMB/BRigu+tBmaPwaGzTsVm2fWguJxpk5kttn1gBm6+VDOvj
bE0CYWeUfGCk86LWRX4j4+kWJGfNJXVU9zotEVLgoUioQ3svaDneRyEdtDBrAJLEYR9vuUvqZD7p
Y1XeFKFd4eDAyliblf1K/+qrphjl56maj4T2RGCarYsrcFX8/c3gP+yQab2sDFcVfJyOffDnK6B0
BsUurI7YhGjW7xOJTiZcMJYLAJ6vpap9Xha4XrWSWhiNFPUxZfGYg0HeE26h4I9w/UTEEcCye0or
UGUSgj7QSDn9/4NcP8UkzdQe57tvhMljXmnOBy3DFFwppFjLsXfvGYd8HWtxiaxnN38Xzu+c/F0a
vcTXauSLYQOsXqsbic72i+o1q17V9P2cvje012F6L6/VTu+5m+VcJMeuunGGqn3sLPfu7583IOdv
1vos85F84nkGiAh1++cnbmyIy7VmbJeDqty2djx4s7rY/mBp43sBu5VMbPjK2aDBGJ1yAA0OPVBt
OPbpXVsLeDwtEeKaWe0hKUMlkxq8oBmIe5zEnwzRRXd1GunbCJHZbdc7pDiWMJ5bFYaiZTlnWzem
99Zo2FB39E3d8HzEDlpxwiPlQ+QoH1zQMaw42LmmeiEJV7W+hrhkt4sN21QhPCnTuhvTltymjJp1
ZdUagRUW2kNbhI+LTI2XXp+DQinVz5r4JFQHTLFYZjKuOciqmc9Fbjtkq+vFIdXI65qz5Bk9cfzs
RvcyKXJ2WOR461m6tae2vHV7xNAlAavbwe7BVFj2eFGTqTgzZd+aevGVaM/pqSuSxrcybo3Mi6rA
FEp0p/E+3EBZRBdmYtEGL3sy+nr5XJnVh0FCnKStL1nlxXTa+q7z29VbvIuHetsr6FW3aV4S7wYP
vq/nD3YyVpgXaKRNqLoR0l7XINeDrenpJhvRSP7uVPn1TAHjgHkMrw1zCdIn1/biX3aF/PK+Ht22
35r21ARzqLwzh/FbvADBJNS+v6CIqIjY8zPXHrd1jzDj7x/AW/oBIxHWejwETlbudb9sSyNyJjsN
zMPWSEK8CZF1lE6DcVB2ISAOLAelRTM/rVmWNly5hDPukp49MkSkZjfq0W4gTBuNidiL/n0h8Tnm
qE1Mltlj9BkuZgEXc64f+qUI/v6Rv2nf8aC5JDksz1BcOb+q3GIUmYOG83/LIhWpmg1EKCnCTS9U
iy228QW1wnxReozV1//vf/8UZNn9+3/4/HNVz20SxfKXT//9VGFGLP5n/Zk//83PP/HvS/K5rbrq
m/zbf+V/rW4+Fl+7X//RT7+Z//uPR7f7KD/+9Mm+lImc7/uvECK/dn0ur4+CQM71X/5fv/lfX6+/
5Wmuv/7rH59BYMv1t0UAY//x41trZJuGz/W///rrf3xvffz/+sf/Y+HdJh9//YGvHzvJjzr/1GCi
sZJmqKWCRuJXjV/X77j/ZOZCX4hoHHrngBa4xZRVK+N//cN0/0kWK0A7g2EYMFmHt0ZX9ddv2f80
SMMAME57iYGeavzjjwd297399P0F43n48flfg0kNw1rHO3/pU8ENAi/HuJLFPgpDhFw/vwtTiLgY
sgBoI7IqNqpaFl6NyX1Rim5ThcV0mrB1COtFx44jwxmh+azEGyj/nILDlgDSoMqRezqNZbOVN7Dk
dB8M4jt8s0620D/LIwBErsYdgnlHI08xqelokfdqEsQVqfYDnHZ8tpb+jiSkJ9VGYB3rCPljW92P
ciq4FvTs3rNNPyYJzvHkHmL6/bRg/Ynwmm+zhKZyNH4MhZRbfSSKfBqyD4IYA0yVTbo9MTVipVNo
3BJEa216xr5TUSM0QuLvT9mzEhLN1kSaxw7uhe1au2kH9xt4DLlL7Yi2Z3VbgtIs7FK7gZcBkCp0
D1YSuhvXgDri1tDPZtPlKu6gt53UCpw4iCKNK3MbPaN91kTyQEr2BnhSXDStV7u2vXHjGP1bs8fY
3GA/XR5gBVwggt5MVvGuKJvQ16LsFQkkT5Z8JQiu2SvDvLXIKGetmicbpEDlVlOIGm3tfmupj1Nk
LTuHSbufEaNRhOEnPHHuTrQj5lG454ohCCFW+36nwOBjhlftZCuJKzXwWlmjTRsGCR84Tbvbmfpy
roe4OugSvWEOJE3rUWckkD1T11l2RZ1zwxK40mWBd4B8wo1qICxHpwUFRqAxUgt6N8ZyTmKFPFH5
heFcvbWk8s1YINVpUw+OI8ssmj7uuLGNSj+TV437ShK+uzCjT5IUgXtGCHoYazvL7actrnAiq9oY
iSSad+Kcjk0KTWcYdGJ5EvXZKMp+lyWi3xDlHKD4LXiFXH0r5JoSbyPjHrpOCSC8B63Ob7Kqrb4o
YJRm+L86vGZWs5s1Pn3jpELZlSXSeHvVK2hx+jSF7kOB8sCJpUMm0CazBX/PkKF5XdjRmhCrHCj5
Co5vB7LDZoice6GXrmcggapQmeCIlvPGUcp2o0occHPe7tICAk1lrOpAO/sa6u580CK0J12cmHtF
qxhaEAwmpYvuKitNT+GvR9mMrMIw2zvVQLE+spLYmBkBsZMAOpZbcjv0Unt2l/QlxhfCQj3BwMX2
kY6KKyCQpcQw7Kapjb1QM2npd+yWnAhyhCuNY5PohNPppNkDkiaUWteXiHSYXTbm7vsYAuW2TzF3
ZZXy4JrFvJntJd9abVZ5vHG2Zd2gdjZqsWtSEtUEPWowd+5mgtGiCDxjUS/QRlkENnDnzFd+SZwC
tSyd7mlGJMQ9977vhfC1LN1JRqXkXxmfdR0RwIy62LDTLFi4FacFnQnNJT+XJKm7aoSwQ8LuRLRN
26GOXcAo0nrpJOZjt2bXp+h5t2d/u6lZTwBUx9uiZ9DuCePdigIUdVg/TEsbv9hq9pzy8tEQTzK/
VRNyRFieG6hcN4QGgnCt+Ak7u4kgAUwRMeR1D8sFVGBKCKeo9kgB/WzpGf5lmbEH2ELLJELA6EDx
aITTw4A1rH0ZZq9drn2M3SLfp0bxhYjIclfKGFNjSqxp7yo6yMVjirljr4chmbM24DOyy1ixqbdz
2zwMDXhINYajnWFwb9IXdpQ+0Q/podbjL4ZNNwaBO2oeTlfYuhvLYuHnQAPQlb7e1FwaNmFjSFC0
9g0SFNXrUa0JOY270s2SwE7Sd2ZlhNwVeBsJoTSbOUs/hqnMj/q81bXM68kVuEl04pXSUDlVAz15
LoUHvYMAPnkuNM/dhIh1o7Wus3HlUPvcFl7yTDc2Q2ZsQzdsd6UxfexD4W5DxswbUUUvTbwctYH9
OVKBh6mvDBbkUYKlfhta9TFL61OpElw1JLiz+xZnzFA22A3ccBPX+GML1m3HCa+5KhCGEmLEY28F
dOD0zkKxR79W4PJKjJRlOHGycUz/qcQMQF/wwobf2HSm86JVjoKdIwbNIBt9izbisFjKNqn2fauF
zA8zJDJSuxQpnCmRD8lFK9jqNKSeijLbzprtt8I4CsU0wfx0Ypuo6Va38o5IvRerbTdmnutM95vy
MBDMluQuVuqZZtYsk52emviDCRnrDeuhGgijbuJ2l8hE22S5eh5ICN4UCC6WSflUWS49c8C2XSp9
rbasTUvYD69gf5f21zMrJ+/VOuoqXKmynW8VhO473SJ4rWk3BM8FobLcRE5oPY7yLLK0P8p05nTV
oSUBQcawzP52qXN365bgtLkwbMJ6ytnytsj6DcPXLSXDjeqknruRmvxgRNO8X2a0vy49y01lFESQ
9AKHmfFNmvm699DexxkWP8OstlFX32Ou2sPeHhANYvslStRn4eNnCPx2MjIEEGTu3OgTKy70r0mC
1zcbQNIZiQUYQ4lpAKTGBlFfcSDRO95x4WApIrdNCHSo7JEh1u9HIiWRbmHDYapfqFwZetyqTm/0
O/JCEmKu8KPm1bNKZo6XlJwFcZI8xFWZHmcF3bBFNCO5pr4sIpJekxr5l8NpjfW50Lp7fSRleVr2
ZhXdRYy5CA7foV17NmvGDkaMTcdh52ph2Q2bkjTOqG828YCVy6xNMJrZdJxN6+y4Dii1F8CAL3NI
B2bkFYhZR9SqBoRbc1iZWR8NK582Iuw/Oh3O/pJpskC/MJlKMDYONBlxQIuyD5Pm4wBQFttkdedg
ZpOV9gL0yQVKlPBj8GbrQTr7bPpfjs5jOXIdC6JfhAh6s2WxvLzUUqs3DLX0GvQeBMivn1OzmM1z
U11kAddknhSJy4zF7WeWDzO2soIzgHATrkaCHaoV3ujoZZxJHhqPxYFvvZpH49AwNbPtpAsQQs7B
dO1qeZrr7rDo4KkakNDNRVSxtQyRN6w3iT2LKeP5CdEt6WggAShZRzutnOIsFgxuEyLLUQblKQuj
d+sjCuoCo5KOTnHQbEk17DOo3He+vJmIGa6Pma0OZQO2W2frJzVMmUwSPEtfFh8bNdAkyZvKs7Zk
FMsHL3COJqr95yzLK+JofXDc9ZdFBAvMNYlTbXkqypmB1v+jUi39e9O4293KJR986Of7VSMQrxs8
4STBrHcbL9jqgOlBsorXHw5w4pb8LrWnrLvGlMHJtRt53zrldbxBrYIt2w1j3h8qiWyQOJZwt+Zt
u0NKvOAjKx6kaZyT53V52pQTXAKOB5oIcT9MRARrejwMn0w/epsjRLrxCwHIO08hE/da+T631q/Z
ercaKS8mZNbelgdiCkE/e4DR3bk/Gxv8A7HNWEWgbtiTnKAM9m8YBc21H6OYOlJkB/DaDrdviCQf
mnEfWkfyl95jqX8EAgevNMshZ3G6GEhVeVBzgWzs4UsxmmQIou3B8Xo7EfP0KKzm2DaIRI4ZD+cR
zv6jFGuNWbWpjlNKw12fJzX+J/vobux6IGaWVyVl8NUQ140YB2l9DngwXqu0swIEOhn6v9H/sARp
Mr1qnzAikTnW213qbhvFRouWFxurX390IPOoTjMS4EevY1PGSl2aQxh3wBa3ASLdTFBSSbNPeGFE
rkbqTuinhZ1Ph8owXVCxzfHWNAZpZLEeWDAwlxkTiVIz15wcmeDytwlxu9SWdwRdvZupycgBZHrs
GU7Hcsx3TsnxqGNX0MZARIzC8bvyCisR26YfW1qFIoDbUPK3Gi3hQE8gf1E1rpZ7K4iFC5sCPbQX
dBdP++WuJFV61BIEFdYVpx93YwgEk7lrhZAAnz4FMhSHqIT/nv/urHPQRO2BqOFl52HFLP1uSorZ
VGe0nPHeM84/HyIatKAO08NYsVfg6KuUxbm8Qi+W/LJbmPsuktw9KRm/raXRpCNkCIS7R/DjrNjL
7U22E0A3jZihWMvLfPsWYhKliJYN2QRhk2nx+A3u9yz8t8aJ1jSDhEfpG3945fy3GrgNtQ0nyOiT
26BNo84eUd7VrQAV7hHnQPRLnXY52YhsjJSbmUR4Tnvwo/Jlm/vsxLScUq7jO/Cid2dgDtZmwSVc
JQucfqFjs1/X4oaF9tAcIAp9qsQ/Wv8/ZpDIwnjpSIQ8AmZ6CJvrgEb4GDV3dbdUOGbnO75ORPns
hRtEz7CfvC9Bh7wnKe8cltI7TNp7hIn4ggwCpDqCZHvSX6RG/YvYkleF2cj57oD1Fa2dqI4KnOgl
9LX8g4NLPVhY3FlmatwkEAQND6vLJbH9qRdxsj1Rk4IMDt2lCNflcF6qKDuWpIEOY/ZLTF61n3U5
JgKqjyqRZ1rLbr5p7hYAEq07vEyUPizR+8c8d6OTdvITXjCu4FFBiP50G8hurdtvwER4yjkGH6NX
/n8bVNPMZ0MGVyGSBCzGFD0IT5o1B7rWkKKz9taLgp959Wlr5aSISmc7SIrjdiY39YfcsC0JtQPt
I0Reb5OfG/n5Y10qjlJk1BzB/NeWgbZofh5dpquIKu+qjlypOFSPtTummW3h9OPA2EVvnIZx2uYh
F84GvJH9nNhXEvQz8+ZUL/pXZso2naY22LXBSPM2gmndVrricrGq6xjAbMH58rPmY3cMFgcKnA8N
oAcbt8jlaaLCxyzyZks/KexSvGleqL1XlFPiueZbhRFCfhtutZf4DxtpCRdsJzxW2aE0CwtO0Aze
grB+RXP37Y6FTvKBM0VxnGXEfVpbAfuF/QmbpCRqou8uBM7l17cwH86bSb1TxuDVcqgc/DzK0yA0
gO4Z9yE3DW8XfHTWJdlIYjOPCrwHItPsSIjAl6DNcB198tEMlR4oncyCHnkDozRbkQhE5MrHVmWv
mivRry+uRay40yoP5FpWXh1A5ptHZ9WQB7J69K7Cny7GafsLEU09Ahlw23bYUt26Dph8hVOWHRJB
kDi6OxeijV194l/sUWyhxSiLN/x87knO7qvTNQkSX7hRLrCVua5YWbfTSUD5yq3eZk15F5pGPEiI
aT0fp13avdWTJ2Fy/NtjaB+KC9GuLj/0+XkoNvt+XoNDf4N7yoJtEbOCe7K25mTjmTM9Gs7WjwQr
d5DllegdBxANKRS5KFPXJv4Az3u5b28PJSgifEI1Atq5pYaPqsZQfnfVroBDmOv+3urHqzsHj2U3
2DsiCT+qdaiTMmTvwAZuPUj07xB7Ea9oJOUtFdcBKRVFMepGVH1u6bzHK5UU/iQER9TiC3tCahL2
LFKdJ57AIRDyxMSeW8rusFOEA63EWiaO6/3pA4nap5YXpeKbNN8iQAgr8cZ9lwBSZIlCxVibLK0H
hAOWHn9vBrtcb2CtETxZW8j0THQQvncSwM1kMP2bxIymswZUIcnMk8jbcbg+QP+/hyt9rhfz0Ojb
qe8hvapnQneWMvstCx5xkWXrbtHrmZFzey5Xca0DUhdqdb9NK6Y5Yy6q5iML2nbGnYiXx4/m3GUi
5CyL/qs6PNCo4Pcejd6usxi6gGol+8a+8WsY//nxcp1ss2FHLC+RXW03UbbcDZNzor3/pbYH+sXT
FMGyIYqae3wJn4PCXCaOK4hwgpjfcXjUFMBwL6iEQxt0kS9NOuZiPAwxupU454+WcZmLfFwSv7Vf
cEAxkKvbv1XlmDQvqjqpKvu1fS5dXqcuLP/Eej7kwnruWhb1McYtbpPoc5GozBR3XIbRdk+TOKWt
icngHFnT5xWWnpDnFAdfPqtVV/2JAAG0rfoV0IZQqeElh78RNk1abH3ixQ1oIpYNieaKr+wA5a3b
0R26Pw2NFL1Jsc2/mRcVyWite7ZZFz7eobS6m0Uoois2f6NVs1S0MJbMPvNR3iUarYTkOSdtF07e
PGh2gQjvhfA10Ifqkfc1TpsItZoK0Jwo5zgJECpT/m8N5iZRov5psuJDWYO6+JH/T3jhRTB+M6X9
u4qxI9dbNiYTWcoJUSVZavoopPUEkuOp+drU2wbN9Rr1M/viZXhY8iFOBo+csShA0NxUoA1rLlhL
yYJJXvUSSlwW8yYvLsF9zE2BYOMP3G2mPUhRj6RxwejyDPVJGUC3mm3vRYXysY3o5NjkLclig9Iu
cytLEFZSj3vpgkxl10fWV2kyCWmJVxLEy4SSzLOct1AMZaI7DoDRw/gy4+2vb3l0lWp2Yo0CcPP5
2d+Kq7/Ez3Vn7IsX6+/qyanb9rdLURXkLy7jqLQfgSUMefOqCN+hvq+wpWbvnuZkcCLi5NsK50eE
GiS2CNaeZL/hK61yrrMPaZfPAUu+VEdRd/D9AK0082Yuuua64P5lytdxa9XtJfPjP2rjn9nUN+yN
d2fJsovYtYRK7Ab79vMM8p8Q8M8itr+ecps0qPhOmvyicHgFd5abWeitRJa4vuLswsJgxf9MjcpM
Cud3vxCNVAvNKz94eznz7kV65zqL2Ckj9h4v1V3IqFWUHHMhGIUkKquNqUq7nWZlE3GoSY8dz/yK
8cqJ6JOPMx55+Kljd8cOdlLiyhhIGuzUKvjBpSbyyULLajP7U4ViKuFD39aaPEA+H8Hfd7ZXNqk1
8DZXXf+9sdBKCpx1u0JzcdrrT0WWJDGc7ostAy9BDPJvaKgmtePIpAh9/DTrxcIzebTZNSfV1nqJ
jHz+i2W7N754yzcXWUx1nfuabKkm/gGSAAFrqY+DXigVM2B6FYcA8ZD6uR4JSuJX3mAp9H5HjBce
IC2TmuCZhImOglq2q2xGg5O/DJdGDRDLAlLQu/a5qfSnGYc/ATN68U6iVSy0Jo5XtKeJPIuteFoE
zgBfZmQQl79kwxi1zvLU5UMwA/8tFfLGMPpLHOOnNCWtQZX9qoL3ZfYp361i2dd+cdfMxfOk3GG/
OJhl47i9bwXiJsa5O4DzzMlGxa9VO3/H/r8sd5muzOwKGkS+TE5S5ee/StVliaMrb5eNnyp3FPA4
K5XNxHDa9QgfWLRkdGE/97P1MzCvbzyCF+2WPSwCPgFbdrFe8vHGK+w+Js+v00VVFqtzmRrQuLIb
5bmHkDO0msuhBWvZjGx85lZfPb6NN4/AwrSBaMDTuTBjfqv5lLWCcTOVA0l0+fSnMT79QwisqYvp
bBr7ol1yO1edXbhOORk0eruqKPCW2Km1jh8LSX2XMaa8tZ3iWbQB0SvVOWtvz5e9L4efeWBAse2i
ralTJwgTU+T3lStenKbhquA42fkMjwzSjVL5z9Gr6WwI0UZ8RcKmT1n/+CWxLxw65BEdfY+TCwU2
3/+rHkjv2dyn2oah4tD9U4m6ykNDfDNQ4jrrguFhIvEhlv/dzp9t+Ie8Yz/qxmcxQUPK3OXs2yNq
8D5BcvbYVc7fQGxv2iIefrHng+F//uRLeGyBkywPGl2tXzVHAQ7gdcYgnCylXODDPdT5SdcYOWdY
/oXV/KujW/r8FNwVs5MhIyfwGz2KtYPzGMEReQy36DNb4mgvNZi5anKnU8n94TBNeW2x4uMmzY9g
8QQc24tw1zzN5io+r/Fj4CkNzu2m3rxl96mO+ZSkuBkY/CZLYjMZuE5jBM6VWt2U203Iuj6VrP80
AItzZTW/AEWEL1HrvYy+lOS9zU8DQ/JLXYApU8Q3INnYHmKykBmsh5+OZdT92CHn9vP7toWmCz1b
7pap/NRIvwbIOz4VhlV37rWJeEzW+jaGi/uR+QxCgkVl6cSXMSkLjxcguIEk7Xj0HyEykW2Ec1t5
6okUxGAfQwNEpV7tCZYB0/DJxD9Ppi5jhsiuQVXmb+6RHQbuPVEArZpMf0QjAqne/S9qlwOKTj7/
AGhpU/mDLPEP91t5Ztdk321m/gyn/r7SDRpdaf5sUXa3hZpCRfSPTgl/prfBvEu2dqM37pivIR3M
q243d+ZxmhjUND50a7td9k0JFYuR6Ztp4/ypNxwxhhv9xFAbFd+aeAx0XwYSjBXgZN9y+IVWV0nT
xgI2QGNXNX465dAp8yJL2Y16EQNwjHwR4iBvP66RzVV/W6+62KR8ydbpl1eLr5WVh62a/0QWnsUK
ZM7sPJiI+dGytE4al5qqr3+LMwAVEr5V6KdbpJjfLhCVB97XhW3X31fyzTG+VtRynQuZoB72c7vl
SY8zj9rIi7knkQgKSkrN9ZZyGT0tZVHznXXuZ6nuQiX3SGOb577RbeIa/l3J4tet0Yj4UX4frsFL
rfARdLPk4p57d6+GnppvZi5pi3+t6r5ia3VOAdbWvO5ixnfVcOehHqSl8n5l1ky+k8Y85oGq3w23
vAs3cL5d8iH2Rb06RyE78slDLKc2eBB3g1dZN3a0j21FxTbB0WSEvF/Gfk6txNR8yj5gQ7vpYTm7
fvUVU7/bpDrYdmz2wJ4f1VJ8LX6AX5zbm9ag/HAYrSfazcFFQ6jhXIEqLa3vFbZ4X9oqnUb4hJTb
d8T8tbz5fnPwyw60cV+cvcIFco9XcIz5k3BXiVTA0OTF4wysrFPekZ3tsahXKjwMA3CjLIrORZS9
EVT34cvhzh57RsBO+cj+LFFKNi8I1R6akdNkhCbBmT+m0WIDFA2jrzbQ/l3gtfedlz82PNN9YY8l
q2RAiLNHcZ95SRaLs+dLkt4ihuliwnrJ6LeQjECU5X9qmzd4VA4XcjXDEaq/+O2EqaO4UrTtPqMv
+PG6weFdbR9zPlbH+184znhpcdgzLb2Lc3KSAyCBffhH6oYplcuKICvK77aAZRoNBQeTlkwL7OIV
ncYNtpTzmimC5dBdcPOE6ENr79z6VpN6aNjL+oV1xUc8O1uaG0Zu4SYhnTF9TEHNyoQwKpqdlmFt
3hBWioPztuygTOKWrhN3rJw9m2jrwKF/Avlz50xmem7y/L/4ecwfY5yZ7Q14hyX9D78FEKdh8SqK
Iks2SIVH4z8LHzWyzzvq2nWUWIDg0DVYH0sUFelkGIZKtgdeXsR0D13Nhn0i4Fh/2rq1DyBpfmMG
YpgZU57BVzhQVIePQez8ZpcY79HU3bl18aL8Uu2VshgvOVt5aVfrzIhxvVtcjBSB6PHr5Jn7FENU
j4yAzMg5MbK1AmxuRQmNxLN1Q7kUmmKvsiHFADiht83/FXr7M2coSXTk/gnAad1BU6a4k+3XoqDZ
bGZka7ShlGAiMp01l6Th65Xb8L3FEQ49YsUK0YNCcOekyHv3d8ybMXn1e45Af1fEekiLPpz2svBq
zl8yeyNW8qHCeh/QHQiLfXRbGNgJ8tPtzipiVDGVlyB6JHWFkTHC/hSZ7KERw09rUYqV3jAkrofD
u1s6Rnq5WQ9Z0LZJJYAddnl253B3ARAhnoHJgMVquu76/BpRxcQenqVqpHfOVhtaDpgDwnjlPjQz
vBsazxCnUFR/VhBszvXg4oSo+tcxw8QworDeWSqG/ETvmTMzS4Ypw6zlrG9uiQuez4eecEhiTMtS
vbU5lSyVTpfyLGxmvAi+tth6nQKq7AlK7VJgQ2jGGjt76ZikIpIlReGKJD/oxrQ37MDrWfzaRsaO
g4aasNYEHJV5t0efwpAjcbP5Z2q6RCuIGbmmsOoHA+S5GbsUohlWsYyUVBGBdXXK+pxVfQCfjq26
f2SFyalSzrie3OJ1Bf9xBFFxpBl0TlyF/tLsrTGAh+jJ6+o/q7nRp3GsuHLwOOzEvHk7Cjl40XkO
s4SQWNLo5YalaSJBCBuOsQWsnaY/CY0A2AhNu7vGO9At1L1Kkr4LncFaW1K3LWxjHYQBJj83ZYTH
5DEvaa7btv+Om8JPc28JmA0hKELjzDzZO9hIFpLJXqfDfNs9Vjd8C3gAZie8nxHlRkA/J1EiZJ79
oatsTnr0CIfCSLzl/tqmovpvDmx9sTcSYZfhb7bxTppue+5Y8RD06tsQ2dfneIbStVxzNP+UwAgI
iuCliN3/lqyK2GPZF4ApLaJD9JliTrebDmFuUKkznW8eI9iRCHrMoc0+CiH41pS4RH1VJe06e4dB
nedxii6zw8gYDsLCgi7uUdCQWTjZ8nF1AJoPjdqvI1WRySlvFD/JUjD/byp2zyHzBkUwdn9bkMs+
TDaGTBOu83Qa1r8xcdi5XSMtvBUltTZ3Wyu+txaicOhSeeXoxlYW/HSV4oFHMFytc+/xpsU53/1G
vAVCXqjHNmdya3t7TDJfxbYrO6j1mkVZGi8sZ6tm/Ssz87HcEmOcuDnlcLv2XbmIxDgWqZnGOAlo
Bwxas93DcaawAag/erlhfgdK3veKo6lvmpEFoU5fhoDAO44p0xx4jw7LGoB+tha5k+70kXMbpFC5
2HK6bvmMK3RHMk3/6m8MgCtpmHMwXza8BVXIOpwtplsAip518Fs2bDnrfkQDsJWwTWlqegKSkaWp
IjHqK2Zzg0+rWnk7x+YcS+qqCevWGhfzrtd9ux8cZtovcTZNr93wy/TiLt/yO4/w132Pnkz2jyt6
8yN63X/MrEB2EyaVdi6FdlU62CGzn2b0HG56/QsbKZMiFB8Da5Gl3yhdIrbnZbXycCpaiDz/7QQ+
BP6aG9+uKJMZ0sw+GlE6/Pk6CBgVy7tdZ/OOdnjeR4ZXvLQxDqCPuITHdsO5WUqoU1NBZo47Ry9T
ML64dnEl8N3bKe7WvYe6hklgyDl1GHKSoMoxvo87BpQB2qpc9s967llQ2Ux66BSYsHTlU5yJ9WCz
7tsVuHZHly2k6AB3DwKiGXvVGkqJbOEi7CW6iZRp8ZjieENU8VKWFRWuRw5DIEgyokVftlLeYDSH
BaEfBFvneSn0yARDMUDJ16vNAWR3OJbUdi9vIVerqsOLn/s92w44T44fAOTavgoHn1ve5nsL735u
tP+AxtBrW73TtfWKLF/D6OnBunBDqYC8kNllGgPfiHAKQv+46pZdyMGHzz7aZTN89dmCTDZfZUf5
gKLitqYsl31kZ4hO6K9CSGa7/vYT8mwmasJHIU7s7N+4Cd8zPZE0mUXULaK7WrJ+7Xv5b1XkqmN7
cXBW9uEuU6hIeLAR7ps/qLS+hRi/vIEv2WpdrspqZKvjdl8Woi/j5e7ekT3KQP+/ya3m1HTOtBNZ
/UzyeXEceYkq7nsm+d59aP51HkNUSl6bsZxgk4rO/QD41ktMAIBry+OcOc1l8U33mNVFlwQRD78E
ZLo2LyvshCquD7Uu/xpvsrmjird+QhdKvQrOKVtSN1gug5+/F9WUXavywVpItG4CQOe1nR2cMvAe
HNYqUPcK+6pBS8MhuEH1c+eP35iUDe6SFBD6dtplsExU+W4Oql3MaZx0PSibwBu5eYP+lzPQv7eN
/6pGdQol7E/EmaxjMb3sKxuZi1IjGOUDNhziLzPAaujH+iOGPeDpEH+I/WM/ZefOtRo0v/0bo8B6
HgueJitoZkS9DI+E/V0Hh4QRw4fE7Ku3lOUAt29cTSgi2OoytccgXHhnlrkKlOxaXRW33+Ihpstm
5fIeOFDwzcA5YvHXNrSwFiVk6nuWl3bz16LJTPWZ8eete3JgBu2XgNGep9subTz5q+30PgguxAP3
x0UX6IeU1aCh6zGWkgBati4vrVlAwPNvFQVpaLXrPCgiB/ooQuw5u5/BUF98NMBIv75Xi/ATqzFH
qwW51FO8hcGB0MIhmF8Z3bYfDv4mhcpyiuR0nir1itjx4ER4s4s6IAdgQRtfbT9xYZ5CqX6GsGL3
ACTxbELiTtzynuZMwI23NBiPobWoD/R92ZPfLnK6RIdFne2R4NcA+tJFcOFPwaY88nzUl2yh5+ou
GvuEmmBJ2Zo8CjJ4+BeKuyli2RIphuN1ewIS/re82bm6yQO/sVKdl/aQBJVLLdOnWx/G50Iz+DTE
1y1tDpN/ps/YjUyE0skbzL6+NQuqLClV2SUFIxkR3Yg8Gcc7M/KufnaQmMFjHc7h2p9Wfg8nO1o5
PkD3ze7DQhyhj27jttQKv6qxowYjxj5hyUsv3Vh/Awol0eapJbZu18fFFwNSfc3Hl5q5sz/lwWHe
CCxjYnaStoflV3GNe5lE5xdgcLfia7TmGJKa6CnsnfsVntWutL3hbhMEL/j3ZA49DXWfHzeAqEhp
6auRM6h9L/PLlLuYc7b1Vx3pcb9Qo3HhOtV0WG5SiSL86quZp5BjgmTujVlp8GkqHZ1OPXvaOeju
nPXm3BjIIVYWydXmcynA1UPwwlWN3FusU2ILvRxm7vSSbgybtdfsEdcmU99k97c1a9iRcYRcZNso
u83tOutEq9762zbSj+NE2+WYUv494x5j5MMImtVDcc3iXDy0qPZOmEpOoV//natbSRoY7LtxVu5y
yrid44UbS6h5Sz2YdYb1cTpS58StdRLj8tzE4b/b36jL0pyqRf1nHFMlsosc3J76Pd5Qh2ykMcxt
RehXzYXRV0iZ+H2TqcGlETU7u3P/Q0q7HVtjEMyEX6VNicC8uj2zfURE59VzSgLW7XyMH5iP72q4
r0mWQfqZWT0GI3Sx7egGxfLbLomG57xJQf1YOyuzAZOvBJs3HrlBkBNvk7KayZZ7T7DC6EYsMsiv
EhaLz22dsLyilibo0HovjAmTYaD/kqY9uys8KdT2AHkcfi1FL+/raCK4xPbesgKF6wbkfDeBaWW6
3qEIvSVMlT684qagvpweetmwacnCjBv/UpnyCgPjVY7Wvt2Ch3VmOZCVg2Knrc454tIT2g/+cI3T
HzrPstNBREcK5xAVZf0D+6d2xuo8G+9AtAvy2g2uadSedBSrpIoBF2OqABwU2rf8S+volvMbge4c
FEN56tEqQt0Cb7q07CaoyzkghjTOrem62so5hYN/Kf2SnTkFKDBNsgNydlEmdurDuMyvvgE/sKL/
P4Ak5JngDCBDoDxOy/KBBuskaeC2qeWIWEfmtiTG9Cxrv6s2GM6DI9/roh2fM/50/oIlnSnyzqks
VnlR/OVklpP2YuESsOHITpm7X1v2kwtSi8PsPHQVtmVe3+fWJ4vEywPQDxjyO4xPmKPZILNb+M5i
ZpH04jEWn2C4p5xFClFikNButUM8wnYmptmA7CYP2ealM1LrgY3Mdxm+eEvzZ55r5wjwjk2+eFY8
wRTZ57ajeVlTfutOEBFmRGcbgoWLo6UDGQKKMg4ylCMNSUxoyIjrarKlf1ANNjU2vTmI14KzPJSH
OOhm2rH6hUus3vfBssfleQ62/kIQIazE8vfo2DgSo4irbFjZzDPaTUxpkbZbz+9zQVOCMmLlLiHk
kq0JRjQMr77zjPsPC8Ly7rD0/lBopsJY3bsrK9RbIc3oPfhQN3nAhoE+VnfeMgG4xsp5Yl/RJONE
LnAGgHvSLjdcMHzSZ/xYdd+fYY5NpeX8ylqW0EVjKiQoWxqTiEGthsqAS4SKwOtnVOEbERVxt560
RD5oLGTFNJB3umcTxe5OXNy2ChmAxq+tGBv8hWf6OpuPpH8QPCMIA/W1RgxNGQm1E5CD1cHdUumr
dv2nXrR7YNy0Gs6bi34msSdjP4QzlWGIYYeqamwRPc6Il24SHx1VTyPK451T81sKmHg0PicTOa0n
Weo/pNdylroouND5JoJVW+YSh172g3M2js8UIHM5qNrp1WrVx+h/k4DC+ELC4urqrwpGMHOL4dhX
010Rx+OlsKDfQpy9t438a0NKy7q82tMp/G2intdHqHNArsGRDdHAiKkm2bZiVrNVXJvdaOHBcFCF
VzZHQRM4n2pBLZshiQ861+cs+dPlJN5UOA1Q7yG4nbc1R6WdoSNNuxK4scvEn+hW5zpuv5SLoURk
+cgo+kHPUYOz0nrAlYpgvY3+K7XKj5FDG71tyGByJ67TWYzXQLP6YgFPslD3I9a2peHri9RnYMg0
d3NSvybSc61JqSlM9ri6pFSwGvLH6Z1qyTlxBmbsEhHXcz27MAZvIHfBLVfTq5PRJG8sWnt7c9TN
b+QaVmU3g2RXLN8Msfx9DQm1tuubX2D8Yv9NVk/8VW918Kzb5hxBKOQqYbSrVPV3ExlyEpF/+ubZ
yj3Sz5HwjCuXLVfKlTesf2R4+h64wW/HcR6LaPgsmqF6rYJ4vmUe28epYilqf0jSahh60iZl0cHp
c29XFPF40CX68Xhl65FN2tzTOOS0rUUR4Ku2SKRtGkgdRbekPhd35jfngSlD2pHnVyESN3rirYaq
twdEvKTzFhNwkALxB+rLdAwBKlKx+UE0FGS2taJFi0gOhfVcHAfXKPoboMHMOxnALpPDD17ggA34
dlvNBHlD+o5rxByn24gj3ubmgNHdT+lPeKtqB2Gfp286bnTAJpzClFYYPr7/N6i9YC9wPSY6Z0k2
xPivbN+az0TF3BcVk/PK8+gVB1i3LRkcyBYYhA3bDzlAhOZ6Ezva2Drac/3o1dXAUtAa7zd9kfm6
cZPi9VmzfZMT6pndfh/RaCeBbvvTxkq8EQ7RoQbfUmsrXLNrhzTpr5Mr9zipgmmAP8FILQkRgLDZ
IEhqH2TWsZ6o0Emp8K4Dz3x1ieBISCxmzwQipaG5BxVZMfYa47PW64G9Jr8ms9zSQMp/kUCPuCif
FM1tyK4er6ouwsd5DD8GJ+z3Q0BWk5K3zm7ixYEu9Z5JvFGBKV65U/grqPdnJXpMNy55WG3ONDMI
d3Pv75xJDVf30WbAtLsZf3TTN6fxNlPyutcIXzOKhObH5yX1o7pOW9zfCY7+1a6fpMAXkDkIygik
d/DrhhZomDKI/0zAO+M4DxKOArYl6t0OxidTW8SghzgGpNV/ewWmkjILXzMBHyyoyr2lLXcXb3EN
0Udg05Dc6l6EPHe1/B/wg6nWTArWgevFI652nwtTMdKXzX3440G6GecAbD8rmCPleAfo/Z5rDLOu
umQeIsN6HW5eC4S8lnWHD9ze08TBDHa6A2PJ8dLH+aWyadWRiSI2jivG6ko3yeCbTzeq8RINzFXz
DhX7vBqblA6RmraNL634sQSyVbmwiw6rpX3RNle1GijnKx9/Qbw8KTeuT+1aD5jL/jQsXd+s7TzW
4XPj5gL6QbArhSbvlkfsxJjfDSo5vDBs+5E6nuZSC66uhVoR8sGdXNgHtrGxsCpaLPPVuh8sMuhW
OQxXW5QHFqvcV9MMWQCLGTy89pBXoPHibr4DQBmdyA//lmWwQy/FUtU1P3LAM99uMEa1i1o8MDd1
+4iq3gple6g6qJ8hsLzbnux+9GuZ1jVbG3vByhX9j73z2o2cSbPtq/QL8EfQk7dJprdSyt8QKhl6
b4Lk08/i3z0HPQc4BzP3g0Y3ClVdJSkzGfGZvdeuxVlTxzMF+HPYxLeqWkhfTKm8rrYXH0nE+JiY
4zrOz0bnoAqwCtLgNHh85T1PxORPlnK0kIph4qKGGpE1jI0bnejRqFDDmmymyrDBShBhkvJv/6+p
+b9jatYwFf+/Tc2rsi3iz398Ft//2P00809YDnHxXzzOy9//l8fZ/cvSLFLSHcOGBIql/j89zqr5
l60LYBAMJlBMGgtG4z89zuZfGlmNi82Z0ozRI1xa2ue/Pc7aX6aFZMXm33MFOW7q/8TjrKnGQhL4
N4+zptqm6kAbWBJhGDT+7YH+N9KArU3ZiGAR7T+b5QfkEUHc4zwKge1S3u2Con4L9Xre1BZQH5i2
h0lK+YgVQz9jQNjEYY7/t23dYz9yJfalRuBnWvnRDLFt7sVXF5XUuJPenNwJay995q52zeSxQeax
ymDtrdw8FNdSxj8zjr2I8+xRjswoYh0XK3bnawSnCE9E+WJb6VfjMnexRMDY+qp2k3lHm/QHYTvd
zkREaprBdk2He1tiWg6iSvOtAthZGA0vRscY2CxHYL55ofuarG4Q8ufjnHBZJ4x0CdMlM3JC9EQh
PtwB9WaUZHHCIojqy3H6fQ3S/9BMDeT/CnkKC0Zyc4jlVdXpSvPyM6aw4ZyR5XOjhogDMA/yFSGT
d70cPbMugr2R+w2h658mwogyDV/nSg6vUU7HHFieEae/JF6c0znLfcdgHufMKfqBsD60GJdyJ9eQ
ckMqIcJcKH27VTK0suyfctbLtxhVXjqG4jkXe1PBnZ3h0topOneMUxq3tMiWjh9GG0NGLwZI7+UE
Nmy0rGHekYdeoUHkS9r42eBL40l1n3LifPjJg9G31AerZAGSCxfxq1PvbNDIe2OcVvRxKWFJ6XcZ
B3It7DRDbcfBJyeUoRn5Z3iV2oiJYBrGo69ojDTAmgScXdNDaicQ2nHIwulg4UZFlnpjhfQoiRwH
RS+709xp24MWyqOmWz9IUoJV3n4FEndmwU7Wm4N+8NhhJ1SJWNYskCJw/9QGWmxrQBgch13VJnAr
qhr3qvqo1oM8qaRd2foUo79gFFpL8aSMmEJhvKPRm4vKL9iXrAfoweyZ8nVYprt2rLQrAniuN0Df
BMeztWxRLlRLLaDZaJfLogs2uk68HR7idKVU8bQLY7PdR0gZsEGVXlmN0WYYAOiBJ6Pddaly6qie
ryhnMq/tfouxGryCOAnmGjit9X5UiRitCiJ2w+JUUmFviqEU+M1T5wYKe82D3R8sS1mhGkp8hD24
D8viUw8NNElxAMwUXw6NYXUz9EheNh00ob0VsY1227ZeZz0bMoLTMo82jUldVbdHJ2/JmRi3Va3v
iADa4DvtPyMyYhXIau8WiOc1Qnh3ZqNbuMTKKxUjj1rH4z3p6TVnKjkLphbVYv8fa/mUdZIEFaIm
IqSo+2YZ0U1VaK3kjEhAH81nJyetM2tHZysJlEA17KZ7R51f3XD6NAYExwqr5VU5WB9Yqzht2ssU
2iRepD9EPXV+HmUWU+nRH+r6jxk04XGUt6IT860vmU6a+royaTHtinkJELmFaJU84IJLPpEDEAxA
f63nNQQy4bxQoO6rtqpejN6GZ6Uvm9eMrLIess4UjmId4FxyZHHKtXIp7GzlwcmK90Yf9oUdzN9m
Pj8abpH/Abf9Y1Ga6IRCPOLnbylCixczKsqDEhY2Brx2b2QFSz2hheCy8g9Hj79Y1xOfdwdr5YdT
X53NjkhQawjYNjA3TEOoivNQtBunDogi6Bdpk4vewEL1Nc32iRKZ7XJAkMykdLqX4dpkA8vCdKna
xhgdeoCirNbbB7bOKWBEle2GDlkClXVsshxkZsGCUAK8etMbpT5YgTrihp4AXlAprfrfsUfM1CCa
9Ep3ORMSlrhsY1midvO3rC9FKn3+tbUVsXUu5/QltYncqXiXadPFsEm7kyizc5m73W6C2ZvgSmTG
RBgMG/TnqI4foM67a4aSLHPBxHXT7xRMd9uMfQFgaoeTf5c36S5tnG9jjGM/DLo3TeJJU6174qqP
VX8hWUisAiIVIost1kRdxHCLT0cTP1oovypp7LQKMWxd9Ah5Sqb7ZtQ8CX3EeY3n/pSFuAs6QQOu
SrmLCKUNu5yGtC0P3G2eVlZ+37hvAjUMGXq0lBpMzokB4gQ8iUcWR44dvQcTKJxJo+WbdxaWXzwT
Ee+2qn46Ealrclm1BGKjc2ZsAWaxN8mtS9KSo5r3Ouks8SMzWla2tU5KmEw3ex7QapPN8UERCKsR
MewyBsp0uImvhHx86204chirr0aPraVoMG0qhfpJtM5nrFvHwqhBFdSd4ks9/2qbOuayY3Eg8ghU
rtugjqui1KvKFpUNLvCwh0siU5VlovzbOVDfhgojR4ZuPR/ln0iOASsFVswMc24VhcXRyI0bJA9v
QKnh41WY92Ey/0So2UeRfiMMx4CYtRxVzMiGfESpaI6vlaJv2nq+J6aCh8jJf+vO/S5HOsZM632k
jPuqKFo/7YJPe67PJlA5hhIZJHEluBgIFVaWApnFrZpXFPr7UZjdIXt3YuPb6rLqPFsMgHmJHM5q
n3n9e1K6DoYVU6Ks58aL6+phENjYVfR3mFME0dMGg7Omj6GJKFwQNEBI1GyWwS5z6rRfdmntQbE6
KqThEGBhYQ88b2Uekw68y1Qi7FBgU7RPX5rZvPXuDBPB7qd9HSg/wiAUZNRPSc2IoiV009e0Q6lk
5HnwtDIi6NqTXCcNOxR3JOo4CFCjwDz3oNO8xDNrRdoTv8r7ZF1mCbmwRQcqMi5YQ7Dkm1kQIYWb
WZGUwSlJdEGtwPdU1oVvNvULr8S1d2GTpNL4KnoJHkzPXgrpVDvdwcuh5WbCLKQkgMjUf3CzcqcK
kHN9Me1GIT9VYjwHXMde0+FHrIGvNKp5bwAv2pZk+KvTBYPsQZxevGGUvumiugS1RI5uRS8I/BOv
jMR8r4vCNxoygdsOVYTaI7NgALCo/rJV0BUIROsOzfRQDauxS5/RZ6SkdjNtIJ9lRX/2i2xRW7UF
2GFqLNQNXjAzPEG4kMLz1TxbBwsC1mTaKuYiRgKha7A7I7mZQ6nLF5PBqG1jrOuNqb92Sd8dZK8f
hwbfje7gmTU1fU9ZtW0zOTCdIeBHtOWHINFhikSyAR/9Q2MIZFj8SJ1mWBDesmlSXTvkAt3bMsCQ
c1gduQGbTYCzMlv+3y7OBXdqlQ2JpMacvwcUZLjL0ACKmm0Z9jptVNkhYX/OC3w4doO6LiiQdo2V
zRImHf6YRvrHjghAqPP6Q5+dne6OZ8Yk35j+ibFPkWEzCsFhOz41PHZmpfypTfOxbQYCgAvryUFX
s+lVFW2nGRMfLLrvYCi/iYBkIqByADZt/WzUkDenWaXU01kErMzuLTXMeFtCz3Cc8dXUk3twakUx
7Fqcgsqs/aaOcLaKjTCs5INLHKFjCTaG2ULkDS5WE0BZpqQZbcLZA/Ig4fe6jYPibMiAyrPNNjTz
XMjBOPfjggBMbvh7WJkU0ESis5wXB8CU/3FD2yFIfFyLIvklFz1s0Ybhii1nq941FEiZCquuVBsU
Ybl5ayr3qlNwR9KBy1uGKFth6xrK/FCk1k2Bjm2l83rkFI1JcvWqRou8OlE/EI4bMa5ZmwlzHYUP
ISMXE6IA6WMPZhv7le5+ZUO7zur5j+zSay2UPcu2S1xYzH9xcIHhhTvX6t+OvrirZvfPHKEbGcxD
2OBsxZPlevAoX9J2flDq+RwxBCBITIk3LJYEHg/8GyxCsJdeQ8rKkrsFLk4/EOFq5fh2xSQ3UzI/
V7l2ZmfKzx/g+C22elmRbydDBhQlD5QNDsQJPkO+vYhZUUJtD3cdlwnoO9baOglZT4Xb2RvpBnvA
RcsHLXgo3fljCGib6uKTIfIf1uzkbDdbMzebFbVQzNEe8Wbm4oNT8mEqa7C7ChpcxaE2CoDUi875
6O02Pojgo0j0kTROFg/DwBaJ4f8fc9KTRWFG/R6w1qGmGWsXgoJRQaHFKAlngcXbQkoyoh59ZvLb
zeMJpbD8m9xtKESSVpwENGaPgnt+nQTMlWyUenTLewXNpW9qyR/p4NloBGispfIe1ekzUxd+Sz7f
jSE9krA3AGpqfVZh6FCaJPJVVo9Vw78sM7AwycQFGpILEMEzb+r+Weasex1sm7nKYG2QtrUOnphE
X6q4VY+GBbEjSa7hyC2a2M7jSOpzrqMyjKtLYXNGgbgoZX7XuTedKQ9Q+/Ex4Jy4yGnmRyoL9soA
UjhBzUuAPHQlIlwSvc7Rpg9Jto3a+SVN21s0dX/0ETnXPNhP5RyBGF7Sh6c2xd+A8aYOSmVdKfzg
HS2xcPNtG8TWyhj7cYNoqUxq/LuoEVRJglHLcXiZbCRZjnydU2u+lxkXCeqW84Q1hKwomBQT00Zo
q7JlQ1QroYUfxtwyQYQz0sqe58KJGdIySZMNTBzbbgZ/cEPEyq77gzrBeJGqWxzyOeHmOTczKOym
AROSLSlExd/Fa4PrOwPjYc3NQ4wpJkaPSZKu3EJ2MLfC5jnvHPXYFUHmw3VqVtpk/pbKKuq7Cwb+
ZCN1VOxcM341Zd2GWTden95PgP84hQqWq+zO+YjYujD7/SQItIUc0vkT3RY20jhCww99kp/bwSkU
IiaGan2CuhOutESvIR2y3SCbbDXXzaPZU48yFG9SkBx6+B7gplipsb0bZ6T2quV+44BlnkxCbaJw
tRZo71YmGhgViy8JUuO3GkevBDWViwUhJTodexLPNAq1aP6jN1xAPfWxJw3jQ5tITokY29BDFzcm
i4vJDD+v41ZvCllYfU27lfX7pNLQojgWKg9K/03DZLBADKLHnB9mA/ieI99Nm10mUr/rohgVVfEb
hIy9efM25gC3DnA8Isea3o5tRK5MvyWrq9rCFZOVkgSaoPR0EsY8R0s+7ERf7rnqE/cTwif2gO5U
7XFDDBy8iM3L0Nyrdeyiju0NjNrqWjOJPInybp2wlUn4YEal/VEYRGqVRls+SYth7KDRlJQ5mrsx
K+O17cBbE6LFyYwscoa0IiStEN81nKiU9X9aLr8ykLg4xXTs6Ve4YtFRj0d3hsmWLE7PzHbvAweX
liIf64WzJy3rbHP3rGrYCqLRoc/SPddj+UZ/yE4ceVHHTJy2LxSrIXsqUnRc9Qh+aw7qNwsjFCUE
A6LORLDBEP2Cuve7JxJhHiTL5kIHUBK3J16FFaaIU08+HYuKmHvWfrJkT8YPIKX1IL4CvL6rkr9T
1BPOqDj9qnMN7QnMoBUC5MOYIEseFJh7C4cqnc62yiHbutmhMscXsMVnN0vylaXh3hoV/bVvHoaF
QMRJF/lkzvIJd/iETQjuOb7f+J6TpVch7RTK0aojtdwhTmw/EzRRpUPC7sbZlMrEzrJKw808/hmh
kZ2rpT4t6uHYsGRkgO9ZMaLqeEwBDNiRnyPf4o5MnXXdaeF1GL4sizlEMfB5C+dhA+xN23TFUthF
H3YwdkwzJD5j0P+awEjejb+Eb1WM36nodBFtE6E8hZld7fCmp5DrZqXbRjLTIU107do2zQPxnGLd
qqi78voB66k4BqbNWAuBiRYWsRfIAgxbAHOdDcRh1tWPki/pDbzIXGu8jSohDG5AYAYJp+E+tBzk
OGVnLhV75Z9QNeCeCssChfHis5yBlXGjbq05MtcOAKFV0sPAJyB5U47FrzN/iUEb1yC008eQLFPD
/KqVmmydhCbAEjl3YorCzEa0mg4BWTQN8twgftej6DF3U0KNQEnsk1xlsm+pXjyjauvqKvB0exMQ
ooUSDQkEvCY8s/gpAiz1Gbq7iXREyaB0xXfEToriMdTwzI2sXxst+4TLxzKkavYCmPQKJRg+MxDB
WFzdz0nls6RlL+oEEcuZZyYxfJeJ6r7SglF859CgMFVovc4FyKhKi0Tji5SAplTJCMNEuRnU2koM
ygvs25lYU/RiLcIwfTpBPfnGATJciv6nl9A9Kiu5612Qr9g3biIe9XUsZYQ7gLej47gc4vCeWFfY
0JnP+n7yqEZMk/2pJI0uiuQnOPBV3dFD6LHz3Lf8xM2MJzgysjch+YmLvPpsUUyr5nCHTmhuawJ1
cwghgnPZywXDRpMNVDE0ZKZkjxgojPVcsbkBCHDJ5yjeKDZ3qTbfnLrpNoNVvMeh/R0D+ItnHHIj
PEHKMUaWEoWdPeQE0GTtlckv3ZNsxaqgypomdodBZ+lMa3Bg9j0iUN4gOM/YLYT8tbhDXJooK8zx
oVnbyWaoaAy4EmxnGRnyxWDNVjs7h+3OJ8R39LFlvBT4esHFywWM5K4Jn7IpfHP49PhtPn10tf7K
55YXJF+UW3PupcbI8G1SD0UQQldx27eeos5muuShXfFTKroRy48PcWWF0ONdhJHkbBsXTZz40IOX
NCdnZA5f2dZRDD/SgUIj6OkzyTS24Sh7OnU1q7XsCoSLkbngwp3ceVV1JTpDCiBnamFkWViZiwIS
Jb3VZ4u+lfUjsxBClVjZDWu1Md/KsHgtAhQ5FQWlQ8oqiCv9XVMoPiinEXsO03tTKxf25ddSq32B
SybvnAstDryA5XPqdgnsawcCgKAMq1ARle4v2JFy5XRqv7bzfi+NuKd8njeENbBGi/TQB/906qsQ
OJZmfrH7Rz4BUcAk0g9/XJ16AM+/4vRJaAKYkUvBMBo4UTValKBQNLbQq26JEP77fxKrdPjqg4ae
hTl0HP9kywSm1lL26G3gN8arUvEPJ8tqf2T6E9qMPQ2J9KDHv7PSOB9HHIcD2uK80qWv2GEAMapk
IAVXcnQTm8AihGFIp/NaHl2yJbyOs97PC+3NnvR71xXA6FkUW+wbV2WPBjByXidTybbSQjQqSUeP
XPtolvpX2pHNqAcVAPqgOtbc5ytsQ0+xLe/BxMAnN6CJDuFBGAM9nGAPXi+sUKf5FUl9YxrJzzBQ
25Zdzb1FLVE449fY2IygwcWFybSsUIo/NSINxNZm6gfm1U1NBCsIuck2dG/RkNxjBfUE3T5YzPSm
p+GDS2YQe6UKD0+IutHlw+iBPYLPlZe973Z+jSaRFz8pvUXZjGZLXU3OJmaX4alYmbxQY2bcDcHB
IRJ5ldUxGB1HET6j+To2Zg8VgLNaZ5ONvmsQIUWMvess90HD9oz/deb5UZUX1+UpnznNZps3q0In
4akiBp3bkFWGcdWeKeHzGa+53b7MyfgYKtV3nLiNh+4bhzB7q8rRF/YWFroius+VCuMlvcNz0VYS
txpqh609GD99iTMj5clOSxROeY4GS5suSknnbzTDN0RWTLbUpJPWfEb6qzKKemk8Py0rPxJF8Ep2
LHdYO3xiVCdmh3CCwaFylbt07Jk6NdpP5ciVVhFNnNDroKeNEbcl6zx0Y6hcqPTSDiV4PG9CIwVV
IIv3BMEVCi9BDOKSXdwTqvsQmow2DdYInuLQjwbmtmrcTyIwZw8o42NQjz70+PeW2qlYtBqmnkPO
pUJmjWKDOOHIKTrne8zL6oY9vQILnHwFRKVDneQaq8efshyZXFbdZ5Cx4DN41YMQgWVO6o3V8qKh
oQqJ7DEuat09mcGjoIpZTR2f1I7JCDr+fjXEw28OBIc9PcwDUNInK2LTU4HzZewfrVuLPwun+Emq
aBfK+KPOZ0JwUWNxDTMyh5fg5cH75Lpkh9ZOhhA9JIb2mrmk0UbYrJFb9NCgdM2rMnD22bwzcKB7
FfcGpkNwG0rMeHsyYNcgPAxaM93MIZsgQdQB2UZHeG8IrSBVWllwoxiHWOMS6dd8YFs04MqmSLHA
x8exxucUW5Jvj81RrdCBzfq3YKPMFDBQiEoMDtJZ3O4KaBQJ5ZEJ5oMwuOW0FiFBM5tba0C0FwVk
ZpH7fFdE8hlG4dXBhIUcg3tSTdoUvWJIXqGnGsVzieIRClL+m+v8Iqr4Uy2hDRfZ2UT1DK6JN20a
JBaN4adzl4dCcqGKRDnbXfLZWTfeWo1TGGAhub0ApnRwWkr2yir89s/nB86NT+9R2yE7g7r4znJy
D9xWwgCx9edx5I4agjFjKL7BYof4saUsatOHxP1twvgnnUxU7JF209EPTVV6UHr7DhvxnTR3B7E5
X3Ms+j21Rb8MJIjyxuSnlAFPGlYAl7qni3iV3YJRRrg0ycpnmYTXno8P0q+MA2pR4SQl4x+jJFKp
1S6xZV3bxAaTyUs7Zeik+BRygC1vFpvQFWvtd1EpbxPycuR5A94ni9ouCxMKbczoEsXYrDQHwIoE
fIe4p6vlc+3gAhGRcpZOfRKz+x4D3FlNC983bmLIhPpFZuZ2yDLBRayna8BZJBHgkxldYCPEzHpu
NR3rRDB7Mu9zvcSDAfAeM953dRQfsmwJgFL10cdA4jVqPe5ZFuBQN95xMbL0wqZWLg2crCK/nPnZ
QEEtmNr8MTengRksxab9FETdsWt5ksquc9apIj7FGC8SlwAYcsbrLDmtmMzcoxbQcMKJVdVcRoUa
HMg0+ewyfofPcDbrf2iaaeYX8aSFfHHsLCZX/CK2zC8tQIyWtJzwuAk1YELuDxmNpOd4fz+ubK1h
Odiwqu02v7usUK0ogBVhPnTR0OBiTYlNa8F60ilsZlEoNGmobGia0KWpDDBZgSGE+i6zhRBhlBsF
nQ4STh56t822szpC+3VtbDFwETYtiqMgKtO9+26C+/diPXqtZwjJdGdeI4dxjYLzoQLROvW3suCU
x5vynAfjA6Lkb5EG97irb45WCrog1hsl33zcKgBuopCECX5+w6ZFTpXw09LRJ5Wx+qWSu+PNofKZ
oEO3MW9hTSUFagpMig0UpCGBuhZUh5VphenaFZgVuxaeXR0MX/1oeYK9w6ZwptdxoLeO94i9l4x5
mInkb2wTGT8EnYsIDpRnY2N9NEh1VZInG4lyjKFOw5TIpGI3D8lV0rR0QF78WSdICRzKFNxalxob
08wGbaPwzfiqDYzkcyM6zoN7jslVsofgOlfOsWi4DtMRiAd2zFh7r5yCUYpyatJCI/ZDXze58ZO5
pr2qRCc99T2DGx5hwfCoUd8BUcNpcl/Q0F3SmdmPaOPe0yae4oim0S4eHfyIWzO1dioZDgilOt5j
euZCq2gYs3jednhCITp0SoTwNR9Gj1SQC6OrPw17Kd8wk/sMOsgrsUOBsiU5Zlgr0P9UXAT0C+xD
lY7DCHxtfdDw3G2tzNkYSfc+iBdJfw+Yp7rODQ+jMVufejXsCleZeEGz2yg16xBhx0TNMvJ0Uqkl
GjgHFXGWqmo3Nf+DFoNCjo8pzwHVvj0fFHdovD5SQO3zyMiunXYNJgUGlp1n1dTToCbu7K3fmhAb
d4akZEd00yM6gpOilKcWSj8EBXJ0G4J3op5bfzlzhYVXd46tpwrtQhkBietM0vBCV741Dc67OKV3
bOs/QKrIn2IO4tsu4k08+esuZxePTJ8OQ0eCP8M/LLVn4eCdcUtBQ+4Mkd+pG2Cr0ovNXaZz4tUR
rhCjwTw2zOJqQnGDvM+PH42PSVgdqpmhWT0ZXhGKj6IH4z8UCLeLOoR0QM1plMpnCzWQ+RwsHEYL
4K5DYGXRuG9d4zVJmODrCkTAMeS30/idz8pznLXYHwFPbQT9g+ESLG7UgCImw67gFFCra4G+mSwL
wDaBkArxOWkOyNHW4c+W/QXIJY9j4fAEKPXWyNOMFj9r1vmAGX8pd0G7MUkqUOwjYyoSdNcYWxkF
VvNusjkMddwwlgRMlNiGjd1nYTI1KHjGl3gigzESuEyiLv9f7d3Pf0d7p9r2/098dykb+Tn9l0CR
5S/8U22nq39pqgMfawkvEIjt/k+iiPEXYw5LhQRNoJBwVIEO7l9qO5u/pJsmR5FABcfv/0tqZ9p/
uSr5I47maIj3+NP/idROV5e0kH9T2hlQKh1iSdDa8b1Zlvl/xWZl9YR0DhGtD/B7xe6GGarqlWvx
EWaI3Ml4DU7kH23MvDhiCTrJtD0r6m8Fu74iKziD/E3qt6taa91he6dGlzdG1bp3th7mvDyUznBI
VP3gmtYBu4ZBVFPh1Bfsf0kExWN6VayvqDH31sFavLbPTjA92Z25T7qPqMnvGvZ1K4L5leymJNnF
/Bfl2G5YmnnDROUliPMz2S8Z2/ZVtaJ7i6KCagGDzT4ULZ4fg79EgQ20Lt7GluN32eRDPi3Z/mgZ
DIgVO1fYNxAu+HZYvldf8Mc4VFdSZEfnnCC+ta+1WT5YD4arPOG3f7HKmxpnd1IGupJUeaw4gao9
x/n0zPLHk6AD5o1bQMcs40P2ZBwa4qabqTgqLVAfs15rCBusmIZ9IfM3LMspkpVif2W7N8XbatA2
+QyCkiyrjB2MjUrfYNI2NOuqxIG/GpTiqlbU7q17UPIHpueNZYKY8yK2KK2wLpgrIK4M1yaar1U+
XBWmDROMo9SN2N155YAtpa+8FHFZi/xZqdPDsNLe7bjaNrqzqfQ9S4uNgCw0gOhjUx2bEZkGpINU
rj92ZOJGYl1FoB8yYh8I50WRJIlUUj6Af6zlW+0ryEII0uFltzapQUyp16Kbzgrt0bkS8178Gl3t
VxG7O2l77VzvNdntdVwqXTjsxSD3EnYH0+o0St+KLHs1NhM4zR9DQPZoyo2bWId4nVxpgd0ni3sp
J8VlDHaKDHadZu9M8ubzAaWYCy6uZznmzSpVLmGdVLGriDzbWcpDCQaSlfke4fZOZaTLtGWtDtCL
R4RHgDDyaxKl/tcyWgy3PfCCk+FrkbY/fUXS2rO27zXK5/ZA8uZT/zaH7hay/i4e+h3F1q4+KbVz
KAFFU6sc835Zone++iv6bUDe+Zxmiw6LDjnYStfeilRAKuu2oSS/1g42yGSAQr8wLFmkAxvLMHgQ
WcbpKDqQ1dcbrcYh484o6pW1bl3MyUR0YGycINq2PXHKHavU1K+q8jJJ53In/hBF2kAFmLDcFEZ+
NGnrmL7G7BWAIW7IF7vVZX4j9eiq1a+cO6dMZKf61Rmr85ikm4VKV4TqMSmMgyZPNjbmqoMOr97/
7dy8/fPk+feAI/Nvbe9/PZFcjZQvSzcswbmJlvgf/54yJuUQT3lFWmwGG5PIPh0YdwSnJRftYSAo
l2Fw5GDP7A/5FB9FcZS2dq7r0lOdYQ2x9dKU7oWdaNUHrC5+DOwNzDcgN1MsX6xYuZSVebSbPazY
q+aoV+7ua1t/syvZWKRk4Ofg8SUi+I6QUmGBL4+kdu/jl8YY72PaPEMBws9vj7ovEmpW3mwmRLuw
cD3GmiszJ7BGhPtcDffqpl9bQflSEzQjRvKKgu7kDv1RTn8m8EPGssFRKpj0JOhEwp8eoLu1SAmc
fE11GfFHvQGg18Rvj5uX3AOycSxBVH0gzo0f7S2ET9PkmTGaOiiexgM85VHVkKIle+vhDU/+StTq
jg+9DNqHwNXOpXYwv/LVGPZnGeO2qLNLINpLb1h7S7mVrbxEnFQBz73sX1LZbKWJm5TEAwVriix2
5YIIZdXMu3KlCDkRqnSWqJ7Kybz2a7/P2jNNGqNybAL7MXMvWjBe3YRpkgo4Mp2JPj3KCnkVAcNx
8FoxVEpdD3UDYz5MuTRVhIRK4uwl72xqHhuhei1CgSEizzaI1zMnPrhQBFoYjDYKnuOYdMCkBfLJ
CgbBytq1krW1zptpzzGrkmXLD72rMH64vMKLDByBT756EFV30CLn4JBcIFxmiZjtm3SdaN3aN1dW
TU6uw7qlORiFc6i74Wjb1rE6kYN9Fwf+U710Y8O6Kr7ryngvGu3+ll7mSL8RQxGJq1NXt8S0rwpH
h7C2SsBwf3TOOKXPrZ2fPuq5ZRLTHDql3seJujPAIacXFbZdmW21QTzMorxrgXFN9WOpq89aMb7I
pmQ2k3tMT4SE3TjsJHqXyu52RVfuHCSIbaRsBe3xqDNOONMb0HBJzDJxmm5Quq5v4bMu8YYgjR+2
QseDjrUmJPe3/YDRjeGQqBEGiyU460aqezdfBf5Q6Y+iDh9bU7mpvXWl33bxIWnU+72RHYKYNyxv
d18Bd4y5L7Px4ICT4UJFINhubqWebUJt3mzxBAHVe1DF+ziHG2CH+/INFBCU6K1zmqSyXnU7qziF
ACTJjjijF6GuiLJ529o8jypt6bP+yNJj3VYfM5uk4kjWb61xGr/m41vqqbaBIk/3jSrBOtita5TW
3Eyb2ngMwXVlCBtfCWrtbS/eh3vNVU7YvUxUbkWDfIT8mdr/UttPdJAlJlT3OSK/yzzH3leGv7gg
NxnVOgJshgz5fuL8mTh/wEGtG5w8SYml1b5GirxB+3rA4OT3VrtxS/Mhqc0HG3wss8Gtu4Xi/9zO
5lOkG3eQzTjTiw3mIA8RwVoVtDuQQ0PrxbWzbTOW50BBmZPJDWIVz1HmR4YZgpNJj9nlWfo2i92t
nh7iUHnFfrYerfagvanWMdPQzho/SZLtRIgWAtWI40eFe6zV6FiBnxWzstM6Pt4/5En5q2IngCiF
J2YcBo5pglaoiYBZrRVC0K2m3oQkeRPZrk/Bxj2fQPhDXF0pJRKWA7JxUz5A5cZexqtxIvmTV/U/
CDuvHcm1LMl+EQFq8eru1KSrEBmZL0RKaq359bO8gAZ6eoBpoAIo3LoVmRFOnrOF2bKLkWmPrDOu
kAeRvWvqGCSHErBz3RAVaZ9zrX9TRzsvt3BEiTCQri6A6Ghf1EqUZ1shh5gdwqPuwjUS2CRube+N
F7BcbvYJKXDwVJrYVR6duZSdfQ3HNMGyfpwj4UdFnrvaNrj0RheHFkprhwGxJvqTovsZB12hWn7S
mr6A6o4lT3OSqslLhyHQ9C5YjC5Q9DqYOD06QuzB6ObpddQ3zkpQ6HqN4n0L8boGG9Y1IGBI3BJP
ipUcRv/ElqzObAkVu+6Vo3w3lp0ykL3xlr+3c/9BNJgI0KeXwsxExVMJoVqUrE8xHkJsSjBUqSrT
PvJ5kUS0oEZzvz2QABQLFs6KrU2Mg7uwsMshb6mRSSglONjevRjUaRApM8U14eJ3kg+dxAtbu5fy
y///fibs8//tGBTMFtorzlJRTJk+57/fz82wynnTMIUGmHyag91lWn7pVulCtEQPK0UdaztLAtHF
Iq/kMtiC0uVMRWN+D6cvFDbXvP7XFEm4n7/MOGfAsXwVYnlDvnSrkDyR42Kc8p8WapuvF6ClO+nu
aBcvuk4cLqsSssR505YNqJULlXC4cExNPwGNO6r1be0KHwCwf/xevlTBijHaZds35l0EKOP/SJM4
X+C2fiJGQTb5svtP5X7dDOnK5PKqfWUCQfF8pYoZ1tYeWifg3kwsLBQGXENRCfVVgu3TT4rdKP86
vslIObEfZjhEjW8csktYtavxJeWiW19joeb7Dw8kL/4kFddW1uMeR/3ECkktwRVjTRmqOdSc7WWj
7QG9wpyBEM9F79RAs9e8c0gWwWTRuQcbNSS4LMVPcqv4aUsOgKQG2i+iqp3uDR2sK+KZXIbZnasd
rZfokvEnwxnawLGlP1q1ijYljRABhla7ho02eTCPJ0sLjgltPUq5NFazBe2M5cI6deG4OPsdojgl
A5NMa3Hbr3ZWbpWgPsbLXTEQPLPuO2dJ71bMBy2FxVdSeuo0e0egUM8OEY7KyFA5zYot7NPqspac
PtmzRJlg1PaKamF6JVOgIJh+jtZrdXwVgcwOSkQZQnlwTYhLPXai2uga6vS4U2S5Y2o4u4lw1SSm
nkAMZBPFUvjFAN7eT9/1cQVce8co7jSq4vfR678JWRfqHDnKtoSaurtp9lM4/JkI3aJWvRaz5JEa
HoBLb2hV6PwsUBno4ORPVw97qCxK35Qp/aak6ScKrndcmkUeA+uWcslnEx92eYl3I/U3vfV1sw8k
3CakH1wgxCIGUuQxyuQyNjMkpTmtmqpe4YxTY8r2lhXugkqZKnd9fVB8rQnpPRi3uhUay4TZf6pc
UKqu/jSz48PY4cQMIF2r9LXIIZidEmnw/5dXXf6frzoGQFGD74pJ0JIYQf+PUvxoCxx1+5478vES
BTFWk66fm/LEV3yaz+SlEwNN5BUvd2c5K9q4oyMGU2i9lLLTKASMelywjJJ3zt+hk32lMX2VM1jW
wD2ubmko/jQfPvgURgBr1V3FSomh/KEh7aOS6TT8ViiBwPUR3ozp4eHLfepzFutlfUuRCR3bNdnq
t5GFuBErJa/xPmCJMm8J6IpR6C8zwlTraANRRyq8br6674FlHiEU5nFagooNrO4J5Cy0hPHsRRrg
4w40bQ2yDW1K09tSo9ud9Auks6kh99bAuCpuw6fD9RfOSxkbjRBtXka6WuaVHxky4iZaD9Ft14di
PLp9/jBUtz5opkhwKniQDqHCZWI/6bTLZrZH65/MBrlE2VHPovsKI1hd871BJsx+RwfL26FeRJdf
mamL8tPdHmQSnGTKIUxcZXS4A91MsRVBxvNXuxvAFpFldo8VpX9UoxLpNxaYhCITXtAr7NEuL9eN
BwCdyGzZ63vTM2+RYIr3OkG/1GiPFSbBuAgMWqvnDsJ6mUj+G7WHUHaPwz4w0XSW8a4q3ZtBYmQv
0s3P+00xjrgp9LhtOCBsdS7dLj3OrFXehhaWOGp/4uXZFqdfqMLOS1mFSzfdXnvqimMLUuysXwdK
WGkE5FavEekR/IpU8EoFOQRk0IEh3sNphxLVzdG6kEczCFF+K8fML4Dqr2WwJpeu6KIl7yKzRpg/
fhr9+CEa/TuCvXhbHoeGB0l0ZyLNd5WZ/b44dGvOAygFk5EuRhkVbQCMT/J1KcTLyzYyEQZUpu3/
co/qPBqvm/K/d7rcAmROGCazPBpq3rD/+ybN4atYlQ6/T92aS7d8k+nfppHPu8/sCRypxDglEB9L
LdvDBZWr2y6Tu0kGr1mN1uFjXlWYWrq3WtdiVe3/oLzMs8oR3hG/sewQbQd70jNsBuS2sggcWWbz
k0i+EI5DlFEqy9pq9/ZlMtZQSNToM4Gl+pl+DhTrqPTQp0mXtSDYj6dHKXgQcjpwez/PvN8Vz006
FfTREMRQ9J3YZ7xPr8uSF3wx649igAOFqJEm+ZWYsPoYXumJLa3+7Lv9A4HZOzrNN9Xa3UI7J5Q2
jfhPgFQxoUnc0a+o6pfIgKkC1mhZMR4uUgechr8CYWnOaA8TVlfEoILwihETb1k73TwepR5t5UQW
DQyaY7KiNQVCzbZ/mQJyIMO5awJ5GyGinMj+o8NObTrb0+S0ttnXNsLRORhYgv1lODjytsEdptoE
SwBYMf8U+96j4IAw7EwQDCvMj6Q/jsXqLhg4VkwyI+uOAQdVOpGJB/EKgFp+3C3DcBO22hZ5LuiR
7/9w5XXHFxo7LflnXmfSb1WU9CwNhwA5bSClm99XPNfny7KehGhFkbjPiW1MRO7yDA/Y8k7ic7R0
F+jPouBEoQoTN/ESorUtnQp0ZWl6Uy77BfJxFAYXU67CQtfDsp4iPDiRyZ2sW28Qyp9CngFHH89K
Kz5xqz4ZFPuEr506CvIcaKKiNz42YrpC00PL+SIrSYtC0NmpmQz2Z05+JI7qLs7YZvf9zFp2QyPJ
LwRc2CGvZ9U03SHfvFGjORkdI63P2+81UKjZJGDH/PuAZg5aG/xx7khrU9LaJEPuIQnhZpeDWhd9
xKm4Vb/NWtCWYOTtcCHkboXkK2bv4z6dPmk0OvGckYKp833Zrg491SGQpOxmbqc5O+LJFGNx+at9
91jg400kQVEA4ttww3KzXkFY1ydJ4E0q+EuKIUwDEBeHXQATVFZqjfy17LJba7e7C7Eu1h8Z1eH0
vQ4L7fBFdF64cG+6VkKayPwspUu0pKCK5EdXABiZT2D9BsXmkzt647INDKD/scU6RvvgFa/ajFg7
TMIVcxTkrrxuR/6Rwy/cGankP8FF77vHJ+7lvHU5GacixBUG4C9UrI2Z5J7L4nVGNunUC9uiFG8F
3TrReBhKuKJehzRRNrDeB0JWGXbQxnNsOFmbu/s6uYU/XdiQnevq1IrCR1M339r60kk6tNzJVslS
GIEROwyAtPI2yvVN+xo/h4LnMV08knTlpWbYcYa+PyQW4TLkjOuPYjaIYiBQjohh2hEoqdaFHaad
C7u9pYKtIybnxW7oMBveKfJd3Z2VOobuXnwf6sxpehIBqS6OmnYOjukK/3CnwpQ1gpx3zK+ll15h
ty0iGKQ8tG7m8nGgWkivX/1q3Zgk3oEMxzXFoc6Xked+Kac0gp8HEQzApGSAjsBJXMIi6aY1pzVe
i4kkSMh82Y3wxW8S5MsnLnZFuqPtE9mIdOMcst2zxEsxNvYgMPLvhygfnC1to2bsY7jD11bNb5wH
SBX8hr+Q8ruJrBnqYl1/yYGVq8h1fOWEERrDT0/b8FvQUwK75YvVfw395I9bGjC8jLJWAWF6QMPr
ohJr3BYPc3HNps1t2R6OBuvwqb+V7Xwru/mmr/1t/pS5rPX+Dy4VJnfHfSzkm+ZgjQfJmcSjvUoP
pv7SGrZ6+2nu5+JontlhPg1O8TRfLv3nbIvYnEZxcsf2LwibWEauSOo5Scdg61esfPDt6qKPFEBm
hd+3d8DvvhhMIJtuPPH55M063dt+3RXLW+aM7AJ0wyOipsuOarMt31TkecnxvZ/UC1T7ix4PjIU0
R4FaubKDqfXktWJAcBKrNZC/9hSO9P+81RfIz3Fx9FdUAZ2mh7mQvqCwz8oHb/kc9x9mkzrlT4S7
knLDBHIvBPk+F6BtVMHdLl8tuQiarNtLHx9G6WtK45PEtcDNQUD9E0jzA1PI1ehL9gWAGNO3qVqf
kuPA/z5rK3JZs3n2WCUWOYIniRjVVt3Ned3AQ/5j5MV6Xdwa1jxy522I0Q7mkI3LQmIzta2ZR54R
M/RJ51iFq93XkTX0MTvwvbzJNT9gFRkKZvUCzfhSvxdp/bYaGxXKlGtEVvQOATBsW5rVVvfNR4AZ
wMcOR0VnV2VvoJ0z6+drMk79Q4xf2DdhCrRoIZu8bEjVmZihLCcz7oDygAp1C5OaL7q8pm1ZFpbJ
ceVHvtFr3XS2YyD9Rb5geHnYfhHwz16/9x4e48YioeciaoPDm2xsxAkocDMTnFUPU/q+ywLD98Jj
q+RJX237N55f1Qg7kukkTN93MhDZ+9s76/em/tl6TVdDpsDNCKgNmnfUdnrc4LVCtX9J4u03Aq+4
n/R4+zq67q0vsvdtXd+JQ30fRg+Ik1eh0WdcrSPPWLEvJ1A8JoZz9PejFmlEJQ19Fua6YpMXNBir
X8u6R9zueVuxZO16YLzsls6AvbcEln54LCsfWV3cGz1/5HDvhbd9sXzlJqqEpz7iRrX3QC2th9Z0
b+jGwbAe3lcv8axbP5kxX4ZKYwdQBELLlHfeXqz+ACXxXK3MS8gFWTZmPdhBp9xVg0KY3QlyBjfR
pHT24DPbCQlnRLGFxuUAp5BAOlXcvfimMoseTD0EUR51SE+EjAHk+iExkSN6FrpnoSGEV1E1BGqg
tN93rvVLPInKZd90N991txYUEO/Q2S+IwXgxjwyBOzzZwYz3KokN/bfcSwSyk+Wqx6awxPJSxZ0g
RULGwpSg3sNwR9XBmvqkRExyHwpXRmR60+PLgd/rtaE2z6HcYn7xIHn2i9uLprPTPBX+USDYQ1dG
z0sPqbypcQOpC+A35s9ok4SYu5LZ7ESe7jBpV96vjlKFa07ruzfQ41m2UA9LsZN05DQIzspJYj3E
xJ6+6kpCPVGfunmIjrmIaWrjVz2227JYw2yhmlVMDGS9dVszahRVP679P4AFQCJulSHfx3+TJF1n
k8jkr1Zy1T73XgKsFBWjwFqPa8zrIq426r+ZG/nYqVLPwltfaZymXr0an0J17giJAfqld+xGfxCj
7Wj9Qcur+Fi25VNsrd+KMg8sHoUXWhQg0+/ZPr7iEJ2ie1gYA7o3U+veDRo41Z7a8WZxLvOH7rr5
dmTCG70dJY7hwuhzMVJ9TWofbhdovyUD06RlvrWCCk4Me2e49GP/5ApLgbpHh6LG/ac2FO+d1rxn
d2veo9wISaEcP+u6vCBYE26kTV/U4NUZJ5Egm5FWoKAmKKevxai4C/sWJAS9CVQG2TsGdwq8DZUg
XHmHaMCV07V47+uVqm91tS/xnwVKK8NhZ/J+jmw7xRpi1Gf/qagNfcC6872Hz34zQEueVOFOsikw
U8NRS7ImKG8qtFTb1L0pXyDIPrBW3LqRCfhWkOhi18fuJYBAERGe2n+fbQ/YB61uxZaM6Rqudbsn
SWYVSyenptKoc1Jq1HQFMU6xnv9E9MbZcBEDguC05STSRnEPEmvhGDd4WowI538WvI5/1Ww5/Pq+
CjwiHJxNhKfNK4TMjw3CC7NwmllpiZo98cPOTJaGSNZGW/ti5rhLj/RnEgs8jNO2xeTrckxUTraF
/2nVkpk18uH3n0TE2j3vKVAmXj81FpQtlhx42X2BaCnavnhqYnrDWOKpoEoSDL+hquBAiRSBsZZ4
kYgvacxbj6tocPJlp3otXUk/3G0vvIGjqRzxhGvduZsmH78MQSXZRYC5znMt85ssdsDMgu6ZGgtw
3fII9PKO2fSE36vdNBpDCdntVwUrkVMzuN7gqGEdML9ZBal6xA+ke28TSMo7MeAfeaEHUnI433b+
fUo/9F/7Pa13+imKKql0C4OhBU+ZGRLDGw3CFPdZEvf6F3eWKnsa8PbdzG8pRWa78GsGx1tJSqhQ
Wy5dEkqpEeLTNHF4oJE+NzyDhfI5iC2bi4ImMSSX5iGkw8PMpwexLQ+ikyxDjbUmC+fGnkDo1v3f
djKd41Kvw2UzCbJAhW46uF1c82A0yC05SLSdbChBOmL9U3pvBvors9ma1AqjFSsXS3fANLk1+5iv
KpKUEubx7Fbjl4hXQs0sStmcRUsPI2TysjKyatFe+LVXJ0cOJGP5WC7byEJ5zqEANei/qIVPSBf9
kX51ZZQqmm+CyqnLlqZWyaMcMJ0zGwCyU1IKwUUketQnDDoYdCtY2z/Hfp1z1O2YYiBZGJjTShf+
nCsek8vps3Px5OW3Yi2ugKhB1ojXRFGuHY5gicGsJZGIXOP9GR3ScWzs5BJHXJefdIByvAj6iyDa
Ml0G8cSXSXH4etOHaSRB/Bx32XMw4Tilvs5jW7aIFd82JDXWUjilMTkJQ7/ktfdNBxeBn6ugHYKB
5XUtgUKuTmPE+u/nKFic4h/ykV0rldPY5gy61gLxYpt2VfsJ+C1AJeGKEvuaqOO1t/ZLYQrn9jpX
yyVmTb8pwZ6djRHR0cZUBcE3h62wmk/24MW00qA/RXBdUhExL4yX3ozxqFjjHomkjGX2fOh+EkOP
1sNDLP3qo2ph8WvCUxLb55CAnTa3u8leX3osGIFbDShBO12XFzac1lNLEjQWM2pYnQ+ziJIGYUL9
XdwSh9QUd1pkN/0ZAnA+abfkR0UG7cwcTn9wTJBNKYPmAijQW1Cb2aKduJhQsiqGr0ExEvlgkZBS
wXcj5B2WRQlB0uYzbTJSDXd+hoY1tfpBlslpzxJ7oHm/kg9L0I5wH8XYTL4p5ke8OeN/oLkgbQ5s
X4pbywDxza/6p9DztFMnJ9YSiP9mviWZH5x7jFCyc7Ih7X2dP98Az9kCRbPxm7fdlC0PGKO/w8Gw
9NB8lSUt+1A+Ka4U5m+NSKPnltruHuvmTlQ6W75eOuCwMg9m6R/ZR2WlIcmWtyHp76IgPkZrD4ys
wb6/vc22UglohqqAchQTN3bZxxCJu3pp/B2+q/UJduDbauNNp0Pt23BX6MoIjEtMezJLFzCW3qie
ZcieTAE7Mstnbb2W1t1cq7skyJ6lUZYXw7U/dfdJSmgCF8aPqduQmZ3TuZLh3bUcK2F2bsy4x9IC
ndfNMdUQTEQgKGFO+x7PHLwk6JzXc/NlSH8gVBP5ccQIJd5kVqkcPY6OwVNFFgXK0ZGX1pU5Hbcv
YX0llNlWPtwJp6VXqR+M8h9sddjdMlQ8lyOE163wa0Wzc1IX8S2dCF4PJMUKJJX2Z1sjUW5jK6E2
21JUKPh8dfWciir1YBkoQh6QdRvk5owLCqqp8Hda+AV1H4CTPY5WxYiGQ0bo8r7DkM2KT2JEo94E
tAZPXvoARoAWA4QVK385c44ZdmR3Nbk240Kg1CYqwKKEZ6JN0gyg/9cnZfilNPpqSqTLdB367rZV
hm1hPGsH/YTPvg8/wWbMeFyYreQy+76iiXZTDY5uiFSDQCSyGmJi25pNorCcfOZJGpeGwX4hQ05/
kSX00d/JPjqlaeV1XGMLQ4qucoS3RWJpi3g7z98zpo3ZncWNLU5/zWVwG41hMrgeYkhiCdbSzKa7
q87ltEY9qTToCOU1jdqcvkz8CUMO96rl0PTr9Bz7r5k1ePapz0SYXLAUCY4C//OP8j4153TY7Fwv
7Wq7SsMt6fhJ9zO0D5AV147JvjAk4BZOqPkEDIoirDoyY1zcuTRRvSeSBKZD+KEaCfbaDMSpjjY+
zi9B3Tj1f8luzT1ZKks8yZ+qcR3ET+jOiH6uRr0FTOP251yW59eUmmitIndLSXGHfvb4w2B6pad1
0uGedIFZaMFOIgm5IQwNQemXuSvSgEtvuyvxCG0D4iEyKli4KGeVdNvRlimjFkZT09hT7urEDGoM
g/We036G/t3IPhT6NyWJm1p5NIBZeHlXqXu2nxOFcNpNxDUCYhM7OynEiAnyyaLKTJ/CrT0Z6UoW
CDs2bBE4AchrEGRnFWgWjMzN7JzRUOIveR00bhcP2/ixc8jm46OW4CgihloYuSSvTPl0vesMTyuA
vgrLk6KDTyw4temsHVvGC4Q/7TRCVdUu0Bm6aaEILN0MSv6ejwSTpkzMcFiwjhwg/k3Kb03UTwtT
6KZq3CpaFcU12tpbnD2oVjNKEZwtXwKVWL781OjTTWpSReuQ7s1uNm8wgES3ylgzsOzhLV7tLxHO
F0PjJ0ljQwHEnIiCP10+hweRZOWGAgVQbTMLft+PvjmT9wfeoiSIjhujIsHiiFVI/iutPEDtWVbc
TRzI3VAYIFaYh3lKMFwwq697xSG0jvsZQxBRu9pNsva7aJaPmrWOBLSJFoM7sKTalNBWycyC5z6J
9q6KRWOJSe0BiZlfG2qLA+p0zeu6z86Om1I8WVG5Y+G2wrGM+zbxjLL0tur73LHHq+3/EtKyCXUO
FD/tgEifZE42w4h6XOIBAM4tHyt1cXod5Ghu7xlQJA36OWO3aNmKeOzHuMLXrMbMmuHYZS9RvaJ7
/UEYTDkEwOTC5ctgv2hZB/LDHiPb39flI8ifFX6eTO2vbJzUSX2blOa90Lglq8ec9u+4r4Sgnqpz
sxu0OsEo84GlqStiXtbqUM4kDjwjknYr0jYrGpoSASsvgiijBOij9NIkzVldZyaywIOeOta/E0jw
//gC7lvOFotOl2nZKVS+13UaJgCc0qo/y3DFjpHBlLep+3VM1UgmqsxAp7Q/IE0uRQDDXd52d+Ag
p8Lvf0lD6wMj8hKZ4FebMvPEwgFq9y1zkfLMMa5r8LwSR0olkLoyrYE8Lv60yl6yiX4/Y+BgeZ6A
rUefpUcvnURvtle5N67t59faaqy/M3Y7wTaaXtG1UXn9Yn/olTr8fX5B1rwyrCKrnhAksDCw9F2c
5BeluGIXdhjCwMIgSCpcTDI3uPQzAMRgqaiRDypDnAyVwMxWdBJSd1iqG7kn+X8GzYIU/4IQTbHg
mR9Ns6GvK702VT1j7n0z/q/iecSBoRJPYg2JW3HBr/IeiiBE23q6JHURpQmbPXcoMabzRU/oaUvt
IT2fIqIeubedbWZbli5uQnlhZcA/G3ul0u9R1IoVrKUzc8O1u/MZlV0sAS0m+NFDTutsGiBAriZm
DjoNw+2Gj8qm0cd5JdhHyUrh5LSC6Bm8cZQOjaL65JsHza1xlImyv2D/83dStbd9e5SWfN367KN5
eYFG5qxnC0QC+XyMrioCOOB62vhTGj+rMHrN5Dc0ulcPP0AsXljq7QmCXY1Oo78wbBGXPeys2FRX
ItG65zbrb6YUpAlnnpsUGLqV82u0Vpgzio+d/AjR7Th80gFtNhoU9LNuDS/F6gkV/TflIrND2cbZ
taFd2QfYX4R5cSxwrUps1JTfm9Ml6c3I15t2GDc8CDcquZWpToIZj3GDKQeE1fqLwgenDk6tsCs3
vXWXvKHrvElM3KWB1H55hSAajjYuTqrltIaweYRfKCoYQEXzelzLZb2DInuSSq2t3rJ/ToVwcSos
a4Wj5ASPyqytCf1RfnHLeGXNNGnK/Fqq/Enn9Ru+GVQ3qd227b12i8vWyI+0Eh/JnReAxMAt3JCF
T1ffvI8rc4klEJj6qzKZiyIGInP9YAt1GkHVKBg8iykGjBsRgRTKdwyeQ/j86zbglfY5nlMZSJhq
CwahH9WPyaBKSgx3t2vdEQdS2suZuxhf+4HeQHcaS7fF7dIgUGVlS6Up5utbMV4sfYg2SwmHJgnw
0QVS+cRPcKqtLwTCjOFme1ErFMzsaluSM1CTaajJRNRk3YT63yl0Uivl2iGWBLGF4hwVStXmxdLI
QwXFlaQpwfqpOLLQxnHxp6t/5GrhyjjfnNST9+ZNZO5v5vpNsPAz9vza9YblKVIkTnW8/htLKemW
f5taDfsyXWsuBlqu2BPAkYofUUR7rwOjMdaf4s6DYmGo3n5CYe5G8Q0j+7PtmseR6TfF/onVJRRU
gRPrN52X8XNaV2YReAG7876WLhEG6HX4+XZP3jK/LIFETPiZRGjO53OuSD5pHvpc37NSvad5/mjz
/rF7ptF/E+5kOHxJBjtdBudcrmYeZ+WC7phgHaer5HejkN9xf7wN+wO+41n/Vg0bKxjdnz70hT13
LTBBNUL6U6IvBLMhCaa1V8A1gvRDGe44y1iPzReCuSjyCirYd7FQw70sYtU8bDED0FQKCE1ZpsFE
TUOCLEINE/VcSFEq/7LaJcB6f2Zfjt565Qf8JNPLtCEo36R8/9YNKUNs0nbJUp9xZJ+tu7KM3kQx
XmeFJw+pV8SPOp/vdEjn0lzh8xS2IneeRRUjZHQAJXVOydv+iwtIS+PeoJf1L/ogoWDJ/HScnaKw
JZ1FCg1pFi4L7pqu5tQ/4h55lXYbLvom09rM9Kr7o9C+bZ30JJ/+QxC85m/22KbBl6BJA1/amOjU
7gRoeqTWOyTLN2t42whOLWt6Dv2LvHjK99mbO5EBQPeUOOvYAZTGXd+Zn1v1bYYBJ2a9285pLCVm
qIxH0F7A2oTMSuP0t6ANcarkdzVUDnan0+JxxnmWUvmwx9rheO7KxwD2no/XFfXKU9n7LrSBvNIl
nLJ0y59KrT52jX0OhotEC5oiPNCYCN8FH6Kd9zKzr7+KvTint39ICLENiuST/Eq42UaCuKs44fck
uJfUYSPIuul9k+Y3PK39ROqdbT7VFwm/SsNSBEpoK1oeKBnTu5y0JD33FHq6pg8YtZNq9tRaRmxc
26bFcKG98U/vCZCsY2NhM61hOUy2OWDCwMPXsWs9GikUeQxe2mud1rd7zD2EJTIh5+Qqp+jsi/xW
Z0REgFfO24eXv23dHozlxMXYhaNUhwRQkCKT00yd1lqIXuaNBYfmoG/hxbpL1S+WTTBxQ2L/vJ2I
QzpcD71s61RniAV6EyvSEtUSAtzEDPJfUJkAabhCbbqSX570VnUxjrz2nZ1xEQdW+uZmFxoNXGrP
3XCWUozyeJjP25UJr220mw10jBYo2NxKYs1iV/ZOaF8/2Ck5AuyaCepgXikTkSbVDqpCp+I4k5Ei
Cm7TNN4M4FOvkUTNDC5rGVyZzvDN8IoercsveU2ccW7dIlOye9OpEgQDIVoI1zvv0lZRB7A8kwmA
wuU+Dddi8NpubkiMYA9sTjlN/EIJQKjaK3Hios6p9mtKPhido17s7EI3c3/RgEU2xBiHnZzXZyzx
FQFQ5DdbU7JEYKW4Q7dyY1azEmW2EWeisw0yCBdU5OMG+SM/T0opo1uC7jksKsWIAlgHmsdlrP+m
BY5RS4OZU/XEweX0ZgjtunDosKbqywtWNlrCNcu8QZOIvN+0PtrlHQp8wZCJUchpVasBtT9skLSk
gZGPngAGlNTnGgpb2HUSdJ2edy/j3e0+s/a3NX/AaHIxbrOWwKUy1G163vKS6sgqwulZMgAGGGey
bNrZnW+H30h8cpKIm63ZV+aeKpNonsntXKChuiTP9Vtl48YLki92XBzTp9oxguzZ+vRXePv7mnL4
3pPx1/+pttMaTlDKWZXGY8OzuDaViRqh+btlVYjX9kdN1jHz4XTCclyLuIcZEV7mkAjEZHbYfGLe
+SbdpT/lLw2tc3L+Vzsy+SUnXOAcwhUPqXiqL3jcLuCP8vymCCcVX3BovHW/udKu87/8sw4xEi2k
WpGUq57qt8ybPquf6BBqxoMuA9Lz4HIkJGc4OIjH5CvnkPFnu71w+FBpT/Jze8nC9qd2R11+kZ/Y
4eGZnuQdr/rpRQvpv+n22p0ln04fmBT/mT3R3buzeNXeLMr5IrDAJyH/se4jazKDwRptKbuysAty
J70pIJvoeg1/9XpPcIpz5zZnaKOeQQdxAJO6iD94WRCUtLYVqVfwGRchMm0WHG/8CW/WTXZbr/7V
evJj/Jdf9X/yJ2wYtFLSTbklcVqdStRdSVywyWxtEOsX6yLHtGRDtNuILLwyKLLTGOtnwdN87bvJ
/7Hw2ePTgnLc4ShnokojJzj8rxcZLUe0fcd+Nl0slRY07K13iXnjuHsw3AYfE6JwOd7LJ/Ohz4HK
ngw49jMs9eE2eWAGtl/jBzoCIt7YFGH4Gx0asceqnoovUuDgzAxg3Z39X8Kk8JRWLjB/LAPrOflu
hNL7+KGx7stvKA8EQriMZ2M8ROEE7W0i1ru7EFBbMST4PzSdV0/sWLdFf5El5/DqVDlBAQUvFtQB
55z967/hvrpqCfXp5lBF2d57r7XmHLNzmidQaNNy8p/wAnPnqT9gGYqoVulFePQRFt6nzyal35hE
jX/SU/6jpFAu8ilUfUkiUMYO/3TS+QjIMogLWh2u5sZ4QkTFAM4ogjFaKrAhYlkEk7OVWTHfVGaZ
dBKe+HpcjgovNf8YP+mX5cvvzKdBx/CJcNCHn8JcZ/7TwEQhuascHDlKSFvd02SX7EDmZCVDDnx6
JCLENoOpb1gd8P6whVov00Hr8IQ6qhdd1/nyH9lRAu60DxotirVJzw2Dlj+ereC7mR/hT3uWfzui
snNPsBG3n9rfadtvwr31kvm02o4aw33FM7+Wh/ac/7hU7XduuqHptk5L6VQc+z3s+T0TKB49HiVa
05Vt/IuO2TFP92AjQ2LZt+WZIete/TJewzMREZz5/7jNiF1bEcDuuC19YrogL2xSlRoczItDkjLs
6DM/LHAyB9aD8om7qdi0r9SYOPIHr/1RPlPJm0bwHzaPsvJJunW9uOOh2uSfDectO/YnDlnjhyL5
2RvIXeM6CFs4RD46eZ/gduiLxUn+SGo6TkwTN8IVIEJ8YbF5LW7tZTh3N3XbnLhnKehrfsXUnh3T
s9w98/GN/EJoEuBx2LXkIHE3bJdPwRW3iE3Iff+3vk7jAOI7Gbt+a9KZ9NldfVjuPO65z2qPeNsY
efpZLfufGQIlR84jChIn4EHX3OzEmvLTbwFTlCICfzcAJ/CR8DnREuEfgMkb9WzsiPTzi2fCO9J2
lG8HqLVe7CbOQPMvP4i8T+6Yg3UUDvnP8EnrzMF34g9MMUWvPeN/m/zuoX7Ne6awrnIEnEvsul/4
9S/hnrDEX7QjZ5ojz9w+/0Nf6DDxc7IdO+srdhZ8brQAMPtc4cEVu/ibQ6l5U7bFvbrWX81nTQE0
bHKc0KfmOn7Ttf+hg5UelBxYFThayJheDpD+F1vELthbyMgKopzP0V2+0ex8ET4Mn8wjqJHIa57x
h3qDSXMDMGaTK8uYrtyqZ2oTfIDnkPkfyHqv3E5XtgiNYxCOqzPSw6+xs7kceOhAvn6E7BEIzX3d
o1HrmhErLW1SvzhSpe6iHeunw4ruWJ8cZGbqgvBVPCzv+gVXgndmtmhHnmLPqEKxKV07ld1MGW0C
WD+4wpGTEnJGjCprKSoEpscVwYieesa+7bAmubR7bFLRfINvYcncKDvZIyP+dU3sDIz2NiHoqukS
NAhrbKKD+cD3aJ2Ihebu8y/q5vFV26F9v399jV5HDCTCHiZV/ExKRybYg88hkihBxA47RN2u+Yac
7ojXGH1PLxVbiU1XyUVOQzNN2aX/HZR/WgIMFQXUzIyQiUfE5784CqJOOmpYVV/y9Ib8LRJsHdUt
P7k+0H1iS2r8wSWqsbXB/R14iplFfYsvouVin2QlhQoqHCgC1v6+uDGZiSQlqQZza/5FM/KjJV9T
t8W3dn5DbtEZl5A9FxwsVtph2MwZYW4n0QJfeqUVxoEkbng+lka1m8IRKagyB/b39Bp7VdM+JjCJ
i5uSlNZyXvIRtGRrKDkgHxxDM06ZlfAzS7RCGf7sgoSwmp0Z01fD/McmTAVtB/VhzA9lvilCDyhA
baG8Jg8TAyRDSyc5SjgWh4Ne4Pu+I1HBEToxTWLEsZ1wfejsSYde9ksRTC5TAo1Vvh6J7V5Z58l4
7XGdkJe8Wx84blv0FST04GrC4l2aWA5tDtID9ndvQvOa7NCwCAynxxTqwS0or1Z9SjCqhVwGN96r
0iPXX0txj/Aae1JWXczuhZDwgZlOxcGMP5nLZf0/dEkmP6t2jZK6cQy5Rv+uearN+T6nLl8b46KF
GLURWO717JxGrwa94MplND8X63tBb68nH7J8z3AtPYK/8VdnqwDUwuJ2UMk+h0B5a594dFTYoW4T
2uJl/DRe+LjDL7ohxTZ+q0Chvg2li4V0BWY5xpZg1HoCwGoXu/x7fa5Z6edN73WvbFEZyIMtPSjx
b0RaZCtH7TH+hi9JfTJCt9sgLjy0DC725blE3byiBzEvMtqxQToRumR4q5pK5G6z+3dpS0ovWQyE
5hGRd0p/mmd0Tb8SIl7e6vfkSNFMIBrjxrt2ibf1Kf9djt2jgut+CrfKNrkQN5yGkBbt/GXZauoG
2E7V2ePbcDdvIhQblkfknOCUowtzbpyr6ZagKsbQbOfmppb94oPPJGNJuKZwZ9mdP9ItC+cViyBC
8G1yrPj98P5zlf2F6IjOJXkoudT75A6W4CD8iztbPKu3/Jvf5kiPnBYDaSQFzDAbJU1EL+gfzdPs
X065yASWAKmTptk1/F43Vd3hJ6Rz7U5b3iXBdPWm2Jlvky88ud+21UF6SekXWjQ/nAV+ceEUot39
hL/UH7Mbntar+Cuxubg8K7dyo17FS/M3BntKVuJTd/lvYdrKR32W91ihWfrfiieNfVtCK+XAPL1P
NFTjfeQSJFf9NATe7YodHdKPyNgPgxMiw8UZiJkMMpY4f9V/ce2w2CO0XI9fyXG5iGfhaPzTz/lh
3lgsaDQf0bb5+Xf7XnFKhSByz8/zd7UTXrUL9we6d0RcUcQxZ1EcxELbGiDfTt2Lo5u/axe0I/fg
Jj2FS7gF2XMjPxaBV3GsdjNREDZ2OfjPwjb9lQKXITkkQPTyjM2FHWBRprc38yv+RjuQnws/oJlo
vWgvdngKT8shvdFE3PbcQ7CfrTMffvMRvwEOXz6Ki+6EqBKbo743keJVR/1W/6FiRfNGuYJmH5Ll
G8pQ/pNAbOlf9+j/OByH3wv2Rs581qt6U15R2CFmsII9goEOsxhOy53lpy8Gx0okO28GiWxeo8qb
JJwJFo8P7dBm27ihb4LUElfUEZQvvpZCPgrjgbZ/LqMy9CKnQ7Diq9Gpml974aNJvwrOpuW/mCDR
+QJiZKpPEyOTyY0rAKDcA/Nro7zrhAJI+i4cdRdGKSf2pjmhymPdKkPf8hEcnBZsm0wx9/qm9Hpb
3ABQpiDgkJNtEod0RES2NYUT5ZGDNd8WnNoW97KH7txO/vMQmJvRafeYBvb06tG4Tf6CN3xxJT8+
cPlX//uBYRf9XfhsTsF2ipIRxtlf741efFZ8we49/pJPcMsm2HC69+mzf0p87QY7u6NKcS2fpQBB
jDeh+uB06bZ2tmu/x7/lofJ7XTWfqcC39Qw25i3Y4Oy806jFnkpMcswBqTxn9/nd3Mhga6YjV427
Rnqm31jOdyrTA5tr7xHHdkRFxMHY4Lgk2SC9Hdn5wZHsD0fxj6VQftf3zZ1/mb+R9eG5CCMuM4rq
TfiypEcckOaGJ1966CcUxq7sxN8DOqVt/l2f8VWixXrHl/GQXCw5e7am/D340vfyPhi+y6K/GMgv
xHfrwrq00Ece13Pe9BixTBGE9MdhnDVO3zPSg6qOsmN4WIoTntP34ZG/Kw9a0JQQ1aO4S7vuYW7Y
of7KE5ccgeJX1D3oufHXZ5u3QWQFBrHxLz/zE+p3RDRoF1FCoc9n/gG7XQpOOcYTRv+sBsNa0UC4
ylBkfudnseGeB2GMDJ3SJeCvIHaCJIgw+G6eomN3lOxhSx1EfZZujQvbLhBopE/ABihbzXP2a61y
C79f1y4kD3hn3OQftPrkrnOG+BqOnI5YErgBuHwDZG2aZTZ3svYa/mkX0eN/mxxgyDfp33kRqCHM
uI2duKxb9XCkn2vXxFl1BrVo9FNFXyH5rqDnw6OkbaPuFIYQdN16dtp3KqnTAGGI7rF+oAuzmASA
n41gj/o9ccB6A4Gh1NVvs+GkP/KJoxSZIyUEHmN9MTbgqKDvjbsGY8wW3KUy/Fum56J9NfQH5k1Z
v0X5LSpO/bLhXJcYxLreBdataJ/N/1oS50woouuuIPKxi6MzmPduebHUi4XccyJlZgvrOTH2OsPO
+CLG1wqJfHSRkpPMmP84k9pERs9bC6aNuQLe7jFqXUQ9VM/zKZOeZTjfrTB9IQHkpeVY2HFZBfgs
0MELbGNAEBRP/Ubo8eD1oydwXhG/Bvtc4JZfoQ5HQpIdMcq+pWXaxKY0QJ/r36oVRm1bD1SviJB5
/t+JrsL0rVx6x7DvaFQxJnDC3rJqu0gnHJSzHAH+BZuUMD4eqK4CuYekxdOm44pNmRxyo0k1rN/R
MYNiYMIeZsjhNiCQUpRHB03dFmjBO19mDWG8sbvkzuUhb74C955uLosb/aPAtxk3nat7/cdT3LrE
h4Du6QmuV/aispqxBZZgEwk/Yd/3IfJKKv2SVQsJ7REl9uTSM2PgOB3VffiCNI6WpddqfhZ5loTy
NDk2T+xCJ+7DM5sRSgt6DluJBUZnBRv8LlxvIR32J5m37ZYkXTG8ScFFm15nNmrp1pU0hk9juvui
cVBzpqQrD24Dl0DrFSyewFeJKoQtwLpLdnhHVhMvDbeKIu+MBK6/NTvF11kiVYe2t0NrR2UhBrVi
WxdmNzQEOABmH1j6PBzgrur+YETdWDZOLnuxL4PPMYK3SoXI1Rn5nvUyxu+oonkyEXo4FxbQjeyx
PR0HXkDyOdXzHZ51Ye3gj+vCVW6/2g0TMYcOlPfDy7uDK0Ae6Q5XrNB25Kibr/okcAgQb/SZKH5+
pAOdhfW7ag+xHMv+44sVhruE84g30prBJOv2f/L6nnhvZGNd2n3v/ZgbnrdddzAu9+6gzpehy38b
BIYOgQf4UrLyuWrpsp3FitT95Majau6SdC2HY0zXHAA9mRY7hVyvUIfVUItSvhlegwXFv3GOFOVR
WchGZmCKoV7S34bfFZREEoCQsIWZZoE0kAWk55rfyqQYNhopTgu/uOiFB2MrsnnwPO/lm/Uan+va
Cb/rd3mfvsMe2TFkO8p79icfJfKdPcrcFNxgysOgjsFkpR5Ky5vS7FNkrQhNjjUy4x9S8rJubi+T
vLYr8PWoZU1UZUQjuzCP6ptqALzu843eE/2YVi+mrvZOeptiWg4MfZpEBWIUVSkNvcmE6A1W30ha
pGAzCRTJAJx0oWecNMNz7lGmBWbPXU0u3pBiza6KicaWho5uQpBZc3IwqzsiLix2OVmk3bgDysLz
EeI3piXvRTqGIC0O+NAE4T0vFw7dffXdz/Sc1ZBrawXbAcapPRqS6QhJ3jr4azO3of5xxLL86Xo2
JvGalRQcQpG9ytUZ6i24BLkrPF1IfqpK/eoWKYCnRSJaMoc74u5lSGCM4i0OgQzRO8DP9WcVv0B5
ilVfmfw6AsDJCMFXjuj12KxbFgBpE+AOAZnKhN0NMD0gR6SgSdBxApqKjLtGE1+BqboPEQuMG/1f
ufE72MmchUny3OLWyN/GxZGefFFilyeyIGv9nHoqty9gUn43HogUgdZxek3BE5/ZSedv5TG+BNhy
RMxHxIzSEvWkHz4orEqjk09Yb89ce3ZWilZaE8YjexLttcSUIQfCEc1gK3NU0UB5sqf9pQejfw+x
VsNfNnzKpkDYUI/iAUxyP83+27xZAqIzm+XY+iCBOH7IlSObLvtfE7jtl6r469yaIxZ56xLIWOiz
x8TY1CbxjlcBKh0UW9LB7VB3Z/IdW7slsZIF+0psjIWd40gEqBJ+9dGNxWr+puE4bkoQ66CL71Sx
xA0NaKFQPhaIjzla+SiTzRrWFzkYbv4mBIdROrRrV4kZhQul19Ybz0puaKn4tahVpsgdRxI2xS0O
lulILgOa5Iw5F5hAslRI0cmOevuiUHQiZ79X5c7oaemSnb6hvAGtKUG/g6Dzu2BxqeBv2NFj+cBI
Z5kgbnbMUCCRDswoe7cLDt1B7i50XZi4UjqGIyJce6FaZC0mC0n4zHn0+muvvC5sYAUKyuQTi65J
JEc/HuYKsphLkOBkkXu+bw13MjA6Uuh6+rekOp3myYRfEEHyDBrFVsjKqRHpzuj5O+WP8AD2aRlR
fNmC0/1Qi1eNDYjUhd7FD1KZ/Fa+mb2wVTd4devXEk2P5PSMsXDJ5O4MtgXpC332CF2Io3/NmCL/
//Mev2Sgst1VsjYFK2WxIWqVPjgGtF69C922SUYbGE6nHuf1J3305AZr5C6dnyOTE9mXSVMYGCxt
6fyXXykAh5yzHqqSTdN4oCCxUL48oshrFjf2iku1q7/BjFUjTUZHBx4/nrTBl6FoQWusfWHGmnJB
IWz+xl//XVACbzP+V+pOP/UGFyEClEiy28VWZC/4bGH22sSzCEQzMlmdWU3imoZP6DTGSQXTGB0E
8cxmyG9nPge0fdI5Pkw0fMuHnvxTjL3JZGna1IgSNKeLL6sC3gHRvqjgXmwN+IOBVouH/dxhLOLE
g0TbsX4QMul3lSbAlqnKaDm060O7OqzfE+O5tTXJm9/MXQ8gXt2wGxjxnatDAEinnSjrFYkO0fpc
GoZdnmDMMRlxDclj8kgMzg8Vtrjrn/Kz8nj1Ycv6QsC8gomT+IsPJj+/w0/5220txkShHcIvbE+S
m+xYYfaJbyFmO4zs9AEULq6MLR2Cz3BvEip/Ma/6P3MXejO2quAUIC2yeW6G9gCLxiJ2uieoehcU
L6zVPNRyep1KCn4ogtFvSqKDArh95GQMHgNg0WXprt16hyfAXVqWbzo8Khy3yLwlsc9DihoHch8p
y+hEk2qfgiCTK1rG9NVarqsmObT4ukuenumzwJGpUbYRieXU7GUMTDkrxGftOFUe84dbcwlPfFvc
n2hW0TYMt8tynGEg6xLD3LcqA2X8ycVruqsaXy2ujDt7P4mrX+XP5mM45GAgBWc44NxEoyV9RLD3
bJWiP30T2AmQEnFJC067HdroQ24cQ7yVH4mLTMWWPy0UEPR/9CNdxn/iDhRa9qfcxIvx1u1BZhKZ
p9Q+RtTOIQHPkHekSEElg3Bk93666x/xrvKQtnkLxcIOMB6T+B/tbJzlq3hdY263qlt5v/mJ+9hN
N+oO580OaDJ/qn4Gg76cfof+4OJe97qDdobT7xKS7AGLOgmO4Y2f9M42zxDkmsle66k2akmOaUQ/
OKqru1DJr7hGnGH/nOza/aWed57qP43/hChqF2xNN95onvhKfqhLuWpTmvHaIL37z94ffbCZr9m7
snla/Nj8WEuu9Ta9YGjkLYIW2y1n4kn95WU5A/02T7J8DuPrwJVgygnrWsQs55O8COqEQXzgLpLD
BIQufzB4Q3Ybhj/8OC+lEv1rEw5lGSNkSFN+VMOZRVi5BSUeT84L4wZ6rplM4x1/nOL039SYJid3
cBLg555a6EbWfKNdHN2ZqSXshUwrWzQHxlpY5n9jRrvWXYiDe9OIB9gmqkcbPBs/elLbJWpn5dme
NL8HbsKZtfFG1K/fkcYRubrLy2nEl9DuSVIJXdFwGE3wfp406fVT+r6sMzZODhgJ1/HgJf6L/xRa
y38rPAmUOx7o07w30bOxQb/H34xmmfyxyLd/tJ+XJxXSvPog6DkwOmTugO+R2R7Xv/UIolNvIVvZ
JXzvHlSczaN7GJe29RnJSk+Kj/zdeOXbKw7fp+VJ501fZwVI7FHnpt/SQ3nSK4hlQG0+4lnrYlyK
I850GCB7phzDs3uIN3AThHTvLObCHT+/6Tb6l7xZfI6vbuZffkIKGTgs3jyvY00ka1F9wpjMR7cw
tGFL5dMsAXjRX6VooX/A2WLZ0hXATTFB+qP+Dv7oQUsPw/rG0ooGuIVaiezM2MbATlXYs164nd+g
o4OzZQebVZslJapY++k3o/Yr/YKh1m/zimT7Jy4dNuBRd5Dwn4hj0XUE6Tj5/Exwh91yAO6+IAfh
sW8O9Nbhat4jlt4to2Xlo1qb5gkYKkKoAhKl3V59FUmJAaEFCrDbRe2pDWH8vI7I0rrMrqAivlAx
562PoTpdthF577hUqRN8gXPJliEndoKG3uJMMK8rFfBM3pJxP6C4T5BAOJmCnsbt6RQkrsQgsNyR
e44SQc/hLDL22swxgnv8QMJ8XoWPwXUwL1N+MaJzIF9CUuAEztUI/3Fh7Vt0HOt94RFbobnklMSJ
w3Xhs+eD56hEo5mni/nhDU8VamYtfMbKV6b96Pk/SfqVpL/FwHnHQVJniAF9gRkRdWeJxkU5Sigw
MqJEfQwCkuA0qxA9P9UTKCKfKQXsPp2CVgB0oHOKM0gyJV7NaSs6JxMppgOfL46nZJ/J/5LxVTU5
rbwo8hEMU60frIqM1RNS5k56T5OPzHwbrdeWJ4Z5B0nkZIS55NNPh3KpKC4I1ukQvy+7cd98qfyO
TACuzPyQEBwg/KAwoxYioj7/jmqSYcoUdmoKLCNGJz92vV8NQN+VmNwNBgp1ALtwMCbEPnmCwlFH
2WcujJYN9KWS4dVCELjjlP4Rf7IdyhFzizaDc9TJvpXoaelYnfSs59+i6kAQBBPrPNhlUxN7dQQu
fkGiBwrgp4iFHU02Ml5i5gh5D+ORf7XOrRC2ByOD7AfuUnAKHGO5msnEOwDUKjqLz7QTwInoBOfB
ArPcZWJ+tczaORvnBIZUnLrSaqzQktxNZhwe2BMGStzmXYBOfwI0zifY13S8BIAe1WQMG10FQKQv
FVOU0ltPzNgnyDDcSHTVzdkVFAOXSzNt8zP9kB3s4TlfnqZp3AUa2hmu3KnryTGCo3VZpOKQFmg1
TKXc5DPgk1QTfuWBFi1ll27Hef+izESDkRaAlIMRWCIRNJiV1ilRGZOiZZgXepWGwhZX4kQfQ7zw
hnkRlSjbaUQOcIpQsQzTkam1dluM1n6xaOoRbrIe9wrEAcrwGpZlf5JKFVGA5jeqmPka78rrMVT1
3LlqsDqJZkiJaiz5ldCEO0uOaketWXgrkgaOpi4+Ekhim2IUSahoyMIqEKyliL1Co92NwSMN5hZ/
gjSBu+TRT5HA5aUB0doucwasBekJGe7NuVheBVORd5KItAuyM9Md1iEiroO3OBSvAr2FYZRrKLUZ
E96QA7GR+INitZjNERzonJoJXz3NlkxhCBCNGp81ttMcXVGmz0FG/6o0m6Vs60dSrlesLOm1ivou
jpSnaOBv6GMgfz3kA1PulANJYZ+dZTY7ra5/MEae0zwTfX2h0CoRg7/MA9tqcRq6UT2FY3dPSoX7
6LckI8rplv6qxJRHQthTXRek+Ijqezg7ao9Hg5hGl7uvkJdlJ5Vbjfn2Mf4qW+pAZSGSu6M5mSaA
weIO/1ZJ5mZeJuj7kpyuuJa9VSKbW2oVqNUuSle+1tWSnOBmIhNjm2FOOddQj6i6jLp7jduCEOJM
/gaibR6HSCNcISUdW7cMrGNlQPK23p1mDDOdkTFM7eg8WLnitIjsaQcwZe+oaGOpLU7gkJgqLCLu
5CR5WRRh8VWDM7MhzDPS/zQ6TJU6+qFUvedjJuyb2SQtQxW/TYtB4xWZOLgzol8lCguljWANo11k
eiwV8DLagPMx9U8cAmGKMpo9LZ2NAYkoAZIH5L5+3r5nUQHsveV0GbY1JtBINPeSAYZ2wDFbJh09
4vo7kps3fcSuNRIzur4b5AplkL+ki/mR67XkpGzdliUe+BkX0ofVs6pFJ9Xqd8U0SncLthaSACBg
yjzWUH9F+gCRjOAkQdRIxqQ0MW5e+gBofj78tqYIwA/dtyyYHxGqfmzIyFJCWugkPO4UBWtbolaa
U8tFdI3yRz0QupKqMZv43G2VlQkP9DTfw89h3NUt3R5PwbelyONLrUb/hBzf31Sxd7FFZH0TnVm1
mMkQSV8J83fYay+ptKBWLvJrCJ1zh1WbLSYqPNNUhA9UxykJanszIjWjFFKKpgncs7SMwj0vlE1n
vBb4A/dLMkLqXXHhyRqykVUZg6diRepHBOCmWqM6tO5mAN0UA0rB3LaOYdy3evNWJs++FeRdo5OP
mkn07HuNbgE38F4f2SyqRtU4uVBWRwsjfWy/kqcPA0N8mSQXmXymgzEOumf14g9cBJ7MWkiuM/FC
JUpcxMfZnYdA2oXheCtnnSp4KJRHnNF0UCTxH559qp14cjMxb846xQCqV1nOjLMg427Nhjh2U1BJ
fjYgJQ815WgVIj7hCW6W8dJIgrTXKuXaglLMipR5cDcdJDLTEO1WsKq54YJEEwlIIP2oZ5enRymU
O2UZOQaRm2IrSnEQG4sTGM54c8kwSGS0HNFVYNkU2o26UNFlYsNxUDRPtaV35Ak3LAXi/DnJa/jj
lLe3wRygoSjlipvunL4dN8bcBpcM/irPK7xtlagBhvoY4MlOTx1j6shaLIP3wBg5/wSl6LdisByt
rL9pZjI/yih2QaejWdHlAg822ldIuqdUzxIvkBLiLzMUHobQpR7hVxyW1RlVZJqrG8XSnkqMIa5d
ZYENOn1lCDpvSlZGca9GO5yuUMhGhvgT3TftYyn6a5aIONKbKdqr6qtSYksjT/NZ5RVaukyq7XhM
t3UfjqdAy7ojeXWpqwsYwhdJy9es+K2hEefQpSTcqD3TO0X4akF37ssJMntBM6ProzVUkdrQUEWG
Nha5rPjm6WlOs+FpVVNyRqje1bGpHrDKiPnLla3xE0nseYkxxJtGTDK4NXDcA4FgxSqLXtmUPLGH
0Fwu+DN0BLJFoKE9D4K3rMVLK4rk3psGWNK8RqSgTMkpks1sF6ZyQD2f1BzzNOkwG6mB17ivMZhp
5/Xo1POMvlkizBG6wYiLUU2VmsGouIQ+MQ9swMbkIhj2S0kF5dIav5XSG3ajGjNdNhSC8Wx81MY0
uVKciGfIe6WXYoQRxdo4jTXzDhy3qCmEfjkGo/mMF+ltzGMd+FrOgAqZZqmNAy1bvdu2/UW0QLQH
Fc0WJYYWqoa0SIReePT/aaJQGUThULxVo1ZDV2BA06UlqzWxg0pOgfSiG1J27qaKHFm16L9m4Uqv
2OEpLA6LkmyHBsG2NvDgIYQGLQpIbhyncSNENEobjV6/0I+nRXkXOuoJIxBzgNeEyg5EmewVTbno
mYYVKBikW14y4prJChHkWn0xS0g2tf5R1PIu763sQSt6mqTkIzDJUtI6DWBUtCCQqPTRL9qc3KxK
XXuE4OCFWhN5BaP2LaU7413d9BquBHA8b1J112uOM3w6hottgCW+Xa6qBC9iqIVbntGK0qNCJUt0
zQ5qqFNic9xNQl6fzPlSEkYaxNmHGIbH3BoET2smzU/6WN3U2qro6cXFbRpcQhWYjcqShS8MgFrK
716EnbZNxCglINgPFQKy4jlWnGwC7BqZ+DyK4C9s2apaKdQJqg/ldUA2Mmg459y3ROI++0QonnPx
J6mhuZ9iki6KgknoOFcVY1L2OxndvJ0FPV5X3VI+pkVxTbgEecFTHccmjjALZraVoaMdLQlz3jKa
fqKECukR8bzPJZAdEWd3x1y037afxD35o9QpSarY+lRjh8FA43EAkFZcH5eMSIVMpwyMQmna9IQ8
38b1S5YhB5pXB9MAY5Oznij6ZmJpeH8q7Qi+DDu1iGItEwT1GM9oa1Kr3BTrn8RwDcKOcvoMVsRY
uUu6RzhFjLn++6uBqe6qHMDYHH4mKt4UURHOdd6Gx//7InNXh4MClN1s1+NZCd+9g46eqRNWvFjw
e90wD/99abLMOqgNIWNyuFIwSuSTY28d/vsiEQZ0UDXFI75P3wmYCo//fSkXvQKLj1diFkiB4RHY
1FH7FSdm7NY6bY1a7Orj0qqXKQ61bQ2878SBuzhp65dmlj7h1OGLM1EEzmOeOTX4p9EoTsl/X0R0
R9JSHJi1oJ+lJsHBFuanrqRzaIU69tC+j696h/J/tCywe7nygtpQAgQ3S/ADRqOnmtZGWjZJM59g
tdB0aTgT1xWePtYq3F8CDYN2GXZyjRgx0OkuBjzjTiOotEqj6lzVGKXrXE3vi6xaDslHq+ESM4RY
yNB5BxSH+TRux56NK8RR0nck/XYSIELOrugE5EAmwQEEBoIaiQzbk0h8H+Pl4i4kbMT9gpfABBGx
JM2xjXrAHK3ZbmIrhr9Jrh6ZbysQjYg6FgJrU1bGcosAX6yfJDwp1EBK2PoJCemnPkcHjDdiYRTX
p6dZVtPToK5tJHx//pQaQIXGSt52k/LWdoRsZgm0Ypla8tqYplvwSmdh1OtdzTnDllvYJBMZuTTn
ZfmKk+Q2Lw3yW22vT4txVaeccYqqEnqgTvp1bpAYFRmH6UUdLkuIAyJvhIl23RK5C80apTXKD7OS
C1tc8FqQfPbbmNjd2zGr70NccFXJJ0uEod73Q1Rcwno8Gz3laV+U07te82gtMtJvofptkxn8jdb5
sVlQhuR16UndvlX76FjHIwKdqqs8XW0UvLBNQGB1dxPaB5i+/kny+3HCcfhopuTFTHJ6sq0mneCI
jFgRJsFOTfmdDYPK1xze57xN8csNza4KwTCnBo4yPa32pCBh8J6ZrtBuCkWFbkxk9td6mS17ZZ1I
Ha8gl+0BZ/e61o/ILddszbJPIk5xEwPvUT/pXYX5P4d51ygyAzuF2NY6ZR6CkfNEWiDcLKsmu8qE
xROw3hepNL1H3a4ik9cRcwVmeJ/Rux+XadtFJlL5EofDWAZHfcJv2VA1+0VZZBtieDs31gVoCUvW
b6dAC6j1rdBrhWYnll39pjQsxFZrhL4ZV+PRTLhMnVnhwNQtzRV5RXu4BM1In7muxMOQRsdFHzM4
LupdNpTtFKbQ/ZN63idZ8depS+dBYNbtEqeCDipOKpC943TaVjmu10pS3+nyMPxDhWFCbvCqIX6X
sumfvlAgy1GpbcROaPfdsNxKKWkuWVxvrPY+hmEEX5TCqe/GfD/SCG6FXCTzwlB97kKYM70gH4o5
GS/m/5g6jyXHlWSJfhHMoMUWglqTxRIbWElorfH176Bt7M1sePtWd1cXQSAzMsL9eMFE0J/kxBO0
Vt1XhCTOYUkrrxxk0qMbjFxGrR04En0K/TCe9BzObOX7GpsuAqUKzduYjfMqzTqFTq6Yu3MlyDZx
Famdaj6xhhF0J1HnvG5Sf2/zWb/qdROv4tZpAUy7cy/Ux1qIjkNOzyoYOR1a8ozng/lZwhTcFiX/
Q7LqYTcHI5Wq1LvWIKGhbIixFXAH7STS+Gyzsqzdf19m8UlEQ7KNho9/X5TYubysS/7mVrSgFDCT
0OZ0iWPnI5xqHggGJCoI4Z3iixBpxfElYpS/k7TB3NU5g/AmLlnWRjXFVDhpniZ2V+IjHEFBTZJL
aeQkFU0lUQPo8u/l32+MbfBl5K2ymZvhpykTdRsIcn3xfV4UsUBZE9Vfij6hVNOC/3xdsNoIkhBt
iGqBRonqeOhp4w2a56vzdNTSsb/4s88cfCqx104550IjUmGsYdtTzbZ1KqNqVnsrCqHR/f8LYMoS
G5AVSDUmMiYfU1fvR7/yN6NM3hQucOCJ7YwRMVNdyy/6G4ewxKs7ETLVMK/lqcFO13HMlrTFUduF
pFBkx7hRtGcvdSwAdEVQLtaI6rPYf+1mrGQcuV3i0Q36aeFDz4k70DqAk2JPb4PQb+yk7BpFDtkk
U7rPeZbMg5TWX33RosoYu/oeTcVXn2QNJQ1C8gSX4aib0Y186jGraVUgHOysuLnmaCWuA7eslGAh
sEYluNX0fhCwq98YQ9M1D+3wUmfaszCkwqMToe57ZXiNhOIaEIJ0DlLlkY1I5IxhnDZWy4palbSL
chzFtiZMf1EQZ99kFzwKaBmo6yVgR0VWcNSo0FYH8zddtIgUih2ZM3Qnm/bLCGXG82ZYEJbBY5R1
dF/F4i1altOcI+G7IeHlFzCrVGpr3hI/on3c14DwRv0Y+dR6UKyKLetidRpp+Tg1rd5cM5pHnk1g
ZUwUrj0uY8GImocU6qiv9eB9BJtSlu14ngGAhFLbLWK9MNOiB1tcwl+/TAKrpF4zbyDqLr7qCeyK
MRMozsJp31X1vYLFXfj5zM+t59cw1IM1rlzXVILrctynDRYcynSI4DIRTUzAeeT5k2KbYvonD0xu
dEl59BMIHp0M722l6sgHMN0QkcRsPySTa6YBXxE67cST6dTkqzFwahh7TQQ6mT7gp6bErMCIZiZx
LrBq9azIZuEmFip5kswJFA00UrnplLwLKULvPgDaVpv+mixfkXjzNFxz4zATLETjWPGz8eCO3VfL
MF4ck5ug0SnxFSJ5W6Nl1jarMozDtrmnOn0G2d/JsM4+yyEYbNUfpgtZwIivs2SV4JrnBD7aWVRY
rtmiUazEnlniTPtMIfbgYARjhQ5NyNDzlBnyeYysdVff4jDBq77839xAFpDokHpZrIz71BBpzwoT
GRR1so96rA/J8mIR0mZnUoufpkAjI/ohhhiBYroorGrP+XZ0KSHQjnTqVyQG9WcxNWDNksoCblgR
mdaO7daUwoXPzQqPS1/kHLI0yhRQGzn8I0fQh8Qr9Hrap0iXbCWf6x2h6HjKVJnNGySUS1AX6kuL
oHrDlJFO+wg9jVS6iHr5arb5XVWz8dEwEOFjf0Z5CdUCqvLBAJqQViZzO2Jwj4o6ACcQwzcKNSyb
QP9WcjsQyzL6B5KquZqKTEdaa1YIF7qsYaQS118iEiVdadTdlPbyeWCqgcgquVqy0dDm5Q6WaZ74
TRed6lytr3NvSDT/tHEzBYD5Iwlrf7BEwXZEvrsq2w6qn/QYVtia5TDrL//W0TqRLbvUaVLKUfeQ
09Tci6p8JGsaIX9VFD9C002uETEt1xccxr8XqqBwqxndZak20lH0P5Fy/0xW4xR5MF3KDMyuamDS
GEfjJ5LL8UIyJbtMQjsunEWsQCMycvohxLj0ZnOatSDYDJDF/dE4LFHJp7a16hM7lR0Rb65M5bwb
rAmhopR9//utQc0bWpDDG11radNrRFS20ymfFcOlz4wMxQ/nU0En9GiET80a4MdHgY5ArWFQbFjR
Me3wJsx5cxG4bOt2AV74oNnFqKyPgVW0F0Wz+E3AZFxqCwElsbv/vtQHYnup0q6ltFBPsw9DI0mE
9jJJIGqSEeNMQCSpS0sW2t3UlOtJh/QkdLoPO7LfESpZrrvSGJbkgqhtrGMd9Wg/WglSjCLdjEl8
RoN6N+MaxlO4LvJRPpncxK1s/oaZWDE9SCqG0Yaj89VMasyfTAl2YVLDHE9VTI8lBC6x6tJ7CdWJ
Yk6wS00iKJ6u6KZc2gKGdlN0nudWYSsvyx3dHJ6ARiI0rB1dsgEajhCeNCryeSwkDEANtroGf1ku
ndQmghsgpr+qqg4AnJNq61v6Q22nL4Kd+k0Qim+dkMK7r5RnU/rftQJ4hAYekxCcYMjqQjcIcHi2
fQs66A/OhrKaap65phORmATgcnwpPaYtk2QjY6Xxy7k9/nvR5iFh7p1G1KjUg4MeHAIChI5jLfvb
pg+IKNH6Y56YWBSGLgRZA6UN7V9l+1l9HwnRYmiK/7MAYI/mL5ad2gqmVZoklz70/T0TmF8BA/wO
S32Li2T8UiAYu3FNteYMvhE67FRKlGabDMjlrVheWugwAZrbqDclR51maVdqlbSTCjhz8yigsE1k
Y9fySHipUb0ExCjUnWzaQoJWIA06effvpah9fxsu7UOfQygBtfg3gGUWWfqfP9BlfgbAbeuX3NNW
hlqtEDJ4SlOPPKXBa1jqI5mhabGzhmhrQWs6Bo06HYWE5k5dNK4ylAnSkmgG98qahko9+og1EBOm
xuE9bkw7SYbYNaEwuf/+pl/z16eiwsAeFp8cKehIpCIJbXyilDkDcgSx5xOQSm07jYF4TM04d0nv
RKW5/K/cCG/52FkrS2DhJqn4WM/V/77EKlHgQwzqoWFIbmqysS8S09zD62BeEKvHodOUIw1EFYxm
9FlBPHEjM3gJpBaYbdp++tSs0K/AD0fLlyIz1I6d1CaOVcmvPqTsqeqxVweC+No14U0WzcYZggXP
1iwdb43QYdHK5/VsdLC5sGz3WjLeCzOxbj7hBQ3eOpIW43VWM4ZXc1awisoorcNs00Zheld6HU93
KwAqbYpz2JdwcBorwyLNSmzmxl8H5AzjHj+APRdKfpJIZcEaTuyq4WUlqqNCaPJTZMBxpeP8lS3/
NyOA9fQgxEpgRZtAG8FvaRUbvtgoCFrIgWxKBkx5LrlBASuHhkp5UUVd24fdeFRodjBdhlNeNDj9
0gyAcmdqhVtFcPCsTK33XfmU4qp+MC02bVVrsdazNb7oihagCVCIJqlUDSqZNr2g+CtgnkF/zoBu
xjHBWPIQubNQV9eRxZXWcIcFO5EOOixqrH5tsDF0xsutjFBK78TqloAGr6SKw4FE/262rIq8Vz1y
Yp9taAx0fROmCEzFEGkga+xDbaqPzoAr2Os0oS2EHVAP0T6UagR1U1fxDvRoNqu5u2cd16gowlvY
sWhnuf4cIwMnrFVqaBBH20gH4SUR0gyk40BPyZK/tQ5fYuFLolNrskzs01ieIz1/qTTUL8A35FVq
aJesnYcXI6Kzm5VdsOsUfETtiwT8EjI8bJZOQlM4cHBZWVP4DEuwsP9eUrTyZtlM2yGG19HqHZoR
WuWgO1onCmYESlxtKsBZVHdhlWm7f7/SzPll1hDBclMupj5EYbkfoetnfrT796ta7A4tRHJSBYXa
CDZhJMY3oFh/CSHZO+ZJa6hepAangb8y1VUS1IFbCG28aqMXX2ZamZH0Bnpx3vZWG94g49gp/WFb
iFHPFJx/Gi2tz7n5NIL5EEKg8cmiSOTaa2RM8SnZFrLcfVuhMWh2nyaPqcNZUpdCvKXj/w3xc8RM
0o52PIFtrCpNVu0q7JlQSdra6FMoPf70MhmsE0E6EK61vGCElVTUhAm4PB0Q6k0yO9AWE/VR1Uf4
suuoQeqLZq+w9FcEjQZujk2bqNPVGGNhO6bhczDQlGsxJhvZFGgo+jnyW4miOfbF8GpN/Ws9zO+9
oY+vJPE0k7K3LJ+ebaBgJR1m2pPCxqBlcVU7g3Gl9kwC/LEiFZTUx93dp1W4D+f8LyMJxChNCyR2
E10aoFEIr/JbjewQpgVnTqEYHlaPhVaOB8R3TQx1JB12PDQvVZbJTtLFJFGkZcwYK/LJ8ZDwKWW+
j9gyj94A/xUHI6qLAwWlDktWW/aE6BDMJEZNuZXuyWCbrH2+fJEkj/hQbCoZ1JQlxzo+TGJLZAFn
fqtEB/4JakZu8q4PrK0gphihR/grwXiuMolvXCctJpPqNtbFpxxZGT0wTdxHRJ0XSozOIunk11Ge
4JvPKaKcBK/N3LQx4ToCorUh/pMlIgJRiJSoYFvpJeEz1JrFu1Vr2kHLi+aSlNEllmPhqJnYSstq
AoM8YH5g40Sp7SfRZvCh+APVZjEE+htUBeMsw5BXGhzxFaqRHX2K1EuVmvmRMki7CsEnIU4AdPVQ
w+g5myej7Dhm61npdiBPATDKsVdPfbhdRu9veZB56vIX1Cmk+Ws1nQ0OtrMDupoVsulECU8NhoVO
J5Jkjk+DQEdsQFw+JIHwVlmRubZypGrF8JQKzGXpWBIRhhTMqpsXAT24kfbXUYqQwFkV8AQplE6N
hpa7ro3E8RP5N6wR18GhRoguCnQzaDqiHntLghB1n4/GvBaSeF3OSbtu63RexT08AdFUpCMPWTal
6HtSFJZWwqGjkqvGM42Z76wVileUi5OrnsXzv5daAlRgIZ2KGsUT+KrRqNlJIZAVMolRldmuCBDX
gEHHL557OQWGLcgpImNrXBkkkWkWwK9hHu7W8hejsTpQY0ibjjZJQB7niRh3QgITDAXBkjghDTVc
WF70/NsKOqTNtVDt/v1e0vDjVWLwESkyKoDlxYjim2FYzaqWUmjE5ozCTVhPpKYPQLM2+mQ+tU5U
X4QlgFDMDDsmyxlvdD558Dm1FT1TBhymem06ZkhStnBcwjom/gbMXTCUt4zGT9cCJ1Zq/72nJ7KM
Don8nCDth2msg/O2c/3L6FkYwekXzwwjZNWipbEEbKWC9jrVer9NlXmhpiwJMZlSMePFd5e0zF/0
ogTL4OPZBTqHVyuoqFIiaaer+7ZuQ6dpyHIHAGGShZsuMie0u73OQLQUJXJMBwaFecenKfENjVJc
WKy8adAspmyrqvXlix1JX4ZVP7OpfZlQaP0MyWstqhTgiNQ5mSfojIgTkxmeG11srpSgNl5nXbbJ
tAgqpkNqG6fbRMSnn8w00poW0aseIqhrG5/Zb9tAkjOUS23lBE1PleYMBiVIrrBO612lIbdmGhEm
4dNSIbTVH0ol0Rpm+9zn4/T3D0xlBsVw+PcrK2DjDkNIWeooBge5RHyvpwAUDGyfQ1a+J6Y2rsTW
nIjhZvwvduQ6lCTybALZADlQkdQjqwOTNF1T9z66pWH2w5PC2FMnbCargZ2oKmKBOCGnUSwAfijl
Mx2grSelRFZRFsd7A8aLtqyYets2blcZNet3CRqdEbVtSBBV2YclEuwyuHkWL43S/ybSdJ6AiiKN
DKV90f0WijXTEuClFZMPI0YjNlXjYYbHujxdAjoCqKASvWhfPKNpYaChjZeRttLRiPONwX7o6SYP
o7XMwPRmG+rEKTdmgsVmMLZVHWPJnNAORNG7oSrauePYu8rLEP7GEMEpLbnflYDFtle7nh0O0uvI
XkueO/0DBjww43LhhvIrPlgCOxcKxV9xjbxOgc4iwBt5EYFGmZ56nLzyABfyMN+TL/UDL1hwIgxW
2yfAccotp6XoJd+jahbt8YAzHKrRPvnEDYuhwU7fup18yp7DTrkYQPC5PWywRBBCgyeTG6eA0WA5
JQZ/eGU2QVehDWvNuudv4+pj3Jj6QYeL2d3kJbUt+Prn0UuuH3im+U5Q3VfTVbGv7RqROcgSRjpr
BK7ga/xfsE61iudvsOd7T3PpL9+KO9FDLJ0fpLN6tSgs1/1lxj6AR+AbE/8q/fYv7QHQRGfP+O+B
158acwGM4BY6pC7+5s9xn7uE8hCY9s0c6BSu752rnjFDLfSfl+hrWhOC/obn4xo9xwVLS4BWvzUW
1OvwhyFL9OZz9JX9CffmM111XnEUzokX7PwXRCnyGsIPqgPNUc6Ky4h+hSWK1ckznR/KevfJDOAQ
Hgov2y/xwV8DKsHjeULqnfyRQ0Wuyr1aD858H4yVeEUoa76Eh3q7/Dv4UwDRiNf8e7wUr/RgLlDB
uIVywxNvylZy9BtdvczLBzs4a+/Rl/YQP9TZZpnvXiPyXbG/3SlKZ1gL4039YRLCRYIF8NvtyNR4
Fn/EF3Y7644Rete+zRfpMl4w5RgXYVW/zavphtE9Q9Dr1Fvhxi7frMNH9gdVgFMaMnxi3fgAZhAe
dsqKlz9yHIP5Nl6duaMKj1E3QwjHOORv84/vxPZGuXQOgRGuOeDeBM9j2RT6awTDT/CHDhKckSih
r+SXdNwNdybOhPSVQcZ8mqAb4fT8VS866FPEZ7vpKe4QcMMdCAF+eAWYsBDDyqGHcH4yPR625fII
B+2BeykSDvJ1DkDpusM1+NK2qGFfkYrIJ3HN7srRiusun1LHQxj1B24MFjTWHZ056q4a8Z6axw99
C9rOy9Zgpo8QTOiTrJ+Qt7ckqToo0E7L72FerW311r7XLgUz+tjjmZ6Z1+wA8Ry1H9Hxt/4P0XeD
I3/gNR5t+T0l7ZXa4l6pK86IWMLJpbHptANBPMo77H/bI1r5gsrGxhHoYYrAMVF72g4sJ04KOGaA
yxgYnDQ+SeMw3eQP7Qc8zBmKxMPcPsBVtFsQNyWHNBsU1g2xaLsQtiFErdgVTuINFg3Pucu9rNxJ
9VpVp8g2TuWmcl+HQ+NOJV6QGW9scGOdwdaKDoM/CZZ+bW2ldzI0SRBfo5l1G07TX4JiWz/KFoKc
g6sh7z1SONzRGR22rvXhheMO8gnajyeouSDkGkzAyD2OEiMSF7rGN/eDDYiA2lKwg9duozjX8IV1
7lgSaQwaDZk0sC2epPEtsRN7fCfQvHTGFUnKr/i67x+4i24hAAOwK1sm4dCN/8hM3mCZNC4sR4/8
qq+Ed3jJvxXOD/6YuaYt7Co3zGnYd9Wj/8HlvrJuc1dRHOsebCHWSEisPOzhA9j1Ln3Lvp7c5KTk
gVELHTTeV8bd62ovrKw7XOAjJfaPwnNBN+ic2fp6BpzQwffCU+FO9otxEVfxs+OXSyeJIocwx8oT
zis84QDwuGXEU/LHU/GnPDA3AGpgVeGg59Z77F2KO8LygnlBKk//Jl95NE695HwY5w4KwRMWLesL
28XVt5z5wov/q7nExJxkkq09DPsERKX2ywBWTNtCGqpcDtXsWq6wze2D+IOLC6704R190Jbgzy+Z
48a6XaWkQC5PNPECN5xoazj6B9xEy71k8uYwzb8RLykh7q+PNPOBEX+BykqpBC7VIWKn+BNXYOjf
izPbcWMLG8TrJ8BjmbptfLc/ghJ9qt/6m3mXQGGlLxAST8BqgV1Akf0GT4L/pd6230TJeOoqPRqP
/puhlsXC3750hzS1o4e54YfVb1AXJ8O+flauf6DB67zvAu7YZle6PB0hnylDPYiOuY1nFsHwPrBv
3+FT3ZdHwE6YCS8YgKML8PPcWW4R7VzwGWmOsDI9i7GOt6wcKOTxie+gGBC4VX1Evx8T96F8BCqz
mjJSXrlhAiRAHm1R7P1rHdyA9i7uYDhgzjnTr+EPQASsv4M/A7IiMp5Ntmq2xrr1dv4NE8EP8oQ7
jHuJ7DLxRFN7mYBCW6tX0qWM3R4C3mSLBD/xwJDAoqwi+zdyhBestz8gERyWExRNwqaC/Ofd5W/y
g1a+1/O5kmYuXjFQ4+vmOWEdvc8bLG5cGMEl6wJ3THk4UyXgI2RRBpex5KLJgOPwF51iDyb7uyC6
b5a9rffTRXC2iGd45gDWOaX3nXDHgl7xhH3nRJmLlYcH74RrONq2xjrb6zeQ9KALLPAojBJPOOWv
+gc1ymr/JBmMeFzlIn78FGfyiYnk29NxA5d7LTbwiAkNm6kasHP9Ja8/qbMZHfUMG9Dl6XKUe/C1
/I32AOJDdm76gSAtx7jNMB3mc1+yMX9EuyNgqV249rG+4YeTzyg4AeaJH5XHKpsv+JTTV3CjSXx4
qMBh0jchckHPDxtuW7bxDuADaZrCqtrAGvU+s1fCed9qdkSHPYnLPnggCyIbvyBLPBGYxZMsBwIN
KARqN32D0uci2t4KH6V9jV4XyAHIAsVp39LtB7RkKgffuWfbmv8EQOSwfl4iBsq2cTfXC1EGDuMN
aBmbNhPst/kew0/4URSuifkiX+FBPpo/4iCXlXT5cbA3Y+xDlbiaUWI4nfNU7uzyNS5azFZwbOx5
o2/Fd/m9fy3WZ9olytse97r7AdcCRiLkPXrv1FfVDhHPrQ/YvIMNn9vNx4dn7PonNu0T18ZGSvNe
vI03QLObmvLT3JIiAUqFN/g149iSH9gm/Idwzv6WUesFhxa3VXaU340VE9GdtsZVTD/31wepZN2i
U3jhxjh1r+W3dg8f+HCAOzCQWCe/IvovR/ngWOIIZ9Q/2/qbyoNoUmfeE0r7R6XTHrIdm5VM5Ur5
Ij/Eu3nwt8FNeWP3Cu3slaruRO2CqdcDVfrXoIRcJYWrf+Rv4UVZQZBgqACPlY/+FOzs/guXffSB
mOGvXPm75CN9D24AN0gmBgbGwgs9EjwPRGKk4xQsqTP8Ud91/4xW+FaYTUNVBfjCXh89wy3DzF3i
ROt8H9/LrfzB0/A2vtGUwDYnf+DkI2xlcSUtuByqch4ZIIEfFNt8Z1KH5d6VfgIAJPtqO33H6KHw
eFEFHLrXgrLZsLEYBH/kxXD30hmmq4GoE/Evft3xCyEMHdsDuKSYSXBzgP2bUOlVLogHlbkijzHP
xmBza7HESO/+Ld9x+jqwrvZ/FEn1CX4slq4cSRwtPshRT4bLgHD6wOUdlLLbvWivOB5ZW0aL28gB
ysCdxfvw0ahg4GcEgFGYZFxnwU1xegNHQTnK28MJReVqjghNsRzCXb5ACMltfiCTKYNDuAHIrNKN
kaxRVXLvE1bxJnPwru0Jx4Nol2ji4DBmHpcbcxJexe6W3PwP7njxNt2KzCN8b/goz1gSgZMSgsxa
LNVkWx5Y5uWb5sZrrhYh4fopQF1NtYrY5bUf4ICGHypYmNXsdZG9E1zD3/gh7RZiRLCeCttFvzre
IPzQZrCttX7e3UPyYVgs/jK3x66q4mrVL1R9a+VDuc47305c+D+neG2Q8jM4rQN8btNslC07pPEY
GcNi3H7Nd8b7Us6olF5nYW+4f8Hbguvl+isXDo0wSim2py/hR66XlCijXeqn1KsO+t5gGa+9+Y48
F8YxHqlXkdVWHRE5OkwAudy86+AVzlYdr1uuqrTQvUdPWBswzHBK4npmeo43sm3sHC5mgtQVUJzO
ICm0w5/xYcCq8MgJ+4w20brhMrHeogx6V7fM9uzGLrfqWjrjR4z+zCMCOPYlEesS5hUH9do3aR52
/VXwFeWNB5kanTNrQKGR/TXEK7B2Ly5QZQXZxPFXJaua126EU+SB99mBoAVX7BsrtnaXQ/Cm/w5l
V8BkCsvshxkOPkTuEPFDIKF7BHVk57+UCDGFGPW4uqsFO6YSJMCXipInDKkqN7D+tL4pLALZ4wbu
Ts0LyAzkdqwli6exphXpyHDbtu3rxIN3rbAP2iHI51cFtBgSaa4Blh5/gVY1T1pQwr07kb2QQjuH
pXAyOfQCnnDkFxrea8p9Dgs5ehAUNju614sejC0R2hwHaKLrehqVwH7hzuLhpKu01BNUGOA/+Gy5
T7iysfFiGo7SrnkfxWd5AVzF96DluDhJaGT98/Yqw94Ib1W81e5F5KQYpYHi8CkCODUwa9rxhQEF
b0P+8R/EAbCG88XkCQwDD3CMJhJeH6GWHlTGVU8u7zXZa/v+p8Mhx3DFsb657Dye6RuWT7Z8tgzx
H36rbp35lT1zn5heghyOM8nDMuEiLKbmprgsj/+eZcDEjGtHjd2Od7zULCwasfEpWy6xIjlbGfW9
iCnEIUYriu+oTFqFWNnlXXbam2Adw84RzLNQLibgtjwCI0rUlU7zwNiwzrD2QP3iH2VBIDGIBSaI
gHLY/eDEOq1ZG63jCEmYVgRbo+awjEwEVywRJR8NB9zKLZjTcnMEV3TT3wrxWxynqVo+O0zuJRSI
r3kPvZMMpb9+y8FAOo9n48EhAvoefQWBLRsMGgAuzGFchT0hnd9IuGjoZsvqyU/PuhSznP4uAxRr
xWuI2RX8CG2MIVzWUq4umrN25IFbIsm7CBKLy6u1AOJYy6xvY29S3rRuGFHveBiXwd+b4xqiBHMk
UDo6ZQkKmE+Zoz+uP5jTyJgVByNmMS+MC845wisQBIPh1g8gjo5UTuAyEEVYtNGalXTLUJXgvTv1
+VanfVmibdiZ1p+WEbAHY2eno50DA5ytGIBIFiralSVz+R7QFNjnn/RFFejR0Zv0OlJVs5tfhW+s
kPHbzBmHjZHnC4s5FDyNoKPwp/1qQFr6Lj4qvVgtKBZA8ckBOnaRQfyOGJr88gPRvLQWnryd/RbO
o7+Ya2WibeYirA0ImXSmz4SeVnQL2fEBZnriUdlXR/9dJEc8OUKmHL/as88E/avY0UHi2+Nmn7fd
S/WLKpA0H3aEdUaS+So9g11UveoUfktf5b03oY+hdoKNU/yWXxknSpbm3FZ4kFRbWnyreEjPzY0N
T/3kD1KkYKrtKuZtzrKCsrERbsz2CQnmp/0+ppfkytd9k0LTKQW0FwAqnAp3+PcR/OzkjfdmDVuE
VtuWZO9ybYlezXiVIE9ai/G+Qjuztr6PpMQONFix/A+eQpsGkkVBLAHLjKvJfG48OMBBmI+uEUei
Ji+BLwD4C1AwbshxhVqDlJWPDmVt/C6j2U0PZnlS9NtID5azJCc3lIBZRlLvHt0dxmIATXj5gzVO
2+6p/sWE3HQHUoDabodKIQxeRumm0/ipZAAsWBTO0weAcC6JnDMR2QXRoVpCO7cYL3BmsbUrxA3u
YLVAFZhBZVCqVSu6R+1rfX9YbyyQ4CqD4lKiGut2Kg1P4lHMrQQdm86cuO41jzjUpIfkrqon0LTg
X0AZMT5eQpc1dKsbWdwV08Zgc0CoUz3JhycgWHlHRIsEudY9voXQ7lrjOyzfc+tTzn/ShDl0+6iq
L7Fk0eC+mEOklWsY1eQTJjrIG6IO95jLSZwILOgS0INvRrEhqkEzV5a6jvBvfmZsL7/FLvjNFVhH
e1ICg+ymZwdCSUsExDaPMUd9+GzWV0c9EhEXAtrPkwCZa67UkVd975GCFzeJlqN4mcnoHLeCth2X
ANmH0mz1T9xijY3FCfqRgRglIunCk59H7t7pk+EqPAN9cFbTR7ZRX8reacF70Mxach+QMq8Ezun+
S0ERrZ96c82Cn5voYXe5dZ5mPCBOTXAFREx/eSC5HS2Qsb/8yLrmVqMrxtv4B98WQYVcAwMK5q2w
sERu4PZYwYHlRdYdWbvI3btiPHTogOkRp4BCGVODsiTr8t8DYZhrvb0F6c4iBkfw8ukEZW6Jfqrd
Xnbrd9bIFd9oCHYDxq0TkCouBPcsN/tCfAECatrFDa6rsUdpe2hu0CAFxRuRGZCNghvGwKODB2zV
DYQTkYBEBeqNxLnQtsMmMG7DH8oJcbTLH1JP0EfLMEhil7qbvMIkczUgDqpDECvFurbQM86NfzHz
PezTHn4boKTmBkVp/HcQruAVLSAzBwuFTug5sFGTdvk+i3Z5tynqk0++JDbPCaHxUQvPCahYeCc3
9FbAKgd4tsQEo8VqEE9vE8sRrWV3QEwChcykEyMwpEXQ6oFS0plWJSjCibkVCS7E347gCk4f7hVj
aymOv54+9Xmj4JOZ3Nx6Scq94jM2todoXVbrttya4YZgZ9YEcJpCdkZLLpun4kR5oL2Gd5YOYhJY
XhV404R+RwAaNjwBqbr8JL3ile9YyItgo1JGWvui92hUgtCZ/mK4sjADa1fGWT55/H0Q1iT23Yrc
zbMVwC1fZxl32Wx4TrsXtkdavDNJbGCG4tfIurPsm39ls0CduK5U+Bw6RDROdIdIv3wIG3m3bCeU
uwvQt0t3RF4RxMfnHGpk7tKGcNRP/YkcsRk45zgWZ6WFdeVZ5UJ3BenUSWuyXBrfQ7nFzq0xjacd
bPNJC6Qx1Ks4WCNGGf5YvGBrMWzIfI/xC0ojygsIHB3tCE7x5It1a4hqdND5eyJZJhEpAoTAr2R1
Ob+NwD+JjrTBFBO7yJmOSJKCLUdgazA+E6Rb0TqER8Mq842krITf6nBSA/ZSygexuYn+Bd0XHxfR
3MwpDOlAAchDChKFiwHnWg2OFkiNTjrq5PXOJ+C5ssHN+wzDW5+9hzJEDvNzCdUBeL8saxwIU05N
fvsy93dBkvGZHwxGXOVVK66KeZ7iu1C5yeRN6oqRUMnYR3baRVJKKbDnzbPUyI3NhBydKT9GLC+L
7fgDyoyVLDS3bU2RgE/Rs5odj0mVvHI5o2RHT7q96eoqC46Y3mFzlOOrEB+Qw6npHfEheMH8RyUa
4bu75vQWuWhPkfWtcoqExQBr0knP9uRIk0s9S7+9hX2tfOYGhH3rletLfnFeXhMfionHIwy1oSmf
/DO4eRdpFyHSlNFonjmwwHCgz4IYj4zybKN7iHBIXZrI+SQiRQKK5cLM4Q0JXxLNgqdBrWlsSGaX
6k3U3BhREQ3LE2jCuxHQ69isKSkO55CUH3v6MED5wYsV3Z7Dcu8YxCCjjQR/1hyIz5iXDByIUm5K
drG/m5DHKTwVDj9L3W3A8oyHioa/5DQjBRabDTUQ+pX9BBiCmT2PjLVN66NfnHjDRvEgBKrF05Hz
3tiH1uwK7BbD6IjKK98kgVSLtmw5Ca4I42gYJZnbkn4/8x6OFI+xIQz3/zg6r+XGrS2IfhGqkA/w
ypwzJUovKIUR8kGOX+8FV9m+Vb4zHooET+jdvXpXwt02eBJC2Ag3XilVuf5bAnVIrL1kXZ75sEHU
ld6ME5vhTgfk3FxSpcnjaMpTjXzZQr6ZfkbX+k4gIFkcjmxqpmzuHrhlZpX1itM/WW2IN+eMT7r9
RBiSpzw6JP3dbr7K/t7qbz4Sr/xgmDobWwJaHYK1jlbVE7t2zPngNQR83sL8biVfffBsdZ436lfk
RTpk9348RsnZiYctG5YltzewofXJBAtqzqbqM6aqydJD/xOUMHG1M+xvW4NZpf3pXExyg4+7QHPR
WBtKhJvqUJTfTkl8ALGGJwxLdD68es5WfAv47NM9Q1lX2XKphl43QK3el+PK0P4UXq7Pra3W/iUa
WED7W8uvgX4AKNOka00wI1/yiMpywxPYyBMLRZQfVW3HgYXsYl5t6M2t+S0MGjgEwj4a6U045+7Z
Kl9GTCKd3CJf+aTC7J3/lDZGiqM3Xu36q+k/Mxrp8TCKDR0FnnPyvUuvvQVo6jGkZKj23cgUx2d4
px2VKbDHoda49MYFlLoX31lUp91PP4hkNVSHTOMe55JKJKUIgU7jxIBOoA+biB9sojLlcyaTo73h
0yzHU51/1PFBQGwnEMKvwC5aGPveX3J1bdSPxPiV0Wdp/oR8GfEOIZ3782Qol9hiFiaWCot3Tu9Q
sAqaDxkFwbWZYSPiDwT0AV+1eHBCJmgCt444RHwUAprEmvorITecrykFcKIl7OmGmLyxqQUhyHeS
41wa3iK0XMubp3hZtdJdeMgCBplkjM1FeNYL0h/3EVJGILF1BO8ibdmZPo/ueGnSv5ga3DFVV0WH
3BO8J+nHoAPn4/bE1xxW8Tq3OTSwPyI7jb7FvFYNZjpYnESL2RWatdkZW8MB7cyGbnYFH320zMA6
dq4Pm8C5WWD/8waJhQmWZixHwYWYAGUeCioOODzSPBuvguRb5V9S3PZdNt4OUAsdFIyFQZ6jhFYW
DeEB849p3oszI4mM9dQNrVEyIyeZIBRLt/4I3UdgVAuwHguD+2//kcb1suqi80h8ADoCQEpofgrT
Be6gkcIdk7+oW6XTFdQVSAlBpW/2HJp/dvBwFPtklAweKA0LsmIdFkARdOYC3LvDlOI+/T1PeWmZ
v/TZPIPP2ICHh66Suu9UiS7Tv+khUXJ3ZTPybu0fowWe3kRLk5bfGusikZINWZSZdMd5W2Hm+cOo
TtZ3Yl3+FMWl57kZ0nDmkoGvDrq6ybuV8d0OvwqD5iE/QB8tUX97tggVZTIpHa5YJsZ7gHMQT6V3
pYe0G840UrHMNIItwIXvAqCMbXsyX4xxO9fdU1Z9txjkNfvZIphCYzPHLWsPV22uwpn8FoKOkx0G
f87X/tymI0vhrIy+1YrfDEy/dnJteuW8c5Sda5yYBaJGjUjacBFRi0ugXHF6Ev+ewOoc1wqc8Znp
coXnjuA1vosni316VGOuX/aBUC/yCajTvN+IgWFu/8yBjHF3I1NAXNf+5bzp+dcq3wfRl1Y2u7K4
Yhki3Dg33YvJBsk0jW8g/HWGgs28DW4hJLKcC3Jp/7jGv8DUZ6w17N+pfpXuNuNiXaIdtTunfUaY
pgRfTMHd01YA7/HV3bntHyTsIYDXu6w4zFga7OZmVz/iFt73TotfOEGFtdHY2lp32yFWdVg8vb+G
y038HDFV85GGtCHanCc6tZ9LrrMi4mDhnYsvY9gDAIuMv2qSjdXPobul9apWdhaSTR0pfO/NjUPi
Z2ExdUCwUZRPUrfkR+tfhf+lBpErugJRaViXyr7/pd8XKYY1GaYmVzuNp6TDs+QLclile1a1DzVF
04jAnGhk9s5e9CLMhKP7SFxTmDdv9LdOUpNM4FLOkKHY+9wouqI6ZhaRynTZtF+STziy/wL1njz4
NVX3hLZNp4ob3Yr0reqvsnxPO7jzINU2QUE9N4aEiESwPkMVsmCf17OEIVMNQK6u97lK1cae66hq
nkDXEAcK5ho944Im5Dx61ckffZwZlKApj6uSXS4Y5+bIcp4ym2W9ujIcd+2YyOfwyjnSpaj+IuYu
Q43z3eZSB7OU05ua/qsAb1ToGjl3ItW76wZQESJyTC2St7h8FuZeqBchP0wTA8dPLT+C/t2wuHbN
Q/K1zb/a2qnKuk+Olfs2mlsVvq9zLxxYgUutRtXYqtoZLJUXgoxpl/g8Y4A1Og9GxRGEU9hTUjQq
3WDK+EHh6K52y/Fo8MgP7gsNRsgIPrV4jhQtPgL3UaPrVaCgfLL33UeMUyeLx1NI/CrSqE/dZnQu
Ay3Mrw5bi5q3+1o89yPTHd47ZV7Fe2P4meQnLpJ7FWmLNKZNi9+BnzuQL+FeK+dAMk5Qoy4XAEql
+zGEl4ahb79ow4VmPo36LuorEQve9F/Qu7SWXSLtUlr+rMQBngANPaHKIl+aw9znS12DUR1/VArQ
mJl+1ekDvj/45O7N1Z4V0isYAh/fi7AJxHcbCLARCly+GuXWd0BawXfW5aFDm3ZXlJSPHHBxpaTd
t4OoEpIkuKrZX9x/eR1k/X8BD3ciqIpnr6x1FrcMB9a/ZvyUJttXCKmP42tgbyHQ84F39a+WfLaR
Oo/GPQGoJPpIVnl957OY2d6dQ3GhPRyq2IU86+qHCmfRHI8OtMIuQOB8FNOk2sYEaKwMF7uPuuqs
hVvvW4C0CoNFK9+0+YfBE+OQ1Nto7pX1n7/MlhryY10GLH8cXql37FboZ7qzBD9bMqDmGp9FizBb
heFP1T5iMo8jJunKIs514VbJWbkbP1kpQCR54t0Z+MLLqzfuBip7Bcm8ZV6mi4D/lCoZQTZIP/oz
ih6OjsyN/qYDivVr8h7AzSMGhO1LVd59RAxZnk3nopY/bX8HVI1LOax7+JGoI609y+vwkgX/gnYX
wI7R92CjXZjpCtb46KNFU0UfD6x6BteoaDltGl+e/ArlF2N39dmi/rDXm3tFHC31W60ItSn1tU6b
dcvfmhq+erwwPUUxyimq6dk2l974aTU5SZFrITlI/7b6szN2rfFmkAGr/VtuP2uVBld/kq8FNziR
4iNA+7FcSo54C2v9LcKWoCotwAo61KpXnGx83Guk+IFDKnzdOUTo7XayXjbZ3MYhM9A+VT0T+dI7
VNT24hIei/lzinks/3G7gRPBdop/wM7nDrar2vqFA0g0Oi/X0XComEmaxEAq1i2pLVUHUWwKhfFJ
g+7Ki6VHu5S9oocgZ2bJ7lOW0Hox5EwFTfVWM940H5MYLXrFnAeuqn4AgsyAAHCKr5eaesj+9SAx
jQ2kAulQ5KQyP8HuBOpyTqjO+0izHhy5SwztTmJh1YpmPg4HVsdYXYrq1aTvlUn69NzgslGO7NRN
/E5oJtY+ggFIJVMGpFfyCXPHZ6gTvWCwcL3F3IO5N8toK8Iggg5e1c5CWJhJgIq461wBxfF5M8xp
Zg33G8FtpMaE6nOcHYXKCGpcC9Q8ZieJB0A3fkgi0AMFJ8k5cW5GlvG+v5m7GOBl79WziOu7zhEx
ZoUvE47O1L5wndF5K1Sm0QLVFj8kND0DYUVj1/DyZ8fikQguwHwTPg2KKFnbXYMgcu+tJEfwqL93
Aaf0tQ9cwHsb6s+cIatwP/rAn3vtmYoKcHtW8qrsaTiiXDoGZC0MFAgTrnmg6cG+sSyo9bdm/HL3
9hyOtJwbPfWaQ6SM9asfYs9gSMVZJ+peZnKB/dQpN6OBTxvUSOjP3NbnrvmZMhSkTQMQL0GHNY8X
UmZRRHezYEMb7g6PYuR6BJdxASQVd1IbzeZZFD95uWmwAAacrEDWESnTKZrK/w3Rey2hy/k/Tmgs
LUFVJ+9SZa8EN68CEKkPL+7BVYT2E8Gj3rHLxLHBcBr9BbL20NxsviNxxSQOupmdZvOccbdbUd9R
KIuMIoPObeBlxqwJbE4Iz2W6iupN028ptZ6lPbz5nVnj5Q62EdDk9hvO1LKxMBl1HekOHGEV9ghc
qyVA1JjkcaXAvkSqscePSuVAjxNOPlOSVBIpP0wwg/uMMYHicGheWCNgZlZOw+AEzM+OooUYiXe5
KfZOe04xIQULh+SC9HGe0MHAUAjV1vRfg/EYR/b1aURJZxgy3waRvWyWkt4wvNLxS8gf0tKznMG3
0R9IhXRYYwKKw75IQbDmMosmjK97F0C+fcSRgNvnLdf+ah27D/8PZKxZxQ0JRo2lRqus+G3YOCgd
ire9gwDSM94XDKvKP6G9iSznbL5F+QpoMkDboKo6Z8RaYT00f8zsVOYUS11gpy5DlZmb/ZQ2SKkT
1YgErcPqUpub3LmO5buhfUcU1WX5l9a2UCYnT+BSQQJ0R3RUU1uaPkZK9ik49hxOmo724fXI3JYj
xBQ0bVWHjCX0O5luelfbKYynBGMxVq/ilfAQtJC4g5Ms7nnMEszIAaExlLeoA+bj72rl6ns4kNL1
9LO3rL0AcABcGTgoAY6tpgirzyjERh2wR5Tav17tl0F6VMO3UUWPQ4LEZQy1TnkZIgS1Ll9t4izb
iL2fyT1LCzd+OZP1qR1uY+cxOR65RVzGDoechuuPi70dxQuvMJaSK4PtwNwh5a7103ZEcQDPcoXL
wi7e+N7q6mdPh69DyInlp7bwGEASzcaXbnGJU8AHENmD3XGXOlBf5AuSKaucTgHTQVGtmbUWVKeD
G2FIijF+HkK3SSUiDBNEGxeC7b5CkyGZbS+rnGE+N51MIE1Z1yTE0oJnIqzJGgKoa5EbalmtER4V
jQN6ye2KFj3FBSGa8ToimAlIbPGZg8U8Z2mvlLciJm1LjVwDVBNyc4CcJkumiw7GDygSiseOxpol
u4ZvCE8NKpTDdzFmNFIQKdS77APqxSoQ9T7wzmMXncIxXibeGSrR0idcYGMU6RMcBWTIS23Tadk6
rhrqGDHlt+mylpg6ZTYcFEIfvUVkc0Qv4ObrLBJOhokDUzvd+W2zTMUdEdQF6KTEy6Zzl4PrfPV+
ircv0mnrQ9EHrBPOvS45SOqXasp6qKO03kRxtGSyK4NqLfu3IrhmXBxJwC401GBfqQ5B0G+GRl8E
GeefqYgtHb4Gx/2SRFwSp7mG/Wfl3G2RrCXvsFUwcEaVb6ER69y485HpfJJrs8g9J7r23SfZSuWM
XuB9d/EOFsFNeJBS4lVNGwERlnetATjdeIcupjkS/plY+yDXOgiA2a+wFdKgfFJ0Y+Tms+koAIn2
jnKjl9DnaNFQpeTPUWdG16R5GEjno/CSvaC6kqgvTmLgh7626rTHgDie8yd6A7D0EPhywISM2VRS
tGTIjY9RVTG3dzLfUnS+1l4ECFl9T864G/UajxZwBs086yH8KqEsCvSozEt20fA7Muvj0u4OkPwh
t2mcfccWMjPzwop6AEN5lECHIupyfedVYtWoeXOGsucYgqW3jL5AjCwBZOX+IbYfeXJzhutoM073
OMu0KecXcMel4Chgf5glokEEdYHTU90SFwL5YJgJ9pohP9WoJzVqUp7fjXikh4uTjUKDFfH0Fv05
TLJlzmMXZjFFHwMD33JNgnKtFiPOKh9XasO9xcA44i9Vm9BFnhBRoXalg8EejMe6IPqf/trqbhiU
tWnmB/qxkOlVJoQcznIpLsTG54E5nikIbTAJ9brk62tsnOgXIhyXAPrB6vTQ8bR4SCJC6tusUv8F
GZuTp65VlYuwEV8Nvwf5GLxaf7yCw3ryWPbKVy5uNTeJrDUpVGXRKam1DtdKlzNv409HgG/g09s6
hZL+xHPuULqoz+aprOCLtL9TMF2b2lICg+I6OPCjDjcj2EqBR4KV1utvUYJdXaNuYpr4CKLLuiSy
Xu5GC9Z84y66aXOFed657wGesGHADTpAeE7rCck1K4yckTtrTO5shA6QyPjzB8TYCn9r8HSg0DcM
NYErLgYY1CKHZ8lh26joGiZAnoDd18H/RU2t8HUfTwFAgTS/A3YrGUn6RweBsu3gK8GYGRoDBNMh
YRHsIiR8G4cEY2eVGa4JtwxuAhOHeg8W+mH14dXBDOXbypt0pgMv86GAS1qI9ShlBthYMMi6M/m5
bFCWjcnDybacrvqUOD7KZmT9Qmft40Nt6Bu/I2TvV2AFUYxHexeV0bGX9adi6K8I0nLHexDaPddj
MR+L92DAcZ//KkAZuwoAei+pm3uSJeSDwqzrRhuPZkvBxSHnKDpMsxRyANKKlhq0enB3i2KSDLkD
BPiCWNTmIkkWqo+Tl2tw7+x0qS8MK2CNNw+ewh5H3zYVNorza6X0hHncK+zfsgnXADQpHMpXBuzC
oex4CLFVJwtbA1vPa26YynZQazNmyIbbLtpYfQadZI6H5GBtXY5okoOI8dOUBEVpgqpyhleZe66d
+K4N9rzRoXCgMDZGg30wWwZa+7R7F2Sm3HrgkKe/feAVNTpxrlBpYahbk08RuA97GbkNi+qZRp8D
ikdAYWDtjpsEW2H/bDGiFRwWdIRUiXRRlTYHdXJiuPEt5EQjeLLhczt2l674jugewglWcXX/HzGT
fei4nrLK4XP4MYPso0eFDuhzNuHfR+zwvRtz5FKZvq18SOauY18E/D+Sq7MQB1+n+AyMOHPhVVV4
76O2XhrVEV9D6r+8qzRxJPN596K/R02/tplVxaa6GERykwKxnltGY71rwt5pEG9CDFD+IbVOqpFv
Mqv/dramwiCUT63hHmv0mFZidjHMpt66Fd8NJ56AlV3Rf7vaOlsqjZOcatXOOA29cWrR/x38U2q0
SSHGush0Jv06kBRZtfR17QcbWzLsZQNFBZ93/NfIzqHwhfoHh7/3kdO1Duc0dZGCGoD/MSErOFs5
rgcdNoW0/1SN+ItAKQQc2HAnksZfOmKNW9bRMyRfI7E36ejHcYHFQkFsUzgVtcwzMnSsmrlKE+Vb
yWCF8cMRTOa243KnxP2uwNVj9Pol92ldCgXAlv7Sttopt+gua4c/O46ffbtPhvQ6Kdwxqn5D4jGE
R7LEpwKe6aNO9aXSOp9VWeM/Z0qpapw2yfXbIVKxOlB1xclBuVQYx4AJrbhXXhq/OlZDsreKAgYA
xQbseUO86iPQMqyX0j2OzLdTgvSzHMZE6mH7YsTh9e7GhWqgxtG+NJwl6wB792SGYLkItaWnhwwm
ydNw0TIHCIjtqmdCNmj+IRAcjgJF/vMoDEID4E3YJNjn4vG76A9NHZ5yU17HEfHGDFZxtLNzAau/
fTrwLRBRsm0bZbsW/1YTbZxeAo4Gvmxy8tAia6Y6dChlHjBfH+iam77rqsZ5mO2logcBJw9NHHC8
mJcrVxFbpzQUzCD5aAKkntCz/6I8OCCxa/5ZB7MlG8g0mYNdL0DthnaR1Mucn8tkj/T7X6+9NOjV
rIh08TXpQXRHS6GBBjN2eOzzi9Vv80GfW5mFeP3dqy3z+XHf6Zha0aAamqkUlSGmDM1rgl7kWeZ7
HHV7qxXkastLwIcSmhRDUYRDz/ToXDqy+7OMpdMr8i9c4qbH2dsw1oIlhBz0Kg/bVaxdG40kNf56
Pi3dAfag6Lhf3uz0lGjlox/dXZGzARsAeQeX8iOIjKa+FVPtNa45NsUEG3jvgR8PbJzVckHmdyZq
/SAz3Pu+oPoccXAQG4O7dcjY03D6d5f/L8jrf42BIQTXxUqNYEP4dBOiddmUKAFHO8fSpsLZejLT
4V3MLJ96R67nQs57jtMO2mzsLYqmPwRk4ntUgAojrBcWs2LKG3vZXIdz09toian2gQwkcnjfaXU0
tOTXy4hOVTeTHaI362MQex+BKH9U2+BQNBMM4prcnmnUqrQOyrXR0ANGBs4AGgZ37cdXw30m8EZw
1HBCdy0qiZUlvSR6wr1o6SsRGInYetnwpHC7N9ihcsYnfph9EMlohvxhDeXGkNYpzilt4gI/HUAC
hBop2nNn+p/Ct7aN3h7btqbr4dfQ29s4YvH1EtybFD3EiZ3NSZEDdleM7wG6MPWr2anQOamE8T6d
TtHSG9c5EyxiyLM4xAgg2hWXNd3CxpILoBqSkgrjXqdyrpnlmns/RDSWbPSWIvht8Ua5w82L4gdy
xVpjCjAiDMWGN+/DYANEgCZ5kOA6MlNEGUDmRzgD/PRl1FCa7mzMC8nfCsWNQVYd4A1skpGWUapF
YxxWKbZmLz72gfhty/LgGYioYCtrJ/jzG2xdnAYwbPbKM4IOT9MEOBE8Ta45FHNOOqLEwCzRecrR
wGXtIhygfpiWTwbSZPQDYjId5nGkJHjvgKGmaCX+wN7SZEsL+RyKxT7sGSel3kZq2R82C2Uc7hoU
88qtNqXW3qqxp5sGhnR34IRwNpzgaarWagQYoDJNsCmmjj0gz/E7V4jUGlZVhhsRuu9Q22vuJati
tNdChX6Fd8ZyyT8lER4Nj4ipuu59UqB4dfrS/7GEfIyglenDc/Icjw4/c+j/ZDXg6IYazZQQDUH7
AOuR0P5l3EVC3bwkjXnMCuNkq8q+MpxLNtA8hjegD1AnnH9OY/3jIPJWhgenwbM/ymM6lVDmzk3K
Gt8SZ12VLtbGc67S7ul1a04O48x2mNpN/oaCtG2caVvAups6iW/N0N11ztFdB65a+wKFvbVs6A4t
MCgAzA1YwFZb2TkRNoxfBs45CADr1jgltlyryvguWKfiFKKhXrx6JEyL279wOtpl/eX/2p+TngIv
20ROwWKLWKH/07WHVagwKRlZ2M22swSX1XAPE+MHBANHHebGrcSgDjujRJs1InVvFuEqCpmGdtUu
mmhHmX4ISmujjKC0U0bJBt8F4R6dOIf4Fa0lLb/T/otvO+cxFIm6zzMMhr5yVT0uQexvpQoath2/
VCPbhwF/cKjbG99cWaAYYrpswMnuywxXqqz643hO+W2lr28NtgMDrWUY8GTzbY7CzzIvFiO/y8HR
6ORiHeAds120e8PjXaiq9B02HKxml9BEU6bcnE2q1ugd6DSPaXhfqQszU/p5peEdG7DJQDw9wHcq
dtwD/wG7/nXhFJ3ilmtX4gy0WqnhEZiocvEK+Up0pmsJjsImzv2HZg3FNijAn8QpskZdty7uxpLI
3/SPyo47LEmgXfLR12gUFqRn/HYz2P3VCUrt1HcaQ+RmO5DOyYwR1VBrvFmpWsXOKdRlYADQlqmN
5Ulo9UrVuTj2EoIXgtouh10BBmrojrzSfFFWLClK25Jrrs2zb6AkKjGxHsuj1oVf8KIsCKUuy8Zw
k0EZyNPH/wgxrS2SVciBeJZMRLGuUnJqOnPSAxODK9HQPVK4kXNLKa2jLhGOHAlnbkz9rZmJmx7p
1lGd/uHr+Tb1/Hr3/78ahoVex/WxTb9s6oIOie7R8DX9Q8ejWpQxYSjFmIjcQ3nMJ9Z3pgS0RLVs
LXbdVcfGAhIYRdVT1eFy8lW2F8HILDoT3UlCqB1o4Tjb408CX2Y2mtawl7LBMI8RP/HeOqvF56w1
3ClomMEDCy+lAIKF87ljQODaGf4Sh3414hNJWylLv8/Ngz1o2+kXS/iod2V0zpKSFTO7tV6gfWed
/GxCymhiPXvZVoOMwzZMT2yp8kMmvEqcTSCGrYrDzVCjIhmjmmwjZgVRhV0rM4aX7qF010rtnKIw
8GdJ6DRHvlKOFaIlpWp7z2AXONDktcwX+1yLCwit7Gmd6XxaBsz1pHeLxyA1PHw2YSQfvFInzfwR
9Y53zYGiZSleWFwjYimnX5p73TXo1e402jQLmratb/EDJIs4jA1MXfmh5OZ7HsKo244u5YplLbQT
dSewEg1lobBBbFiN8BQ3JYQbA5ftcCot9qw+GRGKmiy/54k4KC2gS5Mgo9P9Jv7I8m9HKogqFzpK
NLnrLIrA3Qk94KBiaw73EpHr8S4LHKL6zsAQrWRyQUNRPa9CJq0KQOjNVfGDEie4ju2LW45aas0l
AlaGEMPBWPrKm1XJb8BspKANzpythuuBUzv7Z5lsMrt1PkaxUbN0a1ANdWlBvj8dcC8gpmepRemw
DVQXe0F7V103Ae1kovwqTvHeVfCwujo6Zj4XQ6XlltWu+Hq13txNt721c5jE0c2YApvhIqzN6Qht
ribGRbms4g0SWumu8axPZXXiGBAD5PDWTf5Eo8IOtiMYTFVRAWl0ONbE5CYL58pG2cZuRUwfhIJ1
w49n4IJwzaWprVMJs/Rbx4SMRyZdmeNyCnSgIIBWilaGfawxddv8QRYm7D5vOBecOiBrFDZmTEpQ
QLgjUCM9B3BfaMcEkdhPrhk8KowAPDDI3WQJcv8UEhrmPRGLGp8spzBEBowylf0KjLeYZnqnvmXe
nYubl6KZ7Oi4abQrvCF8MsZw4q4u/TWbuGetLH2BYZbECcNSgiYOA95mIa11FMHaYByfELeg2wCE
vbLprIsf/HrhG00qUbYJdd4nFDN07RlxB0Y5DCcmMx7uOnlGycHLmmuHlPw0x+3RpMbR+tbFfVAf
vXHTjFsLd0D9GDD4aQ6/Ga+o2Aw7zL4lSBH9H7RCLCQ01UIh4gw4nItyJc2b2jwT7jtZKdDC0DHZ
4wJC7UQC4VNuOaPj4r4CwNkCA5ob73G3JLlPIhwkCeEWm5HQWf9/8oCHANRt0U8BDioP8CZHNny1
NdNRdPy3YRk96Dlfm5MuTsKrncoRy5/JVgL0fcRrh1lirl6nm9qfuLcv945pjhzXaMxt/VH3ewYK
/s2/IUkwgSO04YCX1Laay/fLZpdY5yFprpQzD9BkElH2ZNkn+pStKZvhmazvBQ60HCEIaNDCtY1Z
zjE4NFbpuDbjtYPvP9yN3UV5x36qHYoTEzS3xKbKvWUen6AfYYc3vWEH5X2qZOQ1IE0Qmyach/+e
1U9PthU/fxsWC9066RCarQVNFc4/1C/6lHpeBpFaOiYRF/ACwXchx4RtkXzieMnA23jQpg4YSW3l
EEQHbD9usWAeyMo1+Xiza+QeyQKQ2MUOifuSPhpi2Dwi3V+FiMBJ42a+ie/xu+kelbKhXtbLnr2x
YQaRC57afRmfkYwkD5gidnxAIRfMesURiY4zxd83pIX8PfdKLT+7mJjS6scxHui0czihonh03j1N
78lwzwBnj2ebutx4Q5QjKB5R9BTjhXyBX8yJwgXeEVUXh9bAxJph+J60AmvNtNxQDErbC4lsYmso
1TOY98K/iKHjIriq3KXT8bVmWoarl0yrJJHhYHojKfQzKJu6/af4H11E/Y7LKBDrbp3wB/If4u+l
j0BORdIixezvt0uDzKYHBRs1ei1Y1az5pVHWRn6v6g9JMjtbdOEJ3mgjD35Gic6bKPeBvaO3VvP2
Y33SaTaB+RAxD1j5DjZQpIXTWGFlviotigRM9ekFq+HGaN4FtnGXQEPYHUKxAue96Uz+U3PwUIag
vecgB2c5qN1C5chWO0ezuznMXnqqbzyOf4H/rRsPET0N70sGy7Y4Cv2txTISWysA2l264FHsJUJH
1V5KKM8u1CoLZhutpvKeKveh+4qULxOz3RAgPesfXvROxDF3QDOymDtfpWBd4NwcM1zOa2thIw8j
RvAYGviQ+aYxkOREvBXq29hEq5hhcNihCMs9fNM0RkPDUvO/17Yhvug02zF/sMCQ6+vxKrU5MsTV
d08Qe7mLdMU06SQrj7hsJrz2JdARMoncq2Q7VXs+GEtbDMr1OQ7dAF6LNzKgtzj7/QaMsdGvKJqb
9xnWA8Q1V/uDBo9Le4oyRQxYa3KqbTRNJV8iO6IzcFVJCFDKUy+25Ax5CVS6uuSgcLGXC7zqFeeJ
kOGli3w+Ey/0wPcKfN6z38oH/r2C0e2MyR8vsyC9GhArww3szjry3zZRvRXH/h53Bk7r3FlHzGr9
Jb7pgApQ51xT6UPNLcltFYc5oSoUZoS5eQQDAWmN7R886FSfy3zSuucvLNOsedM7Ys3iv1w8Q+2R
lt/VeCSxQiCUUA5wRypGZtVwRgHGZMrNn7TdNINF5yZlyFnptwVI9ACp9M+/h/fo0+ZWFlNKM6M0
7qxcJuLqPjY2OXSBmhvfsU7NnWgQC9fqsGiVmYB3xL3jqb4X95jc07v5nf9zJic0xspFITcq84WU
XiEluRkaA/ZjUV1cphKoOvLilTTQPaZAhuB91K8VrubE/HEL2Bs8ZSMfjofdVuUPqthWOspDlQE1
nhNwkjMNaYplw7djdFZ68IDfK2kjZeiQf8bsNtl7ShaXBg8sECjpZYHg/OmB//AnW5RcsBmaw3bP
K5HawWk/WxXs8Utqd7RMwwHbeDT5GSuUTrVYSbK/NHFgwoATKonYkNtUV3qy5JxBNpcXTPicohos
akTwGXghYXS8e3mmvllmc3AdFqhFzkJLXTR0C1qK1CMnrNRpySt9Z/WhJUflsO2hjqB+suhMj4YA
emSQ1edQuICqIv+HocAl7a25Rs8mVJKGKzxksl+VIDwiGSO7X+sXYEDosYTOkg7HOcPMKUIL8Im9
EeMORcxozgXWdm5Q01dCbFumw/Y2KrYV/nF1SSDYwXvtrHqC8SPWcL7g1Jos3HxFoSbiJ7CveG7F
eP/mNe/UkiNugnDgXIPuqER7JX8a7ZHxna/s5x4iYKT887u3yH0LrU+J2UvnpWGAah3YV0SPufvD
XcA+UDgzg/SmgZxtFxyTePMDo11aUFyTJl9K3wG6RgMQB3+1IW+PBySDkltlb1j6lfRDZbTrnAK8
uHF2guIFJH6ul1hdfOOF1EY4ukKQzrBteqQiAdqm/Ga8z4nGOP+ghqxgjFqYV43dnvQCYcnUqVfW
qB1aeS5Ud1P05BxMjHLUro4MYkUP3t3lCQkXlR3eVSyTvp3OTe+dncy1fuxs2rIpk4WMjDWskn+2
9x6CfR/4kwvG3ILViQcixqJA0QWX2I/WpL6MgH/6oYSfTv01+BZqNR/sxCOhMSjkJcQw72teQmt/
S/2fIqcwND/rbEiUfx7HszaATlLaHevtsCp8eNBrX90KEmXNWvhrkZ8DIj7kZbtV1v9H0nktq4p1
UfiJqCILt0pSMWdvqO0OgAhIkPT0/XG6/v5PV/cJrYS15hpzjG+S9tVbrynpJLJx2ghIhWFFQmfF
BPiHav0x2NsLcpFjqOrF0AoqnoYoz2YMJeFvG0NifC5EUyqTgAw/VjlW7wQ1e8VeZZobPNIvbZ8j
xao27wC3aEJsNTZm2GVyc02ci+yYcs2Or22//qxeh2FZ0m7dFTPS8CBJiKXSRKPxKvhQFDi0km0S
0T/4Dx7foYq4fceC/jZX5OswIzdLJd0M3dqoT0Z0qcTjJDxpk41a/4xtYHGyriYHLTwxGybtNvwK
VVxoE1fUiXQS9XRhNTBjm+RCnW1ScvqGazy9qGOHy26s/mPIAwrCaybSeftH9kAeHE2FuJ2Z7E5J
LU/WUnRnGYFprKBMZJ8576+WHbvC4+TyjkbWx7Kl/IrnChAv3dMSRyaViRJhFwkXm9SwCyj6k3iq
CNZb49NYwD6I8PCwPZUZ/bs6tEpq4ImTopIgxrOohc/vgr54+aY1/fU+vrc0FQ7ZAaunQn7xEX1X
e+Eq/9EMSjL3PfEmtUvIkByaCb5e3H2e6Zz0jAqdR6FzqvxwoCKDQ94OY+uH7sArWKnSgtk4V612
+9QFOMCxi5VK/7f9iq7Rz1868nG2Lc1VLZ2bcM/kH1P3yPcZAuNrlqp0JEmLWC1IfxFd00LDs6p+
14ylfeOkCLo7tFKmVDiNcdKlHdEORORVZpywkuB8wrWuTgA4Pu8FL0tgXoC3slmTey45HWJG1JDk
0FdmA6fcRPBDwdeNi9zZOSPjCwsqlznZlJOvRvrh3rAVPSfnwfhVaozZy4gREuZ+yE5qtVV4tuN1
oS3U1q91X327Rst8xXWANy/gv2kSKzN/S3T1KOstqb7xE+3kGDWegCSlrtLOj6mNW7hEzbyklEyV
eQYQGK8peiG+hRJtGD1wzs5OLcU6SMGA80kpbfnOcZZSRAiiRZD+sAVEJhBLxGYPf08H1ESxk4jq
0BpHUjBJWKWfPCPJwBkTFTSU6FnYQ8ykeQccopGsZOw+7Nz4A2oyy4Qq1n1ChLrEjDOPnq4Ub/k9
ISO33zZRHVGyC3wqBJJ/OxZIYv6mJftPD8NQPcyAErpZvsy+2nhKS/mrmhe3bJFuonu8eZ3C8qIG
s+oRyyf+bm5pS43ukzPOTEjUt2KwoMOB8WDhzCLsiY2NVYTtDJBmpm4DbodWuVz6eHJMsLXBlEaO
hVWROUr84BUiWCYdelddCVR9DZY+i/1Win0aPs33k/PnX3JWd1rpjSNuztSIPJucZPE48sLQsyAv
CU6DvxLMAB+HHpKWOTrUgUFmsZqJ/FUyWOxe4s0QLPb8/LkA7QYqDogigqD4XPSE+2BuEH/E8TAG
qYzN8N7pbELElOuYTDNNxeG9kszVuz1M8JUyT2CRRBIHTBErbtnP9BfKJmEf/dMfUw1SXg2EZqyB
6K6/qLNDgjmoGeh6Wpq5IVMSodizNPSIXSIsCvKQ/D/DuhLjJRlG70FJW4q/Z8WuDLAdl8Jm8rxX
hIbFFVO3eSAeHYRplMnRcCR3IK6CzxynlQSnSdD0RSzRc+2oGTjLKOcaW3RrcgOFwTXJtlRab6UY
kfIYNVb5lYrdwGENBnUjIGf7IjM2BrzYIAwnDwXgU16WM5USEb6a4aptOC8xI4wxPZJjApuIxMF1
wuIV4VX44FlIU510GMYQczgU+IFC9sW0OTXZ7cOwjLD4rsOvJ8OKX4cmwElCP7i6BuFKeQEawDdl
MdQ2g4rT2nJ4yOmaU3yKuJvTzyZP1i+VOLmLoqOkq5BhpLqbbZg6I762CCxomtgzOFNzliT8gE9r
yDdk/fAwEBc3Iat8Zi/GSoJsDHkGxygBModOn2RMkf8KxS6o95K4jRW68kx2WGqCpeuXeFIwExNL
suaFpf8sAPfXq0A/JLxOE22eRHPiIwHZOpz9UKrcSNgUOhIerxsBay3mxaWRKGHooZevMQc3usrq
UXiTjV934loUvY5+TKvc6pYNUockJ+8k/Vut/UokkgzJUTnGxFTEFce+QmZ3e7zyW1msGNWeP+fU
N5ytJxViGrxdYxORHu63cnvX2M9Rf9L8TF+XBxzWtMwK+kZQ2iC46DwsrLqptqPPM/rmjQnWi+ec
wxAiBDUthQxVLtUrgYisl2BO/OPRsNSE4F6imYamDvovtOi9jW8hIBRIonjjYXKyChC4e8VLCTyP
+9RmLNasifBwUHeoWql+iE2OqUqKaHbe1mKXIB9OsojN8ZVwZYMVAjNpXJzDGrkC7Scrj5KwEkKX
ETICnAN8iHFG6mNORCsY7NScMXGIwDxdNM7L3PSnsBhwPz6RTJ/xHqhGAun25eEjpHGYANZNLDWx
pMJmYlIP326yKPp+1b672ad3cR4hZva/rPukIGPkLtgYNf5Pm3A9dRhFGHSCVHJzbClDdjMpKROP
mYKQRBjdoH/2hbKgoTvNAVim2P68TngMihX3XtLZJt49ZLO3NSHcxI/pVejYoRnVnKWjHZVZrQgj
mFNacOILhIUAkrzufhpL7yxDdiE8FMR7tB8mu3xeXkXPrKLInAHWDl8u3vU28orWC/VtLPxlLO96
fqqNm57o5xcVfDc8qqeLDqRI6KmETL2aah+9lWnvnvAqvbZryP5xos7nk+6c6a5W2Gmxz7ptgSJJ
D3YwpgVjC4Ljp8OrAkoHi84oy+hbYCLUtzxPrzxa6D+A8fgWiHPT5kFMIMSjTUbCwKRHW3/K/uPg
DFFPw5GAOaOqG1/F1UJFSgkR2WpPwIh6fIakTAC22r/xoB/a3+q3GDEd9WuHZcUu5OUYVchn1MrY
j6JsNgrzOG+4cVhneG+hdfRYNN9+GB26NzJRutN7NyDrBCkxYQ1nmuT3s2WPmrZ3VMF7spMuRe+G
mP3hodA4gtStz0jaFb/JrtyYSyzw5wy8ybU+8IHYWnGjv0ADdp/GZtIyo2tmAwNneSk0cB1MO5kq
zTbVDoa2JsQ5FvX9X9vGuzbhp4aWeM1QQwwxDAKGxcD+mMrFXMpaZhF+cA2abUILLl1PJvRrmeAs
YDEHWjgJImqO/DlTBRk3dPf+0cpcX7c9fbAquYZD1BDaDcTtvx+aPAcGOXlddD1Yod2gaDIcbqfV
ar9gECYnfQiAZaGwZurDrhFxrmajh/TD2NOWcZA0czo/SfR89aJM+SS1hmr+uoixYqWRSr5Nf2rL
4vL8IE1WGgfWT5PdU9jxgqiPlrLkr/2Qo2B4xeIlpRTgvcjcDzbztgbmmNNeYLpkEgigyimnciYl
2bEGSOSdOmwdhlVKOliNLIEmVuZ7+mJ7TpbDeKIAyoSzkSME0GAHnASMaQ51FrA9l4/BQ2u3sHAl
J5v3s9JSps1NXlF+Bb9E3DsCJ/xqB8V6Q7sVcfuNC4cPNIBaO6QqPwGUeMwTI+IDIW130qYFuDMt
r9IBK1IzQ6VDRJmjwLyY5BA5wnKEjOYPlimHzMwCiQtbIUf/N92DkSIIooL1s9/l2F2u+gndY3TS
c7BHWz5wkAKj6ZOO4H9MsgGsN0PFnul7FRg0/4qmkEMqXV1XS3PbXkwYr4w5n0UQo6GMXnRbsyY+
04QIv/nVAsJnyq9VzaW0xVUl7+U1AV08e2A0KTEnM9PLrm/mpUHtJHuDk58xxEit7xZ6nT7yRQUf
zz6YDEDd4pRuHvC9/fADk3vkm0sHSNK2oPngp40T3wr9AVLCm7FwCyZl/ztHRcdx8DTO2BZoKZTw
+tS7JNvgVNJS4HMQQjE9CC+n8EzZx8l9kfkAUK3IHzHFwdfZpCrwpAPa2PiNTGaFmJx9p9EczcsB
3DNC2EOrcdiJ+VMYQUK9F/6BJ7+EyU7F2oz7b61zi+DPDT/injoxvowxAdOOL524HFBIcruJXdiH
7F78cuDYowLrqVCqt8WSJIl5ax9s83bhoZnkD2MvqVb0S5K8R8n365u0LTx9Px74t3jhFVggrAnT
/JIrnnlUtlxRk8lMy/HsAU2Qwvke/LLAfhZ4IsVdeSVSBHi9Oosz4EpnrstCBs/LpXWMWZVbkyOD
PZFjOVs70MZBtfLWg7qFcuZDw5Z+ePSAUY9TnEbIB5ogl0G9c/oVmHkDcycaC1+sdPx8zA2kgqot
ZauupXluFzbo85yLS5Sp/B4v85x8+ez+CKfhlNcRMOo8dcG8zdBKZ+w+hdV9q+5rO6IO4z+8Jwuq
3JEcugJwv2FQE5OoX/PMh/5sE3EH+85D1e/7Pc2c1A7PfGeTJGI/C04w9312Ql+28XptxqlOM8xQ
i57f3zj6is8d+RNft4vlx4sPTMGbQC4OLx9xEQXexBfX8r4Bf2ZBzuXVla5je8jJ94Dl7Mznq5z5
2m/I+Aps//CSc69ZG96WcuBLE+vA5opVOsIZSv5o1HypSrCxYPFZ9wv9DrSTeEAK83H8lNQ8XuCK
i+b6wUVpkka09XtHuHZKCSUuxtYGz2/MzI2pucH7diwo5tyXXzvqqrlpP7Sm5pEveJw3LGCRgo0n
cvrobXqboYcS1gJwwmvOD7Qc+SRMxYm4q90WVhMPL88DAQrf3LCpgBFnxYhHejzHJx4kIIkAc3mb
AoVZYGhMTGJD/fGRLvVVjuQxYvqZWnOYMGKgY0DvFP82fBdKA7f4UzYAmef6Ojop89d1SWnHN0dm
B8WpfebdNruiU2TxCdEZO3XLA4vBhEkLO+pkDG4sbd80vevbG6wfNBF4RrAUKgtvpenBAnAAF9YW
BSdDnDgJfse0OFbyjm63HSgON4GbVH9D9NwZKy6CRgpjMXbIrn3GiFpOmE5RnIsvGd3o2F2VDWYF
ikhuG+sqb/5w4FYSGhy2A6/ZsZ/i9P02DgBNZkCP5X234TJxe3U3cCUHWuYGRL3DDGgan8QPOnA4
u3ifeLhB5+9rcOJdQGmvjxihaf6cR7o1z6HsMjdhql35QJONuOO8irDE3ZI2L+J/iLwGOSsbqgkv
H4dRFs0WnBiL7725Sg4N4tXg4xFPv4Yr9VRJYTcLU4umGMwgsDgi/EgeI/yTcJBUoI+ouumfrF1p
l3Wy3zz9ggU5X+P2BdhEgx+WCvqcLC9i8tB/VEvALL94iuKv7hp+8edS8wv88weCBB/vCWgkHa3h
n6/4eUHAaXkTv4BMC4Lzxm5G7uDefNffPCjhX7szo+Xryl1UV9xQhpiQSXmOTxOY562ebmt+8bid
vFnmBKS7bh2kqO+UaWObLzFG+TulA8knpT+zBU9sh3ZzeR6ShQA5lQbluEBRabKWiPzHpvW3eaj+
MKOqNi+XmEEn54WeEZH7EXxWZDpjgFs5S/gMe4BGupEY2/Byil9GgNqGy61dkUJkYzUOtSPfjc+T
zUY5YK2nC7jOzx+7cZpvvdtoNJJpvAzmhn6M8E2dvsYXT4+C3sqXeSnWwjegev6FMJmj3r+vgHGf
Mwy4JZUFZfs4PQDdrqUl8Ef/mRcpXZe+upMns2d605qLju/LXEjxXeKhDlGtZ5XoyrvOGRxU7v4L
LQSwUnWOPQYxADF29RkJSERfkaYgzc/BYjA13n5C1ekO/TxfCJd8MgPFKvk1P2AE+CEAXFFwq5oD
nak/F+v62B05KmF4WChL6cIT/tliy8EO3v7y6DEEasrZgP53tX7+pKR4S4vPIebY8+xcsMEIa+h/
+Y209BtEYPpLRh9Z2x14hqiReb3+8CXmX5MrOfnsRmXd5na+gxa6EdbmfrLW9j0zjn/AYWKbJZTb
IGY8yHUxqAFDP6k7hp5U63H6Z2fBbQNI1rKjNJ66DTksAbOZvh7vR7x6Ws9NfYjpoP80fgR+FoWh
2HGgM+i2D2O7XGbx+NP8iHX9Vs/jfTZPvuB9uQTovnWw3uXc/Ob1NWVfuVZfKDOzj4tLIZxhqEps
IumEzzcMPJhpDnyPcvtysNJO/x+fUMw2tAB5VMYtcfyRAB3X7EzO9az5dOxzw2JwmsegnYVspwSS
R6wdK8IL2/7PwOCQZtksCaTrc85s88EDCXLEphdhXSqmSB6eCqScJiqULJkii4TdmJLdlilTFJh8
aUErzy78PFnuQvBQgnAI8Y5p6+xiThzjGBzVW3IKRw04v5uP8p/N4I1Ll8mDY3N8k9rMSPKrM3sQ
a/sbU/EXGxZg/equzjor2AXNKdgx04OtB3b+NGY+E1SKYfrg3fmKjizN4Ze0YbwKPCKKV+VAeoGR
tDOgmqRgV+E5/qNtG5wowFCHIE9DQsv/MDyyHCvjDJvJhvU785MzKy6THFIXvwnvDM8QkNzaL/bd
TzOnrWDsxm402yqsDptUdzdnRvNrWh45BsBEvZNPo+cBc29YJrZot1+ywYI5LXY1LGXZHk+4J4bo
dC5Qk8rVnIYVzZp8I7PnX89tsABS4hbu4Blbg9yBzYWMDspStTVsQzP9D7fqc4uzcQjdZzWnxwGI
EwssDu05LEQ5tWlOFP1UzbaoIN317fOyZ1s8uQvMh4TaOCxljPjjYINxWZ/Kfx2LASjFbb4WbQwA
FudI93lIVzoHFNXKXckDfXwDgGsNF2GdnKoJxo6RssokMh5KGmWXaMMRelA8HU5sO+JVJ/qKHvtn
JHxM26+wmpayVX09f0owhVBomOyNySVyJT/B872XPEj3zMKz5txMsOaJE56N1eisiU8wlN7+P8sO
lnSSjF68E9YhZ9oDn+C1EUEb2qbT+YxZuwoHcEP0cdp+Wpxfx2EueSFuRiuYM+XIkzxdp+3o9SfF
f94G32CYM1vrax4wd4T65ZsTHePGYDlTnxgviydR2IB2WL42Ukyza5od+Ib6OoUS6kQ34ZubANwC
K3NaTZuj5ou/5MSeSxgZksd5m34W59AZ7F+58Uq6dNUyx7ISTWGiyL/vG37ayqSJsuZwus+O4R5D
CTDh/u91LLEo5Qv8CEuWuPmHzBbrygYrqZXv4nt9eT/UueHLPzjhO1Da0VL4el6Cj63sRfzKLhWY
pc5iDzHkvW3mwzGxJS9dNUtMoj1QFiQ+DUY0UZ/je6n+GJbA+AiQTUwq6JZAeQEDjxSskdBm9Y0H
pBHXp40QaSxqiOPqL2E+S2DsBLgUkuhP42bShx8eDBpl7ZgOKLqUmS4rDGt1sFBn+S7FrounHrSu
PhsfZf1vfNzqDXOLPEKZ/y8p+TfEgcx7M7lNgSw5DuNhXf5Q+pCqx3hv0q08fVZASbh0u4/LTlOs
gKCC/40XwDkfPKrJTGSRXuKspnt5Fc8U5Wse81dk6wu0bMgI7F/MPOf6Ag8dWZLjioID6cbohEXr
lvNoG78WOiFOZuIccTkt3j/s7W7lJguJh7SdYhqvDcdAuQ76q0YccJksUMhoOodT8rNvdd4rh+6S
AUcjDuEOfm+rf4qjfqX7aMu8WDgvMNSUM4BPfIWvn5Iyo0BShu1sRxtGUp0yJEyUgcGprfJKIS/v
xvp3cLRrPR9/bTCf7MNVQh5uhduopdH+G9wwL6SL9yY/sfoiZrE8pgSWnkQCMIHYYF5YqZ+Xzw0v
9XHYdbuAnn4963as4W9P3uIYcigv5tw9p2GX/cOtyIVq5t2BesjNXbT4EHVhKUee9CCQxN0QuPPj
k4ls6qjw8Kb9naYdcv+SV7/atasymla/z2SGquZMlibf6T1vQpfayrxGnAHxwTX+czu50qKVnj7R
DfTUngJPculdkLmE245djReV5L1f3RVmrO5MJ1lPNgoumL9xvlWHUZDuCmm0a5UvavQt+lu8GAo7
FcRE/O1EhwAuonHRFCD8N9ZA1I8vpGIJeWyq/kXwm9140VzeFwgQHR1I1BWAetv3hV1xFScWBQnl
BHOA3iOfUQftTcUIRINaZGecMDYYJ/KCOMZhw/9wgMYO0dO7+OGjPXl+Hchy5pHCU/gJGBuBtu4w
lGAdzrDmnKqHzqXd4JVCBLQz9/mLI4yAJkrQC0A6FWdmifmos4TZuuo9Dg1scaK6NMgrgmQ3cRWR
pgHw2vkKKu00Jewywo6I1rGT2jkypmiT/wVwhHLzl1+zZY3lAKhNDdAfGL0M75nViSgNuApX8RUU
J6p2xHSguWN4CXMBnW4J6CAdcI+p1oDCx5P+5ECTi7LzjYq3ILXFLLEY4rOwxz5FR/BisOkPD9Y8
9p4awtAB55BdL+VbEv7EuBmnzYWFlfS9K6546Pm9jRP37rAcF4tDdwg9jnoIW6zFFbGXAlOcg5N6
o7virPE1J7UByrsao3Evw5LdqPhludrjM58SbwKv4D8Vb0hWAmkHtLF6pchz/cg/yXOcI4SYKNUJ
LQOh3Y7jdtJZYBFFGxeHKRDrRfgFDPNODx67AEUJVijdpQDo7YBDEd8IgIZbe+ksXJm2PAdPeBp2
IUEzrGAbnHI4Qh2Flvwu5Dym2rExf341PMnCVtEcYZfMmbbkpj3MCAZgTkNfnEMBt03O1ya8NTKU
KEOvHW9zfPo8mQ8IrhsrQrJEvt9jfmF1H9ioIC2chSuGMlbS7vEmdgkB/3368F9m+44TdAGnq5bC
ulhlm3aFR/bAMhbeO/5cg5Pk1FxHr1XwQ/ithqpRzqIHD4eygpfU2ZJucXiy4rnOgrp7ntVNcVUZ
RgiKt54RR0tauEzjX0jIzwfvjrplfuycEojdmaXy/5EFjQ/oC1Pn64jbVNgMCLyYnzx0e4iIOFwY
RQAqkEeNwXsOWWzGWc4S9rDmElCOPvUFe1L2KCbwKI7M7S2XNcVR9yD12Tx4ykWAog/wYSjeuAx5
AniueKj5lRjRxS0rn6TchRxDFO2YBRxDjD9tbbGt8ueC+GDNFnhLTjyJT9S5a7ll3QvhQTczlmbv
w7+mOTPtVRyP5HvmE9kraX2bxMWWjTzvMyYyAB8C1GQbgRcZziu3BHmeMmCR6YcwnnvsdFb5sjTY
/Vh+7+3V2MRHnb3DqiuHTlmz1vDT9Vw0W1eAp8DVmYEIiVnC+ZDQVrGAqdZT3YhPez6obsUhEoNC
NXvFDEX94EABvEaHofsR2FnGsTrDtD0XZ2j70veA4HM17iwT6oqlo91pR3HNCJ54q/dWGzn42Vq0
RtQGiUFG9wbIMOdUfCRvmOErHLusmLi1um+KyXgar7FTuKzuM/i/K2Gd0QgSx1I/PIWn7CJupX2/
JbsyrJV7wsiE725HUp4vkzDtAqnj7U6oO7kHW22/j1evwDKJt+Dspd0vLcMWXOJuAmJ4C6QBIsAn
g3HMr+e8sdBeLi8sIYoqQ67FuDQ1fqh3ntWs/rcvSxzdUHNpazEV8zA8kHEZByDTxKOvV75tGSWD
7woGCrrBiUUyXLycctPezUuyi3fPfJ4s1N8WXjxbAv4s3rGKmX+Mo0xQHad0UahyVRZ2FbbOmCVQ
R2LBugon01J12Y3z5NE3uwns0qebnJpLd5EuylLz0z37fC2sIsbphGvUgn6W/+nxHEMkiAKOG7VA
WmtqGGt6iqo72TyPjA1wQhwrnC6UZe6Gv6kLAwgSs/UYtUywnE67GCXKUVnGkdfg/bCr/pHnloGW
hvw1/xD74A9jog5cVcqopb43f9B05zmj8nKPqTID8FrOPjRVwy+m6NWct4rpg5HBTCYVNvGX3G84
RXIq4jnK/AI18eU//ZJNk4MjPplf5Sivh5s0V366zfhRCIPgd0DlQonqHNUNduFe+I73z61IzZfY
8SLe5XSlHfVWgi/ifMhchhsLNhUEfEiLftaOGY2L0mFKFE+htKGpM22sx7jOZ2MZrlwoKeIFAmZj
h4ldPyrlkKyiQ/obM9VQX0lLhbOr4jOKNkTF+gqVxRPDL1BserY+UVSSQoZVfKkLRuqh15cMoQut
UU1ESF2PVx0AJ+oRW1k5xwRvczLiuyTOh90uuI8bwYB8rLudQzAKTeiB79irL7QO9cAjVC9vA398
OJ/TkqUVpsyP+LH/PyY/eXEFtB4rF8ZDdC/MC6BlyHqcltcAzoim43cmuHsHz8/gzzfqDMoQ5kqm
jnTsnPRe5DmzUUBSo3BhN47/eGx4frpr9Vdje8MI1uPXQEzQF4Dp8zNyULCjL0kfEsCFcI05B9Ec
HBgXSbRchYWF1DUdy7rB6rx9vcTQsA7or41fgKOFES2V9XtpWE8nRWYEzvvNGlAiZnEHMCG+z7Q6
AxdoI5qwsa2T3UtbNZ0vsxrWG3M9cGRp5tUOwcsV7L6ZZ9lc3Ypb3WdQEYzj0B9cyf04+qH8M+8T
neGwmCc3SjQLcCVjPztU5iaC3IGrd4Nbu7TxEM6L75QhFrP+p92yics/HIaOxpGlgDPJFi4RXrw7
LIFszDQMKflgWrY2dsKsYoRdsJMXoCq4ohYZDI+Q8C5fdUtyQs0yPk3ozd2VZMWi29ApuLD+osiR
bLpodrfT7upn2i20nfjd9RCNrfKv/TbvjIbfGL5qGUdtP9kzDBMsiBveKXtijjjhMjsyD6XuL8I3
Z+6YL87FhOqAdqAsO0AYvyyktPKYM3FKd9CsmAYzN9fGWLfPeDhil5wrrQVWvbc9ejDxi1gNhw6O
Ubyy7R/FbMpkITD1LCK7eC1smPO25nZhhvShq2abcEH3mi05XnSqxx3PV5BkuthpLvEpCixDm6mc
UR9mskrcmuM8NHmKHJQDdGv8DVMmuFL6kSJkJBqDbf/CP6YJindcEsoRihT1N1zAj0PZHbmVJ/xU
D8FKACsRsCMqFDDVURKm2g2+XnqRtil21fdUO8qrluJZOWiHl08r98yjukbW9iWrWHCkmqYrc63Q
J0MOkU/Eb2ZU7DaJpjet//ykbsvCFfkvMoTBB7MLWcIkMDF7917mcdbBYMFL+VPiaxxPSQyff8HZ
QeG70IJ/oU6cME2sATOd3/PSF9l9KU4OyD85Y9bnRDdcNH+WBeX6PlJwzetNsQrvHOplArhPyxXK
GZs+72/LmFuqyxj0EUZWghQLqG/aXbubdxKeDbIrvhOmIuxfe7CyTr5RHyKF+WmSO0z7ah94oJVl
RVvEVj3R1/4qym4ouITFqOzvk1WJc4VzKEo+xjU2QXbAnKz62DKxqEXYi8x16lJzUfqzOnJAXHRH
lJZ3TDCB0Ozq2cw6jCfJ/B0gZ83Q/Po/lnS+G+oKhyzEr5AQE39jZ0L0/ybdQivpPe/twZ94FXOn
uGTpLyS8ZFUv3xeMQXK14WnU9ozo42WvnusJ8/i4Ct0CklNAj9F0WFMwXfQf+iJOi4ViQfq8ZlLX
EmQJwz3rKcZ0cuWAKe1WcAMocnBJ98IX93BY83XrhcgZz++BGu7G4vOWRJaKAujn8/ILBEG9/myK
g5as5Qupd66ej9nzjJ1wXf+1V4lvdxc3T+7r6HCa9VuDaBADpXurQ7XkxEOXF/Lkqf9XEKgoGiht
Ah8TVPIMuKXzYZA3M0MZ91TtYRcjqmVkXxxSgE8uK0HzP0svvolSVWftWqImLOD1OcIFeuoyJPs4
TU5Q56A310y7JcPAAL0L9XXGIZR3Wduz/72pWzsPIY1tBw7dnjcOZfGfGblHN5ZvdFaQ+IhZ5etk
TyRv8HHCfOcQGZlPTJ3EWtDfnhfmfvscIA7FN/woobN7oq/4gTnAL5iOharCZsSpf62BpWNnQs1l
/WDhB1bJIjT6WWB/HXXk2a3BwFx1RkCOrSJyuNsP2K7NhCfEzik7CP9yBXvdNxiQESzj5KHtWakS
NIlkx7ayjmCNERuiaBHWDHgPrG45sM7hOBuO45yT3K3W9PGwGmsH+u7ShkbvKMji/wYmBIYG9ZVW
k7Cpzvk69jQmib82A+cXEzosEkfuUwpjLuHwJm6ChmOMXDVrRd3UlP1SoC2apYaidho886Esh+Vw
CdVpeWGh4Hebe06LD4T0g2gz24HzsjV4wgQ5wMVgTkuJqiisYLJ9huhla89ABbxc40z6FAtQA27U
F4tQYaq4FVDSESqNSCN0dbCZfDLCLuWatMcq6wq/pX+uTZxeQlOidfthhHzYub26LSIsRybOoK0c
r+sgJq/AgZ3Nm4sZFcQiTyknv7odOws5TrmuLV0h1cHKgT14O0ZmOnX99aaEHXZ0EmyJ3kzKgIoy
dZtF86yWHcWyPjZBnrkDY9BOS15PiD+c2aQMGght4fhHFBCZOnroXcWpV4AxUyTS0vx0thYsm/6N
t7Tz27e6DMrJgoTvZ/fmissJ57JA5Yiqkm6BU/+qK+QN/NedHYLWYmFqcLjxkL2Y+lXdDIUpLE6Z
dZbGMYop3913awRLjD9LBaqDYTpBzbyNHFrQLYqdNg7WKBaaRlTo8QmlfSlLW6UdmLpDrUKWMH25
/eurxdfduD3R2vpccDmClAsLk6rEwv5xQvln6ICrYSJ8UaXWnGOIbgClhRwDm82th9KtXxhc4DSI
Qw4tB58yI8kryD0ekBZmoJDpoaZqaMzqQAI5FFMLBV20xB9aDYT6iQz38uGj4HoUW5dQtNabboxp
eNjnYeKo0ZoFRmSaTgV0P1T7dVatFfo54FRqmdFwqLEAI0U8he+PJ0vEodtlOM9hseUja5HoCDmM
F/IBsBl2NbF5eyJDkRHrROW7Yc/NyU1m4S0hJFjHDK3jHsFFlbOToWVu9LYDE8ARJmyUtkmpO0nY
O01SOfq8CkzHYGEEwohnLHG5sP+eL01x5OoWv9Xp9DM5l0B0u7087qvh6W22U4SjpKKQFnxxRMiW
tiGenyXKAjsz+dyRy8PlbojhXQrtMcnOeta5pXEQ+rl4UFROqvm3nAbuJ/ajT+1W4sT9IHhEjdMD
mUgqW6OSApmemz/yE6c1SM4qqdwqC1zuYZedUxZvzpRc9IKTdkVoutrbWL2od6mXW/68jmaOOSWT
zu/OZ+JBhbAUoY+V8U1vQbnB/lSU1NWyxI02quCZcKYi9WvyVAmNymQuhzMs8eKzEaEG5KwmbYY4
HYYb6XnspQje4cSV4FFECMzhJHOzRyyRtNTRTIlpqrFbjjzoBuR07sKRA6RVuklbuDQePpNVh4aW
jGbg4LOavDCz3rCLHaJU2b/0twPsus/L1fPzOz6UWv1bhaMao+IoHpRN0l/DFTJ4beAh1FXvDfL1
/QCmZQlUEfoEVtqxkb9qRt98ukUohpjS6fjgT1C01nlTk8jRtzBxXghiSUFkQfSElAOCWkHFIS1e
baPIqZjiYL4wn06rW9vyrCJ37jN1FRekQvPWlkRbJkqHMk9sJNDPxQSNguLKjEgOxB+3fvIl2dqC
3BU7htNkSFMB4zhvak6rk5iN2sFHfybMijOWRH8ZqootR4vsGMtRzxMN1+QGA2SemsG8cl7Icm/6
9tWyKZHlc2cweWneyWLy3A0sNkmQ2dsPZXZGeWhkp/Eh7gvG2e8lGdwcXoYqc7TxOOTICW48TNrm
5FAj4jxff6B5MIYa0KFIySS4+DB/aMxcLXVLxFJRGL/PtGTmiWjFk9OIMDKZzqPKP1l7H4sSZp+p
zaFtCJaGjSPtGuguKkhpAlHaLiVC1MK5SZe1UvFP9YHqJW7rw0dGxRB0B0oygBpacPW+FFfAl904
ssNUtIvIAyl+RpfLo5NQuJOJeaEXbRLeMFLFFZvGbaTSldnGfjv8jIU4IbyD3wvmlKHJc5NJSDGl
CZrRE64QN7AHiyiyUki8BgM0L9zSJ92XmFpZjjtox/CB0s6v5RLoXEqKJi5froa+PFkqJo2elFYO
WKBuDyzI+o+l8+pt3FjD8C8iwDokby2JRb1Z9vqGWO+u2Xvnrz8Pg4PECRJ4bcvizHzz1oS+nTh6
HzZ8wTf6K2rF70OBABxpfWJ5b1S5dU+ZCAk+dwKw5y00+Ge9YtpQ0nTU2qOxs7PQaXbkvKQPYJSK
dBFTMY/LjOYdEKv4LtibM/bmGCBti5z+A0SJ9cFaKL4Juy63CjHAmXKQm/QcvzdF5GsSVBsc6TkM
MbNHO4CSEkR0Dv9aKligywVKB+QWPRg+VNTff1ZCbMbcuKQW4fnvHWn8s8p+bUwXazklkZo9O0mI
M7D6UEEFlbva4W6aSsfOzwuRrh+M/XMHT570vVPHKQWDsC2NP/feYMUOYGCvPFzQRr0kOmGmv8py
Wv64HH1hOd4HhPNU/TvROZZJCxlGcTvgapwpvPB1VCRVbK+KbD+Ng0+Imqf/NXnwlwO2On7MZqGI
sAx85c7OXR2Yyho+r445+Lg1DsnFZQXzNwZxLkCdN7YW49UmK+xDADyaBNOGZdvpJ5qC4xqjHY02
NUaCySKGfaBLz+9UtEemu64dDUMai0Dh4tzgVE2oQlxXsfl1dacEAJcDmKqpGoH8Rn3MJBAZXwv5
PVl7HMN7Tv/012zW156W1iN5JDsrv8hIZwiTuQDYRvniWCTdfucRRaoVcdeMQo3XeBMUjLFJVN2z
x4xuL/AJGFqHpt74SGRG9QgZ1KlwbeLTgEAgjbnshceygZvIttfFTWj526jPEKPmUOK5JMeZ/PmZ
2+uAY7L9lOgDSo+MGgfpqxvA7zlJORuSj8KiPI97aK5eYg/gQBdIpKAYsjJAcxEpMYHUg1NwiLfR
6KTox6vqs2xI25Y4Hmb45beunq/8WtEHEFMmGlcGq0nz5ZGmLxo/Tq1uPggxfgR+ptvuAFOQDBxQ
KX0mvMl8fUyf3I7lhQ4lRKyB/Duzf6zNS8IMRv8Z85ZWvHt2N4Nl0Bi+LT2Va0nHLpqbb4eDnHQ7
akTiJj+0e/PJX6smdnGiKCW6g6ihAPSAckUJzghb4GprTTB5IbezcbfWxRnRHnlZeH7cOf6wxq+h
BUqWf1V2eIg4rzVaf3A+RENz7NbUYmzIWMqAE7VL0Z9C4iH6gXE7oJl4XT7tsW5hRr9bxbhaHVMC
z9oASsCjJn/hFQPyDMuDTQoLel5bpaXQtGEpd4NMGIZxCDUCt2HUKJRUSlgVIF1dpR8aues5RFjX
QtLFC/UhOvKM5vQqEXMRfpgViBdE4HaAiFO4YZuSf1uk6Nezb3XCL9nHkH0SYIaFqqTaTjpo5u+4
OQB9z4G6DdPMWdPrJHD6ipBEzHArRDEP5amvCQo1fyNJ5G/a1yIETULem5B9yVDtxuRRB6E7kNNa
ZltLQcq3N5qaWO+NFPiN/EoXNudgcGl/GIwAgcE/dbWXmp1D0yHexTyGJ/+Z0Zr0G/UktJNCRYdu
HGxMnMJHfNzx1fTuHUHUqmyCBbwt5LTN2NAt/gcPcdgjv539oGYQoHaFl2qH1in9ydmC44wMgtEd
GK8icHHdaj3w/U5B2TdtlYmUw3+qcQt6tg/+rIaChslLXeix5zHJK4vhnkus5CDBP+tc1KIOE+0C
3oBljIciA4xHMFZDTpK8iPYMFD5hswi16dIKamSMT6IEcOWwkbzSn3YvLWRHrz77yFf7cM+Ovnav
9aSFhESnZD9B/S1s+on73xqKvKx6mjXEMbzwrzmlIbJ6gkED4SA1U0HGcSk0KUH4FKlkyEhPanc2
EzztlvSmA74YDMpo4MOiOOJZX0xoeS3bs1YimrWRHqBNnlWu4Da8afFHy35LJeio6ifmtOvyyFGp
N+x1p8oKdyY5Ui5jb+2xq51SfpaQd7wFKb8mvEIt44KoD3V+SPB92AHhidwuS5JwUS1HOC+/s5jf
Ajwd9lESamyEsKdJeYTSZySQjVELm7kVGmyF02PhAZbJheF9g1t+2eW4RbCuSpkfk29IHoDyUBpj
q0FR4zr5E5BJioSF4i0vMbm7a6mfy5pvXEJLeOJWi8FLO23twe5/qgZzJ1gSNXIdZ42+S+nj7QhL
l/hQFpQmsuHlpe6R0od0uJsmFymHaTdeeSbyAXop2G1jg026ab3o1GnmVT+bW737qed7ajCDxedK
mo8vYOr4qZ/to83qVe/6uYp6P7UQ5uh4PjOE5jK39l+JOVxvNffmSr92NDRighyo3qRQM0hLr6OG
Ky6uZGV7Ubogeqz2LZFTEYAmOp20pfGkk1/zbH2wA3+GQ/JLAfjq1pa3ApFJYX0OUfqpOVMT7y0L
iVuJY1SQf6ZgwtHRZUVePNP4jry70CrsAhQl0LQL6aG+RLKP54v+X6ILxEmHDppseWw+EWWfiSfN
8N4QiwXNiZp0YlLsCNjCfSlPLNtvlmP8Ex2XvyFCzE5wm4JyiI8UkC45gMWy1gii8TXUTdr9Hkrb
OTTkDFnoI6q687so3qeSsreiyBXpo6EfUeM15wpoBSpYuiFUUjf7NvaIW46L07DUp0auT5XCv9Xk
1MfmsWqJ1w5RCejREXti1O1NuBFZWltIWl+KgCnClJ7m0VUhKxMMIbpwUAblPElgkpO17JLF2imE
ZHEnw/12r7N/hPhZoIudQo4yxZKo7YaPvPsdpBRNcFfPtaNEQ1v4ksoTvXnEGiSczxrhH8IK3UkW
BzIvFEmniQUbBIqGsXjpHGWjOjoUaygtiKbM2wFjPJ1tVKgNig0OVgpnl80qmi63aHw5tKrymcGQ
IIWPMUQgi2CKNL5HFluGCJZdkf07JHc3JP8ppzeCwsSKokfTWtzAejSTdWxCbmQlYjPUpPJ1CrCZ
SyjMwuQmyKK1ZvZ2lnF4IWkujZ5wKiRu3gOpeko9JF32gWk410YHLJv3MAIfwZBBghmY6Gdo/gq/
B708En4xIk/E4o20PC3ircHposkcH7UTcDvujG8bkWqkdDtxMtQF+puxEPFKjk0vfSm6/k7U8ceY
8Cfa8wjox7w5kGTfOxz8ckxEvH0lwAJYYIOhcRgpcScCJ8x3WIUP9VDtUWKTEEIT9ER8CN6s2U3f
sH3LNV8BNABeGh081iYCCNQvG7iyZXSa8DnY+aXFKLwOhSRywwLQfJmambvIPzVRYx0OXZhdYoJn
7lYM/7sVRrYua7iN+cC1wYV224MgZLw+fdjmRHgP81UHDtC+ul+zHe94zh2lpSYBFLbWvJE+uFhQ
qkTdiJbqBzTphmDCRU3ZXCZM2TwaR8bVNcubm5tb45U2I3lr8BqW2jPJux1DZbsU8l5dJPqbqDwh
grTA9kWhe2JBTlFVRD8E16M7T1WKCDNXZX9K4j0ESli2rBrywyH49fkrKScvrUdOR9AU9P0PNkxU
YTHQ2EaDOowxU69G6sEWDv+ZRSr5jNCW/VOiOza+ysmtH/+QxEyVi3kCUKrye2EhCWNKCT/q8iNC
fVAJwJfzkBK21vsWQh2TKPr+ZnAz1oDH1uANxgCzmk5Fy51YdeJVqJP/Y5wdpWNOhDQVrtolVJSL
ItSrBXg0dOa+M7J9Fl9HgKH7yJ154SpPJEsPCdJh4wlTN2W5qcGxbX/YsfcslRlz5Th7Ua/toxx7
UT6T+Uoo4oHMCWiCCD15QPCBLYtdhIdgTaWpAH5wVhAOw9OSsKRjKrIRDNiTQLaUvG3j4i+fOgFC
DnQU2A0kMR4+H+MGfBLkGWdcul7iuWZz0VK5ty9272QZYBj6eWYRJPqC4GHB+fQ5IkjvfkvDR9J8
9uUrCu9k9O+0R5ZbHlOUTQAInoYK0hkjSO1RgCpOVPX5lan6ypWMaGeOLnMPu0uzJ2maeHxjbhBm
9msITD9iL4/nHYUiwI1o/fmoreUI/aUw5WiktQr7OnNPwngf2JzTI3ap8qy2d+tLo6Iv7NCn8+ST
frthKinxPAzGtgtoOMY+SkSjW2Tybg6ZCboNJSOghuSKu5a9GcY9Zslm+ozFTbF+bFMHbuF6RqW6
tiPmH7LNQPebkS85bzxruTEHdJGMAAxeK0SNn2yxnJGK23ARx7davNYCWU28K6sZlWZTi2FQ5fUo
8D3gwKSVE4xVkAvQTNzUvzmhGGOL2qclEc8Fv+zUkfndr11KOvFIJMOSqtHlsRuQZDAQIMUER2XD
YntkYlUNw8ZyYU2pWUbkInpaboUdWSVSI120YL6KDn+2ghn3JkUDjoNtGmqnQmCwWoF0IvzJYLIn
6bYUw23JtSvYlUPE7H0cSN/QkmsRHcpm2VeFSvsfmVGduh2i5LwWNRcXRNZ54mbA6yIULv1lpDX0
b0BXh7r55zSf+cEMeo9/TleFZKGijI7Vp0F16ovfbMMKUyjUKOMd49vICFUUxQGztxMd1xBqAgVv
BHxnzT59nXJj8DKqKRQjpQO+91HvD+/k9m/hqJ9RWz2ycH4gD4y65BqP0VUhDvWtkX5TCqHQozdo
4oChCGjaKYkFIkf83QSpYi6LU91zsH2ZW0U92pREUIlKGFnsh3XuW+5nNWJjFEw/9F2a9HQXcGxq
kn0EbmOKR2ngsSTG0ZyLa6zGu3KdxMv4FDUoDWPtiGnAlhd3VFJPgHdRaxgoUGi6QtcW9d8mLriM
J3+n1gqvXhxS0zyE2HsVE11dUDkmUlxdN6FVlsNALSSmunculceCNDzEVq3pi2jyGbF823zmFmoT
Y23/JMjD5H0jLnO0y318Com21a+wJhPCci4pBss+BKUhv3B3vdM8A4nr2izKlvIKc6OcM3Z9DkKG
FgJ/KdepS9cicCvn4hUrL137I1/CYzXMLhpWWAj1wWzT43XZypeVgOXopw5MdMVOf9gpL2W9YCGv
R2Ket9tN61DEkel0yqiHfkDwZyPGczNdgnao75FZ3Yw4vwpf+Fx+lNHVBQy0djZptUu+lXB8+xOS
aER+PKzHSqqNskW4IGnlZGsclTP+CEDrYwg0nIBnp8pxopO8gt8yyaAhUk6VxX4sLrE1X4MHjU6o
G9JmmyvpBWAQrivrVke25cYFZplqL1OnpFU7ysTNwL5WeIri0Zs8PZb4nX0UCLSQsU1mdS5n4zTL
qK5pADHk4yi99TVPGO9teeJ6QvKiEwzpOYxa7o/RDRYw0lvfJoZlFBJ7i+wNS77y6ibFW/38KcFx
kCrF64cxjl/T0DsJY0S9oKQh2TVYORQXVNkNTw35EYlmcZFCNMC4iBTc3srRyzRobmuvusl9cV4N
PahOMBCV7ybJrkindMlFEcb7gySIXGlNocSmO6nGcJnoyYGFe1vzctcoKptf8VsFe8Kzvm0IYFDR
v1B2TiwCorRH2VhHxWV2jknPrXc2sSbKP+SYQ5OzkqHc1joEDX1otY+R/BDI2CYnSUbtDkMPtQMs
Zk8auRRIu66D6unPApiBMF0rUN+uSMAiJ0ANaXPlvQIH1CXYrUxRs/CAbMYC5NrYLVFw7NTlPATl
tYqMW0epWDqfd6751f8JiQLssRlQpuhYMHGWq2gMBxQgdQgyhrJyCFV05s9YKXwpQwoqu11FSWHi
pYQCITnVSZ4TIsRk8KYxbsnGsKN4ANmirKVnEWQXlHTYROJkhc2Xc90EtCR3F6FL9FyMGBmXC6ck
Na/NRcNSZKjoq6GJJhqwaEB7znr0gKdusuYyaNTbUV1czJknepmbL/3IdB6NFLQ/Izh6AItbtZZG
Kierz3irNIL5OEE2vOmdpriSHmyFtoUWEHROFQt8W2CSlWPeWfhSd7WU4Uhc40GGkLJAZ1urcPVf
K8tqMwSOwY8ZOVV666t5qxbDWZrGU/Acz9pUUYoYkwaI3oOvWaC1I/KgQ42QZ8hpGs8uVc+UAy9d
Sp+6Y+VbLmaX3N1Zu9t6fNb7S0WotG5wENbxE+0YuJydKw8SzB+F1d/hjjat/jGiXCjHZ5SYLkkx
jKr18mkJ6Wpl6dUEAs4z7qlLeO6jPzS+JzzY6SC7BWKTrN/ZuSdyxKSiPehyvK9xijX31asRqKQA
HM3gKMM+TCgq5u6kB9lmvixWT306Mk98j5ZcuQPJfQTi1DqXXx2C/gL2Qt/diC5iDmyi6XjcknX4
TCxHQ1yK4bWYwz0iUdPaFem+Ka29KC42VciFuMmkfsgaTQgVhPnTxjhtviVstir4RMdkSilk0f4g
H06Dcm9puBeayzw152moTsl3hFV2jiHqoHbrB47M1mz2k/y76nCWS1gLyQUmFhHBpmCyimGMpntX
YhCZW4yErhypjisBj6FzlkCPgqZ2RiodhvkC7Mmk1lb4jb9TgrwWG455syKym7vctd4skdpVEwxC
2YUg41q5BSVhMeZTZDM20ZONFnZUuDPkZ53KCeunWwErge+UnuoC2SoQlty7C6SEVryKIvGjicvg
fNajQ0c+FDyIIn4NlIUxkOaC1h6vae41kCkFQfOVnEZfMc+UvHBdB+LiDlNc2k5m6J0IdLmwVUyA
m5pxmykYNNbn2xHAPjZbXQ7MRHet9SMNrh5Px6IN9nOaH9UQZ/O+qzCe1LMjh+0ZAmFTjFSWaL3D
DuzISAcmK3Lzr0zkB3XOnSD+KyrlICb9EH4hxqn1nmddcjr7mVgV1HR2iFVCd9Vlb3HaWqbhY9Pu
qaEaBgacbmdYMVKAcSdkbv/8/J1ACiwpGDbByVeu1KGTjBu9wgZ2ybUJ4/VW/rseXxNFhex6ifJ7
5VGCwVOEDQqfPzpvIJgi7p51xd6DuFZ3R7PcT93sGz2RPxnBcU8Ldsxak6WdHh+cbf4yLGcgGblA
+t2OT7XDWoLAogdSssLkzcIui9aiTMtDb73a4N+EDSePGwLPCdGv1afOIkoL2R9p3ltBLr4u9PQY
lidZKpgxECgV0rFc1GMbVscECTL3ZgL5sMxrpyaGezWB/ovkwMmyGAFfW96K/JiO+2yNQt/mm05V
L1VusXfCG1gvyu6PlXbROc3A8olAqNyRFDMdBjRQP7LuXErFVVpobL/H+N9URA9X6feimG86AG7a
72QQRo+4eVk+KHT8WHCXZknbadQ6PRVpqIA6zdfJ0iQ6SOGbyYKWkOjtngMdwwBzn5RTeTu2JG9a
zhgEbpXgRmpC17IgLos9++Fd4GTJuYE/w1Wb9pYUgcf7TaD7RjWjh/glYvpTOx2nNuL5A/tvtVbR
TINvz99aNRGB3nkg828LtsdMY/SJmgvK9bi9lEHnp/xwIH7KBxD8RjT70ECIBc0rai8I0b+Cd6xP
OjnzDXxDw0BkiidWC5anrAO9JqclOREUOVIWx9jzlnIEo7KQrynS6SUhNao9jL8kViw5uKQiKJT5
2nBtFHejb1vk6oxEzFTIbNjIsFuNYW5oq2HIJc5MeazSJl/S3Nz+2+YoAolOj6vTlMA1jkhUccK2
x3ghu8VE4fLVa39birlWAluMJB9avAaD2QyN+8rScffUwdk12GsxHEzzMUHl1t9TSad9+ceASlqo
9lWAGGre6JZ4EfDEEbGCAMRhPKlNnyS02vDG2odj5k1HU+uP8TE135U0ukp5fYFYGslJi7R2n+X9
UzCPqs686I7e206hBuxnlGFPHwB0FxEsl4RNOCZpmTRNZIDBl5aT1BRv+NcCEB9l11IitTZ+lzFt
S1yfP4Sa+tKi+a3GG0L/DMU5IaLXXtrXck1N0nywKxJvGKOx++mLU9ejXw0mUQNrUMo31PVOIcjC
CVLSeJ2sYawBRphnHDXbTLe8sQHoCd/lOt/r7brxxKQqkvFiof3ViYPdlpQlh0m4D5aafFfj0aaS
WwsCYmbjMVnj478pe8rv0m4UxW1OdgGyKV1iMykPwzCecsjKynoKxJwfWXvQ5ruKOrr8r4PVgh1V
YD2lkYAqnmTdzD20kANoWE/AU/urp/5LVvsjGyqxPKGjyJDp7DzU9Xm99GWaT2rT6M8KPcrLwBNM
p1qQUI/LrjCp4WBuN1/JB5uZDR492/9wtUgURYpn8ZGb0bYnHwExrUHPR4BYqjisGoSAr9KNR0Nz
WQcRJrJhY+r7xoMXQb30r5wT2sfTnUrRJczqKL9Qc2zLlvgPsDrElAF2lFWG7qeT2E+NdYheOrGk
3W4BjMBYELYYb9juFQB+w76SsdSUtZca/ZE8N2WbqMN+pTgz8End6aBuzPeQvtyB37gvB7q7UPqT
lC+JVReAoHdzvs8wFgFYEek8bLtog+AJxg0J29tHGBlHwI6e/HxFOrafhYSADXHNQpyUkDewb5v1
f40ULKsrN/jqGif0O6C/ODbclFhfyTjQPgPUQULju9x4DBJviqsCJgpElCjWdCz41Niy6uIWGK35
HMFZG6Iy+URrlf50DFLKjpmaNLHMUSzasJHH6ySgUQwIfcdQH1FDaiyynx41QiH4rITpR1G4A76b
oJIIP9mfzPrQsZPMwVfS9JRvXvJsE8QGxyDm/zUTWCYTyWpuVVhfOy+0ERUl8XUgmseyVo0KwtEM
/VpDrsFaMqX8df/UYnJtktakPKEaq/AanNb8+uinptcSGMWOPoCXvT8mRCqVsdNoPBQpeZhKfScm
IG12zLWDbjlSujjpZkZCtLZGZpy8yGd2JlMzO/licHgAZk445c3Nn6mB/F4rEE/U+K2TarmFECf4
HSMcXbOC357J6+Mm0FbbPxbx5uDwYcJISjegRDh2bgRHo+4P0FNtQNAUYAlwgCEuBuFwjUIsD2fs
nAs/5q7Zjsoe1WUnHU1RnaBDTiOlZJo5uqVqnBJLQz8wg6QjE8QfvDPG9pGL8V2J4qc21XfxN6dU
V8fKN/Z+Cd9lVBMCYkbWpkADshPhy+jgBrCpVmSXFSC4mKu57FfqetNy8uGJqG4pgkvGMdTxkIjg
Tw3csnbbkYCeXQjQd7lgA9660vK7aa84gqKPDJI7Nzamgh4bUZm8Mk7Jt8GiDvpbvZJ8COq6KERi
9a5qu6T6CArNo+YTpygLdGl/gmew4FAvUM7zfGfd3U6nR7yTzf6QleJgivCohNSq9JQFCowp7QM4
RaOWmLYfuGx4wowPGddEkdr7QVv2eQhmC0Lix93FGuVNmeFmp3dUlUhgnYjFi/lvsBTKLfkW48HO
Q9ohxjcUWlSl1jLiXZQ/NVOSIuduGgZOoBGph/ZEIFYZyStt+KLqI9G/bAkfGyo6K2GCllVUBbgu
BDmyuoMAuCa1Gv1cjyWcfgFl/jZLcjj8WDsb0qfZQHSiKeBwna99ITsBBbC4WPpflHNsq5rc+Drb
Jfy5nBZp1vL4Na81USZOEnJgVutg9i/nkhPYexWUkFtBS6qjscsACg10ZZNC02TnKioBljzoSH92
thHvAs7QGeZJ7OyCtUMUGxAl1DmWGZsPaxQ7HSYjUlFfV+mptsoj/CRzhl4jruHuiVGWSwxT4zmN
UTEHa5idumE3teTkI7SNd50hLrOtrQ7QZP2yrraEEdJ+tbaCX4SXA/7G79MqO6dCgMKI1q+qO7Lj
0FmdMGeHBmVwqSubLw2moZUPiUp10ehGzCAqWQmD7Qk72tvvC8S9Bk8yoWBPlP+UsdFHHZvEvba7
/NMyjj1sbwjcjba9pfUsfkN4ikwWwVbROzJcLotagXGvucPI6/HB/lvKB8YwIxYbIQExEXNeM/uA
GAu4i5ZhZSheM9cn0NxrmTpRgECa4yr9x6m7sdgj62+rpDus0w4pyT2k4HN/DOfPtM03pJfkxVGj
VKZs2yPJu9QpRqvDUUf2sYBys41g14lk6T6L4aade1Qxne6qgF4agexj+p2Fv+jz8Yc2PtuyfJyD
4hDSUwEBFdTQIUyu0AOrhA5VOovC2HFJmgzFaykGM5pjmI9+n3CRpKEbYEf2kurBAy4DLkUHneCz
Lt0iuzJ7wCSevxAxW4VevdfuFLsfRviEWWkd1CuE8+4Fe0nVFY5M9XCMLrVm3AQVwU5NLRW3e7Cv
LdYM2BV3oRpnW2X/DDSBFIOCKY7wDXFHYohOFiV7eAitoHJWjZJ4I4WXkClouwjN8t9aqvfMsIdq
B5SKHlBGRNdV7CYd+VI4MQk7hZbBqsKuYmaI4qWVTHdL9nK2Nts81yHVAvlOovLT4jvlHLQOP84M
Q9qMgZPmLU57i0bWdRci44W1TEYKPer4TYsDEiXKWQeE6KBvWH6ZommLM3AS69bVpBlc1rmQOwmy
EltF5aKlrtYeZ+Jw8mDYAh3uRuzx6koy8o36BnsyRuXjQJmjlF8VMATLXn2zBy0dzzWfapzw+8r8
cKN1aQgXzjD/YtngIj+CvUk136rx27jcN7u4oP5Sng9mkhxVVTmGcXiiDOo0az8yZxMxrRn6naqj
s2qXk76LNIwvo6CoyILUS6bZQ2jiDRBLCCbMWH4sUG5UExgDjj1j/CAOVCLtpwD7SuHnFs32OoiF
yJI3YmDMz/YRifp9bLzoRmjC8D3oSS3BgyditEjRMSvp9gN6JygPIdRXCDAR17lXAMBbkDTMN291
/CarR0t9jS3vEPZGY3iXcvPdFtJ7k1GuLr8IMD6bIxe8U6Xesop5hmtIRqpMYWUHtplDklYHyJOD
7TLc+qOU+kk1uimSfE0hHQIeS+195YvJb6E43mV8W+8qTAjG1+plWPMot4VnQ0VQ9HkMMfyRSoER
NeTOUNWclAxuUNLEICZe3/ce3Lo3OwrNUBCiIFdwTtB5FkRUE9orsueNhLKRIXLTyOiiwEFvPAwo
aFkapoBRdRNEBPYtWbzFHLc6dKJ+z6LiMZNJq2O3r/0M8ZCK4CeIwBRUHZn1H9SKs4GRn6ICm7Bk
oxwdAGyrlm5KTPQlxmbkluqRGjX8ie3GDq6pT7m1IdPL2KLx53VEDeAWEgaS63TCqLLJa34GckcU
3o98wPQCiVRAW1Xqrms1p0wRMKq/jCRixCSdA2hnSGmHQ5P6WR81qFzsWySfJbL5HNLwXVLNp2RC
0C03BUowPxgmEdhXteU6brGzt/P7MkRPK2/vTL3XcksSvBvUmLG78qSH5YVI0psy31CovdF052oC
ELEunU681VLlTsTXGMSAaObsjEiBQoYYRh+luM5YmZegxl/SnnnqUpONW/wZUQyZNv4Dcu5qRXUL
c6UxdGUbyZf0OqM96LKzCGnwsqDFwpE8X3gejPBSlG8VYREASOKkrG7WpmBO1Mb8a6oonWQi+mzY
BBp0BL3G6kS0nG0QJaAJX8+VU2wWP9TIXskm/tVZdEKo1yyTH+aoP8xCfvQoKhWc3OVwpUcb8i26
kY+BhUe135YIGG7x4oGDcuncgaZ77o5uH9ENw8e009vCNYkaisaXnhjvRIDR+MFNqfY0m14qsLIx
4crCzgkBv8RATErFQpAgyUc/J6Y87oD96ZNBpsQ9766zoxC27zAvBYj8bUHlmq46RZ3CNs5+OvQE
e/xZ8tIr8Kop7VmAn5QVsigUoVyptyPqdBGke7SmiAnt36KJtmYPaBGGOx3QxkLc3CThIV2HGykI
jlNvHjM4CmndHDVC8wab6FELc13uWUqybw2nT9Bqtv2+D4b9ME57IQ37pGv2Wl7BlBO0ErTR3daW
rZwicmzkw2hJh0wXhEh0safzUfYx2qrE0yyCOFr1ERo2NZjmtSuGa6pRRCDTZV8TTTZnSuKbhQAY
NIyd1PqJjAOC0yOvc1fEwln02rE7aRcV+Eemjt147flhntIbVL5R6w5q6GVyS43YsEFC5g+a7uPN
2E9kgyfGstMmrI/8TEQWmbukl0hwC29tlJJHXN5M+VtpMWbNGS0QwIsBxBhUoDLiewHEWj8SZGsI
IPXICyCecuipCfsOpvobfvBsIYlWzDds7aaW30KrfO+hVNR3tDGvSBs/Ktm8xAUHK1wsby/i3oqz
hA75xPSprlyjBvYCbboJa007WEnZe84hRkOsa/XVFqKdzK5+TNx+6uh9mNy6p2O2pWAv2at6tUfi
UZd/a73dK7yXmKjepJErdlQdahw5mV9r1b5YzoItJFEIS5+kfUoOHXt3ji2ATTVYZQal7iQwOH/V
2Rv+KPJPFkHao6GH1NTD5JjQ/xGzkNBl0ch5qGdsGZRDHMm9jHM8hOyv9KkPFmM9pcfxezkaF8uw
rjLSsLB98nDNfP+C/I6aIo36JM9Y0hpEX/JJE/SRcO5p9Y2cE1tBww+LRWsTqvDrpN+DgJEfOmnk
BFgM4kINckQeRtG8oxR7cel9qXgdg7o9YN2kMyJqDH9sQYTY/NGOSUblBuVZ4HZf4JeSdsTHPo/m
y8IqLn1Ad78jcLKj6MKeZlQsvASxR0/XGRNDZx20YsZXvys73BM1zryo8pKx90qkgznazK5+ZnDU
c2h6xmfA7puna94FR1+xAFrAaYxHMzeOrKdKe2VB9isPzWNv0SXXaJ8NPwFRQH+rEV+hriKybCC3
C5+QtSwDjbHfB6MCn6aLilc1SL/jfL7otXSGmFaTkaPZb0tcbnnmKTkhX7skGd+Hmiw8Nd9Fs3yf
G+Mak86DfSnRiL+zVF4bmXM01RpvZFxPPGhftiocQc/eGBPMuKReIy4TqTwz4QqawaVmoYhNnOe5
+w+mV/8P0+usGCyyAoyV995OCcCI1auwZcKYdHgRsfTbql1e7Ry8C6Zr2N0+B8MoNjIB5FZEBl1N
6LYUuPEEWGXsqw855BpzlDYBM3c2H6ec9oAooLnhkYriPeeP9Q1wrtLe8+GmkPmvCab1HBc/TE1S
Yokg8iJayfNfIdsm9+YR+oZtsrPw5jYE62VrISAdj+jnBIs7Ed5o4fF303ze1sx8qmrQ62u9AcHE
cLytpe9kXyWIpwgO6hjsx3pwrdFV6D+fE8S3sCMtCRmo1PW/cwG/tKBSsn8ybOFagXkSXPhfMt+j
svSiGj+noHsXZ0GysZ4mCro8QY1NDhXgChKLbVr7EjYW4sUZ0AHYysDy5BqtqSRcCbcPP2fwNyEw
oGZCB2pO+xv9FdyaC6lc75MDh+gcuTOIfAsGwHei2akyacUCboBKgoveYbHZ1Z88xPJveC3ptwFd
FHMva/lYfRAAc5L+P5rOazlubEuiX4QIePPKQsGVL1rpBcGmJHhvDoCvn4WJmQeF7u1udZMsmLNz
Z67kXc78glzACcq2/8m1xze9sOhyEA2bpuLg1uKKNj1dg8+c7kMh1imeDl6c8zymJSA9ghe3tz5A
ih5oTxvFyrtHdY3mWDXvosaKsY1BBmcW+TJDT88BIpOxc/4qsNsz9TUrXc3Uw7j4M1Jb/UvRp0g/
ipLM3t4TxBNf6lVC7l24qRaxHKROKpYqMyrKa7Ph1etaX+knopMr/BQZpwzF5BJyHAboGMNXj/fx
rw6TwhYOzbryueeIoxanzC7PlrycZY1zXGGeG0Ztk8bOj5TYLXRo2TnwviVFPp/Hz7x8SJMeJvkS
FgPbOskObJMT3cbymAdnTTEb2URlV/PfydxkZY/0rgTAMDqNZHAN+IKqDn5+qfw+9zR8nPqTyjq1
aEu/a2RvxJivNr/L/OEMf6edavvWOpmXonmEac0eDDB32uDvHkmMQq3FX7JyKc4Z9ZEK+UO3rVBD
ABaPpCRoyGV5iGy0YfuR8ZFido1j7UViMNFMAb7fpOaAgBcpELZSExOawAE24F+g7JuPCTg9tVGM
4CpeyToobXzKxhbEy3WqRSgUFNF9Qweg0fS1+G42j2ZHBTBUyiBXKs/GdlVr+Dp4l9mv3XQwlJby
TG58OTuZdD9Q5fsiWcPB2JyQ0vaomzlhdm+zgPnB4bcrbFxYNA/mx2y66S1zJ+3FSb1Gvegi2ZbC
ORBG/Z4s1mu9uznbW2mOd/1Pa9quw54F1wx8MwfBrKsKGhylo85Fn+jsdobuxPZJd7XfNhtqB5vv
/nUDJOLBNSwesR9/bR45M0xP31ysBTFtc+yoTeZJobgGqNrCXu8bOen5vSCfbip/N6T4Vok6jn0N
xz5rgARNG6lEL7cOI3jhw1uKh0OYy3YnDERSf9o3UZ2wvHzkycE/ji1j1WJ++BfJ1oIKzn2vrO62
3Do7CRRUKAhBXyyCU75gi61zsuvK+/GTyBwNu34lPg2SH1gacxqqjUdBG1RXSKHNTzd5azkxmwuo
4MaIzPy9oGx+aY2oG8IZkhtzmMuHT7kueSZPZxKSWzRcotTHnk26st4Ko/AHXq/SOvqauvq4turm
bOp/ast+JeHE16eA3q+wORDltAigxdW3YRsnVK01U6LJ2EIeUCYSGPrNqrxmPFky7dmiVijkxEgu
lU+WKDFiHmnX1nQu3Cvrkgdz1LkKB58M8wBnJhWRmGoJYZ/1wglqJFsy/mvuBLlqBXHYcIsrNq4g
6GD2PaU1F1MisUKDdhpVcrweb1YPeRLrz55tjblhZm4x21WQpn/q9b8ZlTDNH0Kf3Dx+CDk+8DX7
uQQUt7X8ZUmCxSoDWfzqTPbM7RzQS1tK/srXnpHDTX6vOf8v/yjH+rwK3iAxYr9TM1yArUzJHeMa
G2RvlWcPjYqH66MsxO48iwTiZALTaAwaskU6rpdZVY56rkR1o4ew5XipZV1JQ9m1JV6nSzwxq1u+
m6CxcBO1YQME0k/MntFTyESDM5aAntDnsN67L3QtDWqP3b/QNWsl5BymX6rMJgvBdGDvVOp6UMlt
0LIsrRlwl95HXhqXn0T+2jDTtEUBpf931/+u1x+JLbyxb7EtO+xyetcEB109KHn1qZKP3MuTLnLs
PBxbrk4umvJA31iD7W0Ph88wAVea0wOFc7oCALFTXuWKODvXQly/xd2CiVkj/TTcjga7lHisn2Sb
XpG/vZW1o8yVXZSY9KoyoqLWWV+AlbOsBeJHUzdyZkl2qAv0jrgZiLOE5CJWF3b5Y6AmeB6sjyUe
MjxLDftpnYAa0BDtq1E2bxtzJoPNZ+sTaDqPGIyfVain67nu8PqQ+ZOFdpNY7hSpTtQ2ZXCmFysv
Lw6RmUH9a28FHUPQfFfxudrdg9HyGSv0g20FQocpbzf+8eqPGFQfz2AwjEawOH1IzO1PLKDoWPgz
8K2n5hJ2lRFqClybUYTdOW54Rm413+g/p0YdnRe/NVZqnxZfTIPfxaQ6pMLX08S3JINH6W2qbA7+
/5nQis1eCvXFDrTJjvZJPx8Vv4ctQQ3qVkML0KkniyvqXv+je8RTk9Ezqk/C6eDj8IqsCDTJyU6n
qCL6lKMSa/llodO4KOlBrrXzaDsXG+AbQn3cJn6PX39sPgXi7YLfWp0/oZt79WA9hd4/EBAuWe5q
QrvgJGl4d20Fv1ZXniZ3IfC2XzZWQh0YUjrPzGeJn0LuZVwQo8fCx8OeJ1FFJKHob9yr+xlr5O3a
tzZN429FRiuPboMxJlRZD0FC4qhmXKiJL8JKlpZiN0CM12RK/MwEqiqJcJ6xCqD3Sjic5v19nmn+
sqdkKUVOQRnZWDljKshRfI2i9Rz2eg2SakNg3+EWQyPdVEoNxBkp6qKqyW3k4z6U7LIHbNsWDzYu
idekNd4wPuoznn3ZSzHWL+W/NgYPwSJb4L/teMKpIxyol9woTxOr67HaDXJvgheAnDxtLOYTmade
X8JxS6KNMdDetKhz2MQcBb5jGQu/GduQjBhk4S/ldvPRaP9ipBNiJfp62jrjNPYGEoF6MmfsGquK
pMUq18xOhQRSi0kPlp+2EJLro4EO4y79SDgYq8QXy+ZHqq4p370iz1FtDvRPcEiAZTx1obE4YW3M
UZKkJ2c4lyR4emZXdnG8TGcEY9DR5Sv++fsmgTYcMS1J2L5y7b40432iNzLWmpuziKsTGyDtxmMB
c5AJp3IKYL7SwTGcQK6lYDkudOSyaLu3qnNbtu4my1e0Mv2H8YCmtNoqT6rNYbC5HZtyOSXVctL5
FUvjKV7rU7aDN1dwZOZwrSsWfclVkpxgEfk5rVj+rGXUAMojAdA7/Wk1v81l8qXij0mBtBiPU0Us
0MFbb4ICebfVmvwSkeWMUw0k5IqX7OYaxY/egvg1evS0icchBZDrzGQK7V0F5Jchx1et/+jfzQlH
6ObwooCk5djeuDjnAlx1DF/R1fOOT097T//SaOLU31QGrgpXIbYcLZwKjPSGdh8tcesS2NDsWFCt
ROoTKCFZhu/iRcJWjHhv9yAW1fahFe1tHe496YsSHjSOYFZKJ7k9LgN5ZGKC6aCzGR0j0q1WRbCQ
JxfQRoxWsjyEQlgBttIgASvMPhPFa/d8Uw7C/LZabLlrTmAckGhqNZb17agjB8tL7k1j56UmrScC
AYwT/Q+Q/Uw6HtefHCm0qhbepUbQUQrFLhSXG7ZA3UHulb/GPj5r5pczm/5E7gtnx8Xi2m2/AS/f
Kjv/sh1+vYwfKsVxRwXZkcWNP6JicmyicUwSqFNzH+lYb9nEsl/p8Kh3HH3H/YQK28AUZB45oUqX
rYcIS8dDvAU9wbPxX4F8QV3Zx4zgit4Fx4OLuPhdWYVf9ZzzoUfNLTiEVntolo3FG5x0nj8q4Hmq
VNzw+y7OVRnjyyq9G5b+wsFKGB8bQuSECZRD4ygnoTUj7j/r+FpAYq+zFovBe0lsklXbMcnfea97
eg2/TelOpRyOxfYJG00jsT5TabNdN3N+Kd7svv4sjeykQnSTivaD97eoxbOtUCss87l29cPYphtx
VTlzN1jBs86JApdeb68Xqclu3VrdN+Urb1H3E7IQXpbKb1gsGJQ1t5GfyxqtLA9U7HTUZTp3p/kp
lTe1lm4GfYza40WmqD4vohjPJighFkUYfbf1lJE40llEiNNu9l2a4bLtd95bMUvkfgA8jPZtLmxw
4yCtMUa24z9kQI/X17E+WRwNYs98G2zefsoSCJgbgC70GYJ3/jr8ZCx4Kg7lMSyJhVDanliK/UrF
AYMqBUlk/WF1e65wS0O0E/CJjwNdiJSKFoXqvSSD4zngPx3lNM7VuenWc8vltno2mLz2Q4vmGb0j
Z6nEqwqYtfZkuaMxrVrpTSVuPqifOfsE2+Q8N0bDL3UuDnfBhlKEvaVE0jtLQiggpKG37JMF9dHC
p7NaCAlg7hQz2npvXgEPFtNNcGmjCqPu5VV7H6XPtQaOpznhojscme0wu1fTBshIhDFy0awT6+TV
8dKEDpajZ2MrZ94ypll9aAeGCG429PozPWut7tzqIr8pR6lV7mL+Qo4NR8e89FKFbT859TLZnxSX
jflddKAy6Qmunmq5vKonIso6m0bKJM/yzbBhayxsYErAifXt5aXRnaiN70PHIQRfnxn3bw0Flk33
EEvHq1cwdBihWvG113sgdSExTsSZXCC+9XS9xQ61n0ke1DBnZPqr+WR8GXLPwgs4eW9p7c1nAuSS
eWiD6qKR18GON+FRhuurD7ZvYKFuS/DoeeEb2PENXXgjFql0fbYMWLP4SfF2rwCLwJVwxiMvTrV1
nKiewHbsdBi9c/mlYq/oHzpiiFsJjVuWfK3nhxGywYDJjB464q5j0Z8PtrvzplT2L4L07MBWaUEi
XA6OsE+WqM6ZNJ3TXD7bEIix8q3G1d6Ma5nLFDAPVzzNgEnT/FYa5Ztcpq9imB8zfc1Wigei/6tj
34uL/MKds1hHPmPiCxusKK7QovEpMi5zPyf4E1c5CksToPkFWookOUKWpyEefUWiUtBQFHaqrBrr
6yZbR+KCllVwhRYsZw62Y/h1bfk2YwqGN5FGQpLCTLJDbaIXjJ9wEbNJYCG+vFhZEWq4JxOCnWlz
x9N4kweMbwxIsSwzrzLIlCAUYHXN3w6pXLoVBTYPMmUST2rktElZ2dgrgUbTp7ayy0keU4MCtC/y
kS/HNUbuLuFT82cMdlINcL8J6+ciPNHu/e/msSnmIwv2GjjXYczoCLdJWNcdzMin1cWnnLy2xblX
4dzr0BipJw9pc1irE0QRgrxlA2+OLfN53dt7ZjWyWi5pgwFrPRCp8HA0jwumyg0kXZZPT6fB4tHE
1lE2xnejf0sFevU8nNIU8pTYSfrStoVqFpOLh/S1aag54IHglZl17GoTJrdMPXYV3HN5BIXCl6El
/myEOjmFQWWdrVhhr9RRNqzRWGCBi38x2XS5fcTselzpU9GW+zbRYre9EWB3Cj6ZsaNzwD6TiL50
H/BI6V+XBDHbqT5Wu9UTndVwokFLL5mtXpY5v6bkMKStC5GfnRbApq9uN7X4RLR1c+kiK6O/jQPR
75bNXu1DsvCNZvY2FkyzlmK44aCCfWKOySfuTBq0PGWPl3C9WWmYtiKUEDfop+74yDf1X26b9wK6
82QtyAHGo5+khzo6D5Toh1P0D8Mkg8JiUl7eR3kBEDqRlEoiSQODxMIHMMMEiCEudRzSHxufUIYR
YtSSk2kOaPsRCKfDSAl9k3F/2k1QEccDuBCiApFzWQiV9MgU4G3bQXJhBnkJJwwHCNHAAiLLqBln
BFR4czftn37arxg2KjovtuZfKpU4pY7ODLRrpSOjNXyTk8PAIntk+cnZwZfxA9FJrt5aXXqMcn2v
MrzQajhIMpqecGXYty2Ik6Y8apwMddoORvIztMp7t8Ff1r9wnIfCM7LO62wOGxmgpO6bDKaXS7Zn
Um9SZDnItqOeINKt4KFzPsVTTgl4GsyMxwNbqHlMuJVsHzPRYePoJ2+yP1eTH7uW0YbO/GfcRnfD
Br/g65fRE0eG755GiQRQm50tyKvkWTZoD/DNsLz8c94zzYRzkwMh1fWYpH6LZy62sU3L0hm15ypS
49bVyUN0S6jjc501DEtdL4OxcpOc9SAHP5MrhE1CxiZBo4BWWZYvtWmj2LAiW+l54esnmjpr9ucx
FPsW7yZDLhJrUrSAKmiYiEWUalDyUu3UOeAGc+WsLB8AzXyjpY9g6S9YAyXw4OR6qry5VmZyZf/A
zHilatmXGAqXFUg4x3IsuLh4sp6oEXo2nsPdH2fgKk9tDnW8s8EQkEaXr0JJ+PN//oqBIGccQBiq
MJknyPySg5eA/UICXyrhNYFdr2PyW7PiqvwetOoymYGNa3rwLOLsOokoLhpkIlQzp3wRADyUR7ni
7OH0WzZ3HBiToAj6bSuHC26yLEwZk1ZOwsoGDhszNCHEgaw5mrhoL9r4vWZnazaOuG5hr2KR8FRc
yz5n55cK2GW7BQ1oX0m3/9evxT50MptzLusB1D39DcbWRHatM/EJb4yu9FpBxtoJitL2TuX0FSuO
b8j6y8wLhL+ThCqDW2vRATcqnkJjgL1EhAFOmYRzUHcVNhLpR08gOg4qEA7aggeUW6/rx3CJHF6H
GrteEF4S2fJlOGPLthNXF6/zcDbJf5lDNHBf5pC5t5g90vIy4nRIuGUT3Cc1QDzCKSilysqfZmJT
cJG+4wdlrqyDz/yjZQM4NdDb1qPOPKxOVBbkUnCeZ7SgxdOW+DmSJprYeo8Ejw4rHRgORt8mnfav
TNns17Xs3xG5Xmr6OvwN2ygfSX/EZHKscL9ITaD55k0rXlv2rCNfAKmbfvjvs1x0t6YOky989Sbc
RLIHrBRAHx6ATAom5yYta0DPQWp+9c6r0AnnNYPbkEyc1L8VPibZQBTnX2ikDqfRnNULmJN0dtfu
ouMFYGmedz/rl0JmKf1Wcvgj63F3ItTMAIceLEIBIVGh1Y3/iHMBCFeUqjf0YclIsCHej/PJjKMe
9XwoGy/m3OpUx7xOPkX3xhFM3roToCEuyN1fQKhQ0ZKHtV0qSsomr/5nlkhnEwDpZwGGRmWRXZyl
dw0DjiKB+9hYmpbj2Sj4KJkoEyywPuKveXPyIEk5GyLc3UaOfN3AWPmFEpBux164Gc1QLZ+H0GlD
4uZRhvnkGNIpxnXggGJJESO06h/EXxvblLWFuk5inkjSCNgZJ8wGSXob/ssWkiOs2fi3DVZgzqkr
Jqj/uDbXh8YPdAW0gfNpWX8vB8PvVS2U4mMRdoDhiCkNGEMkpEXoBvwVk+TxuCJsCbcxBmJEGO6h
A+RUvauunYP7y3+PlCY27Wsuxg+nRiEh6zyP7FSLD1vf3JQljfJmsJ+f43slFW6jnmfMQRu3oZ0q
F81m1cwRuxxdfkwLv6VMsAm6kkrb9n/VyPvryf+weRTwKp9omO0esyK9540CjAPZs/hNFptW91uK
VlQWryU3v83FzAPP261KHHVLbEaTRjMQ0HOLrfgMCrdz3hP9j1ElfLuY7sh09hhZBjjYS2dHi5Kd
Wno0+FSwko5COxsKZ5klIr4Mnegg/2yKDF4MW4fymVN6J/OwvMKGurMGUrSTnXNhsIIpHL+8HtHd
Gykc9QzzbwQS3CbJtyQ0OK9hHjdhAnnbYSw/l2T6pPrHwM2dWWiXN60/F+t42NUboM7N19TmF03b
rjLBehmI+qmj6RCmIxkXEtMjuQTMhd1XzY9AyqOYp2bMWsNWB0/Wn81X+q9nbzXw1J3/b3jPAA7W
/z5LaXIN3av4IP5tFhUPxkSRDCLgj30rVPadCdbDdS+ywpC+MOvzY7Pbt978krlmasQFfaQliaMr
h4bA5lfKoboTsV8DFyeGhb3KLM6QvygQfy5cbWv/nrXS65IdTK/VpkMCoshiuv7W2ZVlUDJI3Ijq
FrMxJkcAqtXIXyuiBJ2Nra3+kKFG5zmqMhEH9tKSHA0mHiQ0tBJXgaxcJX4oFt+V+erArPydhNqj
B3lbYH3LuQKUml6vOBqG434xCmdDZKJjlXWH5CWayhOHkBVrdRa2vBjyjVYKy42T7xWZsFazU6d9
GEyf6Bq0ttjYVm+gE3oeUTpXAsf+sp3eUJ5KVZzzgTtqK97xJWoiJivKEapq381CeRsW9dVGFRqV
Sw9oSaYqs5gjh5cLzYOoGzh7WdQaDAkJdp7O+ofvVCqDlaSVLDsvx7EiZZ5haxOwiWXDlbvllJl/
4VIdmrGFJn4ACniUx9xN+vTmkChCOTK8ZWOhn8Hvau5d3D0mO5xj9eLw/UKYHM67b67EwaXwyzBP
dIApEuDNxNe46BKXa1ep/znYmJD/5yLAqTmBFDXGZ27PHI+XS0WBJNYoIiW3SVsuaookzSRE4Tbr
OlJR1UngrMPOBIqRTTJn0COk2VHugiVm+NmNwkf8icFKk5td/zIAzCRAWWnC+1SrXy0JkoQEiYEb
VK5/1Qlse6+WHY4HFb2UUFlYoQFB8uWu9huLY2jO5srCr/+n3X0y9NWU4Ds4ZKAQeWP+6Zi/gLhx
GiV2HpAd+2PP1Auxq+/A0eSF2DmjJGLwtQ/Z726Ct9JkbsXzi4vHK7iYYNIQc/mt8RbkTWuh1wFM
F3Rk/Rg3y1hc8+Emw3+9cxuJPL0I3tGtDPhYjL41Y2FJDzWNmtn8rfvyZBEs/NdgUJXrUz5GYK41
uQ5pvPkZ2YhgRXQXcPBSoLTw1nkUL+nT4LlYIt4K9Y3rjCUxGipupwpWSgE7V6OkkvYq+bKXlWmH
XMk5s39jC3qhC3B/bITVSHKNJXV6d4b8bs/pvdewYD2rq5zOYa5xU01f5kJuzKGZGmrdRd3yUBfj
eXS0Uz+kJzUposyANSUDSJyCtoh9ZAd53NGlt6bTYfkDfK6IMbrd78qRSX2CJozfqPuyel+vVt+S
KSFhtu4th8EY5Y/je0ZHXtW9h3szWDt4KTIlIuEwXqTVukxrcU0VYmRY1YrDNNBa8JsWBzLha5xH
M4OmZXyMiuRiPoiH9rqY61mNnXNjm8jWIshNPrhFf7CuTudXI2NDgMCY7GPfGiqyEs6rzu+0kDhL
HbVK7XG3UfPSNTGbY5UZ921OvjNcqhlyJ5+7dpt60x84feVYm9S/HKWb+FOO+YHuReF/YZDZ22Ux
UdGa2v+ybslqHGM6TgndSWl7MAlNUdGQfceA/vaLmqUI9TK4xUyetuZDVx549Xzm2n5rmZRf2PmB
AmGLU4vU5V55B3j9kcXqh96tH4bxp9bMg5JJd8rypJWlHueMYyffRPxKxFa25XATIqTUQFX9zOJW
n7GUs/3aKNQwkQCWvPI4aBUVk7h9XHvwqxYkFM2BsoE8jynKqdLjNJNbOE5ZpDVgMIueXbTxihfh
PU5Ym2TNxdKg741KtHRAViXiig3DQcXDlwV/44r5JpdmOMvUVMx3FV8Du0TFMU9bgR2JPACbsUEL
+072VOtX29Z0kx1gW+2GYexMm4gQk4+kbNyO8qOEc9NL7mzh1O7SYReUpLMnkGEfVN3E4odiCQAW
Wc1pHMNISUJBYX3Zs2mza+xQkjuA9CVPK+BbYldzJPs62cM9ln0YUdMn7K7kv1pdAtCNp5QVcdYB
1tqxfpyXoc7ZAIhGxW1xG1H7wVuW9d6ibUSmyVJp6Mr0K3OOr/hUG4MDA30ZrjV0IdXiWU+fHcCX
npb3tSRJXuZ3lRrs3ivKf7z2OZD97n+wq8Dw645NfeX3nqj7TKivgr9x+Gi/ACVWLMUo6+FvJkDc
s5X2o+6o4EzsjlRaQzvrvzSQSyAWIaMxinVH6FsVnHQQjwsDWX6mGJvDgBeTMTAv0BTTEN7n/mdE
ZKr6ffYEJDD1T/Xva17zQET2RcHg8YUBej7Jj45ZjFLgD5vi6LU6ORwUi32nDqxzmUmuUs9T/dIZ
olZ0mxIoeEpdD3+D75vG60RN4I7wF7mbYJdVWf1qJtqb7lO9u8JT9huGHJBh7RSpZX42YtKbw0rF
KnUjJ7huC01gzFt4TGXTLXB+49hEZndgEh/aEYT3a911TI7MnQfILz3XPfFI9AC8pUSo4OIYKWUb
izeZqNBt+oTrTqsgtmO2Ge6psehID+XHHG/PmT3z8rVUfWStWESxGbrL1Nxwmdq9RyJqJfX5ZT6y
7xy64kU2URTtkG5vJgiVtDFRY/mCSW6QYy/hfD0pvgcL/Cm0+EmlAa7d6kZk1xUr9FEImzRO8c5O
pYiXhVkXH1TLEhb1E0yhZoZLhHO5pDE6haBdfIdfs80qm5dt2ycHnrV0MJDw4FSdou/VOmbaSG3W
d0dtbjuTmgwWLaZbfeK9KMRV182LnEMGqkrCNy+6oiH1dZ6GExIvWMFodJp5nyiZdVPpHabW0TbY
0KZBXX4PMyD+htrWEsunXYaWZoVi5iRZuLEyQLtosRj+bec03LkbqTmHRaHxUZthuVhhThkP3QmG
qCM5/4hnh9c1xIkdqOvFFCQ+00yF17kEgDgDU05BnLNcx5ViwZQZcC+uGeufPwkR7YnoCxn6LjuN
gJHTz4UtyvQLq8EI+bUI2Dz1h3w/W4KIaXfM/vKEHkRT3S7/OtAGjd8aQHW8dsqHAOON0iBxRPhU
AYrUf7hmyV9kJHg4w+Pt3azDAvAQLwMxj72BAUA0Ud+Vjx2c0uKx99FXepCx+k0sPrwx2jqKfL7k
KdCnY5Zd0/9ixQh3X67C6sn6Jl0DrUWyLvKN/2reVEAKtkt2ph/a7brOlZDWBcjzCbNVAyaG0ZbN
KUEjvUWDm3wND2NKPAw9gLRZNAODG0n7YF3LUNxRMokIN+glWISkeLz5PWVuoA9bhvU6/2T1w1dc
GjKV8+mTMYIySGzWyM0a8rAd1SuM6kyBedHiTnxlcXwY4y40BT2HE/lfUYQWsV90kwpDj+b3G7bI
iVd0TLM3oYji3FnqubbbS1NT7xMn15XYTRd/KM5bhTFp0Ptr6hIoeWrDqbusRRvZNcZ6nRhuSweQ
31zylYb6I/7yD8o9rqr0Fwm5GI1nY8VvKwxTWb0Ws0H/4n8OHgiVJWsfYJTlDUKokszYGCHgOiUH
fyPzebGBk46VjrvgxZ7DdUjuekkWU5aOPQO7s0MXwM/RR6Tf94VNm0bpNoRmowUd8VLC5fNLt0hE
ve4/GOB54wsaIbYn2JLGB31S4T/lvIE9ZwBy8Wq3QNRyclDOZ+8kB78iyMw7ZA8I0+EzYlkDtX8c
kueA0FNCmxzoNGNHmBo+KWrzlbqJywLDJZfouvhR/HkffV9Ys+ARItFyNNE/EGBq4aawIVevk002
Zu7Y5eFmTZxhXv5aih7AqEEXfYPhMcIfd7hsKywZVfcl/YUMr5tNkPE645Gqke0E/H7UsGgoZLtA
9Q/IXBcVRgED5sSAiZdRMC0wwZ/j6YVMfsLlhWBwyjmSNY7hTuDnhYhkFaYumnOwaTHdtEQ1a5cJ
aU5kdswAlZxzVaG9WYNb7zYxitGs/qolylVezGut6FdbV6/UuqUAjRsvjHVOgCUO1RcJEkkhP9C9
TrP4mE/9xJ4BeJGU0ohZzIHZFgGbCD8tJt+GVDXPYIHuKh+TTScAnJv2pMGkIG5gYKsx6AKFUXSl
BJKc5ygLv8cozMZyZ9nYjBPyH/B9LDOIbgIoi//MOAt02NlAKfDm8ccbmHEQ4XikKK4GwYcJWDsS
egE9Lo3vmpA4907XkuAgN6XOUv3//aS8K6j0Kjx/wF1dhKg0OHvlg4jlU1Z9O0CgU7LmQvjzuoSm
9NARpZtMZcPLmHE0mW9URP2F4UZHAlmobbfciTpWL2On0FCj6dNUq4z2e7NHmyJpghRv2ciuvF3k
kNtohdqykEOn8kiTdJ5Gx/a/YfplUAI5H6fiP3n3lhxmcr0kfn9tqnOXZGAlCzyzjiHDwGK3WDlO
Fl7VYPdAHFtcQ1BsS9AU3UXuiFvxHAtFl1/S+tSK+DkrNNFhLyXKmOh0kBBbMNltKe1zbjCZNcVp
B9a2tM/iRsnNF+hYBhEgtLligCPVezj1iC8XcVACl8JufIYkdUycZ08RSpmFlEtaWXy2tZ9sU0Hw
91B9/6lctuwxvfUHu6qJEcm08Kb+LdGQa1U6TWQFoZXcS+FOP/bYnyW4hUgEK641ElkWWZE4vphd
fxmDfePXvU5UqFRWGY2NG7Zy6k8qGE6/nVqYgPEJJI0EhgjfF5gUaycU5HyJ1DGNtXbcLJb2nN4o
emHrAeYHqxTy7+fAT6TJcCM+MCSDG14ceCj5+8zohwRXhAbJQ+BKuPNVh4GEtNph4of7s8zObSr6
u/RoziPbVRbksTX5KTO9g9DGcQJnwkHu3aSr7806XS01mrMJlqL1EPinram9G7oUifLcNMk1rYIX
PPNH3ZBcQlFDHOQOqZDyScXY3i9tgkUrsdawCuCfwsUM7oprto7N/30CSt/cXwmo0hpuizkrbs/r
h5Q4ZBJlTS+Dmj1mTN2rE5bgTpRRijCrnFoo7NZ/Tg+thOee6SAm4Rdu1kjB+KPmVGJJV8OZngjx
D1XxbBhQMYOHctIV/UbdaDWtFzler2vmXFjm1Bltdxf9ngOu2+iPGCqe0iWGdnfAxsMjRevnN4PD
G/UhT8b6Psd8M8+InzxjRMZzprokCTyZDsS+3J6E3kRTyd74w1Z/8EnX8js7klyrwqVLQgaQn3G5
NV9QbPFxxgFgdH2NhlI+zeBCY2e8CO/viMZDBgj5Q+BWX3l+2DvjDnRdHMwHLSPxaYwe8PqoBGZQ
cp1v/RN3sDy/VmeN7Xk3sfNGX9YzbFzGrUL/ai4mcVoM4GdqhMcEnlEKrE6aL6baXZqe/qpkcYmL
l+VjEPU9Tstbx0dsF+pZ7ye3lskeQEvrY594a4EgqnKeaA3lBuLpjsfuntdHLdoX9IuuXY/lFSMu
iddSkA4tefFiEcJAuUrUosf20+nHh13ot3naDoqK/uVaieSVdJ9OOMJTNwdXtKc18w1ZEdWmwRik
bbw0OcHKJAeNqFipnjiOCABG7G09YUoMGqxIWHMzjvSNV5m5lznmMSfrL5weYQHXHp08qu1mCe6t
racEJ3M7r5UpI+m1fbyPpoGWSAuuZNeeuzi74OS72CPWvCOq4dZS2BBkvcW8UXPYZHo6iHFkQ2ME
6n9TcXAW+2Ev2pM98asza6+76qnNlBzMIZ+hjklN6/owlqqwRn9oiWM7UMNyTq7dpzh1m37txHgF
3QYrVBram+Aa0wjV45+cfoErMH4ZkuGqiCftLk0yIHDSrMyXZX3nEyeEGns66nNXGv76PzSd127j
WBZFv4gAc3hVIimKipbTC+FQZs6ZXz+LDQwwHjS6C64qmbz3hL3XRjqIG+ZrPxJ6VhOdFL3XU/c+
heN7skTv1ebcn9SYMjJILxLNgGiL+m9o7ieFD70ja0ZAUAb+UfI40fI4edW76QVlhwmcrgcAQATr
xHNNrTmzpCgo1qfYRQKxScDdVI1X9y9W2HB0T2hZtzU1VAVems1HWpAioPltIR2X4XXKQm+A0gVI
Lix6N4OtCI2sDUla9uC9bAfeWvJ47hgsgl0trpaYzWyBL2DwaGAdDI9pzF6pFJChXCqGwP1fmym2
gDIaIVhj8R5jJBz2FgJtgQgmZTotAYlTX0HwV2iVtwyjY4FrvoLfY880ANfTPOXey8nNzKoLY0AY
+iW6v+Q/HexWx5cTSsK2Zf7e0kED4y5q9CNwavJec0L0KwkLIsb0LAh3jKYdoWgQfgP7A0HTzMf6
qdfxR2mGZ60/iq3qqJVnFKAR0Uhs+lfrQvdwzkPxXLhWqZFaTjXB8B18K0KlPh5cDaGSxN0liec4
nfaC3KOZIHREk+1SL+1+pGSLu0PWC+hUeKuZHKPxLfcaIgoVEYWhgf/oWcBKGcvs3jZklepRR76L
NQaJDwqYWoemIKBZZ5ZAmIEo4ysbObmgKk9OkCNZ0DtsEyWSGTZsg7ugNapn0Vab2p7wUa9auHlD
b+22ReOSwsR32S1lyJJvsk0Ka4KADmLbbiNUfcKCApb4KSTiw1HxFxKQAmXfQ7Knr6DOI7xME4/x
FtvCntphpD+HxJPQwoAgYpY5HlbIYdGyhywu0avpdmH0nIPsYW2ji/kRlqVnhqzLwEmG6IY63xw4
0UiSWyNaKdbLFqUcMw7VzoHX1TmSsfrdshT2FYvbwkXSV5kPXINgxR1jHZoW8n+gcTAkjf6Efybw
QMQG1032166AaumvWbfVTHw5DjY8+5FVusmYH3s0Rxu1sgAy/leOzVhBzCLcqrLMeueXWThkE4oW
eqnklPYaXsv2oonaxSyKq/7TruueGKUcAsU4qyAPsPaL7HDMwSiv+U84jZnX9bW6BQoQ2JfomskN
uqkEjH/gITLbLh0QfUTps3jJTOWI0JK3R3IRY8iTHRgs9FKRYzOGDEm2o/RYrOKgJwqaitxGqPs2
1Pmt17Q76rVSvErFu6lkbkSOnJ7fs1G511H8iNL0ocTpQyykew5QO74b008MpK/KfCnorjIsmzmB
5w85yCE2aWLMvyoUu9SX8GQp1MuafKmte1apdv9x7cfjcl+ISaGQBMTNwkLbAzmIHbqmKkIm2OLT
G70mdolwCyiqDXgIZLu19OJpcOyAUsQIa3gpr415RksEogv5Rk/nFeLjoh6mDYlw4zJPGRj+34j9
SI3qHfTh2yRUr4Fe73KGtp1jjLHfjCGefEBSvEP4ngDP2BDzUk43Tr5AiW2r5KkkSaAGN5d5IKFW
QAit+sBDI1Y1HkwqXi7Ac7y1Uc+QW4KagEj60aq3jFAUHbjreFhRmG6SA1gsoOJMBy7lg8XEEVCf
Ramk5ngmoO8zvKp3m1XSjn4BPZUKJv+hlD8Vsp6folXOJdOFKz28bo3e+JN5ZjoDDdqnC5u/BzP1
/TQ0B74ByUsYQbBNQ8qrgfdTOlq5ryafcc/YHvx2W3h6LXrZbOJKSCBelyclCICvg/ys8SoJ6an5
2lN+99RUPzVyhPY98xbxaGYfMml6PRO25I8nHTn6cFcIN0t888G2HIR5rd77d6MvbWuZbVM2EORl
HBiNMxd4ADPVmWfNAe/NJUXBm7hNAM1NkzcrnsRiWyL4MzVWPIiv6g94CYJag/VAQEPRIHawgF9Y
oCwEFNHt0GN3lByAluyGS3jbFeqtxtQOtdY9QKIOUPTlO8O4w/+hDeip7EIpkT2XuXBlCsPatADE
JJ/HvvdztmMyh30MTWYCWG+MnytUTI8/J3wsWQDOp1YfqMPM/KZvRIQaPaE/Kip6jhXri93WfplM
b9iLbe7UCW5SXu4p75zZaJBCNI6B9nnKMkew2Vhnw00DX1KDvBOCh5kv2LqtC1uyJblixz8Lhu6n
QnP6olvweouYvHomSobWmbYw94UUraVOsZAw1DGQsaYhhLraQ11Yaupdb4wrRV6GcgC/EEvWJjmG
p+hNwnJCZ54nBY90gOLTnsw3+UUaFHcRSEL/4ylEewK3cN7WuzcAD2gkKhyMnDW99LQidoVDC5Fa
e8T0z/Km+jbOyaBftHsni+f/t0FSyf6tcxbVKwkrSPXhMhwnfBCLhcRO9wZrOW2Wo3SDwM2Q7pjV
iFumz0gSXYjTR8QcEnkXPdXpwNNTdbWjsOmqdBHk7FYMRYyksjOSTSPS+mYvdSI8BGF4xAalaGZd
i3tXWNcuky9JU52P517RdpzMHTusiaT1YRXwtxtSMhEgqrKbLRiyPFS8VRY6+LAiMjAhvBVwrIaH
BJwHt78F4vaFZiaWV9VK7ESvGi16BX3sUyHuORENxwSapAbjJd9K5gd3hW0uwVGjSkFncbNWpvI9
e1PuK11wZv1bQRzV8R3QyLKFx1BtisuB34HNFK0AO+pbTUyzSmIUA5gK8RvrsJ+WTUPdQFSj25T/
DBIoUznZDTTJoe6NkFLBrgsRU0OkzXKKV7UoQEmGrLdkzPqgW0jBUvO9cYgkpFDC/F+ImShDCJpZ
WcUMvWoqW/RNOcQDAhe8pgkh9ZmXvBCvYd7e4v2EOBv5jdum54WGLEIhi44cxlwT9sfaUL26jvxc
RUulTnDm9tq3VoUwU8PbUs632m5NGbm/eZZavjjEBWk8yoMvUSp3unkIKQdTE7gsq23yPuaLpIiE
Ks64GhQCpCkS4eCHReWqLJ+nIHWjNMYegMeYlK98NfuXldNaCBNiFdV3Z8N92uhU1Sg2aCCaQ5Wj
V/6dVn7wrgqkXd0QREJ2SzJ1qGgx8GQxGglpM8dMx1DxTurTnClPWmydaWeb7DHbhpqUPWbHHlMh
Mj2cnVkVnZivqlmcySGRg44gLElSrKWjIn/lpgzEIz1W8EzCtAfoTZIAyb5oCaGZmJHuhMUpJ2Sw
ITZzBWoTzNVO54CCNDyp4RNPAya62hFMlCSn5bzqFJkd6yQ4kKXW411JV5MrihhMqRNPQ3JClnfi
E4T73pWWxyUdJrYCwNsqAjcGdyqOlRMcJDIr5j1pGF2/yo1TUlyOEskPCXEPs/atILkD8CneZDM/
Q2habq1m7ktwU9Ynkd/TbHcMMQxY1xHHXGk6+sXYDjzOQbDSoNE+MsBhyqx9yrw4kMVSZvrJ+Ntb
kMJ/g11ErSl3OH70AvujcchRrfEDPiBg5P6yezxpwheBtkMNgxPLzo90N3Dut8zm4q227zmZlE3Z
KEdwlwqKqvK2Jv4ZMhNxKI9MN0NntSanG2T1ypAfzSj1RpnQP8gd+WlG4xMpdryVpntBxKCspJ4x
C167biLn4RREV/lXvKqsLisPvS1Jchh73JEoaALJOUhgsUO6xKKYCa0jXzCNQg4ot1qHGl1VGMAk
TsRKlgtLg72kX7o/tJJoThZBeEEUdJMbNxbRKeteXuR8Awbazptkty339B/UykWdLuqaYDB0XyVR
NrnkjGMFfOnZzboblqiEoYLlKAAVeKPi2s1DqwlfBnrtUU8JQi1smpZh5PRAICG3RPYga4aiwTZn
y6ylnV9xYD8NSKhWJz5CM+GOS1mxYFfqoFbVROnJ+OOb7wE18QRVM0Nb8yq13FTNhnFwPClHLWDg
uNMw6xDUQKc/KahtFOUyTNYFXy0MEh2TepnFr5kmPzM1fbKqbokG4HyCKtE1ON5uhBrXxs7CDoLG
7qw+ZAm4MqNwYOfxrPpEiJzlBOXvnBzGrLhKlnqdBKQtZFREDZq36rZuRcX3QYzelf57phE2l+QF
XbVmZC9oBTHqdtdcLM5QZ6bKnuFAjwZJeDOUK2FwWxUBgG4cB6v3pMDwRIdEsCbD4KW9pZm2i1Mq
nVm7Y3G6EyWhy5ciBs4wFRf667NxFZTN1LA9QRfYQQam13YgcyFjKnY6lspOqkgk4j4bN+a6qph3
obipPRM6fHyKbNIo1POkhFcQ1JE4nOMluEX7SQztUXWa2HLDOT1GUXJkPnUcWK1HAlVwILjhof8O
0vqJXsswhGtWKitV9w7qNAad9YZBbQbcn0CXAZ6wxgvdoQDnorqNU2I9ESkDDjh2fLOZCTHdMqMM
MKpK62of6KR5pPTDGMGxqKHqY3Z1m0QjBpOwJylEmE14oIrux66ZVb9qVBayzMuTePUboS9xedXx
uslagI1VPYn3XZKrx6mPXcuR/TrfLKLpzrZCmFBsF+/LY8mTc4wJ4a2Si9dwNl+mBN7mxljTUOQt
WUz7TliX/yQyMk/eOvIQ+3lmeZyDEFcwyuRfCf8rTl4Pkx/sHGu9veaGgLR1SB9vAsNtTZH3r9Jq
r+dzRROQ0Fos+54zpYHh0JtvNcAApnRs1wsE/mL9rRFZBjOFPbOIFxal7xdojCbflnvr1CJg67e/
OeIU1BZ3Eht93IGagv+ehKAnIzAgj2G0V8Cq6dYmFdXDIn90AZOimKq4JxmAryHN1v6v1PH5GIKN
Wt9W8B1jMLBNlTjJBTcvszZdPRQ5iRshEFwD7UI2clMn+1DXdrynO+0fWnMmb7GUAxY0CBcvb3j4
mV4pj/SRJ9NDr3lOFulZQNRBAsJ9oKoRKyTCvdmPj15whu0MAi6gF0EYRUqDJg208nuBRPciTQ9L
a+2TbcKTNRBVGld7C0V4g3FIOHi/6nkB22zhsSmb0RkEyCIEj/HDBsI4ia9Egm5HIp1UElAQaP3r
1pQORXeaH8scPRIhHwNH4KyYmxlRpYjudTia6oExCd74ndG8h9aDZmWXb4bDwIYdlte+2/kVc/ou
j7ex+akP+TVNg6uVjzfNREFjVM4qog8tVwt196/widuxayW3R6fnL55gImbTbGSDI8KDVurUmbFL
3Tp8VmFSAT9/G+GjxjxHYwSDf6WQIcDlDdUZqY83vXsVSGLq0bnzu6zE39wLi/WBAGSljmjo9kY+
Hcdp9nAngqfpE3v4qfcyVysDZORcJGoyF80LG6FDwE6DRZKQ4hDdiUNxKvX6NGr1aVGyk04gzbwQ
ZaViPOw8SYs4OXKRjMQI+oxp7JT4nItkCHA3f5sdYoruEojdRjFjW3PraDobolcTNBBfC371EIK5
bTyT/K/0rZJAYj4lcNa1Em26PzUnmnsYvIwwnJHjdYGJpUTUsx22eN1y4jXHV4ndEaOX8FSxWhuf
3eKXsr7R+Vuplq+r+jWxzlNTO1It4QPCpYqwGMlOlFVuP+Jp6UdX5Ss7p23zKqqECjW7pD/NhKj8
WiUL9kpkdfAopSvedeoLt+8ZcCDqXdJXdugvBprgbryUv6n6l6QYPjNnGsj/5fVRUEQoOBYFe0hZ
G1TDjSChqxpnF0ygMq8lgkMdCz7USCRX8g/EMIYB/ATr/aAbjtVCTymzd2OgR982bW8TR2+rtWLP
OMOSB0kfgxrf8UYbVv8ky/E1M8xXymKp+iiwYbRD44edyj1kvoJTgf3DlhSQo2dUy2vIwypuZOQO
C4Sc1C8GicEA56Y5P0hfKFHlh/KVM5U9pyFI72ayGb4Fo3JrOXbBKy/ylxVsSyWC0C/vzcm+jwuD
upBBETRC9CHV6Al3ooAoe3hNvsPR6ci+UA0cARMGFga+3U4LtjPgqJVl+MY/y8n5Hh2kCuZcSmbd
LJ+UimTKfvGII0DbFPcnqbY8aBwaQMbK8saRLALAxvtQJhkoDT10CKxhONa2fM+efHi4bcJWhkSg
fsgfYXfpANFtSALaxL6Mj0OJHjXwZmp6/BmMUwnUS0lCxSk2bsf4au3x5zKbpsiaV9YdWtYGZVZx
mHKTDeS+kmkNP2QMQcOHLjADpowmESVIIKRnTkJFOZUL4fSAGVkAkRJ6QCszqdUhNllQFyzsOzhc
u0E7hqz6S7LwDMJPBnKx6cZS0IHWF4Z6FTstBOkCYVn/oYIz03f94K0GH4aATC6tYmVrw5y+4WkF
CmLAfvNGoYfformx3bwlo37pK/2M2tXAcTlyadZ9w57KVgvSbBf5UNPXOb3B0Z345I/sWsbiE0oz
aYG1nDBf5oRboJRaPiwQGn2QZviHMbWuSpQBMhh+eT9YhtPdIL3qM2OAjzGXJGVRio88VR3HbY3E
dXMlmICrvPcoiclemIzWXb6bPob6QgjBsw+CF3yKLzSuQfII/7UWgITgnnckG4qUrop0VeU35hE7
g0QWKwVpzmxl/LiO6nxmGgOs2wmSn2gn9+lZzi0/HmY/blPfoP7BfKobBXO1Xa4jjw/JUU/fo27T
dSRNrm0JO4fgVxNi/r9mOlfGrzwpuEKg0AB7ollsxPCQ8YPWtNsPK/dF/1Di20jeUoqYDaRE9B1D
AQChFUKxmKKXjOxEDbr3UQb52G3qH9Ftp2RX688a/Tma5b38YDkrgKC48mmk1m/7Qaa6FL1Y4EKY
5YAOKpo7iTtf8/UnBlrewzVCJcB/4l8CIOa7EZGA6Zxfvr0SiTYNy1E3DVdscCot/rpRZm0+MutT
zlMluYUuOfr4vg691R2iFEs9qhuiH3Vf3VwzY5MR85a86zLloNpxsVq0Y539czV39SSf87zxxw+Q
4pjB1jTYid3rpsDo9ESAT9kAazL9K9rO1nzhXyCFl2F7TXN5P2yZTwb1uwJucxO66Yz+L3Eygqjw
e6/UVyVGXzA8I+whhLQICNgayhiO6lP4krQEpE66LwcCGrHAR9m+RVCzkf7EcpNI3dOY9V3YY8Gh
ttyGk/gM3gkGHrDkYxLMcWQwKWKe9tNjcDags1gy8bkVBtH3Gf6pOR+G/USDMPXRlTE1zxMxzm/6
xLJQ35hk9ZobTuMpnq5SMl0V7gQmwhY5Vyo5V28bjQuI7fKgnIPwLsHPkoL9qoLAsKEG3UZMWCbv
WVBRyZ3En1lpkKYvsEtUR8wEB1H7GjeWbj4wmQnHbOL4PyJftRYyZr+xgzvMEla3IXdnjADoQ2Zh
mYkMDllWggUnqJHmCqmdOVtYyIWsOFDQS8KtXXKnnCXEDOJ/s6c+sk5N8I605GBgHDR6nfFdYZGQ
VvOTWLpDi67dVmeyzqFic5aJqECMPZox9hHtDxEE4s2oUTchREcqgUDnxIHelM5KyqXHo16LRQMW
/itdtMMsOLtKBD1lavZaBslbZkG4B6yxeNJbLOov85g8k8NdiPsbSP5Cyu8hgpWYeQCj+PSE1SpW
y5deu6oYamoCXvMtskHGWrnyqJv0jikiNQvg/UDJGdJmqM4JqWJTgzAFW4sM23Voj2m+lxTstgzH
0SNlGkzkGP38ELAcZEuAh1tTr3151WYIyYviiQbK25nlhvxScEHX4bRX6OnELXqYWxN8MuBB36nI
W9WP4hOE113K55SLN8sQ/Sy8k3GoVNEp7+RtRYIFM5yZXEUF0Vy+2nWmexiJD72hL93mZnoDJo/G
lNHTtoi+0lG3Rww8O9AFPWv0cVh8NudsKcXV3ndCxjtm3a1LjSsVUsFnk92rl7K0iBdHTYone9aY
qwAC6vC7xLAUOYEJjtfUPa8lx1CeQpkZ9L3eoOnaulOhgHrYsq7brV+0QGdLDS4FzBRw8JrE7No4
mPR9PSBJIz6Mzy4gspccN8EafTj9I+giCXJXnftyPJCfOvtWLfqLUm77MMX51vmi8miSxgnY/gun
Ol3IEGJjpFSedo9WCaWwkT/SaU3i2nFlJQx4D1C9kFKkHjt2JXg2rfmMR+lppNEzfZJT5iJc2IfN
Z8WV12c4GEHpo5CjKdRJYsOMS6aWr/BbD/JTH7eLPBJZH/uzFZFqouFMDsFhEN4iy8hmGLAzftpI
96k9y79oN+ecBSfSLPhEwiv6slXkE9AHoy2BMd6zBYpgSlkEasPg3sPuIh9HvljPkQsyAiUHTaMi
K4TwgJRwX9SD/yyqKEY/vRD6hAVcF0W+zCpPYohaaj/RoieGHQ4fwlbVooeYmrfYGK5xYJ1T/vAa
aimDnJKQyHDyBBjuvmWUHPCETYYfdvLdMZyy762pIUIix9VPl95DNCWxi1oVkNThfrgfkalZ4aYX
7pWKoAX0/TYr8zPln5jPR2Goj70ZE8QjudU3G20SCKwzsrabivhEpc+iyLukOlOyU0IkEnlBx+ke
8NlEf9xZVB0dqis9lN0IZ94FVFLfq4fG4pnxrx3myBxxYL4aT/B7i/O55gCUZpwvkwZnIHRpRmsS
DCooR62o7KKB2HLJ9MZo3712bCnCRLRJpmATObCJ1ELVDpfJFlidqLT74DM0RIExhXY6OlMYOpGF
X6fYGn+EEl+GVjhnIY3qYW5vCfnu18oyHziElDi6ibp5J/ftHsa7L7R9ixifKVUtJp+NeuLne8oa
qk/WDNx9pHUlGoFRK7HLOkgkgZSNuol5BnDX0JY1MJWHDVoa6txEaWxk8lw9pBmDR9U/xsSuF5I+
BtoNSFYOYqEwJjql/9CpbAIKeZP45j64l7CypAglP3JiA1CWUL4ZGdyHUdz38hlkdL6kbq/9l/zE
uOQ0Gi7JlBbsQtMrFtdqFEI/ARgU2suCadEajFedhhZcfRmBdQDxkM7RrqTLmVhx29Vrk6sOS3Kb
WvBfYXxAENIxBQ+nnlS4UNqhH4uoz7QUAfAnPis/YwgfcUqQ7IfXRL1MVX/tVYwhGdGMTzmavdKu
FlbeI8SPDH2bodnVRAQbgneQbGwowY96mz6a7pCzOOW5AE51HZOYuoAro+M0IAeqzCsJ7BNgd5ER
XbPKjK0/whjgg+FhYWSqb6Ek8Kcs0IMk3xTPTlsONprqtXAlgROydkrAEL+N0x54Yv8LoxqD9MGu
/SgSXzq9kWIUNShhJ1sBjdiZCuSHQz+zWQR1g9UeI8+aK70hcUNR+jtBc9hBjsA8Q7wCJdm9aLcn
1Jdip+wM8I7jUMFtZc+D+0mE+HCVbGo1w6dZ4fc3fHbsn0QjgluEIadCf8n0HmQH0O0MRK5kZ68x
dpvsNbeQEh1NBgmEm6N/Sm/laGJ3OOihdNGJ+M6zGapVeG1ooTWRuClp2afRdKnFDPnOcA7YIcTX
RkwuKTZPCLYpqYiVc1XQpWsFL3sFpjl16iBwxIecF3j5MclpR5gJe33EZNFqEPxrUH7CKuVM2Co2
f1ihdMe4VfJLRoO6AAy0bqmLSXeDlzfs+FDfLTO8cfvciHK6BfNBIT58Zn2XJS0DfmsXCl8pIkxR
J0N0StwKb1ceyMw6mNbvukGyjepPyQ2S8KJTYwjHr+4+oN+a2Y1ofcdVC7lxwCzdPwDq7q0K4Yk2
76Fa6ZnLrNHN8vwIZPVYDqHXRcxPFieLZy/IdY9CKVN2sv5ZBDjZLMHRYsvZWutadcPOdVhj97Sj
ks3o0cFMwkdMp/U/Anan1h9FGzO40wP4ggLBoi5EkmvBOl8e2bvQYxc3Lzo4wrn+HilvVYv9MNPi
di/fxHzxdVyzULlhPF9a6TYfNSIBnqr9KjOV1zvSCRBvM086UX5crEe3mzKZ/VuO0Wg44g041sJ1
/BsYTwijP4npWYyls6bVGx4kdt8z6eALJN9lHE8EYGesOFQGasfp2IUwWDckT/VpeVy5RVZdX/LZ
uIioPsZkuC4Us2qVHQ0WGP1xYlHfvLaz+LSE6j6Z2tGijkw8OLsHcxkOUUGuR2HuoZ6idG0UEmGE
DGVy4RPARXaUwH+XosM/YT8HuTO1qm0SZUibjgYLLEn1lqQ37vptX3/GnHd12G+7ValNv8hFrpBQ
omGhtyHGPvHnPnNbHXwuP9cYJVejLY/BPPGyIVtOoYyiAmJifNDCjdimd92VlTOqXhwZppl690jc
UN0vSc08brGREIIlPVA9LlTjgbMp5d4vEsvDwaDdaL/wYYSAxmRE/kMANXCA/rZlUrvq4sn3NYiv
GWfOZAyJRLmX6o/Ijxet+wBhYAJNToI97ZM2u1ZLfER3pI1QQA82MmG20xZlO2sgBO05gnYZ3TXa
LBSXxPT250IU7IagimG+tFDb9Ur0mPkO1nkI/XjbS5wksCXl8laATyjLtdluW87vd8AsBNC2c3sI
DFAn/FlAhnK2GGg9MGDXUFXcSd+tWW4q6ljx8rOyaRkR82uSSjgye/b1R4Xgbygjkp6pXSpQTxhG
KmQacYkCEUI1GcpIgVsZZco3ckQ3i7qrbsY3jr3bxxoTce7QBSP+2UfhfAnh6Bt4PtvsrBbFuWtz
t8kfuan6Wjj6chX6fT6chgkZHCw7JJM1PtmwJFU8Yhx9aAdH1ueHqJ9i0mrJzeNmTflpMozRcl5I
O5NVMK6xY55GxH5YUdXcDYbKwUGPdHO0K6cZT8Hhn1RibEWBXERondeMOnhXbIuhZ5cArD4kFDau
yYKPp5VcoSgrtsEL6v5Z6H2F8DDEfwFC3oqi8W7WIG2YM8WSF00M1NlpJgCXkhPeBU/8qBX0vdF1
DhXuO2QjTDJNnMjbgFRbBInGEAEix8df+g2YP8cC74USqVoDwURiMbF7wa9G0a9DEyIEKEGTveg7
XSL/r8DkQfWVJNcMiECHgAXpCToPA01EdshRe/RAG1t4kyHuxYFwh/Q/6UxFzW+Xw8iYbhdPMIu7
k6HNdvNll4RmJFjffobmjmLlo9efVLaonFp1YZ18wO+wz9XsQPOOZAmLL3E/Vqg6JXwJA09avyO+
OyMgzZnwkFvqwOqb1bVC/CKTtEmcXZLrdllebzSSu8UOgLi47jYu04a5I4tpWxDx3n6kDPJD2KLp
dBSIeDViBibzToguDe/qSqFdYLqMq8mFt4m9ORq/6hPELTTyrqLkRYt4WqoHp2ag73njiKliEtcW
J8vypLsuM9AE/h5vufiGRDgMPEkoulKZLCCcJHDly+EtooCHVJym8wkREzTelk8XjIS9cCiXJNjA
L2r+zFRzyT/ZVHjhxLo/GjGa9UI7muSJIY/GiodefSea7YFPuchaJhdoK5XQze7JF2Yj2FqINxHF
N6F0Rcl9RZGsHTSBV09T/T6CSW9NuwqlNOKplNZZVQ98kwjOYdDCOKwOEdSrBu1sUS9ILLf57Kko
0Bqm3sksOegb0X9RijK2bABS1yyV8piNk70siCvyb2kKLm0CFEUogKJPF5KPrfnC4TV4aVpeA2u8
WAzk43r2104M6EHQ+rphnQnIPQ1CYmt7E1w0sQQsdZCbSQZ1/U4jm63cE6eNQYTcEBoiZ0FDFyL0
tzMj3it39nxnfibptmQpU8pvDMT0F6bcCRIx+A2NY4cd48erxqIfnL2S7Ql6xkPRdQRADrN3Ld9t
js2F1pr3YWHiID9WPYAQOFLcES7ZtfzcDhy/StJ6jSp4wARZvY1vKIY71KyUv10RHsae1PKDnOtv
CGTfO1l7h5D+3rduVImPpV7e1FS8KNMzF+NngUG0cHWt97mt6IJ6WLMFK0dDY16iVbC19rl0QG7a
pSwQ4UTAKsrSmljOyS7J2QRLeuDYRTxu10CXNoL5xpRI7N2IUXFO4C5/0eCgYPkXkJtyx1iA3rRP
Pklo8+rAcip3xuGlWWgn1ZX8gxP/zCPdNZ76qwoRf0HqeADJLeVIuVe63+DAWWnxkYbc4CgYFyRv
c78HOLRmwfNPCcNvmSxYmeFkhckE5UOKFIcdy4H0GYSR/GtjI5nx4V8ty4yePXC4JsreL6zibMT2
828Pgk/TxQOicOrqcfARN+QEA0FGjZSnKUTohnSqJG9Agh7R90RYJRL6HtguhxzMlnpSrOTUZOzV
BPYkGfS2zRKM51bV0IgRR5UpJww6KcpnGudhS2kXMV3WhwdDpoEPa/aF4lXXcp8R5jk96UR+/SDZ
GWm/iRfH54u0UMa1VjcOonAcuKRZk04woc42O/G16aL7wExiK7GtGEyicDboR3z8P1oq33Hto3g0
eyhvyCK/onh5q6XyvUKAeSOS6ZEDb0YydCgs1FcTCKWuAqhI28fMjquRtT/2PF7sPjKuZrpcMadd
9fQJe/FIwApOLolhXB5qvt6GPoF/Xl4FRzp+Bn4Q0at3UyeYl6lfvotUld03zXvY4GcjchRBgzDz
wcsHokvRenXnIVvO8W40QHMns402FRbySJJWy96zti2XrAAi78+9mn6Y/RVHz7039HcjC98FK3it
tPFpqvMloQd9s0jKSN92xi/7QpK3Kxq7QAQdhCR4Ue5hLz36xh5DhIsahtnHTprUYyEZx1IcHRJY
ohp7aayBkzWOSa8eG8YI+DCPvdcX5tlM8rM5Vn4bM7yOata0tSdSOVrdTCtX7nuGK+xjRwXENZfJ
4LJ0e41wy8lhtCN7LlWlayVFZPLgddyw+9tNhDBAnlcAg1J2T+xFIjhon73szHi/OgSEgXJQfnvt
OHEgJsY+Iute4tyiuNkrpR9THGH1sMS/wqKT5W4VK/aiZPqxSMaUtUAXbaFe5RuMGmkZnCAV+p3h
GB+JP64OAKmx42AXYEMaFtFR7woAFXPYzN3kfE1bESEV2hP0LwPNbxPvSvMZMPUdOFHBxTtqDAc+
6xx4CWAgcIDAkbHANY6JqyfMdckxwGViKB+isexkqecXAnWwtvMyn8Tc8OJ5DfSBQfpynjrwlIFy
GiSK4FS7rAHtdJFJvBNqIn439UMXi/8eoC4bGJSTxDAx7sTSONcc9DJ2Rmz7UqnYoyMuu4D5QcmX
OPBIhgo5Q7O7BKuMnjkufd1iOOAUR81nyOIHSJQzKfIE67fEwvkrMtLvUVuIOUQAwmLMCJMOQ9Dy
iAjWK1s6Gpa60Mo/QqIzSKIjdPgE4IOW0i5W2IDijIgjVH5qQP2TQEVmtfs12a5ZwKt5mIHqErmM
0+yilnuJwBeO4pn94LXrdsOAdcC6s2SmdyOyRKclNP/CPjzlHra2TOwxewaMyexKOg1wC5jMgpJV
ok/+/hR/IUu08n8cndeO3NYWRL+IAHN4ZTc7MHScJL0QmsScM7/eiwZswFcXtkYdeM7eVbWKRhfc
HMXSuWrhSbLlZhJfwr8jjhESAgNrOv0zgW8Xnz1+IT6bMs6mGikZKx91TNZyN+ToaSXKHZBGXiWv
7HP5oVU2gK9tO2MsOYbcQ3RCouMt00mPSc95FE8jGMmaSi1bI4sdEzTqyUfnYF7Dc2lee+4okBpY
RGsccOJvz7GSsEcbQuBt84H/qKoOZzDNLigM4AhENkHeLo7O3WWk3izP2rcSrsTiKPAColxzS3jE
Ch3bRBkgdmYrhb+sQmPFhPqGttrxxVaDalFY1xIQkE/16AAauYitF3Ou0MqrmMVJVKSjeCHi4w0c
01lrFzQP98Rk1sCcFuIC+4302H8IiWNk0ASJ0nD3XUlUbOXRjKkCgxCNGzzcRrYfLVw6iu/PCs4x
wSBzz9bcjpBv/q0Tfg3uniOdkQTK9iv2+0Chp5ArJE6cAXtpi720Bho/2EAJ4trxGDJQ+s41eXy8
IGn12tbNUXdwoLIaMlm54vk3uY5DgVxvqsFVyQU8BzD+BGjF6AN8MiP18Q11v21DZc11BWH3MKb4
xLfeblUpmK8Cs4bJ+R1pm6EC+m8+uC0SHYMwn2QqrLnoitWlivJbtNBIuF4HNsKgMOKsPNLHwaOH
x86cHULczQkze40tkjqSYF5vcQvHQqSgz+0WO4HSAAxO2/ombfMuD4pPhURAOmfzHEnILCQtoOiO
GKC6dMclldbeZct7nCSsIa3OtR/TD9Gh/XyrePwu9QWn6EJdBmCKlKLAdJ+IGOO4soMwZ8qNqM8A
Iwrti5xkG+KI5/RJjjPrT5o3JAQkvbxQhEJgrNpJWBN57w06HlNi0RC8MS1jZI5U9mLK4hoKyPlr
R2ggHkx/jZw5YaAt0huIIVly+cn3oisWE4VVjqCfGqncZywCF7wJ0kmVrZMBeZrg5rnRmAEPSWQS
XDP8npn2XWmvaiQh8ctQoe2CuhdZGl21Hr2VwCxWWTMwiu4Yg7QTSMCY5jPPYF6Nxsvc87tDtDMm
8Q1hZoAYRI/fU+bOggi+i6af38nL8uxMmJrb36fEwlIbulMZl+xN4xNfnNnwDYSo0NH+KF1DewjX
HG6I+XiWeY4pt9EoAQNweki0ADBvSM822mv7kbgXhxRwTMuTMc5W83UMsdiSPWRV1ItAsnmm8LOr
8XTktq6AV0gB4UXw4WgXOwL5epTcDkdWUjSfSJxtAqUcKd9gPKkmdphVO8jsLZPm2rAr2JrZBri4
k72NLK3bginHEx3jmS3wBJldhHVOPi+a139kQMWswJwpx6m8KEn98VC8R9j00GoOhjpdV446YR2g
tRB6k3hCsiHoJFsiRcW4xMscpXcam6hhOFlBChiyU1CvRo1rMttpa/BbiF00S1nzA33rSbQolt0E
qtk0cE1WORfG0iOc6i1KA/rrKzcoi1h4Vhfitz5SIEXkpY2YKwdQjjoWTXV8X3Lajk1WOhFnN5LP
IdSEg3oNKU/JXHF60n5ohhCCG1ZLWKAphxAE/Vha+k8WxwRqsNOvJ+7OLZcS2LEO5rqWCP7m4q1T
DDaWign4PAPraJZbh3MYdeyrMcarUmM36WD31BVLVjjXVbpuXI9bLeAjg3TefEHUmEavtm7LVWNk
iaflkLYHIckD2uwxKR8UfFY4hgBjzdoV1MMNav/uljMV6Xeo8lh5Nn6NhLG2cyZV2GOe0C0QUIjx
mYIxnusuTbqZT9m1iLq+uTO4ky/fEblBHuB0HBOyIByjrvWxYAChvQTTs67oFCkQ2Af8BPtUgZ1A
8NSS97k3maVfbisuWSD0Q+NLhDfCijg/MLlj5h7fEz45SrAwRAslZJN0ILSFpMXtvOd8VVLpaKe/
MY92ruytdaPgmZdviPaQB0SMtCJ7L83YUR5LgcM2+7C1RZApAXWvNcxlP1Zrv8QAtcWAJ1GlUam5
xBe5tg2dqOh3wo8ao0VoMHTodE3WHa4IgXegd/FTSC1bnmzIrrQVWwoiT0lJ0w6L1wygEdjV2e91
6ncGND270z4X5TEQYJefXF6AsGSEk5RKOVRydoz5+ll/VVvndVq+vmSUZKk43fioSe8kI+ZihhUJ
o487KXZuGT4xP5d5IUV+gtBSsKoRBfkOZFMM+8Aq84tsHjPcebAMo0w4JRGD4QoJACye/pxbPVgx
EsM6gR1g2Ph7SETpvm0ChB2q8chQXC67GDCM1D6SAi2fjAC0KQJqaoKgBhXvYrSRn+knMCXsT95l
MhpwZ9ejxedUYNsXhR7toT59YfNj7F8HAlDwpgym6hGzFfuPuc3wFPZOyPzUga1t0MfBAxH+Z9HO
8/KY+Un6d3a7r74ldUbNHDMqvvAIp2PdtLtZxhyJJAqK0Jhu867+JWagXtHM6nMY7Y1AocASQupQ
XM2kvGUDvBMKE6QuZkGSEvmaTH4H68iSrUEt2RgBLzBHWWOGZHQImPK4JY4NYz4OUiMl1aqdKekh
d5efoz/Wr4lbKY4ObZ5e9RJoQG1QI4UzKivd0RiPieUqIdMNOpq4PTC7X7nc7rWB8AaydXJLaz83
z06THY3AHNtop+LojEhf6b5sWAcWUEJCqA5AE8VqiiFgEHo1cOtW8ZtMIQegjnDCnM2/2OPpovHS
pnkgRlWeCdTQYBmP1D4itWT0jaswfBtG4Ko5VhFvzuCwwuQXKNERUp242plc/vKZIdRisOG6kmru
kqPlz58VcCa0KDw0JI3yh4zjafuacmNkzp/CvzEV7dqAUuHIZpBVpW1NnYui43XgpYrwbzM+ecMv
PSO8slGCF/s9FqtdhydIJ7GIg4F3f8MFHG4WnklWLibxwpX0wFHVOYUXe+ICDb8UIw/EP5gR3UHj
u6XzJVIcmpKxmsIvY6XBPCqmxi4RP2b2AcB6IJZ/jHS554N+GOLa10vD6XCtj+ox+WkIpoxC5lgP
WdBolRwbvILpC6vRCbPojD9A0O8JQiADP8IZmXmz8tXwhJzI4otVbpeJe01h3iqyoEB+HaBFsGtK
sUDhN8uJLgomQfp5JhoJJnntagZP/LFBQRIs2ZJgRDkJZSDik4wHVTpb7zkLzQEfMmO/F+k7DaqL
1rxHZgxRoL/gOCHcfV5n6LWzi9lukzdaWpqN+d5DB14eJCLPBc5G4HBpOO8M3ttoxNWJeonBjJdc
qlzYoTdEwTOy1ooxMzQDZWh8+UXmhmlw5+WZv15o6GR8yxlwUdnBXO4Js+7nOyU9e8S5leKiqGM5
aE8kGB/JtMMb6irczFWCft2tp+QD2P2Wq5kU5h4SIA2UMyYNi++/MULHWolyQ0Vg2KHoXo6IThLQ
i3Yze99queB1YiqZ9nNm3cu0fFrDv3zUGZ4TNBQX57KJ3hyLESBJYw+4gQwG0oUJFYIZZjhXpXwu
1ks/vLJMnrkLii1iVQcGQXSRTiJYI9C2a+CplCOZCfWSUaChgopooOGzJbZR4d6IK/IXpXWJmzc6
u8+F+VmQtMvRrHRvgRNL+RSwZZMqMM3LGmzQR0kgw2aQbjp8tvi1bEoy5YmBZCcJiL3Ln76K94cl
kOYeFIx0KQ+aVbwoIT/mur5ZZBSydvUXTX4vLes91QukqfbSRcKbKtjULrCA1ME/T9MJ1sKpP4V/
Sl32Ro3lIN3jJuAk3S5oY1SG4kXLlIcqod7hFSgyEk3T8fFjmm8mq45JGv2f8LsE7wtNgOuKdYCk
yZum78NvkYx5KJX3+JNorsVIolxwaprrWf829wvgAQTcFBm4cxZUBHHgcxp7UYa0SCW1egvPcRrv
WXdZBeAOexYwaM3fKJxnAS3NIFAR7oUHBWSnistZ8tN/rk38nk3hq4w7UiFiwWL7AdUKSWNNziEk
EkV2YbpjPCBnujg9Sxzhn7GpF22pH77UFwQW/FS7nI9WvZFWIPWQA6szyRnIgan4Ko0gfYPgx5pI
dOE1EWM5l8hiJd63CDXhztbyOVX2/EsGD5va6C7tvjqbX4NsPsw89giPU4c8PeLZugMrbfMnmGye
4N0uerHuWqV5GhqItdCQMyos/b8wCTZ80yP4lkQyc6V9hr1IAncZM28uV3cNaWlTZpzXrpooeHXx
6OQNEmR+JAFsIHzqLPpM+G7mxCpBC+aUxqGUpV63CZ1C0IlaAOM8JMKgPGXWtGMZeQXvgkxD2djP
zlK9VopAI2l/ynbbwjsZR79isbk9j8jwDzpVAJsp6YRiwDiorpK/cHUI4/Li79DMdstHDgsu3ksr
1GFYo8WvqsD1cnYUhPgTNrV1Z91NMBzLofITjItS8xkP/XGqws0HdmoS0yZ9GpZ2hmq4IARy6IsE
qRL91KfrblT+ru3EyoMfXrwLjbxbrjO9sh2PfwX+cfu6dQhXC1WKegtabmLmATEHWTOVPjnEqjvV
dXbmzFNxSzAqoF/eRTl7RA6W/OqW3Lt8ule7KWhW/O6QOFUpuwDgFXoBQJC9juoLeDBsgLk00dDM
aD3T5d2oNrSlgpwyrAA9ZheAQ2DCT3vCv0YHoC8V80WPqoukkglMikBDftFr1aNfYqfAdcQgEmU3
WpIufCb1oj9DFnajc4GAdl2p26gPqUZaj/tjrFUeZoVeoRlNolI8fIhgK22lbp9J/GiM6DrDje0U
P4rKYMqkQErDoNc4NJJXNnlOW2R7zaCzPNO5GyBg5zxzhvwmHKPvBdjh5MMU2nBI9M7f55ULM6nz
ojNPmmYRGB5Y1CO1QRWPL9QJ9V3PFTpxDTLk1n3jI2sGyQHrmFB4MeY0BwlBXaknYZROdcQjyMJZ
l2AMryM7pJ5FRpOpcr+s26OIn8eopIOuUOS1/uPKGabG3XyStZQsRAa83sSIB3Pfg5SuTDYx/c1q
oTMlAEOE8FZG8X0j7azVNUzjK33nlzavL6X6p2Q32ehpIOSNr8WrpzjTgGxvVCD92BV0ANAK3PXm
cBhN/jMyJun9ImKbAqTJjSJMUsyBpIT2DR/HggHDIHNnNjHaIwo7VoAv+GR+ywTLNdxKNJe7V5AN
kr2yPBSrYNQr7A+YQWlFJYJInz1sZsoLxGj2BPWg6sl9WDB70I9btwd5c+RisH7Dbh4NL7Iq+NsU
Vem87NLbmlNx/1dAqy6OhY4Wme/1HhFbM28KWE3Bzy2mQ842iO1V9G9MoGJEzOSeXrEPMzLkJyNI
lMrHUoN7gOuOg5cgaT4G6OlW94/K7RZ0jBLgMcfrXXLDmLIDZWauPiiUL0sQgtk9Sa7KhXpQqc/j
YxZfzM3/82SVHsDel+lwTQDbz1Ewrj1ugel/UHYTb34qETwv4WRoQWmya4zypRXMp3Dc7o+nNp7w
wrHV32A7Kw+EnaCbnq6U3pz17lgs5+qPhcNQNbZ2OxqzUsEV+tpfX0cZO1YVB6ZkBKNFC2SI2/xH
QzPphsgrCSBGilsHOELFxmWEOxKyyjrqLkAcJWHxUtcPaeyvXaVShUewo40+ltPU6HetVO9ZqN2m
kzWlOwvWlZo0N2DA13yVL6bI1/m8srgD5GMaB/p6pI5Pjcr1JdJPubzsWuAaXU1KmbYCjPVANKk4
pZldoCcVv363K7RgAjKRaOoppI1KMKAIWfKVb8dVRwzNqJuVMfoLs5v0ljfmkjd4vfVWE7waIyZU
EJ+hviEMrZ1R/tMlcrBIC9EkBeIsBSXlktGU7kX477It5xbraOJ4tMvgOtvUNjT1mCslawpxu7Gb
gSTDaRSFAIO4kIW0idaEZVV6I1lMMeikbstlXCW1uy7lCYR+xG2odUDqF63IcU70ycaOCAqThTnT
ufwc8uESSqx88ThXANdlmrBUfG06o6ywf+f2wSJVZO+imljy46DUqyDSJT+9mJDS6WcWOQhV85EB
cKjDoOuVe15qt1bQrjjDL1ZeBxgHWqKSDdVp+OKPOISBe1Sdsu+IpkvoiuF77bZV5Iq1TnXkaKt5
7sCh5iFp+gmMTRFcdgtjMzmIluzNlQSngRKU5ajrCYeY5EXX6aQJTGSifjR+ExqGUityZZF2EVRH
o7lI5r4UyC00ItN6sCbqe27uQ64ApHWL4qDFfBeIfve7OJ94SpKiIRg8/ROG6k8Zih91kT4b61zp
4lvJhkoAU4GcvIwzzvv0RHH3UW+unXWqdGUPrTv3VTzS0IH1HOVA6emnS46hsNOIOcyEYbbmd5TW
XnPohSkvkUjETAz9/sVsMDKrfKHEFtdYT6FWc8I4YJZQ46jh7dmX5pNvLWJgWYdCwJ6XXyyM1Upt
HItChgfLbhQob4VT0I9MFrR4+YUhOQLPjlKV+6f49pfrXycQ9N7070tdJSioT0MU+Klg2sdsLsCq
nAW7VLurXNdBnWiXnlCQ3gqgdQb5o9uh9maXCMSYJZCf46wOISDQb3fP5x+qitikj4+4JNPHGNmF
dzUV8flNQYo1Jxpua3ZXCVLVn/+ncW6FOV3lG3XHjGgR3rAtzT/CviV4FiU7DLAFWTAJAQkjJ9ER
rIoKtSVsJRqcbSzNMQhJ1SWCTS0Ny6mEEqMCdhZNHh90W/ptB8HPOphDe87+dtXoSp9mKt7SWL+N
eMuJCgyReNtcL0BTzpEbGcNT1IYnV4OCl5Mu6d2WcA6dczLbViv+bwnnq+nHTwlTOG9mCQHDyO9D
1N3iaLz2LTRXErsN6DEVamKEFWpiw9ppzji0h87QDz1r2gxnUar8ZWswP+rT0oQ7CIQFsXG+lD+C
hT6Ye0mWwF365CHiDs0IUlB15SL3mKmMRL9p2pFPK4+03WPQ1esgi8em+GwyR5P0qwKaSLgUaLnj
Z/ZjMm8wey699GqEXsiueWvCJuliU+0sEKY09/N7OeZv+sRVybLiexHUjepze6l9XBKeUkye0pBi
7oku2ry5tpneIqdp8JArZxajDQ1N82d0X9LcM/A/ShkhiV51C5A2fMOyAwVOO4XU8g+LjApAy4/w
aCL059fRI9O6kdtI7ANRkyOLwmX0DAvDXWOcRxqjX9MEn9EuuVPYdxtj+RbvCwmDn8w+W+TJnXPm
EQeYFAy8xAGMLNDLwWYC6pF6Cz7Z5A+ZJObUwlhDn0ImH7Htn4y6PekVEEr9PSvJcVI/Poyq3ZBQ
xnhFgdOup7+hwI0IGC2CNjZogP9/IAmBgz3OBT57EtBRxdocCXBkysWbPJXKEdLzZlfCos/L5IBp
qnmr9r08vCW8A+yGXgwjfWoXzKmSXgMASg4PalqcHm9yOJB+boMmV7lC75jZNYdori9HPxBRjpih
6oU7UqnvWgpY5Sj3Ql4sCiD04TGq+T0z472m861k7xQwRmKalHZ19tEbYEIXLswKTcP1WY+phZf8
lUooOD3LnxL7UGp/LX8icBnSxcRDVp7QoznZyH9jf8Q1Y9bwsxO7xsu4pveeUAm+0n0XD+cSFG9X
7h6x9FpjGxKFo4w1KiGOzmnvoL+a9CmIZzJ8N/HWoMWaPva29WFg/LRMvDwIeRx4xM7ObKLYzOJK
FIhTw+tZOxRwsHXGX6Bi3Zf1qvZ0G+HZka8DS2T6hrv9cKjb9pm/dUSvnr45PbHusJGeNUwF+UMr
WPCwOwirnd4yoY2OYFzG+UoBhmO1D6wV2/r8K4NMjm+E+FxeHzbPXbZg/ix8W6ElsBhwv7O3TZxR
oJqZKDEmIyTky1cHUEvsc8ixA5V5WwuTjq6PsIWVct+mH0b3Mz9uMZYxoL8UsU10tpYvE3l8HSMN
9WM/232bpxp0xbXlz+rQETRJF1VZbphP0C00tlChXfM6KGP9wKLEr1F12NNlY4eSzG2Z8fjS/UG8
yuGLkD1tDiIPGdNy5fkwy7qvWSgpbCjFFv9oHPTWbVC+9B7HOz9G/AsGbMXwVMMudsSnXaIm7bh/
6vHfpW1sHTe6xAiuBZHfE9S9suQet33wqwENdNypTxXoYnet4RvF7HKSLn2wnT5L0wrCZSf8bfFB
9Fv9iXSvKKbheCfTPNH0t9jRrDpKKtvcblhyF6FHhMlvuBD/slnGrv/StQTKat+02MfYTSE+OgkK
0lEGNUh8siJjUux3TVnZTo6v6YEv3wYHlY+IebWwryL0D+7a4BrOeHyFV+kvF2goPkNIAkI/ieRs
qO8+WAIGXenlvWIT3eOhZ520wRIxJkuks3DfY5GDYOYk7JisQFrOvGnVC2EVXr1JOaOb6zI3CVxl
tvzMIZRlcEwATWGVolJSfSLKwPG4VX7toNnkvyPauyb4i4RfAk1xSUVHu2MmJg4LuC/FiDiT/at/
WXFQx1WyJb8Wku4WMH9zxkSzetPL8h0HEvX2YQoIAASXyN8aH64Jz5zyS38thQ4KjmEYj/utlImO
NirQIDcjiVBQdZQ76kuJirXCbRhKr4VMPM6jN27zJ6pLRU+2qTaeJeReRRF4jXe75gtgt0LtG5hh
FWB9S2J4Uz176kCqvpExkHYnrDPRLm5rTyjICyklzx4u1oA+qtw8ssoEMImzo8e8QVCQ8Dl2e4XQ
3FAASXJwSRT71KOrp2PNsWJIlM4WqBLRjwz5COkTa2hVv4Zt98JVXGquZV1fwq4MosK3hv5kxqpr
9Mq5kiOvUVFED5nGaldjCjaqXSsrJ8VKzm0znyNJxZsSu6M07M25s3/1dyDG50RC7/OkNHJrxXBr
2h3016Vs3hJ9eCN7+GbhvKTfsM9cCiiOSFUxlvQi2lNWAaTOT6beNTmz7pLhGBhSyL8pVIGVzqju
M8S/z07aTQApo5hQhG2ccVGG80Jw+IS1nElnb9CLFEJB1NF7WVYSDEKNB1gkx0+e0oXl7bMk8nAY
dN3FBLy7Yi4okP85I05SaseE1vu68yM23WL9jr7b8bD+NvYRoEsqbCmo2dHbdizwHVWfy5jQgLzj
Kkt8nCNIJCYEF8TRXrTvQvpnvECOuJodtOZdYtR7rhr3Ib1r+B06Qd4PdvKeaakvLtsbv7UG3VLx
dzHfce4sZnfCTflRgQHhifD+lls/PbkIwx7/WL5R83XD4GjBB3OSCSSLzean8DJa4KQBvBewW93b
w+2KUYh/RCJPu5wYCY2mq0QHWvNB0cW07IBuEAXZpwpSanHoiEEQyhR/Wwn3dwjro75LLKh9lAap
2U+fZiR/5D+1ArdsNjaKoiv3pdu8j1CXjaY6U4KolINjIQGk+nQ1J7YRxPM5M8eNwCgBjY4YEjOA
inn/J/qEqZMmF4lOvr0IHjld95beHKCtl9Sq8MxAhKje85aor2ow7EsgzLEpLbcSW3T261EqfNB6
wW53F0m5C+xCwix+pot2jyX8HlzX7RV8xQQZ20AeTHTVwXruGPUAzB/ykNCeC1bisLJNU78tQnNf
KoyvT5uKN/5/ga6Ed30CrN6WnoY3KhzupW2XNp4MmzI/I7wx23VF8ioEVC8NFbuB+nvAXCYJ66WD
jRzDRoYWd9H66VI15UXAK3MKadqdBXhuGmUJ/O9OhVMowHXhR4xo9qmF8GC8UZ0NJGiNVncxx9fO
1454Ml6aTnsZ2HMtZvGaXxTTcEjzxMkubb7zS7M5vLGOm6TFCSo0wlkwlbOINqfG+bmGPmvydIEI
JuhnY6jPiumR4naEQj0u59YdSdDKvkUz76IUJ2B1ecY3WY/d5KsdahrBxEDkpRZkFTmj9zL9uhXO
0Ts40uUVi/uBs3MuvIqey2GZ7RZ1El/rcMB3m+u4vuJXTgScoEwZw1cIF2QMMVXHmBsoZoyx14Ds
xVgSM3ccI0LmWvjewhnJyCGSKarL4cqu+VqnmKVnasOy+No1C5VOla3SWNRqhZ996wfFWA6LDH+y
Zyq12Lbu2YaivleYhyJGS42tTHWSB/zuXJ8gUC+Gepwncg41FVsUlcgW48RPw5Gg964RuzxvKevI
YGesNpPzupBZEUbfUmW/05OAyuWg3C3dTqxO9dxB5q1POWDlOTpGRnT47dNtpKwOW0IVvgYF2V4j
mi89UH5reqhafU9EUOrYAalBmzm1/qW58kKyfp927Y4gepwur3qovjKdLv25a++VjLOcwgSL+qeB
2bRZ6ByVaDImLi6NAqjOiWJy1ssrSxtySUMTXjotv8a8Q9Hu3LzGvfiupkTaF8KlevM+C5QwpMwA
tSPkxQ2KPTKZKns1sOKikNwUiQ3umnxDFTFH9WrtBF6NI38Va31qMBuNZHIm24bM0f8xKclqVu8n
f7egEWxmaf0uxm9d1EPr7ALxW/zT9r+oUcpD2aza/NmLdjxqLZtvbtJ1RJvyB5iGzYaivRTZTMrt
S2ON1BDJiS6r9aloP7Pwj8v6VmmVmB+6mzZEF8yPjo+7OZluj1cYiuTK1157mOQrBxnTcjNzHg4n
/lVxxqJnsIBgQ0Gqy0cuJHm7BTOKjgSaaXP5gpdzTuv5lEr0DSYSave/Tkk8mXgBUZh9BOpgIIg+
00QgAJYniarweKovTTkx4NMCB/ogH8qjEGbHSQ8PY4Ek7LFBvxcJyWf5GI7DVQ67C3axaN1z4Sd5
QMnfcGlgR7QxTREVbPXtWY2XuE1vPe9f/2korQNRyCXYoIbjKSz7k1igDeHDYh/iWoRIw/Zr6csn
9SstCbIClxQbnTr6RGMCRm13ZFWzc6FgalsDStTvFkBRoYae3FyMmbUpnyy70aOz0Tv9gI9HTE66
gJeQrQrtgvW4J7mwhwVMP69mQ5jCUA4qbLo0DQqUgteh0528Tg8KtPZ6AE6l0xwf6HDm1qpFJ86x
C9EcUcjMgSEx1ZFTscXZvKAmWJCmx4OsG4h1lsfuo60EH6oqAUQ/V2V4am6L1vdQZQUUDLvehnoS
eL3Ra95fmLIUqecY6VyKgZeJj2P6Fc14tLCYU5kY0jlH99yKey9N8eJXhCyNp5rjJWNIjQ3zpYJ/
oE/6S7fOLw2gyYUpG1ueO/Tgy0P0NvEDA5KacRn6MbBJd8+cjVQ32wzxncFNbmoJbQCSGjL6p3OJ
mPigcG3DYkyqacw/NPPPuNQBtpw5stzwpS7WfTfdpdYIGCmDYZL9xgo9YvcTS8OTUs/7pTM3B0OC
2TKcSFVi/6Ul/GQS6FOGQ899joi+BMkmgUrYCWxzOrqiaZ47qIShBwAMUC48/bvDR2uVxll6rIBq
dQbRle7sxJGqrQ/3e3MbMc9AVq6H+GL8FXEYFI21xwMj4Gth9So6pTlhdOaPCKKY1rqYdANJWfyw
zJIWBzTWGmTxsCdDjtmEKzteADCu4vSeavDWKfXlCW9RYNELdGtZyV2Px/vWsJrx0iqKG/L3qPwR
FC5yt4mV5432yLnCdC0cCrWHMh+zuJt8OY4CRh8RZYKTCYwBMVLTmbjB89svy6VbdSx4HCa9dSDG
DOt+2qk1coA42yWFDjW918tiHHQQRDLYOvN7U3kXEHirTps331O0lfNMbYGKUQrTOmgepsHblMA+
BkCY/4Kzl+m8mancMf6O9F5i38PIS/0RWLRdN1GT9TcjKI2lpwdZxg1yc8pw5rVVcppxm2W49FA2
Rgw7Ff+YRi3MkBVJz6vJjSAzpla+b+nXbAsML6GT03QboizxcAJsxZ/COkrSsc+4sp61dH0vGv2d
R1OW/41m6yCnrGBG8VWYFPIv7NEYJYeXrlyeljuK5wRRYhIC0DWXkodAqFIoK15FoT2N8758jLpN
NzUJG7N2a35uBko9+deGOvo6/UVDs+86tO/2LNLOTS8xgkgiTe+sTD9W4VbB/BXeZ4Mh2YxpbSow
xVTuH9CVnOqOs6SvDfQWsjPqhIe4BzN9Me0YFa9aqW7J/IrFPP2N2iMTCkA0OWXt2JAMzGP1dxj/
I8zIdTJLhp0CbELDnRLO4rEgMmfuZYIfGlVh0xRAFfEJ3jpm8slNa7XcWqx9UAC2mQG3tlSfeXQD
S1pMjKX0MjZUOHZEFGxab+FYpq7AW2sF03LBVWmPNC8PZECh4Mk/4xo+jDh+iV7grv0bBgqUM2bJ
Pg4dYWsBExAGxsjR56eqQ5rv2x1ks1mYHDpWSZEwSIANkGGmlLArtzppXaa+Mj132ADLlvgBoU4U
LZ3df3wJyXOaCG0xl0EYwtZKNV9ceyO/SRP+q6wQD5OTKL48kfqhzjXH11m3FiUcrshm8CXhCEM2
sjG6w3hHydMYWDRn0rJrgY6YofiGmMEs4BXaA4INvmjCBxYrVsmvit0wW1S+kKcTRqfjY0A0Tq+5
8aXPCv80IRpylC/6qGD8pbNnJXD1Sxxn3y40wOMlN+rdO+9USmKx/NWNlcRIwspwR1dP2ypoxsce
i2FYdHsVDkXJawnaWaTrVN9Kd5PXaq2g5zoWJZkm7pxwcVXC16UK4QokT5LFUNO+W6wpbzOftTAn
+an+RPqj0L7ZWV54gifIKhMWhVJM6H7ZDSV28QyV7oC8HK2HSz43p9Yg2cHiTX1KAonexbjjfLsp
O7F7EeG8MTvzOe9doprS+M8SfNU4m2z7jxL+ugkhtDBOTDnL0j8LruiZeLOa/DKZZ/rPpVubj76Y
Rj6eytU2xHivimwYdNJLupOAl9TH3NaFKigTugsz1ZZ3eT1di4ZNF72WZY0ZcQhU4DgwAbGycXWv
FtqNgGksItU1dCfOURvQMOfSuRJN1SXUSTCveG5yovzsWsME7w+tJJlFVMIr/gKwvEgfcyt6DB/e
ZAmeXBEwEDBqNCExAo1jd/YMaiq5p/OqFfVvPO5mAEzsFRTFy4zFA3wzFRaQMh3fnMqlbToS6yYy
0zvKAVVzkp+NjfWSX5cM3WnmfaD/puNxlW2eGoZyyYr6cqgudSGeBo64gmMmciseAjgidsJAc0lq
fgB+YH7rjlj9Ntm9AzrmrE0IX5t9ZdTfVuvagIb9SvPKjmHL6qz5SLaonFOjszeuqz4ck2YHHrRG
lJ6i80Lt876i0pokRrJNF9zCglKWT8P4OsTSPbrI5PsHh35J/R5n2puk7Gjygpy9EOlkKu9wLBH9
QqbrPiaWc6ZK8fOd24853GNrfBjyb1unN4Qrfpaxm90Mp9Gc/0fTee02rp5R9IkIsJdbiWJTlyx7
PDfE2ONh751Pn8UDBIgTJJgceyzyL/vbe+1HJHaXHIS5H2urvfzD5NVgqcufE6tkx5ObI78p80yF
QXympI3Ta/WvJXJk/Jko/058nj8xUPAyxxzNgGOOKLAqHChuKgPOo+SgUvEpJr6McPYet56sLYHO
U87WM38v0BN7qHH17m82kJtYxn1WRsg4j3jlXoLwoem0lBYULuxVcbFTdn198WUI9zrCrp7mZ9l8
Vgv6KiQDYBSuyW6lkb2JSFjSla1nQd6ivLOcDKkvKKUvFrVf+qzissisfNzxJ2TLvGVCdk+4qGjc
g4fEWzPwMdSDY0QjiNLOXpEaXiE824ZlJaRBARvwBLp4TtwMa3I33mNDuMZleynp8R1vwLvCMoGQ
2zjNpDlcaTHu20aWAbN31pS36E+GL1mrA4mOYYA261nofvHsT40zMoZDsn6HZkLtcXgv5OlUIpyP
3FiYxxrXWTKuUMFjg+Bq41F30jsF4eThVf9qYS9ghUMvGsEFwvFBzod13TI3JLpX3wd+Wh3BcMKW
uNwic987sNAA5s+fmLSIVsuXsf804MmrpRuLssMBoFZiR4ectiInV+Q4KDkS5Z293OnYPTVtdwFp
obTGlTfBgK5NQxamWV9HpUgK05G+j+rcu5jvimnBCKHQCL7LtF/yXbnGJ5W5jVDdNfQfSTr13+oA
KW6LvWj8vNH8GxCXBIJbX92cUMPA3Bui/9KOx1llycdoQzgQfyFOTM6zNI5KOowpWkfBEdEi17oD
XyFfObopBU/81ibObP2p1dh3TMvLx+7KBk3jvbifOwDL5sxEVD7FgnLcajkVZpNb0d85jKz99ksF
78HlYBH9Fh2YOOAYjc5Rueo1+xxDE+qlFF8DoJGOVMVQFxyW3VFI56Mpb8knJk7QgXBGFYjumq9k
3YeiiO9xrr2adXgrBC59iAQ4a3BXiVf5IFMzMacZth26L4wPEEUHY+CghN5JvIES3IxUhUYCWVPW
a1Mey8Z6WSX+Be2qReMtWa9gxd5N8BRvUSoHJVaijsLmQXGE+dn1ZmB9RxRIGO8DvnuD/mibBP2g
n3O1ubSmrxARit8ofYZEFp4hRzKuMDMLl6sYRJeCpSj6w6XUXwjFowTG5HpI//+yS8az5Pt8aMFR
810vzb6aCh6eraaeKonBjUDogEe+YjzUBFQKrFLTP6lmXGiMLwFVyWDeAljmWAEX7rFrFbbVJEF1
WZ2MGGRJDDKvBW8Fnp/MEs/O4DUYjTj/YAtXHAP5QavcwUKJx7MXWymZbPj4YXMQGuIYjjZkJ0By
NWiUlfl2O90XhWNdaDz7uTxlJQ51PX+tXjbv2yn+CLX0A6YVMVoQdjq1rxWTVy0H893nrh6FfGK6
M+qTwwdYa6AtzpHU2T1EBry8ejj56Zd2QV/Zc1unXTuoGtJ7EC8HPT10UDQ54hcyxrRsJ2vWzqCv
xuw6INyJV71IxK51YCzaE7iqNJS/uN6Xo+qv4ug/Cgbyu9iOUBPOBVEr2l5rSseG3MXMySBRzj4z
jHOy+U5iim8iwuYgDA/MtZ3Vi9pkbMi7EQBopPDHMuIxb6QoaoCW8Fvnr9qwPpK++hij5r2P4xfg
9h9B/S2HD0s9SwoEb2EnKabTccZidMtFs9tMG+C6RUevC/436WJluWMq5E2PfRZ52MC81WX1XvdA
7hSjcQvph+yAcoiUfCulYXTX2LSAL7eemZipfTXEq2gQDfA+8i/F2B8yE85aXqK2YnyJRgWNJYEU
yyyaRKM8PWcSuRAQeJF5ZtfuEkc0VL1RVz7M7lhMrj7Cf5tmcnEXgQMkIQd3o+5W2k+vpG64qwQ9
0NIpWHrYEMXoT6LpzUrjdbTPLf19KiO3p7x6tStHYSqZH2K4QyNwjJA/UPcZpjAc3kViD9es1vhT
5HOCeKLATOZXzyxkEg1CK/2lkQ/Mzk+5nhN6JPZgx/NuOdKMFSVXuOFXwZ/H5jlK1sP4jGAGgQ6i
Ml1JP/i0AIuvO/IX8lHqxLv+IXp8z74O8mQ86sf+t2mcy8D6kaT11GeQleLdU+Z+1h5U+S/CPoso
DORiciwAlDFGtZU8cpOZfodbmjFNkmvvxNxSFZsRcyg+fIbVqIHMoSy38hOGR3hTKM7d56C3FV6I
we0T5Z0io0MDKX4+kD/PPc0Q3OoNoBykjN69rNRPCzgtuHTQSG1MkKzAKDhGSS6hID7rIAsuCKXF
WSxIcpCHpDs4qM7NK62b1yKUr25IXzTqvD2ESynUdv9FI4QRH63+khnxtTffSnVD9vKdLxuF9QXL
XwA4YUi990MLFC7fHz/SZFgDD0lIvORMNxxDq8iraV3Xiz8EDbCeftYGKL0qC8JTUjeuseWK4puJ
sgrTh+IN8Rlz8oir2wLqDr82YTmV3lzYRg/5b/rR4tmI+Jv1KYmSXnvGK1OYGYEuDMamDMp+8b/l
m9hMtlTNGBIvGVPRFnt+wlhcBHu7wo7EzRzlAbLjFVN8Q4bOwB7dUUJaULkJE5Xy+oARIgd9iaTS
t0nbytRDicAzKMGeq/dWOx5COisYdIf2/CUJ2k2IcBhmzS3UxOsOqBz0JHcYCQ3MthzLewJ0J8jJ
lmV3EJpiqPUm9u2avIpLZUFSU+RNyqUFpjo4goGivovH0pHEPeidqSS3Av2NXsowx/zcsEnQqe1M
9A22AP+UM20UTGx++Odz0pBNf6w+Gnp4TXIqH0Oo3BOX2itZLc/llyERYGse5OgvEl6aMxPGCwrx
pQAfxW5yUn0zxQX5lxYME/uQxndLp+9WnpxhFA7uFvvi0Ghp1nmJ7A9YcnuDVBAZHb+eY4YuN8sq
/d/FgErH0q3hZyDKFUMgBJeT01mXzREl6OsBQUaSmS49jHAmy44SC51eb7p7OzlcltzYOEelas/4
s1DV2VpLz0QrtNAKVezJ65GrjTfvZDXx8cz7qglOjKfWGH+MWPZajTpqXIS9JxzYVr9+TJIN1U1t
Oy+MMxiy5WWCGGQceDCziyscNEhCIg0C/JJrjsnY6wfqV2SflpFqpcZiZZoAEuiBVlPuuvLFYdgn
gxdgqR1ZTBPOCSNRtxDiKDqRsgVhSxyD7cFYx2fG8FkpJbca0oOy1B/hdXFChLC5+klD/mg63qu0
vQMBpJm91423pocWTdga3M1jHzf1vcvUq1qqu9lQ+InzICE0qxGJGGFyCqry0rDpEHV8y7IDfBgJ
301GQxt1nEvhIJiyozdUbAwvOYW7xdmVSrJ7mThJWR0lslkGCVmQzNjldqm0V2+Yiuh4eDOr5qne
po6pY0IoTzoocXuQfeYAhDgly86/mL4yh/nuyDrrb4J4iLBv4ZtB3QwIMx56jj3yNRI21++in0bx
zcQUYWURI69o12E5rhLxAJjLpoI3E4/FhpYA5nxhLEt+ht2MkgHAC72PGTH0KBhc8iMlIbcmc3oA
itHBeFXgchBvdBNwo+g0nKgrRlIViLypDiganGZnJIo7l39BXbqmBFvGDFZuc0Blk7p+wry6TQYA
DO1t0YtX/47FNqYyDD4Qk4lRDvj35lSAGAG1uPYvobT2EsR7aoFfgkFGLuwgtsHD4KRfICcR58vO
OXTOtbup/DRJox5WjO5WqTjdd8dqEyqzDQMLLaqKTb9RH/+3H/cKSHuDFg7YTwqXuq3qGMfDup5j
ytmjziIOSHEcMWpVsd7M6/JrlhZXopTiXaC2Dn5K9gEIg7y+cor78GTwNSnmqWrIdGnTKbs1fhLR
jn5j7lgj7v7D5iB09W0chmtJrLon8i7J63mM5lMVt8da9ksM2boJdf2+qjTwKKLT7vF7FwdlBprl
1IkOA7Vi/kyY/Zmitc9J5K9r5df1TLhZ9yme8rMM3c84jzRi0lawU1auDm+4wlTy43ts2WbDQkR0
AEhdTUY4p22K67AMFhV6wRrjzZjdH+xzfR36YOB/JmTwEa5dH8M5khTuUTywNeo6IdujeMMUvWML
J4UmyY70gM2tUBlZhh6cz7eY/wTpvY7rvl18yaJ6BVY2PcS7GLjJ7qAaf6pflKvntE4uGNSbX+m/
EdoEA0wkZXg1I9gcwvCtMV8lobvhi970vgcH29tQN9Dr39REpvIlcfVnsRBxLuKdTqFZY41XWlhu
6nTUn0tCfu5KHnTtOKxzUKAB7rb8WoOy+V7Nji6CNGHKDJnvXw6RGiSxD0YyONFaNfdPTYc2zJEe
QO0LaTQERjYXpxoVkEm9GoOr5qbHB0es+tTttQJLG5+YzCfWpFiVJOugTRwd439F1O0K89l/a7yL
Eu+iRX+4sl1F2i8e5neDi482K0duIaE6UlwQX8AXX+jWvWAY2TUhcWHBPGgjgiL+FoFBdKy+z3Yx
cAZ3CQvktzLclehv3Zx4NOhwtCfMHzXE9WMOEZIj1GhO6bAbt8idr4AyCEU4zElBVDPyFU3lKldD
5TRsfaqOuQOOJph6QiQqqIwe9sQwHWdpPRJsQ9FgwqdZKM6X2avOolC6PBlujf3PovKWJvZS6O+z
od2sizLlrxDalpC8RWegwqQZ8a80faAttT/fo+Tkfm9k9lJ0sYLQ7/5bzAjx/5aSD9clvXXl9e1I
X4YEF+m7dzNtcIuTutN6grzwGaFEER7Ch3lJu+a6WOs11knbxLc1xDJGNRI1NiY1YAw6l+8uaZ1o
aGGCRsdYBgz8mj+GNYdHSpPZGHpyqXs0OOCJZNcHmkkPGJcMt2OVW6zZm9ntZjCQcd5Q83dLk8w3
LlqBwZWutZCMhB8hy2OmpOWFKs5uOMtMbaSJ8VvEk5fmjgofXfWjZvBIRYxBRWJdBZ/1sUsWznAl
+s5LMjMvJueBpz8VkXKo/Yr5nTYS8wGHULhTVgXOhsYXjNkfddHHVVEwTVTpQlIJhTQm20a0V7i5
Myc6kqphVxvsbNyJVDROKDgYA3W3l0ePZYH5EuwohygPom/DTY7Z5Z7QdaOUTNgZS/d7q6FOcoJ+
ir3xczuXAEJvNmsgMhkt8xlBFu238juPu+O2zoiGK9WNd8CmRw2c8DsNKbyOYL+gWi8xHTkVZ00k
w8WK/RqPCO88WRxUDSKp4oCfSOYumsUkpOvJtEXnE2R3TAquWB6hoVzReJNFuFsFWPBSgugpXxVB
uVCTI+bnSvgqJtnRcVnJEeHBTg+aPjtl2GpDUuMK+vcInzMvT8tn2hfHFhBBXOOmka+xo+jKmVYs
Irfcfa33DPYKEQnZeg5jtbWmTnRhJBbeB+NtYxni2+d1EXCE8StaX7MZwTs0qAXpbM6D0Ff3t/jL
ILs+DXcL+xFZSHWRHS7IEhqMBGGMO8O1C+W70bTP9H2BXKMvSsD965Cbz1H8ZK6ldzMv9x6nC3jg
lAeQoTSAfWvhhpbiT6ASSmbwnH2V6VtB2VXXNq5IsrKTZQeDLG5dlbJD3HPGbqI1iZymnbIuq/a2
hmf7/INANxYdIt2DMHisQfgZOk+FFjefVNAHiyhwoOPRAUClnatvSyZM/W+9qKIVVNFBJOeR/8uA
BhPfJX77mDUtEOERstux1ZeDxzHIr3ObwwZ84tBZ/pbZPyo8yDc6rP3jSAPACbcqV1De7h0HMzZv
AAFCV1y5GyenlbdBN68qUt+ak5k8g70jzrVlcmNTPu8qAkscQbp0W74AOQ0MeCYsUKs/siC2jIfG
cGY+BKXIZDL/2qptmFQIrwVBDkQCzFKTyDLV8owhW1io1rS4IUUNEtXUdAwOfyQGiagsXpcKXv9P
r1Y/lyw/pk+hqqogvK5YZyCdmzldJPFhD0gmQo8yoOVH09kY87Pxz4ju5GzPcU3IRIRp/alhbPsx
0VlULDQYXXNgSJFXTaI7qbcU6FTXGAH++NQwiWraZYk5zolWSrBJniMgTzAc4JQdyLcfCjyfyj0u
JFuGKQ1p9Zi8KAZ/SGoET2X2Q4vBPTSquZ884N0zVyEMQ7Zqwf8haS2BshKf1FvtRXm22546xr2Y
m14vz34tdQep/Rqwdgq0zK3VRYlZ9Y3stFb9FvBrzSBjTFQyG11IrEp7fmPME7GpbtE4V9lmWzF2
bugtRGG4X+PQcCv8RJfkL+/4XR/pknvvfMiC7oIQLacWM0Ue1dERqpLrm0lf00JOheHLfu3CnXTG
S2WEp7BFAI9e49zdSNA90kPVZUBQxDcGJi8l+04t+VIxk2MeSobdGUNcyEfD0NyWrxUDfNFybYSu
Unzctc+OVKWo8abdrOCE34vhfExDn0lsdOao1ElACFitZEaHHTkszcS9Fh7MnCM1nDAD8+eOmc5I
b+oQB0WImCjI/k+B+Sl8E3ETxFgljQuH/YxrO7cqJ807x4R73h5bPX1awAELL8lYe1E/GtQPEzzG
AO45zdVz1FZktvtYgcUy3LiwLdax22blGQca2s2mqaNbqONiT1tVnFFQbR1ZG3rIzPLeNORDkoaX
XYuzE6KxUTNxwHCVGyjlHJkVb55zT3+rNXkvWo8E2ItsmufWSzvQ8sjErB6FZtnSI+boF6sEr3oI
tAydrKCfRd8y4D39QsE+WFbhGJsY0ygOeA00zuYiQFtqCmbO8p1GwKd2NyLyPOF8jd7YE6BgiBqt
nzJo3tIbsAmLOuoz8kwzCaxk92Ir7dWculve454LCI5aPX+UZX5vd9RhNkcs6joFKCGp8AYLaEzj
ct0gtBqk9ghhVj75wGBs/4zcnkP9GiVby8WB2CSD8+YSxdl1EGRqwZczaUO5GG5aIt6GhKlCDCR7
yGR6y/not7YyfV8tE5aQzsPE7mUtV9c127UdQWfGOyO67jgfidsElS2CO6D9DJqEFtQV1K0COdN6
JStcpOlPWv7DIx3UBWVPyYcYdx9F2kFnjT7G9ynVXnVR37mdMYRpn0VUPZJWwZApXIhOnLWURXtd
ncqWOkIh5EYUHpJuRf5QaKWb9wmC2KSfhiTEJUXD4kiWKX4q4kALMxrux1rW74LFvVft/XKBtNWW
ALvza5FkZ3mKrvhO8viwpeZCaLK4jZSKcXqEqVwkgjajKvR895yoi2CiLghOXZJfWYIUMKK0HEYe
STqGGCtS8rXZ7YbJkz9nbn2P/Av3uSMokzN9hvBDG2AjnCXKpD80yqMjOqjulitUo1NjzvgmOEO9
dVAF/ygkAdvuEZJVm8cUL2HvEjz2PwoF6qYI48seV6hHJkjC+VlKy1s5Z6+hgyPGCYJHf68wLWvy
5J2Q5q4c8OaXUC3r+Bx3hB5nwn7R6MqYRgeWpZjJUIv4rku43FmA+jHiyHVNqhpbJ82EckIyEbFE
HvYr48q8U2h/JX3AZGhtjvL3iHnZkWoEipSFtG4S3jKu0bWQ3aaKIfi7Tt6hxlHOYfeXkOGPltB/
E15FBU6SWt+bnt7lhrgHJymt0h9cXCCvx1tC2YJiRO883pjOzknWrvTqwcXkH8LJXFvNJ/InvghY
p0wJ4K7/4+MRN0qoPcG7mOuHPujPmMlJBCNyIpsQ7auZ8YUcIGW0D0OhcyrPn0pTcmna9WQRw3Q5
6KZyrZQKChoMQwEyBXbEvDjjtfgsx+QRCuPdMj9NGABrG15D9aaztAzNb/lzhHQ8kRjbtIxIj0nU
EDImHbjYhjHwAKt2dNJPcQs7hUP8BB4MvuFqbeLRsq9lzqWCfGlw6BtBxv2Ddwu4y3IEr3QopWxn
SSh14WdVSse2mY6MGyT1qnc1UWbxIifWmUTVyvRiHn7ChNNTvWtVVifK3wWNTw3UlPVHXweXTrjd
9gO4uwpy7hWZiXe9TO+6kHJaj7bECp+pYrLwEvI57KRUOtx28QZQWnvm5l9rBvIP44XOCRvlg7Gj
5rSo0SFYjwJ34Zwxpl97t9ytpsIzucR/ajHyexwU8WRccl25jO8RkyotFEEcclCkERZQUussWD5w
cDjtP7mm9oMfriuPormJzT/xZWdweAYD6697Uy1egii/umK5RPVnD0IIeAOPYa8cq8E8DbjxZzQN
Du6TOpyqYT5PFE4aLzp+vzlWTsZrrt6RrX1J7oA5WEEunvVJdo27vCrsSGztBjkuEQsrJI6+6Y56
2B8HFPShy45ma5uTyPFADjo/ycJAYPLQcnY32tNMXr4TONUump/Tw1SBbx0Q5K3cL+s0YKFXapaY
eBegmtZ3SPhdd1eF6GTl38iL1vw21zrjNOndDJuPBLUoP3VDefKiZwW2RikjnLocp8lG6iIDe9G0
A3EYd+VXyTGZQoimYyxqoB5jiqexVOkuIxJWyfO0MwmGaQTDoBFLZnHQeDz7nYo1Md6lw/vKwQhe
263TQ9BToXuL3Fhu7R0wJSVdnYJYw3YV7KegY7fNS743bub4POFSk7mjkrDJiCSCPwRiOW4H+B1i
EOdhUWB9UDsTFYnBQ26D0T5H3GGz8Gww+u+RmrA0LStNwyqgPDQH0fzQ6uIXSxdHI/0jftR/igXq
4WInPacwZbJvVNF8LCV3mM96iikGsmuVWzzP9nKFhWSpxy4S+T/sU0qMiwYLlF9tDillG3nW+/Qd
qhYsLYKUNHo/NSFyibO7KcnUDjR45i/fQ5YHKc78wdal1Iuw4WsZkIpq9sDzePHAATkRGfKKnhbE
HCks/K76nXmszrvfc3C2KQtbxINKzfbwOYIoFwiwIgUjG7MnD3gK7h2x3fGgpc+RgMZ8EV5U3lxM
FjCm5ksYeR8Lnt7fEaYBIP/hxvboC9gVMnpKuOkpPRGRvsF2SXPIdZSKYAFhLhVaQK1RoObCoTK/
ZM6rCvaIzagXh0GjHTKLrPjQkx2LuMVTnwE/Jr7oRnpO12S/hKudKbE9g1E2yvWlklHBg3g2dZY2
8cH5MGhhApjFGOBNDJHJO74SxIOCxg1GmNRCYeWwCZnWERtnTyyMkximKIXWTYYH+njv+Wl2TNe7
sfNoKUQeccej1qwcl5kz7/iHTPUrXigUV5DzcYBIQ3hVc3gDkWeO96iJblPPm7Jt6NZBZuAhseiG
QOQq7qkRHYAhUcisYMLtbze5ZMBSRvwspL+FaOKhJIJXKMJZF5GciItY18P0KUmMHg8hBUyZtIdM
qIHu0myQVZLlhiHZrHQvTZnNckzNaqx4lOaotJtWKRIKGztPLHTkaPDHAoincdH1wyQ0IEhfkUie
QEUOiRi/1ODVRUeJWC8z3qf2CTLkLUk57EXXqGrfWVT1Fd6d2J7Gtj9lpApJZ9hdlJ9mEhaGNB4j
8DaU1jCX/jGM/sRiflwvOh+TZd3EaLoRcCXXHXGzJ3wkjcUb9y/Iex7caWcx8BLtJVqKepVIBueW
hZBkIW3jIKfMOW/n3S28ibS0UZTxnz6kfwJxcZu+82qmb4MCNpyRcQcRBTVRTG0Gp4PkJFwjWumF
W/e84m/K2AhZIrl051Lt9w0pMypQ6Lwm1N8yTIK615T4d+mQE1zTyGwa3e1adCsyICo+nN0Athlf
p0QmKLSOOa6C3qWMpI6JvqhWsNR3MC4rfeGr4lsAfuaIY/WakMTqjmlELzRdsliSj4fVhNY44/Ka
uAfB074puFgLblYFj4R07sryHP46zKp5HMfuWOVhANcoWDh731XKCHP6u1n61Vo79e9KopzLS5o0
p6YnRp4OR0kRAvzKIO3B0nG3z9HWRpLztkpKiL1qM1MPDkvzw0I8I1Gb/IyS8hqU7mHSQEo3aaa2
99UYrku+nJsyPcMXUI3pCCmddI6n6h5HqAWvI+N6MznKw9nCY01FmXGe9Ojc5Sh9xq6oXhHE40nw
w5Ob0JqURNUx23o5LajPoz0xX2RQ38GnTZC7iDOaH8aL27HC6YhBR3JuiugxCzkmux2Wbnis4l/U
9H2Ks3ue6WK1VcqHW5is4+YP29xJNSUiLZw8Bp6FiV1wz+hBjR4Lq4KK7MWGm1FTM2Mkgh+InXVD
awANp1qAOARdWIHF4StMrkYpXFYOBaQvRMq/mOorzd9oStykMNg2KC5tRsB73I45nArMa6RDHoaO
Gu56xavzc7xOgUj3eYb9IqMtboZsZU6Bqs5eghrJXwif2cBLoddEwOqbkqxOjLbPzlTvxME4zg8s
xAGtWycToHNthZeDdOdQqXLeIWJAYBVK6k1c2wcWDLRgO/KhsjFGaRikoRpoxE37LgR4Bs7yv3L6
tmu8qJw9I1M9DaOz/KvEoQCwo1tODYkauqYVUNcHZa0YzI+m5ohd6QKqdGuKZkXsumlHyw+ZWYI4
ow5gQUAQTsgVNsJh5VegRgNsDIQuXAwNFBXFKTG+apZTlYItJ+8K5dBmvARG7RozMxGdtdxKfaq/
jC487B4Nl5W2CqZKDZQy9Kk1MakeuNCDJTMRmbPzjrioGN+XNb7CTGfT5dJG1lz+L3jcB9jZDq71
4ncgI5+aLKvjKtpg4GS2pewUhRgCkLtaPvwqXDEqGHg7FkHdR6tik1S7RBMU+xixRHiOi/rU9f4p
dr6El5Pjwj0shJsBrkQAVyLbWgsIJMOZiH0dBZyI4EbG1D+b6DsR/4VDg+wBqXN2ajKGoKOar4FV
xNXO5in+kLYScE66mcXb9m0p0rHoTSAtUX1eCBmh8WpgvATrOLXpeWx5m1Mv6aornPoV6D2VzUzz
csdSneIkl/Q2sGUfthOjS9TMTMkwz/VZ5JigsreNmNEcHFP1V2acLIQIYgnTI1TLu4YGv7LmMzfS
/2rk76WH8rh1xcMkk2SwJZOFguqIF+5Qgy2nsQhyZZn+gjYwWtD3KX9kuUCFZYNraXOYRXIU7Laq
T+R5wc3XAt6TqTaPfGtQLnOwa0oTDBUAbhm1oPxMOR3UOJ4HVYcizPk2qY/ppRpqAI/lk3xLyLg4
CdgTc3wB3dXkmKLc23R5xK1MtAqDJ76wxp2gEdQELmM8oC1x/pIzqx1WxNOA9KDst4Z1iE5QaTdl
reQBSUdyPDgcuvKqVe8DLrOw0y5Ao4RW4aphOSUewLAuXYpD+VGbUvPlAjwtXiHh0MhKIDo1qqYZ
sW3hTwgpITdO3bScSroCBJbtzmyOSUxLAVhI1fymVLlDfzBTpwebkmIfExXBXsuIVQs/Mecf7MHi
3yHGqWesR96pL+4cLJRTIHuJth7VkoUAGBP0TPw+CV1BAm1sMcwaFT0H4NWLMs+7XOn3rttPXtEy
lIn43cf3CZRKrd0kQ/D1C+5qfo5EfJozf6Nd2qP6zQSN830DI1YVnbiqXCnVXavEj1s3u7yxPGyf
ficZfp4XQXovM6blbp2rNxnyocX3p/E+yu6wvaE0eUNof0RR96YqxYuGRcWs3+DsjbT9paQ+9L2q
j64QbedWzRMbmVf4JyksvySI2Bc8Bdsl06stpkILM7cuwoYcATg5VucOF1TELP03Bh5t+AXnYB65
Go6EpMCmFive3gYUkHBUhO5Iq0KwWG2gAtQiGIOzpaxR3K0HH9Ux2y/0qlGB525U1G0qNGHu3upm
OOcX2Ed3CKh4xsqdkUiHDOBzj/4R4haTwtwN1cEVZcPd7Ggwa/FbwcRUGmqnHVJytfjS3E5HyWg7
txd7Fxa1uz0v1Fi8jYVtfhfIIHT5aMV7r/avXFjezLAHlBo/LuLU3ppQu4hRdu734yC4Sal5Mlb3
DNyZwMOQNceKe9lqyLixGPp5gBBPY8JvR4T5oHjWssDH+lfTIDcV++SpVetJKNdTPjDJkfOTMu3z
XnpJ4/ymX/THnNETc1Y+S+OUWZtOgnfJskcZeXYcCFVdqSoBHQrsCNbrMcxC/ygy3i7Su/I2zJPb
bhMJTA7tcsuoNrKKq0U3XM1VYMLkOTs9vLKaUckMMSqhbBY+d+qDAk2zI7mdI/MDskvewM6UszNF
uerZ1nUybBU22FIZdlbh6qB7TbY4TqzvQwx7e+gcnTVNDKElwG6xYmRkdhRxdIm+QYBrarwWuN5z
/hJ7xnLKQicXKjmDKdz3EH7PS1Ge2xnXJAckZcH1+Vu1AAmeTg0SaseKDn5hg7enSLXEyyFgdcw8
4WxuWS9RyDhen3iaLzAqtiUYiYE1rgVSurCljtnyPq71hySZHxAgP3j5nYjxJyjL+g/Uhw8iGRSS
zFjr0csa8zUSCxZJcJksN8S0xUG4CkV9S9F8/bRQwHlGL6FS3vL5lVfhOfrbR8JeGahTh2ufEKLr
hgpYnUP2q1Ruc4bdD6z8mrjdKDupTM0csP2hYAoOVguO00GWkCpV/nu0RcQBtjv7RjHsKV1sa+EI
nz8mzr7AOux6FO0IgRMf6wEEXEJ3jU3mIp9MDB7gyXE3zf95E/bi0lNTZOIAa0lTcMNydD6nxpAc
Wi3R4TQnp76KrrROceNScPU8xXYM6Gk2XUjThIrbaoRv2nkxX5paMz6nFkH8oplGTa9jPV76STuX
Y7dfqUdseQgrFIL1gc1sg+KGDMx+opeKwphSvDpe0XsvbHa0QBm3/AMK0volQxKfEUbNRg2ktgyg
TfryDGi06rwuAsfDhtF93sDHUu4KtEWnyaLT+Zszoyum6MIxCOQ3kDqmbNGRiZCSJp4opJAvBjZv
kDCb5fREbJShMhTE6DBxJK1rFvwuwaNDCsocUef0W0aaAylgr7Ktrbe66PB9KMd0ShyZyUYKyiS9
4BNRvsUrrhrhJFNonkrRvUSSBdhG9qrbhaQeVQ1dYy81oa8UpV8Uij8Ke8mMTskBJIiTG7wbCU0V
c+5OE1Ze7AHiyMAPi8B8pCd2+pm9gWTV1DyK2vKFbqFmL3swjxDNV98WH0vKks+qpVWMFt+agNwJ
jqsWHps19bQPqligu71SQt2IqRKwDDL1b6vMwDO3fEPrg5Q1vSpz1vRuynjJObkS7tBGSkzwrCVw
cIDRl0x4M5KNfOoWuv7yP5bOazluLG22T4QIeHNbQMGVr6JodIOQqCa893j6szDnjxjOdHSrNVQR
2PszmSuhZaRQqzpEhWmPalK9qHrLqpVYBgSDqHN2J+OX+FUotDIHaaOBMi2XVhzefX8Y1CCt92zs
0ZkmXBNYbk05bMvJZwhQzG3Ym0LQ8KuGE4I54JwpDKsoMHmCqr+dDzaTh5YNM1ZZhF4FcypkWw6e
d2fktEuAxqh07Wt6LmOEoD/8ygXqjCG+AV0HWaQcdaGwPwaYN1mGmAp0OQI3H0dboHhxMDcPbKje
2YsJj065RjKJGPuxdbFXibPmV2uMJ7uk+iX9jmSM9GDMyrko4l/zrL1JaftWlyv9Odxf8Ra100OY
mzu26hm1bU+Im6Y5Jalx9aF7z7LCn445w6C4uTUYTiuBz0AkPmPF7WFkfg+7U7Hbt4ixco9zarzG
m4kW/tkA3ppwt+HKBvs444TkoUJNa4VmITsD7LikgvxJecMnS6RniAschBehEddpm0F0qkwON6fA
0SWtf2N063DpyE/00hTCpEX91zXOurF1WO+pUNsKLCWOOFc9fDd164ux4Iv1HKxpGiY6aaTFi3PD
jZjuj1gg0K84VtIHMvzSQogfaVI95kS4g+w8dwIm+kDDnC5j+zNyHcQxMfVJ7LU0bqTC0co5TB4T
QonU8bLlFXepGTYwO/DVJlFNLckHww84YW+A6PsooZbdiNrsh+KopLnTy/8ZUxwkhWUv0lcrvwNh
oMfYJjIgreHSM0NcSs7HOsxjAFfKB/v/cyPJpykywSwKQT2lgYoVY6jzQ4PWPqvgX+LcRHd5nLFy
S3oXdNaH2GTXBb+tgIxDNMisi+bHAowdw4RFHAZUCunNBNxhLuRXaEAh63AwmvOQiOfFAr6fx5c6
sPYIjL2LQq60xHR5cXxGEHuUE4I60hEhuRCC+A7r6G+/tU5MPKi+whTMpGBqDL8mzzYu9ikTraMF
s6To7NKZBDwCfXybl/IO9usxr9FDFg/5HnzbjYdRNp5aXb6ob+s1jLYhrNI+nOpzzxhrytFVyVTq
xzjObyKHu3o1MMirWodEhwnahtWZkUB7En4i4SaelYuBuqehzzCLQ10Cm2VVE1l2R1ibZFrHkrUN
o1BDlS/Nz/ytMLHfsNDhGYNwCUKVzNMYm2qNhFDbAhX7EGKFLCGzHFe8GbQmSZKCN6eJn1wlNsoN
C+fEJTOUjy2AM3AUoaJiYg5n6T+moXTXzIGoXQL+CqmdOF5YTgqLcFoxsCb2gHeemJCjLkZ36JfV
T9C4ShPd257caXG6bvmtL4U3azZ/deb43uTqO2z5OpsfmC84B7UMAzR0bJPQoq7GTH4MYhOxa5+d
ZDAVOpUZjnjCQPqYIQJmeOxtERQ2jRWe2ZB3Ya3k2MXsrlJ7yV7ydIJqtqK56D0CyL1MmXzce4Fe
QnbesrBtxnDr/2Y1U5Laa1vmGQBkNqLIJy50eTGOC6yLyhlaPWzgHXTrj9SPZ1NCwZioGCPaa2TK
16iJrkHxqor4tuVvfYwGklxNbTAu5S/8r7ANFtK2FZFdk76cYmrzERHuDFm82kc0VOe0akzcCspG
i8gaGDlsp9jA2EqPB40ifN4Vi6RGlPHo8MmP33VvPtt2fiv0+j0y9Dta/icekIig1ypHx3nqWYi+
ijrIbiP90SqYGI5/QI99DuX6GEvxsSCQy7SPeEQ+bhp3K711K9Y3BSmtah8iqkh0Gn3idkt9G1Wi
3ibwJt9A3K4q+VVUiDMMD6P9avvhK5Kiz+mcE62D/XMm/QPZi3CL6HrWyttwPWI+QGzQER+LyvWT
yqVNhnNUEGF1+WygeaX45S12ARa3wqe82qqh+2zJNlZOXAEJcavjgpNV4p4FAAlG4KGVZpAqMRs/
5ljcdDBpR3R5lV9QuyxsL6cSUtwjWw3WfH4P7TF+zcX4JmEbO2Mw015Ss3hGA+GZfZDD99CMUOVY
rLUo9YmMj9G+4FOXGYaRoWTq8UOB2JFjxRIlxBPDp14RsEgbQs45znR0ZiXJLAluLUJcVkI76QJK
xcBR7g/UzGqNW+qQBQYrhDEd/ASfLKJfsQ8bugEWZCdZa4jiWqviEjGYYWuMpnE3atVigHAqjOb0
RFcqrnG40nMfirnCSzYI3ZulTL8ysXznqNG+5bT7NPr1kxuQtQra4AwD+cbSbNuyi1SC/12KYzpg
u5hw93TaeVG7c4zqIXJNQXPNn/4PWWPAUoRsOgsbPYz2n1nKDC7Jm6TanjQx1GG4s4wMRFny09Ow
IUoM0OZj65P9fABwZ/+usalMEz984lcKHVHdsZvrUGGQPJOvESch3pnAcolFERE4FJT6BZHKtrwJ
ntq2XM0HTJUZrKJOcMYm9RMFyyvywwz0QM0cJSW7m8GFddGl9BZh1J6qo94/jfkj/jOmMp0r9J/W
JqIJp2gHc+seyUhli+o6GewX0uaaainxjsgq2XiRH4tN0ACSYIaaRrLKF5KnZAjzyApSmEvyqPo0
+T7gVVvL/8A9drc09ebfuLyHnUNsxkGlONU/GbecOaExYMwwPvVqOQ6TyAqYOEtGWi1dBxD0tL1g
iuB2y21Dh11Vxo96VMmBYP5U5jiGx1cG+Pd3RPPaFVBTlUunCc+aPx/sTz2XngX4fW5XDWRyhNc3
W74r6CDov6CBADHYYuYo/6f7LZBoKHggUFgTYm4iSVKi7KZ3w23NFzDr081AL1RZb4lDT+OZXxol
KPYY+nzCtpWZxQLhBCI4eOpCOigglwgoA92R5zRIytrv6IPh3s4VTVftzhzGA4exLmzHAe8MWuXn
yN/H5UvaYYOEKfJBI3boransXXB03tx91tBPGrHinxIQhcRNJIlMKbkjvZ7GYMU9CTJOrLi6eOOT
CnrkAYz+0PwDr09oR7UDbgHAGSPiPthUCGA+cxrxAVk/AvxjXognsiacfGltnb2zKrEXBLU4TKeM
Y0VVj8V7puMwPLQk/JLYis72qL6YPLsVam3h90iRod/4FthltzH6esMuQAUCZXIMsjKjwQ5EJAeo
dDO2/SRVwSJRfInQbBmKm8nj0pKmDRJhJOwJkRwTRPgyTG/ZJLFvpPKoh2DZ2JiTjsgcVVIgDiKB
JK8PBrmLCYn/SLz5UADDqTEh5BQn/jxD5PXMRqW0AE9Q+RtfOeceVz5FXJH4gLOMBzea8C4TKIum
KjLES19+NaboLmPmqeBVxEE9ou6sFfvM3v2QibufW3DnqkKYjcmPDXy/gtvNxcZj7C4zFmgx67Y4
qKofdOiTO0CtYLk1wJatlelMyncQ6eNFkCH9KLd2NU6mqHH3BpYNOEHYLrISEQIf4aAuULsAkr0w
FEJnTdh2/WaSj7kj5q3fyJdWEtE1htYa34nJd3IkCys+jdpwEqEGNPKbUg1nKdzvTQwd0y+EzQzA
tV+5ieFWYe+APg+IiC9Zmr29J829ZGZI0gXlAwrtShc/cRx/DhVnJpCGXBzhtxVbFsyL6Svp7Bs1
W2R3IyggXoNhO25yjXU1C2iBjgzmokOfTvSXlVfw0isL0oJiZ+ypRxJfjpqCOFVG1C91qW/V/7Jm
vkJXvFajca0mtOIqQg1K9Gycr9Nc4OqbTPkXqPcm0kgeEp5KWzzQef0rZfX4vxwOrOeshqT/VGbj
21IyMqRDKa7rXlY5pvwfTn0ywS3FuhO9cGPR0K6TK2JcQ0U3ozMArC1En/LCe8rzECcyJhC2HYPM
RqDm8RFRa6AqV1nCu0urvjZWFBBFVyZgRJg9d7lRzcEqdj6OHk4CbNjsEzqyIIlc+5gNCJjQFLOe
zEJCkhh8mKan1KyRje2cvKfnfpXOvCByUt0P8IX+vz/okDW6p6AEZ7mtyMJJn8yzzAY9I5WCOOHr
6GwEJrTcD25LzxQDBux5uRUapuInKTabqcDHiLlmbS4K1zWFL41CxAgHkmhNghcF9Ze4GF66oiWE
z0lmTc/hsIN9LoCuvQLZU0EBkky1F3eLp1BoIkwC4OeKsAOWGOkWPyhwwBN7/eycoHdHOh1075pn
WemLqRUElAXDER5UsvwUDZgsceHz72KpfHH6gExyU+kMkjRMCazt1OKUReDYhyVUoT0QJK/R8ZNC
UmmM6opOO41QOIxMPnXidMJkWdo7N8nyFM0KgCbR/QjGdBmApCRVE+QzwiYCtoWh/BS8JA9RdlU/
DPHMWriRDLbw5yIn3mt0/GTA9yw2tEBE8KepJOSmy+hP9X/0WzT2i9/CUKthqKl8rSWgu5InkEYZ
HaqntAhnKJThbUeY0NL8CbTfxmOoLXaCPqCa7rtJ1R23zp9pYlPK7BRMTU78nrFdz02E6TI6jEbQ
VreOn1zPvqaF4iTrgss0EKBCHm2+kTEtb+2Z/kTsgnFDE6tik2ZEVywnESEB3AYVFX5azzfoZjcu
QvzG2kqLzFN14L/ExiG4fV3hA/kdBtkx+TT77I33NI4O7VlkPk1V4LXMpgtpoGw8ch622qNbIIkj
apFsWRLDdexC5D0iMlIeCvbUGrAPKnoBazPDQBr5Vx9vh0geArUW7us034pIvzRSdmYZvFROSTZF
vh6ylj0UksaxbY4J/Fa5YI+pssFEz8jRQ5gB6bKSSkzhY8mP0ItI2OZZRzo36nRqXm65qZsnRxEB
SRRZITs6BFYrvKQiAnPe3BJ2beNmetP/eSd1vJNrg7UC72TJF4912SJg/ohrAmzbLqi2nNkyIUsG
9AOQynWOP4vdFcFaxSTZb4hymSDIuW9E4Dr6Xz1morUESReLoWGUe+jRCXke2n2XReBzFNuXMV4V
Ypx61jJKm76tWfxW9sprHdpXk25PaM/W9GirPwJZSXPd3FrBvBgzxLdL9kGRjwIqnRM8AV2pu0bh
rbXgDGC3Jd4gxgvInE9juZ4H7FVJTAL8AZNDrl+5UVCNEurT7gPI3exhoC1SkaBzQKnYeRF438td
/ljHYMvdZIZjm8PxhPKLYA+F7Ckbs9Ok+ID+UpP2f6wOClh54kvZjtAZV5V/45+myrVI8UCX8n1b
/jM3xW8XO4PRvnDzI5nrKw7DW79y0KuyN+pIKFF/ZFmJMxsXomQxqvlrMOjObtgrL0VS3+SmJik6
rLsCPA8qsjn5tcr9uzWLHygwmOdP5uyViugRKstwVnMz+N8Scgy+Nm3miQzmltkGMW/TNFzLhVwk
UnnYe2ab8Fzl6tGcVsZqhvJ7IKOsAeC4EbLKPFeNjIueCwCsvczqfXG/fFs8EMOhrrNrPNo5nmhl
7zfWG2iWkyUiSHpBC5PICQFdmMIsLDS3JCt2bbdgU7naMxwWiVdD4+g0PSgMJejHLUDWOvZw8a2V
BoJxvfYusjGvKeETU+T72YJ84hHsG18+Q0JW0/Qst0pIutN5XWBr1KxyYQgjJUNTDnMa+zH0GeB/
KALJybR+wzB+CbR1tfpPwEmXsH+zrPpdI2VyBGJ15OacTfGNPSbS3hxPz54+mRAVnFTJc2Xvp9kA
TTRmwVS4UBiM6jtVvjcAu9RhPUA/cmXxD5ZBq6y29Gwj3bb0N0mauRLP60SrUN2H1Lj2kn7Plt/Y
BGtCWyBlk4PZ9oaDcFYG5hIJvwGN42w8tpRbu1tiz5VQxTeF/l23brJZ4iQqP83D6o6s05FqFn9y
OAv9JnsmXz1uBp0vZGZeimDYqBJP8MZzBDxUeV+skrEuQPO8O318GwM/Lp+AAZb9vAVk7o2YCHTl
qVamfeAl6M8KHscMVwEhoO+xztibpD6BLTHCb/fjkFBaKODSEDw4GFpHt0aXJXC1FocPUgGeXG46
JqEGd9cwUBUoHoZqfaS0glk341aO+FJAAI3n9X+0WsOTXQLbfsnKU7MIXUZmh9GGEna5Gr/UN6EF
L3vnyHNKRswx08cK2JG8xx7+GtL5aojSrR5t7BwHeOECC2wobqRc4pgkUhY9mm/KjWeau6ghp31o
F4xpl3NedCTMHFoYLEkqnuFJYk6wgRTXpl+lTTCXWL5J0jMlR5CFX0m1vmPW5tEkfbEmnAmhpbH/
IVqeaQubAR95Aym8xeKjQppyRk11Z0Ta0jt7ZbBWXDmK8FCm4V5TAUozs83eONOtPMd8Qg9fnK1Q
U2pPpyfORMUdcZiIcPcOuf6fOrJ0wU+z8irm+q5E5sW2a/SdqgnSmHN5lk8yBtt1CTjTDrAi7e2h
cfTlGbMsmczOS+uk2HFiHrDqh8qnoaXgB9mindNO2XvCS4ygQBwLPNjIgiS86ktCGmWCiQ9PNa8C
tXMyXmI2iGWQB82Y2keisuCep6nIYvi/Wfu7kpmzr3Po24jNMReX0Mo9JxbcA4+aTKITUqUiE1xw
dzZncJeU14oA52Z0O96Ftp6P5DXoDRUyNGpZHI6E1lkUoXvaUGPRkNKUOCyVDXeZ+OzjPfuV8G/E
RSik+Ffp4iucmn3rSAv29HxwZGTUUf9lqVIYmzfRzLE0HVDHH/tvsmmLiCWW30flHWQHhnaTzer0
Ie0U+T6MM34HBSSf7hW0n5kBfoTxX38HJ2oxfIZvab5gZxcHUi+OaWCOmm/xf7nKLOJHAs4kPRiO
SNlcTEItyd1mErnPJ7/kIg4We6X+XNMFi3vaxLNRpbs8FDeMLiCRGj8GGRGFKPSwQJPnBCWyovNL
naLVkRPnNLnz8ewJQ4p+ZCRRNFfQSK07I0chCZc/xneGyjuidFJZwcaovKv3aDWfYt+85Hh9pen6
ir53MEuOtMVmgX5JxjNBPN3sHMSEBRN/5C26x23JSmT10Sec4ay8lfTUwub1LJC/OtTiJS+zpaII
zBJf4H0o4XlJ0PI6nPBTvoVkxjDdS8MBt8besF/PEVKfVvrBILCJdjP+m+9J7dxVCBb8ABsdu/XM
fEHeg1x1jaPwvCmSlywJoxPsQYR5Z9keYjzzdCR04x18KJmWk0d0X8va+ou3DzMfIhynqTCgWfBq
dbSr3+UcttKrOH2LKn+PEmJ5tEkX5tJw0tGcaz0AaXbuPVYw9b5V1qMhObTOipfcXhYQLbIx27Iy
vNZoZJIZM65nhgwUrDgLo3aK2BgoKxMi0r3op5181oJGyTDtDj52+mn2cjr9RgN4LyBw1P/A7vLF
YZcYqszH2jB3RlO/qRHssJl9LuNu+XMZmMLEAK2IxC4o8SELmNWIMZlqxSqodkii6g6dDJ37vI7D
y+CHxsTQoTXbudwLFyt1UU6e2VARHGdS/xMKRnYw903bOR/ggFMoAeIn1pjI3G4DrmSMX+JnwY+2
LneRwAihM9PXk8FXHI8ngcnY1yCBGgXQQVU9s2CHxduxFNDLcw+BaCqGcCV4CXmAmA/IHGCjNuh1
HBFwYqpEQb4LDvm+BAnojI5iU+V/OXOy7RhBao2anvHTfKu5/smW+k1KGHneyL48nUZ+WIdffE+/
mhIsNpICTT8Z3uzMynuPbnqrT9mqnIm0aBu0UXRERjqibEPWlQdbhy0ZGuVKmhFNO/7D9DSjsJ46
LYwQJhdhcwhlWpl2WzzU6bQ0HOo40/sEpKdKBPgsHW3N7toTy2bSvrZTUYO41/NrcdwiEaOYxcFM
aovmm8pIArqEJVJ3VzPxXlOWeVBV0GOMXkbsFk8TDmcYff2GYS7chASd7+zFbj9iAbZ2s4UcZCnT
Ob5lvcTbV25+stMOUn40J2fGrER2gYk20kRtQ1AcXJLXwmSt+lzuMxdC08FglAiNY3CZIW++EDCO
fXQVPZHVnWWizGbjoXrvK0ixtCwD9BN/km4JcdhrceMrJeGO8pelbE7Xmb512zSDTaGDYyy4YAka
7j1umonZT/FUlOrZidlzcZocnndbnbU7ZW8YdWogNXWwWpLf+myQzNtU2QtErs4k/pWO8b6U/GNP
YDBCZ0t0Gpss2sZEfKi6Rtukg9n3i6w+acHKgttgmFDqoJBitk8igGpEPnZpRmeSwD2drSEJy4L+
S3xEv9a6sxHXfy2bcEw8sRiO1fQo6gGrW8qnIB1FZM2yaJCbc+5a+jr8BwquyfxH9GL2Y3+lwbyB
eo7l+RVb0sPg3eBMVmQwatAeo2DBfIHvvPMV5UgNdVpHuPqEs0N3rpCMFcV6Ruaj/5YYhjd21KFz
4J3oGfSpnq5iPlWZov2z5MUnWgI10J7mMALpShBJkNmZJfc4uteJFmbCfBq5WQxwDC3RJ4xAOD1N
byBWTiNWjhNVXo8rwOafhJ0FVXdJ4q42zyh/TKzYOwyYK7tGSgbFdHB3M0uVTKcqn8n3kHI+jgV5
SpjU0GjwzlnK7ryCY8MzWxE2qi14tllClrvirxkp5Eevirnkx9aTYt+Iy2Nf4k1rD/GaXjsoZ/Iq
ITq0ztmKrEo5yF0bRv1KBi6k5vG23NsPzUzcaWJ+h9Mua9C8CC7Xqo5OPRdYK9jKV09eFmuycCw2
v5ltIR4DwAFfQgd7GUVEZuIrdCIyv2hd8UR9T0T/bN5dLm8K1Q5i4VW4oLZBpYs1Iw/H9BxLP8QT
td/d8IeBO16TOOnt5ghNarG8XgbGCI9mnonwwIZCEjuT43sBk+Kzi+eT9ScCI5nBbkHVADJeuerk
C9Wj5uy8qEqI33Bpm/2DmdgWMsx/q95xh8vdsWcmZbDE11e46D+6CjDzwLexT7hH60Jpc6bxECan
dbTfJoFKIhsiNjjUGgVrvqr+ZsQ5hCWF70ThG2FFZ9Vo19/7Ih6Al7YbeAQCgGVUqQybxO5p4qMD
pcPyqfqnv1jk7I67tMuulnmlOKSkcS1iT4G56bBJTIT7aDR4NEumLQNRQz0lg1WibYBsSoH1MyDi
0xDxYW9oSRAB7XChpcMAaJapt3v8sjw0OypMyMm2zNJZtS4GZZMp1Dur8LDopHBhgieLGqlKwkEJ
vQElNnvxwq6YkZNcbxwkuizhvZZele+NynBhhneEiY3tkrOIfureWFRi/CIZo8Y9RnxbyL4MlXe9
mfF3C+FPaydnrXHl7kpx0OVQ/ghBLKsT+UVQizNUeCytoz12t0cAESEPk5y54Q5FMw/5FJXyPDJ8
30OkOuaORFlJB6L/Tiz7TnKiAR6XLhEKaXKJbrm6Mx4PjND0l4V5MQUtyyZxZ+rbKjLehX5YAdQi
4vCJ39RkuotpdcFSTLQiwNnE6dFZ011ATQDnKeCcit/WQmAukwZNW1ITsHfSQMb2ZWDJ4USdxmAZ
UDHmMm9EtNGYn7iTcY9KrjXN0JKyA6sWVu1Qrnfz4mSjuovN5ZghBZCpEYkLcvHtQcmVyFv3IbaP
lIcJ+JkBJXV5RA+R0jFbavM2TMMv/ERO10s+LYb8XfL9J9dcJRxK0u2WseBmTewp0acRQzAzDxzq
wUfeEaPzRJ02JoA8T1oKtQIgBBSIOia8LD4IW3zGfayb5J6p9wZjG75IFqxTQOh6hyHegMbboHhr
Va9UU48OzxUIfREAgjDSQtlFWwZ9esDDZkHVgni0lmEk4p6aXyMbIg3O75Y1gQodVgJqgXJleaKJ
0ucY67gHbHo8MEwobaYkLvIlJJ/1a924lyZIXMmLKuQJXOgBslGouptVpnfFwNwMnmc55nReKnn2
uPUd76nBowTCiwMGq3XCiEr0tGu2bqHWIBHZCBXWa4ZWeLaAPs1sSJgnoyXTgFzps8DLCkVuaGC/
8HL2YbRiKy+/8OBleRJqmOMqfUP9YF5WTLMsQpdQeE9ZC8HuPuhAajggPPFrgXMnG6afzYVvjZ2H
er5SccZOiABpbRbX44kQGFlEHEPiDZpKCXiKjDQd/T1Ca7dXKEjIyGp5WXXQK2pj2gofYrfJjiXK
JwwdPCAj+/UCHjXuo+6gyXjHyyw4f7fof7OfDQUwuliakNwzktkDoKLzo6ht8wtnmETQnmrtaqX4
fThJEXkR6rkQD0z9lPgatR1ME+1cUCnUqmMdMwUVGPYac0OCtMkAr6CDpChvhR5Ovv7oYG6yQ9QW
CnXSP824ZmDAC46I1kuiFGk3K4Dsb8S0iH5TbpQTT9clrevbgaDtOjUvNHWEHhF2Rtw05XP5mZnX
jfmGSXnzTQgPr01dW/yuHAZkbMPO/z0ibyl+2HRe2LWxECOX58jkkErfjiEVDszgseNg4dVBsAxp
7w77bAeNJE2HYmHzPi98E61zEKjE1PR3w63eQNjts/o86Po5elWHakb39UkiZ3kSX/K2U2XFR0Zp
2yyht3CmtK6Ge3fY+zr1WUPRMW8w604lTHkJyPJC4LLEp7huYP1haKQERwBR2B2NjkViqqaarA+4
qnnsVywMSA+IvObJBLBFxknBArg0IfS9yS0Y0TQ6Q1fTpIlnqApSeEbVTsLlYSG519/EBztUBw41
NpXYHr/lm8n6ZgmtsfYy9nFthtKbQ0bzhIskCG/MkJi8maX2Pgn5ByEhjRYSARIOekanWNMlXisJ
eh6CtH5KPRi6rj2Wdo0hLr0s0QlZWhXIEc/5rjKmMtEfDKQQt+qo1Wf2d8DWxPbZI7RnLkbgJdEu
/+F1U1LDE7s6KJDYMcYU08lPvQ3QSGlF3ormLR4NN9fsp/rGrQePDHynI8KUGBHbmKQaqdrkyJ3m
KISC1tJwtJCsepWvp476huE9cXt+wuIx+RD78cQ5Yu/yvW2/TDhSsldq80CNvHrbnpGIoUnSezxa
HEokdWH4ENVvsh8O4tQG5TmKndT8NVdfmtQgh9NDbl8csk10Pqgvts9J91djzg5emi1JN9P8FjFZ
r7ULkcNlP9Lm1Z3ygwdTj5/j50JSzVfcBcLYX3klwSMy+giTDei2csUUw+h8ln52Vr88VpwP7Cjj
UATwRZmgEYHQbP43ASG92OLNOU4GZFx8gMkHRCzk/+hWUXZFg3qBDv/I8BfJr+0hYo/daMsnHPJ5
GRiXWvmnqeNx/JzQuMgD1ALUisw/3OyPmlXEapdEITAVNRyzJlpyXFgAwOnlbzBl5WFDrY4CU+4y
JoMFzSlsNDAVC1arZjvmm8vGi0ZSZCZ3UOPurlasZdimltrDUJqnUO6vqTCWtyRtCLVOSQnTHuKn
1bwXrY00NQ92jWnBhCNVO3/F2xIHkcyjRp0TzUOQxFMguqvUnRtjPWEc7rKzSWafha1TqlW7GGtb
VsUwQ/VS/zOawk8N2VMzBMUt6o1/+uFMCjS5I0003zdWvfGea1QoDxOBZqaWIUllz04uns1kPbDo
PvoAikgz9qdyLX3T4gOANWbFYfolNB30gcj9Vf2pevnJFpVUc9lFzmdbECg44pk05/UJxz6nGj5G
zEd84EDN+AttUL2oxwbAAzEfzX/KyLqtfK5aD4rVfGtqI0hqTCDFc6RcJ84YYDG+zA7nCX0A5dvU
sWqKfDM5TG25z7HJOp2/njvmUeE2pDfDbVQ4Z45nK75h8jxQtkmdrb+x1ufg/svhaGSPbriPBYlt
mT1kxK9GBBo7K2a3u/6vAXM6Z9hdHcLxAo9/rT4uK6DHfZsRZqMr4tr9hkbaiM1Vb2WAhvkJNwHn
1C4mnhgAUTePbcZhP171175t1TrlvFT9pSWbbSPJQU5EeyOcjb7i2m6YSdycOCiTuBUOH5hFHgJU
rw3QOhK8FuFlMucl1BlTa/UJiks4MiTooetyDSKYdDOByFtl9OUo85sFQXPqfBn5hzLgtylvk5De
JGCL0AfQQl4JOcNvwAx8OtzPyO1NGLdkYirMoVIv+9+iHCdA4pYCD1ByMtGWCmXrw2CrF6+2aEQV
/Z4ymO4ZgcJoQYchCKQQP2LF8EbO2tE589ie9IQrtiXFSyUSpc4VrwGyOCJqkNFEyg0l2KHVGKiS
q1nd0q0i9/doJEyu+LlyJNR23ub3xEm2FLqffCmy8tKSNZ3/7yg2nt1fsMIoq3Ytx9STICZkFHeT
T7y9h7NMinZeReOTwFlLywmCSlEYzJqZp56jSrtO2oz4E9P/dt3TWHa8B9tF0hjbgMGaawBHx9Op
Fbuw1R5nsGMQ61bjDKo8ZwmK53giS5ah6zhSk3wpeMCjsgX8JbCsojnizo47SCCcbffvldKqoPUi
ie6FVDzYA9xTRuQx8PwaTJqDtvm4JwUhbYWwge1VY/TfVdoJP+ZZAyE1HS0cddGoPlGUPq0EPAsL
x89BumhiILNa73pHyaNjI6uvWFafWjs8RKcaBvhErOSZeiZOjpmstUurfCRtRvArL31vPeqN0T/D
8XfqEMbz84dIjil2Mpff8BGp8r0oLRC4zjFn9I7P5SN+q5E1yp8HxmKFyo6VyRyOFqpZy9GQBcDC
wVG+3CYwpkmy3CcBgxecKM3d8lAwC4d4FesPU1JMlOjxcNoTvAd8OGPxuLg9fSlwDoPx/f5NAIPg
E0qJYYFTAMajxxrdKEpQHcoyDUW4YonehPApd2F1yDjtQHyhlwDPqhB6Mvj05g2MMQPCsf3S0Sjo
UutKCIQIbOswFlF+9UQndlftD+9y8Uol4fHFn/+Bz7CFdTl0Lyv7ECrpOLXfyiSEO95jnagEYcSB
MYHogPVi/Sya4orEgosy3aFfs1MZ8rvawByRYqfa7OVHXqujpJ9KBtQqXztZYdChnpJfUpBfMgzs
kW0q6Ke2WY9hTVGOdXhwx5v2LoUlV8Cg1qAJ2KfkyyPKCaHIisemxBgp2AaJyX0ymTjYmfpY/pDQ
QoWGUY7GsEzUA4nBufEwx0PL6JwRJ6IT7MZLqZ2Y0G6iFdC8h0iwFgJjenNx4rQAzZcwAtDsuFqv
CjCQtalw1zC9m/sLHuS4fkM2dhC4Eta2esjzfMsZEroGasQxptCJWOkzFx5WvOAMOWlZ3/LocI+N
9RDBrZso0MbPRLKY7ne7ksfOJYCfwMLBEltEGOE3g3Dvb3R+LWFzrXiH8euPg8kAnA4liETNnwGQ
W7H6oavpx7bl77GsvTVbBWj4wk1y7jvsF+l6qR1pVbyUBEWmqcFLqazAH36vinVaU/O8ZuplZcmH
0lE+KVL/K3cmwjdwcnZIDSozus7gjlPjUfbzYSbuoTx/oED6XxEBbsBF6l31ngS3ZCeAWB0yfCKM
rI3oHeTvzex25XhLNeV2hOsTPUWEMAOBmTjH+mJyu/f0rewYwO2ObrPxVvzc2UpWY/xZYekuuQdM
cNYryebGTSGouhD/H0nn1ds4lm7RX0SAObyKVGKQRNmWXfVCVLnazDnz19/FuZgxpgfobrss8pwv
7L022qS0uyV5ExT1TjLLvCSLruiaxDocagG6huAJ2MsZUDEK4qTW4juDAuw5i8uuqv4WM+Yq1Uvt
gMURw9mTXHAV7zVJL9jQwF0diZ6ApkTyAXsOkV8FuVBkdYDXBu7uWTAwmk4PVNy4HecG/1mPKIfY
XetlMG4tccePoWpw0CHJq351qXopXinryflRiStDHs0ejpue3i15PYukiDEIYX/FvgCEJ5N0deF5
UO+JhAWN+a/K/JdEosvcBtVr4x/RqcVM6/BQxfHcEyZiqOiwicsqEG2P8ZUfpKs7/ItgXn8YW/pW
gA0O9pD1W/jIkZElO9S3O+Hzf0PVLheMALLfgjVjw8EaiIyLXA+X7Y+bN7kXz5Wn8hU/lLzEakzg
GF8jH0n2rOH5Dl8maaBU0wQ0M5GRrI9Kyz9MMmfq7SHA3FRHUEPMV+BI2MQpp4tfyrnXKrEHkd+P
v6MI9X2Ejnj9pUTJZRimC1Fzl0Itrro+cUkQZcyR2X+xTiMkGT0MwfFwV+7Csn1Fz/kSxwRP/iev
5ROmGXKF1tWSxh3nyp2i1CUYpupPMQr7UYX8yKzkv42EniSA4iEzBNFagMb4HgtVIEcNFTaO/uZN
+YcRFsO2mvSniRmBXkxH/aP0hlLhc2CyAZ7RzkzYMpj8hl9qj3Obbh8TY91n5479K6yOS6zrFwNb
kOW0SGKMdnGrmIICK125EEKFtqtbEh8iuN9BLelfINLqNHtLusAsuy8TsBX45H5kA8s6gjcAxvxF
+jcUXOnGQVsTL4LyYX4UX7kYpuQGai1ahhNe49wvB8vL/hsLpnib9bQKMyT/wpWnfzD07xY95swm
LxO+9TzzGEBsNYMjAonR/9hkjrh6i5//3n1N39pbMyxBJkm3SttTV8rrODD+YUu8sJgx8A1/10RH
wjZBVqB9z3yQBAbeuq92RpYdSS52tKscM/inRoqkd4FxXZ1wJVMoMT26VBO20zbcYvEi2itko7WI
AkwILJEhBdUTiVHHhYmr4IgU2laW3AtZu0lCextJKEIBGq8FoZaDrwyLJxyK1DwbGQiuSD0lZsx8
k+h2ecDZyCa3I9KkRXSLDkt6Klb5Xt1l5gZ36LnO5tDzhBoKc0k1g0p8WYjVB4fajWyfU/6KeqxW
9/jPwip3YC6bs+8iR8aKIXKS0sAvoGMtU7OCVfkSbamT3+QfgyUnGXZ16i6NcGXBdV2cAX24HGkn
bkjqLn6kuLjLdXPrbxUhVXgVoXUUyJ11OHIS/k0Fu+lBY9c+IGzoFxTQ9t8sVd21i92qxsK/u92F
CY+j0E5PwnzfV+mLoCPlAHMLKMbZ/NBk3r09mipUA3OtnCn1qwgamPWQN5GrykXRDo1BDuVAgVay
3S8meRD52l8NtiIFhXDRXpPW9E8TUBA295Oy14zt2ZJJ/YbwvNyke+mlpDqQeXYyOF81QT3voUcR
qpH0s4M6gxKh/duhEz1EkG2ZPpdMyid0N6lJfPS9zzR3WFuvpOrLCJ81/pocRSjCfRVdiIbqUqo1
v7ma5y+a28BguitxFp75C3a71546EM0CWNelwi9FS2Aev6x7hLHfug8s5oyLyFW6QbcZCSSCHBCz
GdxjtROwxFvsdMYQ4NiImC1lm3JvDEIrXEObXmM7fnb+ipD/o02vDAjAAPOqxBL5RZ2vM/bHBxV9
GMh9O6MM0uLgRZOFpTy6SgKKCukl9qb3pb21rXXPrp0TgeJRVqyT0k+u5aGIhBXUpmOGjdMYy1Hg
5coPjvxcKtyKOKS4dspDeyHFu/ZMVBs6SCx9i08DOCx0a4bvNFTeEc5e5CaNdRrK/owU9dw05aUr
lgvfczdm8Oqi5L8GK3tsQnNh+9EhkhAb24aE4PYg4wjMECd3xEoNLS0Y4susJ+Mm/yTUABHPb0QN
tnRqC9EfXygvSQs3Q4LdcnTuMwnRWEpZaHZl7RP6qJGJsP6sWJDw0Uyoemo6gfVQ+cTAKSjGJHil
6HzAFFrrA8MIYFe3NScXHzdpJIgoSQ1uhO0ewWfRouyr/cPH2DEz4idLqRX6qj/I4cRglXM8NAeQ
ELC/FIw7w0DOUP3gey6d9VFQklr1u1FgXRyJAkO5dlwgk7TZVeSiTUiBMZhVxDci7HS5cpRvM1SS
+d5hcWdYK8ofjaB+MFSdE+JPJdcgg3y1cQ8lMTkgC4NPuQ4MJN1mHeqNFUoMWIgLn0KlMcKv+tXr
nmjdVE66Lf+tM8qfHFxFFgpmWVfOI3uIsqcJwEeADWiOdH8jWyi6T9Y/07L14TVW+lkU3dEljSyW
iAJ0CWfssI/GTO9/b/tMcIXGhxohHQQ36I9EZwM5Pgopgz+4BRYffSSFQvNeEfb7v5tqqBIfRScv
aOc0eAW7p/6bFr8nDiRn76eiQhjshqqBfYUEY7LuTg3cRJLWhLhzrZ1lyICV537Y0GrHzbVE8EcU
wGlas0uVc2D4URST732QBfPcoGVSqnv7I92JvsW4pb1ViQEBOfNlzVt39VqPEIDSURrHC7GDW85E
gjjTYulAQnAQjGcDqYtF1UPFTta1LeFwS4/lSw/ZDPaj7mzfa8jQg6NoIlCGCOeD3uBNL73R5cAP
VORps82gefS2t5ezPjXYkpVVg2SC6Ij4snNHmlzbGqvrxu+1ZcQM6rxjKVcelHsEfQ+5KHeSSH4F
rqYa3IpxB0rOzkm0kGZqXm3d6nLwY7ZzfdMHKxl3ZI/1sDUUElKl7CSTxdShWKmpknRaNIshh4md
IUOobH0t6gtXuP7TosEUk9JrN9yEeiCpbZD9M0rjIb6ogmFDI2mKdIScT3H629PorfETAgrAzsOa
8iiIxrP4T1xUBrgwSyEX59iF+r+xw2TRNchQjBwl7oGAHVfZOgv/jEK/xNPMZihl+U2zecO4chey
/BZ/5vAlTykbWfG2PuNEIoAUtKRiK4fRJroOFoRB/M3vMQOWmRDZAH16RDctHWN20HTiEIwXBKhJ
z7SDsK0JmnBkOzW0osQyL53JWI26ZuST0NBxIZfd+SNvFZVIh9GGe9rAFpBcubn2UFiSSuf8Xphn
XEwLjxuvIhZxb1gBVx7g1bGCV1nGl6hgvo2tfMFKtGWOkryJPxXBenVsjiTKMmSZFYJXC45rH7FD
6P7VoFwLcNKasNmEb+ByQid3UiaZYD1K6EYIxZxdeWQ4lanRTs+X0UBLhAlWyI4jwmQBnJaRMR9I
KW+xkhipuzJX0zva1PRB3mNIHNnA1iqlwWsIJ1Zh7l5GDRWsfhSskX/PfC33mGQmu7AKS/D6Ea9K
DoKfMftwynTATBaA0+lS/wwsdwaNACom++ZKkBbVW1deeik6Ge18rL2axadu6Aw/RpZGB+1dJCBH
JuEOt8Zu/NqlKQwbeDeEVrsk2Bm52CpQHXaEqK2jKeoKe9XR143Vs9Kit62QTybtAWBQ+YejWouP
JWOM/DVzk9R24ueS+VDILNz4xtbyVLEugC+inR1QfRHhiJ2Bo/WygoEcwEBmiYjbElgo6npd5vnb
azyaxCDT/svL5mw9Cp7dym8TEj/VxitgYSTCP1qcQLL+a03l1O3qk/nbLNh3W3be//QqYxUiCwpS
cHdlwP6LhruSv61N6nwl1zJVbQFhr4hiK8L8U80ng3FTwvy70/LzSC1bbgRKIcJKb9hSuFCQESuf
0eDXBg6Tybo2ZK/1RxOV66bpD67PbzTOe3AKzwAbXL4qUisJGjn03d9Kn54iTyiqvVpn8YpZQuR7
cPyLQ3aVGGqPKcShZbha39jMcHzWhyC3pmApRjRiQOjJHxPkLLAwf45Z64+Wfu0X+CecDYfffR8F
iZkF7aG0TE9PVbxOTLoAqm5OTDYuHaNMx4i5NMvXm6T9NVFaGugeqvkTXqINvJXoJ15oBAnLvVbr
UD4PSg89gcikn0E4JKQCZOZL6tBmDvwkOBvYkIsdkXQ5o8XBQWczc8QSbH/f+L8lxIm0jZx6C+Yu
tduSkZuvR/UDCWPIcFnM7/mm3Ch9xoc+RHeLfN8+d7PzmlmHugO1p89PU5Ye6GpvOSXNrHOqU5zN
ISsbhSnpO9pAFo7VWdDji4RJyFTHa/mTc8MEsz2hYi1iFb+tetorMEnGXYqZQKJcsxj7YKxJzAnP
8WB75Hmwdz44UvoXrYS4/UIQY7DdVVlW1SiDK7DlGWZLGtRJ8fZfkzH6w5QFX7U2BdaU3biuMKdI
oCeqHZzEV8TpHnOyY/1X4e8zZ28IHkEYiFIaEODKxnNrLyO7gXkXcH/NCFwipO7KGwgIQrhhEVEM
axTDFmlEJXE61nEh5UXVG1+NRb/xYx15NbLA9KYU9lJlD50xQtX86OjkcN+c6Xf5ZcYEunJxmQwO
0XmDj0VnkQxK4H7EZUuHwl4xli7CjDfUs8oMZd2Bu/Aiz8lVm3eClsqrIjhNgnhZhD6jze4lCTvM
E+omXauPJCdmCRExpjAWFOMHftJheq/6+KlBzNSTN7xvT5lqtYg9tLeuMF5r3tdWbU6AHylrJ3TA
bEITPqOePpqnGnYmgPXisRS2Yv5x4Efh0JbR9c5M8WtEz1aOtJt9a/IU3r4m7PSpKHxk+MiBsilE
37bWJ990KigaSv5N452YrmTgU4J+tPL3gMSrKOYi623NLwuI0IjkQXiSbMd6RKsFqd8aVoqUECqs
2vJG8MrRa4TE3TBeNmzkcqTZ+TL7/HuV9Wa96R9WzYPDkzGjhsDsh+CAN4SqvOYYHagDR6Y8sEuV
t6U6LQ+EWDiokUJyQJWc8SWKgYel1JhED6L+iz2OXe6v07mNVZ+/ksbaWfSJiLPEFpjFI7k+xS8Y
8uQ51BEb9xMWZ/KKl6dMLBDTsHAlBQTjx0FCipG+sooh1UjLwmyTK7JhkMCSnoxZw0+Q9/agCow6
iNmoNwk/BH/K1uyuRChAFbpETLkK609Ml/6Dc0IvnCHB64tT7tSYqt99Z6i0G75Pov/tiR2ZHDED
K9bkBNMc491cz3ePVJKHBMEvrigNL2bIWc75b/BbJz9le7BY3x+hEaWZPvzXW+VxPFg+JJXH8iig
/ioIgzMeB8VZpdSWQNAqiOWs+IzNpHdT68F8L/Hl2CR7fTrPNrFPqA4B4cQDzEz8RaxVhAFVTXw2
sAfzBzmpaBmujVyGKAEbtHmdekQSO6qgW4Fvrwc9iFmTtiVPJhWfDEtlwsEFUK5dCQKi/1LAanHo
ZhPb4+0UDwreXIsve/oiqxI9FmY6qjpA9xD8JKdzVipKfl6uDdgGBAZ3Bzng0/aWR706EK9GVNaO
LjeQOrWjcCkAGxjsARasu9jSeTD1QMTzuOJ5XHdzLVd+adrxj0WBRPwBmcN22Z2gU62903HaFADI
yw6+B2UXmfDMMSMxyDrtlrTCPWuDnPJ0OUXBiG4hVVRmNqyi/2j9eJsY+3UCA/BTbkF+FGZflkVP
Pixq5Oct2x1mdSTe4w4tceevw11qRETychizczQjN7+POppu4PJSI3mWbngFKRoxDJJsVpmyS56m
OsOI4jpiqVfjOMUqjA8zN84xzRY0PPMm6PtO8l5o84dp4XHE7V50V+KFUflXZ2PgYGvfsCyiIryV
43jS/uUISVFxgEecjtOvCdlZxu5zmnS3sA4EnJxS1DAEUR0Ynhto1VGJ5qLgtYk9rR2+NOnIg33U
pZz5A7VB4NGaMQnI+K3UFDVXJqPpFS3eYRXDDLszIAiJ/+nNNxobbq0oUl0xnF1auUDJkVhL+OHI
sP0h1jw1Wf4/VskV8tOpPybxH4CGr4WFUblLUepjoB0a/qbpa7Ytmqaku2r3LTNCziikG9pFD2tR
v46gJ7evpWHFmcqsti1XllOvV3D0kKHS/tHoJ8ztd1yYCLk2P6sQhFvvHf2nhdk1/6ib/GXdGZtv
Oc+aPDkNCti4CCaaG0tAhuxm6JlKwA4Q93DEEknKKIZ4aFYn5mlesnNN0TJvPJ8o1aiNolDPwYP8
XsPmW1qMc/fd8HsBY3VGphHIwCfg5DJVsjBacRzx386RQx7Cwyb8VhmJW/TrNQ9gAsiANh2LI7Hw
HKSy9D6CEijgjQStbDGLrAgY7I9y81rZdtFSR/R0zHJUoqxqbL3Npl02lrQSJWz+o0SqH+nkjvL4
SYdhyfjYlu8kEki50YMgf9VqCpgRNoKJ4mMz/TYncFh+QAbhRFY4cI4Va6sS0/mExTdh0JS9MwMi
Orbw01QLcy5biZ5d+i5/jL175cjCcyfvnrtghwfOvKITZC1ZvMZEDC3UCr2bwN67D6gYDAZUC2lD
Oj/5xgvfOYFwTyXZyd71BXkenOSo6z29aLyWDOgDgyhKFwgiQoVkuhZ5bBBCS8NByFlN2xlRL+aR
JKVJFDF5/ytZ2EOvaMHhkDDVQyYTt0vPyM6AWnkxwVbmcua1gIUVy/DYsbTExf4twdsxusH7XAMk
qKkYOYEmjjiA4z0YDafKh8+u7V91G19WEOSVsb6x0Z3W45Tx0SBJEXjrkuyI6rD0lEOnwYnyI1mC
2EKMyvBqWPvOOIgMziRJ4nuGYkMYN221Q3IM81VF/2vkuM4yvwENJVEKT2w6V6JoAVJHceNVrGyT
41eQGiAzMXZroOdmxoEkpiCG48lJryM+g8WU/JnkbGbyxCPwALMnRcBRvbV6eyyfysT1nkrXpeGN
JvG0xDS1scMV+nsvpCf12V/+5QO9r0LxPUKeyVV36DAvcrt0yQc2JBMSTi5Rnsv6oeSjzngWJhqw
WBbO8U0NdchpKqML5BiW5EHjZIsDMyIOMi6JdoCZDL65NlOWFvVdRJNAOPtqITYc/I69YkqvPyQl
ZjPSHg3T7yBR6fHmkbOUr6hI9cQziPMoAHbVfxO4qvi360g6Tb+RcZ9ETT3PEjeBa8zlm7j8rLHp
i6sJLJts+0g+iZ/KypZjmL26n71JWLwQ9x72WmzdZ56hczKjSGk/a6SopggfaGRYHikn7dp+rjE4
vOmam7/0mfOiau75pzkjZLBzNghT8qgR3iXtV1z8Z+XlBefA7wTxfszhq/+e3XRKPeATp838E1Fw
abxPOsb3DYCp3oaDOT3nsXuLhSPje7fxR6oT9O0KJKO5eCf86D2P2/f2j5RW4dihpceuOhOPWafy
vXy2mDjly+ZUK0p707O4OVYiRqrKj63ey1GA6ihAX/9wvGVEPJwy+1+LKnHACyfiaLI1UUGISLBK
llxzKClSza8BRiw1Ay/DqdnLgybIiEbpKsUelTxcXZIjkC4uS36Pfktp5LXR5quqcZQUeR/DBG1U
3yQRUDIBk6t2k8FIqK664TiHmT5VY7DydFKrlmq4lnrYGkXIJmppBwpRiA/EjOcpAQWEcUN9pN01
2/TG86O990xikCYeapNlOa4pNSi+Sn7K6kuCV0Kwhlmcibi8gHFgZsZrnhdf1bnP2AAzWusJSBtV
Wh/huE67PbvwWktzNbN2NV27ZnZ/ieHHEJMXY3OQ3o2HrA6XVP7TSVBf0GhYUgDE3JceMcGzBTTm
zXiZICa1joOV1JeDJX+z/iqYv2kStgQE3QgSZ1cAqli6hhl75m/lPgOKm7G5aPcKYWpCRBqTGh/G
hbuux1zK3FRtXK0b3WoVXYK7WJ9nzwKz/8C9OJvIj1PqZetrktidZ8On3BWvxkSnaBmO4P8rmt5v
+81bubWRqLzMI+mDTT8clH3vmq5PVTSfEhmsevZB4JiM6Zaxw45aTXXTn3fUKlsRbHIr3SsalVwj
4GSa7YY8Y3M+NBYNgWGyofnVi8bb1H52OwdKe5KgFBuA2kpaKGZbBsJTsnl354YIexCmG1uoEpgH
QArgI7al6JeG5om5VgzmHjthzzCSLMCsnLzkJ1lFJ535nVpAEtxxPCx0ijHakIyClibCrtVvK6CD
R3mYkGSRoehLNiz9cKGBBZwkxtiTdTO15iygxNolyI36NS+33VWd91DXRGyWG/0JCBvt9wx+bp3h
piE36bj7sxcaBsLjCEqK3AQiD5J9nRO8plIufvRYuMaD6A7lT228Kt6y5tzQ5m7VS+fy0a2gTvs7
0tzKmCHGa6E6m890F1DC5oD4Kyk3wPcCKkmNmE66rYqf2sDs8KnfOzYQCdy7mA1EtuLBPeT6t9zx
+vWmOwqWW8bkcJgQmFXF1Vd0lWwrC65AWxn+6HT65CCtKBgtDJiI1g8SzoIFkdH+J9uX8cPOs4dW
liXdOWWszL17grNRiCt0PKKMCfJabzVvLZoUA7WJ2Ey2jClE+pmTPwBbrn1NoDuiBuQgxTggIyHB
4DIr9kapBGg3FltP7PDp3bhxjr2T+zUc5oh0wJhBEEKpixEWinVJUCGpwOpeJGq5iVl4CTk5xEAo
dI6Jv6Oad5cHVUKPy1euIRig9RcSGh1yGbT8s05wkYSykIbyItwX1E0jUv2BjKz3+IyEGIC/gkfD
5OcDUwcxBgf0IU9XXzTLWy9v99y6xwPf6dgB8uihl+h4DvPmsVITiVEacjyEVQLVqte8Kg5JK7nP
A5Y30GvJpTqA9j5bmEwn9Dv6V/kV9eeCi5gOZgLNJqJFJ8n09IBzxQhmUiB/IgaDTjy1OZ7fD0Ph
10syxh7IXlfPuswfetPcx+gpcRjPuP1Fzj5u1rxkXoJHbehvqW44Mgg4rfVmC65OiA+UPWRLivrO
DFzXx4QDGTdqRCpi9EwE+T0TyLWBKb/Zif5FZUQxiWWzIOMF17M+S873ZIOWY7nGO0I09qoZTscE
lNduzzKdrcsYa+hCYvMMEj9mSZ0k1ZswGO9Slzqo/6/+Yo+sg0e1YZkDpaRGYzHqjFlOk24cV3iN
25Be0vdfKXUKKbZOrbLQr2GuTAzAG5VgF/rldrjIZnbBWt6w6lImj/R0ZBg5qC9mmtx3tegiXpa5
BLgv8ChSKhlQqxQEme1gnIRhRVg3PzpNITVzLWJb97+r7C3C0zBHiTu4PfX+TpLCwFCrT3IHSGFl
WAdIM0et8sALBKoHYmE82r02hvH2IGwI7sJWso1NTgt3+ca5IcuDR9ymX0SfObfdfGKD628AH/TD
Y0PbNHWnNjdC/NjM2c665BR8hgg3at16xaUS4jqWiKrQ0F9VWAatwoOsjPQvPRm/h70PYwKZsLaQ
JD+/FvMKzjMB6H4QlvHQ8w3BzuBKQ2nQ43UO53w6Ec2UM3wpPk28YAIDJnIaatm8qgDuyQwihBaL
dkT6rIifa7fekFqrd2wKJtNPmU3H1WSbcnur/c1NxpyQoQ9SnQEsWCESLTFZbyXpMoqw3LmbmJjO
disftllHJqqffx37eAQ8k+rzZw4mtn7fQ2rmtPAEyXyfLg0hnmv008rNRUytoFjSAD28lMU01OgB
1PJa5iOZLl7U0zfNpNUb9lqB9QexhQftqLOQM/qBHjkm8Fdieujk2e+BHpN3DQdAin7ZJoNdCVLW
zFZqMvd7G0FOjszIsjiYEFSThniYpOaZ/SngEiQkB6lEBPxqm3oPEalS9MlOBpoq8bcGZhLk1XER
nMLEEdYsHiWpJxvKHopkL4txEJ0IVId01E+EmmKKQnArR+el784ck5IzEmhrzZWznEuw6ODkNivA
5ohoR30URv7Ul/8i+d+nFpSI7StGVLgaxz/wCn2joSD6gUDEpw29uUNtj498q646eRjIfXt2ufFs
jw6fymoUJ6xsHTLzOFCYyCI7NO/FqPjggNWueYsa+a3gXK3USzLhKlUr6BckWZbcPk2DcpJ8cFEY
w83mQp+dXnsOxw48Rr2D2pj2MrxUwtlRFyjF3WVhkZ4wVCz9LZQxmB0pLz1gqxtLQatq7zztFXfv
tIFDaF4LnHR5sgCgMYhjRqxRzarmeAZod75tLG77IGHKL/CFDyPY7xjocqmEnwdFs6qzMhF/GwkY
M97ouNiTZam+INXFpZvyJaNoKlP2VQ0CLemaiNNVgMhkMPDEtiP3zNCNh9FUd5A5WAOtsQDWjAcT
q94DHhb5X0ToVtjq0GqDlVgkVtinlWGYyNhJvo+KzHSqgzDDJcnHoEDtMoiW3kV9G9p8pLC2hvxn
2hscsm0Vsm0rxPMNGlQseVxhkohCDzm3WWlcrywUJZlrYj3fsmcOzTlaovNuJwFIxyT3DAjqjylm
78aItpcXvI7cLomugyk7cfEHTuMliwqEJztELcVIzfjmLc+65wTsSH0ng/FDXbZXWZWfs9l+Fh9z
Z36UzeYo07NMnTSfCUYDOSkR7aITn9KNTkZWW88sNrUGpzjys58KhAbrhDEgtAtVuUxyfVUvbyQj
D/mBYSYBSYuEj54GN1vpnYVS903miT2siqpH4TY/5h7S73pG1kBPtAcich3iyM0+ti5+mnoRZmnN
vDe5b2Nvp7T2E7kFeMZHAyE8pHa2P1NL9twDJ1HGZ93Za7Zd9jGp9q4fdRgTyXE2VQcJWM+8kEEu
VhXiVkQv/9Ga4Vqj/VPua6q5ijp4zKenBpMRkHGW6VrRfRh3pAOGaJvhsI/APlQUHcV1QqOAEDwk
VAc5cHyUJhad+ypOUw8bBgjOKeA8K4RD1mhyuCAq2QhmpglKhfwyN7UdoTaQ0INm19VeGNK31q2f
Sn/p0BMOF4mwhJmwBKgPSPQMaKHbYdO/MQIkIwBvvuYjvFXkC4xLWgG9zN7KcQlVIq4XM5BRvszH
QrrlbYHIS8KOV5x7gTqesXn0X0rNOXGJxwmULCS1TGTK3k/yzkUPAifDCsjyhnZ5ZS+ln9nBTCU+
FbZp0zgw0hEpYPRriiBLgBojmhkNAzN9rnVu6Klzm3Z5jMN8b+fqVmtwzlrzolnqAzZNjXPEylXo
kZ079yMqw8nt/fxdR7bNLELsO7enpxdglkb1GKS8xrL+ryha36KlzzEcKIuLKPSqyiBuUIAL/cYO
jD2YHiEZxKg/r+4USGS7RQsV0v1Nj33VY4j3IGgbYwUd7BYAdsmkX4wnMPfYE2wWA1oQqnPmyMhc
W8eKJlt901C/gprp/59llPTM/E4SgR13bE81jtNin+WM72P1S2LODZbzpDFnY485jzjm8QUVmDSi
RbttP2mthJXyvqjal+aqquk3legT0emm1H4GN0bFOn0FtSTiLWB2bSS2Iabw96F5y6arrqwX8CwW
1PgxnYmJP2xG1qGinJuO6YQ2snmIOD0SEq/RWh+yfW8ElDQrzSMGQg3bE57knu11CoLKafciGPYI
trBJDGtWI8UQX/9HMyGxdU1uGQnCe11LXU4P6yL0x4+f3DjrtdVp9K9JVz7TefjiRp9RX44JQWQ/
cfeegJdTapWnXrz0suKI+QeTy8tYJRexo/iAJZn+akQJ7BpiJ1J0DE44MztTqjc65tgMhSyWj9Wc
L1PFgxjmoDaaaUUBWHhDsFg0VeboWSrINSTPRuz3DGYghEyVr2s8JAoIol8TtDPLWphxAiCJq0sc
kV1FRGDJnmJ8QBBagc2CxnsOwnqbcHqDbIJ3k/UkIyTfjHJdh+AB3ERqmlz1o3SdreK2L6Ji5bdA
/m9HrE81tGgSiH0uaZJhglfWA8N9atf8jpewxqufctelfgslUGEjYlUPMy3cehRdMtowX1NCnVR0
nCY4X0Q7VoLOyBienLN0Zu2BydbbrPcgvTBALoJbM7RuNgFUfn9tgN5D75MxHG5EzeIs2F2hpfnn
wBDyoziczZizklueIHpe0UfNbm+AHUQgS8GUGECOoWAwaFmYUHEj3R/S8qxz4y6o1jgFzttPeZUo
b3IoEdZ2t0I8TKV/MM503T6ykCni0TvBlnM5X9y0Rf2bHNckeres1SkaLPCa/qz4iGXYFrlQku8F
km1ydJ5barBDSY/AsgGxqXVucvlwSPktGcFQ/GDsb9Bfm2S0TOWZnz1Sp6eJMC2xbhJeGxiKMYqz
lLw24wuQUFC1gar2LiwJbrgwedeZcaP1BNxrC3eprv2p4U3Fn80kXfQcGjt2+0QpXabOUcG6pdCX
4n58XxTf6Pu7lSGMZSzKrhg03CjCMC3jWxJBxe0PnZn4y5h4Fq+jbjdDdR2sllSy2VtIWltrT9bW
QAYCT9l6b+TojrmtmvHAACuP3yi5QkVIwk0eDpMJOFzYHmOdk48w3zG1xtuz0Zrwv+xt08z3hASY
ZKcFvJNZyf2aDV4ioQY1Em/RZVcV+B0YwnWNFya2l7QZTvIjlROSjwABMQ+DKojuDKGxoB7JMcCO
TGoJT8y70c+BEUdYlQ9Z9fAB941HVTGPM11MPRGrjBJM8nUWbyOtd+/Q8MgQqjNZPSyAc8EZbReg
CQNKVmg2AGSkxu/ql0QSmXSmskZDUII4b37a/+VwpepRsYoz9c9ZCTE8ATwZD3mHy4EMFXLMialb
QWR2kD964DGHnsJDu4InSOkJtd2E3XFZKiHJrYfxy2d/ShwPoVMIamyJpfMM1C/BPpn1vlUhq20F
Vigxkax75rP1W7yPDF4mvvv49Uh5jBSN2Z78FJmdit+sIvjDkr8VJVeSWhKdX6bkRLgRWLzWen6t
WT3ErB6O7IIPkouGTQiwZ+Fj5UI3KG5FfvZqhmi8XBBYd3n1tuI1IrPcZoa0JQNM7j22Be/NV0I7
hK3JJEfghc79f8cs83DARmVQgbqSkFkMqBpBXJHolzOvHxcw2gcGrAQ9GNeyh+6yl56y4BFKEkho
APcSE3PcoRS/lKoMlouEoCBO4ve2b99KFZq23oQG9nTlkjMZSGCmNJ0KERwq8d+miK5iOVwnZXXH
HfvM7jWxG6HFlsI6rrVOMsy5bVvPaguPpcZmun4vlC8qqkj4WRcEnEhkD2UGBbtPnTJJrzoNn4PK
72hO/XEiPSYuU+S2zGcN6USRdKp6JEoi/A6vnujflPlSVSDVS+uSDck14sq1SrpIviIkVREHi8Yb
nywvYSTZtRIDSd5QKbHzT+69GN/iiOZ7QYlYqQDHzByRwsh8fSJ8KGeWiK4f65AOW6ZvgrHIHCOo
MI87/0fTmS23jaZJ9IkQgX25JQgCIMFdpGTfIGzZxr7vePo5qJm5ULs7otpSicC/5Jd5ElBAGbCL
nj+pZQWwly7AT0wmElRLDraBm7oFLRXEjHqDH+ZEUxO81zg5bs0TWPFJogDi6/bC2NFgG+4i8hvF
STfjU9sKdiVFdhni82q5LmEYNODGJeFFtspLp5bncW6o6tiRa1NgU4SnNEHPTbyMCsRJo88I5Byl
xYJAwxCXaSKtS2WPEc6WUMW7aB4TXFUvmBHbqP+r+xbG+oFiaEr/TCz70Rh7LozRxR9VmtMXu0NT
jgJY1ChPkLjlvDyRyElpWohFAEpMcjV2pybckLqMTZ3tS1rpBD4PrQ9uiqmF5FZUjCU8Ogo3y9CD
I0ALDoHfgjnbnh2Iotx1p2ihLeseOHE7CxApErd1xmPBTbvCTxRSvLXw8Ut4bF20eZWd+a7cEwN5
4btKf3Y1cFxMZcFoK1hXsGQcN+Dx521I5cNASlTBSCgfFHc69Np4nLHAtTjcR4zRqokd514FsVHY
5ZuOAVdvOjg+KQJNaXcD7Ih5Z6Kv9dCEGkcSwITx0/CvvND2XqCbCAi3DbOzrElI+ssYAh39unwt
+Y/pVhRoOBrzmC1eeBh476lr6rrBq5JNnWdMCCKlZzUSFpl+POBq44srD/RLbAnyj4iXFyzj0HTX
uhqu1PbUEnmp/5Ox+v+TsXL8TWOZ4wdu3CWoblgH8+GQMwAfMpAOh8iAdogbaSKsWRm8Yd2wn65r
v7i6x5CEVFHmS2a6Z2pP2xdjdU5LGaWC+lIG8qdAqZ6+Uqs7gQHh2tVnZKkWd6ZzNy+rG9gFjDNE
Hvtr85unhu2W1iuFy3+e3KJOvYiPSis4Hf6ihu28wMqCyja1zozhgvhH5AxghLrFNoh3wdSYhMyZ
+ytz1zBuXqspPFOpe4yyciP1Q2paR6ZUlz2wEbfGK4fr0qqhBANoofSFaz8M++6IaNVGGRGdOphs
LASKHYWmW/wraE9gLxNQKzHGBQlr4Jk6itgElGT3kUQAZrp8FUSzA72A6Udwl2OWpEoXYwcp5Chy
PSfqISMambNnNpU3C5xlSm4KCQsToaXYHSBraXu9N1BAYs8AAm4h1dS2riLnmrsTeaGxz66CR2AV
Konxq0UbS3CbxDymHGcPPZCi/Xlm1zSeMEIPilK7qlAc2sGO9C+TuMRMr8ZsXFXwY9UuuqT4qhp5
CqJMJMg0sOHlJWOyQ/QrYjhW5DsViT/FaimAhB+cGa/4YS88QyY/NVVB2L0sbMfmTkXlrhTQnqjt
Win4GJEfRNH2CgmEkHtdmOF2HgkdcjhoTkDwjsnADp7o3mpQ2PhRiC19Dc4wkk1YicrIdAcar15i
mzKfIfH04h+mDfb9mPbVLfuicGenITX/t8UIWsy/yRsfs7ZfjtEbDs6VB7ig2kLUAHDg4lwAjdcm
5hCJiDvN9fq5AEFiUN66MImRQ6cCfLtkGohD3U+ZXqfzyZhgQeugi4urgYtGF5KLgYtmYuXJG0I5
OGnWyhbEyO2XCXuX/p7C5rPrxM/NmtVOp8SsT+HjnxDPkDOnQxcKu1AXL9vvIspxA89H6slIURoP
AmOD1Ht1rLjvVcEFVIoHDTSTkNATj02KuvlWNMBw6zYdOUjUJL+qmwBDr3iWkvWoSNENVn9XfuhV
GaDxU15G3wcjGch3Ki8S5HhDHW9KPF4AdkSf3XG9taFXGD82blguQH4F2pExdsWoZTRen5qe9LS8
sm6YVGp73hfZlLy+tOXLSn6O1bqIj2EU+w0duWXNZBYPcvURaZzwaxSNgmhePB3Nrjquzg+VvoSx
tNxKoecdJoteX4EVqphEMjtZ6MGJWKM76q85uBsyVTyKsZ9DcV/JOMJEJCHxLa//BnHGksmcKE+c
miqOXMOVc5iE5DxJRMDl36IJTx0ecHo10/XKwnPdep/4hG/WhCnDE3D7Qkpe4XJFSINw5VnQJRZ0
Dl7azyhgxiczBA2ZH4Amv8b01ESrfkSgNrYkyXdDplvGFbOwWUMx5WAyH3tqaNBCDibR2rmaoOut
DKe0w4KDIMNXlsjcrS1bVezlIEeii1eJWROKsZ2vIk18f1OmsSJ9zMu1HQtuac3JID7M/M7icTeg
M+EYPw4YAqfoF/Qti6RM4SRGdM0xSuZv466ihndtfFDr9EaxRFwYL5KplAX8iDnLkATq+o4lt3UX
sgsI/s5oFb4ocOk0HhJLmgHYbzrXXnjLaIlqRkZSDDhDfN19dlRnrsVODYTOeiR/m3zwyyTzk07x
hrbzAPbBFuhNjepxzucWzwkBwtojDtPywbLWQXOJ1nVvEnG0Xhkjy5i5QZo9BfHuMOQseFVu6rPD
SRASWckCFHFlgO1EzZVuOrgotqLeGA9cPuhkecjL/27VqxqjOXehX6Snpc8eKbXuMjkFFkyfawj9
izmrS9xDnK686YfJI48JQh5EL8bsmZb7THlEGdXgvzBsSe60ONxE3IJcGnqYy+xWQjKcnyt3xgSI
QdS8heRdtBXdKfDHKDJdWLITxTxkv6vsK3Zj9FLmxqg03bg3y+NmShhm6l242PTpEdO1wSEgYvtv
9/uUE0Bd1btJp567BcuAAFgjAOp30B/0iMsdLDc2NdUF0q3Dqya60UzYaU1fAk3RsTrhrqeRbzjm
knoYxVs+gSRNVsoQnc7A2dR1p3mvHwei2B8JrgumwFeV+6RpdQjGBPBsM0vO6xKeBsXkEin7Cpct
epqQ/wvm5Wr3WqlgVKDe4SjGT3FiKbethNWfuMNUhodqzV11ady5Yv5dwfpekE7BadXI8W6uExPV
LEpNubXjVHlElLdYLsNJJF2qIcsoo0JOOjV5dWpVDHIkXC24zEI17xp2BB2TcW8RAVfOHY4eoe7t
mIj123rQm27Ix1acjoxp5uSibYWAuAqzjP9HyURm8PsB+TWiggCbkzx4JkP8G3F/sT5pyk9rpFib
MUKe3jHrnNrCOHdlkKbrQY+g/a18hjhuITt0iQhzAImd7DnZuJ6zqvrkoY4/1b2+z6dvunecErVX
Xji+eOOu1AW0jwCDjJO2O6kKsYjasASclsK00b4RQcLdZbgUdHDIHo/gD6iwGnsSCOOT77II/T7B
DW1H1CpInog8jHIKU3Cx9MOArG9NvSt+c1bdKIBx/ysTfipzjdVpfSgogTP3IB2YfeaN29rDsQ8Z
d6fvSH7tym22yWQG/crmVgv688b18Ttu48cshY+ukp/g5T/KX9VAS0EnO3E8fRUTc+NwcJr/4BKl
HYjUuGHXGoJZt3wskG9ysx/mjN/OVis6v7/mcnhAxLig4A9yd21W6bzG1onb/U4uuFgMrFhoV8NO
Sf5lPFZWiPzFM9XwTNU8U0tKO5zOebV2exXeXHKTCySzRLwNyXKbPPrVeU9gslopLcIWUzzZaa6F
OgCvBtq8Uf75W/QWkObakEoa3Zoe+PwV6cNrivRb1J+asj9HM5dNwM0iB6qepFwEb1HhCNXtDSk+
V1yAR4482wyxkbNrwOwqhHfTGRdwwsTCBL6Yl8jiAQa8Hbm3MEhw/XDLCW5jfDAnl64JXXZpFJhN
vxWfRVWfCyPZGAr+8hM3rVpJV60u7skiPcQm+sgPmYRvC1Gx0WFLll/xhrjlL1oy3iqDPxlSmOmp
G4HVELNJhcRhStMqrDqj3zbjhzV0z7hJHrq63hL3bw9nG9xLGBG/Ch8g77h0xM7Nn7BoU2eNXNJz
zG5gLCvGTfd3dVTcJj3ez2RFUGxjRhYl5zBWT1vEMJ+xfGvGs8ciAIDpoBNAztcMS/0K+gKWjsoE
Lvf7bPWkxw5+1ClT2fMZQhFRL5jzxyQOiy1XRPNsezCZacdj6gIGTRNso4TU1zw/L99Z0V13gSjp
TkhJ4kRAANn9AOp3V8UpP8idX4vd4nkrEm+IX9RCRbxPbdR7kPc9K6799K1ei0i519PeZP5YYu4I
lT+IidskVYZ9LOvjK5bll7kT7looYHHeQ8Kzumm7y1/EJLoM0o18gN/5KUTIfiL9oGPr5nCC/LJX
3mqEsUFOOQ2gmhGZVP3YVDxdhyaWCEe5/6zLlAYBIVBMDfhevpflxqYUJS1fkyg/MzO2RSRQK6SU
YG+8c0BH5EpOoCWxZGaXpED/RyRYUcZzLIFTKn6sWfKkB6ZduzeFxZsClAlYo2dn+qGThqwwIBFn
iizDxxz0/wsOZDm7xTMJM2jsF68HM7cyD5H+SUTb6meE2xh44zMe80fP8NOeKBxgWVQl0gOzzoHd
lnsQbgd1R3SG8JHmQFnd/CGy1B0+I3/g6r8PSZHGeJCB1v1k0gzL+dIIy12K7fgX4pYx3GthflRA
7Zr/5Dz5Wtffg7UTGEU1IAQZDMt09200JgPTgE6egzHarTaiO8/aveCRojZipUjL4KwsabiO7QbK
yCyl7gDLYqYygGu5XARD+KoE/pkRQAOheHluj8ss+z34cJGELqaFtaCwJ/s1Yi5Y8WCalnSYFYzt
o+L2YsbtYPVqO2mqfVimkH2qt/wpeq0sveq/CaW+RuxufK6oceBOxa3MAXD21L1Rz05JKsOszhSx
YeDIRbdnviUVW1icYRN7GhgIvTxwUz4IzACxfkTyQietoxWCnXFAmtFKGmCuWwiOjMl6lxAz+vKd
mNd5Kj38ETGKxKahtOWl12mwh1beTKdy9SuKtawbLSnYxQR3MfxhUo7Cz4Zfqn5NGLhpX1F+0AlE
Fi0BJ5Y9xntBN+NNlu+liu41wFdv+ASL2qe75y8WJIpjtHIOxBqKR7K32oQaiUO5hV84txKNcghj
nvkheZnxnJ+n79vcPjQQGlb2L02YIE+kMK4Jubfp1Kc9DBNYOkk2ewYJM/QdHRkHf/Jeu7ecmqu9
s2MvBaRbUjfdGpg9ARaBplZJkvDWm9p0WmnaDDtPhCDZFvFtHrnw4VLBdqE21dV8omr8mNhRFbgp
gLGsFTIPQjAHqBk1h9naOcmsS0RZ2gKspxbg5UPNW2UGxAAfRzhlMgUMWVbY0Y1m7PZ7Rb4pydWr
X07C49ZUvJ64AaPu0+qTvUFJHiD5rD717y5ANdxVfnQTS8C22BJ54v2F3o8xP+OYC+j/DNJu2Wlr
QpahOElOkuRuaKgQB9na4dKv1cwMh+5oQrn68NRFk923PswJLl5yXnXBjhPp+CRjr6hbyuhaO8yn
negJa/oS+x3t5gFdDQUyo66/JOtmdtbukwgDWfXX/+NJWVqx7Q9uPDSviiJEUSZFGX+CT4F6zztO
7LR8R2X6nqzpFeEiTV4aM4EkxUmCEs3RN9T27Bd5VDsqxoXwA67UPFv2ot564kAIch57n3iLVYlb
bewaVLjMtKtiX2PrnufkKkrFPaPIPFxmRDmKxlgIVjLYJkG/oUz3UkvuO8uPvZPEe4C1/jKgfzP5
60rNX/GxhVX52WjEIH0NMkeJxTAVPRpd8CMyoB5IvTh6ujzlOH6WQg2brb93AzzDJr4u8m0qRVuk
oCWbGFMZAPy4+Cd+Ga9Igi3sef5HNLYBzXQB6yDBHBL4JlozFhFvoiERfnoFByvQAOq2lIhke0Uz
n3Kk3IbCwGoxsos3tlnkJ2WbuMTLyazINKwrRw7pNMao6u3gmEK2cU73BVao7JwaYiCueWDkhPR7
A/tu6ue/u7JirDJ40oVdGEjN+lg7mJUwBSHDcGoq+dVuQF8WhHBsbFH5jkADyUz7sGcSoMT7N9iJ
8ucz5PVU1nNOyF3ahiCHMe92xI0kcpPtzoSnxF3RfHIS5E8FLaVi6Drl5U1iXL7aFlgDCaxBx4OU
1qc2MnAhSkFSCU43cYn/iolldOzSA6w/iQa32J1Zq/u0QAIH3h5eCl4eTkp6n7xUafqQc+FpNf0t
gc9m51V9Z3+81bF6acbhPF+KiBwlvX66/Mglc5dIBCWaXUkoQh44x7VgLO+ao3BDHssbhjdB1b3W
ZO5V3yueJa7/6lY5tHXVTKx4+pU3H89CrVTnTpLoclA5yFUX1gAdR4jPJ1nXf4hjdZsAFo1BDyK7
VKcguTkzd6i4705rVJzCEDLywQLt3rq/kpnRC70GYcd4G82eocPzk9k9D09AiDcAH86+C0FvBVRE
YmJzSi04SQ1V5LLNrCTZzal2l1PxwahFfqOVKG73HS/kvKn/qcm5Li72a08y8Q7s6V99zsTI4LcP
yp8YgKlA2Vya0pqu2EVeHcwrkivaMdZYhRBbx3UVLbvFidvgxI0Y5Xa9tiuZrMIjqLjWww0PtnGq
EtYBEKiReratjSNEH8iA94lZsNHnVAOkAb0ksQKYDWDqQiBe0uD2NJdZ0c/j1AfFDeUqgHLPdBLm
5H/unzmjfTQtvGmgerUXKBf/X/tPi/nOOtVyF/S5dbRUI4iKNVDoOGAUfFpmdzVDmg3mHbrnEadv
HQtBjaIAtYw1Bkg+wQbRMSmg/jRIjuFTJumY8gAMu5JmIxHILPejgpBdJ/7LsBZIg+aAWCUJ2q71
kev99zSWD+5CcJ85vG7eipo9Ez0XpK6Ilr4CLYx/rTHGA8YZGZfZVNSeDKaeerw+zQGJt68g1XQP
otPcZ1hlaBgNaeDS1tskxVeltbXt1HwaSZ1pO6reiW3+1vQPrWd94lKFvPChxGVQfWcMPBOxO5D0
PxgWmjuRTJ1XteH4JhPjHuvm2jYxpVEyZJUSp9k8wQRK5eOg60fnh54Yhxm0dPqLIPy+hkdlWc9q
pArQTUZfr7WDiddeSPnXBOrRR55AhVlL9DfUMGycgITLpNKF8CSPH0IhHAxDg271I2qWswHS2JRx
ucLcBnWpciXW95SHcR1nd+IUtp3Zdlkju8JfAcNnRBNhi3lDTREQ7kje1TZmDetzNiscZnRysbGH
qX0Da1IVBdXNjHDv6bteapzV/BNyD90LSuxIDZEia0UgEZx2BM9f4aAMY3gbPVYzbZckNBbTF1cj
79G9gem7gwdLE0kBhWDB+wUkKDrKsMXMIrys0nQUx3OTNY4F1Khm58G3zwTW7hxiyku22vs9BjiI
ZMeNmEJafcWwMOt8kxDvDrNVaU09HBWAvVrUCNVLUI91oOgGSqx6FmTESOMDZJaai89pVp/SwYAd
sx1MWtva1f5cUV6p/qXmTjrg3F6VwCzEYN7DCpGq6LxUYpD+6XUizTIg4JSzVgTE700KIKIOk2ZU
aFijuEl54mFs4busdMa6EYthSViuvhqVfjPY0Mtlouojwi5Eg1xG4cFwt3Q8rFX8ig+VZoBMkk4o
mmSyoMendjEZx5K2X9zPfg3Qw/zDBJLTL+JsTCQx5HpCtPsH0NF0qYObuApndRd6WvGHRrEwJ48a
aXeEbGRQCeMwvqPreoxgkcPXOOiy7G3Hu6Rvztp91cxblDJ4t+TzHJ1bIWE+PTpVqb2H0HoDjv0I
wQUPCXVJBx2kf2G2DGNh3uYMowpw8KHhjoNEJrjfhzWEyDiW/EHN7Gwj+03QatpLmnEroylGTf/U
Y2y3Ee4/E2QZnRtCTdK/kvZjA/4XqwePDu4ODze9J52glbvrbl7JX2mxV6n/NUJPauzNvDDDYLqV
rrl6usP7SGAU9x2vv6oL3hgBzul4AAnom7xZdlqHPgdEHCvw7AyHOrs84p/amWqMQ1gGC3JQDNNF
C6rV5VhI/2aVGlj+GF6tU33F9YjVHYx6KKHU8hpJkGpWGty0gQ4NbKxkIxoqLM1zYo7XWVVvjO+x
veZ0NG4m1p11Tk3OFwVtr4OnmLo3EmKEFEOIePAHg9I/TG+0DtgCVl0qJDnq70daTbUp5fslPoZq
j7aoprzUuUI6MTqD8mwD4TiYzVleqsCKUVhXlMdzFQ3H9Wxxzx0NK6jC5PJUAcYOniYpXm4l/twN
fiIjWc8ToDLLF+eYEQDbh6dPQMn4Mhv3n1DMfhcVdzWMYd9pt+FkUNJjoi+jLmHDH92xa9xKgnKH
qLe2dK9sRQMFng1wM8VCyItBXxO/+qh6lVTxGA89Wx8dQ+9qmh1MqTL4kcELC/PS1tllrbKzSa8s
XBJGl4ewPEolHyC0e+Z9KVGEGuBaVZwM2FugpEoVA3M7UL8hBlWCJKL60SR4Mf2O2nyY5M5NTNWN
obmlIDlxYx2xm6ZSEuSkQcrsPobVo4p4I4v1KeXRB9vLuVSfIlRDUVV2wl6zjNsgzDd91q+FnJIm
xbdFKrWXyS8joaQ7Fho0HjzNEgXRVLbphnKA2nSQFGvX4Bgpf+LkhptBLfNRIQSSgNDpthYb9grw
KCT+E+luXgnIqNiHow9neyamhd6RbvJTkqx9QQFY+uxBFqpC9Jyr5VESYsk/BQosQo7yhXjp8ujS
GZTaw50prnqqbb3e+xBHZStpx475+iicVnM52zavZP9T0qJbAZR0tILaxmsm7uOdB4YCMqfBa00q
uKZWwLprqe4XS+hHhEXjtD4CDc1En0h12ESngi+rV49lsRwXXtzKlG2CwLtiWnwJfXTscSwT7dAL
3+SF6+HoMytrCDLOaO1a5iX/kCwRzAVmQKO7dfnIqcckkEQOkf7peKrA8rPqXzVwPdXcODMibIgJ
oTbdFsxjm2cnrRZPEbHVHo0C3TSmrGA2mKmDSgf2r4gnIpnSjZhimAYqR3eYWp3X0QpNeK3vgAcY
CSr8rjOINHR4xNHwjSeiw0clFR9TwQQnoR166Z6lSeGu+ZFrn0LPcYVUB7Y3HzJgsIjwO1fB18iQ
iUm6L1PhqHeUdFbVuZqLC2jyleLsLHXnmGAG4QwppdOyWFypwbrNsqYWhktpF/+pIsJXfCml4noV
ZCm8XWQ8QB7AdzIvHodKY/b4kL3tmTNteUSXt79lIsAL1RCs+4bC1XihEJ0F0BAkr41+SMNfsQoi
NubwEPqtXp8iCRghxKedDnwq469OzqYFUC6bTha+aDBLc76So1ku6kdJuZZhJhg7oDeMDe/NabeF
uA23pn+tnReoTHSwwTfiu5o5uXyeBQjD0ERG/xG9knOtiZeMbAZ1rEvcX7dSgiK7YBIL9AnSNlir
elhOq7tpYDuXniE7whCTkl1ii0Qp4alTgeYxh8Xt6+dzoE0Y5PkKJ1eS6fHq8gDlnxaCujH3Mx7l
TnrL8YvBXA2HrqQ2YNsDqS0+WOfhKxUVxEcW2mTAVfMhjWog9TlGOLzcWnKOBXJ+/HcJvO8wAcxY
5YCBRqEdsp5jloQHzagPgq3fCj4GU+bsQKO4lTspA9xtOJHm+SHSg3qavDa2jkZBb5NBjUij+uGH
SYQsgR+u1JhXlcTlEznIyWwXyFyYkyXzc9dDvBP/1p7GdAISbxICLkhJR7AGRqcFO5JMW+0oqzf3
k+X2a+YWEmtfNeYkqiyJtXgTh2SCTB2vwHpo/y3fIQN3GM+7CdBu3hgX6i62PAdrw3UXgpXAiFLS
vVQbL2p/bDXMfIuJDD+IwEEuf3aLCru7gKLywkzaURlJO0Qh9Y5BOwSs7oN073OQ9EQY6HTYQP2+
8FOO5tOaEKvvviaWO6noKF3KHJQMptyQQiuL+TVR89ikeqT6EsdPU3FuBTL/Wo6n7UGm7tg4J0HG
zLEkFxWjOzX1XdKnO6zbBRRfi6hW7T4Zin7APdhCzmv/pE7mo8i6jwScgs7itu2sfHoCHgRAnogR
IpjQqqXSicNeA8MSD8ryjtvlVT76d8Tke1meHRttJ2vgvgbv0mEwWzn5hXiTk05zCWpxmE7cre1b
pK5ezs/pTOpSd1oVhnYWcx9azoNkXlSJqYhnMOeQU0LTsrTxqimEmd861gP8n59COH+uSvo5Kixf
veFj/lrr816YeOaqJJgIWO9TN6cIb2XRM+26aM9iibNK9uTKGSXNf79Nc3Rno/Joq2gmaKTI7ugr
dLy3uy/rIxGpbLiUsGj38mUq/Op0atKGlJc9MBAbMSOk3MHEQ91LQQUhZlxGHl2iLMwc+hCCP/Ua
rxxuv0bIl9Fo0iSOSqF6o7WuqbauEfUu/Cc358sMbWq13Wm4LUK99xap2DpqWOsJTamIv+J40Kfy
YDrCdNT8u0yG2NS0I8F7jObz9rx5loc91taZ65H9dQaIZPFRItZctMLReIoYexvmr2l7Xjd8D8l9
Vo8emJpFE4fBvFqpYhggynJfrORSs72KzKtmjeKNcrlZBXKio+XTnS0sW6hZSGqalEp81MAQeg5A
oeYPitevjDPayq9+N59TgcJuU0T60crx05LKu8IuFmfrDum4MEDZ8HtRtclJ6AQZMfhw8NhIpICW
Vna0Tvph0FoWIil18gFTzSfAiW9qkKQhaL6b77BrTum/W8SVZmDn4+lI+v2NLJJl2S7FpkJ6iLeQ
vGP9Un6a8RJM4krb+675joijLyMnftzk2wA023D+EuePcV/1lC4A2ztlaI8LUEAL08sxof7tE6tA
gCVCpKOl44d1oWl7bvMVRRW07R1dQRp6m0yYAat0DaYkgkq3AvjusfWJE7cTJgCBhFVHIZMrNMw+
iWwQ6eXA9SitkJpeVmskDJoC3Mr/0RnFKxF+xflnSgPJZsU0GYkW6kn+kyOXabjRl4WyPghLjNyx
3tiWGnlib3l6rfuRqhJIHk5yO/tIJKRrdYR5RoYh47cYw17EJqpSC75umyjYwJXovVPW66uZ9I9k
cflt1+bLWvJX+9v0Z6G/dRZ2OGOXlb9GfiCVGpj2tBvW2kuxuyqsjOsh4SbNwNCkmHdKqteKwSNE
FoBOJidfSl95UVoxNo4//fHUh7h4DOmWtgZRnx+6sVwyCq8G1ntmyl31qXT5O1/MjzWtnuXvlRbg
SNnTUe3kesiIgrmSYy1iMGHgZvoMT4c+wKHBtOb1R/qxCKs6sGSOg4oWY0inbn8LequisDXe9LM0
pl7l4CDjUp3IZ8etebZ3Iy7FOIKAOvxDB8Lr3aj5cRVhZxSd953YqfjKOJ0q6uQU42cpjBd1fBKg
OUYYopW6tdWYMfm050g1E/EIjeY+xA+IGTdSHsT4EQW9sgvBu5hb2d2X+tWSANRmg4cHBadg+mD6
NI/R07T7DDBFbBnYSmwf7OxLkd60e0DUHxcUeb72oCxXEZ5kKRDHkX9oVcQ6cS6S8e6kF4MnqUT2
ypC8RL4oVUGez/p7ebHc3iAS177rTuLypvg6OxTUQb5p5CMge5MIlzfjQyVO3aDToQuKSPXcGhje
IlW20CfAq1e9O8umK/0tWQR1jMd1xmiX23pxlXnSdHMbH7wZPux1KC44udrqhACB3azlPFifBsz2
Bmb7ELO9aNxFYwK8VLUzVu+vtc5YRFXuphBJOR1UnA6G4T3K2H6nxqWDB3Iolj/Q6cPv4ZOmtepX
+KgxoHHJvfb1eAlNjcWDdGKuIBqmuw4Lxdoz+2MZHSzttFjmUfoDht8rwUc3GalVcq2Mz6pJ9wU0
khm2b8UnSz8s4ruJ6mFNxmVs1k+qJhdipbHqRqVxKB9U+6LemYd5ZhpQ4/sTKHDkNxiyjp90HTty
NwfVapz0HlpmPe8bTGZzdFmmEdbwrmUGTRBHWcdjKNybQdnrxNfzvzrsypU54XrmOPaplZVt/Gxw
aREcOKE/7YjB2HEGNdU8meUCk+XVxY8cMI1OfRG9A0fBGI9r861W/HJ7wnN0r5o7JGecsXWY2ovZ
4RcHeqZ2l9mML40+n5sP8r+Yn1sA7fMpnrkCWZBAqR9XzH0XiWwcCIclCHdiCwR+R4CtVl05/U8B
Yr/I4aOiDLKf4GJXr7jJ3qkpv/lNzsyazErz0RT692qTnY2DnkSvdswFXJBIIqvBEHBKPJtVMx39
Ls5pi2mYi9qLgr1F3sUipUgVvjI6k8RJPqhFwRsg4bPSoApJ0XQQd4pSHKpphUiHdafHbaoTvhZN
V0YVGRLGB5/y7x6dnAKjGMkhBzoVPfr/LahfVfOm8XJ1FALO3e9yQTOOh3P9VuPyPKTDWYjOKvkv
Ko3gL186i4yvgjTE5NF4VXLAek9vzHBpKTNM6EheiQ2ueFlI1xoLh70QZdo8V+o/U5RZcvXj1JQ7
Rnscy1H1OJvU1zg3EB5QT1NMiAZH+mXFIwIvThkWT5U5XK4KmVomeuEnA59Di+aoY6cP+n/jnD8M
ACLyV+Ej+fN4DGu177lvC8wDS5r9OL99tSJtQyv3cQU69nRtpwaxBfGbi2yPFRjhO1X1s3qgPTH4
BeSjjJ9VW95n89QmX328OTjoOv8KCacmjba3isTRMVBtN+OIOyPrQA58bEmI+BNCqEgHCoLm5mbs
yXPFEkBibTJfrZT7JlWSiV9j7J7we2Hip/3SnMTj6KS/5G/4hHNTU/3VkpqSIG1sm+JSkbnrjgpf
AxnGqa24JUfHBqJSfREsy6vb2kc3KZuPbBEfETD0mYuaKFuX0jF+TVgsZa6eM09yL9C9gxEsr/V9
UgGUXQZHqn7P7Ur6SaPJd8/oJAHMxshI/5ZIiDJwvo+cg0keH0O+BnD5QAvC6j8yi2LApBvCE9cp
q6Yi1mRzofkSN/aMj3/tne3UkP5zqWtwKNDZc1FJ8NWh42pAd1h9mVTusHMCaKTZmC4hyukZr/Bo
g4WU7+pTmFOKdLbi+sIWubzXoXTiosdBaiFjupXPOlSk0g9I8FYV+xM58Jlr/8okxlioAPLJxyB9
gptvb/kbSEGQzem5N23jHlbpTTpaZw0qLEeVsd2my0MbO2H9k4SKU+LB0DitsVLdGF1B9+GXlVjY
CPGNNeTW6ZAQshuzaOKH9HnOHjeyVmXsu2F/hMDYhupTiR0Mv9hdn5Wrroa3QHHzvn9Re9abyVNI
4g/1e8c80TExWSvQqU32ez7WOzx/CmrjtgcMUmKNN/6HpvNobhtbt+gvQhVymJIAQRBgpijZE5Qt
28g549e/hb71Bhrc7tu2JALnfGHvtf3IVb0bMeIKWaY9OpHyoFtLYKDC6U/Gntm7G8ONkdilm3jz
hkP81mCXTgeUKgXXGP5RgEnLJrpEshGCSKIVyvndFgHZvkEClyWRx4+GRSf7tE1Ttu7LXQZ+DXh/
MGGjFMm1BY2AQx6XfN+dtVN06zp8zAwbY6JhwL0YXzm+g7IOz5wV58gkxSbL/ztTO0OEltHt1qyw
GfRZjdMrEf2gDuy7cObz/NOoa1sEo0RAJ8WUoJDgikwlcyvG7EUImsSqedQZzP0kWEEdVxdCjWut
zIEwLlgupmRp4shj5DZavkoOREQxq1ONxsDy8oytWj+7EdiYCldRhy0heU32NrPW5NdCFXXqAGxw
h92EOxKfqyxRl9XygbphhqeiwJ4RBNBcGRoQFYGC1pPT8FsCUt3p6kGli4eF6Q1AV9/t5WMo6702
PkxFdXTs7hoM7FBGPpsgleWFHGaGJXYZk6SBAWEmjStRsxOTJGiCg49G88SSTZbngL3rGZ1GDqV5
5TIX5H1n9Vwc/RF5BsO3/lhheUsTnKiH2TI9eV68I8x+z0QYLiyEdyC4lVObkpjeqh8jtCTGIaVz
xToivOKmvorquWPMLWunMYF8a9ES/cmhrSWtH2YV/VX4N6Vj0cB1QHkjTKNDl2ghY+4lmxx7yh/5
kCGpKzoFT5b9NX5VcnbQkEsLWC3iB5ZA2jMCr/gYKm4GOTrnIFgKECwyX0uaHw/pKzPqRylt2TXd
2QT8OBA6Et+rC8xYNb3Ur67rb8s0XMvxpJ5JfP+YsQgsdyFAzeOD+z2NEzgKOB8sk3uUv4hLrH29
4FyHyVVaO4tRiH5uHAP/qvIsv8K+ctriR5fHO9vAyNR+T33qSmg3o+RkoDPxVqt0VRmJUhQeGvK6
UQFAy0MsQl66aDDHsPmjkMPkemOnk8HECI0ykrnWlbPMXQXrUOTrAfMvq9cb1rGL4kW/xXSvjgtc
r5Sho7pAZy0Yz/QFbBIO2F9VFnq++ajyc7dizScaA+s5HPhhZWmiMTGpSRQnsaziJxWmr4kwOeRA
50VnLWZeO2RCAmlJME179TF/G+nGbYOLJL5zVpIWK0lywo+iOnjZDHLkviBcTmQG2ezCClXwRfwh
VCe6rEKahiRhfwEMh6t67QfIzEnEWwYwaVZZ3U/o0XYoJiV0zClGmB4PCWiqs5Z8LHtb4dDL6AvB
CQRlbmKtI6emwWrZuuKJx6JAl6pV3VXPTs27BP4VGV9pvwRAGDChJAxjROPFQ3Gh8eTej6jovtDZ
jHJzwbNSxT3mKTumwCuavb4em3fDG1Tk55mHWQ4/x/jBdQZg2jCbu1n+HRHLwl7OrP4xzfpjC3Ch
xLW+Oe0rVbngw7wUF7ZjeXtXwEAcVDwjgwGf2l+ArxGl4OjLFuHI4gYZzEO9FJIzGLsBRQe3DnM3
9mNC6nYG5Jsgb3KH1QM3H5EMXf9LOJofqvkJ/wb4qHDKuRxb6QAxDeU7zkUQysrHnOquelS74V5X
yVMbe0zD0kdKXEZm3cWa9BIcDONcfQ5G8zl89lb5gdmINFVxnV5ga4nOam9AUtAteWZXHDeiKfif
8h+lCmPLHdEVTi0quy2CMkW9xuC5NBkPKd9QT+1K+FngycRa7GrjirBU3SUChlakM2yWvQormkTF
YhAVo1W3WOjuhd4TeFqT5I5zk0fcxKqF616MCe9FWCtE1wSgIumAJUF0C0+K4RZa+Vqr+MU66Cwu
z1oE8CgFn9K9xXWqFGEQSK76xME6GZ6BoFGzGFYK87z/5LcP4JVoUyIxcMSHIKU484gmp1Qd0Bqp
CHpM84qxFFqakFr3tLr0C9YOmKU8p1ro6OYQtPS8FX5CCBECBTqJSu9EFN9oUFvoGhZfZTSRKNoe
ydSE90go6akgsdDs13tT/mSTRpzjbq2NoE1izIdMc4pTJgCDxOxjBnPNL2ik+kUdDSuiFLnKZgH1
fnaLmuE+M4qm/UkArFyIubTy/K4g7mHb+QfZDtoebwOnxHeNaNc6nY7/Vf1AvEX2Mx32jMyJNALc
cwwyZoWINNuRUt2Td6FGwDAodqNkvJW7HuwXNDTivxgIhOresJKndR9068VS5QN980f9q9YZwifx
Xknm3bL5dlYdfdGO6JAxcaXOxASwGWqRIaGPVTHvyFxiZKPbk9fcon0fV8eiEZnRWYeqsA6itLqR
gh+CrCY1cqPp0vYUQvtSYY+yJqin52DlFmva/qx34jlXNCAZ9mTKPgezBHWoFs8LYucCoiZ0d6D0
475/mxSa2Q0J95hfshGiO/GAdVRTrr1TSXetk6ZytdTara/Sq1W5l0JTz1Elnft3DSVCRZxXi07N
RxrykXZeMcvPsVseLCATGcljA5QhhKAP7zwrWML/nbwhK89WrIBBms/Sfui1t2bKH0PfvToV1oBJ
gPAi7sbGGZX+9EpOak6gtDqdQPGKuZdNIjOv+GOI5VfUZS/8j7zIxaNU6suUOq5mDVdr+3+cNgKQ
wc1azETAHI0ZZ0KDgVb7DQySdpmroyNqrdpPMjvDevLqf1DKpO7UdjAatgEaPw87wcFm/hmdsAAy
76TjRULCf7uXNZkC7JLFfER8CSpDLW1xkxs97bgTW9h02Bb3RDC6DrvJafkSEvUz0sV3iIw5xNXI
+rhhfsVXKKFtqeklGR2WfXuQuhA+UAUCi8UNSKypnCFlfJA3bncb/7AW7T4Z7plQ3mGW3pKku5Wy
fFWgBXRWuTceyTw8yW+4176EfyPCaLYSp4ThGItFaIYuPQFvDdinXWjwIRGmlA7tQXNuSTUfegNv
+T+ZrVVrUiDOjnS/GesPFYi0hgLE7Pc9gRc5/PVQ4mMidpW3vyFzYVxY4aYn0i6JGy32iXVV8XNu
xJWcVKkBT6W4Zte2zKmUHTIz33nKE4RzvxDUfUKcJi9luMFTkW4xPT1O0TcAElPK0dDIh8Y2wX/2
u9lMUO5IjiDSJ6CHjzSfsMxTajDmjkH3pPj9ZbdEuz8qp74dWYUWwZJqQTI15x4Zxej0m8GFCAJV
3vhP0k9rP6X8l1iJmImzRc+7YMRNZqI21WqbBY9qN1AgCbzHG4wxviII8RAIgCIZj7KIhQ6pgB9V
n4lKeKYH+O8w3w1BPcmR3csQgxKeYu4K8F4L9ZpKTPbKWU0qEfCqnfAz8zKU4wMh6v0/JuPhgtN8
R9vdtqyJ3XKHTk0jrrrBCqfyFRHLWU4f0L4R0prou9gAsO6uTtqQo8+iJlBHDTk4hI10RvrDcO+b
fx2I35y3aTFdsM/vasRavQL7J8P+iIrXvJpX7CSEJdmkH26YSlm7Bvr30i3w0CG6j8l+RO1QaJ4M
Ozgrk9OOFldgKmhcOlH31bqhmpIuVfIxquNp4c9hn9cgRkW7zrpnokeSy47pAMUQbKBrMIOOENBP
Jxr/CGFFCH5A4O9Q8FdHNfe5pMG2NMvYVzrs/LWvlAXmO9ODE+oRN39MleZYjHg4dmsueeShwWBB
7LgO3jryHTAWF+M2EJFSyUZyye+45k9mXnqxwySVILMa0AiLdCEmqs9WAdC0UxfknFDxryaLfbkh
1V5nvC6MTjyaXHS1iwxUT7AEYYKS8DyKrlyVfrqSwVve+Hg5QWB+pr3+kE6lD7e4LSDTF7vwsD4i
Emh0olcN2OzLLbLW/SfhBfiQWVoThGNiL2ZEDiAWH4aOnndLvcU5iBRoQBKkyQiymRaBve5Jt4EC
jVc8WKJvkAWyNwFCVEgJmIs/WlHtq06GILoDMsBD2G17vEJG8xcd+C/l1DybMA+f8hNatK39ZIT+
JyENS467q3Qf9xMi0VgeeQXxcYoT2tmZME7zFr+Fjy2lPQm6r89qLr10tjyVekA2Ym83gHIHjTuC
LRJLWCZewnK4v7dHVJzroWF0nw4QqJDt9dZtWBgrodVxbxropgHtXs0ScaiKo8hGNEImraNVFGI0
xZxf+adsKXaHH2WlHIVen5AMYRkEN2NXV7bQbNzWiDtZxmXb1ncGb4oPvNL2hsZOjIUm0oedSnjS
RHhADxGSaJZ99U3/tt+JMJWoucVwH3f6fhlAlXV7HvrTZp8F66sVMMkHmrDVR4PlR/MuXbVnoiAd
x4cs/F6twlWOsB1WdBNkiQyEd9JHejBOCYwajfwYq6vTZfwp8TE9JPfkvtIsNn/RIxAxEnPHZQgq
NfZ9UfKcfdj7beTXSDiqxTgZCvnfmCVY49pppjsmDYQAD3/AKXQ0il2ZsE1/0BLEqp2M54LAKY1u
aCfs698GMh3sEwtUXu2RIV584yly01DzlQeRaaArpOGAPsJp8PSnOeQ1XEz5gNbECt0yAUXGsqRP
hYM64UVUmJvmBDOsB1JDSDkHKkzSdcaqyrRO6g40E4QweBTmH6CiyOo5TGMn226ecrYL7DXGnjFe
/xdnlIrh5r//BVQj330zBa6aAq4bG5fiWPAxZ1hLJ/RiQoc0c4M+qH7XfCkW4tGFqlT2ZDFmqPWG
QaQHUOHr31xbRF/CmCoCZlMt8RFiNGKD7Q5Ngaq3vIyraIP3Bu5xstbFL7IqYLxJNDOaK8kXSVQb
jiWXfq6z0Yy31Z5Xv1mkE/I3Nfdskd2OltzkCxmohrBZX3zlX/v5d95Ffe72bFL7+XtWE1pqTv8y
ByvIIp2neLO7iLcUizs/334ofv1dftQQtwu8LATTi0C3hWH5L2O94JXQY80rOT+ZJ9AjMLm00Rrt
DWGwC104QwaVDK4wq7ooMBuj6CSwwjC5tzqkphr2mb7bW3uq0OM4/I+iokJRYa8iSkHz5ao7vN1c
opqTc/91sUL9jdKDAAgmcKhLEsOw9ckVmtlR9dwRKyJX2P8xKhYh+2BP52P/2ejHGb4qB8TKb1QE
vs4Lbt/kjPnHYblyq+wf1kWJ22MOOj8h+n1CFqY9LEAIhpM2z6lj/HbMOK2vuu3VoJ6bn5GhoamW
feVC0tcsXntrPQ8AGgf++lU0cSDgs8P8MNDEUrtPEciOAuaCzFL4GGU/SakJOlN84dBMf6GhGP+h
qN/w9AogmZaApfFZ17cEa6Zqo1bhARSfnJbSTwYfX9MWyIK1WkXPJHLAcF4XwCtY/MYEROnPyOvA
purcafGGhbzz4WTSf9JnaCejxcNLsMO67Bv4XAtxSaka42P5VwBZ1kkB0c95m19mBo6mAW21iM7h
dyRRDpnqOUFTDjYOW3EFQBrxmdO15Tkj9IUhOb1L/mHB7K3aJch/1Wr4mKcPUXUCrB+UMxXVaZnA
EltvGYWBTHylDoNf+Rdi+eB2TsLxXdF9xQ8uMAO26C8LBF2OCFpEDCGbfqGB8XlVZsEiLfvQ1tBe
mvEAqX+nVTh65vbWr5JLTCtTd6SC+HcoUrZIyag8WHdWX0P/Zm9gdnuqB6SQ40FY9rHA+U82YK65
TQDv8zjSncbQK5ZmPtYsZAzsV6CPE9pgAgLdhOg6qDnSCrAKfzq1KYcdF44OzFW9fovaEIiIYQdC
jcgPcGJYjmwg0tX8ZLhWWOqHFRPCifBCI7wIxlIZ3nqskRGRMct3moe47/bUcsrcQx3e5zEte78v
uBEnpDJ4mBU2ZPViT7VhZx28TAX5yMmgVxhFN2viQErzsyoUl3giuCDobIZBKmLo7hGDsMYpgMAJ
dAUjVfkmSPd0ibw5Lg+97mtx57HAQLnw5hvyRCvzhIkbyfqo5QjVozNtchZLBlgxHVcIMqrMx4Oz
nIoISErrkpPlau+kjUknJBgjwscan1FVnOsuR8iSnnWCdmJn66oh0Aay2gapZvrRj1InGwfPpU6w
nz5DeXGyH5EIEgty84sRmaBcVlwtPZPTJaCm8AczO0Vd7eRoq9u7oHZHfYkBUxIloZSn/VyFh8ws
2PeyMB3zQyfsU7pyeo4hu6lpCUKT5UeLmZvIlbp/ReP4ysTiJUnGswEW1esk85THlQe1DTOQRhN+
vOUC3WeqdQRg/SGRQP9vvnLHYKumoCGW04/2LPuxIB/CGXvG9ZmMlwWnfNFwAS143VUbgqbbyn6Z
6UE03sRFeypYDTTAU5PxEOfiEYJT7MGsZWlB9vxd89RZOlTkMTJamhvlaJDD2LUM4VpW5pCw1+HV
QVUmnFDBENG3jV9+lexMc/NXTJkSDnRlDNx05GtF8W+B3qXAFmis/mBcjbi9LWZ2J3dOm5vzKM7n
bFjR5q1n7QtbXTGGgcg21PoKBc6HZSXc0kLgjOQnz8ZA7cDhlPzAU+YjoDkZLBpL0ZUIHpFdi7Vk
hIAKYRdAVvKVDIL3TmCcFPQ1cPlmjILTqfhXohBgr1/3zc5HCYkYMIIcc96uL/msNcMl96Jf01qy
7+QlI6F+lDt7CfepNn34KGMYp0LZO9RMDoRqdy8+a2Wj5v8eRVzm1GPZ52SB6sdkgDkji68T1WzJ
6VmxQMIEoPJBN6SlKkXl65Z2Cve8wgUpXcs1JheSpSkrzcrGmoQ3IrpM6hLUNaSBEccXbJjCFuHw
wl+QR9aasY72FCpABvdGN7An5F5hdV77EU7VkQa/FmT63f+N6ZWp+29Mb5GdV/ewB8qjihFImN6G
Pn10SfIyreXRMOvFBOAwvjQxWjfwqNUSPKlyKPw3UfQndey8UReZfPur8qgAD5hM4dckA1ot8Atl
N9l6YU5mZ09rIPjY0Hak4ByiUQkS9uXjwL0sAe0RENR0p5hFoo70Qq3+5WvOViiCe6h4WYbRhNec
9EKUkzv6oKdlpg91HxXnDoavlkLrqx5dChlHF27EWtxWhLYb0GnodiZl9kCZvfLWbMnAAGSmAi0i
iQZ5pyHRvaJophQ70D8davWRDvlVEA8RkG7ROIwV26Ydyz+MTHqoOVz/FQoXpvT2zHYvHBdfimyJ
k3Fmj4Xmbc7MM0lChjbblO2YSpB1WR9hFn0q39a17ZAgRukzfSWXwozPao20wTa+m948LfjCDevY
q6QVpOtJiWFcTAgrWpccdbdgpSOg4KtVHEeN5SsLyxNcNBrFgTiqSGgGD0qwHIZB3Q3+xseBS8kp
jsGnwwhgeAqh3FAHBPJKVBdHO+CTiJiTLordDsRb+NMUwou5TVTLH6XWHRg1clnrUNv23CdXaNTX
pGbVIVaA6I7SCiviEFINFrtDt1KIGheGxvAQuFaR6F4zBPQyAvrFotQevXjE2rx9i+ahSJ9mlTi8
bPpUnc1euQhRedPIj4cLO7+TP5nUk4EBkLpV4XINx/aS4LywkByIVbGfRz6QAiXY/iIvyanMUu8D
v7IBsLtRmSNHjtCyx8OpDQJLnIhDKINlFAJGYTAET2I+PhpBIOV+fYqMRKPIGZsSqSIWtumm5s0t
4xHekBkQlyR1xawKksAk6Fx8IgXofoie/GLdaSPTs7+Xa870XBOYkYE4FHIw3+REl/XbWLQr8Okb
668b8o9lFwsVfFwg+DtVdcBdN9/6IO3mf+ij0oVZpOQUZbRfcBerSXmbVDhD9atRig8t3kukWs2y
hRGFzJTJZMqVnCb23rEWnTJESohNsWFJzT5+/IDmEFpZIIdZoAmCP67AvR6ZSbUmfFsiCdcsB/w6
iXwJVG5RMm7vfjQ0qx3xpNvrLA34CnH1TkhYW1xL9EShCBbRgjHVkJgMaJX5LgUy/xyvRLMOfvvJ
2t9FhIaEGIK8gZIi0Q4KNe1VekTnbPnahC1NcxoHsoEQ+cTjFgdhi9SQSRGxoN0TChLstHNuPiNC
mkFYGjRHMmkyY6sfVIE0E70+GKZuN4DdVdlh7iTEkb+CdFRqbFJWfKoipwBtv+J1GYePAExGxRyY
WeAy43gEiV/+K9mgZIyUCoNpGVAlaWfy12/BH40tuRJcDgxjBArJN5Ye+G34+Q8ITw+8cM5W5CNH
DMPv72/WwzmefoRntMW16SszdPbdNxL2iV9VyLTUoMplCS8znEjfLKvJ2C5ZuJe9Tu70ocfGKQrV
cUV1LjGp0AkwaytM6P1DAudaj4ju1D8R0t8kP/ZaeTQpxGHIH+PZjnXtqmZoCFjas7Yn8jJMgSV3
XzgWVuUEhcaPI9lfh4aNqz/ZkGxRiaHWIZJDTBlpjs1RBiIe40YpxH6PupgPk76AHsHse69WSR2D
1o4cgWQljwqHKTX/OBq9ycZZ2/rEAagCt1IreTj1/A02EKrIVSEroKho1dCm+iGpbqLMszMa1G4i
rMagVKvOGlkwGIaxKqHJhQFIXC6/+otosJfVLMf9TtNu900UQaRiiWR2Sw81NY5O+QmtGdcS0RD7
td2ShzNaMI8Unn2aS86EgiCR32aa7j9VLNK4DldCP64dgk6AcYi4cXQG4xaWwoSwZjptyoFZI/IU
nNwYz00hnTtm9Y2uno16xS0Fy1nGjYRxbo0I+Kj+NMSC4pkpwWkDFb7l2XybbD0K30v2oSfitUim
j7ZoXqWhP8SmvIeJwh3LEA0IwfpTE6BBVViE+/Zo5JFnUCuaPZboeSZzxTh1Ml15s1/RvTOYwy0P
PEUrT/WR/k7NfBBA2UL6BXMLVMIK1k6SN0UyejMkTxlQVjRoDaSDiXUiaYQ8FfrOAcjslrTDtQVf
XgB8aE746PZtnpOwEN0Hm9wwZUVfyalCoBowKZl3e5sCCbjIZv2lWCh2VmHfQ0wll8xPFT1Q8gh5
/zNfrs2XymprAColsLdFxS5LzYVp9NW467sEu3Fjzc+iSV/TPL20lm8tXGjQCWv2CwOEJfT3ZPbn
bRrLByG0ePkYViXoR+VTZRQ2b1F6XHHLL8xnA1CtTBDpV0MgIfCUHY2isg0tolpmjlwxpWqto21C
TBDRZkxuMCbzA7IBNhLLVRSBjXByjFns93KL2MCRrQ9sXXY9KAcT2hKdl15jSqHzkgB2mQRHVD0T
tvqYzAxaEBmqYGjY5MKomzp/JCt6nWXIo1BHS4QDRAsyhqysXxbhhOj9zvPIyeAyk6veZT18Sidc
MhSamXGUwP4BUCY8cml4zA8GlcIIyIRVdVfI/2FoVhK6gRLtlB6jWAd3BIt7+UviwYuq9rb2+U20
gF4cCu3fzFwhwvECwz2W6fSk9QU387lK+T0M+LAPMQXoLSPMlcBM4rrR65IJA9TDrQs3l16d8DNA
swS1WMahrLi8NTyJJK3sY0B1sm6dwGz65oq2wpkLDfoTgeuTTCt20iPznP7Lje4Gzj4NUS6xQQAT
TtGzU9xPHQE2jl0Yovp8wKeOLpsX0v5/CKtx5rgFx6DFtddSeMyscj+xIMs4/hFEwb/AuOlFvJpM
lPn56xJTZkgXV7p9Bs7ggAnkA8/VR94pL5VVWtwvj3plpwkTpTsr3XLtUtPtVNT29m5CHLJAsQdY
s4O8elbc2tl+aGUBdITEnaSLBlvhqS6te1vKj6UgFoT6DAPPc2XBMwYT1PdIax2FuO2h5U+KuSln
0W+r2pdTbZ/URAXJu3LczM0MKzFIKyPCo4hwVN2OCCTKo95W1letAmIrBF6F2pEVGBILVzFw3fAy
8YtbWP3NeX9aK1o4Vq004vKUeQ0BkcBjrei58ojK62Br3fjqR+05m1t7eKXGJvZPgWvGZg9l665v
nhawMWbEirDJnIUdcsi9OrGiBSi3oDcnJginAw1n5LaTRCwMIvsd/GSyGwVkufn4NmI4rtlJjN+N
2XBTH0rodzuEswQkmjNKggIiymabeGsXo5udFA1KsRmy5eQ0mhA1Jqx9WuvJz5JmUGzshstdYRwk
VShtIjwY4klbEn865O+Id7VlfZ4giUqwkUryKxwGG38raPQ2Xg9Gace1aTcMucxIdFDHQsNmDUDU
vaB+xe9PWRWokpEkk8tDLhnMaeWy7aInIIXMfXaVwvGOhYcniDoQN+vwmurkozPGj+gWaIoJRBoj
BsmegyC+AtGyXij+FJSZayVcski+zHN+aV6JQBJq+iuSLibrac78SxXnQTpqPh9swOFKEJvsLVoD
BhMfJxXsYjKdl1gGAWG0iNmWE6cBN0n/TXcErZB1IVA7iy4nzU/b3a5b7Qu4HmcE5tvw+UkCBwBL
Kp8hfZhX1l0aUQUNphjA1BqroVKzoNwzWin1fdVvFv+E9Qt78/V33KlemoKrQCssWdJRLbIjU0c5
Ar7tg3CBoKhhZ8wA/ufmYCst9RirOu5eoB2OBUCQUkZK5Efd5nxPSMif3AAgnn08pYCaVoQZxZkw
q/O0gQw0FxO4m6uCO28H7oCYO4uPQxbkEs6cCbG2I9c/pmr7WJL3IGkvXL5gD2XOmr+c6Nc1Ty5m
JwVc0kd2TE6eK87S4CAhvQEIZyLp+Otz1ywlZl/yERTMvawJyjNAyMvcMOQWQGUfGWplDLVmTXF5
e3BicSksinxcvjJPHjU4fsU1LYcrH0NLLwaq2NCt44IgO00M1M2EZFOHnlRiGKUoOZcmrI4sCkS7
e/VN7ec1MVAEcxT4/aYkg54nYxlCWSoC50eb8nd2xRRhTj6j9SN/tXCqlewKZqWAKUbKD+LAx9GG
zNLvNboWRVIOJDJHSEegHqf+fGFatqtsnT976dNjQ+DHczIk0Di419ren9QPff2yTGwXHStY5Rhu
6jnHM5f8uiztpYv+KJj2LAcGI/V/yRNAMU5+EAbLNSKhcjjLiasSmRa539giD4xbUTkeJ6E5saiU
AOiwnzYZ8uo8BvCKHBCmGYl5CmU0LSHNLW/tplwJebmQebD35yW78oQ6TuZF0NKZ3HgoKTdxt8cq
eFdW5Eah5ULAxELB9MuLfDCJTmau0j477iKjE59i1j2ifSvo3rign87nHRRxllO6S3QtHR3GRRTN
lbcClGpN2G5rEONOwKdOrrcyRUEkkYDqWFZ+gZbnTIZ5nsPxwhYmp4aocFKSj0ZaJ9gZAg0XSdiz
ABHInwTnPxP/Ym1bxUEjXWUmTunPrOHayTXERik5XJiHdzFwhYvE5r5P+N0TLsv3GlS1xovvd6Xg
xAMb9BGYehGYuuKjYdXr8T4BBtIBAyVasMygXpsmqErjpK2Sz9t/xiJPWdhg1jMYhgvAasxTXcCD
KTV/sPVcdBQ21VDXWoSpWEHlujhacIZXVAHMd7Ot24iMg0bd0ACARci9E+fnlheY81YKk0zC+YkR
R97nFyHt73KS3tkD33iBabVDRTsm8TYNQAjGCx22v1IjdITP+hCSkCB+SAxolUIKinI8l2NxQdVl
nNZcPyVifcUMTbCgfq32iWo9gM482hAsY2XeNQOvrGprwOyt5mkMMw6B8Njp81G7TDPUNCw9TCz8
CgZxfew7dK8moUV/szg8lB1xXjX71sk3wbFyqcmkfCfJO17pSQyHtHZHW8mPs3yccbZJgSwSb9Nv
Cihj8mPYOGWWX8p/GVowieAw6yzgA5KYVITPkrO+z5RXiVrMlMhnpQSlN8eTlAjoIrgY13k6J67H
InBO9zUZ42rGMCtIQqSopIhz16OUZbrw7FjLVTNyD6izqGOZNer2THuyab6BmSYSUlhDP352dvlP
cW/ytr/tgs9PQaiYFHxbSkS9/BmZC3H20z2X60dM0hJhGr+CiYrSQhcgIDdskRsuX0w52vUc1pgX
5B2yMrcgZBGjStAo0U5ATt16DBs2iN1cd/6Szz5OSJKRNSdcuSnBirRwriI4V5qswLiaU5Br9X5T
Vbd5+cSh/JwK8aEhPO+1l/QPH/fAW/9imTChyAIBKZMYHs40hmyvMsicfIfCeF7K8twJEmwyybZI
C6u62SdqjEIoO0kjVgBvAi2SgBZJJmnfla+27l2burU7UMIcohCC07K6aS3QGbN5N29ksjrYVdt9
tzJBx0diTsJhJeeIjYY7A2ZRl+rYZPsBe1PtZgI+PjvC2BAVkLNalm4s3oRaP/Z8GbJIRLX1Q9Wa
T7OAmnJEgXWh+SHr+mOK00PYxphfVi/FnYKNQv1J/IyX9dNxWiwmJAzrgc1RyAECW+Dtyk9cSOhk
IvjFT/RBcIPyKtgEOat8iTWgyly1KnMKWY6wqzAPMRz0SA4CZUfoNUdn+jDI62GhXmGfghD8FGn6
zayEu4AaIgtnuCXyAMQQ72zvSyR+5jreIMuDQabQn675zvxOB/M04iNNVLCX0k3vy5vYTNc8RI5y
RFgVw5fmyi2x/CnMSNBm/MhahYBOwS3YfYhKHJjNDCs19kVbBC+FEj6WEqe/1I9Oml2QuC4Wr4U/
atUwN0rHeaLTQlI3jUfRxFGYTkEx9mdWp80pzz7FL2EkkzaW+Y41v2VzZn6rCiegDIf4PKueMb2X
KdyHFORDR2juz6nXHtAu+mn1vZC01OSU4V2dAMfoGFdD8y1nvzWlPz4ItBnveNj3kIBOkVCcwg4b
vrDYo7fajV65qAuYHJkNpRVjTwLcePZt2K5lcUhNDvY4wcTLRJDEAGgba0w+vWS6gwIjiu2tpByV
EWj5yCteiF6FzqX5SJwCObWCf4axZki0KTObxwLNLI/fsWW+F13+nMLGFvjJQHGrFy0iAERNvANX
GuPsg2iIyCDr6yDhWZaji2kX5zTWPre8T2l4Rn/7CtRgl/qJdpuJ0F6p3TO4y3OA2tK3ul1YVGh8
AKv45VErWUDm+xBNgYR8SvtJceu11D3pMu8r5m/Qq/PQHmh/20/dTJh7GQigmcIywUrcqbMcthrO
inRSD9J5RT4QHS3c1hmvnWjC8BAPFtIBivd4mDBv/FVQgq8qZigEgqwApYPOxfqdjM4EL9nMs6MZ
IFOOCE5NmdTAX0Fv8j0/xgq2xJ/pZv1C/+/q4bfeXmvLVl/rg/UiJ/RN+CX+2aoMuSWF5Vv+gzvf
3ZiiBTsZ648Ypj6QjUvB2BCtAIqcbbssXmsK0RLzCBQV2jf9mQUAm7tbEyt3VbINsqhLwroqjlc1
EvCVT8xA1Gcf8hATR8+kwKQFTZg+dK0nMHlTVm+ETdk7SBQEf6gX1sOwmO45uRoyVew6xoj/84c4
xU78fzSdV4+jarqFfxESOdxiDMYGh0qurhtUXb2bnDO//jy05kjTMxppa1e1Dd/3hrWepZJMMV4Z
f95RozjiPiLS4ZD3QKiW2RdH4CBn8lOvi86CWndLqpdmZLphiucZtZUeo7iRO3jafIGinTSaMxlL
gGc21NvtylN4q+sVhQJFDgYtjXMM9xNymDVZTxk7+6SQT3VYRvJxyd8wgnn91L9LUvEuvPi6KdxR
Xd2FY0Yc7Zx+giKyJSbHaQWBscaxPwPL15i1krA2dNjfV4oJfP5x4irRZjdrYsvL4PJz3KLAYLr9
WBr36iXWljcLtNPWH/wYrwVQlZwKOWNLUdaOKPwVDPVkNcQCa8MpVppT7i32qAM/JPpFHcOqr26K
5QwMMJ00lPWOOp177XeUiU5ev2uK5Ilqijp3cud7eiCsjO9IPhp7gjWnY+82MToKzkhJMe8Vcr1l
6MBOIdeu+Um6ETQl2RqLet6e+VddbsQx61CTzatJdywtWIcZlcMaFNlMzwhHcEEQZGuLCZ0o+ciW
wMyMi8HoHkXrgdmnDFnPKANXBeyHAR/IEe8lz2bEdagwIO/0kg9HI0CXIFXsXiraEGMpQPtvQWVa
IVhAvRzPT7rc5oH/YgIqkpd+ihnRpK3Tb8dVzG/9zJdfMlPc7A43M4xFe8PRUEUyOa6Qz3DAdjom
1vI+bz00XFQ9uLbE2/agfu0A4HS09nHlx6YAZZbUDtSGkl/JvZ9RW5FceOouwrHuVXu10MxLcEoZ
vOTDe7kotPz1SbCMk2ZNPmhFHOTGoXCSLvcHA5kgb0qTsXVMKeVTfMkicV9be7bE4QyxE+vfZDzH
YniiMOYOHvgp0nthUnSRLEI+5MsmJY+y6ELQbaTgURj9vGhIU+Iyu0IIvJuMYsZyOfBywLRbjdc0
9AfpSKVn226SNtjc+EyY3XF86ZnGecTUEP/PEhP9UKBgJfmSnmq+axITyS2nvgYH22IP/7wPUKzm
f83zk3qMBKeFeU5KAq/FP4rqShJjZ0PjjUubQ1n2xvhFXe9jtBwLPpI9h5jUvHrRwtwTuHHS3fSc
KV7UtF532pnL+bHDp4vuir3ccday4/qnqJRjY5SuUCluxSwJBSux1oech5erQKHA44AXY64MTB/g
B0HCkGSvMqIVVGptNs9slwSJDxqttD0v4pmqLvkfHDcDmcWA0G3rlZhM9XUkbGfjpDCFS1Kc2948
KTobUQtneARZj8cXfvh5wogUVSC3oT6Z4CchDUAnsHG8ACpAIGyNu87usHbEgaAG00si5bL2prLk
2ic0yBXdjWhGAi3ALTE41mbU3A9In3CvZ1SYcfxiEQ/EQI3coiOxC6BzN3QhT/qSrPy7oTn9yT6k
B8UaDx/l0nqRxy6YakrnDH3zlF37cWR1B+pZxqdDgDpQyKagzCJlb1hpijG0NWMwraaDLI3lJCuV
GYcm9m604+5mIPmeYndkj5bRLUeY+Y3aUXEiVMe9Cd/gZO0deI95DQTDOV9YjYwbkJwC1qoaUINZ
Ahl3x5Xpu0WNnAfrhVDQiG3jYDfhsNR+6sqTi26NBoU0trxxVomA68Vh6QTBZ3ZZ9dQsfXOWvhJz
RLUikRIuKPbPnhGvhhfZCoNmWz0FmowS3SO+9sTSTxpUrN0Ow2ur9ExiVu1kKSQl519SbJzGQDlH
BKNS3YkS38s4X6M0vhbbFqotBRSpoKMkXgaoPjgFSrpIIJdXGrXASPXQTIybkneHvN8pGVjafCMj
tY81+MIUkRJ5ZgRi2R57UX0kUL5wUIArVhoMBMmJEmGbLFgxx+FDVCmFDLw2KGcV6wzt3hsIC7WX
BwZ2mwC0ySaTuT3xwpjtiZd8rZn+hVgorNG5p4El/WOSHqf0yYiZuSzK+AYsKVRmiTPRYvQ3guSN
lJcJdQg+U/yPSoF5rFbc2GegbM9tG+pEIAKukj6YJ+NONKcnYYns7IqZgM7MOtDBHobSMyD3MDU1
wo4cxQHFrYArgf0YhIZRTx86TtzVZO2jaZhfAgDVpOUStxOnY5jAZE6VjwlYQwOSeWKjRNYof3qz
8QgnZjoOd9XC7cmUL94sVIrkbhdPumR3FHo3SktXxIsiiehMqItavPmyQzqDL8gMxYrvdgiVlb3C
KRIJe7OGs6B2l65rApmF9BDC9Fz+tsIMNbW8WqJ+Nbbmxjzj1pryTVLVW6nLN8ufkKGpbUeBCxRH
Um/LVtzqbLmixUTDqgYgQy6t8WvXBGGjnLvJkanEciSL4leHgDEviLiLZbaIblPk90Fy51ZH8mnX
e4yDjV1Frui1cPRFrASRnIhBR7V4rP42+SuM258JiiPeHWOKzxJPByoC+UbYp/JAum/mLqsn1Ove
0/jaJ/vVrvKp/sgGoo0ljDHHUZ1NLHv6dg0CIEjMUFaa1Z4TYPlbiq0vsGOUst7nnwU/VPmjkKP3
/FQ2hubk/IrOTmTsNHBFCbVcDRcNr4zKlLxL2cKCQZnqV9Nto8zVSgWJRuFqmeKiwdJh9MYQFZNJ
PqhYLgg73JlRCoyOlnB0CgqMyI9OyE8GW5wP/TZ+FpxTwpfwNeIP3fGGhSS8bysjOeWG3PFeZ9O9
y5b7Vg73ZNAuUxLqqNJUeisUabfVkQRmEFjfM3bMRj+clM7yYrH3GpB7Y/luaq27y6csf7mueJXI
0wTEmvpgg3rM63IQZUmIwlnEWytBg9kuBUl8W4Enx2qdtP+qtf1eReaTwJgDMD4irEkuPmKXhW+4
7XtEe/FpKQS2/taRPYP5p1aqUNOy4Gd3+KMLlGlUF1LJ65NWHyP3R2KSTvR3Yyknxr5Ru4Sjy4RN
mE+L7oDF5TABYW0XF7SFE7jZnBQEjctPYSd9ZeY6/cDjt6LM+6FnkMCKK0C4jfe7bDCfMaw9ALOU
4BwYuR3nss8o0QRFwLkoSdUp+1bgFOs3Y9GOwbPfDaFk0xsDpQa2XzIAgK/QkaBcs7MPHC1QbUir
FA+27pRF4hI8j3kE5WkcLbav+7MBZGbX6GLJjnU4i5OJYkwI46w5F8MlmvJraZCiWFlhO63hC1HO
4xK9a13kT5QAwMcn8xcWtPjcR8lFQFfeUEZOCjecwUOaQle2Li2M03ZSWV3OF5k87xaJzJJy0YQS
mRjlIfdWTbmzXmDecuNJN2ZOe4K2ftxyzF8QjdLKTnTzEjLU4sYpH26phV14OmhqQQMnhCaf18Jc
CP9/A5VzJidE5RaBJ+qkwNDKpiFOoXpLrqANuhEtiK3+0L/5JXUV43bUAgp7TqZfp5EInPG3Ba1c
wC9eVJY3xJgXACAndeftqfFGTGqFubrjAF9VfSRzfdC67ah9ywXG72b14U7itlEukVETOQ7NfoJm
A8qtYoDNyGECVDfjb7CwRyY7/P5hfaHmdpfzU5t1P4/OOa1YiqmH+zKI9i+yvuJ5YpTYvI66+KbE
6ztLzY82UDTx09qMj4UWFHu9ehQMyr3hxOCNtvQ8f7a4noXDAtoecSWfc6kad1Gfb+j1TxWibHwx
KBLYra24ua1LFhcA0sirQloywV7rnbvQ/uYKIXgxYh1YW9Ot1uX7NNNPkWcFFI1rHauGNfqru+Jd
50T2ZbILRlLZJjhzxpDc2YLwxWX3WTFudJkkYsV2hSSV8aOZnQZ8gL24eO1SedJRd7Vx/28dEFey
XydHNUt9Um0WgIG/mZ3bDGQM3ITi1rxKB6nU7lqk3eiCrls5h9OVnNFOPS8Zm79y8qLLxqjZ4vDR
2ACvdJ7J8i3o5U1apVOefUOBCaEfH9EYImJl0YDYiquqKBkZMAFMqaBJwgakqa7CoWRZIXIe610Y
VdLVMsxbsvgRPANBPBUop+r1Lwszf5bRIXTvRdW56cQLcYjHxM9kQuEHGlqa6TWXT8Ldmo6xFHOx
i2FDSztNwy0T43tcrndlxdBPLoyTzEf20BfVVEINRUhSIqTLyvMrNKRyfuS9Dj4/enSd+aA3y6aZ
eep7hbq1ZmZFQVaVsBXSDx7tHFavaSHX3MMvWAvO2ctSl14vWa52kDSFC5Z2D9enFgXT3FzaCL+n
nl87oCL9tnllnT7wg0KjWYqfMQO10kfXfu5urSXfsiYQRcLXZZ2XUOUCjknfRko1qhcRZ0mkQKIA
ttdu4jsUY7fsyFRqCYzomkeG+YBGcSZmdjW8DO09/FIy28F0Uy3b872PHVQOd4R6qKgnmegNQj5Q
cZnxZTpIj0RHZOmJtxkjbaGFUa65CerfbWXkp8CBplDZTf4dmgNe7BlAWaCh1ehBCrR0jyNVvfSV
DCmBwHG+BvR9QPpZKJxUTFM9GdYVoUMpb2d3XH9tonxugdXBw4C4krGPVY46v1dEgKolizbloVkP
/rI2567jL5Jg/3wuD5kZt8aMO/ubFr1T0wFQ1yHbojpR0f3LkwmX1n6WYnaSUrI/ONwRVOYsJ2oG
RdKGHcK3VsIEkEtZQliWULA2bO25u9KPEqp5Z71LbvINcwNV1GHMeAVwkGc6iQhErln/WQwOujj3
NHpbFTBclKee8jUM34TbnogluVjt70TeneLpoaJ2kdCNFSZyoHv8jzupOhjuz6t5q4gtUF/pU9bs
1H+iauPbErBxjfCnwcuhfSN1rcquy6DdRteWqns3UzTq6qH+vOe0t01DqyI7ZvyuseSmlD7rAIse
GuzHpuYpvOWTghvqXLLmNuFZkvtczaXdS413P+o6kzdqYS/5iLvBjxLBVzzyhADLx3XlebgVUMmV
O4MF4VLRRcG8wonpqBTENoz4oxYVbBapWh4AVlaEzbiss281qoKYxMqG17/Du8a6WAUpcPQWFkA9
GdDjp44DI1M1F0cUKpsnEWoH/bYn3Xyq1c3McCuqr0nPDgNgQfE3mvk6liun+xHBwmuTnfDi6cka
CEh+47g8gPjTcADwaUH4QIvEyOF8h4XoSdTpA9Z+kWWy9Q5ezmYSHEzEh6cCIgfHgJqfsXOjdhyW
CP566xkwOC2qgzKYZ7p0vtoJ1U8tl85e+AuFeSbJNuY6SUdma58JopESHREmFumsxt86TlFlvWVs
o9U3C3cPefU5IFgBjLSqXTBBLeJ2JcPuDsEQhTaSF9ibhBuq9MD9iJMA20+0x113Oh/YoNf7+fyy
mzU6WXSkTIRMkaBnkl/MH5jnb0htX1vsCTu6GQ3ArF1qmczhlC8NV6612Iog2Xc9yK0IY3V6AESE
1XA/EthpH2dWqy2rVdQBHn6Oo3Hof3jyDPBnMU7rhU9MATxHb7mHVBshXRYinJoBlM50A/vvfg3K
vxCPTywuxpbPj73eVLkimkVoPCuI640sv+5gRtWllV4j3PEtnsWN/k0EySPf4MyRIm61xJn97fk4
Wi2zF9SBpHXM8n821CrlglEDrXBNuGtPKZriUs3FY6r9FB9DngU5lT0yQ7hE+fzMkGCxMszqj7RR
wV0g4JacOndTlHstOy6cmykW06Q+MxspF/SX7eQgjHbAMaIf52DqGdvT1O0qJHQGhJm7GaboPZ3C
9BPMXjXJ6YBmbF0tiU7TrstZXxAcDv9JWXVg06JVw3UlM7tonpO6Ay5hBpffjYg2WaBgUu9K3LAM
OCgxP6ymhZPBD6V4kxYQlR1yQzKZv1L64KlBvGQS2BSj9v0eFuu0LMzclelcWExbsuhCBitst5RY
jEAFlI3w6WiOBULOguVc2A4OWHaJwYtpfDC0D9VuvCyShif1NYvwmq73qCUAJhJDhDpXcTQQduzq
JwIAsuwepcFa3SJluGg8hbLSveR6/IowcwLEZQDi6j6sBQo7aKwOAyWBx8m1EtA+kzdM2KElhqoa
38yovRP/lU5Pq7x3vHncP3H6pWD9NibLRxByXlBtbRqJvyP22SbF0YZmQtsWonZIJCIeWhrQapqU
1InIRFo8Zcy/u+YOXGtlwTkcBdgsEQbchO0zBlz2dQkIJ9nOgxnB+7bYLLgK/p2NJHh5wqJ3/dJ0
Ajfh6+dFqKlcSSs7jPXRbvearjFtw4wZglySDYNZj0lSpRLXx3PZ9VcyWWLpw0IE8WO9/7QMI4QW
jzD324/aku7OEBkYgYKwzEJYhhjZ/rcvB51cYDyhQcMSbrimudoyvnKNm6gBYm5hGWoD9ExY9skG
RiUrILwdJ1SzCKsB4sMbQQh0FOavLn3ueaItIA2ua67GYRUdRca5hTbStFr2uOJDpcEsE7syaor0
uv80eFI4Al7RaHRgKE3Depu4Nhk0pENPamXHh1N7aZQjos48q/3TjcWhEZiBMn+RvQgsZBtrYRuZ
ASPoiyAjDyAKrkH9/C7rhp8Vf7A42FOZH2sUG8hHa2zA1v5uybdtFll5oOyqmQfiijj802uJvwwE
+mluHHELo1MkIv2JIcrBZMqcSPgv6QcuaT6AG+7oKVEPEwc9TINkE30cE2dJLi7Zx3NjhgMa/DgT
M4JjNj8f+FHpSkoGWehYW2XsqgzyjxMF8mhcRDWGiAbzAdM1/JecHSac2UalrmWZJaGx5yGUzMEN
5p8qzdjat2V35he19mLiaFa30SkS8XUTWT6J9wj9Vt5174yo3zM5f29oXYoBC7fwuh1lcWEJxwyY
En2JKPgAHewGL5lIvQ761Qz9SiLxV9pwhhm5IxV/dOurw0eQIs/bYCmSfHQs3TWFX2TSxYkl1CWc
iwS9xS0CrHG5S4N4lRYxmEx6S0ecrHOs+50W4/CUvR/YmUcF2WX9uZdTMG5VPHMtg/gozvwKhDwR
cS0FnJKHSi2ErSBfU6m5xYViR8zwrCm99znrCnF0MgTppUW6gX4eTPnMb3a2YruFr8U8yk8ExWUt
Sz7taUZeMVjpacWR1yTAP50CJ7sZSMSFkqut647AYGAZ3hdmtp3Ot3dTQoNfMg4w5Kat3VSPXGbV
DTKwydyG+r+eJcD40Vnt60tGXCu/pTZecsgD9sZSiDlnD/ps98ISh0DYYjQhoeEuAu9lyIln0rex
cRnI99q2DlJpd5DLGCvcdLXLw1DElyq6GEihGbCxeEgvXdJefN9Kf5UbEEkSrpaUHNeIdpguvlbJ
b8iGS2LSSiTFBbW8ML+smfrQ+JpjfuPf7BmmdrHt6aJOb4kVhelsAZOskFes+DKOG7RoG5106paQ
l42B/NoTVSfeHeiWuLWfSxqzxGO8RRGVgiA6aqFRbGGdfe2K1d6Zq96zdRt1Y5E091xDi8X/lZTp
lR70DXYmkB3tmOTxOwIb+rW5q+50qzdeTFvEw6hsBh9hxjSiDVOLZXywSKjcGLoLXWRnSrjpqjMy
b0k6bsYqP65bYsdY63iK5vpNgiqu2pJEVJbwNf2vcqon+V/lhP/lpKu9ywJlydXTWAgnEaQMbYFT
sFsQVTpcoBHdcQFKsYj+2BI+jAFcGL6JLQ1GzMaIfldMWwstcdJuIZ1zj0T6yHPzhpL8XQJjUiiP
mGkYC9Paf66KQLNC2DhHeKO+lP7T2oR35gEoPPD2CQTClA1nLN6+vL1ZsnmXHi1ipgBmZvw+1blt
witUQr1BDqphKtqkYJEh+p2LePdRWtCbxYjykqRk6RxhTxI1uEeVdp6rG1OSvhYv6K6DKqYMQzs8
OmCV5W0JZ6F86EmHy7B50DEJ0q0Qv0YDY4OpXJu1uEprT3S9iDdapC9VwbuExhd6D7vFcVukuWNF
8luBhluJt6ferJ+6AkMLd8WabveZccjEiITqoNOls9aalGmMQeIE5ZiTl6ASdNZVYnJR3yZu5fiq
vCyxXVSswZPE/2H3Rw0CjlW5GtZFH3GcXoU+thHhHlph8LN1OGWiV6HKjGCXU/LVsnXGa8CTmenR
TqTtKJmH/FVF/WC0kp8aJkv3KGABTe0LQwCTOHxz6LsEtIvoAWqe9CAhBGFGMzppxx+Ndh2G80hA
ozoeJ2Fmg/s7wk8xAcyLdrfM7lNmRLX7KXvmJb8t87rfrjvCK0WaL4NslgeNa24g8nSK0tdJn16T
mcYKOWiDD4DQPAMI//QxAjHSc7rrASCYFogkFTI53cc9W+Pkbxokc8jhwLObp9xrH9ZgvM9Gyspw
CsgiDRfpDPhkqhs396cxdRXucq003WUPH+sQyVMTCfxBWhKvr2W6vhbxZ0MQEnpTLcFdrRcvWz08
pqlhzIL6ky2fXSzkaMk6/EfDUIK97FDoanKywVMG3dJe9lo4RlFWC0yfZdt8Fb6sEGE8zosV50UE
aVCBNDhBE1xAyeFo91SB07A9HAZkdzoPKoA6MjZwTDWQerVqFxFx+bMxCquhCJW/FoMEWixcLiXg
92zpyO9wGulhguos+BpkvoaYTExs2PwvY2PqrILgO7aFsZ8QUDnwu0VpD0tomRrY5gOT0+Ug9yQT
UD53dHoTnR5mbq9ue1Yco9eUFAaPdD4J5luE5qYzxGtXlFfTF650Za9oVMo0+zCH5a0o84O6gKLm
OVUbIIrR0cANZTHqpedTtEcBBnQjOlCvZizRJPaulQPpoG6xOoGtz0p/Tky/gEiCHxT0ALad+ozj
K0V0127tYaZabGt4PilCevRO2jm5Wq31UOXqJVarF1nMXmZHTeKrrL/szK2kzp26ZqwtK4EwZkEZ
tUxjN/oAzZfph58qol6B2Wem5qcS4WwHhh1vDVyq7oKdR6oYaXgUgOR8USjlUqBGqAlgo5B4sBgh
xK9rY8bXwYKI3XrygFUBD3zjGdPEmU+g/YG/jNQ8zbR/bl38BBP4sTqpgsGnNO0eY3rJbkglNH1J
veaFh5z/CH9Fkare0K5ZNYdSVAaLN3afCKP/Qm9GXAsTN3ebpTxrlhVa4XJuaIbMYFDrK+mj1AiB
Zc73+RNeL5mmqq1gIOUjniMXsoAX46ic59cNORAGL8K9hUBNsTVl1ZW3hpeUJpfZ5Vs1Du8aGzCJ
8WM1sj02cf4XLDzRt3TzNX/TTTZebL0qsm4l/iCkSt9a2Qx+6fbKuLk1F6djYjPl8hn6if0LrVF/
a8vxGBnFsdUNx+xuzPgcEYA79OA5q0iDYbLqJFR7kndXqORZIrAb7CKaLTo6gYXydKh12C7dUeMt
o5I96Pl43oFBbPfgCN80OhSV5ME4Aua1Uc7sGRyedGVgfhrRDdCH8C4eiYS3VfFvMTPoCsqs22dX
cAEg4+x8leoCI795CtknFqNTEY/QKzFByL09tp+l2eLHVnzWncTniu2GRwezSExlRfhFSvSNvoK6
1OFFEtdXkT1fxQwMBAktmehpEf9rBFsMGIEQRAViY0S+k1NWiBBJWTLQSGgsZ6IZOYpODCbUHWX4
jwxKihZ7IoR2QY7VEkI7gHPbnRh7IK0MZ6EDC0rrRZ1ma7RsU6KhWYWlLNvKw08h0xFF857HII8g
tKi/knXyB/SLUScexqZiwRR5YsOHEJXquVVlv2EXCB5hvt9TQF22HujBz2KXjfYSweoUeaw2RpAz
m2dce6wTB5StPVM/HcMmVHGOQwiMJDS2odf1L8X4bYQARqCuqujuqznz9shIjfnZ4B1MYqiW0Eyr
a0WkuQ6EcXWTqrmrZcf1abg98rJ6YpqOnals4lAAg0wUVKMR03NYY+XU0rxe67r5xyzuHeNrxjz1
904eGIV+444TgiV2ywQz7jXZPCLBK7ivVPk/ldFGrEf2yB0nZa8M29ihLrbHyAl9AyScb3Rq2M/x
PagMUFVEaiLuOo3UMeHY9C8pByrp0c+pJX+yMq5Lgn3JHPRXJvi9xYtK8igHvqzjfNR+RM78xmSA
h05W6JGtstSODV5J/mTIGipkDSKXedbMOJk6TxdyHGUrzW8yz9wgI8uVFz37bpm5pWgbVjOhFy9O
ipxeatzbjEDAm40pDxrkPJSDXg9hq+M0nAheHFFIzKXh7iLuBIUES01XzNG81SsIBs4RWXBQ7NsK
h4uqwmrktgbNWaT0VQpngLv6St2E5rpxvtP27BvnGTq9fTcFUuC7LrB/Gtrc3kVo2Dol8expZ0Dm
Piuw8JujPTK1abm8Gi4vSHcJvr2OXM1Vzb2+gWdDgKh0ZuLpip8ICWAgEfhA0OQDqe5L8ZElFruX
9WftTi1ZOHlGmcesoGX2oE7Auw/6ZDhzPR2aRSfcOQIbTzAkvgqRoGTNxPfHXcMMujrtdVLBoFKf
GuzNN4GDh6gEl6X1GdIIWAJVlAJRGMK0NsOjaRQudS2d0nmr/tMZAK9BXWrBADnE3KgjlYClvp9E
ePVVM1DnNQACkRlBTekS4c6ZGf6nS37pCQ7OJ6RmhAfjEOyH5JR/oul1tZ5J3iRxtRAYzO2v4HSl
Llq00i+JGuAMk1raDFyW7Qh0ZHJfVFB1ELj4Yiao1MOlQpKngfRQC6T9nmjUrt4Mzzhen1GHfD27
DZF4VcbkzK4Cadt1KRqPZSbg/z+wTzKkeYJIhKUC64twt+Y50n1nFoC8mmmIRRWVIBoc36iAwIlL
7HEJp51xDxME3vTIMVYmWCH0kDZ6kekoV5LK5jdBYus/Fk6xGqc0bMCExM3gDhHJY7T6G3FBSe/O
s3Ak1pUkenSIyIpSt8DwO4A0JhV1p9go8cxMU2A1N/9EeKVLhizRv0hdWf2JyUaWlCScaEBKUwiZ
Am/b4E3F7JWYAcy4Z3pAIt2MixZkqh6opLXS/o7DL5JDdkBWPZ/TeLA7o0ebboSbCGZSP28CjaKA
l737nW/3CETkwrShhMmd0mcIAGTV+IWLDIiNzViKRfv/F2f8OLeqGraxJoNiJt5OMr0bADA7IohE
3dchQoPD2qMehFTGDGkiVbbOJnQ8AJauJTzBflmUC0XRfDTtXTYJGVE/NCjeEU8WOix4etqlMlTm
OGTda7ilBWh7Se3LBIKoWEQW57ws3zsEk33hkjotUgh9JtO0F6/FaZtmIkDRohnopszBWUomhPpp
TnBsygkfhnjOHS2rvSanniCDYYk0zyh/D+tO3wrUbLtZknn7m2PmmIf0TpSHxbREC+caDKCURCDA
fvXz/nxleN176n+0ACJktRZRCRkQBmfJhAhDUUu3UkRXJodtKX+KdvVyp2d2k4/tnZkSizI+43J5
kRtyiQw4F1JuD6zc2fvtnzv8Ttq/E4GT0IRS34iJt81eiaN7EQ5xp6BBtWnxLXR60Z/uSWQ0Pqrz
isERNZyoyAB3e/LIkKYk+lHCraEx3IKlRnCNjLazElj5gAZU34blRdy1iNku+xNFgySS/NLN6JD1
ncmHU9xnVCIcSJa/CWj6ZU0+akIfQvUhPui1U5i70/81NH9cKYre+SSZvcARvLRNG4oMp1tQhxyN
8KZR5pyWzQKIUp/LWTyDdweUtnOfUDMhzHy0EJkaTfBWhHACgrhB5R+JbNltm/6NHvW1WeUXyhx4
q38TNblrnXitat4+pb/UTmxANakVu9u0w/u32fSHrqKtSy7xSu5qAbK7gK10kyHq6kej/BitGpAZ
48B55IebniD3PD867sDKz9HsYlS7xT/SZhJa8BDeSXq4012grEIeqXERCrSAU8TSC2/UmqcgMZfD
zFB11dAe8derLUh3FPWkAcaiN3F/tWRtTNxhC/cX2lF9U4+Nwgst156UIdH/EHRcP5viZlyIKGBs
mKeYVAR8ZQCyODII57yqt+Rjw28us1GTtpaRCeqQ7T5wv9RlhFyDvZGAejDDmgWaeLhPgMyY70rG
oZZ1sm6+we/+qxZAPLS1ecpXV8cmiAIIHx9zj910lXyL+CFTyr+e05DQgpzymcNCIBib5ZktVNDz
humSlQ4JovEp5t9lJojOuQa0B9EBhUoXQLByJTVnqtmuSaj79Tv7mp2tYGItlmsupK47g8vmLycN
sO9/VeJ6qtT1LcME/bnIzbMhcapKlA+9Tj9QLb3RrY7ia0mhIAzLXUZJMl5nhHx02Ye1+WwhS5DJ
UoGNfcyEMSRJQJBYCOqvzdBKm271oY6Ew9IGVhj18pmpZiye1B/COeesObWgHeKW1kwvzwYZ3Hkr
+JKp+CjgXbm5geGtmseUUghugJjK7CY0gIl/IYy4ZC3IYQf3ZVaeyCiECsU0Fyt07k4C4wMiYGYk
iBXWHYJ4PaPioq5QpS1gVyBQdwsYcg15+YAylqjsDXRxX+a+WuDcVP0RRtFQ4AHvr5GoMieG65E+
Om80jFPb4uaEc8QMz4lII8i+kodMJDEwmEehRed0+6nQE/BvGfBxyQqLGcQovypvxtJB/aS7S8fz
gLKMFbzFyhMxsqc9nmj6GHKXZwH5cCX8A8ZxAdkbvLJSJDNT0g9H9Qeg+ouiRS+4ESGnzaw2FmNf
k3zraf/W4g5/lpX4UsrmS88mBJD+oaGhiuzkZS/i2oVtmy/m4gnLM2jF6oQmHRKb7ElNR5+hYRo6
wO102ynj+sXEax4H4upXJvyiNDHeJoOuxipIY5cwZRCB5h57YFCScVfChcJMZ+nWwHtjupdTmwuY
IWoe9sCWZRoMrsmNc6mgkE2+Ed8wC1GdotYw+ssrv3LfvIqt/FpbniwZt+JaZuurvnDxNIRWsqmY
Ju1R1spd5TdOl9mGEX0VYJFrh3mmgJuS3ZTiaYyly8i1TPS7iuGbFknZcnbpPIDJp1mMwCHEh3lM
DrrZ+4ll2VL0seTocUHaVDyIknrOZFKqTkVu+ToUUK2eeEzxis9h8z4UOnP/6D2qfLlAzlN+KkX2
0aK2E9RnvY0f5WAXcu1ORkKnfOhx9bVQahR4mw9aWG29mhbjsosRlGMcZNZyRrt7EtH5fkj+JCCR
Qg+eXDUMftF3fy7M6tikhDa6dDtQoCXiC6QRk2PuzOfmM1ZMaisgDIF1AugaDm7zOVLzdBK4KWPz
etb9gyO3VF+MjGrragXWCOIkgZ/N5IsAW5qR8UB8jvVn2t/2RzfrfM+kXsWuaLFZGl2RZh5oy1j8
zZnyJH7nmFHsfSp2C6I7HWOfs4K/Hww4mxSoK1Gyyp4wQ2B9VRxym9TAZUeU0ohS4yScqIgbjNf+
rCMVxtFY4a532owpzgQRTx/Y+NrKK5MNPJCP+BAn4/E7uciFRYu0MSPj6l4Pm6bjX4e3di5G4f9o
Oo/lxrGu2T4RIuDNlABIGHpSlKomiFapCt57PP2/+MW9A/WoQyVRwDnbZK5kq1uekqQ/i6nmmfS2
QtdftTy/sem45Q/xE7UyUBnQPXrjlSPncncX1+GBN5N96+Yf2SX+Tun0GeyOaOUjqsIhxkfHQ1wI
fkYPE7ddkERTMA+o3xxNaI4VIQdaHBPWQGhx87dOWU8Ux85cqXW4zkfB7yCDKLB6tMCKYKQxpu0M
uFUy3MDFk0gOr48wOsGIfjbkLyIGjIKtK4+6WZ6E3/qDqS5uSxx/JUrSDi03WgvSL85aJqDQrgHp
smqeIAX8q2vRtTaarAOHJPxzGI5IP1QTpnTdhdhggmnuEVpRft3/FO/IDz7tucIvJpGgtocUroun
SlnA5+/yDAhkf2eMjYptHUD9Pmi12dnOrIWVA/9UWGv5UWVrzN+CUCyG/ey7l7v6bIv1pCrDSbxI
KIwq4bgK6hERFw6mjqdEUxbfwoFgiFczVW45+aLZa3eMIhwVXwSrs3TTMHgP1gMJ9fqnGw28/+uX
wlOSrX2wzOxMlDuOBx44IncxRIFjZ261BFMArGWrM7/Y/CLXyJTDEG3t0mQJByiy70zeGXUClXL3
RuORQbmQF0QDx7hEP9Km6zmwNWzC+4Zl7ojGPsPwPOWPrv5k0CNOEmwz0BGMTI/Wh0VScGmqtsQW
cUV7tNSsadIdGn3zoxhQW34tbGWggD1J08mzJFybHLElM8suD1W+5CQKakSV0UdirY4l9IFwAOeA
f0DzKlIPxibxsgUuFFBBSSepu0TIghP9UDCu/w6CHIth/lXSFWsTeQRvrkdTuRKLw6ZhChvbPYHx
UlTvIfs3URSs8xxKlRCa0+QS/LUzptzTmDVZghFasydGvV/I1hGa6poehbU/dqp8bE3jSPxHyux4
qv1hI7RriXYLV9og3NmpUOUij5JEj2WHJ/yIDIIECM9jbByISzv0/NH0/kAGVsRH3pBcm0KwCoVw
Xk/vlNICeRhc0/3G7k7hX04YgOjf0z6BBfXi854xqWrMF/NXUZqn0cRq1bUXzL4XNil+1zkxJB0W
oz1e1E1sz9aITN82WGGAKyQWqzvEYANbUgUKJsKtG7bttybcgHntSA9OzWonNtNuMx1hHY68DM/2
OkuWo7hzCivyN5JykxJrpVwDYxvzIFGu9XRrawvBgClyTCSZQHNIKCqTbUYjtO0/Y17avLIDP3Aj
YWMcT8TonBpg7rZktzo8o6kPl9UMVl1y8GnuoknjdCFsbF3wUamYX1cJmcqgByCI2W4MEGem0/JR
Yitrz10pXcZavpazfos2Z0q8Vh0CtN2nJMBJIthJEDXDifhCTl6C1yIFsSHLO/DKRsKolRnoXLIY
8deabMvnlKIWA0NHNO6SNWerjk75dXplxFaRUlgnTukzi4zoVV5oGG5JKd/buucuYcBsNqRGocTq
bsINLEFf2PICwGzV72hKTRgIE/4JpA5TKKttKMPXjusMAajJ7hXIyFgHhoV4WkGERmKcLgJQMvxJ
Raf30pGddgJVenkGxjqRoyhS4vUAadBTuP0yHrir+6sVP1sE4RWtSMYgTvNKU/JNSBUTjgfzm7z6
Dri7pFESg/020tgXthpiE2oLctO5zLXxIgrKaVBBGSyulz+a1ASydY1NySVd1u474SQIxWWZiJ/Z
o/4x08SVYZcb7AeNDp4caKnyBpnCi7PytoZiOLUrWwYpyGY16CaVqDh0f9qjbOqHMTC/74Y9KRM3
IHRbfGyhYDUCHQkeKkWTffk8JpfMDsfsRuS7CZVeu85mdFKHq2VM1xtwEfJQxb7n+7nDigl/hBIN
sNkOjbcqNizRZCWn5K1L+6Vdt6iDuaT5+XJU84y1ak76j8V2Vu1MbywFL10/tyl2h5xfBRYE+9kE
6m2zAyFjkFHTio9KxRm+GreE2On+VED1jySGBgaZDQw6jP/MpD+SN3JsYZKmF6OFh7FHujDD7zqw
dNZxvMnuo69hNrR4ymuSlUJFVMNkHF1G2r02gPlRAsZeYZPEbtKNmKGSQNA4BuTU6a37Jpd+BPZy
zPlwEdczDklZMaXkjBXUkUp5EP9Y0XaU6p+aUniM4guzv8txhOr7SwkUiATbPyFuXqU2PDrgAxry
3ib+kGwjsCVJfZyNfzrK3qjVDuKGelCtD5tJGkANahJ5eg4UEz1KVu6IxvZqVkzbAAtcI8c1IQih
svx5wfxB2zjX6JQl5lZzop7mgWc3kc4T7lBdjCi3qKDawVUmkWGCebacMbcCGRrAvAyBav5q8DPu
bFkEFWowQmLVlCNRJoeoq6+oyiC25C/cMgWmAtZXoGcLnwxhdzLQuqHJjpEhwS9buhfb2GPfb6Tq
NLV1jcZ3ymPE1mo4KjJUZzmyhSF2ynfv7lZxs18ngIM45xbCWzkLCIUhxyr9O0qqzWQtxZk5bIpn
ZvK1JVMRW/D6vX5OmkQ2yPKKpuKlmfOH5Sd15aifU2x75hoTHs9CpGxvk8oJUBxW/tYGAXUdX3m1
ayWGpEpxUaLkYhXRmcS2mIxe12bhNak+V57KpmuEBzXfmQz0mXAcq+o4m33YWQRbG67KYgI5BY4n
Ls1SMk+yUymUxD5EmTUPTXjMGHupzzBDItOnfG7204z2VIE6qqoHDWptQnjAYDH652Ao5s7vDqW2
uTaxAb11ag5qpl/FtLx5qze+865n0a7VnLpy2xmMaIyWlOc8xZix8Wc3Y/SK7WInLciHaDpWCWC3
AH2zK2FybiqGKkxUBxVn5IY/XYd/2pDKPLPdNXdFNp3iJSH+Ek900t4UJXvLL/b95vwb4twtlx+D
ROZRm0l56g4DcWyjRyq8C21I1K3r2EWXTrPeD+h+qRByLb8Yzxz1VX2iU90qdtDycTTACa3dKflN
3E7kL6mOLynbCVe2fed/wjWas1ARkCZl5FwXjFEEalakhPIpF9OTyUc2Ff6sqp437t5pTJKFRFL+
XcMLAm2D0olaX4ZLIKaOWiFpnjdnrQwHS5xrIv7vbAN8Us3/hAk4lSKY8j2YI5ZCG7KJOOwQ+Zjo
bNbQm0sdyazprvTN1d8CQipN26XJIwfq+XkgNYUaJYlhq5T6sdPOJQ18xrUZ9nPyaVnNl5fIbBrL
7KhYDclbTXMWJ8HBcH+w+MqhQc2mwepsdIFoI/5GizccjH8tDrstH/dDVbHbjPe0VJ1phoYuBGWp
2RnG5kKIfVEGfjWI/gx0KavXEB1rK/OBjqgcwadJ4/AsMJrnl4LHqyq+1Ez+Wr9JA7PjS3LDjE3g
qJ/2D67dCVdKK6bnCGfamDNeMvwVWzUuGR/NNemwAEAcKZdCYTIANYNpHsiCh8dgw5Sj7zKYa5mJ
k1CvJb+rgt9NhxyZunOWefEYM5WOvVm1DuOMqwsP7CcMV/pobxV6vyt038oQN6e5KyTpzos+U031
dWMIZOZT85viejQz6TgRWdUc5La91sZv8Rvjwk3J55uA3R2EMLVmfzPmHZKm2xAHGqlfzW9TAc+p
SXhZagZ6LJUOS8r8lz3m+xAg1PEgOLJKCiPPv8YDTuPORY4dhvY+pculVRpJD5MgjkGHSL8MCIbD
TarwEmopijPRlRm7p0Jn1/WJva1OlFWXeUggma5RrVa8nkUZyNEWjFxsbMN2nL61ceD3+DZM6VVt
9SeBfVqJy0iZgzmsYt1fN7gP/Bl4noJKNUlXBx0p43A/WJincqG5ZoxOjNS1UvQjwGDk0F4LHvVP
83Ot0ZOOmLBGktUVlcHzXCZI/ExKweSjJPPWsKpXEtenbcKH9FV1KKAFg7+CGbzzWSF66HSEnzVp
Cbis/E5f6I2gmqkyyyhQqObiq+AuB0o3nK1EuS1YGLsdOSvOmeWj8Mi74oEjBV7cUa8g5qM3eEiu
6GSNdV209hJv0onWx05Hv8iGoGGou2E2A/pcrb4pLvC+7EiJvdy4iCK2Gmv1S70NoiUOl2IlIpWo
Dp4GEkN47fnRiE622uhcytVl7W1RbU6EmJ1McfVZGPhbNfqp2fij503ddJ7U+NyW4qkjKMVMSIqh
3N7xhEWBZBHky6CsWFLIGDszq45cdqwmUMipoleR19X0BOeIXNDgLNbZ08bea2VcZp5uDbdk685W
/llqOuhRMPZXaywIOEK1oWEExcBcQprRLG0vM5vHFjZ1QbN7F5/zYPp6ic6JsdKGm7IDU1uoBBUV
3hJvB1wpsN0ZXBNq7Lcx8galcNGQOTUZ2ArSzWqpHAnIRQ/kIi75WIBc2AOUCxPKxVhn+4ruy+Bt
bWQnC2LWoT2p4LxYHJZRnIMnuLDQ8WbOyU1GbT/311K2jVa86p/iTuoXW9wF5jrbOkMulqWsI2Qm
ckr9GEbccnOz32Qi1U1CUzYbxqU8+0ZteIWSYtskDyvBv+BwKyLAUlmepClG92r1OoaBqa0lCjdF
fFOSf4lmBFaePnJFg1tSPwV5eZrj9Jy/FVl6CVgNsRk4idru5LX4yJr8yYY6IpIN8/y5nNNzvkAg
H9APrO6CeaVRzhNLEIWUkybPdob8nIv1LEr8/pgfqIBh2HYmuGvja5KtSzv3F7BKTOq0y9ALZ6BA
ovxAORgR8iWf9dKumgxdAAncwgJ9viq0S6KYt+1vH+OLllB7oSogVvmQ9hmyQ41ngw7KPE8Si2gZ
om/d3nSjvLOaBg4lOOp0bST6sYMNxf8qlfM1kYCrK0zINtVWt3EvXCHDavIZg/0Z2bKkAlzieWNR
z3/X+C1rp01rNqa5aIfpqDqyO1UZwxwXMm8HCSrSuLqJ1jrN+71uB36IeSd1/7Fjk9fEH43VJxkW
0KJFLC+s1yy7qSXKvmNzxoApy8xdS2cTf1Mg7gcyB7Y35PHMN/7fbGCOMuS2yC7b8kA14oI1nsSG
sZnqDlgmOkIlJ4zD5a3C9K0tv0x5eqo9qx5Ur9BDi5IAg7SEGqkCgWUHi9x+1tBcYBwgUQRIn18w
U6XMAcd9qVbgp3ARlQ/NWjlrS84FqWkCg9JHGKTQsgpuCN1PAXVRYfSkXKWaHZlUa8gato4QUfJZ
YrW87XAu6ekj05rnNg0fff2r6I0zQDpIveOoPTGcK0FWiA/4CiI6R57bryZvPsox/XjDCfYTeqR8
XoFvKVj2gsaw/A7nszJTcbAVF1fTAw7lkQfiDQK7P3jtMpLI5mRpLcuXTzXJzjG8gpJwUUGw7q1Z
Ptf1p7XmU/4gA4juCTP7jFSykcJsUcHgSaG4bmGbDiFRGSHllknMakK1uzZMKSZX2Ix9vEZuVAfV
0Hs/7SdBBDwVWGRMHEVOYcdvH7w0sDtNDvp9xmtWnjFjZIdx1y9/4uKJ9oy0lclr+NqyDm3JfjYg
2+QdvLDiVMrADLTfC0Y3y++/YZKFudaEoR4jBIckYAnnGfh5x05jZWtW5Lcud6aqCJPdA+GqUz5W
KGXTMPrZTTR+K7DY46696ql+LZP0luLFFM1LYYmXKlN2kIfJzi4uxLuXFCOt/N9E/EVyspyYhrST
qBABHGcUx5i9W/7dTf9sIflkKbq2kEIaOVHDjBO2A5oRcTRPJcdwN+NC2bMBzrr1TjX5wZyXXQOy
0v170SA01f+soplo7LT5HuMWNbbRZXaFAls51vsqUBvx/W6fpi4+fjRmfuIY09FlN69MH4hq5A1I
mtNcTaDylHCMMFJZBzYCvj4tYVURKCZyHxXYNy7pr6ZGZxXhRWXkTiE7o39GsNNiVJ0VFs5on6s6
dyMuQWkGvAIAQsIdkqPq3/VItDThZeosQFBoTSwsYd4SwGbF00P9Hh9alN/LvRla2d+cKFAFSf7U
z7eGx40KJB7xuCrewr+MqVBBa9/B/dCjhv6j9kmw9ebPme+iFBj+WFxn3XydKDa2nL0YfqXRVyXJ
b1JI6Ukc1AuskRmKG186UgzLqf4SG3MdmVO0h2qLPuat+GAP8SxswbScH/1umsvVkMULPqTrSNix
gM19aIvDlmr7EhCv8+rfaZQo91EMOS0SrObNruG6YU+TNU6NMX0Y8vNUWKeV5Ilo5shc8DCsxVFr
upCYHgNJnnw3YsBCTstTrYa0AoHka4gJeJTe/hCGyxOgI8KPcHTKIhZI69pJA2XgThyQT0mib0m7
jg4fJMT+hIa/WjlOdkpunTl5u8Je0KU2ZXWtSsEnQR3sPYBfv1E11DKgkVrPVMPG4maHkVNaxcEa
ZNomfDKgu/HkbEpPPo64F0tXMaygfPUzM3dxPkaEhHClNNSUC+ZrZ6l35pvqbgsXqTNPX4ognHTY
9rgwhOkVpc2L5bMpVbspnt0xfh8REXvPOdDpHaAyr/Wl8SXj/avhajnBsNvNQuQ463c6vVGK7AWT
VX9u4vKUFVZ3E0ZOYX2Ydwu10z3WeEjX9uT+yhuMYgbBp5H80scZIa94zCLhoy/tYhs/ydZlXQtV
OzIu5uD+d5a5Q3nJ99uroZmZwYXAVswKP7NWxkrR4aMWueOqzykfAG4jj6np/XkNAN5Se7A0i8jM
w+B7MN+L0wJY1IoOUpm9btA9JY6JdyNWkyRuYl6A+XvV0nsgmDyZU0seaq8ZxT1Jp6TKani2pKCL
+0AyBF+INp8pLWBVcsXG9KzeVaE4tUAMViSSNiBllaGhzVwYCbmEhHyKqmCd1pBZk1MAMgOdZPf9
6nPCDPD/5YJoehfgqTtAkV+hyMs4k62erSP5c5mxnDsH1bk9vPesCcCiw4o2uj5HU3mpcEuOyLwg
rsbML+n25mw41v+QVfrzlgWqDvsdOnRRX4wqD4U0CSfHyJdQ1Ph5QDAh6VKxyD7lf7FFCFO8EJ7i
jryF5rKX/PVQzNMeJUhO14bPQEYKIhlz2GLRFQh4lMgMmdswy/HXmyNcQgbgrihXMH37U0IwkSGi
gFYkcoP45ojXSeTLDG+IOLVKkTDaxsPUFCnwhxyRECra0X3VVqid4AkAOkCpFA+AkjqwGcAsR7Zi
BG4XCML86m5YxPfmiY0z/5GTfW5JqScZxllVRe54jQ16vqCaI7a5LCwnQTDKovWc26Ux+7Nl+BEg
lw3Fei3lOL0bEiak6kcr/3LgoLr9U4r50xjUZ6cVHxvhoamvWoKX8zVIhqeOilcVtZOtZPr1LMVo
H+h1mbZwueBCAHdoXDMRXRw7TE/iopvZykqqh8IrHk8qx4gVYVsjdldVcbAC4jBYNK3tecS0t7Sx
2za3gm3TEiDyZ7L0NkInErBeIqzRyfrKbZAs+OatL9eEsEGmajJ5h/N5az7jVPhsreyrL+DQLuOn
WTDP19NQ6taPtUShGofkHAyCJ+Qz7FjrILYGOsY+UvdAzBhL6vuCdpRZQRenjAvppelI0UW0lZ2n
MYLk/H8DvkkxGHin1Bk70avX6dmiI0ilqxEsrqDFAdYU/uKsrnYRtHcWWw/FXjk1pSockWidA2Ln
BMMMRSW7Cv1P0xdex5y3ctU0O0tKfk3V6JZkNKrspzvjkArFxyiMrzbuPrs+/lq9uMp9A3CkZUDp
ZqdTt9BH+fOk8PVisC+1J8kNaUztd1ynV019T6ZrnWF0puKSRiowYnirgmnSg1lsjilOpRZDKaFN
fRV+dQzw6FhYjgg3U5wexPVIyDKXtyyTkITZUA79pB8I3HLS5qwXpAmpf/FUeMpXfmZI8jGLfiHJ
B/mfhCwHwevbqHhfkFsIwdhpwbAtARLC5YiWkYSc2uAIYaFtPHWIRErEqnGhY+51sjnJjs7uTW8y
waYJ1FxDhPHzi+IVLuVgr+VvuU4orGnaUyjuirVvB2owKdkT4ss0B1cBNxoOPcyaspx5KgEm/dqG
TSQBtIErvXbHUQdLN0k7a1aouJVjiX1TtkjVXCyn11FqVEUQbwoeOMtrk9Q3+Xrn6KaAOeIGWjuq
NpmKfpa8DZg3Y3P2iyV/GxAbfdx7SmsdVOioFE+HNkdoqOD0u5cswUtmbnLZoepf5/wwi6QItdi0
WhBGVeWX9I8VecU1Y+VVbgO0J6ZK0Zgy7F/dshyvabaSigvRsi6v1ow+p+kuTYoSHr2w6Vg4O/OZ
CL4IEPffVE6vCeL0WQZNVxo7i8sgo3VMiMEm1pCBZrYwu2Wog3csnvW9EavXOpavOgY9JXstlL7s
ZKjttlYDB0IqG1UV+FRLLJw+Q7AAvaaHvMfCODMnhurGTl6SnY4Q1UCImrLUqz3SUuHtdngjBwLE
JDtnUJ1Ky1Eq9GOyWRyucC8ofRAt1MJxEslcmRacbsWxRqCqi8qHJaEkK1mbIpBnqsiUKvhp57+l
PH4UVvQUTNKKAWtxGbf9Q22EI9BKvEh9oM1P6KiOAVNh9kphJqKOiXPLalmqmIrQj8Z/a3RNbckq
sdsO9UivDx7TmhoMuBfBlxPLaRKGQLgJobtpKvsj8Q4hP67t///ZdblM9AuxVVrvq+8RSvJLigTn
X4eMnP2IK2cQJ6TYFoTq0HefSEgBguzUd0kqMc6sZU+gvozqnCHj55xfRiSXEALICFYeDQ0+VMrn
mKr7uB5QNEuEjpyGmls1MuzNSh6iHlBAEpbsTsI95yywSDviziaSXU71cBNxk4N7vU2McmSyaVI4
ihnYRzDac8M2fl2eWq08uky6R4SlGSm9SpVD3dAC5peNvoRpbBEnC98lwYMKRkweK3ZiKA1yeHmV
3eatvQLbYAR06MZbrKIbMRwdEJ5VAylozV1e/pgD4i5hOgNqmt5GmnaHg3oXq1I4i7/WgmOvk3bN
4KA2qb+0afSbEqy8gKFPykJ9mkOtW6EHY8bJj1vRHCGzykTE13hk2TeUp3QfKSVE8f6+LCisJVAo
Q3zfUvEmpK8B+lVV5tdkKS5chDNPxIDISibNL852PzrxshmDgLg24SAzEFJ+J5Lg9rF806zuGsmd
M7JwdMyzAJ8XbdOp7ZZjlAt7OUEc1HvLCQK/kOL4vRLBRiQrgeQGx+BOZnbOwRTgsGZCaQTDUJO/
sYsnXAAJUFTaVsMIcVya9XMZ8yd9/UMXskeLnpWwjmicnHkjtPfpNPzoEMr7lY8ofVkjS6G0vi6G
q1DJG1TyGmX8PPxTa9XvsKka0UEqCZ23dsvlJ57wUAOaJpyPSQsKCrxZnP+mi1tq/0J0rZJLyXBT
e6y3Pp7PdVRftd2m/mFu5laLElRH5g0A/rbYjaof4+FlZnWqBO1o+GIUCk9Gvf9FzPNglqx+xT+S
njv2ZlVsOiQBnnA6nLifj1E8Hhv0sxX6WYrGBGYjxEGuK8Ov0wQZSO4NxEOaH/G/WGlssOdeW3Di
HzJbTCS3aX2NCIweqVSDVEo+5DxdTnPq8qswx3cIDPe8kHZpw1NZPmRIwrnLC3leDXZbC2gMhXUk
6UYimucqdvS1f1i9dl84PcfPlrxVaqQ8Ondid0YXcRdGElwMzCMJbwXjYYku5kS3rHH3K6T8Mmke
ywRZ7wKiEdqQLtvz+q2Bgo2J556xDffBYI37uWcgDUQEp8bEyXHR9KN01btw2xr2wT73NDNFzPgI
EIigBfih8uKOR1MkpKCawyL2hAEPwfat1B/TfGObDvPMhsvKxGQ8JCZGMyImyfPeW4j1a3aAifxg
37D1M88tP/DU9V4zoWuUWTG3KKHUK0s0SBDqKY+HU14wwiW3BRcfW097kigdiYKYR6iqF1RwcGUl
5ulCnNp9y28i7rPYUxDyo/1XF0LrTgq7LIaMPJ811iWTibuA0FP9naaXGKxZRyBoDI2uYjSaHErj
qVL3V2SWWs8oXs6UQs7UR7YofgzlfwX80xF3Xn5GXGmbpd9RJujb/JalFAuKExE9AjYWA+ItJ9oI
1M6KG6c12TYN5+QdNaP4powgCeOdCHImWljZvfGnUC7dRJb3JF3t5/Gnn37UPj3DaDlm2TdTpEwY
7Jo9xobq1BEER+//LYZJjRSmwGkE6acoqNQN5CeKMxmoO8nzpifaqWSb1cLX+n7XemJQiHPsLMsR
fqpZPuYrajMW9GQrpjpBFU+RDqhYoOcm0m5coYqb4PY0AJU9N1B6jeeeN43A9v0AQVlLyX3jSNeJ
5IlA1kjw0idUgLWXMs6dcuWQGMeVrVKsxvsZfgsIvxvEpOHcmYLTe1MCxhOf2Vx8tWsZRiiXSIqq
0AQkBwv8slV3JyX5Y0wjXj3CIzh2l2CZ5COJSnHuc0BotLDkMENnyPnBu8lH8taHakzKBPCVVKdn
oVQYfvVgQcR7R2SIYv0rLKp2EQmr8SvN02u7MSalhjAWtHBB2QLpIeKP3eeWgL2EUSVTnYIEEqjG
8RKSQ7bhYEVwr3O6Mx0edafT4VU2h8zMbVHfdqLiFwkUHOSuG/sRFHM7BDSCzpaAGEkNsWRCartO
5nrFSyc5KyORl0Uv9ltSrN320/CjjGX3zAreWeFXquEh0LUdtzT7WQyHf+eYLKpu/N/qK33YQjKd
PA8XAnWYboQzfL8618NoIcH+Q/BV7dTr2UUhSyniDTaYpulNaFYxeLAtMMANloMEdrD0daptlbSt
ArrA1aqKAz/JXsO9N5DKlMbt1clOzNNoTiF5Vxtum5e0USaPZKggosN7Rz2Om+vtkRoIrSAAycQf
kOvGoRNRon7WlXQqEh4phYZ07AmsiU/puh4z9HPlFmTqFI7P/xS08ww20XdZ7sL8kVFaYRCTDYfb
1CqGY/uKqRqPE51Rqf9XJ5mj0hlpK4w9mJ1Z0wfsnByBHC1ZL+HiSgDaWv6IBTOktjm0yAc2Nocm
po0B8IORYUbjKwb+MH7XNbLXXUUCY+0Xa0Hlz2cEHeTOSJbROX4r8TjyMCsAIQye44W1d7Vod034
lyR/hWrDbcnnB1zRsGBUJnxvlWtZtRH9AaLr/Z4SZ0aiFOjIew1WHe8O68GhaXYkaKV/CvWzmWLU
/CRVxcHQ9lzmX+Ny7CLT40/tqeeCk7TlgU/AlCE3Iq+BwKS63ycDAbGQ/OK/SgK8P9quch9dNC5n
Tk4h8rJTokq7gdKqdnr+fiXDQ930cxEu5NVEq5++4oZDRiBBBisPYI30gJx4P8teFXmMAg7iSs7Z
Ao/Z2lsSDmz8sJrpmmUDCcs25J8G0z0grrKPnJ5EuAbSI5A9EDwyE0rSmYfeCBqFKVtB8zz5jYC9
OPsS+ysQd1+5DioqIhlHDK9do/EsEekDbWRfrnbTFu4ikwpjxy1+KGIcMyK/IpN7hRNzpU0TYATj
xdnF2a3SeMUhg0TmZ589Yrx0qCb+n35ZNc/IXybInhVehjeTtk+cCHONOeIpkGA+d7ItD/q+ToaQ
znWTiOxA/z9iZsUxRiW1HwzXgyvkpCZqJ+6CfjGOnbSECfOM5aJaKqCHFONuf+JkJmBQ7YHH4zRk
BJmAGJK2KxIeObrKi3LWZ/mj8BMt2gkiHQ+AKTcnoZTGyV5nJChWuS8gncH9yvPBwQx+0AAqYbI2
SBz6x4Jk166qPYaM8020G30ob4Yn8oIqEm4ITtey4GY7a3751lMmuE0QllMCY1PCmA8L3boCWFKV
j54RgCHTysQrw8X60X7qyXBaxOlIeqxjPVvQWx/5cIYBzKHeo//cR3rqcXxiGwRnIGr76MOgTk4m
v01g6eg3yQKtVAkEdGK8umZMWmbmaeQ18LNSf4xv7TWMR3gFgvBXX14FVTTvqaZoDPlnt0oKuzc6
J6GyVtAtbQXz60SlnLJVfA8tX8VHnOzGbwKz9/wee41sqjnUUbVoqFr6N835Vfz1KlurpTsTTxLx
9BtymZvldLRpnaHRjdBO1x8rN6d0xTddmS57QhEGR1eGItwzDRSO+O+VHNmvogqij5x3THIr0Can
qtQQCEn7NFWgmuzrb+tXPEa+OZITclWo1G7JR7Za9w63KEYvKz0XZuI2uKfXpTw4XL161wK6Zsud
6F5OMbVclWdJNKwKgnF7rCoqFtBzKN/NJnJkOKUid1WPaF5C37owfP5aA0PFZInWPDoJhnwdhPGG
eV/jM02CkVqaB235A3ly1W35hqqpbTJ/7u9m+VcnqlPV+Le6R6s3z0LefTGuuRbJdiOpD6nJp0mQ
JxrVVundrupe4rqjfkDWddPU7m7eIg3yheBZlwIW1Mg1dZEzfxBrZ3SZdnkjcdQYB0X7tNWIL5r6
COahk7kdvSEZDkI8HNZ3y0ibJrHWAL2kzMPFkPJnVwjPFlUiZ9fB3IoX066JXn2sPVWX3ASBWppB
vE8AOpDTtomMj6ZD8oEwTnmbabFTUsyrxKeqzGmKbT9m9rLIZznqTy2ZU9Q/e83R1hof97GIRm+5
vFKgJREUnTF41YXk6ZQb6FhKKFkrtnDa2YrXFqbcwLS/ZNq/8CaXLxHBoXWQMPmCZ/F6k63bXiqV
2zp/dK3sCz2BgSQh1XAx8+qW8T1wxJN+m10QK5h/TALBZXzOQ8Qyv1pIayndd+RBBndOTTA9wQbl
aLDIAZ6sU+2STcNQmMlgLQLcotRE10J40IAehnvSxIGsM3xCjT01ymH1hAwG85B7S4O6YPoV9fi8
9qRZ01vU6XYXflgBGo1fZ1RTZ8PU/KHq/JKF3FhDa5k9p/zUKcsJ3Lr8H03n2du41W7RP2QC7OUr
xSKqF1v2+AsxM86w985ffxdf4AJJEASJYkvUOU/Ze22gSV0eyMDSHeuUk7jW/7JOWDNsc/wrMZqv
KS6RvVFbo1fA1C4DQk/hzxjg+OgKd3PEyvGdYwjWJnTjXHWipUUKAxbnRv/6Z5vjJ7S64obJ2i6f
mV5AROlNXGcH44BP36+jv9uBIeNTJLacuN0/2zHJARGs5owiJL6VhsncAIi6AskItattsFKFxOM1
xrRp5WhMfg1V7o3AwWVZcgX60m2xpAnA8ftfGfJaq6Pi1Y4JOL+qydy02zBCngnSGR3RyNVhbo9n
fsxi/RYK2k0XpFubdrdl0a9WW18TumNC8ZrPCuNUMHFFVJ/NFu72sN7hmXkjl7eOZ3lVZHckzego
BfeOHJue0rKyWGfhId0tIRqsk7OQCA0d1OWZHIF6hh+kx/L0P7uxP4yQsJDFZ39mwnGGUfIGBh88
4mBNAIYiqFN9a6+eIZwxk3ETgiZnukoA+cTTTvN0Tnd5mdH9bCFJgtfnvfdmWillgRF1O41lsoqQ
TGWkAgDCSHzzZ01NFt6ZzU18UIryzF3PsGM8yaAZK88K0U+K8qMiEoTBchmSpohKTLi1iEllJyxb
R8HAjrAQuvVyNMrrPJmP9Wv2ZFW6prHbCET6ZgHDyjq/DeAVQpyP2VLYSpfuuoJkwQZle06+HXkS
LpOIc6Lpe+DrxxmvBEfjvi79elSftEXPTVBHpasSRbffpqpShV6VqDsDB/+I/62uf2JCCwDcyO3y
lRviF9ryw1iun4yOPhfNlXXz0STlx5paz6LoHokl228wwAjGTOZuxw6GByw7Y+L16eki6aiR0kl0
BQMOUOO7atotv4qdQX8VMv5gxxZEXD9GBCOQm2nSWUmUyc24CJTdRaPscxOhDQVWeZQumfxZDy/D
zXBycXuzcVZAs1lnBlI2dpCrNZd4uKFm0iOZkNEJcMQYoaSCF/+xsIeBGNhLk3JOBEJWbNKL1hG0
du2M4uLIjeHU5aVQhpMYoqByQTSOtoanCrzpIqFQ6tTnwBkU3ZX+YCUAakBPGXF5R955T5GVfMuL
rRY9+nnom7tm5IEySEnq2AB90HIeeqIwlu24Mnx5F0H/K7v7oGwgwOW5po4pJGwByBLm8NZyZDQ4
lSbQMnzyj6GJMPmjL6CpyLkk1zrH9kGoFAd1CcqBxjwcvwUDF734kigI0bG52Gj0FeYMZenAvYjk
XUCry9DIBSFj5zH2kiL0Y33dk30VYMIF64Y+kyyQ6p/5LWcdOlZAV4ZT1ZgNp+JqTcYVAONSfyaS
+RnWxRdEgS9xBxhI+L1MaQBLJs8x+ifQ59EjW8iAZaBNqPngkSvQclaCyBRhuA1u8TKwNdUDeV4d
ceF6SIZZejTi4mSUzG1bgW1/4yDvko+9r0ftqQmTs1HJ5y4B6GzJl2j50TgO5YI+zOuzzxYf8Mha
oBT0E6PLSiLf2zb/ltW/Ccu1GgGGN9XzHE1nUIWTeWbVCzADRYQ1nZLSOIZdfEzm5BCziRgYUDSq
O99nZlHJnj7bjpplB/0jWFrxQJQqOFVBiu5RJD6GL0P14KLGr1j6ZfE35Aq/CXkkonXclJPQMyHT
xwRKrJeZsVa8Jhc+tnlFGgRYXv1FHtFnijv8j2LgmOE2hyb1MU36u57376pgA2awCfU8gDzbMa3Y
MCFPFlbvQhsoeXuTIum9F6f3yjgaI1rlTIGwCjBMEN3+G0aVwD9ocY/q2a98uubpvxafX0gSJpIE
s75mTXKvZOVRWMU7AETTHhBnm93zjYG6XKltDtGU/KsqIlXCWLxebrxOoUYlMWkYztNljVtcBkFN
AgCr19PQKSdVqc6GnSgiaXoRMkWG73wWCulJfZYdeaD0O9o+LvcMzftFPOFLUQsGJWQ8vKDKKgiX
+DUr4ssHp1CbC+GYvRtjwduknsSHj69W81JBZ0Er0G4Le50/JVwVBPHu3yYG8WMsrf1OX7fhmSf1
DlukjkgJuYHWhYsekYz5fCsyll1xWg87FDFnMU2ukoZ9tVlsIWMJ13UOz02JpoFJ3ZigqbcYhWvo
vxZPZI2MSdaDWssX7xEPX5lqkhO4r/HkIt/08XGa24K0+K+FqSveWRB22P01zhMVFC7hT65eK66M
y0LjzuaUN8P3Rr/2K0rHiuBX7SxmHHjkyvdHg5pAFR9S66nsUjsjwYUOmGvNH4x4xSCa+4Clw0lm
Ux5rE+Q1KGBYB7JpR04MFxGqO5ISuKsl7mpwICCUXuIVTTfV81uRSpo4x+mwWwbsP8YuwfGwxBwQ
CVwyXj4TXgBoVbznPoCv+p9BtCA/ZiAMpm3yEDdMNBdVowOT9kgxBvz/6C1p0tbXW2P0JOKkIcMg
CilcT/U7Sivw4OjEiq98Lj/X5Zimwp6IjjXbASU6hcLJpCvMVCzfJqdvSpKtGaRqehhkZiN9d+64
YvM5PK3u7A4dCxpzV9SN80aAuyo2FToi9KSCQonhhveyFAJTiYh8uEjF6DWaFTD0vAxMG8eK1e+/
9D2RjPcujz4K8sheRsi2DJ6d3k2X+Hau9M6lND+FC/g48DmRH6fGrcLOQrCNLbFLxDC/rISPMrgf
vjoOk6ZGUsFhgl7ugPMKLy/tTOziCXDRq5x7a0LshqILxJwKgtOCpm9cmVl6tcQje8eb2LTM+35w
SoJnx23STYFK5qfJEk3Dr6/ir61Y1kc/QiZtAmpseOnO1LF7DIInDnFA/x2pZ8pvJ2ol9PrxQUky
Wn+nbtDMoztlShlqXqtzQAK5M42g7Lmb6ZLOJMLdRLocA4q+3Sv9IyG/sbvg2jAx5uV4AkXWBSFq
aSjIgNyU5Z1LGIOaoi9MxscjMByk06SoB12/8sPyg5qLE/3oVwFsguZPHcP8toVdtfKSIWAcyl7r
M1SH22iSwN24dS65pM+083IkWb5zJOuzBaFdR3XQJWbQVcNhzFhMuxhwp0u+oDBh2LYf/6WvkN+G
ZQGMKNhdh6aAOvfP2oDDbzibpFYyt2YFwP86Bux9ofVi/941ws/IHqg89bOAUgr4rDMTdqqymPsb
ytpm3EUm4wrWuUxGj+xwb4C2QDTr5mX1aex6BfdO6wug1rKLDptCzsQTj/2OXZBjaD91hjoS3yyO
NTWUD8TeHMaWT25n/ULNJxB2tOC20K75K+xToCmlz3Z0p/7NRURE86egHX8tf5NWuJ6SoAXgvABQ
EurdAAEG9Iit9aaj21lQcmb2bmINJzxy211FUrbhvJX1HI2F2Vs7Pa92hMyJ/VlPCjxk7IuT/3KF
QEYNdWUVBhaAmcl/3TH82smfOeyuYjed26GETXvdeovI+tQk3LRC5CdrgMDZ1/GOxounXacdS6ZK
BL2X08YipQsPIjyU7p9uAhUmKnp7lBfqUaPQ9/IAzFKrgzWDUzn7pqthzOvq8lCmbdA0yJ/wtkcF
gzGwc8DLyuEwfLF7UyeMV7qjwlZX0bGxDE9A8Gs5EDOIeXMBagtIWOz4RP/MyTGrydNy9ecQD45O
iRjp+rElpjfD6F3zbgnn+DfqbW2EhChR01Rf/D/BHmLRJAaQUjdUbBxqG+KuL28aiQ4gscKmOd94
LXBYUfCZ0MS9KaW4DlOZ872be5uUrmHVDvrvEe8wsRJHLX61CLbbWvSMuvCiPxsCpDlba/8y6uWV
QIwQVedt4eZpl3ywdlNqZ5bG/FQ9/d0U++uu8OMowwaPQpJMJ8gYLUVwdWBw6okPUkIjbhjfWck0
L1D9PxOcH8unwOEu5UNSLSJ6dlbIJa6itYQKjb5W/kySF5pwFtbpnyK5hS1JgUJ+i6qPgv5yrJ8z
abzhtscx9sLOeLA/ISloQXL9H7CAA9aPjqUTKaLiZuvEhrDSL8PMD5gk7TeYkLTrJUhowy/ZYJJa
PoQxtPvadEUE7Jm/ZuJ5Jd9qpY3pB0/r0Lf7osBvy7UkX+kLLB3X6E/NvqWFWy1KM24GxsAvpQD8
O19QSQ9UAKrpfnZY6zc8d62ACshhbhasjlAPkjxiYPiEWUe+jmBJDP9R2eOLl6vUMc58J2xpJb+S
k1XJCWQFv1uAVqDy9Y2ZQJ3CHauXpueOYmFa598qJ8i6lF2pSowstIL/9Vex4Oss81IGpppUIQ8m
Wnv+G4//RDNCsjWfElanEatTyqWUbaRKRy2g/rSAi8UZmZMM+ljdqd+tDvGWEfDG7MI0trIEG4hH
JSaHulClVCLXdWIFxYzh1NXfRqQ4RdPtTVHzV9100rbHfu6buuV1lBlpz7ePbNVG7885lYPx25jj
c1HfP1MQP3XIoF36r4Bim3azK5mFi7sNFbV6qBn3dHHEJC+zcfmwun/gbXIUYNdbwEm/I3KXMYK4
M1d+bGE8JnV7KgDkC/YAcXJTcYrt4LVAIHEM+0Ms+eZW8qSdvfCSjPNW6Qd1P+l9CnWIiH332TUs
vHJsQOyIaW8Sxub6N3TWElRXNLzk+c9kkMTmRSD/m8WJGatMpB7MtlZRjkaZk1mEDyBen91NRsvS
QHFVg8ZRvhZHs4p3UsIaRvUX5iV4C5OVBTzOE1BO7d8myS/apFyzBZujElSkhC+ukUAVmZ4GTXkE
C6jMw2M+qe5CZINOLFLKOtL0p50FJo/xU0EQKDMQZociUGHG/C0XkZFqgSjd1XsaS1CIh0v3Txyo
NdWfKTrr5YEacwx/yNNiEZrZ1RETPcMIcpRU1N3jUVTOjFQiyN0C1LtmexoYpdJc60jC4+RF9Pdu
MaAXlxcYc5Mh8Ob9EkyVYD4/rUFeLahbLCesTWc4CPIuhcEgKO6gso/FdMaEX9XZlRo7YqNRSZwt
ZTtNmT3yu4kawEgiQVv0SR6UrsMCKIdXOuh6fqw6Jkv9odJjtmfVWaBAQ0LjyjHvcmWT0H0Q+FCt
iS4JWxmJfac4aLpHi+iilRyl6cEjJ4fCJI01AmCFInCqLizuCLWpbxYjQFw8EFcSkRLZ2LUqNQ2Y
VoTKiVZQo9YOsfApg11Vep8JnyNBjRN/YO6val8lIlMOljIf7flrbZwSsGZCjb0pnuXovlDQFECC
uLPG9FwM47GR3yvhVnCsLa1NMnvP7yZTCou8vkrkCqajkmTddejc8jDV+kHWsaHi4I2qL1MwADmk
TCtD8sdISk7wl1nysZ2tTbBpd7l+XAz5qOvyEf8dJ1o0owljKNZElJApBgnq1LDxYjU6x6V6TMP5
IJP9jsCGS+HYHSbK190EwoGlXRp/xN9t9I/NjyvjIU3N09SF9ypZ7rWZ3k2hvwmkDkROt2b2UK2+
hEFoYkG8fKFXTElkqkRjr4kitttuHzFsmMMHUurdCRjUGJKpeyc6ip2MNXzIv8Ypc2iEe1ndjxAN
I0ijJsvXhE2+2A9O0nAoolqfuZGLvnRzNkNaXAQzHLfGuNbGdOccfJgDak/Muq8QHLhyz+mAoIfg
gWbO0P3NQIggF2FdVC/7jNlaxNBi4UAHPwFthG//AhRRIbHRWjHhcBqRAMIe+Baux54F/lCPPsET
XmrkvkJeGQJ0+61a4paWMEXGP/xoyYZY3k/snIUFOLNxQwBEgs2xluVDV55GBByTVbqZhl8pFh1h
vesnTH+1YS/zl8m0JCTYqVk6Z02lXYGe2XIFyiFq2Bb4FYySvANJSnRSrD46huHUQJwLCLQN2s96
QTYl1xw3Q+VPueQbYbQHrLrv/rWLF/XDjpRPN+GLlo6b9/21gff0trmbWfRsnlHaHI2+tHtbidTd
myGoZRz3JgnriVPIsqtLvAXhiRSrU60iFc4v7dOrLGjuu8SORHQemM8oPPypJPp1pZVdYPbjvJsj
dEZoyn2rAnqHwUFEUdfx1FkxfHhiVNG/MO1YaWVN5KsA9o0gU3syiFhqmUiDsnNOFg3h0voWQDBI
HuV4yu0hSLLb5+R+nBY/nvTDzNRshvKUuvV3FRUfmbS+YleF5LD0+j1NC9dijVKp+xaCraiou5mR
VTaDZ2cqzqyl1pdDovTuMH72vJNmte/+VtR96I7m/F+SXErLSSMG8qTyKqO7ggqNiBSp6b+h12jM
H4DsvOUKg7906vEZQCGTBvOSxck1N9PrkgLk6ogrGvULmU5hfcfR5yaR7iQfIeYe8YwZMH1KFOwh
iIn4mVTrqc2Gk+DGfKdN2UBS7lXJeFiM5CChFSiGPChrN+eIlmgXBxbgWe/yHuDR3saYjK8jBqsE
WJ0YJzH24KnQyUMyeSrmYt6b94JYNv0kt/r53DsLa1BJchK9f6h+yYejoIRkzWSTIBiJ6MIYXVfv
qaIfjcE8jV7yylSWsfAvDWLAALGxTev9ymQfXtxljTBdDFmOHBU4z/Df2iSjYxzrKGwbZb1MxXoG
tsg49t7962fFiX4DsM6eA3LApHyXCXlQI+KrcJ1sXy/i1RuB2eGs7TXkttNKSfbdTNaHvF6SjXIo
ITts7xvs0OiqXbTxCCjupbOpNOei104hmNW6Y/bXMKbV9mPE5Cv5Kg2iibIcbQTMoBKsbQcOnRpI
EFxZeH+LVCIEKlEonXIk1/HP/ImfN5jVLugFdDq4p2Tku8pTVEEjFYQBMn41/Xl0M/kDJYW9yrgJ
LeikpK/p2uSZTA9DloEpWpq4/SlBpUj4Pt9kSYuFxSwGhAe/KWuvi5hfujw5a56ASDM+No9zXcHX
k0wnxh5b43CVEn94KKde6og+x/gJP0soYWv17b6Wd13Z+2I3B2aeHkqvxboN3MGDW+GpIoh1MCmS
VkBrZCQpQo9pKOV74tOZurDOJW8VPOyQww9B3A1SO2LBun0g8UgyQXxIxyUQFSZhjmL8SsWKFgRf
F3lJbTG6/1Xsd7QtFH6gmQLTgu8w0D49XVQ3PsyxSpkRVPrxfd0XuNSzmaxMal+usDXRD9EhZXCA
+gmmn1UYfq9btH2mX5GyafpWZoDBpoABYcgXigzG6wJHpt/Mv/HZK9hDRja7vKV2NLAnUOFmTsuq
PqWajKjQouvOzowUdAktiKhe5kHFEXKQsQEWmt/9sQJZXd+laReXMxaok8TnWjf6xfpZypXhdekn
0m8B3ifuM7RXtoE4RyQ6TltIPZ+9XMyw+uPh6mAcUIEQmpwOmIJVdAnqeKp6aKSTV0f4Af9/+ZV9
RfC1oSKC1PFi/zUguYirxl/jmzx2QQzBdLnnjC3GVnW7FtGDY8SVR6mTFiCsG0pXyJh5fdGUxadg
PxIicu/j/G7QjyABSOs6yKI8MCy8EcQoAYkuJHQMEs96fMeFvcNoJ6vCVfcu3UoOq6z77KDkpaMf
oxsNDrqBv4aviIYSmad3xmS1ogtP2CdK2T5B8cPYGVhK1xOl0bghjK+RaWvckQcHTaK7Daa0m6r2
IJsfg5Xcuwl1OOnWG3FIfuUWhjECTsEFvvElX8SRZ5WSOz9kmnnMkcOIp3gKj2FWHCOTuS51af5L
n5D5W/uWvSxbZE+ZeUwHw0evgWQy7/wM/cWyurQem+JRBeFqguxIgkXs922k+IpCIkcke62nhd9M
oBupu86WfqZKV3OqAoSNneKoxrojClhizt2Uqkv/WcOwoarSsFmy62KS9qk/c3O6o60lRBbNtumn
g8C0CBi2yANhxqX9Fq6xFDUdhYyUXRNlYdbq5iLM2dF0rXa+9Ip6SeoQonl8DYKa8z/V1wO8x1F7
LBrGHr2hmCG0NGrt2ZyfKE6g3kH3CdF+zFXktJHwzrRFGIPuHW5ZMAW/547k5ce41jd5LS9dbRd/
pxXvz5Dt3jJhndE9kPEnstYr2zuHvJ4zwapeqvhLea6UaTQl2T8kzfrX8oW54GbcXT0TwFLp9pte
y2aUTOXsAKTMMlbb6AHYPzi9gWfz/FX2EKyhrYIa5LQnZ7o7W0uKQ9l+E5tmSONhhEKF6T6rBjBh
TtuAlSJmllD6HjPP4r1JYq7PY1gsICTRJVo1Ou4J1BMiJmXGUKHCQU9E1CexXZFSi6Mwdtc8f5YC
K+W6cRXSQuWkcWZwkDXds2IIR92yXWYkgR79DnvBicj6ktKDTqTGm5bLw2zmZBH0iZf914zdXsMU
XrEaC1XNHxZOWxFrTLnPYfaz4xK+Q3pGRVm9NGAOvtd04gX6lSx1u6daD0MoxIDOcm8ldLUIAFyt
qvfWGlEalUuNAQibg+AoouXncLSJhvHRu8OMBiS4MhbeNSCEcp9mffVbId8rM8MADweD8SDnUGb1
y+2mDe1BaOHxvqsNE7MkGH5TTrE7qmBJKs2+SUkBgAQYkxELkFanGR/8LSrV+kWpV2CPLWXtiBz0
UJstpK0Po/y0mAnGe/x5FWTAOqIBwznjvhVFPlrixA+OdYO8qpArOoulQJXX8xLNJ9D1R8KnQ8ay
6tXAeCw4RVhf5Kq4wL8/6+b7TNNoxcZl9Rsaw5aJXrFc3gQ2bAqoSdkhII1BE5t+8DjEN0CRw6IX
qQGja+8t65Be9sbAanBWwKV+QxSGbdb6OET2sh7fkiK56Du1Jw284W75q4NglwnQK0/bgp/MeeRL
oEaIT1aWC/OGhiHINvVQ/KOurfZowU4j0AHGHFU3h370l027V1KuWRj+0Zy2OXmDQY4zCUo4lr7e
78ensO/oR+TiSNSE9Gwm8u6+auVvB3jGvHKL8n9zIzrdmGOGrrLeCXsFWZZc8UhUL16yMJ9oYerx
oyjbw7AqQBJZvWORZqAasi81yte0GmwzwY0eNHRd0nydTXqCD4Flj4RnqUEStKZ77a53SGlIv851
2AAs7sL6DCqo1/rHTEwoo3AdXcfEppEIIWYn0XxkaHOyhAjqDseaHRojjgF1p31n8ganitw3Kc9m
XU7L2BXGg7J+mmCRzYXHi1FvJriSET2Vvn4KpCCJL7T7r1yyPpIJsJwxEagh2SvL93ZtcTxd6671
9MzyEEz6yoBky1vx7II6InfxLqj9w0WjTNmZF+WzKkb7BAYSRK7CwVSXP6b031uRTEOdGn3sDjSK
6NikZ5U+UvJ63wQ10UX0ecwxykBwVbV7aPpWXK94+X/UUken6agIxpv+l3Ipyt+rHN+1pL3q72pt
wFz80OqZN90m4RRIpoCasneqsdgJrXXMzPnISpvlkL7X4fJSyPlCh2RYgdZApIJFwh9Zj3vYV/y3
jCjHYu/JbCam/BMtpddIArA4+SBjRsyRaEy/lZzIb1uwuRDwdsTw/Sci+e4tFJBSY3e+oAxSF1s3
Cbkyxo/eGj+iEhQinrLyfbSkk148JZb6mFOOlTIelZzZNzENnfUUjf5R87m0fC5ZOOIYwhGAykFs
OdPjJ/s0hei1wVHPgyEhp5GOcBbjlZEJQYnnowhRtiWoHhbvftayYHCRnM5w1SaY+LP+2PqZhLlt
rQUqkoT2viT5nQyeG2PiW4NumCZQXXAFP6Lc/olIGJ4XEQ+JodBDq/v7PxqVIxHqR+QoR723jgLz
6nIT5xbV0cBHrGOQLsvHoA8PE9qkagq2mBHV5K0pYqV4P6YKrglUUbKJSX9XFUjxB5r8iLm+Fu0t
YlFLy247XOEMbUiJgrC7PknaI6SCUg0l16elYf8eAfyO6aFrBAguTmrZKmO93GEqWFk09kJKzAKL
cKxHNKB+V3DA900QkTi00KvOB6YzIjc5aj+7G+EKYB1UlxiSh0e8Cg5o64rDzV/ulUb7zLCNiHB2
FMNB5d2BdJH8EcDz0knOFVoGpqOmddRztycLI4U1uvmNsiNU/hOqb+WpEW4gXRM+mw6ZoAT+VWMt
qytiUML9I/pnZ6zSfhbKfZ+pfpc2fq4onqyxIkXIvxhu6crMlmqSCCOANlrbsKCd3Xg03CGKkUB5
IpQpBIQj5M8K5v1Vhw/GPDzZK/hxOfRNWn9bYD/ST/gVldVndBgKWD7Qfm3Zmdh0h79QNo4jtkhU
7axtIfqGGt3AsRdHxvNVMB6sj+YvI2+to8lEP4+Jtjl/dtNTJ+9x8E7iXDkKEu0B+B7+E8w2Hqs6
nZlU0z7rf6Yk7wHPhcJMjdsEYikHWgxXr0Q/idUOPGUyMRQByjNCLO5bKKl405kSTfjeKqDvYIHY
IptlAnQJXs6j6bBxj/7c5vucqIOoM7hu/Uz811iHhva+ZfsF5LgKw0AupoCk9xZRQHpYQ5LD0r1M
eW0BPlredQL7Kj51yRZycvXaxmFF4RaWuouLdadCpYr7/VrVmMcoBCaKRKJjkfZTHccFGnge5xY0
PHoSbRXsEuLoiH6KcmxN1oMFMKukSFuZAeTLtYdvXygzS5/lEs7mXv/JiciQ487lcsuIH2SWQIyW
SgYdq5rh7NPlZdMxab5jGk+dcZqEkk8hXdeAsjwbz26e7ZDf1iI8OdlF8HEl5pfGWX5mFIEi1Luu
uxhnjIPGfWy34Szk/oWitjiZzywuLyIuYwm5rrF/C5t5KObYAhjVJb646yLtNkaFbUJnIx2UJHP9
qDKkFNjgiNfVOlpc+DKLllYecR89ii0w57thBV2+3kwxATZRTKQVQmuIIN2t1HNi9DQikz4kvKKz
v1X/qYDJxan1iuzZdaeXlAm24L2W4UfkbQUTuwqoPDbjBFGZlA5M/yR67xT/++QxOkoi3o2r9lQn
jFzAVrvqKq+swGkQdTZFGhpONb9GRnrNi/CC+Us2xZPVZmwLxXM3/OOIzl2RCz7XMHIQHMVOeeNS
GNzfH1028hAbAxndrIC+Y56mePqeM3aU21oe4U7pbFqfjcoD/yKcQGs1O6rK72r+EmksjVw41DMU
Fyen0IhIbNyS3yc2+yth49TSJgl0PeCJGJs1MQxNXX+EK3dMox0VTT0L0UCNs3gGLo+JTQlylqto
dKiQNcgW22ZsXzHAMXO6nHOkqzcFeDOS5d7Ub2VKNR0gvkB3fKCbVTHPks2nUvziVNpwZ2e5zC9p
YV1Q47k5ixpBPqFeSJkbea2FJjK/yOXPHM6umTuvZsHahfiMtpWhb8XwMpJVu2DMqjKmXZHzkIIh
2ZJ1MDDBceLSGNo1pVe8obGJphGPLT1v1CcHcsClvDkN/XzkJ1rZP4QLBW/JgIEx5di6vUbpJ+2p
k5j3isZwE747scUd0SEY8/gmvI9j/0F9Ua9A5hlccy9dYI5cxBpFZX0jsvhi1RcB2Vqn70fyxYkM
2cEkmUJpl+BumOP3RyGwvVsD9X020mAQV4Cbxxtus+nU4RA0UjJT8Uvq0GWBmhgWxZwz5AMrSbh8
VJWchNbviG9eovwtOuWYr/EZqNfuTSopXqaIQDyJEUZhq0Tc6//kKdmjEdvTqOBQrqm+wbrVlm+J
s98muU8J5I3cYkUTulZBAi9vA8ejQRdHfAqhbGJ/jevwZub9o2jWZy8hO4LPqIS/xAUZAeT7CfJ9
TN3TncSkBlyRnNRePc59ehRKwXvomzG4ac8qvi+ptI7yFB7wXBxWk/BZJBem4M807YQzQcoM3dbZ
ksY3VGGgMXjXyPnmCuy/Rs9pFj34GshfBUCsXb+W2romL0laHdmPA6uNTzIBvuOXemc3pl2XQ11e
NftcC8Wt5FBtKNQkwD68Gn9klJt2vmQ7zf5igcbY1t8o4SM6Qq5WbpZ0Tj2jAyXD/J8pewLgFmDY
ixHj68i9drUEPN1GdQ+n/CFX8qPO8idbfsBlM97G8KQpr54kR22/mvI+eXzneFHFovDJI2Yb8T7o
7bO8hUhp5YcuEwIgmvt4t7H1NP4qtPG+6gmX6IDOwmLpbPFczIq/DtKuQhAnKOFe28y/eXRozemw
cve0OKWac47eayRxo4VBtdpd4W8CM+rHewKLYc3Tm6El96iLH0lD+a44iop7HgFH2EEWKFTCYTSY
RNpe4k91pDxwFMCSjIK0jtUiuUtFiNCuqOnPH3M3XbkbSShszp62hkdvDnTEZez/NPOwzgygNQP7
rIbrERx8Ld+WZroTZK0Zj7iXnolbFesFXcilYxaRRRE1hnlp0yu6lq9asz4rpFu9/LtkilB6Dc1M
Qb9JUgfq6AphNVsOFqlryViJUIEiiOs8qJHiD3Y7MS8jxYfyiH3BwDStxK1nMe8cibbhkLXgjHyk
kkMaU75JN44VNjOfTRZaJKM/xWjhxS62868JV+QnCxT2BLuROy+N3LJ+1O24V3Qoz1S2oXnXeKvz
RdnH3+A/9encadO5BKAzHQeRJZeEAoyIYE3atCbTwezKQ9GpgYBxhRDFfh292ojxcgULd3KdQ0LG
RT8dwqH5HxNdejKjD8S7YoNYCvhhgWD6VJ3Eqpyi6lXR0tVEoliUZpi3FsYMGc4t3OdFNO3SIDwv
B60jdCmsjtaTEkan2mCoAmYarj+xL1ejm8+xzokSa3eQSkaXXiyhfdfK9sO6Ck+d0NmWaiNpJm8Z
0l8T2Tpx/ZI8C6t4Vy0fiKHfzZguQn2P2Rhk4FYkhm2p8gI5IhElQdu7Gr8tKC80nyQMa1sETeH1
S+9laO5NLmb9kzzZXQcadANxg0DBWtyOZ2EOLwvT789SweomVQHfwmCjV7CfAYhcm8Yzh2GgIBYT
sGoXovbUVPg1qpPBOy3V4WlkxTNR8Z+Pt3FVryHYPlzV0zDtmTTZKQ7WcRR9+WHxhCnzLcLHYE7p
9Wi8NzOyEPxrXZZ7L4vAovA/eTlnNrtOCcagnkPbYxbAOBTvFDY7G2DROpyrHgmgdVPZ9isdTYVD
4ApyAK1E62JNu9yqD7JnCr/5yzWtiLVbELWvSnwZlv8j7Dx2JEfTLPsqjVoHMSR/ysH0LEijkaal
q9gQIam15tPPscLMoquBGiBjkRGRnu5mtF/c795z03Pf04WBBzhXqPuLppMdwdqd1h3YJZQHILTz
j4S2LUaH27qC14yaWQI9rokpI4P5IFYMLNeNom6FudWZ0idkttRQ2VR4UgwYmnSaEJxLEQP+3/SS
dZfL+VQUQUEzWKF5YdH5ijV5ehrYYRasSR/EP9KSREVRHUGJQyE9UiPxygT+emkCKjlSWd7k7y9E
GKfUpiIbKZ2IgTSledMthkKoc94HAfBt3Ykts9YeZ1q8pL55S0HzrvhMNgkTkHaWnEwGqCiofxZq
MArYYOVfI6VtPa93y9TvksLFiYDu26fxM6W1uFrbYwUbVUlqPuzNAYuf7w2fpqTsexSMAro+3zq1
Gv1wTmb9fFb2Ky4ZM5hng8mI+YZWWQCnexVCdRK2C1ypGA7BO7mAMalFn7Bo59J4stqN+mnHy4W2
pO6f3nTXgeDmjHW05V55JLI9J+oBdNCh2SmVzS3T/UrxY9Y/fpFPIGpKcr+8AKF1nbggHcPHtnqf
ZXknp1ikFGPvNLR//qAqB4uCQe3h6gPan9AOcSe3nFWjBbV3hon4sgxJMybnApsTv2KgNxGqFk1D
s/HQU/Fsywg7fzDZmDd1NWgMtPZSCwaKaVUOb+0cFPIQTAY3KFinXEv6yvYLTfWLmUVyo9LgqOKg
dlc3SuTAAjemlx13FO6NNInYi3Mkg/ZSgmJpulpWQrhgvtFJS0PCfunRNGF7qlQfGF0LuqjaK0ZE
78W0kbiSADHdadtsFDdQKVdTogO5pfvdqnzGcxoYXjv0iJm6qVBPdnlNxN2Ena6tQU+ii5uFgo/O
SanbbKit1Yy3aqy9iXErmGCvMVYfAs6raXHGOQJTRVXXSzNwAGQCwKmO6IWTlr9TZW8VF7mhQip2
zYnBC3S93Mm6xvkm7KSzEx0j2p+o+S5MmjZ2jDQ97JVeIT/LT8LNR2phcIqcdP9b0bMsD9CZPT59
ujxh4lo5bsFezPeN0e3FQOZ9kfcRNzNplfcKrhN5bgjuXBFfPZuIcCqwMwlqWTiAKI9+QqRCLp1p
q5S9SOIYiZ6wiT9e97REPiT40Cm5dUL1l95B3P9uct405WUz8rNhcOIz/o2KKrtj+Is5tB02qu1a
GaFh7aAYP+sKqT3Cx5K2XPS3BXF2KsdVv1Uz3+Ip39l8kuamQ73qDkz8SJ801vbbFDWavNbK7PHV
QBcZCJzJnRtWl2JpbllEuxfJhyHfbknkXcG00xQd199kF8a4+2sifYLGu+HEaOzYHiQXnUoycc6w
sJnpQz/3Qf+K5Po1JioP0YG+uNsV3qv1hd992xFVzygamhscHU91YDZ8nazkYCrzvh9wo/Fz0Qqx
UY5T1Rwx8Mwcu4vAkl6o9U1U7pnz7gymm6h9c09Viebl4O3E0G23lgZXIcNsFvt6z2pWVNvm/b1E
weHeLrXpWbupEXxbKePKPwRahlFpeORt90axJ7ZvJFJUPwBA8DvmXfNqG0qzGz7P29xb1EFUeh4o
JPlsrumGW1BqCJyTYRBw/RU1wIwv1plkjVmnbxqEC8RFPxmKc7xfFpMtkFSG0Z4TDDVxwWO1UWi2
VWTi7kiK/V+K1DEOqSzJ/yzluloXFTydUjHIAk4XLQ+REovG9hybyyGLhgOntwOm9XhwvkEBE3U0
ctrRNWA8/3zhRw+9BioMP4qzpFzwt3FGF/NsUiU84zknEkInJY6K+uWooD40dRvsb/HHclVJjTKp
hN1PemQzCnFqP163IIYhhHrI+yM2WIBnyxacxamjr7qy1LdYZT5Z8GlNpPt6pIezwONY6FesOglj
m4hslcLmpJWODRYuxaHkykMYLDEobFaTrSxhCBLSBt/PAG4t+9XgwuZGY6YH+JSXvM5uTAEA/tZQ
TwtF29GP4IZRRO4CXJlK/Rgg+JrrwhR8M5Vy0mfz5Z/BrWjiOuSEFzUAj83vS/HTpuEeo5JcIPiw
v0F9dZPa08kijmbnd+KS1CcedLNMSToYXF40F5iW843KKEUdQuSd1XQIUGGjZOZf7dNw04rJp13D
H2hX0zY5viH4JpO8ny8xgBL5zokASXuPs8+LIVMo12+LOmiaNvMAc4ARUEL4iXqiREg9veaLOqS4
S9vgxwuzXV6NThXKbgoQt45A2U4ezPkWA7/4sQLmgmrkizFn9rj5Jlp9tYQhbG9ikCq1Gfl1T7Us
R9MbL4o/V2Sw1zsCFsOJQmoKXu/K9POT4S5HcW5ESXzRJvM8YihK7PhcTx2oJlBUa3hcjILPZGtI
l9kczrWsHyXmA4ZCWZwiHeeaCqu1uFotqh0Q4iiYaEiY8LSBmMwjPXi9C4OBx//FqKOTb+4k14CV
kFavYjT9o6yCsUdP8sLJreJ6v7PHcs/3hImdSOy8wEqvdpJNsV76VJMxCF9vwch7OWAQJG3TpVDW
/hi0VqoM/OCUbXCib+dZ2/LN4+tjogpFOm59vnsmbkyc1q0NGAOuxYzzU8bb5w4lj/NqvqeN/h4l
IzeR0C0XoDOK5qU6/G+pf9hmepeZU1ac3bSJGz5vFpLG0TzC77UGpnctmCQBcZgjSkONLC0t1xEB
Wwfrb3NaTHNlH+v6bmwAsunuEKHTGZgXhvaVJsbYwRAGmgZJ3LzD2UnVEc+mDnslCQ/x8kk894XD
gfeB2uRlArWTh0yV0VcE+QzzyzD+hmkX2DG+vBoNt2eooQuUA7AnUPcNSi0IZopyX6Vi31f5gcaS
AwWTzoCEOyMf4S+0gDfXxaNahrMoadewgPAqx/z/Fss2KvXncKUnggtG+DMeudIwvVSGi17XJ0kO
z9WwXAvoIKSMgZS+SssY1eu0fepkbbjluhVl14pUvcWa9GZK1Xsnje+VcTeaJ4fA2yyeFYrVbOB4
1Mz3Be6PcPOQNIoJ4JGM1mv77BHzXnUMG2ZqvCnU+FWuutG68Sjb6SF+xfgE0/GMescZj/1AnLoT
9wylLnzlL1u0GJ32WYyrHZqFzAZds/iNiunV8B5kGzAKbiblS5VWlJnIIsHcmLoXLRsDuNt7SCsG
wm3w0lgsTJNIUmcYCdI+p8cWyqDLomHZPglnZy5gxmmG+81WgJVktgFOopcwwCi7tWZvZWCr4LGY
zlJJ6MdVvUxRDmbanNAcRXKcp+KUZs2h5+4W5hfzJ3AC6ia84oarnax2yEXhdXpstq9b4SYz7PsU
JY+VNmGdi8644Kg36FdHmZSYoYn4XlMW2+umH4NVNjTs5xj+1/TeTtJt3hTnVAaIBSJpcaaluVj7
k8jGY9Onx8oAothc0rQlXthQuDx5OAkc2ZL2s6xTFA/iJcHetgVc1CDMJoJx+VPv6ObN/2n39cn9
Br0F2BKCdYnRczXO8WLuuhmGnRfp9h2valYlX0aK1t2eawKM0AZPfQq/bTzNy7SvP9I423FOo6sr
6LBA4l/nEaaPzeKcaq4v7kUwDDeoJJuZhBgJ94DExE7xu+2vTPJTNRggpySEQVZMbXnha53Ocbon
fmDDCRr2Ke7j2RVztEuaJ7uj7ZaHvNR2y2+87z6jFurBhX0zuKANDsTk9Gj0NYIRdUKsxBrNQcRg
reFNXxQqFYtthxlH/V3M7XaisFFEXls/+1eMmPt6hqJ1wMopcW8rO49gyGkpDwi3G4UECfYNUiEe
AIy8uSko7xG0PptR/zY1bEDR0U4LvXHSgxNQH0/e03QxyOkeeFn0Q9QqWkxg3NC+AB29vBHyoR7w
62m9J2HA5iC0Myi94jrHhmBuur+LSZ4VZgXf9gIFL/SWrqdN+VSrrQcknTTlBHFu/m7ziZhj9KOF
xqp0O62shnwVI/2Yml9NhOGLO/PgyrntNkJDxkEYmm9GH9/pomcE7nQyd7IyPaYz7luK5zuvwJwR
V1/NBHphcYp3rX6HlbTp8y3R/sNnxl8GaHyMaGiMsSwhG7N/bGbim9Nh4RwlcedIxR89IrRMCj0a
GlIUY0AiKWDAG8jrJb7mw8zfq72IY/7DNC9CKimt9xTjzVRdIJDMe0Zf2HurSchT2V4zvCm0Q5P7
3RiciVapclflz8oC0o26hyCNZ5x1bNMhkU/7NJWBeDA+q2+rNm9GwlYZd2FyrQ9etZgXvaBwmNMq
TMDCN/GAhyw/IU9NSExyje4TjvhFI1VUHmL7x6RTPIVFVae9Or4vI9UcOq201uiZ3LKrsqeTcmde
KBgMalgfefxjZSrdYkKPp9qbE2avKKArM39eujoK2ViI35EoyyOT93vtpUuX9tcY2jRym2SespeE
R5RSvuGMtWiNZKmVcQ/phxENN8v2HQF8OtMmjEws9pBKMMa35RcSbJX4GEF98foGyeQAjHdsDKGv
TlSutIbyFdJqkOu7drDxzRH7/ctDzCFtY17YWLWXQyHBAG47XcPbwVfPipgj1lE34IcsJLNyr3oF
FRWu1bgewgY0UkV5HJmBlp5eM7CmyguX2TUdzSRZoluO2/VIk9V1nkt3UL6WBGTSwvrI0sdpavwb
SxyLNwPZkCEhI98UFBE917bxO6Bkw4RkCzpdYWa2Up2AI72Wflk9rJaWrdkrG9ltK92Vv4e67cXh
sE3+ht10xNNRMLzUlT9zNe8jm70ekY6j0bSTUfPwylYSAyJ9JqQHTiQhI9L6EA2hfSF4afzQI+7s
XrhMhIpNN1X+/EkZS8D2FFrTZuKz1JvgVOiLka9tST25eqSzmJ3xYmqQpH5gxEs75iDVykWI9zen
4yunG5dX/ktB3Mj1J3Oa9mvaKV5HVTGM3W31ezC50ca0zbXEJnIG28D74oVHE7nM4iOiAv4eQB5R
iiInzp7ToFTcy5tdSU+zBcRXGUQQlw/StTdK35z2lEIpXg5947DZwC0FyvZd1ovDUDdublo0NXM3
MP36zwL4lU1osvwl57rErxCMo/oGPiv/Y7SSa4vHKPEyCealMERyjKiQkaBP9NsB/gKlCwbOTHIp
fg8Ck1zYV/Mhmu8IhEUMTwqklsYJTFZ63APgMMxdAkOyBzWj3eNIxXrawamxz4s/tcDjimJjkvGZ
YmvLSYDzNGPD5EjakHMAaDgaLwG0bgQmAkxrm4Tk1+IQpdqiQceUD6JHr3xkbqqYrmkFVQgmHczk
YkHsZZHaK5c+Jpa6LEh/v+PwI+0Iw6Q8NG8C51nNIqaStpQx/JvDDzmzdguLdV1xACMPhA55z5Wv
nKo2AFYhoCFb/xwx+xCX4Ir7gTKxNYtiZ10EaGDahswSxMBDGvv3Uro2ImL+8UHASlqus3GY/w6C
1Y6XLrF9HONJD/2Bm+JxVuVNhoOP+/DRzvsN38WoPiPtVwfAKA0/VIFcREOVOezC3me4ehbZcOEn
Gn/kjX3rmmcLgahhMY5LBY0x1DjLxq2TApLGoGOe5hWfVgj1jt2pq5/GhVDDGokn5WaeSX/0q8Mc
j1UT0jTcnBJSpfynooL+P29jZPGYM72aqWzfoyv0zwVfWP6K2XcqF0pnTB8VrresvsW28kKqHno4
ATOxh1jZ4+V2gD9edF2+dpsBV3F5abmKR2bQ64cO3Z1o58DXbmLNUdCT7ROgHdmgsW+SCBcotOCV
gJXEjvHmXhBTShtrnwzlIVWIwiDl/R3Z/uLhNPB5JrmH1l5KHzbK7Nhae5XK2Fwwg+KXlceHibrY
tcTuTzfACjxtU0jGvqYcc8C6O79SWG6o/EnzP1qVMpLvJ455ZFlsklRLGhivLC8mYwXqeU5M0Fzg
EIkn28VbQdpypRwROtvqLlW+50QyDUShRePF99BUg3RSgqabA7E0AfUF9pJ4phykVJjLMBpqYnot
PZmbfvghNU0QN0qQcxjquGBGPEi6PexA4P0zMp+Qa89JiWufq9a5o9n4kxkFOiNcKiTcqYzclre1
vvOWPULOL4g7dRye8mo6E0y13sjTHMR++rJ/SPFzUB6SNHKu0zcqXJGGiI5a0tnFeFLuPZtZz7wT
MiggSiqMwGQYxqP4MQ8/QFDE7wU7Tp1MvtwGFQpzxE45l9M55RXuSX4c1SjnNLZH7IRyQ83vxOTR
9ifmxa8gwZAxB1kJFKTKU91mdAxp6JsakKWDxVcKsRTlf+zsxfJ1TQw/HDkN6ZgTrl84HvQMHFu4
JwXbLe00W+EbELTGR2Job6AYRwKi8mmR6d+Mozex9G9lm18z6TSHDwmheFCqTQwyXaPTdWaN1MNt
mJkgz2UYQBedBmRBcO6bMCgOKk3+H3l0DWPLG4BVTcCqVLqr1meJ+6YhGRgzBQTUrbUfgzyxXDBv
0YmHXJpsciIEmK+FxGxvvOu2dDVWpFpspWxLo/6J09PJmYyT/eiEy/HEqfVDMT1SAq8DaI1vSp2k
2mIwxlNoGlmK33ROk5VKt9/KrrdKyaJdvKYVCiGlX2O4jidxr+zZZ7bdwTii66F00xSfrK5izCfX
wSCxoNSaYuBrgn+OVUo4ev3oG54OvM8Am/TqSOsWcc+bBC0fupmjccaljCx/kL/re4bV6TG7L8I6
gAJXzQ0+59oNlx0F6Hkk7dABMpnPiEbfjy4dYtWx5PoehcnDrtSH+Mwl49qi9P5S+uXIfeE4vBtw
JXH4F/x2pDBfcqOffUWhxoTHY6qDZf5bkKZQPzqmtZP2w0oIICjNXiz6fSLDMoEfT20QiqhOlhbE
qhxAg6jtGVZajSoibfv4QzXe0Jmybk/+iKhrM6IMvwLgfCJnY+NHvuizjantcQ400a8YR2oT9hu9
GXj6eJnG9JPB4GTo+Ap+RCMEJf50mRQ8JRxAXSn3SswxPK9YH6+JPt4ZBMUFfQntZ14TvUE35BmB
PcI3vFXJegg4iwkbdhX0ynTK0uraH2DbQYsMTdBDGHhJYxm76I86mPvuFe/pNTwi8LB6PnzPRfET
SG+MO4OBVmNCmzist+gIOG2xv/K+JhAfJyew3BREeI9Ob9jpDvxV/1UMW7q7uXI0G+7XRBnWU1s3
R6KW/jdd1aop71lQZfu3SjQ4J2MaVc/lBYK8UmB3yogVK2ghBNlD2GhSg3xm7tclATTcO++WN/IX
qmqji/YG+/sC6yvS9yXv44ogcOBxG6h/So5JAi/d9L9FeiuiuEwAK9rvUYormdfT0K90gbxrnfLG
lI6oPrV0ct54o81cc8FnAcZxtkndWc/Mii+JtJwNJIDW2NbD36g6StmnxLkyp20oXo9LB82E4IvS
X7j+3/gZGW3/bg2Thi9X+TSrOWga6sE5ZnQMdr2R0Y01ceblYLg4VT7fxnzkom4n0/v0DrhEZbjU
xUArFwSAxtO+V/gHowVev+6VmBVCwuoGYXUumSciHOe0tM/51MD8gxc6p+eVOdUWCNab3idvtJbh
wZEDQjZEtijaCzuOgb9EjgJn6Zw+oY+cWNiOVqOcY32kN5vbnp3dbQCqeSk9syx+r2fjfTnMNcjE
pNw1tv3RquoHHaiV1DyHQ3jWwKza6Z7/LtDYyuBwUfygAaiBnMpULZseGk4+bZMcGxUzRi3vtV4c
yNjNLfwpnrLlOmC9Lqiil1j4JCJvEp/tb4nW0m5fSwNW8oVN1NzO8OTkW1PxpKKNZAM7FOkwJAFW
Q/X6zZitNZlijQKGjHCdBORa0IunAfcDOyAX+5DbbdbfDeSrAVyErcsnjEoSA65w/SpnAzwiKT+m
s92Z+9awg6BuYCcs35apc3CYP6MNAuNuEI5y5n4Xb18mIuikBjsBPeYG+fkFg5rJ5GvON9AeIIKx
ySPWMCMMOnvPPyr8uJ75YwwukluoRGb5W5UVC4Wrs7y1ysFJUEQnGzWHHFg7E0hHGjTMTZQvWAh5
1UtI3d+BFmAl3huvTyAKdUx2q1sotu2Kg5TclMRw6RYGfVd4afMYyern4lJanBXoAgU2mJg6rpBj
AmDQAFnl0B/iFwM14znd7/kuS/iW6YiCmuWoQKZILEBJitzZmM8d9yyJyzUuLyz44cKiZ2wOWndV
1YttsFFv62k8grAhdft9lP9Y6UlJfv42AV0u8XPqOqdTaVP+Wn938EYpFLLt3yhODtDKlYC+UM/g
e8bf2UscpakwMGFa6Fm7iyfONWRCZZWjmI9y6A/hJu2zJ2ziXQJEUrKUg5Q9ZPVvG8GWK/gwyg3t
yeCc8MQlKTonKESvU6ptC32ARi++YjackoEzyDHTVa8VFxUB9oUkUB9zmlwnGZPNz5T0a+rE+JDL
bd/ULjbTHjJ9jcxIJfUOOUydvuOFea1HfUc0C1wtxGPoVgZuuwLcq8xmoOKBZu2Ln+r4q5B/RBBy
qYuDQc5aKqy/K6Rzo0cLYW6Szp+DyiLwchKHe5orTqrEY4iGh5GTJ6JQ4XVFW87R6+J+06iIjhW7
XremVrnEngqOzs1PYOZoyxIrXDt/x87ODJ35w7klBwtpjMZlu+7SDr8bJwJhnzpR8CP27qQ8VAnT
6Xj4x3/8j//9v37N/5PSjGuVL1FV/kc5FNcqAdz8n/9Qdfkf/8Er+vr93e///Iep6ZpsqwAoLcu0
haUbgj//9eOelBF/XfmW5hRdl5T90bWBb3sBqAw6nSZisUtCC7I9t0aHVjqwEq+etv1cchpXs2Pe
pyfNx+E20VRfH+3H5HZeCppDDNZdLg8a9kV5Feekay5yOOy08UdiOHKNFaNI3VqCTiRcOx6PWtQc
zc85cWRJOmTcE1RrOQijoTSD9TP6XBcG5TbAtGLc9c/EokYLNbcouMGPMayMHdNWUC5ojZTZyrMR
THC3BVFOKHhwTfRpZa7nP8m18opEpbHbAlfk5SQk1jVsOP2HUeSfnYoXr3rQfQx0PdyEZv0Zgesh
yvJu7WgEglJOCPlMkqiJ3ZHV436v5TwomSVlnMWsNvIZaHISRBiCMdox4QoI8XIpTtKfNjUc6vNP
B+hwasVefegQTpdDtEMYbaGy267UAc5m8MGrfZQfHTwHnM7btsZpDpenopVc0NC21y6ZBnpLNaBF
5k8sHrgDivqRO0d7jHYQhZRwvheF+jBv2a7DtLbi0CKAyVXlLETJhtyQqB3wrsFMZL20HIr0us6v
+s5v6Qvq6Qsy8XWv1d+Vox4r+0LPKFfNRLzXztosb1Yd47tDbl1KKlXn25RrF0MD0J9yh+ZeDGk2
8d4MYG50tuxVS9m2WuQTCsftrHo49j1jQkLB01Q9XsIVMxJpYHvFfkcvThHJTxqV3haK0haNh0/3
g7+hVR8IRhxgCh/yXttH9R73cBnTIogjgcki7QrsvINxnmDuRwtAPnkik+z0oBE6JsUjEJJ+YOSI
8yaI/bKZPOuFSOHIzfUTyoSP6EAlane2A0RaUe8sd42rAw/Ppn0VdsJWhO8kU181xMG///yhKf/L
50/YpiEsTcetoCiGptj/9fMXJlUCtYAFV8sZUpCdQJ5I8E8LxUm5hlaVEpiC+i0OtUNzqrqfEsAj
nih8W2owt1Yw/V3+4uJ/Y+77YSrJh6CqW6JWNbtLv+auvJI+BFdFkq3TQf+l19n+SXGKr63Ze/q7
rhhiOtY+Rq3leVZWiQDKC3O7aer8pnbLRQje3aiknWk9XpS64dwVXdee+MWtsChomRnNIz52g2/T
qIKpz6lmi9/DPTsyicgo1faWorsK6n2SsrqGinYB/wjRAqODQmFsYp+iOjtBXjVe8SdAtpV9VDgI
ICyNqKJ4i0uQMz2jI50KWNK5piVvPyYkfRYoQ6E8T/2jIZXOLV5ehxGOLCCt9lcPFd5KHpodPpa0
e7bcA0fgcdkTSuClkquL+Ms3WUZvq8ifhlw/JiO9R65miz3xV7Y0sW3QhWyVLCsjByZTMpNhQ6Re
aIqNUhsbeJ0VwRTChHFlOt1AlDgK7+m+ulQTwcCwg4Sv7EQSEfmDtFMHGT5BFQQGaXtujlI58nCG
YFRhFVEC2FKam75FyPzjRUph3K3tWbGVU6occpwF5EJdgrQL+93c2CjPNK/QTshB+98/k5qq/8sz
qfMsyhbvkWYIQ7H0f3kmSU4khV2KaDMow856qzFTkG3oMfsbb3024tPnPnPRI/tsSdUVTt5Nk+b7
0iZIGXDYsvhZz9OzgSXHVFI13FOL3Ua/FM6EZ2C6VUC+4yMeHlDwMmAHDX1Jw8G+wG9SMuumJdWD
85SagN4HX1Unh8T8qvkYZpTmdEOIyZweYReu2O2QAVDYGCiBIYts5fVleuKZrzm5ckYFK2NdFWm9
FxTqiQ4fA9VmEpcmdTmorCLgISCSYpibMCPtbA26d7K8nQbvs/9KCRSH06XmQq1UDEIoxtRmr2WT
D4mJtxw5tVMM8A+4/GUwODoBEB9xcaLAy9FpDU+J/FVIItjoD1shvg6Km5FBJUzPQIxk9EJI/RpH
662IKKWBvQDF5VGqPZfuuWS2kGJUgPqbTONBNg4Ddz+NyTGRt9F0eMr2mZq9xZnyzE3jISzrHhdI
AHqKB6XmzHfSx+oiVS3mUm3fF+V5wucFd8raCmgOqUX8azH8kfiUbNduCtUV3KhvS5mPr2TVwKKG
KciPaWdjuU6C9qpNBOeYJCfVbjIalqVoZx/ieN4r8nQA+oXVjf4CZa8q2bk0NNbg+gIq8gIaLZVw
/0TnUAqsEdJIdZxKRr+xehIyF3T8vrNYvTvY/ny46tlwDTNOrSwdtnwcD1ZUnesMQr/TfiRv5avr
0+FSQuuRnR7Zy9Afr8OabwgD415bzy2WizS8FlmHn4VF6tSTy5VfdVS09a0YjdWh8RmNjyayFbCP
ucv2ClMiagSsosVCanE1xPcMh0vb+b2ZeXeoV0bQ9/TfYjpOaJ5R3TIwXbWcvLnXeUtzjv4wpFhe
BtJXN43k5o/hV7gYnjY4RZ97hsqoI5S3Ire2LRpsocPBwSRBfF9kl6j/LA0ZsGXrjWFIaka+0Dl0
sbXiYqg6idr2DBzUXTLzMLe/rZkGT13eV2PCMmUoOAoWdnPPkbhGdQXH8PcJIVpQWbyaF6tNry8p
jIXOX8lroduSKqydBAJeeKTP7QjVcDV8C3OuolDEkNPBWBX+WGuukI7rEm0W42c+L8ERsRYQf2tD
CafvIiFy3cM7ceJR2nOiP1jN7ZW0iun5BIlnTtpDL+VHsZLgUTYKxZIQVrsZ6ynzJDm8V0ditA+T
iOxRBttMGSErd2iGD7nRn/gPBnu9rKp+CadXBNa+AI2H6SWFH81Rqt9DiZ44QvRVITvlSkYw1fc2
1wkTZr805xQgyPdZ3WfTcLZU6z408r3ZSVRhO/TtiKdGznPiJ0e5ADYU43nnc1HAFm8gfdH92rWS
1yyqlwZlRoCKDLPIvBHEVpJx1asaRCCYt0W4KWomGMqEM0vDNZNAoEO3SRskSnJBEsEluo5Fmvpy
ACqjkW+lYFdulXtG1dHaVAe1E/ewcJLQvq5ddKcfl86GIVZvAW/F+rM7dEq3q+gSk6HIixpysO2H
eL9oWRqt5fjv133FUv5l3Re2oVqGKWzZEKZhyuZ/PYtI8WqNa05DUTQsh81JkQ0MlmeJ3h9oSMSM
kQZZ2b7nWP1LFkLjhCIWbmemqnPjTQVXhQj2ZL1dymkro3E2LwczOpLItitTFLOBIJcF+izvEa6d
Sc7v3RzfV0wRNrKbEh+rQT9svyedvlfUDF9F8ta0v6OVI1Bd4/VhlJIhh3QMq7SXy84ThDDndvGm
u0QIcwXwVdCi2PatN1C+GKn2y3pEVVbldB3Y59e7AqLFwtAhYaAP44pcNC05OkfRhbQiRYDFYzUk
OuxwNpBnK5iHDMldt/vbHPbXKekvncliim4LbarNAQDKnCwDknbWvC9r61B7jvLqBWBBAIVzxY0s
sebAl3IdVTkOpMsSBkP6cg0LOj4fx7j6jetsaEJ/3QufhuEdZaUWgDkVXmnMSXxx6KktY6oSB5OQ
GMkMptA22ehqKAKDX80IVgQ+uUzfRENU8NdX/0MF121DhY2Q/LhxvCQ9TnbzVINNTrZYbXBWr54c
Mjaqr1BGz2n9ajPDv6MW50xPrpVs3MZkfITaegBgzhjYt4gSREJ/vOoQbaIEZdU/WZueSkOKFhCP
Td9Wx/qsX3uQPBPS3EIlRSqRDjKYkYcaxsyBYDtRkh+ZpOMlO+Ap7NXz/+cpNqz/9hSbFqYljtqq
Zduq+JfTix02S1romDN7CpmQdggaJ/JNQeUyToeUeceQMDqKvYqHFmnzMo/EMCzsOsA032kA+WSC
CRRgZNEm4+TW67Vj3c7edXb6CCc3QINbh5O73NnpcDLRKmzK0MqC1q03y65OkxSfrJJqFa04ppY4
rJt8IB9bd7siBjyWs7gRi7XF7KuLRTIa6Fnc+dut0mjUuVU+lhRJMVhdqyDfLOypxlgdwOQcMkg7
Ubceo7U9cGwy4G2pE3jPqjjRY9lGB0twLoC5MxTQaaNun3bxvpNWiEw4Vfor1M+wJoZondVrCKib
8mdEJ+tIgdpOK5nZ9q6l/FYIfql8wm35KXpxjhmLg0PwX1aR+Bq/27DcbFhuFR09Y5tscvW57pHb
uKBxqpoKmpnn4jiylUW3ISpvU+Kcx7bYsd/2Pb4l5hRqEHe/zGE6L2l07pPpJA86N1iyjaB5S7g/
jdzudVcby1MMkpJ/Z/ekpXeVZB/8Bin0lF2JMUpl7EQ37qU0ObweVLnMjmhHo/bMUKdXwh1rxvnQ
Em9zarzJ5fom0/4j21jgmuahX5fUbbPqIBXJsVPqQ9RQUqP9syeiirrtv38sdV39b4+lJQiEqaah
A+pQ1X9ZXPsmMVOjS7iENtFOHtKX0BLV/4ex81quG+nS7KtM9D3+gU0kIqb74nhLHnpJNwhKouC9
x9PPSqi6p4o9UzUXjBBFdw6QyNzm2+sTiJsw9hCHMnj00Ja4GE2hVGCysuEq7vCqBStX/SJJ3I80
r0F7b+bqCxBM2xYHg3Z3FcJnof4vPYhO+Ur5ew7IXiyaZh4fSfZh0iCfcwsh3qtJc7iMHPxoTg7A
yuSpm6fnL8F7Juc7VlOgeEdgGDQzuU+P0R2QAdIv3BfNh7wsToWTnZpXxh8ZlDAZlLDodI5qSiIY
DujYDi1MbZTnKBSLYNgXGi7w2PHZj+nlPCDGCe2DBk2npQMRvUyJ82CG02O33QySBLtjxguosKP4
2PUK2fNjUBNkIx8derHI6LT7gOltCBgyMtCG/nLLVXh1XQIlqJkcit7Fit2t+9x/DfdNFJyxSKAc
SPLFB4Prs3vGELG1cYozyqPAhMg4CsPYl4glaqSsOm4EaHIofT6ElLCYqEaNFaKsxO/eoMkuoE6i
+0rLaO+ugveA7rvdCpqh+CTCbPlmUwi091fP/mEjeGO2LKM47GNwT2uSqGwYkPFw/rUtVoiC2xa0
D9FdheqcCdzXElB5lG/bftwb+q3Pe4qN8bZTCO6KKMJ+jQBdMHEwR/5zqTU7xC15SJXMOsmTqwPW
nvFL74uLDOYz/qWn7u6aDP7VQKrZ3nZaTK9t2nTWsKnhSzkTzNG1IWeUkx7NYxRgXk/SYuH+hZk8
Mq8KXUrc7o2DUXSQfuSNjPAhcO7SrLvg0PKAMfnNtWHdiPvcOSCHvFiG/1Bl0VOMIp8BcCf0nmNt
wxjXtcct0Jb3TpvdUJ6KW/QgQh7bAQc7PqTmHIcAJWQ8HoO2oFznr5IoWtdvhUyZjvxBz4Ijd7or
OzxGD8RbDAsPd3r+EgQtAwSUYPFqDO/9kqLq61sY3jPxtemBLcwu0vXkwpxLCg/HtJj7YpCIACVF
wGSgLAb6QDiiqARkboSfNsgXpkbpJod34fsAehsU+cnLmfEgS3RyelrvQemfUfkAM/oi+ukLAp63
XH5p2+5+TA8CL26a1FAc2fyntrhU83BMu35r2tbaZeC67hMGDLVj2Ntwkhj/aCi/OdoheCmlc9Jw
97WGHzMWXYEEPpA+Atfa5EBuZ6boCtw9yi2WSTqFQHkHIu4wnqjSD8zR6VT4mv48deFFL6fLjLbD
0Mc100Abx+2v9Sv7hoQU+25Q/9MFZUGMTdKcDzpRpnZKMrqmjIF4rrZvjl0ZXHs5XHoIHFjera2q
PJePxrskG+RYorZ59mqfAKjfeJhguriZlJ1Nn78HYNOvDQQ7/nqcmyOj4xF17WFdVdnOunMRkGHh
A8bu5mzDko12w1wLDRoP15s9Fwcit0FMfpppvkztNSSaii4w3qNjlRDsIVAAo9Aww6RDldT6TZTf
G3szRAV6qNzjyroa6Qdu0uucOLsu9tWPXgzQGNbzA6eXoa2j+uDFT9rL2/iAVBT9ZLGtVN0e8AHD
fHbo4GW+ks0Jr8gNYm8lVBUUDJI2B6o3noVunavCR1jjnz1fOwOSsx50jscJ3/KcVsQQ4+Vitfs8
r/EVZ0TH9SGx3VRqnwZXyQe+EpfsubLHq8sMjkCqYjD5llQXp7qV3rSPHe0EkOGUCUoSMPefdVND
deXtmzY+wIBG/mQdx2E6aUNx7sc1hoxrfxAEZ+kkH5LJeuy97skT7hNp6jEU3Zc+RmZIU28O0y99
J57xXyyMNS7lD8IJH6Cb3epC3MkadebKDGj5fQ/wo6YkvaXGqmsgKiHqAVs4j5FLZFeG9kY8+tuO
/x2w5S1pbmeDz6AQWhn9biTAayegmPp6xIK31Yi/4FpTBc/Br5Ywi+PVpDcAdsKnJp4fQ4W1Ovst
c0fNdA0b70KbEjI6FKX2YnXdGZvRxA+gMj+Squ66tXYGqPX3B7NpfD6YVbXLJmL0HE5mRxoqK/pT
ByRM/Qh1XAafWbf20j7bXgDqcdx7Y3xw3fkgrxkWNDcqG7vpdA0doU6zOnEfbF0czQH7TQRIJUpG
f9IvXfKrsRn2icCWolVHq6PhySOvr3qY3ipmh5keLFA/I9Vx79GLkilZKMtCebQMSmowsMzsBCnn
daqS197rXyemJXqcFySoiZSuuDhtQqUir6wHf19U+lOBTfI0ew9D4dzs8IuE61XFEY3jCe8jHu5z
crZGZw/r/2C+wPFqKgYAwWOz90Mnpj6P9CCzl73fnNN9tBUyxfFqIO+AYZ0JFqd28ezoCoYdtQwk
KxziHQySV/6my4zHWl95/rk/UDTomc0ANBQO0zHSfB6CldzU/c+YybTOTZg8jRjEj4/pucv1k8lk
drPDYFa8rKDsshKSE64fFw/xqZP+8jpGHlMIhcJHhnAfhvrFsMpHLOZzeawmZxP2+J0xfgYfmAmx
ZD9Yjx70Ja2dDk6cHWnvjlil9W7zYDkt2t/uoIjx025rz/JSMIlRutm6rJurP1dXDJq3KpmqRX7Q
knRJphCMPQeT9pDcSo5wgJgGpSl9n/U84eUdWPSrbkwEz+MZFtepku2x2Hjylhkp7zY+G215aUsk
9UZ/V7Q9RuLokIZx44DLTOQt2lQdlbPSOBujffYYO4z5mDPjnETtWXmxpGsZGyu31dddNa6kKB94
3G5NLO+yYlPkBwB/2Dxcwn0Fc790wp0Ej/qVjHqvGEt//5QY3uesyqFMLOlUGFIIEn/v81NimqUr
RNStQVVc5vuWLrmJWUNcx+BWEOmTzRDwMWly0LyZiXlAmUztQMmaYfrmHxadisrxDoUeHPMoYkaK
btWOpGnoDarGEcefPJo+h2J5rqxCldz3ae7uhDvtvjFDpt9VrLSKGUVqd0V6KTP3JNZSZy+MQ8iz
OIHGO5+edG7cxb64nzJ5m3vx4Cb9Y7wLUixR0FEBveJVjet0CpELlidnJuRHI9RP1cmnsRSn5Cvw
/eROGPFb7wSvprv1sAS2mpxRM7QRfD/oZ+a7GwZS4hWZFqOaTH17KyfdzqE4F6QWIg9oFoLDuyfn
6gHShlQLKq1khtTbGHcehcQOF58c5o9z7eho2Ktm1wXug2zE0xsGDOWT3QzozWZaHhpT8R+xX7x6
D5btkyTET3JFDhbge/LcC22vU80dSgbOWZyt3YLVi1fziDaR86cSNn35ZIcLC9PwCVbDXTlhHwSi
yOKlIbiN0TXSypivgdae6rA/1+tDWYpjjgx5ZgIJl+RKDw5miH1k/ZKDdhgqepCemlo1jsxeHpX6
2GbAxe/ziy6qiwXkZDDWjI8x7Pth+PIonW9DmG+zaTp6+I804q5JsjsZtug/x4vkqE3gx7sro0YJ
tEWh7Kc3UUR3NKV6ly053TROtLFxtqBjQncn3CuXq5Xv2xuMPg/Y0Z0MvBaC71gdcKY6x39Y/EsT
/M9Ncpp0Hv4/HsVCB/CGoRomfzoiNGysDN8ymK5iEYBnFNNVUPoFxXJMfqFNjZlHGPDQnKkZtMiH
yXNsoEVN1l7G+sgsiOYF92M0QC67DvWMP5V/ddAFeVTmrTm+ywdVab95st32KXjCvrluirvQa5/A
lOADTevRN8GNt4cYph00m50+bvSK5AFNaaKTta1dXRkTVHdybG4z+y1MiNU9Rc1LZ9bXjKp855t3
QPCS+b6qnJ3pv7aCLmly66vsFtTJDeLVvUHnSdB5wuI9EQ8Zgy2zXR67sL2PG7IV0mwhD8BRDigd
XRcjljQguju69OdmXLDgTqF/mdBhWwl0i1VkJ5caDzFtLOCbxuD7oAmgMI8Y8kawi+ynpsiKnpky
yV4jzwugmhnTIX8XxX0gy/3AR82MXv3DrjnGSoPXFD+4VXvziune0SWLwie2Hq6mX19gjXEpRo8o
0ey3DXM9jUTSN6LR93ajWe2dztozXFDSCU+mQ1h4B8PC+rrujj2qeZ9eJmXtI3TxtTEBXt/UQ/xi
aP5zIebnMAiemT/EfG0dvrg3tMArPjWC5qYTAPG4Ivwhb/c5JvQ7E4na96wyjr4wDhYhkG2u/35N
mvp/E24wymZRsfU82zKkZX9ak14FaXcumYuSHVAU4g07O5+p+fg5ii4TT2Z67Gww2HHRHQE3Ztx/
Kb/YZEXf/Bd97zMKL2qBKBDRGbsCrpmN2T5WWkB1vHhx6kNUoC9/xQy1AC6iAA/7SNuKvUhKlJ8P
RQ2eCsBqEz8bTv5s/vJ+lIzSRo9JAVxeeofRdA4Zobk5V4dpig6pY+4BcJmOudG3OmqZ/ihr/PVy
RrU3wn5oxLgeWw0vezY9O946BrP4I+jaCZvDfGU0CMCA9H2z+w6+RXByIfpMHgrvVX7fA221zs11
9lBWNqhmoPtbbIg1Rhz4K/ePrage5Zg8mu7F94Jr9BHJ/EGjouttdyATL95MDP7YV2JHzo1SijuJ
vlJQT6Br07rIsyWLU/6KEw6rCZc2gIWwJ2r078MP7MOcDlB4cR3X6IvE5g24HapxfaiO/lNwNBAJ
NoykhEhnKY6XdFAcDfsTOigZ3UKo03v9C5V3ekwGxEvjMIkGWRCUbI7GGe+tXAOp0B0mrz68U+qY
22MGcloDOd1OxkG5fVX5FZoTyb8PtiuTcBTWoWddMNAGYCnPi1TtKjWgVqSKvXHO9E3nRI/TVDyl
32JHSfFnUGEOyARvL+nbM/iJiB3XMJ6DkJr9iL0uXiJDE765dfMKqfSFcOmZChpYPYrt6yStoB39
HEoGGBnsQT3ldT7GQuY/7MWm/Byusxfbnuu4grRZOs7n8m5uQRicrLHeVKZxDsbiKr6RstQ0f334
jow+7PExfjExkQ7guDVae6/jntJBjITNr5n1oQc90VYSdlR89LgBGRSiCOQ8Akk0QeY2KkKKVevC
nvYGBRkW8d7Oh30N8ySHTwXuhVo446ASzgHRdT6fmuwEE3yf5P3RXovOPggKvAnzG2YqdnjNM3Uz
rfqKGGGe2cHzY7rp8m7tnJNti6c5gxoYK+gGndqoOgcG2M6n5+6jAszMBOOxSNBJgqT2A4+aCcBE
TR7L3j0Wa0Ymc8MFPiPOTtCCZ9Jx3wBueiO154CdOWCDK0f0OWsyVpO9nkxOSYQsLCrlfTzNGxw+
2AfSrUleXbckyzGC9h/JVO7093KITk5OQ1C2RK4t89X2niY3Rg0u5CrKl5ge5jTFGT/dTi1EpZnR
EcpIYciq3qfY1ZhX6dV3OdGMd22H+r72zHvTse/lDNZHmPf+rSRK0IafqiTSohjMMalC2Bv2HwYF
fF+MwOfR4jX2ntmmfWLf6oGpP4kyLHS30JYd3KMFO16czmhjuoOX/vIr4k39vLWfap+RX+wuWv2E
6N6Mi4slxIWeFu5pUIMdZyeZwK1gVDeYv83MG3lTAcSZ9B1R1NeA7k0LI7nF8YbCZP5kqF/C6JUZ
PnZZ/ADD7tT3jwA91tid7kxkli5dlcyi6sIUc/vsxv7BZwoUCzcOnFWBRrMpbRCE5tqtyg2NezpQ
KzNHdJRR/sSWRnfnba8z87sDxIYbc7VrJU4QFFarACsO5ymmdVUwixztBtGhxRAv+Wi8GG3zUrgl
UIGXcXafGK5/LEOL4JTME9Od7vpTojie99FEbuCc6KlvpjlQvnq06Qq8DvDHkKiba2q37TEMAc3Z
6Pm47UmHxIcGG2OkqAQ3WlVsR7xIY/gH1ojpxcG23CMw+T675pagjTTeT6gR8SS+GWHwMIbFAxMR
w8zfm89R517dfrpm4Vcr1PaO6uJXzSWs7XPLeHE/rHxs4+aA0SeAZBbzfwXb7nJu/s+/KB6bRQH5
oyiRnARh++nT/7gvP1Cn1R8f7fW9/F/qR//rW//jr5/yk3/85s17+/6XT2hERKicuo96evxourT9
T9Wl+s7/3y/+j4/ltzxP5ce//9uPostb9duCqMj/7Y8vLSJNjv7/EnWqX//H1+7eM35s27RFHr1/
/oGP96ZF7yn/ZepoOxGYSdMxPAd55/CxfMX4l9QdRJ+OR5uMkSwSvpwh7PDf/83x/iUEYlDaaGQB
iPTYgpuiW77k/ssxkAQRBC+/jS/95/v+Q236+2L/P9Snn5JKXXdNi0KxNBxD92zT/dQTmUNYxYkI
jE1pT+Mt62tvX/bdl1jXR0WtnHej7fEwIihLK/lBiPBi1/ItxM1m5TUIGPPeuZ80C1Gz6xVbphfx
sRSkZZoYoNdQ0lKECpuC283GgDPqIE7kM7akNtGE2Wn1qgcA+A+dHtf6dELxrizdsW3KSpSTuFif
UuXBbcGVoznYxKP+apaK8uShmbRDo+cEJoB0NArznu+d7E5uIovNUDe+zg6IhT6AXF9B8yLcWr61
0mjCF0YESCebd31CzYJxdOwMVZASB/jSyMy8Ti6+gqVnbFGHFMpAFU+RAjRNXDN5AKEw2LlmR1AR
AraUqXNK0L1u88DFPUT9Wgep1qpq1TYzYh8kBp0sucdSGCTBimkJ8p68dLcpDePR6Zhk7Jjggdm6
7tF5UltHHcZbRuRgls8+3vXsLCNgNz/9HkUMhQnSsjUzQg17KyJgOJdPqQU9EEIZnK8mdx89YCzH
anQ+IrqP29CEhrn8bR0vxXwkZ+Ry81qnueckD/a1LdQ3oK0WDCfBzM8/kj75GjqJt68zijypBnQE
1eCKrm/PQNRF5mGwrcrsjTGeg+ZgB4wIsFw50F6skNGv3OmbTd2U5WYq07ti9poTKeqvPt66k8bY
8mvPODVczKKR56IG+hUY7ascAGEnswDvpi7b1Fy8ycV2VK3AwGHM0KwzAQcDAFtIBQgcR4otUkxZ
zKssFP9+/6TP2rdwyiyqWu7Hchvijp8um5zyMlO6eEyjgUq8h5rndOWFLkKmlnGo5Q/GfgLfMSm2
zTTXTAlqj3nef/d7STsrqmZU8dy+OKiD4wyclSTWZzKhLs9pjQiDUSZccMQq9/ofqZjbrZvzv435
VgRAF+g+6men4uJJK0ZJNP+wGm2LIZUFkYfgaBqUh13V4cCCf8TJVtew1WsW1Zi9RBW4ODM1mdDU
M2djG9aP5f5JM/4O8/47aHR1H08SVtV2+T4Q5fPOrGl7VgOj9oojFVQmnqIW05ZualHuB73WFAnz
OaNHjxvR1lz9iESAItzbeqBjL31rqmeeX+R6NAvAt+DqUexSHNl3YCrxHYQK2w0C9+megRbXapsz
iMCVERfPIm5Py1qumOSM0Qj1EzA0yCX7cBwagEPcwuXxjWKkscuDiVw5AFe0l/7AmymRMMY1Umar
kizZnL/uBQ6zFv7FjeXPZUm0Bd4hRvfHz8fmLPffi6xE+5hVzUZvuSglJQa/i9KN1/F3Qp8vFt17
Qzy8rVGorJe12jRk27K7/Z/vWVZvbGH5EiQ1ow4BD/xy82XkF1vNRPaGo4n6eqmhySit+CFLLWvd
tR0DQBRbopwdtW2Y6RgITOmH9iwVg50qCmFvzTksfHXrlze+/CstrX7d1iUIZPS7y2bkq2swRbzK
5U8v72z5tnqY8nXS++vBigA6DTSsdYhnDxGgKnfS/VNBvDJ3FGez2NwIHfFVbNHd68oCuy317cuv
dhPqWmmKUqitvedZ1bvgv4l2Wo2xj41TkP3UkKN0FqD5MUJpG01M7ao3YZUkVKOQERojPtXZmjEm
N4eNPw49UqL98qpDDZtax563AYzVsmIJeilD3Ekjv/sUAyfOzu1QvAQtnqDLMy0MbTsFOAB0IXNG
K60o3G2Qfs/xC8uRo2+n3AJFVzNtYsJU4KyjkY+afxJ6dywydJR2wKYRMYWfCUjQyKUhKTUGUGmx
BRJcMDLIU1XoDE0PqYZWn3TbycU1Cc6NljebkU5hP4puz1AO69lzL10sb5XaOiyvf0/a5DGVjKP6
b8LnztrqaU675MWi5x/lrNqsLZu3DLEFMw+MrAYJbt+Rk+9mD/PxrLykJQC0CVf5gh0lbs4YeFoc
qTxhknT8srw8oyZzCoJfkbA2oaUkTi2UBTscXkX0Elcl+E1mNbcxSe9ylSFVM7ZszfUqQG/BQNa8
DhOosWwnvdGMTPnMBohsHS1tI9ejz5OxHOZ+jwFMPFdvzMBSZiZ3o+wjtknK48k0NLOZVJVWy5vX
yn2puRDA1cZbpkN8mI15tTyiU1QQFnsxjOuwYB/i+sa9/zyq/xYVLEpRnBpWF7y+GW4Kx4StjsbG
dmgBVOOt1PFSjWz7WqsNf3QZ2GjM+ZYxsQGZStzlNSut7NhNRT6Zj/kQXW0b/ZA6qph6JH8wMblX
z/xycA3wBVY0NUOfg039XYb36SOqQ1VWVBqbDRUOsANohzYmT+2OctJ1njt+fYAbZECpkCIRmWU1
3pVVRFl4wpc1Z22wa8+7d0cHXtWEHG1+kn2fzQkjZK8ZEZXDwvc54NZdn4hjXXV7svmnzJXRIa6R
qLhMIK8mjdvepkkAg4XOaKk35i10rjyQuA2mbYN8kuy0ESEtYzfnkdFYzTz+pcjio5ZndLHolwIU
t9otI+zPS2RWTL1+MA2eDvWtbuO5q7jKHg1pGyfsXyhqum96WSGGU4s/rab7Ih62evU2MWp0mDqV
LkokJ46xrVClWrFD+7P3sKkwfi3bk4a4c4W3r72iRIk2jUleVq2n18mqbhiss8oeP1FPd9aZHlGp
TVrMQaCFlCb3SN0D7XlI8mqrhhPpFMG3gvWRquO0t4B7ec230OBEMWhqHWmK4onVEnWEejzSl8ie
O3UINrbNmKhs4nPDnl+ASrgYrjLiYKgLOxMw5zJ71O34EQ+Yt+VCFMq+rpiMl+Xs09wQMHGxS2R/
y8uWbTXlAmOrHj4N1cQBpiKM3De3uajDXeazv3sSm4w2wMYmCMcvpdnvVLM/0ak7qTfFUodXW47Y
PdUzWTzKxSrlvtDfi1Y2ekMEnaxBt2E1mEQN6mfY4ltkFETh6rOATs+qC2gBhqSiKgoTrvscqQg0
qZp5E4ZuCaGYpZ9ZXb2pDSdeqY26L78lI4LDJURYHsLlX/TzmF/wzPD3mxkGnlVzQNXozWy1oj62
HetDMluxgUyDIm7AYy83JVYbsX5zixq9w8rK5fNyCroum2PkWi9BAxLgmtrsga4KDYsiSlAQVHdh
grAjr10icDm9ZMjGeCbAOyx/Zjk/B7XXeCo8L4qTns5fcZi01lmAeKjFMa4Z4eAvK8yBysrV7xuw
20/NMN1Vsv5eyW7NCq23DviDoBoS+AaPutUzeNAIGHwU6kYFnciHGgFSZW6BSPyKmmQ9jimpNhfK
jCUSwpg+68zevKyKTl2DoRO/hsSbNst/LVuJk3dvlVU/gvQmRYoh6NPnv1X2zynE6XF5D1VovbdW
tMPVV40aslv5SYXbptp7DBWaUSw6h2pTL38ENugBoY4HhnSIRDiJOxsQzXJILJt+jeqk7KkRxh17
4rJ3aQ6PhF9o80q22TlREdLgzl9lFA4chcCYyoIECK3b1kWROM0SsShRRR6xdP+U7v7fZhg/51tk
W6ZrCttlulVI1/00wthX7JqiruXvGGpZyNUonwKJEe6o2W/hlJaUvnQ0thmjt9KIN0BHiE5h1Xh4
mW50O/yq2Q17le78mivzTYxsb+DHUVUFOeh3KleurP/hdVv2XxWBjLYIk2PZMqhkmo4lVYX/T12l
EOB+mwwwqBqcekoAXdvcwHtA4GXAjadnNJ+SBCVKYJ2XeL4Mu4dEFYKatgOYFDYzun0cOQeDQMPR
433DWKXpEuv7DnIeMqFVA3Y1jME1oQusMFZm87BaKpXmDIAjYgoSoxY16ttz3uynsPu6hMVz2Gz/
4R59GnNT79VC52VQsjVNSrefuxXkKk4d5v5Gn1hiDKswnBWQ0+VqQWrl4O3HEOhZqV4vOcLv1NYR
CI0CW7st8U6izOmbMjZXeUPlMWMuXyAShEiQcwSMGI6qLQwWETjUdt0DwaNbLM4ig2T79+/GUq/2
T/3A3+/GMRzXthkrEIuk5E93TuREvTNivE2SY2rn/OpsCCiG6R/moMG3dghuRt3xWhrgqAWTGsdl
4yh1eewEILhiSu8jfXiBGPnHU7Y826nmDQfhUfRLza+QBjZSp70M8r/aWbgexw0oFWcokoPhjZyt
RKjtZBUbFyyJuqidPtkr6Ax9+OMf3q56gD69Xcc1DcsUhnBx3FFlnD+93UEOSdw7yh3Fhg1ngMCA
R21N6pjIunPRUEyoGcQs6BxmUzwSHhNfmAaoreU4XAI4tcUttyKTw85FYwW4tlUBC1iJjp26mvhU
BQbI14yVTaXUqrFX9aJV7HlwnNQGQyFpWou+eTKjAtmo+evv36fx396nwTs0HPoKpufqUn5apEOr
z2TAidgsRxS8jBaVCQfkxKm8snQsFs2elDLsdyMGXx4kEmBZwGfwZDZS7fXvX43lqjrRXy47L8d0
dZ2GM5Zj4Go/XfZId73ASOyNJ4yfnRdQ9p0BHa9KFUP7Q0N1e6bQYYzojxKgjGub6j+aGAwSHF/c
PN2AouQbd3PgU9do6eI3cqKqDnXat+EnhTY/SKt5ST198AVNTAic4+NKmkr0pA5QMk9ZY+mwhEd9
xTh8pZoG+3jiuS1pxeAYR+tIHR5LtKf5VHJcv0MjWv+RuMUDtHQHboEJDkGfU0oN6jcvj7+kuiKz
s16j8gpUWS+IGUXn1+nr2ZHviU0eGKFOFSNTcsiWKOYQr8cxTkRF8KvJmTrEqP13rttaDF+735dz
vFDHjGESu9e+PDQj7JcAMRnjLWTHwdvyvNQRwUo1ktd6BrjZYYIL18zYxdURFCP1YjCiABgvL8sF
WooMZh89+gXxyJgjCktRSMWVRpsMAcl6MG06It5zSoF8tIg7qPmoZB/52+zzSrSRTU+FRMEQD1eN
Ae95akG8kthUTfO6JGJLXSfvbUjXZBKYONfH0ecRKYboI0jEpbWdrxgnRZvEpVbaxMExDT1mzzIE
xLED3zChV70OzGIXtOFLIPaDzZ1cQuCxMLZpZ3/Hl5LsTp+MC2T1Wx2MziqXO1NMyePAL0PZNo13
80SpD1vNVadKS6aIf9lGR2TQb4baOYWpHTLxQjzhq/cUlJC6rIHSYh1qzxmhfm9A5TCJANXdIuDu
Dwl3eiN6ziY3bUdgL0Rok3bUaElcMAhYp7027CBi4EdCPrCGLEcIfnMmRSEXHlGOVayHOFobJZan
6gxIW0bUwRhDcM2QoOmWeF3OEjFGaBLm+Oey5SbuRE1Jq34HT4zHt9sPnLDsdWPFw6qLODgbNyYW
1KsHBjCf3agvV1aWVKsRgzA0DtNjQAPtZDjdusoZbAMZxR7s1MfBi9h/NfK1vklWjWECV1RZ+VCQ
sc3U3JY32zY9IDvlkjMx/e/IXl7sn0uAFmlrrW/AM6lKj9ocaWYkm4a91aLGiDHk4++6tco/Ux3u
HRuNXQtW0VQQZMb8Lx0do8VIolMcEJVOCYQaJWE5Mj3iF0eljewqPXiBmCbMEPLXYInvc/p8S10l
wbO3rfz+2BXVkxcmOOlZ1CSCOqbnrupRyOXv4saWeE9QUNekph9L+ItTlvunIaxPIKe5a0bygesR
gL5gMC5YZO0GmUznEvbUUizAJ/GQu3ZwFTVY4glB15I9GnXCEzZW/pJx60R4G9eIqXqysTCpxdSB
GoXryGyZwTf1ANiOgjM1NCQzlRMtz3BOt08rKlIBlS7+ruIGHEdh3L4ZVYuEaSJ1tScLB1S9hKux
ZCgxARMhLr14TDXJXY+pKiMUsfdQFs68cXM1q1h6X5djoEvZIbKIEmzryZ1TIldBjpsdW0WCyUDk
inrk6noavw4ee9HiLUWsuFQs7XpgAMvN6EPn3ilXB6VGbrLWtJCHnzM7kR21qNBimIX5KewWWKDR
SL1sDMRFZ4DTAyFqO/mvpcyoq/XbccQHstaJYUfwj/1xeeuD2iWiys8Ruzh7Qw+KY+GPv1fXgDHq
ueluzfcej6q4/h6p8EsO0duYtIdl1S6R4fLEBIv6gARpJUx4QYMGlc8RxmVJBO0y+mLZsbKPcL4j
lUj/SWaouk6fzzyCRI8YUUrhUer665ln5baXmjlSiQlB0wU+mZHJaIMFEouxEH/0T2x15JipfwlR
tgwm5SZ180Py8MJNqNSmiEVx6mKSlTJ7Yeuc5yxmOTV8A5v03EVXETWvvdkmLKi7isT7onbuWrNx
xAvLy1I6kkmLvESyP3oGkV0T8RQUL8uDlodPCWMDa5WAUjsD508y3qlye+f2NSN8oAVjWW+Xu+Jq
4KiyscS/mGHn5XK76j5rMt0b4+iDXuPZzS1SVi/YFvABQbS6KItzpnzMNz0ZjctShhoZBXLFPG4M
pTUxhqcsa168SL4sCZmVUxeq2Gt/V4mXHGyk3LNxBiDcUuorjTkE0YXR1cV62S0zkEk9NjNM4QHg
6Da1jbE75Wl1RKmrYQ/alyCSw+8myn99CXuMdtotFW0vBTQaudhtqepw2gXWyo0YsFG3I6psylA1
2CnGX1UwTHo7bArHah//Pk5axHefwiTpqv1BOARCoGz+umQMb7LSBugujs90qpYM10yjJ7ddLXX7
Ze2ksod6NP3AE9Uj3ozPA++HzIgdMvIpttR9+g9ClUU2/teXZem6RR1ZhzLgGvanLmAeyxH9Ui82
Fe0kUDca0Bf72XZGKpDLSlF3nXB0ndLKB6bFJMFomt3uH66OUD3Uz6/DJNazBT1eScfsr5fHC+Vc
pzMF4NpAsJUlVzPGoFsfwi9FVK9wjPD2S9QRKJ2+33jwwTpH9Wc450gu+yAJ14NjrPSQNpaKipbv
nkfAFqZ81SSKaTv8qTFQu5uc5Fumz1iCsT6MFxCLwJTWlTl89VWBRpsobNSQkpO5fBSd+ULiSkkJ
c0SKCq1bRNtJG1dMJ9+1kqq/EQfnPjPKu6A/RHE73QWUUqOozs8trc1o0g99RxF/1AYcDJ2ImWF/
eukMRMJ17oE1dTV+gsrG8sQuld+4IgkeCFUrg9ZCZNH69Ibvk9sKSLfT65hZLzL4mjtMpS+bal8w
b1Tk8SP+r9gt1BitqRdGafO17QB1WoX1daTy8jtPxZ8ibTiYBtVTNjQ1noG9+e+emdHqZPbwE9No
eqxwz9iQAj3HCVdl2XW7ibF+Dl+bJxW0gMfxPWGGvLEqfYcXzgcRxyVK8Eeg5zEQG+35D2I8I/Z3
S2st9omX/jdz57EcuZJl2y/yMsChJz0IzQhqzZzAUpDQWuPr33Jn2euqW+9VWc96cNNuZpLMCATg
7uecvdfmrPY9X3Z91G8eeAT6+HptqJPo2Ym7j7y0H3SV/P2I1uOvpTJ/quYMrepPEZ3029YnQD32
DeJzEM2ssjO9QhF6zlZ4321z/VTBAo/q68rgmdKPnSpwu6bljKcO+LpkM9Sah1ulDpdoP3JQISWA
tVr9a6l7ndrwxdIW5du+6idMC+qB1BNQ/bI7DDxp64QcqhjedI19q1/f4EW/nAVItzo2qTFt5+N8
/PfPjfyXppJpmQHEJYk0wnF5fv75sYGrGK1jUcldpKYajpu+r9kPU7RvqbptLPUJ6Y9WbxV6zFwH
agiszmH6VUZr/Cln5xq4kv/qk1Ki9vv/e14BbBjRtE3f/sPL/tf9E9elz/7pSNO2XPmXnlJYeokh
ptECU+BRbaiFRnYO9bmrbFvRCbAwBaSebjnD49KrBoXaXKWqlSQRZHKoV7KGwmf9xNRYEAMnbPEg
qpYq7WGvAM/uqFVCjcwBL9/VdvkSFvR91XiI+ex/6rb8PxZ4W63srrSYZti2dtb+Q/uhDwSqSgc/
pR5hZzlH9Nh070VSIl2YgOJldgu3SLXlu9I5TjOHvd6077OwZWyj5kVikS8dB67dv7/a1l80uIbF
qgo+zeT28G26eH/Rr3h5BZEkm1ycntWLzVxtXXj2A19PyOsDPaL5tmfyn440enS9maYMYgh415/M
OrHQllVhbrkZEXWaoIa+VP2kNwjdftVTzBoTyxSn1n5R3Xh9FNQjABPlZuRn0A0QofwHGgSthn9p
h9DyoRlCF141uty/9h9wrS1DRKcffUHu3oRpy4ivmq7qlVybwFy+5ERh5zGSMgLC0Oz02Cfeg9vZ
NRTIc9SWxdM0v7he9eL3QXCphrl/bNFfGmM1XA2OYV/0L9E0eugJiJTGm1ql8Y+iIoDYbCAskfqH
J94w6us5x3+J/zYavFvPFfAl3eC3yMfDEIfuI1TdvjNxbLkwQuybhZnUgUuVEi3DU2YW7imJuuoQ
FtbjyG7LayYcFV2JgyKdxCVbROtVR4tgNcdhH1kAAelZcFf57XOFQSPJmZ7O7HNzCAx7Mc1nctMD
s+e6CyJAeuVBtlWH3OiDa5eJexiHISwLXkCA93ZjNOKP6YwPNr4QkhuTS2vwJFZe6u3IUm3lQiKE
3wD2FxkZHI0Kb8OjYgtn2VKRGxiFDszpdna2E5kgUD04U3YTpi3OrSDoQ5LOOL0W/nLs6Z4mwSOI
znOSgg/GAGKK9S7rMjw6iGF2IfKbjGokico/VkSGhk1SAIuvPQ+7IqDVHMcod6WKxDS+fCGe08i/
i4e9N3FrWqN9YEOJUhtGu8qRquKrtOcOTLY5uqNNl/cPpfAEKoZ5E4PDY1SFW1dcl4t110GsSAB4
4DSB+ltFDaHDSE3z5VyI331x1RTwxsl5+OE3Lvwx9pzEd94Zvh9ir3xDOBHEu+XFyqC+0zDbGEnx
BOxmm5okdxhvc09oVuLHGE7kvsYLE1dkql7k1+BYt8aMQqer7+N53jek0m7aEy91g1+CqIWGYz1s
2CYdwREhbFq3B7NgmJnZm5slJarsfaI7uU0g+4QC6Es0EKFFdoGL4OB17Ivd5FZExffb1QdvZY5f
ngLfmteeZ5OejNq+AeAYEMKVhWjTMD2tePkq2+Rqjr/4F9sq4PYtX7L2CCO0CvZkjhALzsmZxFjv
2l+s26XnMg54BY1+E2RYQTwR7z10VaHfMdvCR+Uut2vPPM3Mi30w40xovOAmakiTSoYLgyvm6O6l
w/4Nd4Zxmv3LabBLD97PfIiJwP0zdss2hyy4EIQ1ZrBoADzPkWTE6kxPsw0AJ4MH5JnkNcl417nh
jdeSTBrPAIqQGgfOa8icxwDSx8v6WLLh0eHd5jC9q+w+x2FUNs7r4sTvcA5pRiG9nnx3s0p5jKrx
Us4t51ASNDZFV28zQCGpiVepI2eXYKxV9rcNsw0osue4mA6ma0CYRs5tVMtucsoT8TzvedjQxQpx
4c04G2O6tU7G2bIZ41NFqvQApyKQzSP+Y0RA106OYz4PHiKJ3cy/F2K5m8Cw1d07KrEtQGxMDNZ2
ltmHYYvrtI4uJU20EN2bF1DIxbeYzu/rtb4LRfnhWC5A9ZzcWyZmdlGeZxe9d0mGJTy/rOpuejEi
KXlIwvC2BERT+7iRm0OVGNexTxZanj2sVfw2Y3MMymGfEBLqqgg8Wkm2f2Eh2bHJczAOgUw1CBvj
qzhgMxGtjcT4fpHYFR+CNvmR1eYvAhmJtDZwO9bBZQ6uRUwTTbrkoz9VJons6d4c36z404xfLuCr
NwmSYyLiGQXbO+Mp8d2HMtrdSRU1wFqHr9ui2f0y2C8hcIPc+6oISi9pNwJPWPt6W6Mh98E1Szqv
8I8BsK1kcBO/nnTbQD7BbPWq23B5lO1vo743oOYKeRsJHvl+uWJiAzILrZRDdNOSP2ReSgCbWj+j
7USvN6A9x1ElxKUdEPsn+/aJiGJqk+yumSEwGIEmvmLODoOLbM8AZDch6JIZddxSwyWJso1fR1ts
mHdzd255oBUa1jNbQr9X9Ei/+sh59Nb+0tnRYRfPwWYIL0ijN75n7SdiQGLy8SL7YbV+z2I4zWP7
6KBH74iyIaJ2M9n1Rdj5WWWhTGjzhDleQ8M7ltFXQwL5nODDx+w3mpuiJeEIV6HvfdjANPwIiQ8w
w4DIUbr7+8G/7axkB/d+Y1Imr9LD+Ig+wiv2bVfihbtXPP/OOjUmee6gV9PlaJic9P36frALfMPG
oXNaep6/xloCH2ivLBqeMEg4cXANWqCt87FxrH0Vi3o7ebkPNuCpoLfNLm6T7z5XB0q5qxbLdsOc
WhAWnuIlxfZF9dB5IL7ouTmQ3kvjUTpvKcMXwWh0Gq8M6Bph+FU1l0CtJCFbqNVvPf/PTGK9BOJE
9UckIUS3DR3xTd8zlXTc34PlXnU+ScsW+N32VWFMGLxs8uzOnOiIo7UkoTRe3kiYGUW2t0LM+8Rl
evOXQ/MrljiEdHiD/5YA/3SgirZV9zzwEs2oijY9KLzCoLFSdY82Q3eBsmOmxYbalORn0BHG8tQa
qCsDwUCR3EBnxOgo5j0aQp4xWoY5XKf2JJo0Rv9YLxvDuKuy4WBlzdFsk61RlIgmOny2p8EcP/o1
lBsJjHFb1tMlNPI7w5K/Xdr1hlWf2sVmc853K3FGFI3bIriEFc+R5YFusLHUZ2A6MacC9ULOU3qv
mRfGm2A2sZvSvq3+2AYMragsd7bk/Qze24RBC+zQ2ZzdLaiWpzWhHd0jxzXN9F6+FmRAwLBae6iz
oXU7hhtiQpP2yTZx+xsTHOfA/lOZKeV8CJzE4WZeO8JaDe9kVenjAEDXxGxgvYzun3osL8TqIPYl
JNYDySVUU5hzjYtwsj535dugSF4jfVvScoir7mi0LVn108KdDQHvo/XdXVpkhB344iSz7CEa78Y1
hVtPmVtkJ8bV97FtM+HNibgiYscK7k2+1f/wMFFkrGe4ZbfxBUXdTWJlR5dLn4XNfWQwQWIE0qzV
S+b315XkBIIy+lfT+7+aEHTDWiUXFzrQGC0MWGKf9AJOOpyaVpq0zn5pI/ORATwskNz4WFHQIwnl
2DaWw/CQ2ieTPWgKMofzY7JsW2mwtqTmrx4WHureaJvaZcs5ILYQDe6K1oUdTVssdHE9ERsYniOP
/0sXaI1lX7bXE0YO1o6JXD+XqjqOi+UqK01iT5cIKK8IxVPrzysUv2E+13j7nl23GI64t+qd/ls3
F9Od3y/nsViijpw5SUM6L9mL+NbQCcLdWs6IaNVv46oiicwiRvj7i9Plk6hkgguQ/ABlW7Nn18vY
gP05J8OFnJ7IMq09J+Pqugv9ZpO5l3aJytelDPIzDy8V7VQUr8Y09Ce/rfG6hiRNh04vtvPouICK
McPqL2nNbtjjyCiP+gfM9HJZIFbvNM1r8eqlLGgdSWJn/beWGvlWE+W1/tsgRbktii11q3Qz9HLh
GwkSkOob5sF2COLK7bb0KKdTanGiCInZWH51Bq++lPByjNe6SuBBPeVu8Zgmq+RxELDZke4N3nJi
bjQR5bNZRg78I9bkKf+dXpsmuJ8UyXjqgvgZiYf0qhGbm3OuzP5QEmdtj9YToXfW5jDbjIKZar2n
qM6YbCVvU/eH1vHZmMun2A8b1DGspPOklLRfS0q0DoKHCX73erTF+umz06r/zJakt5rZxIS3pyGH
aJPXEBAXsukWAqjrHo1Wy4vNT/Ekp0OOR9YpwVP4g4qFNu86d9nlE4mLFaGIE3knAZj1gVyfEo99
4oWPTSehuqcr1FmoAyQkC6QSYBIiVBW441bSp2UBhZHQqdU9KHVa3JFxZQz11q+24Wpw1JOMWmpU
mvEao3o1HwIf4Gpa3ngbZLgxJFWBfMuNPrzYQ3Xcovm3u2RXQoFB+LbeLln6wZpzDqbywSrAo9Lz
j5VwF/kWa1TJUGFtDz06KDzCHBOr+N5BL28QlpOMHV3w2r1hiolkj1H3MPl0SQXILCN+c1ufnZ+Z
FEq6+fdgMLS1suAa87J0q4snmvsq6LktKoLBDWtnE7PTtRK1bO2BSVnBBjJi3nGE74k07Stc8cQM
f5YcD4ImpeYk5yF/TMlxMOxiKzLnNcNt0RC2HFUwT6R73ToW2EPCJxyS4o3+yW7uY+9PzQ+NavuT
6fJmDkPiAghjncmhKYsDqVPhocgEiHAaEhOxFp5IoBZbQGPpa2VLMfNK1lcnpklrNJ+y7bnYuMfA
pjwEJGdt4oX91rJ5oCMHvXAaM7JiQ7OH7HYCqsy4vygAkdbvWF7JOHStewHvKYBU7Od72ssj8QKc
bMKRwJK5pTDpHkF7XlsCSerc4Gd2qu1Sd2c7HaJtmaZgsV6tXADbHknnK6vbZMBim8RAOAltEi5r
RIOO8Aa1yP3QPFjuml45i0MQF+6Pa4oMPddzpbvSB8hhSUtCUUUNk6AAEtGb8PLM0j2IuogBw6Hf
kWW+nJiuSCpJaO7rYwVgAlpA7/UsRdPRl3FzzqrlRutXVzWmgKvyFiYFnAyfTKMwsux9W/rTTTSF
ZxiJ1B8jGEcvg0uDJNbdxmsXEn9InV2YIroYubV1OFElx1x1eQvLaW6moYDs4uf8it1iIqy6FmcL
7RXhQbg3uyV8WhGzHyOzbk4N2QLL0oQXiLwXkwkKNRvjb9pN1rFvgAXJwWffHgjvobk2nmJzwVK8
olMafcLopsp7K0geug/wZU6RAZ7PCj7JubgMlk2Sz8D5fEwSzPMF22KS2Q+TyTloGK3xpIXLRJRY
RyLsYYZwTQd5SEvSzMj03A+2LenpA3/PcrIHDLrMm7pf5Z517KGC/VgH1fZbtK77mD7GSTH665ay
ocKzIH6Wnf9QLuEfE78Dk0mUj2tkfK5R+cTZBPSKupQ14mwAgvGhYgqgxsPWUknWtOlF21F0I1QL
GLxgZyQCHYdyK9seU1P11X7m3uZ5CDXHpUCEwvo9wp4qHobGna29azsc823i8tIs+JhGm2MKVKlR
adjGwen2vwvtaMgsE191MX5P1gyVWxbFC1r5cQ3PSV7wGGbjZQxIyLbQlRoVNggDfnbV8S/5qPO1
p6NrEbsiCujxgm/Aq9MTiYNTmzSvBUSbKBAdAI92OpDw8qJFTbpBXcSAwxbpw1VQI+mADtOG0w5U
cbR3TixPrNWM39X79frwk8zx8jLj89UNYj2fd8X86SmnNZHDkM/4cfof1yINLVf470ahfudV4W39
GMGDnm3pnyxXQzCJHPf6daWyFM9GNN84PZQHZX/K/YCxC+WV/khQqhW00jHeMC46JrJ9YH9iJvYt
uNBfEpuYOzCkExCgZN5CybMwlgBfqUmAVFaFBAEMsridDbUR3nJd7mo3f+tDAytU0T2MqsevJ/2V
ZZymOG4PCbHYQ5Qc5/l3ryYEJjOHb3eIsVnUEpaB7dCdTTVTrU3EXxKHG3kHkHWT7kHYE+dnNVYA
SvghAXZpAYaHU40BqUGzDmhcUPIQztmZkMGW3KaOoDXPgLTqaymsaCEhMOecWaaInr/K1KHW44Ay
de9akdAN5uvarZc0AFim/yRTA5oEm9VGut2btrms6yNu3/VGjWj1W9S9WtmS0SNd46jXJz0JiObm
iU6EqzUwU4HGMmX111cssoL2OCXNXgt4tQJEd9sh3W6skQwurdDVCgI9rcH5v1vgYMzMxqCCozDX
EhKBeB9bAu1BDzHMVpiUaXUgdv7kvApBi14rifXl1p6CEJhVVKxXrrDdDZQAFw0lTm2lWhEDa+CM
2HQHF4yZFCzPTTcKar+BeL9BzlAOGS/rYYeegX37csT65YYJOA1TPI9B9+2GgIUGs0bQ9i453iF1
TGtbYh0OeG4bG5yx8iEZzPKjiMl+iPxpZBmhEMOZHefexlPilalSYyKfO6VSjKwCcJmWl2jbZ6g0
M2UZX40G+2ftF5wg1E/tHevFSVpWQDX3oBM9bpU2RosMqYm3lgU1hHZ+q5XpeqI9Uyw1DiVsXDMk
GWqCCWlPE9nGa4jrvccNiLR9NGnhiOP3ZM8lKCeOmt341iVdvdOzRD3+co2KhaA4TgKnSnFs/Sg7
JRDjuWG4b1tqjKP+HOYBRU2bPOvFwQV0RT+LPnUruOsMMPhx+6dTSZZ2Qk9Pkqil/D3tyGRfDdjq
ubisa9Uf8ia6gNrCL4ejZwsH96Q/npweHSsRut7vTdiSHUGA2Ob1sw0VH8m51x2siPZpgHIlyiLB
PCWaNk5XP7Q1axFxV/JxbYnhyFmmv5U2esnKZjyVAGjUMCiYuz/DWpA5zhSuCoJnY3Ce/cQ7RF3B
UVjp0zLc3huRzZh9FsTXyrgSTlWHkIufyaCEqTvKTqW9KRf080aRjQebBUVpPb8XTeXkE+zEfl+1
+zQfOBubSYedkrFhz2KrF3m7heGZd+Sw6Bu+bdj31/hO//QwwULqjBlpaanLgHmkgyzT8U9U2R9T
5ArCeYMbPUxJ0+WxtcF0Ol31y7TW27qoP0yaVnHQAlxFHZ5IhAKOmV7CzHqyxiI+GXYTkbdU74RR
11dwDnECKgNBU8QUvB1cTgT6+gEzOEFdSY6c+h4yIkp6dZwZ83QgrXR9HSJ545UW0wZp/xgiN6Pl
XDAcqKcaFZTyl/WYheAMeoTYqTG6kvTrZULf5qnkzBVimzV881Yrz2L0FrvBq41tn0MV8DOv2SbN
TVggEcJtzyFObUrufGcTkq1NkmPuYnVC2ryxPMc/+E1db/WSl5WFjTLNxdbGLYz+dj01bcyUk6wt
BgbQGsfmWls7lA7hyBTxo1YH+czHlapMVPNofk3eSzO2tBha57ctesgq0/Cj9ZNDCcf5YPNEb2xU
nnSVGSvGfgZXdXHLrR1IouViFxWgFUGYoJRA/UDLLYNp55tkzug3oh9//RAaAtNgJu+0vEosR4bZ
pyCqqm+DSzHa66aOHIPpxbrrlbgxTbjFW5vbclYWv9D6WQzrse2z5NvoYJlJtouKQ6a8LQbcuNDn
ceN6/tIDOj0E1suFXvL05yJxeewtWGH68y+y6I8wpfN9+NXaK8tFZys/SncSUHA4NYIQnW8lbjCU
Wd6tfiN6LKs2Q9eRVzVSExQYyafrOqiiYuKS1vAFvjIdEFrf8xBVN13XbLTwLw3hTCclLTwMTnr5
1xuSkSnKcHDWD0ksHXQS+Ki42jjVfTMEKcvMplJDbD2jz1z8eeKBiQqp1MnbIIzwYCPp1MtIljns
XkAcRMKoWWn4vxcpC9nItBjNZhQ87F5Vc8ODOd1E6KM3+irpm1OrmPKSpDKDrsx5aE/6SKlVu6Dh
3xNn+NLbjF510j54MFBufO8+CLR6JljZivYIjIf+nH3zd5pGtLkI+FoD95Cu1LlKX5NYyXvJKqp3
Nf0JaimDm8e/yoiWo957jdlhkXdvOaU//vdm3If+bumS8Zi2dFu9lkAaZd6xlJTMzX7gUdx6JUb7
dQhoxSuvtrKqOol9vVAyUeUjb+zKNT3YlX2j1kivizDYtzM6rJTv1RpodA2bMkrPGe2H0M0/Rkx3
R2LnNo25lCd9rdJ6BJQ1h1f6QQd1RGtkROSLa68EfWszFi8zpPNK7KHVje1M3T5H5LBpaUlfEUsC
RelF/05rEPOK7pvbOndm7EAMV7Z6UnGDo5HiH4wWCPH15J0AFOx8S5DYIB8XnP16aXOUHlW7C/Xu
kjs9jd67TDm2tfTNr/mg0QL/8dI0hmdSoLTDakM05maK8+3MVT/o3XltBzrFYGoTXN09fH9o+zLA
JMq+j6y94/wvrvQThpaz3svfQ418iVjRV0ukV+aY0l3L/WpTWna51XeG1sh5Jpa/2ApYp9QFdnOu
iuGRF93Fe+1yVrqbdeS0k3TpY5fFL3a1m9eMFo1SrVmkhHAkIEEJE8c2WcK7RqnElSROHxcA9F2t
CNPnLtgnY/7COw2BpbhXjjM/d2vacxzgZbph96YSNCXA/yulgS4kZKuJJCzZyOPYInMW1W+rt/oH
bwqVQ41VMvLR1ZckpQBO2AcmDolJJj03wR8ttdAuCX1BPKI7aNbQZ8re12mYTnJEFlCrUgM173Vi
p9x+Sr6rPXv6RtOYB61ACSTev8KL1k005+FHtOJGadcjoA1mW+3wqXWeQ6z8s0Tl4Hoo42NjGfeu
R/c0hTJpyda9Jozkpgm5VyuDPKO6us4WI9mnqbvrlEJKvWWrr3HqjCR7qYWz79kJo8Z7dkBmQFDs
t/p628HwOnbuSe9p6iHRskV9SiqjZ3utWMPMVgA3+KHvDH000BdBH7R7VbXpJ22pnEc/dF2tCdJb
Al09OtN/VyZJJ/5y6+pd/00IorZY8ozBRgPaKyFVSC9qrep0rr7aCQzKlhbEXuCeG69/Msz4mBKU
pBVMbWmgL2mHL1FxDF0cJQENh+M05TVMBxLPGQTwCCMaVsek7xVMneD8gczLIV8vwpDXzbCUB63W
HFvG4lJdrIKL9X2wn2afzkGfU5su97oOCDLb2U4NZHD9BOo1PPWKZN/038e+jsBE0YUd9gUsmXBN
rinwrt20uA2Vz0pLTWyZvoYOIynXVf76wUgQIHJemUz3AQnVe5X11/QBvjVrjBvfm9A5huRy5r5B
xqdaHfqh/aU/OVlMj/kM3c4EvqyfLC0JVfarYK1szA/Wpz5X6WVHnyPS3g12btnfVh2Dh4UBuVJR
aW3uugAVQ6G+0YZSbS4hqZQ0D0pLfQNrFXY/KgMuYTO6rtU3vN7ASjjGflTvQ8d4TYIJBuGr/qZp
pbSZo1lu59z+XhDgiw8Ah/cvzSzkplX3T1ZT7tKBPWZWcQxHC7lZipwm6Yy3KfS/9K6BJU1soCha
W18Ue125a6F6aBT3YVD+WEuMAAkZUPeMQSJkhFrIbRREcZIGnLj9I7c8OXXiq1VecIPiUX+OS+bi
n8CTSB4gJxWx1UV+OHqcqJHU6muXQHOsBkimLDXDILArlrSwzHKvbwyt1jXb8CwzRAXx8r5GC2sJ
HtPTYMWKhI13PO+MTZoDK1NvdRL+s5Wnr25MpK1RMz3T/1aV5sZ5cFxj2yrP6NzxY/QnPfbGVysC
Smd61nrp13/cBBEnVxhcbnVy1DIohEh3YrTfRQpq32jOesV05hzzMyzwlYjQ0KbhOFTIJbSP2Wbh
VEuF/rDU/6SqFpiVs6IutsnEzIv4wKdiXtfv5cKQuCeYdXzbdvXCMix5RR8i+6IheYOap7wyXPP8
vfOpo+RCxAHdjZrhBzHAalql320kyGUpMTkg7WftDWer3CI9uTYK27zOJIlQhsP1j9iyHTQTgPU3
YTUvBzE+jZRPdHFLkF3OKA72WD9HY91cQt989Fdj+LupmIqSumXoNgQVqUEMR029juubXr++1Kkj
jokUKH5m04uKu/ew3hfBQjO8tAcqHPszWrOPJg/NRwIgojkYv6sox60eZoJmwRIiLVcInwmVEmUe
xsesJSjeMyCeORwcXIRTjOVD8lMHmew90O+HeIUHTtRrD+Q5dNeaKXe/M2LEnXPEYMOvHzWHgFJh
ujg5zVX9YbkCuYzZ1VTqrNNadTqk1KRj4BNL6d3o/RbnImW/NmVgB5/sfNuu1nNjJy9xJ79iw7no
ZVzXzN6SIJpPkBbo5aPyJFTaeL3kKZVJ5vMusORGTBPFfevQ5xFZ/eDYfCBgsJkH1OyTrs05l2po
bpixs/Pa2xDJ9aZK2WMswuCwunr1a1yaJMebyTEe+cnRQMunYK6pz2OeP579gNa+g4Zj5lx+ElaB
QWPsHtPee6JNxaWhXs3DIbzrleSrychftICVCQZURVN2VymtsZW9uINet7Ny5Ekyww5ZWqu7G7Jg
G1pTS685JoIAwtXBA/IEOdU5O+gKiH0ne7steCwnRqaWP9Z4RWjykSNC7rzX3ed1Ex4YHP8Us+0d
Okmnv/ROpc85rJjSX2EYTjvM2B+e056cEnr4iAZmaEADZSIrD0NLzI5xoeRiufPTcMek9C6qEF8T
cnyMs5TxbLE1WkLj46iPjqDdCABxnWFn2sOwaxaQgMOEIIDcgxBLz9IMzaVBKuaW2Vm29IDzYWRm
jQlqEEQVCRfJteUTRrOkkD5Adjz6kUvaw9p+TtMSIgCAXzJ1ySWO/E22kH2tIHOO5+/XZGaIZVUC
xOEcbcMSJ1sP2kPCNdnSkILyXV+PlWJYZfV9V5BcN8ja38MkHiajvwmtCjhv6KD7cB7wmBQU/nSX
5rKX254CY2cuLJPxDHl4jon/aFoiwJdVnN2Ku3qMrSeeh6j76pPyd9zylIwKzW1N9n0/N+9raBj7
cQLhoH+p6cBUHflfQgpyIOPpng4TDevB+loXNIZZve4sMYMAJWe46Ex0dihV3cGDWBzz0XYFVlqu
TImHeILaEcnhakbQWsQ1oe2+c+/a/lPn1B7e4YW0MObj/Ti9NcTClFAP0Rug4u+keK+9CFqXU5M9
gS8x9vzhhx80P4OoI+3JK5E35Zz1VhTScsjAUsDbPXWBJGCMsRRTN1oOFrqTqYpfggXElY8yhBaz
vM/gT28sK0bgGwKJbuDeeALm9lzDAVD1HOOnn5EXPTASRw244Ich6PoJ69ofXKeEfwA/aElfbv04
IU1ITDh4VHxLl7828zBSL6TzJuwvcTHSLxwCxs1OtCW3GaL4DCgnpc4m4cvOTnGrvq9JLDUjOabp
2B/45gLZq8C/EeDNm6f8g2LDOa5D+yros64TkJa2ercZ6RzQ6R2Q3dHoCp6s6I+HmIK8QjCMeDQu
3tQFr4P8GTTWH2cOwFdGya/EmOVNgsFOrmF8+4rSGLYq5sgO6xA4Llpbllftep/aG308IgMKl4xV
HrXRVTxTv62eJK3Mi58GpgAAdfAdeIRjNaY04LZbAfCU5XUwW2/fo3csgTNd2XUKKgaH89SaxMg1
5nhjgoaY8CRlqbnx0xghfmCX115tv8+KmFiOqi/UMSIB2LdsuzD9HeQESttFTy6MNd0NK3mqCaco
BCGUHFP1s6gl+QwNbTwjY7AcV1+ZSoApi+GK3lh6mRsyqcdkAZa+YLAUam2j2oTf4Zeg29Bqqaqg
KkrUjJGP+TEj6MryLeScDof8QYK6HV7DuXGOnQtaCVP5HppTeE3247Ude83V5NUvtOKOlo301nUw
qRUhicZ0LaPj4E/dTUqPXnTWcna9okcTxuTeoNtxbv0SCw13IYsbGovs0iVGTrQ7grQiGFHxOFyI
OohqZLnE91SqMvIa+9sY8D8CSD4DcqmKf0ZF/jNy8r9ukt+crKqv/t9+1fGzUhDH7q9f9E9Myv8d
EEqdm/H/p1A+5dX4+RcMpf6Wbw6l6f4NPoeLqQ8AhGEEivT4zaE0rb9xexhgrANpwBZAhP53DKXt
/s334K4brmkbpuV6WDT+jqG0nb/ZsAB8w0YmbgU2WMv/AYYSboPyiP2jSUpi08IwgeXfcDB9BEoK
/w8Wg2CmrYt3gGG8Z2Y7MooJ2jFDsC1Re7DzchvnFNcL4nGeCNSXS2ebmzbt4YLQ3mYRAxdHJULL
k3S/pOye0jYMEcZy4u5vPaT713ZvHphm0JejFGUaNxy9uPzZynqf5CbZs2BMtyXEj+OciGo3oENP
BiFOeUurLy/mhlYSKbQ284UIJ2EnFFtBZW2WSXbt9tU9bV0EGQNRpqOFWLVkh6N4RGM/rUm8SUP+
DD0RJypK1tnhMWR8cspKBOM+jULOxYyLDIGg1zMYFFjOLjGxWVTU+RvI92hrE/vsORaObh7xsPEP
Xp2RR+RxzBxHNmo3R8vXlz8hkDJUM8y3uMOMl5J7H439KYmdz6kGyTxjpNl0wUBIsx1zyipSDkws
qxOuuGayTkXCIRVNF6QFq7H3lhsS/EqvkQ3WZWyXXsWy8/cT6fbIz/ZxhvbdjzAgDmXz3o3hLcoA
wlCNOd8OHQeBemhugqB9pFJ36D0x+ZTrXVtT3hRW70Ja47NYyX0KPCwNzJcQZJhw6rIWMSK8tk0m
wIHL2q1AYA3rnt40spMpllvDrjarDQAeX0q0KUo/2VeRMlmzoIE3Y1c34OFbeeXu3dl5R0h4DAgx
xztH4uDYfvSwp0BNNs+znyB0zWhkTZP4lCJ6E335WeLV5pr3/s6hTStLmHxT5cZbJ+ueUYzDKGRa
77Fw0+fpuBSMc/2uNhl+wuOpq/F27JzyCIOAO0ViaK5ya0eTYtrlCPQ3JUNx3mK+yxpaXizauI9J
DzvU1qvpoOsZU+LnFnATwdKCwtkDm8438F0YIBABwwCG4a6V0tRr+3Lj2wgTB45iDdGFhB7AiJ+6
j6DekcOA0B8J9x7op7E3e/8GBbm/WfouQdaL+iUJ3/t68s9ROnuXNaeqalMwXY1tIHjI35ihb2e0
F37gUzQ64sXIEMKaIwBoud4woAu4K2bVMvFvQ7lKTnDesaxW57EcFkaGQ5XysWEE7JZxw+DgIPhk
qoUcPfexkMweZ4etdTQ2Sc29yGjYXL1dYwUZV2n5MZgEMUG/O3L7v4oiuxsMZkNuwTlinWEz4Hrf
DGvWHpZZvvacUzlnltztojjj40MrOBfYBojNdqwfM5nz295XZMxl4698tn2F3Il9dVeTegYPbUYc
lXbEJjX5UVImbsye3hFbKfACbnjplx9g2YkZWmfjEHfjcbSZw6/IPQCB0EPt4TWnxershJwJu+NA
u13QGnvS/N0uZkynBUl/R7fVIvwmzx1CQyzOw95CH47grSkKHig/x21mjjwoRfac/R/2zmQ5bqTL
0q/S1nv85nDAMSx6E4GYgzMlktrAKErCPMMxPX19UFZZZyr/TlXte5FpUlqSDEa4O67fe853mFWd
p0zPwZAylmAWfE6Spd01iXY2hJLL3YQ2L1JmvQk9HJpJyM3IlFhYWY82hIZNDVfhCLVjDrN6r/BY
45gANW1+jBzyh95piR9DZSYVe1DPNIMlgJk5ZdeqoeTXxm3Uzzb7e6Rknh3voTayFmsMfKnSFBcR
O692nCHoKwHswgpMxjE76LBCvujPYqdZ3tC2N9VyijqPzOyYNwZ8LjXEnJ9wDfl0jRfCCPoCXqQr
T9J2OF3pZ1BGYJEjgG/rzjTyMxt1r6pyKrDi20RUWGC7pPE23FuJR3Mg6NLqs7yFdF66wVBgZ1A9
rO7OxePQVRwzbWg8EML10lc3UJqhzXvdR78Y+G/Tz4Pbc/IUxiVXUjxGpQlroVyOSyE+Un95rmC+
/zwq6wTN4YqH8u2OaDbUlpjc4MM9gbSKUA5ymaj9/oJURmxL76senPxgAx4bHbIXIhCQ7czEOI6P
dTy0u7Bg0IZxoVNfFIjbFKwLiEibh1vy1Rq6b5FnYcRFE4JSYk1swXd/JhoikGb+oBeLW6trwaXi
Bk9rZXX9TdiUkiW5b01x8LpLJngn2KnPrjdagcqR8zM07Z56jHG1DeouSrNvPuf0pl8qMiFbhTxo
4Alkjwen/CiXJNkoOVwNUqSsxM8OudG9FCyhtebaZNIuT2Ndv+kca/DkzFtSfrCA5TzzRr32BCjh
SeoI62PdH2wucKst9tv6PSQ8j84++SYGj1r0oCpAeNySl4TFJslodJfhJnboMxQ6fYwZhVyUZkYO
Wvke58DBtbAkLGZE67LNCgy30XOhRcVmp3/Tm50XdCESu1lWzxlQ375s5HZZy+i6zA5ZYRyaCP0y
D7V+2xC3FGTCVFu8Rjeralkg8rqPg9SEbpvrSrAz8zsvAcJYxUVzbcLPFAmH3vXTfTWS+JkigS4Y
EUCu7xm4L8YDuxTFWXurze5haUeABSN7P+yvtVkkWwbIX5yEeXIzpW9GTVRRIYl6RZwTldWlyQbn
qCYT8/YyqMBT1pPNaRBMSMk9P46B53m3BVG0Ox1khHtyJZR29Z6nkwpoE8O4cWgdhgUSoTKJ7iLY
cpuyjm7nHKaVSaL3lM1PcZ6+FlihbcbGgT8Vt+Sv4BJxrBShBinuUY69T6BWrXWMgArgw6bKEGv3
7SxZj1w6zEzTkMku/Sy4u4/+rjMjh+BpjuY55Od70UbbyAiaeb4p65zU2pDaBIjyOjQvB6kDRuUr
d8q9dOgRLrSwNh5ov6suuHu6emdz4TzQhyzQsdasLGsZA6eraMXT2GGzA8YsnPGN6xfjAcfhuZ3T
cSoijIdOic2B43gz1mC6U6co7hNXgWzpiWqoll1ae+nR0foofTZzl1gf8RBRjlVJICOTtFTZPywI
6yu3ezYLWhLYMk28cJsaJz7fxSO/U3XmblwiTG8YVvypjvZ12m61VXuBW+f4ZJyGJ41f7icHSZBn
k/1qZZXx2Kd2ECUGQmdM/W9hFZhyIRl15TegwGgc+iBIxQa/t86zGzEvwLhvmHZ+micQk8bUNUzJ
6pYEi5LR/XUIE3MH/XJGLpy+oAs3P5XMArckv3xROHRX9xQAJsTQe0hT98NSqf1C6wYoK5TbqeOi
nzYVKoa44zjEcDNlWbOTvYnm08m+1xZevqwAgBHKJsgc7sueUSLbQUO4qS0rOtpcCH1Z0k0L7Qer
xAyOrkczAGbObkf2Bp9pb3uaEBag0jHdgxjoDeCbxzn0H5UbPc8x3txWJQhDNCmLGYpsrFMC/U98
Am1GmbYYLCOEsUZIItXgHWlxGccUleuhGzVZHomSW1Vz65fecuQr9Wr/4iVAqXdzvZxaong4Gc+F
0S27ro0pzZOaWWffTFsjRrSYUf2mSepsRVR+QLQF5xuHeBQTA5p14qzzPRAAckIgtCQg35ze+MGl
puas/mgWBcA7mq/MykwQM+OD0VKLi8VIt3ZKTVkj1UiZpZP/FCGP811MPWNGLw25VsH/afUJDs0h
hhPDd8EMgWt/XMKNMzKkiT1E1pMu212NdILmJlVlVxM9PFv4cgdJZJepr9JBDVGG4dccNZQBNfUA
QG0JzOop8U1MGwRsUI7TXHQ5zvOScXIriSUN0RWk0atKqQPVEr9KOwkP/pB95ti+BUx109fLYwJE
/waNQRhTLTU+gz1TpC1a7bsIty9eiOQR4UL0KTI1815yWkF+sHH6+LjYeILCGrxTnVdoOYmnBaJN
CFkElFW20CVatoHyCd6yu1NHSzhoBv8H+Rg0OL32pXGYX4q63frWM0BFG1dzjga9ZRaaVrR22wkP
bd+oe4JjKfHg/iyYCrIv1kiDpBhrrKDR+J4n+hp5k7edlxl4sp09KCt60JoHIGMSZgJ0Dxs+WN9f
xK6WiLIRplJQps+2Fp+1TrxgHO3HKPXu2sw+xXmBf1dRJpbMgoBzrJQbrzyvLPaFe9kB8OAXvebF
Mstbj9fmkGgCmGI2tUnE9WTQtg/JXzPRSrrqJZ9WmJ8/XjBcMKEYqPCKuAAlG3HuZWCpBlEdUcNR
ykT0uCqwvSgQ/fhqTca0HnLYNNZohpz4TosiUXqPS+ccgP+n6NBtWs1JcUNccMXcOKZh47KfLG6/
Tc33jlsKhcn/BDnuxm/EjaShuinyVfDsRXDgyny4GcNWHUVPnlnnFLxVPBPmEuD2ZJmA1RaQNnFD
AVNZ07cwTuObmG1kzeFHTK/4KPmEr7nKjjVfO3CMHDNCNKh2InmWRrp3/IgedlMZO6PV864bxLby
J8E82PMBbFXztScAaaPT0diMU1oeaQazZidMsBY5E1mosmtmjCeyK+D2xNihU/XQtScdlvLZMt/a
BhvZYPn5UfvD/ZCpBKFJI48TCTJeNpSPOOrMs2nYLFnjG+p0/1woIwACYhK7hRcb1wXuvcnzL0kz
vIVND4jUM7LAXzzMr6IkqKiPzqTWYPSG9ZYja9+GDYA3QwiycOhPFvncsHKTo4mXCIg4o9WpJhui
mtJHP5E1jPfZ28RNdx785DTV9TXO/Sc3jeioCfkej1l2mvoS8TWIFacrb0xogtvJxSEeznjQSwGz
uyJ2S6LlF+Z0UYhhiBnOaWAw8bMS+ylKQ1RkxRxvrM7nbHO55JIzNW8rQzxnPQW1bvtTJDN9nw0z
kYoijvfwBvKNe5iVHm/U7FK3N+QhEY67gx8wnKiut85UCXrZnMDd8D1cTPNg5ON1Rlzc2uz1XMbi
4mZwKj3usSZeZG10x3EePhnjkp2IcQBtrfwLuXC8Be7ZiIUMfDfKDlhRAsjffTAOlXc05oqZvSW4
2BWCyX83f1t03QZZC37forCziSUKiil8D3FkbQ0Bobk13psuXU/SRy5CmxaR/4WHG+1f5DuipUjJ
vf2Qmy7fhd0eg7zJrdHBaNDOQWl7H6P40Nj3D5LRrTl0fqCsR2Fl8gSqZxlpKdPndzYNNvTVGRvu
5LTrR7Smc4LYRftipi3iatT6dPrbLOTuMWusF+SQFxnFH62ltNM48tPoE9P4cSOkrA7TDJ4B/Ap0
vZQxUOZJHnq0ydDDT/omCttHhTF67X1z9fISHjClouAsmO+0rWYklHJ1V9QYrZguMoo4FHk10yi5
XTHPIoJs/MEQJt+1U6YuRswdCxxAuXZ9cDXnrwVmnqbKytsGyVw9x0eF4TeP512NM4dk3nAfpwL9
L5PeE7OgeqtEWO2N9s5j4HbmNQfNTH1iyLFYfcIfhT89tOH3sB8+PKygU4uxTJs+MZxYnaeSk9p+
1W37aWwtenrheB9i1eKBg0gSLVJVZAQar96qEnWIH+bzNjI/Ms0tGHBSubOYIgR2m3xS/nAcy/xb
yw2QR3u61iNESls4WMeh281CY86jH7NAseR5YwSLwiKZ+RA4C40LwkfjaWlxqkRmHV1T7rveeCUy
Mtu5JxYQGRRMUFXcXjRXcPqG72Us30xRxOgp3eyAAJ2V4LT0kUL1ENVQD2o/eS+M/H4SEkRNDFg6
jxLARVRkVw9xQ4zsZi4Ia7RlXVLDTzM3b04Gf/Spze2p33hYz2djSXZa1WqXtwxtzAotWNVBtkZv
xpUSQQU+0Dm/j1ZUrdHodD+pOchMUYIXnO27l8wLX0hxSgMdDkAuRT8dqnLd4JxZxhwSFVyjdOaD
vra9Q7pATMwY8J8sMx+5rpIP2XyVnmawbYSndIpOk6zPmTm9tChBa2BUOQ8Kqd+po3z43DZXfbsi
gXW8ocC5t6eGohZ/kJbiYiS4Ah3rqEuqQKfq7W3vhPt+7XUm5RfSIDibyH3LygRKg/daN41B+2nm
PGjDI8jRmayQgY06unexQRAPY/kUNap7WOrIofxOz+U0fRZTeuNW3u3YxgJA5WfbXe4bxPnMS5k8
Gt0UECs3UUNy90saRjaEamdsvelxiSHZed5DZI93GL4JTvwUMyBSy2mhZXTi3dhi7j12Zn4t0lVd
0UavWc2uwuMAs5Ejbv1uLeFidtVvUXBgX4KJhVOL3512aglcerKp/K3x0WmtV2ayt7KwfkA94mQx
GLayrVVyi4z5CRcLd7T4oc0xqC9e9grKTWyjoaiDKk/uxZB4d81l8XPSv6fl3tFgwlVYmluAlF9K
DqyrKuwfXPrVPu+JuPElQj7fac9Nrd+FnWDF6lm1bDie9ZyRvM9fTRc+syMpT9U37Ubv8bTwBHT0
o88WOsQRykVPpOZaOxxMldlbWyKEdE0OrgixHHuTO67br149ejSl+6CthaBxoCPYqa3nsew/xTXT
65j4ceaWYlfgfNwMbU+mQaXlBrH7j3ZyXz2jxpWs6xs/Kk/tnDxXWfIxJpYHJ6D+vsiuZaHNxjEb
mBhnojiYS5E85wZ+PVfV+6HxHlRWM86e6LaWJrCskvVNiOSKIpHwWWMcM22fvjsOd7Rw+TQbmj67
mzwNTUcs3zn2LYyyQ4t2EhVvb+chUYyRPk+NcOFA0HhbLCLg/U90VSMAlbRUYF7s42klgirEk4CI
D6FRv80aQ1xIFEMfjkztYa9Ta8IWoy9E4lAVUb3M/Xyom/SxNlKEoQu+MKuAqDTytz7ku09EE9cT
YK7GNDACViR8Drxhtr4aJDNvFzJYtml4ZyluZXVJBxEQQemJtyrXX3VPR8xiloeIgcswnILd0HfP
3ID6bTHZYvuzzeUn8XGgTt9Gipakj3Sc7vlC8KL5MHTttzyv08DPS7JLHN6NyRq/ZfnZxae7zZc6
PmS53kcu4cg4Ju4dGKO3nk/AFPOloENqBSg7e6lN51PHx7qBRIIMEEYTEwUG3AgXEAhXpFoNxxSe
LLl+1gFG7nZGaGBq4zmL890AO8PSbv+Mg3ICuDIyoG564lYy2pzc8fpNaPgDsNDhHOF2oQ/o0o7B
s2ygYw+YOXIrGMc9w1fQwBnSE/1GfOyH6uKgcYYnOGrk1VTmSzHRTnIX0ojAQ8Lb62hcxE7O8pLs
69iwHvNaHWsu1vjq2q01UBom7sTvzJ5IBFGPlAPPoaAvYjg9XZNKfZmJdxBe151KL293JvgZXYtX
aJkTFhY8/5VGIdLo9iaPLXq+7M+WyRXruGXcwROgkNmy06ZsEej5I/5iHIAxGjJD6QTTEGC5zOGN
oPMemNYM/7i1X4W2h31u4MDMeJoUU/T+U+mUVt3Rmed2ayb0EIC4/Dxc6RYanOJOdSu0vBuFTHed
7NA8NHhgoonfTCFmn+yFDyfpxZZli5J7Nb464IJRB82CmHW8EZEpOXe6b/5QET7tkCQSWc2LR/Xy
/0e+/63cQR9U5P974nv43hbv5fzn3MH1C/5z3qv+BfuSdEF3DR/0TTCuf4x71b88RzlkYboWLREA
ZXzJf8UO8jUOcXmeZ4KvU55iSPtf8173X5LIVxpBylImX6/+J/NeuUJk/zztNYV0PNMmCcbByaJ+
BjP8adpLMDqOhZ4Fpu1+T4Un4/2AWIE2rR6CbmHgtLV4QuV6rm8WHzcISnOwsVlZ3kemOFmFtW9S
Sd63DxfNakJiME1S6Dkum43wa7n7+VcX4+BBtxxeXM7vlgYuWj8i9zQW6zes0b8lDvILuYIcR6GU
chzu138dXyNhyVIjikFZ1e67sdjhxV//pWr6Zr5+ZUswAYOIdpklihm/D4driJ8dWHMmNgODmp2X
J8cEfFlKSsczrYj5jjiUax9ztHDJtw+1SQJ7v4Bqk1XsXa2o9a6OLbxr81HURxRNFWSmaLwpkoqr
qKTWZCp8/6f1df/HB/S/SuJBq6Tsu//zv9eB/y+fm4Ur3uJSYpvIn9xf4IY8snt7aKuKkd+oLk3N
kIgxVPGt7QCQJAmOQyhWEEY745IUln1QDSW06aPH1aHb3vUDF9OymJAXIf/iTnmbwFZ5irA4pmq5
82ppHnVhTPcIq9vAwdLKMADQ+ykPF95M8DbbpuGW74XwUxMRf+XpTgSvI8PobuACD+4pVBeGporr
jPheD5H51qeODiwwKhAwIpDcZXnb3aZ0vKEX+RUUMSM9MkyZdjR/h0uXl5d6JJ5PxMg2bW07lymE
3KbyKGK+7Th7ArfN/c+/Ms5mbhvm6pbiwrt4Y2HTumegZtUGYW/Oi04EonLZhxY9VffWmJMFbEhO
CvRMLjspNv/5r8TsDv/8QclfKZQmgBv82cSTI1P0xU9u4p82WL/KDGonrVBUIr1qLZERJkbUl4Fn
4ggIRuicJyZxbzet4+Y7rnDLRRh2jwM6tUjYnt6LWTD6k1V12wAh3KOPFo8ibKyboXNujNToEPmx
BhJ8rtsoB/xR0tnczR44dC/pTBoAFkGAOdyd3/xqv4Yy8Kuxrm3p26tYxfnJDf3Tr4Yfb1wGgOrw
MqyW+NsIi9PkFHAY3PAQN6a6uFPr4qfg3opVb/bwjmE0N2PLORtdj32tJvTStgEKoLvGeyLZLI4n
X2mUhLdiVNaV1kF+9Y35N0THvxGJeekMfD14YXw0MGB/ifGgpZc3zUyDuPYL/LiTcxrsNP/8h9V2
9C71KmPxFYQ8bwZ6ptBgAmjItr95B38NT/n5MqTCubfKephh/PWw6qZx6rVYxaGr86HP0QTYc95f
zNGmKRGVRLTL4hqvf5oFTaWurF/iBAYmZK4nX+FXH/xz5dn++eefJhUT17D+N2SmqFYHh0Q0POtX
SE2rdo3PR3fjcigI3/3dr/JvFoNrM9cyV0Ssb1m/BIZglmREXNOR1EY97/oVNNBbj12emOeff9Hr
pv75p6Wq2iPTyxkKImvk//5rWTgz5tTvNk2SeDgceVbkbbQzxvbCrdXblF32m3P03y0EdjzPPZNX
7/vql4VQ697yZtwOW3egY2xEHeIlZE+ESGXIdUwBPC39VrSmfypCGuCO/UMY2W+eWeav7FSWAdUB
Ki7bYw3Yvx7m0yI0oiEss1MdMhxqqI+9jFje0lEbznlx9SPssl2Cmxlm5r0bN8NvPj7z78cUEx1l
SWoUTin7bxtiTgrgEAi/MyQRl9jsLYSHeXUDPBMLvgAHV3VfnRTs1OyDDEm4jAzW+PAHjD2pnyaq
4JtV8SObaLgIonnmTeHr7Oafd8y/eatsMoVdoVDQSeX8DIr505lTWp30ZI3aJzaQZJuGBdyS+d2Z
eylrRDMbdpnE2L22r3Hx1FZmfP7nV/DznfhrxcQ64UcrZSPHo+v51z3rGiaZePQKt0t7NO0oeZpi
xmq2+JzlWfPmpKXcdjShuV10nzDzy50zGxJTnIZsWkDD7FCiZx5hxGHpi2vvQcS3LcLfSDSA78cp
CwBOdTTYnEfRIYq1XWJkpOr6PUMkByzJqzs49DxnZM4/H+jFMGN8zKoXmeHoFc5i38rWNTZIyLPd
z2N4cgh4/ee3Qf59zboUHx5SQVavh2Dwr29D5pGr0IdzRTDdOW5cNEfCH8Vt3Lni1qIPgXVjOCmd
n/XQ0QF0xLPZltYn05zRN7XcYQcohbKIhj0PgYjgHeucJZN7wh0nQNxBXvjnF0zF/EvB5MIo5iks
KHYZFv/yepdVOjLxePyjYOobkRycUUbX1iJKw0v917F3uKtm1W3eDj/++Wev7OO/Lhl+Nj9SeJzz
trVW83+WVDpFaKeprYltWa2lxK0YCXRA0OqdpYtnXjKbSWTj7/b0v/mVkVRZjk8WnElB/Muv3Ifo
thJAm/xYAxHOe8lAaB/Vibv6ivSGaEFxbcuiCezZx7pgzXilnPTCdB9UIgkpVtEVZyY2S0Ay0HG9
jzx1lyFv2988jeXfnx2uyZa2uU3wNLbVL8+OHvdzz62/2sauFF9HFFNR3G4aqZ1PqcUsrlIx+ZDQ
VFIDv/NoiW7bGqjmhyYFSNhWCn6eQtOTLF9rp8luJt0WdzTlDAZ9IZbFBZocPI3fvL//5lN1Jfwg
lweI9/ejqDFXy0KIfd0qRL6PEvgvTpLfdAxEme6CRFjy0Qv+eSVxu/tlKTmCat+n5uK4lvzxr0sJ
rf+SLryFpFwxhMrMN93o/pzJ6cFf81hREeNorbA1hh7x5hGo5AQVnofvm5B7EIdeft+L9Gnuoq8+
k0AeL3GAburVypCC9I2BbAx6TApzIAtjcjKU+s0+dFj0f/sdpCl8i6JR2ZwePxXIfzrDUz6e3m8x
bqQ2dePs2Q9MQ+qDlxh7pr4877043DLtPuRWIjGyQVWwjfQRIMaERiQilTDobVJJEbDZCqmMY+C4
WUISQ4Y69piAkIYSKzBXJm6wpMzv6x5VjXI8nAfeUO7NqH1YFq6xavD3VmX6N9TVp8Es831nG98V
BjlwhDsDOMyWwd6FOcUjFCLvcUWtcRZ6uIfoE5WnKjXoxifq1IWx3vSzBNeXM1hYhs/043YNpjrA
3kQdOKKLDzw4Nhi2b4sw6S6mfh3gu+6Gygb8hnEsGOsFZxqy4nGNwcpjpM3++KlsmSBbdfy9qy1M
NiOBrtTcgYjcZtcb+gfYBPvgpuUdsh+7Yzbo+9jUa+ZazScv7LqnB65y5NGN2HPY9bgNu9wJvMgE
ibJATJWrdo+bOXaK90hMgEl56gUD8vSzCLGb2IjWqhKDYDc6rzLJjV3Xs/pSl1ZeuqYFFQzXouli
L+Y9AZP1U7nNb0aLWG03TF1oimgrDdm9WGKImLA43S5rDZq1BUbO5B7PpNwmJuN+c8UWG7aRHDpg
msTHTttUP5B6oLe1aWMXbfEV02IHqyUFEa0pfUgGPUS++WCt3H7YGf70khbzV7JFsekVeP6NMh35
aDll3feW/lwLgxF1jSqhdCxnLyaQJZ+Ute/Oi5+tTlrjdsozIIpoABzLCxmzI+ycS+MjG6dr2Fe4
xcx8vvEqE+TA/LUrZRIYGFPifGX1IETQCJMLbnebvoCZoVMgswjB+5DCjVFSGNSF3k0yjE/dlNxp
sEPMwKnMqQlptlDWbLq28861Pi2tsAmTLVnXcXxJyLsAu/CaQT+BoeJ/005T3E01s3D61dmB9Y+Y
yytXE9gZ/cpZh6AUaaR/93PvsZh9CHDgtvTF6yHkj9n8ULWDeRP56zC9nB5kr+BSDM3XuEZyiqTh
vIjvjprLIJEgCfMszvZ4ezTTCvuliUrYL6t6A0833jxWwYgvOisC8lsRpJWq26sFbhwcufWy2h0V
49TIHhxgBFzlseB8oA9HB8BO3sgchVTpIWpJhZ/tQT2grlXgAHXU7lbHEmIzDbCHaJNtNJUfxdwc
/SjtN+j45EFpfa4lu1xyL9kbsAs2kPCXAyQlGxU2QPMGyQhmnGI8JvphbJNL163igdlEsrijCy2P
TdeDTjWXQ+1mT7pAgwKR1AryUyFpU+G0dA56Kk4tHeEAvhkBLJODA5x5CYNZK4FlgJ9s0EO17VYl
vDl+K1w6t5r8vpgwRC7/m3lxd0gfrP0k48+5RmDvOlXLEFQVZw57GJZCTfQA0OimY6cRmRq71jGj
zeyLJ6tEbOelhok8HwBMEedM+YvxObY/wt5vNq3zjV6huSX2+LnhRGKu4MWg7UGceIz+jQQZPzRP
Rq1V+5RxwBzSzBUnb3lDq+DsrbT8SsZrIGs72infnoKCSR2mDcAumE53FJvPcTnHlww1gJOA4u1a
UM3hfAJUF15To9lDwIWYZVkEB4ouRwuZYuWwmT0WIoxxkPTffDoQdQG4s8OsuXHK+9bPzth0n2V1
Qur0VpAXDCDBJccFHoRXQv5uDcxVaOfjxM6DlCsvweljEyTt3G0ZCn0OAX2kcW29thZ/MFi4OJ+u
wie3u6r6j349KVATGkvUn8AugQmf0HxRhahdMtfvc43aMalHjR3F+aI6XezjcfkSxz/iNANKmkG6
bdDb8EYOyf3cGfdFOzKbFw3DIJ/2vTsZb5gLj15V2/cO7optmvMAQV2OhCwGUyMxJXO5RwyryJBD
k/XYmWRxlZ6/c1r12qeze8fnyzlIjNUU05Z0VfYqxtIkcuENTb/zgGorD6w48fewIBDB4DbQHhlg
4yBeFjmDGzfh/9gDBGyF3DXPH4Gih4c0pt+yGNmT6JEreyL/UmAt3nu0M5v4Ln6mGv1euF73gPjw
2ocMVRXQUncAQSo1eriqXVhOORb3qCAFsypbCET0gLhRMC7OcScHzhJJJhRwQb2eOV9n5y/DajSd
DoVCjWrn9mmM3Q6QNtr+n0AjnykJGCQqN5U9TVXubN0GxSFhuARA6+gjtlocRQOg38r9ogws6Ijw
6RJeQRAB5ZIr1xxH6y5K74QqQTVlkq5g/g2Jm/VAf4+mooF0c07e63VpYPHGl4COSmmhGDnhqbFk
gtpZX3WKes5S0S2PylMbAorrV1XCGL3GZovagqS0HVyhO2WXN+hb1RWX1DvXFRVAYW+RDI/nvO2c
a6dIZ9JR8dhBUmgkr6utoY3I9loXxgsU3Gcu24QEhgn/m7snHysgH90+EmJ2zJIWbA1OhT4b0UxZ
KFnqhJq3GuxjWdfJiY7hDUinYu+4WP8zw7lmCPpBbtNDXSr3YEXio2zR6/vUa5MVM60i9JvxVPrS
z8w8W4//zlnxjnzjTpKSy/i+O8QwnJe2fC/teTj1lUHYZLNgmgGzW/dBWta7rOvGXWjqdl8UJlbH
JUFIK9y96U4dSuYqZpnP8mAz1EflKz9mTSTCOPkSzofrHiWtYjay/KQKAlFsttI1yWFuuusaFSD6
K129S+NH3g/etiDkYoObDMa8AYl9avOO3q/3SIF6syDU2cYQdeyJEC1/fZW5VsWDAVzdsq51Iq03
nnj5rhxSyogG/K+bshcAAkeUguSUF8ZGl3wtnb5dbY3nKAcqx+3DvTyPaVF+bYfqqeQ2sxEILBhw
uHSZ14zu6FzV+WtpkQiNdh+93yGK9pQj0WId2wG8jUy/J7Y8ggN4j7pPE3mu+9g6zliTg272TNJD
7B3x9t5WcWpvpCKoKwz6uEU4lRUoxGkT7+KIYx7ttiMk6rG04ribtiqCWEzEFdNy2FKz0x+R6ADV
LP34XjbZc4lLedeY4C1LNR56op4ASEx3pFXCMDXlfJSt3VL1Rh+9BZHSSosjgcl3ZS6YYHrhlTrt
Szoixne6+saKxreh1Sa9pfwUtY0OhoraFEs6IGs+064f9yJxqDv7gEjLF23Px7HGoGtO/Q9tL19h
HyNeotpUI9GhI9KvLDtM2Zghs+h3PMacnbbG+xLd6JUpJ6hV9w6JY8FOi59aLY7wkbZOKsKggMS3
AYpovXBLfJazAUFrsi615UTBLAhuRS/u5m8F0vttUVol7t30xprkoRCuvnEBsKp1S+TSvOUwxVSS
rNavVeGYyf5+QM6+61rnEV+f94i97JOdSEx/1B1Sints+V6gMSC0mGovol6okyD6UmiPNWTi2TXI
IbTmR1PSqpiJqg5mLIZe559wtnB3ssFGuTbVZ7VycaygmK3+yZiAeyMxP0YM+RmtpT7ubeMtA895
V5kI39FiRcOSX50Wm3nGYUJmTUbSTPEDfBmIloLdQWBHQ+RoPgSxAh7IFbp6MsGJVz1u9nuavrgM
EyOC44+3hX8mVHWBayzPo21/nUzjzmJe7Zjtpen1KbQaDwN1QX3HMW92/Y+o2Toi/d5xWovutswI
b2ipB6W2DyCSNpUU18wcj9xK7m0P9G3zrNIo3jjAZ/MuOZQCgXQ6X8bC/EJPbK3Q3slQIH75szW4
D4Dvd+ZQwvmjnYMUggreMh7nJL7B3YpuExTy7NTLtjKhCyrUfH6Jb8VGahmWzgOVTvLQUFdpgTq0
C/sXLiUZw+29wVVqk0forybgxoPlL2sw3rlEnmA4+E0o6KvDGHdfoDisJLbZ3WMo39IKfx7VOVe5
hRXRgU3RpcZzV5JR0GG6KkLEpHMI2nx9pVW1RCeSSI8DES+jzsTWQzqBtqx6Sdpw78zyMYbUXpLm
WCb3OfZccqjrbdWLb3FlPVT4MEgz9bKtbS4RwiMTE6ujeUa/MWwlbB614mZQ8adxwKOQAEKN6jDQ
jYvU0P4uMvVViAncuMBsaqbWhEgUX61f3nDzwWTY+M2u7JOHQiXXVCTDbiF/AU/sS56F6Drp15aO
eEtc76utVYB57dXmnS2oxGLk94TKpJ+cKLwdDSIlRHLfUfrT/66Ocbk6jlD4RS/cLee2+QIu5i2p
64e+d3Adtm3g9TboaS/qAy5GySkrVjX+8hkn/gs07JumdsFcSRJm7EZFO9s6u21j3vwHV2fW27YS
LttfRIBzk68arcmy5dkvRGI7bM5szs1ffxa9D3Au7otgJ9k7sUQ2u+urWqUjQZOEax0skwNw3Wc0
UnAmLi1I65Z9BQ/Owy+nBtYHk76fVUaemLwK9oue4mVIPIZN7MywLNQK45VS+drbJTO1wv1gPkel
C58epKcfFxIjmfxXJrhyDTiS2g4JtBQpxOzwVuP50xaW7oBO04LT3ZFn7o4aCRvWXcYJ3Yj9Tcmm
z69m7GkhNZV1joPV+LDmKN0W8GdSw9kWDtcO61xUuW9ZKL+EwfvK8/pew5S02Y8sbU8cPSKOAga8
k3yqYO4bMNx0mOwL54nuzpbOJf/JydJDXxTV2pcEmHqHj4ZgHNa4HAtTObPRKVrzQE3STbfdn2S4
8Oj2h7Fau1EUH+pq+sT5ggyETXUtKxp1G+OcNeVmNuSnYRTqTlJVvQXhhG8764ipYcquXP+msIfx
dNp6oFtcSCOcOnnzMvgAMVgHWofqGI41bXiY6ZdGzjK54QW1YA2LJ81M+c7Hh41fi3obCqOytcci
UyzNwnSpyzcSLnJfqDzeLVLM1o9Iqnj5fAH4RSwWfg0masfkpOTN/P9XDub+PQmTYiNhyVAdOzxm
vg3FLcvEeixxitFwwrMowNZHoyb1AGXEUhQtmrkxPLigxD3idlORwKQ4JMJtj85A+0A7bIXD41GG
Aa5DeyDb4B4N5GXmxcmnsrufqGG35EbmtR9JczfyrZkadnGtX2NC5CV0o5K0nvihhHZLgwiq7r6O
7BRoiCCgBTUzdPAA+3DNu5C8DNHMajXl/WOGE0oSkd6rrjrAGtxkHi3Vrm/lJxNOOnUHXEZ0aGJW
S53orp+rf7nVTEfpU50XcFzQrRTbSbofxK86zpO8z3n0qpDg16LnSTNmmLFlfnEtLhQ/JnPMHu6u
Mym56QfsYAHRnmOk250oxvBAAv6S9e3XNDrrtE5xQdOWy/tu+3uVtA8uofLYELSM8OGsEsN+S7LR
3NPl7Wz60dBb/ztoFGHtEcBpmzmQToa0OzSFsdOGkGdGiu/GRJcBrsZ6E3jxLVBu8KxglUUeQ7Wi
oSOTtbVMSCBHaQLspS034SB4uE0E3fuG3F1mHGD0TKeyGy+ygBluBJjBPFSWsQk4oA7nPEl3g2vc
2pIKOFb2Y77wlBZb3BQ232GM2NeL6BNCyx62Vct51/8uWzwLY8mP1afxo0rj15yEOXH1ZTGbeFAV
IjO37dR/GlHPQmQdtK/380RRRhK9yrm79LQABRDtmWX9ZU8DBLHOXutSnboi59Mh/Ws48i2wmExK
T53HTwbKHH890t/SqCBE4zyXvkWfhKrhrrFIibAqwccGB8hSf9EMDnG3NBvTgUxJpeYhaoQWmw+K
fhoVRGvH4w0BDrtLPCYEOT7gvmJR1DbmtahagsV0i81YdQp2p9hp8oxqx2LrZJyEvbo8aLWcHRok
UjupqaQxBNHgmVour4WCB/s5m1t7pzhzhCZ5cQzZaznVxla6EBWraA5WVkMNDeofYfbiztROs6qX
bEpEwdccc+1nHlAUelpWJhZaUVpPeWjFBDH8kulpT5LHZMM3DfPrKOS/znff0Ef2nWd/hvZISCz0
Oyjf3D6DZawZjlKalBTfRFn3gY9wJ0Y9gkeTiz8eOdSWX1Xv/rCmKqREPjTcOvZ1wXvlGty649kc
edRrP1aPJVw4msew3i7J0Ll32Th6NzvhJ6Hg41BGw15J95aU0Q9VvJRr5CVpZxuMm9EHa2l3RzDM
bHRidjmg6+BKg1FpsG0iRIqYWhfUruXzUO4CaBH+dpr62wh8ALaBenbo4zxy1KO0V2P1r71FTSd9
qd3+NCRlukHCzkAWO0gQiXH1p0tiC0SkHKBVGhFH6iFY4LCn3EmzgRm1IIvjcGF2Y3uoDOTJEXP8
qkHmMcIbqKSN0tXNCER9mJKPppTyHJdgQzu1t6ciYoHAizhb+kjzxluYvfnquYdoPeSz+4iDGJHF
XBFLrA7FOL1h8CnXUaNJwylj00zOIXHAfkRx886ZMl37BOWYFDQvqqHaepTs1mV3mSPjr9PGWHvH
dDt3ZBRAhTWrtI3oVotFsytpe8gFWKpW3qGJk2RzuhfFaYxEZwumfihYFoadKDMWPNroaptcSTi8
hW5oHjGWhnFcbQjSI/b0dNVRo7kSYbTPTTDItoufIYjSC+MYUguSeyoX9n1Xd29OI79t8tNr3zE8
rg7qthI6LL1pTM6O7nlX5D25r6cqokAqxN+Uzi+OV10I0fHxR7CvAW+qdVxhHB5HwCWte98Ka8Io
HMF+GknZgFghN+bXX6XW8g7nM0FMD2cJXLMVIZRBZRvPVFRw0/917ie2eia6bgm3FamOYUE5JLsc
RgZItP7s2x+TqzBEWzO9nHxAIN7mK+kjFMmQekj2CqrAkDcXFamAnlxDPSwbJlUS9wkX7KYa3s1L
lEc8eOmX5lSGKmCGXCr11K/Zy5yMJrsCyY/XcmQh4lDOgD80ifS55opj6Y0o13JKyLesLhy9ixLY
SsJsNGu5zdkprKTMp1XuDi9oWWDCGmKgpmlRvTkXX4bkr1Jl92i4jN8qu15KdfN25Wc4no0rtyL7
JI28zvUbjN3Cpk2Lrdta4Tr5q4v5u+ITwG6NoVctMa/ETcKV600Hex731Tg/iwp8kxy6AywCD+g5
V4UNcngz2ylHOM4FXRelsFj/2EDT0AStiNspPSFjskcqeQDXFuEBXTKNcNBbp3q4xbXemaNFG0k2
BVtdhTUKrNUwgsIL7bY5LmvURCKh+T71O1KLTNwx4LQXZItqL8zxrxG28T6R89Gxuaa0cBUEbRfi
hR98c7BitXadS5Onxj4Np2/G1MWTjmnJAeGybmuq1TBBZQvdxX4FpKIHez12ebeOMzKwqLnBQVv1
rVf4mps8Pzah/+R14ouHCErCIPVJ2PF3ODYvA1SfQ2LThspIBS2NTs76xw8EsmT15gbsi2X02jbp
N2nOT0fT7GpE5If89qRpQ97H/Bi8kbie3M6bdzLADsNzTrE0c/SuS4S/iuzmKrIQuugSg7oB35Yh
I/TtbFeBoPIGtzhZsyT0PNGpEPZ/SsUpwY4vk88VB5pxHSWV+0w+kftXF+TzsQEFNc3v7s3nLLIm
650N3fOc4v+WWXhkVYOsLf/Fo7zlapmhlxwDg8i2mHi0P41hXUAjqt1oODBFuqOazXMNB4PwG6SR
ABtUJOfvXN+LBha/lfc8+gqgYrFZbGO/fuNGYj+Q/8TLgW2yFfuCmAefxHa4sYLFk7PLPZKsg2Bk
0YCF21iN+9JN/S+HaFPzqO6G6FKG5c9MYG4d9f63Ro0gdruIoc5l7rOH2oFAQjpyX84AXKgqR811
kPtgn5zradpRghue3aGkJVHxTy+nt6FTDBA7SjiJeXFi4lZZO327MwexhV/xnRv1awHVgQqq+BlY
/NG5mvZhCr+FIlg9Rc9IO08M/Kn6Ha1b1BPziliZa94D1Maj5rr1+LxSTfFqWtIcpkeHethPISoH
Ei5tgCM9asOwDXOPf/n0p2RQbDUmqU/DRF3t9lR0fbm64zyMdl8H7mtne/d2NPtHBhkH6uBmgGUY
HbP0biJMeab+AbbfslVtZt5kv2PBKGh0kOO/wGGRqgxy19HY3ahnzA3gE0U6vHUN9zcpxy3NKc8y
6Lk5eF2XFjygWVuINAFHJsrU1snMqliQnd+wtoQbRqUN+bVmaZA1t5OP1BnIa+gr2qooGGYqQX+q
C7nP9IguqjR4qv0GoSUct1I0AEetPN8kEVVHoHRMqDCED3Vnn+ksWNWS56UaS3PrFe1btLdb+Ql/
b9y7Scf+LxvGXZrIBUJXPKnJmYnIEXEZOetZUwaDwatfHfArNAcSms4rkhnKADKd/SWSzaaoZrEx
NP6LvJ/2HBWhPapCHVTKMB/nE9en3+88WhG3EdoVG5oG0m5bbjvHjNaNX7yhuLp7m/5ZdEKRbUE9
ijXVtjma8V2LaAzElCCIXde7mWopQv8rO0ESTysuPSpar7RKi40WiJcFpmeODSaXf2n/AYbQb9yC
iJ8dsl1hcVOIIcO7RyMx1mkiQKaRfvsz0wOvHsdVWxcntCC2ik2wACXYq8ZMSxnLHfzOPtUFc6p8
yd7bAClA+qiTi42GcSPAzilcKowVRGYncI986F+6zQ84ucGcpxyFiNTJmBo3j4CRl0eEOShvXncj
1ou8fGAardZB4TF9at1/o2vb25z07Lr37+wqPPQTpQR0DVjrFK49x9meM+3KPhbjWBKDHPnPxpwh
RrTyXEOQJaHJz271TmXGkQwo2oWmgjlPj4GFmCWc7MpysCG5JYiuz8A4BFdlizUAXI+PFHCXQmHw
4MI3nvHmtt2Xh9qMSBDOjDiN95hjSREEr70RLTnOHg8UnEzwLltskOyo7JD64SmGr1P3zItC3A7E
+8+Sx21i1NUd58pTUrr3iIl6FbLDp9R6oTylm0T3XxPT5BINa9TfVscqAmiNdNvkMXDjaNs4zjLL
vth5TJGrmReUp6r3agZcmDqnoEn+paH9JrRGi7OrV3KO44GAqrU2FG1Bk0VlzOw9EVGv1kJGnNog
eyoarMzBgDWwXEK9OGDcJsXilWvbN4/cdAuAJeV2qfIW/E37hgT96DT2dUIbX5njK2zkCQ6xrYCx
4iNUE/uEIgq3yKAhTB2YOVP15XvpEUMAt7oQ5xR3D8KT3vdB9zSw8SxznuIzDc5bhI+PP2ZgrDWn
vn2QFdXKrIcl250+J1X0qH31J2no54FRQSsZOQ7cRz1uPdd+ZHRHsF4GnJtIN/JV5lKBM797uuCo
VAVfQ8lh3IuHwzSE32roNp7VvjVtZG3zxH2vWUUgebAmRQp8fgSOimN0bD3meUMKnIN4aoFYzwfa
Rldxkr9FbVEfA4J4nP3Xs3o2ixnrYFq+0PmAoS/wzqblP1uh8Y5N7lgPdkgLCwtz2SKwDwDG7qBt
P2qqlu3GBLzaI9UN+XQpuGQG9Tzk7E6Y8eKdzwgr8HauK+T0zH1E5PKPEA/g+cWw4oOh2US2pnuY
wtAs6H86DUq8S8ObnaKaOXlxsHpSnWPRgVvgDh8NaKd28wO0wNwwIdg2AC9liejQAimn8Y/LrULu
xe92F7Z+A8DZ8xEkUx7RNmSKeX4UGuoRV6q/tcc/XgYB2TSqk5Vb8EyI7AHgSz+qrHuE517BFiqH
nRG5d2MV5OtW/x5tgLhU0NTbpaDbadxlFIdpQDdPlnlTWf7plZBQ2vKlLbINpw6H5Tg6afzShLR5
/4KEvUdToeosM6lVb4nwUBfDK+WPpH2jgtBzObIcchyYsCxChx7oLS1JSJrm3ixILqryMWoZOVmW
+gNiH3W7xKDmeSCPE6fZlpWlV6M9f9nye2DUcZcx5owLdy37+imle4ZCSCQTDgIRJwDDujWRuEvR
elF3fbZ900JOM88DxzxP89TojeQ7K+1hharAYyFLEAcJI8/tYw0dI/fFxSuLB3xwuHpsjqoNwJip
38te7ENpqm3f+XcUpi3Mju4ZrOF7CpJib6NbhW6O/iZESSb/UCoBAo7zGeUffzwBGaP5CkKUqtrq
0k2b6TP2mGnDqZOK6RQ9Ozf0S0xl0i5jcKiG8AxmnrLHxfPqGsV9BuLOiauntGWeHyI6rLoou3jI
JXfUih4LN+G4UDuU4DK1TR2YInmzTwmD7quBWoA2w9nD31fT9+cO8T5z0de8Vr3CiWm20uBxBuRl
5gHhCaCs8SCObf2duHpTscNiduG9siuUkKNNvZbaO0z9EsCvAX8R3N4RvYY2FJVQOlhpNskw4ORo
m32GjX9XRc2j704wFyJ7Z2DD502+thVYCb9HtWurP7pLLaY+rGN5Kl96H1gcz+AMePvBtxDSBpTv
pi2ciza4z2hbfq3zAF9/8GwnXy2xb2skviwrcIKujfxZTVQo9uIH1kS6tOe9d6D1+Knybct5cueX
6Z9bUQRs1YRzq6Hm+5HToIy174PZvwAHwQbxir+0KqCnWQN5G2NnzjmMxrYst33NcbiPznaEZuYw
PWoC9y4PCajXDkXTqqX1LND+NglNTpz9Z+HQFqKZzqxU1/2NR+xI2MK4XL/FgCTUdMK9nznuUChy
9uV4ZCNu8vyiElfmyWuW0gwcQgnyDOtnzICFeSNh8DmI/4Eem8m+YIhzw5JFjMdpqnW0E1P1rq30
x+xxxYjOXcWqxKOYN//QevwhvxGlPGYT+z834Dkemv6uIgG7gvGMwML0c2X25UcvykfXGnb+kBLn
V4wPMgKhpedG28F6oYxs4yunP/l1vvcGHBUW6A2SW1jwek7qdjHC7W/sH1qluvcMwCeclAjMUmy4
T4lm/UkAtw1e/9qn+bsi97lhbvBcZ7OBBwmH9EQMDj0GxZbthfRFvPfSD0fofBf42aeYsJQkKHpo
DK9mAEGPdcvcUKLNCJ6G0zYtYWZ5VsP/A1mhYhLPZgsOT23nd42TfHnlw0+Fe7NPFYwvDytc76Rv
g5Prhx5uwTCdos6aVqEU6WYI1Vsze/SlQhCjN5QumhIjAUH4xX7kbGqOUcst8q9O6ncrIzQF8vwh
HlDpBcUwmRqeJjVaBKOHgTJK7oDSAEPntY/mVO90sSxgRpZvgqr/iULB/BFDz6ENnL2ZtKyQWMk2
ttYfoH6oHRXngH/MZUoKexOn4qN37Hrf1/poBt7emr6DyvVOuIz+qtnt92VYKViizn1cEMsegais
jJZ9/dAUN1s37P7018LHRVPngxsQJScaywE7dTuqeYFfSNLIYx01m8oPO5hOBggac/oLMHCZeOg/
o+n7MOoGY42stuO5qdepzf6KuMvWSNvhQQ+PlUkxlhOJaEUK48vq1KuZ/038qV07/tCz4mksDAv7
kGrLqqjw2KVYBioL6xR8g2SZ4CHEJSdLRPmeRA42bOXAeOFDTb2qXAbo/jZ06kMc2n8Nq8uOrRnM
D6Vfmg+DIx8ry3oNzECegcmVT5M3P/eFlzMCozphMMdj0VIRY4VkE0ixX63Qa1GCcegAFoUQUbRH
1aDYTpFz7eX4lJnp3iln48OU3WOVy/3szfXGmTMmXaSdIk+qe8CeZ0i9IyPL8INeGUngD/oZaBbq
2iCEmXDgUMadXaG8/mCjP6Hr4iz2BBpp4PVMpga1j82yRAIv/OvkOoImm0fLQBt1Y00kvVbta8UH
S+ywPc+pvsevnD22VbxjYH0yGSufZAh4IDGh3zfzm6GQzEwJaqbTWLQiH102muYfwbZ8SpfSbzrc
O3LW8NRWXpA4R9NLMfUIcSnn0VhXCRYMyoxv+ZSG6wqzs+5R8wcQx4dZ0JVpJHOxRrgBc+ENCFXu
dJ2E/sx76zLZBBb7dH5rx1CdA0b5VNamhy6x/zaAxeomsu/8wDhVCoWV7l0HUF78xzOJyQmMbWui
3bceURieyJYLHztgeYbym6xZQOXJzb5gCDNvEflVkNNhDU7NFVuxbtMg+NoPOD+jLQLhYXYy4MnX
iS3x0QqS7ujVNFAwdr4SNVg0V9rIUg+N0+MnTFlJx+hqGSk+cBV06CByU815fymn7oLTG7+LW6xK
Ee4rqSsM9xToTu4dKfyLGZQQX2d1543isetrdn2Zkx3NptlZHQhhozFP1Hr0K4Eiz74yOgI+FJso
Ya4OzcBB9kJQgDOA2zF8SqPPSWfdsbgrmuZgJvGz6sKbwyNpVXUh+ipjj6anVW+OcQto76F0ilNt
dwcL/5VO9TUgXx9Frd6TyVOH0EA36zLvrUD8X2V+hefOyLM7FS5jB559RdBvwbw4L5YNrnAUpfwH
g9X1+3dky4JSxzA4jRNbtWEs/o1hQncgNL6Vje8Ehh2osLJTELogVllGsispwdwmo8KXwtZqU7ic
+CQabW0Ai+hHjMmhF33R0XLsdSEfKjll3BbSv+v1XvDO/gSNdQsad5VEc3uzGPreeod+zsC1nePv
tw7PeKizWMW9qDJACJmYvSvYsU1GOrQuIvPBFX57qU25H9vaeuiXl/9+3REPtehpz3HoLud98hg6
1/05rdK7eAYTXahJPnkqlE9hZ5A59QFmKiG8O3ZQ0lqJBR9RVxx9LEqDd97yrZjMeGcMqH8sQAbI
e06YsLiyC+u2c//70gnEosCNkb0ZBJ3r/qUcI7a9sWyvU5JMeAWd+oYHvXZBpTkTfRgGvYGvRNH+
VHYZ3f9+l2PeG2CxPo5wDrolFpNF45UHuHufoJU8ByPlioxV/f3vbyYudJLUu9ilS6Hz1HhPnT9X
T73LwIJv4ppHc6Gy+yyliZ1c6c2hh+Fm1vnJjT1wC5bMD1FbTWtZtO6+xJ+BWdWbHpqnomEaOiZ6
BSWRnbWW5Qcy+PMwKrHp6yjc9QZzS6atkIRZ/g8895G3f1Pu2NXS3expeuxUPZ3aZab5+5KNmumm
qr1D2trr30SmObrNWS8vv9/+vhS9ezEFlRNcSGiDVJf5hRceQ/rC/jc8BpSHMbSIvupRN4/2h+97
2WMfhc2jF0A6S0diX/aHts3rDGizxs//DqmNquxU9cdRZsk7PQHbNuiWLvNWPmh2jlt+7nbnw9U8
eQ7zQkfWf8fSze4VyY6X1mr+9st3Qs8hBNRwWLvzyKlZyNeCucJpqIIIO3ngP+LXXn7n90W1rXvK
8/4Nd+63iYvtWfeINFbgO68qT8pNx+iPPpex3fut+RLFEDqHALsd6aKKgoq0XUSL1wqi+aolRLee
pgFgdAPwcw6vJYLCFfXAvbpXYVXhlbBct+UQBJ9Xmc6JdJdz8mXjnCa//w6kg4TsIVwIWz0nWlb3
lmiq+7ZP12XYh6eiOXRtvDCWoa4JhqO335c2q2Aa1WjUZt7dpjYi1QPcvIg6jwyX4X7k5Z4koP4k
JGjsIGT97y/T/OIJHGOeYT429JI+JBoxKpzmcj3giN7MIfcU/qxu7SiXC4YgBhBM0bwElSjXRuZ1
r3UmMS9k2GXmDGyiiM+qLLL3MDoGJMko7lb5K1XTzYHWi/oGpOpESHBE2KaGzhdTfcj9cadCL70Z
IhI72TsTI0LaVCqGpDwTsNLgCR3XmWzfLK8M/6HTNiMBptEseARYYjgt2wJqd4sZmcgfr5nyfxAr
3A3QZSqfrNLAScCdxn7Le0I8yV2rh5lX1NeqnhZ0nXUysAOp1e+Xvy9O5hJG1zmhB9jM+yl6M2Rg
P3HKly/2FBDzNqNrVVnlruhGilgD0ssjYLKDW16lHL9dZVOlA/hlK9quONI682WazHqylt0hmAHH
Puv+uQj9fsmosJUXndrZTaWP7uilZ3vq9oVwH1qeqA/Z5Dt7/n/tnduP/RPOwJUh7V3uhvHl9yXT
pfzvq7Iavyv6Au/81kpXIlPJX7JZ+EpZW2+Fk1rHoaOsJwYg9ZCjIDId/zPin/k2Q1j1FrLOk48t
ce9b5rAnEZve/a7DtgiKI7XPw6oxc3cHE44ISxLfx83g3Uh7xg84+H9oZhvuR9mF2ziEPYuB7yRa
VmgzHHzOE2LPTrXYQxJDAJ8GHK+VGe1/F4dxWRVm6iN56MmdhSPHMxHYSWc0j8Jr4JZNYXsEF4C/
NG1eIa1jYgrZ0FdVkrxHpkx2SqqREqMhgX8VfHh5Vew8Spcg7ej2FBd1e3KWr6RKdhGZgIeY4z6z
6vpDCNntsdu7u1DgPWw1FJEsYI7Yd6OJX9Epbr8vjnDfDNyxp9/vyBFxO8dgn1n6/vsDpBjmfWB8
tZHDJJWn9r1R78dOtFc3ytsrFL/gLsrcn1qVR6Oovopa9oytk+Slk2A9dTDcGiOeVjb/CV2D2DOD
Jp3YHSAMjbXp/DVh2ONlsr69GAM9DRKY2JU7Pbh0Ft0PmsmMGVafntQNFKZp2KrU/ZfbYb4BhgY2
HUh0C1SaspVJNP6aLJi8NHWEws7QbtfyfEfLde5rczAv5fJiZ2hVq9/v3bGUOyJ6zn/fhkVf7phr
QlRdcu/DDBgo4JB2HLwldCXqG6G0FA+OopHT4XQLhBrHzkLtmEhiPNkYoWE0hozfllDyoO3k9PtH
hl7k58THpcLlUPlvaKdvVWC3f6ugeq6sU8oQ4OI7vXxyXEWJoTDyNSUQ/gJLZpTvoer8rnJ4JvBT
NNDq8DHX8mZ3ZX7nYKeh2DtccA0OAKf2gWpTDUHbGDtkk7E9//flOA07uHUOmUiJ/6zPrNdCaOtu
liDhwOoZaysCaVoWeIqBPFmvuRGw0rJu0i60lqWZ7cNW3BhMpKTAmB2WBXJpG0KUXBhcSQK7nf2e
/6SRae5x/13CqKn3rNfu+her6QGoG02eCEM33uWDB/yrMuTWMT9g6fb3Dx03xr3PM2cT1M1fYHX0
+c4tkMQg6M9yJDPneXQxSI44IpxenVCVd1lOwNqy8xcMIcZoPKSGpnS31IC+JqiGBQfOrVMS0w65
/R763no1Wg99t2OCrUWPRaaV6lgw0h8ttsTVaP+4hJe30nfME254E3wZfgnLLe4HYyrgmrMzyWib
AImVrHzDt/ZV3Cfn3xfbKE+DTKZ9yhLDcCdqd3pI36284SmHFw71Ft2f/aN1KmuEdZNZpSHdbU70
ac3S9NOQrNnPY3JN4bcdcs+7gvZk+mwbp3owg1Wb59G2MXGn2xBJHnVAq4Y5LuXZ097xx22KN/mS
CZePjnXOwZ070sHy0mQdxNHA+shjD462CWU0YcwrJryIY9JFWyLg9YWMAPTHCcQX7QHtvRrGmrGO
zp7luEhpueXdlz0+W8OY3kqkkb+la//3xfIrRoUImsRENQj2WbsZD+Ad7q7wmaaDW0/8DLM6Xslu
HnPgKCTzxAAcvS1s+yX0+RlUFj1hkt/p98ar6/c6Ka1Ty2l67de1fp9c8zAQF5W4kGZCncF4aVLx
1sdIA5wCpgv72wnyfNOvUpUBirCWm7jLvafJmnhCWkfXa41b1opXl9gYJ0jx5PhgFvuUWURhqfqB
mN5Hm6J9Qv5/7ny7u9YdOTiuwqffF9Iqj2NmuCd4TQH+whhD9v+3efzdQf7+GpZJgeHgRw1W/Uia
kzQihVxfGdxuP0uyXdeM3c6ZOLf6XvIqF2dxaPEu8xChMbezBL1fNtCJX5zcwHJxn5ndX9uq+FgX
ZMHvS6SZs+uQFo2Bcq1JNzRNuxyCQq28B2rqi21Y2SfLEvLUaEH7hQ+bnWotxXyp6O70smRZRglT
1Vl5BBiO0uzOYz9wDmGOdi9jaV1CPDoR3JjPdG4pPuNjoaQraO/yttSbBAP6p7Ksg09t/UvRpvOh
7JO/pVdd7JSnsDkM1tUODIbXEgEj7fQ9GVg4zZRF0k9im9vc72G2BwC5Me/Gh9+dZW3I6ZoCPeBm
G/mLezRAH3/8A5CH7j4Y22gVW+wEC2xHh85EarVpe+MgRMiHlhG2YAsMKeP6Gyzp3hUGztm2MqtL
1ygqL5Tama7Sx9/v4PcfQzPPLlo9IdGIB/qEokdDGE8T5m07CQUzAIruWy+1HppCxtsw6/2NWr79
/bVw4JExDksoWS+8LeoRrVOfdnzJceVPbety7zLQOv++VBD6jyP/AikDdW67qyEVmzvcGCfddxau
J8/CyxpMp7BmAKtgZ22CqHcOeIa49utoauki0OUbbw/z8Ep/Jqn0uEvz8hANI8NQn2HySHfVhr/J
wwTbiefUH88Vit4nBx8bP8WAtgLzdwX4K74kZgaaPOikvAgIZEU7Jh+UtD4UplVi1oQt2VljcNfY
fvtUmzZ3bNbbG49uuLVRBcU5qd3jROaOmWRw7mY/E0DfHblL2okwTTkW17k9RSQnXx1FtDsf9Gfr
EO6Ka18fpDe5j34dviTEViEPzCFh5t6/fyvCENMEiE29mj1/vKAZ3+suIa7e+2N+l0XiB0cibZJO
bJ8ItL1jRMKykQ90UQwFx9UhQfxqZxNqYKQObb8gBYOcJKvl2P6u8O7DPp5/6Adi+j3FyT3vCs3Q
Qpl3RGAfSuHGF0tF5W6OKLat8GUsIERxUiRMkGpCuhiXN9/pmNaH2umvGROpqxjSmzv2/Z+qju4t
ndWfnjXwIA8C9zZR2wVcWOtzGSFNRIFn72ONgUV2tbmP4ZbQohH219+voPMMV0nfCjG08Vgp5E7h
Q4dslnWvne3xXDTvUZK59woJ8M7zh380mLj/aQG/vz6MJqhPubCldamYyWFnMivm0lxDkD5w+VBF
/H+/BVIy3JogU0i2C/voYsT7JaMYywrz+5WTOMMeEsNrW8f69H8v81D/v9+2GSjQoYfe898fSXBH
1aGCPb1oFb//tN9/qb+MSaTEbPP7G33CZtCydHoaVXRS1Tx8Wg7rVEbAimFPluxjf5anqOn0ufcb
RvykeXBA6Ue6ZKfHYlYb8PXyCmO5Ttbzn0p16jG2+f3J8Xgrof7//kFP/g9j57UcOXZm61dR9D3m
7A1gw0yMdJGZSJ9Jb4o3CFp47/H050ONxqgVoXMiWtXBJotKMoGN36z1rYGkCxxJW2XryZFER3tt
hLcVi/pzsfwR5YT8rf7n4wwFoGulNxpm+HfpwI13qrq5a12mm2PflChzUWDN4eyB4/sS0nwMI+y3
PY/RbaQPB8c0f6GTwaxvok1xhIBgb2KNN+ItlzOntKtImNKjaMvw4KBZxkM83qkguOv0sH9stPEt
YkXR1j4qwWob8EC72Mp9Zd2u7UJg26VtXlwrDnZAjZy1qW861tXr0iQaIiMO+3HSe3xvLJCrzEQZ
N6bWdiAenf5mKcVi2rIknw9y4DfvmMXbkI9wo+g79kHbIii3anDjQftR+Olwn8cdmd9xehB66nhA
whFUo9yJ8PFo3UkUVIuugxiaLDH/bMAVO7vkCPSIySH/8RFCKvIq7GffRmoCP0RthojCdRjAKdfB
bdlgFS8l+HqduV9YdfOpxFiXiWjbVYgqxbhw/O2w8czSuSEWAdpNoa1IknhxFOtAUgcSPa6PjNl+
DMFC20zbcQXk+bnMUsmZP26mtkNDabfJxghGkOFo/mkprG1rji4GHNvYgFAiWhSAB8ZXfZ2ixam3
VDdI0YHVNxoL7Tg9pmFUMALDzBXmxW0ns1PYMKXM9KzxSr3a50HyYXfNbYZLWovdmwAOaIRD+E40
2aV1+4ujKnvdk0zLDKvED6EVh4rhAyABtEqdDyUdxz6ydNKEUDY+dcsKxWyQAenUUZsmHcpzPKsj
21OiVBEILs36WlTT8EjjeEtMEAHM0cREXQwPZsEepZYRZh7NFe1+pPoIxrOKUTFhQXVO0cwTS2mM
0uq09ebaRN7XpcYliV7qInuuZrLdKDn1dQV2vonEObeC4L6qWOzmbG8YJ52YQ990Pn6BQjrD0cl4
nOOSge44mR5H93J1El4dtv3Gt9psTxcjPOIBviu1sxRSsrFpjTMhnoe5yllpw7vybFHeNhmSaC0g
SbepP4smeif3DLZZMOR7FSqTBpzkYrcfo3VTWx9jHGFW6Ova66ehxn8WE7AVbVEAVzQ22SeZs6eu
jFD0o4tEDUkagBEiC8gSrsZZd/aO82P10zcPeEYGuvou36vMeR2ZkuGFYvZeT9YlFUO0SXxkVJhf
eRqZM2atKqYltniV4lcQQM/AKXDbsTBBO5+9gf6cUHgO3iiJDQd7QjwaAqMDghVPq7qvqhPlHctT
vuE0nVB+rCmTHMwAZCFU1dwclyso1+KjVtX2oUtRb+a9OtXc/qhtAwVuYZgygomcEO92x7pEVpA0
E6JrIgNRyOJUfnIG/W5MRA6Yv/rV51O8NiTQEbP1uw0a3WLjd9tcd5wr7ER2j52Fp0t3iRoUn27L
SIPVMP0VpHOA8f0e6322MP29rpbXkDfS0zLiZBygIrgt4Cl0qnknzG9JxUFRX80vNVj/Jlu8j889
sOg9OkMXkVFpem6XP6hBNYcsDq7wrCGq9OW4aUxW5DZ5FjPz1E2ZmpyL/YPUfYMQKWtT+OOr2XYn
t892Q10c+oZgobzNJBqQnmynGGOqj4YgdlF/CWeY4BFo2l1wMNsw20VazKHbjzOwtPDHxy51RDKV
b7oGw7AzEMkWCuOQCOQdNG0eAzpjGwxE6nUttt7UeIQLrrEftbZ6UaOgCfXOs8Ye86ugyY+ImTHd
S99rO2uEji+IMmAw5N9WpfQX149C9sbGhG71OjmPGmmd1wdIGzjW3Qbnn/s8DSSxBDleL4cwBsvt
3lxBe9a4J9My233QYAAu2IFzZ/MQjzRwzK61LtNgPsogPKQD0gIp4U6MNuUH6GwBMIC03nxC4a1c
dXL84R3RTIJ617wrjXIdDIHLrqnFhaCzs8NVAvC7dSD/aURCZA2dK7aADvnVNMIz5kCL96lO5hrL
cPI9kCV5Ct8y0SQOxxgnBtWlFYGszbggbHoSbpIJ/8AUtKe2VZcJiOtF73oSTaUX6N1z7xrMA4lz
tswSTERVXP1kMDfSVuNWz4m9M7IIx+My0u8LdkNpY+D0HtjkWmlLh8zibs1xgceDegJtJV65DoWS
FSTHsC+rM8u713bqT1Pua1utLd8ddjFVzlm3PBM3CSNuDbcpe+ya3K1yoHn+lSXxXRLiQ+tmB1T0
/NESqbXKSqcg26r78AeU19mUn9ia76aheTCc6GhqQbbplVltp/aI0xRF6cTkGUaIe3Lrjhg2+7WY
QlCi/WPZVIDQE4WSKLVZE7XlnbPgz2eNbVSflT+pn3pxrPleQsYRB92m0ibchjVGC0ZCe4Jk8Kap
mZpuWpYjtDlFZN+0g01CcV+JrZMsOorYAuqgS3mrkMeuTIwqczSwNI3Hra10XAxmvHMLotV0jmWa
e1im/AvdBs1ATghW5acnGX1NBkocDUdHn2vOvbTBtPvYPopZ8JF1m3HybqJBGicXijESEUz9+DK3
k5oQwlEw5y49To2olcA1wPko6pHn14ZXWsEL4aYOD7KnSKMqHZmdcZv44yEPeFMox5qRbWkRam91
SjlJDiH3cWJ8RyRCpNcyHP1LfKLUJbgqDBF/Q73l8XffVDUdbYRnIlMe8DBEYLBaBQMZFgFLgJpT
VQiCQ6JtZXVIiiHgXiStyElB+GjDS6Gq+qXR88e0Mx9CwuTP3NIoVjQDz2hwE2Zy5kk2nbocBbOK
2aE7U3vJzay8UI8qfIxucyC3BNeQ2qHVXZalH8YQU3JA2AHc0fmU/MVHKebyrpIY9Ej5gfkRRKwA
cgaZaZ55/dIfG34LX8FyvFaij1f6+OFG8j5p22tP/tohMMa3GtZxl7gEd4TyzXrQwaLd2qOL6sGC
ZURPypNH3s3IzTd2pe60RF+N2axYy4KoiM56OSfHKuCaaoiTWcDu8PzV4qjHXhl24hY2y758b61a
u+FhjPtSwQIgkp6NHm1BWVs7VOco325BuuobZMucFP5z2ZLoVNnmEU50tc5k88mt9NUnr4nT1l6q
ATgOBgAKMK+vKSJOrHKg/AkbntwGB7DOsDcrSKZRiUdmebqRaJuJH+gEd+GocK2RcDu4P3quvWQN
3v/aJI9nNP0F+8Q6qFeMaPE6uoRvdNhpmuYcdVG3qa2uxyzX//ScBqcULVNp9AAEBNv3IUDPrhEa
OnXGsWj13ZyLh0FxTFm+7ywwINuLMMXj56deMxxCumq5NhJkZSizjZ2GMM+1RhTJEMZQpOVbkmTM
U2nG71Lj8Qm2ZyYlYjbFa6uDuYjNGz8On3FEx1u1wHmE2WzCJtlz9CMks1gKmZjVNIXRa9qamQtO
snCODDGJoaBpMlMioaPJilBChcfJ5bnaYowgSGD+LGcH6UXNhjly9HfkgnLV592NmEIbAxasQwsC
eDp4TswuUhNog8f+fki5M61skiuqIwd2QUTKgyJJ77GkOEYUGL73qULKHPfPg5/u86wYD6RxvzlN
u66h+QasdNa0V+RGtGjO/cw8IP3J4PADx0Mm/qvsfoG0XIyT/Mz27DMR6fVT3sAnqkmCUhriTrBp
M+dwYeyyfvYPfTQ/oH9BdBe5r7Gj/bT5XGxjUsnMDuq1HyP4KGPn12QltFzZveWTU00EE+avJD3U
RnrTu80Pw90nQoKhYs2+v61OdVlo54r4gC4tfwHL3vdq3ru9C79DdXKdlVQeYrzvy7ndNllxTKNs
SaiJdrCk5RYLANkd8IZWCXogO7TeI1SGm9QPGXz0T90MnrQMjBpNArONLgjVeUbEGpQ1FpialFJk
ae+pgYFzwO4/wEApCQYsn2Zk+fmEMHHSjk5+0CpH7ky70PGJFC+TLe8qPCM92spTOyevsPcknQeL
THea65VeKd5KWeCRwzvHlH7e6G8z5D6ehYiSnYT3KHQuTZ/fVJqFlcUqn6hhtr5G+GhqO9y2vHNe
Pj5BzhoWXt87OgH93oz6j0DDwUv+R22SKk5q6ktxSHurBpjgNxux1MS6Ko07O3d+OU2GMrG5ibKW
8X3W+rtCs9lhpOLNGr8Ec+VYWi+xxP5quM5HXZQbsLu/2VaPQ0WyA/fGoyOH9oDbkOXBgCVstpZb
oSEejRZVy4yDI6YHAAorYLe3Ps/adbyoDoeWJGcreFA4iJFzARKUCSJqOpWSSGPif0k5HIxBbQuK
5tSGemIG6Fzrvt51KTfgPOF3QHqKpzDGSdJiXOqDEOl2a//I2TlOXfrQlSQFO426dqgLJFNFLNAB
mDgg34B3rLN14ve17dg2rWIeciAw6A41RY3vovTVif8jIMfc9pImpkuKiuBiwstl+aA5OOywl7F9
R9FXM5ulchPwCSQSJt2AWlJESLCYHVpxP2ycDMk/ht/MhTqi+VhZh/GEdWXDu/8rcuHPjF38rnVE
0wTQBW0MaSwWnlgKenZGQ9dHKKjL+YMOlwwRf+bv1+nRYtDbbch199dEpAkN962K3ocW30kSHcOm
fmsr+hVbaxClpsknhB9nVUKcK6vw6rZnbu4dcUC/9A7nFlvU28hJ311i5UmRRi3bzdu5RuTOruKD
JPljkHTnxiTEZGz6CxQMamS9epg10zO1Au247F8C3Cgrsph/onncJyFnk6NzseAzhi6+su3yZXDN
i69TsIfS5KAcz11vBltzIOPPSD7tMPL68jxrD6JmVKTrOUU9ovIxuS8H95wa/nHugXWqrnhslP2c
NYh9ZuJ72UqiA0vbJwsgQsY4KfpkPE52y6RDfdKK53KkranMJ61r8RwWjEt0Meyk2xNVPPc70CGs
jMjURgCzakf2HwQu34fTNGx4PhyhhHuVeXCpkwLe3Y1AxLCf2vlZZnW+FTwn8e4Z2d3Evo473yur
PltNywECGYZYs8BcGTU5VzmKhG2Jsx6mHQw2QSQlOtUnLcT5yQht5bakv1Wc2OcOrKWRwzW0BVXa
VDGZzBZPWIq182JqbbuitK3XbVAyeLbL29FFi1pV3XsZai9MBaqtXxDZqEbjy7IfUewDHOh4lzBe
SG85LXLYY6DDA0Jg8c4tNqolDDU0mz3j1Bv0RF+L3iaAKLHNDQUaT0PiaPeBR71BOHGGkZFEy+e5
6x7RdwBMs/NHW2bnNPRvgornkS0+jPDHJhhv09UMz8MsvCasgYGQvLK9HtZZfB307gzH4skQ2moe
Rmut29xOGI6W+Yz7qdWYOOMav1uNuxhurc6C0oE+x07OlhaXvYzuDDxAzBaGnTOJD9NqH0fcDjO9
SczMWDOL+zCAnZKEIardHMKGqLMPR2tcMtiUzkkoPzRCUtcJG+eNmvhJ3cH8YgxDGKiBi8iP61WX
0TgSSU3s5pK+5hcDzxsq0Fy7D3Megmh0Cs+gHVhJOYPyjjAj9uus1SI0wv6rLnAoBDWGmdJWno/c
+oa68Zjm/aWvzL2WkXqRugfHZnZeDr+yWtzoyCQ3yCWv4CxuDYIymSw9mi7OuAiOCO1y7pWqx+po
adSGEg6g7pA+3oMOWTcWS0oyhUkgNfTtlw6L0XMMqDBVinK5m1S1o8zUZ+QntqyvkQVSjMyo/ZRS
vVNDkp/nl+5aTm8LYsawmE1bI0pGisfHOci/MKowHI17zGeppMBhv98C6DJhfVGMpd9qVu8ybR9p
6mAxDGTV2vrZrxsMxhpOHovmD69uDSGEq15jTLvKMm4zAW5panx1TWmKCvYXANZKafDbtzVmZvYO
d56Lt+M2FdrPnN8nECx3g4m42Bki5qktXV6pxXcxEoLJaRkSWP2qUpO5Iarp1i7zT5YF5Ub14UOA
fDEATM4hFHntTEah6wTGoYGzEjf2S90lbyX6vYmF5iaz9YucWDZ3qGyGS4RldxgACcFXcr26AH3j
IFMSI3rgCDs2iDmIkFPpU/GEj42rzLXIuRGL3qaase51XYVe3UFpCJ3oOfJzIqkLosDcCD6oGGym
idVN5Pr9ygiyyUtmLsiUOA/Sb3fFBIAkr7RPNqAl336vhWqfu214qVTGW+LzPI58Usscn43NlK7N
wffGmXuOguEwuwH7JM1hZ5h0L4JMrzNqKhBWVC+QBuXC+1Gjbq4qVuW1rd1aKA+OyKwXNGXDKd5F
7tpwnyMmUh44E/KmF15P5f4Ka2S3NA6Mskf1jYp/Xtk8XTfc7VsURmsxi3KrlWWztmaGnbOLsbxn
mwRwQvKltftuCtQRUXELe73CLI5iGrgtREvsex5nPLwcRKepn0Vw0HjW48Pa67LfV7iQ1ontY7IW
ZyJO73OgCavAcnchmgpetj2gKTL6JY5glUNngCBB0YzYh6PPcsyLaoaXzKCQ7zI075hBMGUnzAKm
iNFW5bhfiJ7AwlT1iW40P5Ik/8jgr2Qmqp9B7/4ixoz1dn0oiae7LWrtOMhLxb2TNo5at7OAbbfc
rk3njkfRGZ6SHc+bLnwOxNE326dh5OqvSRvn6r2GevasQjBpbWPXyJEF7Mokci54fPoV4e6ciZvx
uWgHAYd22iprfg1MnckC0YR9p+5tGaDtI/2iz0CBOqI/zpo4aU59zbVerVzB/jieaLkEU+powJIx
UWJPWJsJ6AlvM0t8+D09NcfVkVsALajZXWRX3OtCL85ZH+zpzck7nJ0bWcXvyqjYjGntgsW5w55Q
Lq+2ZdB5TJAqeK0bCC5WmxB6K73CPw4xN2sfdU5t4zoeYiSXB260GmsJGAuWqZqeBttpD/gRfFRq
6xgazKbRKfK6NOCgtmJzozp1sXAXANcsmCNbj/WTFueLn8cZgVdnZ9GhBNK6nkstGL3aVWx3R5Dn
gQ34JEvSfZy22+V/dZNc48rRL8TEG0RqJ2iPkalgbtfvEIc5CN3HN2ISFPvHLQgwLw/NkVKSe1tX
LCqXwHtGJpyniUq9oa0ZuWiQu6qG5sRPtvRuO/S0t2rWfvK48AodpCcPmxj/nb0sEcJT5vxqcy06
1A3IL1A+K10LoIPaKOyN0L2ghg9ZLPNOMxLd6hY+CWERFS0ywW+OMN+72ezDtXCcmQoWP3cZMoyw
g4qmu0PPjqHC2PbkK/lze53wSalclKDFmpcCtrznR4u0SDu2rX3SR0Lean5IIbAgxFKbj1VjoC/V
d47dBneOQ7tYRZRYMc/6d1MZN2PQ0eT2d+Co60NoOCdtqXoBo8/bHos5qfPDrTtGqTc35h4vUneN
uLTiisk6oYBeH4jwIE35M83Ia6Qi+F0TLU/V8hyIliGRBU3YZdKgt+ukCL6sxvJh4IFMMbnfN0Vb
fyAHYTgXs8CaT6bpqGOHldoJ8lvpGi8LUJqAJ1Py1DFMe1y315CIqbXij93cyn3fJM+NE4hXKsAA
D4Z/W1t6d6WNH865S2We1skzS11xSUjjProLQMgcHgxVvmcD9s+x/oJUo5AGELuimPawz2NhEITB
2exe9VRqZzOsLgCjrV3chGwVypLDW088kXAEuxMuDHvGMpZESGdiuOvTa9GzvAkb4plilL0bWbJl
z43ikt+LtiWBOOk3LTsdOluwQ6hmZxJ49cITBHVxrqzDgOCdZgTKAMXzVKT1t5H3ObaSIVxYSjgm
Ifp5jnAfI1gnTUWqaGhq9V44OCdQlXjuQGXXm+ZDGZm7yLTdbTVGO5exYzkV6iaF1PHAvQU4tnmt
NZTMKQNT6ekoJd3ie+TY1wWjCyUlm8CB/qDTOoSR+cj56rNGrgK1xA7TtWf+R9JVz2XvXoz+wy7F
tcHsHExV9mqBbqMdG+hfzaJnz13N70bAZMGMtiCVprXe9iPjkP6owxA+Jeo5bK34SPafta7Arqxb
/GVjzEQEvGuKQxSQxwQjasIa0zJqckrpRaTSjhPHiJgCeyPD8E7F8QMYcmtXWwg9RwwRactA0w7w
Vld1/WINZDDy66TuTMqTVi3a1vLUxKH5MARwERZnjSlij5CzH41azqKp8/T53LAd2hW6fVPU7nUI
GAjLfjJOUW/OB4AmzIdB20BdII2WM+RxbE3qzzaJd8ONOxv5oS+KX0MqPCkH/YqFmWTk36hLRW3X
g2fBqLThuAIFi6dpVzY4S4Ksuk3crniGUvkWbKQBOJM2CAEsQ+agnHkydE+h7WIz5Iqiz/6wArhT
7dJchxyVoSRNx9LDiwRwvm7tYa0fycOiuZhAhFmYOFp2/KjwoptIUTioWgZrHt7fiWW/+VV8m8gi
304sI+CoVo+SyRsih3QN9+AQCHZs1AC0PYYO3sX1NCp25jLjkQWJVT/a/gIVmLApQACALtMgyZ82
qp1MXOuALTQ92Y5m/Wil3041mDfM1TpkltGc8hxEAHgZhHOLcPasjKjaNvlXKciVbbpFSsNRklHm
YeTjNFNFwTYlLZkD+7fx0L6NgXzKlcUIktY3Teyzhh8tAGhaNexLx4BRNfUQiEh2FJyNG9W8IVnB
IY4afzMM/VcHzMfTs/QZoe0I9ofbS++Tp5kUKCh5az/F5TmW6b4qhh4vKxVzMKX7tktvYssRXl0u
UitkJSCeu4QDxWj4DUXoVqiOy63I48MAXipTjY87xnosh27Dfv+NRuQz6Chh58Zqt0KfdnVTgb4Z
4U0Y7C3sVl1HYrNX8/hiLvrGpnI/fav4NhexhW1Cr62ZgYia4OqxhE1B/fNTzPVDP+cY0xmvlCn8
aXg4EYTAH3T6WAU7Z15Jno620LYFG0fLNG+JTCtEFe2USYnulG8Z2qo1JKeSm4bw6Hd08p9IVrf1
BIpU8MOKWjorPR/QSGrO42jKX1mvfcnKPEauai/9uMvL4N62xz1ffUMssb3JSUZm6hCNHjrdSwn/
natGaXAjWFwEUnsEOeOuZ23cOjUmlaEny60UWyw6ZzQoGJ1ZcKFxzxiFQWTuUSIYbf6TDcvYp0Uq
4Bg/fm989eKphjfXs/zYWjVo77BxzU0+YPauNfnlJghohYM2vzJmQppnMRxixADud5zd40t4S4y0
YbxzKgaWtE46xfsKoyBTJFBgI82BSY03CusC+LZH7FrV8xGShWDNQw5Hnrz6qcWoiSObQGrrZ9SQ
8BrZkKyRtD/akXg1Wb0geDBvSAXm4c2WPA5BmWJLCcmPmMYdSJhVQbQt2sjQSNZV+VPYe7jY0VbW
ySd5jayUqw4pxWzXntuqigUgDbYDRZ/heLieGgMoekIP3AEK0SwTfUU+PYlEnHo0zDOD+V3oYknT
gbIEyLsR1UVfLL1O2EOxyGtCWw+a81mRT7WkNh/boOW/UGqCfXmQcDrKEfpQ3S0jXdPexhnBzyJ8
qS3nnniI7Tw54UFvy5schUnP161tny1pALDAKiruwDh847k/chHOyEPo0aEBDhwGMWA0x30GItyc
/ZATXNbS3/queSsrigy97k+6SwiDE1U3M1aRbTQghHOx1lsa+dh9yPFLIo2R2u9C3aFqPWb2+DJF
yPkKrBeriNUKe/OqBpGN9mMX2tWGeFyggxZUCuTUwCgTSH/LIqyzF28caYkkZJ+wHLd5/MNx2rMO
9lTLNRB3g7ELiTPO8gi4VpPS2Bu4n7tw3qgBcrVPIwSNf9HB9R8N4NochwyPcf8tyfFY2GiEdaKQ
jn2wof13vbblJVo9Vhjf+ElFQBZANT0TGc2VinQcwNCTK0f8rQUpzfjY+IbOtG9JP7dTysYexck4
kGJuBSxtUXRvAmwp52lM93a3L6VLZjg9VFMm4JWSTnh0egFyCPkLDSkWwqhtN0lKYlJIFM+p8M1b
C6VQNOAKag3jyy+ZcOHnvRjS1/bDjP/MsDOxsad8uGOM1dbFyUFDaMX6V8IetwuCPVObcWUzgTxM
BuRC9jtHN5Bqbdihoi8o+Jnkgx+n165EMVvy2nM5ISbqjDfDrO6mbtC9HE/p7UzsH8yMQ5gb8zGd
lfDMCeoc7utWisfSDzrK9XDYTmP1XgVNto+QF1oV1zll9Yfhk1MgFq1+k9+wsq2Oc1S8u4CMcafn
Oyd0v7HNv87gTuPY+JyEMe3tCZaS5DoY+sRhBTBvpDXd1XoPOowRQVGp5NSo7OBfG5E6d/own4Za
BReFtcvD6Jpu6jLtTmWp7uFDN/fmAvmZ7JrH4dwzJh+spWVGXEDReS6UC+tHmubWkbnuCSnyU12Q
taZhHMxzThK8B9muUKbajZQpZaat5wANywwObluGi1ee4mk3Vji+XWeYN0PTq02pay79dHNSem7v
elzMnsblvjK0pWIyjwvSjlwH/QTIF9gEZsd1G6HJb0W5A6rvrhAe59ehwQfYHPm9uWtN0/k8s7A1
RR0Se6PfZ5l64NRnA8+OQ5m1OOSol1eOJaHngfNKfPZURR4dK4MWTCD4WpkwQLtQf6t5kV4vGOJq
MpInqaGz0udEXUu0zH5U9puZupH35BomjX+youQ5bsZjnCUMnDKQsIAdiNaIHlOHxeEYZx+QzLZj
3++SKbuPkKw7obZ3U2YRnRqLG6eCruSG68Hi1oYxhZPaHaYtkDWwwCMz7NyE72KNP01qXuIaznaP
bLD282jn++ndUICwE9wHGxk53zIoz4MZGjCp04MyivcCPDih6PijCvwpaxv1g97KT9vXB5BZCeOQ
dhvJ0kYa3uve2NngG8vgx0nyh3RmS1YvS3WDUkeN7rMbRh++IgrHkKjr3JG7Ihcx+T5dhNKF84b4
BoBlMe8mxHV24hyNiSYxUNKraOhrMBLuCSwANtXHioNCXBqDo41iG6RLLRhKW4Q64cA8D8H0MJgR
LqHw3Q3Q7M5JBlMz9EICk3Y2BTwpaRYx9fF9a0nE+JNjHYcE13gjx4soqhOkRNQ56FM7Vsb/OgTM
/KdgNyIabduxjCWIkBCwJdT5fwVoMZXptd+L8pxq6tHlOp5Md36fUFqvsMWfCpKOriK23BO7qtqT
s/VOmdDvJ27+O9qQh7aUxWuroVRKdIel9CKzIvnmZMKX4WmCGUVrGd9rpeAujx5UrYl7sLQWZ3Jd
XAxhAqQiSgSzf46MNGNsPCXmbR4wr80LiEHQW55VbBRscpBmlwgYV2E+3pAJn68LIas9G63mprS9
/8yGjVpMUYFOOPbKnJK7wUcRV7mTffHxRnr/+pdn/FNsmy2oeW0Q34ZuWsafA6INLmzUOBraObOy
lmAd2/OLzj02Dst6UD/g/gXEnLneTGWD5KE03G2OlJYCczrWCYgSg4UeWrhgm2ghnRihfmu9ivZ1
nRCYEUA0EpF5iEvCOeKRoanRIFRbd0VZbiqASXeqqzBMy3HnZqZ5MoqUEODBZq+aBe6jM2kbNL3O
XdWN1dYBkP3/yF+T7j9FftsMUIQwdH0JsrTMP109aBZBtBhIdUnzwlFTWPK28MNT3Grhi2Ltzbww
YK+XsZMvscy81mn4PTQj4qCIdl2kUcXoKqdN0gAje6ipJ86mfLomoFtwAQW4qjqFNpXZ4e8I6Rm+
GErVY0jkzB6jfHMXWvyhN+DfzALESEK6zZnK4t2o84+mHl6BMi9gwEbfjPVQ4d1lk9Pp8dPgSjR9
LTluWWttXNF0u3kq5GOrSWu7yBO9AA37yjR4uBqlXjykcfBA107zx5DnbIQCoBRH3yqyy+AI2yql
hwHGr0FUvFrDyq4I6ZDLX+wGWGZlnIoDov8lwQYTT5k0MO/A02QtkKPJb8UN8+T5MPaKYqTIh3VF
n7xEM/dsHyAHzl3AjLqk+Msc/QPur3ujkLm6ZCJc/HA6ZoQ/7CtJdrMyRhclcPBWmOGP3vfOdnSg
ZTUpIrtgIbznOvnlvwNZ08RMIC73oF40TWK7k/JaC2qxGkITfJXFr7T/nTNZGQBSJ5sIAr/rIoD/
zu3oA/MBeVBcQ8UCB5jrx0Qk2LS1FgZ9CAMHv4E8//5jzC15zlxxP6V2+IsXB6K841Q1hie/Ka3N
kMIC+h2wXhW9fyradyJ5rjoKqD2hX9GONY77DmyVknxCrlrWyBHmZquX3JxeYOviowNdsjYr+2IQ
03plC4QeXm9u2JA7myFUR+R06iTLGUW21eS3Ya+j8enMD7sYbAp7djHTstBjrP5lTKPctb0YNz10
sru5/oSYeub6zAgtyOeLrgel51aIBcAJgnorqvAu68VLVEQJbBfwRuEiWqiX0pn9HnRLSJkXx0L3
JkYWmI1RPyZztUAny4Y5JPRxsCHVL8ERksTjtVq80POEFDrRCFFk5LLSQ6E/WQ3M+QnN9WYOYS4q
Y24OEM3y26YHGl3iKN7UdixocnuFch/DoG8OrFaCIcEPUCXb34ff//kc/z34Lm7/M3O0+dt/8PFn
UU41dVL7pw//9lhk/PMfy9/576/5x7/xt0v0WYMX/Gn/5Vftvovre/bd/PmL/uE78//+91e3eW/f
/+GDJaWine6673q6/266tP39Kvg5lq/8//3kX75/f5fHqfz+6x+fRZe3y3cLoiL/4++fOnz99Q9d
Gf/rKbF8/79/cvkB/vrH83sbfb7nf1nzev7pr32/N+1f/5D6v9Eamy7AcHwTtm5xag7f//UZE00R
j2Jl2ZbO84YHVRv+9Q9T/hvPaSbPtm1ZUhpLNnxTdP/9KaE7fL2Doc7hU//10//Du/g/7+pf8i67
Ja61bfjGfwrj1SXQPt1WjiEtw7aE/acjvWW1FzBKYQiLMb3u7iLzzv+/zJ3XcuXIuaWfCBqYTJjb
7T3JTbJI1g2iWAbeJvzTny8pnVFLJ2I0VxMT0aKK3V1dm3sDid+s9a3uR0gSgtexKzzM5t6bnumZ
0uDwsCvqe5A82E60DWP8VPh2jQI8bQTPnjw5v30pm29O/Y3tRTy+mmxxGuZPALn2epuQTnu21DPW
mOqn792Q8xNaJK3n/7cX6v+H16BP/O7/+u8P+X9cgrv2R/nz918vPv3v//3aC/4mufBE4AoZ4EcN
dCT13689Q/7Ncjwf3KpvSgpCy+E6/8fVJ62/mTzmZWBKS1qk6hDD+s+rz5Fcez71j8WugIv5v1/Y
/8XVZ/1rJq0UHrsIz3RcagmT7/x/y1DPGhm2Ya2V3gVq94FglS3EMTREgx1fWJzFlxwJ4a7qveG5
8rfTWH7/eway38mSlcEy3yZUArig6ug/lMr/87VJ4dgWVAub+4J3UVeDfymVTZxCnaror8qiZo/a
96R6hN1jE2NhrggvrZLZZtyCKWpf4sG8BM1gHAi8M9C0URkPJqDhrpfZJUoRyfzlE/7HG/nX2/bf
osR5q+hNfUtIPl79l8eH99cXR78MgNQEeB/owY9QjmSxPLQ3QgJh93yAwolvKZb+Lex2cs001CaD
sou8ZqiH6ta3P+p8EruvXPFWnkLpOq8VfO2NZzUNO15CPIiAjY5T3VoYIJAbLzqSOJlNtc/JvPPw
M2DMilsSNww8ziWJLUNRIfGvg4tjjfHD15cgiIJdot0ZBp/1f3gTrH+tx/WbEFhWgIlHCuFwFOpw
6L98Qk7VuyGT+pYpj/6jzcgkWXIzjUv1FnuVd2tHYlpz8WIHkfPqp7TEReMfzTFfjl8/TaHM5Npp
2kWWImaSsXX/P39Mkhul/md8N6/QtQW3iSVsbiY6B27Mv77CpHe9NG4xt84DdinStAnxJo3gilBp
uVZ2C//J8ykUUGh80WWwfOV0ydYE3z8bd1OOaKzJ7eqWLk1BDeR0RKXCaSqzWT7HSfEZtO5DrqkT
bdIeW934SCN/dMDO3wMiTdB2zOc4TSG1ajTEGE5yHUgmYYpsLRrS6IL7ObvhXXJesc6eltpjK9p3
9jESS3ux2KGxCbE+m3h5VXE5PHRJw9LMAdvhgIarAzgxIFbjg4hQztd4l5QDgMnpl+XhP7yV+ij4
t7eSRxWkDsGhxWml3+q/fNhiElUxuuzLMWUzk4arQ/Zkh7UrAuA8W6e5lo9AfctHOn/yediTPlB2
/zEbYFA94sA86yrEG8w792FLqpNZtWQ0Bt/5vcS0znMLgSD+JAROXa1JMYdg0orDJIPi6wvjWulF
2v/+OEaHtyhg5bbNNRlrYjrLbJxEUGE85OFIv5DIR2Joma1VN+zCK49Mx3Jwmo/Fm4HAKa38mNiM
jwDKIJfBQcnKI0koCoBQ+zQMU/nQFsVzsrDedqekvsWsb+CIvOb+ZJ0i2Uf/IUldkl/0L+8wZbPr
IF6gBPAsnG2mq0uFv7zDhQ/bbpJutrJIttvMk4vSrAtu02Q/NZkjmCotalXMWICx0gP5jVlYLThe
EAtG3QU3uCbPus5lrq3vDGDXMhyKay1/tp5I6FqQbgocoNAHCOXDoo41CH1Nbxn2ZqitzzayYxR6
KJSYtfyJ9Y282OHHNOKqAw92XiyL9AaZ7bMS1bFnzhBp6qC9uPSUToyhLUxrJAcWPQhA6DM93UuM
bMlrmb6TUHL3U/91QJpjZ8b3xlzcQ13ZOjkSzkSHlbluTk6/zQo33kppI3OW0JtQ/I4zvqcUrUzc
3j0zu+LmRptL+IhQBLEgM0RDcI8LZrYBPSEL/AuecwjgoUOYjv+ZpykfWf6cxdGbEQIsYW9kYAv1
A0Y/LVs2lbXPnvVMrwezC3jKOgdNHyMkxDGRPhXu8KOa70S27PuFY1exHHwo4j/DmIhvQOhXHhhO
/LvyvATWo28Y6TEwUSbVQ+kcxwSg8FCxPWrLbtrFOcuPlBnfU1lebdNP7xL6uG90y2M4+DhcKBUJ
ARncemuRPMeyg6AEw4DKzSKCxBI521srGqtH24z2jBR/jGgvdqqdH7Jsth+ASv3ji7QRtcGPh+dk
VwdvKJZ3O6hPHlbnDW5YcRILw3hkoNFdxcAV+yBGfDdHACUhYV3gWgeHkvEQVAF/PwLh2EvwaY8+
MtO15eXqzYqXP3Hu+7/GICULBweCa9+UYcUPX1+CLhSIAXiXGecy8RtCREAhtAi3FO6W/0CBSD7E
MRFroFeFAbGeIAGJ7K0Glxev7KIm93eOfpFi8pGyPP6eII2CPlCJb6iuEL4gI3/GbLaxy8S99Mi7
byY73am0ihcgmri46sCmuD1ZrHNeYnP4EH093azBtV8LdvH54kDdmobHzuj6l2TItrbbiLeswX0d
dcuuSRxUiUakXg0v+Kbm0duzmWwR0sbx48LzPmBL9dRKGIpDh3NCgzYaUGvrTjrBxm0zck5tHx3o
QhYkMiUkmfDqFh/AAWoJ+xk/eryOuYZeRRj9mDy7YlVtPxEjlT46jsTOh8T3VJW9tRVd++frO0Vk
CMoh/Q8auJnlKE6LGevNGqyi09+/2MatQagH4H6S0M71Pd4kdXLKgejqzHY7K8qHCIH1hVUYcsQy
Dt7g/+QT4kGzBugSBcuJ4X330Cl4qhXSUkJc0fyw/R24sKeoXicDkglML/7l719Q765xwDXpmhxt
tvFN313/+UXZJNHTHCMmbvhwBtbFMH3Gd0yv7iHlpUBnj20UzQ0Zp0yfd0EuBjJRrAsSWfMpNfkB
6f+Bk5K9Db5HfAM/aiTdb6/AwIIp+YmNbfvgFY17lplAeBpbF6ux7B/usCP4Z/hMSONCt7MgNGfJ
iNnHMbNLXQt5YitHlAfflTGJ87WYp8ee3HMjHdST7yTWJR3ktdK0vq4RZ8U+6ZhkJim62cz8UKII
b8n0OlhB+ueLR0OBA7uxkW9VEj/Xszkxfxfze72Y6FvDWSIZdHWVZPZqX7Rddxo0OgiExHwwidGD
xpuieVzGu0onfxN1wtxPRFThk/wwu/G31arPxB4VO1SqFdBvVI+2mZ8anwsP8ar9FLE+qKe2u2eJ
2+zddh8w/7gT3IdgMrjnUX0HFdrgQ6q6RyRP3WMLIlHzsMMDEt4AaE3K9iXyt55IrZNFo446ovj5
NdGY8MocbRScZnUyiWCv1gFuqHwAOCZZOrGVhX0pPGQ23hjF7/kQzN93EATLFyis5nZxWDN2+lu4
YJTuWIzuwZz8Hno+vWJZ9lYxRUcfAYs5QIb4+tJ7nr23NC/P6YJlA4GmuoBWworSt8zWvKDZi4Cg
+wGIVrMaBSgOsjuCvfBDQgNQKi1GR6XnJoJTtBRbl9gPeJmUVHMrhrvtzdWpFeDNxVIMdyONWBME
+Rsjwf5OvnJ/9wpKdzBdNNmDgbcSCRVEFVOe5wyPYZMWQAsoPlmUoQ6YYx7X2JLTc2IIZOOG/uXX
91+/8ktMGT42rqnqgc2NGPK/frRQZfmlFW+t0ww/rFQhjvZHpCLgjqPWBgAsik2dZNOuoHjZhL5l
H74oZ9wdWldqgU1Eb72rnYVqlYfRrkhDtQrzeby0cwas39XeT117EhvF9t+GPGJO28Fe7CuVDqGd
PWb9sPSejGnxntDySv2k+/X1c5pRfexTv0CvjCvJU2TIBIkHm4405I0gMc2yu3LbjLXzGlc1TWTZ
Y++E7haMJwYfzS7Jmcw1wHMvw4zepV4G/OhFdYGlzAE7I2HXEXEvIY71tZWwZYq6ONxFXsRqLo4g
LLlO84zoaUbOdzdk6W9mvIcBpiYMh9za8cvSVhceacM9XRYggX5AcFnqP9VTiI2bRPYjZH9K+MXp
92Ow3Fo0fU8dHFPl9v0lKdztkkY1Ug+0xcPWsYfXuaz9k5j8dgd/o9hVFabg3nfym7d4clUbNai3
bn4OaBeu3I3VPSp/s5Nx3zKxlBu0i/kjdrQa5rqpng0Za4hp9MuUY7v7+tcLjHWnSC+eWjV+9taS
XPA+Ns9JZn2v5mS4BF3SPmMV3WEilxvam2rX+9WTSUmKJyz97S84e3oBK3iZHhp4VQnK8pKnSj0X
6ufCutoZq/iFAMKBNEAsCk0vT2oebniVGCoBk7uCIAfmkfHoogHJoxhEyOh9AFpCH2OPUHnLAWw1
hNAFPQ9y2HKfO+1d8CA9UaKMNxvX5KpDS2AGNQo7qPExqd6rKcMVkTyTf4ES7buYUshMts+fqdcO
uOES9G4PzthDNfaqWzGxtCE/NLmaAaVp3l5hL2SvczfgM6ueSOXhZhlRTFaLs5tCk+16w8LUirTM
kVkZZCymssp+dlPnm8NVf+a9I5h5506hxF7enRsxJ6d6xKy08wZwOeHMtj/tqq0vUflOy/CpZ24R
RIWgAMoQxTmfmlGwyzR2HUh6DSGuQ+M6u8Y2MOkJvb4YyH320m3SQTxZ6vkBTIPYiIWAP5Z2ECnF
rve68qBYtGZAaXaTkidyl2KtHp8wft2THgmIHaDvAMRJmaYZbY4/7auKOERz5dcqesrJ/1zLRirq
vZaVzPMUDWSlTX+M1ERFm59gPF4sViUI+Qs6hczcBAuE9DBjG2jO83ekMemd2FzWDuxp7gwBvJPN
WmltQ85jWzA+gYjYTXj4zx1M5c4O/ZOb6JrNJF+iJzpgLB9oRXgatva0IYc6MYdtohN6cqRH9gD2
fgqf3dIIDsZi7SKInhtNHABI6iFrzX/3c3QT2M5uE4VZO2FotUXUrIJyk9StZJprLocp/7WgDTei
GDqIs7zE8H0RpPlIv9ihh900HcDYXHritRWCo5U3c7X78eSuwnR8QWRKeETw4fFsQTQGVSZmoHsI
reotzTEhDgCmMdpQxmSth0Pte+uQEJXIMOV5+EFnzSk5GshMFFSKHIDHnE3rkQk+DKtvOBjQwaZJ
e46N+tqbWhEBztl2yO3K0+IaZcEVB++r16FNGSsZ7huVPqQWjprEdv8QAumzb0YuN7ZUa7P1UTpo
43nCvyczzGVRyX4316B1fCPcIVnPkbcjc3bZQtCbDhoR/6iyn6OLIybIi4c5+zQgqO+p66bnojS/
m6891/0hGKccABZergDahInwDiL7crmGOP+nkKVH77EQFaX7oBUDF39m8SPS5dNHaaM0j9xqFCaY
BJ38hJFirmHX5DktFI7PvJbZboibCQWFc7dmGjTiIlczgZoc5aXkuOyOIwJNpC54u728NG9phkvU
ql9kMBAw1Tg3WfdEvhrJqsd0vnVaaPs1Tsy8tJg0lvM5ijrG0Bz1ptusbDHmYEnm32mS7W30uUeB
BHVt4sxpvKA9K4dg8IZiEpt2dWTK95oU4nGeamTevWMSbY3obR5xFREUYaoi2uMCs+G4x539PaoQ
nLP6ZvWfcpxGMMJ6eLhqtrC6E4iXDYOHtg9jue0SKB3RYuZL/RJl/LQhAXi1owDdgn2hx01baA2I
3N32VBRIaIo6fS0Rxj0HA4KL1FQkMbJNnl3or37xOS6lWKnIJ54tZmwHRR0ITUayOz1RCrVC64v5
8FNukgx3EcSFHRRSnKELl3DAcbRCpFRDl0FwFoX3FF/z2W2acCXr6dAOnP9xbxILFxg/ygjeT+mR
yyOJltK8C0YuxEoxPf2TMFtA1C6rczcZSIf9S2UQ8OzlzjmMRPhU1u4TRZVpG9UPX/hPEx2cXeVv
oGCeUvxTK2cCEyi9FiCMTzXiO2RWp6K8KgL7VgWpJusSedEWuARZ4D7DwM66xEPzswpGHo00VFyT
wGB7ogBLGJ8rbyJaOPH67Oqi8tlSBjlV0OFP7UkVDPPpEHfTzwatEAcCrAW2e5ulLrBQ+TeZFiSK
DBqeJe8RgnAQZJTYrhPhQIQJtGVoB2fEorgz8bM6DRZs4FHrDtnYEof2GqvApVKw67IySzd+WqBu
Zh5BSEK7gQC5SqqY/5KLZ2cqmyv5JuYBX8Y5GzJxnEc+M9nOWAxMPB3MK1aijcqT08kPhgLo7BYk
MlOG8pFU5y4yjrlNaFwjg2NEstx6FEu/LRfYCJgz7mXFOrF/y+AjrYuxUjt/kU9+SJkcUcetJ7uU
G98O6W9lQqvckKoE426djRHeUQT6K4Z2mKgni/Bxk/egUAWDbytBWFWkGIE5S7GLDNiuEjAU47we
/elgDUm+jwtadNrnTevPOC/Nls9gTt5bk5TOof7sUAqhmrd37kAmm0NUOdos8TxNS3E0HHVEb/Ux
GFBQ5O85KRp8sOsqRfLn58eqhZESus/eEtPCQK9AaW4dhVPMm9r1wROP9rGXbzlET8TP7JKh8e1T
k/oVuSG5wXiM/DkgoDAlDo/Bwt3DRRvhJ1r5GZS4wuVIsMtUbpaQs2xMtnGfXlGFQIUnrhcPHiN2
CS1L+ma1jVIw3V1FXFqkeHa7RnfMiGZZ15XgOSZMxYWNmNqq3a0Jd5eQmDA+2KE8WkwBMRwygWTd
gH06PKUEXdUyzl9Hy8O1s5Bdmzv13iQDnb131W8Av1kQiq6t2tuWpZBp865PpBrSFKgzoyH3yli4
HThIE9uudhLDzkaY9anzcRt7FvLOgAd8XfLe9aQEOz4tGqtuFC1eglgeQ+douxfoK+PGdHrSuiwq
o6y3Z3iv0XlEigth1Ica3UrOUyxxAzlIm1xflS7E0y3hAt/tYjgL1NplorpdBY5rIyTulrwR11hU
G1hIKL/c5262xE4g0OeGI7sjhPWllm0s9YHG0FxAgRkdf1i3RQd+6s2V8adpkNqZJN1LMXvPHaaK
uARMhvGj3tIkbXBsWTu5eAA8Ki2+i3g0hFcdK7fzw+ngA6E5iFK7lUni3qbS/LQZfW0aRP1bPDeU
dSZj7khkzwR37r5cr0iljGtGKB29aobHK/ehMvtEe47dQnYXnIQpmTfwawijayJ6LfKnECmRTI9D
DeEzHtyiJA0ktTE+h94qr+FuZ6RNXAvTIXiuhH1p9OjrPM84DTFnnC8s7qG5PyvUtTi7ciQuA65Q
QNcHVSTR1k8RH3Gd6hQtfo+BozhIO9Cv3FdysbajpQAdFrS6BK5Qz+KT4vcfVEItn43ASex0OFUh
TqCFsvoCQwJRJrrvQDoDyxz+9KXSAdMIrAozulHpMw5EWlKP2E/7jkCSgoNvXHgSdvJQOwxwsPvU
zHUVfwKSOYIxyaOcPxp/fDRrpivYT0cmMfJJzdND7GenRJo9zQ5MB+rNOTSAVMXeqs7E1Q17MNWu
5EhDoekntVpJkUwrl83UznIXcWOMv6WdfQksvGBJxLOES4n4gz3LtHbTQP1f/51QhnYErVZac/xE
7qnM3WrdARJfq9YvtXikPEsPj2mPKX3TjgFJGFArxx6boEj7jRV6tGI2Mbtp5fubzGyDXR6Rc9zC
2hNd84HIOL5OTn/MZHwMDaLdE0Dx1wkE1kDc0amFwxhZzUc3tfPJ6ohKr92Cm57Q8BXSQ9rI+ZvT
Cgm2CY6CpL3E0jqu1BAZqHGAHWayindCYWQh2dUzIutml9mxCmbA8C65D+yS8JA+ZgvQmV51fyJ3
6lEsxjdpR5tekj0s2xvNwQayBWXvDa14B528+qFMq9+2vnOj0FhNhLoE3TXuxbtq6h8eIIPVtHPH
UGKy2Kax93Oa+VsE+x1IXj/6/XjsyQCp3eqlb+RPqrF7Ru/Jg33I3d8hlAY2Ax81F7hyxNaPhm9K
hjhmI+/SFE1HpcAP2UzlCysea+VhCnNHWFSTiaEtD72PdM68VWvRH8v0d1+k97mxLzgJ3bC81SEC
2DlnrBykbDKH1VAzm3R/1qP4VAPOHC9Kq5UVEuNhlvf5pzdxP0GcfLOKGcOUb750irZFzkd7zq01
Xfy8sd1ik1KXrdyCHzMLrF94H5knWi+MwLjuOMeHAoPCSPb5aMQFDG5eZEqe0Kh4CHUNDrEZLsvg
1Tijg32Tma9dpVk3pr4xkgfxOFRlfSJNWQFm0V7nNH/pPCi7xVMaInD1xpZMjyCVO3ID5ZGEv+c8
A3PrGYySp/qGslCtWz9ZKP1oK3oD6A48HrGJwu5n1nTfvAQ3HkMm/fATnCvDM07r9ipt4xBbvbtz
PIndAcjtOrQcLU/Ocb5JADcKgns1WH8CIPB64LKsMKJ5KJgzFmqqnZBmNwR6KuFBQ6T0Q90dbSEP
Siyp4pNaZ9q18SfrpC3CLAj9P5XUkxa3E8eYsTwUuGyLIEbzAKhLDdyVBDzceqrYYzqygyt5ugAp
QQnZgIdb5cEU3pKi+t0B10FhfMV+s0tH+a1jfs7rwSCQOyME7QwqRmqGmohDWhfm7htyFbyBHGBP
dRPKTfw4m1V/zaNe7ht+bzfbO37a4kLQIiFVzfcxNJBn+urBVNCDweD+Hk3GCWb2I6Q9pTif3mv6
05Wv0GuV7Om3oRLFAfsbBrakgIaYTNeWWfiayF3S/xyoVbM9nwsVGm+hQ+KNQzIsIKfkJN3xTYzD
OfBmfFkV6QmYJtRT43R3SPx4xa0uWqdS42VYwV7U8MqzPDqoygfGusq87rNTyStBVtndLOmvEDJ+
a9Q47hf7W+mn5gO6Xo15anlIKt4TyObEGc1TskPtydDM6r/FDe1rOMwPTLOT/RL/EC3z1L6FWznH
GHDZQnhIyqBlwZFkYcxFZqvm4rjOppDF1h+2btKNn2ZqA/UmjymPAndTtvFzCKADi0Q6APWs/GfP
y38pHy1Bky/vaY4GPQPC4o1nvzrZhCeszM67AIh8n2aHcXD7DDmWPDsLynDSGI8Cn8FK9ZThYg7v
yu4HZP3lHTexsw4Q4a4xC0O7ngniLcZTPE17YWGQb5XDiKAig4LIW4CLy0gnCEEb9Ui6aSQXluMJ
XFBVfArcL676eBs88+T2r7BnCHvGKbUSrs/hGWFtmH2KJfJaCZjGztMQ3NMwUvF7VBesjDcNx68I
EauzZwzFuxPVycEWgAvwyu9gGr013hSuMhuPHnzLDbqdP10cVIdiNl7xFdzyfojOLN0xe5a0CGXu
PLTG1en7E8zNXTT4q6aezI1qPcgU/q7EWVez81sRDijgM0QvYR++o7vUFXP4J2IsM9o854cOjaLB
ySKpVE0LCaN8rwRsTxoKQOHast1LnPBZSqXO+CzEKThbbbLyn8IqsFHncgjx4d7niuEzdeyH61H7
84qD9QAvs2juFU6vFYqed6GYW7pXK0Ev6TawFDuHKdYCZrGpx804j4hLCdG2O/8NPvzPvGm/ZYhW
N7B094rR0XrybbUfk/qxzNMNTpqCPO2UzmKgOiEc5IwI/8UN1Z2adB1OkEaAvIa7jn3dbqi3pe6f
nMyNd7Y9UMUhbotHbX1Jy5JyxAdcQkLC2nY86IFpyc5T9HjSA7I8cSJJtneIifrMIUSqLpmOpcjS
bcIYF197kzl04cBnF0elN3AQydqExjx5g7OaphrrGObQjNEqqXJ1tSa2dAwHDPdDvsvNZjMHb3Hs
PXlhYB0qRhKMJfqUwWxFkQnwHNpKeG4t+xkBRHQqDDaVkNJeApqxDRJCNAMzDjXBks/qSDZKqhQi
moN/FCEO968gCU55G37MHGesOVwtBntGzBg3U0waR7+aHutSkaAb3hcPtK7TFLu0JhEC/BdPtIR8
vF2BF3rDzM9SMd6K1r8rw/vu2t0fjgaSXRVxydA+2lVQWO85c+W17MoM4CO5hOyVJwBsic0oyXyZ
PWsfG4wC3FlkxJX0H/kyXGROnjEuxyKdgwuD0JJH1YKHnceVIJQEnNMp+bTr3NrXsvrjDmBUetJ9
ts0UPfUciUorz6HqYfnrdOvimkdClrGldHKFmI0Qoyzh3CxO+PYPuUz+RA5PYTNhBEdwO/w3TqeE
VmzCKH0gMALmx8TN3xQwR52l7uk62KWEj6Mdfg4t+zJPZ5uXLpIASKXznmSS76lJ/unItg91bod/
CusSDt+ty+VwmvrpVC3CPqUiCfcpWvBqdveeF1Gk4DpZYvsHRnBuNDP/Froh7F+gdDqpflDHBgzj
eu5+ooAbmEtgSg60O5k7Q2q7smdjXAZfeiGADzdzrm3NMf7mRhudRwvLM7RZtW1SbNC9NkRHprvP
poQVIWR9mUHBjKDeUht/SMfATv0YanP1rG3WU9e+UPELHtQolytylmGaoqeqheewYIKIHZXGLTKD
h0xOau8sF0+buiOyYR1c3hWbJWUHjAwcY6XaTjyXojl7Gras/3+Ca0DZEG/atiWCMacTEzUeQNZH
xlB0JzmDYgzK/FnGwEuhjVIysR1ly7IdfSzqljarL+eFkbyvLexc+GgttK29R5bTaqO7qy3vHaj2
kyreqKDKc48rvhDoul2WqNy85GWNxrHCgCO1lT4yKdrJ1STbLypE8Z4p9sDI0OnoG5z4Oc0jOvGf
MaAWgp6nbejqXFueewCcsPSzxcYdCbZmF9aCKxLo8yR+03JvFN6pnlFIBXjOfU8jiwCYEJVH1y8S
UkS+d2EIzGYS7oJWMjRznyEA2GvXq6ut1vEFXakOZs+TfEYOonzjpcMuhfYeaMGs8QV0qCVw4fZ3
Ddmgm0AcJBp2EGjsgfLfrc6vthZAoH3vD8a2rhBBpAnYNfa9x/aFgLD6iifgSJBtuyGXkvjEDNRB
AiCxfPQnwsDKYaTZaunlM5e7jREm4YTcKZlGN/Qa4iChOaALMy6j/96oJrrYGYToOIzyddb0D/mI
jiNwf4Fi9U5eq8juJVlT6bRCwJ5565pXaRbflpbrEtv8iD4jHm4iiJ7ilgmHMnvzPQUAg33jkNd1
tQ86Nr71I/JqZuTVuIB9qwiw3sSN+6YMJCl4CB2NvQAJejZxJF/gXEZx/xmRzrSZQwRwScyvVJj8
goaYBi2huRqrwXt55vlzyUu325gZZ3VCWiicpD9tjOs2zpcIkT/Zm9CCDZkMt1LKw9RUOcbU8bEl
RAx4WYGxejKsQ9CG57ofW2LHJlaZKAAc+VB2s/EDjxOJsdjZ12Bdo6cpgG3Jcc+C2IQin5DLooEj
DuSRXhNIvOBU9NaK+AOEEUK9kaCILA9qiQG9BBHcrtY4E0JLSKXSiBOWmO560NgTSwNQTAEKJdNQ
FAuJDs4TQCmOCzIFcuQOPN9MpAM4FQFXpfsCrGjUSgJzRWn4Sq8xLNAQG1aM5w4+i6NBLbVGtlSw
W1wYLjksFwumy/gFd4Hyki7s2SpCuft2ybeMzxzNjYtXi8bDsK9fEycGUhHUTb6Qzdq15xqiDMeV
j+fbfiq1PNzU2JlcA2iyBhSNgkmTwabR/+tlehgltv3WpQxwTMa9bsijPaWmVV2ORXvKLmlhTzsm
CeFGvc7QcOYg/5ytSONM5dVhkofnDtiIyYx4PeiprKHBOryxZKZ0GhH1ala7WQN4Mkg8qUbyhP5W
aURPDquHCC1SSTW+x6Olixs89tnsK+ZRJzKVUERo6I+E/hMb3SN7Y3tvwwXCMPUQaFBQCTGIF87u
GYZQBUsIkAIZBNCFDI0ZYt35OU3p41wZ5mak40NYTDtoOrABNaYohFe0COrQKGhvJiQj3IsnLxYa
DGMXF0OGN5RSdyeO9lUGRMJ1l/eeD7qKTXMVvHu6l20JsDb6lTAcwmzJZtsg2gCsolvVDgBMB3Wp
gb5UVcyk7BGY0HJS0Jk4JhTSfnvbaXBTqRFOsuvxdpscVknvr8f2KjAU56DmHhX8J5hX1w4eVGI4
lyQv6i0Lv5dFI6ME7Kh+TiGCZN4vEgzRw1kUugWzcjxsnrlGIAI+JerfXCD816Lh+QsuNV5jS0SS
B7fK1gCrUqOsEg21iqFbIa1EXmyIu5SXXOOvZuCsKFL6Q4Vz2cxqziQNy6L/XYdozVbx5KgtnFou
uZlsFbYkzUok1SOY4YMPf4viDKKHRnKxGUZsRNEFGZrngLWA7iqEx1oPHDf5SJtW4716Yf/O4VyQ
Zoa+sA0+Rh38EOnJKcrvcivonjQurPwCh2mEmKdhYgqqWAtdzNWYMUJkqBt5jiEhOBHzsGLcaJyV
aN+iKOCi1biyAm7ZvIB0kOhgEo00S7PwSHjVpozYsgGO9daFBqCFkNCc+OBrMFoBIa2KvQn2Yr2H
BHNmuAOdAXbmtkFVvxrH6sFi7Blq5FpfAV9LNYYtgcfGhw8CCjbR1h7EfcSqZml4G1NysZZIHzTW
LdSAt1Sj3iwNfWM5Gm5Yhq/TqQlYn4OGS2HEFeNVQoyL3eV3kVhXzuMZKrhNL5d9J9zqrYM1F2ro
XNzTW3ZWSr5ZAwYKMp0Loc7XqDofZp1fyMekFuRVf+HsNNguc24NnLuhA3hH6hNrRw3ByzUOjxFP
AR0v1Jg8JrIW1LyCdSl5sYxTmAhbGqxHxIrG7PkauFdk7JoLHaAa42E1UrB8c6koENFDgRnnhvfs
SyqB+HU4yOjgXqzC/7Foyp/G/XWAT1GQ5BtU3Cf6KLGuNBzQhBLYtO4L4ZrskB0uQJaepNz8CKC1
cAOBGFw0bHDS2MEU/qAPh9DRQELG4MMMoLDVqMJAQwsdjS/83UMy9L6QhhpuOPq9WPcEY65IleUO
wfpG3UhMY6ZNlfp2FQ2OPaJU6ZlqfI5oAcchBGbDaxaJenWjsd16Mad3w3bdIIg1tS3UVro4FWBu
nekS63YVc2+19UhYrsz2nC35n6RxvJ0iEmzpzioOb3GNZBqJy6+yr/bsMz8ozJAojSPWurKkglRM
0xpiI9LPSM8KeBzluCFNuQnbhs1LcLMT+lZkP+x9cERvYWalTP7rt4wxoxmKcidbxuNR1G97J5jX
ZSfQKNhVcRDDW9gm4Ra9drWCis4zCLtl7lTnKaEsLVggdR5QlzACwlL09oVk0ntlev227tp5VfXN
xxywjiLgZwLu213wJm+VwdzTgLmQDe63hiU5K7L3DJtlN0WHceSRPsSfs1oqsHuYKxzSdbkRATsn
AQNCUgigxWRIsebsT1N7xiau3H0hhofKNzbIbs9Gbha7SfZ3HhkcdJn+uASO0xpoghejavG5oQcU
6JOYUHscSVOmKO6X16KLe7JmRmIr4vh9FqJe121HVWZt2dI/dXb8u4+N84KHBSWK96fUQG0uhL7r
ERiLCq2CTTs/8XDYsPYNCJ1hiGyWP0X51H4rxG/ETK/tSJDb+F9cndlyo0q0bb+ICJKEBF7VS0iy
LPf1QpSroe97vv4OVHHuPnFeCMnlvW1LInPlWnOOSY9jJPsCAXvwk5Ee3CJ0tHH3Y2rBa7sjQGiz
WvJKavym/ZAw0QD+ErqSlAap0NQmHi2oLbEl3DS19dMNKTWxIx3iSZFSqUWXbGmIQwMhoLBdGK72
+DfpQ1RxfvJJxqU6ANvmF7bG2uWg5KwKt/p2TP2rqQNtn8uR8mLB649I1sgp+04YHgF6mz/mCp3A
SJdLy1DA1mNcUCGJn93YPvlIEUVt10erRHVFG6ikCxa++x255CifNhr3Z+Mzfumm8b3rGaNhLWm2
dyTOn7kA5JBadrKrRrR7NpZoelsmaMgwukaxdjfGCCYFr+fsdv7HYx7eaNML3AFC4DF2i5g0br2r
/zD9f+dVg7mB/gZDbQ3AJY7jlaUXPrYG6Afr8R0L+RMJhNfQTuxdTjIlYgfrWEhhMBTkAygLPd3P
igMtI95yw7J7IstB7KhbDYqZgnGAzsI29xBkkhgKFp+I0AUFETkmGSNUJvuG34fiMCQ3SH26KWTb
kdUP/NprXhe/ezZwoC4OrA6O6Z07vC9L7Wq6ODJZhhEWuyKzHWm3H4ZZhlsYHzc9XjUOpMSW/lqX
5V9aQTIIgPzfc82hazbSYl+x1FyIxPDgzpAzqxFzVMqOjZV8JDz1I8bpa+wEf1VQf9MtvA/dEhq0
aItrOWO7zkAOVxddxktr2E8IVVcjA994a4/IkpIWU3JbmN+WeB0Kxc5tN89MtLp11g33yFmwTMHZ
IQrF50yOFJvjXQImHt7WG4ilm9FY4d5pyZOvI2/oUFznScitQg5Bas/bBHB/nr84hbDpOs+ceybu
fr8iEHVCIyO3ps1fUGUsq+B5cqJ6EVumwKSa9lAHCZEaFMWlNA5GWQ3IyjhTNkRtrFwSQ5AS3PQJ
aQ3j55POaz9n6qSrMdi5ObSAUdDzlVX11tTyGxUYS2vosvfXOfPXjKmRYhbhkx+zjRb6z9TTOtVA
Io1Noa2zqDr3qOXaPuqOhCQsIyJGMLUgZScJ1y5xOHudc4iII7AslP/w3xVQ35G+hc8ZolD2LUd7
b5pk+JguplDCTN9owKOUnLmte/VdtTA85QhR2qrEK04BqowYp3IS37Fk3SM+RdTvNV3E+dU35LYv
IdwZI90TXEqXgRkyIcjUF3NBq6FKgs9qDgn/GudrVMbvRbJlPprirCdvlKmbVzvGSRe03BQ+BWoV
NlflVF7WxptJm4FYjwQvY6AiZqWby41hp7VX5MhjO61/KpH17xCNs/xpp6aierL06dXgfdHtETHv
CBi4CPLguuihCxvla125T6SqUMSwD/acoKYQQT/bdmNK0pcSxkEGB0o3776FnNV+gEayHidk8T1V
KFt7qqO7ngJ9jS/yRxWQihRrOW1vuJtrzUYOEIvu6NBnOilLv5jBhoY1s/vKzTZDHH4ribylXA5W
tdHeWsGhy2E8ufJnI99kDVOrtjzbcvwy7HE4dPjc+qCdjrlVfVZ+Bs/RDbZzl1M37yj27ElcSrPv
dgAtMRLGYhtPaQJ1OoPYptU/ykXZj8Z3DVDNhKfVlLsCZkrodJvUnQD6ZdNpzt9NmQ+7PuaFxmpw
U7WCF2P32OXz3w3uHuxL2ZvlzC/NUCEABIrTzTqwPg5xCBrtI7FXB07Qr61pvMwzOTYziJtV0bYf
7UTUd1Q/RRV+DraErT+I99DqP0AOMbaDkj2CZDpWivlSD/WJvIZ328j+hub8RY88XEdJS0DH8OT4
gF/QEe+wEIHJ5gO50kbehArluyXE2qdoAzdMIVvVJ7/uPizb6i+oIqCntfQ9HLtfC7M4FNkstwZx
6SijQA6ETXTv0Q7z79PWSXXqVDyiDiUE+Y3dRrHSr0qqA0qy8YNKCsMYG1kZLIEQOuJtoszDPdF1
yCTFXwZvLFMREJ3G/BgFMTSAJxBJDXcR0eykXZSfMwmn271qNTMu1eG+07/DNH9WCdEz5kCXsV9Y
dxNYSI2RIWySgqj1VPtQuJt2hDF8uyHltXTiS+hUx6qQ5tmlmXKwRkb/M0mdI5sxLSSAj0AoKPLN
y+Ajs29r8KZ+toQ6KSoNxQeopIqFRLXqG46qncUN1hdmRJ9UCTpZWANbpESUq3N5yBESBNqwJIQt
Jzkpf8nWucYdH2llLl1Gj9YiCbnLfzAgPSXqhUK5aAK1T5ddG1dhskYUSg/CIQ5AG5BAyISe+9yA
VFL9jekNTGR6d2vHdXeuZhirXmT0XrtfIx7WXa6V3zKDBJT+VbaZrPVGhOvaD03Ms5G2je2wo69P
6bSUz5nGWUkbmWR0pOo6JVH3HfmX+8D8hY1Fu2TNeJk4vx/Q6xMV7jJYskGNJYgT01s4AGxpLapA
fV1m4xVzSvqczNHzlMOHkmX80mvX0R3vdjcVnIAiL1w4E8Q77Tkz2MeyiD4HxC3HMam3WU2+azLz
Ma1DfYfewiatMPb3k9loq2KR9GjyIzHCfE+5uS/zdovB8DwxU07JckxK2OEIG7dWEr71KnFZV+nJ
WO8WrrB9mrJeu1GwdsjQwjk3PkVIO1mMym/SacyWKGFTzZvaR1hpqfgQBYA5TWyKwKbAfTpRds9C
i1lwjJUttH+A5z2YSTbRCELuNTnzZRwkrOJx/LbLva+c3gvS4DTQTF8++3czCqJnOkHcf84xH8kf
6/apHdfA6WjYdPH7OEfN1hlWsWE666BzznJEXJU6xbHvkdkwtNyGYd+dnazZa3EWAykg7crMoXs0
EQ+IzX4J0JNPaiLkI9ws2dA038PsNBVv0Qzq11Vq4+RhdZ4QAQoIJhutfhi2n0rSU/emxd/a6h76
nnyrFKRFWyWwUknTKWbasWOZHUMzP/A9HCJj4tsKW9KnWdTF1ViZu1Sw2ceOcyFIBM0z1cipXMYC
Zd+Rz4VilmHqMi2twIKN0wqsENFAzTqa8OIgrjCoXQVA5c7/kaP/WZua+sL04iIaH92/tpXJ95bx
moxt0ECTtU875APRPF2gzN4y3aS7U0ewsTMiljtrNUrYhL3T6jvXDl6yNFFgbqhvCvkTqjbtBkKK
dhDToFN20THDK7qNq60xkgGxr7EZbIccXhlQoWqlccZIdIJkCPdro1s6uxG7Y7zMK3nDHMULjR1M
XIvypz5Yv1OJaTmmRar5ZurxO6GtBKB2UHTwOeRjSHFoBIz6oTHK3kN5ss/d/BfZ79ZxJGgrMMWj
g/kL58S9pcLbNWytayBxK0sj4MEGarbM1mu7QdY8im3vkipDiKixEvRIVlP2yhztkZpJ5spUf9dZ
gRjURVsiK6oTmaXbNorLtZi+HYNDV4Q3CiZP3TJNmL6sss4RddUVDbzk5HclQhNLJ7ybhkqLswPi
nrZtLMJ34pk5Y1xQnllp5HsZlSaWfCTARIMWouUE5tKBRUwo9/kgdgAHgpXblEgHhanvyJ3fzQ07
Q9lW2JVIHGZspkCa2fwwSUlloDc19OInP80M4NMFc8JhFhqo2+DQmQZOi/y0lZDRBW9LWqJpNBLj
txZUJID6p5xFh8/avNflraDbR38J9BkaimFXduFbV6u/YVLdEGDoY4xIXuvr6xxCD2BV0AYEpu7o
VQNniAiArWluw4axhgoTnblOe9Eb46vs+fDofNscd2fhd+dJM+qnVNOBqylKsaStP0XhyG3tRhda
yja6qW5iT0fZOL4Kar01cn5CKpzqbjBu2PumjfIiMV9x5/2JpRkeTXxTnIWN/WTQXKeZivtwGJyn
OCG/jfb/AcfDl4Z0DDmRY8TXhDbIGpZdBWY6TK7Eb8fXMQlvQgss86DlWFvqxTU6w0kjL5euStLU
4VOu2GqSwN1bfcH76ib589DjFQES9N1z0KR5FJ5Qm5TgdskhS0ArDr7jUD0lz4VJ7uc4VR65QE3J
BjO9dmZFFgAzxSuj2hNbbHXQfA1PCTqhSbRemobFyc01JkiBQW4XIggXMOtI/lvexn+yxI6OljuP
y4kyORAMzDLX9ndOPTWyAAjBuOajH1UyAP0dzPFJYU6/Jq38QXiBnqdnPsvp0UnqX+gCg+NkkaLq
u9qNGcZ3qUYsNcuzHh7oZBmuVyQlbLvIDXY9nW2fwcqhxdBejQOiSYs0gKqmjRMiuN3SAUGhmMTT
tp+1/NQWBdgtUhPTA5J4YjhtOjQiIRRRLpfHo17owanu/ct/X681M9tjxIdGf+GU1bxUCovPjIJ/
TXDlWiDCuZsjSqJEH/dNTxTCipilPf1kAlpC1z+mbR3uK5fqARU6FlWQEJtMGN0NQaGD9ZXvw3nE
xCWJfxJBYWwp+cn+pEm6wm7j4FKM/IPeUnOPzniEkLDhfoZ9CMaJHiAxSFquXqdsRi8vl/N3Y1uv
Ru7+qKNoqX+M+V2mDAx0kURXMy/nd4IfwWhl7T0abPVmOPuHlI/xJvEsYDke/0nhCOc8kJ5IXxYs
EUwD8uis/GRbqBBFncu3//WUbe+qVfZ73Rn9c1YfZSDyu7VcEHQQwouRS0coIafOvPq6U3hyGvZ9
MCJTE67XaSq4dllrX3spgWKM/i5Hhen5ZBseE0N/zZJZAsrKnNMAENTzZ2jCbgsGvRJAtGbf8rjj
eWFH1t0otW3vv8u40Dz7mKxdYUfzFs8EPUowWUdMeeY9J3T+Kmx1cKvMgNNYD4dI5elbibs98Ud5
Hwc9fQOocjWTQT65ThpeldG/VxNvvNI7caghDd4tSCzPuf+RTPN4byaiuiFeNrvJiO2LBjVsz4h1
2/TOvbQyv6TS938L7l7HTLOTCV7mmADBhNDmpLtZ2e2W8F7/YC1SJpLTrW1LdXKI06T6AiBO46LO
PjCYnYretfYJRo9NFkbiK8IsviryjFUKmymJesJFX9cwu4qaZ/LQfj0YGgj0FpvvW5SQf3UCUmBj
JKb1P7lILhPDyg9VKOJD15r6+XFp+RD9e/R4KhgBEMtRHgTNsIM2uC5SKJTIbta/uVMYXByXaZeF
9GHTmY2FfE9PdlgjdMQ0ang3qpqYDDbpI4mr27ArOy+TVnX572L7fKjzavl786OACoVG5H8uwSJP
HVz9UqMbPuYPizzKWCCdAzQDZUqyL5eZkrlYLNOhbc9olrYd0pJrEnXLn1t6KmDkuNLJ5VhbLopx
pFFpeFZZc8CSHhxMWVmE5IQC3OHysI/ydYafdt24ACPEAHaNRZANwgLH0pTN85QivwNlm52GhdOi
Kf8bilC5F6YjPMiswou1T+MBhnP7wX9jYwdICU7tmQMbOpZ4YL1AUlWercmb/Dzf6MTPsskZoNKs
PHmyJb2zmZmDYLd5TBKqqD1luJV3elqeEdZ3fwxJfnlmqudCnz8LY4KVHkT63WF9Q57ubDOCdfeG
dbXxD73zx8FBt0ao6/Rys9j8ENCB8aym2CW0rjlxmrfWECN/jkMYeRa2cYYLE6NC39j1eTQdeywE
lA0hx5isLBYXyxHUD3K7UZhPZZk7B+iZEb4a0q/tPEN/t7wOj0ugI8HpqnHXmAQp6ItZuDfUBUW9
cTQXD3jg06ONIux5hDM16xS/yi5pv/4tFinugXkkOMmM03cmMPQJFgpMhaJgQ9xnv3688/rcdCvy
sRVvoUTgj5Wo8phd1c3BqMV7gjOJ4ZfMbgwazW3OLUlFpKpNMko84kl+ibU43DpjOEI6dRkfLh3X
hvEsUhPXQ+vre8LA9TrH+biJDR2LcNLdEZCDJa+s4I5i7jiOARu4O2cXAlZJH9XsyNNQVQydTaQk
aUrqqmpRP/+7DEX5FNkF8uF8QAJQ3QZ6ILe4nnX62ZG7b+b5S5VKHlrLz/cGpR+dMpsgdBtJr94R
m+PP5LANccFKNsLnlOk7b1R4Cgwt3OEJyA5pJU6DlPr7xsxaywsiMr6cwo/PBOlVyBXNL0jyNAiV
HJg7qddaBf1badfkWpFh6rem/BBk5BUJW6qZW/0epEDxIizGRkwWolbr3m34lHLoMzQvafYpR6k2
TVMCy23j90jOICAm46UWQ3RN+RAFCyZxTs1bTLv2GAimO04yJB8mNdZWm5p8h0xuHcxz6snZSTmI
Oth6IeygNOepUznVYR7agznKdQFs5TjMnIGQu7NqF3hkOqDF5MgSVm7b1q2oTHrCQ0OuaFERSYgS
/Joi8rxiIuF36fTfS0IHgF2mhYojwoaReXauwxJdkt0YpBUAlyL3FzR14eAopdG1n63Jeq2jEdKq
g20rm7LkXGmZu68jm1IpGz0TANeW25GhFunj18R5x7w4XHLd0tbpgEw0SzRx5i5s3PC91QvtQiHa
v0oY4FDgn/vJMbY0jKhNVGhh6pmG5AA/VKwfH3uRzh3DtfanpbXWixn/HjqKX4vGdInoAroPXjkD
ISTrxJLXm8UcdIv4Ui1IB3yohvdv8UnAL3QLrojG4StNV1qJ/tCgxgmLJ1OgOi+kTpZmMf1QSD4M
6abbejlKjB2cqJnS7sRHMyVsIugE85jhGGaJfsu19rdIkWWR1SnOdVToVIy19WJUySXEeY0wC2wD
SFw6ORZuD3dMTmAD8tsch+lWQ2GD0h+jgSXav3Yp0WLxV14mPc8uHcSIQ53Je29gO2rqHL/QgukM
B3mMVPqwIdPI64GZKEeHDlNYlPG5i4lWRdshwvpfoDFZYSEzNo831nf6u9QHfPBVNnu+muQe82RG
lWZLgPuaj4EICH8fdto5lFO+LA60QfVmOo8mFVisfCQTTfmrMdjkAw4BjxWqYy3cUQH/NUh73YSx
A64EhD9bIZFfIswJos2zmaJ4wAAxNRixw+grgHDxUgQ0sCn+7KPN+YSENSlgPnDRyHNnJMwKHd97
RElPTuNy4GLp01yZ4hQX1kakqX4aUzrkJVS1MQRcIWgJPhb/KZzh/jbcB06K1CJwO+E9LqNBen3v
ZjlNGJcyORERc/pas/ahOXyi4cAcVoesIa4FHSls0TI7BuBbRonbSY3zeVguY+s0p5ZWp+VDZ+Ac
bU+neGnpJTK+Knp3SqMmCpgMPbHRNytiFepTGWefKYyyC+6S/JSj9YFJqnRu0jCjV1f1bLIoKCzc
fvu0aWbikZYyeghuwH7cfREI89/Zp+EmfcuBXyymxnfgBtalF6p5zudDraj+HkvOGDYnqyPcHDr/
kw/qFpj3QGMwrEeIszF6Ypaifds6zl5D96qT6zjsaIcxivGzZNMlYjp0sMAr9AB3JODauuS79oFE
h17nudrnlVqlIcVH08ft2R3VwFksfclYeDYYmoZ3Cppql9ZzSHdKwdLppzNmF42EvcbaYQCx773D
AjEny5neijhsqnCjFHnDBpnqrd8fzLoP77lP/QBoHE+hvZ6rqD43tRnuJDL127/ffIyGH2QObRLk
u7fZAplrTxxwQEeEgHaWEk9DHkzoaLvL63Lc6MstIzByHNLlqUz7cD9pUbVGauJ7PKjQrBMkWZFu
0sVLfqLVdFR8Beyyxke7Sfp0FukGMo1g3qsS0TfO5+TM2DM+BlVOlBWNyjF0JEx3FUO3ZRyP5Nq8
6nbqb+y0HTEDZe8OTrkDbsGUoz8YHGdCOV/6c3CJIXi5Kj33w9cwd/aTVdC/0OlUBhj1nh73nG2U
ggjDFsD2YOanUDfe6tg4DdqofwwIqnYtseOYaOsnk061oRSYL6rSFb/aeFNplm6qqlhUvHhFMhTI
Igt+ZPMEw8lN54OjV9yp3LA0BOPx/HjUhOdRfS9eoFkFsEeTRt0EZelNJaj6qtwbU18g8/mfLyOP
A8wEdi0dM47xo7WNkzo7dWmfrAZpFZtJ1/Z6pORVtQzGOCnIQ9y78iaaajdxOLvQRds3VVye44Vb
ggXB9+y6O5h2TckD22KT93UCXi9ILhoaQZazzSwn9aoXveNh+lGkPKSc7Xt7w163zdxcPTt0pfdd
i1mgVmXJvDLyz5PVVZ4x1/3NiYvs6FDLr0RPLPDjUgl5CfTsj57Oz2ZmM/OmuHTFeEv92ffgJMOh
slDauFPpRar1itjKvTru3GdLDbvHZjDMVUUEynKXdYX5CdvsibBZ8yraJHmtLKLJq8CAMg6dZg//
MzlK17I2IwAodM0TdKKavOASyLTRkYiCRrjaznifvKIUjMzdhuIPeh5ySSO/x8WsfdH9ZGZhqWCv
8jkmRBszVVXHi5OqDq6Pi5IiuLaBuQDR6yNDV31TlOQB00CE+xnJEbGGEWvP3HnUEol/dwUSPdGh
9QWvXzEwxDMdV2LeaIGrbTViOu7SfE0BxqHwVuyH8I9bpqR7o3BoppRVQgmdmMLrBCOfWLBX1zSd
JhKU/F04aWpns2ivwuUzjQcWcAMIjK2i7KiDuiHaYkzP43JRXfrFojCy5USJV9pFtXPLGXM3OozX
iaqhswgbU6NDpPDQuQdsN8+qEb7XGZwATaTXJzI17VW0/CS5iPAqu/qRA5oD4t2FLxFu83VlkGjV
94TJs2r2eyRDKHN1Gx87raadDQII6atMb4Myr32QWlsrdKdd7TfpzRXq+gBBJf1IBEuvT17UIdoq
CC/btwkzAZU2MNbq/L3qqiE4kjJNePDYF4SzpoWHSCzY9O48rDXOTquya/tdSec0L4zsCtO9f8b2
VO4XNAzSIePiR9YzLZ7mRc70MqI4/UPpO3wleJMGLU0B4pHhudCUNDFx9jLS6iSIvY/JLTu3YWXj
uGBuxXx3PuY+SrOsFuFGkJJ1Mxvd3uuahI+kQmAXUyDpvGtr0g2zp9y3nI0WGwC7asdZPX71joY2
bco03DyeYrBhRctD+rwt0goESMnGyjkYdgpbE7/TBc8x7XbD3RSDZXqJsAv80xJXg9LQTvsSbqrt
yyvLLugHslcQKGOzjUetufUtRDEZ4PQoW/ddmpQVLae9DSnbqBMWRf1aGrU6U64pgrf86DiG2Yuq
ikPiu9GNiLPgVQ4hG1ATa3uRIhksxFx7ethWuzC0mMc7atPpRvSJihQwBQLN6zRqP2PVaNvMsvLb
YIf7x4KqgZ1MhBpoQDyXQaB7yp6TsxaqC1L3pZ+6/JURphOLPWWjCYQhcyeb1wddqUqPgzuaV0hJ
MPSNGM4EmbAX04iY7btMi1GltvD3TZXIp8T58i2N6qUe1rahqUMadVchMjpWLT8DAyFDF04vtFSk
PE2NV2axAh2pd5gsnvWuZwq6dLU4tazomGhX0bUvbuknLJjWZ6Om+WiFuI75P/YMyo+ca/3Nv4OW
kRMMR6NgyUoNCFJJF82mmw0HwdzSGw2HTY11mmYyuEY5/5hmsBoPDFRnuLdS6oGX+VZ4Ih4KHU+j
jkaQ/qm6nnDOGJ00CNlma6XkEyhRuE+GH8UXN9IBcHD0rY0eMIM5HxoXVQ7C+GIzcHQ5PbhtALW/
qpmU1A439rapnPYMcfQ9xAB5jZeLatQT+Wz5qYInIoNhL+3UeuIGGEAMLY1MfHzEJzWKlmOlfjdG
AW4hGcKX6bvDzrEj73DA49jNnlBELvfsMSUczqkV2nsl6ZHBfAqYg4p3v82CG5Ck6GMt6Td7VW2k
OwPRwS6LQWc9rMj5lIeXjnUtzX/a0D1agbZy3RC+8vTf06wy+5MJmukf+SzRe3dfMsbFyZP6+1Ct
864t34SB9tbStGnbAWnhDTWbtam3zt5w2XybBFlysRQUfVIFoAhiXK9R+aYH80kLY1Rh6cuiWL1i
8I9uj0syURCopJQenmTtDXEQebU3rbXDb4CtjGCD5o+R4E3stcQ6iGKkzWbuwyGgfwTjCooAtr+N
n+PNVJDIt4XW+7wvJQ33eer6k/+nGor+VFdt+8mEmnvV+bQbjKfER2UvrlOelR5yDq/zeecnLkk2
TlUfLL2vn1NCI22xnFMm/avQJe+XG92djCG/3fSvSdIf8lkDZlchCXBCqzl1ThWw71jThWNXsAtM
8HC+6vwTonDMOGQQrKVWf9YBqWpkzGYkB9rot1IXetpozl4S+X/pVKEZd93xFrJoshijPxN96KAd
6vKrNp6sQa/AsgBa1rSU2RDVsLbSTONsajA9MqF+5mTN3K1IXsGsmk8CZb+AivvvWYpBVoq02OnQ
CT7Jj6aFan/llk4zdUyHnRwb+6ujNwR70nqjn4ZN1fwAg9dvi8mWL1kM1VBjfO5BMQADy8yzi9Iv
qU3VscbEsyHrdptD+XnR8EFtHo+imEHh49FAyw9/7rA1W2TKsRUZz4+LGdUoBm1UTMuXutEhyYq5
bE1AexJVrUexmN2XtJlbxI7dxUTwrNnBqZbrCeBAr6MTWy6zC2CAXnS7pqZ4HlSm78yE+T8cuwKJ
DpZ8B83AGYkROSsmiAY1hO4xC2eBk4YTQUsSmWlpw6VwxrOYEXSaBuXQ2B05nMaeuVQT1cCxx62T
VwXx6AsGyQc+Y41iAEQF2bDtJZmovgfm84cU7PTOqlCwSygpWCFsYqH74dZTSpfBb1qP0fPjwtjW
PITLL2Tn0r3pf0cby2ekBf2zJfEkhnTsn1Etc7pcqrJkhK9SCPLugjj7laCFpcfeJE8VZoIN59pf
Q6HK117rtqjlgE+nvgs9TJF3ksibhfLMTvsOUXOxmXX3z9hk+VnaQfmxMTuKKQSrzl21vIjlCNKh
WG6SIqmeOV4F331PPVbDgUKf0Oxtq8zeqpjJPYoDgYw6QlQIrkKf2+04apgWGtsR9BlNCDAzCYUg
tyI818g/0h7cYI9ycAt51TqPJfrzxK4+E9xtaxn+qZcgj5oKwWrq51zH//uog/uiuUJD5gCgda6J
eKskClhw4NKdn9iWke0SjcFoufa3/ajHXjW6MWp6G6HxwCrdl5lHzeExEtrBiHWP4dItE4QNHR4b
RxMhcfGpvLepVpz6dJg+TT0n0ytzGXdQXCQapOZm1kkCtNDpkaeG8Bxj+QkLlsHP/6NXgEKG0a1f
LdSSkE0yzxCZBot7q6qAMGEdPcC0JNDYmJO2cduI3eNpb+Qw1GrxAoYLHqLDNN0KR+e7KvunSPbF
+9CU9b7RHGTYdRu/hs70UzbCujaJla3wn5nXbMLdlKOpORQzkj2yf8d0m0z6hVkwzpClL1oVTfO8
gGQ4N/I1zQqa59FQ6Qk2EWCyyOZbCCk89BlvZ6Z1Z4PMLMCC9EKztLV+6vH0TX1a3VtUze5MIFNl
lQcAngS/pmXz1NgsMNoclfvMoDdOIwrH8gIZNxsOZMCQcSFOdJ6H2XmPNXnpZpX9aqBmBaaxAwmk
36nbxR0xBZhYHeW16TJRsGEMPNfFIoMk3PanKLp9X1E06pLpg1Mn87k3bUxHy8tKUqHXO0CGJBI6
5LCdsStl9Y0tBGdgERxZepxTyJh3E8x2/6LTt6kx8X4wxEXAIrDIB01seLRYsu2MG/c2ln8cRmBr
OCHDB0UAbGrbrsy9M/IGR0XR7TqjiC4AjqKL4xdMSv97Lrv4hSyk9vD40n9ffzwqwpaZigZWyc38
YQfMxsLdRHjGfxe7AbRtK/93rAXt4fH1UPVEgobij260iUZMR5p5I+plb1KNcfQ7U9xhkPZv3c/a
QCGIgwCnZt1ON15ppnWOnq5Y1eonPweZ5LZu9NmDR9oEoZkcxcLLr9vmgOnroI+UFhBRrLvv+xc2
h+mzZxBKnSGAjxXuSxEj5THk70Liqwj0znwji/glJ1P9oATor8d5FUm+eexItCmY23K7oZprCEw5
P5oSlQ73Y8ITc6+k1j4n/l68w6fufpWTIKYyppsgVJF6SCn4OJBNNvf06h6XQR/hbCCw5QV/oy1w
dIvOvdjLRev1Ut+MjfGXz6UJdt8oiFd8/AsO6X0z6BjB//93g/uawQXMlCF9U95Ge/5Nw8M4Pp49
LhXI6APbYclOU4gSOxRarlqNnhJ1sTElrsse5y/ygVqeaJs/N4lvPj2+9LikRSi4+cHt/J9/sP32
TajqqS5BbzttGF60WQYQV9IPZ6468mF7c8urO1NoGX+HeKq+cC/R/Z8DdaysLPuaNukyvyxMJY52
Xd4oVukM24Z5b2TP6XsW5juKGT5hml6+RXZ+n2tnV3Tl9GMg4pkgRU7xOby+I2w6gqWL8GUeCvZo
f5K7R3Ud5x4q6SVeUZ7atELv2KbaKp1qX+AUZUmnV/XbdEJOYEbeHoIJmQQcub9wrBbjXV1At5H1
h67rRy0AntWI4gUiS7OWJc9AjjL0BtTECH3GMraKa/OWxMG60uXfUX3Q+udoatjxPm1xAVJfIk02
Y4lgvo9P0kA6ren1yV7cx4y0XHSE6bKmolG1aSPU4RfHCh1LvkU72OxsVAESJYi/yeChYQSd650W
f0smwQcZOYDumIwjWtmENiRVFeM+dyk3HTRzDLcxdJTAFEGzFJ4um5s/tEiaGuIliwltdcsNUgz+
QgxEEmxpcjVV7rhiiCzXqCUTOAuLPY0uHbL39ln5FcPw5T/MQX7Soki2Llmx+dL9NAmfTRnxrztR
w+3gYLitGmq2MOSMPAS/R/rfFnXmGn8wUxogxXWfV1ccVzCNae/57tMkl3jnzHGOpAoeIxNkCQPQ
8pSS9uvAVFk7dQWiZDz/P/LObElOZIuyP9TcBnfA4TXmiIycJ2W+YFIpxQzOPHx9L7LabksptdL6
ue1eyzJVSVUEAe7Hz9l7bXqY/XWOea1M7GpV6bnFmKoEOsI82s4OR+sOOZpvNQAxMby4CQUUO9nX
MKBtQ5ZUixRisX7a00uA/I14RUtfThqpcmi3/aHFjpwN2EJpQJ7Gxs5v55blImaeq21aYYsFnmz1
Yx/k56YrzqSODuuWOn01SwkFI2aPpP+2mciECkgcoaYGsFuGN50h/bNJwIj2OoAqPaf8WOPUppqh
Y0k8c9xh440UsvOuPCaWuS9Hgk9sryGs2THB+sRjxYKPqcuBRr9u8+rVNAFIZH0F6EXogFwtze+g
tUloWkzSOdnyaFhdVNKjK+1Xw+zXgd+QJT0nwIMJkMtRchzKGIdmL28iZrePXuTiu5g6em1I16VC
tOi0wQ1aYZrfC1F0DoxFesWOxiFoR4ytf6x6cU0PJtszjFwZIPmPQRnHx74yNjVnmo1HzgBGL/Br
cwYEZAq8l6gmutyW7XaYbXWINTGSbwG+8bsAwuXQ6fg4d7ACbI+P3GIPPBUE0DM8s1bZIvvGK+O0
2KeA0G76QqXnASJjHba0SzEdVVMH7iVUI+BWxs/Tqi7HGvVEegfdgMlV3n8HY/cKhGMCoSjbna7G
61FjksMgmi0cSwtl1mZS44tnR5ARU+UtKueT56SPCPbsLcQz1qKewnVw3jhEbYVwvrtoIja+S0R2
Me7sObV2sm/aZUiablwOwSvRaRsrWb4zZR+cggrRZAYwjkkfuMUlkpmHmSJO5o+pwei4kOELDlVa
jeUbeSz2Tg2iu5boSJUNLXHW7RuOc+dJs1CWvtzPc/Cc5JhF64lBpYMR8zTG4sVQ2OhK17kJYyvH
NIcB24jst1gp7nRkvPo0SnfF2B1U1N9qqMKUxdkurfFZnCzlp9c+JyQ9+2eLY/+rjNp90iZqa7H2
goriebOrt8br34KUKSSZId26D8nE0FO1By3wNVLFt9HJFhDIAkaCur6OUHNdlsur4JnS2jrwZBG9
9PURGPDzzLbcEzKx7dSDpn9wLRMI/KEAtQDFficichTjOEA4XY8AVEisYQNgqRIaso2E91Wh03Yn
HBFmn2WrpiQzYrBJMujXjau/EQ1zFUtX30BWp2ecADiiqwEosk6/NwvYx2WOSBfXqjZWTVKr6Rxb
0+hO3eBeT4V91hYyeGZEN56AU277c3xshUvaImxRZASUHEBBURr0lx3ZVKs0Qfpt9vkdCTp43gP9
2lfoMKYKE2gw99UmEmRO1oV9gn6I6Dm5KECPL2qeq1EVN0THxlvthhdpZf0waP1si0Ef0iEzTvXk
BSeXV4+mDiHFGPgHOjs1ZUc5IPzuUCMDXv9hAH8E/eVfVK0Xo0knDrCzn6sYbiHauZ3nwkGxG0vx
qg3Ffhl0NI1Vb0qBis8uUaQZDjyRLv8Ocw1WYbwuqhAztSXA7T41GqBslnf3aWX4pza4rmqc1vhE
9BpVKSokhwmGn4IcHAd1nVUQaaZwQAPHurOTN0bD3kGPKbyriX6jDc451PLEUTZGdsRkiIs/qs9m
VvhXBD7F28AjrMG+60ISICCrX86Cd82qp+TSGI0fY9Zea9xne20SHzEN1g9dFM90XtBFBekP3fWP
RT1/qWdxJSO87Fh0tI38mYpwIZ1KuDc+h+wUknFdvYwtaJrOHL5Uk6tOVoM3beDvY6yFa5tRMc4W
705EXOqtP5cM4luT0EzF+6HaAxP2rRpINubVugfowykjazhkTRgKIMQhnt8nBJ+fEiRhXlK4R/DT
Z1cNVy7q/xM6BbjgQXzK/ZGEihCnSWtU74HH3S4veJZS3KjjxDkjqPKrdHB3GBm+z6F50/b62gpL
cek16amqw4MbF9azt8hDkOlkyKXjV9+PuajY2CT8s/shCAuaVizraOYELdxVacTJbpSBeSWmx8ma
EJdGZ0eZiBNL1mAhsSgJG70I/HTDvMOHh3cdN/RhjItvPhyfxOjU1mnztWkKus2ibPeeoPKojMFc
B1OIvqx1th3u5ktbc34vwEG5tUAugmSkL/M3WoT9Vd+ibbXJUKCBtfYXOz4iyw181tvZJf5iVslt
jwksGM9z+63QhEjkrr1rcnOvs/A1MPX3whlRM4FFoPUOF8JKrgrTTg8MFFapsTeMjgavEWZbgf9i
z6TltjfEE5S6xCu/iUS/xmP/jx5JiCU4zdvRrB0QM0+XQw0iVmX6B468H4ksbnFD4URgJnDwRirC
vvUZ7/uxPlljrU/UTIyQLyv8LyvtQ/iRNfkCCBGdnces4kGP4tmCLoyVuyCOdz5mAeDtIiWy1Y7n
O8S1OKjT4pDGgEmj3rtNMkTRfumDZAJGsRUeYfeZg4LMsbt1q8dj3tOdVRb5MAGF4F1tMzuwTHiW
4yZNsJUzurqNLXAIHe3TteOEF23d2MfB6Pduo9Zu7c3nOieNvq9999rRdG/n6wiR7Pd+MG4xgG8H
4mgeW1auegFQCveBx7q5qpDZzxmUX5ds1+FHG1rtVthAHVpUJCVK4bb39VELzCr2GJ2TpuRHFe4V
9tgZv9alT3G1alPi3j3t7monB9BomF+9UFvXOg/Ma/DdrWeEBx+G5Mkq0h1qKkqfaX6KZgijtZ2+
Yvkx7m2raY8hYpfVGLjPLWO7TRpYdzQQXMRoTnZAaeIcpsYDp0AkjuItOTCohW6sIZMEchyuc1yt
ed7KE8fl/xENDIbsdEGotMUOrOVwrPCiJiGpPpNJFwzGXIyp3aAh4gwI1YmJyUN9hdVPPrilvugV
NKxRblD3CImcd7SuxyJKDkWsjpyld2XmM1xhlHkIU1IUyvnOTQMO8jY9x+nffFSiTv8cpGktQZll
NoVlscSE0h/ypHAhKfmWEg7kuw9BmgivFPg9DNr1TNKM1wHOiVJbbT0SdZh+oStR7IiIBsNi23Cr
UTejECg6715MzjfC5z0RS4ZmKE/SeLz6e3qa+C3by5OOyX/AktghXUawXP1P2V6gYjj7TC1XF7Jv
kDsLrT/MgtvO2WEu5FY2Kt45ubnNU3u6s2SLsiF+dqzokm3H2DUaqh7dtzPWAQs0CytJIegs58aB
+A/zecbHgxdZfxJKZltLQN4vd9X3TNcTitBt01S00X697rpxQf9kHei994EJHNr0Cr83+jN/cs/o
tPI7FqevWEmLw0yF9a8mBl4OfDDDJjkI9xyDa2egD1dPO2Oq3dPg+c2pHvstaqT0wRbpQ+hP+S5E
N8zQqtuxinfoHXPzDoujeddh7DIaGHQzZm1SLCAjmJUHpDF76k2nP3dFMuAlbgTsByfaOC1IUMxK
wCBt4gzKErxA4MVnBN/5RVjO46bCRUGhJLddUJU3bWc199wAG3AXCRCGBvTVJJpZuEWHMjOL+CKG
e7hGP+dgnRxiluwRJk2bxKyK0NoODVguGHJ4nyrteXy7DlS2Chs6Z632oi8gE6WxtQx44W6WfrcF
wcbaIFL/FGIIhDgL0pZ/h8DnJIx9UsrmcnbLaG9HU7iOMrvdoaevTo42YPAvP95/CUb9KUHHuPs/
fyuLimhH7+wJVgNzsTaljcYmkW7ff8v7n3//oypyyTEgN8YO5ujaXX5UBRZgIbrzXGssGCVHUwtM
98abCsabjJlYA8Q/1dB4Nwj+V9XSTKzDwbunO0S4hwXsXHD6Sft2ApLOj6yBO9E5KPMxsF29t760
Jaej1SMlCWlkbEejyCjBO6JIYkFXocSb+/7DtdxH9Mj2Hq9UssXNU0JaqdTBb4x/mqTP8SFD+iD0
sjy9/9JO4+uJcYzXmONpzvO7rnUIqi+f6KMaV3NLLtYsxWXvIwWFIPbFohY8TpGE2G7phEQDMPtj
M7m3otZINzySHsBOBOf3H0WVAalQDVhTOzLOuVlSE5styTHUWbf1oOVjDFDRN5L5fi4KgaBwFpuQ
WsqKQvUa+oJYeQkCRYZk9IiRUVNbDWs3Jrkmo+PNjBOF/8R34c/2jdCXKSnf160o7ZtmulKpbeyc
rvVP3oigYKhbwLXSHTlSO/JEGg2Ud11P55uRp/KMR7lG5eyE8AOaut0xAgm61axi+9xyLjOWYSlW
r+z0rsNks6UDM1+MRlhcEShWMT6s34COkmWq8hZPhl6LarBOo/TxkorJuKNbwliUbuiaFmVCo5o4
haKyxnW6vCdEzscXxdYP3exAkl/53OsiXYWMt2RNcrENVhBOxkyUwgISYKLknx0MENuB5ZxErQoy
PhljgHXNL54F+MLuBfYsONY3WYhboCxKtYnc5QwTZ9D6GoWQbc6btVJjfRLYbVckLzR5A1229jBS
J+grGMfGp8kLvzfsEKhTpvM82yh5YdULURGU4ZbH1kvqo/A1pTndr4Mxxc1VHDR4SUuUZEHlMzFZ
/l7CekN+GdaTuvE4qlBCowD1qorv1ZAXyvCvCJpLuVodndFQ/BM46cgw+5KiwT4HtoN8NStemMM7
FyoYQmhHNYbAtMm3tY0lcuLsGUAROEttczwxi2Ybk8K1H/MCAYZhvaGmmL5ECy7dJ8gctuDAAAdG
cOOMWI1Rg+dIqdB5en70A9euODC31McciuRmYLlZN5MB03Mw9U0iCZfHMnuhCKq/lnHtUKzq9LGL
eEWM9lTaeXZGXJjs+sYzrwxFm8Or/ewkFSpeuxwuJS5wLKmSUJcygWwznVIvSV66BeA8pZ0ixsCi
q4HeATs6Wg4RdN/efUAEvs6rxHgmbmCEUXXyJkRB8GOd7gm17wUNN//g56Pax2b7o4/6/DbOxuqq
sEy1aqXsrlAw2tuplfHZGdLp0Iv+pezpfPQDZuFRjZscY+YUuM1zU3yJbSS7oYy7XT1kJfUJBMys
v2qdbpmuGOUeu0Z/7bn+KYisy5gIlesgsI3jVHg1gSLRygwktQPUrCtqKSZyM6cOaygM/G91v8vL
brmhy6hSYkwzCFOg/+9+17CFzskANaoNw+FULz9sOmjrrhfOFpoJO6iqrAPDtvxhhs59UBw4yAai
VJQBaKZMwBgCjXmMycfYGLQLvhn9AcROcUGvptrnTjCvwwm1Ej1+lNZ5fmlzF57zIQBoGgTjiUGt
+Dfx93/+UmV9SJ3/8Mv/L0PoLZM03P97AjgSa2Lov/4cAf7+J/53/rz/H1u4PrYI37IdqsD/ZoBb
8j+255l0s5VPnWW7/n8jwG33P470XAnEw3MBuS3lLhLA9wB68R/pKRoTTKMtz7cd+f8UAf6xbraI
rxZYOzzXJp7IFR9SZ3sainO/IJFtliFMV1DNvBLSxMJ6RvrRr30mBMeiEi4BJOAAUm/Qpzno0wOM
7S++pvtai0gf0BHflpFvfVKC/laBWg6Vs090us+NMn37Q0S5lH5t1iNyB1Ksssuuy6sL425wZ9CL
gOC3IdspGtD2gv4CS0FFqonIYA50VGdt461++l5v/i18f879tn6NvFZiuRrLtATflWO6AMt/rYfR
jow20HDEVtU3y7K+0xiRcHGza+mLbBOSPYsJAVqHgWeQ6A2gdaYRxEQNQa7Rj00F41pHxbzpsOtu
PPXZ5f32ZTpSuq6HHZCnxsXh9evl9YhIw97sjFVAbK6DGnlu9LRKzPCfFAXMmtSTYIvCuyNdqwhp
VkTfMsHETVbH3vUHvDPisIwTe3f9yX37NT36/b5xB4QylS+4OMGT/sv5Z3aQPxn0fIZOOOuyxXM1
RpeWmcxLHsix7DK8AHD/QDWP3+a5IwfRsEiWTuPzENBk9vCyUSylr1lT7UFOao5P/ScR12LJK//5
sMOXy0sgMbD5vAiu+PCoOWzH8SBRFrV556N2c/N1KHqQNhLCCbJjV14Shy6uPaxfRzOYsOzqR0E0
7Jc8FA9zW9bHom7fSspl0jSs7sXLU1h4sd1zNPfvk0FPx0/uq7ncuA/XbFuOSxuExQXC6ocDWiAc
czYLN4RoE+LxL3M67xG8lXg2cJJJ0y+OpW08Nl34GNGv3hvuGG1bOwFqrmg6UvsdGa5xTGjS7+/J
7WEaXBFhBTgXOwCHqZrHNGjQqiAqMzsH30pM60qS20of3gLNjI1upW2rPpQ4TjbCwKXVdLCL4sYx
b8fN2zyCwsriZsaM1xGGI4vw2Bh4Dk2lmkvX7BFhUtgxZ0JWO+LpB9G6y6G002s2blgIQSUQVnVw
Oq3BjCzRVkaxLyYF+qKeA2QbUP6lF18Ezmhd8PQdQqoBKmrStci5BGqdNhBzQ5LWulGLa2Z9FZ0p
wNv0ISVOsVVlle02bbpDAC3rAq3OIrsuT7lC/RD1Rn2l+a0nRDlABgRtloEZfbNU81bVTbuWnmBm
SHF2+3ajgjq5qP0k31F49Csj1TVlRn3yU/PJQnSyMWCqbaKWUarFgelYuBNxvwMnQSfFMut7yUl4
+luX43ax7OnNg6i5z4gQQZkRd5upardhZhVgeMpzugjRVZc5u08equWZ+fhMCZcTvyNN7/f3oB67
JMpdk7Nnt4anBJ3Xae19ZyuC0up5H6D74SZk5IaXY4yTe/wOxYb2I6Xnl79fyvsr9+FSXLY5oSDD
sOSqD483ZzGrbWNiDXM0a8e4g7M5z0skYdc1u1yWRBHY1SGYTHfX++HX1tAXedVsc7vwQWmVX5l+
I6+RTX/ITXX9vlsxOATVIl3Bd0uZbTB2o/UMS6Ux6g2v+yNowhxWR3HZ2pCJue//VlG/FFE/byLy
T/fXp3kNKF6hcTOXdeinZpBHvyUHT0qc+tweTWoHPp3PoKvb0dK0LjIlCXge5Y4RCGzHKHgy4sLe
DD7WB4sOGrppKjuQ0jaWc3Ktp/LF6xW8+qxxd1anfhiDCLdhjwN50twLyvNqxpM20IccsKNtzami
dTlE/cZJ5D1WD7EHWHTx96/Oc357imzXJsLCsyWNL/7/66dUuecODZ5pmrYjZswG3oVRd5x8EA7g
M0L65xciXlnwEpv5EGmRPZC95J0CJ5mgWDPErAiEsecx2OCPincwAI8gKfSzYtJJPh76rjzWRyHr
+qyjttvQtmwHcofjQu4xZou7MDWPIfKjbTiaCFAyGvGpmfvAVbG9Fj6PcpVBLNLj+CME9XBrVRbE
m45DCH21WkXB0R4Rf5o5csR+gGUAm2dIx4qhhkB3bRuXWT1m16FNxII7dbsU++83V9a8IXSmddDr
G5BLgEAi1Z/Jj26grRvGIRjbE1vuc1f6hMC4OtyC7u+3Og4fOJvKu6pb7hcCADtqjBdaWRBn46GG
A2NMqznV9kkAi90mzMK/TNELwVzbmvCYV9fCXK4CF5ZAi7E1CPzsgq7j7b9HShaMv3/B4vdiA7kC
7UzTs2yL09fyz396jKMG5VwjBAdPjQRdSs/Z4Mv2yQphH+h6RGMjKtYKpguC+Yu4z4zrqdFyHZQB
rpyMFo2FvGtXT+Ux68EHihInqzIBDSaM/ZY2IEf7jJQmNBQ0R5OLdHgToxNs8Y92+79/GGcpc39d
aGzXU+DPpLTYR98buD99mDo3xj5n02RQmMVoV5LL2G2fi6T8Ap7fh9+TLHFig8Nwqo4vU41NAh82
BMYseEXkEd06TUvnEEK+n+bNhfBVec15eTEeHZvl2+nRZm4NJ/sKysnfTe1M6vyoh33ZRRsjHtHE
1MVL38pvAkBxIbDhMYVl2NGpL/RngC57Hh126Kg4yGmo9CgNcsfbkz0EYyqfHeJT611VwOoq2lEe
qAvOtp7zW2JZ641EgFIz+d+WmAi3f791/Mnf7p10lO9Ii9qTUsT7WNyVUeelhuZBGJ7dspZ72UkP
EOB8qUbIxHMiLxKNxRuXzUEtIUOWlsFmxt/JzEXpl8Ry/umCvLm2+XjTZJintsviw4xg/prNZt00
XX0Y8ixYj+VQPlG4/dPVRnPSkNTGHm+yETTBOm2cm6jpu/WCIgyNC8be5ct3hAlUGkS6zJkTPkES
vnX4x2lZZl88Fd3GgqFjPSDpJf73x+TBP0BmsTOEnjArH5x6Rq4aZRbND9BuMFublmEb8xlrC417
FQDFCisjOFVJR0bLrF9oYvpb9If+fgTsxIEKVK0e+2/WiNE9m+/5T6WncqoyhNwEnI6x46wybGOr
ZNLRyTZnMlFCDxVr66KTDcWlCU8Oy7t7k/T9P4lVhCcOOc62pPaCWzBwUnNG+HQyhr4jmguvqx6U
rkmTYFgfKv+g6/zSLCJ1EK7tQagaAf6E/Yle9zPcPTSETUQ6UFije1c3dptg/Eb0tk20Yz4NIsZD
h4ldwyACKSfEY8o5b6Okv05dgoQYPzf0rhQgBjkh8CpHAN1xbW6CjElcWpHQVg3BC7CKjdPXe5rf
dHH9cist/ziQWbttlW6P0zgcW+Pe0E5/3dbzN8yjLXEtPuTBwgLUFR/w///jdYPx6KoEy55F1cFG
MPAw4VroRsbW+vBu4qIseYQLde2ZLY6zwOZNbfnvCpuWWcunCnt3rxWVcd6YzUHMutinCM7mbZ3I
YEux4zOwCtwjZenGn5OvvEKkCwMb2wwdWtyYUEkKPkw0Q/Sd80HzOJbyrqQuh45O/uJoLsP+vBpv
mPMEJ3+8fXeEeZXzbFv9c+g0ROouRMJavWWB2bA9AT8P6qa9tMrmZoTAQXLgXO7JUeCWVpxhBY5W
PjqxgsMIPTI1uK8MAdcWvqSVaQ5vkgyQKDVgWEmAY2I2zxIENxV6dOK9JEGAKQxH4hWNQnhOavgR
mmKbkwe1R32SrzB1vskK5GOgZgrWkelh2DOIpLe/wkSyWOrWWULmKa2AJBzLk419dwNna9r4llgS
OFHL4KLINxRR9VFVBq6OGWvHHNb1fcQH5tZad++tvyKMXMgvJvwNORFdFSjsidUPci2ObKQgNpFK
WT5aGgPUemp0401fBGACk6w9Ynmh4ezG/ZtjXzkBMwrqOHoy/23b3Py73P9cmVl/qMyIBAXJSyfE
5GTxodwkEGYsJoGGDUne2u8hxC1Gfjqc8Y1YRLkun6tW7kOatMEmnogoCGNyJj3yzz8pEq0/nJhd
Ogi2kILDPBaRX3dXptQW5FgW1aEh9LscUWMO0eismMjTQY77Ta1B5MmAUGtycEv0YxojAKcpPAg3
uZ6J1vKGfW0lLTp+aCumfAX73q/+fsf+eGZ2zaU+dxi8eu6HMzNdfmeObY+cOhM6JCkHI9xTcZkE
iPf9QTW70eTAib3NYA4UNdsMcx0TgzfdFBsDuMzW4N+9KoZG7btYdkD2q69hn+KZCiy5C5aRuu12
3/5+1X/6njnfSJcnlLkf//v15mLArpuxkpya9cDOWwbi4E/tpV2dK6Em8FrojFInJbBkQdpakTzy
xOF29sLs5u+Xov6wedIVMU36gw79rfeO00+Fx5gVxqSyLlxj8jVp6deI8rx930/Y6QHGkadIHwTB
lL4YPNwrxGfom7gmYYCWiES86GwKP2vvzcb7h+W6fYj98XnOIOsXok7uI6e6axyNwGsI9mXMA+EI
9AstIvBWl4ckDuatpxgTwmqLV0OVXpR5O63D1D+UnbUkA9vZoeD8BYiz/TpGIfLOKrSvCnCfx8Gb
f2RpiHMCMrxL5CwE4BGhKxEZbob/yG9vGoLjyRg2SPkocWB1I+FGuqtP4czvHOx+QQXmYhe12bmc
s3+NsGGu/xkq1pIGLO9tM57TymRc4zOeUHhFMjk+1HRZz6OPi5OR4lctGNr+/WuRv59eqIksx5E2
/TRG9h+ekHzQpSTulnpwWcglMpdutJoLcPCQKCt32vJ2nkMN5gnyYU27Z/hhz0uKWcPkRpDMGhrY
0junvBikIMUEgF0OtZxSbStc1vbAflHdeE1wL60HF6NOK5lfeUPLk5+zH7XA05ABTxp3zsWsFxdt
qzZ9qovLLgXpw5DgkxVHLivKryUwpRsVsKCktz2eyF9fiqDO4KiZQElV7xEjnNiISlFf4dm8RYls
X0ejSZ5mj/C39021HW0GE2XkppcpFVXJGrRCS1JsR2ERlCyoUPrXkBiG+zQaD6CNiMkt5ZWRoytl
rMaEZsrLUzJCJJ2gF+MTKuc1nT17OzhFdGyg6cAPMZ8NqPEv1fDUhIzr/v4l/2EZ4GxqwqryOapa
lvOhXYpcPs2qeETfgsF1E1tsoqH2IBg5LipIermGwaiJsielh9CHawOM31YMWK4nvp1PLmZpHf96
+7kYwXZO1wVDo/thwcc1xESpGvA1lsBZKy/aKfTfuHniNWZiTvYNllshGF3R+9YwVSN20n0GDZvA
lk/Odu+f/OPFQI/xFH0Qi677h5LeV9pIk5KLmY1oQEggG5A09d0cmyfZ6/imzt8KT/fHBGIWZ9Ul
/oji4GgbE+Qq4C51BwPaivybCK7iRWwId4MXj7iTWEYXfhQ/GCHtyqyfg9PQuO46mJ3xZuopN9QU
ohRFo7h3MhSIi0cZkz2WUqRSzHV961L0VGrDrPZNLMVqcFtGvbq2rlsbGfTg4QLNu8eyEcFp4nBf
x/fYElzAx9lqQA+3KWh5b1uUGYElFlUSseuz6R2NOjv7ZuacU8wD7lz4hzQS5Lqq3vykMyJ+X1v4
prm1HisMeuCPYqDOmPs2A+pNck/l76cGHnbBm7bLlnWg4Fx9WtDKURbVWxSr4Cx6e6V7/G8OWId7
01pKeCPAQ4WCNx8ZdJBCQUZCYuVI2Ekp15W5kHebr0UThOB5wQJxgkZDwank7w+tWN6QD8/JMoSi
kaWWt+j9Dftp9/LNADhuBwrcZ6BP4keLnOYcuhxhmYbdOIs30wnWZmvmBzcy8aRZ6pwsDczSZW8g
w7tM2gMWyXbrk6BLfJ1jnKooCjZeQuC7bMRTzzJktIXYIcHnnGPUSGI9+SLDwycf5Q/tjGUUhn/S
t3kBl5Hfz+0MYY9W2gMn4TgGG3sy/WHHRNu5yGT6wt6fwuS8rsPqydeDoB/QbsKu6x8Gt6DVTcPf
sQvjwg6ip6Ku/ZO26NXU8PwxFdngYKAMpG3oLGEAxFQX5kb6xXCdKpSVbRCpT5Zy64+9GWEKT3lM
9aT5cftyNVDmoWMQRBAwUZtZieVFBU/Y/wDRJPmNyKZ4h54CEwbcfU6qE2mjoJ5avI44OYv4Jh2/
KyBNVle9CjHtS4L02KNQWRGQTRaSW27bFMLkQ6HafosLIqVMQEw7Wd3Nmws/y8mC5kumoeixhmJL
dEOc/Knp3KErx/iFZPNqbBF2l6PTHqap30c0vVlphPvoGAA7rOQaXI17HxgsvLPT9BvWKXIaO+2d
i2p+6VPjXAetvpwb8ephyr1XkXWPXnBbD351j74igd5/qE27uHLnsT+PtSLLe+ZwNdpTvSbb900y
lPDm5gwFpdx3EazvJjOxFtD06/v4LBTyjMpxOP0bR2k0hCWbJkSVfXAfJfrG9wdSGg2TAMmSmGgb
fIwi3rIOi2nve9AaVcu50C2wPmKDmnfEkKAJw2pn23T3QbxguVkmhHY1e1dxI8a1EU5L14wSGd1E
/mrQlc4KG1dYS9JoG39nJuZvsrYcsJMLcNHOKhCV/eqqnLZFmg+7oqEzHEe1uTWghd8UQWpuixBx
B/j+FiiM+Tx1DtktGLGJZageOxNYXszYLccGS9J89eg59GdG9CSfTap+X/QcusA0GZTtuJgEPlQX
cUQ3gHSyEDcUg5RhaC6TxnkJCYrapH36IGFzGyGd6N5wLgMHRzbIkeHB7sbX1KDFlVv+9Mkbb/2+
43JJzCKp8hQ99499qwhxySB7OA6jjJ7qqX+KNH2rekCwlcbGGhUPMWIDxpnCJ/KwNyIO5z4J22Om
ubDB/aQCeJeo/rqYOvD5l+E+xz62hg81Zx/gA47TjLOURfuBC27WpV0MTyEn+fRLEeQkFpI+vuXT
dGtAcpvco5fQJFw0aLkKrHH0T9ZQmbVeuneNCafcorXm/H1bW+5xBkKfCV6LKs9I+AqIdKxqgq8m
Q9LGIIqzALvRFzih3ZGdXQAdjUhKgmt02wpADCKoLodpuP/7uiuXT/Xbp2bs6rr0Xh3T/vBgtK4J
tsuj7HSY6sb4+smxIKvBRbLT+gVELKAeoMqjismPjRSmyLNrUlDu0D/ScNT6WEJTAoKSXWUhTpeY
6c2xSuNphZ+tQiXIutM5r1ZEapnX2k90kYJdGuGrTy0C02zCu2pyWrbvH0+OX3pW1c+e/WXr+O0j
uoxoPU7gS0X169ZCd62Iy6yCKh2oV8LzyvXkDtfjXC8ZGRSd0+xc2gEId6diFSBw683HzkpRQBfY
KH30khXDjdrHYUe00tFItk4HE+DvX4T4w+ugELqaQqC2IMHoQwHa1JUb+j0n0czpHzmY7CPTySAU
zwhokWeGi28ojhmi8SYWwgNqNY0PYZY8WcuUlTpqb5RwZtJkIOAstdtNMSQEaqrbpFRqn3miA3hj
fGHscfr7lf/hRVasK8tAbenfIxf59f6aoZp97fIiT/McHiEhk/wXR4BFpxjqUj0U16QlXHoznI5F
P8Bbb29RkKOAKE+A7eQnL/JvWnROEjRTTXcZTiu+9A/nijyGsG867FudX6sVJu0aq72dbBCWbOZ0
tEAEMXIfDPWAc2xiaiVeY0V/9L16e58E+zNdY4VhbSkJP7lb4renETm3LcxFUWMzXlw6Ej/VbJZh
D3nhETpM2jVgKzyafqYIdAlhDEmX3sNkBps+hxrHeKw8djtA/Y+T6Tz8/TrepQm/vhXKQ2eBAorP
zV8+PG/uZCbOALZsBTD5JSCAETBiNFxNQz0f4IxCgm1A+TLkIH68j5Kda8ObiKoluGRG5BibUGEa
p70bFrYKXlMFYtDbkTOUEbqB/3k2HH+f+hUcSLqwe9N6WnivagZZx+BlhVYrWQFBrjcIFXKyOYdn
g0iPHTICSeSfPIMZxWHcqAY9SEM8QL64F3P7vhfp7bRs6NYQXhWpR7EqPeJpg47WTaEfvMAxKWwh
XSdBQ2xf4LibyljwuQ2BPj1hQZ8N7Jc79dud9FlZ1KIm8z4KV5BloMTN6RX+L8LOa0lWY+u6T0QE
3twC5bva27oh2uwGEpd4kqf/Runc/Ef64+hGEdraalMkmSvXmnNMt67rg/+aoByEKx93PV0Uui/Y
4zsryhE86zO8TTFjH6QQwc2cJacEc9i/vAB/NSf/9gNxpQ64FXCdZaX9/QVoctefdY+TVUy0wIuY
ST0hVgEOVkIEAH+bhQjxpMoQTgp7dqGa/VR2VSyuiauVOeYXrt+PMnd/ACvOB0q69AHO2QZafXES
HaBIqHE6M6YyOS2wqqJsWrp9obn3EEvOBfGexqDMvdugyvSsoUeT8Vg7s/+gMjVHttBuLGJLN0rz
spccGXVklc0nkVpVDOe0f6jQWEWWOaU7J3OrGMKsiv/36v/LOfHfHxHPygws07PM6+Tsb6tf5Iuh
BFr7SNWOd9BWOzkNkGhOumP00HYlewa1xnVYXT2tilAnFNoc00BwyhYQpYZrmWRgN+w9+UiyI6DQ
Lsf/vXZLZNV9FJif/lTahHnMQDWV/0tzwzgAIfiyakK7GBrpD7rgUMUXr5MPNn6MchEQozzwW60B
DpQIvDDIFyZQpWee0exmHeEKi9efEAVV+6yYqlOSV9UJ0h2hj/4i4ryrzMfJ5TsKuiR3g1hfV26d
eKGI2YOU8tPbpGITDdD3lrtNOyO2bGjepVBJ7BqDi99w+CiGjSxpHw6uWYWSOQU46uEVS3csiWKk
Z6GFAhzsAs7JlQ8eLmvTT19JOraPLTdDpjXIY/K62QRE0W9F5iy7kiLCEk8mUP2EC+uJeylaQQjL
ksybo1m8p+uX6K4NrKZrCHoDjPGffwTWvzz2/8/FDCZvEADWRvFJsXPdnP+fzbexpQikSejPlD7q
Gc1ev/6xGu0un4jIBFsMOmEmORIleNcNVGF5fZM34J98psu+WEMnH9UJaREmgmYz9stTvhA9MprJ
Q9WsQM6UPPzVVfCrfAx9k1ArgRT+f69d43qe/m3t0ho1DY5c6hl0qP/9SzCvNYsWBm6E4LPZcSWb
Dl2JgXsx63O+11f/CH/mcYROnwxiuWWQUm9nk1rVOae5vdzwYwYxzCYkpWvzgWatuqmF//0vP+U/
zznati7jE4rLAO3o3865rGc37EeWS71c6XLa8pIqhtPt6MMkrYAAqRwJX7JC+irppe1q3qRFJhpp
mEwG/vcPc/1E/vaJYd7RTWS2TuAg0PzvTwz7dqkCSXoBg/KoDfqtQ778//4Wxj971mwl+vVIvfY0
rX+YtQhYKBqU9+R6rjo+ZeQHw55KY7lpc7hbqFta0uNz+2Q1Dn7J0eXFREqjT7ir8xI4AlkBv8HU
Qna00gRXDrV1ZZZHFFbkKWe1NPeDZewCijiCj3hVb9IdjojpxlXLj8xpVQ8pRNUOwfC1P23SYJjV
N+uTmC0l6eLNV+qMBGtfl3Nw0tOR7d+V004faKPngkYcKZPjq1J9TFllHc3pqU8KkmyWAfZm3c+k
JVuX2eaGYpAwiOVkjURQfpLUVoZBxw+Q2+RoJsV2JuYcElJvHFwyMAfdfcXGu4aykkciXrJj2yYx
HurxoNr5y2p1Y1+X9xbKsdh2hA1lZ9hA5s+3bGjJxqFMh4uaHSmT0pOVPWdEFn+UzPDJ4TNfe7zT
cZbg5M+dwbx6Ox9JIArIVUjPQ82dDZx0sQuUWd2XwfrQdvaZ6Vx6U3fqrGoGh+MAmQCeRpSAukV+
gMqAWI/zhOcT+5VdbLDkkFMyFezfeZM9pi7IlV4epvw0ySC/nSq61QD3noAAV5G9iLuJEfyBvE3t
7BXcHlqd7PG/qGl5DlsVtcmQR5BXvK1T4sHhpXD32lqfmQoYJ+8aZjBDe3SvxNBMk/rJJA8+tAEo
xsiunKNF0XTs2IBT39Z2i+ngctDm6t9e33/uMteTEWa/wbNmPOb/rSG3TEtNnkAKItK1Py3ite/s
dXrvPM86cMUCSvs9uLk6TsQPEfmr59E1IO6mVD3RbsXK4xJXkalOi5n8eHWVmnAnNPGH9GlRbtam
v2FuRLA989cjC6aP5sF3I9uvv3tgbwY3RH+YNIoFiAez7LwdY+jbrJA9JkRxIuA90Cbg3+BbhX4x
hio7eMTnkUgGRcDL9b25dLf/Sc0AKr6bmmNtOsaNaQ3nWkWjsMkXdZr0mFV/6IgWa+guEl0Bwczb
TDrGXdIePD9LjvZcjMQDsIVyLGPJrjXzTojWuoOpZjM5uxUdHLQc8zJZL11zu5ryK62d2wUtGTP5
pT1grXoorfVT76E8pLYIhSh5tZ08JciNpCdO5bCd23wr8RtCqUNwkx6EQ+FcLw5iGebxQ+HHPb9h
MtF4MvuruKvFS10yMI8LsIT73EhL+mDnQpiI1DoqPkeOuMQwdqqBzhizfnK1Opu8VYmZkMbMdDtL
79HwG5S71lJvKyqf0JJz7Fxx3JCdksPMhClrScGRXB5PFXNJVECnEqIgk+G05DKQ1v9yV7d84x8N
Cc+67tB0hqzgqm77217tQV4jVYn1JNsxCbGGQT+Ou8Z462GsbMermXxV3xm4mdjX5XJtbZJMl3NX
sSvvFU0wrJueREc/AFg4p0Rqze3WWrMv+GTg1HPj2yNHlIz09LNJCprekjXewGQTGOs2OCBNOsda
HMDLIrOxvTeK5Iky9KdOlgfwcC+yRnG9jvccZDsNiVk/T8sGurpB5wB4vZW9uTlfkSguBPMHaFEI
Rh2aOgFLn+HBEEIr3mmKp5Au8N2V3WwlaXnbZdZ++p6OobuyabgoDwAUITEBiKcE8XR23+9Lr4Ct
nk14Pl3ngfoWD6Da+331NHv1CL6MH35woaLO5BhX83OTBH9gN5ohKN8rFRYxhXCdb48wHzW4YBkg
0hO6iRnfarkpr9aXJeORVRlOOh8Pk8S2ZZDKbAOQbo/nRDZPSzVtoKFC2/OSq92VYG0IIJ9yGHwq
IvJqtGw4+c85Sv9t7SB5GNfikTuPQpdCKCJBJlSSeErhF+NdoY2XWfZHT9Rvb5Au4vA5Doa1xEvT
Y65c9IsqQVCmBIroLXTi1nnqWBwkDaqTj7OObKFsg0IZmQoN3ZoR4UY4EL+n0tmNyrttPXHM69Qk
FqWoQ12kFyQ2N2A2ziStcUhJPhxG6kFIk/7EeAMmC3OSSdFrLAmasxDgzzXKVRhiVmxI7Z0d6ENV
hOhg8bWjAWJ9A0MsLJRHUUgcoXDdO6ZfYKiacQNPjChTrbwVeUmjNbfIONEyuAfaJ7MMMqjMeMRh
HHGXA3QIFX/Q4OwGHnLuqc+AfBO1VI8HsJYup+fob4Bef6ST97TK4mi3+ReZRfdQji021fxPEfza
ffHAIvkIiN4NE2P7V8K2qPD/D571kvRzHuFVq2l1tz9zH0xhz3bnwi2DJAZFwg3QmpVvsE72ompc
rodTuakbCXTfvfcH8WkI7dzO/KpjwAe3atMfV0x7jM4tSib+xCjPlgiaiMY6YFyLlmeeFr9z1/AB
2/ULLPTeS8+m4L+OqvWjwAKQkOH6Sw3xCfPkKU8qFXsTEtyex27BjYn45KfI8R6WHDQX5DcZLT7v
S7GAO1qoFw0HEDaOpB8TAIy/APUYTLLAc7KWvdkE5tKIUwaGJ9K7S7bWoD0Y7BIJcF9YDuRXSMuu
fyr0FrRYCs1LAxhEWmMFA8jek5fQAESjBYpbnrx59+q9BdXvzc7XyjyZ+nWk4w9fqwpIv5V3K3vi
VTpd4penaVgnH2uLKURfSetr6wEBEVmQZZNfFoO2ssqf/3pdeYLZpvX8iNx73EGuc5Nk1+Qn//oq
59NvgI949Do+8cFH4ebZ1AfJo9kOz7w8tyzCdOP1khG/PW61lEhOkMRMfsruLm2HT4l8Ke6WPxgt
0IgYVGtYVL7XGR0DWj6oRYP/41h1RVs08zapzxe3qhFQjo6nko2oc4oPrV14LNWji/GGvnXwqfFS
Bvw+DpValGGfCIsHR40QJ+qSUFT9t5AaGPK8/Kgyvi1B8TADQLwHhRHXaQDLuBDkphQPlk6GPA55
smD8Gbvy+qcf1zRe9sySK0aSDXGwNr9MsnyaPZ8iwYdvngvuseo+IZARIGrBOuk/x94nPAgbv9NN
P6lkx+pNdVuzW5UNgqak4EHj0Nr5k/3HkbvF0YjwKSs2zLR40qVx9OrsKSA4tfUtyKw9u7y/cH8T
QRdRh/3oYnmsvP61hgI8+RBl25WaFpndjannN23Nb6t7fOpi5Z6YQFLpDTjV0iJ/3qO9L33twZTe
Xs1st5Ui6PcsG9hFrk58XLtGrtkacZ4IljjN03BE9kJuks8jdTmHirqMVrprJTNzg0GfhjQ6QoI2
RMkQN9hgMY+xw28Jc2cq1cDT8EYeL4SjnV2kZCTfa1emgNBqZlpr+SR7jcyOagLUnBCS4NxpI0Cx
Ts9sHIb1VyZUHdIzDGKSRTdwgL9l0e0RSyIQnoCirCOLzRDtveZ3v53PktWBxhs4xgnqOdZ2BW5d
sVKFNz8lxfDcseGTwCuZ0EqE/CRPRPSGvvPAO2FI2i7uhG/K0cpd7r/JMQhCr0Tyk41ai/aKiYSy
nvD2v+OXsmLwrKhS2/kkoRojINiqQMC9zlgzHemBqZ9CUpQW0fATAgJ/CTYWJH8zhSEz8+tlXuqG
xFEy9uJhpW0Kech+07qefp1Z/FQLabT02f9g78EPP+GyMXsfZRUO4r/+wfcy+9LarCslylWoZgZo
JA3WAE/pmUr62/VbomgomKPUUJsFqW9Ilf49SbLloWzdgIWCVqQhdJPEni4Yi0IkE4dgINXX1nTY
Fk3wSxvsOOsJgFsW08D82tHYC0qdh1qTH21U4828dvHi9CgxM/Ju9I9O1wit9npkpJPzQROOzmlB
x9UjQtbu5JvjeO+GwomCdjlhlO8TXkYqhxg/G7Ax0QI+JSTQYI45uiLGo1Q5tJ0KnXwY+j2EjQbl
nWO2rGcDvJPvx3VHw2QYVoZztni0yfVO8jdQq7GdvPqVfukWFqORZjNfxPxIeLt91UPN8eWnTT9J
ayBWTGiIp6B/b8CLhroyjqW9SGIRKhCG7KpyQKA9ttbbUKlLAL8qrlT6PnfpswIyAAYPkt7Ii60n
Zh+LauFx0UKCTCT31/CEUBMpnTkbFBUG7w13CZph1T6pFQ4qmJ/j+usWkDdHcw1N8s4rl9BI4Qo7
al2caavZniDSkyPs4Gbr8/FOk+TviAVFEuUQ4jTebrGCAlWUCMoKfjrZfpACOxDncw8JaIlgTHB5
dtI7QW4ZCDff3gzlI4l0yYarxE+p489Aw0u4XMUp11Ynb+qdHQXfUzFaaLu7z3XmnCzL5l2zO9ZG
r5PckPsvcsBPxOuHcn7+9OcMZiHhCFsLiduMgacoyjh378Y8feoHhm2NqsJsnjPA/oxzGfeSE0UN
17jiCZKSiqrxj4SIfzsF2Y+pbqprRE1i2DvdZDdjCbzBnmBvIydVaCzhAl+IkeldnHjGrmKRMron
k1hVqGJYp7kRvKVwG0ZngkyteIZcZ19puZ7rMvgcAxw7VaX78XpNIwxkdxhI6Apbs/wkkW6jGfzG
UwUnrkDnwTzEYeFwSADWBXXKz8YVXSaCFmVBMi9R5qGnbxFx0oYmqSg0Fhj3OaglrCLA0ddu3XqC
xL++/PAszlBfac81rJ+shY2VU1US/uSljGXVvEvlDyAmNJlW8WhM5rIJ1m+7bX+tJte3UBJhlbqI
3p0ajPOcFqgmQCLrjDPWuofpRTBfRK3oKgnOUznxPGTUL9JLDwSCd9uaBs7Wy9nR2NBDGik0ixv7
UqG6yRgWHU2/66Mk7/II8FtU1elILnNAB8B4KFpJKBqjko3rOMeenvomnUu4n820m+xKPzhMVPJ2
b9FRN/VslxYWWaSuI7f98mvA4+aeA/4KFXvMpXHYVPNFyrHEOMWNUlOgFCZ0CMiyBd6h7xYc+V0r
Wx/BMAxjzFgx2Ux13LokoQ6osNus2zPznk5gPI7z6M9ntXwxKk63dm0yDuqCrWGYYq8tXhwkXnNw
CvIQuKWG4J5oJLWoyV27e09WcIpol0lpXtXeWK3sP0K1xHxgLv4WuNzmklKAxE3TW0Por1cIhmtU
HjvySiPHGyLdz96VqI56RzPCZNHlZZDtzLz4rloWPX17snqMJRz17znx5EZZtb01G+e5XvKfQWS0
euFQ2rCVnby/kYtLxf4XQMmtd/Mqf7gJ3ZFDQy77NRob8wIlYje88xcJbSkKG97mc1Kmetjjr4jc
lhXR4LNQSfu+VInG/d15cNOMmLJOEyEZMvBIekQlPGqPLI/CC560MZjBd7FBtO4pA5QajnNPPaIQ
h5h0Eq/UUgKOGSukAyM5sMMhd2iKeHbRVe9/8PqQkEdVSd4kKJ/RzAom1bBMa17254ropihtvMtC
TGCUD4QHDht6yCSwMdJp2tEmHqbijJjcA4HyU7w66cRbIg9aO6u9tIkcFv3nFEDPLerq0ukFFdH1
Cpctyy4fKj1KA+JTHONXZHQzS9IK6HKx3U7qQFNrmxjMC5up/e0H6GmFXpDF2O111ptREskS+HyQ
VfVWQyzCfjRsPd/llEsUWbDtYWhxGicT/LBAvpddZnIFhHuIQfQ+Bd+w5QWptpNtX4YqGLhPUris
hvE1erSoPEWyGwDtIrZxdTA+z95WY/mB6U1CIlHl3Wigpm2v7hU2I4RD0JxV+mdI1RAtk7+v1hWc
aiU+2kLsXaeA7DY+qbZ7XBzrmseSRKMDepGuFtZOfdFuBNgcVTAFSTuMTcQav3CZdElVajDS4mAH
i6WbC9T5nPt0M5y92iCP1EvO3TzGcuT8LYhL40IWT9aVmrlcCf3jgN47NJTz23lrF2ZSVLEzW6fC
UShKDN/ZTXLZqWnu9jlqVWftHgqDn2OCZgIPEe1cggegBa5EnamBUjyXq9CjyQjqY2Wm9itRRX9G
llboet3EAQreHCc27HPbJ0eqn2lErUT8geHcSaSwqA9QHOscB+2Ckiu3SsS7/q0mjeBs21NYd5VO
5/gNgxVP2xLerWMAkF3/alc0ze24hM4ywtFVnKWZHlS7DIqEJshkUQaJunSxY8uciZ7TtJfUbCFO
mMEzwIIlShz1JYr+Pu3XV3MS5W5AEgdnEzlwAv2X0aV361F+0eJmSDcpUJ62k5zHyuRs9/sEtXjA
jkDmSa/HlOXE3/Af1yUs6243We6jNlPd5uKOgWED7rsn6UINt8GzYXEzMme0rjTCQZu1/bYl6Dht
mNSlFpnQao2mcvCipqPNmfHSthK/cIazh7jaIc7GAr5DXqHvX58qJKSxMtRnUbLv6SnqjSwoorKt
vgR0oThD3K8ZdCO1CTywvdQULvljK/nKYOAEqfA7QfDjLguQ1Vnid7SzMXZb6FKeNsREgUO9tOV5
brmI20rrQgqk9Cr2J14KVV6afq/EZlEOE5nQwWQ6Wd7n5PX5sdCSS8/t8wBjGvAsu+zStHRfu/GB
A/OSXFsShdOQkFQBU2L/3tG2fB5q/0vWn2tPsVwH62WWyQOV/RDOQ3rsEAZsx/yZOefOzZs5tNYJ
8UDpcnxRavn0iZPP2mpPtlOQC0GIUtSNPXXOuLPrnI6kRxIZEQlcql5qHV60zWgx5Q4ScqlMzRwF
I5fLbLjLvCDfriY3Uss8eTmQptRhFuMJgH2D8UDj7NVN8fKyTLAIZN6RDRJDY0o3kNBcfAM/5PmG
E2bpOKuxCKy5eysJgrZldScT4wue8mYY0h9wS7FuDw82EQLQBDYy43o1tNHs9iDQiAbO5ksDkiXi
3xW9AtKacnjxmE6Nwr63tPWBnifI1QZ4+OyrnVknB9Iq7pbKu5cGMNjK8EuEug1M8ryjDRPBrbiW
2fFa86jXZeOnnk9KlyCCQoLBF2QMeVVkMV7inL4fFvtUzZN9ZjJ3XrldIC8tDjIoimOq+SjXU5iG
XgBLL3a6pNtZenJbB9oa9yTP+lbyoGeNGVIPlfycOzFed53+rtPrac8pyRjX8xeMueLg2wQSlek7
66u0tstqcItvYS20fftSG8vV2t8KKsDyxw/an9zJWb0Ge36QLQhrCJUv+l6Evu89sod9teUcTssz
wT8lp6pO43fqqNrr8UeUM/HT3p5A+gudKvPWtouvpJi+6F/r+6BmOAPodUWqCVdMr8FDLdz9nY7y
USZ6G1Gt11HAR79WH1c6swJ97q/jNxdPwGH2dDE7APgI1eSpWawG5iDdTxhQx0I663ayrhwL/be7
/m19GP+0oyu2fWvxSAGyt7okEIz6luPkMpatd3ZGRXVqdR7OE5jPQ7XcVJN2DRqYY8vDxqoNBAlW
Zu9GohGvDoIyr6pWYN68uxpFG+TaYodNjjl556Oue9OKNN84Cekx5RATKNNvR9l+mnpXxsPqm9vW
teh4JxsjADyPhIaXUnK2ma2IzPzGaOmDLe4IWrWgIUYADYJ2T8chectNK0Oh3BH2MgRpDJ9z3kAW
KaJkLBfAf9McApJ9mEZPO4mmFFGzcJxZiWPtq1QV4SLGfdHRMRZZUEfAFDX6V0RDYEPiGhUMZ1OV
HKsZta5mQi9vNYyfHsmkUn+iD95qV+dB1+ePoOJi2/VebFLb9CzKZn/auKioGImaTZxLDwnhPOxS
umAa2qkbZ+hvchz6a8VmgKIEL6SYuLAQifOgagzkeqohuGHU1FWXACA/P4TGmeoTW+dpHx7QFLzy
4osqWz86c7dU3On1IQamHDB5Mogyb28BwEEl11EokCJjhStOKEFeD8c5rfK2t8/80v5RpZp3NM32
Z3FFCSO/wlKFTQLavaSVkkFJd+UIS9kxv5xytaM+ZGpe7QJTf+SouFkVw0f4Bq3vPoDKe8gzRPYA
drkq2Nc+X4zCp6bTwWx1kOuxM4KdyAP1GNjy4BnsxNaiqk1r0ClTGFo3qsi53CUa5ELa1SK9g9ld
bjXdIVyvK+lD1o242LUDBtkrX4qrGGgo+nctSrSqCi1iWKIrriN2gm3uO2dYDgdn8b5HF5xsUFUA
5cQXcu3HZbDHzbU9xSHS3VgYO6ieH42mRf+RnkxOjnywmz/DBPSv3RTldMEoDGdPMbFj1GiBXSQE
3emWaMQOp13MtPnRvLVnfgKQge61fWUPdHu/ILiIYLdonF17kw2b3iRUds0dyE4L/E9anU1mMysh
fW3yKhe0YnZXyva4Uo0wAalAaPrd0Rqm64dMh8xpltvSMf5YavwIcio1wtZg1+tqT+v9NWfx3Jrk
yMnSvXBAuHESdHeVxVHR9bxiLsB3EhcE2aNwkRE+0vkiGw85EGjElih2tbqveTmdkZjgzJ7setO1
57zPdgm+LaMp2AtcGiejdt/W6UsJo/DKMoYawTwcpZtX2Qj0HSoIjH30i3NgOcRW6fOdL5KVzbQG
UCr0vZ1im64xUYadpz3IqW+iqec7+Cr7blR3O1mttvN1Bhh1j5wd6ZbAgVozCxuht1s4IXRNfKY6
HW4ydPe8BvcladFovu15M8z6G7BNtXUr/6uHwkUtw01/zfkuC4QgkIvFHya2z+BSzRNKHU6mot/0
no0MXn20KqfYKzhlSeugt1O0wE4IPu91mreNR7+2PCVd8OQM083gH6U9UQLzvU2tWijk4VGj24lr
o9r4CKm60XtZ05Q1YY/MlV9ad3hqiqtwhFBD/hYwmnnOicS8xlcywWMUGtiXFGnVppm9Le/psQM2
+IrEGDs29kV8IV07gG6BSm5g0AnTQd/PCvWqPo7twZEQp+TEfTkvMWA4dY43kJIzbGxBvxqTTG+b
dZxZWhlLU3tRFO1pUDvg0JpyM9cGM2/JuVascmMvtEvYvU2+IGHjqmrp5HKqTbM7b7B+7gw2GYz6
TEK7rfJhDCx6GhsuszDniq6yBnGE2Jsiy8MNQzT7KShrlGEpst55Gpi/EuaazcmBvvgdmRJn3TLf
83qUp0xLl1A63qPWtfdlb084X7ySqYzQt2JeOdq8aguIkgRZ1z1Mxlmk7MpGqrCyc2Ki2z1rwfpW
dYqu/XxxtEDc5MrZ6SpIt63NNEfM+ldHWxAAsi9oToJkGbPxyBb3mabXBLTcuTG8mfBAZhUk2aLi
X5aLb0/3Y6s+kzpvYeUASEMBFrqVTb5zTSnnQmhuSAmexuBt0TkALOsy9hoA0KDUT0zp926VOvsG
SyPxfnuoeMFRDf43sTjPpn+u+HOX62re0D6B97vNTHnIJ+jtjXdADt1uEFucBmIxuJXvDGZOOM3p
MdM12jKMzTZ2oj/SY9+kYwAMZm+vVJ714p9cVxFLNK/PwdzeDJWnwa3MHU7pmg5y/scZjAZjhfvV
CtejZF1viyT9WDoiD7jRYO3nlcVISCyi5f+2WcUg2OanY3hH38zkOPHRye7RQOq7LnMfEjfbggee
tzS6mDC4OqzkWnABV3dcD+AB0LqOgYmSMjHPHNT9uDOA3WFGDMhvlAJjizO+BtBgHr1SIyRcHfpO
d25pi8K4pEfjOOub6ZeKitAFeMn53CuqZzRax1xbkO7J8kU2hbcrSoP4w9Y4TXRntabn3r02P3Zh
nfJGwhi42ouK5bLq1ldQjZSNON0BhXxk5TLtbdpOYY3V2R2Fw8xLfhYKkzGFlmSmd6jgITBC25uS
26Sduswx6vm58LUbTVzB5v5zHTA09gcS9Gx6D2DIWNMBZRCCfnwibXbD+8WWIxjiL75ZbJfAesG0
A+HGvaCRoAkxFSTUc1UpWSx8MEBeKJqM5o9vVq/AMAYOrcY6DMV4z+HJUDljmk70+q07SvzEoE+I
DwKpBtV+dNgW/PHQVMUYlRYtVYiuRCdmbuyQL5c3vz4aj13WOSBE1fjtgky+SRoIV/DzcPISMzZO
3DnXl6UYILCnG8tnwG2X+MMsAnvqwN8ONh0GvFSPIyKbyB6su1EOF0xK92hgML3pKz03tTAK45rc
Zf4PSSiD4V1Kj44vCKWtavofxmNMczF1G531HuhyDGk//mJEvwmwZeypgeg8mvieHNPv4eccvMVy
NvLKTwR0G7nAraLJlkSdKnoBjFs5iNstAIEXeE7BlgPknKVVuYW4wrlXuPcUXMTQ8uYOvomNjA2E
CQVzwEHBL6uvfVvP4PYCNodi0yctbirTPaMzOC2ZLZ6xMmNvHO6QTtIF+os05j7UBEvEgknlJiUe
HWL3/CIoGHIbWMqa1+/SRspNAN4SSZPOVxfsQSbTeJ1AMNkLzSi8VJvSkPahBGfhMfaP6OCDha62
/mT95EIzWW0mKTnJU87MD3daG63N9ajLFuxmOVkj12z71dIe8z7YG/4x5+iHaVCERcbMkZvf3q+c
Dyiiv7A5yOPCruzTW0LsvTrMgiz/gqUcgFAL+8Mqz7SzPvi/od112m9PMkGYZ/U+WFZSdAgWMZyd
N6UkZpU5nYwE1p/NPbRNqo21UFarDinIWPLHtfvCW7cbdeJQGIBh2FqKrWW991n/rI80ogV6UUJW
GBtVpLAnbS9wif/WTbt8dMo+YMh9JtbYPiap+Tn06RFKObeXZvlsLaiDXnFY2vNKu+YqGBLAYmgK
MakSaX0pxQIsxWisKCPZwVKPlda/IVD7afj3qKx2PdOpvStANtiWwSgKthI7Gx1B5Sq6I+m0X6T8
KBECHKwcxHtFCXf9GnYeFATUaTvXnG48QwPnZX8Z9rwTtP36zhmQkDQp4dL8/UwUP60Nn2pMMs7W
/qkLTvCLtaHDld3g6NDnAZrxqSfqSqz5vbMQsa7pdMozT+Xh5FklpiRrJDy2fOi0NB7pcsL0JpHD
W7m1EEyGpGjqfzjEvrTAsZH9Xnt4TBucCzKgsBIa1kvZbRxT2+UOmO95fltcBQDI4GY2ruWuG76s
mffakP0pt5hmYsFMN/TsnxjhI4j3Y72b+huANqRkQZXS7SxiJH7Ig/VZVfp3QraqRhsgyr1ZfwzI
zWSrot7LxStIhHfh998gtMjwa87gY94mP3goRtpFOpLesDCtaO2VF2UWn4R9feGqTpKKNBZM2Gl1
MYjodvife4Ijv5k/kX5lJ9epCNfkVsB7csuK7gpzTuAMgsAq88AtlitPdzU3Jm4QzQpfUpbVwME7
3qPZBvhEmL1ObPHIZNPt9c2IejF0J1nsdItUdzohNskPGP2td5GtJxT9c9hoBQNM13/wZupofAz0
LGemh4FVcWmi2Ty22Yavw4zb4hFLexnxGbR7u8rG3aqpb+Qeg1Ogd0sKuQWNEQh/3Ns9sbClQt9b
+DSk0iUJkJpw12V/CUpAB54y2a5pPebXHiEz7iMGuIURXwPzrlPtkbi959KYHEYSpHHbifuQLkbs
EBUTGb7VU9IQi+W7NwD2UMzOMrLmhQeYrd9u1RB6RUSahwIotozBidtrovxozUyJ6HLONr7UvJ92
PAh924sANdhQfkDT8llf4B4HwIlW7fDKgNIl4pfjVEdTO/QltBAfNIqHzo0rNFW0SQAb2Wozo3D6
WMaF+5E25JxXLi/gPJbHAGnRhrQY2m21/lrlSbvl9A/Vwl7ddoxiIPhUYVIVd0C2X9l/d4MBYKio
1UVaQYEea/ViFICS5cl+PjtoYU2dZm9Z+4+T1ahdgmKEmylZrWFN0mo5NoJBIk06xPDO45h53HNX
lpb0bynNyOhaymBLKvR5cVsQVh0V2xy8YOOCDZC38Tpg6LVe235C+ZSTmahK7kRXOtupl7N/bOf3
CndQxLriTaY7EkrdPWvJqm9ST89INDCu34zmeP9hlY62kXWza0pHommoYrhQNZIkBIWTkbMd+Or/
KDuz3bixLIv+SiHfWU1ezkBXPUQEY54khcYXQrJlzrycp6/vRVV1I+1sZHYDBSNdluVQBMl7hr3X
Xtb9xPS+ZnNtVXxx8cxyNdhUFZuNke14Wj5prpRrCjkMeFPO3LDCSVFZyRY9Khe9QE+ZW5wljcIA
ykAJV5Vjvilld3YHUKk0WdpqgLiBJDuHhtqky2AgEokk63Xj42LNmBP6FpIfy6RL8huHu4nPNmjz
T10Jnnvd+cx8WiKtmaM/Y3mrEcusUPy+WnNak8pAJXKUtRXrL0YqLWJuK6/HP84GXvWX0kE/loGl
gV4PRF0huhiaolykgBEItuD9I5wbVkpIRnqC3WFt5h2qRCunTR56f4aPonxBfquU0TYS3IM+GTqY
zBOqGnlJwzZbsg8zmSUU96mQzHu4a0PoCugzWKtWnX9u8vLFDlBsBIlgaVCgYKMNjBF8cGnu2LyN
ixKB7FqwlVxoemkQScH8GlgLGWW9voVSzwqHva/PQnj19ah0op773o0XXQEzOwzNzz6ut52esFmv
a7xO0zOjFm3ZEvSeMlDru3w+ZUlCsYqk8LLEXneV5hETPcPxSOAbeDxKndUNgFNIOZEOjT8E2RT1
F0H7tVBtnXEDHT+Pbip/0y5JEytqmrR2Gfktg8sZFRhy8h64zCn0GM4vLIRWqHnzYkGo4DWLkmMT
muOhUgjnzgI0DjqarJzM7CTjWE0qNmPoXZRt07UMd02JGkVMGwZuSM+iJt3lmpzrWZTYzQbFPMj+
Cm0cncea5X98RBuduckBMYO/hQv5YLWuADyAQKYHppx3IdOSOqounPLaIs4AuSJQAWSR0kqTisBe
G35hrrf+WgSMoCySOnG60Yzr5bOCdpX3n+mFFPX3UBNvMC07eMLEGgdo68zK2uUtD4GBOEmWwxBU
o6UVyFM4xAQoz9lYjSAhckBM4GmtuIz+qfeBqEUhkZiVGisoGiqAK2g6UCrUW5wT9SofgvcUEVam
YBfVWnpYxlUvQh91L82p0tJ5kELuzyZ2Kpb+ZbUKbFLyBoNBa6MJth5I1TwAjRycEkAcMumVUxNV
YSrqXVUn1clwYQGGAU2gYOePNP1FgHyTTlp5mlPXOwzP3Mvm22T3jG1VJtNWMdzKiKYDohZvoz1c
jW5oVwNSJ6iADW2ITsK9di8EcoaIg3Rj1UnHmUAZDqZlDnFsk/nR85w5NIaj1jy4fbBqKvdjBla3
iaf2CA4HVScWPDXxHE/FqvPTtRoxqSDLi3mQ7PaK4nbUyG0DgtmlutKYsg4d3w+6KT0F1cKN8O1j
yvNftMptYvdotoSe1KBZE1Akjuy2qotrDHJvSvtBT4IO12KLvUgSFGgo3R+TOnlugHAuMVmoqyQP
kAQ5+Zlss2tgumw0mENT6IYbxfZTlvA7LWi/m2OBzGoe+JrpLD3S5Hfylu8CfwAik5ReLzEnT8bk
Lge8C1/lDXEUTEXA5S7jvLxxOU7gLBjlSBjWHFcWoorqw67HV8e/NBZ9V5XhXsqnS14FLpNA9roy
hdVIolgThTf8HdomLVkDpHQWYagxUCFRA8YMbyvsYhpLfkcY8X06NoQuSogV5GQx6Y6GcJ3YLTWM
zyI680sFmVt2UJTiNQgR7lu0rQzLqQA5SFlNpfwMjGvy/lGpo61BBepNA3IHn8SgfWGF/qJija10
FYoEV89X0Q49pbEc9eBhrJkEKdOjbaXxqkZWW+KY40QXa7MpTDiNUOOlRpBpOnCuWAl8LURAd7WN
nCNTTPAUWUSlm21Iac1WJRbTrV6ReZzo2SdCa+i6SfSNOdzNQaDfItY72UpxKQf7hTbvB/hLlDws
/painTAZDoXqRUnrMQDFHqCUj1mo3ZoQ4WdrAG1MM/POiWLWrHF9Qi0WEdNrlTQ7jHzFwPDJZFgr
9HrjIhOf4Zbtkjew25AldR+xFtoCR35PXfO7bYllmJuHMuk/8pRMNMGKmgYBe47GHBpx9DsvvtoP
6NAXtPYoIoQJd0n7URVteEyj7M3yGT/aKNvQjQ3TVXVTrzow+3AuRRpdw47JmRNBQFSd5MUfURJ3
BHNoqvKu+/D+G5ezLE7ndW2SX8PYNG9WmJ8xSfyIBNMZE0voe+dwBJoQz3LEz15PoOKkFO4mMFEi
NVV0LqPscZjUckfUzKa3lO9hrWVL/PqNB1qZiUBUvPWlTh5NZjF+VZ0LUFjzkENcVuLB2hrGDshh
h+aRVWUnuu4Q1PlGnULIaox7ZayDKYYUhC34PjITVExkhm9Qx/AEgYK7LmLi8yyI818e6A7W40Vv
m0uPAGmFE+mxwdTAxh+FlTozT9FKeDy14nVTWbevbyDM9sxs3l2BUB6JpeRlsBxcExLT77ASF97U
kJAQ4jrzFIrbyfGt8wwhkClh0a1D4Kcw2c5mhD32sDiZUrcddiZemiw5bevBOCdJLe5cX+y6rE02
giXkehBjsp6s58Q2wOxpRD4ptjKr/NFyOEzZfFRaFlDHaMjoY+cZECnBoyltD7XGqqtzpikFYRcB
PVLuqPUu03mSZlVukfgwRxPqz8FItguWJDR09GxsESsPrX+MX4Io0yLyN1/wvUIhE9fmW1FGc7YP
gFuWZBQbqyqibhZaFG6ZNzMRSx4IhDO8FIjScux05AyNPEI5Pzb6oNzku4Io2EMF5O+/qHNJeU7C
1NmOYf8QMkXZEL5tr60KskYUqWKHSvQUq75KGTbBHCibGGs6QhqAgjbbXU4ht6yo5OsBIWM+UHkB
dg9UnGyJjTkpRiNWROpOzNj6KdJRXjU85Pw8RPs/uC60R6KDUnZ++BcWs3RsYeLt2fnaoHp223Am
KhTxE2NTrxAU/+EURxuSs5mVGFq2LmUFAzvujpJgWrYsDPOK2mKTUChbs7d4Qsh+8gwR57fQJTtT
u1ZNz71du29RooEljYMnN690HMHaazd26topi6cWsDkxqyADEse+JoznkSue+mgcHjB7MzwFgxRQ
YjwZtvPwxUUvTecH+IZ8KdjyBkzkj60QmBqhgnQDoYhDwMeqBRhqmoqBUhx8T+h/z5OkLBAtl0sD
8snze6T5o+ZzmlPOvsAn3qVadR4HSKIITCmhJ3qORDNYH4ZV/Ebo+ilX5op8Kp2DQ8gUzgQy2nTN
eu7rkLRNw/80kuFFiekkLf3O0JGVqNioF2OliYsr8s9sBscyNUX+P2TtucKeEM02bCb+5tbOzPsm
InajZIKvURns7Vn6yBmmXdAzmag2QtcrmukIAjh74pWpZ2Z9GyGgzk2O81KxoqVSX7DvY6+FDOcg
JUVgl+hPeWsbyyERATcZHyLFTnO2a7wL4kokRH3NsKWuROvXXpiRs2lljb9gYigPeRCsEakWTAZ7
wT7fuFk9MaTgOGtkYu1R0XtMEr2yzp2QqV/rxJ4u73EodE9UkEC2bILjeX+PvWAxXSIINwqGQu0j
gBPjonYZYRV0i8FgvJQtm9MC/NyiyGx3RfudPU21ubRNX95HSODqsFA3pYjSTRl3ylOYiZULU3+K
0RD4KjtH/DBs+RjgKFs89c7DlNDVt81cA9kuLIXCNg4aIoWRTvCbMlsH7DBja1Sr58bNokso0Zt0
ksOh72WwzaAxXdOWwCiftYwXTMq9FijdScG/twmGKF25+ZHkLOSHnLHHBDo6glE64d43O08GOQp3
RWQroZf39iSepzo5a4TVrbuhBDk/36Uu9uerFqOD63+kDLEDt9UOgfbpQD081Kj5phbdo93r2io1
ceDx6Kp2ETwCRpOvZL7pezIivLRrnJcMVXahsdFU86xc+5nxWeRDebXJR1/2tqF4Q583jK3M4b6N
qaS7Q+8yNy1SNb4yhMEpniy0yo/3TKOGrUmKhq9a8T1CkKNGkuqChkQF8d7dRt04JHQym6FiY0qC
wFIEivaE06vdpgAODKtXN4ikt+oXR4VQG4O1CpqObPL8cXwvEbCf8MfLrdpFphfGLPK7Sn2NDCz/
8zTRNLvkLpG2WIhQzY52M6W0FlGzdpIg2Qko6dRBfr6hAeu8OI66k0srVigumc+pSnNqsLiq1e7Q
OShLGzofTSjbnnthKxDJV7VF3qoZbyCUC0+flezcemvMDQjpAqc4fkH+KjNu16RUE2QRpAjSNV+n
piI1DgTUrpiK17x76rsxugZZd241iEZoYdCpUj6DTuieuRmSCm5Gxmamj2ZC2HxxxVGN8Er62kOi
hGuwN/u4KYsDd9/Wqlp4qga7AdN3levABpCgpDG4uC1PkNwYXvWku0Dp3NMXQeBuQBsrjelwE53Q
SdVbyUjywAD+LU5iroKI+LkYHaW0krfKV3TW3VxP+FaY/7ryw1Y1UhErbtcsfSG43dxDjmYEZ50s
rexPqEYGz7fn6VuDIpxHi35VkvxVFZzkI9kcx4kze2uOUbCJm+7M9C855s4o15Er9qNR2sdcIgC3
mS22YVQdlB72IfJNuYQFQuyNFT0kcTruSC9EbTrk+UX9sCYCVJjhjcdgYEPESIo1m4KDoxBd+EAS
H5j8qL8zDCXZ23CY9pnJlkuvmTcaeaogDMA4Ffslg8Suo8Joj92EjCEc+uDUQnXYuC2OV4pvUtkX
LWRtcknddUge+tJV30oCERlKJMM19p1djs3+KU+wUeIAmI89XDVdET9mRA57X/T8OmXfo4uZ92+x
6AvGrjkxcgiXWVgcQ3YBC4uBxyLHypnUPQWCtEhg1afiEGfOt4GiaQWdFlOLG7ur3iXrA+5lsUJq
D6Pboo0D8fkNmCvmDtqimqjr9z5+IoXZx3ZFjjpcz49aB0PZhj5pewxh0Z2EVOd6fEcgEDZFejtu
JQAkQd084TpftIPN3C42rqZbD+d2xrwVoUSJR7Fu09e20xiz/HUGFChMX52RET25UN0+e2xTqXwS
0b2PqviH6wryZlGyMN9o+ldl5DLzU+IFYaW09XNdpgMJOqw8YMd8qtgq2JLYlB1jFqwUfHvcFZTC
44g0XT7YimLeRdbAjETwDrEjxYvUcYs7b6KBx6sl4bQ2HNTgbsVkLopvpjF0F4OfgBj6C5/eLagY
FGlNi+xRhxComWeC3bFfxsoHSrjViCHzzeDArgPrgy239qiM9UfIWYs37DnEvvA8DMmtKwt3byJA
w13Qske3nReW9asxQ1ME/np66ef/GguN1sP32z3pwAC9rUnF6sdfQtLK41ShaFMxcnxX6G+6Cfdu
3jvJOai7jyidKIxHxfVaxp0HQ4LYhWmyIkxavCHC2aWK3A9pP74AffMY4E6MguIEZsNDKFyU+WZS
k07L+lYW28AvsqMqmMprNliyKIDSWXTmSTK4vJtYvx1V0DIWg5qWQWKQszGcB40WJ24L9qoyZrW5
SR04Dd9SJTERbbI7VYp5XGi6+0KJwl3WYVmJ9nAzOSVrsHoTxd0i1GCGi6Z9oRkPUcWSpK6PZbEj
guTFz9Nkj69Hbsq6lmsUb4Q5JvzUxFqTecj8x7YL5u8saZT8KSLjmygoHjLsB3CChc1zHEzaUQNC
HFHZyFRmdJIG7X5RJt5EzpHKaKJVnF1c9u5Bh3KMqYSUhzC4l7Vp3VpkTYi1cuIh8hGAgDsduFff
M4Ug0BjJdGZFCm+hPGV+99D4PvBInzu2aXso+Ub+Nmm54+GPrfwRGgaC27HKlL1CwhJqU9vmXaiL
czpuDAqWu0zj47AN0k5iuNI5Y5ltlDNgDWL1NEwsHfgo7ZWeVGjbNPMjFy0SlZFpHAT+hapJ7OSR
g2nXTm5Kycyc3hN9YPHikky3CTms1QiwpUJMzzpzWHLh0EUvGO7zRP/GdcE+l7F/LIxx1dS5Zyah
vazbZ8fAXQq4iSkDr2QBrJZggjb84VBIqJVvnq3uuwAysYy1JNsC/wYPFBHn5dZIkHUH2csgby00
wk1mjY+0a6TbYtpa9WxQlgCh8fnCwV6P/Sx4IVuZYko7tkFYeD16d3guqMONsz7W43aS4g0MK/YX
4V45XhjDOFW7CRout0EbbOTxSXmw61cbx93ZESOD2WzcR8gR5yo4XpamgqSBOgka4FpV1Qh1CcxE
OxxflT56cMZZbdEM7MgYpGYGso4ssDzdytJ9w2GnVhNwrx4Y8deRntosRFsVHErjbyf1q2WiLEQp
8OT0XESBTVbv1LFwUS0mZaHG5dozHtmMWf3RO+AlmG/uHU3edJ8UMLWD1Mo8nkm6GjxbDu0UPLfs
5lChMMmb+S71KPxtlOn1oS1qca9K1Bttg8M5RO9AS80zSrJFicbaOI5mzKgUg8BAt7AaYjg4wAG+
PraqVdmcKPKhlNwm3LoJnTG8ZitWuKWRTx1k3K91+Nv3o8p7pw7QYSOEUXjflnrc5suKD35JVNf0
oEQjfsJwzRiqQzR4HtTROMYF+gikqeEZ3R2rCpVcvX4KFS/UnAuBJLOMzq4eS1Nf2In/GFbVmeeQ
ayDeriOa/JAuZllYCoJW07cYFhOohscD2TWWd5e2ydUPRQqrHvlqPKCe0mNJPqyprHyEXBtzqq1j
nSa7jtAIpez0u4qImWUx7kcrtr91qMHM6o3t4Pg9w109kyrAMVHqUjs1gPh9+CFhmB21ROnWZfUc
lVlz8gkDJHDF56CxWPCnOiosmVTWvZyprKNowEphJBsxMd7bCYZQAh6iIwwLV3vpmia/qkWYEMGt
VbMc89rCjn/obYiE04BmqWRKeaqig6NPXgl3/iOb6xhh7Ykr0D6cnuWTwj+I1k+5a+bHR6xq5bmM
+/rZRhwFsnM0r13IhaI0hCyJ+j6JAlbLAMmWfpgFVyXI9kqcvuR9mn9EvthXKTAcwpfvtJyhSWG6
ZFIRZTk3Kn9OKfpjohtyds1WSYoQ9MzaVzja7wBYaEsj28bAuWSTx/CHfX+QuxRLoQfATO5pRZMN
yHceBAgcCuwbvsSUUI39ttGsbUgKkde5z+OkUkWiuyyEs6laOJNBNBJ8zDVnEyC26GcIPefXqqHy
PhaIMLymrjlpy6z/i5/I+UOCg42QyNIdAYfGdVX7V9hd0rpaLBlLjmr1MAj7org4SVh0GgA/lslg
Mzzl+N4pRBqlSr7mUR1t+NFK14yBZKnl2SUcwM89McTGSYvRhPoRQ4aoZYZf16B480l/RMOi7xHb
QRlRBmUTZMK8BF03JxHKZ3DANSYKflEM1u96xlNgjI38SI7g3tk1pi7v6iwo9pnOdUCuRHZgD/fm
IK7c05mwgSnBqXSNy+AWOHUwWpcqwz+sIzlbZbYRnEJlAAergoMpM/WjM9IBvSoS0RSE4zbiVe7F
KA5fX2rpb3Xq1Lu6xLPLcvSuSsbhjNSZrbV0reuE38RExH/MAtRXGsFkxCN4Dd3IITOldrLryfHg
nUVLMgHUi8l+au0YORFJjtiVI1TBsUVJ/OfXpf4H/DefIiw+Q0As1OdI3J8JXQUzn5gRZbQEenZt
9MrZBnPKHhaSoxLgivDJBD0KJ9+A0GrWTcitn2v6TFXEP26o1d18ZsgO7X0KRBw2pDPwHE22Lb7/
sw8bP4jIpWVwRjjSFEIm7F/73Ljh4erWUVuFq8FoH0qeGZUOr9TSG5T/NZy/GnWeMWXNRRX9Bg6h
81chCP/b5evYBKGopgrVzfzl8rXq0YjhmM4fNh55Shu5mYqyJQBi1DnBecxOIbNVOzUoQHuXybdJ
e/wX7777B0SubQIvIyPZ0CxBFMovYXLYJtXeCnoUb1XCwydQgM6iPgLiqz7OeiaUr8cqbY/2UKnP
TTc94bhAoTYMn7jGn3CGu6+ZHX4bRGFtZpcdGWklBuseEOAOtWG5aCaBPY3pNsLwbAkuCkqUQgE+
Ke1TJOS7NeGttQ1yIHty5wziafB2Yj8t0LxhKWcuPhd+tXvg3EM04RM7FvfgBvLuR08P71Hywppl
dpMbGP9QAlKAtfUZhdCitmLcIX0EtmzwynHsd7qPYaVFpTVhx1yZJXEtposVUCuZOQgmdDRi1hI3
+mMavY4BWloDy+cyiXHmNK7x7ISkpyT83746e+hZpDUTgyhTKu/zhyiJaFm01OcL9GUFI0is8COW
8gmbYMJTgESO+4DyEWQKTN5JvTDAY2Ecso/GBI7X1dxWNZzMVqM1Yl3sS5VOwDF0JrePKlqqkR/A
yyLCWtssRBjkA0zLLdfrOqVegYOZw13fkT7HXl0xnQnd/qU1yX4hp5F5feF6amTdcHsjGYL0Es1h
zXWdLZN6DNbNXM0HQXFE2HrEFHafaWCQ64CgVPBwL6aDA2h+slBtN5CqUA02VIMOz/vWQciJJKgC
gLe3E/z21sAcPnZAVYjsoxDqdW6oE9E64HvQF/mGPXApdJjaFWs/ifwaV87I2qffmpP1rlYQfYKu
uPQ2QbdV/mSo5Wuk4LgbeijCOir/oO2jpTD5dwUuHmS7xUVA55johGtcDNBr8iWc2Yd60NDOCQS6
g3Yus2xA2RlmazrRobV5a61xQ0hAscabhIwRkutgQATozJIFcsuctieRBL8GpB6ZhdWGBStqauDv
nDGNc5Hxo1kV2SZrSY5h9OhlDUrltuS1Oa6c7mnFpnvHwI87pnG8B82MNjK85XDRt0WBSqtQVP9Q
Cj7PgenTGt2FJOObEHnbF1CFomQzBZ17wGeqnIXAmW30cldYbnYK/Ck7dfFdXAh7z0WvHhqpA4DQ
dOpUK+HybAZmGnnE8CUNE7YuphA7UxPB2Q257BOjeIk1MA+9ZBTamsv5MepySAEFtfhUab9TieSq
MGbtF6DW2WpHmddjkovdS0E7eQk7+0HWaAD80UJ2Pasp1MRi5ZbWF9dAKBAhivFy3cgPUWDcdK0P
LyLMfnRj5uyclMIsaPJLQ9gXE8hwaY7inLRhsYkVCziLGeYbTUMUEQFF2GGjnd3ZSLxd4LCWT3Jp
juKCfdtpTFU4z6wm16wmLc/Ru+/Y+JHd5AyTSAgQ5Lh9dlmH2KU1CGU0astZO4gMtJwIBJLjrW4h
hrE75AAMIBBgN2jpILSIkQrJlPe1w6hiCK2jELPZCiXW0srEW9+a+gnoyKPSp84+j1KkXgForSw0
qh3ay6YYdoL9JpcCRUXTjc3WcSiFEM4E5Mzmb4NVkRmCYg9GAgOfbPKja16xffMjXTviRnfM1mL3
aACVz7IfdatHuyhViqXjN9dYpx9DkUGDZk03rPDVIUcFjLly6F5jubbRHaV+N14L30LOHZsYBdMm
PkR9My6SthzuVCfwGoQTD0Ay2ipOT5wOjxAW62tdTvcTTCKeiM1OkRO9MCaT2XXOO+j42Snqilfq
CjCikZmubDV4qJr4bZISjqP+ps/rMea1uBrCYpXHFh9YHwNJiCqCSjotZUjEGPgLClkkw6koqFkS
ApgGNp6eXTtAAEv53JRafQej7TBWXL65FcareGByS3BGvmyHPNlFkt0tykVA2orJNEpyrKgQSTbT
SKxZZ+FIQ4EfPmO49mwTJLk66O62LpiddwXAp9yKn3Mr0z2ltLmiYUlEMXoNQJ+hlwvm3UqPKjIv
nexWznHk86j1z8/f+Yz/CU86n766QTvkInYjRP7n4qdvnJFg4S5GxA3GpCaQDoB12uMJqbQttqU7
K6IE+vo3/+OnHOT6n//J77/JYmTPGDa//PafN5nxv/+c/87/fM3Pf+Ofm095fs8+6z/9olP0rZK1
/NH8+lU/fWf+9X+/utV78/7Tb7y8iZrxrv2sxnvwTmnz9SqCTzl/5f/1D//2+fVdbmPx+Y/fvsk2
b+bvFkQy/+3ff7T7/o/ftDnq739SCefv/+8/nH/Mf/y2a97T8Q9f//leN/xV5+88BSAHOw7zCIN2
+be/9Z/zn1h/t+YYK9fSaYAMiijK11xWTfiP3wz77yr1rGpzk+umCZb7t7/Vsp3/SDf/bjiMDVxL
/QpfcI3f/vvnvv7r8vjXB8b78O/f/5Se+EsNp2r86/A30Herqimop3++iqSZlVODaGsxSR0al/k6
CulTcPQDyuAJ3V6eHStbvxnAUnK87wWQl0VqgcRpKWnUHjlI/1CBiJ764LMuGZ397o38P7xAoRJu
ZjiGQ6EpLMP6lcIb9+xV1UinL0bBuYiZN25tYqy2tM/pnv8QSykUss9AR3mdX+9DGX+r87R9oOcf
dzJKSlQKYUCzhn49MyZ/SUqa2Mmi/vHnr9Scb7jf35BkUNquwGkHpJDP7tdYxVSdP0GT6fyEOuZV
BvbrFI7DCX9SjcWjbXdxUN2NBa5p2GnW80Sm5qHG38U2zEnXgOvFFjpO5E0MfvlY8jszTbdGPxE7
2xbjWxX02F5e/XoQdyR31/eNXtwCUGEHrXV4DMz6vE3jjh+ljioQsA3NXChQOiATWpGE016c+kUl
Ou82lDG8DDU5Yb5zDn5rKWtyFTOGoZRhlAumF3H8zYWQ3NcD2eSN017/NcLJHepWxZj6ByUGBVym
E5pUt7pr2rj9q8yDuXv75f0kcsfilnFU8Udi9aSIQmt6SpKiUC59G5OYkhS4dqUykPJkY4bwXca+
/q4Zc+0YVeZtpL7YxhoqKz+2xjsiV17+/DP+Q2oFYY/QbXWQ0Iaqz7fOz7dLmVQIh/Jxdq0bw7Wv
lOGYT9NTMUzNuW9UBePXKkgn675Lih9TmdjLag6SzqT6TDaj+hf46D8MZkh549HkklDCMEPjKPj5
5RBRUrdIXOvF0KCStZswPCEgIodbY3ejNvIVY/901aGtsD5Bd7QojKzZREOOnsgvi1fhdNpBT2Jt
nyXmTprqq9P37osRSyYOrfzmF4Z1aAYV+yb2HYxIKLoAG4a7Fs+lp0GkW/RFnR6ANkbr//dbzaTJ
wfxlz+cbiaI//2x5CVmtHNR2UaMJMRxMA4WGnolI3A+J+m/QcYvlCMcfHf/d6JXk0AuoRLkOTyOT
JET8+cv59bQFsoV8wnaggZN7wQPp51fjjr5FiYKOvnOz3EevrHmCe/Q6kk5/NbT46g6B8Rdc2z/m
yQqbI2Du87kD4NpyCvwePI+sMY552DDflvmjQkDGSZLrscw7g2kqhrGJT9FodggmfOgDefcAt8pd
Z0KHgp2+mCk7n1Rz7buSRQxKbH8XasBNvoIS/vzdEfMr+f29yhhGcENQj7AvtvFe/fxKgeDQWBom
zYqJpiqJAFgPmn6iBn+tc+RRiLiVelP2hf4IrWM1BK5/b/UNoZNt+6qoBLXntdEfWkQRyE/4epZE
cHUd7qg60/dt0cmzSpih07UDj/h6XzVuchmK4ckd1PpsZsynWKTIZxbNw1/cZcTS/PrTcW+Zli0M
k2NyPrR//uki1PDsERvE/Qw6doqwNz3TpiuCY+XQRNjYmXDd/EzkD7Uig6ND0B+mq+JTHTNxN//Z
UETygTpNOUgbp12gR4rXw+Sh1QYWjOR4Ba4ufEik9dmOIj7adKOrUPOndVah3I06567FuuC5inzx
XZlvFSt+6/2+vqFo2BBPc/BTdXh0UfGv42M1OLWX2aO7NRh80SHQm/iuau5L284fMl8/+5gktjWc
hLUues5NM0m2IY3y18mVgDxZZclJyXx5JCKIH8+AY961uX7LzJM2hyqniDw65gAnmSEQ+3rGkZM0
wPzJgLBqPWYHEMd73C6cTIVsgXiHxa4cKvOhHp2bo+RE6qkMO9zS1Z9VtfRIsYgAS8rmnqfmdIn9
YjcwdtqSNuiueBLIc9Gq8mzDmTMS9H9Dh1xsLta9IB5AnpgDMsI+DE4BEufZ++YuVP7xnTB0f9FE
pLYKa6ewvTkV4t5lMHtqVR6IEer+NU06iBvknjvHskKvJbXmTJgcRh9maetuvviG+RcTWw6YgfrW
CBtPoW+pxzHIrHqtGUqxb1CPIOk1xuXU+JAmR/GiWLoP2CBUcLxbrBYNQpmEWbmXr1/w87ie4lPQ
DGWOddFF2ljk6idF2T43MZMFb1I08i5zVeeQWT7hPkmJnMkX9rIrnfxJVO2lbgN15wieAMIU+ilk
hcnN1qxQn33KTi9fW2d29E/MRCWdfaxK5RAU0GjJz+NyZEKT5K28a+LXunezWy361vvXA8bUMgwD
kV3d5aNdbk32qcw0aOmdUnsJGGcRXVNNd43RGHzk2MoJuhX7Bt3yzu5Ev7YbMFfKmH6vcqO6cwoC
PfIUzggXeiqN7OIq1db39Z2Yyu6VfD2Ssd2GGG+1Lg/IxQoiEMaPQurW9yzHmJlAX55vBMd0gvs6
2IZSJodaTfE7cAk3WoFD7qsQMuyIeX5gm2sU+vi+O+0xDujxxACBUlpO5rFYW4eBf534CJMFj6t+
n0jfPCQ9VYVDcJ9XA71uStaLFskrR1s1mnVu0DaKyqm2roPCi2KVp9pcw3391ZIVyp1CPs0WdqW1
K2PbOkAdforcLj62hWkhdPWtjWQaFoQVUA6l6TbDnPzGWDPYT6XZero7p02W9msB/fBgUaSSZMfE
nV/GUMeqXMXWMWCQWzeG+fD1b6uNZR0z0ZVcw020USDQLiJJ/9/quPD9ZPhkBFi8Jk5gLVFcMHyD
f/3ImQICz6wt9jf8LfgD5iHWpbXv3eYzEk6/8gOw2RHh7iuJ+m3hSBakXxWDLjAj1pNNpBIy8Ezr
p41hkic82cO4ZL5brA2LDYqGd2UbakRPdlW4b/Q2uyWdnj0M0SUwAGejXDIPXz8Bck3AWu26yp3+
lCkdUxrS5a5tgq55IsH7KWexgrKfMawu2m/xZLNF7aoaPXAUngokEW0OTYRBIJ29kbjLIEjRVhlj
7RVagg0pvNPtItrIPPsIpGk8o5N/BeC6M+pqvLZ1nBzRauNaDqGk1XDB/4uw81qOG8uy6BchAu7C
vKb3jkmR0guCoiR4by6Ar58FsHumpyqi6yWDKXWXyCSAe8zea5f5KA+MbS6upyZoRDPoB8BUURmr
0cNvqD1bN9/VbFl2Rtp7R7dx25336SeE+xRgZ66jlR68olSPRBj8iDpoJr1mZ6uOZLUrxO8QhgJA
2r53NrYvgxMGWGMhe4H30NdYMExfge2X38Cgv2vhHkvCeJ5tFCYEWgY40/EI5cLagQTU1oGdYcIf
0+5J0Da2QiN+LdSwe3D3fbfFMGxKvYGJDUVxE9l6uYGhj85uMqVCgfSO1fSC5WJAygyWyBNw+pGs
Dwvd5mAy+p8h2hoIl4r5EvTgRzvTxeLCvRJOjH+jYFbWzAd8jCt4RBpBa8R+PBMY6ZM2XhZR756N
MJi4dFm41Zpiq8cFovEw/gMduziwsmgWWqiFF5X0CxJmmgdL228qhdHej6R+8GMi4Gpmbg+zRAsn
W6MiLAuaU82jvKlwaYkiY/GSFfugJYnQK6rgRVMmDXh/II68eyI9tDbEX4xCHN0UwHlgGsOPEHxW
Ky9e3t4qssZObOKCLUJzVtvG2MOoDLbmvLYOANyc5o7LZfaOsEaFjmXLW03utRZp9QWML2gg8j92
yC53btXG3+NUuUiLAzgy0LHRM2wLxbgItavuASfqiilWDph5cE+mOA6q5uFgc+F/ep2zcQspjp7s
MbRqMO3d1B020YEbor2FIhtuI4XTxlEnbyfGT0tDXF8Sv43SuwYm5HgH326MR0GfhOpD69YDodDb
li1E2xS7gOm5ILzzNL9IQ/TLrIFFnBNdvB31tN8ZLppGzSig1kX5EdUf6D81Yf1Hmu46FZU8H7Io
AHo5vQiVhEHH7vtpeVY/hO/am7zZhRGWE/ZjtdcZr8zIoSIaHgkYmG048bVtbDJN78AHviKkH3Ez
XaIMf5SWu1dsed2Vb9De1MCLXrQgvGJ/23XMnbVcd39KiqelM31ENZpqiE9jfApKNyb7Zsoixidc
+mn8EK2J818NXoScMIJQ7fY55hLoPrAiCyc9S7IumHeM8umU7FtSktQ3Eax+tBcGqqLAijAn6/te
DLwrneqEIvsTM1V6aTBhYQY3X2pW7atCDtV9VPzXMrPrZeGm2qNobLmOUy2eBMPxystas94MdoVp
uuyp8gQqLyPOp4yW6mTZQltGbdNsZV8rh1rw/yhwC/HjhfBveMoyPvfaI3skEOYCwE7epg8vVJ9u
2aTXyis0fIj19LSJ/HsaGlwHkfHqxFJjEfboeyu+I215QZCTruZuoEsY2eu+T7EuC3lDx5YuqWLG
FVrIaN325fgt1XSQUXSKV83rxl8dahgoPAdqGwpeH2xhmhUZtlN+dCPzH8M08GC/zDHgeJQ/pXVx
IjeblXha0IVIegN/J8gruOnG1c+BSzFmulhWzXknYFEVXhOuADEsNSYm0Mc8uaHbxTnCBPDBXFnh
/pPhNjLHdycqGdGzktcrl6upg/zCuLYy6UHHFQgeCEoxt67WWfrrmPT1uknD175v343efTgyy571
dBrVsCJyZOC1OzwgmPvHMHTkAn0Dydw42/ctSWf/0Efof9vakk+pA2khCNQWlvW34G2L+YWBWIPH
XXggcUtn+dM3D7q8ADFP/8Oo+xIKD57lkoF15xBeTMFYX+cXf4pXE6Z/r9vq5/yBo7ExDmUB5ESX
FUE34z8MO/7W01k2wgPVZkSo89T+6zxLl6WawN+eiJ3JsExQ25z1MfR2MLbrcx56F9iviGod2Fu5
OfS3/95S/j1KyBXMOB1eMUzYfwvkdAo7YHflNYu4aJylLMIAJbHfLQltqZYFdr+dGUBcsnPHP4I3
qy92uykdJFLswtzcPXW2xj7NwbfOBEZfBVPYjmoTtuMhstv+92/W+Nuv1rXsaRZDTpitqfpf9SQE
85pdM+V2hFpKcR5bPYE9KCnzDomH1R3HIH6UpPOuwsbvcE7CYB11422qck7YJFEwdCmm5qmI5JEZ
rEaJEkxP4x7Cu+luHUXALa/lcJBF90uiGX9J65p+Bh3eJqhV8X1ilNYOtkEybkAVBq75T+O4v/+I
7O1Ry6hT4rquOX+ZFEulj/o0BhEyV5RAItV+iSgL6C/wUFJZybqft3eKXZcTptxdCtWLjv/9g55m
4v9/0IDaQHBhOIJ/BlHSX7YeQevTTJgo9YJKY5OtRCCt1ApITBc598pJGIzMh0M0umCGmGyvPKMq
D4JQhsCxyl/jAOu4y8N/UkP8bTKo8Y1ZxLhZJnYIR5///j80UnjSdWKOrZEs8TQB96The27xCUq2
X0CVXnIt+Ww1nYYvC+NVUkXmvm3YJc/yG8zi+T98Ugzx//JR6dC/Lc0mF8lgNG3+NdDTD/LMqsEo
wxEijCAnLX2eMbhLbIcIGHpPHkqtrUmXqtXvLLA/VdfuXmq40Wjd0TMAawQ4ygBOLaJDoyfJQQlI
2Vi4ot2NPUY+LOB3BPMa4ZMdsHnRVqCB9AXTOfdbkKH+bomw8JV6vFle/jusrfhQ9s5LXVbkTKZ+
ep1H4DDzUIJeohxXfzxXCEIxd6WDxbAJNesSBXCU5ztjbrQc5AoTVqImRSP4+TVc+qqJQ0cLt4gP
q7vduN/5bB9Jw1iWQCJJr3l0AAwhoA3NZ2yxhJ4mDahBk7vuvKvrr+k2MXPNooBJ/PQl0u2kkRSq
U4sHHPRnxZoXgXRjvEK7vOXFWO+9KXXSI7MT5vRG1Wrzok8vOelJgOGmobzZBcaeok0sbDoNnH8N
A+yqRzNT1Xa9akPLWxSW3X+a2Z+aruy37Drk4pO6zsCAdMz9uLl2uE4Wlqvuk7HN9wP72Dc+dARG
xDCpzWP+UVTFBdOEKtDSeV5ogp4iDITAICuKIybW4mF03p+EcNsNuYnI0xTA4dJVy4eaqIz5O2Fx
2NgwxEzN26Q9+Graot+NoS3V2GZbPqTm0oz0HHukTM+VWz2sBCibORDwS2nqvgGIh1RRpf1TQhlY
aX3W3IcU8TA9scH4nnS+anj3B+yueq/FG3W0MGtP19DQ+5RuU02uORkwG0YfxliSVqoyLeL+1in8
qRjaap1MRVBrS5DJtjwZA7hQs3aORhKgGvYfbar0+JuS/oRPqGHH41anpgFVzi0HNR/emjsVAHFs
p08WQV+XjU2Yt1Zlxus0Bz+VFrmJqgXPCT7pjzgPqci0T7fQCm5XUz31uQQZlRryUIW9yWrCsvem
HiKnGf0zMhu5N6vokom6uocMeyq3s5fGIMxVaedcKoGxcfUG4gi6Z31pltVnqTr6K7AJyKr/ftek
U/ZEVJNPjPjqBimFBrHr7W9IALgxdGeBbjLazf+IquBgIiir4UId7nGtyjVM99+WYtjL2Av9I+yT
x9y5S5reQ2COlJyMiVfF2CqbCvzOxjTzD5ArmM0Jatp6BslkcaDKPXYDzACtGNEV4oj/eriOOVIV
WzXe4kmaMTjBvpOKj2YR2QVKR8JYOAGn+1MjknwU6y7zujdRyAt5PNXNizJMH5H+K2Xv9xIkdM5F
A+aIvmGbNIl4SYHobhxX+1VG4knjb178iBc1D98sX/QngZsRCLb68JAVwGRByrTSKn9NHnBIwERy
7qZLoJKxu7HdigJAs4KnYxAmbGcNMJ9ZdAmPCL9iPB6Q76kn5FxgAqam2i7t9jIKZMR5QCURQr3H
hu0ci+l3S2AE1Fpxyl2J6hbDWhM56Y1TJ2UHII2lFrXcPP6I+0lHltaqSfMIMHksFQvD/2jKe99C
t5hf6qrMzz7tMqvCRN8jrg5fUMGkqdW99ENk06BGPSRXihXQtczFagz+Wev/SVu7P7NC1PeasxE0
n8u5M3dG1i/zsWw1PCZk72zRq3cTr7PezN99OqrPqMzT3fwuc2ANustoOjM9Amsrx9uaut1/c3RU
JXg6VvOjlrCnes3Gy9+jKzIOnS0T3NiT99q6JHhKqVVV0sJEVR/m9ji1mbS2E3tkqmPiYCCBEkr3
LWhSa9HWOlnffJC1Aw8FWAe5BYYxngyIBJDNgKFTn5WBc1dJ8zxYpg473m2iXTGUa0thAYndeuSx
5UHlMKqzo4YVoRJpue1Zrq1caGG4QwYgvmZ8MeuO290XH2Js9NeIzJLLMNofeKuDY6UaCWLvyD7r
3CNnQ0MbpqvEWw1D6R0Tb/SOAsT/OuoJvsbPk+/R5KA9wWqzhCmrrvQanVsQi3rVwC/ZJUlP0qCK
eQ+iw7DiusYimdu0IXMxMlfq0zQnTAzlFjXg/lgvFd8Lm2faWOHkc8GjHp3A38ai504omwEqHjU1
+wHjRSVS1aPO3Za2yA6mZhyHNh9+ZCazmqFvd6iqAOrlwcSMiD9U5tvrvob3mhTxNyE9fQ0k0lhl
dhRvS99KQGBAX2Xkfp2LpEBG2i7US31XS8xR+jieTIlkyOSM3fhF4dwNXHLQKuWnQbd+z32tWUMy
CslpTQzAPp561xkBgh1JQQUmUbKcO0wjxWbosvxMBif5VIYqgevW+7t5slEbgOfdOa+5aN91S8L6
E0W1aiJMkp367pf9pYdMB/I0/elwFf1O+ufQdc8M9NQHzppLm/3KClaAKlksZEZMDwkDD3tkhln9
vRmA0yRand1AkG9FZsVLUWAaTcbeWiKocd+t1ngMu6jsCUNDSLQs/FAfd+QKXOfvquXnPmoECyAO
jTeVr1Qnitv8GOkFP7JUP20TzVZtYDeqadyAdjGNabsW04zqk8RTYMJv7TU+eJgdDdopzoDxexb5
T38Si2bp3RyMjoChpEPe5Tkr2yEmwO12rQjDn+TJ7FTulfvAQcwxUdTlJpnOMR1P7xYsDpLq7rsX
i/BNNer9oLKIzDCbISL37Z2ko1rGAlVqGpkdsENiw9RSfow8ChmsakScZAJ6y0hpUuO2m3VS80IH
Y8g+cUJA7B2YFwktFwAhqO2mAisBJJyFkDT/JF18bnR4nP4UD53ChYdSCY6Q1Mn8RPZ3fkE3m+5D
naDgPbdDephbgiowmR9QCW+wgVir0AcQObdivpovIT6y3KRYxV/TB1fo39UVkPWR3/BWyjFHguUH
J8mNiW2RjATDGuJH67lvPUjT73DXgqXJUPip21gqjbx/FSrzMbN0g5e88Mp7aW0V5Y+vASFbZBSk
LEvtlVkY7QG8i9xpDWnk88gkSr7ZFqEZ3WADHMSeAxFByw5NjSJwnaZoj8UQ3DIvZglU5eOSqANv
glUEu0w7ykQHUjOtxtIcUZndJmJDGpgHhY9vDU0gg7rkTenN5NAKnCJB6EPgV/KnLuqD0smSxDtU
29MgRTMGuOqjlZ9tFIXAKzq5J2uLh0ts+7B4kEAjXo+/g8OEqzsqJK1gydhGU1VTtFxZKgCE/952
mbY5rdv/c8NLNzElrLIlo/mynb8OL3QTNIapNYRkAnWIAIGa/dSlUmDFgB2VecbVVe24VbRhOFqa
WFoksO15kg3Hc92L9ieohPLb2E40QVviQEpT8yKDXj1J+12NTICV2B0+0AauSVyDxz+e+q7qylUG
yYb8NcLnh5SQ0FQN94zGgbk64F/nt4ne/esv6JE1KvHmW1uOPg2Ilu6B6ugnsy2VDZZ+82qnlKIh
XHu2Dmm5yOvkWWD3wBgUZE9ZutEOmLwC0wSwOeeDNr0w1iWTzcZ66lpsqOh5ysuQu91NTyFSSvLp
Xqw0+BHa7W9PxJPUgwrVTIzybgwY0dH3bEalyUFk/vslTCNUVoOKJHkacRkA/zZNS0j33kXHke1N
Ykg/XYmJrR/ajQHuZu/Rni9r2zFfSyAmdozp0O8yezl3dUJx3J06jFBcxpDcIq0/GmEV7+epDRTB
Zejz/Caardt5Vg1VwW61Z645pNF6w00LcpIXpovQlaq+rDqmaIgbP1ISYC/zi2IE9TlUJIk1cLPU
hNnV/308bLE+HJT7u/kJIGDslpTn+3SAaA1/+Afyb2ufTkIEyx+WRpCvIRbVTzfAWW1GS+VTYORe
2LqX3/NO9EcdlTDQcQKdc/Qqu3mUx1aKSX9/TlM8VkVj/B6KdrwNQfQZS46o1tSTKzmGwddaiHn4
hU3f1Hj330g6DJAJQz+c6p2xV60LOIo7Efb9WhLwvuIuq06eXVUHuwJ0YJy6xFR+1J1tru0k9lbm
AEjVK5unHdnut0yE76J3ir2asxxmpckc1UWAr0ce3P6ofGur3j4H0ua6ga62UBlt7ZU0HHeRS9zX
/OtKfvmuRULLNN2DDTxs1AAsWk04IjkGhTyT842HsUVZH+Sq+eKi1GbK4cYXp4X2PG3K6KhXlqlA
12ux2BuBqr9mAivmGHntnlXCz75v4kOgwxIZidNeuNm4zU0FVn7Xxnem7+PAfFfp9OGtwIHpRnm5
xsnQ04eXSzjqU/QgwFPh/qs2JlEMjvF0EAWSUFs0i9gL8sQOr9H0b4RJhys2pZ5yrd+ulcg31Qr3
GVnGX7vkWI7ypXCs9zHsEXMF2p+kMtST5VfoKdR0p2AzsReZaqvbpnflMfZVZVdNX7HkUnZjHXpL
5rr+0ldT59gNAemMYRRfXDw/rYYVWFfG+oiTc9gIGAgvVLMkvsakqKzyStyHsDfeRFO94j8eON4g
5wrFA7ngKW9q771jPHiZcBQ/KmEcCScOXz0Za4cwpIOuYnVXsmp5AnNnk0CVcfVqNbspRLW5dfU6
Ip36rbLe7jKiUBd4aJcgNZ3fmqUs9cI761AEb2RbuE+lWrlEeKpjVY9rTErtRioRextGdixtowBD
tursRJSZq2F097N3tEaxt1aEL9aYSAmyI/76YLmAPWPHlEvpgOpZWgMeXQaIK7Kaw00cdxaTfzzC
dVRma/SCjOwIGVkkbWcgINrNKowUKwSieMXfmWjaD3ljW1thhtixp1M8qTaYDIF4rfk9DO8x6XmL
zJLfIpAmIMpkry4oKW+YNywQtYzTW7vUdhhXTNZv080WDzd3FP2NsUSzdckGV8Loo+irhizYrD6N
mXhUcdJu6xgrRUusJJ3mqLebr8O2LuuGQ40mqeYeO89fATo7l6apfVUURl/qFyjcPufHcox9d90M
aXBrccvckn5kraCnLLymt6EBTL7Is26vxUSexs3AkFg2T+BrLNEVXCk+KPkV+tGOHtcNdhSt5W0o
GBDEKmz7ym6euSF+DuUEaCQP6q7WoGOEUq7VBkRbQxjCvsqQyuY10guVUYTHvlnATGGOE13CtkW1
WcXvudX4Z1b6ITsP8t7gUGrfGsJTzLB40wNoljFZzRWoiUuQhvaqZ/H6hHLCjCF6nQ/3+cUB5eOX
NhyhJjgTwNQ9sfYTcRKmrIx0942GJtkPcwFnGSYY3Arlg+mH26FF3heDfm9LtuokCZdI+EOPGVSo
nQRjtRWGInUFvghUtafwNNQRu1cuKS24zhErKH19bxPQeRzk2WZW4/j5i14rxZlSdSmNYHhkgx8d
ApABZDM6h4TKbTGYZHApgOUf2vBWeSQWVgr4Qt1BlGNFkLFCiIsgz5K1A1GQWVLvkeAxJlfytlda
TZoVHQdpc1bOre5A0LRGwXKwTrxlUeXxw1Y00mb9EuIEiz8wbINyIfEaZLKJrCwqCP9hbtacTM91
ljFeos5pxg/q90VFhuj3ysLRMVrOnz4X8RqIGzQOpC5kCeXWL003yDNR7HatGk3+ROSmLuKzGhQh
cCKgTRq92aHO4ujdFPrGjBjL46g/zgOm3p+lwIO3VLFLrFozSG+lBHQX0YAqWIhA9qfld/iu3GXl
o8xBluHmcrgnGnHo4gyKMMdDmwKpCiPCpSLA3oOiOa9xkUTrLCZV2sKHDnEXvYdOJMHGmKC6ctLj
mrH6R0/C8tD08uCSknXhVGquDqKT0vXh3+rttyjjo2mmgI5RgqNKBalvas+zBa8DFDyZiHA9mcEX
pEVVm6/+HH4JKihAm6Z0iU0VkigFPXjp5jtYUs8sEISF5OSE1Rbq/Xiev0Jhwy1YNeIYBM3RomN7
61PC0FryQuzag7Ljpe45GC2vwfcK2BVasnFDx7MlgpdcFM21Lu44MlHy9cvgxu/6VGhTlBGDlAVv
RubdwbFY+NsnzldoRvdwKoZtheg1H2dKJxsFqDLW3fllCvDAWKHd5ndNaZk88+v3UiWQJddIdJBD
1NCYsyhaDhJq2Nd70pPHa623P3KJNRlX5RuHgYeLTG1IWykRyNM3X9ErKdf5q7L0lFWfBZLFakWY
y0jjYAINf5G4ehYyBUUBpUS8DMkIuFQq73kHMDNtQsUjRTwezlaPlzoMl+r00+oTscN3g6+znvuI
JUPfkHBIVAt+MIfr+9+rwvlEtgYMSYQ6TAvOuTyAa7GuCSp+aEmd3khZQlSU3ySuwFPc6t7d9jz7
ppUvbWaHO0LPENFNT5dKY1ll10F6gGM87oiHabAzogzXvTb98kNn0kq3RM/he3PWg5Z7vxsiJ4gr
JZ9yUIYHSdZwrhR/8yWWawCOj8mAwc5qkTyMJByY2Id3WqZ5S6PGSuNXobgD6BL3Xmcca/euSQek
ufu4K6CPpXRmuRds+7Asd8T6mBczJbI0idy1JLR0ZbZKfDYaQc7rGEFf6+p709tiKSwqUtXOxIvR
5gfVc3iKjdiRsmj4gXG2Os0vQWYco6Zl8jWSr676vrWt8Wd3rl3epamC1fOFee7eNC0vvmkwe8om
k1cfqI9ltMGLnBpCKEgRp8/o4rpznWvpKpgoHDYvtRd+IVHFdMzGjF4p8xp4djPma3rRi7zaGfpw
sJJxOLT9Ja/9knpoLJDbe41L2zMtuVqdkUn4ipa1OQgHE6hFyDDBoE1mriv+bkGjfzFtZdh9ja2n
SWfX2M0p+NPXdnvEp94drVLB056Kny3K02OlCfOYtgCy9VS947Xa+cpDDwd3G2ouqyIJhXN6qSP9
Q0in4GmpA+fIgY7PV9x8ARopsgqQNtE+sCa+SM7FhLw7WGu1IMGi5QwtFFE+UifUd3ZXirUBrjUk
ZPQyauFwmb9yCuxU1E1MwyDEzQ+D+UWDj7xmb5KvNLv7IAewPMu2k5euJpcJKNhLyWFFedPAb5iy
Fu34mlQWfrbYI3Mr/PWls4x7mnxvqk7Qu6TrGHToqm6Ip6lre9jEesFQo7JazKOQh4FpyHVU+92T
3X1wbHXgImr2gdHAhBDI6KPFBLA02FStZMT8R3eiaEvWKk/wrH83GiJCE6sYryCPyF40Uolkkb8M
B/AbXUBj5lX2xMQvujdP0VR4KKN+mN8ieTr6NVy2pGASiaOlf/CrPEbT3hg7vsKUZYxXRonU3e/M
9lgmzVsWJMOzAwK5k4EBikikxjeMGqdGxRgWJRn1x7LUkLYuqoltFvvBb0tGxLa49g+3Y1XehEZ0
dCfwxHSOHhsR9Yty0pP86y0aifktXkt7Z5RMFQ3qXTNs7e/uhKNJ7VC79EnW3UfZ/fQaa/K1FvUm
0uPsVlRpsHFb08AdyFvHMF5CUxTnUkX4NbQ0wxr18LOLfK4qkoUXTZyhJzSCYJ1Owhk9Co+Md8eL
mIY7RWlm25gtVhe1UwDyYD76JDUfLODflaHPTvMf1aMvVh3aTTjdKUkd089SCVkek6z819vcESW6
bGU9uMAhzVDQBpsN+qRRQYk9omAKVFgVqcvUtkrpzdCJ5QxLYJbAHfWaxrpzuIJV4V2YjvGTATjx
OfDEzGYbuCMCDqZJVz8LP12UCcgpuEDrAl6UHPXLOIwAb3TrV5Raa6sJfysACR+Ww8I6LWuP7M/q
MBAK8lKq0a52xx0ZI7+HuIqYvkxTuhDf6tKl7OC52GhbXeW5MD+4/ZHjJ0M4CHKFk30+MsNSCNh3
iPbmRWYyduLUR08qLR7XbQhnKikLMrACc8dIb3jvydMYRFFdpO8/RZ/6Z9ykAGfUSvmeWsTxDRC8
r3k1VDTyJCnWES1rzkJoF5JYtE4GToxG1cN37PDXhPChnSaxLlPQuScNc9LSJbv2wwLAU6bZ8NrW
LRDoAA5Fp8MBmAoZBn3Vnco7u6Ydn2ud5STqDA2UQ561lmPStQqM7G0D8iJlWPG/LwZLjWWhfYi2
UTjAGelx/25HTU1fq6SVp96FnNOLULlbNv9RMJTYJ9Ea+5RjnGybENLX95H51CqwbHlQm9p6wihc
JDZgLy4t1kVuhuV7LP4YQfVUI6t+0QFnWriQwT8WwT0szW4KoDTwqoXGrQx7Fs4wU6Dexl93QDLd
BrXflmeTBU5r+NumNLrzaFnGzQpSLMSIidFn43ofgnQPpMB6JxyQeIhy/3WWhvjfYm/Iz62kFVrU
BEgvdaP+bHoHnlMLLXGZawwnFA36gOe/hZNSjuTR+NQHjrPO87IEBZ5op3RgzVMa3ntPm7yoyLS7
iVDmG+k112baz4PCPydNjRq9sMoVjrV7kMLasZWyOopSob2cBEKguP3VwEMZVBPzzCayvCPIDQK6
h8gAp8oMyEa0QVQvRpQxK4a9TfwUHrBsUYre/X2GCwB0uatK8gls+6SqV1vqEZFkHSERWvek9lYf
QZXvADPq5/nBPNiespQAH3YGAj/8SyqxYyyTijqzd5507gwfJSufMCVpmF6Lz4vNK2E62MvcG5ci
ObjpEB+/JhVq7cR3OT19es6jfT5MZaTgUnOrXSWZPxMbfvRT+2SaQ3mmdffuuq9lN0PKRYYujakF
nOJ5J2/Y+BS9ormnOZmZfJzVRxKF+7xl5x22UbHMzO51iIv2boyc6EqLWhpL8ZJpoHlL4n6XtmV8
jjrXuBk64PRu7C+Ied+z1pFHqHkYe7zMvmc6nnDh1TsLHDzrJP68sxg8sEDaz/+r+Y+iIR5RGLNz
59hqkST3dL+9Zj4a9+p7Lpt2k4m1n5SXir36FmUyTLhJuD/XT6HF56lhxI4Lq0V6x7pcqtRbEHSV
5VfTPo3f52WMCbnuMj0WCch1eUzZ4OjHdFDfbF18HyPCeoUWVxfhtwSgjBXoNfSL6xGx+XqetrYR
XgOP6Te32VIDdkkWuHGuJ5NfX5bsgDOuuE6NBhaBYFMZ0HYrSR5gmlCVzpJ50iSCXSQjwoeNaj8M
gFKawPD2JfMuaI8MXkSTUCda4edgKtHDyxTnhK/v1iDSPPRVKcnWRi7JFHjDJ/uRJWiNojoZV/OA
vimK66x9VNTKWkjNzNE2UgzjIBsuKtJnTqPUP1D2YISw2jvd0Z8gZo/iIeLc6nrxOcaadvWD5GeF
fXxhF1rw08wG9mucjezewUyOMNI8Gx9IjKMwS7g/NFFxnISMeJncAV8og0E5M9X2LAYvH3kL4DJD
MLdMOxC4YmBmLn521iA2Uaw9TBky2QvY7zQWu78BMnqRbrzB63auGzD+mSztjtpv2w6NeOaP0crJ
g3fEkLELlReUD2xjfnxDjXAaxNWGCf7NNfhVMoO3eGoXcG/0HOBdSncPbqYQ61EZw7Xr4rExOSk8
6Q4v3UA2Q6FgFRB6kW3HtCBmxCN7yUi3vYgTzA4hE6kAHsLELdtkSkKTFn4EBQtwVOf3yqogwcU2
ANSOnYeusv/PA/07JSnCGTJrBTAD0AUI4Z2Hs2+AaqzBUr6zz0Dn4Oi7KXl+73vw0uhTkaK7zUql
dbdcZcWC2QeoA06spKbsJdnNldEcPOg6AFujQ51UzBSz5JdWUF+N8SuZ9t7KYAC8RngDclD7DCSh
RaOu7wQoei7K0lvHRR2zCmnXrXRWpVr08GFB34/NK6vW96rPfoT9MlUIiEoMoisdX2N82H3W3u/M
7e9e2H76hoTX32QlzWQId1ZLD359tVQv33gw4JgAu9m+GSefgae4Gxro34EiiR2NVuUQ7Crkb8xJ
sksaOoskeW9k723IPmTuFcJTIS5eMGTFZUw60p9YMYuj69n6iqE9I+2YNqZS+6OlPEbg6otOw9OT
lcT9SumQ2zpx0WuXGGZ4Iz6BfO3D0e32bAd0guiG4DJULFmImw056lPvWAs337KrkIgtwtdpzn6y
0rhYtWwJfMZAjmEdM4JRF4aD0qOAgboB6UhaE5DRRSvHdKtznSUhqaolWL6m4ymjSt3dYkbWDCLQ
0SX1TuquDCO4dyFh4736mZvOZ6ZUwwrZjkXVnYfrmDpsHDt7NaFhbJUUeM/GSWz06ww0JOvfmu/g
UdUEDiiV8hGp6RpdHN25Z3/kRE8SNZTCBiFrivw0aJX18MutLbHGdUW055TU1nfMq4I6alaRiQbc
9kkrC9VJh+rYB6vfjcI9Vo2LqmSceGp2/5okWbPrLarYnKMBLUXhYiLJdLKoRuZ3fipPyqgRVJEM
vz2SPoeEeSMeiqWvC4abCox2kJW4wTmMLWHKc7b3lT4BcJEFGy6bnFj7jtBC0e6dYFKNp/j5Ouxq
duAXC/aI7oowhgDFHuoZpl8vOFqSkxtl20ZpS0onNjM6diFy1UCCuhlZZZQyqwYNvCXgKMXFOdbJ
qG8yhOZDHe/LTPDoRFqhlcrLUBQn6UIhKesDYCC6zFIUC9ztj4YfGEEvTwa9JOiUeeROMdurmrvt
wUhBK5sM0bGtRvjo68bCv0CihfMr13xoIkrPM0gluG8s+cSkZQ4bjcnUqIpfwgnqDe6pmpRjpeJJ
ZTBitDpjqVpxtFaUchd79gsVYAllr/jMLQtdpkTMolvVTWu/eVNgThAjOGmU5IJo8IejyslKE97a
VIvQ9cOqCwj8GLTkNqIzdE0IvT5ZkSUYnf8h6ryW3EaiJPpFiIArmFeQBH17/4LobmngXQEomK/f
A2o39kUhjdSjFkmUyZt5cin/+K23cmqfKriB8MCS8jCMcC4HdlYGJd3QAoEUm8JxN3OVtMdysoim
ldzIFf2+tUXLG4rxs0biC2Nk9jZ3WCJVbBdH6dA9Khlx7AbpvuOMd+8F7/mCgQWyTH7hHQeG3WT/
NZOCmOKkmIfbKeRU5h99j6hs1qoWMvmeCGm2t6kYCZq1xdwa3IuTW88JaOqNbVR3q3MCqCSVRb6g
i6cfUmuLfcMiQv6D6HNdCsCfbuLgMY2H+KxzxGBjaA4aDBKgjJxBoY3uq3ktQfafkgTBTh9Pc6rL
KwHfNkD8vGfN0vc2bxDVRQZlb+Mfk9AFd7Yu39qT+bdgKL3NcpyZtVZdTYGxD1EaXFdi9GFcg6Gi
BcrZ9e1P5Db1evdBxRuIodbMXQPbm2HMzz7I84SBDVfTkrlIVWLTHfd6gcpVMw0CA0tKtHHpxzIV
g/8ISl/gG2DrWlsOuygaqT3w2hitDzU2hu23dZv+ruh5CKDEspTWobcdFqYHjga8iKWv2s1jZ4RF
i/IZZwfpVS6lPIJ5dL6b01qBkMe8hIPG25Rp6lwJubXxf1qHN4CCHRIZLEjbdjRlaDXMw5MI5mtB
mULrO2DePtZKL4r0jD07IAhifGrPqew/iefdu5bzIUT8ho26ufe9EsgEHxzOy1sjgXzhTI+4lT51
Br8Bs8AfSxMpHGSOr7bIj0nsiMdMfSsWqy31MN+lQcFPCRs4IaO4a1L1W40m5iNrYo8d1rGHsbyk
MXJGBgiPctunch40rnijQrFOg5HWKOrwIiqypHlwZPfmgnm1KErIpuh+gVC3dQpmyrYDus8BrR0g
wafbDODmLrP/WIoDBmfkaJss/dmwqIWwcjZZNpIigOCZ7IdY+ysgmYLtNu5wJ1a0+t1JrsEHwkpF
UMVv/LPPtqlPITUoFMYhiqLaQbamG6ACEFe0qblFtvM3hvHp8IjiBzPYobEAmC0jE84cBD0nAThE
Dby1jBEIDYsgspJy07bsb3OHEhJP/bEEiLHps+wHSxZuXy290CT4jZ0H1x7Ff1RjylObdxR6s6B2
RYxz5VukHOI8x5Vc1n89V77zyX9mul/soICSqI4S0iijbj/Iot+aKec0GpYDHIKkSef+a+SEtfe4
SaJLso1ii7IUNWw1QCjHU1ReN1SR9HFZ7RjFW0FFlVCQRKVxh0MeS1D70iwxopBW7SZLPBj5eLaw
yL+A7a1DjqmYxb1vLE67pPO2lt7/SfqETzW3GE2WrMT+M7FYd4PFTqMSzbGDvEovBpxzTuI5KEz8
W/iZBmeTdEW/8Tp6FrWM477wGvT8etlm5ZRftIohZZ8xxJaQ1YqmOXqz+0fJ+lMfJ7WDbH3Q5EDd
lo5ncvQG8zCiLJI87C9EvCP6rsPId977gY3cntf+dn+AcDbiYWq1d6HeTBu+lG/pj5jWDZqB+VYc
Pg8uh4Kk5gxB2vENoIJDCnIt3WvJe8Im4Z6aKEq08+TDYMNNs/o0z5y1qLGvOL3vzDx7ggjVQ9TU
GdUTTGsijU+kJlFV9aK50+Zj2hlY6+qCaHnEusjZL0lb8hJmzZbZe9hPZ++QMjJdHwSb3bxMbT7j
nf8Itpn9rjD3TIm/Vk2oiMbfBjJpRH50UlR30GvDwFVkRO5HzuK6RtSthaVPXqu9AgP1uewU+W4q
sl+KnxzqoTSDfKJH+6jubJl3UenkJPSSTDGNKXeMJNKQwjFwdqACZ4O6Dm5M4ORHOjHTxqWBuxOI
GSymYm45GVE0mVbyUZrxW1E57dHUfqE+a2rbKkoz9a5iZ536LZmJQ6/Ue9PKbI8MztGLRnUQx32I
5YBSu1Y+z75ZhClBmFSyfdt+AobUWj8snnNyxvVEXVDQyhlYs6G0jtDXqXHhWs87NW9KvSVETwGu
nfUvc0V3t+HCwLJgemIxdoOJjwMOiIMEXLzHusATIK2QYVt+dHpgw+mfXszuoTXcvd0qY5uYihDR
wrNk5LpzaPv+SOJ02M4ZS0G9OKBejF2d+pyQsrOisiFyIx57KEPswXcddnbUCxH6vQkyErTatrfN
M5MEhE/Q56VAiJKURQ1VXhwm0kxL1P/RE/9Jr52ZzmtwXrlcgZPtByABhDCLqIBrwo7z5721EAB3
s+7kaa7YGj7lVIgROT4rLPqyf+4Fi6lVWWJTWv1X4Vfa08QMDTDtyXF/qrLzP3UXE1OflhCeRc/d
pacCoZRibxexCxhRwj1wQOi4aGop45c4iugvExEtkSkg6ohYczBV0xh0lZ7vc+3s9Fl0yi1ahyoN
u5ZAFe97uBPOsrMipw/SieogT4+SXYEHz5wrFGYsSlD+9iNvsQUja1dJLwmdtZ+X3NtpqCle9MCH
bYDWPNQuNpN2dE6pT8ExVsOScoEDHt/3OLHzwC8TtStZWRNwI7uymb59+tGBu/lyn/p/OWgl+3Jy
H5D8g75QjE3qmcqLtISV4RkPHYvy3mOSjjhM+6dQJ15uujrccSOG6NGbcCAWEgKsTTNr0sMDZ+Pw
ojGBPrVgEGq35E7ABgzWH7q+s8Ps4X1n5LWZsDAhrmXoiQkHdShNgYhlFyo4x7tFCodTh6d4V455
rr/JIj0QKaDmEpr7pnfgD6gGn2NQdJhQMAFCBTfyTWrjNR9J/277XH5ZCQEnBqL3IHK9PebSFo8w
7g3ke9PjecRBG7fde0XQM+SigsMmQ/AjiL/rcBlrc08HXTRsVM9FdfDKFWEY7cj9Td+J2PYGCo7E
yErdE9Pvo72C8afRuOMdXA5qbvEp+K+Ck99RWrQ1udGP2w3HBhbPjomxWEulstWzyciH7jzWYk3g
huKXHnoCzEmkjKb+oyzL3qKAx6E57M2xMvfSMbcmtMlNvUxc9gnPkOOfkX6vXRef23Lud7pmVw/t
fGlpNdx0dsJts89jljQABDHU4gsA/GpnyeYvjVePNWEg1geGJ271ibcv2zfp8lmztvCa0WGYOauZ
mbfN7Ngz4piPrHzSBOD0lOscWyFroK3PSJ/JHhgT932gxDvieaHl2ocBe/C1VzQBrgiuTVoa53kB
4xmf8R96B2fQZuIq3rKVRlJsukmiY3/nptGw/iPNskD0qCbOXbr046ZvqvEcLyrM9PE5Mj2f4pD5
zVrEvJPaIzXXX7NrPbqVWhAhkzyMuoz+24XXKLVKyLi2idWaRc308Hy19m9uivGx0ZxX7H3WWVvU
sy4/UpvAtYvhioEnFg+pGKFrUUiHJVHyNGGLpf4Tk5YK7LX6FXOmYEmwGdjPd9OglXei0lFEqT0e
jIyOgZoeXd+20Miyd4nZd8fJN9nTQ0jzJLaQUNocBAljH4Cw3RVTMhLK5fbrxvSsTje8QCr2VPL4
m6Gg7WgEMVbq3QOeOAxfZU0BkJmfokS5O7/sFmba05es6mef75wOYJxOCiu0hJMcJB80/s27+FCD
mU1N5gL9iw5d4I5c8YFpZYq9L3lNGywYwu6tsDJ0wCt4RltAuUNjhS2MHvoopw2+q6caNXrXjj8L
llh6sEhollV17trhMNLZfW9mPNG+4CxsyyfGP6TfPFpwMR0HSoLCJjz7mkqaxVxt6neTQaYO3MxW
N0o2Ftdaz7W4HoiFblHN8YqX1rnov0HvU7AkA6OKZLhE05FyN9S3ym8BS0Z3S6Ib20bEJ2egBzim
XUF3mviUUnVQcKYNaFb6bIbuzZZFOBdrxUm59hZ18t6Na43jwXxkTW32XTp8RCoxDjRq/zDIjU9o
zFZgxdgs1WhjmzO13SKG9HlwnbXBA8aYryfB4oJ++BwAKZ4GW/2KIvs7FBZPjD9wYZiGICrIrafd
i1/Vgi5Ku9jRwfS3GM0nZF6qEWxz4i7l4vHOfhzs02HZxv1mX9joSQvm/20PfEzGybJpR5SMxc7U
SQz5a52hCFEA0m4p+MRFIzWa/5aBRwBblU4HWANc+Oy282E2BspjC1McaMZ+yJIVioxs5bhqoqhW
CLIdPS1iLr4kkeFcsEd3nwiLvjPOhLY9LFe9HA6WJ6xg8NHCo7UBggso4x59oIC3cet9NEENVxlC
T9sMe6mW+mj25ge2OijcC+VghvWbqpSOzfSZ0kWmRdn0hr3vD8XYfI3As2Sjk1DSy/3VfAKUdG1c
DP/tUoKB7xfsn7M/382S2M6d1fHGDjhZKGDmPRKpiUptESS3xp9p6e56JmtBPpJG6DWOfxWmWuJm
EJqI1QdOMR96hruBNPrHCHsEx2dvK7Kigap615AHOOtu9W3K4uI2hY2J17gOSvzXJUWO6yG/dwZ6
txeo2QlqHNjoKABPg1zHJA46w9dUXtoOFyJ3SiW53yYdwpfLpYPu1go1KAqR3vp9vDDRFGl1EW5x
HdVLU61dkKNGxVfEfE2UAh97vXzSc5RcRYnhwxiohNZ4PmEJkFXcNV5msXBgIBuk9ne2zDeVaGbI
/ZuUFwlFr2HAaxBHCCz+duw1V+6QEUZiPiN8rL+SSB7igie/xGleHzMTca9tteGUNaswS//ljDbk
9cVFN+bvQW/00+BV34gxOuAG1OLKmMF3VHdY6l6Fr1uHmhZA06phwwzTjxIVHRktPl7ZDW9DpVH2
nu0tHsMMfsyOEl8P9Xg5+11v4jtJ3lEaTUCNoFGiFNaBRJ7fA7z7L5nbh4UxbGtM+TnScSMMudvw
PmpnV2/Vu1bIg97Y0WbUVLVz7JTHhfwdi+QTPittow3x96iP9sGsYhKK7K+bCoQG0z0dQRsQelvo
jzkVLmGXU9/hz8VXCmXDhAoBCh/1ySLyEwEQzOh82LSV8ZANVbHr6OzczVZ31frkftDqXxtTPvc4
TpGewCNYzn/GSCdYWLKFzoy03hO3z+7boGIYE5vS3EeCWCu1ouMmJxILOFqFkuIfSypFMyfeMQKW
z4VbzqE2Wu+QO2eQJePEtrMZcm65XHQQSYbxXWrdp1ZUlIYtcKvnGQlwLMrnWOMxVcZ0rQzYyHB2
FkEQRJl4+RzrT7eAQSNv+uhFuIaklW4n6YOMsMycZkcUOuVzOsVs4ZAoLIedrCqoK3r6rqz0POeF
ogIv5cBHxQpr3Kp25yp98FI7SFwcST3T8XMkxV3vDjqv2kB7VytzNJ92jfPLmMuvMWyWOvpOskht
gFERj4voz5oW52msMy0sbRf4TkOIJjOWJ4ooHmSpb/nAZ4+5Nz73LjrcML/NamieyZ2G9Tx8kmSo
L3hK3xwSVJMRXacqupZyeo5rvEVOGz0z3uDiZ36nE/p7Ts+Gpb7bLkGfiozqMnwoQ+cyT4q0SFJu
A32s7zpvngI37ejuVi1eTkUtMwgYtlduu6zX8982ApdsZtZlwJ0tJvll+DPaeccfLDNAbsqI/lQy
7c5jxivlgzQlSMjUIKUQ+2IUUf7vB17ioGfks4vnaNkPZfxbe9l65kv+WGTQ93aadFid/FCzPTr+
DM7IVcsMUq7XOUaZo5CHpel45/Nyn1vc+bECAoX9kRbePSnY5A2MoJH+4Jh6tamoH8qGvxMiQDDG
unHthpnN1E1EgNn4Z7LUf2nJhceaMZ1Wf+a4wxgwInwWtvOR+Vy4c6MNRovrgyqsL2pUPfh00dFo
GTOJKkZVRIdtZk6Bebavtc7Yk1M0eZrg5mHZ2KWjTeUgZgsSS9kOW+sA9t55kcrEBe1xHY9p8lBU
DgaxykJrmKgDskb90BQcpRZCuDqugGAZkRB5SEebfQ4/jbYlEk9vC6mQLPcOOXYhGn7tXSetvz3T
BpimPxNXy2DRO0ofjeJ+QCNlXKE44y8x3TE6UhdmIK5cFoVtzohKP7FhSEsE3iResLu/WVb8Zmss
aln7Dh+U+JOpyNOr8jXSFjZ8jd4ba6CxqfYMLvfNcHL17C+dG8WprKtvbnZv3uKmRyyzQA9U99T5
XruXCNmpTqmcNXnokzbCkPqebUVsghVdFNPrOONRMv8mov/Da25s3Qw5PEvj9qvBy2zSu8Zlq5Nb
knJ7f8rEYwGTXoO6ng7AQpZmz0gJaidk8B3f6JdwGV5Ywn/3Wa5kul63sWiZ2n/ZhAenb04kdwbW
gXWk4HTyiPr26TWIzMLkXjzA9lcTHzydS5iOGpiIwQ5dhzMSS2UB5Stv7aslOBbYBXHLBXEo5I77
Fc09nLj+K63iaYc7EAlEAB2LJu7XHO8A68WZFzL/ZacBAgTpYwfftN52Av54pSKGiZp9ybORl5bC
023aJVvbQyRRMzcrP7GfF19RG2NM74OXpLs4r0/oacW2LTFxQCDvA9cJO2D7V8lw64zUs6XBKd0Z
hoFTrtvr+thcIXExHRu2NM3lW7fAQdZ2i9wog7VGJMVrqlBOwCWdMFsEjl4we5sqEEGCQFZEBTKX
+I3OedeksH4LAr8LfOXhGaAEbEMs46hJPvVdzYakpYgEvuUghDHIpc+0vjMspALORNOmN5NrTs5n
Z6kf0/Lt1UFHM2tu5NuYmgysjjM3ISN5ah1zz2Q3ClVLcqHnyJjqFFFkXre361JschP6ey/em2QE
pofP27IwNhOZPDL3IDexrElU57mSNH4KrzjCtSISuYHs19IuL/4OeOL98TPiduHrbnk0SufZTCi6
EspAVOXw0UXEsxkWND8tV/w5/eh1Oe5ab5ZMcfkgxiwnlJoWe+Vh59DGmb4SLHEJjbkTlIQgMvD3
R0TqI4E+73qcS4caZX1cDKASYz1z+eLwCSSEv47VgEmaCnLmchuwRsgCfcL/kaJdnD/WI8oITjsn
5uI8vJfYJ2sR5U+yLg6joJNdkxEnn8Y7TggAXOR9jmrAsFjS8v1QfDULn8osMj9jYZUnf9UGVxnF
kTPJjrGtMXd5FhNS4leNqSPo1VegOEQi4MFuPTcPuOy2WxcO2JbX/ehVWkrMUqWbZCkvqhPmhkl4
MEjIodSFcCUuUdrQAZMpL2hZiNmQav5PrstrQIBEsN6JJ42sry/ZY73pbu0u3Ho6QnmPsyXNFpKk
/fRbRvQa+eXQbOgn77ed/Y7xAs+mO+RXxBtIG1bNQ1a2Ne1g3OB6dPLRoWXRF9VvRgJdbz0digFt
Hjae1iHlzffWqREOgeqKj3zb0mbIn84rVDuy/FykY35TPA5++j6u/mSbWJmp1YTg9rijHv3Yhr5f
WEyyi+Xq5N6lm7RNrYv67AhtBYK1/xX+uGxIJ/NAuUtJCdMSlHGFJOxr3zGg030LXCnwiQWTikR6
VulyFnH0pJug+QyAZdNMZ6A1uilqULSiEg0OEE0E+dTnEKG7J+aadYBzPKBTj8YYaC4iQUOTsYeZ
eanswC1/JngBO1oBkboyvYOuS1+eFqFrEjkpsbrvZ87AgnMyvAlJ1hJeTa9M7zJEDbMLl0+RkC8Y
cM6GEzvbZQETBvDQPdQgwvjceCfKP1dQyxz4Wf3YtImzpYiD3a03vxyTCHn25A2aFnLEESGrXCAV
BNyBvqVpapZwtcB5s/fKfkx1CUcBabWUQUN2OC+sCBYF27RBiumY0nai5vkvV7kiWBw+tdxONK2b
Ln41n4nxOrtWzTtbcgdRSnS7kj24JxV1mpVx53dNS61L9WK1ztWyvOVOjlCcYn/MN2iQxzJLQKJr
c7nhYAJuCN0j7q2nIWkhZTQiD3EG9Bvhnql6ngMchjuH4pIT2UUehSmPdt44HWw1/ugD9eUYvGs8
TM49kiPnTTSDbTkZ2x3z7OVCT2ew5KUVcgzGOwFRpXcy67C8FpX+NZIIeo7WiMiU/yR+Ud4DPruT
+S8VoQ9IFerSOEhIQO4JSU0FERtEHcw3pxpwdtgK10YzTz4ysDdMDD9HkJhYbDti4ERsd9gx/2Og
JhA8kntbTNHe6a0YWg3lqJl/zbPyalhRg4NT17b4mh9jgj9plsqzXaKVFrrxpkZ9482gVqpe/R3S
rgyxhtBsOfGP6j7hzuBIsfBTK/lV5Ux6OtboxeEjnBZc0n3wzTHP0qFdXY3OQo2ojVg9dPXObOeX
ztMd7hKcS/KKe0DUFJuEEINZCtw4qkNKJMAV0zMCa3B5ieIEOC9IRfizSa+Du21QJKlmNOwYeQbH
XjgShGcHSrk+xyQIir925bsbnFxfWl33NH4ZoQBjxYU4fiE5i7O8KGx2fNLi1EyT8pJA8kfhiDDG
nuolDBoo4NP3IiUwEHknBm9hsZr3ZwYdfTI+GrVGPlC3MI7Evnuy6icJIsbt97mLCQ3vxZefUzPp
Le1aza5vK4UzXbeM1QmcXTJOVJ5jhdb0X5Gj/5rDsx7TYdXycZ5ayaVKt+LH3NHRH+4LLZv3SHEX
HeNLYPhas00xxIZl99R41Yz6l6aBETknosxRSGgiiAajOtSGCMmkOAd7iXcMaOytVeoIANa8E+ve
7Qylung6t/3J0XZ1Bp7bhc+Pn3CEJjOX1DeZFKhtk8kNai69TM6weKgfGIdrQLavqTsl18KBc08K
bozh0c8UCBc9mBomyJ5aitA9QeTpzq3Q3wxkRsiWMRYfToOK7NiFJNub73AyYgkJ6QaHt2WgN0tV
P069uo7SxM7O8aFBhMICnNDrmvjbmFs7/AZkjOm+rwCmamuIBEGfMqaJcnhNGV9q2Rjp84j4HvPF
a7Uw2NvSADbLZaXjlFVMmrqL0RxPk948WXG5VyRJWfCkf57q/sEweq6nVkPZkHI/OU63uE8ubU5m
w6H68uKAKL62WFsDOas7rRlo2LZtktlOf23IvoVu9mBqD4ZIoD3q6GxW5x0szk7B0mgxF0ZPJ+IG
DFhMDdVWs+eHN85FrY9YtWQSPxDyFQGWDFx+PgSKNdgHKYi3A1cc1iT4OhMfOGtaQPUmoMhqEff3
NxwXvdbsXQWzTxQ8vyWzDwXZObuapSHEaFyAMPdarescPKuMg0q4as/lCZcljeB3JcN+RJeXmy/U
qFi6IAnZe/Dn+FIS/5zgpN/EOMQZ4CPp3f4Yp8P8jAvYC2757lW7WnnLfTbyMVw6EnUp1me8aq/Y
kwDQgnftCE8hCsKQ51XkZJZmO0JVGeuzH7/U0ltPLupnAjFka95e55z7yL7VPeLBNhHZEvbL0pCb
2wthiRHJdcEKiPUVTiSG9RxbszNM1zxdu5Yb4yhxvL52FTG7pbGDSUCtqCNilnEC3SDByvsKQIX7
wKI/KVU9+QNIM1NTm9vfTEciKQvZqUtUZx47R04sUyXVi/K/cTNz8Jzqbn+jDnBuTrcAT8Qu4UsM
8j+cmhnPtL71LuuYzlRlErnOaDm5vWNOWk8niPwPYhrny82SCqvE3txQciMWCEo8rDgk61gCS+oR
vvH53gOTsO+Js8ttBJWFqNCc4nQ08FMqMzM3Zit+/+HXSru3XxyOzKuUy0mH0zzJYsJliKUDaJXV
w42oQQdHeMv43n6o6EeMaYrbG4N8WJilPE/+vpsYOlPfpB2gbh91SkieaobAG4oqmGFqxIKdyr3e
vn4osAj4lvsmJjKLMT4kSyv2ay+yQmLf3cgx7gzTaKwnWO0Ai27/WiWWCKZJzV9jToQPZ5W9EuaE
FJZQhyxu/F791piOkn5A1o05kxaCtlUVHThP/a1qzhAwPdjKajXvY41ei9gT2WVUxcvYNSMhVr8j
YUcQJ3cJ+fHwWGxgHaE52b6wRn7ana4fxYSJChuI/9JVR7nG7Abg2bdulJJqFxrh4ogDEih2RJom
aEp3xjydXw29m7Y24Qfav13wtPMUbdKe9XHED6epWvyZCoukG/ruAMpqLtmVCoLCW8Oo/q4EkHOz
5hoJ4MCNoKwdj2gyXQGL75OuSe9wKeI+TeDxO0uRP422F86ZAedocZ+NW4iyK9v7il91ElduHVUQ
fWhpdHUhf4YIjRi3QvJYGZOFzYq3LnMYt0xpv3xMGSe+cnyoEtW8ztCpeJGm+JpXH8jC43VcgfmF
WUXYYIeHaXQ/dcvmBjNMTbkZ/jFEOqO8NNE8P2Qtx2y5xIRuyvlM3L17pNTYYbS58lASZ8CqV+Os
Lco4tCvMViw9zrlc/mj8991MWpKALp8uLBy0xxOnTBK/fjPrehtFqn4wzbyGK1+yIfXKhSyTrRF3
cqp47Bhj24130LQYy+w66TZFb5EYHak/q4AfRuTqb3iYVGGnoknsahSZMjbljcjC7puesatJCt5i
sUnBj9FprH+jNpWnObEmylea1xtg3Z1TkI+FZd/JqF3Yu9wHTVSsA5ZRnOdObqIK8WaeE+yPXWYT
DBsNJFOlo4Z/ymHi/pgNcGlAMIw4E4MU7FhYFICYycGdcpdah9r3i9A2AELHdiI3duxnJ0FfME2T
WvZgMS9eM9C3FxVrwq5psoV/oIvlk1zDDTEuExgHFnrzpuYBPHjzqA44cUuuyatT0C7nS4dWlaz5
ihhSlmG5NC0S1gVNnoSRRdp5dDVzp9N6ytGFtyRKOgLrOao8f45sCIPbO01L/LVSl59lgAKd5lqR
FA8HGTFJnsdTbQt6gVdUHwc7P6jGsXrSMumGVYcv7/+/Otb1H3AH7r2ksTXg8lwcCiv5xmp+zIm9
p1Mt9zYq5G6qDXDwwMDv+A9h7rfnG666XSGQVYpgU1bHVBdvddKHNzyXtHHY34h0U1nijOiXdd1I
nqfKlIEPBee2IBKoBH1RFaHTFVgHaFpdaym4JNcemhUBz3GK/6HU6nLXlkq/3DbbOrV/xZAoSB7Z
eOnXH24l5NC4jUPW3TMaubBJr+v7//1Qep+uSbFuM9ZPI1oC5yV+y3ai32YEKXT71WJlFYf3cQiH
AzeC+YNScknauseO0PAhELNtPWlVt2t7qb6qnjMuZkLrGtdlesHDwG8oBA2BaY1zz1tPJWrvTfOH
MM+OSvxj5Q7RZonL7KMYXEa1jsbNQjoGosRa0VKoXxV51mfqthelf0xtlP6FaIOPw0Ci/kcN6moB
Ty36G+sJYQuHBADtNm+aBkMcK8onGq9yW1I17RSHRo4LwMZqeGPI9BgEAgNl3XLaYcU7mq9iNt7y
srSuMn27LbRR5BeQ1LoPV2b6hjXFv5+aiG+iih+gKYonE4zFmNs7CLts+mNbXTGVPcKk1+gejPnH
rfROzYi+RiIgJwKQET2y8bK7oRNUPD5Ma8gty+bmOGtu8lrN/tMMhP1ubo30dUjpmXTdDKD7+pvW
mocT7Oj91HJUX1i4e6FlZw+3+bWe8gbtjVT/0gFv1hS40SYycNS61Kb0hZz2Yzbmj13DYtzZKLoz
O90xm8XTPzZaNkIAiOMVr1LssYhA446QCNJW3aeSqLxm4DdY4ztLpZ//bfitRx0ovmWqW+cPredb
mSydVLQR/ntzyEvRSWvwXm9yIBNF5ZLaBg3ZVcNrhuiIy23SzlNCYgXvb3eJbViSaX69rSdaXE3Q
6FybxAoIQo1TSFDyoBxugPZl9pcjOgUXh4ERo5u36Q84g0eXFevSEhoM9F56R13P2904utBRiJ3v
4lpO17b473bCKdnXuL7CfTLH3g3zwsjP//b3Onfnh9pr3pQtfPRbVqPEJhiI4aPdWZnx1NC+c+eZ
mf2UMXtdnIYqEt2eOZbGJmLNcHR8ybSmtyKyDLOL9jhHRz6UcjP4UbFJCZhsGR6fdBxV931UMxdf
9yVmSd7jv28BU6GG30c1B8uNm/cZc+BqtgPr0jXNScvWThVcricnsd8iLSr2RsrcEW8ATDy4Qg1O
+4NP7e6BLRbhCZgRr+X6RVStPNAcs5Ys1I+ORhCtzCOMJSz/5IjxUsny174VpQ/1Syz1KxZABw3I
4Vcc4DcayfiXauRupWU2Mbemu2RO1d6TeuPOwOPAWjJ/kPGGw7b+m1xSVYPSuKwRdw9RC4xLUzvb
0dTl5caNGUTzv0iff0gyy8z0wB7jckNZMupJR1zJFC3KXkM1TWL/dowEeKx2N8hvzkTI6i37UcUN
2IJSHLH53GVF0mxuGBlDZfZDTF9mFeH0w+v+H0ARng5+MopkT2oaTIUU97dvxUBkb/aK3BrLaqTt
koFgLnIS7rNOnz+HhNlt2XX3pHDEsz++QjrYL0WWfNNOqza5baBPpo4f5jrzFPg1+xsmdVBpGQ65
9VAPlO65a+2AQT6yJYANDDVb4/L/e2UhPkMVMNbOi+tO7vEGML6t+iLhrNzG7tHAiUSWMgXF08I8
BhcI4LHjOHm7tzXKNDeYJTCOrzc1zFTxrivSer8WRxB+SP/TQfrV+P/DqeRIi8fPOpBCxtm+gvdV
NNpH6qzJQ7kO9sO2n3bKYRitbtwBIyuom4aiiOcs3XW2n3Ev4YjsrFljcAMMNNrpp9MxtVS5uaE0
iSqcKoJy8u+nGskQ9Be5NepWvFkepTB+looDDgfxpryEuatZfVWdm18qEFasRkO99ldbW2NFYAoC
S+cobX8nm+zTjTY5S3ws+tzD/60993nuen8r5X/0MhJJNQt+aEzGhCBqN0iPI0MchZeWoF/olXZ2
1KLoRUAcupesPe3KwMKOyh9V6C71qPv/Wqh4fTiiYwZJCXpnrrDDmRMidi1OOiM12/+e18Zz9SOV
I9rSYzEdJ+OpimjbHfP2p2lnjTE8XA4BTjOQbDm3tfK2arJ6NtVgMhI+g1GrN1wEaX8boUx5NcLB
7bsqjOSMqTfe9g2gbOHCSho1y4d1ZR50I/5PIRuHxVwyXL01+4wXjCjlwcfOs59955I2ffpS9hdO
9M1Hb5ecf6STvgAEcf+tOzYfgPUr+zXqkS5xF3q1b294bN1Qel11arSKx8mxnm1wKG1PL5abyF9S
mRdDZ1aeEuT+H+rOZLlxJc3S79LrQhomBxxbggRniZQoatjANIQwzzOevj9EZndbpVlbVy17I8ur
m6GrIAn3fzjnO4+DL38xnekM4qzfHFLhpbH61zkyOw8KI6MB3/RvBTGffWhtZ4QsLsro7rFold0I
Rg8AOJtQdkc4PdMI7nVAQ5aFPlLtDpTcUsArLXEkfw+VQJXcFqJd8+jOD4E+s0jkJBtsPt19OG3z
iqJqsjA9i5CJb55b+x6BzMl0xo+AwLujLWZ55IxMIMCw80o5Y59LzjM/m4dbo9OkytS8c2zFP1Ha
Xc0sk2hDggObtWldMtXfTaVWP0g+tqukZnU2Fp29/nvbL0tuxmzT6e/vPLXPuRzLi1ZXzKY16oK/
KScG7Pv93Kr7v5eZWOzTtanyGJNaphPTsmSQ/P3uVAXvpMX04B2dgRfElpsoqJ8KbdB5l6VzEOlw
NVN9Vy1W86rUr82gYAKw+kOkL0iE+QSypNugPs1ukz/NgCKooFLaP7EY3iEcGWwWewAgEBefNOis
BMMTRFXMHTW6Qe6KUPv6+n/+RZL6YkeiGmPJKrz4y0hhSv1f5GLCw3D9zXjV8OqhECm5JjApBU5d
186kPNBSfvbIbViNc3YpRkJUVemj9luqijCXBysCuzBo9tXI42f8cC28mUAuZjGOk8YK13kHK4B6
f2KA3Ndurqb7cGzIlOtS/9w5yIsqmZSXNmAlq3NptO5YNsYa9+cb2koQ01i2XWFUvzMChH2KNpB7
K5B0cuH6bxxK5ihsf8mq2s8x1kjux2AriAc4lzkB4pzkRKNbkNJLP0QuN3pqMU47pSLibWG1PYZ1
9vhPJLEwHa8LE0LWAMEuDXRSMxqE84OSaYlahbYTLm4FGmtQV2xVYjKUqurFSqaYIRwTEUWLD7ww
0Cg6vKx/vzX53YuATuOKTCOfy6ZDbpzoo+rzbZqlrx0rzgelER+JxVywjDn3c+0ZbeDwInoAcUW3
EEX/HiSMrB+ylqmwWgjrlsTqOQrh+re5gAKeDdn+Pyhh9WAYkWBa2rP0n8KRndODJb5mybDGTZDc
VbjItnpVc/lcEv/BkS+a8mLr99q4N+YNhcqq1q2VjfPeNBBVU/PohrLmvCVFxj3k2o6QYAPESrtt
851s111T4Vn/mJpr012XQe9/qHqY24yaBJWF+VgIXO5KetAIlWDOG9zHQDD3mNcVFdeIjzGCP4p4
u/qFMhTN0R5hzY5h94fqLILZmgyAZgK2WclVaDDmGAhZqozmTtYke9AQ8yDi9EvTms/oNje4s7h5
Yv15GJ2vUrc2eQFXaC5KxU0CcWnK9qQDEmGGz29hxrsUr2hQ9KDxbJGt2Fx+o1B6IZuQd3fJQ5K5
2Bt2vIB2TPS6yfAUdu3KUbnyY79+pqmEfcTWGHd06xS3BscFOLIE/0jL0GXaKFi1kTsPfoKrPSSn
CFKqJtlsVgYbrJlcBDPTNoGGqB3lpmKopIxJ3j5SRHd5/f/IUtX/PZpYV4WhqRrLUVOzNO3fY2tJ
hi+ddowrptrFemDc9TAtXxJ5SRrK/cqcSpZXfLG1ki+W/a9//Pu9oCX5UnWQwdTo4M9Mbw9GUAE5
UPKURAdDxXokhHH955eS6rYYaHv+xxKo/a9s78s/SbP/FjX+b//4X0ke//8qVNwkYuX/Hip++mz7
6PM/pYovf+CfqeK6/Ae9L7m/mgXxFUTd/woV19V/sHVXdUfYmjAMXeWj8K9QcSH/gbreIMVDJzJb
hRT5v0PFhfgHP0MKmx2gaaEq1/47oeIGsLT/TAtWUfESSy8MCZrN4Ff5t/BelUnypEESXvdEg4d5
Vx5rJcUMoKfjRjFarKIiCY6IOzGtlIfZuSJEX4cSSxg2hnpyAcHVHcau8qn1/RWyOuRVJHnnjVRc
ixmQLHBpxk0uMaFEq8ShZQjmztpgftZpMVEMsvOyDmp4y8rskqapds8s/dGEPztrydvc5JiM+mVI
3rE8ibrTRP8gmEH7HbunqTNe02hW3TQId00ZtGulQ90hCCnI80sY4kZA8nysYuNsQw5lgvWa6vNf
1Tfb+URo50kdTn2yyJ2XITeumE4NzwwuV2TQMPEqTM+pjTfbgrMuJt10LbXb0AFTtuXrrHC+8qj4
hOowx8ZPwPbQpNbEzLAiJNNrlf7Fqsu9OUwM+kNWIhguPDVIr5FpkKmVr3kE/2TaO4Njslfhq6Hs
Q6ReECwCNPEzCMujVX6Fec/x7T8MenotFFYj4bynYls35SvKaCyQLCACggBs6aGN3+Y1kRjatLUA
IxmzckZduAkima+GzDgh/10MtYJDl0lKEey0zN86eA4qe9xUk0RKtggDG2sbCxQPfv/VBEyxkcta
tadih4O4ACZUze5V3t5jdLPqn8guLsuLjJ1gbTnTV+vgSAkhovklqv0R25W+SQji1hhfKob11WMv
qOwU7AcMdvNsLupiGycHq8jXVHH2wgAtG427RQ6LHWtf28a1h3+AVAz5CkuAIrO3Cp869HW+3BGd
gcAAT+oh5f8kOwR+koSjVutP1cSFZs/iKXl18peK/Rp4yVUYX6hL3QC/bYAyp9f5QakFpSvJ906W
rcJ8BMD7FsQm1qdhRkc2WS7bM8id+Wdqz9ioxbiOJ+fGoEA/lgZyDt2WSFxwyBW1duxN86XvowMw
36SEyqwTqdB+k1uNZAZVWP2ZsIZIxv6nfgmK4Ng2461U43VRyZhJdLFWyoVtbqgNaZHxo1C7X5+M
TzNhLQZtZaVbxbhhytbSR0VbgyAGn3kqSAcVBU8AaSwPcU2mavIWjnjua838IBlF4PZzgG7O0OXG
isREU6g0GFHpZtIuvbbALgG7OB+2fZkjf2ZMlR1wIrkDExeEGAwbPg3xwZag97+iZtgWWRrv+9CO
HlSRnTJVM/aDU6AY7PrpmldOvVfzttxgnk9xovnOXsPQrY76WW0SJKwWy15ktvWDnUYvqpmZtyxY
KoRikeW2Ryfsr0jkV2qNqg2LGXqFUntysCmwJEXBlSYfs3ZqrIJoi+Q4diOameSGIGVFL/rdF0+h
em6BNOdoQYSTHBOTVbmNaJzZYQ5eRxtfAtC1/CGgW9Fqan8re2HCpniMAIR008bqkY4DucKziRDz
BDzVhSr00PLeWxpanRyaw9ugOZtJP+ARIGyPRZf63PcjYRTVSohPNNYkR7KwS77zvNhLKKNlBx6a
aB56trWU0J5gM8fZooTxL31ztsphUxfRVlYkHqIqGhGJd9mzVhGdmzfbHkVVugjz9OuYv1lDySfg
wyh2OmNue67Wfn9r5yMMPRfayCZWH/xAvcz5lcLPr/DQhwcBZMxEJoKglBIyqB8YZDNUzFxfU7Z2
qG4zTTmCP3IL49FBYaoYNZkm7+Go8axN9GtswdsEMf6Srmm02xzFC7iKqLyGqrwsscWzxiIKESbd
CbkMGdkbYf6aVyMtqoryZsSjS1ZDa6wVUKUlwzi02itDYR/WOuZ9ilNPpWMZYVHkDEBT+tRgIuVw
1+M3ma3fhrAEhfypuaHWi8v92IaYRDD05G/QbjZT/cpsayGSxPyLESxN7NUIkKYofZCI90YZbYcp
uKPDviSjswef3hmHKPmu5Ka1g80ci20mcGQu9exMDOQQug12SdaILveiS6LyymZGFo2LAhjNT7FP
20PiYyEvQBBkr4OMnlvglYxJ1rMevGfdJ1bzVZhh57fYx0twVWpfrg3zFDhvVVBs+6j36D83qvYR
hL9kkIOp+G3a+LtK4tU0WtshukaafatzjsNFXOHo17qn/sTv1etsDLjOBFszzpOGxKME7VDHaWJm
v7MxcwOIrZLjqdHq7kFvsEvGHdK8eF81xTUewJ4Scj5ZfKy2op0Qu+rObyzS97/fc2YyKfzJ6+Lq
YvWax0JsRo2CmGTRVvmlWxFMvspMiYvFqHQPxp+rDyOvVHjvZ5TZkLiIFOEMYl/WTiQZB8mzSP2t
kiUPA4uO0frwtXdfexyxIuj5V9tWcF5w/s8QyYyCXcNXE91zUgVnJCiE3eGDHZazY6V3KCBSbBlY
ftlXuUX83C8rukScav0JmQOQqbsVv/EEbSyUbUmLV6j0ohFZc7gPUOd2WvGVhCXBI62XLWQx/Np9
dPfb7FRE8OZRlowDAbnSP/Xi3Ubtmqm8tBGIARwDEq2vwwOUP0YJujm2fP5Id7DEymkpUwyAUPVo
HKDi4lLkIk12s9Fsu7b0Mqt9hNW7tpHhS+vYKD8QO1YhPXUr/mDuWxU0/JJeH1EZpcT0lmFnqpm7
mDmpWDzT2uDJJeslGzdmgJxarXZc71u22NtpLHcpEbpL4LbCxkAW5Z7M6bPm87apNVG8xrav+nfB
QI9VcgWnv9kFvfNUjEugFncQztJg7hf05CkucOFmzm9gTqR/PwMhxrWpMprWn87KACeoNK3nBmpC
OA03K4+/BmwBsJUqb0mYDg3dOWeJs2XLWLlm/pyiloIGG4wcnVlChJL6QR1DIekzvHbHBgOUwf7Z
CKMe2h1HNKJ511aIZSHZ/mBXKM3znzkef1LHDND1ipcqMC8+gScjnwCpTrtsjphowexM+/HEgDNe
5Vr/FETIhViyw2Q3g+CU2gxZ01K+KWUc4W+1AH7M64D1X4QArkNYhJWoWgXh9JP2TeA63VLNSYHC
80WPq0eqx12Qg8pVw5OZOs/0x24/DuC3B4+MyCN66mruHyr12Br6b2DInzbvN3aDta2eDvWg/NQL
w4fQ3rJCX1tUHAfdsShHssLkmzlARKCukYcWeCYCbWuJW+n9YtvE3yI2iONBdzURTCqrVyv5ARQP
3JPwFxIN9EZZTVJQLfMDunHTCeTF6RHKAp9Y1JQhU19mEWH2OE5fSoTjObymU7n18/LYmempxHTX
KYBITAq1JuMqJ5oOeyO2ExVFqXj3nd/CKU4lrqYhiTatSkwyJI2pWcdLRqsNTwngmzLfo1A/Dnxr
xq3bluWOQ5qnoFktxBxnIc/4xnkw0D/yF5CJO+rI12OYWzDKHbxaygh5JN1h1fcifGkqgLRCQwYd
n0PDcrs72VNu7zBALLbxgCqAIB58fIdA/ahisvHI1raVmy6T3Vile1+bvKIl/Ym3MZPIqrEwySq9
WZwbuKpXkfgscvM5LPazyemK0m5N7b3Koc4lhEtn9jMIf1ve5iTn1WWlrOdu2DMqmtiUMBKso+IG
x/rAH8ShYF0Jj0HyaNbeYE9u2ZnwktjemuXbIBTC2r95TA/Q/N1mBtiFYUShjA+N9up01A/+YqYr
xb7KykcdB+MCn/yTDMY6luNThscjGLhMcL40K5UqRkwjwggUZ4qCaxCrSHJlY9h70RL8VEA3W8XC
JKIrVd760mRpC+mTCx47tvEcWyWSCwGPnlVfWaUvsolXfkMp8t2aOO/mx4C1KC4iVogQ2doFC0Zm
aQuIy78bHaUotXUR/ljoBQq6OIocZ0SPzRR+ee04Ol2E7gK9fjDobqj85MkLVOOVRurAXMUQS8K9
KvcmH96E20sXzEZVQmVajKS+yZ2kMXHa6dVTgsyoNzaQ7SCk2JvEnM7CRGNJnhF4gkI+WNWlUpO9
QkoSvCk3mlm8I55TlmlaS+mS7FHQrxK1g3kJMjXnSQExjalmVcQ6eWSD689HvWWHYvSbDhlbNfYe
UddMLm1X0uLqWoA0Pn+0mw7diOrNUXvOzrJ95LJcOM6r1I92qhUcR/W1tZbiF+hc+5lMrJXJ+Iim
8SkQkPvL34CtlO8feqqNgkut5bDo89/0c+bZjPgLzvFt9IOdwQYtjHHgwU8gQ+QBBO05cNaJQsup
97tUa3ea5HFigd2AhNHIr8gpUrL5YGMdT/V7ZEW7xH7VaJZS/ytzWDrhq9cK8aKqfFQHNlHFb0xo
VlSkD2EebOz8SYMeQzyrRH1fGt81KFPd+SQvafLllvzKlLrfm73EuElVXGLkll28ZMPTb166/l5S
g0GsTTChQTfCJPHWB+FmJmuwi5PV3PKq4mnoTLlyQA1klivh+4/tradsVmG4BRwVjfIsJvBPC7u1
1D2NDUgPJyVFWKKmrzPZIUOEnArKUTC+K0zb/f5x4v2J7cCbVXtLboDXlkj/moFuKfBqhBsloXW1
PGeq89UTrBWn9homwibJdxDz2MqeyyRwLe0mpsY1jXOXf1kJ6U7ajyEsT8EHZzS7aK63qHD3Uz54
s51uBArLWh9c2RqrpHiKhu6Y4q8syKkSzkrq2MVnUqTwzVjzp00Jr6caNIFsa1Fg2Xm2CwEJRrKE
vUHX0zQny6Ew5NiZTjJ/AnO2S+D+4hVnq3epa3td6cYD+6uVgG7mhM57pwIj8BOuZDiBlB2Tgul0
1ME91F7Ce9gVJMt0pBGl4HR+a6wNE2Y0I6m3ZUiwsVlQbEWnvhvQAHXYllCQ7nWnfoQ7mXt1BSqx
V75EHF1T7Oejzyk5KGLtC7NlEKH4G4z8zwTzrRFqbseqf7UFZ0HFK5jaHBnxXBECPVyhBgxrPQYS
M7TK49SRcqhW35n9EkFf3bWS1ZWWXRPESVKpqA/VFz+FrCMADNC9jF128I1fFh4rClMPEvoVf82l
puB0MGDN5OThVt4NIxynpngcLeQ50OolmfFL6h3GoiCivxscrhZlV+FDZ2xwXdCq9WBu24T6e8qv
zMtW03fT7ucFDkB31YBSiXEkYMzuCu1bCpR+SXowwOD1CFsDXiHAre9wbgCpyXVBj+CIo7Ywcudv
I0WPKrKD6UMpND5HPhsqr1sJQoO2PvBHdpIj1gjjQVWyV84EtMF7PZR/ikVgalZrJO2rKu49jayj
ue/w4WTHEFnpCPhFwfLS6jHM9vkwpeGDP72hro5X/SzWef6mEtMYM/4tGyyPJshwm7AKY7rNmdyH
BupzHz+5uKWy29oONIcBdPYfJPeTGm/9KdnBLmE9kGCcZzPVEXMA4hZbXqwXLrzYi800KCDwXisk
KL/u03YwjzHkwtZGwsJTqtqPHUi2YVOgW4uGz4HutdaepGZXB1aIu6QkZbtVM28YgBKVzPMhIuDz
G36JYAzWKdkO61y1ekQu3WEyNfV4RpYS//btJlDU/c2q2BH/YOiAeU3ZCciIxZrlb1LEG9tQn3Gz
O9rOCpQJH2Zywvv2xzD/oCkhPyI52bTaYzt6BfJ4CGh0D/T9FrN9og8vFhawiho9i4ePqFDuyHe5
GQJOdgPvDpUdECdL23bDvkibA3E2m6QqPayXZf9AhbFRx5KieNoqnXpAvbeKrP4XlS/1NipC6FoQ
aQKDGoxh6JBdosp8BsXOi/c85wV++J84EdtaAKYl/g7cGYOZjezfLRN5CVBPx7mmTfRk8RyMJpd8
OWKdwJg5wfnt8pzfA72Ypd58vSTUlJI2deQH28214x9UILqmvfgL5x/a9dVIdKw6OLfad6tGdWGH
Wt1JqV5Lrn1f+bXI+8n8N31JyHQQvXJTgmt6ReO4jaCrjGq6E7nBDUwFIb50wMirlFiQ4U80Ysdr
bKpEUgKjZvY683fsz5aCGV4btHVkaFtq+4exXgaytGj2/ObTPfeU+ZqerSGY7WmHVkXzpKfEmOib
nh/Ep+HSwm+jygAUlFQvgdKPHFz8tyAqvcC2vRtx81knw5+qbjGn05kReMgE28glq7wPHXWSsmU8
uNZ9gKAmZB3NXHE1VjwrfsMoAxdEMmeHQUxHbOArncKDMaxbivo1L53zsmfhjx/BT90HWkZVR6CN
zcQ5TXF7sidG1O15RHU4aToFLUiWGo7qHF1N/xlKwlFQA4ftK2F0K5ZchMaDostSiMV3E2pj88O6
9qGvb5nP3UlPm8EUbu2ZHaD5nA1nAIpQzfyjjlQMJ00FhUbvXeIIatcpMSejvtlhJX5p0L4Gmbiw
JD3qCETMFF5ULr4AYhyV1Fk7VXHrx/SHXRsS8eI5x6Zo4uRuzlX8DY0cIfjIFtH2tIIxEhOAHLuh
usEdtgXi4vJCrHELH02C7XXuxmbqeNMoYHG4ZFbpxjEZNvdGLVZpH671CmkmMO+8uhHAzLPxnYmP
hiyaMn3n5Ti21nbK78J8SQRPKsqA1P7MSDSbWEt2MZresFqh0t7oYX8OBENrZ4THdvSHDsMH5wSE
2PUgXZCU1gpmihfPzoMkJlI4H7F1JTwXZ/R3zNAjRkAElGCLmP4Pa9012stpSVvQYXU2jtfU8iQ0
qNW8Rbrz1MCOJDTvhbhPxQH8kiIKoTjB21iCTkhtOivCJ6f4I0juMz1HKD4cMBi91K4+PoIm/pPL
iepi9lKRex17UxKkn51S/YmGCHRZV+870sQ3OWzodULeHaqSVd3Y2wbXu+ySe5iOh6nUz9Tol0av
kxWEr4GNOY+9UVoHVvk0ufoMJi3FJuQbvFRak2oeSmSdYB82GppxjqXyUAXyFs5/FS8VTx85ijUc
vQ4gZ0H4BsM8aZ86JSj3seW8ahh9CPLgZIjyN0zG97abB86X/GIm3jhFIYOM6XPZEc7sErk0p2sz
csDLOHq1W83cYI6nHHWMfZbaCKimcYvMzEZyDXat5T8gEe5SToK655jiQr0oBScy+csA24ewIakG
SmINsCMixYOBiFoX6O+4a8ag37K32gZyOqC3B9IHK5uJk5Jr68Y2aEDtV6atTT1DPGsh/8HfCpjp
2fHbpCt7s9WX0LSUcUU9v5YZmr9QCZFE8oVpKqyuWD3FvnONDJVqQT/BUkt2gdEjn462CsVoYKee
5s9nwnN2SR96lfE9cOOzpsHlVJfbLsQIaaj6o2OVN8hUUX0o7QoKQC6/rNpc5SUSevoQ15iC37jn
yU+OZZa/1ZHyTbLZpgyofZjg6oxEA4UVBtptbu94fBlH+YpHrXD1fkHF6TBLy3KdOwyd2mYHwsOD
+1CF4Kj2ouqoSLlY4fY346HuuObq+BhaHEHl6Db+cOKFP02INaPoLWfj5sQYYgriV0N9E3WokBk+
63xaKrXbJpxDPfSyuvPGNFTXQhE0Pyk5BtHEA8GIhyDUCH0XEmCAm+isaZaNJAl20xgeCaUKtrro
rziff3wlbhl2c38poe+fbJRdlUr4km+qKUGrw2Or1PPO11qwDcmZSAMNEQ1P8WjlO8b9OPfEGc5Q
fUswIYcIdDm6exZvJBwJJUCh2oOhLUY4O8AaeTLSwdopmfEUA4Lw9MzC18rAcLb5BSKyW7zgNAof
P3/SjVtRc9VP1tMMXR69zbehsRwb2TA9JHvwauZB+vlpGkntDqcT5syMeKjHYvbfxwYmHLKMAHsV
vXttHv9+UQsed4WAI2yK7ZMaqc4RpvCLmbwEpZ0+q/a+KgDri0BcjdCMt5qzlmhdjIH83lD2v61u
yVUL6xmAq7FuOlucZYUQY+iGXavw/lQOEyPAzVyUTl8f5sbRwYKzqoAndwT7cRh6uL2NzDcaAZKH
pCh717ZR+QStMR2Stlv3cuC017FnQUJGOsJr4ZoLyTfh0z7a5YsI7Wrv9NUpQV2N/kLn6bXNrTJW
Ysuvdu/aDqsAgLzSkAa4GQ1yMV5mPtA81ildbQfVRlKAD9YsYRrU1bqeZmYHeB/gIABPW5RBRKR0
+9QeU88xfmUxQv0qcNb6pcXUcSw+bbabcZaXCCMH25PG8CiyVh5gp0f71o+/HYcPZNfwQhT9yM/l
Y3+UpfmWOWYO/pqjPKXgawdMJrRnM0PMc2BRKyVUm0VPCulcKKjaGZ77crQ39qDe08JA26jp+JgR
0AFk4nPdh/qusEPeOXDlTslWz8Y8vreWpxS0omV2hzKGBJEiiWfi7DhbcMtnnBIQAef5eAH8GD7E
2byNl3UXqMwva3QMz6+Mn17/5K1w7gnGAJbSi780z7FK/qSB4jyLYDW0GeV3Vi/4prfe0M9A7Ojc
yjuxf+bWCeP3qNc6t+msBs09v1AS9y0vJ79oFRmXqOacNWMzIXWSzWUHh36bnENaz4whhhPb9yjD
uKq0x95mz2UZxAU6TXrvCv6cj4zSbRYoRZPUxxF0CMxBbZ3k4U/RZEQCtA7eRmqwwPYvgRN+QnZQ
6IbQuUocdyA3/E1lLpkdRviY5izO0CZdHKR/LqZRuMJF+NIbXe9anTizafEvraNz7sddusPJEgIu
ZuEWBBChGzu/+EFTYr6pPiNbdh9NDfpalGyp0RTuWl15M4BjMpGmpLR0UlLi7hUdvKd3PaV7E/LU
zdZzIsUFzXJM6sjsjYHe7eMFSAoPKV/XqCBXZWiB8u5s5mCqY7H3mX59DRY4n/x9WmLqnThZws74
NZf8hyIcLoGhECbblJydBciQgXHE3y9GaKu84BUzXPMyaKN5bJdZZxfl30rQ/JKlHBpIaVlNRaF/
qOuKsnRP7xDujJC0kMk/dNzbTCdaLNV9O3N6kTMIg+M6KMyqfNJr+entubfWXRfLDWhGtNhZfoml
bMjlsgtgxatMQ/jHcUgb201uhs7OjQtkd2jkm01r2hvfypWNOuC74++TjAQ1GQCBC0wgO8Uq/jQz
AmkTPOVi92f+CONkVgM+a6GveKpVEraetHcDYxQzo+RQLxHlFXx0hV1rIm2aMlEMawuB4FCCJ5nU
bp2bgvuWnI2tjBdHN7AwBw0gf6uFvDO/FKJ/NArf4T6pyItT1GNfH1MlyYGFJMFmGKcNE6/s0HfV
LgY07KtiWEMs/2KzRM1BbtESDhZMpu2hE/nMSnzSiMwufqhlG5X4K5d1UgmpoqBcopHWCYJA0yA7
OkDjQAwuCZ4zIH3ukHbrN/i7slK6OCh5oUtZbOpmgGuZCli/QYQdoyRhXan3dS1fMYaSg6nLYtdx
k2V+5z9qi8WXMcQ6ae1nkPZPAcJgfuKwD7LMnW0jp39AahYM5GQ7hQGZNwMdntYx3SLiPBeSlLaz
dY/XOXqQSbsncbg6RlEjNlYtl2fX0G5A0Mk2gpViBn3lKab9jJ3gj9In3VNhw2S3p4SXpAh0Xhfb
8TKp5M965GtPggbGrVrWA4PeAcwt9K2TC3EsK2fPK6hsJx9RJPfMA+FOqEFli8iNqHsaCmOXOnq2
Gzltketk4mDPWMsbkszcLLeda9wHG6KBAA9mUrvVqKLoA5PHSlfNjdLM4i0n4aTwx3fdAU6cGSh1
QGh9+70fEDaT4eX/sfsiPE8zDIGUkDQXKicNWiTubV/bN2PizAaEiLBm+ccSxTL9Z9duFDN6jjKD
EyaLKY1wcux6TSiMxFjPlU34xtNUb2uAKrA6rfwWVf6WopgVmtaUBytJ+KsnQ7LSEIpeyrEsoJ45
sAIMrbpQIa8jm3u20M3oHI5RjMnPn9bQowfXmsAc5+CvXEcJtcPfL/byvyIrU4hueBCisA9qnTMj
1nrGgn5oeOhGvzK9CA3YyOxcGlYAk+wezHmMsTr4MG3BidmxvhuZOx+CjJOgZrO1iSpNHPEl9EcU
Ogn1h52fZxlUZ235kgGVINhMjXZ+zG3bxWSrWk3U3obQ90LTmW6DibxGWJ/GktzmmyaLbV9ZlMJG
scnyWhComTCetwrtgCIBx8YksDaJej7mRXXpNcV+EKxNxpYsE10/lDVjgammdYzwq17JCNtiJPhR
nKo+J0l8KANaTRtiW2sRzhbBXEYyk+7qjvQbk+5ua1TJ+8x4zZ/07JJpDXKtxWs2l+Mv9NZyHaQ6
93SU53ew58Ua9InNYyFMkoTxKWS6Z/Qzkz47gO9ajvUtr8z3wSho3HIB+Ztr5C4sOLhW3GpEy7Ox
hpD6VCsxsXkt0yFp5U8SlsgTS1ksMbguUIrXu1iM9k1yL3lGJ/pNbucMH/0h3RcRPphal8EqDivC
d2F1plFt7CymsF5Rls3GsCwNlSU2KDMOj3G3i1Qzf2z0al5n/XyOxmnyLMesDpRr12wYdG9suH1K
tWTVhr7+QS5frN74mEd92oSspRrYmY9zWSmP2vIlIfrWTTTzJaY1cEdKqEtD5N1Fjy1mT2ySTKAd
l7/flzak2RLXtZdD+V8slfbCPGPmRXqO5kbA8WnxRXZGtXbkvRivltWPVyGD4agr5h1jv7MxVC6R
BEXq2YSKeC41HU1UlkXb2GqgrpBZqVs205CyIFc16UCqUrtsdCkaRPkdAMeeQturZ2E8OBZMeyoE
Enxylb19Oy2CZt9hPpbt8jK2L8ak/LFZmHJrpfojkncSC0A7FEZffEyMoKuupjeMp1NI5OkJhDL9
AFNPlmwZGm9yiDeW2nQPRP92mz4NXtkwNN5AwuV7SzcbQ98sTUrZYYAVx+SFzT36gMoPuk1J5iMW
hDi4dbVARDThtaN6PatJTqLLEDBUm0S8ViCGJrLR9xrxLcjUSx/xnfHWjl3zWEjmXKQaWwsucDih
94ZzAnkCJmbR2C4fmfmhMrpdZ5rg8YAXP2L61l10b9Gj0fnrpIQcDn9p/gzngpBk3Sc6UkWPk6A5
5Pn9wrJPmTYUj4lvDXd75hrhBtrFhlOz0hX2ZXJa++JgICR0ArF9FaO7NlHq3QKDADE9dYsEObav
meCJHEfeyMXcYdxE9YZvuWmpyhCIuVbT0/t2KcVEAeeeoKmApltWEi1an3hhbOnMhNvqMvVDhdMH
XXYZaiyH/id7Z7Yct5Jl2V8py+fGNYdjcpR1llkx5oEMzqL0AhMlCvM84+t7IZSWJZIqKqsf+qnT
LJU3NV0EAnA/fs7ea9MA2ht9VTxV86HMZdw9IKSc0nC8dmK6GPyV/WZQo3GZhsOmhg+9J1xE31SY
nQPPMC41JnSr2AEYKN0IVl3oVDeU5Pd+qBUHYo/EGlxvvNCzKiEqCECV19K2Hj3vFPaUpAk9k6HM
wpVtROm2z4a7mKhcXwGyn71IF6EZm09hKDdRRg9+tIg9wSdMq0d6FQPR7rtTJs4TJCFiI+0TmQMw
FMEtoAwI420zjDrWaAs7UBlxcFzZchovVWdCDRLdOmjUS5WYt6nVROtygrZm2N0yZUu/yAfrunen
T2nB0dX28f73eG+XhpZWS/LnMO6ioCBQIWeVxggshj584A9eVLOFOAzNk6k7n6SXf8088TmEKckN
CkGeecBjgGejgq+INGE0lif9FcAm98FOm2Xg9uYXgEnzlsOmOWR0y31yM25sgTUJsseyRW9/YdYF
n18vdhI7C/VIsO5UyGi76z7LvJ32lWdiKkms+8Ah0pFcVJ1RmX0ZcY1aNMFhDTJrk2g+g1f9qOKY
QqoUaMnq3uZcRPMiZTUQrQeLquf4UWQYxppKoGsjDuxgWUmyyWblVxwEnBVas1/XRp4eTSi+G9C9
R5MRGp4R5itWsOTsXhHnAb98iIt+I4W9Iz/iqlbEaRWxinex98l1G+sm8L8ipX2sndHbFq06jiLv
7tyW8I+AnbPyYX6C9qFAPVQRdP4oRqODaT+4HiS2nTzdmj3CA6dxLpEgEUc45c2uUMRnFYTqkL2x
iF2aiAb1OFo8wCG0yn2XLmHcHAGzoynxPsEvJuTBiY31CG3gUDOPXyWCDnfadcYxBuVL6zDrZ9+s
sZAePV+rLA/waaclUSTM9r2dQmJ2iWj4NoDZSzeTwzpsV2hpAYE1vjJnKYgB5SFgZKCC+6ry8ssB
uQDzo9RaSdGjKAtaHJ8+Gs7CwShigaYEDxaeUqLfT626asAkbUxaw6BkLOgPWuFe5OCTdiHzSrI6
3SNRF1fFRPwkHvYDc4q1xQUfQ/3rmBvZVVxoX1th1+tmdKCP9E61MqZRrcGTPg9JI/ZpM+4Sd9gA
xUTWmR2d3u0439l0LoRfbHLQCzvXB+Pf3XQDvD8yzUC6lju4el8nGxWoGr7ks2wmLvUX0CcWuiN6
mFGEBrKBp8pvPIk4KQ6axxRBGeDvJTOxo1O6c4evITsqGaq9O1RH0bmnNBcvjdCKlTcyyG9oWA6j
e5UQXYQOlI0ReZyFLYQRU0Dvw6aRA+e2pVsUqIdIsQ56oFvhrFqbGF4x49/BWCkSly+gdml3tJ4u
IkzJF1ZmJmgE8llzENcH+mfAbgu6uT1Wb549ym86I6YTMlmbdA1SOVkEdUY9ypn9qq6nkmmPvfSE
q68njtFbbTDsdWnXD4A/fpRtCystMIejNv/gSm1dFASWlP7EUYTynuyc0V8FWIMWSre3Idnyc2jS
fWfkR8plsAokpTOJKtg+25JYW11Ol3X8ZLrpCrpxtB5EfMvMYEAqM46nqm/oE0S1uclrt1lFhmMs
cpp0USYvfb04eD55lsPMNy0j4J6FOf4wE825maxS3Wg5GT16P6DX0Yartg79HRw8ontNyyQ0R6gN
jYxdGvf6zinEYqC5uTfufTGJo5W0q9xsP8uOxlOmoDcVLyzk2bpU9WztHUiVZrQeFcZ3y34IAIpe
MNucTpPaRc1T0BNkI2MFWqKmIKlCnYhbHKR2h0GvFe6MbM2QJXI8HgSyCidz6YizhZdFfcVyDi0+
G3YjM/TYpj6ZvG8KWtOuIF0S1068mFISoIUsa9r6nLexrT0a5idhIZqQHZM0ojBlg93ApIUX2sjH
W3xhNgqIKR44s1YIojTaHBXhb0iuyeCODH1c0IOkv1F5YMQmaz3k6A2BJy48rUwPvVmTMmVitjez
yKO/yQEHLB6NXZzIq1LmJlKB6Iq1q1+GKeNuTzu6mNL3ZxRmNmD3Kxq+2wQWUE8Wmm0U4MDT+o7x
p7cazUjDf8zxzwjzY6O8+8IG84wfxF6DYhtt6kgtCKDhh1Z03XyDpUorXV4myF1o2i6U4wwbAhmH
XWnnj4qW0qYnN5LAGIN5FLoMCR76wqdwzyaUlBAQeLegFBwzmT50jXkro7A5mX13MCDTsPZ/kfX0
HArMZh51Hbk4Rxxf88yDZi5BjTzquabzwiy4q7jfVQht5jvLrLYCiRUuks4uthzqjzlNhX1HwYLs
maGbNCbaSUs8AxXy7Q5BIopotDgR+G6+55H+Ug3XacU70C3HEGyqyr5XyPsm/NWk3JAOF7K9611P
plG7aQu721mJf0saHZuXntL/J81g5VIpehx1LvQxZ4KPUxxi4DAFww+n+5y1RFy2Udpcuv6Ln8MY
cqqRSi8Q4JdlvAaQPettQG241J/zIXPkK0PX7zBCGF2rXNaKSN+E6JoseACowtm24HWd/xhLpKjz
+kgICfMxw3sJZWot7X7N7q6jzInWRW+7KzEZA8ij+jtZxCg2JMw3xyQkCHmvtqlTkJ3tRjUhSiV9
wlceAn+BQqKveodZI/lQgO/NaaToI7yImuoQAaue4Bh7eBkWZnRfhiVBCI7vXhicnQEY8+UPI+RM
4uaddY+NEJQp+nNnDAj1Kb5UDY4HlCjWUrjDrWJmtuwLPHqx0+bLaPJfOpwOCQ2RvSn0lbTJBfLd
orqsqztYFXSDJLVL2lonYdvJCuwhMn7Og4vARn+hmgfPQ5VK8dVdiC7fQLunz9SzbajvHREyLEdB
yGr3rYi1ehWVCC+YdHD2Dl39KCa/nwOGZ1HppzJt1XkRUFkkOAHM51maxUG0Au2Tr8U+79HUhNN4
H+YTgQ6KljLii/4ilYieYnTxddEsSpbii8Gg2ZdCKTb06ZNH/OvapUvA+e2zFoDzbfyX2varo6aR
yAO+ol+aotvJsHtudBumKNyU7Qh5nOST1iYDMGho96qE6aLFAdxn9gSeJN+3IGgWSQ1Ahpf3i5CA
lRThDgvPuymb0qIQ81saEXzdbkc2s4ra9MpTzbEP4npL2vpXIWtsRQWBH7KdePPH/J4cXpJiOdzs
/a7WrxzEeqb1DR3CY+gm1efcCC/hTFovhD3vXOMOnmh9PdSec0/j7rlnoTr6uAaGPrlxNDyUiZ/u
Zey1zCD7+C4o++sWF8DSabGzD/XgbOmKgXJFHY4T9L4dwvGmsaiBsgdVxeO97TF1cJndLqrIunXC
Kj9mbbuknZKT1JstQPUNQNpBiPHt1/MEXTU90keOgnh2LQbDvJd8JbTt3BQzhGFrgs6RrW9llTzG
XqFApmrWxnSdYCGrCeWlzi35f+uZ/Db8+7e8GKuQU+B/bF7yq6/pS322bP7XT7/+vzg2/+HoXH5t
vr76P6uM2mm8aV+q8falbpPmP/43f7//ks+/81/9xX97Of8t92Px8ve/fcvbrJn/Nj/Ms199kpgh
/3tb5X9m3/OqeuWr5Pf/dFXqfzlKzHFTgvtu4YLEIdm/1M3f/6b/ZUopXBeVsotaGBvlP22VpvzL
tpSjC37JMWxD8tfVedsEf/8bv2Qalpj/Ip2f16X1P7FV6m9dlRw+pEMzxHBwTupCmiauy29fb4GG
11zi/5KEeTUmVrqLUmOESGmeeaDXbdOgjAowGkAeAAwZouifQM1e1FWS76wanmYX3niThtMnaQBM
yZVm2XuUF/mVVxbHqKIOIqYGdzAUq9E0Kab9WT1XHAQwKczuLOO9ukgLikmDFW5BNBKmlwqItW/R
gYrYyfyJw7xrutkiGrpvqYA11lXP7nQVQQ/ptPEGXmu3cYw0WYE+ti8UaVfMUilG4q2MrrzegrKf
IdnNrUHcaKL4XunhF0g4m4zgobF0Byxj38q8P8IhE050I2y6nnkASqYlgRZuzkFXDORLM9/3Dacq
W2+vyBR/gQl1waQ0hZlhLi3akqD7NfsSTjvdPgeltYYJzJV066TMmw23fR40pItYa+kLq2Ezhtlz
rCmNjNKOPrUab5PsO4e/6GgQ+NcDCVi5PSsj7zMYN4z2yUNSCHHlT5QPqY5rBz00lpfvaHAzFgef
E7rfLlDiYmeYezQ9Jked3F5hbCsHwf7oM0FPYBexle65J/GiIT5iFTrGY6juq5pDVcHtoixPN86I
SSYU+a075df6gx7CU4m1T1lP4EIZtcTtjcBZ69D6MW/oQzTmhKeyqkWseItSkphEztnWzSXGyQnx
s6PPHv1i2k+cJA//fzn6V5Yjx/loPcJskHzNvv+6fs1/4OeCZOh/WUztXQXb2LGl7Vr/XJDcv1hY
cHOzKrHE8Lv+uSA54i+GisK0afphwXYFv/SPBcly/1K65dCFdlislKXb/6MFiX87TIbRz7Pd97//
zRGCPqzhKhYjR1eYWlj5fl2PolbqQ0SZs5qbUrvSUtemNQ0LPdagxVvjpwbi7bKCcasJhJZzo9Mb
82Jd+gxTw7ZGqWmCm20Rxux+uYX/gAX8G/iQ6zzMGtY+yR17c2WskYYwwB4QfceVvr6ydkjigEZY
sAKXjT2xHxBJ9KdUuzaZxGHKdizgZxHAwuaxJZL8i24TOes1zk7jQxDFqO3ppa37crhMCj/c5iBT
nE54l7kxg+6HoWE1Kt0NDhjo3XVFWqRBN8BhqcyDbrj++NMY8318fZ8dRzdsC3KDIw32qNefxiZJ
sKsEseWq0PYwd9oj3b5VamkPwiqmT8x2KC7q4Hqq9ZgNoCRFMWWVu0tDr8GDmS5RxnqHav4hc41v
UwoeVysa5wQMG6yYW916jVc9uiZGOc0r8muz3aTCIHs9qL9pUWE/wJnNTBxNdL9RpHQ94UBugfkQ
KxhCM5/sg2AKVnxZ2QaCBCqi2abw8V3Q5W/ugiuBDbiWwhxkzZCLX3a/sPDNrLPdaB5RonavxmMf
ti6pTJV1gNFKwSlSdzMYpXXoHXKFfFu7cVQYXnFaKn6WVj8rkt88YHMl8O4rAUfLy2c6EA7km61Y
hXnYxnmEQ9Mch+vzA4UUJ0OXUK0ipmOHOcnikkilwQvAdBEa8ROM8/E9Md4/54oXXVqGKXnfuSmv
74lnBYMxzI1a0ymIqI4KRHkcCFnxA8RNXY+gRow7owTdPZBup6fdVuuz+8IZr5Ouim9Hyu5bjeM3
Q+7vWTKFm3EmFuga2S5OMgybpFjFyDQWNtUdGxmvKyqCL4GtfW2cgbjchEC0wnUcXEy5g+ei+kYC
83SIp+jWoSeO9U9MD6YnrwkYuPv4w8u3kAkhWRbhVZhCzbAJ8Wb5MQphSp5HPjykuYvG9fq9Y2Y7
MmnSO3ZSZM2ZFT9Wql+LlH3Vc3xr2+fG3UB3fY9wMqB36/UXqEBRe9omrR0JvNsBL4YkL6KRSTDo
x5es5mf09ZvMysxOrlvANlywLK+/LzSp0ZBORrBiQRdrf3QzDPQFyaeisHd53r3YMWMER4sfaWaN
mzGSfA2HM2AKQZm75IkEK+BG4kT765McJ3XConE448SEmpgxS02/r9PkSY4J+H1idfcCkuaCi8Ih
xyh/a+DPZXABtgv8Eij4dEoYxoJ4MHS+RqPPzY0n/el62HeRSq8jY8CfoAASJoxgBhqOcdp5OxAb
0UYzXpK6sw5d21oHhyk2US9+fUpY8i8aKcZ1WjvdAvzgLJiFnmN25A7q8ASTwqbnXONx1a36ppn/
PZMJ/UZyM2bbA+1/Ea8ZFQ3Xna9pS3h8S9i/5g8NEQfkwlza1hPRaohkQm+ToAs+4jlizjPFm6QH
CGhDNOgD5FCOTXR7NkZ8ZFiTvKlkih5NDX3Yx9+s8X5BcNmgFUAC5Vr875sFoSxFS+yH8Fduh8rf
0BHRx42+JZtasRoqTtC9hsuRudo4NvvzZTleiBJoak551TD8zKd8M5k6iIAqvEV9QmeWU21E2GUr
SRlxZUk3Ril5M7tFZEGCl+jAB4iqD9ByTuUPslgQLy8CZi+HqrW+/OETvt/tXXsGzvAA65x4jDe7
UCkY3ggSZ1aJZ7Ph6BMBwXpaZteyexbgKCKzs67cErVOD09zhX6PgTaQNMIUto5OYlCmKYydA9ID
pxgdIt478Twv9whaM5atyLjjfDJcTw080KTCUxSLpF6fdysVyhtrDkMLuvTe7dKY5PiedI1Y4ww+
kszS1yVcDUwdmy5t7j/+5Odz1du3loKJ4938X9ugoPp158ljEqCkHbGIJqBRBo9VMIxcaBc13dPG
Da8DvZYLb/DaldijbM9vxqY6ATgOebvroxEF6XESKWrKCVEM1+vuO9McFn6VMwcQpnGRksNicCJb
YeUt1pEBUEJXE9m+EqMuWXzuqfbHe5XKu0Y1z2OL1UlpKLCBv9FRgRWAYWVlmThhbIdpMQ2rYFd4
cKwiF82HPb8ECYvbBvQw2SdYUD6+Q/L93swCTNSFYC02zXdPf2CkJO2EnFIoR929ULPyDcHNOiQE
CZzcZCH3oCXqlOGTXwUx3BrckF5M+o5GzFuMRfBUofs79VF0PSHqVfIhlxkqHe6GoIY7xBou6Drt
Vv8XF+4Ix1aUi3jH3XmD/aWooOviDSnu0RWqWmceyxLd5rvXDZnWJz8HgGZo/XcJlA9f+sINMN3q
ZAlEmd+iKTM3E8/jQy3VbVKlOxVPJy2lwdTOCDy+3LvkciCE8fTxNZu/2UToQzhS54lgKEgR/+qa
tcEpoxBzKizRvYxSYBLdU6NqggjRwqygzfdH4thR17fddFfgtQ7qnT8CokAAyZl2QG9TTU+RGXq3
TeC8DHQ+tmUwapflNLF0ui8Ie/1TM/9gMhMYUAgNLmDEPL0ndmfZg+UhVwQHNrm+6qrMcIj39HZx
o3jkI9ckh2BwW6Z+XW1IsAJsyqYjK/vo2HazH9jyVEWeycc3hVbKm52Val8aDIqVMmy6Me7rmwLg
zCL3hbGlEeIwquAHrkTYlkDI9a1FO/eQNo9x7lmHoANppFT7VKNF2cT0LZZJcIm48dRTNi5VhabT
7AdoBYyTd3YRXDeRtjofUsoW6xPyrlMaZC/oT6yfJ+T/tqp8/81aHOl4TVFBu5Yh5bzJ/PI0unU+
1qM3G2kHwznOwVXAnPzm6Ift7WiM2zgY1fKchZAN5CRqpNNduhqVbxXfIKS9LNwUVZLXOqSF5c6W
jQobm/CSbSit6B7y1XdfeP5mGrAotU3d0CoJnAuzyxiZWTaQAvyuGAizZeKTOAFxvd+h2mkR4o4B
YYkSOrO0PmcjtSLdKWYwM4mSMGoFHWgkcDQvH/FL/ihNx3pw+j8sMub8Fb5ahm1h88yb1LociXXz
Tb0XCplA226pgsoS87dXaRcJGG0SyuJbHUvnVmg+5qZCGiiE0Lydf+iF+XVwQ3dTjPm4q4LOvzQH
WEQFyo116mSSqCVczmR8fyIrID5MuK52ZQLlag7N6OMJtVZaGCCOImL3uokCGIEDkoYqvSgpPC8y
W6vo1dcI6BDcarVHaBZifCJ6SHcd90aQ15d9nnNNZpQ8op25RP2lYXdMr+2eS51yAiW4k/fs4+61
0qFMBVoY/mGh09/fPN20bex+lsk6rdw3pyfZ9YAMjdhaxoTlXsuZr+Nk/a5tSCUIu+zRns8rTF9y
KiXFkRGcmgBOLZ4Cj09/ZrBHHYIbJg2Y62BpSg8CRoMP9OMX+f1h1+abdSV7LUJ4BbPw9TugZ8nI
OGW0lj9RvQyKiWvtTRIWDHvbs7kLpaGdbmKcJzg4cnf4hBG82JDxM2wb85TZMA9I8Q0+l4G7dcCx
3leRp1+GXYNJa/55hILaYg41PVDrrzNyipeDWVvHcLC/ahiYVvzwELdlegQmDp1naEhFGsWA5Gw+
RgwqJnBU7sHWisUoQvuUxaH9pwPmu0Xe5rBPr9k2FUcbvrfXtyERFs+lhvjFJTGuHt1veBZCzAVo
oLBIKtRUHmc9jxKYrzy7iyLwzd1Y07e1r/6Fjor+m+sh5Zz9hlVW6pb5Zmnqu8EyBhbTpXsWb+F/
MWb5NpLmBtGT7hJdYJpetjh3Q8TA4HvyjAT+ut0AUwNSxUhI/OE4dV4PX68I9MSBOLPku7Qmz5vC
L+tlHySjbvBkL5u4qWgd+80pmq3btoDl3npudQNuplud3zyAwUdAgRZ5XqC8BWxBcIRNtvPreNwE
8G2h3mfBpREjSw/pfZ9hzk67Necw0T884/Nh4M11Q8GmkSMsCxu7mjezX64bhRHJCyGciCaCamGr
IQCW4ZfH80Ilajm70US0ipo2v8ahz946FMSpkOq5UGjxlnnPdBztfLzPa7KOvcyapfIG67Sxnyy7
v8whj5SIEpDGz0CPoNnLwkxX5z0L/xKnTuoHkjBrGDl9o28C0ki81qox1WcBzQTn9uNPzNfy/iOz
n83bG1MAHuk3zzNhijGFgC2WADUaI5purYg48biBSqj1mrmI0Fp+iRLjiRV3uvXR0J0PAza7zkKb
gvBq8KqV0wTBJdMHf4HdDiQduP4TvvuMTex8utOT7sJ2QatYmTAeopaYpS6r9nZhA19pJ4mdLSs+
FRzBdw2GGzKQpuTx3EViIQ6zyD15sXpGyjfuOiiIC5oqJpUhiCGaWhOJz6gTIbim9+RK8PIZHLxI
jr7SO/Q3lUrYDGtd47uc8dw2ZoIN0wdMbVHPybxzU9LIkTaAseQYeKyD+svU44toqTPWo4eGjqFh
eA9vnQlhZgC4dBs0YqlEthWENVRE8lRtqlGSQD8X8yQDcqTaMAnOmQGlYpNlJbCmfvpUxiWkKxgk
aC5s7EnOLqOMQGQSAgCOLw0jSa40TuT4G1G4YRlJYt1hN++b9Ui64qIC0JlO+rDVS07syKaZBCMk
uBRWdgnyA3FsyZC6nIOH4KE465afP5/mgOSni9TpWE9bcWQScdKUeVV2FAjKb5pNzVTflMUnWemP
IEh6IsVgQ55vXFU39IrP/0hQRYTUiHQJv4OzG0QG7Ugd3zAE8p2N1qHCwHalVbG7dbO632XV9Fx3
JhuXZZlQoeasqoj0q4u+gE1oxQS4SdN1t1ZoeChTHcpYOAbLhBOjiL9kIzJ+N/blspgZRHKWjE0E
3e3begSEWPZQR73s4I9GtqF/Yq3OJ09Dd4EXWmH43FbTIx3o07lbYfekvoXuVJOQnmxVMEzrijoT
MFtYfBpCb5mN9XPP4/CJXq+LqyC0yPka9PEA5uq+tSZxClvMKzXKciOU+iFoIMCpQeKLwC13oVfD
o2qq6lISgban+b+XcN2v5JRYO1+rQJH06Quu/uG2iZr4EM4tuMS7BVHv7Yu4xnUiFufwlcS18db1
HjnGcacONp6KhT7Ih76hmxAaLWJjU5LgLsVz7RmfhB86G1R8CLLnf2q65gfKf4JJP14mrHf9TFtK
vH76POswad+92WUg0ycqH0N9aegDmRWT6R2MAiPk2FkaTznBzD4vMCwB7XD+xRHbmYh79dm1gMIJ
I/lMaOzPwqG2SrG1UiJBxqJadrOL0rfHb2jP02Vq9fW2AKO2IHGkuT8/u/6DaaLlqjrbPAyYqfFn
w1NrxUDm+IgFzPVSb8exNTsqw0FzaYHLWM4jCOwfeETLGudiGw3mM4zCR230rXshnWKrvOGutdGq
uc0oPmdAczwLkboPZ892VH/wK2a2LMHaoyFHd0mk6TpJPXlMUCgiIUd+9/Et1t8dlGx66DrdNJ1d
8H0VnQuSQDQxGEu/ItNrTinCF9i2wGISW1fHIu6iRU6cNy+B9pTXHBdcBr9EWuoLLdbcvTIIbDXG
PFv84cLeTTm4MGYcgh4mQyVqjNebot37UqVAaxEWmQWsBr6wTgt+NOc3u7CzXRSTyOEPwCwwAFxL
jur96BSf7UaAv63FjvxZnkiF0A8+rxLHoWtQdJ2bVR9f6u/qDpOazNWp0H7TdjfD2HCqHo0K3nWk
MSWxRIb/PNV2digY/iJQq7LbNOvznWchdGxNPVnBmFmgfCs+JXZ/h/vKOoghUidZ+1uF7ApdWaWt
0Y3RNB3EvWY2Xz++6HNb4E3RgRqN10unrqZketPqyACROXpMhKnnJMtz43/S8q3BmS0MGHinyqK6
n4p9A3Aal7b9wyzEcFVH6aLgCfFS6r04HOaPG1794dJ+89XzQCI6R2FxPsa//uqbzqO5qNPkPW/3
RvKU1WZ/UCkx82Nu9U+3o8KQWSjbuCH/RrKcusa+jxj3QDyYYx1TZFIq1q9CryZ4dRYGK8q9P1zl
b0oY02V9Mp25iDGcNy1eMxdO0HhSMtQgj7iZ4yrzNM0WnSB5KQtBPp2/8jwg3aTMSEcL5eUESZAA
IfXsNwO0v4CpYovgdtG1JLp8fH3yN9fH2FeaDl+u4DLfLJ4+bfCxHUzA/UAZiVTh1YYJ9RXBartt
3GGVlkDh5hVdG8gktVSkYT2CqJOgyr6DMnvytXpcaLKnu5skwRdwNZAjjGlvluZw/RnT2HikmdAs
c9ON793Y+yL1srgVvrn+wyd5f9gw5kkGMhdT2fMp8PXzkAFLKsMKlV03z4aVMwOAim7HTz5BLkTC
QadpUdc4EdTcfMgdOjnCda5K5bDdheRPqeFRD4sSJo8ebRtrRnmXFvJfFLKzgFS1wDqy8SYoVPeH
dew3i4OBQEjBVweDh2zoTZsiopFZ2bQ8lxMrQd5Dehhb4nszy13ANEWrihv0wosw5IZhViDUTTcg
OIzdKAoAk2QVzxgJtaildltDzrzU/GYTRmawyyZ5dD2Ux6qags9/uOXzLX29OnDVzJCg1PHDu/Nm
N8hWNDi7oKSKEMRaYnLPZz/W0ACZKqppF+mYGeHiICb3N71dF0cWk9tepSU1PULpluzpyfVJZ4Us
EnSQnHQ7I1jo8nySQlDc/OGBt+T7a2Y947Jtc2bMv50IE9RaEB6vzGVJriE5q7PGXai78yy0VBTF
pk1k2oB+HHXTQw7hEvhVwq2mE/M1qN1uc/6DqpVqXVV4TMOEZ9lRORG+02x0S1Hd6sqRNIa7R8OH
7jIPI4/4LNUReBdQGdmDu8M0sBq9ugPPwYtHt+GpxyywLvXeOvh+dO150a3nl/U2DS119KdKLXn/
l0gutYcGi4Bnx9MypOPmIwl3jKY+SEfWBy/RXxQwoi2Rox5KyY5eV6jS49nV+/HX/364btNYA6ni
oH1Ds/b2JO0XYK2tFlxWrJgID9LZdCIOERhjLxapWe0ZPNkkbVqwgoTjbgspnuzJL/cui+8fWkC/
vRjLNOa0ClRuztuFFnlXG2mVbi9Rko8XXZXHkG0ine8IsuRkdM5VOA9cjK5BljsqZ9uAhMWdF8S7
vECv/PG9OQ+23rwaLPkMa6XNqF+cL/eX03rdjEA9Oozbpl7+qIfS2IPoTBYRguWg1W0UabMaWRP+
2uhBYOd4I1Z16z6lZXpnWx7lOe1Q9IPiELpg96LBQDIakO8OAEqbsLFnjaMf8txhIFxRs5IGuGl5
si4YkCK7n42unpnvzn1fC7/KH7rO77UMfPcUggwSqFYt5jevV1trHEc+tmktz5oW2bfh1bnlGWnS
OZANuKTzYuywNvebEKSjEEOwduzo5uPb/Lt1k9Ue7TRcPwO5y5vLoLne+WqyMcvo2KYj81FYA8kI
XkK60HAXVJOxcaNSpwsC2TdiJocDjf5Fkbf9hYC3rbueWIZuCrjGEu4xgsh90aW+y4naXDTAm79Z
HibTP1z1b9YgS/AfBvZSItN5U1UNiuI4jMnCLbCCz1qCCb+LCdXJnoqtTLEFdDFRynrEsY7mgLgK
Ju1Jd8v0cgidF9dteb2j2DkGWoYS2Kq8Y00++qaxcwOtu5budIKswt7f1o0cP3188efB5ZsnGxgH
wyRpOShK3450xzzP2qpnqzr3QM76GW3KSGm158i7Yh76wO4AnXvP6ZwhI+MTSJHuFR5AsICMbz07
ufMyVxwr8heWNgzINU+ZvEchtFJMRp8cCEsiwLdoahaypVk0pSLEFYFe+VemeWkSdbToYvJgu7ld
Rwo2paaLnhrzqX8AorwLoma8IoPP+8Pu4fxmx+N1ZveQlJ4mUp7Xj32WZKpQAAp/PvZMJTvWetKO
OTIMuK+CEtyiRixtTpbwxjcS/dk3/ICn0xcbYRUPtHLIfUhb4DDnqqqperXWVZDB9RPBHr9xuLJ0
73Mg+2ifj1F3VKXWUZ/M03NL8YjPLa91nIZIOqbmmSmv3Kb6cJdkRn9pym4OEujwEVDWLft+/Jzb
ziH3WkQ1OTpOBnCfI9nXJyLO4czAvVgboV1eEUX7M9Uq5+nBZ+k9JTpMaFGQz+EJDIcpljqcmqTJ
q7IwrzAQPqedeYJiZx28RgFkHdHLH5QZK3GRAYoagMAsmKCKowSa/hhgwQx0A9BZn+4nH5/PWRrm
AxbPZN/tP35G9fdnA0OZLpUUJoyzxPr11+RjzBqxRjtQLke1g4dDAKWf7LDNhtD3zPGJYowmRwAq
i87/Z3207GsKRSJHCofApjCBABjlEVF0QYqbo62eBsju/8qx8F2PXDK6sGi6MJlFmYkq6fWldqFR
hkjqBDgU6MStD2ZycmN9OYKyj7UCg2+Qfe/REhwmJ39Qmnxq5klxiXACcqtlLj++dedK89fXm+uZ
l1M2doVI0xVvyuhciFEWohEwuRLgnPwOIKuw+NyT9EPoZpwFlqFVJguVUIiyto2we4iZozhn5dQh
K3XDcygdaObRKHdyHru1ZhjsUlffDyOilLIQ+NfCkOy57Jmhqrk0Omu45Un1NrbAckY1MfyhwHbe
nnPmj8V40QTxYQnnp0z+l/04xbxbiiYb2fshZ9JcwT2xObdNB4JEQx88RDwWKdDEmgAzTNM7P3aG
awy2a79pV16ruV9HFNC4vVjQWtpNONDgKcDbNa41N2P3K/14n+bxg55nCMPRIyLczvIH3zL6VWGJ
EdbwSKi6VpHqkPuZdtspYkDcPKJRGk47TbTuKddazOWTf1k7LaruKYAdPDMLBLf9AuUkr3dE16XT
Wgw5pf7jvKAmZe0fM60jY6QnWMub7H0EntTRc/dU0lg/EROzl16Mu6WD2KQkklPhZ+1aDUNysGg4
+YXVH+rJ/KxneCLPOZhIQig2h+866aJ8uOxziHxr5Xse47MRLPs5PFykdrrRGmylXlOBO9NxwACA
LP7wPst5WX39UGIQRdMssUq4BOvNZ79fvr3/Q9h57TauZtv6iQgwh1uJpHKyZTncEOVyFXP4mcmn
Px+1NnB6dwO7G91GlXtVLVniH+acY3yjLlg8TTYUXjQVfHA2sny74MD854SmG7YVpBo+7/DKFB+b
RJz1KGrfcmJ8N13NRagswls1yXC8aoV8m6g64j1GGjXYG0eriSHWbs8oV8REcHT1kDJ3eUyzTD4q
UQIcoBLW7rny/st6+3dBorZ0LBGR6FR+TDqs5a7wLz9awYLSmVDAHEKChc9AkDIwA23wcuApyiyp
Z9HmL1XolDuN1p8zGdoOnJNzdNh620qUAM2kmtCIfBnIO6m2QXwcH/kxtxVkyy1gpdN/ecnLlvSv
n8byklFRPutVShfz3w7BUJXykLOAggSGm+/EeLdLMV7LuqP4Npw3QMzEt6u25GlaY28Nu/W0QO63
z+GMRCPJCBVaXXOR+BKBlW6FYWGVlOp7WozmQSUNGDjyNakCiI4AO0+J2mAhrK3yv1zS/6O79fxB
0KEjz1IM5KD/9t63Gk31WgAmfUrrUjw5fpvEv7RZfjw7NUBT3KHX6oua4TEurRwpRCTeeB5QAZhE
tAjpEVkSEmcHMd7//S7/h4CMF8er4q02LP7zjGv71wfDlIaWNFuDd3npZ4RBvwGObR6qMIU1oZW3
RhCxGQ0YXaIu3tiKdHeW1neug4UiPMrZdU33AzHtbo9dfHiOAJUxmF1r6fFUo8BT05AvNlv6cYy4
pc9AvPqwDn2GQAAH7EWiSR9PLLUv8UhiH4aShz+0XOOeg1EVcj/LBbkbXPQB4BGp1rGfCVXEt8EM
pE0YRvqJlpzDJZtaTB/j/1KDLNf8/3wSNZUKBOE+vVW29/+9eMo0gw8nL2XxpJu+GaCu6Yg424kn
76TpmGLhWC6PwrKLf74UpfkK2tNm4EK4T9omgD8tY/P8Xbh86/mrIUy+Yecl+zkVZ6xK/WsvN9VB
D+Z+j3xJ5vp0i8Ee68xkD0bXtdcO5I3VxtP++a2nwJskhK8etpSLal5+s4jZgk1oKdfnhTbSs3Gj
TwKq/KgyA1+lEmir8Tkf6ehTLR9uLRmEj+hTvXn+VjGDYC33gblpZfbu0JRfGNWlXqe2/aFNOX0S
MUB00dCT5o3HQwVpZYrk46CP4ZpNNTnHTizglKHz0rlfbO1KGw/lQCIzvnHKo+5sF6F5n9lTFGEr
pKuNsAa02gqQjVbTQVKm6WCjxv2fF2oH9gGo2Jfk6FDDR0bQzkwalRQb6q7orI3KhX31z2eB2xIb
Efks+0pHclH32ilIZGMvUmUjxal+llTwG01DdmyUFvXKyCXt2o9V69EBbu9aOftOlqV31KTT1hza
+I3hybAFt9S+REQs82RXtzmUypORTR8hwrV7azgjFuZI2Q5KiR0aujd3cOsHIMH0hZ3Y/p+XBoSo
9DQJCUDUDM0u1TEk6BZaPjkUmyZV5Bfaut8SUn0vt9eIFfN7S3lG9a7gSDZaDZJcGr8bRvsqpJzY
cGE8kFV7OkOphwqbx1UrfFtBG4VuiBvjrecePzTRyzTqyiltAvlltOGXVn3TIdZ4jXU5epXmmZwN
y7VgIpGWlu/bWpRgksP4iDzY8jH1ae/khIncbF6suWWslEI4COMogVQIByUHnp/p5AMECFFhyOUC
QylYZG7ypicrQeFjlJcJTJei21RqfjRO+ECo5GArd+wCNQxun9Q2BxG12aOyld3aVPKL3IfFJSQ3
KoNUFa+tBopPFhfvbecQWgQcYSkvWjMbNs8tZ1HeecimlMPzixikzXNxdFOvbhRZITMLLEddh/kp
st7aVpePVo8ItI4AiDzFFUIfbgZl6K5I+8ALBdPiUTMP8SRi39KGh11Un5DcD7IztTeyFs/PjkSa
TRBiZDQMQqkPkcgIp6DbLsHqeWPijzMwSEhtI/nd1SMaRjpsiKOMtYf92Euyxn5UAUiGgbkXYVJc
+Z5/q/1cEKHD3L3V+niXqioCAziGuB3pKfdm5WySdkx9RWH4IYEXGNsU5TlJuGh+QlioQ7XXQJiA
yMbJrtFp8EKr1BlDWtT0AdbfMCKRGqXCltSGj35xpziKB8aqvEVmaW4nSSQcpGCktFkFRqzE4wEz
rrUO8yby9Yj5XKHjyGSk74eg0M5Sqc1+vPxqMGnzD1YCkyACNEMginXSpa7a9MuCj8j7O4cNM187
lY5Qi2gxYkHxGAn+Hpd44xw2xyJfpB9hnp6Fd8XU73kBhfbDQCVwYLiF8d/cVGK3I99sF6syc1i4
ojPZg01wLkMIKjkdTtyPkY33n062YriOU8Vb3ax76naQQs/tgMHph8nGi16BdCnJLIy9E5ACMFpN
f88I/SEQF0npFF9meEcXbdK+rAGGXjOzVxcaEveYgMCQaPfPaThNZUK6CAPTk+iPairKs1SRc5LZ
57bNUMZM9W0cQmjjy6SjXlQFRWL3EHZI/3oWCV04hPsmN4LbKBsyny0RVM1oj4R+DQYM8E3l9PNP
YKPfG+NRf5EikHRxBb/UyBv6uZWOXQIt2RjYYlsxsPbNqL+jGaJxMAeH55esIa9Hb8nG0O24X/dV
Onl5S5BV5kz5RkGAuQnR1NJtj0xC7FTABtSTaDvTrywq5D+ozf/oFogjbptErAgbvUhL6wRy++q5
ezztv+lUpyB1FhGmzHa3mbvNoM3aFeU1CKhl/VVWT3plRR/6nzHqzHl/EDaSsrkxXwcZWUmZx9vn
5tLkprayLJxKtSkYwI7FwMbA+KS0FYL1JCncFiQwWdgUloaYP8RzBG6bCYGFqJx4nt2o5Q251rsl
FStp6vjbpuHmAkW74kYLroa2vNDQmQ6NaraeWQq0lZJk7cUwbTpEmOYic5GcXvLLOQQoLEHsVsrg
j1S9PeU9ZQwWaxQxssVn0dbrxeap6Kzb2lzhdIXHAsSnM3PhaSFs/GwBAD71DnMm2dsZNtpgkjaO
0gWr1vK2BATQPcsfdJe1r0ra/fkWZZr+N41r8Fxakp3m2fInLPyH5/MTm0HPgGmoL5UJ7tq+jzOX
X8gQL1o4Ga+tLq0rxX2uM21YvCBOF+6oV7YEoQTHQaRL3gUan8YGCKVJCEDV77prKMNUYh2XmXUD
hIv0R2K1LDWSt7qz5EooFU9oHOrgAiIk1sF8zDLwWZj/9nUY7wENU6maPB9mEnAlqPZqC5yPnEN2
5MyPIaA5XE3aDGaJRXEi7QtzN2ikPOk7rE+tOFX1nUJ1XaFCMJhVVgSkm4onop8Z3oTd36Pxd/S9
zDz5G1kMtU+knot1iobGouFhqPbHJAv+kz2K7sjKRnIFQQsT1ihzP6iBwskzGQHjV2/nBNWJ8IfD
MSK1Djyzk5l3KAol7Yi48iVVOYbZxEGUECKpGeF3I5JPOEa/UkqhoQj9SpATHHDVCNWJKkPZR4E7
QtmYVcUXqUZgCnqt6zQ253qUB68P2mTDpbhdG0VQ7QYnsDbgIKGPW0Xi2Y4s7QnhGjrrTDiXxTm/
I1ys9wsn+dCb7CziIN3UU12sg37aGE2I3S1OCFCxkUXrPdfoOqXN1AcE9DS4CDJjvnCnvmZLZ88K
p/cimLTNyLRaIi8lnLkfBCQaNdNjVKKjAZbSWSg6vJ7ExMqSF8eJvkJayRglUq3x0GwMG/K75ceo
5m9SozzarPctgjtSQzB0MjGwO9LGIBMKIT/HIJ866YAcUOexiks/m81DgqcT9P6V+1mzYsTkz2gS
xrRZKwoRijq6g9owr1EuA3XslTsOgZPdWH8Nsz8OcrXje39lgTuuztdKUu8qtb5h8X3LG1ghUxxf
Q2O8OeokQIozeq3aHmXu9CPmkNPJGXpfrWmCWxG5LU5+1phGz9V01ObCi3sh30lFydfYbiuwc21+
0QZtAL5Htm3QGsXaRKDAddSPiU4CYKz7SKpegdvdy8R6ez4o+ERQ/jUJ7Z9WDlz2L3vvIIRfV1FA
Jq/ItlDKlTK5SlB1k6L06zI4zMZfxxjuzmjd6vDb6IIDnVKfs/QSxOpFFa2LFsybe4QHEOuCQVoJ
XSX4FfUojTE6ZIwaZrUZL3zseqLIfp4aYJswzwFh5W3R1B/6+ygDYYPD7XO+03j+RvJ3KqfuZZDV
N0tNcN3WKIUU4XVBt0OqppwG/PyHZpy2CTC4sEEcbqyoKz+MloiNsQTDBQTLvEltJ22EgumuT5R6
rdSk/fSqEsbruo7f4R56plE5687RyGwFLzeTKXDRy78FwbT2Ekhl7ONOYlIbfY2CxFJ6FydHHV2r
qzxujlgG+q0u/kzAmeXpxnTIkPQjWLprMvSIBP62aNYIW8K+oxXFYSaNini79MXUOOiBoUBZ0VFa
c+R1HbmSAeEouVpZOyOW1/MsTl1AgNKk2u84vQyvRu8dORlgN6PFjL1UUtl4wDQ2r7u5/HHwWdm0
u7T+Eb41AR6Vc8iQnxxYFRlkYMnrNsOR1kde3sUu0Y9+xb2c5Qmr8qNNc+cREtjnSPn4luPmOITC
URhr5sOnGqBHHcKJuQxHuiT6lqzI5p5UafuZ9hbDHMmy8NU1+b6o0Qjjej0i1EndThj1vpqnzqeY
vQHxfwlyp2XiYz0WjkxORl9e6ZsOM2xgBOveYLHCSwwwnNYfQi5cg4Jck8jrIGmgH01vINIqZjww
+AJW6SuUMHa+ZKUo7pC801BrXKVVHY8+ZAKaarh0mMqI3YAFGBV3Lp7tLoB2tpAwXEyx62hYQs6y
ptiMsbRLaFrtgsYAbx9aCevH3stl0ANV1BfYLWE/7Xas51tbtxwwE+pHiTevMJ1HHJSkg9ma1xvE
Og3AkGCIaCqSp3YgzYBQljImV6/Y0szwC1RtulgSxmxs6FyI2h96Qb4xY9RkbmH1A+b5brn4+bZ2
V6pPeci/ouSNFPnsJRbMmumF9jJWcsu6AI38gWC06kW3/U4KyTVIyg6C1g+DPNnkc62TYDttmsyU
3xx5aNxRIQDe+ZXmmPntaV2QOrroAylEIUk2hC4zXt33lXyQtHDeCDn5IzpK7nlblcadePng1EVE
/BVUSwz2e0idYpXUrzwwJkmV4cqipQt4dqSvuQNc1fMcj8k+tIvC0+PimJk0xBNVr29tMG/lbuZh
CxfIhylbfmu/KfQ8lYrthuCRyMRHqyJnbfvYPholT4fBnXYBJfaEg2rDxiSi2spysZonNUVGm9+y
JP8muUglh3Vhx2qldNPK+ogvMzp0npEAKOyXIhA/5dOs85LA3dyPxT3pTMIVTvT3ZvjMhGKtzDJC
o2avo7T0eQSAdqF4YI+rwFiGc+jK8OEoC4AC720IB5Y9EhKR+UnSgocrB2slgMSt8ceRfGnPtVdq
wAbVsSAkklSAfOZYh7juM6zGzFhw/+Wp9WhgJ2NN5mHz0pfxm2NlNygBiGq7evIzhUg8B+MP2kM1
PSzhv6Bs9S+FfqvHO7t4HWx1tXy/WH5yKwpPMWLKlNqmCePpUYx9DTl2AVyp6HqhebphSxYHA1ki
f9iuOYBe6shTpfRd/tsPfxX7FrO3h+N3lqADBaTSEZ1mAKXJwEYpDn/vScbvcZ9SdtfIJof5kXe/
S4lAOk4DlqcRZXsqaNJvBN6DlDsg8tHCSg4tIT5qSB5a0cBRTzW59KLWLEgoJUZlTLslNi19WKWx
xD2zJ5wymbyYrEdrPkLdnyfr11BEzBjoCSQC30ntDvJpDk6JYx60xQBVNpehpiUE9703y+xYJKRi
jhFG0ir0YcxN5JctL8setfdoou31rlUM1cH9jCRtEsrGVWBT0AA9yBO3/gHHqZ9rpF+HlDKFJkvr
fhx/zDr9lu2ewqIdAYdzhbQbcDTYtlWLWDkqHq05Jxhx6OnqNVnqaIed0FhRw3JfBfTnYPe9TTDE
24htr39rEcYlj6T4SfIPUkssbgSQhPJx6K6JFD3E3BKYh7dyP1dD/w4961RUZBCTQ3smR1h9TSu8
/Kx5ueX2xZmf7nGKnuzE7Cg3Ky7Otqy+i6i96tKxUbNDMUOZtMOvuqGv2TrRW2yBh1uyO8zBcss4
P5gwwrYwsWEcWcxGAXZum4YDYvGuyHG+mzIXvJnl09dfDRNJIG4VuhryOXnyRmmfckPJPeJ1Kz5K
ItzHnFugqR1ijiFeB8ItMa0EVvvwJhbXApf7iEBVV44UH4YrOVV4gQnS9gmArTzNlus3fCElJVtn
/Ujm74pVSaaJdqcqpDJW30lcXen5QdcpOtccnCDw0mnPiKtMGF8twD1eQf/HAuOXe0GBUGY/alcT
Iqq0s5TXVgOep7zK2V/SgdawDhWuLnQjFhPGoZB8dtfBIhGz2ijjOak/BgLkNdoqnFzqvA3VjRTs
IUtM3ZtW3olAi8WDSX8m+aQsxYNL5p7CuRHK2ywihp4KrFjAz81vrUfyWHJU13+WzL+ek0e5TPbH
RFOxMH6hdWFYNhobO/W0FprnoQs/wgOJSh0iebSz5oZjsHkEsBBslxVo1e80JnRCActDVTLPeh3Y
cuHz8XY7inSZzci15NZzHDZ/WSNZfNQxoXd+l4fpPS1D0uQ4IckxIInRLuyPyhhPRVzBD7VyE+xx
2IBgWutdvkktoulZwVMA368JFTbH5pbUirKZSNjpU0d3yyRXH3o7/xQy0dS1geJsDnNIxg1aBqn8
k7XL+7cEqGn4Ldooc3bcdZiVTvpwGalUNkKsF/gWs84J8vUIhN25NrSiTPM4sqD6FeivdU53cla/
Uf4nflu10EVqgJmDER9zzM37sSfkUhsj/TKPDUa+lM5k172CW2a6jPLo5DCV3PQSLyFiw4H1H5Qv
gQ4GRwc/uR5h0gH8EWtpqk5ap+xklWtyFh5MjBUtrsSig+jZYTMpexK6oIxnHyPQXYCfg07fR/OU
ntyoGP0OaVxBNVEr3Cu87UH2zrR2xSv26AuvM6qdOnct0r36U5BjFJ/INis7T+3lFX8cbHW9TfVq
WyaBL6LswGUFsC3BADdQAOMqEmikAP/nOCKu5bjNEnS1I7niO/EiY7aZ2ROajQU6lkecc68G7EPE
RzlvVNYLkL/VrL+xr9sJQ27sfciaGH2LYy3T44Pg4xla3Phyl1GwV5TvY2Yre8TTALeA28494YjC
IF5ceHz2ZAOmp9ppdoU2Q8DAiA87VRttT2hFSZOA8yvcdmqPMizfYAV1q6bYD71xiq0lNe61DIJN
1OnkY0gk4lDGEmjQcWov7zPzCK+EpW4QniXTnsJuc+yWz8SpXNgAayzg9ILDQzEGnoUcP0clGq9V
ogSa4i0fVob6oqg1AmpWgJN5vaZ4Bdt8G+QU/MVGrSFcalQJJERU8IhVsrUKCel8opI2yCK2j21J
KTmQtQL4rUGXOhY3eraeGlfHcaWVEVUgLPBabESl7zmpiB9J1oA/aFif+G+cf8XTa6mido06EOuz
O4CODsLXHIBC3nCtZATKqKlj/A5uG8EPBA99bQ+ErGm4BruOKYWChzz31YhkWQBIEvnSlUKvYRs0
XyZZQA3FEWwTVmmzsQvSxYYHd3dOIn1TJekx7y5jl4X7NC7qW758aQrrvQ0OyGhVP8XXE9U0arui
E5wnrVvZIV3SX7Q6HPLVYeBKWDmGbRgk80lyEoUqbQIDS9I8SM69bKSHJtOIj5sACSNFs3LMwhTt
/ETEOKHjhc5OSMxIHotRhDyE1s5phm1BaodJcLc6y17u/DSFPzMJmvsQGzUt3MFZ25R1o2W7Mxex
iOwd+Mh+xzMShZ9afE/h+dSRvkarAecZg19BdhUlnM7x1pKXACOcU0H2HFPziB7zuvYSRZ8NKcBO
7FG5rwtrdHPzvoB9EjIx2azXFSx/mUSgJv9mU4rNK8+BtTNDPfKXrBzyg21XlowjeHAQJtGcelNe
E11i2aflqM+5PvsgaH8D7LZPEgsHA3WqexgcgedakkO0aN6eRdkhbq0y9k5+l3WzwpSht5szKn9j
I+ikrSbU5vzrhnZtmg5jAWsl95+pxvA0UarCbYxO3YV1vWO8Xp+gn1ruMGchVRjHx2hpJ3MKwz9M
p66EDHKBzaZDgLMxWIkxRwlUinY7FXy2XW+9xmVKZi4kcbHRYrhNNXxjuzj3mnws6mhv0zuDLn0s
aVGOeIyZ+NBx7tM7EF5EWKOzoFZVKimLhFwDs8+lEc2bOTCFURuiroQ+nbup+0C8odx75w4dI1jV
8mv9bnTFRUrh/s36mbCGQyD9DE7ka1q+wee6YZp7kIgelKPfWky1B+plLm1Pw+xeyM5aQ65cDApi
FvOMxuFIt5/95rUmpp680YU1vqJHxQTnMomfkLASRX2RQox+KPvk4YbWhKs7W+oY7KlivJEnIOhv
9GKoDXa55OWENfIw0wvH7/1LTjfUrFxH+8Z1CLrr5pn47XCLbS2+NEHwEB0UE41ixnNGQrUFCDh4
XNleEE9vW0mz03ug1FaO6lltiBnlhnCLu/I77yTyQLOwvJi9UlxyS5SXRM9Dz4ZH7T6/V5U6tgVU
gER9FTtoTfq+ITj6XDEjCxmfHkYyMMkssJqrM80Vl3u9vjYl09kadhVHW/aOPiTE9u1UL43oui32
eK4CP7aw7V1QNYrnRPw5qWlILUrIjGBgcOkZLjzU8pqNlvnGvzQ/NFV2LW1Wm9k38cWxZnkdV81B
lIF+4hlGlDyfC5s4Piw/xbUrEX5lk4Bgq2Zv9uRwFSK2j1bDYe6KZimcQ6/P29hvVKuDbq/4Blbh
j7G038JoG0cmaTTqZ0/L/hToTUlbB/86aTFiU6oH24hqV1Ub6SXLy8JXQjwNtgMDJnKwNzLGNQ+F
nf0d7HQ6VKo1Hp6/QmZO2LAsXc2rEgMKAuz/oguVnL1ejG5mmhRIoKdgXmZGatA5NXTal5dOTqqT
Tvu7YrR3KKxq5i1QdUojg26ZAGe/kQufqk6khEmQgraCNUmht3zBtbsJFHDVekKIrZ5mxTGSu+JI
C5aCnJzXaWFnKq0SIWwxU3IFm/YmW9K1RWv5jgGq23XStmJu9tJJteQGxAp6+jynPIwExaedE0PB
Sn5FKOYZbPbaxiQeE80SEAhwfM1GN49RBYFQaqFgMWeh7h3TfG0Rhw2wh4tXQadq5pMgmEsPGk9U
Q7uVx+pKVjU91ShC0S/U+cPqzpnU8hPX94E69TSmxk4LocJXoiiP8MCRiSnjCbdntx7i94r8cbOL
8fdFGG8ajXJU2BFT+0Y216xncgo6BECVwu2xM+GoCZomcUKvKtHSPUdNCUWOgZAe2+n7nIkrQtCp
/xza9k9Uzek5SkLHFVU4nbIOuvdAN+qIjpV+l6k/4K5jxxgMKPrWwRymXzHtIW6NhMrBPkj3pip+
0BkF+1DKyIiNRxp+hCkKIkbqTiVbp9CClqSpEuZh5DdgyT2wvn+HJDC9fsoOpUTM7GiTl14OCl2i
OMjBU/Or//9FI2OFrYMkI5ObTBxY4kIrsTdql6aKbyhJccbOEGuQkiznxjpI1tQEgdtZ47cqpzh7
Uz339b4gHFrvKB9mPdtIZi29hyqVu9RujdqZt3bNwIgO3SVSqHsaBRvQiCUaXtkWEr35yOwtBWJz
VwL5Qa9I9eqelA09cJRz36mbTIYOOQd6crVmtT1XFu8/U4LrVBOKY7PxdVa/DafgpczAS0ELZqCS
ydX++StTSTAazeRBPAUjgnQYNx+rzJX0IVsXKACzQXO2zaTYb4M8NusdoEQfJcfGgPGEp0cnDixS
QUzb+rqbvspsNyRwJx+VZHB5clwp81AzuQ0tI5PDPhkxnbXCn1kZfpMl3a0cY40z24p2HI3hR8Us
QLfH+ov9cPJPigiHnZVFu9lpq5uVfjDAWGuBdreUwvG1WpgnepMziFB83mp7NPs+wIVill6vw8sN
5a7100wTR1RGIeHvzox90a42plMckKL0e+xPf6whhPubRLhHhcRuwvtpl5LDgJ7cWHJbHkrd6Iep
sM5WFee3HC88PzPFtckQ/p0OMi6a6uHQUjgsin4s5SubhAq1eskzJ7/ndVeu6K06m0whukZpzG89
sZknEdTpOOW8iy1/7snDHnNb8/GTkn43XzCRLi2+t0FRvsKtosbEBoOgzwUfKe1Hc9dP1fwQZegP
BOgFsXLLCTQ5Q8Ama7tkzhYVTv2IleoFHe9N1UlqHdtm3mZYTddCQ4YzVhQhWTPQ90ZuTWPGml6d
QVHPy72TXO89n+E1CeLsk611Q0wNXUgHHlZURlQV09bmJuH3GXwhenFyVp1LYZXnjK6H1ztyvcab
jqL8+U3+7Qb5qdqlJdquqrPfE0leGcM+tdboFy1/+PmlkVFINEXPVUhHNtIe+9/E6z2KlkVLd2gt
Ag8XwYdeNl+EUjVentxztv6A/Hi9Q1rg6Vy0egsr02xnXqcVlld1UrBCK4HYoRfvU2i/jRn4RGMQ
mc8p3iJ5d0pXRda0hqaRqcFKiwh4Vz0alDLhbVLtgo88R7kANpyFf6YscJuQc7wKXlVugxCHN3Un
wk1vXgamavxRyvpWjfZjEv6RRL3VwLIQE8wIJIFnnT2NfQQkM/tXSQYycCDMEs0/s4CDkgUzoTWp
pjC9pHkXKTKmGl0Db185oSt1tI8MixGfc6qIovYbp7Kxjf9GFXbJa0V+07hwVA0EkaCsbzH38dpA
LFDLm0qCmGNWUb+yxhQX2PhbN5d6SqYLLdDT2xkiI9CNehLzAZOBSd2/DgBwV2GyNtoa7z5leJmW
N7BUxprqqSRqkRfsoEaorOQ4FojtksGHmRpU0kMuiaCa857Yt6AEQu0wiNcrmiQJZgpX0elwlLlC
Qn1ORPoc7SeN4IOekVGWn3MYHlURq3eOHIayXcBUMq6PpoG4pU9KNpum+GBOpjAbZ9yHusuv5mh2
DYzJvM/WNkX7f6n67nOkCtcy7W9e5PrNkWdv7LXOrUfM1ZYnplzyaxj7j1rUDKOZmkh8jDOzd0qc
UpU9hY8gVD6CSeZI+q0zHzC1j85ptigvvUbTV+pU4RUhweuOmt+NiETT3mWaGyGAIYtBeEK2WUR0
fSpB21ONaG8wvKiD+E9b8rnImfSIVTM/tHISntNbIGg/xsOiRGi/uvw7HmdYNKxPMyAv72KSi8bw
KDCvbAQXJ7Ozt7Do98lg47cpYsp6Jj97naRTwm6l4zQ7po+Dh2A1kyyFoVGpImDt7HJE7Sukw+E7
xD6HrWo2dqKmeC4N9Fh1VRU7Ilck2PXplZa11f8pmvmTFg+h3zp/MPInxps6TZ3ApuzSWBfyNRcv
hQmPoPqewE6QNe2HCZ+9yv9R0CV7EEPtyvFvizcjIjY+kV8mwwEO86wE50JHcvHVhDTxgb6TwibR
k4SuGXXQwAiZQQZncAqsVB2930tUkYBdS1yMSYNaxo3sVMCaSTNIhLQrjcZT0yuMVLfjOSROtaWH
YLGQzOxdoahsTU/UZ0fRKKJ+Nba27W1zXcyo1VHoZPpOy0htjnvZutbJ6Jxgk+scOuSap79qnik7
HF/iMcpPiL4QgJQOWaamFv0KA3vXm7bzBruy280pAWpJa7l5GUlfit2RlYReIjJSFNCoGCJ9JVGN
ROA9815ep3R0wpRB5zVI3+3N0L9IYmOH+8Ax3MLgQTcvTA766VFn1l1PAs2tc+CHwpD/pmy6iZbp
KzG4tRF+IvDbifAveDHEDN2aGOVVq3zzwErTz8ykuoxXQ86Ejl5vH4Pe5NDM68AnaEV3VWdUiCCD
1oIsAHVi2ILIyEdpPZuieZGCe1Y0xU2l6Xsi6JWpapL48QF77MSCCvy8k19bOX7riZClRQYRp5/7
5lufdVciySvjAhlX1xAVwgqHXLLrTAWXPqhtWkbx+NlP9p8I8fG1Imf8oqaMsJ7fjyPgHwOza19k
r9IgTv0yCIWUDJBRHj5bNDObRHQICZbfsvgJLeu6u9KbGui5Sfzzj00mKpKuYcNXKjIZ03C65kEP
lNJmJBEQkQ0VQrul0XhbcJd97KBrB956MwboOJ2U9F+MOBqA8xN94PpcOylDjoqR/oM6eVVzvtGa
19GLtkscANbIyEIgbmZ+CoYOtY9J/KOG3w+bggwNFzgo6db3yeSGFn4408Oe3qwkWAPbX0X8r1ao
Anl8oESELDMTHYWuyy4fybog/sk6kQ+1qvpirQzMaJJ3xAdr2c494Qzc9SkOqsEzSm6GJYJC5FnO
sWYiJzEuVihBetJoDKunzIO17bhjPfpahHxPuCU9OONncXbrHXOzlk5jNeGbpgHDkIwIRyLrSYMp
r2X4V1tictKvpQPf2cS1IURVGEcPqPRoJEGpXVvDvI7/TOa0Vsg0KJe2TMdwIst8YP/ubFyiIlyL
mdVB3O0C5bG+EWq5Ygr3RdC7Fv/QoeaKUcecqR/skolyZra/aqSHQd/L5rrVACMKeUNrpg1d/QoS
iFcerHAZ0rb+W7JKEvHRlr86R2JI1a6BSipNgg7Txrx6QaDkTzrBU5wyQcc7ydih0hDGqvYqNv85
AnPLWSksp4YsonFGgNpuNOp21K48cYnbsckv80aOCddgMEdF6jYadprhjoKlYH6fNh0deATpCpFf
NJDbTzq7jKxLmm07FsI6/X9snVdz20y0ZX9RVyGHV+YoKlqWX1CSLSPHbqAB/Pq7QM+tb2pqXlgS
RSUS7D59zt5rY/Oyx3Rpwq+cNt2M7jNsv1XvvLsenL6j8LlO8/IQxuhK4hffe43zYaUNOiLtC8/k
quVnmQ0phn2zngEuxQFXPaumEeGccX6hN+clJBoOyvk0b+tgswxOp/w0cG2b/cnEo+khQNAttGzj
2SGNHR7bwD+ZZyGTUbmuKeW8/G+kPMB6GjAunRQ8vX74J+FfFyMtl+X9xKBOf3rOLzv+XXTbEdDg
+NYrxqziISiONgpPeS8T/vqcrfk5krCewEaS2j2imF95zWdbndyg2JkojihGiR2HIUlB3QVfmdGS
RsazSaSGLLCmEIWB/ECY341NdBnj3TF5G4jiEbO3At+Fg4kMR6Q+1B4rzMIrmRCzxLS7CrF7/gyC
Zq34LU5ngzYi9lHuvIIrPtUoyb47828+MsIg1nooaipxYtbo+1Dk7LPIWdcwoTl9DxlDTlusfX4D
fyRUxRUpNBsCBEAPEaE+JpsweJ48TTeTAV6NQrfFQ1k5DFRK1Fe7vMqSQxVg6HOrkIBKJd8sEz1J
D1Fn56dR8BE1P5jS2ojhn3H9osxuBw5D1rc1h8eZscsrLgP9Oqc94ZL6iA5+fLNmy96WdBn2JuTA
92g0f0Vcho9p73Svge1uezf7ArMaP4o2Gk7dyHCx9/pr5ziHYc7EkcX4QSVh/mzkucO4Vp6Ndsyf
s7Y0nsJwg6i5xdcLNpFJP8LNhLMZ/QLf32vwqc+ICdNnBItHK47R9RVVu22dOXluZst4EEayN+GI
PN9vBiowTzHDiHNpXD2ZNmfLIz/eMMfw1SRuC/2R3XxTAFNjetFXoWF28d6jCjXG/mDS+Dm4oxU8
JoHV8NIp/SVjHjF4wKv0oatJa3Yr+++syG3w+y5lWObiFtBOczXwMW0sZidEdLlvbTqC2pqiP8rL
brrnQmVKX+xjbXjX/24aI0JmnOxgo7f/7r7f898DnIXqA9hjXP/3BfZ21C40xukI285VLzfzWBxi
TTzJ/a5M9ilXzvKFsUrp61r5z/vDeuxI9PR/R7qrGWTGxtX2XT2xEgU/x6mtDqkmnfD+hXZujSsp
E19tErVrnOcl0jd4Uyh5f9bEsO49x+92ppuInwR1vsrG/p2OcX42XXpdYRDRdDI10qbOyz6Ep8m7
9nN/7TK/Wbiozce8ykreZpaRsmgr2Z6mZPjLn/DhtsJ/r27D+F020Xc8JA2skpTgqpuY5vnRrORf
x5fqQw3zHrED9OzKSj8sdn/ddc9O73zVUxNtx0m3uzEQPL0TfXarfSKy/Fk7SGvpp5FDKmhSQFFr
brlH29MTJoE6tC9zIns/pSdP+MLFakjoOM9ZCEIVqOYeSaD+aYV641b1SdaoK7KhYfDSyBuqcn/f
ipk5Tm89G2HefmYksSdGQoU4SvuaCxxKVm4+VnE0MWsOXVqp6gAF9XuU/fAMfN5eS7x/h1hm8wVF
xHxJYjrqKzkO8QFglqWfRYlN1QjQAVSWu4pJ/zvp3KJzZodpcxpwi+xhRx9MYa+7vsmZD7fEyxO+
tzwym/0tFp7kQBhYuloALafZFfaD52+7ElS5sylc++r0gziYTeTsVSOD6/0GyxQdDQu3tEaye28H
3W9ElNKdIc2WXilWqsiVrLld7h4iRRKGtbSN8HSR7zjnVbnKYXei/6ezdP9mt6ALAkP1MocFa/X9
ZxUFv2jwzYbBD4+rkxnZZ5WJfVcJjyaC4++QhgWsGqQa5zSNN/nVb2X5iKqYi63uLcpecXbqznzy
TQcpG8dbXw2PNT6JjSyVuWW2U29Eg2bBDP4Q7FasrCEy106SHSc1/K08BuOd8qEppk955hc7XJtq
m45AngMCNi/mXP2Nl8/ud8XqmfRceob2s4Wj+tUjN7NmlHyRukTyWLbjAWNMusE7Vh2KNLFfyZ4C
Bq0ynCvLp16OxrbzGfHeP025Lm9TaJ6bxsU41JBbkdBRfQm6XdIFS9ZvB0kYMJ3l0vwP0rn8mMwW
aFEdJiczUGdXyu6WEWKCsV0/iAqV4sR5U/klysMUwnM5+e9xSeiVya8caF5PvURnNvo79JlEYc2G
f7UHSzFadCDxVlm6nSztPCcm2XZAMNmAQ8JW8WkOP2Xm0Bjq+/nTqxEZV2Tsqjb+zgKPJOSJhlNd
2FffgUZJKYUbqvPUcAwG60Eun92/iiUPYcTQc+WFukLnDMRl83993/3D+zdzYT86ra6O97v+u7n/
LOHb4oSQeff//dbBJG01lk2z/u8X3x/YWdOtiYtkX6t4H/jOrzpHmQsgJ/G3Wkg6MwyjwNkSxsOT
x+Bet7dF4nWbpfPQsXad7p/VPqliQ2SJAzMIk3zG5ilOQu/RqS6pP7tPdWQWB7ehLQCU0n72+oDR
fDtlh165zxXg8V9DCEGWoEQKdTuhkiWY62kw9UKW/J4LyBJJGypkXLz9yTb4w0lSnsyCjpI7K4nb
nOzjJvwlHTGd+v7qjUmymmPbY6SPQoOFHg1uW/zuHIp617D2vjU/9ItZ2lQ03hpTil2Y9x2+F7oW
luVszKWpQZNTQ3J3ED7FChVpbq9tI/rtZfmiClDtRbZkLIZzM2w7rHqnXtB9cac23ri0enZBP3or
L7Z/oqUUuyTxL2h0SX10oz0WkQD3nHqzIoy1WOPjdUhlaEf9BhGWdQxMpc5p0jXEArbXKO+6W7ok
aBhzN6/qjoiAqaPFP47ubXTq5lpb3SFCFraPG1RhaSwRq1uodpr6p2KJ3vkhXmi/2c9MTj8CGx2j
nWfJEVxw1HTDBaeBc3Fkla+RVaEqcUY2m1Q+xF0ZUktkj1nNu7kfkOc3dQwB0I07ih23vEaENdXk
qyJaXBQJWmWbRCoqOB9tKxuYQPqTjKw3+dpPA851UlH8dsFve0Qf4no0vxlrnxBShQXjDlP6aODT
8FzMiEarUaDqqL8mT7Q0JYXeRlrWh6rwj8PAIaMqCN204pcWZcSKXeqvVdmvCH2rXTVSzy8hixX+
j6QEEeZDicmgLx5al5Ra2fEDrWi4kFldPLi4ElrFiwVAk/LYTvepOcujhBc2FMrc9HbW4rJEnIAx
cLoQnowzQUQg5ZdPvTGiDbB8pHxFwf/f51h1jY1+sUqCthNjdreGM7zpEDkSlZbcyRmtjhiyz1ZZ
85pVuiM+u3E3mVWFkChTFCaNuDYTdslOa+dmkd0W+pL2Ie68cfKqp5Ej9oMpGRw1T0OYjDeb9hSc
M3EmR7RdUbRZQ4rbDHh9VrxWsk+QBWG1ypJcX818/hqVMezrgXHh6HU4AymiV2TDFEj5xl0h3PzR
EN1nwzD/6Jh/kUS3xImH6mrhIOwDKOZtlPeXksbFEWUaVtnq1XLIobNHRl6ywHag+5xDbd3f5tDe
O7I04O8YP9tlv/Tt5AGT+QoS76+oYf8aBboDPTj1ueJMTBQEHYr0VjjJizGExUGnMbNZEqpHr12Z
0LJupNYIn/+nYzDAn8vB2nHxrHj6xYm3lhfXz01kATftsa6hUjwUUZvfupERnM1itcuN6DF2sOEn
Al67CjC9tARiI+H2p0vmseOvGIkc0kGKh3BOD4O0ERtH6kdKNbqaQlQHHlvcKuY0DVpw2Qk6QsQ5
Q5BifyjdgY6Sbsst8mWx5J6qTp4/Wpi661bwPs6aKt/mERyMzqQ5642YnkbsKB1ddF/5fwlwNq7I
42um72befzNDL5kUzTGxw1UMf2WYhcLI4PwpdVacmJ7skpwwCgJxznWPkCsozBTipUw3Vly3a8Vp
KIh6XHARREekVohI6KWm/aWavOeotYNVToG4nFNrNGXJ2h3w5YwVoFm4gKSDozzuW9PajwOoPJRW
4bYyyUTmvxcxzRnDJHMkXJALbetybp7THZ4NQtWq+IjA51r4oNILuDholEkeSiVA+zbs3wett5Bo
iArzX0pwImPEso7z8ag+x2EyrnKyn6l4q/cCDc2qLmX7cP+0Mn/6dTAsJEqAW8reFhD1yzFUT0k6
udfcQ6Q1269Drd0fuvPovKS12IeVdWLKRjcOZ+YmJY/Kwim5lmH8gYAIb3Uw/bSzkN6rafoba+AV
NxK9s/y3oJndVdIV15bk701ijXAROwdjCb0MhUiu0VzMRhYqTszGpYwBkSiIFssMlxZ9KsmtTnL2
kbJ8LN1arsMx+EEad7hm0OpsNa2CMknWinYaiJjg6HIW3FhqpI0I5xhDD87LxHvNY7+k6aC/prh6
c/sGMFv1OWQd43Sasys0hOsi7SSybSKFjDzm2kmiP+Rr1gdnmUYXwQsZT3Ljz8fe7adNgqwb/XtE
RwVIk189jGnQn8chfIpDuevFZ8sSeKka11rPUCdWFaC/qfJMjLDjzZO291jZ/jbIMFhlDl2QQdN4
GZVpbVgYRlMCMTMeTFxINd1SH1TrmqCkY1wmN52a5HZ3yYvpEb6dmIhhw6DboFvKMms68H4+qFSO
R3Rsz2b3B1Z/AVKGNgUQVbzPDmd0vSBexsSCHIH/sW7NlZz6gGQyRhdANGZ6fKO5lXQsbmYXvGOS
D07sKONJivlNhDEyXEzHPZb62Q0HvKwQpdoSD6ZRoZ3uCDkgCftoiV9OOdmbnl6HUX94Veifk2x6
JZ83PE4O/aK0JQulbvq/jlXNjzYhcwXUQDPv9CkvVbNzOmYEcDyiw9DnFBb+zHsntK/WlPpPImNB
FdG5LtsFPx75j3nWBo9NO/4FOxUd0+Wz+/0zZuASuUQ3tBc/zAqk2SzMhaIZqbL/c9MsH3m42wY8
JXSKs1qzqBogJO8cySyJ0UQuN/f77h95cGyOllkwiB7Lk8wMfz1pAuLLUL6K1Oy3o1V8hk0RPBEu
vQYQXdyUQFFhy+kIkaffBEMznHOT8AEOfrTVtXkANY7Y0wOSzDvbyLyHPDGKs1UiHmWwwodlBAXT
ZfiJVH5xhaSAJSAgD/hWaUUkmomuC2rrWvcknvYWT3LF8nvy4vi5GiFxlENfnzufTpnURJ4kUshr
rUx5vX8UtMveqrgUA1v9xHiQvbPuH0AL4rXO6OcgG6g3unWzHybvGof3k83w97vk76cIiL4GfDdq
PM+BP53LjCS0CaR2RXjIWAwSue1yP4bj+d8jjFB3JyPjRLHsMKjs85tnrmYTIRYd2eL239112D4W
biBP/8/94E9c2noQLu7fPY1+AeDTRR7TW+/OItrMundcj8uYk+7Y/W4Pw/I+Aj+5KyLTW5uCDC5O
fMbpfhOKBJdGZBh0YHlNaRTcb+9357LCEtDm9BTnKHn476ac84zeHXtSGYaVsRpggRhkpQ/5sZv1
y/2BkVvy0smKXMvOvMx9x6q7PPFB0cfnshWb+133m8xtYdXkKMQwtzirwAvkoWGjTeicZyMK4BH6
eiOafV0RB+EiBUF56ryVWSMuvcd+XIH3/OnpPFpP9hyfJ/pUP9UXLt3xaocMK+PpNYqE/EH1KXem
iL6sfNBnhDD1uorN6T1w/JExUOhBzOHT2WNcgDPWf4gAjvwgMrgk7x4ZsravU4Ag9d+jMMuhrWLG
0/SPgUUsFQTdGTE9kCezwYhl6wkXUAt6lQQ29DW1Wg8CQGE1RcWeAHnzDQcqhTlFtcMJIaauuuUZ
9V2IpvtDoiNZj16J32gAAJl48e5+/0yfZx+G0JZy/GMfZq22OQObV79+N3BbXYIlbfy/G6UgJaSJ
i54jI4Px/gVzMv73IaSrFZvSthjGc1jiqMw3339MV1c3R2FxUKgje+X4tDzy4NGOXCzZfq03OfXl
pazGPY5kpOJRlewnv5ye9HIT0f9DSZ/vBs+dUbEr9ynU+EZ8Tz55LvN8Mm6O2qiew2BxF81Dv6rV
WG+LNqRXTrtt4+aT5NV0ht+xfE/bPvrMyvE26OLWQ5B+mgkverIKGW3Ld+l19XmqIwPKvomMNDCa
Jxoh9ItdFBvZiNEALJf/cL/hENPtA4FjKegnXuDl5r+v1qiajTnT2Mj/9xv+fdQnwyaJWMT++wIA
t+EhJBQeUNYzy0DyPKvi2RW+vvTLZ3Q7ukdVSNr2fHZ/VGawaytkUbRchncnR7ZUDP2LG401HRvM
FZ4JrSvsAYIK2eSbDAfjBmVie0zCfncXEN1vaH1JfKHjuBaNbxyZa6+1vwP3q24gOt+Cts6ubkr1
5GdDj8ICRsIcuhf+63I7mpbaewX1a9AtMn+6EGIY4GkNpDh7DhLutgMWnKEdgujYbgafyc8cBlze
OiPwWVR6pzsSsZVG2VSkGSPscPgxG9aiYQSA5m8SnauLVfDWRUzqX4fscRTfHCyNPSqNYh3m+qtQ
9q+OfsNOwC6GlmjBfgor7xwiOXEzrgE1cR4l0i2s8uCkJVbIFvFSMCoMwdARrjHg8yIugpOT8y5r
jOopozBDhUnBzkD1hHb9SQmQErU38g7pxmUY1mPBdtjocquFDrmkDjqKy6HUdDMCzs8ryALpCVfv
h52AbeFAvw+Io8TMRl+1Ud9M+fODk97yfMC2wRF92wZ+vUl4cdeBIUlHoil3icP3WHvGIaGe8JYj
Cf2TT5IaYwgWdrwhC8PionG3lh2Zz0PCuKJv8z+pjIfXgJFR5iUdZn4Mc8akrIuDN+xcYYmykmA6
1NNX62fHyAi7Uza8tLZdnz0LC5gyfcrnIl/3mdwFRolYSgb7QRI2VTcBrbUwM05mVr74nIm3vOD6
wPlNm+6PBTDGyXgo9Tqo679jIhnlzyZDlFa9Gxx10yBclNiGu1bDSDJbA5gvsyvnBOZrTQpfcIb4
R3OjAhuhR6c4mzEKg57EVTagZfqAiOXks+/rsT350g32U8+qGetE7auOLtlQPrM4tPu4ZncXZu++
1Y489nH7BYSmXhUNXK6I6pd5kqBYs/LfyvZmDvbY4D2NsC3PXnL4qidLpyjAWCER1mFCmyYcDXKO
d1HGQgG9tlgNfriDOMGjRsSoJQt6zWxirx0CReuCqWGQHqYCGZayo/PkecOBNL6OMmr8iXYjZxZu
G7vG1PgP8+lA36tZQS9DGN1O9YZykLP3ZkQH5Wd7Mgfca204gCuwgGR0NCb0jjvidBDrGNK/kSsK
HcU3s60B93PrU8Ct0Qe5DzLBH9NDydninOseHZtwpgo7+84FjIVLlj8Tp4vzMGmmUWjzVgqk3y7S
1WmmMjeg122bZUfLfLpxVUWKs+r7LYrEds3f0h5sXVw44hXrYTDEjtin3ZhC9ZLUJnSJchsmViLZ
kVyrqtClRk8E4bogG9q3uZ9wUlmzw9OKYnZStD79a+lVxqOc8q+u0PW6l+hDKuSqvNf2+ViQ+Fng
OeMkdEhI7bp6nhdvaY5BTg1ZNPycs5nrM9oQuNFE4xLqmId6X/XUNTb6QZHBDaGRhX5QFcFadGp6
kEzEM38WLAgks3D8Osw6QiibSNSOdMEfoWtX685S9b5PAs7vk/nSeEyWOV5EtB+zJb8YEX4ONXt0
bLBAhri6Xj5ewoGjQKpxH6O8fBRkEaLwNctVb7LyIPWBHcTEGe3G01jL304bftRqhur4VpqI410c
ICsPRoQTviYN7r88D4NrVqn3uoIO4ydpeY39+FOn1k9H5vXewjhxnVlcTc5Iz75evEoSxVrVwfNV
RRGe6ZaUx8woLq0rwXwZ8Z6dcSWpgT9ID/uF2+iNI2x6dZabmlobOnmwNl16abYF0mWmadE1k4sp
CkMTvJydVSbqSI5huXXzE2wYBvtVjD1D8xOJ9TmQ5EMgkhGXNwfygKGI5AxjH3CytjfO5P9xW+M7
gz3JbC9du2H+Lty2fgw0bI8kIcRufh8DFEfKgoNEB/85jA9YMJsTlSQn+wCsvo/4+iBb2mCyFjXq
1vmRaexvE0YQTSHjkk7gHiYD70kzx4/JRFJa70n+8l7Sj4ikOCbl1+hfVGK2D7En8RfDFAr1x2C2
SEzJUIqBU4ZdlRFZihy7qzPsD+++NSlk1fGiKENMVccSp2OEXDa0rV0yl+aBlLRf7jx5p2Y6VGY9
clpcxvm0dB2XJLBsIQnV7Wse5MjkUYRKZGHaOM8Dopl+0ZeQkLFu4bjweuJVMAQ9BwDgDwZMmYOR
15vWY+YXM/dadY4kNlQ3V4LVR44uyl6rEFtwlXQayzKt54V5kRaU7FHHoJKoiBOO/vDU2BTChtiP
NFMfIobfDu/4hwYPlVldxjayjpOLIKSKk2wjtGOdveF3UtrNtTWkuUZ6mm8cNrMN9iVrFST+NSEu
66QIgzwQoJwgj2+3pPc5m8Co3iOvQ/o8TR+9lnRkEnyvAyAeHFINun0wb36fo0Qo0j/omYadQ+nN
BpE3TOKncmtwOqVJlY0LniAhSUztG9jlCB+Tv8qyFPrfrsZxgis4EfD08kCu0in9W8ZZsGvi8Rcn
A3lcet7aXJJdvJ7xVCGeaqxR+17heBqGcFjHQJ020kyflGv8cjD4IR5rXgvs4Retqz06ld+pMX7C
y9iLGqEvmERr0+FnR2F9LCZf75NhaDh0060g4hS+Rn2UBT1RE/X5tkpMdy9nIhiFVZFRUKHra0b+
pxDNKmNH8SlEYh9E6rnvjeG/NG6Gl6UWgDMAXR8dw5v3wzLbViibdmUcRDfT9rE3S7Ky1GROB6nm
H6D/H02kwUPsqO2oc9Z5pRYGJanZDaoOOtCM+2nqblRD6uSQbdIEhDkGpqdWyRdPa308cMIG2KBJ
1yhMUGE+rzc7wh5oVL5F2mAYw++2QP4f08Xm8PS6HmTsnP1Cwuwzt3Dv/AdXBH+CcnZWjQKm2LZa
rHMj+BG1aADSRpAFhqZZ02R5HipiJurkI5/08DDihqY9N69xlZhnqrtghx5t4xHNRpOnezUwA8FW
mXAtTo9mmXU7X5d4t7FJBuN7WGXtpsxNxk+gQ3zGP6vOmj91HE+rSL7PGbI4L8+hXNQ8b4P7a8Kh
tCOAtVs72sLrn1sAfbS9nZP+eWZMx4DN69eTXAay2rZXbtj+zTAZrUyv+W5qlgFDIS/uPm2byTly
d7mzyPKgrcdlmDnqIupsWNleg0guTfyj3e2kaZPU6CUPTBe/kCTOW0UlaOd9comy4GiNJHZ1ZYCV
S1AI3m+c2C8ew9j4bixAvF1Hw7ZpfsBD/4a1IdZOnY27QFp7izhE1g864r0lUJXW6SFyWZbtMmWY
kQ3YGdwfqZb8MxRgqIvr3Rx/p57qr6MtKEIN/kI35zVF0rov0Opa5SDOBRMVqEdEis8s3sUfR0f7
ujEpo5Lq0xmsT6qQdJthUGc0VunzUDOb6dMPV8/DreOEQcJCvHOEI89hn16IUjQRx1FRDbEmz71+
0BMo/7xzh1danEyK42nnuxNAb4gYP4zCRXcs+79W1ueb0rlWXTtchUBtz3mB4FOBp29Or5jW5w0q
qgyLArnVSEU2ZlEGqFHc3xnbA/0xGD4Bz53d0vYxR+8wWw00mqyCIaaOcQiKESnotDFiooRFi/xT
1PgOq45nJOZIjst2E0lMPGFrPndhYm0ZyB90G0dE5sFcsDNxjXy2dyBozLGW6Kr0iyjcmYE8RaLv
0gAGqolNSnJMYIlf+UH7wl4ARxFANwPz+sWMHILaM0K685q5Pm/5mrMUGlWOogYT1QDIXAXWRtYm
Zk8ZmcwOhwMHRoYHJf1YsgGQIVDUSj1Za8ML3xtrULtazAWEL/uY9BgrEP4AxE2+opSMX0+1S7qn
xqymJvWsrZCA7GnYhyVJGyhT+2sblmjGgYb5JESc7jeMNX95VuHudcaVutAnWL6Nl7xGGp7MLFY5
mLhaBC3mVLDwTMlzXAf09/OxtNadC3sPswe+2QX/Rw4rubh+E+xdG69e7z/HQ2y83MFo/wL1cpfJ
rRNXO4KH3b2nTfR3E11vJ8n/eATh7f1QH+uYiW+xqJpr7Zgnsk+ep8KGWb/Q/i2f8+TQanvnoCrP
bW89kKQGatRLr2WF9WcaTMgRKL37UGcbLxvFzS/YIfPGLn7E7e+RJLiXGAo8bh3gdcAV4TLZ1O7Y
BrxVVdreJjXC4CkuaIQMy680OefulY+sz9LyZsHLLoZk7yyUY69iSDO6SXnrCmCuQEdu7GAlbcUq
eSQV6Be0vhtJje5JczZfRGd3wqWvjHpjY165eVH9rbpwYPOVL21cVLwXpHy5P8pN5nGHvig6V5h+
u1BwnMxzwMdjQ90lstsd+zYF4uFOKfRs62Qyj0C2Kbrr/Um/RwuGlkTAB6frIWxrAWEpHB+rhGb1
Eh4W9KSohikcl6iJnlhjNbOeeFsVNgomX5y7PE8hFzDwaRtmul7TPigZe1eaz0vOJk6yJbD2nlVI
q2btCBgRrRvV69Zq2jVoNdQnPYLwpQL1cKe6/HdrVk6Ox5Ctrx2Qei1b5yya9BZrdz5JTp59Q4qp
sLPsymmVzDOsEplDLgJhsH6xbUdhHHTjW0fPjPCapNI9F2xoF9txL04nGEfBnV7VafTDrJv5MqNW
2hMA/d6R/HBKXY/2X+6Q1dOo8R+jUofkOWMvpBPHrnu5fxQluD86rymfRuVvY8sfXnn4/SKKQLXj
mqOKu9/0LBRVna3aBaduyeA5r8DZh3QfVvPAYZYk8YwLOJFMJf1mEwkEskrIlUnN8mRiNmJQ4xkv
mEGwm5lJuWlKDp8lnfjzrMyTb6A6nXGdHucuBPqEbSpgNcWy89yGtvHDmafjiCtSLXkXqeBPi5kQ
TFgRVnciO6TCaWcoVCClhe5ZIdxFgJ1MEH+XgFKR9RAd8wWw5U/mbnSw1rdhXGJkZVdJxzK/xQZS
6jj7/Y/nadn/ojbveZtpHppIYSd1NNAQkaKOjcRxsk0cB4LtnbI7GNIPHNk3YQtka7wHr8tnY5/F
CKKZ7U7ZBGAUOWM7du6LnILXEO70g6ROxMXpnhvMQwyZm03f0yrBHDtyQJxQPwnMHU4JJcYAqv+I
in/DlYB8oxQBvVS+3bWz9KtJSbBv3J0ZoZQpReb/e8WTNAk5CAXbzmCfCLO8eoibyPga44IlBKHe
etYJOAkn/NvU+IIpyaOzIAIgnUwmpIVE5Nma8B6nJB52MzEOdGTqcgNILTgEmEV+UPHQJh2Jw1tV
jV2hb82mvTCqeZ82+rWXxmnKK/5uG+XmqMn6yZjdXjkMdIfUaI9K9u8NE9dvUGrrKFzlM7nyURIT
Yqnz4IqIatpaxkgdDM7/6V8g8aDovQbVRGwZN4Y9kSpJ6ix5G7CNCiN9oGaluJ7iZ3YS6K3RbLNh
hsXx398v4uKH4Ty3jEaoLRFohXF6cOG/bhKFSRaNAK+iVNRlSVYcRoImyC00H9FbFzvYCt220hPL
SCdQ1HXq4FVz9KSBNZV4kN05ND9ZNxgKzPa0nwP3u1e2eKOpDwRoeb6gMhc0jbmGLeslTGv/KR/c
Q1LER4t03xVmshZ5N372MHG2dlogNGJm/8Bc/3HZwY8qBo1FKt3NFhbm80i4lK/Ndxs6uMu5jB/v
T7dfD/Jwf7vjFWbouLRyXHbyhvnQNrIYOyON8On3l3jpUI82QfA2hy/R1CcbUweSBDWgSHaG6nBF
x4t8TSn8/b+9LULAUq9xZT9yuk5I4UF2Li3H3+aE2+9yFydNw2CLs7XXHgRfPiA7BlwCy2rdN6ia
89ndhwW+yJUpsj9YnskXCWlHcBSfkdN2QUEvoZfzvkRV/FoCOT5OS5A5iFxwXYaxGTA3ockvH42F
B1qZnXu+7wD/IvjuizQ2LPukg2ZH6oX1QH4ECTwdPrbRt9y13boEO7TRwe6U2IhUDpsZW/QtlOY3
vx3aKs+DQZMH4EI0xt5mnmrzFbAD3eTOHp7yuj7F2nz3aJg+iR5RSG3qz1EnpNfQWVD++z9IsrPU
VnNahVetyK3EkBviAUaeYNHZ2QE39h87hYg9EyWaSsFgMvTEG4T1ZqM958Am85Ujrn6fJ/rYWDdI
ckZIBYZ1Wb07CwEnuQhvNZMStbDSZ9ysjNQpnXE/d6vEdmsquTatL3k2T78DIVb9ZGXIk79iMGi3
qkfj14+xf4nkiLq6XzhhkbzkPuGGjh2jyIQHBecW2hUaxzbgF2VvVh0w+OrHydiluEcOdcKwmRy0
jd3L8em+duILYsqQZaAFbYGRZ2YcC3DhsVq2ZCvN1KZK3W0+hNOvMQUIlVTu7t+1ZvW4rkvH+UUk
ko/p0IZ2Uyp8KIoZ6OxOGMREqA9jZf3qU51tYV4QulD2Jzx1FBkxTi5jtp1TYqP/aIjnWtmCzlKW
pn94ou13wzE5nrUQnCHqNPR8jsJy+4NhVJjpcwesPUnYCebEyoqsp6qK8QxYXf00HCqDkGPBWGJL
KghKg95Z2bOix2C7FUZEQxyigZNyrQXSlmWXblygVlLyvhgdY9hoGzyIP3RrRAzjgxe0Zznsi9FS
NzIOsnWbpgHoaiqlEr/M/dm6L4U0RI2vwrGyTbisDJH5P4ydx5Lk2JZdf6WtxsQj5AXQ1vUG7nAt
Q4sJLFRCa+BCfD0XPB/ZrGqzJmuQllkZGcIduDhi77UzLAjC6vZkWvyYdpytyplLwVxFom+d9K/A
ANbaezd2MW87V53uhqh5h/DcOjrkMYl/9vayJbjKVraxNcehvDgq3XcXGKs8brStfTupapKuKzbW
60rHm+PMTFlZ2nCQrYD8AMfdqnVOzlT3ObYk2RA093b7qppuuRtTSxnCM5F7RvTbnfRKX6U+d22p
afWOTHPynUfnK2jNR6NzunshuQ0iP2THi9iZanxoLnhTZ2hGfdbluNPLXGzMwUo+xwaRY5Qn+FP7
UlsFXVpexxzBUaR21rmT/psCU/NzgEuMlkHtNxoXw6Kvh2wN8B64zHzzDLRMGAPwksZVsAyLPr1P
yjkuD5VWbjX1XSPZAGqZuHe0EajmPBkm6cornTw4duh7z9DIPxXV7XYlgDKG3IR6dSVkE3JhiIKc
hmNiuhYTNEpvQ/LQ7ikWPd2erTmhM1xvLw0rShRYJN3U8yae2KFum2BkPQQJpVAcmMo20+MCOwMF
l0srcFCs4hRW0FOHprnk4K+BgPHNEicy2xpOmBm8Dq7j0oqNapdpIE/rGI59avvGecLdi+8CWmZq
8ymSDIWLSWblLtAhZcg8xR07H/eVZn8AirQfWotDQc/DeV8Jgl00GgcLtJh9VYQCg0RlosIrXdbZ
sHtHNzeBrCAdIxpBUOuKaeE4VXRsM9x6upY9W2MzfNxOAJZX5WHA8bvqKu6M0Sylp0oE0K3O8d/E
g+OlGHHw+In0XGahpKTm7Er7Gvm4Qa4qICXOZB3FHsHVg0RbIRApYFBPcR/neXaM2miCsTGiZA36
azmb+HLcaZ7mlHwKV4Ha1Ff5yknwI4VFPZziXy2HqUje7Hrszm6U28s8sbItuH0M0jxWFy7W4XvT
qk4uggBjKLSzif5rmePrWfMtalvm1oux6lehTVt7e8Xr0Cyw9uN9vwXbo8UQ6ylXqUqnXpyYbWLY
U9EcOsxnVmVdl7uiHr+Z2gTLQpP1Zhq+oQOjZZSkDVggfmpHcVe+je6K7XyFUSrHyh80PC184rxR
d76SpaZuhiGSeDrJOlVhdCE04ILq7ycyO+9VTGfrQurD9ferlcshRNTKHWFUHVYZIAEIhaTJdZAA
jj3YHL6wxLeM/gdqAmgnpZlvYSgEh8QxKYXmZ6/KQes1lO6r2/MY/xSfBGeluu2Qs3Lr0VtayLLb
j1BlSBvO5bhqtZhcGwXhaCmwWA7dYhi5NNvUeogqC93VaPG9a+io5zMP4HetnqPWl6e6QlPuwgK4
RRJMJq31VJaArYCKLMD8sHmhWTD14sKEzPVqF1OpwkesDK0PwUvPlC7VPwalHV6Ktt+arXIH5jVm
+yXhk0SIX3ANMVYFcFsqmfkQE6GL6agmGCfMuuWt4ZRhfHHCrjkGTYVMD0HW7takFo2BeDWIHvrx
crvWcwfXbt+XcH/i4cKU1D7cWlSg1EjBBMG0xNdduNM0jyFxTYIFYP7eVnggzk6xW1g721BzpbSY
E1y8NJeiD712sB8NbqN7U0bWCTPAfa1q3U4a2pFZbbnsENztJwhw6BeV5tBZwXMV5KvSGrF45515
dHTrrbAHroi5hDIIK8KYrR2gNdSHhvTZBsdZYDKNBDFC56OG8E7lsM8b52oBU1ma6agusfPxbknl
CHoxOsH2Y5CA+B+9nIXZRcdDGtWaeUYML1GJJsqO8BZz7KxjmFaV93tCwBLMBoN2jlvtORozoIgy
bc45+91T7Yt2P7xxMRY80lzlEk4mZgpjetYl2nUUHCB2RYfYrApabKTXoMaw7+BKCFLdkw6MBRRe
/qFHoYqaPJ3f2VihWeYnJtfh2ha9s8I2YyLE6lcj2A6rTpVrqpu8LY5wl9FgNS+3o31q2+eBwFYi
J7XLgNBvmWm4SsuJPGvLMu7LDs6U8Cl7JkY4ezVQvpxCfZkiNfy0HFa+eQeoB3XNI9qAqkV+I2Bh
X9SqeqKxGo5mJquNT7gDVD/GRGMMxEVTZb/TG3MxNriwxwxi5+8CVymiN4V79CWvnGkRJY04MQMF
HTqWb5Wa9uep7kjqa0Lk88aTTTzoqR2z8IpR0V7pKbOxbrKDa3XIjrfHR+9Ayvl9+Cdi8jfGvJpz
2iY93X7XdLhMJY7MrR9K86rUxUun6tFrg4bUHvpLYiLfdHEu1gXAfL5pha/reGMxWEz+4Nf3dPtr
PmJtUTDOWtvogL9wy2yo2HZwdg5DqIQHuh8CHlC5SG03THV0Ty8QPxPwS3ip+mxnYhuBfTMc0U4L
nelqQBLUcky04dhbI/KGIRjQr7WPjaNBaumrBwwp7BHwmkKzCPpnRjBYnOt+F/sAZ27XiR5gY28H
T1RJTphCCghc+uYiSYKvWytlRvVnlL/dvhLaJe0hNzkS++4hjCfd5Ygb4hM66w3DJc0jDY+NgcLC
IQ8gg5l5NpwYmw2n2wCBzS4QDi62RVZSDmuy+lVprOICvY3PY1Te2h4aD0eDwGcPsB45/x4k0qVV
mihyrQ2TvP99MIdiqRs4i28XlwKfNEWx31c4+NH3GsFOa6keEDVlj1inTQrcnm50dCd9SUkSnPLu
id3aIuh9ettUew9b0OfWUH6L+TZMEDFtSCYweNKSaAgDYzGUhKtSYQHhkjyyw2o3WLjyssp6SQNf
eR4dCouQdxPtQeJebEpR+HF68DXFzzoxPN9TyxGitkl+74wJbekUJtvb4aj2jv8yGvmzKIb0rgyF
cgdw7K4p+uY1rlizYwEL1hpWi9fIGRCSKWoETqqnb0RENj/D0SWfYkBY461Bm38pAJyMaDZ2tzZQ
1ckvSnOjPynhCMrJrZ4dvCC3x8wUw7s2za5WCDQkhuB33Idjqi8VwLgs9tuVm0box8a0WFsNSyEa
yNUt9CJta2tfDM2DHtz8D6qGxwvDnSyrw3/+UmYkFqgsug4oQS+oUnTmFGFyJLlM2yQi53AeAc4C
EfUcn8Xl7cFYj8TdUY3X24zAzGXGLu+H+C6AZWMNbryZAPyHsBMd1upHtTAjFsthvYld3jJ8MP1e
V+f+qkFVW7gRG31mXLRPZrG0pxhVBJNpwonngs5o270MIwUSJRlvOTXEalJz1lYl5oRILZNNbjKD
KAqKf38eq8a9VTCe6q4pmb4b6fLZBCq6hS7K9sp4q7iodce3NwTRez5BJlMkOkSGzJw3Rnsf1/WJ
0NzpAqwbMG+KbzxCJbVnm2k+8tzxPddActy5FnMVSoZb6yOmdhuYEzgWdWy2ApoJAxGsIkUghm3T
Y/koU9keuskJvdnOial2gDydk5eALu6zJkxyKQVjUq615KlL9+4tvggrJ9Ce2IYiVJqYbSDPBlKZ
dmXRl7+f8EqOFLYVDU5RXfu5XUyNgAAXS+4/S5X1XS7jr5QW1TMYwnEgGC+JH8I14qXlyerFhhq+
jsCmQmN85TzbhlYdL4NEtR6MYHpMwRDsGd/VD2hI/f3t4ssEWKuqTJ8T3dKhq6PV0xTX2tQxMiuU
wp2ufosk3cKEwNA4nOZR4e+NBJ5ZOI9FEO6a2tQ8X1IJR8nUnolBv3OMItlpgbR5xjvByXTA3wC6
dS2waZKcX7Ki4wHwhtEssrjJTqaPpAfyzSnqi2B3extqBcG3NWhHNmjspR2D6qAmDpZWeUl0q79R
+8xf3iLayogCjRHCI3woe4MDIlyK1sLtRedoEye8VfGFEEyZ3TcTe6qoUO8CkYtvVdTnzgCV0jKA
86g7l3Rq+pUy1N4VBUUuGdZk5iTKY8mSfpEPiCtgp56S0rlWhmTEGDECu81SYRyG+dVshnA15vIb
iNWM0WyJYQpxRCGj6pFbE82WpfKuL+jagf8lyMxU/clP/XjND0kayfw5HHXZG/6q8aXxRA/ynWRM
kZHAT+A2aMzVSGGy63bB8dbP/Z4sVO8FiW73tUlW0GxjVzL9cBu6GhTA8/DT7q3Z65P/YrDZoUI3
3NPYkx9wu8huVdHtdFRM4np7He3W7f8ldsXEJRV3U2W/DPMk30yDauck2CVBAK9pBp5ZRju8iIZ9
ZgwHHqOGEn77ox45RM9kqjozEd8SeIQvHU0pbspxj3TvgAE3vwqiY64aD/vb15sckLxRbFaen6v9
VahWhDSJQAPA5uqi6EjhEfEY3Ud5eRV6iKkwc3m3mlmVqzaeKqJ2FYyy2KC+IGg8y16RyuNmGnnO
3+5oq7JOlUF2mDKRU92Jb9/P7jBfdzz0GQKX4lDa0nghCfQeCzCs296W7EjAgcVJi449zqudNcaf
SVuQ9g1P5tz6aJx4euzwnYK2VZl+EC/oBVb7S2Uid+/gNiQc3tBIqGESdXsLb1/LkkQW+HQXx9BW
5fH2O1Pgqvs98RToubHLNBeiq9Fn6Yx/q1x7hK3in0ixhY7ps3K4fYSFBC9J4WY4AZ1/RP4boiuc
olE7bRSJHh1oeXQOuHE3JACgmJoPNJEmHxM6rFuc1ET8QtUkZPchEX610S3NmR70kHrebG/fcsYC
aNuLvWpG0/r37RnMHPwa/mqZyWR5O95RNJVHYwyqw+/kbCSY5jEqfmo7dN5UPMTrEqG8TqQMaKFk
3cd6vJfZ8JA1w7NJSXlrY/J0nM5SQVler4OuogdVB+MYymKijeH3mc6+NHlJwTKfEAV99gaa099l
SumW8DbdqL/mKveLaPPXREfKLiL6RiWGTXgrXzH1upQEtly36YOhEE5RzRiv2x2X0w7ji2dMP9Z3
koXAYTTHrwjT9hUbk33N0inaNaYG9zgZPko1PYFaYa+gEafBpaox4eQXCyf5uegG+l53oUuhP02O
ev39tDcd/WjAkpE0u+cmN+s7wZWy1B2iNG5DczNFO97zoIwy59BR5DC5ge1BeKu4/Pdhp7fE+79E
ymqaiu1UdxhB67pt2X8L8tRTYYxjUK/0PvCcAC95HuIYmCPMbuNrxlM2Mt1vsyaghMhDKjRZQLSH
U1Jgndk3pvXGKQs73miVFZCS5//HN/j3RHFoOsQCaCzbTNewTP1vmbcK9mMijkPevdEdl2rV+7sQ
sANdkIK8qmNWOhjWI+6vag86PLlEjMsD+IjKY9XCh/HH8h1a1PvYdETHmsEJiazzO872f34N/x78
APlJx6DIm3/+B3/+KkrgJgAG//bHfz5iri+y/5j/zf/5mL/+i3+eoi9ifYpf7X/7UZuf4vyR/TR/
/6C/fGa++r++O++j/fjLH1Z5C+Pzrvupx/ufpkvb23fBzzF/5P/vX/7bz+2zPI7lz59/fBUdHROf
LYiK/I9//dXu+88/2Dj+X2/m/Pn/9ZfzD/DnH9suDz7q8b/8i5+Ppv3zD13/BzHnlq3qKkthLB9c
ef3P/Dea+Iemac78H8BIqk7+Ji/qNvzzD9P5h+VYWENU3VZxXczfQFN0t7+y/mEjzdVUEuS5W1Tb
+eN//+R/eQf/8x39t7zLrtBC2ubPP/AY/Zfg8vl6E66rqrTelmHOF+bXB0+WgI/X/gdotzg2cyZe
qYS1O6IDPCCyeTWFfsrK6pL3pr9LQ4JIHPRNLLeG1VCR3hXBQWfFuUa9RUKYn+zNDHMZisTSAyiA
fsBx2CD5NUZX8tvUM2f6BtMEPlMbxTpC6mUKLnYxCfSNJqCKZaNWzPPgjJnjrHFElbsq2tbyKj5A
I4dDM5PMa2w7x5cYL3pZAsVvMZO7KV6VmIg9r5JVumizEfTwpFe7YCKVtgAWyVMN8/dInIYxAjkn
UEVzEn83yFVlgZUrG3OfY3RQIiSKoWu+R40it76BcF/2EdWSRgCV61uhl2MKWEaKfICE5Jsd0iAW
ftJwn1RIXjinV1rig+fi5B+GipxZm32L7UZ7c6bQjSXxJ0lCgJeaY1MlyPI96u0jAcr9wYC7NDaf
rmDnL5ARLVqFPUw92vuiymCGdP2bM93ViiSqjyKhMOEVGaDbmFdm1oKK/C2d+i0OT1Id+kccQshQ
x+6DqB4aHzGieCbRIBt+sBUgD+DlAAb2gQlOoU51f/laceYybIk5G3cu2E2Pw2Oj4rFd2AHL4oZF
u1da6tskvlIj9ld+Fm6w7OT7Al/NRHCtN+YHlToP0hkuFGywJCqAxCibFb7DHFc3TTOiJR5qTXdX
ptHacAWUPyuErMUyrYhbezc49i5imrSsCoQqidN5Wge4ZMpC4n8gGy+G0L4z8CIs+lG+GCA2Wb+5
x0BYZHc5LO2RC2A2LsjncB0yDRILWuDYf5KQ9cu0XKQjdfiEMupV8986GF2akn7FHOYL7ox2xY6W
MA20o9bCUZVsD1hEt+AZiA4Av3TpHDQmz3GrYlHuxTMKqadIca9EHz2iS8HwOVTZIusKxgvGewrc
k6wrm/AxlSeOAFaHJBy8BAObVZfGR7fDns2uqmN3NB6GWqYMHV+i3JG7XLrnoQ5/HAf853SRhYjW
vsSG7xvOsNQ1QDWhYJ/bWE8l+OrZjolndd0kV737jIf6O2ygxzGex/yMhxyAOVRR2zCB28tTYr7p
KkMjLSMmTMXfowxkqKfMwwILIzSV32JIRM3cW3tJKb5WORlijMJBJGi1Ta5SOzvSCbAb+k/HSa+6
AxsXdrInW/YxmZ4jZgefainfrl9NB4R203Kq1drDdfGcs7NbZ5D8FsOssdcJnqgrEoILGYEwHLAI
aToEHju08dRIEF8t6QVTxmKsnJwfBjXbqiWpcHQxdRouxAfG9oSBUomtx8B1lzAyP9GNP/hxSfqp
qsabtLLk0mHF1DcAwmA90C2BOtqrLmoZ49nMc4JPGONyEuurvuHRn0PFaof8jRn1Kp+g8bmODeww
IY2QVZu6dJ3w2RSmtirz/CNV0rd+Rr6FSNYX4WB/JGXmdXH4Uo55sSo6MAq1bV58CxhE2GVgPkin
DHPIORZlFJkqvMrz5T0PqHX8WFCUSbCaxSkNGD5jVJQtDOcJEN1aiwEuOYzW5DyIn+Npc0byYDHm
04xdf4VeLZ9yXC99JegD+h3ztXesQAQylGO50ljU1rrCLqlDKVD3MCaTpCHCSRFP5FocEpQYg2RX
GvkEJ7B38WhPt44avY6sk9mzg9O3MmfjA6rh3Sxmqh4TCptlUztIVn4AdzFq2vC4ry3VyDGRT0kk
unWlzO4G53NKyI2LGpeI2qL6jkhFrXP7aqnpmx0qO0x91dGpTAwEdPVRk/I6SYyTlsGNawJHwB8V
PuHGjRcZOZnrsU3S1V2nk0RhEXkAUUQDSSgb8KTDI8wef9H1MUtqo8Wvrt+RMX8eYuoqLNzuolai
JyPDGARwZLYuotPJlReN1K+cmzTovcnRXyW1K33TMrUVmwv2y8d8swam2ef2VmmBQKAKrxeQfVRI
fM6Py+iIdvK7wwkctTQ8jd2cGUKwASeHwLIq9M6oMhVJTADb7QymL3mFLfPniOGY5hxcG7gBKT00
tiK6S4wKEIjDIFy+OgJVsBJwV48BxH+dcwG6NkszS39NWKvggJ5WmOSA+BKTRKCkg9qM4JlRCvpT
sD4ZnLZ0EA9jaZKWDolUq4YDz8lXc4beN933AOzB6523VJnkytGQX+qIS8O4q5cI+Pe1wXWT+APk
RLba2GJJS0zSVz/UHpy4Qy0/S/iavOFyBIY/I1e9qi7v9REOFdMu9MazECZZTgmvGMcBV+yQPTNr
ZgMHjtC1M2QB9tcIUXuJbTyZhRRYLWZQBHps9ouL0IktcoNAsrg809OBnGaW/yy80QMAyN+yX6+W
5jBGS9E1JwyAxDq30TcV96otRb1qexzpXMPYe+h1heW/BhNopSzYR2Vyp/NWYpCXx7zIn2QUuygy
Id2GBPOhIEGDn9qQeZhTYlMHyAmTlKcTLotC+EvBGdtl0TbPeMoCeIS8peEuKlz8gAGafhiKPiOP
9ugY0YMyGT+uHV9LHy2DX5+Cun41HfggKht4BIftfaXwuqmlhxv5gpGVTZ3EcRJS7MO1gV0AOxVS
9zI1T2RGVKtRzckzbEoN5ct7jf2SfFLsWG4afkYG0+KAkmkaBsOLIrmTxD1HYC9D9MSLGue+17Og
h7FRv3EcwD5BOC/UXdNVYjnQiyz0ur1vggoGPVBUPSizBRnDfhNx0+BftqvMZK0usOcQuGOME2GZ
NTM8UULqaO5pxyXAF80nQnzYQdaeicX4n8oC2omlXFm5cf7XWNi6nE7ZNfcYhOMVfEXM4tF9xkx9
GTenKqfEIEOClTGOL3+oPBvHTI7WfmmLZCI62H9g2MfnZaUH/s08GP0A2ATw4ZyVPb+OVt+8kLIZ
8yRC2OT0pNHHhHvHHvWw6pVtjYN1uh/tdh22IWiQzvoqwEXSapGdDSrT9R2oGyzf3ewd++kF5g0i
+grjawCAsiWP14Piv4ZVzIFoKZucM33ZimTvmGyt/YQ20r83eSwzJJYlXhEM24EOt6SIsKFlyont
wY4UvlU7ja/IunERjLrimfMrAXJ1IBLlaM/T0SxA9hqPKQIUHb5ZTGZ0vStUV1AtgeQVZHYsmww9
ivZYicg55X6xNcawv0wwJDipYNQGz06XoaoQEwVHB7N+cJYuWNmBJazRAaqR47cI4JO4zT142VxH
SQpT5ycx0GFZnCEubkJLWQ8oQXBS1auxVPaFEpVLU2LOGgZb91ytfPD7yCvjD6I3ARwaE3BayppY
xGdQcZs6sb145nyOlMVwCmD7W+ShhH37yyXunjkSt9vs/ymHg9WKT0owqtawmWVhoHUKjVfTwfyj
u8fBfxREUC6wNX5ADlgPqr5tbEz1KtN0xLdnDkljEdUwSarUBtdu5Y/Fh5saPyOxFVum7C3CRJ44
GcZ331qTKPFgswde+nNib16QOJuEsN4yxOo2zLBYKMe2qcU2VItXI0GFbJD+K0vuexZZXy5aA0S6
70nZEG4ragpoAi0MptwchM2jUWRvaRn5AAjSNf0OmBLwJdbENmAyyArNxKuKpweaGfG2pexXuW5/
IQTmmVkSIg+BUzbah5lMD2FbzFTL6Tt+U1PME+HAlNjmbKxK0LmtxVyFdXq4HFW2VoNPXNnMgiEv
VvqBjayaCGwia7zGt37YvA6MaWpj1/Q8FsGHCEHNn1oACVKOBqX4Ytz2bTE+WIUxWYcZRt0x4MOg
2q+0COIz1vOzAy1gXfT5tlAJluqzMF1p4lM4pL/mNB22qcCRMTtrWWZksVZFwlyIWpZxX+W1E+ve
Iu14RuraYgxgo7spul/DG7VIWwoFTw8xzcfCtfstEaZ4TVCO8qYrmwjv3iEcDj7TzI3e9IcAHRsv
qzWQflzue/0xLixrFWs+IQ0NA9M0J+nQJLXbGguq64p6EZfKMlZBwPXOi0Hla0XBFaXZKitHsu7F
HVr/X1lWPyhKRqiAux8FTOZK4x61MmzmdZxeGt6FhT7/0qcQyuFArEun//YV1qIi80++msTodnjx
4DvtSBlOPeQoEG2npc/MjqT6xFpWg89V0x5HDCt9BPNGOu64SvRowHOJlT6K73ATs7fkLDCI9/OY
dz84aPTCKntKeoaO2gQ2Fgo1r/pxmFxShYIW8xd7QaJojhEgNh0+U2xap9mn1dj5pZiidxyV7sJf
lr5NVwRod40Xe5sxcfWajnvDiqKjJQVhsN9ZFIiFLbLvhlpi6diwEQ0MaY29jmkRa9F/0fhyTifF
4+QwCSbI8pNNxufgYA3TE/tpThBlpNzStuH3EnTdg8s8oPODZJvqobJs44NVNWyd2TuSH4S9i2jh
nZ0IzktyCMjC7DpvDFqP7lTfTkRo5VNEUiU/H4BfIdexHsCQ1FPW1NIAXK47yxolFYLN45xfuSa6
SF01Q4T/TV7bAPh3TahUjM1u1c95HCMJHL1NIUK67SKyVN1jenOnzRJ1twGcRWReLnnwKJDriQWd
uKxy7YKGsIWrHLx3MADQMPc0FRhHQqhnRNnIN6hqn8GLYfQGdXsYQeauXiFb8zwS/Z1WI3C2a9eD
XyV3AyQOKnxwqKaKJXIaAFBozEfkhBayTSxwiDB9l3ks73BMp5jT7qOUZ4bBaIJn9aSLZR2/csGf
1Ch4NkmecaLu0oxym0os9cYmTFLcoRVyw30f3gMBJDaHljwHfz27WGpzw+u+5Py7N8YLytDKANBM
i9EMK7UDXpO623qwtieEhEiJc7zj4+TvGk25VgohjB1rH5ZkjXjQh+lUhQ5Jt90v0a2cKLhPkzhe
uCZpm0KLdsjjyTzfOyoDHVGUO/KxJXbM5lQH7mNGAIULxaAxeK5C3n9Vh+LTx5ZXFAnQI4MhgUIv
lMRkxCHd+gTEZ+Cy2cWwsfqcdphgTJW8VL1aqgGGj6k9uIP+3lZZs6AVuOuM4ZAGNiAd8cultjUn
gOsD9ClSjRGU7JWSIN1e7hIehwY14eS213qEoI2s0FZeq864dGnzQxV4Jlv7ENjOVfjMnuokexbI
DqP+5BpyB46BDjdEta/cVSVyRfeM+QhpU4wCqmT/FKjTxbL7egEo/8skQ2iYKOzK+pDEwa7iwU9m
SYNcaGGq3UFm2X2lVgcrQJJKHfyRFfaLZoZ3xag91tS/UEa2pUmHaRZyXGDrURdkL6A7wIjV44MI
iJPH2Ig1XdvYOnnCfuFsMqOrF4jACapUHG0xP/9qXUC9V1RB1ZEpi1olVcDMTTIdSCK14LnmTYLN
i99RUseH2d20LVjIZSeO/Bqh5ng0+3tjIoTPpgEnCXzvCvspDohq8NkpsXbhtCki4gPYMQaLOlPm
hd93r/M8FSVzg5YjbxLfXWMcg2I4hr27VqRBklxHtmeue5UasKjXIaeZ+t7y9feBF79AW4iupuMp
PK7DFK5q1f7Y0tlNaX6QQN6BF+DnB7HkZr8mlQGOrUsM1XzLFhkiCLMXQEG1JOYz+w+UaoeyBaGr
K9qzSIglNkJIJw50awQJ4NEgZgp/k5Uu+4zoLk3sr2ysz1quoA+Va1/g/ZSF+aZq+c7q3B0Q90xk
T4PZYVFNYK7h5kVssiG58Ko52rY3I+KuQ8WLm5fAQq8UqlgicZ4w7oy3ijmDjCGSvjrhPZ61ldTt
F9tlwRLl0lMmePBEpTpLGUUcQarzoJdMJqVxF7qWf6r0ahU73fMgguOIv1xCFAkp+SP2Y3usewOe
l2XrZM+Tr4BJK3LkaTSFMSmOmU8ot1YX0Lq5l0asQ3Msikt4RKI8g1eysEGN5ZU0clD9haFvWwZK
kan+cjtCsGqkLHXq2isgqLPeIadHYRBU+0xhnOG1oxvWnIauPMU1qdYAYgJUyGgCaaOsvNx2mst6
bKL+pE+EyUF2ScLB1mjQshzq66ISm4ZrTTgWlj4waaIgBGUaoIpRHCzcms38ND8KjOqslBovMP0c
mLoXUVnbgZLAK5r+vsy6daExLmqKUb4n/kch2mCpu/ZdY4D/cirkVpL+pEmpxhjrpHNAGPNI1yhQ
fem5F8uPZLCGhY9anAN0GRlpt45M2MJx7TLxDviZjEF/ajLY8IRSjL71ixHKgd0t496m/aoFtxk5
54uAgF/aJJzG7pCRxFcTodTV3YDpy2q9YsyRCw7Ycvwu+BRTw1g9KhgS8fbrLptKQOlIDPPyGwLc
e8zoFg68tepw0k4uR/w1VRqcp3n8ERvNVZDz4ibGY1lZdKEqM+7MHetdFdsvIAT7k8qTrrLohqLA
ujRFnR/o9cwSHB/1ShJGZzErY9oiWsqu7E+WQxwBQAKkV5mebQkuhOdbTOdsSM4W9lss/SWT5dD3
rIAgzL4FS5VbVuJJTRsvWmURT6YOQGugyE9VDMufJzFIyk+jZ4aKGnMmIJRfadMZm4jgFCxa+4Zi
+1pKbt4uVd/1OvosMukTFc4QWI9dBArWugIvojr5UtScGSSiawuHOVGf+vVZMameM5Q1sU5d28TN
NxSpR0ic7KyF2BfA9lm3SxgXSZssiDIgaIAbZIKiSPA2zxCrgdabCl5Uq+7EKkU9v8j9YNkWJHAk
uUH4pI/DMM5XvohPVGi/YrJacMuhXwpyBnm+j+82Bg2NEx6/spES3s28mveItjZhQLGpMhEtyoQw
AzWqoeAyNMHKz1GkYrQICcgj5HIC6EDOIhaEpyIJzTuFCxwxHDv64KzYPuEmNTW7naCjY7C6zAWD
IYWpzKY3eEZUpdworQJlos1BRWa46VpNrNNAfARIE3DHjuu0LD90onANla81jQa+9sj86USJhmIK
QAODDmC4B8is1aeVVUaPqAvSbdGVI6pnWBY6MUzFyKgBWINnNFyRXUrsPILAKg5RH4p27VY0so1v
gwci66Zxhk8M+vzLgHz6vFORTpnG0pVJQXvO6EPg6FxVZnBxsmijlrG+5vbi4oSBx7vROEgGxzni
pbFoRsZvYKCIZqTYEQ2m0YjTFSZ2smO0fA5ZADDwqBM6z5As2hjdWBATfdt9a0KckgpkZEWh2Xf5
DtRYBXqu3DfE1/Mi4mbD8cMzDjsFalzuKEZ8q044R0Lnjk6sXhKfwg/X8xlAXgViBiuQ1i/7hpua
0c+GF0jXgCPo26xIUH7QEBLIxQswKIG/bqv0alQ9YiqYFDWBS7ghKQosxfdkqB6Zqnj1UM40s72O
tHpUA3Wutd1tqd35FzVyuitbM/LQeANZR5WPYraLpiXINQrIIyCor6BzHBxtmzxKRyT8d1FFyqSh
ooRNqF6iDvdIFi1tHNWICYo9UtO931bVMpKi89pUk/tKqMk2UYzgok3iXo+Bv3aU2guGSdqusYFo
uGZP4jdj/SBnZBm+R5h8iR8Zj5AdwIg65wAcPKnVzqId2aUwWCCVdXQ8y5VMgPTijDOH/I9CEkc0
l6qOA6zCR+bP2NWAYEwNoZH63HU5UNOI9rgOdG1pdTPkV3g+AggNYB2DqpHc3AKzXofOKDppbVYt
0XysikhLTrgFtokKhmXk3qsAAUDXZOptM/xHEtpdLIVkV2Zn1wapYQPShn9Gco03aX6yUXPAEGzt
0Kk11QDxeULKIrlPu1D5X8ydyZLkyLVkvwhsAAaYwbY+wKfwmOcNJHLCPM/4+j4Idj8pFlsepTct
vSGLVcysSAccuHZV9eiDK/iuDgVkICmhI2kSmy6OkD0NWl99q4dzDq6OP9BXSMZ1y7ZoOuZmcxxs
k1p6c0blm/iRRP6uDVjJNHjthuWNiHlKNLKx2dgqIm0CoYCbeFNP2V1edZDaKF/YTfbXwkluPRr8
TjtiBqZB/1aMXoEtjBOPxnRIsyUZkLLfLjUb0mlJf9Ec+lLF65OcITAFGrpNeP+Sr6U6WjfHBksL
NOjqgyfKWgkf6r2M9UADTbRRbYXOC4ST+rvRh/LXX4cekAcE2ymL4YScsUHWGyd13tOGVD01sHqz
KOLW+UwiImnudIn6QBL3Vypi49BxAmvy5HdtF8E5aE5WnVJjNdMPIFZ/yjLDv7NC4zbJ6bZDXK0O
9Ki9hKpiAYgHz+8rcz/PziM2tYHXca45hts+/d8czhKFa7r0PlOr5XBHwHdbznAzApVSDBtUPpIk
O9/m2oOAgOiK+SXmxE7DdXSJF9KkrBK2btGRKKLiKrKQv8PBoXvI4qPEAV+x6wqH6t2SvA0iAgyl
4BCJ14UWjKb7WXRsTahV0yxu2pc4MNnJWGG5WZypoQV3sijXZulrFuiUg6xBFKBQ5G2G9a6zNq7X
k8GLOApwz1J55XAvVJxuQhbzbvMg4OA6Xv2hx6x7bYz+mcJXjvRB7sewALn5QUmIYlWr+fbSbI7L
pZ5I5OekwdZuziLgadBXSBLm6t6WTF46N7INOUoy3j3rydbkrJpCWfDtIXpqDBCppSWvZuX8rmj6
2tZKkAmjAAqsxZMXrn3GtvdJCQ+IIBc6YAUlQNZNt01p9GKppD5aBtjRK5+HLLhzLU5Fo/diJ4iU
zvyinf5uLtJHFWnGOj+3x2HPR7CncxnGoeLBb5QGAU693Ab1TlfyMVQ/QETkCDCckI04fkwZOGl/
xAhAUJhilXut93HDpBcZubuf1eKrknCjp/qfZatOhCNeUs97NSDJkN3KiRoP2GFpWiHaPOTlNS8T
nzAxnNniatsZTMz8ZyWHP2Xb/KIb4oP19AZsx5PN1h4UJzstRy71rmblOoRWdg0Fq8EKfkGHIXWb
0PCxr22LgxunDGYCECo1T3MLCS3KHPaGTWweBM79JCgeUjN8JS1xjLz0MjYzdL92lCTE6PapUxbB
JASyWf9WXFcbJCPgnE3kBJzN8hqnYn3LWvWpt2fzmEtm8GkybN7OAsh1Legf7uSI0NIgx+cVB0eZ
HmPV38Dw8E4EIouSncwIMz+R6hRBLNrambBpXBnAfsURnTQ1JmZkl7PIB70Xa2wrZzN1Z9EFSesU
5cbxNHeXNiIyZkYd+BsmTXqCvSOBNfZdCmIE9qT3JE0k+Vbn2SzpzMp59W0bpzL8bo71bUh3MX8L
yoO0biWG9bzrxnOBKnno+vk5Wxz3lgfEQUB1OfVhXkDsCQI/1qsC5/W0eOeg9pO08kVhOixqGcWV
yOGvx81ycKNuVQMpDVLmC6XMRP4Ocp7e1Myc1KrA2bHPfUQlWnzMkBuXOAx59Qq3Mnx9nTNcLHjH
p364ZHFVb0rKuNKIc/yoxkcVA5AuXMDRBh3vmOVNAJ6Z9Pv+AMXFPrC+R6caWbfMmvwIq8Kq5+ww
cTvFvTA2VWN8JUqi0orow2Y4gn0GZ1Lw7cHby3lS7ryKPi4sf2I3TEyoIi+wIvDNpFcbCMaE0WVv
O+1bExi0jzms92IKb/dBk6V+iDdSpwyBqzZldXFxP5c+G6TiqSfSWLeCN7MJbXayzOIC+h+M2ATY
jy8FMjhvkq3qSamuNZFopwO5FRnb4XMYdm+a6MIhGZ10F3jDQ0mvBMui6RlRhjUMAoJXpAT+oLSL
rHSPMotvxtosjl4h54tdTx5b7Qr8ZJi/wks2CHmfe+zneCfrgzVSTsVvjY2gGgeO0AsrWI3TkP3A
toZYxnk2W3jcmMXa4lMfvTk7TU2+b3hjn7zQ9lXQqx2k1W3k4akGQXAKgR4eqQh2aPQRj1VW+Vmr
upvRodmYiBu2BQxcrNNxFYH4Aombouw1U30XgIUnbYu/U/Tw3jT8tEu38DZNeis/hdI6gDlmQzCF
N144/kpG9DTA7YcIsmBKVSDSH3ZrmMI+fRUU0+bjdJnK6tls2UYBcXLPWKmhYYc4qOaMzRlAWIOG
aUwyUeJnyykVwjhVxSsQ2BeACC+idxieeKhbodCPYWXx8rYDAK+yY6PV9VtXOsa1Z3bIkpaDiUoo
s2dKPtJvfssaezhMNDduyRABvwjRkirQib67BNs6Y5ggSnshhxpec1O5R5LJVC1Qg30TDji0HGEa
KI/pQicNb//YmW6qUDpEunrWUis7WxUmTYpj7u0zc3zPe/aPSdKB/RruCRPzAGzbZi/E/DI2CBBB
3T3Z4jdlRymfJ30BEJSSYwt6clOoeUeu/jU1FDIyYPINBRkfaZ6tNnOr95MxfJXfCDsCPjdZzZkM
+yyUM++ouduO1puhvFcYE8mRbS8lg+uGGgD4aSBXixHKYoXB1mdGezYSzya2zHNXlRCeaQPdZPWA
zWh0713gRLGrjUMGJIYlyi4IBns324D4ZH7HAyLh/8YPbgSuwuvJerp2GWCHoNjmcTciSVkXVRc9
29QMyl+wqYdOESCRp67nDYdEzWThzSyUadvI8M2q2ryB1PkF834vZnmaUBlmIs4ztLZj6RFAnUhp
tO3XUq1+g0h8hRZv5nowwKt55wmw/bxOhomRvCkX9oJiS+XeUCo2nUWFJXeocz8JmUD1ajuxV4yT
q6If8KnpiMrCg5n3L87a7cQeXJThvUcN8t6iFDW32gezIb+nsDpUIzYa+P86JsMOI2Ye7drP3CE5
h7ycIxgn6IFNQRN1+dLC6+0WqBCyX3t+e0/vMlR8kzbvA+oUXL3plKn3hCdDTTnHhnUOJjx4X4sZ
7aIkyiH88dsZeP/s2KXcdmgQpz0s6yp61zkvL9tBlXDJdtOMqFhjdfIQYUEPsLhtie70FCvO+7Fh
z0XAJ6RMcAf694OpH2ReIP6YWeEdQpXeRbBRNgUk3lNi1PPeZe/CKq6wEj9wZLqTnX3AsTP7ATHJ
jRmz1lvA+hSg57eTabD+clnhLQsLjISUrk6T/hymN+M8u09BOt8283jk6MUQk9xhvAmJApp3wsSC
Ywn3nAL6Og8ErJugvUcmYlikvQpRqjsYKVK6q+fdPBk/MgQMrD/8AP18M1MOw9zm1TvHKv50wgW7
F2LkAlNQYZwgnhsSI9UdiO70YJt1QZEu7hWHx0Mk3yw836+RyY40LflSmJPDOGGfZeMelJMwiBaZ
t4s8iqay+Jqh9O4Gc7lOAxpv3nbBsY73FMBtYy89CSezYWOAJDJLRdOYo9604i5whUW+LzHA8Ecw
RrvonMZrMWThYUmpqvzA4+fehOy7WZj9Fg8DSsY4ka+4Xt1Q0lqyRmU8bWsMT2tVIEks8P+sNobi
klclZbzk0jidWyLlZD4bDxETxVaSwgU/9pqvc2ufQBSBI/ulNVNTD60zxcUHBC968zqEfLPRyH1G
u2L+hxoHm2+11p0REaQYcQ4KnnqXmn0Jg0d1208Jhw6ClGl2ntLky8sS7Aq0MKLkiQCNLXkF/x8f
VTdxm/EIMHPH9CMPOI3G62DlrFtsp+GNLsNn5uKKkhS6DaoOI0BNaNOR0aW2o19mpWI8hOUhtl/J
yV+taIw2CFsC9wMEtMG8y3ii+mjTZ8FaijJvqteVeQ56ae86E+zlYnpMVchuO26tX12KkMsJ/6sM
0vcmpnCSYbFHWGBUiltl7RzBoGdoe58sWMg0Kqxu7HK/aF7iGpP5IQsETB7O1fg1bis2hRga2OVW
GnktZ0NQmOGDzCEbF429RjniF+Ax4VvsFY8EDDf8obb9ME4rfYoybEnpiIl6TXlesydY+Y0dDC6L
RPVsBW1PmaQ2uKlBD9B4t+Xi088XweyYmQi3RCsoGk1pE4z0sM91uE3hetwENs8VgQuOM+WFUaXb
5ANQdj2uhRC0S7RrnRSWtGqer52TDr5GsQBJaDKVs+C2QnmYRr1vZxO7DTJB2nc7O+C7VlnI1CXk
jb1Tgn3J0oCv8cKbYqzc21z12a4QS7I1xZo5nPJbBumKmL7Jijx5t1ajcYtlCiLJcRkCKhkAViLB
3um8ooRLMjRWAa66NJmgGzrlV2EE8zY5oC5Y8EjzxkNq4vE3SuPRUQMVvK54ShccYxST0CWbDvII
jupiRQ3qH0/agFiQjKOPOairHf1jn0RA4m0PDmclGbCbpxjJrB+c8NYEyUVKTD8MktE2G23caibW
7WbNzNEO4hshUNbgtYjy+kbFbEjEkN2lfWmSaENcY2NC6PG+6rwfZepcUd8xBtiut5MNHtw5xQ6V
UIWCNJ8eZmCFbVHb7B8EbSDlc8OOHRdTwYqUe2mT9aRjuzl87mlA2M9W6GCF6VGRrOZQauve6Sc0
h3COLw79P4+hrB5gaXEci9NDtiLohs4gqmh2NuoCa4k4LD5dxSARa43pR7E7MIqNFV6HjprCan53
rf6rZdm/mbzozArtq63nFVseP/PfVLLX00cR/dE1NoYsUx/gTZaNaD1uVU1Yyyv65wXXI5UnJSDz
Q2dOFRO7fVgKiT+ZDx53JnhbUJ5hzSo4hX3Lwou7jys0YLgDGeHSlwnaYuUKRcWxWVZDU2P8sQEc
YC2cP4iYa5CsFNTBp+LEPbsmlpZyp6zpVydb7laK6R3h/WF8/Qi8DAMd+25XcPqLFvQwimpafZyF
8Zit4IhUrCy+ZMTFM6JFNTXqTIaMlAdPFIBiFDRAzw/il7EyRalok2bCN2s91luVc2ryei8mjXt4
5dCwU6Gur9HH0iYuQHKIZB7VKnNcvEdOREQfi48b9S9gY7GrWUmGNyKKdnCj5EOGEmlMq86hujsK
NVXkJM9o8BpTdcg5eAE+iZ+eK991u3wGb9wC5eVUSKQxjPhsSAkD77CJ90xFdqFVlx5dltJhmK/0
McKZRaex2hovMqv9XlJ7iSK/W0Z8oGw/bGwtxbbUNkQYwjh7PiIIHajDdtUSj8Ay6NU8wkO3vilV
+MczK4jx2nw3APR6DgM1bO9fRt75qRpn+IXqcym/jMr9RSzO4I+JpjOaCxz1kM1v1NzncvgsG/eu
U3iQ1VA+ts56fSG2J6tDBJbBtsmKZM96sysz59jnL91g8hqPNnpNhWs+2Y27FgZSTPQzBByFx5Dm
1tr5nU0pnzLebf7GJlrtzc7C8g8ODhOmyzyfcwxKy2S7Pp4oevoTy+A2kNV8tBeaoNu0v3diAKJE
orAehNXruvFpR0o/KCyhxvE4RvhegyF9ahcDMoAQnwG/46jFy+jZqT8lCB+6aOcNfXYXCAHYDLQT
7+HL85FJ95RyjuCPypDjTd5zkDSgp6JryKl+LHHkWxX5aBo9KGsIN6Zz4s4FGsiTYlvJ5msu0XyW
qTsJC78+cuNwzK3w0xhJQ+ABQOgSP4J0+hzwCCRlZW7dVFySuvkVlHSl93x0yD9USWbWC2YDdfCq
7CUyKBJxjemMByD2W4H6bQQS6TKbz467vHVWGsJAMo9NY7q33jSfZGZwuAvjR8/tXzW+rF1qaHYF
QwxHtO0P9OrRHjcbqU/xQ8s/jOW21/NdhzYnDClwMbKiTicDHwTf9jqSVJOUUKhTXR8bu1Yb4Nr4
6x2ci1WUT7uSL3TZYirEY2oe4YRgly0Ji7bJh7Kt24pdDbBD+cOB24C5Lv7tePS4iRgOdc7w5Y01
Z4jlOaY24IpHlF1j5VwHdRwt4zkvkaoD89GAeLcXfeKHCQNMFRKqaTm2TizZkAgvTVvViLzshAb6
IO0Kot7gzwOW87nCuk3hZZBDdS6ep877WdlSnyU3S8nfd/PQhWW+rMdtkGstS2VbfI7kmUjF6zeQ
RYlPHoiXGbqTGxu3XAEs6WI5MJ3XiCTzl3KG+3yaPjWrIjw8+EFdd9q1rrwJDezUUa6+7Hk4O4Yi
WDl5wDYNPVG7bP6onJIpctYhSFn34NAPdNMFn3b03TKzvAEPZ1UHIawERnwiNrdbjOvCJgzaq7Gn
UYjT3ricoyqBr22AJEqRgfygqe9LVz1+Z8v+n4Xw/n/M1ykyaf/jf6fY/i1fd/u7i3432Vfxq/2X
jN36q35/Z+zUP4h0wi+QpotL3tMm/+SfGTvxDyFB4ZBtM21Ledp1/ytj54p/uOs/4Rc6xPNYhv9X
xs41/8EopG1tCaz3wtXO/03Gzl2zpf8MU67pQWWamn2QhxPDlia/3Rrm+2vCzvKWdppTzKCkfjgk
mDzsrIyvUk/dVa2za2H1+ljMDlNtuhQ4oZJuX8olOo1mAmo5/z0QLNqGQ0uzsYcOjg6J29ccCDC0
+hBmUK5KMvCsr4ml1w0J7na4y6rgYHHmPX0TolqHJB3nsXurtk8W3rB0bTADc1Dj4Rl4oTBBGBYB
NRg+vyVnmnvHpK8vxPQelGQD0yCez7DDuptG0HgsG4AlWUDaiSFqB6mveZYu8rRkCZm4mTpPCSZN
PIzRsWTjqStErMTlK5YRMPjLvfC/Eo1/TTD+W7KXT9flGrlaeVIINOR//XRNh1IO7KseFovqnsAb
/ZQliKuJQj7IQZw2NAZg0vadt7a8dMk7TEI2OBxEN+Djm2ObiC/NKt4ux9dJFdN/+Pkkd9jfr77r
eZwt6c4lk2c6//rzzU5d5s04e5tRv7mUIJ0jN7wLQDddoEOeuzBkbNAx7cUJaZCuZmWVppVzWGT4
1HsVrCSMwW04BGdFnOrivrMwfiDIYd9kHj70sEcB1vX7HIdkyNR6vRF3DlWVfsqqHfbMOHffd0A+
ADGul4Ij/TQcYJ2TcTJPE2bnPamu/Lz097yr/LDKcKCN0eIbqp4vQ2MdO7jWmza3h1s7AXqPu8IP
B5k9uTLifUqorwKu9bCAu+M8Gv9xGKdvSxcpNEoEBHRl3xGSYa/I4jLUw9EK7JTiR8UFU5AK3bEL
zt83SIECuv3vbw7Fd/jvHz7QPc8WynWEYzvrxflLuBW93xxg5rA1T+ALusFTlXrZCerWfTnn02Ww
NG3arWSQM5F+gsjww3rGeqhehZs7vq7yat8m4LkHmcQHl3Q4R/FJnURSsKhgy04RvYX/8RSVy3Q7
ejqRG+HxziuY2faCcT9tOKg2QzrsTcNiNF5IvSgLkDsU4m3pjStVO1YUKqSHnGQHnfXFvel6JxJ8
zQlWXgmyQ8/AvXpMRKAd6VQt20NM2nY3j/3Al7ou8UvaNefu/nc0xQmFzE58TZfww0F9X/MGP9EQ
W45juBKL9T9w+HNWq6f4n/SeJrRYZ7O+0r1tH5vWogQhzy0KdtRLJBd9lAxNhwADz6a3OByDrIj/
w4XigvzblZJQvyyortDRlOWuMeW/XCkInkNmdfS7Accd/TBytqpFXHO75L7/bm7Q4t4Zhjcdlrfm
zPJSjJzlVeJdPY4DZHkiZNW2aX2TxZnvdD9sXR9wUVW3wTRhZbeHZo9BQ26NpCK7s2beuMxkEMjc
8VxqSUXwdFoB6XDOBIWiKSizQ6tN4z3DcDkmk7hoIdn2uhTxeHEyHuBW9xwijGcP3gh/0Z7l2GCh
QdDc4PBfWQkkk/GrM0Wja0zmaIPvgIaDvolwcHQsBYKfzXQVzpeFJSAVs83Rpifk0id7aenigB/k
tlTpe6rZOntm32B57o6d4/0xKjxLNAZaJyueMINhEfLLwvo5s2zdcdr/UbpAJJqAXJoJJhFLEvVG
FTneFcmzxq85zrPeSNpwr+fwISht7yYx50uuAjzszE299tp9St8MQSfKOfRAZM9yO1a6I6TYGDFz
k8tsOrZtB0/EaPEV2S1GyD7Jt9+I1SW9cpNPvtsQJDQGhyI78QgQ5kcYGc+kKiY/lMabcqTy+TfA
d5zz7Ji2WFgck2yTTjB+DybydDSlHzHLnYtbSV9zCNozK9fbBqmZGDX/zsJu2tUC+pHaQPDqePoN
sFbvFERZStb20qUD+/vH1LXh3aT5x2JTrj533m9ATHRxNerQV0F9tmtMOGrg4DxY75biHMCYHQGV
RWZz18TfaF7nqFFnQY5hMfp9No1PeEHvIhEf+8ErnkL6FLODLor+o4nj6iToo8gycIRsaS9jRViu
JTN9yKGrmTSuwJru9DZyuvBSm8Zz2cGuKUeZ+dlAxjeMB/N25vlFGM48ESc+15Y7g+XlFJhkuMiV
5+DdjoNfWZ/d0JxsHujoY1sqbmSHVbOK0ndtwtKkWiGIiYauBvpkODH02E+9W9OSrRVNy3T4JrO4
9zK4Ri3ltR3of0LGdn8pgiMaobqrhmd8HZ3fRsH7QvGPE9ix33FKxUwFEZMAOC3nlMVBSCYfXZP2
rugt2PQjZS0eG7FAl2DEgu6+p40Pg6O1743ZPFUVvUr08pRWdRpYuzrK9R3q0kAQZz97R7+l1H6E
mjOGK87F/AViq4Rj7j0bbXNLmUP0T8DFv/At/jpLfL8O/jqpWSYPJgkDwcGAhQ39b7MEAG+Y6C7p
/KjO4ovbYKbVIFGR+vItJh19Yj/w3C/4MLoU7hubeb4iSl/hWaWnvpK8V+vwWgexdQYd8pAVVXuJ
MGzoaLhhr46jYjkwH8FU7VmPgtWxSVKl3iUT4SelBhMRKXA2zJDWVSS03tshpgZJTfi5I+h5rurw
FDe5/UjJFoiWdYFkgo1d+m7/DfXqpvqoeWqTl7yZ+u537469/9+/Ua11WP3bRySFdFxcb0qSQFif
4395ThNRF0phaN8GEU9czfUWFVlBSBfdHtodOemGtxKtVdORDe+IHHy02bFyXixIqcc3OFJ/dLb7
RRrzFrc5MoDjwmTO7et/+EGt/8MP6lA85/IOl5b8+9xFhU3JlMH22HwIGgqXUrswni04rpuspJix
p4vyxtFULRlFuxvRg/bl8B/up/V08bcPi6lUKa61xcPcttef8S8flmkRDzX60dhEDTT+KR0uFe11
pZ7bSw794FaVD0GavhS0xh0u/5weah4wO7cK07vCo6eojAkiyQDCumE7ctMlmOeGhg3891A3w8c/
WpjuMJxSMpOPARpFCSKt0AFG8sg4szszzt9/xR3fHtwgvX4X9M5rVe+3QaOa4DZjU4vBBAt2WJBU
h3gxVi/htnZUeyeYKFki1t0e7embcigrdZfxAZ5dmn4MaJ4bcwKZReLzTtbTzl3hhgsm0342vMN/
uKye+W8fKrLWOu4TyjfBlqzHwL9+qM2ovCI2Gj6MRf7IOxwnS5P7yziNKLHFo4BRvBk4jXQCm0iP
NJ9RIrarrfSt7pOJ+1aZmFoAhZ2XRRYbELFqb0zpjUUQ4eBN0cMU0EyQDK/K0eZWVdEXbQYRItMz
ermyYv3iRK6HG322SDF4ZD3V40I0FxPTOND2gymQKGyGXdejR/XUpFA8F8dCx3S/WG8zdA3IlV1s
/4SRTk+G4mAE9+Q8UymA74FGZV7N26Al2d+xICFdme0l7BSQEWGKnNgSGtPs9InJp3A+nXYnKZNv
+4GtewKeIJR3Ux6DmxLvogLEji3JNkq/dpKvKi2ci+oL3wvidm3IVpiSmp/RgJ+a3WKGX8Ra98Jo
DjYGtERTGsIVQLzl9VFqntuitZ8cGy5b6CJSjsWGWCJuasfkM68ELkZEPIXwxar7Tyt77HY9ThfZ
tje5xkPfuhHUYAuRMMhGLo+LCbV12nlr12RkejN6R0jhCAGJoWLBjrsLL6tpJDtTrxxu8J8ljsXW
FgSNdLtwLh16QALFNkIHyfMqvy1XPLJcjQssv/d9+t4t3q/MolTRJYSPLs6mvhsvU/AqE4rRKhqr
dmFwbzsm/IpZHogqDIeelqa8LD/4IdXWdWzjTv9s3QJ7j2veK8atKA1dfgIuXxBP8V7WvP+VSs/y
mrcxxoyWzKFySXK26gHfaraLYvGQ6d7aroUtZwHywAYtex+/GrP47EO2t4YzXSMxfY5uS31chyUq
th65DD94K2VbB6PaEjjJvWqWeZtlBZW7OLWDEFjMNOC0lAEOF52X1YPjZT9Kswj8CrY1/BRQdFag
vwIq23iTHEJJ1qLVQHsXLkjp5NUVhfGaGWaItonhp5nNS0xP1XHIw7ulh9GJZM/xuczIFMon06ue
2TY3b32zAGXECu+6cuPNXvhcJ+2pzLAtxBB3SdWgvaU2C2Sc/1eD1SaPQZzYDGUemeNz2T9Sbi79
FLjTGnWQW3FTE2S95tltbexH7f4eCAcyrsR67wzeJ0o9JtaqxmwJpR2f1imbVphQ1rU7VtAuB0Hy
4Mlb101i77p8Mwu+Hgif4Au4eS+CuNMCKf0aUuzEG/47L85vNlriUowDQDV5XyF/Pjpsure2gglS
GN5j6Nm3C0e5nR3/EnWQXQrUKMp8wnDLgIjQvrFZxW8iACs7+tYPgl4omAw1kmU83rgFpVqWgeXQ
su7tRGJC0CjvG2uAONhD3YNJoe7GsbQ2GWoGFohxUxQRW3WWJynfwq10vtH+uzbBz5kmNLPl6Fxj
Xv0xMYlv9LLY3Ipd9SDpM8lSt8KhVUe+todnKkSgman3aR6fJ5LiFwQQXHLkZNFVzwtYW981QJg6
XnxexvYpSpiEs+pijAueOA08pyJF0Ts8Jpvlx4DOvjFX5k+fZg9R/hnN0wHLULhtllxgCyICO2UU
lBQrEBXuTxK2X9iDwkPFWTsPRyTNGcxHU6XnqC93U21tzJSwNxWgzcbhFYTc2tV7MOvQENq1qQf2
2iavyYHb+GJ2VmEX1Me5k2+ko7MLm/J2ttHfswmlBm3hPrL7V2Ha+9wcfXxRwbXv3GtAXJTZ28JU
5n4rvimpIRm3u8JB5VeK1QQM0COl6T4vLjgSCU3OIgPPUcMtR1zjyc1XviV8lLcaXYsiWt15d4Ya
MHdyYEcOnqudgZ9jvapb9pQPPJJocJuWL0e7F14U/DKoS5SP0e7BNaepG1TUxs2beG/CFS2zEHMU
Qf4p5lhVGFQd4Hdc8HtycpBOx7FIX9CTrq7uPydv5E/b6ie5gM7HH/xqzdHKFGhuaMzr5lveVKqN
7gbeQRu7t919XJKTjafwYemQcMHw4Ht2w6OejCtZA5dqaxP+KPtEPr+9VTasNWjKzIB8n+EMPedx
8hMRhce8Owu/CVl5q5gjSOchAKGK0OUFRSALIY1UZnSOl/SPHBXZT3jNOIfK/DCeR12Hj57lzEdR
G5wM8njDkRrRMycClHe5dejbfEYYpLd1yA+i6y9ha77zst+5beJsDWt6smr5NFgroH+pOD8ZgIZc
EhRtM+Lj8iJOBDTQVkv1lNqDw7mB92oiQ3oGZPlqkncNcJrbxLuXAK97zUm7Gb664Yx9TTcsfgoG
nrguLWZpC4E7pSPRyH2bA2I8sgftjYp2n24wGHjNn/D6Vhe5fLaEyU7M9rxbo/dFQKqmzFz8SilL
s5EuZmID9YeVr32Zo/2ADvoy7nG2wIpiqxNF842q+N4A94YfE+LkHht6ZeKJTpL2gDn9EhT4Uhpn
USfqYM8qMu6koVqOAksLyZeiqNolju+p+dLZUAuVUT2oaPplUVQjvyGCE3ZaXTjQNKJ537fQDIqo
+sTUv8rkLUH3DMeAZ380rFLoc7yF9TmjdrKfS8N57e+z4p1ovOvg0TjUlRG6mxm865/T4P3mAYDE
Ocy/lffHXmzv2GMgSToKNG0v1f4SYymz04K11qIvdpD/VBkvYcLGU5Ss6PIRf+zQNPtMACrrGvkj
GEhmcwN4uw5c74ZyqeJImet6Ak6/8rj/iYTcXT0J339p7rUsCfjWBa/xvDix0hU3ipGBxNiB5cDv
MhjMvSG7/GhE3QDqTHDPxSE3wezseeJedA5YpbK8ESwChgGrae6iEpAuRIqZcYlDtmU8eM18U08O
Cc/h+yy2bEWQvHrm69Rn4mo2POsEccC9pB8YZ591gTTrXWSC4S6abuY49Rs6V4+inUoCDq3Dx2KO
TxPrPV4ZMEaxxLCV5wFNkSPO07D1cQovNHOrM66I6iZ3ipjvQEGvtieosFfm+GK0xXCs5xXaPMzB
Rs1PdYO1hNPYaWE4R7pm2+qxOiAdNsHtzK8JS4CHSNRvPU1Id0W79fr2Hs/ZDytq0XQpZ4d6R5eV
lV/YOd7DCva2U1KVfBPPKzYdrymUs6Y2X6PZZzKlf9TetrVC06VSGuqIs4ugW+I3k35sNdPODtEW
PNUxsGbkxbzVgp5nFpu58FXQV7RRBS0mxlz+IUjSnB1ByGYiaKmWt6XE4CwXOiwr765WEWfscsV7
Y4DldmTPldHYMorlAkthU1rkZZFt4y1lLPfROFIcFstjksHjsWtr2BqefoWgdbTiJbjhcZNepppW
i/V/AVcMbiYjylFZM+arqcTr46BvFwYRRx++iYfdk2ICSfVy6E7jI6+SH5ZsLFqeF82QX1HRVImZ
FV7zOYENuJT9sJzGtp3PAmmE4b26SdqWz8QIzbObw4qvrWBnIz09a9EaaPbNwhp4h5kfEDiV22yi
lEM1275Sqybr6veI2g4CaD4aqz4lc+Z3xipdR8Mz9t+HdHoIlXiyaK9m4RT7iUGPe1S37r2jUl8w
bqQ9JtMB/N/B7jyX9L3zIdP5BGWSdAuora1lYa9Pi18o7Bj/UeKEjACDr5LKCipMeKWUYOx7JabH
vphin/yd+1CQhXdjJrJxDIoDYgMHm6k2tqbrQskiCbG1n+DMUSjMbmSi0BHDKsg/W5x0SjwoUqAT
Yeds+xVkREtYcgpMeA/JWo9JuwHfGC1/O8ktvSzyGppMUB1B+GtOHezSuUSfEvscm94DVmJQ0qQc
iCBU5+8fwZ3d166I5MlhTYUmQ+VNtXfWhhLY5dC8RPw/qTuT3ciVLcv+UPKBfTP1vneX3NVOCEkR
orEnzdh/fS3eV4VCJpCDnBRQk4t3ceOFJJe70c4+e69dHpvR3jUBOnhrl/bSaF/xFrAJoT6hH+3N
YBi/WlC+BIVDpKkg3ec2lA06KexgzM7Z9z+s+VRRKhBj8tzQi44tR6ozz2Vq6GkNXCXN4OIGREQe
43mzo57tyjUvoOCfXUKCOxOnze7ff2EAqXIxKK9lJYRGUHj5pm3rYIfMJunZ1s1tbdVPNEyB+3Hl
AwuXTiy/9o5Rwbnp8apv/9kbjO2Z0svskoChU0J0+ygbqy3wM2s/JuVbODviKr39oTjjy4F8r8bP
IlTtLgjI7skwOoRFoJ8aLKlhxLMdK9VV8UY7jSTiwC4QSShyjYry+R+pmdVzb2e9IZA8nJ1Ge8kq
1wNvlz1qMWrnwiu0c850TUgEHvw/dYIim6VIhZY6DNR8OJB+n0VbvYVjXhyNgd0mPzauaW38dsq+
OCgnMW660NY8j6xVWNUMilgAb2GjkGPxL25DsMKXVu/sbU8b5aJIOGs8rlpb9Eq2YxapRJWlAsdb
s+caVz/MZlxyFb/aASP3XEiG39h6GSqI/tqI9GxDEyUnODNHc+MoSm6Xc/uAn7MxM93nIhWP1NGp
Y4JZvJJ0mizJZjgtGZd+ROudNLXlpPzVp/HUEAJbUcEOj8LjBgpqWZk85ZXL3XKKae1Ny1OTuu1D
RpiMXBUftbpqjwrNKsJNtiKvSGVzYsujjOh5spqKBrEI8yLkLeO1xM++nKxyOMDUIIUVq/ZiZvI1
sPrsRrekIhyEbdDK3+YfojA1erHgNhC59h5TB9t5rIbnet4PZGR1l5Yz8Vj2HLK6LtxmKZpT3SGe
wFMhY4DkucgT0a7JH2i7SM//6tZrL7zhFC35FZDknWoMkPMqwFQN64GyDxa+axBQEfzrRCfiADA/
sZOS9L5Axm9I2cKVC7fTWDC/ZK1aQ1liSiJX4nWTN0cqd1VqY5iznQq9GLuXX2H5a119rSha79tn
PmdYuktBJi0iAwi/kuG/L4yzQhGkCRHQOY9oCTjzUOJvayrdPcmShFDfFWfG2Sq2OVYDM11XTTE8
RoUPARbvySblsdRIFu0ji4xBVdAn3Hr12XNAfha2DrPOdxQuLD7WwaifEz/TeSL67abx6vYMmYZ5
uqWNum3wk+W99lbbQUI3SsZyDtWUCo38atl2dg05vBCrwg1zkH3IS4ShzgYepMpRbaBFCKguUQvT
PJl+aUDMloD2fRqpxK8whbvrQvNiZAFHeISXN/LmHEdRM6Rh2Fx1uV2detxk1D0le8In1gutFFDL
63pTT/z9ZYY5LWA+SHA0Mn/F5XPgkVbxsJE/swLLN5iZd7Ydh9it8+g+Jhx+mVNiuLLHLyAPzIAR
72pXn52raEH4tItXRGiwGIn/LllV7StRt3sDsO02S2p9Vdt0b8xWnqqZhrcMPsCi6UGcaGOV74oq
S29BpxiR4Kn1eN0/VeWf47l1wuqYRRxi1XWd+PsqNNVJmWbFo+hgS1N76LXF2DbqwNdti0hfetAL
NnBdpTN5R/0TnolXNljGuufl5TD3vrW4J7VcxphM0fVyj8tHJZt4S97qI4pCEi4Wn/BKz/lbPCCq
Y0Cde8chv5SiZJc9Fi+43ems1fkSXsQ2TjclVH4VnMISdvikvwBSmcGqdIiXxlsekf/iBwiEYSEK
RoSqHW9PuZO2HAbwpZ6Xldjx7Y1WFtU+HyRuhBwjdcrmULJ/iGeLMSHBf+qCZTBsi0G4y0ZQqt20
h3/e8U0QZixuRuL9pjMr3t2bHRbdKZ2ZN/g8kExnqhEorX4jsVxv5IDOFY/0JIwgO3zcnesGCaBx
unjb4wfZ9HpZbZoSm3VW1t2lyWpi8H5/rO36x8cmJ9Jgb048BXVPSixnfAgHEH4YgU2QNxQxAybY
4MBwgRR773jHcowrhb6fDvokn5XLv3O0dTfDK7/bMXiJKpaevTCBlUnzJIxMQ4Cdxc8ayCPRV61g
UcXESMmYDxJmpXs6raitRWq4LX86gP4zHUmQz1z0aR9vy1m3AR65snPtVKUTN/0ZWcNJQ91L2zyZ
lF5TZcnLpjn4ibu8idYl6zMXm2TFpunkZylOSfDDl6gJ6QmZ142Dz5p2Dl2jfpVHC7z0QhQD+Y6c
Di8zY99TqWoHbS2CbOZmNK3Or1jYH00LO0HYSf5oSPYCzcfe+Fq0MxCKEB5bSDDub1EKe+8UBrRF
U8iT7fHbqYr3qtWNqwrEE0AZsRldtYdfMJFQ03wMcmgl9TDSUumcNaPyzoZlfKDEhTzaMXQQLiYf
XLYiOvd9Smlc1dZLt86Iy/Dum7z3wrUkNtMIo27xAokeSlUZXtyRT1BTqjVBDIq+dpaR059ODxFI
Vfanff+pzW906ksuMenCzWQBda694BZZELMHi4cBIajhmbtluikMoLAExHgiM99OJkuOwhz2OcmQ
ZALFnbRZt9Przt6UhFhzqgo0Kz2x7Zc732rjbTsYLWnfcdraOktLEClCBs+JzjcQWxO88NI4pHVK
XbbsomVnxsnBb+NzQ/APcq71B4kB8BqtPCOZrfXcGwvD1MVAz0OisBEXLI0CHRrV9RKyRyy0z3re
aQ928RqLsIWwK7k8DWG6oVjcWQHiCqkgKahan3eiJCcObS8D3l4C7T5gQhL5+KelhgznMr5b25xW
DPBguPGYLsKswQ9UBT92005Hqzo3fmXuq077Ab+Bi6B5GengeXb18AWLUn0JEp1on068ckzsOf2J
ccbE4yoYspZjliC6OEnx1NRYyxIft47kwMWeuunEYOJFES8qxlKvOqwR7Wi8gxDcBpiV92Fq+ceq
xBMrAtrS4p2LbZQpNSfGNHxQZFOeO76OgjrRpnq5LXX/RscW+lMv8RaPdr+xtDQ9//OPSCf/gLZo
sENPeOMkLoGc7F2xiDvLPZLbEU781QimdiNNfEP9GL4bfUomzodoYifOz4R8sSgJljetySWCld1i
xIywCzTqQuqO+yFeBy4zJO9iw/y02/4w0mVM/5R1J5Zv7saYcxi6ivKoEmFeJZtvWWodaCXIEr7j
3uO9wgcD641Z0mg+eGeekHeiQLAVzdbfG701XoB0fNkqgZjTGj5ahXHMwwFGYKl2oc446lRmQ+JA
5Mew84at05gXL3L5ChN4mEw0MztaB1utqqUTyuk9TM0nqkjOVZHLo964zQ3c519bKvGBWXhONuKH
xxn040TWyJybfJt6uU/wS6zF1ASXFJtEZvnIVPVHqmWvzKQ+YNGAbJG3DIy8OJB0PcaEesis2OFi
cDGK1EmgNnAY/RVKt3q3MKw3OO3fcmd6jFk6x86Gka40BJGCr4aLznjc+yqiXH5Qe0tGyTIZNLqr
pvlCHHcHiXp6JpLO7joDVELUUXZzliD8DWWSv0zm9CcrYxu1G5nC99mxRv5mUn208E17Z6TwyDhK
Giw0uDUJNtONfiiKujt0Lc73wqel2gj+jCC2jw43oRWMCBrgbLPCgFw/4LdxQ7QhSkunfzPK3Nvk
NgnACV89/SFqpWnhfcSKeLYMRPVyLoK3HbzTAlfiqq45rlL3Pon4vYkoVY984jkxr/vqyEtWrJhH
2g1xoyn09+lIh5qf8gyUg9pJSx8Og1Avsgg7Arr+dJysu3S5L7i+bLegr6IjRUdLTjg+ayZL23ld
tq5jmnErzJO3uvFHZs3hrXXMa9aNrxEoPcPn6iuaV8Kllwa03zbwhjUF5c9xDAkdxEixnJDjFv4u
8WxIV4EgvtR/FRVXhRrMxNol7542xXOFkrXq+oDqg5iQhQ1QcdbcPht4JmwRGdpgAK5MbwjXpV//
IPwtjcK5hhW3GQoz4VB9F7w5lvM3k3C5I+3M09fK+S7pc7Ws4J5b4V027ipFsrIG+KJ+aw302hRv
eeZR2GjD2mycYdmKoNqZ7ZQv6TIBoFvqLyMUcrK6LdXB28mZb7nq3EIEAo5awXaIvXQXamm0tjkd
sVZhnEra+pdcakYMfNCghLX7dhAnZrjwEkkoGAYSft9H6cFopp+KXDQ1iAiMSkSXLkbuEbpxk5H6
LInFnckz6an31cTOeyH2dZ/6WNVxXjR1N56BXlxSct00N9DWq8afyGXbkOTli90xUNVF9xT0UbTP
/O5CccjK5M6xiQvLXxGqohZ1XDXmPJ50r5LXpHW48vWYcuTg3XMZvrsK9KQStCnoffyjNdHdQxxa
1LBuNjTocs2ebqUOwNFsCciRAuSOhWw0qCRbOqRc2eSPYqNUWa649wLE6jkXy7DwntBvl9K3blrN
s4DbpMcNg8/W5Fd04ZLIZEfLHYShdzRRYvgBQx/1RvMfsHVqD4ZSGR0Frrf/4H+UPVMMcJm8+MAk
eLMVlRWRywqzNLa9M+w7PrqBuqg8PqtnwG89XqfxVhTDQUQC7tVhOGXk0hYmI/XUjV9marzFpf1q
Z2JV+S0NxeZen37BH29TLXlYU/qAaNEv/0O3UUgBWzFaRx6LPDTjqnLv8NQOfZY8EhaFZuZc2nAq
/u01/H/moP9P1Tf/P9XYBNhP/nub/a2cLfb/yWE//x/+7bA37X8ZuOSxWDs0J9BNgy3of7fY8F+Q
K+eOG9uxDSwt/9dhb//LtzB00ljn+65n+FTL/J8Wm+Bfsyff8ALP9h0LN9H/xGGPPdT6L04bLFum
b3iO7ti+i0Phv3jsPYNCN9fnbKRF6aoNFBrIigFdP0rj3lU156IGbNgaqWL0NkyPh8wHdpuKtWeh
FfGsa+WfJmlXBIn2KWQjjUDLyAoTj8SOxCuJ9I8EGXJ4yuL9LHomygDKW+KihIXP6JrCKp4+PejM
GjkpKkXBbI5ds8FjBpcOcbol4998VaLlhEMSG82v/J0jDP8pDZl8MHv7pyaXRu5mDeWSBodXAT0+
ShVNCnvFV7CYkgHVdOC+kvxzAMzbUhRIS3FVvxXkGj/ziH0vJafD2QzucYFyf7TGdOEhD8SGt6z8
p0JdgBNjh1yYaqupfmmYs9MD2rI8szdyyp0XRCu25Z7j0Cz1WRAjNEe+iQoiATA0Dz+S917xl5rt
tXOfAx5MsOWrL0T4hU3cvd0xJK0goR9AhZkwx0IcND7xzJYboLaFNMAmCWLEXukfqXdMOKMM+VzB
lupZ6aNVkXE+dMYv0IKmsBdVNfwlKsgV03puU+dgi7NgW4RBdlGoU4tBBAd26vQsg6gqIZOb2O0W
r+RisJcOsxWzHjZLt1mA56XhEIe19VZID1fnhxmpJe7bMNqMfbiCEdXE6mh6544ocGq/gfGhqYsL
88HBdxKTN53KaZdr/bVGZ4f75LA6FibAymBYNEOwnyDUK4HmDcAqgjpSADbNXHisbKNhqgAHeuK6
wi9hWIEakOwME1vfA+nn1aXRHAh2Cc+sI3N57zGluZm/R5BdSpWd7dFdFu10oLKCynuWX/fRowIg
n1ad052DFvoWGfYeaTEMn0FuLlvUHIVgB6KsgCykLeoECSZmMngEAXPZC4GYWyfap8m6BhZFDxhR
dbz8ensdJLy67jZFLKeqBgp1vp7qa0Wq17HTUz5Bg4SKwR1oX8nyTyc2Hl0c/smzIRI98fCLo42U
e63ZWv4nC7QcXwE1pQtZjISfLUgYhOW74Nkg4TLoxWY0/a1KJmpGX3zs0zWeqWQAMzz784ZwGfZy
WQYgLuiVKYqCOkt2akQBgSqyiorAM+1kJW6WbJcGq4vWBafHikUfySBGX561hU6ntiO95g3Sk/+a
1NbCrkiuc6XYUTI1la8Trc31qajAU3/4UXgRAyU74Ozp+eYCQ9Y2yMH3GNvM/JLTr2W+1KCwxvHW
y34Ns2hT18Y275yjL/Otw0bV0IjFCzYwFvodQVmfao5gFzNlkYzbNX3/6Js/lsIEWwy7Ln7zZwbD
gOQJSKP05JtmI7Qi73c6cTIDX9o1LjARFCe9frRq6yeMN+THJ3TnTvWfSXpoqh8xfXu0IoNyhkLE
Wy/4zqwn/A/PHSMPMxoDKXFvXm+3fJnbpSRlDKw0j308Us/lHdLo7vjY55nhKwgnqN+7rGA1wtIQ
7PZ1NM5+Qua+KOSBG/42zn87TiJP570kSdLhysrNjVWR2qy+FVnVubSC8oPVYAPoMoJD1L0gu+Eo
pPvKfErIZAbWNSfTSPENiJNpbTvZwea4iGS97SZSIxDFdfivdipRyHQoHkdpRmDoYpp0hpgxDDtK
kqOue++TcMuTVL2/GBrxBejVTQgcJ13RsTCKzHXjYc0rDBoPoGRwx6e0HIS5AYjQqgTEN5x5ipS0
FaQR/gV1mAwPm0WfX2zHffQsBoBKo1855XgDD7kvKiNe4kYClDD9sSeoGLjGhm0Aj+BcHjRtacJX
Md/1Ov7pYqwFjuZvomDwDqYTv+IpCrYJ/eWBcI9YMLg+aeZRueFLDjVkW3iyIAHPwFuwgNC7fD9q
9zFN4mUGIZCgYbQqzATWmqYWWeVrK1uxe3RjDvIhqTe63/6FYsf8nmN/rJx02KcB1aRuEN9THl11
3PH5sBqmgs59h8QJVjGvuD+LD68G2GjprA6dMv6NEj3YcbQDbG1T9jSFU9/siS16Ny2J8OCeCId2
T1I+zhLEp3LZ0VK2GCqmhw7+90ar2PvbpFWJvuBmxZV2QCBLVx67F0fmQO3q+Jc+jDYAjx/o2OMG
gq372k3+KnZwvIL1vFgdW+SS0YyX9YjdpGm2ynlrwo/BYLDygbG2LDpsxgdMbClKF91X49qTmgCJ
ntym2ZoA/yzfNzS9iwRWA52rP2bcPLHg+xZ2ZD9RDoFGQAkmLiZAB703tIe20v8OFFEtwFuKKhwv
MPno/VFz2jza2nJDvA2cR+39crhBIDWkTxpk4nwT/XMW194zyIlLYHDYw9tfmFnTXg3aCbZMPpme
jYA5CP7giOugrYX0U08YGHGFpAO1ypk3fiZd/20STlrTesUvtkOj6tBmm/yhSJewYAdkNVdE8Ilu
8lcV0rippwb4av9ZyPdmSPgEBIpDDOvEoHMmN54YdyMnidPDXEps8VbnxOPNksF5mpptl3T+C23S
jBgRn4+AFnfPsA5CwBsHg4qI4JuvkecRCo69cBd2CQdg81Oj/R9MNqOKF2eRG9iBWwTZiBIfyMOv
TllmZ1Ebbz3puBW8F+4MRr7PyCvt+nU9ovyHEWYUMcOzeteGOj9kl38MKHYkruGUOJfEuMgGmRn5
GvFjyL+c2qXQyy//EF7Q10h7HFq8R/F64/lg8VqI8mRZXYTnYCzWTcq4AkflPkYpMLG57Sm2eLzE
tEaBbIj3QebebQG5M5G6v9Vr+0JBtTT1HoUuobiiUTq4A184B4xPiC1Nky5t6oaGUEWMpTyP+WOo
+zKm1jaBLOVB3KHqR2KekQU424ldQ+UnzUXyh3mi+vQTNBZupSnhDliXB366BCb5n2DCVgtqDhUs
b8DQNCeHhNJGBf0pSMruTFHFXjebDWL9I02CL9n6FxMolyat22x/tJqk3MC2TkgVqYMfdphriGez
zOl5GJlmyV3o6GR4aU4Fpi0gbEPiL02qrzKNhiaoXMhE8I9b4iudwEk+7Y0GWNS6N45ue50txyDy
ELY50LBkRWV9tTOcU5/C+HHRwI2/1A0FYiu5NGT8BELd/fyuxd6GieIqlckPec2jfVScSFRBJvql
CyZtqkvesdngvqRSVG76UFyWlAdgHuSUxD4rDxUkrc6nT6ZksVfs9IgmJMP+oiKSbovh0FnOzrR6
OMvhjjIkkhZHIHSfRZN/aXgKnZw3L4otTRg44zYGmlXIHrYy3mT8gQi2QdDW2dPJ6ag0+nn4/XYM
x2n9zBXa6+VbOaNFCO1r7mdVD9DCLrWhDmphypui+s+FUVbz7tfzg1XTttV9qE4+iwRRhGBBCMAu
J/ZFwDNhs4lPpeHX3nGl6mybK/GtbfWNa+Ng68XJ6+l1VAdjei4BSPeYT21NP9r60TXKh21g9HSC
4EaD61rYsJuMCz0nawXck12/biBioEfTZj5pwUEHF9h14yXBaBcbJ5VrOyRXk7tPCSeWpb3z3rXp
cuA6kRcbaXCdCIxjVxz23LWHmcDY3MjBLA0+Q0UwrWR4Frj58+kaIsZ1zrRmYjfFN413vF8Rq3KY
ofTTYvjReVPh5PD1Jz1laQsLdgafSfdH4EUBuDjwu8oGtsr5mW6T1TT8IWFGazQD12QvRPu31bE4
TQxJMlsPPMVcr1+5dNUF60Qeo+irk5shvOkg8WOundm5m93Ednn2/G3qvqmtZD9XD0+UYsyxixaO
CObZAmBKl7yGeOYjbvwBiiYpIzJz8wcGs3Wc0KgU4gm61iE1Hl0Huiq9gNiNc498j79TrMU5nqB6
edEVYR+vu70NbY/cSzK9tlQf81xeJXZEbw713SFGzspfe3MJm7jFvY0Tlu/ChF4uiEihYHN1iY19
54qlb10i52aUt4pQh6bddGyS9q3r3RkYuRfBoe6NUxB/mEO+hP690a1tgNlWd5NDD5m10/GZpjgR
+j9ufAo9iCXyyc8ZAGhQTMLPVKRQnltohf0mrhW33pTCp2JjgQMctXAZ6dVzl453cpKdPRwsXLIm
S99CVevEKva6L9aaGlYV8JPGn6W7N1/DFDYcIc95oAZrgXOleefptWhHPIbuDSwDz/CL8GkgpN8q
cQ+Zbh1088yHMXGx7GO0puN9Cfd+F+fUC9JPPiGy7UvvKcbOWRNFD6JPN+JC0DsEZr7aJCB/+9y5
V0uGfH/wqwzvpY5IXnT1Jmb6AhJlL2LetX7Jb+Ddkd2LDQgSx9KmHK+mAf4Jc4ZlimtRtVhEodNY
B0mdRaufIxxBsueeO22pK4BLuYu77mF6j9mhwlp7HVDSYbk7oBc7jWDcRDcW0/q+ZZVUFQ8FizpL
2Iujok3FABg0Xg+yuuOiecwGlXj6HmrnAg2/GOaaGt7dNKQPR49v1TJeQ04JewaNNlQgFF4Dp3yX
IkkMdLMOmKb1dhV1z2ODNU/7QUxfY53jU61CwMBQ4CGBDBKSKBJEGO8qo9omibehCQ6aTyauEQUy
hZ/fBor/QqEWorwW+Ufv+1s3qvazU6yO5nh28l3GHO1GRJA28k51kR8HkG85LJxrZN5rf9p5ot16
6jRNsPsFcWG22zBONBntR8c5mXvpym1gTwdca9C4wpkUvMyY4XMCGlNd3jkWNlqt7gWbVz00Vrki
szNmr7qI9rZLpJ0Hs+XXJ2DIqyh9HVEUhvI4GuWqjlijPDvew1ENaRa2jyC6sKYRbkyoMxHySsO6
R+mUcqttCAs1EDx1S/PJ008GYUt9DGe7dbyIPfsz93np7asU2tnjbAQWNRM75sq18YwBAja1XCd2
sK2DZE1OKHacl8GJebM23CbRhCLMum5u/RlYUXstv2L1iumGZHt9FKH2h8KV9UBqhtqAp9ibnnxG
yJwtvuZ/JPpTFMAsK/8M7kNN7zKxDomfcv99ccPfDDZoatuc9gHnhlpWSbehAxLcUFs+dbF9NMbf
unNYUSBaMCXgRvypEnvtj+W+ajAktkC8XNz7nJumP5DNle3aHOUZjB+uTrkSqdooZ3gbffjfs7tC
XakqICGMV9OjZHLMr5ODR5m33hyTKGZY+dV0IujK3t4N3JVlP8f5Tu/h0s5v9+mCbr9quHN09A+E
9iEr9NUrBu8ntnYbo/hIAo1i1OrixAB41d8heBsBu0S6tezsXyhqJHyupTXXiSVLNezdgXo3RjbK
XKhb5aUSG2mdkFNWtY6Ff5v6XFczn2jJN9mWdSbFSbOdD0MElzDql6kXPYn5STbgZLWe9RpNWtmX
ydk5hLwd4sUOpV0ePWPIzbM0xYr9rP9KrtgxpveeawYQqB2aWV2++Fl7SLJ0KfWN4chdKXgVUrnA
mLFkxU2yoj54GETY/QF6CngSYY9VF81/cjkAbVA3f7PCei/jnUHW5588nqhOemmvEqaxijY2S/DT
i6dwvFlz47vicLWulZMfy8K8Y1AynZs1lfdKOzbJoWS5xaeCj9wzXkPWwDx+5Hcg2odNmAPbGZsy
i6vibyt2YEAWpRi/u5KFLTUbIQ78mFqWWMfMY5r3uH7hOSqTtzD4br1vwMte8ACkvZ7oScgL45C3
+4AuPOQ1t14Z2vtUi7cY1YYYBM+aaWXVwy6ySpAHdNHmalNYJOsOfRHtElo+g7vvzlVFPtVfvP4Y
6oPwZN9cHJ2wubBBL4sIeTRn+8o+cbyzhgQi3hMS7t3tyM9osBCqAK7DANjlzsVguPPafgd3gYmH
ibRLzjGgbrc0D9YGXxh7B8oPqcXi8DApgRTxa4dYFYc3CO+Lp6mEPwjEv6oeTeZTekZVwpQu++iu
m0dftKRS3wPq1wYaGFXbbypL7b24PfNpWFjjnyjgymYb2xmDP8FenDgHTR8cbbEvE34pcAF1Chp6
UIHOllXn02DaCMrcCV1i0OkTnakbk6tKoQc/mFRwcYtlSV3G6KSYwN+MMF5n/fhTi18qKIBkHRgr
1408JtRQtORNMhAtfXccMEqbw0PFf3UaMPi4LULCeZbu0o1Qkv4iEGSai8i8DYqThwWOXmCxUIQm
3A8MfSt2UGQBitWIwghgjnH6mkZyNxJiNIjOVWgS45g8PU+Z2MeFon+nRCZjBiK9UNCiLbv2kMMa
adJrYpVkVJwF7splwsetFOXT2MhnF5CjzUia56zpumT50zR08AIDPpKu3QQ9MSPuQ6RZPI6j1Iek
9Lfk6OOxpEZnrVu0QcPh69QeXvCmNbRlRwUOnK2IWTlAAaDaZR878qCybdxjyOkwHHPHibjEFVcH
x8jkHa14H+XiPGeE/PaKuYBqmIsd8IeDlQ2bK0DNq5FVgJxCX6ElE1HHPo8pkHUyHgk/MPWBAY0e
AZ4Twvz4Ey4VReECp2Lp//FZqo3EEbuiR4Gut3Y+wivlFlX9ZsMbuYod/khSQOamReFNZqtHEO/8
FgsZQTM+pS2Addm0XBc/Jt7LcvyBCbTGOE3JAzhexWdjmsv1dl69M92Vx7NaTxdkYTBBNfWb5mxp
P+cKBcyCl2Gozv1EPJVgS9FvMDTSYdech+QaA8KK5xb1aDGLvgE0+c7nvOFU78Kc23fK1H4gELKB
+2c4555AZTQe+uY0wTX3vXdnAKvs9isaGILs2rh7jV1GH7PgHmoScYS7XxP4dTElO3pzyrli1CWA
+LOZjbx0PIL9qz7WnJwHn5t0BfC1sl8LRQ12szMHbdEUj8r5rLpgmfG96fGFBSI/O60VtDMYFIhN
V71z1gD6I0anNvux49epx7Bu9btxRqRAUe5U+2EFTxG5OytK1owyXGa2GYCzBHeY6UFw36f6pS6r
NQudSR93A1QHagYXFFDBVKeg6zyb2y2aZkZSRWTrkWcjOBe1fqy1z7ntCv6qUR0ayOg0e0p4KxSy
/bGav1nwUIxRbc7qfdyCRhX1fZLffdBu+5SLkGGtbWQ1gvI7fXh36bFtmhjo7bEWBz0iCqBK8NyE
B/GpJJp2onZ+reivN9kXO9VKcfY0HkqNf2+oPuZBRxCii3nf5atocqjmJeyKyYE2+tI9ZtNfY5wL
TMblaHx5cm/hRo8ItuKD6R2aBsxuGw/hS1POTJpq3RnNZ8lddJZ7NRsLBYap6e5wbrW0ixfeD77m
Jc4t0m/IAPq4ndLi7KbZ/MvHMZLeY885JEa9J65ruOwYuHexL96GDagNQHXiiyT92R0RcCi+TDcm
FmAmxqXf46k6S2pb24i4DlDanAbePPnjJOM68Itjo52r+jFwk7HGdjUQHzDiT80Ry6w9Wn61IZk0
ckXtxpuyYDTrcoszZpZUeGbUb50zT+6KHqnhqLrqTH/eMqdUxcmvoz++eE0NNbyFvQp5FlY4AmMb
kKmtDk5KuQyxRmF8CDFwT7sLWmCMaC6ef8UrvfDCcJUVT5VxK6qHPXx3dbmf2+SteFzVhBIMtjMy
Os6RR635rar1WON4QeQ5sfskKvAUsrYnYEitbb/QcA8a4/vUvY3k2ryd8R62Px5V3t0ApaTYdhHA
QfuevU/yqjizBt1cTHb3kjJTp7p+q6puadBDYgC+7+03bKxrmbbYlEipTl89eMym9I+lVKcOBROr
EFnrZo2MC/iXV5wEeZU/JkEdPPgFAkLyY9Cn1wzEMvzczehQyVWoXY0YFAFGMscPoJCrEFfGyKO2
MrWdj0O0HL4JGV3s5HXsrwFYc8PFaZAfapizGNsghL9ZCVsoN/ugW2pJW8dStzpQiHMNlLpnjgEr
pz3gN0Khoj3ShHZsUiDrQQHXvQ2VWPuGcmXqGv3otePO73Au2uGbZCRoB7lNCQCjNvLqSx7a0Rpo
Fzq39nAYvRNIogn90EOwYqpc0Wn5gn15UQIfbD0bYi1YABNrWHFL0odflTA8keow9kaQc1PSYEMY
ctnxH6IgKaPb5Cryo4HsbRCRaNx3ewC7Gold7/nn3khPjvs0AW4fSuRLhj9dhnjytFXhP9wgpG/v
IyNxlbgvoxx+WuztdL8Z9tJq64Vyj1YJNZmeqa47VLCHc6iJSbHMzBcvrvCyvwTHphLXFs6+Wd9M
fUb+HrsaAI/Oeju8l+Y1NiCmZtYLJgnaYDrBp5ILHWJw95t66kpF41ZMYpvATQr56o5yn3pYCR57
ML1tCHiA5hbT/+LqPJYjR7Yk+kUwCwABtU0tmExBzQ2MElojoL5+Dthvpm3eJo3FLsFOEcKv+/FV
WX03Tbyu3eZYc/eZ6viI3Sd0ozsnj4+hZJw8L//nmP2kwuiDxr/0yDd0/t6yCADF4dKQaNkU+yJ0
I24CQj9M46YzqZxwIS6i5gf6GxvhrvtiJbCbW6DuxLSNuvPgPUbyIdzobLh6981OrBHTiZ6dWq5q
/GPVS5xe3fgCHWjZXrLCOFZUPt1KAkrhHnd986TLfdKdDH+XaFtKNRsvWVbUjWDOj23ix9NXklFX
o3GyC+UGdMBSb6F8dhZ3IpznI6zmLM+2cFjZ338yXR7sqNrpRbMZVfwSV8Oi4OzE5A5J17n27qVF
4MiwkmWKnHS2DSgFY31vp/iUzz6CcrxFGAig/354lDhYVbHB3wV4E0Yu/vNOM9Af7+liWs+Dj2LC
3k3nYcwkvurK/Vw+xtzwIBg4VOywBsndbEh5bR5y3hhUAxmS1nqMP/MGn9fDNq0AQOBToxxkb/pv
2vRrQ6tIMRiZXJwJk7ySeVtPDRn4iqGozjJA3s237yJ8qSGaXF8wchwUot5lcLWPwHnQvPwmjats
6fAkmsaIu6HltLIN1NwXt0E5SKmJnja2CYpGaRjDxq3lfBr6TqHWEwygWPpHjK+c5tdAtl5M2mYD
/V2QQ2nUB7U9J9YCyTC5nLi5JfdtfM65CBisUQ5vvMmnTA2LptOU3Nm5xpb9e5l80JNM4k5t9ZK1
3mtXQdpunc/WCLkE01YWvHWSlnj8bklm8KpcI/ep0LFgYQ9YdxMo+YLY9chn1zhG745fnKOCA8vc
X9pCjYCX9ZYTWmmz8Eer2Cwz/+IFdOr2n5Z28BRID+MZdMipLfxty3tbM35675547Aunb+wllAdq
0TdM7zXZ/13MkFaLkTQHpt9AvRtJfD3kOKFRf8j4CgJGHNrPufMUZL+5DJe1f86QwxI6d2N9LsFm
ggY0rk9tnMQNd/NbYY8rX6jF1OxrcNw6VLo61daUmsCA/XLL5t6lws32w0cQRgdXenvPdHZC3bnd
0xgHSAdoKZzt4BDa2a+V8xwc3Aj2IxpwA/84xyzL7grwqpUwrHjj1SbuDs7auFXWEmgXTgxWAJZI
Xhauc325sGwF5ItLLSR4ldq7Pr13SjrfSwo0QixgBiUNjuwPAeZupYUPTbF00/4CIvDLIBeEG+0w
idm93W7bMj1MJZVCArWPQWubQR5z17J1NhQKPHZ1/OOAJey52GdjtrGmnxQ7ZvUWOwP36u4sKNdq
yh9QYNTWqIXLyKiVw3nu17HdZ8tlyk2MmAKdEtNFXlUn0/NfRuOqORIzcXHkDx5L6Pyty//Fi5oe
5wsDI/m3FqaXkYw7x/AU768O0QuTcghl55dj1I5g2FPmmZuYwsibUkh5viz3lvetT2AtcK7X7RwV
OjSDuevL5mk2wzuYD2L1kiZimxTaDz2wBHK9B3IWSzX3KujyTBfYueh3ABD20o8ByjUkYJtq2+KV
F2N2h/B+1C3tFhvjviE1HxAOCgyOjmgCRalvcaaKhtJAR+3JPZrfdDGS5kg/wNaseFpsKHo1J3BD
fyDccMQRcFep+nfI6XzEeDHRaOLKfTiX6Fj9NsCTW0CZZkgchOUp7OAxgE3RAtLTDsI/c0mrt/em
gqqeHIsRc3FNwVrhHjwqzMiG4B/xulWknIXeMI3NJm1ZsErpdfvgDurLpCroiH1530NFKOMbHn6A
AjlKXnV12NZGE0m+//Rlw2xTP2L/fGa2cPMSmopHUO4AazyMHypTN/wi69rItoBfqWCggciylwYi
tWbooGD6Q8ympWvTIwBYmgBw62jig4EAJbcO5HV9X+IdYjq5TP1rD4ddReWl1eu7ud2nE/pedQ03
ije3BzuR2cHKraFGacawTsdiV0IEQvsk+8qFOwUXndjXTqmNYwwXDeeGf6Ehe0EhJaawoXtIQu+t
dgPOveA4+ic9lehu+LMUdSDBN4SMdcObv9DFOuLqWEnYfJgwNHmnG+37kGkYUJ5qDptRbO6DBYGc
Uu00iykzyDumc9P4M0zfStP2nJhW0DA2U47Zx4CLnHT5jyTJX/ctiZVm33Ak00Ly1OAHmmdc6nRv
cahr1H5yfl3sS3kxbOtxWhU4j3LQ1zYldgXmoJQA+NQZz5j8VqbvroY85ePpORe9A4Yycgbd9lxN
/KJ9h5i2C2N9ZbeMWuNt2fS7mKB9n7+5LXtTjRgdBNquy7WlKkjlReuMkwCDkp43R04phkaStrm2
bXgiELYiY7WQkrkvl2vCoB1WC5/4aRRkNOMAu9erHf2LSATaM4vmqkgutj7PnftNUt9bcjpauM5w
Xhx5Qu51nzf3uEoSEpy0PAb+rpn7m3vnaNClbBnBTvfwdzXdgozdGj2E8gAcb225keR0MgPkQGEf
SiM/+4R+6k+XN6TCGTiPilDasQUVr3nxrPX4v9t5c0dWiPprCdmpx78FROyWczf3E5RmboY5Rv7i
WtUAUOwOV/S01yyN5718iCmxaIocAeFNyrcIzjovgBmJldPzlpogzBlHhgzPEEZXc29wpZ8Shx44
1T0SccTC738Zkk9xMZS7SHY3LTHfjIajkknnX4MGkwkBk7w9mBS/VEq7H0ZORTNQCzK3iIAxcVZa
9AERTAAOUueJN7iFo19U9GeVE7IGTaURERRzMPcaMAPlhpuEW2S8yVuXk3iChuB/R77aZFzK0iSA
9I+j3Zlwv5SrS+XldCnRhtFOh3j6hle1oqN5LtN99cFBMt8a5YvUfkqElAEHo5e/uvSyBTGT7up7
NLcm0Qw9PLfsn/7YrErs4rXxqA36bixN9PyIwLjcOZjAHZp87aVX+PuKFGPM2NvAR9dmJ70DrxzG
e5lkqxpvnAweTOt9ygkrdRts7/ss63DmfZbegxFru9KyyMCGTPbvJ0G11s0YPvocUUiuY497h6ST
lWeWnrNdZzZXNbk/8Pv6nJ2Bo2w78CHJP4rQ5JZvPYRZfwzJG3N8PMF+W/fUY45UTJJMI6Ib341d
8xmJ/k2nX0wnaSM1ohuWvdMYlOicBB1yP9ppKHquAxhFWMzKqb1SYfUc2qz6DijBvtXv+qhbYG5v
sfJ5P71DDgVpnSZYFhNTnWoWPzV23BOG98lnWWg+iwzGS5MnFBjfErO+Z0G1rAeh0WnT6DTuDu2c
H/RfUwkTmI9mdo85lHdD0C3KdLyoqXqoiAFZA/W+I5URjTjOdka3XPR0NXTiq0OvrUuQbOkH3Bz6
LHxJf0Q56901Ow0hQoEnPbvrEiNba5MlwUTUF9tS0TEJBVCPjssroYzn3pPfQUKMPQzfuiYoXtxg
gPzqPOce8fFSs6qdCEPU27Zmem2PW78e0UbpKZuNVMGNjK8DCYuDLx9izgiLgia4B9EzGQUcazr9
MscO2pmt9a56qGGWzLqTzotNl2ANa46Op4RZMapC+pa7KYWSMaFWFW3GOmJMzzI3lQF63IR6NzCW
2mLUSFNWAz9pKV0xgfFZ7berqPdtpOvd/AhrkudhYo1z3n6ZpDEFyk6slL9ylQ5qKnJ+2YbtnaVT
Ho4RC7qlfnTAeTVjDvp2mupgm6TlS8jnN2nQAa1RrA2sCB4FWTbHySlM1kKfDq3/rN3pIfKf/PaM
e7LNDKxfg/Q6FMORkw+sIppNk3Jv++M6Jd1UMTulxmY9e3j4C3FCyqWIzy77pRfsDAf8WyCWmozX
hWHgPYv3jf/SDsPGDsu94Dxb2vtc8I5B+WOSzzTePILYf/C73p+BUemjJBmmjF48g2rpztnzKNls
6ji+r4a2XMmYeVXrfHUtS5g9yP6FIu587uBeIEF4q578UuWHl94ouRuqfTfMK0LRHiIiTInXmtuu
i3MGmoMi6xzDcMCJSACNIVeR1KsubgC8JYx3BhM8GRUyqN8N8iMeVJPjJTN1O6Wc3nyosCRXpP0F
bgN9wPlo4ErSL5Rk1Qe9Gj5jBKldX9ToaTOPB8MaLEpgIIUOoS0qSezoieCylwMus8+NjnehDPPH
AecL/d0Ro1uT1oG2+5rQ3LJYMO/H7ZyjBLH/eehrPm0pboUfeTjNByvEwqXUD97YLW2SdvVcmtxH
K5+DkMO6YIJhgB26dix2MtpGEGOZjq/07jflHlqTnOvkkxm0u57C+Vri6rs1aF1e8Fnhc3B5tWLr
Q8tSRJ6YZDD+CLFy5SoJXU4F347JqNfmbBjMBUz8aVLts5m9SMiNacOuiYhyv2d5uykKtfetL5AE
LCf4crwnPcZhby8Gy2F8B3MwYOMv0dl3Bit8TBKYwKGewvEDXT1tdJPLd0RlUo9OxpxPQzB35Wtu
fcRQvLz2ng22Lh+z8gV8JZ7aZj/7WGf2nC8Z312LcFh4GrMeN8VozCEWt0vUcZGk8KnamfDkCtHc
Rc4d63bJ0C6D65GI916MKI0vBaKtmUB+g7Ko+Y+2qJnYvNKkttTZHBsb1WDiujSwoROpglRJRsen
1v1olL9zkxeHg2hkde8xHUCSs88UJy1MaCl1yER/AsRg43M/lNhwwAgtrZ5GVqjr15E7cHsnZkDt
yvLPNlq9oF4ubP3tAAeDm75jvXf6rXTouYkpXR4p4IRLNa1D+O2VT5dpvPfgyHGIh2QAjhismcbu
KJGew29kUSpz7vA7sODXS7TZJPoOqS8xmGl0RAGS96zEBVCc/ep+HiBpDDiwH1fVR5ERPGB6QUqw
FCk9Ic2SFivmXtgRIIUMPDWGuvNRTm211JxX6MecsF9p1eUV5/fwqhSYn+nzUF20cjHZzk5Mh9Cq
+zIhSlu0mDRAdggY2l2EbRsFsXyNm32VJUs48jFBD0SoUj8G3Y/hX8qLz9y2Y7PrjdMgOEcyQhqH
pUakwjr2JAVa7ujldNNavNthutLqo+M/GphFHNb7PMEnlz5mcXdIuKKH5cPYr2X9BeuCT/ilCr+r
6NBgcsJnlPQnynb9Dm01KBdAm5gmrV12WLO3FswpNhYu23FnY56kai/7oV5yngHvUz7ENTdzzWo3
tvdrp6wuEyLnYC0t+4e0KdL5uiUc13GFr/JDLJuFLp/EsPXZzlTYHPx4HfrHKH7KoSpZXEMT0rHl
L05QQpVcm3aFxFiTIhhtdCph/XSgzYwM4aFAcgtJIVo4lKW2H1hKlLhq1dqBABPpZ5MrS+NuR4xp
9SslZ8c+/Qo4zSrCy37xPPRHYW/ccSuiZj2/dSam7DFXIAHowS4/4CgV9cYcZjnuAM17GQRAUC/d
mFPd/FonAHZY9yzaBFgtQfJwPeHdEFNxVnG005dltjeTx8n+abpdkL5bGD6r74K+icJb4j+1M7nS
/CezxEhiVbXYOR1AUGfKxw1yQRMN5cUtbs4omp3ecCupq+5rJN+6Kgzd3uujle4dN9JXBbPaysm5
bHET2lh+CrigibVVPbvntLa4Jgz6EFl+TAE4adKwMJMyZixBm4BnnXsuSY4eyWct8lZlj9YOAnqg
lG/8Dq3MfW46blJ+UL3WijFlVED87ZVAqmFqXrgoyE4GQdu9Z7RtPan23chjZ52nRrbqB6QpV7tW
dh7cZPrl+V3KAI2lSiM2vqL4xOHk2P1m5fhip+ye2MN4Ba8FoC4zsh8a8FXbUNkbcP9vOoPVz6wK
wSlyU5CMs7hY0sRlKBZ8jdDkOjT6YJOJpepxzZwDvTqP6knwsZf8IKYTMQm56hEfBuwTHv8O4wqE
W4OJtEskSnwOidjlOYCcO8h22D0ZMLm/brx1BO3ByeNIiAha8aE2fn2qN5gSbaf+t3V2df9YaXAW
vqUWXyOeXjzR9CpWz0mP1dUm+KTWCgxKhJWG8p+Vo9qFLW8NRpKAmFKYVviNT/nw7HXy3vPeNXI7
GlljBovz5mimPTqyXCdhfwerbSXD7JAM2E/wcfcEMLscrme2biPxltaAPjPm523NnZliySXIWPrc
3YJlvsH/1lADZsPp1Fz9G7l1K2Eh3HUQ7/xwulRRsw9hQnIgitkf7SwEa29ZxxSM2pad/6XVVk1a
9WdL0WTpTrw4QQOojFKoLSdlkCPiLsqT+6hjvcNHxOanwy6ZSC2nLUcvp7IozhYA9cpy2HsgX/F/
c1+BA4B/gY7ZPhbOhUK7O58xJ0yL6p7Pgr4w0Bo3lQk0tm+GDWXsz27ZFSdDUeQEexxgxpTeuaZC
umA0fvPlPQOsW5S2Drk46Bnm7NgC8UH2qzfkQmvtc52hlVOjXiyjyMZXeADMOaz6PqQhjdMsbTfl
KZ2wn2OP3oVV8ukZGBQ4EOtbznR7z2kmXinontoj4MrQTc51kBVLi1vZOtYovxmyd33sAi6Zn1TX
DcivyUprrAlkUsU4O0l/kHBmPw62TD62DFT4gXg2CPkARoqsnvfQhf+5iNOeOyD4RySJ2d/rGvOM
rTDwRVpxyBh7LiqeTi7dUA/MGJxU6DCayREkonAHi6RdRFUI3LJ2iGM3mrcM4gCRowN4WyMnz8kv
raWOXHqcFAMxNJBJ4Q041BssojB9IIixwy/BOQLj51RhTaAMpqQysnjLaRMkGXgIJDtfEHaXcbDh
F9opT2S5JlPr7VSe4aNPCHajbOQOHukpYDLN3qdH2B0G4spl50cgwvi1rEChSD15GAealvv5IUm1
htv6/OXfN/8eUsuhysfoW8aS85d/32ypwqLUrDt7lecduHz0FmVwfDlityERrBNhpJeoXnJh5yRT
MNNs4Lgc1PwwOP70z8Pf9/795d9//a/v/f3Xdm6G//f3lfkUHtz6UJi8BZc2T/+BrkDMLHpDoa8G
LIusXnvxKB/ZdhEHvkU5mAW0LBH/50uROXi7PVG3e7fyl2oKyiPOw+L4z3/QWV4FaYW5rE0re7Jx
llDj4Z+HLvZhAHd4gw1iOvVoO4e/r8r/++qfX0YWfQ448rS4y45h8r8PpknO3nADjbulTI4WliuE
WevIRG3aYo0G4NkeDU0jXjg/WDGzPnN++K/v+ZWW7rWsQ0uPHbba1jn+fcU9HhkqGdEk0DMk9xr4
UblJWeVgFds6Vm+UEetQY0PgTopSILyPPlgSo4x3CKCXUFny6A5JBGeVrjdmr708arH5/34dDsF0
DF/+/Q1/f+rvt6qcT4mv2/l6EoN2h4b7nwc1lfXxRzkMmnwRH/8egPByE/r31ybPAfNRhXAgyS8A
ixAfrVEbR8vKidW4cPlT8IYPU+e+lG2Ln4F7iQH7BbDdPXU8616L63sqB9aTHjdXabbRgbHtu0Eu
CJcYDnWMLe62b7mAWPVASxtt1CdleIep1XEok9FZ9wOOLEkr4p0dGx8YdKxNA8NrQcACoRUF8/j3
QMCzQQWiQktTZXUc4LvxpcYCqnKvXWtL36nNYzA1n0kS0OsCIdjFK9H4hbYug+Ap8GXFEA5+n8OA
C8GKc3zu9ie/rrV1iMK4iCkcLQR9sjQkdPeVJm5TZ4tdBn0gy3tsBc1Q7G2HM5qH0bS0R5LICXIc
iE6qXcytZU8YxkRVr4cA1HOMUhn7sthH/aMdutpzgN8777hVGJMVbg2DGxtec3/veBFG31jbdsyX
1+bkbXRtbgvEYQ1blLuZyd2q1YxzkJDuEwKe1RRqVJty66WSbEbyju2mrcQ8y4huuYds1kxtelcE
FaexrLkUp8lpNQ7tfbiOLFT6SMfT6KbIZFXdnMN08fdPWw19ppMvrGNO4962j6bHfCQ2OFJNiugB
0FIjzoI15e83jhUyus5lc58buF3MorW3VorW2nkoOiOhJHrMzXUH2oshX9FuBgmgI6phSpZoTVd4
afNpPoOxEoM1Vlm1gVemL2LKFXeZnYtLDvZ/6VRTtiX/M108pw1I2XZI9O30Jrypv4KUSR08bYnR
UH2JNy2c4l9ozdiqdT25FKU4dVNpvvBaGOsiKwGuTowmpV4GW460amXYtPl2afKYFEODlXP2mvrB
by5G62hgFfapKe/w6lRJ0Zxic9QwYA/PgKGTTQMq5D0iH+OUeX0J2uRG67J7g/ewKCPNYZagnFtr
mB1cz9VQ8mQD+7Gv0qvsq4PzlruhmW3+/R7gNI5thoWTSg3qrBqBEVK0lw6EypLce7GNkUYufw8A
XeGH8U8a5syitZzwDJCVouQ5NUpr1QoALddZPRDbrPTquyEyk43e1sjac5lNpmvBEYk82wLWGRjG
o9g4bIRteAckMrjjhC3MU5fYksE01QLcUpHUjBGis+eUJ5wz5amCJnYqSohiKq1RVThob5p2MBYO
fSL3MFVyElBWvbVnSa2pq+Lk+xVuXod2t8kivhIglq9KpYY7DvwRlV3pqZ3fjTRjMU/tMH/oysWr
2Jp05dgq+DQTdLMASP+R2CRB1MFgPgvEsmv15k4jGD5I2tZUK3kwlGBMqJBm3JPNlnJM9ci5hDpT
Ux+z367Bou4RKLwmaUhNc62Ty53/rioz3JUl5QUECZIR9MqrobXOJbdIJ2li1Ssp9u3oDK8Odycm
qQ4flyercTGlNj4RHg6AdqycC/UYzS1x/BdAHg6TKcY9/BvCpWXG0kLtGFUxUSHAziipVH7Fik4a
w2LMW8X3gwrFsWtuDfWxGT4p9z4g+QqZyGmOyTBOCyK11AkK0d3/Yd8GPbjaAXluXmq5ysbQp32z
ctcGJ8KVq3f6Crqts3MBVxJRtK+B6T2X7eix93GtMzrbeGr6vltLdy861ma86P2eGcnNVARNqXM8
FV5r7Ia+r+Hjxin+ovGxw4p/l4LZAw02c5Cy6aOkeqA3CIH7saiOWpTFjx498FBk9rzsyRNnpWzt
c4rYGyLpVjrltftKy04lA9QLfa2NEzy6XmQQzRpqIqmZtVUV7rm/RcqHOErALcbKEBo3u2rgw7o9
V2Bsf4osIVlDh8KfY5XxaqvB6Y+WjJJ9Sj2Gr+McsmqChHIsQp3WB95cbphMyMHMwLqglbDJrrQZ
R/+8vxxSPJrRqwPKIw7MfghPrXbXWEHBH4nwAQ5+Vb71UyzOpoVtM+8ehM8MWLQM/e3KOf9LWPUS
5DBRxNSuREG043i+7zsvocHBbdZV6divEV762ThV7hoWrnM91zzmboFzuNfp5A7D4Gw/BIWunQMW
qw3kcEruyopfzt+jiwjbpkH0wfORi3Wb7bMzTee+nR9CC9xdGE3in0/02MmTWxgTJcKY6Ae66+YP
3NQzxowz/lq3awmCaM1dqXGwCzovxELgIfXI0GjOep/pu5o3J2yriDyQ6J79ODHOXGCMM4ACTgN5
hmRR2Vs7lWCT/DbCXxrF/3zVUHFphZDtTGT/dTD4TEstHlaelryYY6PjFDPMlWvZxj4BFRCEtbEc
Wti0WUdIfRi610EFxamPMLO5qGgJ1LiY9AyoVIvu+qHtKnom3K0ZG5CVWGMu7ej+NiHd9bab+kdQ
Fp2I/c1Yjj9QHoOV3piQ/oQDaD3KVtGUIvw4iVwLLdpUeJF3jMAuJmNOXISCdLuf4aIOfAagPRH7
oSAs5XrusbIQV0xbvcbwLh2qxQWtZATAI/Opy1w2FBTdkRyc1frxjrx2fEgtzMpA2whrsfVTmVbu
fey5W4da2jHrz4MhV1QC7jHvctAZLWovglulph0FX8tep/3OENz6yta7TVHwmMJ0GLY9VulD5L9L
ONQPlm5jRapTQEFUtVH0CY2kxtOYhf7B9tUyHMmg5TISrCrTeaprSJ1mglgGKJkqqytFJbvJzbn5
4d3q5S6HW8oRdiw2GSOszJxzAQOwsqE9cf9UJzGbSSqXoA79fQu79885z7RD2eqyo1trcI1VFNOG
FrvuWZbcyYUbtYe+GwnQnUczYYerBFTNhHW4hshF9H1syaEDF7Dx+S1LJz2rDiaYmXyBnwmO5VRE
y0TljMqyZ6AXiHDpuuRmbLs5SC1KlZdJHXwYcWou8wofgZ37R6+jQFFz522HuowgBg6KIim0qbpT
Zv+iB7jPSn066VX/7jrcttqmZTGS+Nddhe9WlCW1CrLaV4LRoMRymwyE32LLuuWR7TFi6jVQpc5J
8KlZ65FtHMZCOvNECbEBXKLnPmhGsIK6+WNESO9oDZi9QhUsY62INlr6MtqQSjAr1EshGnkMRhNE
lgbA3I+vZtHfN7Jp7mhouw9yr37u6SoiRcv/+lhePXdyFqx31jmgh2o55bCtU5xjhxSjKbs1RSjM
wqiaAw5gR8amgQqAzhjuQ1krygBQax3fDlfK8t5CA2wLpbh3nhVWdA4AmwNmu6YKF8HF1zBZ1tc6
TrU3AVfccNuHNDTOZV1XNME3B43QH0lsmIrCs/hx+/jMca3ekS7X9kpA+NUF5JMMrERvTY9D2ucP
DlnGO05tz8oMr3/Hv79Dn6+3yUFzjU/XLLGf9DYH2CLfMoAYcAmZWzUHDYQDlXjUxwi3AJ50K6KY
WxZse27MACsrTgO2QcZU7TIW49qwO7Vh3AplPv0UbfVsh4AHfIoVcy6o66G7+nHTXQDerSOjLHYq
HUZeH49QDbfQTkASxDrxIUIfvooYPrEIkPu3PTo+Sr+GqFzNYjXptBLAUM/Pja9WcYInYgPLy9yB
MtPHugVplN14whW6PtMq6fXuuuGFrWWML5wY4VY2zqdTSOsohu/JtbBgjYeWNvstwe03XQTUzRSl
dRLKIo4+UkrZv7W5FqxEFWMwG43tOBQ834YkGNvXPxoshtUYazQ4NJgew+tk4eeKcKKSF6m6VYpo
BYanexgoft1qCmk5VheCwsYi1bPXcDR+denQzxaX5iozELcygfE+xhLu5zjzJ2ZzCnexy4q78lod
HzlvvyMUEJMRc2vGLw2XCAi2VUURT7v49iCVNelXYaQ75ZDnynVeVC2z4mVm6bSyxgy6wHNqSyzk
G2HUYgVDzQQyOzyH8IjsocqXjp28Gw7UfRm/eQxVt71qsASo6uRRkToLxHgQFJf/Rnssk54hXZy+
Kks9hyAMwxG1VlrGQzPpzJebNWqpKNL2VdTGj5716V1L2Nsz2Abh//NCkXBbWGW6tSpTHUfACUoH
DSL9dZikNeWK1saCTbc2cae0Tn6dVP4WWgzROwtDYR8wuHbR5MlRsgBC31hGSXSANn0zOJbWxW/g
aP42jyu5EDqYAS/4MZPsNRoBUbgh4ShU/F2oZLAuPag8VDr9yt4Ylh3oT5wGNGoA7OWlHj50R3vK
+xwzeM68ZuQkY8OJN2sgTl4v76EscCwoim/ZvEq7H7CWV58VLbJ4MtjBNb1+H32OOnpjr21V4ArD
V1SanIi7TuDOQATz02Zp00naMiIuxjBfY/Emizz5m0GHx0cVwlQtikfN5oauBPOXvHnlwkNUZ2T/
dMwbiA1/dbXy+KNOK5K+QYrCzwLv2/0r6DqGW8r5CYrBpEEbpSkmfSa4RcID0W969JUE9mPr2Ft6
M57HhKFS1WQmygJDQp2itEru6VdIVq0NmDqJwyctcRhbtjEnmOLDUiHO/ALb2+Ba5zlaNLMhLTkI
eljra2xYSHVxtaV+gcXFRWX1ZnREk49MUHSxqUuC9L2af65I7p2SuI2b4j4YQvNZQp1d2NawSuyv
OsmcgzePfSeqXZlIDy4wg1TUa9lUzzGn0TU0DOoAgyMtuJTS+Ks+YmWITJyEAGcis+R2xwDYKk1K
R2XEnNlGznVGYngGGX09Id7Y9BV1HsVDPNA4gHGwc+lE4vCF9tZ5lMZi0GQD3CTa+FRWhOTrMGW/
6fkHXXuC9wBW3/G4t6R+/SVnN6fx0epdRqjReU9MTD1ODm22ctBpETNKfrTMj16Hrn0c2ToBv9g7
NxRUbilnW7Bs2Rn3IhL5wGuihcyzS2I7JxpkKba59oK+YBfij1vwWsc5t7asDL7Tmg+JckqiG4I2
l34JniM9RDluzcp3dr5+g0sjqAhiR6NKJJcIBmX+0Nc4NrR8qXRH7PTwOwiHL9pKMS+DDoVaVC/z
HMs5yxweVr36oJKOs1yZXqdsPORCbOM8jx4jPKM9lzCeyWoZ5X1Kg0zG7sKuNLdpP7dg8vYh6hIf
Y4azIsPDAVssXI9UilHP6h7RvsxlUsWrIUmfZF4Dxk/fhbj1bflQ5jmYBLOWS7CcS3zl8xODM7Ee
x0NXsP74vtyJKuw2yocl2cf1Vcbhm5t4YmGxSS0ayovTus/WWfQx5okNjhY4izUOVxGRWDD8Dncz
oDXOozWVROmOUxU6MPt33Yhq0w48SZUjt2Jo10LAWaI444fS4oc8ksSWsnYrVJdwc/XSfeZJooD2
rZzZuG7c/MygUDWnCYmM4VEs0QrnNgPL1G1scteej4Cf12QzkuorjUd7U0sFHcJ/YMpCNmw4Jeji
K6WYpFR9dUJyusZEHnb1/Px1NEGs9IGLaOhR9uARZ9Xtx9C17pJWw+cwqN8KVOfK1juYKflXMqf+
TEnf/UCAeCFM+WIY1NzmVFxAdDC+VZtesM61CIszMx3maGIi7BVTfDZLiL9hYG20wH7hh5yYEMav
6TgTzj08N6OcToD90MtcHdWQD8B2KvWVQ+FiQur36HjMQWFz9VSCRUEc4gi1qFKDmFTOJzwgPhUO
FthTkT7qSwU2YrQhe5mSswOQWYpwCoE2giWh1FKcMT1ez4TsKRSRl86jcIXRAW/kunL2bOr79H/Y
O5PlyJEsy/5KS64bKVAooABEKnths9E4mHEmNxA66cQ8QzF9fR9QqqsiIluif6A3Jk7S3WkDoPr0
vXvPrWRzMlJmV3AP5oIsBC4nT6rhkI762meRshDE2YX7KgJ9Ymk+6dD/nhQDOZCIqNygR02W/UCn
DdBhJNm50/d51s0+zLvbrHFfUhLgdn2xT8pfoVHdcK++1z+IHnqTBS4bDE05l1llnrzQuskSfT2F
w7kIrHobUe8x2XQoFzHz8MrxHrsMURwUVLhlNMifGhpYSyrJ7A6ggSp2VwAK79jgaI/0orgzpPoc
2uqjnzyyO6ppJwsE1KV95ybhcJXnx9LxMME0LxPjVT5A9ZG4fOTWTJzmqM31ZFBfr8lZKqgJMnm7
JNTNg9intCY4BLbhmldOQ0SNOJ3s/nFuqyc0PvmmaCn/I1ETCDF7HQB8vaYwe0d7BrQjtJegUhxt
XjfOK96ABcnq54l/zmW0KQdcbINXwTS03HsEwwhJUFoQED+9+FidHRb6rLsbLPlM8o9iOoLvzmAw
N2uAgyl3OOeUCRWzgdwKCQbjtPuplbgmFny2WZlf7jWhmKzAhLdukiVtJYOjs5kzuz5RJL00I8N4
eDDb0q2eCs6KVRJVhzSrfRIZmp2bxTRyJaaztD3NhvVrxjDW2WHLrBWqfB9R/M82EPlwqXrvc6Nh
LXABGZOkhxi7UGINyJ8MCy/JtoBYANQWKacjYIiTDTsMbNhhHvx7EeEoUIY7r4fWifhldHTLroVh
VqMUbRHGNXStU3qna0vxj9veP9QyANhicKQjehgUiPeSi8vgBtSIIEhWpp+i3W1evIXiY/XBc9vq
d10jMSBQY0DCtEtldxCZfGjlOF90lv7wnEc6wTnieAjHY7uEaxAJpqzbJibSOiCpLAACvmEOc0cQ
e7AeBxMxSZN9AhFnNfXC7eBlL+wZXMihLxBmjlyMjTrRoqy3tq/uLNJCZPvspFJA1iOiLBnQxXv5
Luzjd6xelP2ivA9oOBBG597oRe1bxmOzg3b60JVgkvxMIvUM6IpPrXndAlAMEMHs/dBCm5aL92Rm
JC9d65gT6rvSlThyE7KsJBZBuOqrikpiCGGtUIWwWJPktw+Jpt9WdKwyD/NyoBocZoHBO+z0OByc
BsiwZK/25uyeuR02IB9rlJGVj7oMOBFI+pFzBe1Khp85bUFqSkgnzD8e69G6KyXtahOjsj2nYjfT
R6fLV+09ix6xmXQTjqaeTLiq2/mG7+8MFIimxsRv2MynYbCnN22R37Q+k09FnP1dMlJbEZiar7y4
cg4JHaosZGePGoj9DdAoUr+M1SSjnUwL8xDUtOU1E9XZ1h9JmQKrutS449bULpisJQ7G0EpOeTzu
OPulmyH8KEwikwURD6VF+7WcwdiVA2gHP7A2mctAskjpzoic8QdU9mgTzERrhM8ZaoV0ma4Hhb7k
bNJhtqlI4SC8IWDADlDeT7dtjwZVRNlj4XFqQ5CKTAlbN6BGd+5PkcCAErhwGE1VnLvU+DKJZ8U3
4o7r0Ksus0F80CDeNW20dRnE0yrxxfnnK0iB5aYgIp4mOMxbl1HKqiXF8BCyZAbS7MhZQ7jVTpgd
wyxkSVe80cGwsxRknipjJC7N5LtrBxC0cO1aFPV1HH2DnkTqZnnzQn48oLfpn7RVXVHckY3rI/hJ
HOxtVoWmKYptvTMVylmzOOsYOVNoolebkmQ3Y8ckXhUqYC+8Y7hsV7HJJ6fDJeKTSIGy724FxHk0
kcfeSMdzPI3fNSdT6gK5di2XPbPFOxAQjEHnZjxNKZYxpxv8jYROiygSSVDMxrRcHrBbKrA2C2en
pNwje+491h0RotABGnskdzDtv+O5eOkDO99KY9txQuA2HeaNxg5XWdT1gw2o0s4QeySIefzghlER
4wcvXjTaOCBYFvvut2mGzznEp+t2Lt6zKp2om7qLN6r0pJrimsgPpHYQB+O0yW+Ykr3UZjmsnSiC
IGSsAkkrlfoFhU4jSblQvBtJbrxQak7XhZcy1Jg5hXoRCb0Jt1wpp1M2qORMUTlmdIenMRBUY8W4
r4gXo4w+GR3EB2M2zfWsumjDfyYR9+EOdQ6diA4l7aAWRgz3PkimOR73Scx/7Mh5k0gX322hQesj
s6xyO11Ln8ss6vJwS4+FSyS/6k2X1kzkbJSG0+FMvBYFIKHRQAcD3Fi5O9ho+aCYA14lgGY2Pyvu
y8g0IpZdXodZNA9BV7PDFYRiCAR+UTVHZ5ME+waWOsw2+AptGrOqYh3IB+L4inTczUY4HKcYztA8
fk9MPFejbr2dYv5wMoVxzhInvEFnCyQneRn8WO7SmOwY08Y/XofQgvB31C1RJo1NjV1DC2S4hnIM
4L/G7tHijNnENhp0OO/jNfmQYHz7+D4aUB7B4khh3fLUB2STBWWVRPTRVMuCgVonrXL+fYLZsA7P
HAnjg63qR1UKyUws2tsjS7Oe3NssD895hqDFZtwHxoOjag1mS4dJRoekPDb1e5W8m3VH5ghHPX/2
PeQF1q+pdH7ZAa+jLSC6DNFCTHTSrbTF++ik923h4O8s9FOjcJTPBZTYCogF+iFWbjoiaYZ8zvc/
PC9AZWjdqjT9RH///BMVUibvE2eL9Wh5d0NQQhQZcYZORcEtZ6JeaGvSNizYiaJHkFXox0xXZGIQ
2JsiVt9N7ayfRrsF51xORzwzN0j2EfRrAtXSgsiQrkDeS+d5lYqAnQTc4M4KYJdw3ZMdrMilxQ3k
0mOPQ2z1bZmAHORw1WNa2GZziGJd9/uM0SCA+yTnCNws4qTlb3h4LNPwXvQmWytKUHdp2XrNiXHV
uMI4yKqeIpu0OmhPnfiumhidaxa853F0Pdd4DABwfmJXQFgKv9XUb8wggPvjcapNTWRUqn5N2fiA
oAdvJOFZLZJWa3rImONvXOPiG1etpEWaBTR7i6xAc11W5VoRUbJpMlh5bd8f8yBwTiF1ehHE9lXE
goIyq8M1gBR7zjkvi6ZYTyHcB6eFDclkxo+Lt9ykadpPncES1F/Ng0exbzjD1trHQxWtA9IEDjWC
fDMpkr1vJu/0iytIEHBsO6f/IlsWwDemPnNo8z0U8GDVQ9AYczhseYHYvsZShJycl0QnH/17HZff
bhb4MLyDeU8cxXONCHnIGzbqAnASepxt3EdIq4EKDZ5Po7c7pyWWwdlhMrjksQJSVCtV4Wy0+OAN
XxwG4cFwQxLHB2aZfCSpSrGxphwwUB9+xNhFOIOes8il59TYd2ZhvfQNYs66tngrXL9ZIbUO6SDP
26YVCr9UUSJxxXQwoayk7hIlFWRKOhOYRBU4lHoVRsLeoT8U4BaOIlRjVohIxvAWW3wkvrKsfKph
iZGLl5y0BVoApw+fQt6iEBlPCjXjyrbHt6xI8cHY6auy6+Zot+GHGeOsNDgJk1hXmrBwmq7qD5Zj
3gaTeyib5lFYtKQZHQJQCG80x11MRsVX1YQjQCzvTeb+R0mgDplnd6aXPOoIFXRq1CTdxtmaGnLf
StBbA7QOxkpM5R22Ve5/bg2S0QTmSgaew65XDe4hj1wnUSUIGOgGmchhqtTAuAuw13NBIoJCPtod
/uV+MKj6OGL7TIkxqvWsd42EmzDezap0Fv73xUhxYpHGjr7Yfm46EmBnxyVQLPtlBL8zUpT3jSsw
ENClBBKI+7cxiekbexwrEZoskp5P3SS/Y9V/dj2Cw6gaNWGMpIxicBehv28hbirDfmcC+BGafcBl
B+kcmHHuIosNsccUAaVoWxPOpq8MWfpH9Dx3KmyqE9GcfFqyvxg9Nr7OoE0b/kYEckpGKHN+GP/C
wvQ8W7GBD8lAzu6+oSbjpDnVx5yVg96qjTSXKUuDK2Tdj4Rjx/2z/9YP9m+lLPYl8q6pGEArj+oj
oIRfkyuzTmdQvLgrJPrFYJ+SkbquCkZDA7JpbF/jzm65caump0flkgcYjT/r1lOeLwT2Y8ZNEPQY
zWcZ3qDp2fFBOHvEB1juzIkFDMfDN9QMuIVkf96OuXxIAgZJOa1916OxLhwPLynpshl++cExxUZA
ZlG8hFaUeB8TYG6+DebM+S78SW66QKydVp8yjo9kKwaP2vPEqdOHEd7hVUtkHiio6Oh042fYqISh
mu/SeCnWvhv1D6jqUYkN6XXGyjz5SbOvB3GXah8LXoU6s0Gbu1bpcGWALuu6B910LctJuLFtx2dM
soYCvkoQEKFkOdNLOhIKAUivhvytzXbxh8Ksi7PhyW/wDnbG8JzR/YHH5t/ZyrykNtydJvB+sSrT
C5YzwpiJzas1NIIlss7IAN10LZcNGd4CRmzVUjpioLsDkDp9SLj6m0TXrAQtXPvCIBSWuX13oOyg
L2DZ0Ub6xa+i4j+IsueaeSkDTSRacdwQkNKBzAnqA/TEFHR5ehX3mDxTemEyrhFO9PXvjibxMIjf
w5JsXrCK8hKYW7fsJ+2E4sZquMZJvBtRl5Zq5lDmxGpbN7TkG6ySA1P0pbknamB8Ix2rktQ4LwOT
2RIlb8JW3zKlu648Vlitbgxe40o2Ppa5kJSpvCy3Qz4Sa0ylFfcI54u4A783mO+5GoH1g8CwEY0V
dHaIUCF9Mqq9TTJ6+2YGp1NywFiS3J6HiUVrVnAwsN9AfqDn5iG1KDsQX8Ocv8zzPknL393gXlkh
vy1z5H4CZcUvov0a2gz+BKMsY2ZS1gVH0upPIsb8lSHO9kNTHc1wuhQjvBGBaGflAi4tzeKF2sMk
Og8HEoqOHKl9188Rs3mPkaLD9L196uL6oUFOBLwCkFM30SHT8oHz1V5LAQS+JjS+1cWJ4wZNFfKs
DE4/tDVwQo2IrmCsXAfz/MhK065SssXXCSt6GyuTIc9yME5xIlgq200Gq4DTOMeeInxtBx78Wjg4
K9sqL9lwciew2iq+MxPMHP38WkZvo2Ed7R6VnGVySi4Kzd1ny5uYrikFFgj/AjuLQ/SCIRnBjDHT
d+b0O59ZD/dN6m2Xi6PCK8MkK0dJMY43UflmskOubSZO7Pv1q0V3p1L4BMtkeo4JA1yPmpVlsEs4
/es4AqWfjF88i+ssdu8WE/AwtiTq6ae6C2E7Nds09vvDXBg4QelpZzbA5jkc3tzGn1ZI3qaCxEeD
Zm0VuCVYW/Pc+Hd95AMNitvnyIMr6j8U0fArha6/q17nhGql6gDyupUiWjZ6peis1qXViK22X1lB
BZrI4Tx3xtkAHYrYhbZzfctNeHJH54CEXSMEVJhsfCbzQ5F8VQK3MzqLcGkjGPW4iwRH7VkiORI+
fSTLgp7qAvITpvxgZLYxopiJaFwc5MJmTX+N9Fz3bVFSZxECRcuJjmnhLy2m4RDrWgLX2nNogpJl
KW9fOw443w5E8WwV80Ytk8bOeBZZ5eOeoRMUtmV0NKqnLCPlmzTA0aJkooiCMiIZyjDF2ZsNjOdk
ZiUxXZseoOhOgvni1OOdkkNI/G89ElOY3Ye5853PpwpPis9FHtOZXDeRT7qgB1ldDXRoI9o7VNh4
+2rVHrLcv25Fp09YS5eDOsBFuvgnz7NfSA8GjEI22jZRn4YNys936ttBCBwaoX6MJP2Cqi+eEcBj
bQpYY2a6rasmDzamomfi0o5kADAwg3KZ0gywqeGjfdgkSmGOmn95IWWT442PGa2jTTQQ11dNdOQd
QVefMivdaBeuLR92U58ZSiAk8OyvXIlrb/S9HT0ePBYNjmeyWnU025u5dj5UiDcRC66FgZXDEkOo
KaUpIbFCxQRG4dlLQf57JNNHM983WLJXw8Ewpt+RbF6SyCGJNbofSQ6prABvrH3mzu7RVtEhjTzg
bZFDGxz7oBfoDQOdHuEqd56wDqHDjbTkZBZAzcM4VyuiL409cSUe7FO5GfP+LFOrPhsan6MdNcec
GafKW73Pwv5W1F28rUsOwkSZHz2n+hwZERgTI6skchEFa0yPWX9XYszi8D6CDyiMDfULr1Sk4mja
9Hsg0xypHjeWT8fZba1P1HSKN4n1gAiDbTszTQemSFZ9kXwSbXYpyuwhsfuXOUA2QE/4s/StcttR
mFWdc0B38Zk0fnpEyr4lc/fOkk23wUzUHnylttYIxKuKPkgFcuHNFNcOGFU8dIGHFBLnusDmCDV/
WuUd7pW2BjTtI+VnkHUTmrNxpW3jCVHOrwha5TYc+tcpHpkBRE8m4FvCNXFniId5olHgIPKY0xwE
dEdLYKDdNo8uLb4sA/aHfDat0pcgpURvENeSviTerGaiI1S8s7+77lcxNk+yoVQ3CFnFUHuuDH3V
pRxAyrF4Tzx4i7l488Yk5ZZkwJ82kdzWTnzfy5fSzA5zHafXiPLXOtgKLNDrFENX14LON4aPXoq3
ounu7NR+bgWFZB/LK6TWkELLzYgFlXP7B5bpB9Gg9ml78iSZlG9liWZWMEtwleYgKcxbxgT9xqLn
QtRhxZTeLhFWFHcNW64xFs9T51RX7sAf6A1dCTXcxTX6bx3CxZ+d4Jw42MdDgEpY+SBkkmT+oE2P
WSqtzbF7Cnxap8pFe+xn6Wtdkl2RVDWF2M7H9xfh/652uoGNg70FZ9m0MCUgA/dZfK1iFOx4gFgg
mxEqBBySnXPnFT2T9sWUYdUWsEm7fPVtGh/T9BI6oDitMjoBhCmWML96a+mzckk40gwRHGzWmyQA
FOMJwUl+CrHl6mUHpfk1RDjbW2vrT+qZ1BS4uTFNo/wVyWO9601+E10R1OsoR7l/bMWPVTt+F1N6
6+d+vbLy6bZHAraJm4QmrviFoDE/WURf64a2O5cnrA5JbGmK7T0o1J0ZZ88uudJ4XcCaQkBOEC8S
HeWVw101duc5U9XOoySX7HeUlzPWf8M5ypyxbp3cDc1S3EzhYy/Tfdf38taB06QsTNieZo83I3Ry
TtwcRZ18i5Io+PY5S6t3N+oI8Gv0uQx4SvmwsX33rZIsNzVSzQ0JnkvjuOIDlv4hsMR3MDACsupm
I4aE3lYOBSlEK46wbqe08wCA/rnScJjARG8KxeGKEO5tH+t3leY0VIbxuuuyYlfoztrMHYJkdysS
EBie53gbX8jXShgbTam2QWT4lJh0aS3inzZGhdhV9xMEuAH1FvJPbDdugbs6/0qY0m9iz7V2Ngqm
dJHikc/7RRQKhUc3Pup45r2jibBCwnnKLGdegK44lhc0mAtSbDIrsYI2r8RT7KGDo7VtbqRL99ma
GFiCTViyg4xjBwcdGcIWY92vkCipOHDfHBuaYu/RS+i9Z5NW/b5SjB5L6FlX+J6LUlVrFA1kZZft
c1X6OYpWkBFEmW/che6QoXDGFYs6efIhtBr1k1NDLcHKqW0YKDoJrvKIfdtMDHYl5bgrj2IkkKhW
g5jJb9fqQyKtX+Ew0dmScAdrTLeAOFyw5/QNxkscD4ch6WiALRSviaR3HOLVe125fCBFTShG6vwO
B/U+e2TllCpmvMfxORI5W4STXt+UDOTXWccmUErnc/LfErAXFmaaDVitxUBmPYLrTdYjCqGNRMO/
GQ0TdYy7GLYsyHE5iUcdE8ERPNqGQAdMfxF2LC+KXrTtqg3b5ZFdb9rI0DjOjX9vSHq8GDD8xt7D
mTBWYZJeV0uuGbMNrPSZ90RPH41jN3NpCoMu+FATUEKt0OoMECJAUwZ2lJO1+3sECU9eD1k9Amsd
I3HmVE9jVlDCkObMiQL2HVQJ59LJL6fU3w4fxK7PlbcR6Wfl0dAntWidoaSIA7SOHAz1mmh0n13n
bPcqY1EqsJ+V5o49JKCuRVPpiZHDkq08XG4MFNqC6KcQtQQ6bLnr0IGtjbAwdpNkeCktc2+WrYAy
4Z7nvrb2IoSuUM5y3emRzNL87ISv7tDegEY5KYB6Sf1kBN80Fs/Syh84wMYwJ+gtq2xJsE+etMOM
r6ni33hKXi1ik+AlauIWhHBAqgBA8Pt5N0XMg+K4sg6mIZ+IJitVfnJLfCxVVLG+WhWZDVzOabfw
Tuv3QrNqT+izeoV6zhXArVCkz+FHHSKhbCdVMHCLngrdHvSyoHj5yWj0V2hN8K9508sEHg3anZXz
5VXGh6iku+vj5NtJrGrfWybCMTsFjzFz5mbruMkbrW5pch4dfIFXCEcxIQcm9b9N87lWGFppkdww
OGOR9pGMZwHw7OiNpNvXkRPETvXlM3LPh9Y3Oxxi975oCea29Lc14gWtU1I57AIpSsXFli1gDvQg
yH/U0XNdwkJ9lqd0+eXj/YjyJxfkCcBrZHAVyvFID+YLadO2CH+xfIERXzA4i3vyY16y/gZ32Zjv
F7dLlEwvsyD6PHjr7IGhKKQsszrGkJPsXO2jEFFX5Z8QRiBeDKsr6nyeTnmlMVviawFDCpTYXpMh
MOv07LOQaHSMOUxpuSzw2D7n4NDo9ND7+VtNVRCP4Wma0zcxsyQZ46703hqLY/kQQMGQ0a/UYB/6
rAt1quJL/eZU4VmIl1C+c8ddDeyCGQwg+IxMBv0rJDW3FEabpGp+KWASLcmOwwuGWQL8dP/k9+MN
Y3ryTRdBBU8RbrIeite65l3QHAectjmBckjtbJ2jOmCToTo192OHelgQse7v/DtmI1vHASmRiQuF
x3vT21svOAe0Mv3QvjiQSgpJwbCoEtTICEIHpyADZxznDzi4R1d/h5IxaO8TGT2Q4DP44qiS5KCt
6MWpwDhQqGreGU6kbyWqa8r4ldTWPnLHx7BNr4oUHWd91lb/ZYknQdwRq8mqiNNtknJ7Qh211f1k
hpxRplVkeLe6uJ0mjkA/IaP/P431Ecz/v/7xCU+6a6b732FcFn8OVyXC9O/SWJtOhx/Zv/2T3x9t
969/GOqfwuMIS63P+MMzbfVfgayGFP9kAiphAznSsl3T/a9AVttaUlzV8hNl+Z5n/XcgqzT/aSKW
t/iJY1u+Iqv1f/0HSbfh75JgWGKFivYvX/+PQufnEolc+69/CH4Hpcjy145f//qHo6Tg6ZmeZfm+
9CmgTX7++XEfF+Hyt//ngPhutk1QAaEPiVtXX8yLV0M523et1altZvuPbIbGliY6pWNZXYJSO0dm
N3u8M48FiimqbMyQHpb1SlHo/OG9/M/n+8fnZzt/fX42jUfT9JVjujxLscTJ/vH5VWFcRGjM1gbT
2V2ok2bXmmOwqumUMqEq0OHuOLsf+gYlA6Pk5NKEghvWAB9WddaVOzPCzONlhjCuUcyQYV+z10CI
fEw9XN6ml9d3TnGcwzE6zW1+V3vFdKv85qMuJSPkBHhtDj1+24dYK80SloVZ1PoqrOMPcxLjbSGz
8LnOErxUi5YvSuG3SPERKoSnPhjrcz9IeQuRdtsHw72Mh/z/9Rb9OVGXj9AGMykFl5hwHVssub5/
fItqNZWuY5Uo0/mwdxNu+tPPQ6Y6LCkD5B5noJep2kXBZgfZi0kDAFbeUO8VrTgglLF3SpNkTwkw
nqKJClekWXgaGZr5hJxfqtF4bZ1sOqXaCi6uoe9mEv0eS4X3ACv1vh1DOBBVRfpUUXAA8kjZbvxo
uhZxR15TtHfzxnsZeBZsDpI02WxwX2bkyMihUD1LjxJLShNvmqzup2UM8/cXkbu8A3+6yG3P8k1f
Ktu3HEs6y03wh4uonqY2DyNJ9cUCOWJ6SDP6IeglhntcIcFt31HQaSc5ISvlRMFom3a2CeDW0GCV
bT0kJ192N13v3Fb0m3dCgwkP0jG8yYABoa5Lb1TXZjdRbr1nyYi4ZvlWFyM7ZguK4LWN5sXSfrrJ
bKPaQaUxL+PyQCGMpJoOzGH2Efg6dp9efAoSizHr95S1Z6foq0szm9fDYpT/MdP/PDii+s8vVVBt
ibq0T0Gc2rfN7MhbWCDxYeiaQxpVJVhBr6RD3YHbDaW/68AWJl6ZvjtABXZ2nkL6kY4ggbAar6c4
OvYefIx++ernW3EUMlrXcXIVuYCChhSY8mKU76q6ODGddoIEon0a2reVGzTXQcm8/u8/PmuJhP7T
xwcgRVqcfIWFq9RVf7nAjdQHx2GN47r2MF5aCOBuo8g987ZMKx830z40S/BXjOieBtmRUubVsIBa
hqWR2W4DZwx3HMmdh2wAotl13n09Q16x4+mW9JfkupJVetumtDa926zv6+dqCahLS1USUUE/S4b4
juvFIV7ZQ7L/+xfn2f/24qTlszFIBi/LS/zLAoenN1U02AYOn8Mv2yfGaiyi8SawiT0ENXITca7p
xQhwcAAlORW0T0R8MVTwGcUehEojiC4/35p7F0Cl0pKhJ9/7ecjVkspGUt4mmMx9ZsiYHCvSZ/ok
tTdekCbPRlsq1FvxNrW1zejNGe9/Htx+OlYG7ncGGdO9Lnt1VVucB39+GDXZdC/diOY+O8CeHBdF
kuU5h550Vk1AFos/qM3Plz8PbkPWVel6IVT0idhtmKzrQEn1QSb5OZ286AlnSr8vJIHLyPa2hu/F
b95EkRgM9cUUujwLWUEpqeEfKYMYicYnStECHJeHFWaronzKyizZtqG0jliKGGdl2cJJmfPTLDk3
NuxWO9PV9wpIwh3q1PA5xJOl6XtcdFKHz+jrtvT9nfvBrr7+/iN2/i8fMYu0srh8+Xxdtfz8D8sP
R3sVmwFDpt5zGM817iVEp/NYTqQ+zu1rWLjOWzijYY0SxMSlS5Lc8sDYDsEPymXcwFejzWi1L5J5
ZxBZSN84ujhe713/PFhp7l3LzC4POadTNJVhvekz6x1TXbf3E9e+zvumuJrc7hQ35C7RUauPqpXi
NZrvKu1b11rh5CCsHYeRTQ5I6OrnMKP/jy/mV1469ldaHrtGHrqqLG5Q6zD3qqttlLSkHxtHA00E
DBOfBvJkzsEV7d7/8+DWavP3byenvn+7ZVyLTgKdbHOJq1/S6v/4fo4GrLGmRJ81jNtI2foKyyqd
TrA2PaiYQGVM7PvuGBEGnBSOc58tD554BClvXpLeDW+1Vx80//Ppvx/qodtUY4A0tyMUTVHUPJFy
vS8TJV6cmhablxNtUgB1iU1yRidUoHsWz6ueLhoKr23ogI/0/HK+Rz/kbgwZgDceZ/dG2NX1DyqD
AAgiYGjmrzP06r7gFjF8DCPoQLE6yC8oJupACUXmxeI2b5cHx+qHtW7RgtWMl+vFSy/EFB69ubkg
la1PWhMyaYrAhPgOyakyKiQhY/5sRePJwLVzBrzYgRPVV3HN8frngWg4aEdG9O6MSz8oaI0bnUrj
pp0l/Vh8kV0WgPG34wskYdx0nXnj0PD12kkcfKO2zu7ygAwKQXknmYWXc7cb+8K5yyOg14lf6QuW
dHPjVwbpzA0Qt4CpCe2CJsNQkt05yzSochYwRW8Pp9nFNNZmRfk+xOOrrsbmfgyr4ibyzXo9B3bx
jjDqEUHecN1GU3L5eShnYF9xbV3lzUx3IHCd0zBJPNqJ8emZZfH591ed/Leb2BWu67P/WNKzXMaH
f77oXAKkiwlz2jpqNqPTV/fogapDU4GmS/jAbxxt4c7wk5HcCuCGUa57isr02DOuOckxa/EQF9+N
k2MtinDRH9LYfQkKn629ib6YCBr7yLAvxXQp09AnJ5XM8pZu4709DQPHdYRE8eRf/zyABxt2QWwB
7YtU/1ShtWxgdLz8/Uvm6v/r6cCl8KbyYvVyHMun0Pzzi679btCePaWo6Njrp/Lx5yEDsAgT37of
QBTfhKP31mYOjYcuUutGeflRxNSbTk84hING9toIfFSQ/Rg/e5hj8frSjPv5qQpUf8xs11m3g4ye
xwDIHSIDh8yT3UTA+ZOXRMhY2q1GD3zfm1lH680kbqgrSZRdvsS5SiRbFPlskqbzPdrShqnLfjd1
3rkheRv9Xct5vZgQmHTjukCDKfpxIFoS21XfPNZJGNJCrr8SjPyUhPV7md4e2yj+8lKEM0Y60T/z
3wMH11c9r/Atvk3Sf22paNf6d2d43wWm7rlChj4aJD5F6fQ+SjY0OqDrDL8J8TnDYt2aPuohxj0j
y72rANyPEt/crOy9X4bWmjEyMfaYe9gAvDsPbuv87ncwxqcCOho96i4nCaXp35LGOaRu+uHhePVr
xJaCQQHWbhTSTL1YwyUZGv3g3TYefh4nMOj41Jd4mPG8FVF8Y+T0OxJmXZEBCLgq0wfhMNPofaoo
J3hO4uS1MR6Vqh/6ybWPiQ2vqymAgi+5Sr0aXoyCs4Ohs3VSd7jeRuMu8ZDUaxO0vJ2PT4m9dIWW
8KRhb/XzAxj4VWI8RT4o3ajwSQisLqnbVdsxRGAu0PRRDdBiZaRWIj9a1WgZd3lTI54Vwb6xihck
qRI5WkyycWZhYXDqiZn5nB1Mv00hSElvLZkyyCbe10LuBFI2sDhoYIzaOZA8yQAGM+pOVuGnCULP
cL2vWpnHeNIktMdEjYguD47hfeDb7c7ODMaGPWq8zNHmVpR3nHlYnfKN5ya0dQHI577JWB1vqqcL
55hBwB9RQe1FswDsHM+BnGkaB4sMnx6hqtMb1zYWiqvCwXatSzjKwGY5T69FRgYLgJcVjmNE0dUY
XhtVeuKVuVuCHWigW6i+a3DLKNqMfTaZdwwCviMDJ05vhfEuitKGNNTivtHmI9QgYEXNyvOqg7JQ
uEDbr8cewkblXEU+jc1kVGevmujytnKZbGNaSBgHOpMlbq3/zdt5bNetZNn2V2q8PnLABAJA43WO
945W6mBQIhXw3n99zcPMenWlvE+qVnU4REnkcUDEjr3Xmiuenqeqy5Y1qDykZfw9G6Kzkqx6G9tk
UjVgBREcdjfdYA9LlPhamD17jfuW5h6RURtoHkdpMRhpGr1ZDzAqH0mV+5FU/r63RXAeaBuMFQVG
L/g4ESsemXsBtDUD7WJMD6WdfaPVvY4CpN8TS0iNUM1XntiMU7TChoHowzgWg0cfDJloTX+sAeDR
TthUGEk+a7r+pomevUi9JJgAxkDfdLKbxY9hYKAUa7DG4F8904w+D4aLffqFKRu3YeF9mSpJVO+o
3ZWOi+K+UVlfI8IOArzVWk0AcD8WcwWHsxs+UN3lX1KeeD8grNTyzrmmO4We6ZyOeF16TAgzs+Rm
Hu38Zsbem4wnnKY9IFL6GIgeFYIypblqkbj4dpxQM46dzmguH/IZ6vzxyQ6jDTRsJpQeGyFkVgRV
vW7u9IocXcOK34s4EAQ5ViB50hIlkC+dZT+WVy8nn1HC4AxF9K3GkEdLmPhfVN1Y5sh2HTtOeSqZ
ZswKvpKKRfZJkTxPhbykO3/Xu9yBVT9s0pI7DZ+DuTToWMw64HIETQGmjT/ITGW+xoRxarKln6X6
2qbz6PrVqrERZeCCHDdED5CCCsSzN2nPEn50TWOmIEpMYMlT/ysTW2h6PlPlnpgair9nSg/t6PWG
dhwc8q06aCDs+6EHbqjWyStFjv/qO5V7oAVz4gP/ESU8rxq00qw0NWLhyNFotPbaDwhkpF3iy6zW
sHi7oyNH1nSz4EPw2g0EctDCJK+WdrWTyRp8YzlrY35N6viv6KGabTSWK4xczKICvVhkeq6DFWye
ah83XWwW4P/I+9Ot4qMNj55xC0f5g8GQWoUhPGhVARswSoSXhp8eq2KaVsIfX5riHsFj9qjg/D4m
yaCH21px5xoaeYld2BAJCmjfsNIP1w2T1xTyBQ085kHhlF4y62LX2RO+sFtlynKt8ELU7TVsVmVv
PWa5yZSzCB+cRhx6hGZFFE3bzpzqtQ17samrcJUOQ7/Q5KDOvjPc4yrFhw/8/M5jJGHafWjdftyQ
qu3iv02AhqFDSZDjrFtz2KO3cGZehEQ3GdEPZvDZSB43EySBKL1umku5lzPtHvA26qXhnkvxaAhS
mKJOSxeTl1yjkSwOYruFFsdHrA5MzWMjWzrZBhqDs6QBpK9NjUF0+I5bpdwGCQtiP4XpVpTlIW9J
6E6HXF96iMNX3AoFcFgv5w9JlzjrYtC/kSxXnRtfLSOu8kc22+eyA9XvdY51rELtaCO+nxW6f+1M
pz/BUUuXbRR/FAE2PA+lRZ9U9dwRjPeikAOYPg5PLkeuVWrl361W4dWOsierJx/urvgkkVoyKbWt
komM6ywKu56Orakt+agx/2voy1pGcX0J/6EEI2PZWGxsgeE38MCmOzlSE8piUuyL174HjpHV3je9
bDdVBA/OjzP2h7z+zhDv0NHpAIRJREOKdJesEhpYRYgqzQ38VZHxoUzYqBZ9F8NPx7u2ybHomWTW
p+Ox5fQ8NxPRb2SjEAmJHiXpYIAj8W/TkD3G+sgYD8uurJA99gh2CBo95wNQvTGMvkWTvFSR5mw8
0kjI0IKMbGdi79XlhOL1LbkHKamIrLZ8MPdN7E7//GKMLVsTm1+ROslBkodxCRj4e1GbHhCw04XM
9iru0n2WCNLaGt2+T0x+OAgWZp5FfDyAY4fIJMS5jo5NBKVQpkmypGngLQpMiJVAiC7btf+GNRBP
akfTJutA7rdW9xol46uTWNXKhd2zCf0BSm//1RfRvWuRbrv8fsStNZQjmp3NqygmkpxE6BAzW4LH
pfYgLaBTeK2LuxyH2HEnkYgzkId3xGAwcrHsZtp0DBpnnsC72LWFvqvyify58ipRCy078hE537Px
SfZ6JySBpNGWKU8ZHDe6MkCT3+j2SUS4rJnV6GAmicmWTTNSQeOYAEP8W9gNfDBIrxjvnI2ojWRh
Ovq6lKLHaomyA4gZhKeivxQR6M+u2hU12pjW1gGPo4BUY31iekgnekJ6XqQAechOq9TXANFXBI4n
cgjvMqmHev7D2FPHjLaDVBP6i4PxpG7fQyU3Wi3oDueP/RQ/MmIletqznjwG2Hj7FI5pd9lL7YfZ
TLAzoF44pgkO1XAwNhcd+sby3oE/ZFODt5mYMaKNd6hLpo0xNN/9wT0E1F1zzJCvg+5W25FEg5bm
geJEk9Qom4Nx2tpJ9zQReedB2ogAvxXCalZJ2eLi71C5dTwlRiTLaUIBVWhLzY/oX2G4WhtYrCKB
yKMMkRHBPxSruOCo75jcks2ULeUPF18xKxTGAVTpsL7QggP8giTft7azHUEigj3OV5hKQFwVYEMp
n4oIvjEdcCBeIAqCR3Oo8GBnnbacBtRqlaURwpuZK88giqKb/BCAiCQQIgF/geAIBRo/Wvukq4+u
TcwyZvcJElE/op4ZuAY7JQYU8Zh+48hYRlP5EvrdoU883AakJKchGYQtHkG79sK15uEmhbR2jjXz
ZSqXed1WG3IFz3nG5+b29dqFx0kuKK2CNup2kl1qWetyza1hg/kmAUFo5dfelaS3EzjDtY0orBSi
ZbK/jTSoTkbM1a75zBFHPfiOWuGW5AWq6kYixS3yN86mLDhhOSzMlIIW1wYggDhDJKrVqynimJCM
1bsV5PHC4NnNYqIKu/4Am+w0QWnAxBL6CxO41nG6a8wyogUkWwOnIES5nV5yfFtkPEnK+Bw4O/fx
TBhEkUCLNBbxNFzRck07a6rPg4vNDIcH1lsiLJGgURfapLiO01tq9ERcqfZY2s6y9uo7DjholrJG
4uAgXkPhOO2kDisMDtGXkUDTFFKGl97joBhQ+5ErmY/cWXot+lbP7iC3imQ7dvVTESRLbQynFW5n
pLoVMXgibBc1sQOG1ic7rUotzK7l1zozQ1rUaINTE8EzZIWzP35BfXKOSuzehB85c41zgTSmtwRr
4rIyTRy30yE0hxB7AFuRWXC/NcGpUqDk5TQhYXERbyiIpMtUHUHEvocj7rpUeivdIgW9GBzm8+Ai
GbqEz6m+oa4/x7alwFMOT4JFpRiydFll/JTr0EXzrwOiffJKbilcwmi0bl1YYBeWgVinMh5nY8UJ
2Im9/mZn2rbzaLXH9cEwzDdTdVvDTiW7H1b8Jos2usgWDuvLpsIcylmWOPG2DAE8lIA7HI0byL5W
WvCFCpzZvPjqM/SZ25b9FJtiE3e1vdBKce6GF+K9iawhexUlEbeFxogR1wuTf/oJI1aHwDwQBWWs
c18+tWlxQV86vSdEUWQSKDyk1EvQ8DSyQB0LnB87VIGbUT/qZhvwpmoANmeuzYsbgLKZU1hBy5TO
FucV6BKSFhBmLdnmnutCvHGHhYvW4zQLtWWc2zoSUsQ6b4nKKc37+WQheMJfWhexs0paf2cnPqUm
+ixQVsTWKhzEbfAaF8mm6PkFWsv5u9HQt+U99wFuVyjp03ukilfkJYQe9e0Bwga8IZ+DkDSIapzE
Q4q4pNL0fuv6yWPMzCyIgr2IQYm4Zh0vAhtopa+mlzG3HodHelb5wmRD3mkS8iLzLiQQfbmC08wH
1PXsrvoXo7RPTHf9ueuzXE1t+qEoSatkZSs/XTd99z0XAznqdYXHR1+FcdaczIvbIjeng1yvGGwA
H2lbFklGpltNYwqBq2it5YEJIySn59FxsFT2pZz0pYuimSc84LRizasixDotcZFlxxErV3BPYwvx
vZmSANVVctN0zoGi5sHPmcGMZresMR4uW1o9qImjkIGNXcYr1MAP/nQKRoSl+hiW+6LH3B7DIGMi
Gp3jqn/veqDBUGTJuXODedyxp+Bs2VNbYy1vf9Ru/1QOJcRfN8TvUP0I8EWsMxxana9/qfNwr6UA
O3F8NnSfdEIKDKgUCt/ArLCBDg9yCVJ3z/VKR0BDPGyGx8in5k9C680aszetyBg0wIj1HO4znCLd
xCyaYQdAp0GwKomLHEhJE/fwEEhLc17CqsGaskjdyUQnqm44HKNFVyVPILYx72LaWsZ4MyleOkn1
kPZ3ghfhWSFE84nLUdNrdq0LdTAzLOHYBOww12rMbCVMgoT5jzxcF98qLV42rbHqTQi8Yuc4KS5s
354WPskjoYvaH4yvs5Ty6ZNX2o50qPUc0nNI3o5syYCDv/6Q+lgPZQstKOT3TDntb9kbVKTUr1VP
LADn2vt1ApMaRvWWewgTI9qDA2lxnlYIDtgxeDFFtiMDt3nZIX7MKAaWPVNmR0OLGg4XlYU7sDID
OVT6wo5pEUBxGOdVmP4YqKU7+arJZB/DAgJMiXi5PBMY89qT5Eg9oi6Nb0cruzI+EtO7oBHnahvb
B70OSmpqrEZ+mnyt0SR5KSAli1Ydn3X8NQjOTV90RLegbcdbu/ZGseBWeI6FutNaOjRniXUYGoFQ
J6QYJbMZUIHhccQDh29P/jemNxVRyEFwKAMfHan9gAg1vNyKTs92RVvcirA+amYW7wfVHJNvUGwS
f/C42fC+wACcBxL+oKwizNPQjzL1mFfGI7C5sDVXd7FVSk+Db7K30Cu3qFc3hUAKH/Yxu19OMk0J
kr5L0/MUCwzQhuBcwmn287t4YIJcO9oxa+XatGq1QbzuAJf0Cuh8kHVRSi/uoyMzjenRqfC5qCzF
yS16VA5xmNiuTQ4n9yCHAGgeAWpWXtLyJnpVdubH0ITaDqgSkes+kXB+udZsJCadi46JItkaENtX
8SZ3CaqKCVaEp2TOZDNYs6Hih/K3sKctxPMq58lAzgJmDE6kJU5L+WYFTIALMgVmJiCrtFTmVfXk
P1T0NpiJdQgbmQ5GVDZDbz4JWb3g46IB7MEvBiB7d4JQyWX6R53ivBkE8dXmZIK36ojgnPRyQfv7
KSP2HXm6PMeWvfa6fAVJddootWrqa6Xr476KS2/ZBCBBtYjWRSe/rMM6f4119U2i/55ZWnIBBeFw
uQfjPPXNqx405DeRH0ra66uPVDNK0ovRYNv2+hh1dt/5m1TJQ1vX77Hxo3RUSgXNImKB0nbwdLlJ
ABa9Y4mIUF7E2bgUOkehogyXVduk1yYM1oMXYjObRa3a6cPobu0a6UoHkzoeTKR3U/UVmmGwOOi6
oId/9/2YaYXEP+Odr8kZCsRTlqJaHVqHhAVDuicxYEPzDMlJaNT9WbwrmS66+UUwCAHVvTZt7QGb
ECVkmByLnrMXwsNl3oLK9iY6Oq4EIpAfgD3mc9/1ntlIWaWC+NnpI4j6VkEjUKfG9mnxO0N51kZW
sWygm0TzwKb7i/JOJ+AsxV4w0zGKsx5T4hj9NJdF/Rb1ur7v74fBqLHXkjxTRcdl5jBecNrgOExN
spoECSOVX9urrAIXOfQWKgG6E5bFUb5HoEJW+EmL/BxmKJQHj7nDxgnL73lS0yKuofVREyvjwbob
TGRlbFFzg89MvEWTJBXlbLwx2LxmuQl6C9PBh+4iNUSXsqERQFZ4L6ptZNhylmpFx2sb3vCLbSMa
5XNQbWh91DmBTNpiJD+EIn5JIDW3XaIedDFsewTZ21AgDwz08kuv+cO2ecCJVB6DxUC/bC6F1q3d
HsEqyS6nwDBIYsAvy5X4US6kx4cR63jf2HWdu2LrgyEG6uoUSDbUB01POu4jt157Hvt+ivldr95Y
y3hgBvOTA8I0dc+jEe4iP3wIqUgGlwvI9lk5+4YbMKmQDlVGy7jFy/G3dcMsRelrdCGZva61LQf7
CxFUFgL2ydnYk7Z26+ob24GGDV0jUcrQ5nXtHqq89dYMC3802vRR0AOEctG+GQY1chpGxNTVlxG9
zK5GOZ141ErZHZnA6RXqg3DRP4TuMQEnugKn8Oo000zl0RH6DZLKaTtFHLwidUR390zrmhZHDuA9
okfXV84bjplwEWJSXhhJDnSY8cfOo33ZoFJGwanqtSIgxXSDfAW1PFqWgRGtYjCoOfTgs9lgKzKI
4SDtuWBg8eB7LcRezjT+kN7Qj4K0Si5OuK0cSiHgB7gPK5WhogJfVH/Etc17l9DK4o1cd259xRF3
5yeB3GbQ8pRqn0RsvMZWW/5gAqFmPlFYyh7MS+9OZH8K50caY5x2jbMdu2hcqwLLqqRcZrSJ7qcM
AH/T0rqzfNjL/BcKfh9NPp4G306OThF+d+NRrNvYp39zP6xo9bjiVZCKWaHBayzjsXdL49GI8rVJ
xQwodWC85HJGhwGSo13Rx4tDYgfmCnVj+2i2TOu5BkTgkYI7aHPUiP7JpnA5ufqEpSmb+nkEhTtV
o0dog96ciKflbKbyAxiE6qS5JAfGPScs7Zkg6x/kuoTPRm43BxZucp8rn2Q2Kje8/96HHUR74MPV
IQLbV4EwPg0GMnhghxl9yoKynab6UlndN63P95kcs60ZkBTSx0YFqtKw5wbhFt8j/GR5CXXMyvQ1
8m57hTHSOFY2PYEQZf6icvX+2ONRv0E4WJRUhbciXwOJrm8MCvGiEghdpJlkLB3ld+t2zXtxloQy
bBsluzN4nv7sNrLaNC41axu9tWljX6Koim6hNdn7yQ5eXWLKb59foo54ykBwaIftsg1kmJx8CuYb
5wNkD4QpwA/0mUiHdk0PKMO/EgbEjhnFeEX+bF3ahKOE8aVD1bCDIxVeYyiUV41CdjY0fru5/2Of
pGKnaTXTmI7suK7E/+0WeJXodfVLu43hCt7d4Vpf1yvHi+ubd/9S1YJ7MOhPemxXNy8f/T0v/jVt
iD1VsW7tQjj6D77zXRWcmRmSIyNnOzuQiC0WlSXKA0JrTfYtswc/O5rOcNQns3tIk6fRLcobZ+r+
IdAtgETFFMLF5lt9gkFmijBdjZ7znrfc+HOdaEE3wyYpqkcR5z9iL9MPbllXj25mOugYU2/1+Y+q
KVm11fQ4WtEN2qL30ptGQ0O6TDfe1FmPNthHRhj6yncpQcEdDWAeJDjaUGQPpuIj5CzCqqxqUMVm
q81x0ItTKrhcYgKEX/PBzX+YIfE7CBvTY2ADCsLJJxcyUsPJCwDXBHVwmVRUM0B33qzuLipnwjUv
K3dTxcK9ZoIhx9DJd58T9X3TEdw0b0MSfFWR3j1VVmigDXCukatBGQDsgn4KWwvOtGx9758eAgh0
O3HX6qWleSiitEAgi7egImHX0aR+c1HZE7moddiOC0LaLabEB2HRKRdav5si9zFQFvxXzUY71HJb
D9XJiRgrNwxd5zzjcd03SzpA1VPVqPLhzrIwjGMbjt1Lbvg5SsoT/OmE7SDtd6Mi3NcoTbVvqJtk
hlY9RDm2SOxHN7LIF8w5IMOK2cCSuwGBz0+25iOrD0gpibXYPGpJt1UJbz1vCo72Pm2eU9uYl85k
c22pcNlJxlKCgBfDL/wXm3Jrp9u5Ow/tH0UkYABGuXaLo+px7DVzZ5FhTdMNKFBjFcGB9soVu5i5
8PWBMJRwMI/IbY0FkT2CNc8gva9MciRY2bqyYdTldlWu+1Kzr6NMsjMN6NVQNliy23uqWuHsO6wJ
NozylUsTaebdRR5mqyCLp+UyHZtbNX4OUkzGHm5eHqwptXdly7IPpR8BKQgXXbj71GPuARe1W1mh
FqDSFBlK5ekr66+/cWIHoHNIgJkkbUVpXnozcH1sqvsMM5evuKLl1i6QSBfNILgTAPAb4jWiXDjl
FfRML0vd9cSZf13X5SVuEKioKvjR14Z7+vySwT1wylTbjEgEl777QZA6mymm06l0vmFBoBCGgm5n
LqNYaEEHqDtQAtrqRCjHcjQ9tRtlaC8rT248NjzwgH27diUXaqE5DtZ3cuiV6smhnSF/kZcYnPOW
vQ5rC6fEIkAFMyot3ZBC1x0mcDkLTYQFhKdi3DuaAz1MhpwFyruU14ftRPhMsw1TZ62K0vqeZtai
wHSdGrX+khjjeGA+iAgiwvJp53JhWBG41vuXPEQnramXqkuzq5MqcctMpRHZ+6oQsoCbTsQuBDyz
MfP6q547cNPS6F3gvcN6N8qri6Jylnv3xs5Eo7Z2mkNGKuAw1Ugd4YjK2NRJUaMVUxYgEbFjZRep
o+tybFhfesKAn8NW9WZ6zbt3Nqa+uMXsyqJP7tB4eFjCwFIzjk6ChqVyYVWnpDSoFgkfWK40/chU
thnjaTybsSye/F5710q06lo0noge63duHG+LEOxzArZSmXZ01DXyODvLxi+b2YfSrd0TeFFu0bE4
TkH4ZDVM+PpYGde4wfwGAymeaZYLEWJQxjoD/XDE2IqHLm7pRbcWDRCkuygjgN0V8XRVaJFvnTvs
qxwgg3k/oMRGGBwzR6ijgzLRTdqlNDt7GVvKxzpnZvTwCIqyA71fxKxQa9wy43UaxDaYCuekhhra
XJ00hwjKDtGK/Sq6//1gZRU6iJmoY3FJcgaJXm1N9OZhkRQhEfAGnvBlPWIvNThUPqni3luPRH8Y
M+Hsh8okBKToGFDUQtu4sK6fE0FGRmCGb/PGNvqj4Y9EzarSnBu6A8Mq0bgp2zHe9nmSEbHDl8SP
aDZkJiPVHgGs16L8d6Nvrv/UGil5dKnDuJz1HDoW9EsCAggs7Mm8WxlevOpS5T3WsvYe8/KLyZTt
LCb3Nhks8dnUJqtuKASaZ7SMowt+I7LUidM8Z8OyDK/1ZmKerxLLAKHZaUdD71dta1g7LfctRvrV
88SUex24fOaW497JwS1dpzJLD66O7RB5z3yc0kfSlrJ9RosMmneLCFEIMmPjtiACMSqImEw3Zv0Y
pEO1r2Mf/ayuXvrGBlgWqGuHGeSHy0G0rNUiy2oo5JNtL/67zoGWumWK/rknEGJrftXbdpcxUl9I
P8UkdvfPFa5CYKy3a34boCapcYqDBP3k9Hq3nOBTwDFMBVQQ8kGZLQwzAU7kwj7UsL5lw6M3UKRU
DrkbUpM74qHsC/cV1G8cpqtQb/11mjjjMhdjveIH1J6kZmceNY3zKDt/jaiB/DfujGc1wUKs5c7K
5Ufijet0CHI4p+BbOMkVi35wYALXkDuSlmzhypEpQ7akO/rDUnbug8ewEU+t/WB59KMqFb7BG6AL
qLLqUAJvPLY6qReG2oyV/pAaJCz1FEjz6rVyQntVOK3xCEuGBdHX6MFOobdj6DlvcE3AQMJPLHR6
2fPY95ZK0TpCVUGCd5LSq/OjaD7hPiHPgNFTaqCI88qIuYjrAwFNpsI8ewORmVMTWBuRqm7jFzgn
S7CNF2RvzPqr5vT5nemXBhxm3YXfkUW7PPTfhN21yM8GSW8iaDd9MOVrxIHWnP5qcSu9oriJ7h1t
aHb2qBuORCktyY60D8os+MKYaT6RtIWiRHUXE6HRxY3dZu9a9kWJ9qY7lXHy/KR/7KNHM9DNp89v
Muuh8Eg7S5T5aFMfHwv7nkscTd4XMC1bDjHQ8tIwWdd26V9rwleuv1dAMuNB4PhX64FjW44wLXoE
rm1i1bpbE/4i3S5h9UL8QUAEk9NCPVPrV8jK3swh1HEpIgDT3t0MERoZFOpWQRUe8QP6wbiVXuou
yNdrV2wp+SwuYfCzvPS00dCsBNZzGqmEpoThzMeKyKKaAAc6L7lPe7Gy9jSk74KNFbp7hzDEmxM3
R84n+aUYiG1Py+74+UUbGIZlA3Kaz2/16FsRMqhPTafb+8pd1F1db/LOlXtEOcG2CoNw7znC2o6E
C+zS+qvdsV21oJV7nj8kHBE1rylers88ne4eqhOQwQQ80RiwbrrUwVxkycqy6GxaxDWgWc6ekq6x
9/AlUcvkHcJWXz4PbQXgMJ/gI0zxZqLkgGSEfpVDM/FcGfU8v0d8sRxvoznFfQSn75HwGbPcjdw1
cM3mJRsARhJFnp2KfiJgusvJg4YfemvpEC9ILXJWn1eeFYJQa0jsUsOr6Q/RMyMZ/BtDosjIeBkQ
1tw+v7iCYgxnjbnK93mQJKfcb8oDsUqLxtHyh6LBuP776+ffRMOORHUtHEearmlLUxq/XD5Z6BCO
dO+PkKE59yti6cvQypffunjSvrQSamSHDAfkFv8nihqA1x6Lm2nSpSqw2fCBRSsnHmDEMAc8Bi6Q
QRaV8DI6EIesAJcuJC4fiLb4lgNZ52iCcCLwEcAVxqtXk2uXNexfdVrf3b7FCtcqremSCblhWJcA
38D29y9Z3F/ST3cMjkQPJAVaDcOzxa8vWS9dWPdlAwmwzTu6qDJfxB7W+S4HjWwQp5ANiBxrk+M1
UQv6wcnshV774Rl3cXQOdYRvOSifXYgervBk/TKEubbLSz1eKOqLL626jzy6U9pCaypHDMVuzs+p
QJ6C6q3T/a9TVkClNSvmkGWNjDQfzhaF40sgWn0H+fHFjfWdkRK9hgeFMKgUBSdTq2hPT+CFE1H6
8Pu35Ff7kuPq4JBcTzi8K9j0fnH4qMI0g6jjWtagys9oJH3IVPtBxhgR6Nq9QW+gDuhsRT/egqHz
+wf/9A/99Hnw6JbLB4G82zIs/ZdLUGRe3YchvAN/FG+JFn4dpNh2kMwByQKZiA1tR1TGRGgJQ9ge
L/fwJhKXBJsGp/zvn8vfvRE0KExdGp7LXWH+fDewDGpRrpg4+2b2PtQVlT1w+Q6eEAC4vQzAejhi
ajd5af4ve5fvJunveTFWXEcN/tp/maYXb83bT98syaFoxmv7UWEkBuXQ/JcV9/4//6f/+B8fn7/l
T7ZkE1vM/9+WvHvL/uP4Nn78bGW+/8y/fMnOPzzTlRbmYtdB3286aP/7j0/LsvcP3cGX7HHVCDZw
HJP/z5jsGP+AA2ZZnmVzSbkOv49FpAn+7/9x9H+wxlFECjifn//yX6/98s/L8be25J9XkftiqQsp
uWFcYWP++3UVocmt6GYoKqzFsBDzeBl/EJ49n5bNOtX/cIv8vMf/87EwFTp0vzyh8+J+viyHfNCl
rErQHxq+4N3Q/eGy/9mudP/9uPvwL9vU54bp3A3gf60heghCSV5RoxHdxrmlNT5s+/KXz/Zf799P
NumfFt1/ewjnFxe35aaT2XjDCLtpZ3QfhfyDFeTvX4IreH9Mm53h7hP5SxlkgUGjEi+nRWYAspuZ
2hWl1u9fgvHvH7lr2LZFhhvhZ67u/fIYNhR12aElWMhrv6Sjssk2wQ0B5Fwtoj881t+8nJ8e6hdb
S20MrtGT87Fo8seCwzt5zL75h43w7x5DGqZlSO4U3bJ/uarsyG2wHhCsQCgOZIgQeKcIg8Xv37S/
fRCwQ8LybIqCT3f/Xz4XiNN6rUc1AAyy2JuzYdMq+sOl9aeH+OW9IqlzGJCfTAvPeaIAA5GGTOv6
+5dh3Ff+/96kPq9fwzH48G1uD1aeX96socDBZtvetBB89mg3d97cuqZbex4s0Reu//Bof/eS/vpo
v1i5JvRTkRaQeGAem4X1aizKebBwTqDp1Bb61WLcOFu3/sMqY/z7MsPnA8zAMjhReKw2P99Dia/X
qsm6aWGd6aevkhXpVwQQz6b5eEiW2Zyu85+u85833H++rfeUTAeWIGd299eHrGn6pmiWF9GWK2MT
r/sVgTvrP3qYf3Fk/vsD3T/fv1yH2Jg86bSkDdCoCBGNyauTQLfr7XbrFwUFl7vUIrVIK3nkOa0j
xhkYBI+l/lYSitr1FzajhU9GLafOOcoRh5SATGmziA78Hf3if0z1zvC2rENn6pnZWNAuV46YOSPs
uNI0GKAJLWDQR2uJJvA9ndWF54uoIMczx7gg7R77Jlq698Qhu1gHejbPobqijmBg3Ps1CniMmbpL
xKld5VioyDNJjGItFQ0Dz0UlSeN5RLYYd6RzmAGK+LQhq9NdTVO8RSa57KHuEau6xn0xBxe075hx
eqK9jvQ6dZO4KXcaaXo58RPY7h2BVw/gJuhPYk+f8YelGuQiqs5ZU55CvGYRCqopWAorfNf9hw4V
MhmdM63GZ+c9j/kHwuxZDjWGHuvD1F+GQF9XNdYMfqVBwjTEmkVH2ykm9Qx60MwjPybM3jNvKRGO
q/x7y8EUPhK/M5dfW5B2ebYH3oau6Gar977aTdp3TqsNYH//zkgH9d/7t8ZbC23tSHp6SNDmw4Am
fy6wDETJNc+rhzBZoD9g3PfdVeGs1x6kBa8TLlmfYiuaqlOb4O+DL6sFhyg8RSb5kbBz4ACGxSZn
Ka66F9V+I2GErhYUQ9wcebIxVDzL04cuuaF4kynTHg9JwUdWbd3w6muIzKdVP8CfOtuhjfii4MDz
Lcsvib1lji40ZHNPAY51rMDtUyrSuW9sLDLr7TsaDRMIeZnrRNjoG6VXbFMTiydJ86dB0cDE/7iw
Biw5SXKsxlybjxYi+STmfSsDJuZ1o5ozWUhqIe8xUbJPKGfDBlaROervcDenJXbPbGNkxnNJsjgi
aa5fD6dShlBuWIw6WZTWvvI/DFhLnZ8fZP0gfWsVeWeVRGDbIUnQo6MyB1Agi2eXhAsG0WiNV3Yn
iGGjtYkWEWP9fUyqlmPULKpWrFDLBPMujjcpaYnJgL6RkJqgnptxtKfoF8FLQr6AAqI2zMlqJjsG
g161oVFOQnuhbeUIkQMPi60x2SLUIAmhDaNzeaqrh0qt4X5kRO+OKGqxvTiIoBD/6MIn46q4ODSc
E43gvZbAgKX0GRshuvX2efqaI0vWCwsj1DXyhhNUg+6Qe0CMWmIIV8jNMBWTTfKfzJ3XcuzKlW2/
CAp48wpbvsgq+hcEzSa89/j6Hjjqe6VWqG9Hv12FQnEkcW+SBWTmyrXmnMOFTvhM0rWOlo0WAaEd
dhy2V65Rz3R/Z7D2iB+a6qM38NpOTcxcf+jsOsKaqqAzU4TZ1vgoJcNe0NhW+CzmCuk8orNCyo9Y
rScSdjdkXkQXJPEXpjJWk7vE93zGWYmEILN4A7X7Mgo25LJLjYXvQctw7BC1whZXXdFa0BL+NZfM
N3rDxYl0T8mH1+iWEErwTHS9Pj0pnGkVEzNahKdy7J3CHI+0AnCTz3y8Hb+2MrIyaQVtYXbGLdag
tkz7Rov2vV7us4xOTVOfmAQfF5LL84SpmEXmIFrUijb7+pHJ8UMp4glF5pDGFRnN+YBXPHsdCwV9
EXR0vp3dqeKW8kdgenSvNaQlC3nacniSsN/ZfYVkavnN6PAI0viiKNJJqXBrEphE/GUu8n/2nqkV
ByNBZ9QaL6O1LwHjoHMQYJLpwzvENAsbRLHiZTSTgPE3mbW4D6An13nl1qi0VEH+JvfxhseX3PEt
XWzcw2Q2S48QR2S3nxDrd2r1VISVi/roJS76b20K/bGqPxf6UYJcOHlePFWVsksZqpTWmLq6Pu3l
ofasJvJGWf3MjJbhe6hkTNnE1rE64JZdpAWTJvjFQFhEI99H9Qmw7m2iUzqyUmSRgEkJxTGwWWgI
LS6lJNrqnLY5lu0qkRoYXjoSU12zsQSbtvrAmMO8jIUVbeoWzMrVi6xFqN9YyOPEFlZEkfA1pmXm
t6r+rCzVWRLQted0cSiBArHHVUbhGNCb3tXV9KGrBfHJHZH8+p6gvx+9IAFGJNiaF5CdO+afHCiC
eky0DolpzJWtilgOkUDhETV0BU3D7gGIhCEbO0aFCTcEKPkL1kLAE+hqDCt6msTlF2Kw3y5uY341
wkcXx0fENoTCLF666C5GTzdUCIomgzQtH0XtrMEi0iopiPVyZ6onCZrlUqB0K9RdsWJC0dgR096c
g34zJg61j5v4ZYrgZMraS9gqjyHqm5bEUT5Og8DjpZ93zJyuqVrTVBbxrs9uHIUYE8U3JY0zmqoi
RA5hVGBWwZ4In1N46BnYGmEMmeXFF6mldjDWS5mBU+FzdHBuQnUVREYv08oyMruHXkzucYfyHg2X
CMtpIJEWh/vJgo5hxvuUgLWq0t4HZcCtiSA918aPjOQN3BGKhSCP02tQGQkUuKPQV9yYycLQAhro
VEonerhGvFU8T9pHO34K4ryX+tBOYVQV5DWy0SUgThrhmkwfq4Fzgbl254vSXRJ3Q3foIGYlbCgi
rr0UJFvG+zlooactiichXI2BFHl5gkeWrjKu6aQmT2dUv0oIQkoNPAQ1mNFXgRb3J6Ecj4AmIVgr
zUc2ilfmjUipCVasLtDhFPHTBMKNXn4PAPQp08firo/jSQILM7KZhjCj6wkbMJsNpBSGntqChgr5
QgcME+KbonFq/i7ZRNz2euqL+litryMx6Ui23SppmX1rbsYqqivjsoB0zqpTpbzI0g+ebTzOzyG0
0izt6M8Btu40suLfrE0G/qNAjo6n1t8wStPohbGngZM3QSlFEyb4aNdQw+CXpL4hCkocDLdCqIL4
ssK8JB9ngvdg8tHapXmJ46WVhWNdoxg2H7tRuerSwyrs5W4PeUQaT/J0TNabjH8gt15SFEBCdG/W
VzlinLstsUQnlCbHG4qLF5lXzLgWHbO0sMWp3QOjnADAwuCuo+Rh2MCj2cNMqPiVJkCfZlbfwRKu
5Hm/9NWzKX5tVA3pV6r9WH6U2ptpBn3+YhWljwvIQ8wtiZqnt1cJqu1qzDe8NA+hmUBc052E6Ah6
c58wsncMDP3I+mTTQ/r41lpBqeM0aw6cm+Vyy4znNfbhq0oxasHDqnzk2SEfSWUfgrWij3eJU0bu
GTGsgLpp6q1Axnp2L1U/9sydle4BXiyOGbfns1RKxS8EjNGa15BUGjHYFxntRgmnVKwCAcImWkDu
GBYCFeuJGN/uQnPVHUYKCpltVgSuBuA5e9JqrEGGWMOWlkMeusJ2zQ+a8aKUnX6OdCQYXR20w6nV
a3fWXyNmZDkJAOGwRe4ahx4dSNY/TPkfdUjs2UJDZCbDuzkWh2RETaXFxv/Q2Pi3N89/viL9y81T
V8mrwc22uuZZe9P85GB46hUpzR5nvRv+D32Hf9vj+Ofv9i83T2h4ilHPfDdQTWwxHkYdIiAd2UeK
4+q3//c9999dc7lubjk5iILVrff3z5eyaIzWQmWjdaf0e9EoxPaIRP76Fv+rTMhz8t1WXfXb/9UV
/b9d0r+6f//4b9f6T3nv2z9/+vNn/a9f+f9je1XlTfjv26t34n0+s+Tzv6Q+bn/k791VWf4b3kPd
Mum6k1RE+///NFcl/W9b61sVJUOhjWqqvAJl1W4dVNX6G61ViSabpIr69rj+s7WqGn8zaO6IBr1Q
hQQ7438V+QhSbGul/aPdgp1W1TnyJEvVNJgysvwv1/V6jWCotfXIXQBHXxu25T5CmD+nqY5KiCyJ
CkrIkMnToalbzu5cvuABdqPRcOKsty6KNAl+zl0Z0TIaXD1Xn5Is1U/TML6hvU88fCvbuHA1d4NQ
AueKuv7SYUOJZ4alpVCbjliit8pNnbx8/n709ZJFnIEmHsx1K5H65EnC42cXjSV7uUpUdD0n5l5p
UEnH9VjtfaNZTRTF04mqcKeDUDhqxJXRUtEnQr0Jyy8X0ozQ/PDn9QHeD9exHXSRuyFeyE0Quadj
0UYEg/dxcU0MWwVXyh5sC7NawDS9dMvRUOFCWLg5mxmhtfUuF6OXLCwf1RylQId1Pcm58ciM8dom
Eu2s6NE2S6aLrARDJ1/taRnR272qcYYhHG6xbZ2TujlFkdYArVxip4AGaM+CdNeo05esf0dX/JNT
reEC+0Yx5jVZfQ6teFdWqT8V1Vkm9mYoimMeM7O3qmdjJPkSBOhLlFbPdWfsLWP4Vnqq8yWW/Dzv
mTu3MxI4tCaIc+UlwjYSkjSTzm/wdG5tXhNYHFls+c33TDoeMeu1Kl3aBohsMsN6EvsEdV/IUY2U
l/BqX48tZrjZzVSHq6wuz0MZ+VP9gly7hVQbXkezeiIIyCEX8p3aEmMy4gLIl5FnIIvziNDA4lEK
H1m46ruxqO91khwSpvB2lcSls9bqHwpP/dwIAu3s+J7FueV3C9WSNXMTNnVBwuSN/WXQF4YDA0MB
TcajGebkO4aZEyK9Ddpm7vEbkWxB2stOLrd4n0QV3JgcRrTBYeEbMRQUYXjS1qV/Udv+fYVKZGjt
Y4LCP49qCApUzyKltTGiJ8rlRUOEM8E37QpPJRJsNciXy8qZAPDIKt1+xHOwqDMzWiKyafkSu1/X
3TN6G8tJtT7xkVt+h4nVER9KGymPsbtEVkPMZP1WZVymJ9ODNeeoE3NAVDe1qyQx3IOSX4QsQy4l
rRPibF2IlOMqAnmp6LhUNtI5EXJQfACA/WEuTuqG/SCKhAoFUQ9+HPPDTA06bAJ6/UFU/LLsLV+v
5tFOZP0WwomRgDnBtUbnUmXZc7FEdZAUYBLw1tKSGvj5I7wyCswOXytqwSnEvb5OITqe/E9s6I8p
GsUAXeuPSfoSee40sriD0TGDPr1KKO5bpQ6UTMVdj+oEjak04gglunoLnYlVFDRKPfsp9FhH50sg
O2xAAAuntx7hjxFxFap9/d6kcgp3oeEmLIEXjAa/i0acmrmILBM7mBHPz1jWf0aLgl2zOppNJmHx
PLUHvpBnkoWfJrBxbhcIZBZZ/7N0m7hd/ixj6EAsBZmdJr+KMoYtRQBHW8kQeqJWDtjKM7Bzr20F
eUAD5iwXb7QlSMIYwBi03CMcWeh2UrbM5OelGb/H12CIA7gAJLAWSl9p6mbPiAkBSfDnYDQCAkba
vDOk8W3J9dhL6PghCGjmQKrBTGcKxVop53lg4tfFl6jmEw2Y7KTIJVYZrn2jMF6VdSa0QenNQDfy
3k5iMoCsXkeppe5UCyYu8gRvVprGsdpzo9OsWdhEVaDzhB9pbrGUd3o0vZEO7AIyH39SRXY/8Mo2
EjpX8iOodXmVEvLAidakQiZp1DWrMcc+TPOU53mxEJTb9WK5TLXBjBGoZDdWZ6KZJmPILM1LKbHt
T8spDstLNn1AOcSOqKiItywEoEb2WEiJDHqRRxTGkJtqxbxlSxJfm87MdrVp4d1VBCjHOB+cXhQP
FULbA5QSp4laGG/SwNU3dFUxeU+bbsTu8LhCt+R/3E1dZu1qLftWMBsWNWsSKaTqlhmKtg6HpFK1
XFmJYHgIH63oJqdpuFtFdnMF3GtjjAfBbF+7tgXeIWHywysB2orEqqwi0T/BUZsvF0T3D7lZhj4B
xYptoIFEBZaF9NwVaQV6Rx3L+RrxqAhZlCayQMhYERun5XqMTZSLUixfly49yXN4mlcRjxKRFa5e
0TGtEdmmnKquSRCBOwrNoeFfp8ms9hV5+H5WpNdYNM+IGn8EMCCwCd0wizEf8rfDVzQ5dqP4albF
fl3/6pEVcmCEZMeLpREQCvJDUr7miRMgQCnnXSpXOAmiEbPxx43sd0MaNGJyTeBgeLVZ4pUcM05h
VXGKQSTGKsoGjrks53Sbv2J+/zY04A5HeDbSaPSTohS9SUu+ezSfckcDotVjdFK56kgyoDGCc+1y
qCFKQ7ffqXXy1Mmrh0evI+OcPH8pz7jt6XVux4n6p4yN0U57FcyMDHLVaD9XJJA+yuAgi/TPqJd0
BFcFL1YJQLkn8L0mWXRUBNEOczHDy15WbkssxVgBH9RAPeLRCNlKluiiExx7bKdXVe7Ux9V8Zqu1
8NTxvfLRghqKpdJRdQYDkhj1ZLdhBJF4ffWM3RhocxbEJduByihDzsPCi2tuSUmxGI4VwiiGRJfY
GNyBxsPJwnix/spLfhY6j4NW9szMoHnYswkRJ4iDDvCF2pJUnenIKnuy0Oy6jhYCVLcGWQJso7ZU
BxtJZpsEQtLRR30NQ+iAHKSxZ1F6atPuhx5fR0rAAN0aWseYh6j4x/kp1FPJ5ndXnMqE5aDT/Wk0
X0qtnwHzglsWY8jbk3z1ufhRjQg22qzuHpK1OcSh4hIRQonW1d9DAuzCgFxll/30VU4EYAgLaIOY
ld+K84/YaNZukKTlSs4xry6+aluNjAWdYojQtBYDNS/opYNT1Kr1EjHwZyeXi92aYfVSzcp0h6Ge
aDKBcdQS+PFldNmswkqNGpcud9WWxzjSrsxBF8ysqy0UCym9qUFre2n3q8gQJN/adnGn4fcoXUEa
HuIy/cwEPtSXxQKdhVnUXWXs24kMW0vqP6CY/oyoskCmMcsaI7aIJKmw8XZSgP3sSyaWwcZmGPty
CcY+lFjUqwVgU5u6wevlEMKcMrABRtAbGh3CcDx9izlhOZwBxznUfleMY8ROXRibPSMpLByBdGpa
0atoN03HkbY4eGuaAFX8TLPvU64wGRHPWDE9emzyPnWYk+QWfdQyg00OowNHCD1Fy3hUyXlyzO6L
SO6JJMNwZA2/hNZtERJbUj5m8zXXt4/2Spmbiip00I9meOrVc7x8kxWjEUySP3yl6leaf5rx29Q+
rPiNCSGzkzToJafkRIKTR0KEZqvN50iZU0HfTeXvOnqpDfqAOhFhP428h0Ypmi4pCkrhS3LGJILc
M7A5WsxCP83DdNzo0SWdhqoF+QxWeG7hi8RmIGDlqMCeKdmtpQfRiysICuWMv/LSmcxmkRPH2RhM
1tvmoUQ5muqeyN+RTXT8YpqwQOc6OCHEEXCORU50JIHDHhfZE0fT14i+6ZvBNdLPntEPtYk7yrBy
daZ/SLB06QPw/RwGRvSVEgA4SR+CQd3ZPVpa7sgJdVf1ZYrnBoJfI12b26TU1Pbzw9BjEGyuxA+Q
gVm5xEH5PQEaRvFcjpGj0h4kW9qxCn8VX0eVCrTQ6HXGN56U30+pW0bZecgFjPy94zPyaOXL1CIK
BFaWcTJvxwMtkeKZMauDzswzjTfIejTaMFAXflP/4qajXJdvCaJyRW89q4x35AqqlDc5fHD+smMh
jLtKSw95R0pyv+6TlaKCIo/Osmv2PBgREnu42LrwkDCmUZZ7c5NXp39Qf1FyNqNLJyz9rgmlkJkE
TQFJAxE5VSjKY0yE6FvQfzv6QmCRD8m9x5ymueuwr5ksjdgQRPhantRsVR8zBmKQGMDwnxxdJ5VO
NQwmOyFkhkVAJEMA+SLR7brzCCzeKM3pCWPUm7x4WKpR6lghuvSznu0AopGSGVQYTIj8g9zSurF4
YWJlygcigZrOZxCtHzNSg6p0P7Jnd55ZmL5A0Ad+7eplzCkizyPVJ9VKLwRcP6C1Zo4435goTstZ
gW6aGE9VeiimU8PnpJYH6NctBmMIShAq8c4nLtky/XxMUNrOr8UnLwtBVOOzVj+xtZKmEQMmJUY8
2yntrmY2y8mA0iWkcRcTN9x9RT03WXS1Tpnh++am58JzN9ermB/WKEg7N5KDlmO685vmB0qoof5B
QKjIHIYej6yGDiggGOYu4ZA6m9yoH/sCEIsjMylfPUbJrX5bZeIqvJlAbMBJKNI/5YNJJOY9fxiv
+WC372ysMEc7DtyenBmHKC42iYiMYvOoRwyVdzC/IiKKuJDA1MOKi7IZRCXBDiskFzfGKBSkMp8W
Sg6g4xOsoWFx1NmbrbPR7Dr610agY/Qqj92Wy+Jmmr+k+2oBQXjQwkM6WpzTJEnhXjyIzJVV7i/N
uiua76n6Sd/rK9H2ZeOKQFofFtVWnzXojuUTa8QT2t3YeZrqleE5X9h0TgZTKusuAkvmm5GF5GYy
puFD031lUjBN7lL9ICSw2TvMxyS/K8his/J34nkt20+1dm+5yjxHPvDWZf1JFWcnXHdZfpelIJdJ
HrP7B11lednDB4N5AsU0NrvWZYnG/RvvGQL1It3Pfsg0MnLJPAvLh6JMECv4Aj8N/pF1D/15IDRj
dZIGqPG9uHRoZ7k1Zfd1sLvwAbylqR3JOMB5Qxptwb/LAP20ddW+EyZDDGAP5ANoFDgQMHzutD3s
Qqw6rWcwjx5xWd5g5rUKG/w74xZC10yY1pz9nwCKNMnFFlKJe5Ns3e+scMH0ZC1uPAci1xag8pDP
F8LSY6f9hvUBajrlBTNcQsSa0CPcpQvx8BLd6uTmbhYOi0niFTkgn6xzpXdMErq7A5RsKfKYERDo
Rqw9yDF99miBZusZvqRhXsfMT1pSyZzyuy9upnaAryDT2pdOy+g25QNUImizXL8b6p43WifJL3tH
9UJkXtT6IoWrxEWGrJ59M8EVZllgEnchJw1sLzx9ovS7k15eeqLQPhc5QPGady4mHaDl7Krdo7aB
pEhy8hMLLEXhU2RYGuMUp7rwq/Fs9c4XNE+S3UZHakBdctKH01QFVX3U5wRSa0DIrUKaNggz6Ibt
AVLlplLQHhMDjJ7f5EGvPECoxvZYlAfLpEbzi08eXAbIgdg0nwAGL7tFpH2arrD4JVDdbocVmupW
FzxWfyTca37iJbwscAlx+xixR1ICVjOj28VsFmVApH2mHFYrWNoXy9yz3PX+JEtnE1V+UGWeVbmY
pcz0OAk3ILdOnNx4fxo8jQNQwpSqdL5bDHHkJ6INZ8a9cWTuuxds7UzkleykyoHIeRDjDGFO5TJR
DocTJwSLlD5EJjq0eVLrQBBK+y7ql+wD0Gu+vGQ5wxN3zJwpYD4vQglEWoD/pfHDitRa4AQYDCLu
D3uSjnkgxivhyUjnOp29DIOzW4autlM6wgPt/G7E1xHOWenTWes4Y0iXJPMYdhrjrHA6AOkCbhBX
cFocGie5umNpLPKx0dyRTgCDDAJe2d0JHv6Qf3WKJ/KGwEeM56K/xldLclqaWpS8BHQ6LKmNOCa6
3BMwV2M5KKyffnHz9N6mZBh5I2PmzM6Y6Sl2/8oA2sYITAqgoOzQzPWmvZxH2TWyEzoQZD387oJw
nXuPqqiT9pzcGJIk/UeDjDbixPT5eIvZJczF59SNH9P4oRXBzgSFEkwDGqAqYONd8n3/kMl7FEsS
Q53LorlW5iiYSz0UQSXhCZQpwmuzMge+yuLOmI+gROPomKq/Y7cflEOR7xaNqDq3kx5LACXSIxU6
xa5LSHKiBiwzspIcobzyoMPC7cI7Z88WwYKMg+kIYR7ujNcO2Vx/EMWdWB05fAWOP5IEw/M0fjbk
1eRQ81whPXWv4PEqgjNmf2yxxl2z11B8dPuBRegN674ElONV1WW7VurrWcMv2gfUASNRH6ighLMo
7WGRtgvbZ6CkzwubNyhxbknfLMWaHCv0HXnh6+lFiMl59uZX3TyqBL088VnM7b5bHSN9lhYchD5R
nfxCOL6j8asqIN75vAJg00CUsVsrFnqzpyrbh/S3Wp8tVw49TmxO72l8lgQ/ic7wN8UWcYPPrzS0
/mwStWJXfAtyAVRWAFgEXyPlpzgz+KaBAhNyDXoNNy7zNnhghO27HY0c9VnqnC9afsrKvd/Jvzcb
u+Vs82RwZWyo7E70vyAynvInujDsTqwbDlpWCBWCJH0rOrqW6RIt51q+UcXahX4XopPGP9GLGPCL
ajvyKebhVY/2X63JZdMZrzHYBJKh7Z4ud5xd82o/alfdPNXqrvkQoztRGB1Bxc2zWvtSd4/55tl1
VZ5l7RLRbmDzonPqLcoBVxHtGMq1b6khu3enWxfKK2oTRAgc0DoZCKKbjNeac+BPxE7c/EE/U0n7
4Vz76gflicAiw90+nHi84aGNjq12Sleyg3aRci65PMp7VbgU3MppajKBVg9MJD1ulTUtrehE6oTE
p5x7qXQXapfGZlORSxxoC/IXR+kPC+mbuk+DHZ0EItzJAgLLtBlFxG7mGkmC6l8lVLtZeQ232KRU
qM3HDoGDFxcfJAWWfBnnCUHSs8vJmXymiH8QvkjYNl406wzYGL0C7zFel5bgMw7+w1BChtipi528
qKATVC4X7NIY4gDPOXwVP0xx44TGdyKRW0CWNBomQj0Fmlnb84b2KfMncOBe5BfM6/NpdLMJwc+u
/abonKXlt0kYoicF0gDWzCQdKB0t2mZEj0EUISdcaUkyJF5ZvYoqwkoHXoCWP5V/VSRmd0s+l4XP
h2d3C/fDjbg+AuGml/iNv2x1NOy8+Mo/QaFTCWK8KbCtPIsvNJ4PJjZO7nxEoYXX5mJ8EwFS3MLE
mel+au4C79ldkNjZREqC0YocLhlVUNfpdoDMJJNXUBcZDBgzN8GbxB6ySkAxMsuPxnxvjBGqo8kt
qsYzyYnGzuyESbeHe4iVd+hJAspbeU9KrccnhlaqG6xHhX5XKWE4WiAwlXnNdv8gp90+IpEMk7M9
WFtfuFv3taYDpSXViN46Xuc9moTUsvWzNdj1mzKRILfPVoeHZ6neDWWj9JO/lZZdFJ58xpqSvCzS
Yc18iqfSDGSq2trhHseOUUD6yH2u4TK5Vm9pckvfQ9PlIkgcKj/cVG5vpoB+iSQgLlsu4Ddfi/O9
Msz2wFoMuZnIezJ2TDx1FnsNQcsuWs4ZvVtztu6ruf1IJrHQaJPrhwneYip33OdJ8h/vBokL9Bu1
Vd4Z8u+QWQHRGMdZm91meJaIG0XR9W3NPe8am94lKdfdJEgYUHUYqsel9ib1ai43wjViIXxcu/eW
8YR4TnmjiBXCW0YjZdwC0hy1JDiVPhTdq6bHk4UAtOTOlhqkSmvMMqK82Lsi4hLwWHYnjBjL20sY
s2ZRCkRGRCAqKg1vmN9T0aWYqxxjkb4G6zJNxlOzjkecJnYoUkZe2/wEsRkA3UKhmmBvFsf4UdFZ
PmLi3pNLWMMeMrPD0KxPcyi5hGIdNbKJEwJ0qnE/LOkpgjssYTscteGkzSSp504zIIRms54LIttQ
KNDaKGhdcvH3q8vGgeD5zDexB6w5WwjeAW32y37qtkisciXth4qSBAZW7obnVDZQp0iqBv7QFrkl
4lhQnnkT3pKieFlkOmEatE8rfoengrhqw4CK8ECZg53bDRDKtIOk2g0ampakRPX5qB3mHm0tFtML
yQfnegU22mzY0QlFsaOnch1MMEnlGjipBaVU/9mC/etU7m1ic7k2YR02kvmnhm46tsNDhYdLgHqK
tAylsJS2Trl8RCqHelaKx5QMv5WNp9rQqXLzkfeMZtgLqWI3uir9S9r8W/kDeXWTSgvKc7oBWdcN
zapskFbGTh4NPvJqdFqVCt42p1pqZjzJn1HL2DS19DnTwb6i7+IsQfakyuiQIMNGwm+bNs+QQGqo
sWU9nPvhTVOKhwGm7FKtiiPTmcQ7KQcD3FlC7KQLKSgBdaIOpgM47ZCR4QrmWuHKw7S1h2FbbzDb
NZQYL+ukNBM2xzxkg9420G/JpiVhawSI28QP4QbINTZUbhoCzcV1SU9+A4yB05Wz76lA5IRddRuS
Db9x9RO3iQZ3RkpcpQQP1Ju0RzqU3BhR6x5XJ9ltwDA0nK4QfcGugfaF8dv/HfY7OfmG/x2RAZKG
TJpUtcGBVyjBaU0HFbQYOA5KJNWggiUJQg1E6MIRcW2tdTMma88QYeFuTWbxhiO24vjV2gDFM8Mj
7olAi5UefDGBdwfgCK/SBjZeNsQxuS+Ta+mMDcgkS5ngiE+kwFF+D8CRMyjJOKlrmMlFD2RMBYbm
eG2WniyFvrfAYM62alqgJXAyNVQ+JDjMeYkmtKXtztCm/lgTYM3Nhm2uQpRhjTzsmnp8VFRipoaQ
7JQN9kzcnxdv9Zoif5HTtStSRI0D/CS8hygukU/YUko/u9ww0uUGlB7pVZsQpnOi4SSlek4ICZ1M
VbbppRORvGGpoxgF7EIEeLMhqzsS2c0NYl39hbMueSbgrRu94zzfkNeT+TJtCGyrZZk1g/a+KQFD
RfwSoWVrCxyBuhL2WT9xDYK+vTLg8ct8s2lvuG2sHM/Rgy4AFCtnoKvwY3Aw0rGNU3zbYioeTU0g
fGvDeIf9/KRtYG+5WH5yTLscptkh3eDfmQQdMzKKnyyXSp98u8KWu9gfCXLy24q80gIamVuagobQ
FRT9RNRHL4XcZKQ3w9RMV9xA5JLhoaMkkwdAebehyieY5dr2uxtz+7EWRHETuucQVcLlg2OOtPUX
Y9Duc6GgKOOw3wDaMmk36PQbV44N+YJL4ndouL1bGSwNg6myPpXAsw2kphEfVohSQWD+sLCh6BuQ
XVuLj054luG0s8n96hu3PSZhQ6waLK0WO7s0cgMjloJpQxp0S/Q0t5TJbXpVC3lkWA6fjdG5p3YY
ta2Z0Fa60n4+EQuQL9d5A8uTZGpMHNzo8M2d8ijBnxfg0OdkTQUhqeV+uPAjjdDqFQuR/Iav76Xl
a0kT1L4guUgR+DvGpYJ5b3TzL/zVxO1VUrAHQrrW9NgaRueSZtf4pVC8Adk2LUb64aK/9LKnJqgk
splSv87YSWIG+nY20WpiFdr6mBduLNMtNgzTV4aHMFcbL463PpCRHMnjYjC/LK8h6VlCU7yFKZkA
LbkqHIBU1taZsLiQeqxr3XHmFdJbOaFrTl66uSmXpcImuRRaXIsro6gpLOLW3pLifWaepCcxGYqJ
B9OMbdeWugY5ffu8LlXQi6YtEm8joDnmak9jF5c+q10z2VXJQ08bzkBZn65rqNOOncqXtdfqQ7QA
FazIbjNp04Dn8EGTe4qqR1BFaBwZkngxdQYamJMVVwV7Rma8hxmQa3O79G4Sy3fBEj56ilcybsSQ
kmBIlENGrIytZeoL6qfrpEjvcT98akZxSMVup83UQ4XqoQd2FFMFwigyqVVeW40OcBsrSGc1iGOz
mQZFSUpAyyk0lx9DRlMSycZhSruHtqRDlTU99Gfk9pn282mK5YfULkyppHdgRxFXc0A2SH5f54wr
f4kysRxVMq4o1PKI9pSYcdnWqyYQl1HbzY8hbCdXaqyUYukpEcuceI7+jSNk9QSl+iqIvY7kRjgM
7TnuwYSIFYpcQkxYMiLTZlyrJsP3eC+Rzm1bBapTayyRxSYGFPCPQTYqT1No4mpauxtIsXI1s7gO
q+AqFYLMWbe+yj7XdgxvK/zvXjW130s49ezcI3fo9M4c8hEG9reREVDE/ATrmkxjd1Ijcj0M3QbQ
8V3EhBsz1HaLOB/2khq9tFIm7YG50A1SS8FN4U3XpN86xXglzz51s5iTlOg9+uimdrK0+nuewn1b
IXySIYBgZxgvRtENQcnyUdW43UM6pmvaNg9SSXq9LLuyzDeFciwEUcVtZxhCg/fXjrqld4xK2gEc
xP1ljpigNBQRBkrwzQgQFjEq7BC1C+trUR8aORS5yesfYSk8jgoa+bZ+jaL1D5IKmQELAwt0VWbe
2UuTEZimtHiCGfPoEsqfvGfq0eR31DO0SDIETaNlfBazqkKWnWjrLT4JfqJt9lw3GLqfctH4mbQQ
FQK/CdHkBuNAUhuRAEvaREzdVNPqUtIdTEHZ1U1SZiLGUn0tf02xBESBuN0GcZHXYXmxu2XCXbZZ
jzp6uZBuGKGzu81hont1uQCoGsuX3BCVnay1T2ozRv4sVBdQZ5yTzbdYZoSnrwAW0Ay+qq16jFOd
UYmUJkjReoLcCuvUcKTttLIV7GkqJ1QPorHVa8xtEstNVwM6Q8yRKBA8RKxVZP6GUX5b4ZwbBJ45
iRGTaNkTo4XZAJMi6cfrsA16eyThsRGodJpxjwSKFn3k5U8BeSWfi33UPMddFe+FpsEcmdcoA4UX
I6NnKcolfAYyKu0WYAzWUN0MsoLzK+2CdKD1F827ysqJV9x4f9U0oSspGc4tSxwF+Zc66IU7JeWO
QAsy4SWyM0Xl0+TeKwtS4s0ra1fZ7HZ5hJkEupYfTWXtWPGbJSGsr+bop1YQMOuRAgKRHBkPrMhO
ELjUgMWUIpK2qJaU3voP5s5kuVYlzdJPRBi9w6TMSrvvJG310gSTdCR6B6dz4OnzIzIy7EZaVZal
1SSH955G+7DBcV//Wt/CYt3fE4KwmIW8uVNhgZgdOFm60WtQ+7eqA2VuZtA/wueAOuxt03Vf3hWk
OSeZtH2ZE89gfHgXiAmNlJakGUqc75sZCKo9OXnuyLF7z13Jp4jE3skY/7XKGvbCU5uJMEbkNM/D
2MI1le+0/t1pPzljTfqjjG6jcbmDkOokaqxyUUpib3jp+ird4j64GWP15kBwXM25Dafcf6s9Wo0E
Q1OFfIv/DBt1EokNbXrFioTldkrJ58Yu/W4iUf5KcLlaHr2sAW3buc6lglFHHAKpwBsynnfoXHXy
ruc3KxugQEeYver8hZqWyi6vMWWenNs85v+dSUZoQbh6yyu+Mkmv5tjC8VOuutQ3Cb7g3JZtw64d
aiixsae5Gc/5GHZrCuvjmyx1AU/QHJfaPUPa+iRpnb4ZHIsYXU6RY+884i/flbNPSwp4MS68egSl
80yTzDGxObJ1LsOi0qahbVM4wBUDCR3PNQiXjrD7sVZxQ5T0L8XTNYopgK2Dfr10iuMDDE5KFRGD
lmljVIhBNK25K605TITp3vZHZ+dYcj1kWXY7tCHvqqTZlAZjGM+ZjgNEu3OgC+odxEJvc/093CbI
UrwZ1m0zfndKRDtswJK5U8iUpqzbkxcPHMu6kAiImH/8spVHCioPlrSNvUEJJgy7cO1QBAU38WD6
g0dGRCKml02DN49rrWjR3bmJ15ymcanTaKJzPyTqzvfh7HYO9QWBl/SnmwijIeezMTuZozrkcB1O
9K08uBX9KUZbb1xw16ah5Z5c4nIOv7TWjMIaD58YDyk1a9Nxn/TkMx1tdKvWrwikYfCUOhfnOEGg
w2Fw7/aZvGhUuiAsb/PUbI+hTDFkkb6qvcqD/qehuCfxUfWM2gL/G75FfCw0/SjZBGTP4hSSeGG2
9ybYLd48PwJYJ+Efs+FOWNJXNRFEnLct8SAVroBRd8eqR2ijRbt4SELOWhk9UUcsaX0Bwq1fQykh
IZp6lAD6wbAZqizZx0gZla7dB9+d9B7bMVG/wVlLIY2LA1x2G9AhRakW5x8PutIWWsPedPB1Vja2
qWzOC+zE9gYk8F3kMOFnEL4TuZ7u6uX+VixLTZUSZ6nY67U08fKwZxy2CHL9/UfIMWy2xE9toq4+
iYr8DJSHwpssUzdZblHm2cpxV7TWh67t/LZu1W8XjQ8YND3WNV5LmVcOW4v2CPa88AmpvcNbpYqU
p5LFyvYpxnT5k0x0cJOZzWYw2+kwleMxn0zSKqIBpTKrk0/OLe7x+8sA72EtIAYVBX1I0Mk+VbQk
Xscs2qY1XkBNirTKUo8AnOh4M+vhLOxhH/tES4VRoghqdcGZbSPKdNUBes1nUCLf5lYZb2DvahMs
JWUU06GqolvaKxhF5g2lilWGC6PACpWw6okyOehMF4dqOY+BoTJIgjkYWdWHMWJ8mHQm8SdO7Eds
crmlpk9Xww/LW7Nap204br1aSqpWAgy8RUQpzMgYzU9d8eQhH5QiPHrC7T7p59gpTXNHb1As7SBH
UPX86WBHKBs8Y4R9QO6CQj3VcdNxieRusHKX8A9hscbpmV8jLxXlxBQ5ZFMqkHgH/oZ90ZbVWs8B
/y91nqbRHB5TOe7x6bNrLbC88Bz/ionpeSt+bRzpe7fbm6XOVk7WfflG+BrS9ox7OCCr5TpPA3BK
oG/bXMtd7ZriRAD8yBrpYqtOj1xE/AWKICcgpadG+t0OA9Zdj0nAjDP8JJ1+g1UiNzb1UjelS+g8
osuNrtIVXqPqpm3y8xDlE82cjPNcZ/6FQR9C5R9z9EY2TmCZfpOII+LEoreN24ObGq9uS2i9wUlI
Cj3YzB2fV4klJ23j/x/ozusaHRM1PjpLX5TjV0d6Y2fEAgSxdERpkO6xrhnmFTpW+5Ste+KLYVXy
gSNoC0T+8CcJ0Xy3Cb82hA46RzaywU9oOsizfjnImJIYqAvtipm2iQQSt/YxNFCaY22EOyMSJw7I
hOyck3DTiY6Gctx3IROSbLQ4H1kE7exWkXacmfLaaccIHasw6WlnZmrth9VwF8QjIxQGq43LrRXS
riklbeWTV7y2UbHvJZ6oPlsXpYbvZzAhCIeCNBnOs7TxXn20CrZaPphIKo0ILjMUpneka6N96n96
5nLRKqDyFURLs+x/KP0uDu1GqzLn408cVqL2LtTRdFfsyrLdRma5cwW66VQQ+/MRDzGu0D5QsU9D
7A8wv8BgPBdKbVXvgFvGMWnoSO2VAfwu6LytawjuPqxnORkuIlbJoUPaE4wH56BXe0/R96HMYt74
ZUCHQRTYGP5CfMYtse64wYOiCZWbWqpNp2bF2LCgamacjzL+6du4fOFltrPUGNwIWNl4D03KQDmn
2kXl7QsqVvn/nEozn3tW6Cs19U8yneNrGAxUzjIFJnxCUtxoX3nvx0/UP28jAtm8mWUYRzvyAnJF
iy9zi5HZaJAQ62NPK0+mGRW7umWRIM15aKZBPo7VlhiCvBe1wd2OwdMQ/VvYFDnD9TjZQIJkjg0u
GfRA+6oT9PIckyPHOOiZc9Y1m2wJFEaNi8O/xgJHcIC9oY3JxwhWhkvJiYWFZHCS91QQTqsa4zPp
uU3NoQb14LjPLAcQqCnhsExnA8rYWgVViJPA2nll62MX4S0RpWwcvIYbI0379SD0Q5bE7o0U5kOt
OKh36Xgy6pZ2VAx1shjbbcpHKYgL7dvII4g9zSye5UMjIhf5EfOqN42vorSmHaMD89kYTP/iLg2p
aUo5hu+U03lmCkBd4hLGxgwMCrI9FAFThQQMKV7UKNr+9yNfTxXJvfI/p7j+ysj6X//XVNj/wKyX
/18lvf538fUp/zXoxe//+VxIWbb1N9MPIN15nrDsIDT5lX9naFnh32zgWpgyfWH6nksy7D9SXvbf
WCd8C0qeT9kE8bx/5rwcAmD0E3jCgYHDO4tc1n+DoWX/a/5P2IgMlgm6yjFtwmaA50iB/QXKMhX9
qH0vYm9XJCdmQj+mxGM2BZd5gufKBs9Bbuf1ja0LF0rHObjP0x/aHM5D6n91bks4YzpngBpctPNV
OC5c/ookdfqiHf9NFgXHIMfjRDzOH3+5xP8HnhXW1CWD9peMmm2BeglMF24dWxvTdbi0f/30M9ih
sIkIfsmkfHdj51yHDF7Yp7jZtNfSucQ80ESoQAnIgbrxJp2stUHjphH9GBOBWDXkyY3vSUDMxh10
7augoVGa+ieqw32EKztbQgtmLJHzK7ItfF3I823+EihKZzvSWChsNEJ2pABwsspKPtOgQUo9kAKc
ofmdGPSxtgqP5WQRgV4ezTD8Io1XrRwXyEqdo45rYi5MdrqlfjFdGeEEJ8PAjDs/NgXHeOVY69kg
8hMW+YM/ttUmzL2AhR9DYzwEzBXwpSbTfR8gMaiEeuU2y/4oCwtyr9mt1l5DbC5Q1MrAfzUtuvsg
KLJS6ZT+hhpc9ZkdTbLtYukju3DQrfOCDcaAaSTm2qgcQEWUVZcBpv0mr2PMhIIMjPFl54Bnh15i
/SHykA/8M8FNwvGJo0fKqW8p96sfKlldZrd5GCdg2ybtqdbAYFJMGW7FnDd+XbrrLOHIOHkK43jR
PGogWHvDs85x6aTHgW7tTc6uDPgoLW6Lca+1KFGXlBlVZP1bRtQwIBcDOgJkc4B0PfA/qFvMRrX1
7Xf2HBx82UGuYPIyU0GyMvJt6M0PyJEULCpmPs4kTpEaJeEfrD7Lr9V2s6dZcNf4MA0GA0tf04JL
dS4RXUC5116z3ltzc+67tv1CI1ws+y7uHH/bpba5qsFG3vQyeDHdHsLLaFOQhQSBWYQohFox53uC
SYkdWL8urtiUOHrEXVRFIGTtsIxWtDYFm8hv05OPitqJL+l0+JQZmQFcqEgOBeWbkY+70bGvNS9w
5tXT0XexW+lPA9HKapyVTqNv6WgKn8IHHbOTEeErBm46Qm7mxvhy4/CuaFtgOtMz/Y9drvFKzOkr
oUj8EMmLMAZx06FOAbg3MVZkR0Uqqljcv141wKBhDCA0yRjFjpkyrx1glju7tB6cERZ4yqfEA3Hf
j94p0+qFfkLAsOyiOfpPt8C3z11af0ROO7BZdH/rSV1Sm4E4ZNunZH4FkY21scYo5yQExHjjIwd/
ek1yntyBgREeWupXVm5X7O2aykg/POdUFobTy9BGv4m2+MN4aP/+10hIBEIz6/I2gC8+VK8/jBoj
51CRfpnYEKRxkNLV076My1CU3ovaupUdOycCoY9egbbuN8zU7zgls+CV3rlsqm8D4PhmEou2oy5B
jglkNG36xdhmk27qN4WBW4qtFxeLwTNA01DLBwa7dI9H1aZHO0tsBmEl4peDgjxV2KFqnz7ykqpB
UORnU5gEPEKmDJz+B24VkvN2fzFmTfsw94HfBWvOLr9+gu27d2j9COxP1FDNA8wdQtrSTMKdktB0
8W8l3rgJJuukVXs1NRLQXIFaKNNtNshLYJMNnDlr2xKtkBl4hn0bekHNJNytoosr7SNnDOAhrYMb
P+Tw0E93g4heDdK6vVA7uPEx8irRy6R3f+W01VX8PLmVXGU6uyYlDW41q0o3TfdN3xyHtPxqDUrF
h+TJI1myIm7KA51eUC5flbTfZ0r+NjE9NmOeAScTVGfViXukYY/UDNRyVjNxSnz0zwkpfPAzpANr
eGXqrQ6TgZ0LITmeOId7drKTjf8Z5PFb7i779MR+VtTRIRjQjWjzxRqAp3qf43oTCKoLps/aMW+R
7LdeVe812UAfX5Xfhd9cHe54SEyDPd2oliivUyI50x6/i5LkONtMKMzRzU+GiFrGAfjMBsf/E9Aa
OXuNtyvIppL5jRk/GDb8sSw/FK2qH1LjIXMyl36rHi5Y2q1Gg3eW6MUHCI+noWydzehZVwePETT+
hy5jht+rkdFojCgO+3Zs3O/OuI+w5aRlTgEsnbppwZS0ulYzJXk9rvxkgrvCpWb+AkIKMMUy5Ytm
d63pEuVQcZ/4za/01afMYFaRjaLSrcC6QRihgD8f9jhWrVJudG7MtH5Pf4QO2DhUjGik6Z6NrPCO
PJefohIuXQLgbjhurJokBeDlJgMt1gCMZmLjq7S2gD4vRonbdNjwVf1xNMtJZm45wj1z/uZcQuZr
XcL1Xdt9tgoUbLQuS7F7BgLeFvUrjsOI2ALWA3f8McN6O1G4RMgoyo4dvkw/ScSeiuPENCjfvaEz
jbxBFbMbkcNHPHDaxHjBiMd1ajhTaaVuqgFDqQRl1gpjQvAJvkKKhzY6Szh5hkuR50ArQPHuTjwB
hN4ANuV4z2f5J1L1uVTqaYowH1mBwFFkX3OZ3oHWGC1KM7pJ/xghrCaV9xzG+GPSVMQ2mXStMOJ2
frxXzmfmaNrso/oZvc+RWAqoSLuZ+u4desp3b+tbz6w+RIuiHVAFhjPUHbKv2XGxIDY8ufCz3zW3
JEA0LG7e0U/Gm4HCKdecLlpAVXPI2VW53DRxAUtwiZLbBDA4XYIH8hiX+8yDQ9P5dSbU0uoaQgo7
6jn7TBwFebDis1qj/eZmAUeLEfZG3HoXUNsO0wHSEX3jcXBcoNoFMMuOCq5KpRzFXfHA5HramLBS
Nq4O3q2uuXfNxTnuhPmmnjGXi9JjpomYVIXmlaEAnEqj284qZVUJjV01ZTuEWQhjkHy8nOpwhRAS
2/CzqkfHGfutdPvtEIXDdcraa+94l34Oz9DgH0h6/xmc5o9W8TVKSa8kChHGLR+MyXlDHnq2OMuT
THsIexoAMxMJQsWvg41O75SxwHjC78f9M5qm2sS9CG9otLqp3QGr3dijYM00N/u6f0Jv+A0szIUO
MVg/pH03L4un5g2iFs9SkhD893qfN5AXs5qDa9PmZULENTNW2LKqSaoNyakYyHlmfq3W/id3OeHY
0Hwmyf5bSkh3E2abGkyVrTt8ZH31p4wdDoweDhVP0efGsGllt9OfWqnbhqEQHJhHVbN3nQQQp6mh
I60kjBrqRqyQpp9bFc03nqa6huo6tsEtEuKzaBHlvIiNfRHoXUxWGjDtJxscHNOcftHlZ/ykpHxD
m8GCjvfSH3+bvjVwvA0HHYPDkgajLLfR6U1kqNWYNUSoxqakj4Tw3sz5+sZR+a7LOc9TeEeys7W/
QyfbzFVPriicGdO59SMK4tvIdmhFpQAO5qxY4RQCwWUGoPRH2Di2QZjEoFBP0a2ceu6poWhr5Y2B
sWWoknQMUT3VMjvJe7EacfB5RJHvKBVdo9ZQ0BEE20QY+b6lH1FZpbGlJthk+OU9jviTQ1+VF7/D
hua1m3rIX1mF34zSfMULMjJ8r5nk4YtPM4M40z2cK5znyXhICtD42W/qOn/GPlnFVUTIbMYLVRnB
HmgufYI1Y+28926bYL7NUQ9XdcBa4o2HOA0vtUUYItunWfjoVOlHNrDtNe0vaffmKg7UH8Y2ULGm
Klgr19yjQtGfG3A1GJOnEW77SP9G9XQ3ReKp4Y2MTCb1mm3v2l8iuL7R7ozWc9YGvVy4iLdDHfNz
QDDWGcXmQXg1R/ZU7GLX0CihEUXhTw5xjZVuQzkB20PPZcif46iPgnaZy5ysnPNOFnYEze36ko0j
rZ/Oqy89lEfUhdztTw5E7xsIFF/0YZCAWU6ReT4cU3EuhT9e6jL9iPVoQQ8bXmMvJM5glcQocwSK
qvgxpLqH9verR/GKOOYXlbVKS+ysYbcs7zAAQiYKfe09xRRIJraiUDYWpAu8+dPWwAmJRH+ONH8T
hv1y7e7gMp5YTV1prd6zVxqY81Xdd0evIwgwd8OjPVjf1th/mq7ma+oeOU7cZl372LkS7Xf67nL/
z1CzOR2DtNuQz7z37dxak8rt1toM14xUljjec+iRiXaYb/usla1t/BbRu5tjaJ9K+zVCpbQVgCY1
Xt3ohtHZqaYfoXSYIQ2zf5bWU0Bhgxj6n1zSz5cuf4nVg18Q4k8dbbp6ODkNyGvSA1hFXyOHfp2+
Dohl1s6+zfvqxkrs+9n/qKRg/l1jvaGFia1dkh11MT8yadhbxkzqVSA+tS7rD0LmyvMvTF8/Qzsl
R6OKNyMRJ4xAzAH0VkNg3/DzFWdZyTyQfjXtfmfOPK3sIb2zSpqV4JKZiXsYJK7t5avPuUldUDGE
5Sx1FC7VQWp+dnH9JEXyFU/zJWnq/fJhilG9BrjDa2aG6fhkYgREcpdvGjIoPtmKnQ8GKtLXzzJn
UK190pKYlv7ETLS9fknOOtYdlrs/YRI3q8YSLymPHnCBS1+JT50wIeuUtUFrQc+LJdhVERyL6pcR
uLFvWrs69IQElPviTnXBgEoeHYeRZ5JvmpKrWSbjVrfdhT3wKxyNcjNWPzIyzXUWkc5vw0OkIkId
4A23lCkTfcavjfPnNHb9nyFiZc3yGkOQuu8Aia6s4nWsMywUAzxXjtge98G2CWntxKy47Qxu6jZp
Lj6jjzD2Pvs+eEgsx1hRtsxKQ9G6o8WN7eQgEiPCIZ3H3lmol8S5onME67o0uUK8VND72NMoynkd
Hem1aL4GfpeHOS2D6TF2IW40w3vvGfjddAFplbjEmotrKtmUJR2uLeb6Oh2YaCYYZeE/3PgBFrdY
mc95Ol89t11aCULeRvMCFpweJ1p0+J/ypnQGdpwhkV23LN99ZlcqSJ/TNP8IjUfVZhE2geLRq038
3jJrL54kAtn12XhHJRxdC62MXnhBYPZBmEr95ShZD+l5BMEOF4evvsyG9zwCGKyRT054uvpV5bNX
nrP3YMk2FY9BAjHFVSe7bT+bPHg3Uk56YgiOton53CnA5XYxbJvoTXXle5hSzzJACSXJxRh0ciAi
pLio/OqzwJ6e0VbNdio8M3uHbwef62Y2l5aG4cqR/D4eZ7oSODDGZfYGf4CWai5fXTiHKiqfvWY4
IcWAJw01nmQL16RRmY9DAa9sdovbocNh2/boTYbMnjkIEZ1Mhg1lB684tCSbQpdkTfIch2F0Y6QV
T67PZL9Wu8yUzxSHkgvENy01czrPNu9wZBJW8etLOqL5zvG2JnTSJvJauj2d3uGLaYg9yfxLFgCe
oOyCcWkXpafGKc+UOv6ZYVvgPR1/gqTRh8yoMCL5H7RwHUE1NUdbh9l2gitXufJM0e4+DVR2TrVM
73NOMTejJyb6w/Uuo+/lUKPQ8NGM4ZKgdVkugZqxnOoViuRH5xIoiOLwJi3tH4dVECXoUDTN4ixU
tOI1fxp8WeX0kubTWz2P+8CbPxh9sKGw8y3W0j3eXlAGNT3Jqesemh7+qa3mbTtwhKmiEZuhjOuN
yWSriEn7iA7Q6jx0N+Z0cr2+2ciKrXOTuLdWZPy4BZBfx2wOpc1HjQz8193IxKf2al6tRss+0HhW
HnaTeQHXBJX3aoWKZnqToQ3cWuigMiPmOybUo1sUFAfhNw2e6HBWGm+NGSr1YtTIvfgRig5Td5tg
euZdG4ArvCT7FVMIg9ORWkcxM4mmEZcQOq3DkLynMYULyz+2wUh400f6MPXEPAVtRwI7FTNWjj/x
nPmreifrgO21CXNYt3deml/pJ8IxM6Q3SeF8xfiuEJxiTAVXi9Jw9ghVum7qikizmbx26HGh5j71
LUy9uMup0xM+pBX0XXzmK1NT3dhaBsPGyKAaO34rsYRdesuuGL0bh7LDpcAz/DZXfE9sRpp1xD8h
I2au0nSt6vQq/fTaIqcqroo74OQH6JcVdNyJnAVFlPC25tF5KWJO983AFicGedxjjohnqp99/TIw
yLOUQzi7w542vrVz/NnZLCVF+ORTgeXY+kWl41ve633KT2Rcl/2Ytktm037WdEwmQfoDHZbZNtN/
FEF2inj7e4yRo2ouDkeYvtX7seWaprN9MHR3N1beQxMCMxDua58RtbdwkFJF3QUmQR9Tf/stVdci
vYYOLO8M9Q+NaxOO9jl01zgCgn3dlv2OqQxKBjWtyrcJ9y0/28CWy6gbpmQhEF6ckhd7Zd0bNa8Z
w8ea44XObqjEc+5iEGQslzA/7s0npFiC8CFRIybVt5C6+YiKrJtDmrtpjom57xx8ESH/FPZhJMKk
mB8hLq7rZnoCsH0bFuOLa0H+mOvuKdPvZvM6GbSezslPSAM1AipNO+liOB5TjB3Wlpaeci8ZeQU1
+kbuYwG2EWYcOz3VoIFlMj+5sE1I4WJAAF/O8xCRAzNqVEmRu+tC9KeJyQHskhjHEeMQ0o7jW5F3
O3aFao0ZCG7Sbya9I8Z8YAwhyRJp3NOjyWPTmM/sUeSO+rdDYpaYuwectkC316nLo5yoBgRS3n83
DT5jmwJz38uemMOjBkT8esaUrg1R2LW/PI2jh5wH2q7Cu2P0X/SPPdYz37frWhlnaHwgbo5Fvxiw
UTC+J7dFGwD2aHs1KQTmlmJ10+XxwrO2CWcE/TwdX01/zCmAQ2qb7OwWa3t8DgRusR5XpIyC+8bA
9GkT3RhNnv7j8pjZ5osduYfWbc5zSYRPIJasEoPzlxFfaA0nXd/tglRchrBlqjq+BX7qnOO7lKNv
61M15vL9h3rXBj3uODext3N8KN0MRy717H2caCT66gdB/Mg0eY8rB7cIvgYYO6wQZdXfM9PwTFTI
pnUOy4phhljyh9zYUYLY7UQyXGzHYUOZZlf8mbgOascH1Soe7e428nm6gji8GogIPL+EwLWcH1pr
OvByPjmqlDRkL4uZlOvSwVRlWKMmWk7VLXtSo/gapURJAixraZZi6vlOdUhXXvE89CzvfoP2O7V3
1MndqDK4NH1yZXRDfIjBheKexgKC6YUfl3m3s0yuPsPOVTKzS7Udvp0Obw7qqG3gNo+88W0IU6Jp
wiARCNzZHt4mAQNIV3cd+oZOyLK1dUiC0WHzHKRUuZe+WNOaLtOf3m3PCWyFno0/DxXmgUZzq4xj
QnJ2fqpC52DZ01uzNAfWAikpPhXxsm33iWY55rEOCyLY83vRRB0t7zkav/Q+cGAsf3Gfcusxv+3f
TDkiYWsm+PyOKQNkrLtdPJbbODGe4P5caaXfWlYKAFi/+LWkytUE89WT44fHyuAhRhTOdqH0LzXA
b0+xWPADY6keKTiQs/ul8Z84BQmICfSL7X1FpvdlgfEZ0hrLbnsXyzusKW9iePcN734k6ogF5YOZ
1tKRy6sqXCQgXyRXcEKNC64jy8HjswOKiJwKnx+63Elwwg66K37ACIJB4AgvA/nS80TwTmFBspLl
Ky/iTYzTVtv6jY7eH1NoIPr8Fpkn15YpuDXG18LQL47dnhmiHCyr2QKrLSMDFdFg+Yuy+aNrzX98
uqk6mEmywZ8Ssxnb1gJMjjEx0QoTivOAG+YeFfItv2RIKGBW9ksPBYkfk3sX/wOEn2Dk7O1hfYxp
FPCTXZrxPaegdStMKTGlyySyuOs4ZZpQ4p1nN0KOzLJdUpsfvuacP3rl95TztEq+UMF2hThIJIrn
Kto0trpOwfKuzdgF+FPB+d1LdlVmfke4DM2Mv92KM5BllXEjYCH7+IJ1jyFf8ipgkZMdc9h7aTGP
GBE/w+SnDF04Ep69NXwQK8FyUw6CDOo4xY+BbV+KkP8YciddG92FFnusntNPGM0fZc/FG3AqYlag
iT11eMfxc5T3MAN66Tq4iG5LF+6Q/HQxoAzfYZDjHJxIvXTcji2Qi/yL99YFjMzt8s0MGoZVq+5k
Nj7wevScd5EOB0X3pFVRn1wR1whhg/U8Q4beM5PdDNy/lc8URk7f+YRL2Ep/rHp+CmX7Qm7wUvf+
VwT5GKHRf8A/2Gy09L+azn3Dnrbipn3MqIttIf4b83vXVRvajx+arHv1G+iCLJaGp/dAzJit4mDs
++kFZOJ3N7gXmspjbtT4kvoOxRwZcgcHpXsZJScz6vVZ5jGkH1tu6dw7+jUXVYwF+x1er6uh3ioB
UiV3gqfCKc6mtVxzGyM7pepEEXkD2lm3R3G7Jh4QEZ8AYGUlP5k1vjSm9xC7HcZR/eJG5iVnHG0O
8OnpLjwsl8YHQREobhw1Dy/4g8in1eV9NsQPtGWSLPFgZmL0swwTE020yBHmk6j6TS+tD1/AjjSI
wsX9ppr4UKPg2i2rUJan76jwA+4e4EtJgPNq8i+Fx4OaTmQjreDC0eEn7Z1D2HgPDBNXSZldfdZK
5tt81NBhAtM8O0H4MAt6cBOCWdTrvoRMuWKOiIMdbyXGMlrd0PxYBKbCPoTeU0XHaxj5yAP2oV3A
2p1ZqpXh2fBEurtGYlNjocg8Nn2ZMz1JP37CumS1yVXxIqy7/hdL0LaNiAH1mfuw/MuK2fyYR++r
LUDddPkW3+wd/xKOKzxzoTfsR2x6nMO7O49hOuXQ80fj2edxAdVTgIU5y1Nb+HOzsWdj8OAxOEi8
TwPZ3xvTq9dmVw7DT8JbKCXoP7F+QexaT+qr7cggAVp/cGLviyhdtXYsDnTmfImG4cWekI9T5YVr
TZ/isjVVipu27nbI7x/OOL4sV7hvFwqcgOolVzkHcMJD6Le8q7E7x6coqqJ1Dm1/rqqDisvLEEOB
pqK825IsBHDpAnVj0zmU4VuiYnVbjEfdAQqQNGKQ/Op33WRDBmNeTzzNby/Y5yBxxoLNl2yNLTuq
OyFv/u7CWBw48U/1DxvGv9eyff+l3O5ffDz/P1aff/mLdj/V7Wf50/5n19D/QD+QbVOU9F+wn/XP
n59/6dX7+x/4hyXI/ZslhC9C8z8sPv+0BJl/Q6ZyKbcKQ2GFlDL+0xPk07jnhVQkma7F68hfrDz/
YD973t+o6QsdQSEfMGnTFf8dT5AVLpVPf7HV0ASJIchybMvGaRTyWf7VVgMwFw19gCMaafStGpjl
eBepdGsZPRpauO2AC9nNl6+dW/D8lgUut9+PW4RhWgL6Sm8n+aNJTIKW3g59CO0o3WFV3lkiZ+8O
saU+9nm5c8aTLWooWcWxU8ahacFfzFCDxLezBN+3bgJbhao9pGOaESK553nY2a3e9W1CzYxJqxL2
4YDFcrI2W5+gv9xjSseCSiFxII65657mClZUlm4mK79QRnAptj2rAWZoaBo5+lpzGU02JvYpzsyD
m50QLvG0++dDkGAAWrdkHxJzONDse6gnsY8vYSzoGIh2fTjuAhK4Gi3SdL3zTGOOnPZUi5I/3Zhm
dzKeM0B6+aYHbS9CjjLyjEHs4j5i3CUBTeMEDSGQqkIX4BrJskKWB/0G3zM/dJvBkvvX+Rim3T5r
rH0WRkgXoNKm+DAXj0nQb8jtHgJTHXpLHTQfND+je2+pKbxw9gCYYixv30DSFkQ1Dm0LvmchkFkr
tBsAi4RwFjzekz+AyAr726yvj2JBY+R340UMA1PvhCCHdYiqgzDVLhmto5DtEU1Sdif2DadkY8vy
dTKH10J2r3VivGTPbMhu9z4REtJ8KU6Y6rUhQo2RYOtKuGVLeZAvIaGE2xTxrVYUhfhnBP09J3lt
3+ZhccFZjKzBSJ8AXLxRhKpa2gAcpAL5/wLti6Xx8C/3uUs+EQuZhQGOFktb2Bjw/mof82TfWG5C
Pomw+iE23KPK9gxHj+AZ1zqxOaftadQ9BHN5dHqiBd0xJ7xWi+7UmUsbk0859fRvfJ3HktvqmmWf
CBHwZkrCEqDNTGamJghZeO/x9LXY3YPqWxE1yHuPjnQkJQn+Zn97r+0J69ssnGiYPX/N9iqaUbnn
51TMz2tRn/X9OpD8W204EwOSyYY7vKw89AGPoBi4JtBmG+l0Cbg/rJweB6ujrfWtyLLLcCnn6Zx0
CYwE9bTMbVTXKl57yBvKq+5SFcoIhLcbozSO8XLm7nXJTpIf99ZZ6KtLXOgR3Ltmmi/NObnjNnQh
DhHO/ZST9amZ77gTko6qmjnxaKRyO855BQVpWku7sPnc6zpSzCHslAtiT3QQb9BZtsYdXkHF2jbh
ElWj6nY2GXTqzcaZuqDe7yin7tNjkwoBKuCpV8tQvxZRXOQ3xRjueG0fxURlGX6zGMidLl313bj2
k3Gpf4LxvgHbC+Qye5bN9iGn8XtXC2+E9kXr3jM2S6SVZJlxbRFNiaKk3JuqPir12WvJnG+lcmVc
yemnuohGfU12ontbQBLormI0AwZcS4hOsfAQVi5D0vBm2W/Uo6DePpVWh0gNt0AWfQZbQFq9YX8k
Y3qaR8V/FcjV2EoyX6FjpBxnD76xV0gf1svUPtqikfkC5JBaZJHM3f+2c/y/Hfa/F3dK5utB/P8e
VE01RetldMTm+z8fVIx1udDpOOaK6o+w3vBBBJvBB1L71QkQfjdIqrK/8XLnZRFSnhgacxrVYLe2
WYkw7lAl3tNEHuj6l5lCdwNxB0D4ZLSyG8uMDKaTabanzshPg6kHeJP7UuQjz6xwpdCrMdytmlwg
ErXROjmsmhGEhhIpdi6nbi7sjhW6rwMK6o4L4YeWuCTYqNA5YXjGot0jwVm+DGOplekiK6sThXEn
ceOVE3hQfKQHKgDSsPH20Cyai9JWLIz6sePA04/GuUn+5qp8XZX8qt+AlLUf0L5krErLYUXQFCIp
ATDWqWFuupOAw4jhoWpvqxHOqnZKvJtYqifSzEFmgRVto+0qG95eti7KnVsCzy/VR85pu33rCy7p
zceaiJGJfpzXzBFE/GBaODsbl0flfd8KHJ7thzpmH+bhkrS01FGMtC+ZP2CcIkt8K/b8Vpb5VQRE
W+y8H9VxUikud2ddtWcAmS2xfMwFjonj3IqpC5ItQkkpvJYvJkQk81QvRipYh9lXiIIyOoJylDrj
rvhxXgfrSJS+nYJMu+KBd8ZmCiZtCELrm4FjcrWCpuj98gN0iWTV53RmZNGMjqRKh0JMIgq9/07C
eOs+a6G/4W+6ygMde1XhS9bjqdl0vYdiO57+90eYEOZ/PMIqdmWszLpIrbOlKeJ/1EzqJL2USs5U
khrp2YjNi+AXwwO7oNd/jaYQKV1zzQPVM8/xeV7MaGqJoE35BYvCRT7huteYaGCaYyiAxwnXe1ZP
16+GVrT9piKsLeStFEc8wrkbPDCMjfJeXbil8OZUF0xlyl0o6nviMydCLTtKpKjpGUe0JBPRMKzI
XMZYDlEp9uvGgei/xucMJI2u8zPieK7y6tpfRzxAayLzIYD4hQC4k+xtgc2tLrBTOu8dWTXcDL8R
SBQ3gHggXfQWFl+SXTchvaZ2gp0VbBTvMjmQPUK32ZSYSWMXsROjLwxOdeTmlDyzXn838uZN1+Z7
KjlZLp2m7xS7KRqrn2t9QByYtj18Yp5WZzidVh8TG4QIKR39dPilbeDHOIqViYTRiXOY5FmdeTLQ
jUz4fQ2dlChtQ7TYEsKtguswBXi1Taa/SJpveZe+CKTjIEuf7bw9sQrB3533gP+mGLUonppoTPaw
fZCxO3XQd3/STaT4ogRiG+LQgdi8AgMbm0LbN85g7XASU1doe3cxJLdVEo8skkBfEka+odqv41n9
lVXdndqRhy2O4IdK2R9XBcCD4hM4/Vg+kX1kBHWzf0sEyhQADDPmCtQpJp6p+utLuOkbP24T3/pD
1xRpCJQjlfspMEMcW6z8YgcXfR2CxjfAKIjh//6MK7Js/o8Thajh3zbk1zJtWqr0H0/5KvcqE1D5
NcMfnXKFOcwyYzaK26PJMRAeNXsZDVLWy61IEHFKcCPkG1HZE056hOT9bk0C9F9jSu3NXK+69C3v
FM0+LGF1GutNgp7D2oOZ52BgYK2136wGHJS4Ng6Eo8oIAj8DxgRQWOxY8m8Ryv6XknxknXFIOdle
X3DMbDpZFCkIxs+YYoYWZs1yAXiRVeaJPPm9EIgcclfPI4EGlwEjQHJu08fwb7cIN5sBSQf04pW/
fXZS6WlbyBx15MMM+Cylu5Kd7HGEpxxn8vJUPJHpMFjAAL1B39QkwwOGjSLyDUHFXxMnzj5bS3f1
6aOiY0XBdKGXDGLhmytid2nlKD5jmqkY9wn6L36oYsEc5eSwMg7n4KCiSAQd4AqVlAx+OQNeTJ/3
J8gtBx27JHd0k+995NU3u1+jq/QIkQTz8UstfLzNeT4nQrTIRGGNQ6n8BviAYcJBnCTXL7u19Ber
a0roWDmnJccN8Ygo09X+1qxRLdRh8ilutprojomIsTCVnbQMFVGxm83v+AOGKXbjefMUs/HbyvTr
7VIwCKYGjoMIYGK8zEwaaDR0GvAt9XRPhP5c82kzAH3x2u9XM8MSRPUmRa2TPrr0Cbk44j05Xbyd
jSyVML7SSsbgSepBUQH/+DuvtdO21LPyIce1x9dcm4H4DyPUYaa1reejNfkWX3lHo2I8+wz/Ma52
fgXermWKnP6JM2Sd9LCdKNZBpv85aVqoVS3Sil9qx1g5rwNNj/kZd0ZrG9xx4szvGaesOpiB3F4q
k8jtQkcB1W0y5Ig1GDiyCKMSrinUUUYa54b3p2mUSM25+aw095pooZ8ljkBpCXMe712NbxY/fHnG
paiFZomaaSQP5QVhwBnV8yGeoQhWIZ238HtxhWZQN7iSdF8Za6TGIL1ev6qEuYI1BjVsG3kLtJRA
53TIeONW8WkNpL+D6pc2NQ8Jl3er1JfXUyG12gELPijOe2K+kUnWYbSazzk2z8PURYr0uZaPhbRq
nz+F2rzjox0W9dLnl03YHrLa3s1jVqhRli1hQS1b0Zr2Lv7NyRPYBV2Ds3nV556A371gRRDSDyNt
onV527lxaHxwGusC5U5OKm+DfJpB/DNBEW6AzOMbGcNsUN/0ldpZ0yPOydhZcEgJ29CBcFYqih5K
uxTNX0XxhrXlgHsv3S71IB2w3OGbrYEWQ8qgAHa7kR922h4uX8fTujF21KKMupQlfRfXGv7tudko
IOKoTkdNoFJxUH/EfNvjdMeLUc6APS9wkw6bCDtGhS2TerIVMt8pxn9lTYHvbQHshL5MAUEz3jaw
BNuDWqQzsZR7POwhCXTKcZqxo/AG3Hb12Ok3FWrKJpKfAPxT9shy5BAj/rJSWhYHNGky/HX9UDOW
TvVz8HvrCRKJeirb+JZKxeurwbGyW4aRcZ4dylbZAHp8KHgRszVYwMvhepekGHfrchrXE+k4cCFu
3QLQWhAtz5SkOu1KhHx/VB1nTCjVef1ox+s4YHRP/Pgiz3w0FDCpcRU0VmzP0+zJ83NXPpXbYr7z
Ll9IYjvrtr6j9b9N5ruI35/8+AHuzDkn4aOKqScWX4VMCYf1r5G126QKF84eO5+rEgJZq+A3ZhXv
fwvyMZcKbxZRA2H9GD1WpMJ0yf55MxlG603dv82SNB/EA0qiRaCvjLGQROvBryten/WySXxmtzNF
RlRmUZut4FOeTrMChcWdmLk226+8Zm3VXQVlVFIc/E8Z+8rTYJot518J85wSQL/gSSKTWOnnPn6r
oDK7nnjKgRtQQkd3j38jo65v5i/Sxn86RHpJuqXWXzxjR5EgkO6yOVAFMXUyaMZnhzDZH9dbKkj2
6zsmarmW3xVUHf7y1npb4RhY/Un/gGqDldhgckeZogpFbTM/iR1BmxjxiD3kDWex+N6yxlMXYTG0
W3WcKiCvyOm2UGt/Jf2v2uIwNwwXaTh1vfuVK9W9jAzSA+wd2QBbaUJkxjafPYuW8xTbsflCTFF3
pTrpBNuwPfbcCZLCH+Ung/z3xXqzJHqYSOdQZmvTBafuUHzBxQtvpiZxOD/3jFcK5oqZCGaZmJgl
uNb61ivPooCM0pU35G27zx4Li0e1JI4Q/5wN2U9qcJqyGQqwRnj34yKYdfmgZI9q+qXmOxmI5pjA
FBfLzxaMeAJteiKJUBKhcvjBSpOCMfgr03S7S74gjJ1UkMkJpNe/28wWOQ2eEpM2h0OOz1mHUm5t
nySIEHkOUHDgkbyqnMIB7wCNxMqfvJsuPEfXV1qmAj6Jv/em/e4IY20NlviPxFghpWF1whIXITeE
y2qGqXjrJR55kGy1cMqHzJvU6lRQEUz6nL4drHzc5zWVokwxaJclaBCsdqMO8hKCp/WL0ZKAC0kR
Yp+RBUWy87HbYperglybJ0rR1iIOE6ONRFww8J/lp1Tpn6b8PqfzvZO1r4WB++QRI/DEsvcMq/VW
mXar4VhSLVdq2X0e80fKCcGs7nOMiNPb9E57ojh6mQRbmP8YxPbw1L4IZSBnnhr4yKTnnGwkgiWh
B8FmXaWavub8lDPhaPUucDf1fU/laK6NUO/ILlEdQYvuaWh0DAS04exxFGtVVIsCmbkSo4hxUXdn
kMrbVNv8hkvXXqzE4hU6gNcRJR9bSjOOdFmxOTZOT93EVuju/CexZJvpia3/hSSBgSLAtXsSYuJL
5o8yQ2E7qMbthSxQdt0FB1Yv1U0tzFtTL/d8ie9kIybw9m32Tbuvz/AWWzOBt0cjCLZazX6ltj54
JAkrbhGjAkw3YX3uUxIuQxOSvSNjsWD1ajiB4Lcb/pZv2MT0jQiVrF6W7M8uMaEtDnICkRnoc90v
oZCNIUiW0GTpVeT9JFvNybjomgVsA7WtQ91VAFW+DwSbAaEx+D4ki2+xhoM/QXU+57aWuXXFBKo4
tJbbIOFKagZKujhbCLd0FxHVyGeHAQ8Sk4WDyQeawz2evg8z4n56WdJgK5do07czjyCeekkLNowr
zVcsPGtF9ZSa4gGrZQi8+Vn9S6nOZZ1cd7m+tgbkxLB+m6o2Mqtfaye98dYU3gYeT+KvpyVRSii8
kKnnuBiGHNIQeMPLex0XENkCmYjBF8HwcJo1wRpTEQu8UgBwtcPG74vWM6SPZZvC2dBOsYpTd37H
p2DT88yjWzUuCA+fiR4adNd8dAbRiu2XMQ6Etc4wQTlRmO/AA0V+wqx+kuyIUaomlKqebahlG2Sz
Ns6FFbUQZfeueKNzhywfxrMYpv0VLXHIcN6GunrP9o+dMj8AyxxpyTQASHNL0V3IJe3CxzQ8J2rB
UwBD7Z9Ke9e6bzDv6kpRyx/SqaGMPeiHiH1xAPZWyJx1QWZzz467W8uwO72vEESX0vCbB1sRMYbj
ho1sDLgoUxhhy0dZeHsJbDj2Xis5pztcHYwAyW549egLQ9C/M3o4iI75Mjchq75ZeOmA7JtTiXfd
3aevev/s1CpS0LxHFrX6/1LBi9I203O1fiR74UjAAP5PHYr6rsIpqWeNp9CnmoBBq5fEMMX5f4P6
xnpdvTSZvZZ8HUtTHF9MJfdMgPmN5aUV/Y7Sj52sLQtoDf2f9jz6qQ7ahM2PsGniASvCczyMFCjC
hBrbhnA0GIBVt+fsYcAwhaTLNj0fRJZXNU+9l87LyuIa+Q+BXM7qSmx1rVhwRUlPS6qdun0L97yJ
9hwRRTwDDj3vsnqu2o0WsWeJepJm0lnKauiG2gWjMFdnw6CjWQ9f58nXHTK5IMd8DKXxMbb9Mxfm
Z7sJ16Z6U0TrA6TOh8y8NOWWb54AjkVSZUBjwtcFQIsj+mj+rBOi4PiUYH/OvystNFQEfpq8MDYw
OHXwj3i0rnlpvHt9oXl1mvrA2MyudWlgtJvai4e/QP88rbmvcI66IQnMRQ843nf5Jd2La13nN1kr
WTQ+sp9DLt21JX+AB3nkVv9Q5dMYtUOwiIHwu+fFb/XxLbWCPoh57V8RRppzm9RbjFBAB5ZPGvbD
zuF/GAAP67mqjAtnsUIVwl6isY0AZzPrZ/JgGfqoJcPOzIOiqwLOW0FVg9JIvuIl4yxZBHWRBZLl
8Qt0D3fQp9VtXxMVWqSZokTVvuT2ov4w1/a0Z0Voco9YT7JShhYAROhOJntqpfvZol+5xOar6A1Z
6zH4c3HjuITNsb0RB3iVcw/Mfl9ZIzPg9rFUid+qg2dEmyY5q5VCILvmHyNKBoGxP90Qmh2O4XMi
GRGsQqlI7PyHZLR+W/yGq1of6E4X7EznHMyyWhPOQynwiIl6UOW8xJ3H4UMRpHcMvFc8LXkuPWri
PPGxUa2b8Wc29zv75hX8zpnAWBH3kD6wP8rnWFmvFpeJhHPgLiyB2lKNB/aVCjKEEE8ZiY2T2Jrf
Fmnk9KS+Yxh7qA9xcrVddDJmDfk8hUk/nqq9DSgM48JcarsnQ9mdjQ+zSxwdMRohB1yhTKsqsXGM
Nby2UhaHgihFmdKcV/MDbIvQQOjCkH5Mz2uyBobCkD+d/b6hMMo12pnPsebK5wpLLTf0rcJDU34v
ur0qptNwGRMmUoEYDDkgysaI0Uh1sRN5oF74vJ9MUCz59kyy/VNZP3cw6urwSBLh0krKFZxKLQeq
ZAXdk3vsq5M7f5e18cHxUZP/NbB/ElUMOn5BBt+87p9zreFjJTfyK4Wnl+x36PgjhXJr7tW4QNsz
vBQa1fIfxZsqxtei7W5zsdz4phwVB6+mXhT0r0L/MZiEVS8LiQGsfKt+JSUC/y8oNYFZ3FmNpXtn
ckVPiMJm80V6SSrzj66001hlVLP60lUjnN6cSJ4toYr9JQ3SoKX0oOK8RSqS9OzqnZNcg8rJRIxZ
r3Gl0wxrshRhGL6Qdb7UHG0p2DycF8yHMZ+Nbc4DPhFBnWcB8QSO19zXSGSuEgfTdYxDo1s5J+LJ
49dnvPlmqDLaFUCM14x2s6x0dUWhQRWoaXKIKX9p191Nf19Bh573RroManIb6uK+ir+ruwXAl0QA
7zTMzG72czKFrS/Fqp/zVXW6z2eNz4A+PRVICcl0naiYA5BGzRhCW5q8b4bgl4SmQWk+FmG/Y+85
ilt8KozmNGC2FlMQXIaj2ySisIO7GbUB1oyUi3JTMqVs0J7GQyBQJUAvnEvADsuIrlOfIZ+FobqO
lEBgQVOX0mv4khQ+fEnuBQpeSSLiY9oRsijZ7xio1zi4+ZIBPMTM2V40fU7jjXSaJzI0k8tJZP9F
OtBLdctb+ZXptTI0b8BZXyrNsRFFj8Qk5uDT6Nba7LDed0sE/Tb7tau1V0wS8LZTx0Vj+hOPz3h/
dGrpD7Ob5Dk3tMTHoOAluDpBgPdvbf/DsrWNjUWtP/bmgyS3QVMNk1Hmf4yFtNQl+O4YkYUIZDU5
00kWIumpzSGtuAsWQetVwCMXqIuUy6ebK5pvhbHYGvLSmCC6+PLCz1uimzL8brg2YDFL7bSH/cmi
pRDMm/EHoxzObQU68UeRzBADUarT3uMIu25dIJ/k3Y/T/guPO/G2beq9nlStlUIOxYROZfSHJeNq
wlLcZ6ixRctgbOMOYavLEoJdpyo5PcgSUdJ+j4ZJjdJTdt3Fr3/tuSqTa05RZ1ooLGBHvRGiQTOi
8szdjSggh4Edx4CgztGgGsA8DVtUZCLiDsTVKeakweLopvtkyyV7deKl2PdVXAxS70lD6QmC5SqK
7LYt5UIIqFXKTAGokKByzP1SEybhLNpDEi3Uu74W3b5yFn1BW9AdWSQFgccIxVRA3Jm2zWULcguq
Y7W0xny9e6aOIDKeoJDDp3THzbhCjqrM7FpNyqFpLzW/pfpSCmshqCFcA8scKUigjhfU/KXbq2v6
bsOeEqyrQLHJngEL6IdzBSGMq1UhzHge3sTpYelBA6yQJi+qNf0VqZOjtgamY/A2VfFyIfFxexyW
ZDmia+n3FLP0BMrYoDowmMzy3NV7qDXnDdT3WAam8W3mWN2tR8G5YTeeK2WLrwYLU+U4e9ge8XCr
jG9cj66olvjF9Kt0W1vtKNO9lk6cyj4L7fREwJaIs9qMRtg8M01x5zkcKZScTus1bTsXVyjQ5t5b
JwdCroOR1yGF5NbksSoh8eiY4CXuE5G/ogEoe7an5LssFC+UvrXScHJRZH44OkSjHMHFu7VQLEAi
plwo42ZJAKNxxMN+HBMbc6l8Kb9gxrG5dF63Cl5c0bFwmk7TuoGDREPh+2kcXvOTsSro6jTWAMXY
7QIqKQQ9DZaCysgWzQa2Kwhmynw+zWMXKjLuTNQjg0DlAby+b7082RJxxN4euy6I92+LBvS5C5S+
RxZxBYuS4Z3xBH3TK6adnD682jwb1zoSYV1Y26mzpgDO64jFt3zZ5dqPAf/bsBNZUA97XobxnIdy
Yb0wYMTCjO/Fr9VP7moo7lQN/oofa1PcZF6wTACNMhyr9Fu3Egr/LiANuRP43fw3o/V3mbOLnZnv
+2iPdE10OtuM/CZL1C0A7a6N53MG78dM2OVMLiHzgh48LNOG3GZv960FAktWeZ4LWviwaV82E9o2
1ha8DVkRDAJXQDJmsqBzTv8JELevo7GnhGoTHZgx6G014mNHh3vmtVi9X8Sz2JhsfeJ6rfsin5ml
ozR489N2ZWQgeBMDto3kkVLitDc9sqNBz0QNxOSgh/yTKeUnQY5KdsTZJs7nVWLuES85sieL2HYB
2EUtsc1EH+1ZgGFBV5twntSf6rT7+65fRCu/0mXYdx8IQUERtxexqS4MBSGlszTvJyVuTqlpBhLP
IT3TMss+vQ+S3aTIAdQoi1dA9Je7etE4AHHs8rtYZ8dhN/lJg4SA8IN9A0RNvDLAxMXB9IIbvxP/
jK1jw0JeGqVDy206UUA2DD6guz1+KN/COzzlw6AwjsibsF0gFSn3YpavdjjGdWhMud9tUP5nT6SE
kYSzE39w5jYrGpdQz4+jK12HtLBt6bpYn4t2kPXlHopjflqrayGLt+RpcvoYp/U8ozjh6GWXnk80
LIM6YKqS8bW2cJV4xHveqrbcbMsiDNy+NRTY50njYnwivUi+5nWIc8yzfk4Zh9PYtgJJiEU32ZnG
/NCuX8YbNewrpSTxeTvJgJistzLKpf6B+cik6ZSynlQxbp2v3SykiBz/V7x3j5Z/h0h0/WOn3siZ
vWp01uuBFhTDMU2Fjz3SG6vKy+QdS06ZUHjwqn3hhFbijZKzK/F6z7BRNYw0tAb1pCJBK0Z2oj++
PqqUGhg8GphcGWICmguXEcxpmNixM1nSTR3iqyjlL8bO0TRiKs2cve7P7VxGlNWflloKevepdvpV
QbVVh5BOEpnmoSOPiGU3n6oJFqL4kho3cW1cUc+kNiEgrO8pBvZsvHZhgzBfmSOrAPZ6laN5bcNd
bXEpYFd0lIFj2Da6BngXtYTBMAouOQCMcJxm3lra6op8g0zxC+NEpkOg0E/JdfucSCILiXijev7G
ePQaN/0VPT0Z1UBvjLOeCpF6YWBoHITI+pPkugM5T8Nk9/r3aQxmCX9vjHiveLrsr8Ye6KPhiwU7
ylqGZqVExT8EIdk6LcfnKqGkWCNlLLBJJI6DreQL4NZH2LfL6wQu68HuWlcSokdWcydubvggzyJg
l2teNRHZqOgVK4hB+sTnfM8vFexyQcaP8lOiZU8IX5loYcNlbrotWKL2vXyXl+46Jfl1MDBLbSsH
gheJqt/YZcaM1qrlXz7ylJrzGxmqSwKapFPRMnmGTUa+EuUSPXH5fXuvpowcE9e8gzJJn2Qlv0br
o7Y+AC4y/eY7ic9NIUbqKduY/0jMwuP4kfhiu955FNcZaUz0oXBZ6JfCWWLVQRGtTQKRaBAUpiRw
NehelOg3tDSD/lTL4w6SJgJIjoos55k4wSwftIV6eQEB9FWH0kFC5Cq8c5pf7QSDYUZaGN25wDQw
xqYzcfJN0+sQZ9wceYssusgF6bLwbRG2KrdwxHluV+KPohGjrPtriHyGOHhkCRMuRrPa4yuFcCnQ
hQe4LILMGxXoBC8c0tYO5y2Wz21P8oeStzkBPiQy4QNdClcRN2TBXUNQ6qCnvbfnmT4X6LdxuXid
unm4+xjcQP9mhFsQYBNCcb8uA98/VU8WO11L/0FY5JIz04GEyEMQ5dV4d4Ay5JavfVHb3ZoiTrPj
JMsYzvRyspvdqL5Be36HtGPT3+DRq8q1XuDFp8WGYr7JiyFhTsMQ5nsd5g3Wpgt6nvLdmoa3CWxj
6XTgOKXTBt5zHucFM5nMxnvjwbP1TL4ki5+b8XdQCYR1k/DV0JzmXghKRONcjjB45toES0w7yUJD
72oJRTjSPRWyuVLH4b6lnEZ5BZaQ9lJA3FColO6i98alVAtQd901HYYrtXRSfi6Fn2Js8mguz1LW
/DhZbYrNqo4Ug5n7CM5O1bZhaiknFUD4GCjGQ5mSc52qlO2NpysZb+YN8TYFVhp73A2MYQyBVOIC
a5NTLyYhEET0CT2C99T9tRJyB0xXLsJCESihV5qDE/BX5IXnwbNezWgIhdNounUqupVBeacYv7Tx
OTCk3GkX5WjuiKiT5GtMS0QF+Vqc/L5G7IjJzRhgm4lclaIH/bRmX1Bo3OEIoOhcrDsvpplT9LMW
jhzwiQxBXpfZE2XNTlIMaAvRwwQAT58FMoUbQSZSThij6oQDtaAEq3B8DU7M9AP3qCchEAI2Przw
sgnd5ql06ybqHll0MU8kPbmIltxuadyVjgCDM6pStNP4YvbNd76QVOJBHObm21oIjjFTjo3xyUx6
l980Nx/nu17L1wy/Lc1liy1Sdba6XSzeMmJQOx1pQzreB71wDaOy1Xy8z0T0mkK7aSt2S3D70kwF
xL89Fb2Yh2HSNm8Z4Pn+bnkAocBSxH6ojC8qWTMj5n4OkyJe+JNw6XAbk0DNLFz/KVDxrFzzzDq0
JOClKc+a8pf+knJZ3hH/38WjiS+IbVdWEyY8WTiJwinhBfs5z8a94znaEWHJ5Ig7IUYzkvS/O4sT
9Os8v4vdeMuso6wg/ZblHSr2NpxpmjP/JVt5M6HKkUwGq51g6VSi5WLxxqw9tBHt3+st1l9tl3ni
DRZd7Gz5FOUIpeW0HSZi6jA7JmUjh/7mwANWcU1MLqnWXbQCAt2mXXLgAtZ44hRxoSK1WyW30YC1
UstUCoQH3wdGlp1M4mcTQAzsZ3XmA44s3Wi8B6WJJzLzbPK4yr3k7T1/VUsVcYXwCrp6n+kshckw
RRS2pf5O9ejoUMkHcPxYJKGJRjksGSZTtzTLBxRjp2oGGFnEn2nkRFfrzHOXOiTXjkXbnFS+sF8y
IwdOMLHSvXjGnUkgi+lZPTAhPMBFVlIG1v3d4LP1r5nMIDkuPb2w6a8+rU/1MASJ+TLd0FhpEbTL
x2AURUY0uR2Dmc8PBW8x1qYT5QGRYGzn/oik5s67eCzi+/zR/SkYP7UUlCyKZb8iWwCDF5q3bYwC
Y25yGzqWmRFYTxZEwvbziCDdk3KLCUar1NsRhzHlxG8GdnGsYJISvqA/7UkkX1fl7vwBNMJRP1NK
oUU71mP6Tm3trzWWofSRbqB9DtDRqbnKasvWfe1vp6veCCH82JW4gHfrPHrHehockhdOspk48jJX
zXN8aEedZIy2iW5cqO6GFrQ+Btl4bPgjmrx4oyQqK8nHkuYcSWEZjDmxsIGmDAUNlLEknqUU/98R
uK9LqIPfqT1q9S/ZqDwCbARwS5710iOMhY6lKK7y00K1Gm606dFDdIgPZsLCw2MK4xrRKT7OZjiC
cSmblVk/Ke+XzDUd+OXSXl7UviYa1kRadlSVhY33SJJJoHGZjDIT8IPkdIZ0VByrO8pmH/WPLmZi
EfArfypr6y576pKU2klJKGZoUItjwmtIFtEhBI1URbjfpXaEumGLUe/GtaWmeaY/5q2XzXQkU/9C
XoDKCFcVegIXBlISqaxZ9wFzBzlhwSRQcivQtpNkOqqyBeIO8O1sbiAal4g/GjsbQhodCourFnSu
dpNNzj4tZibs0biqflxNfjOx2hwa/dmqHLMTK9Q+mC9RBGlyaQAwT4+QSh1vudqjAGYeok9BU8Q8
YJ5NuO64LR4o8DWWv1SGHe9/xI01qXFMnqUt60K11cN4rSMtniPGU2115jDhYv9Dh23PQlxTJlew
h+kRgmtOzgPGQ4SzjYaAPtnAivKGYdGYLCpKuHAnceYWr7qjhAnj6NBZ3xj43Q/LnVeOKOdR2VoY
gJ/AD89dPF5RZWaBYk99fvDXyxb5Y9Ws56YIDJgHikCVa63PDmO4XXClYrgaSX8jy/7PZGgyD6tX
GUBk8gAoj7P8ayCJ/mUqZssjY6WsDWbEnd76GaeoFdbPSQX4B0yoHE/xWUA5qKsi3I42nTDH6kmw
0fgvjs5rN24si6JfRIA5vFYxs1hJwbJfCNluM+fMr59VA4ymGzPutlUi7z1h77V3QHcjd2ghcJ/F
/aFcEfsw0s4lpjZyTWInVUatPYRBdnI2U4wTMRnmj6z8oAujmiSFPWmveb8iGKe9bRD2sckfP8mO
Bwl4JWjkCvoptPYpqNNHRgsV92XQ6lYgkwjyq3sfv6kCVW0kqDWJWRPGYi9eViRR0uv0H43GJkiJ
QNaCEHr5rKGU1Rk+Y49gryf2UAQdfelfsQM+Iju/ripEb5yqluEROHHOWQ8SQZXoIl4lBNZmgAKR
8ZFE8WeR8UxgSwntIIsMU+e0YR+0zqGR2XFZjkH/rRq2zHest/+lukA8jeVB8fMoXtvvEaMSK2W7
Gl6lMXdFx4IvNSKZucte/Jw/CfWVU5aZ1PR7dbL+qOyV2Uwxh4ROA2i+cZaqiY8mjU1RufB7UlYn
ZfcYApakKQmUV0sSbqlfPvUqLGBjhlpO6nz6pZK/rJL4dlXH+UbkMygRjdxHQ2Ge7oCoWSYzVjop
3rNYTWsbcYPkbiPoSb5nThFHYm1mZWREXkmWfO5E8Yq9v39PAelbwSE0QUxKdJP3nqBezG1Aar+4
6kavHDUwDpN4Fva4D7OcV07zNpKn4VERV8E4E+cVqbQXYXzPqbiCPKKgM03BYwhfsLTq/slnCScL
hlCsBK/klXOTyH42k/TTVn7LSlgCZYuoAUqN0i6uxfMNIdryhi2a8Ih99Y1nlL9kdKV1jcpx2aBD
zFzmSDKRaKcEvpzH5rXjipcqjXenhM2POKOqjvs0Nfe+2V8faNNd8zSH44p8Nbe7NQ9x9/9awQ9d
c1p6SUM0LPtUyVxQg8+/Rd9xM4xIRDG5zBiE0985nEqcKE7PmWRJwI9FsoJRMOFXogKHDxDk5uhI
w7vF3Wkf6XDFrtbyKgAFzGL5zB9UphaqR8r088EPrWVMCug1GNOEBpaZmZx4hjtOrCpRdaB5LdSI
E6r0LYoukdHtUZBTRIN9MmOhRspC7palnhsWMTISpUaR/R1FzjxxVLSb33+2/bkw2B3QBdWoWMBB
O7Pg8PHSA63V6z97A1aBurkLIHjVWXdND0Zl51boLvxKcmpHlPV9vtMc6Ashi3sHFHqP8rqLlqmM
fmWgDDI622oSAkVcAwrz/DgBInOTf0JuMQ6d3ZLrRWSC0rvDiDDxkKGkdA74B+S+Bwy/L5BKlAYd
0aIoGU+ZgO3MriaAUIfxgBrC59FNwS4FWCnoCfKm9lpe8RSRgVIbiJJtvSLLZ7qUlOw8hOVKvNEp
jXg+Sh4EqNgELMuhjnwETdZmC3XmF/BX04Zz+1SbY2gBSCHWreo+as14N4fsfZ20MKs+qEM3mWCx
4biXLZiXdo1lR8i2s/mtfHV1cW743HhT9zfl1UAJ+Y3W4aqJ85U8kdjo8Hzx51oJsCZZ/X0e9hMy
wbWTw87gyZnFt1qnSFuJRBvtXxK/C/QLpbgTGi97BzIvyTUqBGRN8TZietI65W5COFZx4JsMLJ2B
u35K6XT6R7VgGntdClmCDKa/qpJy7Trrqnwlv1iZLvwDewhTStxEW8HFqb1kzzX7elZC6zlftJui
5o92qZ61lb81rfzWHzeGquJ47fb1XTr4cg3oMKURxQfwp73XwmGIBwQRCd2adUJOsgVQislrpwFX
3Vn5We8lYERqMu098UZQM1gULb4g7jXs8IvhwXLzgcn1hTm0awsTyyhcVd7TTjAvGqMlwpCXy943
rtCzswejVgpETxRsblgCNtYvYjDPkCvdNv2xYwDPKcnW6krscQrerdF0ZDX/BLP+aAl/EczmHcEo
PfSBgkPgUYpxpwviPeEKmL1R+dl/ky/NUOoC0dzBfItjhOBOtmxs7t2ikt5RobvWnjmJ6Kd+j7yu
b720RkC/uAIHxYpzxLKCo9QgxNNzcFBUxO0RfcJE/WzWdiXhgzeGN2i/peUYzH6JY5lpIS0FyebL
IF/s9mGyuaa6qYFGh0mbuoRMH1t7U6BxDABitybK7ihabmBMsSHdCRAqgqkSn4u9qMpt3q2bIhk3
jAnEer+rxpeeGReCcJyKP/kuZ2gvqwdJdze9F68GQGmSzDC9aFEmeCsewWFEkR1myxbW2RHiV3SH
yrruyXarx+xOvGhzz3hhhPJXVi1IyKa7cgg3BnRG88y65TF0x91qRB+GL1cKDt9Tiauxrlk0cqCa
2/f8ggJxpg5cIISycNbSRKTur0Soomb+avoWhdEWcpeHhAdx/heEYrMEJG62qY9AZiWyzWK4H3n0
JbyljDF2WBNGseKQqDmpRku6gUi4mVt/G3fjSst3MfhxbwtXiQkZmiHiwf+Y4OwbifgsURnBO7M4
BfsF4Tq1hB5ys/FuLd7YDB60c7SDvEBMghlq7wUaSimEwB8h9ztrA0ail9jZJHuL2Hmru/CAXTAh
ceYu3FWM9trvPKkibSijnitA0ZTQ0sD6yd7ORNXiLmBYFkhoBjEbLc/cd+EbgRGWo4P82xGEHQg6
EeU77B3qmJoJ3hli+LncNXelkfo9vR+i/JaY1k2mTzivY3eFb+dqsxAweEsrV1NVR0cNB7TLsdyj
Jom5vjHIrbFp4L9Z2BifWJ7pXmm2nrbJbsqSeh4Tt+/AJA/fGnZYk8d+gOCpqIHcdJDzcNI1VbTB
3UfQMAGeqzztROD8eka/zqKWXYSBQeMLfXLV/9q3w1GXJdBGJBvNRydLp0PLnGMf7U6m1OzezJFi
Zh5Y+JtuwehWRhzU/dlTjE4cwOhm5ITwAvFDHtxyLLg3se8gNy1VUEW1o2jCuTJ/g2jwRb4mjRUE
P86EKo4e0VOEuMFRzuOoFsZlQ87UAqNXBgZyeR8O9FZCz2aqRiA+A0pPT5mcBTIzq7zJI3MQGA2u
FwQnvRxvRX+tx+Q6fqxGgieiitqhjTSriwr2jbJjtYFlLHz9SpWoExNuVgTYAjYr5uMVuNvqbaQR
S/mBXSAo6tWdD3Cq1JhZw8wua2dnVESm6bALD4wd6+1v7QfYhkcm58+DmG9Ze1uU+p2tBBUU8rAf
fGfPYXFr8HfNds226aqDl6OVl4erWthb1GdID8opXlH0CxaXOFkKRBoNJoTGxWuZ0zEv5rkIjCq5
dTsnouKhUi4/Nmgk4kIYV/M9k/dYDgRKXs2/ubBxEoJkeWl1dV/anq/MSyhLHooiGUf6MLt1lbke
hmArcXKSiEkt8mD5ngeunXz9gVnPOVbNwYyF5toB2Wic1UEJ5y67kOre9/FWewV+eDxum7HdTHO/
I4roQT5PTG/guwbjtPIQeCrQAd7DM81+glFka6/Zt/mm7lcmZQUdjvkxWNeEdC50BvxO05zCJgVf
C7Ig2ciAGzasKK9CAVzJqbbmCwWU5h3tff9asTZNjhXX1uEVtD4ds1ULoks5MXzoq2uG5kw77a3+
QyUE75v4JWw76OmVHB2Bq/8xGYkXor8OLy38R72/aUVQo92WOtzull/QKJBo4Ju0Aayg6KYydNEW
sO5aam0NNgKAZWl3MjbvEvboGoR3ITWA9GDYYNiVEBJixsKCJzzwuNopR9rolrCOvUQmYs8Mrdox
JUCKA8Lr+ziF8h/K4M8ar0uiZCSA6WFHlIPwECYzHLjS+/JjhW+mMgtPX7dkjXdOKD34i2elo0gH
+ZYLBsUJUGXJB6YN0iUwpi7QPi18RrUMMKyAY7hdkrzACwWaOcaFtfVj0MgS057Mryz6+vSEWhXN
Elc2oSSkiHxkCmMP6Ycsbv4Iml4ipu46pFCyB4j29X+rdVI6zhWSWoevna3wNpUfuRlUyfgwl+Ip
WdOzSq6CWUW1bK92MhH6Ow4h8aH4dffiqR/Fk951PWJR7uMqzeN832l22JJguK9UFCqpGpDcnpbh
Mv6V0yFqxTbEbO3kCyTANGz1YN3reNy3q7Y6h1LGSZ0/Jhj5288cJhORnL4sr/6gw7kdz8s37AwP
LKJnhaJs55Lq5HIDdJY7CvfbDJkPHkPAXWAwKTFd1aXpkadPzRJ463BJ0YhayM7PDfunpfQXPapr
IbAOH4ZZizCQrQtJDt10Mfjim4Zxe2kYQ7RW/SEgCaZy0Qhy1EAmmtxe2MhWm7jgKysZAFKywuqw
ucuoRIo5VqudmvW8CmGJC4w5iT+g5pBeLjDmMsFKjMpx/IKLHnf0VzSwkp4C+AfmP6DyT6LvFQwa
y6j0viBJY4+Qitf5MgOkTsBa0upbZnYt2URaXHib8DakUrAAR54m1Uec5BM/2NgYfeDG031u1ZNx
Jo8wyOQf2ph9tbXmgbB2ccEk1LXaozsZngK4qMRQzVqq7AI+FP2kidpt66r70nR3oZruqsJnTDom
D8NPfFRQi4NaiNeNw0slA1HXA5XY7UJ6N5Lry9LKgpyIyjToRtWfAxVRU2Er/X3VWfvkJ0Ic6hs+
vhpplyMS9Cs0LLNnVnz/2J3t8xpY1MA6ECeI2ijfPCLXDDZFuBileEqSc1ohJtBUsk2GC8LFpEJH
TfJwE8t8sFRnZPda2fyUVouQjO4hjH8k0wpE24JFPpz6dx1idT8JPto/4BSpTxeBukfUJDvJ7OMp
EQVAYYCbr8FPStQMxBFSMWydRXmPGvK8ZajHF8NdWFPXoBswMJTyylqsgjl+gsyM1NVVkDkIScry
hbZxvwpd72fsTZlRm29kwLuC6q4bAznIt5/stKgXU6eQvFwZ/DVBtWDpfscJSli5JXprwmJ2mn2B
YFmNBG/O054+VaJPrY0yGKouUFe+qW0KlnQJoE7awsu7zQdF6ZC+LwpybZ0/WCU4O9EpxJxGbFO4
z4zoKOVoJtR0kD39a1/5DkcXSZUkh47W/TWog4WN7F8PE478QPsZrFl6rfmxd/tTm7UHELe6dl8h
n7vNaNy/Hp8bw5TxR5OflX8DgNi9dgzmiWxv2+JSdLTfIQSPL9m1xvSHgnsG5TJghJIKiBDCwORj
cQg9mFmFQGu+JXBV90EPmtUK1RF5cVqwNbBIZPunpbOvy6654N/35//WY7woi3opDV5qyPaLlscv
zxbB3DjSZ7KfyaCydOhZrN8SR9XehdSxbqaIRr8uLqbX9+u14qdV4Snd9pmHubom+HvEGo23inBI
US5o72UrDWlHM0NFGCOwLuuh5Iz23L6tKarYQWXNxsI52oKpYB2urAih6OLRiaSwulBq7xnd90n5
MxUk0wE+qb/3F3FCiQwWjV+xJtafuSndOusDHn7JJ2byhXUy0nihCyrTTzJkqtD6Yo9YUFnMdSBt
1OTMg6YAOptIX7AvMimsU2zqYNYIKkB+Ubbha5ZZowFf5T2qLD3C9l9aS9i1OCUllQ3jf+NnXJnk
D/Klhq+/O/jKMEwwB/J2p9gSTzzQaRNAkbaequLtaWsvMSDfV5d+/MN0QAQ1mM/dXa8MdPNOsmjs
gyiht027jM9MzxwD4YhIIDSqs5fQ42BIjoQpG0wGlrT91T9WrAEPyUN4lbfHLcuxkZrJPc23x/4K
X4AqgXNK754Gk8Nj+toX68E4tGF6OQTz58HlJGgmeT8rJhXIHXeFIFwsHu4ryb4fwEEkFOanfVF9
TkZfksgllQ/sgyfLJSPLEftnUqHYGHb8R6k3JPQvs+Ile+mX0uiX4YzpQcBGqOZo5LfsR9JOPzIj
7Fh9tJSGZpK5OjKbZvYqmdt/qrxkTr0aKMyWRH2cbhWCDqRL+x4b6hrvM9ykyMIwPeH5GUq/f/WR
OC8Jiku07CacvfpliBxQNyomduXNZYwgCbjFGqYY0+7g1XMShurocsf/MAZ/cuaW78CRAxI+H2nP
bPk8FbiYZNSmpezBBfCVbvAFSfXqX4Vu+I1hnBDdMgo4uYpev2um+d6eF7WOxA1xejlFyPqiMac2
+OjmEmuUFi6sUgY0mrhvsvotadInkFJe6et/2UZ2QTJderTosqjhS0zOs/VcMS6ud9IFUimEEGdK
Z4Zv2oWDpPv524LK0czwSBgg/oGiDHC2rIAfJL+SMYs1IqTWvb0ri/wYdG9Yf8DGPyT5tNITCazK
FSGYhipgojTQrWivDXckZz0+px1UAyIBS/MsRL6leZrK7UnU23MFhdCtaqTUUlTB+oA00hBnIa6f
IwSJ8feIblfjx9Arq5exwNim1DNXanwQchAm3c+/YOvIIPIMbLudnYyJkyL8qg3TQ0/htxIZFNwI
2cAGyFu3DCtzcrXe2POsfTTZPacifqBAFosQXiiS0G+QHP+kPykihqWkoY9HlsNW3jEKn/wOHQnH
t3JkjMPMqOdEmNkRHRzfuGSchiGpOnyqNQmziAzAUIQVvWvxE9D2tUQriyc22jWdsgV/X7FEXWVe
iL261jvQZ6d5baeuyjQ5GREaDG6G+YWNme9rbt77rHzUaYmZvnjglDjUq1lrjA39CrHLcV1WMYRC
FUoshZu3SVaiSScXBQG/9JXofE+OQVidIaMMQGfYSd5yyF7VaFhwZa94STPuL2dQ4nFWjtpDepFF
Gule6NRA1WSDPxMbydEylstiH7HDnJjy9rG48tBPuT/Puc+2nP8P7EN2rrs73uu7uQKdwuXaLueR
N2q6mI++ZvJvAEmxUBboIzBO0a+LxiX40K8u9T+OnmSjVqVNLpH9rtLPZh0u6bUIDBbTWdd4o+Qd
UxMBF4nMVI7WHqcOikYZQbpQkaP7CmoXUPk6w5hE5bN8zkp9kXYxEqQmWjQxBEe1sGOYxIuLT4ZI
JtkMy0mOMj4usGPVq3I7mK9i4WnZY+bK+WUDqKDAJ0pjY7IKRdoMgITuOlmPla3EU0yWWJX0J+6e
/w+P+qv57xWLs6zM+By9Fa8oE+ON8ZjF5F+0xnCGThTH2GHra32F9hMxNzxD8DnX6RQq7lisYeqP
BCxaB3b11rjkI9/rkPLGds66d0GVb2FXK1FDDViGyerIMmXQkwuJ9XmtvpM7wNYJahYCm+0IiFYE
Yw7XniqVhbFnDrjwh38tYTKW+3sqSmBPCX4mWEm1wkmllmkwWUuAbf3UEv0j9wt6dDUUjiLShI6K
ZY/aM3JnnxwNBwTul7WowcF4VEOER09hM/fmVl59GSt6h30w7ZyKKAKzoUYYrwWOHTvD7GnWObgu
OudSceT/SI3ZwDoyh9ofYjdGi6ATXI3xdOUwIQCvp1hapzEqDXY6BuodI9q5+bKuOO9SEWTbW0Pn
y3LkNM46op3EM3l9u6n2D7RRA4+nzM7NpKHYUIQbJxR9DbNawlyOuvMXgZShBIPJVsVKs1zgrEWD
8NIIGeIPU9FtMUeAz1W1TwLGPdk31zlQlDIkYUw3BQc3mKT4jJ5f/RzDHDGQojFeTeOt/1B8SUz8
VqmCJi9Ijfqpil8mXYSyoibnAjcaw11NcGVd446r5CBpg9MfEUMTabyq0nGtUWANwhRtPKO1J5D7
zTZJm2W2ca/9gewa4uaO+sDlVLrohAw+xZGqXS6CdZ58jemYZO+4KxPlQhKqYwqJu5WTmxtvsMr2
SQ6H+mOym7UPploOthIWitKFxbyFG2BdphQkxA08/u23jkuRHalMG0YilKTYgvJZIFjaLNSJLPk2
PI/MiyNKFMt4n5TujUH7feYhMG+GO8+ZNyyLi5fcrZn7kccZsgMLTBlF9HJDqwacIduywJzmQBON
4B2T0eh3GURBt6kaJJYbdfaLMEOF8EhX5aKBjx0W1C3z/C6UwhubCnOpODS7mNy7tK0e8mf30o3A
ASiy2cmgPiiKYQtMqmWNcHXSrDTxAhgMjlXh6AxhxEJxUjhWBHa7MwpR+RBdEHnCz5yfs1ogC8KM
rN2SYQ+3gi3DkdyOH2IL+fCD+dkxjF81imd99XRJPLvIthC5fgsbxa2kXaTGvPzOXxY4Zxx7pzMP
57fVJWdzYuXN2HYqL702xLW8XPtfY9o9Wxhj9AEnstXkFGiOaT5l1s0qhv6eic7KRCfjkhrwgSwo
ozmd8ZJBzv6jszYTbhopG+Jo2maVAhQjhf0Y3Ew/3K2WXXCqLhjji8W6RF1yJx1W5hnVu5azirns
Drj5x6w8+pkgHJRNSiUycmXcdFeM9pZaOsv37wVKEpioqO2WQBV2f1iN167PHxkYUroXdIixZPfT
cSZls+7KU7RB6VLtSNquaUH8jjZdlpbBPtyDyaW1rD17sCsxO88JIqyti/IcyQmSVsBLJ+juZq1H
4mJF+w804FkTEAUSzNyYu3nLMux7RnZLy+06+oUnC6ptDKI7DOWzb+192oMRP0O9Vr6C86c9eFd6
t0uSYO6EUB7NqD4tWJvSG1wUghmbZ/kJsHpx42NookrJTq696Uw4pd3LKo21XkIz8aUcWzxcvub0
CBebRSM1MjaysOaw76UYK7hL45CyvlMggwoT6gy6dLDcrJLxjVldFmXyFpJl4OzTH/nzpe0zDkIY
ixccZ3AbQ4WnU+NGZanaE7DG1o+UQFZsxAWdWm2lw/+/MJwqyf0a7I2MwnlAXj55gzp75ah7tVD6
G163hdaVRsY3+v2C1JCmRwtQmuoH0priQ6MXHClu9FGLRoobk+O25UoAo1cd7EZzuKHoDw30h9XM
PONgbW0h1MKkzFaW2fdmNTjaSW8PjWh8bBT8q5pdu3pDRId7Ib9Jknbt2C5qRXpdtD7mYxk/EfQH
3dJcDwv1Zm9EZb/iCOBo3XxBPLDxyxfpxGlfYZcvezdpd9yWujtYnCUDMh9jRMNw31XRk3wEACTF
ZJMYTwe2Q23wys6Ks7dDwwS2YDLbVPamaOmy3TvwLBmJbrdpWDWCi4edgAmnXzDFMs4Uo45qf1CR
F+HUyUk/1G10zH+LHzBSyw4dSeuARQcedVxNSb6rJ+3XJI5huSqssUb4GPeef+WmC8zHv7tEc1q0
9Ao1FZOtKYswdITSyH1BsjwGgGB6Q+DL9dsN/aNv8zfSH25dhpN2LHFq0DhYK0jkv0ixzl+b3Z6E
Qf9BcuGPThU/x2H/cA9bmSpWXixrxZSQty+3rFa/f8rOYGbn4e/cFTfAeLaxME8P1G9Fe0mCGaww
+a1Rc/SnX4SK0R7hh6LZLvSMYFjePtx1cykF5MUfMBXOyQQ9paNtPxvRTPSivWqgPzUWTb3gpV2C
0hNxuwYMqgrkcQ7AgXWgRmR9CV8bO0STJgYRob1uTOxWR7hlQ3eS6e2u0B0aCey1jEIbwwwZO51S
xOUTEuGXdeKX9lDw5ATDxTDf8l64KkgUqq7zp/7ngRJzM7KLxCfLN8xGjzzpQXKtpHA3ajqwElll
uUu+eYOE+VhffWC2uAB6XABS3iN7xNS/cgbb1qYzPnrF6WWMiTNPx+GoYC1mGkFEdeHpQs5sHXOl
8B/jbDcJtnR/oKKAuK64gJzOgixeh3WNl5fpjY4bdEPnEuPiH4PuNCl6tgRzx/b6vRqpCetuCZdM
sFekQyQInqyeQhVjPDvbvCVINLE37GKQ0aAMrKwfFBEa/ra/L4P1IRIVBsb/2iTfhFCeFs5z8q7c
sYRbhFmneG/5BdKS/yCzJ0K2Qi6Jo/wVYeTIZs0G/pRCtgKF4JQS6FTAvuSQHZkZizMhlT1n1Y6a
j9jog31a8dbilQFSsQuxkpqnQ/mTDM/kI/kAKoZTjv8um7+kM7MzJkGc0W+2i54xx8pYu9shOJUm
MwLDwZlLtvaO3dOechGVO6gSYaG5sHNR8dJ/nW2CrDnt8Ar4O2K5mK4Qumglkw3kpzulaUs4xGTn
TFn0DqoPl2jfMz9R3EYuvQWf8/aHpCGvQFnAiNzfVs1XWfHxLgEmSDvMEYjVkx2BOgo9AYGJWB34
lhwVrTpkMm8GaJsAaMAyt9aTrf0hw+OTAfKytzfwss2qPrM763x55yxk2HxwsL6E2NUPYa398SUe
6jVgyrunnqWeC6WkuYCfMhT2TjRCH2GcYiL6VAEKQfl5pnhYVx6h2oEsGiMqwV1k59V/RvO+IncY
e9MeG/LHdYfJuIt1NlfM+/IFLYSJjOzlEBQ6CArLxgwnnWOhNWOtbK6r5o7Mb6z/Bt5g8uF1dIQI
ELh7qw4Cp9uB8PqEwoKZLt9fshvU0ZO3whRyiQpDZUdg0g6iE4ZXK9ZQYcRwoAvci8BSB4aicIx3
1S4zOYIjl/B6c+fN3HktDQ6+0ZYBu45ers72oK7Az1vkevAM7wWdwSsthbyBNQO3MYb2ue8Et+Bt
SnmxhPxPg7EW4XcBsQNXrFgzUsAHjq909KWf+bIHBBaWom0ky12D/Hlg95mMBhidcbEuEfll55ev
it3NkgdJ2fprT6rodCYcAUPCu5C96cN+X6Xk0fzK6pftOn22/fFM6q9c3FBYZrQgdZzfBKRyGNzt
M2xM35QN38AfW+xua6o+c1gP6uO9Lfs7hsniA5MnsOBhfSgke6q3Ivbn1/yp6jzByr0lTV6BTWyV
ZxfqE8IsyykJ6qF7rufTimlPMSywxUSySHOgKy/+rRjtHTLxc4otZJiCUm5jrn53kgffYo0igMxg
AhjkV2YKIqZMr6AgkUfwvTma124BSQTcj6/C9BNJY9hX/18dsBqCJ3Sap5Ui5wQx3zmaVl2I8h6x
YhqrNaot1JEGU395SYgvI5WQqb+YKbGhbDFsf86mkynrMQpWlycF5GokMyzQK5rKQ4liDIr8C6qM
cfTkb7D5UrQEKquHYpptreUixE5OhwPOQ0OUxvAhRDBSrFeibG8oV+6isD5wxmAkGSF5k3PWyj/R
QAGXSN5mZX8fLnQmnYgBdAGqwn2Bmv9SDO0lHU9doO+6N8mMOVhgWSgnfq2fK2Py1/C2l71+h2qY
8XK/9j8j1DqYt7aiZRcV4svaHRhWAWUXiW9MmT8a16KjZViw/9tEGpEL4xbevHdxStuQJ1okrUmo
2S/uWsvVhxKYbHewUgkTK4QCqNGIcyMxN5lv1iVnvTve7L/NMKCZxqrMgZwvn4nEnxn1a+P8HX0T
mvSZRUUImzNYhSLoCdAxz9I9NV+eKfZUshSTfTBY1gs8EFdqStU73/ez+dFIdln4CZFQNXjFHAOQ
xJkIY4XN3MuuU/oGZSCKj4TFB/OU119eb3OD3k4Vd95qyZfwpVXoLkW5w+Fg3Id8vE/ZK/YLrlJG
AgsYdFh261GjHcJVUWIrEltX21DbTf9hvTsNRuORSFRIUY5YVYQwMEAYaCXMlslfk91OIfyBjBUy
12U3b8MSTdyBQfRR5iS8X5O+dHJLwjOEsgO4Efktt7cX+RQttaN8TKS7NtxdFaQedFGBhd6gcAYu
8xWKbXdGadQxFrOGa/GAdReWZh77MmWhuV+2F8MGg2D3IdBH7uhLpUhIUGrKc5Q8p6mMe8W4qMdv
mYqQBjRS1xpTHuZvCbkimXxrHgzNeSWoonW0d5O0P50LrCY7XI55ebEvliiXdHRutjEZtyQWcb92
GE7UWn6aD+HtmPZzhXWhu2zDfsFRfD0UNca1GZuUUdl11vSglGIRaxrqD5TDqPwaJPQyxkBYWy2g
Ws09LqDsQlGAwBsgHqCt7U+3352EmXBV/fU6Ek/X4HvRnJ1QN50VyG17e7WcSvprIta60wrW3zUH
KCL0gmJS/OQdYsiHI/kIsmTDE6Q4GU55+Db1WvN9xLNCqIDINs+CPITE+kDdS2FJfM3T1GhT5epZ
bMLDtS3krNjoh+UkTMZDqoaHWUNizBwqzri/pv7/tbu95UEANGkY7xLNznydcbwg1WGCLRbv+rw/
oXORM2RNokPbk3swytS/c/4TS9INh++tPho0U3a7SYF1Zxwf6mPGfE4NJLzJGbyQukZ4saOrVk4r
MgIl2DSEgi8pc03lftF3iiSCy4/5XS8rtz8kZ2ost8Tyq7ypv2hPewcXM3ip2Z9G81kK8vu21p+L
bb2Zk3UDiK0jHtpRl4GEGcVIezH0PZnnTTxnYDCkUn0AKkJuDjEVMmfPPabBR0B6sRiONqwocMlk
YqQtqjA4fs84OcbLkLYR9u1XWAAthl2cpya7bNtVnq0A5FlYqTowNuViL1/sES+MLcp6jA78cNWq
Xb/WkKCdYENmBppr6IUbcNY7OjXZOigI2pg3o/4W3pS6ZRDJ9klS0EBpIXKArXJYeRnIE6yHqqTh
qy5nsNt+k/tkj5/pczTZn7bim4Zbx2IiJ7CVJYCedSY6QG2+cGTkn8WIukYGGJisd9UsH0MD2knS
I3wj/4FIlH9pr3DOF+LuTCQYyRemL2SMqm8DBcCLaNRpJn9Y9F2fEAeSsg6somCqTBwjNUg1bpie
wFxP5KPJF9k418LufK6hZLX+MjElGoJOPVwc4TA6z38NCtiWSrcHR6vjtdnhlhozbnr+qUQyHLu6
fI4MnXmrULvhX6Z0k1Anz4p67/fu+RoH1OyOxzWlhkFJOMkXSFAYrS2/RVihN4ozKJVbyNAd3rb7
WvX+TO0hMN5snU87qskrFZp3k/pDkQWXY9bbIVyby+6zFA2sEQU7HpRTums3DJmyyM02EY+wROuL
3cTieKc3bzp2k/xw5FrgfFCu9bxe2w2v37+0UmIFpHE6kSykBxNjS6zz6Xb5/T+WzmPJcSxbtl8E
M2gxJUFoaobInMAqFbTW+Pq72O8Nwrqsu6sqIwLEOXu7+3JwOOwrpN80p8ccA5RzuMw3jJGUgiqG
iw9byG4rWSFafvrKLpZP7fYP2u3HnghosqTwTamLtkQPZQUa2b4HVBBuO/wY7n+RoptcLDKvra72
EMg9gCwJjS4ePHVMfLFakPiiDaPjiNGx5XbAp0ZXP8DwUEF5pMLc8gA2iMeZMVuUnffh+RD26Slv
D+JoEUwvZnBLp5IEV9c04Z91ZL5l3hkyR8tCQ+jgEqUkgQV3MQZ7gKYM82id8RZz4LUd1QrsPTSs
5RaXG6v+8V186uLmlvC7RpbDE8thU6GpWe/R4nKKi//IFb4oSh57GVM0lepZdmiPcVH7LaE3fQrZ
0LP+Xiw5zFf62ZGuCsB4ZruE5N3V5AKEFMkotUmvH4empilzDdNGDWbFxK+FF++cDwTyIX6O+kfN
FbxbuhMc+VPqh4a0OwAw6G3iGgB9jJiiU2E77Oiyf+eJqbp3Z06RMUm9MPuvT1sPeJl5PFMiNees
sZfLuGqXphTImHMvAgFGJltGScp0hWdmuIDPJECxMN3v5JaWMolyefFH9Jm8w849YhWcHPaDCYkm
6s/ctta47QJ6GLujJEDYUfuQjwbFB1WtsJtlnmBwNQo0kfa/tcR20Y9HjK5+usQhFyJH7BfkJl55
Bl7qGhs9cYwtwd1CNSEpMbp8Rc75Qp4DM2Pdz+rPbHSgVo8eppnR8RrprSupTUVYT/qd5SDj3KTP
nsY4R9a9wOH3R4cAJ9CsV/JOTZC2Umw2ynd1eOtLrKeOplp7OE/oL8kxqICtzKio00nfdUCnlEkN
a2kiRoNQZWGKJrBouhYUM/3B07+zzJb5x90Ect6Gb8R/ii2/4k84m5kVTvsM6wTnOcNZd/qcSbuN
XHhIRYJYaeBt7cyhFbwtQWnd94NHjeyhUWEmtK/2zTYmSZuOtJIKDrV+wCNOuIFOrcaaO31PjLLD
5sjpcSzsfH+rkzK6bggbHRbmtuxvZbZTzDDfcO3aMFwxLPo5hsvOuqQttwAdYBig6yww35484pY9
jufCaIkJFATtOyt+4CNfPsHBhfkMgf1BaM5rgVceOvPZGWiBexuk2HFVthPCO4ywhkoZh+YdxVn/
5mbLCh6rCq0PJtaZzTX58b/lCj7OrsLXjqZIyKVEXMmUgIwq1eN452LDrUm6WmgfAxUPKnwvVlIt
VnXjGwH4NexQqdwUBW357H2LeMrmiiZMKVIVmzlcyJmcc3mLlHoK1f+kDvAGSIw3vK+e8LrRVtn1
9gSlvaZxdcRASTaMuVUv/CQdsGp85bP1McrVp5q2nzg5P+tXelMAhr9VICd2y+k7A0FrUeWUp894
t9DvJWINO94BFtyYk1TPLFcqIsm3VDORXSJ1LZNzhjnjw1Ieu2i4OJIiw5yvmibfjKk7m0M0Eqk1
71uNk1j5J5OnSXoAShvQcjPxtp2lVmG9Kwed3Bc5Pmdhun1j6ph0G9BqzBEky5ZnWP9JzeiTIICM
RBqHlYd8X69McRqgTitxZ1hzAsQiVdO96mCPHDcqx83s2HLzaSYLvgZIT4WXk6CygGivTnLRTfUm
WBXxuP3eqn9N+lRk0g1yMd6xId8VAOqxCTbIl1ggKULvadScTIvktsSt1tZwtAy6HIqKNB/xOIS7
rp7YfZyMPmecZYpE1tPmydV6A45D6TmvrbBTfWRHpt/lSXooc/Pk9VFstx3tkFNSodhcuWpqd19r
9dHr5DoM+8x3gydsdZqGtPqJ8aT7nV3QKfL+ll10QhxjlOViFN+dEbekiTu1XjVbFZr7uIZa139u
ADdjqKJDb3xsavFhquWra/Pn+CKds9OkvuLKxcJRbr6MOaX+kRqUH0+jXU6NrcqwufT/EmVEM6e4
aAqEQfOzKmixtBVzHvVxx9GrHnebU3E2GUErmBmrp8/RG+C6zKD3xs3Vs46SLKwiBgSojPe+Fep8
LFRgJ1viTdJ3nqrnfKwuWbVfOmisfMbrkTN72JmFcELYKiQ14ZEQQBK9eWMynDh0sTv25qnvyaWr
zPXy4rYkYIVjyjE6InkqPGiorbt2j3V2XiJArL2+tNkQycWhU0VHbWD7LAAvxMIbjnhKLQhPYMMO
WggxMKRlNGyBwAwIOFMJR3PGOnUgp6hAwZ2SyFhz4g1YXF/lemlTqCOn+ntghaWcirQ808Z4WWlN
0siLNwthhG+JdAOt5fkYKVZ1nhLQNcfvOL6hwXPLsjMWxSqrfcVto+qwHUmm3c3t2BuCs2uFK6/v
5d3oNrAx0DFc0hIAkXGXgUM3EX0qLbNZjlQN8+BgQYcSOWin05DyNAIzqVmly6gj/xlNePqx7SM4
/xoTyw+Bt09dGODj+kCeAgl0g4qEXjWZvzOqJH1Kuxked8I8KWymPFRLhf3i6iuSRAxTCvdlj6DW
9ZMUWkUeJMa5WM0LtOZ6vU6AD2F3nOJptWlgz/ZrHYtX+kDYSwHcMA8QsVhNdUDAQWrfS/LV8l3C
8IL7yFSueXIIcuwW9VnDS/JfsPKjGggUrprDCtiVMN609+MukR5jG6G/LKPxdSSHOX/K5oLBaY82
aER9idFura6aW2kD/yNGjMzPZB4TfhjlUEUbN0VOS8yStQYfBoAJiGlx6TDOYntvriY5Fd4dV5F2
6V27pI9oUfuTFhDvCWsSMEVDSG74XRMT3NaJqSwLKMBFtiNljlAvBNNLMhK/RphOGsL4xj9jqNxU
Wpwhg5e4Km4x9p4IcxLDLQpsxrwNJ5wDM2rK7A4Jh4auYG/mQOq2IBHkoAPPw80vAPpXa61XbZFm
EPuyysd/ugOMECbtjt4We3paeHCWDObipVhphO48cU99EBc9hWBx9UgP9MD3dps+TfKf3NCq7q7N
nHk5BNSFM6/ZH82oPMZsfcg5Di6yl1Mu3y17hymojwDF0uk4Scsz0df7fmPsVTI87I0//xhqontE
o4b2KDIOlDs7p2dGqx6Zjny3tdghv1wc7LU5Z7RkyFvhfGoHMZPoS2ZCwYaeCJAXCMZnWaA1PJ2G
FVh7F7L201vop38l3DYqrpsSydfkU/Gmxgh8MloAODHPvHWQnGqRPPJ9Xk1KtAeIwrnRg7Qw5PfY
fVOPFtaj5ZooRAMqLEN5Hir28lDa7zEb4EJiiz0ay+TWiChShuwvsyXLMAxWig+9qhAHLytxDlCy
tdykmPprDn0xXc7gFY64H1+7vUYy8Uo4w4ZcHyUGl9XI30SfU01JY6cBjCDB/CslU3HjVD+KZnOy
4M7ASoEpsG12vDA8b3Coug3fg+4YJihT7urvH9pIE0xNybhReL30r6QdHsqkX22Wz9WaICbDwvRH
2tj4L0SjKZB7d+cSDLOzfzReeWTJsAAhn6Y1jiOiGakbY3fL/fb/R1QhpXhtb8+YkXLcvx3u3y4b
/Bb3r8XXSmJ8ltFN9NpPiZK2Ap93BfVB2zzdqnGIkkCWdjAmBO3ovTuhh5060mOlLNiSRVdbdmwH
xhWn8oyV32mWecx7nmZSQF5XQcrHQct/NFY0xoxCuxVmJ2He3aFXXHNlopsTb/+FBrrNNkbmA3Pk
hSKyrx0yRAriHAOZVUiHtBIOKYKMyUKu5rVY6BnMP802GrLaTXKajf8KQwry6BN5RbpOvHary9ZY
19nc7n1cPPV7Tl88PNg5LZ95HD+tfGAjyyUUI4FZSPd9vqr9FGlYC/bGn6zlTIjA6C9CyRZiNC+1
ugBcYTXysXwZ8HIm6weIdW/rcJoUJtVqFbJYH5Qo6gTvi5+oAe6SbxeDDAlvv6uep56cTIeNjKBa
L1dFq65JKl82W2WWJnVPIc1m3As0LFNAzAgNcbl0BWUYsNslls/8+AeUdbAQKTIJG6oExvIEPxhx
l0f6CRX4bdRsBDY3rZcoRG8JRaSD7nFoWSOsrtjzvKKaIhLCvAC7qALKZFt+afUAp2iUlgiHi4fV
Wj53NX71cfksJLwol8ZrgDrWEFjVHUZt62ljCy1F4QcNH7SF/inOAS00KXWElFc896uWiFz4JEE5
6GdbAJv97jYCThEqiD7mwF4QwNQGk1cB/aWTtWCKyilLYwjUzQYqADIovNhpiaNyZQWaobvUcuic
a7M/CfywpHG+CazzUUSBnADBC5Zm84uVOOxZJdDGg3nMxu4kYtSq6vFgAAFdQJ5kkgi+9TzUrT2I
QFRHHLf2uIpfZbd+rx3ELRlCWDH8gJhv0XtWb7yvwMmy9FDdswY9cValiyAX15EzhSP1VenNuSzX
kI0ycps9KeYXVNuvXM2+ZrP6bF+mmvi9IOMEJtjBamXjRKdGUQUPshFYypF7hUNfic68Fm41bK50
ENXBa0r+NmPzc5mxdS/tOIHNvcZBq2bBdCD6BjkwGTExUpIEnFHBcTHVRCFr/SzDv5hZQb2tFBD1
qebIY9o+jOJLSIQveRcO2QUYeWBhbc0EVqM4BFuTA8lOCG3XoBnwFQf9QNKHm8Q60FKPENaJ0v8M
eejpWPI01OqB59LkuVxSrszFD8Lox1HcXUMovf4KB4WwLOk6LR6edWq9nJr6FgmUX2W/eCeU80Ps
q2fe87zo9Pksfxu3N/dXSnJOW+DsYYwpQFu+9ESPsr8P0GSfuim9WsU4ZDn+XU4rggda5WPS8+p8
p3mEBRLgP/omCUH2FKrngcJzVx4idWAcxaFZEt3QoEnP2+hakG6TN58MPVVxM8ZwrjOoqwpfJbLq
zleGtNoirWpIq0BqHdaLRx3ddIBHPDwuUILvucEOUdO8Bn/ROLMS7+eIpScJgECZMT/bPTcdhZuO
iYCv4hObLXK6v2qRGbRjrT1eYqvyOth6xsLmAdVfbirn/cRuoBfNQPm5ZsPZ3CEu23GevyhGF6uP
xYmgHr1Gog8rdsrNeePiAYiI6CTd9tIHhaUd5oa18HY8SFWZHWF7xsmlpphUAWnZUvJoVCM2cmMw
zjI889n4Y8iUOlA2gO2OooeEWt9qoIwvkU6LqxgxVtTB0WhK3OB80Ug+1ZceQotY3oSKt0STwXXn
vGO2bTIn/06tLsjRdefpZgjVg9f1c5PzD3XMP4vSoMtG9RKAL29Ibq4abgKbBT1wRmLQOUWxWhi/
jYO5E1Q+rWb/YOWhcn8CqcR/MTArwcfEIWR6JgbKdE/t7MGObFWgXhrsJXAhGruHVgBHwhb7X5b0
uaApLQnI5q7y0uLnqibHOAHGJshXiSmKOlp/LZcbb+3bglOr6eiQax6gtb3EWUKENC+fiDqLh/zD
8u9Non1tzf65HHIXVwulBl0kxH904Vvu91DIk9s9+dWlvCLN41snbdBJt7tmd2WOSgCkJP4JpTzU
sTGIsDp1k986K7TlaJsLr7b6FoJdX3jRqPJtNN1tHi6CUDwn3n2WY6EuzFgCJK5RA60psKVc4Kyu
iGaZUsYIhEFFPbXQ+nGkOBjudHJl6fr/tH4BrX/d2esC79rM2Nka1Hyzd1qGhLWqQciKp5hrjcC1
xnK22IoKU79ky3DTts/3/Jep3dM01tcgDh8CsGZG10jbliPWVq82q7AhCivSWEXN8id1jLR3JCUd
1vl6peUtNZUzBNoDcL/gkdplLLllv7tNLZLBOQ8jLjfYS4UQ4YCNZJi0G6891U/OdQniFxitSJqZ
i/BBhkXc4Feq18PfWzUzk9Y6YwuVYqptsqxU5/bUcaEydHsDtrusuUPNFXZ0HNiwEnpPB9S43EZr
YN4uHzsui+1ncp/mnoRFccaxF9FOFMkitX7nSa/PS7ZHfbhJlEYoFwMiUXJG+1cll6Wdax0VYLrE
EM2/OsEe9bRpnVuss1fb8seO+Xlxt/NA+YmUrucCFBkJxxZzffLIN/NDk0k5FAozePNVi/OXXo1f
JsjZLie5Aicy/+yz9IOKgcp4Q1aqh0TmahSrcOqGTxq3PxoStcW5nNQLa6zzUg2RSj0eoQmmlFRl
uSe+9oR3N+uWXFKhPh4sNng1RSXmwioDQKvKBk8Bqgb44MSHPWVgJXXxzwBv0e5sY4X9gj54MdjC
Lzgj1StcrGMMiKckt5QovT9frWI9D1lFmvlfDUWoeJiqgFIKVM0gfaqvJyvnRcNycMHfBEPCIimT
ZKwIj5iyKqL74+BgxhIogaEXw+tnoOJcYIYk8fOm8HOnKJE7psQb+RJzwSV3BRYK/xIhHSzgkjt2
Ozd9bvWE5qsk3BJmLhg52gVzOpGz8aoX4/UvBVkGdHVV6Zisk7BJZ5K4aQC3biKvq2N3bLA/rzTw
/JfQKSyAO07rzttrhsGPOdD13U2pDo8pThwVyYGcORv0ogzMrP0TLy+rjDFsGk5pyPELmFk9p7tC
uAzCH3W501anG+wJWemuIVme0BjzMOP/1Qm0bemmP4vvZrPOMWQvl04SzTEbgnMCXzkn0JLgOk7X
iwp5NmPBtFt2IjwssLTa+7DnD7az2iN0uBiOMExOz1aV8FL8p/xf3S9I2u2xzDhl3VEY6NLj/pXc
+HbVzH0wBRy2Hwcte62sQXKcT63Bo8q8V72HUHSQm9U9G0s6N6YWuShUPo+44YgkjFTfOiXx34Vq
AiC+xfbdDVc5P21wOw+PBYos/7SMZKJm+ppe+XFZcWE9yTMNqA3mxUwlS3gUZpX0PZ3RQFvynHif
z+sAF2WswpbYvv8q70TWzKZeIpEhksltcSxxlA5chflsDtXZKbZXPknP4cygd6J9qMXBTne8v0uF
3aV/ez5oI9dhieC+Mi/U+o3eVPMppbW3yMjuEqfKeN+2HMELOMtHDNO8hLe806iMgUPajDPjijg5
Bpy6iXbZIsmuDf8wM7NXAVW04KwdMTuqr6QAh0tIjGEfpXqih5bkK96YRHiB0lPJsQNQuhfdxzaj
K4EibPPy1HVRgj1gyeFOqnso1gJdXjmgP4hrVz2NH/muvtYZ0DaVExYfY2U7dMITeg/4DshStCBN
dGt8yTnBCcJr4sICNx+d8e14VZdTlQDFhPEysPc3Gbrni2ya14kqB+6rj63InmYGuGgr7W1rr2Rq
vrcp/7H14489T39o0vi9L6aX4UDJmvYTpwtgvPqmQfbz5f5P/G9FTKGpO1Q/qwpf69HhAs255Okd
ZsAHH0wf0G5glErYDXrE08XeNjuV9r7KPJqUALQPjEaBkHbhJqo4o7IoNbuorKfI2NaIH1tpEQ0p
LhznJ1UWPWFdGFVJ0GGcYYThF+wm2Pg240RMq5JZR1NqQfbaSWd4MVAgNnqntcGAb0dQ3TqMNixq
FnX2yj5+ZR+/fvd97LY9OQx8JkZN2Cd9WwE9UdC9fDQ9q7kaNeD51PDwx3u7KdO8JR97al54GSzy
s9nkB/Vkd2aMm8XdaCoEiuoy2+im0FrRnQmud6Ey8VfLCBIHyoicsBOpgdLq154UlZLptxzO1/45
W69tTm7xj+bML8BeBNN/QIxReretGFHpBxMxnfAm9ks5O8ebHFmooKY/8NAq6KAWOuimEmLnqlzg
hZUvIzVPXUeKu5gugzbdAEhF78vyImLmp9pShsaZvBHtLDggWpi+IbeU3q3o62bQ5GmoyOA5yHWz
T8vgq6wnCbKpXrS8n+q7SNRgFNMbDKCrJJYXnZ+1GDV7HNIYLw3u0pMBY2PU2crPkuZRXpX20NBA
hWxjkKQa7PVY7LUvUl5H3RlZXbOgKuwKWZxxXGe/rOuMzYt+gX1J4UZ5AFYPL2W+MGldlEo8Z2dj
M9hoL2g3GU1iint40G1btOBS0r8WAUqVAKWOc0ZkttD7IZIQ0jTVE+v/Fq4gekn9g1Wi/ljhSIU5
bFSfcFPBGqyo1EDUAe9YR9HPKOkUoZMYWO74g1D8O0+XdRGuy2ladVduaJCZKbmQZHfMEX5hNiUk
YA2lsXuBypDYqSCrZyxKlsqnudsThJwRkUmGsMskT5Szv1qTA66nEWM6/FpYjeUXUU9u/bTd61Y4
V/qlxFUKoVxSw4lPyrChYXOXpZLNK1tb6XinzA2xJph9BeiZ6qzXD5F6uQ4vQjUMkXCU8TxJfR6W
xb0FwFromi/mfwe5c8UJ/lnDwm2Y2Zix7olfxpQCFd4P0hpT+tI9pEl59GwXsdzRJp0AZmpQDzQg
/+XyaZSFq++UC9H4ms8j+1DDz1yrxVbSoIkwIwlv96rkHGSeVkw//TXlsyxT3okePh4K+tz2/VfZ
NR6sJBh4xBhuWKZGux+L49u8nbLPc7a/La8OarExy+5X4i6N8DkY8tdUlt+EbPuhecZUgNwFzuQc
m0DXTydhYkuYQxy15wwRUTwYuDXFd7kD1U+F8EfsAWIfLYxOyjnPhUhcy6iW+DAdM7fHhWPIiwOU
+7hQQtepJ+NYo2aQ6ITJ2iOvrpDCeC6fmSScV2G8DpSmdGsgb5dkQVgfgpH+uuw2e7Gv79+G6eDA
9fRa9x7YJwQ5dVOdVb2g8NL+xx+Ddj6zPdSyHGYw6de2DjRqtE2kHqXBP1T7/GzNCZ7+BAZvufIn
nwHGEsK89XSIgjkMEL7uQ/ex/2JtpmcXuj4uklfNuL2DQ94R29bPh+LnIG7nNuY7fubPMq3uMtu3
N9+Go3EmacytKQEggipEB7boGPz5zIG9Bd2t+1qDk8UCTx/Ho/6SqsO4gdBKDn91HdtDITgTBmJC
3I2aOvuj4HtaT/TSPaSqdMzcIKkwHgZIMfpreq/1qtXOezCGTAm9bk99ecoVglA4vNQmdQb7y1Ka
S6fs18znID4D1DX/s4DZHKR7FQcTVb5Gqt33gBifXNyFVn8IxfTaay6IM3UYfv6p1YtTgRYHCich
jrXlJeeCq+NISFCkVz6/rfFd6sR4tEuNeUU58kK5aBgS0o2YHB2TyZGN3pQFlLn2Hbk9BDhBzjxC
O0B+m3jxAjPcrdLnNsu6JFAS8jqFhbwn8Brqz8Y4nw1pvPYkYvoVr26RPMezSF2ikkW5Wpzbnxu+
C7quDVkhBTja5kqislv9vCAfD7UgLuDgKCMkHSlgxUZ4pJkcpaOroGZkLrFek4UFOE3O3Vkmzgo+
z9Bgcb8id5AtGzDhSRtedtYaKj8Vdqk1EfoGjBIOL4gN0za/8+SOSpREoghHVqkwQ8P9WWksqUj0
PsT8dzU1bENw/Yz6ZaTGdLwuonx530UF6T7GBPuF3yhYlTvuSzAAQTIJunuGadoV7miKgw8UUx3G
Gh3aWu9acVYzqhuxuRbl984l2VSmENwqpLJAMdpQ4EatkCWvMqxgfRrAv/DHBie7ccyndz/NHVIP
OUI0l+Fnfm07IapMOBrNcKpW3KwZVUEl0oDTYeZeB4tCJDionS1RNCzOJ+aUx6OjkwS7BSKH2/CA
c7foMgsPBaXO+TWtjPNojJGqclmPbsP6nQ7kXxtMUZ1JshrDGvAEk0AGaK6BFrf3YpQ8EzYYEQ+M
RIlIlUD10s1DIdNr++LtCklAnlbuxV1QOzK/pmFHDsAayiq/mnTP4rWr/CoF3D795C+l6Pt72JvK
R3LPbTlJ7ruQ3rH3+FuCAyihJp63CyFGpUDHo7FRboSQ13XUaAST9OzM9ufcsVwrolVpz82xFqbH
Nm+Q6ENRmO/TOxrSfU1i81IspgXJuLUkQ97LKYrPCARN59ggTlI7JSyJw6iw6EF8IqfGXBYOFJQO
yTMHgiSfuroK5SwNatbEjUIAF3XP2qGKydFcqOexlC44uL8cwZCceaGyxerZyOJvgWZqudwunHzB
U8I7GspPsR5wCg5JFop43M2OLxgDwE3p1zq3Ktiq7JGIxWMf4ntC4VO+xyduhbuho5GBdAG7sV1G
PHxLo8BOqBGSFLQpMahwCnUCANyN4qlxPNNU3dZHuuqPIv+ymH/ZjDCkADUY3v9Csw0NrTqYBf4n
kKFWkNIK0451kJiaz87eQfZSFsPb444Pb3YU6UAqaAxh+dMutD2gqOWD3S2SLbT4BzgsFN5uX4e6
1SFEPpKUQng4BcIJr/RJpJm5RuLY+J2YXBJxHA0KAzjghW6tfUV0J6QfmSJIqyHknGku1lPv0J8k
i4lIbs6y/I+eAqT86SLX1qWne0qif0Cau+t6ysmgNrqO9QFhBUibVn4tzYJx8reVYIBLe1B6oF/R
Tt6CHcEThYhmyZapGAe30R9K/cmSBfwM4/HaHnEYJSX1qbQABmJThxqVYl2mRak6n+PnD9odj31M
cFI/FqSofV67x+a30hvHrbPb9TroQjQfy+GfhNyIBHVgDXgQiKaN75DTwfgotF+CUbq/lZUioLU4
5v9GObnj+h77w0TPmdifRpg3uEyH9kX6A3u2t2HYjFPWRBfca0deOrdBQtxdnc2ar0Zpy2uHBQfc
AXhOzFslyP21PwwjEEY+t8BQCSTJ+IikQOG6DFJ4ZBBAaQFEiZ/bU84dCflYjUrwQj3FOr0YDMoY
br9/bw2DAr7M/x1SM53geePsiNmEf66ww+jYpKHVwpcsgbelB7Em3/vKqFOid3CSV7uehUOhj2dD
vO99xB7DHiea0bE6deyzuh5LBpmeLTsO2bmZf2VmiS+4ewxYtHQy2QsGtE8JU3NlqPgJ89MMUXEf
+TunggPh51DntNCBmy9BCK5UXcRGCCCr3m59nvFiybPsPjbyXWzU+5xv94kNPNuK3dRuJlXwANWE
lFRNr5Gl+WeNbN+xbkisKhiZud2+2kF7LvOr3pJowlRondaug/N1KSiYlnD9Cg01V5+qPNjFme5s
o76XlHxpLfmulNftn2bHsHwkYrbLIWYkYqF8R/PnWJgXqgPGQ0lbW0EmRetX+LaosMNl4cFbtsMG
GpfCztj6Q1FtlzNvJFEnpWQ6EUopK9aK0/A+EDaSCql8Xev0+pPQI2vttK6gzJt0XsNtUcmEeNcK
iFo90J8KRG2tABBw7BrCiLdzuElG9pBYbOcMrlmVnrGwHDKRwcLKvxJd/sL6pdXdjWXDLR2ymymp
19QWSxrA2tLZ4G81eF8MI3/O2nhXxx862ruhVv7ENXNAwDSCQuSWqvEzFUG63Tk4i9wnM49P40Pi
xbGlH2Zi+qkBarYoeEU92cEe4MdGhZB+zrS7NY3s0xk/tlo4gQNpMObC5MvBvCp0pNBdQZTQgs5f
CbKz9JqTVbEzNj6tsXaV5UgIJZncyrUUfIuNnRokIpw9BOTuvVcnzULziNp6Yl8fqgL5re39Q0yr
u3Xe1mChJQtfSW7K6D5/dGqFcyIYKpspVl8cHvz+LPUEwu/Uts99N52Kpt38KbHdm/IhMNYuQKAC
tZ2+XRO+tMN4OLV1fI/VDYjr6pjJeJ1i85w2JF01nM1EXH+7K/xCFRLiRD0akiSorUwEEBMMfHvC
gGv7nZNsYULyNaHpvnOSC1/vnKQIzuodkrTG5ThYn+UOQ9WK7UW1J7lxLIFE768FI/wunMv2KtV0
1rR/deWVF3M0Kylvu+Owgm2mlBySqiIf2gUNSbKcRXdw0bCF4K/F/o9AWNVQa9wqTWAurW9BR1na
CTKEiFIJ5R9z2nbP2+qtoQnxqwRgXUGrpacIwnur1nTz9Uh30qPLsucSf7JO/BgzHr/U06xXldL1
gEFn3yIDH1aXv31c+BIXOOLGCUmGxI8fYyFdJqDvjRpJVg5V7gfRybVUo9zSwrhhTdI+E1VG3WYI
NByZMBqvjmTofAAbuNRkk0t9ULLTL3M086BITql5kS7m+ibzmierQhrCGD5AjomrSzoWp76DaF6d
YuEn6nyzkEkdUQ0ht6/v3CpqDeeDoVfO21Tp7CPm6yNXtoImyey4DT+s7KqaUGpmyRekwVdj0xPJ
SHQfKz1f2KalAutvEslsA/Gg2Zb8VyuPUwo2Y/ilTp864VGdQ7UnTaIQ2CRgKPIeV9fT0nElrOAr
jp2vXPHzlTgrNxY76nc/cJde80DUcEjB1CRXIwrIdc+M80HlsJW41+3vNRFJnboJyq4Pdli+Gr31
6FT9NAXpPAUVEba0clRChsDKjU7wQLV4aE6RPFONImAmGEay44IrjovbNU+Fe4vO3s+orVN6lAmk
W7USFLnJjYS9hX4cFDXUMKhUsyMSVU9HBhei6tCZz8mMtTj+VdfbSRf3w5vjn95nebh2A4m4wWDf
3JyvvWLSSSTeylhHmfFyOfvSZPEzXfG1CkjcPHbt9iQR/OjX/obzIGMzQnXxBff+L2JSwaRJ/I2r
DfXW3mXpmMLXm4AAjog3KeE2VoGjFpYtcaWJxmAgKMNEfhTX5DhrfuvzdrsmAvCy6ljAupzE6s1W
+SRR8qpvpqY+aTxaIULq0AdypiAdkpOpumqDMgh5c1gn5F9gmntUbgjJc/cRx9LntrMdhp1fQ2df
X2qm+8pq+EUK1NQgB2BEWfMQEj1YOimQ+I+KfeTM0eTh8cgFIEF0U6vJ5qTTLTFMX2Idj2WZSwKR
hXcyeAbsLEvMrMrjd+FCND7EwDnzZfWKNyFQXt2BDU56HAnjlb9Hzgz21ITVer95g7N3kHYxnT+j
bKsscKvTOApncVyvYxPf5P9pFCdZ7p5FyRmnV1z0zZdUtqcB3HYXT2HXqP67ZVIsdl5fUU3mZjYT
yrpAf3/YOjh/sTntIGDNaXOk/6PpzJYjxbIl+kWYMXN4DWIAYo7QmC9YSkoxzzNf34uye61a3f2Q
lZUlBYezfbsvlwkYs68Ix62udI+YsZHJ2BzU1zoN33sGYozoy5jBXvBloR00FuEh06+CH12jv6so
UV5QsAYUrJU6ngJnVsCTrvJVPXB9G75aCk1qiPM8wW1t32ZS+7XMwL54UluwFQoG3IYdCxG9PY1a
cx7r8tJ2wSWDOU2UznhKWeKmgm1L3rirNp9pHad544QASjSrc6HqKp117plQkEzyNW1k+90x2mf2
iFHEoZhVtOW7DbHO7u6qEbzgM3ka87ZIBOGC9mxx91pAbdIqs1EuKdWJGt7AEH0QLuoOtwA38OCU
9LlvWuxwpp2hwuLlFksH61XRw3sDpZ1L4whZLrfNm5T6ZVyc6QfSgG7KeKLBM+KtGfxC7iBVh5sy
Yn364ExmCdQgNs2sd3oFwUDZY8WhsLNGKRJw+2P7WcnToZ7i7fx3dbsCeZr15Rwb2aVv6xPx3Bi6
qx1c25jfdgRUbBTQ4sIdvUiN1pMCk/fdzMuF97auIP1nb8O0sFAB9j/yEmaQZHxqGJ+0bvmvk9nk
vp7wLU7vbRTD63jLBoZvxSnT8SYFTkxjiR5Nj74NH73d3CN7ujU0I4bDI6zsQyq4ISGKxI9o2Xcn
OsNhn05bixvFDJehh344D69yZvjYpXZ5Wm4VNkQVsZ1JBEdra3hhFh7VpvZFi21Z1l3K7XKJZbVL
PiBdNiE+iHVpnpOhUYpX2os8iQ8zkhvU9Wc68mRp/aEvyVBZXCJOPXUMBMyi9kyqkfbUM7YjBPdT
i6CJw6KQyXFm47EweDwrJi2uJIBwkeW8eu7cmmekO0eV9NbJ1vuUqS8Y3WZ2/FF5t6XiPm8yCsvV
o0rgAy4YoUyk7/BYaM9JYIE5/vQIx6pCTJimxxK9OUNv1i8hEdNwKNjoWDuL+01GhFGrZAdsMPTR
tcF9OLyRsGInmq0AUCoDhpylB3xzGnG1yqb9HP5T9ht50H2I7I2UgcsS3W5Gz9wFdSCGS68m1E8U
Lmdoy1uCw1awO838BeTbWojS0iQTe0ZQOvCdP2EfO33/gxq/IVXOGlo+9s4EWB4cX3sbyYYhcJfY
ESzq2LeM6Ket9pK32Mt9pOiOQNOwjg7NvpzlrT571vBcTQvMvvuosTEgEi7/tZ4x9dJm/zcYxLG0
qtO5jCD/NMGpY1tHMjF+JQ8uhtezPpO7Lpxat72ArxwwLDYjb5lQSEk5Qz8ZA5tWOwpkvaWn8WFZ
vFTgwk1a1COVN21IckOClv6VGLqTfFf4VpqguyxWcG2a/t7J2oPYijTk29J4lgAWpeltKC14Czz5
T2DXVXUIuwF9mpsNZpSLSHj/kk7H3OMl9mvctNjRhnOnTiAkImKnbKniDT1hm5kgsmzOgFngkMK4
p4EDbQS4cZnV9JjKx1igDQy4PBJahUJknpFy8fSRgUwNqLORvju1Yv+M5yJnzdFSsFIdRqqsVWp3
LLoN2CgreJZU4DF8Hk0Nn48ZbYaezSvblAWzYK2dcxpv9PZ7JaOzb6RAfWp8nV5GzuOqK/cYmMiK
q7BfPB0aq4EFovhHdPIYCukIPGOjy7JHr4evH8ZYd3v6jgcyPhKX1gYen0xb56zSl6LaHn803y4w
8Qqa+SBvj/07MekBC3onX4Rm7DDib6octH1PC4rYqmO1H3C6tSYQGfoGUNjgU4U7XunbBLuoMTjd
DSSB3w8Vqz2dxtf02h+ugEBPKmQtekw32Gguc01NNGZdNUkgDuf3qVbvoZo++vKRGVeA7Ecyibda
069NMF91vCKd+SJBrC+fkzQ/FC27G5d/Icx1lhiHHOa6rAAGObSIKyo03nJ9NPnI49pLHYM+eYtX
geWonjaXDj+JXYjdEQGnMlwuvcZYuKUZeaH+YIt16j9wxs0KSVL1bGD4L+dTxmS/Y55dYdlODCOo
4lDU+AlHfhqw+O51T6+IPlN7QrchbeDYczp3dZRkxPJb+9cel13KEDjl0prI23xz3ydVautvcjZ4
wgzhiSkwJ3YdzTVlS816Y+0n5b2sjxjgF+TLXv2jL/RJkwCRSYBk4tz073D2COLR3m78XWZYPHPj
hfEvzkuG0RwAENpGZfu9ziO5lXFchDgujDbylJi6lTz1pCz12AQMeKCqISBt97aYhLQkOg1UL816
b5ZjjxKJwGI4jE1iwjKUjg5i80aY6dGgWKBWT9mRXcSWVRW8z++M+iPVtC4D9PE5vld7gV8zNcnZ
vCW0B4YE7mTD3EplhrkEi5tm71iW4oJnFwJ5blehFgZyfajWl51EmULxtZCVatrDwtdaQdrm40H8
95Xiy3yxUazsde7NnxCpJISxcdrmZXfMrzJg49wHOFH72YxxT7F8zaBwpQmPlR74rAn9XzR3dmZI
6tSs+7ESngprOrb8Vecmeb2YFKH1XD7FTmZ2gsRDDof2JVWQ4RZuX5vc+LPdCKc/Ii5ML/g+IzSZ
pOVGBPQGTHzYclh9Dn8b88GvvUCDaXcpsVRxXlQWU9F1sBp/tmEmsVJ7F5zXvcODhgPPSXETRDDd
t9lHuRPaSJKXt6lpU5xaHrDdU4lamYtLJHI397NrRK8GaUXWRWLULrKYrjlFjZLEakCIGwc1acM8
/6ik8FOmcysHgJKxcc9ci4KHgq6OeWeHNkVFOxskx5LKB6be9BGU9DtG7CM20ocFZaMBJDPAUm7Y
N+RCh2j4LuIBCjtLf01stVO/Gk52K9Gpb9Yb67JTYi51MwR6+UdE9PgF0cH+IlOPgy05zClJpmA8
4F86xDPdqVg55vRbUSnGmuJN8gRRlB0EoOGer6isoEdwNPMl+uzQs6PoofQqGvUnlYHSH+01fBu5
xeksCHOifyShvTflcOWYbddH9g5awq2j+GgTozUNgpfycgx33CbZLyh2vzF4TZVAuozUOkT4hOKH
AVpJ5dpR8nxbg3lNK/MSWso5GokmR7dwekiYJynuU9jMqK+CeXphN7OUH3nsJkFMGNLTqqucUDWC
frAf1wIz2QVm5zZ24saiICYEUGIAcQTViTIwqWfYLrbQ1feDib3tM89Zdzabof5sXirpz7iSkdI9
RSqyMpxnXjmlDE12DkdHjQHVE7w0yXGwRfdljZ4XpldYH76gpQlKTpedO9jzA026AF9C28lIyCDN
F/KKfWH/kOuPJGheAC0jJtruWOQeJtLeq9CdFiSY7tH0+mMZ9IfSLSTy5o3CDtqak13AiRVSUYQB
VOKjOIXeqL6YI/MQnXfc9gDdKeW9CbcJEWOLevEe40aG2G0pm6TioMlgeiL7odTqDcIK7yb1X7lM
Do0FoJPILLARCB81e+oBgm+RTI/stRa6mybXpWh3KsvmXH0dM3oguJpLvCUwdB5CYmg/0aFE6oky
C6TiIQ+on4Lfy8XhQtPEj6Iom62x7Q1GWx5qw6Lky5EhXWfH45HWFnvNzWc0yW2Uaz3CKuPpblRe
8DqbnV3c1CSCjxKVx0FB6WcGQf75psSkXYP6YBa3qY1OwygYnwG7ivMsQyWar2t3qkLZfWrI3rYB
06IzhOFjlmgrpJWOSzeJwgR3a08HsCEdzlPHNIvFWwcEm9ZvcGc2ixS6EWIFLzwmmdQWN7Bm9zDu
7l3c3M/8m9/jxOZ9mjDBQil9o7UMlt9ZKzdnA/y7LOYjlTnHXpWwtI2+Cts8M6tdMXwssnBDgBLo
1MPK3TW8VLIo7DFcsfhSCA4dPKTRDVfNTczr1TOLZi8hO6I27RPGl1JQQfRUURw1VDk0UIza/+ow
xEUdUNE7UvEM/kUyPJ0CEEUePJUHTEjCLVjeX/DDPnTK4ZW0dqruFiG9lA1mUr695GPpPQCIEp45
hix0UZfCR/bRdFfx4w2BMvGWsnZzyLtqO7N/74MdoZB5psJopv3Q4+hG6X2wzQ6xaQPUIIdDh4nh
yNLqSHSsid/Kwf2wK7/FScYph/m+Sz42kIxgNuY6n2+7dUVODA9I5CSd1GsAwbzqC8hTwpujCac9
WLThn5ibS9rMZ0NQOrS2rqvTUUjqhm+L2QrqVDaV8lcCXCa71UzpjpjgTNFim7BApQLbuAviWiOI
lAjUmFS8hfUfbpRk/nRfFf9SZ4JzLbiKc+S1n8xXgrvY0qtAvnwOnOqoCOCCLAoUJFNFvs5Zehmw
kL4uyutMBMfq93LEsnb5auvSi8/2Ti/6Hft+/izlIB8IslDqbuesasuSHqs5j14yyJzxoj+jFm0S
hmxWtHg35kfcKfeoXm6BVl+xbpSVk9GSrUbVLbbSu8bNXSMPLYHes5KT1ukY8YIHYIIHkvaEsrY7
C8P2lAa7SsgcWXNs7rkHz5ReqUZ3qCLSiKxGaoAlef9v1mInf5dO0qlTaFT7sl96rbrbCzWVfeJo
XnkMIj6+ivDG+1MZ9GNOkQYa0XbMWBfwkjPxsJx710r0+2Jqt6A3r3U4Ucn5HIiWgFXXAHe8BZCT
Wqlm0oIptGAkpVhwU6kxDVqWm8EJ0+95BMoCe4ny+aOiHJnz1l6BSzT09meeWMoZkTuZU+mMGLFv
Yh880fKaLYdm3ODY35sBbGfzE1bHil+TYkEHZOBF5eZYDhw14mJJGLRl6g+pMdFSFBckU+AvDFe3
2k7vKlT8YatEsSen6kamqqOlzMwoJd7qZ9tmlIdHFVUzwol2lYL0Sl3fZVaWc87gIdXg7+mEbxa/
f3zpRkC0Yj7qr1SQE7STwEF25NzK+bPU9WP9B+0hxrQfkigpNJTW6KxsWmI4yUyXSpJSFZbeogza
yxcuRk9b8PY9cZTj1JzaFtvvZ683TlMKNtIZjLJdaim3RZWvsfhUue1+Bk6tNiQ9sS1BbMp5cHXu
8Eb4XRP5H3jKGvYvGoiB+DTIAc5+Wimjx1jqT2WkRKvgW6Y6kaI4fZacpqCnwV1wl4LuMhqzr045
+DiDtQfZtk0HwqwhoWtz7Tz3FK+2v7mC+RSOADJwFJEwj3gK+vo/QIcBQIzEgtY7EqlJ21bviz49
61+URk1+ic3yrdy8ZRLRqnlXmahZ2+AcEDOWR9TohLhFwsFNQEpwssuc6gWnesipThGrSCb0VTOu
7lAdbl053DrTutLJCOH0xHL8knAxSIca+37kocZMtnwu2NOZyvEjOeWdOMaNdsJMcB7l6PIxk5Vn
eUSzm0IxLtSBCQmbhong3nwHdnfV1Pg+fcNFui7fw3c3iNOsQvcgyqQ0/cWywyvAdvnc/2YcU+D6
abLFcAMQ9JaG+aEx+8OH8i1W+lAT3aZ9+hfojt5XW6g1HFMsbLXG2BRsbHtLPdv0muC5HDD4I0tq
OrWlrXB1P9/YIebKsWDVmLqjgWVCmO6WpgCJkFMqHL2KXTyRrux3H93AQpfMo2Affgb71LF2zWLu
ohmU2VzsyYvwK9udTVHKzMu4o0IF15YLKN74DoBSqqzQGOH8uBWEgYXPEwX4S/xXwAhmm6BU1bBz
+5F/i8i6qZNgwSht07VCfQq2mACudZJcZZ6bdRRXaGdbI8lg6pSop2ILytTAbN+Ic5BQhqEjiGy7
UL62dX8VYXIdQhyjf1noV8io3KxpgQzCJzSkPh4/2BeA5C3ZMv0deEgz84fdyKWoCetm7iDocEzA
WaZ/bLo4hRo86ql52uH8ZAulzYQSMCUWRfsS1tELV7H+F5IHc36W4zrPJU/pndrGDO0lVLy2zGSH
9GKq4p0BIg0Y3xYJ0g+RKlVmMWmybVm7aGI/6ioSrAQdMDJSc10e1LdRpemaFFN0MgztGCjD0eAF
QOp9Zyk8iRCKVa068UPZC01srIS3+JPm8AijKk45eS0HKwH2zegHbzmn5LU4neMGMyhdN0kYexMF
Xoy3dIvsc9jryYvxXc9EwX/hfivt/BE+uJ4HXfpqzKTwiP9qvxWEi+mp+vL8p7e2XbY/fwS4jTPe
LeMuYVM3gWlphGvw24s+8TD4eZqdgqNPvWyIWC+d9F+OlUf0Q+6Y0ssSlFEfx+fF4nJFTtnw09Ii
ekncloxqIjKeJxqliEoj6W06601uhi0QoYtMVdtUwi4dej76wF/K+pwu8RW24UHJQWkJatG7E3fF
tyjO/IIlhVjgO+MDcbLT8o3j3z6fP2xkt5iHrLQvlvYDcHKTgMlm4ZWdTJiY+hQfAdKwNnjN3zhg
cvZXWXnKuUDyDTEoI1OnP5oCkpQw1p8h1Ddh8q6n7SbVKKPBTsGM2iE0tueEabED8nJU1ORuMkMl
w4VV+OlN4yDwtOyvHEMyMJCK/4N1zgnXAKJMDLtNq7MYOdpmf0sSi/LRk1qzAOIEsVub7HvKS1qi
s7IAstQdDB56GSpLaKOh+tJVgeNVgHazINNYhPwJ8x9ALoKFovF4vhrlq6CJPlDuQRLfGOUvWqWe
ZGzJwEXKMKXXE8//TFZeJ3RMDOrtI6mSR7mI5wKiV09PTTWfPuYyO89RwXp2wU2vn/kMnIMsODc0
PNPpjElqu8a8DYzw+Yccj779HVskTN/ktLszGt/NYrrZnMEUDl1QC95Gnnr4VYF2TJubTIvtMvbn
xJJXJ9EZTdqrg2fKrbzOt8q4otp66KOtX3MwqfQfKbxAqQyl2WKBRJfl2k2fXjFQYxaYHMRQ8xX/
8r6nsVG164Pd4W7TKNJbCjeeZrfiHVUn1HzhyC08wSSGC9gbKhUVfWMbZPsK1MKkctMhupGJJOMV
trm3NCXJi+wUOD+9Lpi3+SB5R22S3eXzLYo42oheD5898vT7SMAykI9h3a2xX0kxvIJt6RsTUEND
7mQ6o3zYykxuu+bbrpNzs9SXDypNelveUy1E9PqK5xt/dXLLvPQt6GC9r7zx2pnvSGa7HtZZSzJJ
gS2EkrWGbxeTbF7JMCD72lLtFF7TTZkeLQUbPa0D5+A+yu3FpJJJjeQLhaCbCblnTqrLEIcXFSRh
qodbPeJhJWdCndeATvkgq0ewf0wb4CGcykSiaGNSI6zijAtInjJfuZH7nAIbTE1sgBO/olWp7kon
ZUBiBp6q69LblxF8g5CXs9C1kyS+jTrb4l3CVaiRYChptoBWp2y1cCsDioMJt581Y08f84gdKIcX
WsDgVmttn1WwoPGaQlEiu4i5fHV5+nUdANSrz4k8nVVJxbeu8YlFAJYgTnvzbu1QBv0b9A8shMd5
LJ4LHcpr1TgzfTF4Nd7UEZgVWaYWF0sP/ceC/qO1qltL3X49OBvApFDaJ1MjXTRuyVNG47t2nWz8
kxs+UbE3pINT75p9uBAdqbSdOeMIznjfbmmT9nmx+lNxLcsKcg8+XRA605IQoprdkVe1/VwxZvIQ
7ytMj6aK/xGwrSL2JkchqE8wY8dtr2CpHwiw14ZL+tHkPmtp0KagADXQkcW53hn4W0Aa89oo4tYh
XbqBc3afKf8VrspZZBoTH0ZWPNzFOOQ1/Qfz3a7l6Vp5v6SJUbJqlCxyLS75nsPaATWGJGWqkeAy
bsnTPEADtSVnRmsdNWYezlzeINOzLNpjL7X3obLuVS/dZRTyBK8bIyo7UgA4+wVD60IGdmLEmIkH
Vqm1U4uBTd1TMuHYatgnqDr9qdrrQlcmWfQwi3wlVXejhTGAnitFSQ9pS0kaLZ32en8Mikth3GK0
bDtY6wH0/3yeV53c8BwEJ6M7wxrpWHhtADPT1VaPkALR0gxpS25320P6TLGGm0Qi4zrexYgriuR0
FliHDR6xmfF4Zh6JJneUQH6AKmmQJPPpjxhIKnI/TdS3gdg75W2XTmIfHZx1i40rpXJRLd0rkw4V
EN5Gkj2NivL5noJzqT6cj/1aimMrGCXTE2kSSAsZY3y8Xz6IWvvofAD63Cb6q0Qo8RPgR/VfxfwX
/Cm5jSZhdNQnmLX2s187foe/nPZF2bxSGdGgShYWLUlQdAtu2a3C57Ca3IGs67iLGp7rsqMsgXXy
RqN/rJoDzEv0BsUDpLQa1AGyzLBhgHViPHcTrx4+Hk6F4IKd2m/BMEZp5qv27A/Cpkpg8ONLD6hV
8vkEbDBn1UkERql0+wlmUV8ABpwPFsBd3Z7xolEum/+sKFt5hKvbFQ9FD57EUl4l3X6zxOts62tr
1MesGh9VrX2M1ofFTUwfKdJBZIdbZW+YCahA5X9E3yK+hGeVajIqIGaMIvVlr44wL3cSIX2L/V7+
KDQedcq8MqN3ZZZNlHAFbOaGPQWh5AayZC2duojavgJyPRXaD5vnw6DUFxO6W6Zq1zKrbiNmxIwX
kFIwfNFXXHF8AiZTQDI20xNTa0SX0qzN+G3No76IozEom3OicLUIhreUitQ+152UdpoJp0WbP2sx
b80cEy+P14BGHI3twWBXpuMcsDoaYACpaIBU8vFLYPQf8CumVCWniP6NRnJh2Aa1TplTutPQ/UXL
5kBEm7LwiwAWNc0SWdgydzEXlRaq5E02ScM05dYK18C7VzSVm8iNj79kzU4YLzbNLq2Mw6pQN3AU
qIQQw9eEjSYA7U1XGtJXcYUsEBMayL/0MX70X1bS3ky7uqfBdKOkTaZPEqP6z7h8KQpwGWUXzFvC
W6RG+5ASBWymss0Q0ByMHreMqPk7jF0U0l1nFiy8O5pmVceiCM56Yqba2CvVfG5wQ2HT4YU3EVHm
nzbA11tQNfG4AbdAyq2hIIep7mT1eVQi5qLi3s4POdVPS/5XRZnEDpuPOCWjlowfEs+rrDceoLlz
CqBecouQwj1B9mri99PcusOCyk/aybPwSi3rNU/CK0G7japlMGgnKr7iS06SSif6EqGXARTLteeY
juidfyr9JhU0tRYdhtpTIX6L3pOlD8hQ9GBwI2iPqeIsS7XBSdIBLExXvpYWXpq6OavNdNJlldnb
8sOvuLdcaT+3v+VOXhH59bAt6o8ZkBN4efz/exDoEORdoVsOGIB4zdzsmxWGWgHKXBo3xg4+clnV
4Avl1DXExAbKcR9ymbdzCojp8E2j+RrLrmSnpzKZr+tYYqYM4kodHBZAAMzBm7Zp4AlSChmYLqZT
T+Xyb4vUkzH7RqeR7kskEXuafG0EVsobFi+nL33I+eLLKKDcUZWR0QnTNxYmatUlGO22ui/bxa3M
WyZ2JNe2rpNV5U3GCZqAyyG32OQDSjQBQxXVx6D/MpTotWSzn2G4TnDtwBRTvlQQ7ilf0rbTIjeu
FIen/5EuZJnVjZJs+X+NEnszn8xk3AwNPlvBPQngc9s+ZyAZPe5YWxYI2Ms5+FdirjdCt55s3DbX
1Npo0ohvbSdXMeuBkuKPf8AcUNslAqv4q6JLn0eAiIbhXRF4FdhdfTTymzZ1TtTS031pQOB2Cr8E
nmnXrOwudT9go66xUeP0P4yII2m+zVAvAVnsuDrGxICagGKwe8GMAI525uVn8vLTePl11XQA2BDS
LWRsdGZ9WIauMVM0R8wZvytVz7QUz8dmmyjKZbLErjQRBEH35nZ5Z3mwqbRfJU0cU2GvuZ7d/zfH
Fx6DYdj9lljDkl1OG6tNl6Qs4tOYLFwsmM8aag7UHj/JHHsmRmsOXRZwEUjfdiPTRTRyt8ltGn8k
eY/2D/OtWwRE334XE+YI6vas4hYo1AkzV3vOV+Q867ExpPyEuCy+S/hWJfUuQCQNCrSatYGcNVa8
DRRSb8E2I/VSZ6pLEJ+0HtUXE28s+AbB5BZ8Vvoj+4GXRu6fZf1OyziDO5OjNFENufL6GQVpfqki
6rSodldZD6oY5+laDpbPqiJtiQ2g3sFLgzEPehjoV8v6f0pK1hTGJoUlFXPxwF+2lZkd81bytXA6
9mlywoN4qnlVUovO+X6kuhaQqVNEsrvuiUIQnSpfQ535Ld7GgAIFeJRqy91u1taOl6aEeFPvo8/6
Us7FE57X/es8pfp1CpILBS9t95bqRNeIpQY8xwnxSNoATeWcIMEn3aeMhMdPdxexZ4HIudeN9cNh
gpKMWKooPV4QbpoSlbc4A8kWFQP/j8d55nHWE68zW/pDQ68fEi9G6tSV0JO44rb1jxwzrk+KOym9
m6+0q4UyApyTsSubwP+hm0yDut+nkMnZjuILHLhgFKwKqDzbj3A6W7/BXSPJZN5VAKmAiRhfTE7z
AYO+rLB1AzihHxT+u+VgEoq8NZARuTFxOQ20drc0NKNZKQp+Tq8BiQJI5AtfKa1pJeSZKaSqhm9l
zreSrHWk86ucZjj0SgUgMz/AoNpPsYzBsEAHgdrA6jwh9R459MCJ2uvHr7bjg3qbjAnOMJ5og4sB
L89uoIcoMVmV1u4YOjH0BQoJZ3GZ9c0sbvVIb09zViiHMeuGj8dJ7uNHS+oFpD70re3UAxc2CMIM
BAvZ7jPKshpPCAyR0/AsbsBh/W5Jvd+S+mSvCLIolDew1tiuyYA8olqmWAKHV3yghnOb2P+WXBxG
sz7EhCrg+iudA4iUcHp5i7xJfcrxy2AbwAIElB9+FWEkClhm9GFW38tI3iVTd3D2sEhiqDS2ZgKn
lZW6VoOSQz6QucdwOSNa3k8IXlTWWAGL41lxwnE8tYtXmKekwGOaxJjHd0qjHVt6WSSvMEp/qjZg
HUi5OAP/tIKln8WHceHMW8wUi5kgSG5C0Q4pOWj13nkL0hRBxFfoMlb7N03Y+Gzjc8eR6mvxl27y
2Gsm4G3M7AcgOPLK4eszb2Dert1gl9Ys6ngXaPX6/eC7pW8DkGczvU4T1JP1+JyK5JwDs0fbKHAS
jGPDQxESPBPob2hofJRQR7VbPdBHQtBnpJ2q3YWgZnLuhkp8UpdiazI1/n/jFhdrt7cZkjPzPKPt
kcF3P3rMPIjGOMkiSH/wPzeRV8e0cUtANQbNl0i6aOO7yjGp4ExTO5CdaOplDPa7ra9A3TAvVY/4
AhRz6d6sxHSNnHwESlEf0fxAdG71K4jovYzXZYLqVNF3nYCCw5mzakuU+8hH9vTo+OFVFe2NMVpS
JWcEMy0pbzHcXIM6jzl5z9Q3nigf84izaiM62kiFeh8viHqsxrGndVvraTA2RuovVu+DigoVTc8p
MU7Z0j1LeXJUWz0z8p45CrFSa9sqCVhoGR+6xJ9fyU+rnkmk0I2GQxH3R8EedFGm/4pT5V2VjVua
gP2g+jXbdNNRLVBVyz1UAPmSuVtBgji76KNvuLBslgDIeknYYbHuuhBH28CBCX6KWiiFWiiDWqjl
xQKC+ocPgpesJubQ9nAoeB0IgNEmKKqzvRrZzw1wztmIgnRk6xQEAXRixc+SAcuWw3hT98Vpra7J
tfC0aNZxCH2rIL4GUERh700r+QGnEILgpaGVzjKkFcZ8D9ifENSwyaA0hLMajRN+q/OqzsIHlFm1
8Kv+00i4cXX9f+22nfo+kxKck25n8ZBItbENsCRnOpYPBasVwocF4Ggyv0IiWoaWHpSSbHBM9Get
NK/vsoyleE7Ir3EGEjfDgpeAApLV+0wDkhHjRmBj1dNZrgyjZ9L3HmFAs1J8VtK1p0LUBFrYZ66h
GNtWRTEF8S6zOOVL8FdrBo/VwAINx2my8ZHpZEPSAH4kREl+QJbOE8wPtkMqHxKeC47VSqNny8bf
Pde7oHIsbjDQwNk2sVSaPVmATpD5V8sqLi8IioJEVEmMYNzLPIgGU7Y4ZPyn03e6VGOQA7CIUNHJ
5Pbi1/9UOvvHyjigck5h6DIjWrg+TQ5drjZQeIvlhkSiryZkMLZ0iBAyGFiKWKjUy74J6B3w95rd
vAMr+5B/yzJ8XzLxkV6UvUlGr4YYu9hcDsCY/RHLn0pSLgNKYWxBY7QOafOzVLiYL1d5yDcFfoKI
oY9tyKFguxHJjhlRZC3dpqZ6BjhDVFNmDSM99Ul/LlQtWBiP+q+SAls777F1URGTvFjfQ9SQGicl
YB5tOPBW9ZIX/8r2K0XoDbg6yVydeqjSKZVfPT+jiddfqjZ7ei6a7sO2NwV1dtFRUqaNShy6Msb3
St2mXf/Sx9l7kYzorh4OYGjLxyCnBYGaHCxtieXmYjtO31bFFY26ohqbvs46Ssn/jhH6G51tFiN2
cyvl2pH7CeeEfbdq+MLfi1/CcDS4MkbqvduFVPaWjXx0irdopFsSMhwDcjhHpwX0UZdFB7IH6+eW
PybdYn4QBj6/Eau9F4b1V8XZ9TT7Vn8/JZEd0buP0VJtJ5b34kOtuOHIgJSKZ12Mj7bXoHUvN8TL
Kwf7ZgpJWuoz9e2Y5pa7UgTbClvcIlFiiTWq1r5GiOc1YVkIRYQRwPzAj4z2k8yVqKcuXMkO+V5I
48EmPDBBOKtXlhJASBUDOHugTbLWkIJes1Pb1bW/zVh60Ky9PCo8Y85opnFNAR1LttxI4YLXte4P
W+/hRe+mU0lbUEv/gZTIF8UJ9N8SWmgZmOshcRHmck1zSDBUdnDWqpCRDSm8tywYUryu/UnzdQjw
JnToldnJkiZ9W6Lqbco20SMQmFhfFD2/IotcZrWGjdRtwmJwTAvuDms5UEv2udlNrbWxzwf02FT9
sQNM9zXqsIl6JZ9RqC+5mDdyMx1y/C3IXlLwHmXRi2g4MpLPII4+WeurH0Ol7MS34pe6ucF/6ESa
6dHyRmaHZkrcT99iU59s1q5DCrTU0dn/Sfycs/BD6ap9BSVxHHuf+jF48/ydOuzDdCdvq8sE9GQp
EZ11vPWam83JCZmd3CGudwtDWUSr86HNrk03OaBX9hU/sxaTmxD4iE35MES/VNDhvkvcxG/OrEb3
rQSZ4ojXYN/hAon3HWn/MVB9HT5l1Si+0BfAEp0/djQrY7rsvXvmRBCM4kE/zMySk4gPd8HFhHzj
VVXkS9QAd6lHsLTq0YonZzGajdr+Df6pZ+sUqAoLb04/MC3g6R0FKoCa7aKq3sOm2f+PpvPYclPb
ougXMQY5dCUkhBCKlVwdRtm+JsMhh69/k8ZrVOvadV0UOmeHtebqC45sV4AMq9TuWIAMK4D+Qwhj
t9rb7zFRWFHsGvDuGjTpkuQ2OHD7KDoZsUFGBQ8YN/Rbbqhhq4zvXxmxufn7fIRpdOw4EyybWofz
YORriCJ0fa88x1DAl3ByL6UiBtPeACqDxhhTE2cxI+18OBo0GRnezanv7znptSVZ980bWnZwGpcO
oVNO9PaMGoolSPStsHKe9gb9LYjISWM2THU6gWtgPdagV98E4IV0XqwklG7kyUUjzEGUmhCK+0vE
/HCWyU1djyEU13fJGt/rn+Usn8lWYtpVnCpguzbDxHU5dYV+oveFp+ucxorCAZ1Fo/0y15CIJM+h
ZEroqhr61o2ByCb9kP4Mcfxe+FNHX7IYJ42/nabzLpbAtbGmXRkLbWVKrSXX9hJzuU2HLwYecZbg
wAdqZ5Z7O+NYHLEXsBmcDXQWUYqWZ6d95SZBdyycOyLQY5Oh0ZXmtOSaaBC0jzPbN2jx6p4/a9N6
Om7YUQmO6u4bJTrZmGxFut0m5EcZn3cd/DG0IE4djqN9asUtVtB0rgfbcnwntwKyJfP4YjYiUEvy
/FLdrxzjhJbP2JinaQlvi98/E9kabElyDVGeTJvVdqb8pwgmmhnCbflps1qJBvk1Kd+yJx3ZONnF
eLDRT/UabQgTM5JI8n9cPmEmldembtCVUMvAvq7WfRSOTKDZiYLswF+RBCNB1ZvRyYpIpit/oDxe
Bo31vD+6XHC4CmdeC1AiZ81mOM5LF/PSCdowvaWjjXCQSiuSza8mgqCEzL1C5j7F9gFfBfEmzWEG
etaSLWAnMO74E+iQW4KDeqSPPfLYMWhv8IybFYRUdE+H6EoGRl6kL+23EhR1fNN+51nvafbkwVzz
VKF5TfxPSxfQzIo3KQQnAEtsGflFOJbRwslZib6qfhLE8TDLJ0nrjZ1AosEoG3AHJJjX6PPwV5Wn
yeLSc/i8ayAV4gMJ7+oq+Bltb8VfrzDmQt1xSRkzQiUIuY2SHhIJAq+ItfPk5k77Nh21R1dr+0EM
O93B8RGlnu37scINuExn3UzPFibsbBhdVHncwMBVDybb8Io8q5gAzYEATYWtxIQ+vaQ/tbfxGw+E
iV7jctz3Gvs0trusDWUl3sm3kQDRqff6VH0uzi5bG74Vq9BFvzUL1FGxMEqoLgskHBsAnOObRRWo
CpxlZveI9NcyujQrEkavslxiQfb8BOgloSpeTCjxghtAN7tzBVD+F0Lbg1S3Z5aB55hQiaU2zkLj
QjDRYmx3GFB3Pi5E0wjSgPF/M+TBQK22kEOyS0oMH1nx6nC2y2XL3Siac9PGZ+JIAxnuI0REkWuB
nU4XsBZYE2C14GDOzkZVsrNAaNxkvlatvvMSHWHqk34YWXNmjkmZk13iSFx4cBe5+XDG2UvpRgSx
tgx0BYkEHQ06YUCDuOtntS2/sPl/Zkb6mVjPVtJu38lfQfC61KLKXoKSNUJRvGPbXeAYGBY7ZKJA
dMk7muqvOHbupjDOa/9l5Os96av75pGXW+m6rMVVs5qQp4Tos1xTtFnFpSiZ5Tp3Bx/VIt1QLt7q
bN6lLNQmW7ui5EdZK50wdhkFFrFKQ3cPvh7QkRmzwFTDaTHDwtTDiIUmwbycNsKvOQh6U911efHo
DcJXl+Rg1suNeNdrH83his60vRN/dMZ4lPIaF3fDNq4qxDmltQIjPTAVyuEQ6KhUinYI5VZG+gQp
jws97up933xJgm1J/yPRLxKv4RQA0lmLDFh7B0RB5bKcALqcVinxmd11DPyRKpE2ExeuXNOOTMll
SwozefoLfBtaLMJM23WzyA9eK/EZbclJMhDd1hoaVNdU3wUMfkmpnyYacWyo93hFpznuTtF+lZjl
HnIJfFAKkJYM8IHtZv9vWhEQjsqxWGsG+Mh3CL4tou/ND4f+FmrKD6sCwY6UU8AfUwN3Dnlw9TVG
PyNjbapsM6AU8sr8c3RpYUmQbXFHWHz1zkBTBFBYQRCq2pdpiC75ql1UiTAN6vkmbS5zHwVjhrK2
9r6lr5RO1lg/EwRc0QBVPgNkLI0nkC0ntditA0WfLXkLMyprnT20VQaDXJaBTlrdmXSN7NXp8Myh
faV5gmG+e1Mtdjo+7ftse6M9XIi4DAV77lRc5YitAh98oNP8v2S+HMb4nUakBbHkWcV6T9YPjNHT
8VmbgsF1co/SfMsG3IaozxapDzJDbxwhgjH0gAtztIvNLkpwD39+pP8cuX7RjtU5xfhQvCWm81an
4j1hHcfNCx8QCJgzvg9V/D5YQY8CHSoivH7KMnbctLYcUMAFBEu2RGzgU78XD4MOsEbfpmAftTiA
VN28kOtHSmF8XthR9JjuRuq53P3I5V8KscS5/bJJ9cPrCJ0ahafaRQeVK06ZTMJIXds5SA4JngBf
tu3iIBHhs3B1Y4eLml0NIZS8veNU4lSkvTYaiL1QTaz4uerQp8XbpPwC7OURAEnPKs6D44TFxdVX
yVOTnqfYMqy891Hiu19MDB9lnzzjbHkmqPZ5L55aOd1weqqlWyXvdVvsNgovtJd8dU5D6WUCuTnf
xxR/xkLbt23jE9/usk/bkU3QpdBOkA4WRnQfhfQoPzrUZg2uMjE5u4SWfmWabOo0Xk191gvHs4qj
Qo8U4xRnQRZV0tmR2SB7KfdQXuPINcxAWLwqIxcEkSvoeq6kNF57gNGm+BtfDc1EONd5xC55VIcY
lrEFgo3O3rauUtfSQCuSIELOJwztbCcTJx2CR60+LPMPnO+W19FR4tfSoIHWZH846OiRp0x51GvB
BJTcyB9b8dYSG6Wo7llb3S3NwkrPiCqhVN6Z8/BWbmodHPg1weXNI4aJUqXjVb52W54sk60cRapl
y2j701tlA8h2sJr/rEJ/CmeG8ZykNvzU+peGFiQf31GnkqlUECHYx8th6bmeSQ1oon1NvB1kSr+N
AYgNKCcwHFYsRLUjbaKq4pauM59oLt/G5qcNMnmBacCJYUEyQgbWt27KJleDC7JEUtCw6ZqwitiI
BGdWXSBh+g6EpnTOdDAPmDCVhTlpXvgtRc6s3ouMfHrQIlRChrQb4UYq3wRyUIcrrgwMvXu2iR6s
OMHJ99C0KTDKDPIKcmcH/UKp3NIKB8n6dwYMvzTs4e9Zrz4MqXkmkvRclubV0aK0q6ukxWGhe+2t
4SOKqacqgRv9Iqb/EjMkyAQP2uxzLth0SIQM1axMBKu1qqtP0IAHxPaprezizuBzEh3TDGmBKR8G
3NJxzJ1wjxDvG4ASB5OtsCFO1VCfuKHJAdvCOB2Uhhk441/1WgeWFqGGOTdazic+uUIPvyb4GFY7
3Y+RioMxv6fnrH8lOJWqBAxZ0T3KVn9scCrwYa2lEhG33OwoDq3atfPomqXHLrvPSBxgpUQAa4y7
T64DcA4bW2Ep3nMzua2auAJHa8vVjUYMvawjLDbmExvzAhJgV8WHeWgPTKbnsmGVlB1TjWT2tWPO
qmEijb06R5dZLbgGNY/lSOeAzMJZSKEJ++yqSPIV8S1nJyhDfPgTT0IUPEKeBGuaJK0OHf5nO+Hk
YQWZ7eedNF9KctMTnk+C4bIoo0eJxZtiK7pEb11dw2xYT9QvXqex5Qgi/hl/jANzif79D5aupQ/m
B7fJnmNmVyagDM1TNSHI3Kk3FYSf3GdhD8gOdSdNlRQCkB1mVEo0aIpj0mlkIYqAMI127Ej0GkgI
vM6MOjRsAecvTUK9lISNLoXGQyqoMW0Vvqp6E8S051l9sNAr2UzvqnWXxvPN7BkwYs5Erlma1cNm
hRHhjkMTJ8S8I6oOL4DEbU4cA0YSiVj66Q+hWlU7B05Djw9xolpUCj8jRRRgqXytYe3kBB/nt+SP
OEZ4vYx8PooVBrD1WRf8PuqFDQyqc2z6Cjb9XuI2N15O3jL6Te/dxgFW33bxOf7O45qPzTHKBP6N
/FIVD0fUr7g3nnU175VkfYqIx9kFNvn1+Df0e/sZT5TxRhw+Tb8SQNg6bq/2LB/GkeTxMmViYuBm
78+r5i5GwX3gZwqU5nqhR63JzSGAbmcX95VEh7FBKxYhjAVAmIIYiGA54pkkTeucD8o5xboZsdo4
9g6a2EwNmbyFBQEDqhOHjfaKeW+ilXi4qCH9csNC76EgdDUA+My1JsuPGGrHMR7wWGMQtfjYBPyJ
xXZemic5IfAb2wRy5tqYA00k+5UUCNRWXKDbxiUe9kzXwJ+v7hpBpe5sZKJBOQ9PB8mIteCOL6Do
SFkgcDjZ2BL6Oay2cREa1y4rtuSRq0rjuCAspXmjEjTvC1qvvtQeLVovG+lacldVBufdWy3ZLzAW
SyGuklM9lyp5EBJ4G+islvqiuLYaqofRj5IHVWxGTk5q47AZ2D6Iwp1fCTFqPkS6qdoZl99zU1yS
mbDTZW8IGHuYIeECrHh+slzCsGj5sYE6GRJfgn2fwFB+Z8eI4PuYNIOOYrWKBap3wf2dxp3fsliQ
VgbFTFvQc/d4tpM6BQAcg+CT/JzkF0TGtI/y8M4j3gvTPuAvtkdITzGwNx10Fxt7k4Fz3JMYgDy1
jSmyStLlVoNBIPvktt7PSHQ0stDUoJHpaJn4M4WPFOmsyDMe1ezcJYqv7mc7CwujOjSxcR+mH+JH
yJ5X7iL9gcGXG3dMkkRCXkxaOhCOUuZq0kMhMc6iIlzkgwpzEvWj4U4y6eCjAwrDq9YeyhOWuctC
Qm7Oh3UbA8T/LMCroBovJqIA41Kl5ondCTzvxW5OhFV5+ebyBmywPcJi1I/qQzp1dXOape9qUVxQ
uAnDLGsrnz+yi8Fq0Ew/41l17e8J2U45LlAp48PQYinKi01odLPxKpXUBgukEZpoZvGNCvVpepdI
bTM2CFCPB/Ar/uEvud24cMah2KuMq3ZDNXxFLYrIKDBNmXyMBQ3jlA83VTZugyju7cQUAfUzkkxW
HOglewtRANWvztdMxd3OZCZSbosWcxIz4MUfJBrl0uSEYoeopKeNJOyUsQdV/hhrvOd7jdZbqvcm
WAiWMTZBUsar5yduGUVBQptcCSNnHC/vzdx/cKN8GjFhJlTBbVd9rq3xkWjTm4J74piva6gQ4svo
GNLEGoh7Q9JRgvmtDAog4RIjwJYDN9kUYEEyvkl25PVbZI0JpMuCC0JYNNMsz87yPYzu0wd2DWpB
uFoUvdAwJRKQNaJrgVfnIj9LuKHGihSDe4meckYtSrQJ852WZwrChk6uWIBD8l7rKO8iQ+yms6x/
bXg6C2lfs2+J/K3/SE12kOYrz0IWF1jzyEfJu5VuqCCOykB/Is1PNgZOvD7sR3Vh9/xIautR6uKp
5ssz0/9JUxXQfD4llnsjJpB42hAMcHrlJ2PnB9yDu7Q611LrQkdshj3NRb2Gs9+5LClcQMGf7vF7
FMiLJvwFkl75OUFnS8k4NvO/WyHxIYM/56in+or8lifYzRfGSQQoGNDrkuVoP6k9FWs+PRCS4MNL
QvsJdYvdX6tEuFIr6EGO60C87MHwqNlFWIQPj+HgLIxbP8s6cdlxHrJEPGmCMkZQDXNbXs8X9Kqr
ZatXxCiaM15kO7stTO304UuW0y/rl+Z8MEJBJhgdiQy/OFJ96TQ1MDYJquHVn8wi2+hmA+hzm2Br
xKjpydTLv+TkCOCiwMe+kr4GfKHg4z3sYEbNaLhfcmUeydohRtPeO4SywRhBT1HL7HgoIETvT2cy
4AOBMXaliBxBMRRUeIgpayg5MlMGK73BD7jpZ1sCkMqKsGY9aPM1Sogqa7rojw6YL0uiOGURspRo
AwltVWayEohrsPXjit0YegAxWLec5qs8QSguZ+uC/GxfOpkf5YhmsHK2dHubFPoD6THvagbRdKLe
XpkfGBbpR/RDM1YxBSE3ws0oRA4cLyx86tsK8rFg/8SsqU9PlZ6dNL4mYEuzm4/pSf23zbcTNKs5
kkkUXlMXKhYKI4NZVUymDGB/C1b1OEn+3CLI1ssT6kXSl5wJYHalepLKsrr/7PZsvyAIx1pO8HZ0
NR2GZWQQtniC5ZDx366IKUzlL9DW4VvG6r5oPljX2M6rX7pXgsCsqqMHGQvT7LWfiD7WWOz+Y39V
/x2rnPiaLpj0JTCQEGp8WSrRmtwFMNACuKCBsxszTHpMjEYZii5jmG2fCklwZ0K3cHh5BLRXbOtR
ah/GEtUu++IN/yBq/VAe2FppK3O2yTpkuAlXfYDzRy4ScaDsKDWrZJyBV4QUuW1S2mxiKm8gGEQ1
WGbzVWU8WUgVS7aBYWXwTvikhH0jxuY3J0M35S5t3DFS4qOJDqFM3xYuGlkF001iKU6GnL1Slq9+
vIpzaLxQ2cODZRyZEy7Bq0l+jIAcvVoSshyMm0z7SxJMWC4MJpt4FZxM+7tcwXp0hwJRRYXNKcVW
1loRVFdGmWxYu8H0HEK9C42AzJTqFkOGidAT40JT5m5FLN/E26vWwk+XzI/BwnQrg1j1NP04soT6
qtvX2nqV4LQZt9ie7lUqP6Xse8T0oWPpB9zpG6wLjD/pj47BJR0QUQ38CiM11OaE+StPVRWAxDjK
CMiQDzYSK0136FuN/fQYTcSYxX5WSftUTUYrn+zHg1anINRIVsh8BdyJSn5WSvbZMlPzRQzZuBhN
aS+Pf4SLL6c+dPiNJSD5ZEXtmQo4nWcO/CTT4rEvx9Aqpp3Sij32OfbqO+et1SrGuekl/bSffXx2
0j9rinZW7ZgImjdbT11lbq9pzi5d3yLawIMu4pQqFDLGfpONpOkbangb1H2Lbzgl1NXebyXA7Pzd
tlpc5TCCvnGHm/lJLi2vyAUjboaY7wkAyBYAJMezNfrF+xCcahpLC6glXI33zp5eADF2Tt8G0eG0
dubVzSigGxwz2Qa5nwEdTxMbMytv/QbBU8s/abRQmZL/LuEiyhI71F4JO7CK0ORy+AmwXje+028E
ASr8go3JxIenVc8tK0+Gk5bqgXEA8kKY2LyydsvQGRAAOKrkwZVvzMgJHa0zTgjVCpN0YUgde2k3
3rIpZ9G63K3Evk9x+pDu7ZhfqcHD4t35JWkvqyh2w29Ev/DwVZs5cjrcHd+6g5wLMRRx3AwXOw9R
tTHatlCcGL5NUW5auyjOoBcUftxHp46IBTT7qzmf1Lzat0m/w/ZNjuADgHaHHjmt3djCUV76hmTA
R/u73fKyde3QIuVHwMYz4QkNsk7xJXut9pS96kuCoa/yMVWaL2abBZrQipFW/EGi7WnOZ9okAjgm
nltNaDjcipCSlwEtJARVXVjUELTAdqfDQTZXsFVlniH4ugp8Xc5YehkBOHAVJQjRsxTUZ2weJ2s5
JgIFK4HoPnS+AHhNjHmC7eUC1H+LPZ2QQXVtjqcPmGti+OP0UklMH8h9YK6/paJRUW47xQqLanLR
RpwzWvkYv7jN0c6R5mU1romlwth9VWCHbYo+jE/YhQzQWhvAV90VmeHpHsNdFEoG3zdDNAgQNFsE
Sk7Upj0Ywf7JAxtnmwmd/IIpxVoe+SiTe136nPlRM/OZNhmSGTtwGOA0QxcsjG/ifDqTsMB9zIOq
XONlKPxiH2aIf8CT0FJkZoEO39UEguhhOMWYLG14HLMKv8+tNG6sa9gmz56wa4VIxixsyK7SS2ef
lUoYxxqNeE4TWwJvW8OkwuXqVpAoc0iUKmuSqaFlJxemV67F2nnKzCQprWmCoDBAPkqoFD/Mg3LH
3u+TloYLj6RnV1X9j7/ANbxato8b5GZRN5gWfLSZY8qMe8r+QApS+iPuz5U5SEVZKAPZRjXhtrDg
UcRz6qWK1zYDHBe+xVb78g1MXEYIlE7duhGwBFtpU2R+xfJlYEyLFqkfZpA76pk/eLYwmpXiavFq
aV9DO13JD4UA9kRrj7eenWNI4JFkq3fFKR/RwyZHIAMb3wVJiFjnqBEp0ZmCGb50yH/nqbIrHabn
2LuQMZbIGFEV6vF6jKB7V1/1kt6+1GvHFl0H06D4bo1fABhtWSRUizM0P9trJjR9FrQldOoLCXDl
X+0Vz5JXgMQGY4JAhDwFUOPMDKj4FT+ZzbMsezVLggxDF3+rNa6ZrN26fxZ3teSrOmLuVCWO/iwY
miOWxjU1ugiCHZG+F/QfqGZdW+7fUzV/J/e+7D7bqf2Irfy9SXkDotOc/VT3FLPZ5oEdrmAcaFD2
ErWKuipexNac8XQ42VSbTneXcRhJ0F7YpVuYIXFrWQO1eWV+rseaGasp9c/KqJ726DxmGRSxNBxo
xu8oQlMOSWt2rgrBbqhQWGuzkE4Wv24xPS42uWDTSdoJAs0LLlMaoaGcgOkbyKB8DQWsmoqjQ0bw
gGy3VSi9ShAeAhZ5dbCm46KVx4ac3sm8bhWJDLty6bozcmqKtQBzD5j44/LuyPXJEOqpcKsWyzw3
BusIqGHYuYLjXCq7BhbmTuC7z15pw/LRBLqPX0fRj3H5kiwT+KjB5xKOgtThIFBtIs8r+JBoGVC9
pMiPk18JVZOEU2ZTipvRsFfa5Uxi29ms0KO4Ilw6mHLzcyFvT3uv1eFdV+y3Yp+18RP45zVhEtRO
6qX+jA4KcxdTx1h8dOLx/NB+kYRHnoLqN1LG9Bh1OZbZEcMKv6xNC0/m6fSVyDBe25pAta0Df7Sd
/QSAa8MP7YuR+URxzvOThnLKXH0Bi7A1cXz7mddDRzT14QnwoiCrq1xhFIUZ/3HS0e2XGz5JDWwx
Qywgb1a/Z1wc0vAGkfOe5Pm1Tz3KjIImD+bI2cCgz+alIuNYdQpPETNyao5JpDMnx/w9GcOBiX0x
NiFXJKaWg0jkB1EF96l2CfDdxbp6LiTtYbgYewQOEY2fkhCRBIucRmkytAyDgeoTdKOzwSnykQlQ
6YJN+4rZORdI2Hoc6QuoZrKh0mEM5qOVGxenBKT9zw1NimGKhIApANoCPDDWEsgdBXJP3tLsSsur
wgNNqsxOkchJKH8ZxORGSxImuGLlBRPheIZ+F6iY5coYQfUtrsHnlsalZTM39NHF9r4t9rtgFmeK
vdlyTV12U6i504LUoc5ZqyHS6Krrkk2gOcADur2hEdlGjKZZIT4rzs5UH+eY/v57xt1BDbXDaXgx
uozta3I1owPRope+9YEvPG1KVUX/k3MzK2ykgJVh/hooF8e2PFZYGvNPNV1JfWWgvsoXu4HZG6F4
RwxdKd3RVW62ROEV81fLFNgAYk6r8iz8iGzvGXZF/wRAUOC1R3nTfzcA3N+KdzqMs1qEgszDIRjo
8ZAgrdZR4SCtFCABHKADATMpcDmZzgyTkGz9Up+GizTaAYGD/33u/I3oKcDfbH7HGL+jPTWHSbpg
1jou2Yn6a6cjRTXlX4w83EnqL3K3Bg2dVeN9qM8ohy9H4N2Ka7+gOAXxQ8AxI9eCqRtZaTNZADj9
qeOiorllDaOA6YV4ib1KbBRBo4JCwa6os623Hbb1TE/mYdptNv122EcWoOUmdBYtMFnoZONOcZwz
ztdLayqXJZcv1rBcUlQmhvE3+bumFlE/tMeAkwcQzqLv8AOxBQ3IJz7KVO/TFApYa8ObU2E9hY5h
BSjsSHg/GObkc+/iKn/15mnmN2M5vCYIxwQmAmZ96AsCpUAIAXZIpQXQE4yWl1ydXmukPfSGEDIW
s/SddRmMOGTpxvGjbfV868uPGf6tBqzAwfeDO9+cF0xeWCPHlvnVxMcVX3Mrf3Zm8ylZh6LPrzWp
ITiVHH6b9tV+PvhInLV88JvPXndli5o8D0SVXgLHJXBtObc5CoyRnCNb8rHvobSGlaR2nK5bNBfL
8kWQHig8o4+9jNeTWUOC10A1H0aEKIhlSNlywrPcnSP7Vrp9KwXLqgN/mkKZACSjxRY/v6nIpa0p
HAm605r+Rp1OZdd9kDnh6lDTR9Q2poHJU8JoODRei+ClHpNdL0N/W6xj2e/4aYZk50g4icE2TZrM
L3ANkM3dG3ny6nndp/nXOvgDrGZ2JxQCDup9UhmZ8paBReTE0p3tesTbc6c0I9B2DqMGn+0lClM+
msRV/YM0PtbDubZcI68vUa8RbhSh7cpcODIkMY7hNAAMjkaaPCYGRyxTD1JJMVF1PIb+jhIMiPEA
RLghyVM99DobTsbSXYJVdF9myikfZH8S7PBZz0HTCYZpvYxDGaa7Scmvg2JegadO7c1yaJKNZle8
mUrxpjbUoIwgNXLjx7oj4c6XyKVdeuzs/oqIe2T9bH4WufRpRLesqr1cc4K9HihajIKzxjNtHM3f
1or+iP1H4ohTjUpVMtCdoplNam8W5BHc2mmDaJEUiuT9WzWmcyI1iJFArk5AIkb9TPTSOSdiaSBV
oidVQgMP046H2MCGOXoJnN7tPWnZF1h1fwTSeyRUGhbY21y2ZCDcK6uBOHomC6YUt0ECdRSz+zEq
Bl0FuXRx0Bw2pGWBgw08hVcb1r4rd+7wuSSGK5vnJlcgPcIFbKvjuT3jBNw4ricAuMfGou/PwM/L
9lMxA9s68aJd8jYcsCuPcQOoA63/PxJtp8lgiBn7tZX7FvrDMe38ZZj8GfNci1mBiQB8EXRocP/w
zy4f1AFfGfoLex2wvrOzRDBXY3a2MTsbDcvvlkha/U3bz1pzW9P0OhTUAjbKohirvlD36SLhG2Ag
hOaEaXNisnNEvNiRPiPjg2FSt05+pxCwxc2wWJ0v+YMFfMNE2cNXzFcTY3vWWA9sH0X6Z05t6o/Z
QMxThk7NUJ023Tw85mofwcgCRsEwy69PHN8EepClIzUjCnnnaF1MXT8pbXdqo8hbts8OZ0FahOoK
yGIDSLekEURkorr6kwEW5KdPg+1oQaxO/zCy/N6byzXoizZsEJlVlHXUvpulT3P0y7S336W1O6ZM
8DH1/N8aYofSKSK5IMYRodlxMI4QOwqWgY6HQJNkhMtIuzPHVQgIveOerxGAFtENKWGgMfPCWxhw
7Hhr+4gZe419HrR+urJwgMWDxhRZ+7BzLBMDNT6k2jrO3chRRc2IaIRRtHLrj7bdeCNv6iLQHGWf
do/TBnWcUE68NqdxbnyZac6kab5gn1OLu6q0qPcIxSBt1D4ITSFtdPWhLg3rh5POH47f2OK6jqEs
tKfJGM9e0jCD07dPB90z7nyu7pnkXO3Dh1OyCaMB5cqDrO+mPLXpoWMwG9VgzKWPojc/+Guz8Rok
HvK0M6LpOTvjwz6AIkDix2w8axsvlpEZygcFYKkb7ZOhuFnlErJBX7EeCzb+7TNeZB8UAUj5kZra
OExdepwIHYbh2MbVFfLPy8CK2Mps60W91xY0c9V/cSOO9Qf6LIrLuUMw+vNtZLxQZJlUkhkksRXI
/xQqOuFVBqE4gv0mu7WI/4Jww0DTSYiHTSjFe6JYvGttgOJPs+4J5QgFzbZVwPJwstE8N4BUE6V0
ZWgJ7UD1xKviTmdJ7XZQjlCSVHd3ORcA1TY04yBWCr/iGsGEkFoW5NIVe9CN/d9tdpfoZSntpaN1
YVkCqqtCZmPzp5jzNkLAp4CVm+7FnL1LLJSl5AUh/t0hqsA0nBdPNsbhkdJNZocJoPicx66afzFo
9lb+wR1QuHViAx0EKdauUcbrfJICwaRc4sSCviIx9mRWUcvdQauYQsPyIoZpJoYJI6Dr1mPsRx1B
gGOAxzUEwrGrcMH3suQmHG1Ij+ZDF3VwWYl0LGLcuOloQ/Vl2DHUJDYS/0ss3EK+DhMTKu9Zlfxo
YT/BHIUmSy5BMn5a1nMpzxHc6lhDu9Oxohv0ky6c+1i3v1IuXNZF6pWdZLrTMzl3LU0l05GEmt3s
6Ng9ckiOuTz87habWjdj9c1DSWa2vLSpdZese6PpQYgZf2cb7VRs4VF2ZqLWOMut332yW2c0ubCB
84p5cxE/zCLdz4yYk50uLnnzU36n+aHv9ipcWGC92EM6a9nngInwUTvYgjpuENkKck2Ldgrxh0Kc
DaDHeEtX8W7PxPg+7P5iM7m8tEyjMBLgdJh49qQvVMhD5bBTyz0QEzKcgCPEnC9Fzul0r3Lyukw4
gsQ41M2eeI+zkKx9MrK7+4TgdLaz65on73nUooN9x82pEcpYdZ+5+enQtQ3zLi+HfUEq8CTmPbFf
rlN/UTjwnXZq+tc0sCOiDp41bZemsEG4/FYUASXdVl2Dwoty8Cw0LW99+aiVLzhunrX8xSOT159K
9lNabHdQ4xQfBDhlTCdSjQE4ppTUdI0SHgXOZPIZpRbnHW4dKlzNjnYq/lY9TtDx7PsWJfa7GM6j
+U+kv2W2UokZg1PE5Bsfc+cwTKep13eTRFM2oMJGTIzjfWdOb/j5diap1kJG7UDWeknDc3PYVXOD
TF/6wjtCS73wSORHutw1dIT4IvuKFWGHvLr6GegHcG2QS2N9G1Wzt/VPkf4SVnyh7EKCysxzIr8y
+mfgnhaZ4rJl3bXL7wJac5vgYCmZPH7ShYLg2duj2CPNqbkUfFVbXkn8ixTqCX9VjxNmcg5T/z0n
8L378dD0zWtg4cwPoGTGbjZu/K7y+E1v1j3hplH7LWQm+FvUX3KqZRAtUB1fI3iNiDbTBqijIONL
67tKaCBZnEO/YxFSyS66HZjSKkseiJT2d2/CIbjUuvZHl6NrDBZDNLlfbbc1p0k9sJCkecJpVe2N
2tyn8T9DMDkykVsMaKP3WTUlaIKWbYq8S5Uh0IfJtaMqhLrvF1HzM5Hpttrxx8BAvIv/dTFpBXN5
dDqUXqQpFnNEUNG8r7gnouKP2jaH9GxGH9wuwPhuEtuiIauv8G5DyLzu6CgUb+QS7O1a/09q/sfR
mfW2qqVb9BchAYv2FbDj3k5iJ45fkJPs0Pc9v/4MjlSqOldVd+/EhrW+Zs4xAR/X9KXNwtoykExF
pSMowzM8jJaU83omLxCBVPuvsJgHsQbWqQsw9gHxwuoUm25fYXqqnnN27cNvbAmgA0ay4no3LO9t
KbxIoEwvWVOAH0EAOc04HaebLPVOAvijtb8z9isN4JPRPxJy6kgZ++1EMMT/0DiBg38ZoFmDMIe+
rB0zusqgvPVFwNddWvIk+1Njo5jYjjjrhwicGyzsiieAZ3vG6jR0xC9fiMdojUfZmEdFIjmmsoBf
QINpBLZ5QnH5pL1Gzj9s5RkuOWC0ExbKLzS4xBUXn8m+lW7qDKznPfafdn6m3/Jy1tMxj7+NdD0e
cxTY6bqCUyhpvwkaOuvHYB5AKkd24cMmIyyPHJ3zsYKgAM5T9rJgGxVPhe+e1V8o++cgpZ8N558Q
dkOYr/QQCADEoXYxChUKi3Vq0il989eINePhJxCfhiktDAYXpiOv7k+vMqhFOMhpU8GGNbpj2v+C
Zml8EKH/rPQLkVFmfBfLmoeOJmJMZ6KeUORXq7h206VIUUFtFUL6wqtGVy9W6L9ibnagEtl+ju+x
vhvQpvvIuF4yRnDZKTE2ffehA/YeoW5igF9zIqfwcBOPfxexmyFNMXYWwhkyBhqXDOmA2WHlhO8S
UpDYa8adRqkrni2rgR4G36ZHT8duCvcQEkScbmxzR37lDeyAAUSCwIDGDO5m2i6PA7lcLXDV1qvU
T6TeoGRuAtCKVVl8t2+Z9Ag/kG9RMRFDwhSiETGl35uI71l04axBMPpJkoqn2f9Kxm5mQlTJuRle
9f5PzYt9T2MkyFe6p8HXONpu2mPCY6WkVWIz1BrBnl+pCD4068Nie2b2vwy8UPXR/eIen/lnvdEI
ef1FFvKZA4GyuN3s0nwEKV+aFIg3RTyU2HAVK6Iv+bBImmFE6M3GVYe1kprXuuCJsFCO1JjDsmeu
cCFwcvFU8JxkrJVmTg4g9ph0eM8MdvnnkufexqovzYoXRXh/gto5Vv7JtlkYvQ48XBMzinnifpA7
L3rMcs5IcfJCTo+R97/QPkX3x72+EZJK9ADPnBRiPFV29AD8MBbynhPbEaglZL9W6Zo5tNuENckp
GAEJ0Uk0CBkl+pzqRSQYtjUSftr3PDwkJG4YJLH9X1Lg+BQElufo2q22JUn83i4v7MD6UbvJY/9S
dTXwLP54/YKGq7IrL+PsNyJqBgSkdjQ4M98/PjaQWfC9QCCaSLwhoiusuWIuV6X/jfovI/pZLHGc
v9rIWGX4Jb0dXB2RaxJjgkDZN/G+669qfMmSCyBuo4D2sC38d0n9g2OALQK9ptgpxr8xkJy6/mJO
UkmnBh9lvoLb6TJEJmrcIxvZR89nR57Oh9igiNWjeD0ZlhsOBunfoBFJa+AfRxWuXopm9h2WGQ51
YzXZSMP0fktsLOIZjAxTxzg0W5EQ7Ea4eaYgW8WwgEa+oUk/pZxh8qFUsB+KeD2wn7b9Z4UETGtY
xrbWpgCFyKnaKsi8Qh4E/a/0kUX0WIaCnyyNMYsBzq4a5kyha0rnPmaJk0SOPaAgRdHArsw9ywqK
FhVz6zNjvFC271NF3vbv0MCF4uLS5z+hnEBcpGZBYda6KodaQBysnLespwxqVljlLH51nIgc8qjU
+lFbWWrugfz00hyKBeMRTe4caYpPI2JqLRovHXaIMko9HcUcKQwrXT7pkOhH6bh4irOTGtyD+lLD
LW2NX7X80/W/SgZFa/8oueKo/KSLrLSQgQ1+Uho7hqAJak82AtjGAnL5qYNtVlvZiWwUSKhiejAZ
jYHtngfESJBlpYzt2n2f3wXoM50VCVONKWGBrTdegFM392cY4LgbKgj0/PcqiVglUWBtgGAi77ny
LX56dlzM2Ca+QFWDmv1JvVUOf3yeFdl4XfRaQxpAF8fMWgYqlm41/WpbLYqFtyl4DbUPEuAG9Ro2
96b47Qwk4HuSQHUmOoqWuB33KWMtpuU9s4xCfcgIYStYUcaap7dGvUE83uAfDMvr281oYVr8nNSd
X1wM5XWazqgkMNI21YX6yZYvmnrtacZ1VqXSuFKYtsu2f1qI/mpyoIu49kijnACYfQqDVswEs6Yl
EvaHXHDbxZl9G8iJbC0wQTJ2yiHBga/xySt7EanbseXDZRxlTKBHU0CbERk4IVp8S34Bwq+qvjvy
exXAN3EGbUs9QxlMsOT4Ls9nCH5kYfbJmWIxrACan4tw2+WepSMOe7HrrUYXj8QyeStJsiAFaHlb
J4h3jbQi3j7V32J8YvUmre7gTNLoY86fU3ztSkZ3j1oErsqyUmFjcYwJfY+/ZXsPqnosjiaqxwpm
CiZOQWSj+Omre71wRQi8rb9HXG9LAPYoYRvkBafWFlAdeh7sPlcZiuy05hAB0Uba11tnw1R2wfho
4k/SEKI8dDIsc0H+L82/CiN2EyP1ivyS4M8QPmk0QXgXNiZiLMEEpzP6t/xPMX3mJvDdylV00n2R
m1vJpaFPQrhLYmut8BJSPZNllsrf/fSD+qgqWQ2dBfSP5TVqUTZcJuqoihqZ2brp76NkPyHNOZuL
RoDeMl7H5VnCxZDgjUl0382qb42Rm5A/iu426zHnwV9NdWyBDUgEvPQIF74FhQTjSs+WfWTrI2Om
sarazfC8+sUvkAE/8Z1MA+9HBkRW+56B9dvnQ20AlAQ8QLX+pg0wS8k3EjxfBX8wetnemZU/Wxh7
M/uKquLbb6frJCm7BY1czjb0MxA3hThG9l2X4yPkgsdoNLnDIFXVglcZGUKRL16Y1OvmFG1Lvo5J
2svb7Kc0lPWk3iMDwVVJjKqib4ZsfC0qdiMGbr0Y6RhY3urDJFSDRSWqzX9qxJFZa807q05sdgGh
94Rbwxezc8Jw0j2rgDW24UNfRa9pnL/xM+wGYDg6gOeEU3Z5A0j10llTC2CVSsjkNADxAIgdHTJu
O4FsLAl5tYNPy8LOFYQV7hLyphV/WQ0z1iN1SXYn/9IMTzN78IOOJGpEOhRvez8VfzmM8LrdRuO1
5z4MAjaoypuW1K6pMx7Pp8PAS1Ng6l00Ai1nN8PrSpacVkqcqAF6TGY3T6yRPhVdgt5SPJOI/MMQ
CEhn35PWJCnH8uwc1g5GFrvJLkE0rZv6kYCptVi2diycuerVKVkNwF2tuF0CC1xZglohbGB5Nvzq
gzVOLyxUdtBqQH5brtkL2K7GS9mzrEyts1WweKRkTYL0KJsUPalGlM/kSp/smG5YxzioCKWh4ynC
eNePwYaTA5WN4s1zvvV506SMXZJmAj38win70EsmD5oNnIV+9mekckpR/jnKXD7yjsTlwH7tiYGQ
5fYtC9qLVqCoqJiNTKhz6vIvQ4tn5kcFYRjwOJkQxJhe5mMRmbZWiNIE/pFOiZmv/fGrtX7amPdi
SRzFXtMW0srWMO6091zCd3Bnbun1sM50BMR99Bbh6nBbE+5npdhvoKBoEBJGelTHefOuT9V3xAA+
U1Cttj5c71Ivf6yxeonze6PU+6BjcMAuiAPbwIIQqto2sey3JO93PsGySpNQqHArgOyKSGDI6BH6
TLwlqoVAto2fo6aeIc2UbjePAPNS7s7xJ9P9j39CBmzJdiUo2AdZDOek8qaM419Lk5JMYNek7Kyp
wx/bqVUCL00L+euJKJaPUkNa1UgKjGVvyWpdXeto5E6t11Ykseoe3qws/pPz8QcOyUGWoA5DSsuo
b5R+RDfFmEthj5LE617ut0bYMBcNEHJ0ThbUnjrg7keksXyCGoOw3DxKk/2eTd0+9qVTaONbadQV
YHlHS4hjjXrGHeXJp1ivqocQaCnJnOhY+Lh9MALFMrq3JPEfmGmvk0GMQjXgRgOThfXExOzudD01
QDuxjcIkNtMzlob9ks5Y3tL6anUVRW1/Fkn/nXIzccUbo3HtOjSdFBOV5H/YTX4wKz3C5tRiSlb3
iqbcIaCucj2FoI5TZ0bChfHte0qG1wACLj0emM50wl65BN/RFmfYDggIn8WwKdBmILzjGJXxqLb6
EnRU71P9OKr2Z8QM0EkIvQp8DWSQKm7MG16Nkae/4icNonQ/MFawc45jvaoo1EyTAZQPHDPIfzAS
XcqwfwP8/FInDC/QkVU0l3JIvlry0fI740B8mSdqqUn5F2p4q/IRzmlnM2R34jo7MVfVbVeDelIh
8ijRxbGnH9QdObuT8BkS+Y7GeYMpb7JiNzX8986gXBo/21byYqyoVsZCuVRvClwKPKG3WCZLsfyY
q2shdn71L/6qQFcWCo2otu7Uu4GfofqQBU9aGH6rJhzgVuUw3haEXo/XbJmzBYtvN3gO+vDRtZmb
Sb8y06Bq2AoMLkP/lRHIHLDgDiGsCNpkW3sk6ML6DNVOlb0VFvEIfuQ08sf8MmNrAsnu+niOywkA
5/Cr0TUsgSR8R4HOAhIYGQkMgjZijPmDx2SVm4Nbl2IZ/9IERK5eH0NiAwdSnQz2Qdj8j3P354+d
V1Q33vSTFaA9IAFi3Fwr+5Am1zLvXoT1ypbQmBnxcLBu7OIaUR6I/jNSiluSizXavXR4z+NHBZO0
6Ew3mR8VFVXnDcE7VjAi0rK1RLqpbrBI4DBUkteuujXNTVWOVW7TT3VeJsZtCApzYobfJDcCdb0R
gWyvGjQ4v35lj0B3dOyuOh4QUP4w5RF5OTX/varq7gQZUVF+c+sZmN4I8SXRLGcCnTTQG1kjhX99
zrveiWp/O4amU+DhGtSNsKHlvpmtK+fqLVu2JGzmFz1E41co4eTrhBDCeDV0mVRswMFQ3kgwps1l
lSdPngWwX0UlUi7j7ojUE7SLYFlcndorLLQ3MEI7n4WqGihOOSpseZi8oayHNGYheuVdc6Ap0Yxo
9AEwm4dyI3DvRQyIoyLzKv4GJskWkhRb+eyL2xiYQB4+58rLi5LqV101yV9on+MQp99OVe62ceYE
NnQ0QoReP4PiNAQGMusjRx148ppX5Du9CkV4ejqcdVGj5rjVGU6Rgul3D2x0E4Ci4PnJ5dohfJA1
W6ADszwAPyywfdXMljZV8GrDy2k34JZUsnKDlW4jk608FrGUpzyRmklPj6LDdgPjpC3dGZNTNrTN
NuveFB7LKAwhv2B5KtivvfZc7L9kOmLrNAoXZjAOGb3bGeoL4BZjuvo0ppHpxov5FhnKS5LAvBlQ
YKDm2ypbck+M7DLbO42tlcmyYMNojxSdgB6E+s/wyBEEgW9HXw13hXnEr9nJmIxeav/YEgkeWlxv
7X6u7VsMviYwx3PUmqw3/lqo0g0/D3bnMmSQ2H8PwZYaqgkoSPFesrb2shIFU/TbzPcG4dJYQxQS
lqt3mMEbyb2WUeC2YH5LVtCFgfbzWqPpk99nGF8GW78JI5dsjtg8Ky9MKCUQbFQxHMP4SyAd4Oot
eFxK+5mNN92iy8jvdpd5YYkvUWL+bbMXDdiahP9U3EEx9VEsZ9dg2uk1KgU0nz95xglYkRLDjAPZ
rCNLoGNsDlVS7RCTzHeb5w9DEfrcgzT1W3MRWVvkN6kYHJvw1w4OPrHr7Rr0MUUjTtvGKaAXZrdI
f4VMHcoaGImTFIxPqRcws8DLGbt62UMPplt15oepmVwXT6hxbKPQ/QDLwrG6tnF3ax0elSXpgNU+
Gl1ij9t1Ls1Ofo7MC96PhEhsO3njf4p4U2MwumV/iUkMUuEcAD/Z1ge6waG/TX5qeXVvUbH52zJk
I19IFYAirtXszRjyJTm561F/56fOYCc2pzpyRpkBGrExJEJXanb0eUFjDToKQmxNUl81krKH6RLi
uZ/8HCGohT5Gtp5gvfAGswGrpeyhZ/JvahLN50+gRZj/GPP8wCSOGLb8qTptYH3SjavK4sngTo5r
bWtlDNu7kuMpKeR1ZxMQa0bPSasuWlAcZr14bSLd4LpiCYyZvU8h8JgJl/IozhbCPFN75So91w3p
6bleXUcO1akrti2q8yaa2TDLjBlQUTDkVyNmLS3ANOpjidVuybQqVcJXA2hNPtW0LJm2X+KwW1w3
eijeIkX6ylN7p+j6O9fsSU0xV067loNc0a11TWlXWjJBCgRKhZekY3k/AQgpygEdxcisAsZATJ3Q
gNHGozFqN1bjlCkohgbTPoaWdmCWfsgZEY7DJ1rkEysH9E/aSldbEpGZefLH2A1z5OXX5llQzH8F
o7ve/mn1wBHMFzUFlSOLu2DeFAqze2YHQD1nXECGOZ8SwoY7uTgKTMSMVWzJ3EYGwVZE6wW0+j36
qh4GSTZGwHHjTQr9NcGNMgaPAt7cGDNObyxewukla4n6iKqVLfAIW8meEI+19WWwhjGN4Qg0nvE6
6AkrfJmKd0N+ZOPTJx2vCQY3yc0TMnNnkr8KkDpGN6FaynaTCqFxwkGB0EBRPi3mUxNay6zMvH5w
5EFzy6UiNWAskkCX872UprZqRb/qk8azrBPZX3jP5VXGcq2JKMPSgaUMgOxRZ2iesD6Anh8yJzLu
pgkEomG3jda3ErQ82qpD9gc7j5n07NCQHQdylnHpC+la83zoGQVo+EkHQvRCUuN0JrlAHrwAg40A
R681xobIBPKxfouOx4iFe8vMjq7I04Yb8qZjSxtIuX2S9Qav8haCFlIcmdpwUzyjaCfEjVxTV0Zm
YKs8Vih9lsEvsADoDoL4w5mPx5dAZSDsLqk2K2pCweptpP6gr6JdUFn/X2b/Om9a6NGKBhJUi8/I
XRHWAqMYL/OgnSLqrYBlR5ao3jB3qEwrxw5L7qkSkokJS4VqlP9Xo+ocTBwZS8QOqJeuODNHdZNR
4s6N/TUM2r5okBoDjJoGzRHT5Armnl1gEhGFYSlkGBzs0YipSbrRcoD3wOO76omc0lGhF1uZfbTC
ej35KsjViy0f4gKN6wB/2ZTcKGWGPCw3YAlnhdnHdFeSIwxnN1juXcYriSY4up9a+hMM36WuOonZ
7zAw4sohlniynDqo9nrIM1xLNBeTl9EsFPngjvVZbv4Zo3CkqHMiFmAVLxZkFDc07Z08ZNBKLnKK
Mkjxena6IXNjkKMr2y7XE2JIud/UU+LpnA/k1rTBxRCvgnKhJa6qom2zW+WTxJxzRFa3lXymAwTO
iAEeD17OmmMyBQWQ7kCS5y96zyjTa0ZIwtpIgpafVfsc6azHj0mM3VUjsC/LVgbDxO5bwjOiqOAM
VHEG2OcCO/PIXcSBwb6eDmP+MsfGMZV+OxbWKcEXjtvi1Cw742mX5ClXpo22keGdisWV06PtUWxF
Bd0+/TrUpbS4+9QHBd9W0Yl1ofhrmcmv5jeA30AEcV7qFt09eUh8QPWosncocEZjMgaQoDE+nKQP
M0Cz/rS4TQv0KRVvFVBOgCr8J57xvnoN45tC+11xV+olTXLLMz0rvAhuHNTHPuv2JfSlQATbdAjh
WQNbh/Z+VzLGkeQUzgO4+p1VM68j/bycTMTLmWcjaQZwTq9snhMqmiBOLzYRpl4VSCz3rOlTAtk5
sj6rgOFhRA0m0zW6Fnf1X7MoWfTukRkzEgAyi+lge4OU2pI+GkKSljg4ELwhAStWVmxtVV55/VCQ
jsm0yLyqqFRgATtL5s4I6aYAyyXN2WsV+4fib6IWH/Mv20Bp1VA9SMDnYYuVPq6fJjuQvwziOUci
NQCHJkiMCZ1asMEpdhEVpDV9lTLOkhE3B2m1SgeLj4PaFvpXIfhZApB02aBhk53ZaqF4Hh/Bs4rQ
Q4SvLWsNHzoFEiJYfMs7LaU7nJlgddSV8Ec43Hj+AsyL1AuYat1ZbCSFbXrKLh1i/gwbFEqaooJp
rOgem5gpuUZkHgPckvgAKrnkuydyQPqwn5FpHXuLoVagVxdGj5uQc7vrjno19Y6AeKGJ8q7N6Tno
tX3L7ruHj62PPrU64WLkDsTcq4wSpDk6yYharahFFq0h2c5Y5dJEGF9j11CMsSCt4cH7Jit/R+JW
8FnPzgbWj8IHgECxZIJeqX0EoYSfq8ZBSZZCx/ykt9wYZE+WRnuolBB61DIqPYkxffZm/1SScFvn
GPT5mVS8A3axUedhlaH2VKozQ7ak+zGGN7P5tEXq9sZSWNjqt90kX4VvbfqQPXmAjlN7MQob8pW5
a6PoUgnrOS5RYHz8/tAzcrSCW4hmQ89wyKK4V6r83lf1WWFE39NC/WLAoB0sV8n4FbFVsl7jgUkF
+Zuaz76PdgqdoYG+L1CRyvey6xNVU3ZLzAEDxAWokcAc1+lJ0DwzzgiL8VSFxSt/gmuJzstxluKL
Wvn4PRMO8BSeKdZzzGwsGiJcJgrjHINFVmDs0WRDA4y8uW+IsIeZHtnrTscQPf6TBgZlJH4r9ciY
64LAz5UQc8TjKSbdBsU+K8Ees5G5ajuezGre2AJ9MOWWD9K0QIVtKA+jy0mLQDdmlfsi+7aWZLUl
75WdhY3gJGp8t1RSBJ9Xq7lF4Lbs9k5ceW7AwLoq2kPn5QT2hagHklZufZj9j8KUlaE7X44O+cYG
/xmOv5DxQJRLbODCVZA9YyuALszSs6iOM9Sd6diBCS+JoJQJkrezyyT/89kxFM29kpB+sPz0NTcv
vqXqr02griXZvZVBBPi9K2DbG0O9SczmPInIh1ztNj7aGBUjlUS8E4G2r7HOtkrq8B5k2juJiJ6M
1HI2LRD6ZM/zS0v5Rc2bF5Z9Tc8t2EOuykFxCWAEaQ2clNZ/GPiAgfNOcAOMx9IKJYbJusVnExBo
bD2qiHO069/MjaJpSPzs17zqXX3JW8zql1wrQC5RQHYcsxUod7JWSnViwfhPUFSw8+UnvZkyVT4H
sMS6MjaootjZpG2IqiZ4BLDekoaaAvtuwK0lqd9KMzoa4zLJ9upl+TvFZ2MQz46o2xDNefJCfONK
Y2I3EwksVzhOJiQiA27BhCONTCqJkYKEYit/jQlGHAN4YshhVjpCNUEiRJYgkqC8VQfcBdZjbt4n
GHbCJ7ikSIAxIGCItWeC3jKvP22Wff26smsW0J8aNUMAGa7uflFcxJgcCkTFUX4YlqQpWDCsPePz
hdJzBVkdYBf0gA62DkYhCUFYbcO1DBaESLRlpgY6hArPbF6CEj1yEH/Mgl1rTdtqSRUfkuYsg0bO
VAPH3j+rqFYJT4JpUphrDFQC+BnLiSVWy12M7YUVQgbr967E6YuU9ji0G6+On4N2RcjHvhOK1Mzm
BVqzf2uYH9ZBz5yPHFfpljbX2PptmkdFIRb0GNj54PGLIW9JN0PBVIdNvGmabFFzV2UkJseU9V1x
bIzbaBGHMOk3mxIW/LbXy/VfAwsEWyTLDLV044apWINwLjWeBvYJv/kcsfmBhTOBigr3/7j2+GKE
vzVd2lataQHI0eoQHfnDa4z/SL1E7H2tlOrjTc7k7bJwD+qHbxOm2Wl0lhiOFWpgwzoiom0dkZQ/
pkTIqrophX/qa1wH0/DRl92HPRx8omHpVJP0W8FWbyNWy0uEaiEx7QJpCTMVjL5c0WieQpyqBsC4
sXmv6BJyEb6U5GNAu3JFbTC0GBmK+LQvWbglwdOK34VERmZeE4/tMG4h55n/KT8Sn4q2sQ62qQAc
oCmGmBM1YtMpJeJVjEeD7zIgYjXHe183RFM3XsV/Wv57YdyXgIrYSEBxLgnwjdupVz8lQd5kxvl/
HBOKoc6JiQycIlYeykippikvpXyrh+HdalCBdECPR/A8Cd9tiSanVW+m+mz9iPACEwHS4GTMwoBP
7WlYvmU/u4TNW4thNvWVXUNWD4XcdpygO0lis7A9KYlNxr+ZHNAVt794db5N40voKKjQ/jS6uiJz
dJ3TBiQFB0bl6zQzEOhR+405ruXGU0dzbwF0JxfrzZryV1HMe+OqdPNVGM0+lVunDL8G/TPGvLPS
iQ8tmcAJiaGU7enypbc3htjX/jVAKDIqxl1r/VuLdLePeTzNHF2nBzCUj1I5Sw0DlPCHaBMAROZ2
CuABRfV2hjUyExZlS4HXhei6KiZGjHfUAWoLqj+JS0SSvkTCsogdWXtJwEwnMUFfyvsg3xe1kBKE
HrAAzyYZgqGL2+KK7QlKmipSUViMw1OjeVto29+qQJUiDlG7zenwZEpG7U81vwUjepMoCCsodo3E
twqRsMgLYAg5/DJr12jaBwghryuuhOUUw96sIi8PUBtNrN7rjZga7vdyZXJrZXy7tbHr03uTfhva
CUXjbay4b0L5UaDwoyJzyb92SlNiaI/fOFFvIZtoheQ0o6YTFzNRr1CqemXdG3iHJx6dECmUJfRb
PCwSRkX9icgDCgRsCRXpGJ6ePmL7w6ykErs06F4IlJ+nLW+VUTGgNDETNVRRjI8VWqVceSYsslVf
ghif7sO1bcxXSR52/QwqbblGZGP6FwXM7caXKuu2cOVd1f/oIMCINSAexydXiKCx4aNi4IhxzzWA
6bOG4/bltPckgoMymdQbjUYTKdMgGa6Vr0sURL52STRAhffR/grVG1KOmK0Xm0GTAPH1BHDbLjIu
UDwENNUpqAnE1Luizf4NPl8hW17U0N2EBhdDMwOHWfgwi0NpO+SsNivTncN5w2BrMEB380mHhErh
aK2Qa/nniQU42S9uo76K5mgkkqt0rZtOdOFsV4ZJOCGtip71BDQ6hNy8GBoOufqS0UAMg6f38K6V
Vc6uifLEVbj5NYMLquidMJRfZnJFterH/CHIkMt5cMnbaQA1VHskBRRgMFNnla8VGzNyys5AcRcx
axEI24dtIoW7KdMhN6MvHOVVi3u5wZag6dtJtx8+NCJkZ+D22I0Mfr6vgEVViuHEk7GtYuXYGiM6
Cckbel666jsAVa775qlS+9dWb9Gd2C8WIe9NCZAuz7ysoTuzoMuLhlUSWhuEiQKRfNLHq5xKwBjz
rYJ+foZ6/AkCeaOW4ZoCYOfj4xNkdOsSGbMfGRto9F9Z8AvS1Y20kx+w02bZm/THglus8t9qS6wX
vd///yerPrn/Uvjq43NFLqI4NtkZbIEr8eRIgky4YBGZIgdW3rXgwx5XKquhBdFVgX8BOjOXkRdV
ZLxAOuKUYvSBPVwBObRPy9qTqPwG5tphx7jwb5rWSfTWFheRKiuDBQWqup2OjFJFlDKRaYl+i/WG
QhMnK38l4dvqqSofPj+CFX8PzTk0v6b0qSq/1RySeUcVw3Sv45PTgFzSdK0muXLa7jcdfvLknvcf
zFzBswlrPTLnJCvw0MJ09BGLyG89xVxsPuBSyP0jTgjh2CYo0GlLffufQHMYjC8Gs685rnDrXkx5
V/O1FPwyZDPRXr+z9M30X59/mOtV6IMa3si825gJkIgH5a1Xb7V+jvUbQsCQVZP9jyO919pL3seo
ET5k65+AHqbMGmnLUFQNr8xPkY/OMcDN8K8uPgPrWSpfVTtQOULc4kgK+bRhEq5Tq/mKQw3xxjFH
GCe/BEr9yjLb9WvQ8Q+zAEY5nOf2H7/LWBtOmx4JC3Sy7Jn1eJ5fDOrEkcVu/KMOr3LAnvOwTN3N
r7D/bYrbEP38Ly5El0u2q8xKZCoOwIxsqFPUfCCEqURS+6urHiFlTCK99Q066OErplvT2nNYknD2
UXEW5xgTVeb4wq7poyEblMBr9Z1GlEiMas5KuByGcB+waSiaxzz++qa5b1hl6KhVhjJgXDr6CM5u
GPU45sEvcMX35FgUlqdOugszZlbSL1tbNjZWcZhoNBdVGnbuOpPWCjwum16Dk0yLDvO88RfdF+NO
Zu3t8yB4H6OXwf4bYm/SsNGHbP8CxFqmQgIpm2j9c87v+vBvpsfp1L2dY0vDCrjLyhpgKx6EST3Y
4yK8w1/2q5i7FLGZ8SNxqZnVqpt2kjK7BZIjFpxLh2/ZRAX2RCaytLF485fCsd432dvI3WMwZSXZ
J2TI21J6SCVcOAr+CCoKe0DXxCFINMWqRbBvSr6nJfI25Y9Hfo7RnL+QVY88uOXMla1xGE7QCziz
jKl3BzM4DqpMgiTLwZQ9kf9vpNcjrJeIhQHc8zrXzvX426QgFGk2PMZsVACs1XN/r0Am0uiBB91m
oXYQ/DU+cAy1wv/Nsup9aIZV3UenIMXK3f2iyHfk+kwYl28dSxvNT/5hBB+J+mmBEub3mik7rPBB
EPlLPHROifyrQEUlK/+U+SsSJ/5gfusgRpKVnJiz5mzgGGZNyU4xvxnsTJR989sIMuEyMry1Ae41
RU8iTQWzDfl7hlaSUXbEkW6nZD5yeEXJN3sUpGV340BtHjS2E4Es0Wa2/A3pRo3pjrGN4IsuALC7
3n6U7Z+vfkZ8VmJisZXwkT3iCPUzxjjD1Cg2EapA9ajZnZYMjAP2SUH4LBEWdSXiOmKDVGYnChCr
fwGbHRj8mB4Yp3TXejwr+aVABl8qOxG/s/eDO4IUmC2uiGaXr7NhbRMhDLcZcth9cOga2Q2nt4kz
mDXdSN5VofmY2A1E1qGT4nkf8vQF5fJKEFJHbkCDBkY56P2P7WMBwlY64BmF6AR6lVGsTQGeHfiX
xHg75C7qPuLxALRQt0n9ex+nowLPLohOBjPUXP7SC1r9bRJ9JEJ3Qm0LfgbpMoUnU4dIuXO45NG5
BCGyPNa9fJOepMvz8Xy3/ESzDWGJZ6aG2lZwPyCot+9mxeGf82gjNwvfaf8pK+IeTs261zfs/IPu
3BkuyYaAZFJ9hYlas5Flkk5w57mUktfZ+rKkHzStFEQjtxNr3PjdD68Z5s5whR3KzztXA58pfTaY
wPtCuBYraNKTVmklUZwi/gBbiOwQQ7oNUcp35u9UfTLpFOyNl2jyV59pJ6BxVyHWmsmWAfNvPQgm
f57JssnMscqPsYNxCKeLBuWGVoSwAuDrPTRPjMxQ8pJg2pRVS4DAUsKpqwg/EYuiTpzG5jT8R9R5
bbmtZEn0i7BWwgOv9L5IVrGMXrDKCTbhE+7rZ0Mz0/3Q7Ctd6UrFItLEidhhANl904q3fJjwIw6r
YXbY0yHTrsysJZFC9URUUFNlEk8gE95nJ4ZOXEfCe2O8dfFLnBzzcq2xQalZJ8fjNW1pe0LMct2b
H9Y7b06FhD7pWRpl7D804HLwdsfn2b+ar+Giou2zavsRaeZT4JCRsqMXSgHQvaGh9CgrtLAwqeBp
inANcbufJZ8GJFjC58oPnwiIme5zrX8yw1/6JjWSg7/u5p/FsaxRuBEcChx1MRTYjZ3vJvGQucLq
RUkesNSStRAMdvnWerTr4rXhDUWW9+/KHG+SGH+VP0bvbwhnH1+DfU9N47vhzAQF/5dx+H14M6xD
7v54MxY1olbOZTnzFnHypfjNKiYjyJ9WBgAI0gWbIVkHXOq+BT0uEJtK7V3tZLGV1HB78icHVLb8
yYgKkHKzoyfugxhATeatDjXYEuOkDVlBYfcEUnMrWE/G4JtJZ+L6VOU2i2GeIaVnr/rT9Ods/MbR
ySn0KQlZCDggQcBZjfx/m1RP+Qi0j9wttM2QMeqLMK/eTBCV2rLQ9qDqyQJvRubF2o/NBipwIWma
hTAZLgsHQIjAPS+BRw8oUVhZmSZNSAxp/vCnhzO8t1wn5bxE689Ey0nFIACbjFzmbMu2j66kMbz4
O7Co3fo7GDgdNLmLxJeDYFL6H0MGOYcFUeB+BJU/3xkRCNyPgEfBtP8I6lox/lhbzTpaNN9Ohlxk
Ft0Yc5xsQgD32R9qGtf83zZ5gd3Njg2Aad1Vz56dHWrrT2xAtw/+JrJm/v8ivBMRLyxfnYlbUpI0
wBPqcrNwvZ3dbSelbeqQgX12c7TfMX4VhOXz5CVjUuQkK5FQb4hpcGARwJVXVK86v9UcZ/dmvHMU
+giVigUCyFGPiJqcsHSQXFbRr0u+q/YA2THbsmJ0zURdlcV8jsezewnZdMPy7s7a4EF1nzWlcAi+
6wiMijz05pHEZtDvwv5s23+Mct6oPuOs4ZbATkXvTr8roxOVLPRSVN1dTg+c3FTh2FhlrZoj2c3K
MH/mYt3Q3RUQ/kjVHalc5GvayCtsHSbOIH9cDS3jACgOtAZwaBytLfYdVRK/6jnm7PT+tSiYSyDU
5elNdLc0Qf9rx71NEavHtXfOMtYk20y2cQIf3Rrndf7TEtryP13/idI4/BSW9Zx4ZBxxryXvnSGQ
wNIVZ8qarYZDRIPbZ9LewQe4Pvin7F62v4Md8plnNAXqlUisPdzb9K/pvQUT/MnmlxhgGVwtvhNN
f6zzq/6nwxhFPlqw0XfZX4EYrOSHYf7o4XngDmjpf/OMuYP+o/x7rO3j6JVliLxNDElpop/UYMeW
xqanQzdJn+P5klTi92GzHpyVVR+wqpy7ViJ8Em71cfpS+eCRZ0MLY0lr6KOW7Sc8uX0DBC7nBJZ3
zOlP3qfePDu45EqGuP0AFvgJca0m1BdGAUyhBIgGhliozfZlTjpgPKciZuFiQIBRsIsjm2xgtAqh
oqM8WmzwEwukhRHG5GTm9R8DN37JbN6Ly5PNQm1a+1nNCkKT4EwFrwv7yzGUW9282s4OQ79OLQa1
OdYTEiYxcJwnSKWm+cltatF+pTKlZIr7dXrUPOfgQlENGIHBwLKe9JEikQ5WB9YadhBGI/rRQe5m
Blz6Lxzdc+tsRNdazYM0iuDCj0K7u8WuQMicOfQeyZHRwtt4b8xLkX8mHYvPt2e8meweOf+59mxT
9CJPDJpSrCLJ5ZdoO5J8Tc84dt1gabBWcJhu8Y2NLLxB+xLYX4xEbOdFMicqZ/cCoVUR/JDocUhS
2oIwCVmEgV94pTVRtNlKRzOq9ccw3Rnx06/4xFKeaLTZLokXk9njZOu8dM6t93/K7ifvfxvtp2DN
cYPT1FwM7rgZc2napLr0lHXvjNcaDa7ZsehWbOFhw3XvGR9XVj7X6dyqyW2bg+6WiTdHH5Oht2Xy
PkBfN8u1TrWcP9w5uMJYgFTw0blovF8KKmTb/Zp9sB5Jh+Ku0DmGadr75JLq59EDp7/EbptVb077
YXPd8y0Qu7NQwJeUlAfNvZXU8KA/4x7ZhbQS4czI5q/zQLIDP6YbfQj/NfdeSFzvY3J1RTG9B+oD
NPkQXuOJtlyqrpkBRSwLc4ZvVOdyvBsGfyABmTLYpeYbp97EZpvoeAxLUg8J4gFEyK0C/dbyNy1t
7qXkmtRvzhasnQqYEe1nzXqedi+zZOppP3X67mJoqDlcqd2ICDZY57jDyX6c0rMa3m0K2OzDgOCk
lc/mvYTnnjnJc1Y9DznvXZ6iSC9kjj7jfcUTgTYonswoO/eA8FbczHfbOMn0EHUL4m4qPDhth0Xx
JHnI0oBWbv3oEeylZ5dHCzvjOmZ/70CiQJHnvlZYF61cT9l7AKmvebL7b9/g84HDyW05j8evmrEL
g99RfQQWELByzVm6JRw1gvexVvX0ZXHB500Tw7uBGiYAMSUppONpORGQn0/HHneyICWTXfJo4zdF
oUbv51q1sLyzlPe59Ak+Bd/CyNsrKJ36pm+/8Kml/driTCKD3yZZVXwKXITK10FdBs7DA2fljrce
sdlgO414QotomfN8JAN0Ogaj2MMLLm5JQp1d9Vwr40+IHSJlCOBXeH6NcVnxMXb4mgj7oBFGcTRz
zRFbaDPq3wI4qfg9akxkWbQxU3m1E9r2EKWB99gjf/lPV/+AerJS7kMgoBilvXTXof+35ODj/w0n
1FEOHtoMyf2kHy3KbkP3I/n4pvxq1eunOAJ0z/C1VHCeFJVaiMmj2JVSJ9VJd3zIFlBhBjBuEs02
ZlCdZ78Ff69OwRB4MifyFvyvnoGVbgfbgXEUc/1SL2451hWggHHKjM4u5IsWo+8iJ9N9sUBCL8Oj
n/6xUImwlrEdYKdlT+NC1pQQd7Hxq1uMHxie+nlivwC9iWfTaOnapPaIAFMH6Rbo+BCRYOu6bU2q
3OYREiPsKBxD4KyHmIPip/LXuQZ5eUP/wTisGPj7TIdt/cEIaUHGKJP6ytW/HJ6vhMB44zGZaf8k
DCy8nocw9nGMlRtHuZu5yBRE2KC0d1r/duHIgKXqVgk9MnnBCMj49D6k+1zgUNX9Od+rref7/MDl
PcMTdiOWWfwZ60sWQAGZJ7Y6EYOQ8fAGt5sbftT1meeAg67b0lXCQZV41CO37pML3R5XKRULFZQJ
QgkjeerskI/PjktVahWtazzCSflS08ai52gh1kaEuNNLMOZH3kj89sds6DY61DHf0OHsa+ZHW1cs
4teon1vyOG3VAquZhojqoZWTFSlfmjJ6Jziq6cyfG7/9ER1XUw6BiUkpCC7kpCbrUxBBg6bcsu7U
Zn/mNCdze5P5OXNann2PU2lKaKDOezQI9RDlw2U/bOf7XUanBxBaHNjUsq1NBYS/i86GC4PCeFZl
BTBM35nYC5Ejd1w85txxv0UfHdSDWhGizmSr2/gljNxlwSxKmW+9+nBHcmN4oVFioGMx/Kcprh3v
aHlSoubkLZQGHPPWb6c4Kld9RY2rPTutOgtilks4GDAHxT9+Ai+ElCW/mb9czQ0i5iSewR7yArTk
eK8p/NQcqLLe9tZ1yw8Ag/9UQcfQAW1YFem9wTkZpuazN2eHNery6sJbR5z8M6h2Ki/eIzBEQ8AW
NpanLAv2xg+ZTnaRFgQ0xRABqBbpbEyS1bVX7URebdusxaDO6DwKV0wdlgmHODMITjFguaH5W9b4
n+YJFDtIg5itJepDZwpusFGXR48FOH9jOjCMdwghzIYs7TumEpOqwS8NzWfUT5p3cXt4cRvCcXhm
m/MQrtnckaO2bosCFNPhzk5A8dh8m2VNWHo/lCeFHLq5ou8YPQ7mDme4XGbNLjRIqHFgolYjZdMw
rz3ti8HektRiE+UnDX1GfVeP4hd1Bp0HBOJUPiNzo4sjpDrhXWe26wAM2bT0lia0EfPnXvlkKy7j
Wdy8S4NpKxNcEpmyeNggDhhD0egDUJt+C/ShSmtpqv2kuG6Yl2ee+hHG0HCX3muiXjPue/TCQju5
50FzmhLH5LIbW4d//4SjECoMo0TikBWLuBgekV1bB1/51uHfP0nqJdmVy6o7YL5vhGYcbAobOM6X
g3nwwpRjPKcrXRH9+PcylNqjaOBEZjZ4V6h/RJNKRCNMLi1nlqyc908WWibeU/9IXfvaAO3ZlDam
ZZCLjzocyqfKNox9HpBKswBvXErf+MaFYu8S/CsrJ+u1hyIYY/k4AvrY7XlznNdQMYoPiiK6Z+zL
5aSe3Q5VpnG4LhUWtHRRU7bkTanA0zwU0Bo4y5tN9acQ8csUhRHxJ1wGZACcnVYCU/I8tumuoca6
Sax6w3mGuDhc5Ji2k7s9TsmyA3gGniULd05OFFPWuGRE3WAc0qBXDmF1c0yucpigNlIP21PotMcg
pFl8StrxQUMR9RwBNjXOTuEyrlrx6J00PgpTcwnK+5Sweo8hITrEv7MYYgka8uAabvpqKq6lxhRi
ag1Mezpjk3oA/9ALYpE1sxbQkeBZSotYamRea9GYV9+GJAEF19gFfryzEW0W45haYNbBX4Kp/Ypc
Wkvyfz8qZXpxaO1GfBESHXIku3fh9qGJRctXuRKt9bebSQpNNchnvfHhsnbyqZBWjwmQoZAd6unz
YNkZQtCws0BALWRGPVdOBnSbyaZeyXFT+JZ3dyer5yTGJ77LoLvpNG/Isi1PfkPktA9ppVKFxdy8
0m7FMIi3aqixSjJHDgBJdHrL3upFxIL11jqPlmmd4eiBq8zaz2j+KZw9jxo03oov+hOwgHUelG1C
Vuaf0LCplfQ8+uMNzLkCgY3sPT7SGELNVAEh+s9Lpgtxnu+SxRzmNBvtXR9Ccfbm05D0MFRM8w8j
vbT3BNRPcW9M58ZERpSCbE3GWH8EHFN8TkUFPbm2xnPU8OJX4MizFGE/5chIpa1/TG0nhtYU/5E4
XsdF0cZz10lJmJzb/SokZfDvdwaVGs9BH++HBttwXDrDeSwbDP+ECEsNa3IgHYagZTqeJzljhOWh
lBnly41Hd7Pd87An6UMYSW8u8TcVHvHVf7/g38uUi3BlDnhme5Di0VQ8SgGZkr4jjsQaPTuDFgNC
1Lj7FrhiDw4hcowRvs7YflVqSt3z+cWKM7kzaXEIXNbHum4SQIeRi3w7fJkma3U4WNnBSdvfPgqC
o0yJSlO0TXYC81gJXxyg1HwNEJhBVFw+8zZW7O2O2FgAf7dJYjOzkV13brRgr3ttsEewbs5NOtCd
y+At9UOmFFOd8mEpW+CQvHDv1kF1mFh7guTsYmAHLInzzelTXNQTR7LA+TWirL0gWiwby4pWLd+D
pVnREw5oa91M7rcM9degJT2lheLdteyO0oTxy/edl0ml1d60rH7niOzXbGLzychBd8sGU0HbrPuC
M9xgGk+YnMssYhPLIf2kjb5qi2JkcygPemtmR8MZTplr3zNX7K0UY4ru4zOpQqUBOsiOmGmzZ1zz
eGxx9G79KYl2EkqHkr77E4OVig1m5wEmtlavKKP07d+Uny0saVwk4yXhllunMoBjjq9S1fp9jCBH
VpWzdPLYP7PFy2Hia+iychtTxVMnQ8A9PZBbtn9+a1bR/VrDzm2mgX5KHZIdrMr2KoIG+HVrXeoM
CFMfCnQJG5XWLAVXHkKgFMSDkJp/ihRoe9VjFm2N+wPZb8azPSMtNeUNo3MBE82PQXc1E1TjOZjl
97BsocR0fKYp/uanYaMsMQ66q5j19NLbS1gW+s62+/fBypuLav36Ehrye/DHZmeNlMwm5cDiJdhd
+VddPNUX7MGnAZiusMNwF3Uecmeem0jE5ADjSVTwcOmVM3JWsGoI+it1qz+FVZHvEEZzKmJ9uDpp
w9Hb/SndLPgkB0TGga/Yj6M9gb38+u/FjLk/uVE5IuxlP1rPJIeLizhLnFlHjokvLWOMlSmhgumR
7K6G7ygiPZO+dGbScMegISDPuOrzMQQkAImnqkS0toxh2OU8fURbmvpmZGl8mfveG60K9+zkzcJp
/OQWIlCNVUrFnp9YB+HJz6wvvgxTAnrtFp5Oy5eCegq+mPl4kAcnWfBeNzHterVN5i7X3nB8lstW
AxIZafxnu847aHVgnKoqcJ6KuH9NSYpZBRwyUfLR7PK3UnfEdYBKp1XTuPAs01jjgYbaTBxnJVPY
DmPGM+eOVX2wuZMvQhGPtKrP/gEl6GXzqCMMeSJWbtWJJ2VnDE8zomx5XrZ7EILQY7yETxR4yMWY
jNVn4ehfY8QXU/pBvyoyUR3JqsDG8f1w6RJ+3pAgKFdR5boLT9XpkVhSejQVgAWzs2hAYK2Vfjsc
I9mU6zzGze3WY3/MA4/5W43SOv+oqxIJBM6UmBlpsCEM3J3cMefjojdMWjo8IrKL/ZUe41sNdPND
Rw+TfTSc8CnCbuq5eDI2MT9tI8APo+MHaBsgGqD7mlkR8M2Gv6ht9HdujveGmXU3DOqrDEb8doWg
rmIsgCRFWbTlSCeWRk1BVMT8bIvVZTWZZvVRh9iuzbQm8OtjMzZoY1ppXm09jbq76ycAV3nWELgO
vLknfluoxtlrHvqyRueTo/Et1xKcKDaZcuwwLZPhgDmYDXIuy7y9WxsdGR39RXZyXAs3/hv4pC06
K17H8+C2tcuYHBetmKUBodcMrgnTIj/GU25kXX4LfX8EmUY5IvpW5pvDUU/92+gG1rFGKro5oU4E
Y/4Ei6B1rzJe6E7DIAlaYxapFwrBifTCPPDBV/AZfMcC1505CdUvNboohxauukFFCLrqmpe5tzoL
HRw+5FoudmYU6LZoBcJCIwrxf6aRRvqV+eadOBRXYC7dLh6fD7y7qDm5fA/91CH5Z64KzczPeQKQ
qTT85ovtEVL5YXKc6EIJ7fcQYtgHLJdT/NhkbIwzetGcaRhT9u2TPKqt2YvmiWQzKOQ20yzHXdB1
2SoMxEtoG8XTGMjbVKu3ThmEacKeVhnXeBWR6B5NJbNtb+jfeVQbK/AI4T3SJ5b0uURo0tRNdlZ9
cxSRUnzRz6b6bNMhvqf0zBC2m3hHwga8ZgagI66fa2sGEYzFV+fW3ilIm8+wE+OBIzEleJwVkOKs
V3aVhFu220A3C56rJnAXelMRf0TZ07IkeAs77thGHJmM/xTD4Ma0Xw15zlTEERHZmzeCWnBWF8KT
/ayriWJbWTbI1KDo7hNe/qKdXAJHPlhco1WrVsNaorqsPjqVfbH1HuwCpoxNOjfMhRDu//9lW5WQ
vMO+xAMUNdHVzgIGJDKCjGpST2lUNkLqvI4GvMlnq7XI7j4nUTecHDujigihIBnzeMPKW185flcI
u0g1ZVd8kZBCJZh/vphfhO+aeyaaP3mTce9z/M/JTsNj47ra4d9LqoK5xobR479/YVZqSXXorWka
KIV9N+/VEDUoVkqXkZ97hzHUXMIq3SOpVL/hkBEcRuVwhotPtd8Y0GnqNtt4wDG6vvYPgYj+2o2p
r9m2/IMT/akmJ9l3OHPmH//3ZQhKiU2uMQ4+jADEHdobLL3Dkziom/Brunp13AETsw0SlgvPoFID
LnW4AISTzPyJ89hpNWenJlpx/rU5rG3k5NzczHL3k0PLlE097IybGXdU8sz7CcPFtBcIfpK4FGSW
aZNU9IgMVMWWlFYs7bneJeh6tHUz/QwzKKqByq2VIciZd5VmnyqbFqQhtTju9HwqQhh0k211T4Y0
jGPY89ltdXPTeAOGAAtHXcA96+Dr2GfCBLjqEL5EgJT6wKqeSjXcUov1JgBLsI1L7sG2wuiRhXiY
9IgHiert2NL3hW69FjKfue/GhOQAO8HpmZuC8CIMtGgsZpxxlv+tk2o89GGqVroLl8KxQE/02U6l
Ef6dUlA2hCyknoQqWbJLy14NetxvU23MyQNr3SmKKclyAyfZiD6sHik44ii1wnVbCRhTnt/uHMsm
6tpJkD95mG2ntbCo7qiST2EG/qmMphfbMeUyt2qimpybFw0qOe1UKKh+uk/CYnidTxuJ2bScLTkB
5jnpD0psjHMoHPMkHMkUloCULlQCHTFW24oLkuI78VoEbrgTKNjLum1ThNDJeJV6daS3wn4PyZg7
OkvJ5PeK1KbqD+BAEy6/67TqiW1JrziIJDxnAVHQROCZJjSWMrRvX0MzqV/FIF4dv4Wwb0X9UVWd
fm64VTHTiu6+zZ9QNSOf9qn9rrW3OKxv2K+DXVxxHkkVbgFHyYGbdBadouwQ4ysjsh/RZhBPUJ8d
FkPVlb92CXo46zYqcfGHU2qN516BTTQkRPq8QqdAjJ4q8DQxMdvOwZkWupb2Q4sa8uLEphYpbA3M
N/gmR1wQxXDp7A4mhtt2T06eQW6t07tlDc41syxaTAacI3Bx3avHNGEC+gQ84jbwWaUwI61XegPy
oNSIBwW9U5HeJ7hUgeHT4wT7apJXqGhyBKRoPpq+pI4sdZOzzcGXw9dsdTOs9BzTWQByGs5LS54W
fw0CWmqGdDCMEJMqx5dU0z3lpTvdAsPfiiwdlu0UlzuXRMYq8uMSlcxrtnWEo2hM6lPgKVKsCk5T
QAVuH+cv0wSRTtgwmXKe/VPtvrlGYMBtw93Y6BI+TIt9kk+JjsDR3AI59DTFE6LIjeHYWQXjfVgO
hDInf1k5dfriN+waPFGXXO9hRxsouCrHO2H4WDSjrKYSzMSJn1BItbHDRFvrJalLTaSfeRyN5yEB
FRka9NdVimpm6UCW6VdO7Bp3pVtExLHPtV0SX22BOVgVVE6JLJTnlNv6JvZbRCV9yo+poO+7BwEU
zy+MhaeedprJE/4K97y7bUb9wzFygOTzC30r8jzGIQeBBleZaKE2OP3ILMOLV3XUsFKadD2MmrnP
mR2Uk0OAOhn+7wV8i7O3KUgyXNM/Dj339n8v8L5wMRghQbp6rgDKsOY4rve/L35M6Z3FMoAUlDSL
vu2Lnes156ijnIOBFjNK2YTUl/Cim9oltTSqmNLgvXXT3TQKhrL4K0597ogt8NZ3t1O4e0SBOixi
puUT7AMaRQ322KD6GuYfDW0OtZYsM2cXfqvXTIQUu1Zs3AltYYwC8HA2Oqfl+ePNmF9IvuNVMhiv
GRju/MEUt38v6p8bNuEwrRrGUZip9V2jF+KQusZvllDepzSqfzLHHg5dyHHQNUsPHmhr7WFhM+fk
9L6vJIEFFSn7O6VVngvUqqt6882euJUROSkXzHogKlK0enYDmJeckuN16Zng+s1fFff5t9eE38AD
LxzFgouiEceFMs8WjfYqsKKgT/xtgc3bpaP2jkc8OXQ8e6cyBDE32UxJRlHA4KgN5CG/K7Q/vkLy
t+lrkTE00zGlfUiLXXPrDxWa3VRqqIbB0TDjt54Mclo8+VQtnAMbun9VSTLmDKfGzjFfGOkQjyz8
Wy8suCcymq4mdVhFrrtwdF3BleS51934EaRikQCG8Mz2okDYbILKpvBKpSbmB0tbyEb2m6l0+k0f
kYG1WhuhxZtZToOevFEsBowne0+QBXTffEu7kR0zmEEEKZZhANJpm+o3Jxidde3pT5OCrmcko7HR
9Epeaoevvatea404Mao7RgDMEURYCeKlgJkkUgVgFWJjNUKO1sQ7hmby6BNcqcQV+Hz7p2xT5ulT
nV1a42bId5n6pKHatLgqwIpFj7IbUj/yaEcmKC0f6k5joGRC/DbiDp9rWdK85Gf1oVZPue20u9zu
u4OqMdB40lx3EjgqX/jD771vT1PTqfd9lNZKl0tu4y5CX3q3+xyuc5yIS+mC045G981uGNBWljue
ClORsGrc31y3jNvQiw27GDHkmotJTNd0SQTxnE+I/xkDTuZrR8OdQGLE+SLSzUviyIqUCbstMgpk
YQ3fUu8wY8kmke2JwCEjaTFRrhy1Rrj4MRt6Kak1e8jApmA1w4k+VRPTRozihk7aDZnnGazC0fVF
c6lEksFd6WLM0IjQzlefMP7V7ewegq95Tz352kroEWnVuGvCqDPvhIRHVw2MnIn7LQasiswXiZ6H
mdilZWwe+sz/0w8VPFMjWDs8TYQtIio0iSwwjW4vEnAyRT/Iq4jv/RnwIwQ3HVVcluGXPTTfRuFq
N9N6JjUWHUiZQ/AA2TzYb6UBE5+Ie7/VDWDXVrTvEzoUjC5o1+iRzAQyY2nE/oheYeNml9ZWWZSg
dYLBl6O16RrNkT5dPeFDT3MP0CftrHS0ewRnYkOzSJcTJ7W8ZHzHm0UBnOA7Th/nRjV4tifffe3c
YraQ2wzvc0jmhWtYjCp72u2xqK80EQVPRtJtTQCq3QwFRWINVl7s1resx0HSZ/hbwhxjxGByn3Oc
c2RlFcIJtz4OfM02MUSyHghhA61Iznhj6QngPDilgJR9j6ukXeg8BmZBoygWv9G1WafKQezMGGSI
hNQcRZmPT6E72srrd6IvTm2lX7m54Zzt7oqw+47MMyKJcSLji4iR00do9zgvJ4UTMshc56Kibezh
ECu96hKk/F26tjgbuviJOH+vgi43AZCAPdK07obhQ9/7nDNe8sjfDbjn60pLriUaw8pTWOT6jkbA
gfbozohJiFFZv441pa/DCUO6JK2/KWrL3tk9OkKs0gNRjwzpnfx7xcQVsr/G9CX5xpBZP8qY61QO
fIHdjFqKgvmx6MhYuxpWLKVRtFA6JRZ6ejVwt/bqoNkWemGLI83OXzKkNEHlwksz+ISntJT+FU4E
lNO6XDLhIHmmRhVMvs56gBtaOhE1y+U10Sf3orX2nRV4/By0X8FlAPdZHV1mVlk5EP+Q2KpLK/rx
TJQSJ+4/VTu1B1ujdYLRvDwYPf3sSFvtLkbR35REzUL5XhpwWLQws7FcU55hF1CWxqJbijQWLE7+
ljvPm6HREuXhyMGn8puPhsVbBYTSNujGa1sAp4p+9JDxeR1wzlQONwDb8fKFqyX6C/vrvojDs6Z3
1qXviieN2cERwr6SuA6EdN7iga3K6iW0Ip39jiw2xr62fBRj/lmM9aHtimQ7jO4Dep13CAWUdc3j
xFT++8Bpj4Borp1QqRKEI+F6xvHQox0XZYsaEWoCkuvQN2rnWbV+iqhAwp49h2BnNzYTXH7lE8Dw
wRKfzegFh7zPtAOTi9exBL8jAHQePW0c11bIl6WF9rSB2nYvC+7i5ohGOVoxZ6i40PdQgymrJzE+
kBIzy14ubN8tz2hAIDybs5VTkV1hIzjnxkzV1CkDBZbqnaZx+uQDi7VC1uheOVElcFZJs2w9HwNj
9SjLiX7YtnimXMfPmZ4KrJKFnT1kAiM1KxJWzAJcbdTqhyRR6dZpSS8YU0U9rKYtoz9W4DYnagal
MU3cugBXUgRiKrHHOSWE9SoyYl9BqC5GjCWzmdSVPlzJafs3LsyV1rUvqu2tc0ijbqdINk3j3Z7w
4yUyIxzbA5apqi9MEjVx1vDDNVrz2KiGaSclBpNrSxqYzO/EEQ4D8eLIexWtxqKp3kPMx5jyz7Zp
Dh96y4dwQkCDv/gx+Ea/9ANOr3CBdmx5K2X6zYnbI4HZes0XT6q2N5gux8YuCslQemXwmGDkBTmA
BoE9hiiDSdAzn57NjOs6H69cJvYe9KxC1eNgR7i2Jwvf9thEkHO5Ub/HRAb3Oi33ZLjXEvLEym2h
AVS9t01bCCtkIU+hj026bP1ymWlJSPp52hBO5CLdxwHFsTpcQpB6HfHxruKkxSkQRyDwzSJoz9XY
PhsGKb0ynPHMPlue7P1DaTe7BicqBbbWK9lSLNxmlO0713vqQo/6c5LhuWviQZq4CXTQXyzO4Fnh
nznnfNf91DFJT491wwJfJc3dCWLiZPbMfAn9X9lp8dKjpVZIO912sTwyCS2fspZD59QUpGqw9+n2
Szz032O09rfqpE6D1u3crDNfiCCt4PLDlPF17Mm6x8yK9QlRlhVarvRKdFvGOiSs6hwct1ngClfK
Pddh+SoS8uv55NOHYwXAsYkeMKpMVhxxyCiY5qXzeJtARsLFrRHvkspFI3TxOhWxi/LF3QfBRafl
AE2pswMeGNekymOENrgKGAYwiCUisIKxWY/+fqDjIMXOx1E32wy0tKz9KOCnu3QdtPnR6Soyl8M4
bl3s3bVPwSdNi889CaUnwPO7wor+xjU109xw15kjbqpvSe/EQ3ayGaIu4w6rSh3Yt9pd8MBz/cQl
sBhatUm0+t1NDc5fs/OvEjx88nPCCzJuo+8JI87Rgr25iu8gJmzig3+ozUH+4Bg26eSc4oLKZq9H
4YFSoRhUE+GuGO8+l93D01/L4pVvfV+eo/BMRXbY7JOWefCdQLRGEkX+SJoyaW3yuTEhVc/9JunE
8QCl14HG57YzSoIcWXicF/9hUw77UZ6rzFrT/l2Y67KlyBQD38puT33xVFU3oP1c3nG7Ie0SXaTL
1s7+RvJ3xCJcfSXmHwce+9KVi0Vxc5Z4zsj9ILexH0Nci7naosjUS2JMlB+FOOTXKYoIstm4J+qo
MMszeTeeYPr67mUaiC5eC/9pKi7+OXB2o0MEYouPyJV7IhLBsCVzxWpASR1yjo3JfVwC+0qTVT8c
aCOe/oej81puFdui6BdRRQ6vZCSUnV9UtnxMBpFBX99DXbdOV98+tiwj2HvtteYcU3pBB0iDE55E
j0+f3q5h1yFDic6bBf+ucmzziHqRTdrtvoV67kh+z2jy6JOiWF0Kif/PiC8yFmCL8aM4DurFwr0M
qgIZAm01IiHO8vsTUx1yja0TNB0xbLfAYVEyH54Ms20eFjhOmc2qlJ0xQqj7rrlMFIvkWTXO+IMD
+FL/o1/SNT79ksqefxJOsyrWJQTUlHKgA4LlVfU5H7EG6mz+jxBalzhsRNTfZMKDwHuDO1z9Ig5Z
7cGDaGF0DB1D+lJceKYCXPtkuQgLu7xdY766Fv4dVhPKMNWDSMTnQk+hipLee90wgXFFd/LYbj/A
Tadv6ZsSpHt4zS4bqHhI34wvQoiSyJpcQqI2wi7dC6tH/GM7bGqaXLwbEVuPzRL52OjsoiS0fmXx
AFgeR9TpepkMN/2mx8SjyDe/AWb4S9/Ui7HDA6Ie8EgNFW1yl69OCeS25dIZ/h5OizINCdoXz7V4
w/cMLqr7Wz+yF+WpbPWzqABQ4ad/FGDNDUlQe8MqvJMPVSxtrNR5sH275iWLuRzaF4Lz9QjzDmtL
R4WwQQcq33eldWH8bK8fNB8JK+h775mH63U7+BI32gBcNi17531xJWuULE71ikMP7y2Fw/j8gkxB
asV0C0UAUjbQCtju4BHOJ5gY1peIRL79sCqQFjazmNUZ3kCtzO6iU7DZp5QdF41yEtZmnLSb5Ap+
2KsZenT5ESbDL+k953H6G8uTNXkLgTl/q0SYAls2sBN3dCDhcT5OiKionXE4CulRkvfXaj/43Inn
NSCd6zBvGJTY3Iz+43L/II7tuiO2jgDSPFo+0NeGaiAHwycZX5o72qL9p0XMtQi26/z/48w2UiQd
uTt95ZdWqJO4v0SfEnWNcN3FZHQE8OACXncsIthnZ3JhYvgFCTexQDRtGYBr/kQt45S7NLh6hYup
0IGyRXgfLDlPiLUX6fI8k/5ormKj3tmMjkLU7/O9lLtfUhW9NpywHB6lo75X99UPCQq40qOV6AWP
xCh/3Vy/xI0ccOnt1ansjqm0HD0ESleHhLeFwybmWcLT6w/xZFxwmojELG6kX0S4u+qd5GLzLH3+
KUdQBO9CFpQGsa5bIjiBXWovTzPe8Zr6+at5Vo5U1YkrvgvuuMXZub3yq9LO25KM8Knx/a8YDV2z
5vBzbIfjtUOS8NmUH438qknbRVjQ+caPJOTDopc87p4BqXF70A/5ZsbasbUyYiLQviORh8RLUcLG
4dTPLyuLfX8Q8OdKgEq49CL4TPSLORr37L6BNd/SX56QGvjAzRhMJ+YJupY99fwN0v+eeXpPeM2K
c3k4DNMuGdBjhjIEtZwOafqv7v25SV2pOAL7tRC712dpprfnMhplMDz2ZNB6DEdkv4rTt9UVXCPS
fpk+HgrMiJH1KW7hdAHGYWSKCmUFUOgzHo8A3QWa0+0aT90xdEVV1Yf1v/Gn+ze+NO8YtbmgyEt6
KLFTqHvoiP+qv36jg9z8weWMjFPyJgavRzWsdzoXHy3BBGbGQ/raa7skI3QTctKLiveYiHtg2BHL
puQtRIdlxJfbzRZXiEmbGvubbYVU6NoLblXzh7CGZYd1nq8RlH29bO6Gp3L0A7OoBjQW+PA6KpmD
pgFs4y4KjMKFcqXlv2LzMcvnFQH73kg/crr0ciAEZC4jKFOyDV2YO4iEFhwIWmCtwrbGsUPiktoA
OT5l2TMh0YAHNAJ99e/B/JNTgrcetsKSJAc3/TL+IaeARAgFNH92wHBNwov1JYxKs825qpmPpFPo
HxzHDinkIiBfbkwnGoKP3bLLpQGyBVANvRLXXwPsGqJPSdqBnyL7k8KTixiNMKFBd1rt7UkYGknv
xFsw02INr93LskSFbI8jmqWgwg0vE4l0lBZnYjVjx0U6gDqUnYKkjxSAAe5ViHuJx2jsOd6Ghiwx
0NtD6yaJk4/HKM8zF9ZkUQRu5dJELFEuGueyem+sn5H05iTBf/a91H/ZkwkoojbVMLbLpJJ9jV00
jsH9ARrWaT/vJjgsXyJURXJXYtjlYDFdMqyWOz3Cefs0YJMdkH9W2m4lAG9QLibbu2r3wmdSAP0D
QWkj9hUmT6UXQ3R9HUrDod/2V9hdzPLPjPXTwkvukWmeKO/W94TPGuSaTYKlQelMSIbbAK+meQfc
LmWrZUYZmfmL+p6P6OnPqbnFAdiXL+1vYUINcXhurkucblvksAJSUPZsimM00ALfBtjcGw0w1vC9
cZHn9kRP7botsZq5In7q/y834UFtjwc0SDGN4xU37eIe3TlzEgPhToGY2dknqvtKPspQp+Z9ksag
g7BB72mDcf7UG5uHGheZBN5OcNFmCc68HLGmZ0aw5rFSXdYh4mMxkL2xVYCW+KJJhLX/KYAhRrNi
EB0lFcIz7qp9/my/wOTxULjPk9MPniUEPJei8Vx7BKrL8a3brDc6sygTJVpd1O5y71YDiamOOTrF
bXqjSoFiswCMIEJL3SPfRqfKd3FW+xEKwFBY9XnSUXTY06l7yz75kWJMATpfgOvgMH3oQKif36TM
DmmWnJpR/oGOoupyUsb1Tvk60hoOqzvrccT64pDV+zuR/gq2Hthr4pbUM8bLtUWZoiMrwP1En4FH
gGxbzad4oHE2BsUd3DmmTf9p0+UeZnLk553fsql0viSfSvNDSw6tfseNoCHpkqirR3kz5sgzWrJU
F3m8+qUqfa19+iOZNTl0CibpUdgZeX65VzDDrAaxF8ZeqfypUR06haSy/auI3xDF0Gm7UshJM0mc
iLIYYaPBRaBUmRDFrqJFMKuRPyWudEuStvWwtJ5SJh++ch0jbVLigU4KgUH1C5Sn1DFMIuFNxNta
BmCBKbT7ZKbTFdssY0umYzfdUmbgQHbRRSB/BVXXJ3RtJfy268INmd4LFgqVyDejQlwM8f5k6Col
/v2skY1ry8VYBeSgKq8mFU3Z04+6qw1AD8oCmRWOY3N/WBYkIvoSCHz4j4f2NRflZ43LeTTUrc5y
3b1JDvUo1ElPONVvPKy3KpI2k8ft6psXXCUvnM0528baCdFWxMUMRJdYtUh0B5oGm1Zj8Qaa6td6
pfngmkpiRR+fVsYsuoEpADM5t/VEx5i9ErRVA4a/Sx+Cvrce1vd4Qd6MeklTrUC+d+8SMp1IRqaK
17yMl/ZogfwfPsbr97J+aYEKNWCdy1vOAdqdVoFGvJT/S8AcbS/Crt9yGLNF/3V0xSjfixGbAOM7
iIk3jqs+v6NtedTP9nsV7+PZbV2s6C7TREc57cXtK8YPmxLx8ElE3G4/+7L9l0ZvPQnGz6+BPmu/
mt7Kbz1GXbC/h1k0uos3ONiW96mHOYYevse53mGI4CP18mV/Q9KPrWzoQNv65W5DMbNnF36JDRKX
V73bnbdZeUfYX21qfee18SBj2LyaI6tvwxvADo/dZP8tbdi1PW7KxGFC6Vzt1X94QjCc8JW3MU8j
VGzUhxoPiuq3LgbgUXFYqL4fD4eeZrNyUPa63tdZTzN7P5vhqMSatefEqcuxVF60x6GXjnzFUCBZ
ZiXFdEXm9KbzRpezu/Ynh4wQ7NUFXRxLJ+Age+Vr2hTRQn1tuOLqc+oQucjJsYmsDYQon7kaUmHX
2DQRB9kNg7HYQKd6vazCoXpsr1qIQKGfg2qCDwIjI+iyTVq7CutZeR5jKaj5MIdvxdnkwcVy96Mf
b0pnowVkfHIFzMpnSqOqITnHQr5PDjq5tYUnMQqu/LkPKVQYpRN6sTiIT9UlNu8eZHfMlvBgAHBR
X03fSeXg5nS6EFXWBhoAHw2X375A8neMXe9e/ck+An5E98PhaHl7BqfdnUrrXtthgWDIuMqcsu/C
YDXWknP99Ty6NkT7Msl3khtN0Dih1/mJf7XFTvZ4lSBhii39iUHf9ul2Lqyzdk3PdbK+FNKNAcuu
Z4OWW7MjpmAJkDYQATeu+PoJgNlcLU/Md2N6aBTCwI8iJRMkGmOTQZ1cQmgs5hqb6qF/nEe8kEwt
sHd23DVGx7OQIQlcfx/p5sp7XF8y4yATJvwgkX2XVAAZX9HftZm/al/rcpOnX7DxohKietZGJHPE
+XkQzWDCoMLpjQj/mh7DB5Md/SD9YXFnzF445R+BSwYxZlibIPmjp2Orp4SNh6B40Qdn7tzmt8x3
ovY88LPtCdlfk37dH98pKIm1rHEbcPRE7RKYXUgktgK4y8dcXr08AZT0AMh/FV1rB2LjxB4JeJC0
q5QliJQ8LyOg/PndKZ55WziBu5y+6Vpw8Kb3Yw87sBHe9bf6Z+2xnmS2wEKLWJC1QdiZzx8CB2sM
RVvbDJsizs+8Mlxr9OfkKFul24/OKNsz+Wr2GMsfzw2Vpvf07AVABYd6fZ23i7h7Nr55nZ4k2EBa
Ufu42cv94YyxeoM6WwyevPot30W75jiA2/hoLlJn1zvzxoDCT9/kKD9br4+/Z2ft7XrJ38xLE/MC
+RvSdbRdbMgtE38ccs58G/HJSnH5RuGEk0EwyORhuehfihfCi9r+MKbfVdRG48cVZ4PzXLE0p3wz
guuFd8GTxu9BCgCT4w/ikZ3Zz+L7m/In+soQ18Y2OcosM8RFY2PstEj0s0926PrMC77wL+aNZ9uf
3Vd6VQ45Xrbm8PlteFmf9DJHYKnEz1azldSe+JF+i1hd/qwNehReqn1Jz3OcHZe/u24LO6yK+VnZ
yL55oMvyLX7ILnE9e7al+k29sfMHUMadb6wJm5Wl385eWh+54YkqEGlssHgSv9XksdhT5o+3yWMs
+Fy3vZaVniXsBiNJouI3gs7B9rllWbT7LQILZ3XXaPFoLITP3s7nPUBVwlkKsTvLDxU+Z6t3DmNu
EX1fnU8yguz30v6eaHG1buFUAWEOlMVA0eHQ2qq70inJovoNZMUOfZIPTEZOvXV0pnTH50yctzpj
tK+0iNu3bt9qKsL7QUdtfUW3A3M32XXWfq4RyDKjuHX9Ty1/Xpd32mUJMgqPopfeckbnBMd+ZNTb
B14qIcYqhMkrQbbrZPqTsgLZPGGBEVL8PyNrKTM1b3hVwz6uv4tj65NKRBwFhNDMTuUNPz5Db3lS
D9qJW1o7Kbv5Y/iTb+lbf8v/Up4NGkUXpr5oMPGgPU78p/XGo8/q3nOHESBxVv3BqQ7U8Rw+X9v3
XHXNPUe/8t+wWwJUhqd1K8RC7KpnzDZHK6r8MUaitH70H/LhcaIominUyf3jEW/sxw51Wv5vEUL0
++By4aTtrOCxKd/SPZjyE3ECfr5Pv6+H9EzA7O564QloojRkFeCefhMYD95KE7GPnVY8Go61g/IS
ZJ8jj7YYr660KV7kj8n7xKXKKSq8+vXW2Ju/yU7aKzvyWA6YD7QNtTUdtvXWF190/wxOk+sQJEYI
gisxNvI7OEqOpCzpzQ9HaZRPG9nlJr1wukwcMfzuXetbvHCKAQYW8cC9cybBjxHdGQPBIdoigRZP
yrEOrgfdLyB0OFBMiASO29WFtf3b/1SEQhATxDrEEps6Jiqbc7Ndw9LrvgdPvBjBPTAbDzkHhA0X
Ntr4w7UHe5D9SYj4D5zfn5sAluTv3gqk7wQgfBYynchc5W+OUlAn24pLoR6kPe3k5B/c9kg4ASU7
oI9P6cc+s8l9TlD+8EZtuKlD8Qj+SDxmkemP77RvclrCJ3py9B0qZvXUASxEZDfTTjH9RvOwiFO6
Y6blrMmy0reueejO0yu4lb5xOSCuIZ5rGM3kwj7c7CCHKltuC+H+TdiU/+47Ykd26guDeIBs9c+0
yV6WV3ok+VdJHVL+yOPusc9wunrP01GIB7qwNZGjV4A0UgAwYKd/ypUBNzJtW6U+iLNoQDq3bc4j
tbFTJ7vkOP0b3vItneEpMG+8mbEL6br2cX8ZKQR0wKHv1pf8YQSsffcFw5ZHwrBlN8RQ2WPjlq84
atJXTg9Idz75CPXz9CmeuCSG4iovhAwVf9KlI89KsdvtCnGEwFcyFP5Vv1R6wrFqX1b52Wge4Dby
ixC4QNOvd/L0ouE8FDeNFVrSgTrCWF/ojPPPu8SBSf9OKbZb5TlcJMzPvyMSwFh7PwAPBLVC2wkY
Gj88Oy/XPX/DKKIWwQ5cFOkj3SSCiyVBEaMUPYl1qNrTrJ7zke6s6vVGyHvh1FmTGoHbHaAyrVgE
OmGXg+EHgFI9m6tlaKXR0OI1O07LC40p2PSNa9BVxP5H92xgFym2oh4MopdLYRuxFdFlRglB8jtH
04kpZR8TQTc5d1oYQK+yCMYQGNGHjlzMZ0wntFso84zeMJ4gCSiEgEyLkQbUAyZc2I7BglRIxx8q
cIqF0UOgj1+MAfNfGnlwH5hfzfSvuv6DKubCPQAQsS+xPDkin3eyYx+lfL8j2YIPv28ArFoMTIHa
uW0C4r9xeuOgIMEuXzWKsf4Of0y6E8XVm38FkQRUi0Xc+92WG1Q6l0z5QJ+jIMKe7kpn4Zuz6hIO
26eQiQMASSBeF05hFgA+JPDJzuIMgSpsj+IknXHvLhxKZ/rzDvXOXQla+FILSfODSLO2+U0MOnpz
jSeDl02VdIfGgDxZPNTUsKsrXiTWPyUg/uf/2UTnLc775/fdNu33gPKBI9F+f7n8fXMG8jfOzXJu
wWcTUcCDcOcJzkP+aSkThqAWEZ7MAlWwmKkRaPf/zy6V/8027xCJbpNI7Wl7zvLYNHagtTxSLgkr
YqbJZ2+j33zHiUO083bkIp9SX/N47OzMgwcQfQkeIPYT/sVteuGj3j7jUT+5rQJY6p4UyFHP9CMJ
DCdF6+anLlkQ1G9qVLqp270jocGy4RMWa2dfPMMH60IHMxphLx7voYB/HZqULexL+DyhxnFtchon
id7psZ5EWz08n2XG2qzu2kbxru/jkfLgYJ3YHZies8eMURlKOxpR7KbwgkiTGp0HR4UNs4RX6prk
c9pPOxnoRBOsD7/4uH8N+/wsh+bhyh7BMjFwa++xglG4xvVbFkmnhdOLbEOwoeYcb0Uk0+vQfXJV
j3ApSu/+r6LeopYDbLgFMBFkEcb1NwRGOh0ZkR2r4wq0Do9PMH/WP+X2Gt+3oFfO/XPv4uiJB9WF
7egMW83To2dxYn2nfhaYkbYvAm4+pgbwbPgAHu9M7JXGJWZhZJIQTj/KudrpLgFqvAr+zp3CLJyO
8A8wMPOIH9k4E47qklp51I8ABDygsb41YEQ3I7CuDhu9v4TJP8S6qS+FDJc/8ahTGMED3RS0KzCV
8QqWc7hy8NbtW+PomyFUdrybHcrIU3ccDs0pvyCEOhR8Vqc26A5YJDC1vzc7OLWQLVO/3Tx/zCyE
JruIXdGA9imODusu95n09o78zTRv2z1c2AfqJ2ovCUvWbENQVT+HH2IMeD90Ti8N0Vah+kl+PDex
w+KO4I6eN1pEh5gMeF3o4tgv7Ds/TXexsTaEserxeBt/9Y8mVk7NRxKle+BveLQx6dNdjxYODuYv
r2VGvJeaO9aMriFw7pAHM+aQ4syyK3ME/6CRqN/K7/qt/0B5X+Z8geYUDEeEiNiPEOTVjk0bUhV6
MEf6J8Yp1OAPQIGURiSDuX1MI/zxNxXv1DSlKz87gOW+9kYBnqg9b5mf4MsDk8Uz9ZG8TH8Myxjo
YbGluuOYg9MTKZahsbZG5d2hJwDfUr8xq1xLvIsOuzcJNxyqRurs/Ev/aY8kZxwbjg99XH7n3/Ih
ibNXqEkPOYTZlOrY6jzlz6IHkfhE09ffom+tTkGsmuSyItC5bm4r6xUCg8XXYw7X6MBv6bd6W/70
A4eviUULKM9z4eTMC22Vlvn3+le76aHG0Mr80Fa+oB0XhIDpDtLPHlglSleEqsZJP19lAgQU9E4H
psXdK8SOrfXJQGneWjNyrgDMp+zrtxaRk/2gAQks52OiY3ZKt2LpU5lLf9XVTrfd6/wDdUEOaebz
KQ1/NCK5Ggn1UXGczsAQx4MQMIIU25CIBCorTqbbq+rqg2vs10/uIMtl/h4lAZVfZyuzO/xVXUSD
x2U+s+PW/9SjRzAwqWFMkm/WEHYdXY/uj+m1m3iYUl1jpwRVrF5MQjjtioul0YuYvOJlfMl+21i8
yQcsTT/3cPSZHJ8k/qd5+A93k3PT9tcYZ8thYbHoP7GNLmfIhtESZjsib1gRkqALF/5L7gtIQm2Q
ezxUynbawmJlfsOKMoTXo3lUOU27xQaqS8gP2Ldslz7pm6wKjHF6W47Q2Rleh+BV5so/wZ/c+XyO
LEcs1oF+fJyV/Yq77Pz8aPhB7w+qa3QFyt6iUCY79upIP33QOgBNIpk+mOZpN+0Ddd4FoRlPEG50
HmDkIxf5RgNyR+LVqdvCaEKdnGeHgYQYFzSZa4g2o5/SJb2Sm9eWvdpHMMYOpbuUhr/y8f7OvpAF
wuhLqOLZh/ugFifdTocFwQjoLUDEZbJ8rWm5bcf6H8Jvg6M6J9NJZn9lXrFsq4XEJ4RDdEWEI/Lm
lpMKjINN+TLFZNEQoHwqNuP3I54iTJnvwlkkKuk0L06DNVwlkhjnvpOqItdvtfQwSaRIREuPa83c
lvmq2cuLWFcEbBOz1Fd4G+QCIbCIZqaeroGGBk+5CfIbevkn4P/Y3tEh16Z136496Bjl0eIlLzIa
eCkwUdzs5H5w3z5yWkIPeZUdcdHauNekxMvS8N5bwt6YkGqBnmEGmnf3rT5ozJ+aKzIKjZE7oCDP
lH/rHP31aIiQTxPGftOVZ/MuEALXQxR8aAvx6quy0ZtlU3Xd4Fv1tDXSdLG1B2EuqSFOcdMzFdIz
tdgPINBxvwoyh1YgdYpK9ixmQzoiUOOZJS6L+tOIIG/uMO6MpWz3JsarqYDo2ej4pAh8rnCS7HVT
fKYaBNOKOAtmKjJTvyYYIf253Wi3EwagUZIUHgIdgdkhWXt7pHpRVjclEb/cWADYwfO8oMCKHipR
asASFg+DRsS85+WhrkHByeHKEXsUyIwn7bLg0PaoqgAWTJAZZ5jMjp4gwEOeOeYVv/XVa6huq2vn
Zay8FRV/+ynrhUOyib00XlcS9LVyWLOhn5j0CGB5jD3+k1migyxaOUpmvt0kdwliHfDWtmp9ZSJ+
G6O7uhLHwyb8I0jqRoXNJmmgl5ZT2iauIVysefa1pmaOYnpah2ZOqzxBgffMx0qk7pWLV79cM8Q8
SRbK6wOXdhl1dzESxXTDIwRQJZcAerGboksIwVPL2790M4zmCZ/M2XoU52FMzsgWqf2JUvKLQfdL
rBsdE+8C3mYPtqksCr+9bhVcwGhdPf6VO2ZOln0/osN8B0I6GzGzGxcWC9X4FN6Zc5HyJ1tY0yw8
aopM0IZM0NojrutHjJGW52RFhyHQgDezIlIEMyzIGO4kfxQy3yJ3ckzvAQ1SflsXaI/fcUabQ6Oo
t9vBn8GMGmLva1KsWGTQP+AvOVAu4opd/mmJ2RhQDzUvTUlnhwBkvm4tUPbanUyBJaF6cCXESwAT
S8S7kvCg/xk44L3QtJchrIaNugphZhhRe6e7hap0qeVt+0z2mMNeHDf3xIjmNoPRR7IvnP2HGVWd
6l/LQ7dK23zQ4/ayQS/g5UOBEKXzk/EB4hSvBwTPtHvVSlBLLUo/V+4Ff8KxrJAt0vGn7Fc8KvRN
umpXmfOOzTZtgod6eRTMv7T3tdS3OkbhxK9R2Csh+UcgtOZwGPvwMTHg5iSNFLYP09fe9KtEDluy
npK2AC81RSmTQGERPH1iAoqHsqHZBtjKWop41a3ddid/mSTmEPlIhPzqJGTdDK33HIEuEza+NjKV
lPk+ncEDvSWGEBvLwr5TIbZLv2fYDqNZvTLkQOTILcBJtQ6NOQub9RpcFYQl+XkkDihLy2Cv++ik
ruXZaK1juWIKaYkvdeTF2uTlrylDc26n3dTd41wnmVcSDqtbqOKmGstNKy9+bnIIziIZ+CqXSFY8
LRm8gdhb407aEfosE39MRwNqUZg8Gpwt76tfGwYqnzK4YyznwgUC2PrJSEN+JwwG64z2mbLmaggf
mU8e7DPux0VJrsrviDzHJrxr91BUyEIn3U9JIayUSqAuN8JFnbpvAy16qiCQA5L/Mo3UOPvH3O0R
Luy0iTM7uxpqwp9Ly1mMVZTI+TJoH4RjJFvW/S1/u9UteVvgcPaVpHnlme0h6mtXghVXjt5o2YyT
cS/3TCo/VFa3vmSg8hxRcqdr2QBIB2ATT2aB3UG1ab5o0wGX/2nG/z5L1ot+eC8TYc+xuk/6l5KK
aB2Q+lnqq3Ca3ckSsJ+ncQ6m1uLP9PZgv+8xP6LtU9eLptAZQ+1qgFAgHd3RK8NfMMl1BoImYX9d
6qC5G77xJnnZwskwa6KCWgs3J4oRM8w+GtDSethhNUYS+U8WaRcOj72uXw/oeIpTVU9nTWovI793
lrTbWl1eMn9JkUISuZaqFEfAEGJBVggmzeO5HDlppdysexzSLZ1B8oy4+oFcvYK8dRz8D1OwZlWo
9VZ4b5WI3vCjiyr5Gmn04YxVZNni0otcelHdtkYSJ2URC66Mr/fwpxtz0DJA0YgcvfOn0L9q6LiK
crmeW6TCtcT5PlG2+ALbHuFVcr0gb8ny7kVMuxcrqncjXPpJEjHtzK9z6Nbg/mtZ8EA0xT0Yt7Xj
eEjQOGmcAHWEGJCjKnszMwSl9lPDMxQLhQn47+KjNex8FT1ydH2g3W6ttO4wE1x0M2DHqvIUWuA0
YRUtR+bQ8C+eylTcfffrgPaUzQrkOonYAgET8+OOwGsS+PEMphMGs0IRytbgT/2ySVUoqmbAhtxV
B6vTXO7Zh/YIrsYlyRHak78NXaTK6khAvN68Pzr97S9Bia0iJVUCvXsAcQOfOKCTIqS8h+CSD2Uw
IMbLAzGlkzk8n7siQO11RW9Xo1IiSqcgNZn1qGQ9khSvGwdfEurgJBytbnXroKqHHcequzJt645+
NjhRbKZ+xV66Wqon5YPXcKmgLa1XydUb+vGHYaPAoucZUKWt8HpsOwOTH4EWNOhNqOfWTr8MqgZs
R/Fxn5xHN65gZnle1nSbVFiZcSyY0hQd/BJduqHCjn0PByKRyVFD7lODgCxDuUwRiRoBKWhBzqyw
QD04MCFf2n+yDjqwo25JsNhj8JMj4W6ElXbFQF2DhdzfF8PDxheJpcJeM29Bj3NDFNHVmKILOqD6
6rddEXR330KygkGG2dwE6h8EczE+71tmjI+gdhB91wFSRuCbYNcz4m/VGI7LFjZZpC1lZAE8L6ip
015zrmj1BXJXzlCbnMGoCamz/F4icGsiaTMPu0UK0u1gDoGQ65QWqBbVnHTeMy5nn2fnIADuvs/7
JiGAmV7Ig1HWaJ3k5nFqCoRl2j8lXaN6Gg9paIprvBE2RZufGqU/kOHYaQQnL/6KUGdVm7CdiohR
anslzIYz/agE9aMgEqMJKTlSLRzSJJKLOrpzG+Vhr5ehVtR8V4PqTXAXrePJoWWZ576RkajeXeR7
GhlT2DL/LNV3w5hfzWZ6MY38IgM70cxuM46+wS3H8+cP2FWpKSwes4UT69znQULyc1X+6U0b9lBa
tcf+WUz3epDSgFvuL7ViveSD9Zrqt2taYifkkC8reyFMcF2K5Dd0g4z8Uz4Jz7PNuK184NtBi+4F
JBj5RFZQ8MtVl3wj9vLp6QieLMtWdOus4kDR5pYZnv3I5lM5ajDfQb99ys9YZ+xbXYOYF/N7tRjh
hPzJ4NQqAo3TctNVx+xlAgKc8KZbstqnx6tsD8T3VVkWpIsSPFLS82ZomaInWlikM8Ubyjep6Td3
p1Af29bEBlwBZKZOaxMpHgWaUQsQmbajKgutiAGNCBzG+AzvzA+ueRdWKmIRhlgzoYu8m2iYV6/C
C4H2x6u1lRtbA8GdsdVWfnmaBgO8M1UxqU+dygaswXp9dgCoubKDqVZBzx+LR37gD4CbIONPdRd8
slUNHh5Xv+aXtk1CA6bTvfFFMT9kRE8hVYTz5uWyGCwss0a2svzwugbMqFlmuPzMcf2ZlDuNujFX
wlm9IkaBFowZSpN3LftXnqmB9KZZySYHVXcNjdoIu7QJE5XpvGb5skqZki8BUfM52P1as9dFIDm4
C6RUhxiXh0s/hQ33qzym3Ks4U3lqK4njLr0Q8ivXbicR86gCVltQkD1gJhAQEaRKedBTIgNkea+X
FX+guvVWXGSHsQTBNPzN0h2jrt2p01ED5411jDXBm3BUVdB0a7UiPE1wK1Bowzi43VC4qYwYEAXc
usJSNd16QzoffRQs/oSgMj0ggo4QJDw+PvpNXd1esQLjlAXc5ze09Q2dqkMe/OSBRbZbA0VIw7Ja
Q2xAwOTp+j7blCgIM9pCqZUCCiNkO1tDs5JDpbRCko9cwr7PhdrAM3izdFRp1WPDRPhFrerTda6P
IF/3WIV2njMXok/YfP74Hnojlot2lxvsnfmu3jzf1jBz0Gbu3XKvCWjPiapaqONJhKarsKr/LPCX
2Vzx6NFbq63AYgXugH9bjDDHSJy7zeOq0zwmjTdTIJEXoWZRvPRYLjtPbWtOZSCySGDooilYdqZJ
VPfT3gUPuhWsQH9/iCSbvKcSUsMGkKFmhNBVIpy0DCfu0d80N1H9WqXtaRL41RKabvgv3ud1jXoF
rS4HmkJDaJszBsCRuvBzNSnAoALGLxR8taUfbnKKcI14zR7hiBh8WTiIO9UWnorzGHZZqcRETxIg
MDnXV6j7GRFwtMdIV5EO66m7FUJsQADNSmKRfeYSquDL1b8lwyw4yZh+haCOcUWn+X8kncdyI9l2
RX/lxRt3htIbhaQBgPTw9JxkFFlkeu/z67UgDRjVwa6uRhGJe4/Ze23Bb6qO7DQlaOoLQErU3XNa
uulZAuS5076RDaNjSzLSPLNmr+gQDBYd5RkLd4kKmS9ZX13ClKbiNI6SG8XvkAQPSn0Kk2MuLr6V
j0HVebOC7rgnHG02jyDQQGSSxfhnkgAvGKThjkx7p0+IwMiEtZolpzkESZGGY6eHudAeB9k6Vvu1
B7QjrAfq6lqZ/YpQj4jeqlKkAIJiyIgVhX+pfNUde0WZ6evS+ZFo+LWYB6k6BG3MX9MdfhLhNbtB
xOxwlJ2Mzjptqwse6IZUs5/PcDcCGY+tjFWH2GzNCAyKubXRw8osjjILhAGtHj2rlBMypxvH+JAN
09mQu7OqySHxwQVURBQ4mqn5stQD4mNiPczehIwUpGX+VodtKI/EYUw3gF9nck589aEm3q/48i7a
4TAOKFRk5tWqo8b9ad3Yit7I287AwgJ37j2pY5Y4b/aYdJADErsMGWTV1aXjMFiHh1id1YjEj4lj
f6YzVEYXLQ+qZaDsjHzH+Zi3HPzZ2zrVLuSVovyWWOXyWe7YN/087KL9sVGsY1ZMp0GIz0mgcskO
RuNJC/qq+VdETzV/pU4754E45cE8JkESoRV2zXs08MZMW1j2WWiKW2AcAH8adcC5Q0wDMta2FN2G
xiAlFK1LXExhzjrWjg54Q3mMnjzS9px6ocLJdU5Xs808XqSYfwxxA06SVo2QFCWvOWOtnQz5jSNX
3O2xTHot87hZtDfNdMfywVlAsbef1AmJqZ+EmE8Xk20aUrDC7zlAuziIpyEcMAyMhXpqVP1c0acz
2O+js85PhP4/Bt83nCEJ8Kt6nmb9vFrieeL9ZoAQzHoAEqt944zVtUu9QcJbSPLAkMUfMi6+0PUB
OTqu2Hg4vPEVjt14VMT8lFv07+S/Sv4Gx6NILL+JY7hChlOweBNM5BAqz4XkG35xWue/GgFa8kSO
6FTeZ8W6tjzfoheVsacBkqqF9yLWHAWI7GfxfuslSqKO/nURXUVHYIBzCy13vCPoFdBhRi/BkXCu
w4TtPSNv0gUOZbiKfxRc9ikPqTTiEuiDx1NYMk7pp85hsOhoT91Be5KM8iS7WM9mwoCBCPdC6cCu
dvrm9UEXMxHaDQRzFvoxGz4Yvg/EaYME/FOQmoQLFiMpBlr26+oJ+JqjmqLD4Aae9lI+zIE7menO
vsgQ1NnS4I6dMznRZ2ru5Z5hPLlDeKj/CNapRP5NJBbLfpwTs0ErAJv3oftMSs/C4UXZRVoDCp+S
qipTApIdw6qXmAxgTO/RSDOxa2pMlY9NHprp6W780QWCI5hCo82cDNeoV6/jGtiqLCgBGo/an7Yd
QqsWwg13UAOPLgsLL1PNoGr4H7XOxMUhmVeC4c86NenfuUjsiQNltjDyg1PLDyDsL1KB96mlQxnK
a5SvVyUBzRPr1zlZr4BorrGT/GSYJkrjkxnQqB4bJAkKFUKxgmRarONvgWIvv6eVfmsNlpoQKysm
ciuDmahHQq0GkkqTLTW+jFz8S7x76gbUu1KCXHvBWR/C5Um3lC6fNCpUNXH+lmGgwa0bb6qfTNqe
WOhXOcWkTOKVdWBaFtTiHLDu0iuSajvj4V3abeOH8HfbgHYSRkwQyEi7YxGPAdR/zpyXFp0wwXO9
sdmZXaujs8QKfR1pIZRBvdG5UceYNZFdi0Vx/ZjJ37IFJ1NpuDFfkqFhEtLYpYJCSVYKP3432bjm
uc3L80iEUUZO1MKYOZPY+JK5s7J1j1S77hfbsCob7AqyqnMtf82dO+X5Tawh+8QL7pPiFU75K3k9
TXUoheduvbG2HyDwsQr7AtE9c+lYGHxEVmryW6+p51apLip5yqUpX1SmPVHS7FZhvcRrdZHy6Gwd
AEm6DIDXvAO4i6hV3hczCpJiPGppc6QJqahBsSD063c0b+FQ1qiWiYqo1SNt15atfI6kdzZIlPej
4hVCjtBgtEHzHopiO5eCeK4j8Tz0E5kj/ADwVHThWMVh2myurGBuzQN1XP1OOZetaUNDCTsCKOqG
l8Ss7KrJhMXHIpreFlYpCPmUeOeJgQEFIHQOm7cMC/1WpM7YWGzHxOER4Yy7WPxhh1Atyq5MFI9k
cU97hblIzjLoD1NBzX95QASzEQsi93ecJdBdwP7C3J/KzF0pC2PKQvaTCoX+uDIpc6fYh1Hja1TA
ci+eVEs5JbJ2MlL5NCvzSaqrA0CdvbK4LMqUBsGHqXpI8HkM8NrvZ6r7xDxOswVaCkGX3B4lIQqT
5oWY7jZFYdHmnsL5V5IIVI+2nDaIzHXIRzNLktyZ2brFuqdPJIv2KKMQj2jX+Y0peoaIAXSzMdS+
WCFFYXSLfdQqAonbfOU2N4vE3xh0UIxXPWoh1pG6Qy2elKPd6XTqbGDWJLTUr23s94qREVN0rglw
Fkhhyc7VykdIxQu3GUdzjo9zGocT1kHjeRTI6/YqVuNR/KoDMltSOFZf2/YuK17Ubq5EAgPqdzeW
GTUbx4Geb4lQc8ss7ywo3Ix1xD9xj6CcUTcDIZWczBIbcGYutsZpG+XQ+pHHI08aO7rXV+hrTqdg
rzNQErD+KhYjULC2ieOrOav7ZcbAuoLmQ2zOKLTScbpm5a0pwFuW4s2gG62F5qaYxrVwp8zNNcQQ
ktMTKda5+Gw04AIl7ZDiTHw2RxpYzVw8NaFsp12TB+YinILWcdG4n8bXZYqCElM1g++ax61BhQK0
Lx2mi/om8dMuPjteATApAlbTO+7yHludSZNVk2FHdYJi5nWVF46aUuNnwDvkZPUKjrTyF8zXaeuT
Qc6A5KcyngRjwvqwNtqhqLDBoNg131KOakGy7EVCXT702J9ER2IQmz22z5IaGlR/Sb89Sj4SqImI
WPITgY8nzeLd5tOkpCf2GUN/BNd33KTH6G+m4KypFishCTOs2kXT29MjtZj/pG83TzDQWclwLoc9
CPpOKi65IZ6TLkePMJ6AThBWQiLd4mfM0Qv9PMbHCfEwbnPQv8uPQA5EzbCRpd0pTeGKmvSLqu+t
SCDw9K0lMmqqNWxYM8PqDmH8mHfUVgyo+tzTCX5PNdqanTSsp3hLT0uPZQKZvzFd1TW7LB9wNyA7
BCWpix3W4QVHGTJl3SDRCU05VxNMkrQm/WpwI3Om+Ofm5ktughmoV9LTQHWsd+PKT1Els8zsj/J2
F1DrV8RX9OKXNqgYB6m/tCSU4okNV8Tt4ydElwAlsVOrpLRNWVU2M3mh4Aagh1JoqbSuirwcqsFN
jvrJpE/N2bgz2B6r66wR+7HrA2CNhT2iA9dfhlk6kGQ99jEfXc2PVdwLG+tsBDMIWg1W1QwNSqkg
wcWuOSrExBEnGLXWAcQUt3/vicuXUGEfyN6zKjlqKk5+Wz8BZgOqM7DApkPDGfqQxExvhpjjbJRI
ps053CU2Rp/ZpB1UY/SHQsMBlgWMNxF2Dci2TVdDy6KnOH0RsHQcJR0CStLlGXwxT6QdIlqDJbJs
Jxm6cg6YBXWdVc9Q2H+24kNhgis1iU0bCEoICWAnkMqCBX9AxbBywjmlk9HEjxMRryYzx09JYvDd
uc2+akk8ajxaIhXkdkQZmH2KIVdzzl67Ocr9Pnm4JceN1lkyL7WBfx9CltLh1R/jq/VBW/E0NS/K
EkBeS3TyVLVTSc5uSzIPSY4rQ4UyZkZILkw8w8Cw0DbhyXuLhBeJWQQqR9LbyDbZyyAL+GzGunpX
FAQCZgNsS2aDP91BAEMQedMyUow/4mbaMWIFmkBOCxNre18R/IZnkOou27ZdTgJ2In6K6xP39n7I
fYGcFfMxkHzr4ApZbiOdWsuNW80XqmiX6negD3yj7m7shxKJ18R34dmNE/EtJNOaDNvw/T33sYsg
eC2cJOr36upYt23Pon4nVD/VjMsAdg0Sm+b1YZHQsa3zRCbn5UGGpsoMsBqYT4naMfBp6aouAgxM
oxswYwy+YZHO/KelgJEyMLYomobhnOTiaWifyvQ1nfz4ZEUL2h0MmqeVq319b9qn7EsgN0BNz4r5
MRG99VCgDGd4XS+iKTz1C7etaqtpqDymm8tKBjtmY9JGSuBB+S3XqpMGd0xU1/0osMi1Gw2Hg3pF
MUe2QDjOqHkdkSdwTa8FGo/qSzuXyhv16j5umsuG9UM0jhHRwXKKFJBx6rjAIObPgMmaPQogzN3U
mIMXv0B52ReJtmNz4I9d4Uaz4bQ4WEVrYa+ZuyOPAcbEjl4V+UzCCxGvjWSTcXkgVEBDo/8Rjc/w
OIusu9DAKiLvRNWFgDUDvcW5JXuZ2WOoRVqvACZYIS/rU86kA5sqPsqpImf40Jq/hHKTTNVTyhtz
KDErIa3TadvsPC2fOViTbgEFGF2JNsEvLN3QJQE5MYqDoJLi1dCUVqWvKPWOWyA9gFJKKm49cIjr
NYJ5pX7jjVx0AGtnnEVJ+4pBCClUs8oHgTECoZeGYx7TDKdKywxQcITkbbQCmqM9/4RGSn5iTwc/
pyICLcTzGx+tl8j4E/uV6pi9Bg9yT7drWY8VDJMjFNBvb4oKlsLWn0h6eYDnwDQ4xBQ4KnpKZdRP
5EATLJhFXEZFduzX7tgvqp3pmBXqj6UlzrLNgBlITln06L6iU5SghUe7Vgq9q7GgIaTFtVgLUEez
xaRndeHDBVGzK09LuNAasAivpfpu3U1wT38ZRpOnN4UYZ8AfENSen6kU8GAKx9XixUzk8XCkFSvi
Tg1K0KaivHejbTx+JySyNAIRUwLyNiGUSuSNvwZlYiJ0PnL8fR8LoLo3P0qLgGxdjkb/Qe6pwvUd
fEWBkSGZhGCApFfSchWNj4KiHMQw4mtgIiiyB6yWEC5xOMRlqEd6wL4+2OyOpUxiMdLciuuESVYp
G5icajiuVlDZqD9oBPpzRaRtelO65d4IxhNxVG6ctdgyRU+InxKbOyIwue3VBguKfhrXDJx4QV1A
VcUX5J1wfKNpK0ffM4v3XGZWfqZmTte3NWxQlFNJsylMmFXN3hrmXeKvbeLHTxs9QzdPQFR4N/BL
1o/iD1irXmzOwDVB/Vmi62K9zEhIAPRPW2ZwaUWyP5iLIykINT1J92uZQBkcoQpyujrWAjEH8KO0
QWLnjfbWvVj5K4clnH/WZ0fLoLIXI0/kBbbvsim8r/0+58nUtfmEyOIjW7b3ojfe4np7NafiZVPO
kBaEv+xlm5duUy9TEp0hLjG41Y4Ux5vwXafPjNuovVeEDaqLkGHc6bZuE+zXSf5gmF5HJGLjdtwJ
FXfglF7bhYDgMrSMLhis2Tf47QMHpHJV0adqBFhrFanOyIuVxBVYI6aC4oBRdsioEEn5ppRf0yFc
jCT08KIo6fBW96FZ1E9xm94BDzTRnebIwLXMYESwfhMxPs90qdFfks1w2fbRcyF2J+IIKHQ6Vk4r
KyejHcFbLX5NkaT8WSQywZc1yLDhbRaQiYbJf0pRWvTo5fgxLik2o/iwZcHAJjbLS0qir3aFhPAa
x09zzugUu2s/pEcZo14OHYGmNtR5wnOelSTLfXHyQM9+dalTMhroxmv+EwHhZK73skjbc8IOyxTc
jIDLiiRu4ZuxJDiqh1uOLKqU8bOEQ9dsPjey/lTk+YNZ2tCYpRc4qFfFGi8ZS75IDFsiTjuRRGqa
i2frETcpvFdvGpmlUfMpC99UeqjtSIoGgbNBi5Zw8Bm3CQdNncvACni1a8XCNFwwZoJdjSrtrkrZ
rZqzi6AXbDp2Cb8ZwlrM85ux8FWVXcWfsgFZ0ss/eoneMy3PJABjI37vWlcdydPe3FVb941a3ATj
gyl8GmZ6sOgNrtbUwYv/UN9ycyTzDsNA+zllJp/ggRAdlK1nA68Yq9T8ZMQaaa/XgWB5Jqcqy4Z+
96MhcgXUAU1H3WNhrL6MBUZ6FI6Zjfdbx5Ak+JJi4qvlJG/e/i+pB09Xld1KgWu54cJm7kHgtUAQ
p2y8cldVlnTruYubJ43A0MmWTVJs/6oiplC4xTW/oIFUlquK9zW6r2VzGYTtFM+8Y7tsABro8Q8o
jqHSR2gN9Rkt8pqJhy25SN3q66XiUWMypkutsAi3M2ltWA0sK7yO0ngqCa/VkugoL9KZ7EWRUYyI
GQ47x+hULT7UnkQsyhiW1KNvPlIFM1aIa4C9UYvXR1LOUz0vjjDrh1XSn4D6wN6D0FxFp9gkqaAe
T9kaHetyOpqFAVIbFSoy7n0vmEexMcKhR8usdD5LrWCIqXzTQNCto5VxDTONGc4wVy+6rl+GhieZ
8WfxXHeuGalshLcw5avdNv4G2c5LGhGlE4iDMntFU/ViNtNzy8UJtpFKAXCNkSuu8Dd7DJ8idj1k
QmUHZKqSbQIynlPd1gQfJ2tebp6GKhs8U7eXPqwa77sNNKYDHFny0CjWfYgI6TaZ8h6i8l3TEnJh
8ZVkmCEYBAwMiIwYPeE28msgYnyLcXB3y7lZ1bC0WOLXlDc9XqbKtyrFt4oyqIY1oAdVUPB0JDkx
d4h474QZ4BhhIG3OkagfJ6s4Tj9Kb51EABDrigfPJJhGcJb00UuXrsziE+jgrtGv2czj+aNKiFuj
j3lB51B+C0UcUDV4DwfQVmQBMYkBqXlBqXNk9p9Le1cFMmqX+ioLH3A6Q31T7pHGpc9pVz6wEyym
IeEM0Rnh3cSHTKry6mBSLTJXuSs5HY/6Pg6Rt2hry76sE/YSqtxIZyyEgaArJWwvCQLHmfRjpo+W
hK2Zkahu3La4Z/X7Ma4IzAfQoIMsaYeWodS0odFcu+qYrf1xybefGPmjBOkue0BBUZ2M1McdnIR1
+pUqmXEk0t1lJvbmr/7QUELwHyiN5ydF6BEYr6dfAJNuNkNmYv1scRkwdDkUy2mSUL9J93EY7Gnq
fKtmAnAQyvh5sernWTTuLbe7V8YdCY/7NYL7Hpt+Or+BHUetqe/JJzrO6xlVfDZ+SyO+HdyS5TAy
g2XkxqRlQZfQSfyMm7PRtdM+X9UPyPDpzkzQSW6KhcMFO4e4qLi0xa8uf5DR2SIT/blSjvYxfCAU
FlukHGTc8YSnEixml1Zt6x1D7yL1hsKEHbn4fJaW+rAGHbg+j2Dlpxy36jeMn1ziHMVY66xduh+Q
OxJGgWYliiFACa0riqSPKIY7Q1fOCd3K0IcehFl8LVMAUUSgtXHxJkrGq/GuB3IJKK/FFG/BegGZ
E1gQ6MNIXn3kGGlxKVoZGbOCipV1Oa5WEogYHD4c82NHqai7LYeNzoU/LpeY2Ki+OpVM6HTrFvMD
zaXjaqYnWT/pWxaKAorjYmDdsIWreSP4NBQmNRTBG233kvU+rFB2FdgAIauo2XOq4N00JXctML5u
pD91wKA3v1pTH7Pj0CheM3zENaF8IsO/zaOvLbm+K3SAmP6Gxo4zyR5JfOQg0AQmcaNyEFlfdAUM
ki9RfS+aW7RBU8vRFK9nsp88PVG9Tc19FNuch7wREqVnCe+AWLkJ39/vcunITkyOtSSfBMPNIQ+N
8hbIfRX0cLQQ4bzWoE+0ciGh8bP6aS38VfAcWJPLbWi0fajkTUidCr+ZshXV3GhxVC8jn+EsSDDL
b0RCFhCQ4sW4tZVxzeE9tz8J1ARihPQM+rriKEhSufFsIxlQws6go8CuZL8rUgQ4B48E9Wmw+1i2
R9YnFC1NnyO5rZ2KSYCOfSZ3JMZfW3x/SmflXlvCnTi1J1EX7ksl8YWzmEqE0J4bbs1ClM8Z48u0
D2W0JpCpvYRFLGGod+GgMNoc9XM9VmzXkcsb473Wm1vOCo0qVdIhEyU65LfRnjUZQMpvggk122sR
jQ4Z2EJqk3HaU/qkzRy2LBBXSwvkdrIVxrfNYxUqB6npTLPoplvvN7yLbcwAUcV+EOXvSPqdtiIO
myp4ZjEayRfEfu12ljV0AdbkLRKubHn1puipM6J7N8r3h7C7A/9uYQ/UlydZH+z5kBWBCR0pw36r
4avvXaWY3dHiwQPJMMM3V6tnBU+kGn2q8cuC+1+OkiDFs9i0A599CEdBNLdhMZmhts7HaDWPPWJ+
za15bub4z8gIiDNpxjeai/dOczpduvRIzVXFT1P5vOaD6S2kJBdiFoy5KUIC+lPwwGEGqrVgas6y
mbtakIrSm5GO95lByJq/xnn0rDfrkyVbt1rNrjFJzAKyhorTdrUTzbI1aYD/biDjaMmuZR4fFTzi
Owkxg8VQdfpD8IvdP4OXdkoFZGG92rJFpulxGMWjjtucRrWzfKtdQ+WHAsuyjuhPzoO7pM0dcuth
YDi45EQlskBDA3GKY+ss3Szyq0zocHIzImTpL1NZXBf+aNMKCoPuqIHdogKOLIKoWEL86h5G5You
TRHom+ADloVHpo5n/CIcRI9IdRo5YxyWHdnq0nq0gKEQQJcDtqEVzrVjHL/K0WTH8fzaK/peY56o
L+JLJqzIoE5jT0abkd0lW2+E65JUl+Fut412TLAsl1JyNNAS+IDBXx4ZrGziaVNfOZ9pGSfxE29u
EpX76L05b6vi6KZXyGjaK6R+PjiWvhQvPEWKYYbnoE0wZB66e9qIF0kpzlkYbMp8BkTQ8woP6rHr
KqyDOZTcivzS4i86atdYiK1pBkgFNR9sxXmE3cXiXz3PL8PG0LXhKHcoZGL4PFHxomwkoXHcCaXw
it+rwsz7/pRfanPj+VDhDqA3FA1glnrwdDARhi+cs4q1hKvehB0TQ2Mk+IlzCzkh6/vNp4s7DSyN
8jr2BNKT4xWKLEsNIo8Zck56QQYxcxmqSvIc7FREvw5/U5c1x2QDsHb0pCjnCXvXhDCzxuO0mcBX
KP7fSSGJ5FPSmSdifM6pDOdsTmyNB9/0BXF+FtvkeX79FCoc72xZVmiEJp4PSXc/q97alRmyq/dy
glao9C5LFiJCaBgRBLqKBj5TcEeSteswwxiz+QvtJJxw39yPO/kuiiJBoopfqp8y7vkkYWT1lqC+
2xwNYIx2gFjFGPgZsbmdrDAgjNQT7+NeV7OjPm4ocR7JPJa9PeEkIAFYtmoGp0/6WDGGQVFg/ElJ
bGxyJtwxLM+Gzfx6TkBKaw0mIDbB+VM+GLvC+KpGBrQjNppWDNFdhZWYw96KnZUEQd3PY3CbpSsM
aC/v+QQt08DGS0M7SRzZ6qFE/JVMHqlwSgRKUPG2rvcIOXJXcXa15wIlHYupSJKuA0G/s/gykT9B
o0NkI2ENNF2rwXXGqD46WTERazTRswbfNmBxwAy7BU/Xh0L1mFLsjFzYicMPy/D99NE+milWrJZA
3DTyb1xrWDNV5ZIt4xM/LQ6K0o7roFCvsemozNbz1XIxhNBYw7xncjXUjsUcUGdxLKqsBgwGVrpn
Rq3HxzjLDXvuFttSrhqyA5ExxPTdQ7iaE8lFJOct5qVVYIxoTKK1r2HC86EyUHgbGeKlpb0+lj1z
x9hcPLX6dl4gGkUGbEErVOcjtGr0CKlsOjJiYFiIj639T8V4T1L7g1wyyq+EY7bJxyYm8fVQtfE1
l7JLy09bwV5SNHQwJXuKfuZuhn4jAAr4nqCwTiX5bBSEqq2UuMpM9IMIetFqgxxPuirUluljyb6U
0ZeHn5RJ7NJ8WhR6lvU3yt7b/NTOKw/2ngFcwRuXv0XJxbB+xTXHN/TCGy48myKqvPgjk0JZ+xSl
mTzXbo+34lDH47Fr1XBaqPjrPNibIst+/P35cl9Z2wCkdrbyz0rTn7ZPhPRlh2R6Hk00fwx+pUc6
PfuOUf0kjmRHQs1C9C1/WRED+GtpOg0GBY91OhvLcTg3mVvnuVuzt0yExVnE2kEua7XzwUquKAqb
CghpJjkbedgFEwjrLgnk5IFYoT4kGJmYh4ZvsAUTK/YyzBZixupNwZ8vuLwdnAq0MPhbz3mCOIDj
zdgljMS5HMhjYljEJH65mw/MI3dYathGNtrRRvJVUBT7OI2OugyUKj2ikjDxwO4x+qj4E4jxM5Pu
grqLJ2Dk0AgLLtGYy9E8g/lHcI+foPaQ3g81vKkG8tCwOsYDoMkshFxXdkd9xzCS8GNmlcTV/2Ot
Bk8t9dohMR9MTTbwOY11+ZqhFloiFPHojolmi/qzWH6q2m9TGh7h2fgf/qkFHmilh0CtK+j12fF3
zeZ1rKux0neExyr+xLbUinO/Xd9TcWWFs9veCZt4ZbopsdmmkFHb8n1dk/eBIW4Q18mzNTA5boqn
qZrvZsCHAodTUb0sCxJiZa9DSJ479C5gwNTC1SGHbLF+KvTmgpeHc56HYVJvpgnGQGcPsK4Ofym7
mQ+QDmhBIe5lszvURKJ2qftPQToWtrvqMaceDpJj4U9UdBzX+Yul/Y0e2BPSRrhJjgqDb4Vy9x/s
MHlk1jKvCufSNi4HdkLLUB8Udh8Iey9Zm96SGSgDDOAxE+5pq5xweJESdWE/cNI0W0jJ+msFDEkS
Tp7RRhJsR+DkmCtAXE6zk75Hm7pxRKNVpdBCDFeezRFiBfjdUev3k9Db3T1RJI4bC34p4bEKuimg
1wkSrVWh/ZN2+QFZkvlW2GL8Oc7WC0A8FHoark+2i4i0kltTLVeEtRfwf8g+f5a6OcMW+mcVCuLJ
IkrtTicrMIdeMvIspvlxTJGCjXxK8cQTqqsATdxL8vfMKdSD9+R1sgIjX+fOhlEpbolIqaBvPpQv
AXJg2QE0kRMnugy/bZJ4kISkgefjZgJ3Wu1/clMgDVZAM5+2LKGswufaDsA1eiSYeGp+aLaNagy3
SQ55mFnNCRZFajnJwLs6kLqBEXDCCCgzvC4nUgx4CCpdD6Zagynob8V0ZcRzBeAHYvLaLe+vZSjw
ojVLOQA4heu3urCB49yVpdkJi/dHblnawguTzZN80EAMGQuQ2EUmqsG4tJJ+W3DIrAxdBxkrsqi/
Rkn0BsFmPS7p4KqVFbAQSqkWex1Ko2Rnr/nRgtsu8wj3FBzKBkKbf02QA3MeinLJcLNXNhxv4HW7
YfdPNGpdFqs4r7kUvIi4TtblTE2Mpx7kzbw9p8uvOIE4jEA6/u1Fyf/HSHvDMtEMHJSvdu931Xpt
s/wm5ONNbtQbsIBT2oNHZZPdIUYadSdWUh+pxy4HgzItGp/g3Ux8YayWweak1uLLfAn47aPmnNNL
jajiUdhOo8l/SlhMSoxi7ZCcbqMnQL9Z2jLxKmmD7xj1MZ/If//rP/7nv76X/4x/6mtdoK+u/lWN
5GOn1dD/978VXf73v5r//77/97//baiKLPNNUxQl5FeqJGn8++8/yMNifrv0T4eMKJkkeiZTb/9v
tACTxpoEe3wcofvmINRUvYdWjQ7yprhyT5skPXIU20NVLQFOt10D500G0RvbMagW+AMXbB9ecmze
1fy3OTx+ZjYcaKmIXPX0Oq7eGHDqSsQviq9J+dGCJO/zmdQKgKALBnq2WBpywhzDEdlWB6VZAkuG
2VHLtkyyajYkdie/lu130c2IaHWkN3EwK+Qu0kvlbXGdi+FqVN2V6Iyr+pvetfRe6fLupHMP+wfu
VQGFC/y2uf1G6GxQUrEdM9aznL2V8jOwPe6t3fi79ZFbY+Yh2sGTMtStLMLGCkwGG6OZLxk3T+OP
FqEdzHiGidT3tvHryPLEjglBw38hUn9FqzvIjGC5CbLJtvDB9/yf2+O66Me1VM5xr15VDBzLcmZe
yHJ1xKGtXpGy3hbLiVflSYzq51JZnvF+uinbloXtO9oTtWC+h8QlFdwlQ5DIPMIobnpaA+IAnK0d
9Yhd7/SsNG9zYhBdtpeVtwV5XGxh8FDGnBXIdwQfJ0p5/lCSUjAfhHsOW2CNgy75KAbdwa4mpqdG
F49WbYXJXBJEPAfEB/kdBDnWAmZhgo8ZHtrnQ25C1R7g3giG022JKzVvxfgj47fCDUthwSBMdB/h
f4OYUNtzXAEQspgFU1QP4Kc4e5lLOirZ6rnkFavobzccMFoXiEa7L6LtNHFZE0c5QRMx5PSgo3mQ
ZyNcqSKkjjjwv3ptwkDwo8wARIKMaNoRHobJTGcQVu47sH+jdd/u93RWmTTjAOyvtVEyY3ZqY/bh
0xdhnNIzdoHaVXYHWp2SjkoO/AvkMf0rag9iZzmC+TQYcAvK/pIOwkWJlysu+hZKhFLd0Qts0vCS
TimOVgMNfB3x/YR05TUsrDQsijkwBDgsReFLJdblh2l9XUAfEVAs8zHXaVyZ0XxPfcPMHM74rCBC
77yWmzDbgN0hXk9K3TelKjAehzMBdCsxC2NdvuWoNw+zKdnJZ3KrIYItr+2mukVEPIXXvEz4Z57E
rwGMB8DpJj8AuyARDFx2BTjCtO6gaJ/UuoJpUwbCPNvIBLES1yJICcrQZKeuqk+iy6He0GegS5V6
KVDLd3P+yQ99z2ULYGg14R4fTcabKk9ljX0nHsXTmgsnGlF83/r4gtD/JRUE1nkSzWX0HB/yYjjV
hXDsvTkG0kH9qlsgFrewAy683sddZ5AaqU+3pRB2LTE2UhISYxeg/uO37ea5dMX+d8HQV24Qk4F7
/i9j57UcuZpm11fp6HuM4E3EzFwgASSA9EwySdYNgsVTBe89nl4r2yh0uhWSoruOo08C+D+z99r/
j0elKKv/9qxUNEtUDf5K9p9lWH9+Vm5YmLYFL5ETc3maTxAU3Tg8N1fhDGqcGk9DVoxoourDpOTH
R+9mWY0tkEMY6XOnkFGHVFVHe2/unhO8LjvLgMAP+q37iEqokZu/XIiMwoiy7ls4dgxwLfK8oYPL
RX/qBsB2Mk1uezZK69wcUVJq3WyvvemQtHLIzPHIRu3UkAqAAmjcdRzEb+YOA5c2YLSKIEvDDo9B
UU7CrS2cgWubB8ERwz04skZ/i341TlHS0X4sl6RZPFaE+3pZ9+aPHAsnZlr5NlEDm2wzxhAHGrgw
BFq1/VGvzHYQDTRHLPRS5JV5spfD5ftQ0eoWOVRDsSRaYaUN1MOqzg99Ck2OSefEFxCDBFasOhZ2
1dbhWjoniUFYJsMJnxy5eTBE8sti8IV68Y3vAjiewR+gEYdWQ8aiA1IyeneRxae0DDMCEKZyckyA
/rmDmHBv6fGlXyn98209VChEDd1fUHASBYnWZ2IqEKE4OesrItXv4dvki+4R8Y71CYj0ZYQJUdF6
0ETqFvQaDSfkZcYuBAsLvdxZuCdwxiR0oQmWfmHb412JRX/TQOOWqm9tms8FDloHgYYh+1rG28TR
p6f21yX1Y6YY/fQSM9VNEmyyDWtAmn6qWdyVLvg2d4YXFSgofEj7IevI8bSjbGmujCGtZCSEJBiz
LLDBrvPjGYIIbkiRyFEvEdkDRqiKIuNo6Sl82Po0sTdS2BFV9XCKp+6kZvvokwg8J/FYZM0VkHMg
4mAovaTavFl1CJ0khBZ4eO7HWGB4I5Of/G2xh/HaZ1favMz4aTzBfbLlM8AlyiNoiBiykgej4ff8
S6Y94Ne57xCAEKxA19Ymkq3Q8hmpg914kqXTdplQ6AjNc5g0uusEGLBOvIVw5gmlZNEFRnMbC9NT
iC+MXZMHr4YhXGUZiUWZcq5rAQUgx29ZigxZMOQ/LI2ht2Qzl6qO2kWferynJ5nmudAg3vwsywLC
gQ4A6NkwxO58EydEUg0zcWeGbDiGnScuojO2pkO6vMsB4E5eEkwMtMbO7mT06AFdek+W2BKo/Ysk
Oeg5wgIvNBlhoamzgPVGfHOwgm8fBY12AqwpX8/tYJxFRDaGAVGUklotH/ye3rg27LQgnGDoqXhB
b86vQLKTorrlsfCyTcqNpKUoC818DSbJ9MnKchr9ESP8GMo9izjPkJ5Cb4tdBoLVE0+XcVO48/CI
P7hyJYS9WecwENChLzGmT3GS4PXIZS9aUUfE5b7TSifK75LE1P3J8FPBp/KLTLmZ+D2R8dMecOQf
ACnM+VtaGm9dlj6Qy9ib2CKz9Eu4+NjtaomS/HcNUoCDTa99K7G5HZjD7EwLjQDbYTcHi5SZSIxT
GFnIegbDEzH1rAaOb4GOXmBL4nHbmad+aV2Z71W+zZFrgYkKTN3Br/rHc1D0tymRTFIkEJI0vdbJ
ZcSXKaX4G4QjRrV1rxJWYNS3QoX7mv5YyxQLkOTn45e+IDaHMa9vp6VG19izExkEZzLfBorxOQui
k1EjCKbFTSXSqTqke6OrUBAa9FoFtm6RopCuM4G7jPXkJO6UwitQBzYQoQH0yfodK58lZB/54mys
qNYMdbh8gO06YBsaSf5iuQ05Jm2S/UK9oBxHiY23eBFz5seG+bJo7LjSAHimEcHBbGHNNbdHAmOZ
/MmwgESY+zMKUnU7jQCuBK6+bhLDtDVD63ISiferjBtrwwfVCYFn4BkM/kgifxLjoMziISdSpJfh
aEpLiDQWkI60HmILCDtoLpT8gyFDW+bqElYkqaD2CBTRWc8wdWLLKKUDfUxOg4ggm2lrh/lFsOJj
0TLZbazwuRHmcFkD7DUB+/AgT/RgjPUgTdD65ZyUEmJe4q/3sshkgLMiqv5QqPPF/kgeDs8BNOlU
HRO3P8IbrdTPYo/6qkIEEAFeVEnEurcWbDilvmmD+VKrzSs5cOsWmAO/9vnARZvwBfqZbDDZnqJt
ryBDrxVhb6huBSRacqK35+WpC8c4nc+4i8yYdAIZbiMfYDQkcSxshhhD35fqMyLV82MCGyD9LSii
Jw9dsLwCOZLKPE0C3sl2YjgqfxRaHYpnrMImU0ETyUOuwAVItIN2J0dkaLmBHyjVrrPR33RteEFn
WWi3eANmdNBM/SAYaPVUjv5CcPt2wArgkJv4tqy8SE5xzOLGpxT2a2hRk4AWLAu43HDo43cHFuwt
aN4g//BixOLOIshzesY0bdne5J7gN7XXePRstT3nLGcFkyhgp7DQNRcoCowDydD5eYpIb8cla3wo
kwnrs2Fma/jqi5rot95qrqI1n2XIntQTverpPR0UYe2CvvmDI2pjkNM/ZN0SFiKxLaQE5Ch/VkE6
TAhoxCo7ws8owngwWV6P55VqO6To+JjT+eMHYbn0FCSApVN1Zz0UpyxX2k+NSFAWuLgUZ2gJHvW+
X3eodQ8Cq9Us6K3Vjwdrj0zTG1+SHQaF1BlfumvHpm8ZJ4r/yEXv7uld5M3atFdibmUD6hR8sdxt
EWZlCLOmGM43wiwD225ppMGKbTehrt5kJL0zHc/I7ONeLCntQ9At6t6ypD3HL6Ym5tGRF3Nurj3R
sC0BbubDQH23bnA7NNldP2EvdstRIJ5jvWhCcdZxYojlMe/FvXhHJ7QwvkhkrO+v28SD3owP5CLA
d+0cvHx0jE5dgmziMCqM2SUE1CX9mCA10o9s68cy01ZbSVCgiKyX90qBJ20SdWsQIQbKBnlH2KfJ
QXtu1WbTiROfY+1YK5hWFeNgIMpGALlLsR0V7FZX0CLyJ6A3klM9A4lYj3MqwTkFLg35D5su0h2+
LdAb18GPqo6QuBqamK9qLAGAgEGQSQnykRoA2jhOs/rbwqlHZYSv0NAhA9XIMghaaExuDgZX9eMZ
Wgb5HGFFWpqn2QTRuqNkFX7MHzHFKgcFvRwhlN1+XqazBEBEui+DeSYlOufMyYVDfaInLl77In4T
G+WVoI9XjEh3jKA8j+MMQA9FznV2Z6IVZeN1Un+bJkERG3VHLtxrtbtHpWN9TItkwwuASkFe9lXx
nuNFripXdA3+OuCgfw4Ya5lxSCTipICISVaIRt0wdKjtJ6hdG0/N1m0UYt/AGYzgDBgyDWi7EjyI
UxKUaE5w9VcWIqKJsvWqwg2Yp5mfWfdQvBcMutd49mAbeTM2BoZ1lTdvYQYVqlq44X/Vt75cD4lY
HQviHHlWOiJSwoW0nLGCDil+CSZdoFqzzlOPlhVuSU1eysrDyvLyJHkauan4qQ0kGG3jjJuctBca
mwNMTOY0QtDKcVgzslqaOoQZgKVbwea95M0OQgOtKFf9wrIIrk/XZ046vcwcY0KCOh8Hr9xzlWBM
qDpWM5WfIwhvfZNGUvNgh+zm8RH1kUuJ7kZdeqg+UoP0eGQUDTKKFLu1mvnNM2KCgoPv7yDoIKZQ
Oo17nf8BveU+5IyvOO9Id0k6atqXZKU2X95YkNE1FMco89W94CcGj3wr9i2yZmE7+Bo1v2yycel/
WhPhOfygRfLFVuCQsV4WGVqb0lctuT1ZS12EVhveh8Ciqtc0srfWEOfcQU6LUzT0Z4qsptiVJWjg
fm9Y214fdISmiV8r/Mhji/cDChfF7O9JbIOTcCnK6kyzI/NVdAA1KAZGUqsrSoEuHg/aAB7pozxr
KRBBl6yjmoBj0PhSC0nEmwvphiHp1smQwhYiR/LhJnxXr5AU9slY7ds62Q+b5UHgc7M/OM9Bm9g4
7gWZFEQKFY3pFT4ZsSUg18vPH0pm2iOLf0B6hN+U2jEn+TOeDLLFaQ3YGbTxDR6RrfCUYZERjtQa
i8nmLnpnOcMCaNfMMrjrN3KoD7yaOrM/7iZPqV+fNt2tnoORI4AdGgHCIiLYezfMr4pKiLl4MtsC
5dk7w/59vhDLG32tkPViDYP7g9He1C5o9n0SVA/KWh1yScA8oDDmgLBrWYFg+j2z0hVQqS6SLWgG
w3Art8v4JKo01lkuhfMAv6A5FOJ54dVFuI/F2rfoDmNrV7xmPUu277Z5RHG3F/Rxry3yXjfAnbBp
5Th7UePsvujfM3s8irt2E8Kx5fLjIbEq+DRB8abjgWBioiKG0BpBaPavOksPw3gxtn6/TGFLhKhJ
S/4K3ydUjso3RcvOsfxBPssRt2zlYT0zkFaA06BsFBk+iQunB7osnVW2xkbgi9F0ToxBws2FuIrX
hdrqIhbjxZRfY6MPR2SNzYn9gykgubEyMETSvhzOBD0Vwhy0WJS0IvcL6msNbVFlqMdyuRgKJmhn
fSnwnGcFarAyiMz3cVj9Fku3tfaYrc8dtVMy4EcA9toox5gJBSrk6KrNRDjAmafa1DWYXMtlK6pr
xF6N9Shj7hWVH7cuByWAE1ffPwrNxPDO7K8/N0Z7FZlwlAx1R4Gerp1fyYKXoxrhq3kwivq40iHF
yDjYPTzRSTgaHiJAS9Fwhva16/m9J9K1ybZrHH8w2Qy2bQjGhhgusOCLovnsz5Fyw05ZcRjL+p6Q
2CIt4HiBp0/ZAA2Ca7SrK4E6a5n3D8Ss4kbFXGRLSu3nZQyIj52H1oaSwPwRu1ot7BNtcJTqo+0m
rkjFL3udpwnae0Hwt5/z22SWL4r6ZRTydUFWBNbYayA6auc1gZeZg4aBiIZ/VTCVkxoXDCDMS2yK
Fw0cqYq4wZokpoDoQxpygVl3jowr0Rar101RfcY+u6kYXO1cvS9ZfMjVIpw/Zwz9vHo74avAs0O9
ooFMbVmubvNx/rRHVNyofiO6R1kIFtTJavOjVql2aXcLltxzcsUb4E4WL0UKggv4aZERDDcLtgxX
nMnqfhGfESiunIEpxmYzuKTD7TZ4oT9fOp0Dd8USGE+nduzQCjBxt7tsPIptSlYtcSnledvmUzvJ
ABa1w2TY6AXQ3WX4IIygqSKqhOhps/LXRA7yTgwVtdzRh+ykFZgiBd+PIQu7aHX5mT358h2jmyjQ
TfydFszB9kstlftUO32WexvnTK6QS9j8aPP02DaE4URSgC811E4S8B8yi5yFh2frbPtpt5nmvmED
AXIuGFb6kY+ZceEEX/C7+E3m9p6NxiXpjwCAGcTSDvdoDQW3IXhs7BfvnRplNqgYj9apVTevYyYh
zFTW9IlR7LL/2VsA17f4JOkT9BJHj9PAbVBW6DDSX/EdwLttjE9TRI/9zGqM/YWRqgx6wgQ4eydE
w6JQHZ9PCBJjsb3ElIELnpdJ1Y+9g+ShpKivprfnV40It7Kkyi+Mydf2TcxsmEAoMEqOtieVaCTm
DTWZqMb37IvAi3esMBLvjsvZNSFY44oF+p4AB26/x5olurw/jg5k5uohgpeqrFveqS/pxDYSEE3z
DiE6fhVkuIxIgY6rF43S++Qes+6b/2+/SYspNAUfrf10xSGG4592bJkhC2jgYRFk82dxRQVRL+Ew
gH/2zcpG5qxyiK0oArYU3mWynznHSnpfaZq95SuvVtckY/wL5G7GMI0xqnrF0hBZzOAV3gN1fSJK
TK68ZBWPaoMiUeVJ1h3lWAtErq62utBKvDTCdk9yf+pYO/but2Yy8KYIa4obvKVr2eTXVBcvsp5c
uBeRTHkUgp6O6gGTDFQejwSCNuK5WuO3Tp0sQz6izQdsL9EkgSDGw3hhbzIxEYLn5FjyhSII0AiX
ENFgbJsLjkg09xY0d4QpJhORAtJKxZ7paTTNfdwIKqSxdP2omuUI8e8AF4QLpqacjrgUeyuscbXm
mL0yeHQJUx4j46QhZWs79h/QjWVg1vWDK7QeWDjQTRrkWQs2jlIRmaoMyS2hc0U1UFu1MyOnMSfa
tvNMMkbNoJkfpZlJr5M3r+lHbsiBiijeZQtan2dwURT7CuF/mf4MjkT9QHxfWcOjSpNXg1Bs0rwJ
DaJtHqriurIAHWbjITbVu0kJuVCzDCqXkHSF3gMSl5bIHYlxKvBLjjP9V0zBUONK6gNK6WAqySeZ
SaSKS4YaSChzN81AwxiM8yCWVjA/PiX1kjK3jBIQQ9PE0YfNCdDsjGp9aU7xiTCrNsF2Su5ap0Ja
2SEFjjKMKPhoc2iCvZFCQIH00WunQjZIaQISwrcwPuZPg0hlYW0C8gG7wQrEOD8kIF/XlUfncdTh
GkrpbSzVFwS0PIbku1ykb9F9/OQDCsh3GpdgVFueKY/7d8yJ67pfNrZ0CZHmk+Zb5Eb2jJz6cQjU
ZgvIfxrYM2IchaW5AEJCTOnNPDpImdaolMl3RqymujmTwdjEqb+0h1SBnK6yqYMIXfLfpc57V9XS
0Vae1LKjX7D0tRCEwTOzO2GAs15yoqnJQqnl3zOQ95S/EdtZMOCTIneL0Li46KfL3nLilaxygx+B
hzIRDkNPszO0mLubXTobxIIX5y7pkPzg1jfMH1Iz8xzOXVWYXrp62y3b8Ggpys3VK9XflLBEGkln
rh1i3uaFcwClR90Eq5AHjWX5ZQRpVh5pXzNM7yKSw+ucTfvdL2geUFbc9smSxY1ccFsDhFU3/1sr
0GOnexXCZLOynI1Vn+cM9rGC2IXndgBzvJR7y44KM+NRyjQIqlHQdWw8a1yRoEdXkOSJkl7QNm4d
unhexp6XdLDOC7iMltaA4LoWIVK3nfj9bCM4uYYSRKFcR2KLpsH6gkBYx641aEQ+DQSP64TifC05
m540+DYz5NoJwBVQRoK1q34rp9agp1/OnKG3+btoUwcPadd5PFMgmB0TQDkxQiiaYe6xvJXe8yOY
DXv95vvuBHIqVqIBc2s3C8DziDyUup81YeBFfV2s+baVvzdRD8Q8DbuKTpjIe2smKVjEOapBdiBl
sqt/mb2rrK6lNjxNeFq9x5UQaIoVmN9xHzRKilFvdkrCPjIEXilrbcgHfrxEVFPvax+Q17NVIL4a
PM1l2Ja7zyK+4cd7kCk+wMMugAOzC5HfquicxsZBVpSDi5igFU6zQ6AG8exQSolAtN6GdtfgETEN
t0zFvWzOHDB78mZU5k6gQBMdjuV6IGRGwbkgXMwPiQQcy7yTD0CawMDiR7R0iIgBwbRLp7yWpefO
NKUKTWnSbbRmP2pCbkcCLQQXZHhUaG8Q0NlL1Sli+GuCfXqgfCQwQVcxZ/aUgLsBoRo5hQiaaiHg
k4hF4xOXmjEi0bKwIvSMcp2VF37XSqZW5k+3foy18lG2ykeM/ZzxDN+alBKZDnFueTDZ1T4wP/dW
Tm9KSGKGGVxW6IKJejTNtzp7E9L1JR7Vl6xy0UQtXEYpFMRqb+rWK2jLN1kZdrguA61ktIHoS3AR
pwKiLwOWuEmlhYS0D81dVYY7j9WEX5EpHOARbOdiuzyNx7v0OR+sL/Gw7C3WMSbrGC0L8oxFvfy6
/R7JlybYDatJRLwslxv394OIxm5hIg0z98siFXLM4tNnghmHkWjJqmDlCuylKqisMdj4/iiQidfZ
rQwck2cTTquizNZFJ0Udjf2JH47N9rWQrIsgSJdN9Hnq9OnkLQLzMkw4PxrqF+QecUSR8LxlG8yR
831ZkZ/zLMoZXRQAyUwmxN3GtfE8e770YW/el1uqmG7N3k46IqAgv2dC9FkP4L8uk0oJKZOwaPmF
sgTSmoU1g8lhSw9gArCVKU9LcES3jSVYKBw0nLrgRSLmrmwAb2vXz7gct0Tv1pCrXcivMw/dapOd
Iw/LSkPCkaXhttERDM/VuNfGBt9rCnCVAo29IhttF89AxEfl43g2dQlZWkXCbOOWw0dLPh8Bajza
td7u2J+uKawh0pfLaeCpiXURsB0100Y8yBFKkSMMsZsTIUG8Z91fzNW4dM0feUKIzHBch8QrsOSt
rXWeDAIShoLabpelM+EZoGticR/znkJbnAhBi3SwhBtsQ+TmhEvF2VPQZdxqlgRylB/1j0oVCQxG
qyGDso6TezmGelwcTYKahZjsLAIvzSY54F0E8MbdIl0GGDmNLPnGA6VfiRZZ3IMg22sN4/vt1vZg
1FfV7sprzMajQxopk11dNexVYZz3ieXNwmePkZip6aC7K0gFwPDLOQGbFTPzrUgIxAXK2rSxSD4j
RzKaAlVKQmFYw1GGJfb990grcxjPee/3rXlqeguMqHVrvpSwFawwjqMwN/VQabWwyLcw2gpqETxb
nRDkE5H1rkXyVEYLKTr1NVLUl0k+ZTi/16ilyLN7FWShqYa6XyMCIEIHMG3MnC6awDZIwFXXh8Qp
bpTGrocX1aTwJxtWjepbvm6PGVrFVg/vCnhioNk4uMxHv/R3rHPxSk4YYCdp8gAleT1GxchQXAew
UPO+aLstGQPj+Q7YRaeFhUlUY5UevEEGC39EYEUAA5h+eUgPqECPUkaMaU7KIs8R3OOVblD9xq9Z
/YKpctJEXySjnhI+uqEnAqx96KXFqT2ZOSaGBwftIyZj4syhKo5ouqBzrwO4kBGdZYVNeHElCu0E
8WePxIBDKn9OlDdfhtAqrxmxmwm2p/nazL9m1j0ShSws3Zckl29t9yNjK3imRETuGi6DGhigkyJA
iIBtnnFXG5yqPhrD/eCbLCylpuJX9VEC9N+0yBkpiIeVmy0599NhoLTRs2qvWuGaTbYNuidd+LCK
o0oJDBkGX8T4c6f2bFkcBgXSLTPZRGL8ZF+d1WVgPQ++h26nQ7TPicDYUqBtWeHPI/zv+a3jPCzy
yuNk06bUJ/grZz8Qz4y9iVph2rnjcu6nnTijx8T0Fq344cB0CEjmzT/0bTpGywfEgss8xeexeInN
3wW1CNWLwUi8W3dC9RiRYMSLepL2g90NU1B0q9+nWyCOqqdZVx6MhrrgE4lv9AUvedPcrcg1re6d
YpHwVdEfhPepN8OSZWy/AVaJCCTsNAYGyqEw14M09PiWWf0qYjhEZWiSvCZSigBoXPz2Wr2YyhAk
Jt+OBKDOkYrZb5Vor4u8rjo4GgK0RCfP8TgxKNFVJkz9mwy4TVcq4tu5mWBgFto97dgiQcTMKNpP
v1MSZXupDa1qCmcD95vy1QL+kS3K6ono30z2Z2R1+0EHtCEaviBCFBggEsVo2+X+JULzaiU1EurT
qESnHlXtMu8tXLWEZL9vT0W9DDfeIp7hVY7RG99TjQiwo5NGDCKw8D17n6JHg4bIBhRQIjEkZCmM
HSUG+bmVoSPQ3+SShYKu4WHL3IQzRWlwkBB5QD0rMxQ08xAFpwZ/J2NSMOLDYhglqPP7ps/v01C9
b4r4gDHDSJDJICQtW4t+T0BIlYr5DOxboURPmjlPRRd4fFiJJIPUTHEHKHfAzzLaQcySP1aypsDJ
EbiyS2uZPtf6GzcW6F5ZxpdOKy7i0F0a4L8G/VI2iTua2jDGPS92ZyGSTgqvgOpIQNPjmnVfT5NT
bt6GHaM0PxuNPgALCGg513gFctECAdSLkKBJW94q72aBpiNgyRgcFxWu21UQCZA+u8APo40AkG8q
TuiQq0JczOa0lYUCvGLDxF3tTqpyBOdwGOsoHJLNUQlK23pobI65FcDLktCskA5M43HRYZ8Ci+oL
1KzVdonb8fo0OCn3O8RQBlemVh6qNT+3XXkeZlyqJYlM+o40HL3f9j1/smXabyAvgAqpjeuTxWJj
8l5Qe8cBXLTAGNgoZew3JjrRZgSqOwVQknYG7l/O2MCY0dpBH9qc2FnM6i3LByDDqCVp1stLZipk
iEpQH/suZqY02SLzh74cD0o1h6s6IwDZ/EnUfdLacsuD+b6paihM0sHsR6qnhl28cSrW6SwL9CT5
d+rkwvYq1/7w1Ug8rhL0kwRMQiMPFW79yjNgMxvt5jJ0RHsDInBRqf9AOMkQ+IYdg+N8m1+TpH0t
QCz11ZXmjmztgRLL3FgiISxxK2HwUrF7RnPFG2ruWd8b/KlZ2+Ssa56Dl42VjVGz3H5mDldpc87i
+Ii12tXR/lujq6029+Q4hrJ4tZTywm8XSHopmcdx4mDRUWJSgWJUoJ7s1+xkptWp6Hu8Aj2q38ie
nSpVTgrOyF67WeaOIMY8uyXdcM37mfJrPm/9o+8af7PKY6WaYVVJwQybaLwbpN4xV7EQ24BlNBg6
q4R0RmgrkLfl3CudEu8NnIjdgnPFa3EmTFFDyBb2CFZ+wlo4m+ytJJ6I75UqHzsrBuuYnknaTnFQ
GZILr8zYeDCNamhRwrppp7xsTYeRDPjSmZlgQGDYsI3Ew3FYWB3NDZ6nLAHb3Ph6tu2JQMgNG5T8
PikjWk6UXQbsslv5vqy0RyXX5a7YaghvJ2NGT4aqaNiYDYiGi8vd02vFk8cnlsATsXrB5uuw0Bi4
wI0/KrM+JnV3KJs27JUy+L9rFmXx3yWL8EA0Fau2YmgsNv9F3o0/0zTrBAxW9EtRkM+gwF/ItpYu
iYWqS0NC0OHITJk5k60kjYWbKMBvmOaU8i3T0eMidKNnavp0X2ILb0ymTAPbbp7cecV/j2Pis5gI
TfbJEypqWS5SnNJEueeGb9n5y8olHzVyqG7IfcWzNfPSPpJFO6a+5GwsTEoEACaGDb0evTY3XTZS
8No8ukAYhQxy6b3xqFRINlJsfSVR8S1DbAW5fLwvnNTu2Pp1tFZdAzXESNgdot0DRtw3EwLs2d8O
8ZPj8rbO0pt5rZkWKSyyFj8I2mqzJ5hGk2g+FKF5qIzPpyLQcZ9NAmWmpDFiAHZUhQmYOUUm4gdR
PDNqodL3+FB2HHikgqJrTyKIAvkWJI+1mgP5okzDvgegN9JI4Mryny7m8oRq9LTtlGS5ESHeF911
4vJYDv1RK1n+mj8LGdSVTIgCQjDZI3lK0y5LN15aXLy2hL9kUK0LVtLtoUKgH0hQOY/x4AndAO2O
vBNeu2pxIw1eO/tp4qzyAeMzrkKdDu+JnSYqAaZ/AfHNkHC8tcEqq0EWphIMclCIos+aPtCBrYqs
7FTBuveRdRfYcMfHcrAO+LzYn7JBHg4taNFV2kITrqhIvWaSuWfHAFsGcCUHLVDM/IBwWdZvUC9e
Teglmln6jxs5YkEEepYZmdMn8cGStL9f8v/jT5aG/m8Wh++6gV4QJ8O//Ot/X5pf1X3ofpEg/dX8
5/ND/9e7/vkD//uUfnd1X/8e/vW9/vRBfP5/fH3na/j607+4Fcuj9Tb+6taXX/1YDP80Xzzf8//3
jX/59bfP8ro2v/7rr9/44IfnZ4vTuvrrP9709GqAuvjf7v7n5//HG89fJR93qquv7/rfPuDXVz/g
8/gPVUGvbBmmpks8DRTjr3+Zf/3jLaIlWrDKTVMzVFlC1FzVbBT/66+q8h+GJpl8lGTJiimb0l//
0tfjP9+E8USxREM1kMQo0l//+YP/w3Xy99/J/9mFgl/9z8pqWTRlDVChJisyAmtZFv+srDYYU63R
tE52K9/6dhc74+GmOcwyPaYCzuSfVpjCjLTiu4lWDEmCg3Ruzyxy9bas37F7PDxiNqVlvdsre4oS
Rn0fS2eHyNZJ+vXmj9XHIO8O4Yy3i7kR0X2m3Z+RaPd26SN1cgFzdEekpETruiUnfPnAZFfulCcu
3YZERCl2mrSXZ5QL3xhURw+NMQ4mjCt2/INU491t5Lu4jcSlWA5HRQDTgJwuRhGH5KbMO309jgeQ
tbgomU8exbN8KwKRHwdimSeHzVHfy/vG0T4PuKj5JGhp3mFLhYUrA1NnLeQ/WPvdiVS0n18hslUD
JqitHOGdp24Kvv1l+pRPDJbsW7QDCHnROUjtR3h7PCz7RCQPIRS77lgEvfuDQF3bsLtjd6ztNYTM
x/dOHWR/eK+vsf0TiuIRGaxbvtT8x/zRkqOMdqM37APDOtyTeJKY+lASP2jhoU/wuQ37R2q/8lrZ
SHAdQEf24hjflg1qD9Wg/bP7VBwy4xy60iMoYEjp2Q6HhFy9pMQfoWEe7DGmd2Z6qdza720vBkTn
HNTMyaHfKh6JrRofd9Ru6TXeEe/ij0Qa4L2z1daJe4awEob1iMl9kPFMJYDehSdlJ9Dm8iPT0KDb
x5AfIXYlb3FxQLljhkgdbGBnlvsOLlq6TcIB1Mfn4r++Cr60kQc52O1ucNIwCzLHdBQnCZJg2asH
WXYfKgSSX9I7MaE+cSse+aUnYaSQCDGZpqGnIi1CfwUWhQzuhym7mm09/7Lg4ipsZA7ksBJXY3dL
8P5WMA1bAj6MzpYs2yRQ7zSfif2kVnkmgBzQwQyLCrurbQt3FVExJL8PsSMRNiU6xrEXgdm8b/GO
UHDrRlC8g3fuvTkxzjkp9+4IqeJNN67CT+tnvYkOeB+2cza6Vf5BDPMz1p8L/couY1Q7u+Kuy48k
VIqaR4SmaD7TKrELE3ZJTQDyIKCi2LSdlLgqOBZme3QgfTDSRpMN+5udAmt8QuZniAWv4xfQJu04
XHo+Rx3MDGtGp058xYnC5MoLe9TIsfgd3fiUzk+OZPt6JQIIaMZOvLeOwAOgRm+O8/ZDqG3ydLBQ
MTFvd/1v/Yd+Kg94iZAxeMSHCy4Uc0/g8qJrS3HOftO48XuT9k7iGskOPEPtxQy5bCyy+gztxV4+
uOZatGfvErUqYGKHwza6i9+Zh4yN4SNccfU0KbvJ0c2d9s0PhojXS7zRu67PCSFZdwewk0+CGrZv
Jz4rl+hN8JjVcf+Kytv6nuCMQUX0k+8rYkK8az40nhrGbvqIbtmVBe8fZAm2v4SfWLKQtoLW7BX0
Wix1q/i9JfFzfZXRlvnrqfLUnbe6K9xoewg259J42uGnYPcnbhroZ3/kZz2EXqV/VQ5DmV9RxUsi
zjvzs/gJ3rPz5c8rzNAv+KBoQrKr/KJcU+tNyYJJ/tzWYNhJN+Ukf5rHBsckw1Q2Kd8ic8KTeXG3
/8ncmS03bqVb+lX6BVCxN6a9cUuCpCRKlKhZukFoSGGeZzz9+WB3n07bHVVx7jrKVU6XM0USxPAP
a31rqw76NdgYN/n1sGVF/mneXVr3B7WVp+jHOuk7UPm7+cG6OtWX+NL2mLJEeK9Y8zD/fGZbhAvg
VNEaXqQ+N+Xdx0d0QcPLgm3zgHDq7irZWduXHbzszWn2d84ZltAXycg+u5lv85pfbYRvvxYfbxgm
2WPx7cxsrXp/3EcfvV8QZY7LbDvtiE6+YGS2G69P5l5uT8WmeW7BcN6SN3HQm5gp0WXJsptF+C0s
b37LGoOOy33r+ircePwe75CRYH9yrkafN8RfL9egrTZ45AiK9qxLxJHpjfuWXtp0vT+Os+GX2c+b
OvzxLk7d8yy37ZHAwE32jJGSuyJ4Wnbp1zUczp7dCw35ZvhJIDz75LESNLxsGWVtapI++Ez5Jb+8
9layrOXwoGIf6WwCRGR+tulYT7A29fkz7gZtxB+D6wVHEacnuPSvkFawIu5hF945hzfjRvIZPNtf
w3g20YGz0oefvyv9D+vjCVfA1cP24se4LHrfPLpHvX86URY78TbQG+eD9OnLhqemumGDN27nOwy8
PnU64k3rsP4XmwXJgttVqLm+fZIWAHM9Fh8sU2C1wPFi2vZacCTHaybS7mYBFXHj1eQ3bI3vwWYh
jUgCreJtsDt7mKx5eK2andshvKDB5/95y3jLZAugXCKWsjIuAJx6DDpYQ5dXrmf8aYj9H5WPj2XO
X3+vCP9SRR5+lWvV1f79N/1/WDaaNpbf//YE/6NsfCri7tf3/zpi+P0u89/Lxz/+4J/lo/yXospz
qRItZSplmvzIP8tHQ//LtbWH4Yj/2Mp0Hfe/60dX/It9hmRPpaUppFT8qf9TP3r8K8vVHrWeSw3J
D/wf1I9/lIe/m5htLTwqR881LYGS01nLy99MzK3sOtfrXLkRh+wSCTnr000BFdXbAgnZ6n28BxN9
Z8L+ND/S8Xnk3uYb+98O2/8uan+3Usu/t9p/vAk+01rH2pTb67//7U1kuLsHAJvAvmCpkfIOFgq8
tMWFzdNqLySlBJUTs37z9O9f2aQOr/7x8X975b81+XaIXaCpeOXG1wQu8cwzMyparPQ71CdU08aj
jXAm30wJLfKZMFC4Wkz5/4ND8v95AGyGDMI0NaMGeozfD4AmQjkuDEduBooJBwt0b138+0/6hxv9
/35SDe7PZmDh0ZUw1aBd+FufEFYiqi1iMcFzFLK/wZxePUKaYgyYVLPTAZARA57siQiifTEu+XC0
U7JaIQSLeXlt5CCI5GPuWx8MTqTyRhgiyakb08rc/vu3ymn/23fCO+UslJ5SWEU1F4hav7PfzobR
7IdU1koiXG6uUz1upiFnAk+QjU7/w0v99bj/+VK0TY6FNVXb/OKvL2XYso1Eht3Ni8STMjRs4dmN
/8OhX3/IX448n8f0LM91Saqy/jFIQurpkt8ZmZvUnn1jHbHG8gm0xde/P2y0tH97GWU6652EBBc4
93+/kj2AjJUh0INVCvffAoFVJy1FPgA/rmedYgHvs/8wJfvnV6UsLWli+R/ucNbf7h6WkdfDBKZp
kwweLjuQxDhkS/SGRTL/+Xj5y3DiLzeJv16q63dFwywFrAWC0KSQ63v57bTIM1cm7hTZmyLwtjMB
5P2dnI6DpKUaXoLgaWLhzPoOneC/P66SH04n//djq/mAyrVNnKrOP05Ju2pCIt0satUW0K9UCpWo
90c+uxSFt6aX2TG2xLQygP/FHkVrpYr6K57sgEc7qOn3MRbxp910IWzZoe6TbYJ4wtkUiFs/BzmO
H507IeBIa0t96any/Fz2abjDDDQ6fjBaBL3gq3WevS6waawse/6c6xyVezjBAYRXTR74VssoOQxN
YTb7tl9MTLxOrBdfjAOWLLw66XgBDjR4cJaA5k/B3LwTIz4aYMMTQth6zNRJub3xYNRyOBlLR2Ct
M3oKIq8zQCHqc7BoA7Yomgv0qg9azl6zEXKCPJHLwBB4DhJQfgzTDdIaspoaRZg0NU5hYD6c2eoi
tBorE/clxJHPISMuCiWPiNVFILqI1bG2Q3Mf951pn8yynDEMFcZU3Uazzt+qoMGuv1SIbz3xPdrm
qmrrA/JOkhEL3gJ4qp/J882RkpZG+5a3DEAFalhwB1O/Qc6GmjPMe2J6uhh5Yw36B2YAG0TiQz0n
Qbfk2jWLpLxmttlMAzlSKsQ75Cj2hjlaZgh7qX0R8k2YeJPb+R2uQ25vahEnE/p0uxkuZdBOLtIv
TX9Z8l0At3Ax7fqWIeMTypuR9e3cu1+OlT2wOrTOg90yK8ybcedqaGd2v4jXOjPZWVakxEoQ3Fke
wR3uGQdkBFpdjMUKsp3TFmvo4oQjZuqULYuwVHznVaK9cs3OuxqjBUCja5JpYbGMdpIge+xCx9pF
5cJYIO+rFBFcGrO+6wHJSALsCnbmpo0vpO6jj06U2UCmSVlmiD0hLk9BgAMA8DpKi9mMURjApIQS
7XRDdtbL4L7GdRV8VzOs87kq1L7v8Dm1kL1IErFQdrE9Z7LZFfgaD6E1YvPtZlLGyoWXbPGzoo0L
NdZXSRy36NSvLgteRDRzKSjbve0b2AoUW8Ac8kSLCwbOQE3tMp5QcjUFKIreSnPxHcJSYhkeoJ13
M8MB0tUHArUil/VyZegWvT5I5l1vhssRAHbIyEowu9LwpWgk3C468m2SWwIgxO1htIkyXhd4cK7Y
1dFH5WQsggzLyDZzwvgpX4CBF7jjriRWP5T8kaUvbXSrjgI3KOxvU/T3bj0czbJ9rZS17HQdvZhe
8dAravYcEHjLxhS3v5+Dm0SNmjtoSjr3ZxwrbytUdgfSa9e56Dvw45G0W7H815Ni8iUruVGRC9Sv
dO2HvCHCg4MkLpOY5/wI5qKDNI8MBZ0dXSlwrCVHfwA56Fni4tS1iydmaA9L5WUzzjZCZ2czfw2S
hMT6BGZkDz/gOsol+/k2JySXHOYCunczLKD1NK1vBQSlWs5FwXjBHNCoeVONDyqcw10jgmftVo+c
++4+Lr2zSC0GGwul1AApHpVRE973GWFZGmldFZNIUWI4jbyg32Yj85u26XIUXMAxq67fp0FZ7lRa
R841QWTNWYX96FczctdFLkSlhGSfRi10Rhnn1nmalU3USDNdtC2XpGNYzo8ceuvVgkH3NFRtfslF
jw3XYNSSBb/ykh7PKk9T69q3tvmhnO84NNN724EB3NTR9UiueIEfM1lixBczodUPaALQkRJXFe0d
DB+99WYkHmFn2Ew0eX+emvZ5lR3I/DtaGUO0msmVFXvgzBQ5udmDtybWq+Ag8Xxjc88wyo8o1Din
ruxo5qF2qKg7w4ZMLhsA/v1Is6vXTUXUvkyh+V3p50LK6zmDOJcgd2qm8C3D3dyeRo0moIED2BB5
au5y9lOzUpDnEyQmuL+n1ctX3zZA8fRrG9mITvY6eG3mbOcE2FQQ2WbT8o6lOD/U+sUUUOSvWiZJ
OB53mvuXNPOzyUJnbhOChVo/M+NzFo+trxrsK153V80jG+7eFszpppe+eW4wxMLYYw0SkR/uGSHS
bSY/sDHnYPRHIb6X+K23J3JBZodhtVuexUqXK6L7vjauhXB+odfb1/1wSvOfXsPTYG+PZMRf7DXK
LIW8gNs8B8ltHRKmhiVxkWWeP42oTjYBF3SAOHUsys+wA4CQLMQOc87WFdxsAN24tN2HZBXIOdIf
yPlwVfLWFMslknoZjsjF7ksmIOx66+KlWTS2+W+o4+jpQO97jIns4aZ0y2/OR+exngn+Hi0YPIGO
w3U/xNA5Y0a0hCb0PSODZpI4n1JDNw6CDGMhXFrJ+gdLwW4wn6tAH6zYubbBEjjVJlEgL5HH2lFd
3o59ImHT1c6wQSWZ7JNKsJ4eo7dlKvLHWBdMZI2954W7quL6JWOpJIHUWupdwzkZwHbIGTMEgKEK
drvQ3wLfTtkcu2aP7DlEsFSYSKwp9rm5MVOY5ABvcKrlsRrG5kKakD/bHqkxKkoctUd7JoUyhNJ2
SNr0k3xIH3Daxu45H7H2Xcsu3Q7KtJGnJvG2nsfpkeWYLzqTIogkII7/eAEZ+jnTAzPyKb7OHSIg
x4mbXY4x05YFt8i4ZpOtfNx+LyJQh9Jher70GGhUxx4a+yB5aAt7i8lrvxJchp5612ZD8HO1smOf
VCdgKepdF0UZpPfK3Yx19EVczR6b1WbsrA+3huep6p6F94AXYQQv7lszqBnLMb+buOsPemlvWkh4
s6SO1qbxsMxjQlSil1TUD6j7CF7unOMc9uSxFZCvIu+QJ/Z5jtXZSaOBnKmYqdoih00J8ixngJyH
UciqtcdcSd0DD6ndd1O3AG2KNPUkiK2GAOdNTzBlidtuV5ayecnqAZJr43QX9dCiG1udKb1xXuTE
CgB5eOcY2wj1WJTDZqGnDW00zPNRz1GztaR+z8ucywFj1WYGGdV2qbcJ9EwKJedy3n4K5ayZm9tR
xw9L9RRYPFrq7hCTU9q1TFctq2bSz57ZfqDwYh6P3jK5J0zmHPXzLsMLWzJbRzDz1ZCu7cY/kqmc
wkOLEeKmJSugJcZdUEWY+nHgqMyolG3gldK6yiaObmBsYxU+9mPkS0ZdOQqKqr633OlTzmhm7Irm
HACmW1hvmVHdVWZBGAVKyvTNQxrqalI3vlIm+Yl3TytESm8MuAOpeLI8FeJxQvbhBag9Io+h4Mgm
VTWvwzpyJ7ZE1L+yst3Z6ITj4CVry51s1zjE4uSI5uw57V5UmEwgynCyD5izZhLGwppYexJdiKUY
jFcH69UccAQhlgnQL45s75sYWyzJBSdJHRmi2CrT/MYjDbLtpguryVA7z9Etbo6zZTBtrkJftTZo
0PSyCOc9wPVrIe3zSM5WszSwamF76AeXzUM2Zmer5mdCqbywvWYPr7tvSVtgVzDV3Y1rVjfVYhLf
a0NwCDYY/a+WkaIi9K2OQ7PoK+1VF5aXnRuShLwCdQk408U9RJSY0VzeR44mmzD71ZjYP0dzeC+K
imsui97I99zZ803isZJply+naHB3BRHUCGMSeGLkh2pwCI2rNqg6T+FqTluKmyg35LYYXUoqup3x
fjIIZKLke3Jrnotj67zOqtxPy1pNWs8ABpA1QXglwwJ3Y9mxe6BR8kdybvql2jaeCTalOEeINvOO
Wrbs5C85yutyVNeZFf5xxF3YAkFmfTst+dee5uqyT8oeCTFsyo+1yqhbssCz/rGSMbxZHglKF9ee
xirFeRMab3ma3od28LKI6L4BMubGHiNoxKozyp4BC37WnAtH3KpIPomgvchjspQR+ioHDEjoXRg1
x40baQBMOAr5+YbRXGQ2JqNh2OCg8ef0s8Vzp3t0FgtIlARIqNcODOTTmmgL3d/VxvLEiOoirPVB
R9z4PW9HqHPAyKZvDim4OCK6q09CIjaVdw+qZcLukJXzTZqVRzd5GLLFxV5+stlOJTEoQND4SsD6
7PmOpvTE1COovpQZP49V9ZJHmV6fCSc91i9ZwA2Lp8U1HRAi/o7+xbpblPVcwjYGyAt/rbefQA29
LLFvOQZ7UI8sPgAwxgIgUKLJ2LQV3htStGcg/lOIFpfURMcFA2rZfpw6mF941E0jnLeeQroDa1zV
lYWaf2m44PVjH3R3KpDPJjZdK7Z3Ey+tVHGLxOFtEQTi5cvZNqEHT8mPM4P6dAAvxWJP5shV4LLb
WzDyzsGJAS2uk3ar4Spgn99YK7aJRrHIde3b+D23de8CECJtLPUcDAw28E/11kRU//hHySS6IzA4
2lVhD+/FgMnTdgC8kqwi8iU1x60S3lWP8lgEd5AoNzGmBs8wH4zuVS3yJMZ8q6f4FnzWfuyhCARG
FG+jgjAYUAhpbX8KXrXV3vUQZAewAqi0R/Hm9vKSgv3WM1RPF+421NlwiMFnu8GhnbhB1nb01oc5
GbNuf/Y6vBNJl38GKdo3jeq408XFgFGYJ00GnUVC6jLTW7GQ3JP0fljdu6lz7pOWNQc5N5Vz3xWQ
BtzyuGTiafJADYTEOC1r6IKmmCUGTtSVsSr2/cnjJ4cMEKVM/YlyTUSXY82m225pTAIBiNWLfKsG
zWFb5wjvamGwHzHYwbG2DBQL8qi6akKxyWcoiDMQZLAZlMITNFuSmUZon6pl2UQxlHok5BghBigd
XHruBAe1+ajs6kgEM67InPIpsascbEuwo+cLFAlZy/Keq7sZW1FegRuWV2bDm43Yh9J6bcxa7iwu
p7GvYTSER5ETobugQU4tNrfFdYeRlMyjPQOMm0qWgCICuAjg5KkQvIDgJXXjJMBSM/OjSqb3HCv4
vIwQTYq3SHEkUZqmSbiVPCayHu1FzY5zYvXqYQEsl8euDt5a1rfSJalaie9+NSllQfQ8qvJQBNVz
V0+PgNqR9LqneBIn4aDfbiL3jSkO7Bbt/TJ6Mn01AbdmzJqHfIT9jErOoTErM/K+FuElj6NZJr5j
xZDpCgGeYxrM205ZnAoCHHRQ5KHvFUR7eQOoAJ0k80pLRdWfIfaT5TkIjZHgTpere6jNSw9WTj0t
LiBNwBDOexFG+OFwS1Sjd4EYL/TNmTNspGwEOonhrtUg6tAeMD8hA7k2LmfNkCGMXFS/dt5uKoKc
N3M/vEdZ+lDFFBFTO73zXhCmVqVANAkKWObA2XOS493uxmM1OzFLuTNIoHRxkND5QtjqnK2dIggj
GHhKocebtBgA8J3B74sgeZxSQGcYBodDSfSVJrHA6Jybxmam1uRHZf8qawtTG4vf9GmhP8uW7JJn
ClJ5GkoeWENBXMbMJI+P3lGBeVQ5qvmJWvrvxuZo0dbUsNgD3HXLs5Eg+C/U9dLXkOd+6pW/xsip
JtF3SnGck1ZvDb8WphHq0UhRfiWfjfnLwtwZWtalQ2Grkbk1HolTRFRaijbT2XZ1dpzQ8aleU6Tg
a4vCfaxmEBGvSlV3IwbSwW2R+X5XhBj25RsUBMT7CA9ZSnopq97ouyCboGWKmVHklMOZoSlUlC3z
HB+0sl+EBIKoZVXxrHBaa82TwIpHSMXG4p8Tu7lKcu6fY3vtsctfMg7Zwujc+Kz7t2l4MQPA2Nq9
TovPXOSv5HPgbLOwFRWj3JDIczemGmEpSw4BLJQxhVU42xzHuwcINWjxkpQAfooCfTFiaBAk2zTy
Xqd8OjUI6wjE2+B7384lRkw3JCeMkDf9LfpPE/cySknmSSNRNkHu3kmrPw5JfJym8H3ME7wRpvPT
oCrUBQVvWmEZj+s6vc3nqXtSCV6EGczpWMKQhTopS3DSlrstVMhcENSY+xMuzCKwMumnIC9BiXoW
ao2sYq7OcwMxiVE9FCnpTZItwJurBbGgQt4YIc+TBTAdUg9eMm80SDLH+GgiFrV/zLjq99LtnjVn
pu9i+uxITORnI/wBUxAOxq9lVA5DXZK0pyx68WT+qVKEK25CnjV2tBnTFRav+2g0uYgkNlvt/rg8
fLZNQTYMmLjPyLKb675hqSOAeceWuixjbqmVyZOZUetWUpJOTaMvzCaEZD8jghiJYu7XatFYXuG9
TxsMH/dpUc448PFtbcK0dq4TMU/4uTvAfzZO0x57edQVZ7jsHQ+iyr4XRgSlb0nHsuXjiNQ8SsxB
7i0lrjfCR9TxR1NP3bNSK3rCdnpj3Dl2LPBxei5rsCyzIU0Vbv2csc3yUYoD27OC+NZImvodud4g
jmXZGAvaYVElezWoniaoqGPgEz2XH2W/YUUMAYMst9/m3tOQ/mIAnnM5bru4sllYROJNEIQICQsz
kEycKdxT7D71Ikp3WRXXfipNjGRLxRbew9CPpzyPCCnpccF2SiM3iWIcqnjztiETuU0dYZ3azKMC
lu64GcsQ0NlYv6oqQmpiihcMVu25JTQQl3+SYSlVqFmspu2w+JY2foE46a7a0as+dCOLU2gUGcl0
zAweY/IPP5omRheVa+NjmZd0FxhWiQmLQjiUBsGsVZrAG2LKTohjJ0EQGEt47DROY9YXy0Phldzy
l0Q+GxW4zzZZIFe4bnU1lSB2Fnp5phlW2p4anomMRObpKbHIqpJGYuaYUSP1MCsN5KyYAa32E7zy
sSR9yavLfTInT5EJTGtTu1ZSUZkH5h4aAdm3vViA1zNAvU2N3AKwwHJ3oqw6YiYy0CYZuJD3FslE
FtRzGStYrxJDIQ8tRkROxnWvQoQSxRQCPjVKqsS+WJulnob3U3dNSlhLyAyGAStkpKjSUuyQ9Dbk
+7mJYd80FsSShZ+GAGfKQrLu49IRm0i7XN5t4oanlufDveZXeLCwxF+xoyavJItOhkVSxBzhXFgd
FHZVnywmhEeWIzl4AwfBJdaqvKXSTjfES9+Fjdve4Cm2sf9iBrC2ugmeIDIfIqkpNm0FTjJ/lMj+
EsxZfglR3bFbyYTeQSvV2c5D5wlUSAGZcbxm1ACqddW36ILyJiPG+z2dGS4UBXuVWjYOYnqTxBHh
khMyORP1oYSE3ifEQDuxbKFEddE5yCrzOsny7qwJD/4m7ij09cA8sJ9JRVSD5x4abm/MMpDFGDwH
dUYVnJvEtYY7k/DP3oIJY4Lk8y0giJ9DmOAkTuSU3NrF7BqbWFfODvP+6yKtG2dFPHIHxdvViJu2
jZlk5mRw5XMnP92ZbfLWcsNUHGTKhK4KrNuCqIXvoupN6u0+aoY9nFcdf41hxZTYTJyAmE0rhIcs
eFyb3NNopmqM2tteRfnOKwLzaprXHVXXVVngU9zAmaTa3let4d6qVvVPyTpwjm0yu5ewf3Uaj/Z4
nh/dLAruxcAj0KrL6KmtgDyr/Mg1+qDK+ujlw+dsD3dmtMaZAxbIwNKMTX8Ra1zAoXlVFh024/JG
drhUoBTKNsvI7l1nsRF+eilmFhbgJhavdE4GZf1zEhnJh64TRl8qnorrwWYQNAQT7a3w4BGCyZzG
hoSmsFiHMm3GsJv7Q97tOgDbjQTHUNBDeylkmwr0GTefXLV+UjsPfb0AdKorDrf1MGbmO+GE9ND6
sp6GcBu3DZkN66Cyt46jW62hMclLwhHR861eJeukUqT3CVRY/Yi/ofHuRUTBipEH0BbznoNnEaXr
9g+WKb4t9FBqKrZ5cWEx47UxjHtwKtRHHzIaERutcTuOZ6T1bX6y47saMmgM+5AaitYS3Af+zuTW
kdHWSR/1cmMQrZLDS7f3kXM7mFdO8jpJSG1nNV7rGJ2dLyx703HaCe3rrPAJJkYdcEo0s6ZfzhpG
KWjkCO9V2X0cw7CGvz41hxxcbO6RhO3uK2LwWMvBKjLCj0Q/hPlXUn0TQFOX2PUJdpg0uJAZ9pTq
DyNTKy84ZTHPk0qsaVqgGSh4J9CaOSG147yru+BNYLMsbyxmsWn86hXunmetnwooyhaU3YFNycKj
diouev1ZTmtHeJMgojUMv2l58qL7r0lIapz7hd2oHM0D0V0QVBg8nzW64ty6msYvkj1ylJfxfb52
ds5hpPPNjiKl5vno8h+ThEtIo5KMkGJeUIm+JFV06TSP8QhzIiNuAPK9S6DewbE+BjhzwvtwemZg
yaNXnZP8uWFBNh+AROn40pl+evCnDbsGH6eekJzqz2bykCbwS9tXO+DhXDxql5qEhaQ3P2TizJp0
E+F+ien9V6t2xL1+9cccPXRr/Wc5vyTFuVUfgfPAeCObj9Ag6AvJgLzNidusEMgu+W4NtRt5yBL5
OTr60iW1N6yohcuaL+Kyt5qT3V8rbRGh8LHWpwQoZJoAH+ZQ7l09PHksoobkKYjqdoUvoGKFaoiV
qcrNdztstiZ5MQux9GHzawmBvNnTJkucjdTmO/dtwmEbQg2tGSumSn4CD3tj13Y3PDHMOry33ZeY
YKMZHrbgjDcj9tkREccxZVc+35SKqbt87rtPMlYBof0wmc0S8gKe4g4zzwMa5OaPOf5RmBdGv2xY
oexkbzJTO07e7Rw6j1UcHEeQcS6MDkCpM4JUVkkWzH0dOleu/K76n7pgME/TnwiwDoUADP80pe9G
TGsknzFJtvTnE1iWnGi/ziq3mNZBQYcelAis7j67jyORBuAsXUSU6dKcavcidW5HxrpGs0tqOIMZ
Y9fpCXnSZRsTO3K5Cg2wRhcw2uI8xmN03U0/CFJBgXrFjyHIADt5wSMi8hrrsnAJuF/snQJF6b0u
M1AS29xY4myAUA4A5ejgRRfFMQJPGHWs1gN0nRg6m9jPMVgVTI2SnkQDgFWgeLl/MO6FRPUa9MC0
awx2VAKN3eHzK3ZynPw581D8vrcIk80IaUZ4ExdoIFnZxnpiyEtpEe4zi8BYxBBvSfgxDm8qCLdD
fiZHywZW7qlvXoZJNW2S0Z4H6zafMkKLn8rskFmPBC/PKN9mBWFL7tQCSL+PNtpaYaofRkYkkRy5
bn9lkjA+48bgjpMwoRjb99R8EcxEc0rLECJD3L8XA2z0sQJjZR0GFe4YSm5EjEwDL1Zt/Grjkqzx
CKcDsosZCQJ7/uPoWSnzJfHVMFtZkpPXfXAz31fJi1GX5BCRvHEh22kTEhvjAcwx+1tvQL9nkn5l
1TxT4Cq6/S0ygg13p92ADSCIMr+s3q38VcB+hA6r3MPgvheoXKVzuwSvNN6lcYGKvujuWppeGB5j
msLQs7Zd9oBbeMBdWReCPgxoJngvji87rN1Uw1gyPPAERgNJs4ldwntj9rZTdlmTxdJ2KvOrEZfo
0OQYz+OHVJPFk71WfACawqMjUEvrbyNhOB3AXvdy41oqSHRhsJvEg1TIYrXFyDtJ8JYGaGkTmKpl
T0BUVQ6PraVeLCUZ6JZs8gxxgjYBJ5JM6Nnt4Z4wrbL0KemYnE8Z9y8Tg20zIqt35bYuEU4DsI0J
oA5qRM0UmqjoYEWQr2YBRElav1cTg1SEzm2xbxfqnRWRNoPvY02BioFL0wy4kWsgqJlKz6P1OiJ0
3Kg53kfBV1TDa4+GbmNm6T3hde/DqN5jrTc57vo2nHtKK/JblvIe15nvGYQWJVyTaN+i3IbmkjJ1
6E4jXUMk7W1ssfOkcD0NUCg8zA0xG7SEkoUpr76CMcMpwWCUcRkOQFb/Q7Jt0/a6CaAao4Wp4zrF
HM0YjOIyocQHCNUPNmkITWS+9270pWZvZB9GAmA4u9neGZGlkM6CzqWzvvupp05o7uXo3KUuD4Ai
Ytk3DnTbZN/AW+Tt37S6sbd1my++YxI+XTrcvGRbsC42mkPtZe/NUp1ai5NRLcG1EzZw85D4HHAV
I6sgSExm9XO3hPl2CLE9mzRItCxHMesjD2oaZGo0Z2Jf3dUPbhAdG+md6jQ4jXxGg/QqzLKXeQQ4
aWxP0ZR+tyBakQvtoLzeTPNT7Y4ed+pebYZexDdeNC93pps19y4ktk1uogEJltQXjDeREUwOzmkr
e6xxjYdD6/KgG052tFyFpnfdK6LaQq8r4c2LO5t8dr4aee+0hMh3zYWtjQevQYnuJxWEdubn4w6F
kL1NJCPbxsxghab9ccH7vR3wGkML8CZfiBEOWh9G+1ZVNmUPA35fIP8jBU985uVwYzp3DgzJkvLL
66kfg/VeWy7yOgtSArub7kOqEX/L+wKI32N+pNZbl/3lmSQnDeVO080r635Kb7pU7d1gBWe8B2DL
YxSi+Wpf6E6e/dm0N2INoAEKGd9Ny77jCutquM2r9ehsuhCqc7bE5IfLEaDgZDlPs52+dgrVrNOj
Bxx/YaOsRjIyEhBo/F2IuyDAYJz81AxMOF/IZHkZsMOYER27uRWMQYXjbVh3Hj1IexkNskqua/PX
SvYu2N4OC/ZfDkrXYChRP3HyUifHda20eLeh4ytFQWvs9HRbp3dTfZ7kTKLbfdZfeAGzYS8mwW+b
ThjMgho48Ibs5t0Ki10ITj9VcFjB0yz6KbI+HKPcDsTNO+E+EYW/ZAwG8OyG2MV/ong61dm4zyWC
tgglx8g+pj9COTPKlMvhmGPpSWqwoOWdRom2VvxFzbK63cqAN96z3eaRs4j7pdw55VtZE97NYH+8
ZYPo98s5DG8stKJhfeQAjk6IOO+sFUGS7Gu+FhavyxJsZvpYyNFdD3ibB+gdpAzhnpU8BeJqsAlK
+hxJvs4OZf0zZ5+WSzy5YNe84CvyiS7LJWjJ15YG2nukUHHGk4W6A0YK4khaLfx3Jmof7dJwAGiS
AlCyxZBtb0xfMdvGGncIdrUC1J/THxhss6K/MzNMR8JiGn8he8nF9tmy7W+W5zJBGKBp5rN3QFpq
uoY3T5435FFro9ptGr/HHYQWQWzias9H8B3rn6StUYmJjZle5Ywym9diNYTA3yHEoeR9UZm37p1Y
4az47Fz7DgD2yCg2mVPfrkem1Sm0rWHcqeJdiQsz+u6ChwjEQSPvgBsfMPBLg9kKErf0smViupin
Bkoma3cAr1a9q+uGXQQo74hNXbrNbDZ+EUULLWErh4s+Sa8zQrcZJe17YW7NjIAUE79PfREytQui
R1YUFUBHF1oakZ6BQzy9OAzdzUzFNJg/sQk3fT/AHxnNipiifRKm12kEO87cZu5nPp7X4OL51qOU
J73c7isWFA0qOju5DRzvnmgEvx+O6cJOEDmpSrnS7emdOedj8l8cncd2o0gUhp+Ic8hQWwll2QrO
3nDcDlCkIqenn4/ZTui2Jai6949u9SBonuqjh6H8ask2UjQomfR5GLdQ1oTeHyBe13nzq7hjUwkC
XET7KTrUAhreJV7M4dEEthHxKScBwiUhJwxP+fiCgI/2Pj3IdIx+/XM8PWr+t5mNayaQwqSynPY9
w/7uia7KeCMn/mQSV6mSdyZiLrstfXoFGcv0E9PGVHkPOatP6z6phf32038dySdYDf3xoTcEROhY
7WQG59bK90hYe+BiBEHhXaA0ItLdO09EclVp8pX6JimBgkVZ9+Qx1xxKCHv9ZvbuTVLjJ011b2wW
oV5LtqNhQJ2/OKL+QUeJ+gMRBt+uPLhJeaBl5qP1xcTF2t5DG7FbYR/cSd/7C7Any+ppok2+yPQ3
t0zRTMFRFFZ04ZKj2gzH5fJU1/VJ1fKk5dBV8ouoBMbRMfw3y+jHaqIDE8xJGySfJvnty3tIEVNO
mEKnl/T56M46HMnFqvm/29jbVE58CPN2n8zdPR/ltgbZXjkoNqgQirL9GKd3d4rpQZwX2IEPIKGZ
1+L0CI18bbba2rH6IfCRP1lz/jsVYkdNNhm6I9hl/NT34+9gdHcPO2I8WMvYvhv5701SGBIHLyZh
m5ULM2aZj12aHI1o0YW6ewbww5i45y6KUBriwE/jDZhSQD0DkRMq8LsFB5wClfM75UQqF/HN0Uzk
FvO+KVp+sqS7hC2t0pQpkABzc/zxD20WSCm3tuMhdRvXM3Y6vbU+ajf9rN12HRr145DY63AQ7yER
RR75i5FB42ODZigqh3PWhveuHh7zmrWEXXuu4zP8MHHf/iZ0ObG7/JC1ES4HjeoLsg+JAaZN1SrW
PKEnw63odNE2g3QBfy1KoGV4NcgcnzWkTIXxk3bO0YuzKyh/u05pxlwZWtojucD+xiZL3J94dBrr
kRp7VI36CYCFYiLidMCYPtICd5ddItkyO4iU/NIWLeS9towhjJYDebc09kauv0JnADOB2Elxbznj
g62gHnsPa92iJhCp+PA1Tq1YWwJjkLLILnz0YOimkBzfTtwi0h11h0XPCwO/BJA1enSqtmNcbGm8
RU508/ryKKL6W09xh9sEw82a2gw2VYJ9+aC58lZNJeoxZ2P4GYulRRmLDDRKr1aOnjznifowUag4
DNN9VI3cxDRkV/EG9DEY6vIpEt2WGs1zVVknX5Im5ai/LHacfVSg0w6FGmHsrG0vnafR8/pb1UT3
vGZgTIiIa8W3ZvYVR646lLHy9jRmAZeCigVp2Xsb0ywTgAE60/oKuMmFQebZBCvfpINDMrDVk5ih
jpFmb1oH5epoP1uU3tWjf65aDd2WjsoC+TsC+SJ9nVG2pbN5cjTBEKYWYo0uJwJerH+Wzqswj39j
t3wNrbFyHX2TKCx2aXOZHLmrhfHQtB2VvSR+tNFWNfqpFGjB6/gOUXH3ket4Zk1cqCa/85hs27rH
7RppkB6dDbVOXeoTiWavo0OLQjQc+6Tr3mBchieyokr6FtM0ci6doze3RCsIWO6gVQBY0Xq017w2
AG7JOhpykj+S+KUlgSkMoTE6xaDluEO3Ql+BDmcuz7whN88fqCezOenEsXKLV1JjNnZPS53kq/Dn
M3PxTS+8LyiIjVsvIYTlOdVbik0TLDgyAEh9oxl405Kfq9wQT3OxTdwsMHwofdUnhAQtIVbQBxRb
0BNZNFetwK2uTRCzgBbkF2znMN/42YV7XwXh7L52efKIA0APrJzOsdbkvhhuXs0l59fe26T1pNSg
hI0t7TSW1GuruCdOHIAMmftzro3HilpVp6QN1CNL0yRtF9kc7aN7TFXxqjD4qRExZnlNQouz7YcW
rOoFsgcZK0LP3L8MOhJzRkZ7aq5Sr25xSo1A2AIxJl+hr6GhMlcDc17cj/hm4+alzk0eABAlkIkc
94uvdw8j3wJKm62EEuHXJRucMTUicGkkpgdMUCDUsG20klybFILLgfdyHL8nrlM0NARwMhmJ6E3H
3hk2FXXuhCT1FoEyTGTG/OaRZ6S3OXF5BlGI9JzO6qWx6YSiAr3wWmQl+XMTWU+6eFdufBCj/1ek
xgYr1YZYC4sHBDY2039AeTcDmaEEz3Cr076A4mbVyximvf+qOxRSTpJ/VjkimrJXikgXf8VXsRf8
ax/gK5/x3lOOnvoU4VR2/eU4NYFs3a8mQR5oleQ0gF2nq6QY07cYRSkiaFhyf5EDpd4pJ1errAce
SCQsPVmSEIpK2sR44t2R7innnnSJ4g1N88oOvPeznhYgGsYNHgdRX7BNTaDfDR4Qm/MpcV/4O4Ll
lYo7+U6zD/MgoXVOiUCsjkhhp+4wT/HetubzmGmXaQ5fk1x+JTrVRBYh8IP9UOn0gvoxuBs6ZoNn
bW0pQhEjiqakrh2avgYlNr+SmBYRimfNmapl2xzOODB2/mjtZJXtOsch0r0bGByRBaYxBiBDIcCV
fxP97i5LmE1OolTc6wb5LUj7tOlozPaKizHoAROiotibnXgeQAkSv3yh86HghKR6z7PXU/Tbp48p
eLRFoAEol1P/NC1t0kDavUlEXMJgzTdx9t14L8vsR/cn7hkH7UXJI43+gspQjxBQpPsnxCAc+CRG
khqCyRp8t+DgfcDe9Nc12k6r8Nw0zh7F5QZzxYHc5b+in/KNlhMZroNYNniYhB+vI7vbxZQgzQOp
pESpIh8MbRY6yc/psC2gs4c85W1aq8E625o6643xUJcD9uuM7LZYrL20Rbe36NqMN1hGEPt8bxcu
8m1vC636O/vac8g4MSyPgKLlgcijWi8PoHtrrAbE/xNEpRWb0kWLNJNPYAuAAm09deSrJmCEqqI5
MzwZsn/OKTHxI0l9m/YMd7R3jRbi2t+VGedANhtbCUjjOTorW052JC7uKVFXHvw/WorstTf3/d5M
EqLaOEk66zHONNrRqxdNyw6RNf3B5C3CXcbGxrc/hUgvfl+dQFDwV/lN5F61unN/0AqFRweSkj+Q
ndGLRbwjXkZ/7bPcLTccsAbSnYrcXZk7XeDmMTKxol843ZjU27qlGkSzZUgMseeeTa8nk7+JFhau
oW9J5hC6K7335WM4F6xTNmb/xCGZdc4Gde6zzCITr7Fe3CkFzhyQzmk6w9NUflIP76wn6Buim2Lc
5dZTCtFIWyG36pRfTM2s5U1G7auDaO0hdFRG8DI+9CSZFcYQ5dCmCpULVUbgbdCabENcjEvjaJnY
dzG6AOuDDxxVTkDOmUcPMpGK1k8h62dnnqpDS1ORt9WwnmHJiWfCM2ZLgxwf6ufW6sgl6ekQdNKW
bLO5F78xTWursRWKenddXAyjpUpN4xSeh6Z7TukhRcrg4YDvNXefVEKdhpLAkMrW2+/WhCQM9Tw/
W1oi3xwpOc2sBIOLUHhgVr2IRImg2uc87BGmZih9y2Pi4rMIQjDUVW/q7WGwHRv1d2Zv8kxF58Kf
UuT1Ffegjyourb9tltmYgliTxTaCwSrQCgnkYdMuLdus3JSD96/pMZT1nsuF2lRxeRHjQI60V2U/
MnEGEhfz59j11W7WE+1gTqFOFE0cGxEJqRNpDZXn60FoMRNYmBEeEVTj9qiMhqsZMRlkgRUGVVyU
5yKW3rMQxYtjME/5nq0/YXhEWCKGr2TKPGINay2Iq47Oed64IM39cdOUSHdNg8p6GXerefL7j8lO
skPn0Z9oLY8VNP9YBxUmqcc2z5/rmJJd0uBREbl2d1BNGR6ypiS/ZWhafCL2RfeTm5Y08zpuHMRW
agY6wuS4Rl9BtFdE41jqpeTPaB3FULpu79kuqstQ0VucDMkczOSNmz6LhlqKpNTZ4ksMw3o6e7aa
9/k4E/A4+xL5nl+dxj5ledK8G04lIi7TXj8XWdNdIlqtDz6Si6MJ9LhPZWOfQv29ICp93XTNPdUz
Kxj8Uez8lqAVNLknz2zXwIacnsr96GoPMTbJ/kHXiFedGiYB3i4MKVeoD0aSr8M/dyAjBe6CAgxt
YKDg88B4oFlszx4GFzANWSIYqXiG3TYA9emowiOxPUfJhFPIPUx2VDwzVgt0hEu1hXPHIMZNXvgc
lc5OajRthTFCfKKcxYiomtzQZPbpAIrI64bAmaavdiheFf+MiKtDUcvp2MzzVZvOrTWQijFOXwlV
IEia1kOBqUMwkyibAspxRQNYSto5hnxdw6HBQxzqFY4fkdGX7Ow8BwzEMw4Z7xFn1Vqr/HPU3ity
dqURwXr79DNXFG6Uzq7KEYHMtfHgT9QBeegU0k47Vp1uo6+kTNF+q32ewRAFm5+YD7EO+6rHHF65
64Fzu8us23THhiLbbdd1X4ursC9nEk2HoJsElGwDPgNVPqGVGUOqdTl1qzDZEBzMqG8YhxZ1V2R0
Z9cBQiwNY9fA9Ickc9D0kNjpaUhzUjwSAzJ9GBd35mrIVHFDXLTHa/OVgKo5Wg9mFJLPJtBPpO0S
gxUTjY6Ox5ugX1hSVraHq7eMSQTlJI1ypj1NqBzpS/XoDoRnjoKbOJbWASfGusdVVnf1r2pphHOm
/KsvP2jAW/vOwF1DtQfWX2om8CFQ4rbSwms8V++D8dgv3c5ddLDFjcjOmJWOYl7zkgPheOCgqNB2
tXbpXUKmeiYIGULoJCSbU2Hs5zHpqoVDJd7QEYc6QR34mk6ojDXqlK5gCfBQrQSJDW9lmcNbHhIi
n6vz0Ddn/NlAoHRA7Bq4y5UFNwVHypyTd9benyMLDSjkWlp1FiQj3y2WkzAQXfLp1+NrndIsjaqx
XedLL9SAl2lddPo2liRKeI556cr83IbVc2wXd9MCLUu7wVz3jUdSATCsbWUSrT5w47BYC1LAQKeq
vHuiOkSHmiPWcT9/5GpG2pbRAQpFnwM6OedSR8nH8YQ+J47PnI7GycAelrbeAYkoxeLy+X9TIvD1
rc3V08xji1/K+NejrUZEGKU3DpbkNsjsMBh+tUlj8uX76uLL8uh4sQOFFHUQkfbgBm6b7aWLNpJy
133SjV/KIzkL8XXSy79IOdmpNZt1mVjXgu2hp0Y2rQTzWgI/VqMXHlmox9z8FxrzkyioezHlk9E7
TwLOHAyPahiYeCxkA3LfSZ/PUYj7GsE1q3QBueEUjf+K9Zpwdog88gHHKVxKQxE4jMV2trLhHmcj
aITRuQF+PaB3oL5VBHw2q+Sug9Va0/BiotVr6X3YS7M/dilKCtKyhd+/iC57nef+zhGKDF3l2Iej
8Z4pZFSuD/wRZpNaJzroalJ2+AhVBIxvqVdTeRVOkPo3wubi2PZOmD5IV0t5ZajTjio5/9ykIehL
XUtCKbc2AewcNbi5BpSqpsXQx7PdHEOdocSJnjMzRAiTgVMTtNwU/UlF2smyM8VYa97tujrWY/MV
2vGp7a1629nGfizDj0ShvdYrrs0oJuXHC9HIGk9O6kZB303XyqgMHIr9k0BfymCPZsjuHPQK4/Ca
kL8uEQGJ6CBpdKcUPu9J+Rrc0xxT5JANAjlq19jtxXaTdG3ZXbiy/K53A07jed8qwwbOp+Eq9cjC
Tkxirln66TVIrgakQsWmjiEhUkFFADOtRu+OMeEsy9RNTelLOIZkOavuFwm1SwBQ9xPL6WkeUTGM
ExNXMTRPfj8RB9tjPUo67BOWQa0or+0S6jFIVtIKna4BbkSKGKtm5ht7DOLffhZdU+I1Ihldm3h+
K0cyvVucnJbJW1e0Lgl7VcEPEb7Uy5fmjsDCHQyB3yDR47eE1ujmoObqd0p5tEx7X+jpThhZ9miP
E4tZTh9UovRNRz/TOtT6mPC0bFun3ZvlLi5lnBD2jG5Zik94QXwXU4EFIYdCTrObXuOsq23jOvTz
v9ZCmB5Z0X1y5r+hKX4c+CHED85npDOoJjGmtznFsUDDBmWhXi4xKRvj3i19gOuuyPcCEf6+YOOL
TA2Cc5miSCGm90GO9BapSroPtRv+49J8UForMtBov+EOS5xH0+jtd477cp3XnrfROK+Qh/t1W0Gb
Otl90HEokhPcj1ubMtQ309JqxDToA7n3yXcqa3VWVPutMJhRDMg+/DWnLhveWAzXrpm0naSIO6Wj
Yiy+1ITahZMc4gMbdfpg5axGRq+mvTtP7anmTGZ3VHlgO5E6kCSs/Xpj2O5mlteAAx3TJO7Nc+rg
2KhyFPhNCv+d1uNX54ZYZTtohTo0uiNuESIZO1bSybET9IJ9ue8m3ecNdJtnTff8Q52mT3ThEW/n
S5r2VJ/TcpBPPnL6uiGWjN5JessFr/8gokmsVUM1XgM3HBY8vaNGRwdpyEaEcW6K/YeusuKrV+Uh
bxNvLb9GYZzSPgmfhU95BfohAzQTbBUzBFH2WLDwizZawvVlQsP7ZLSyc5r+KmkrLTCL4kh6QhD2
0W9h9/QZoDmKVyHKsnE03ksSv0VFY5H0YyygOMspUL3UuXrn7EfAnj6UdLc6Fta3gbojjD2Yowoa
N5JHznRu778GuSWEpge+KEin9zgCmgcD+wTVK6ecUwqzONTDGsSxXLMt12g93A+nZ5Yj8a/CszOj
a5YgZJ5XBTmoo8IcYC+fU0oKZPTuzhTvzvTRNhZVZmy//ph8Cst7rkIDcXb13mVhs1WCI1hZPqR2
5i8dfvfWr4iUUPk7rxzIte4yPNvGe2ZoTw2SIaIzZpRUpBWKH4J6+C86zgDZUM9QzbRBeBOzo/8k
KmvrFN1Fhtk/p9aaBdFh4I/NAwEE715VvMM+Hy20SJmjH1potoTKm4Wf91t5SLr8krc4BPTwlNUW
/Qqc5wwEFZohEynC3SehnENpVn/pVKVbD2h1j2U2vLhL3y8vk8a5zmAOiZ/FCU17xF6tPZm+pBna
nuXwp36LJL5OyejRbRLSetkQgtk3OK3tlo4WrZp2uhvL7RTyRHZtebak1+8zh54d7gLoB8v4N4sQ
O7N0sWBEqf0wz/q5hseJ2HSUXFqUfrHA5vGJ3oNGXypxV4R0IIvZYAUEW9vSeX+MXDKK42FdVGo3
JMlfl5tfNc9D3OO401cDlKWl0z2lBVhjCDb8V6ERSU6zepNwlRT/rlqX0HNspxuwC2eNDYms0hHl
SSMt7FQUrdfmsK2Yq0CISTdvyp/OTb7zPBjKz8TQKLeACna1APIGe/06J2bC6Tgn+8Z+yDXm8wyV
lXxRlLfZ35U13boYXZBOMAsXg8ktYSoCjZGXJBnzT9avsn7a6kBxY/s3Ve9heWMGqGG/Bqc5gjn5
OsO3Hf1WKLdSb9yVDtSFIBMrxj2hwX9Ez62v9npFvCPsAd6q9Rh3AYjbMe94W2FIwwTVnGbuksXZ
h9M1u2b1tuh/3CTcdiBWMxU1tns3p54KqM96GVVz1D/qsY2Qe4K61jMegy1S4zXLQUkrwEixb/bI
a4b2dj3kLGG5sW4dNCoLb+JApbWH0Yeuh8EF/BdZeXFJwEgOErvQMFJL2XSnhPl1rk9N/VqP87Pt
QYij+89WaWuvRh0H/SE12Y5wp7jGNhNiHabVera/aa9F1KQWC9ziy9XL18nmrKPuriHSbwmsKl9d
/XV2b9FwIJdgXVjmoeXmJKQyKUkCSJPPIh4oBNAXrghbnObuUNjaubsT/2qUt1lG9Zzhnis3/zIi
DEhhmFAPwLjXZiOKz+Reml+Ziy67p3O8+/K94sPStG98JqXJ6jJO8ju01LEV5J1O6pw5+OwRWwzV
2feCtr8qwgfURNhnUu4keLwXYsKcmrs1g2zALK2YEi+9p28i4uqlyU2FW5LoUb1q9q0ld65GhiOh
B2K+19rdYuFyEBbDUmZ+Goj05uu3sbB2QGOrwmfFWGtpwV+4Axif/S8HPds4sd5o6Eu7amNCb0zm
PaYTJlnMbxqr6Eit7hZ1CxpjmDFjh7BlNTPchsknvTc+PsUWDRxxBbiVmrg7ZkCVqcTMDKcYvqK4
Acp50SbCR9roOKnyTZg0BMWcxA5atkaSUiuMtVuwe0M72PwdCREkcqc31d1rxSbLP7iMi/odrORL
FCQgFT2/osToZiC9nohA50tS2bvO0+dE1o83ctBX3XvnlRKmwEXlOdxGZhAcVPo+t6nTs0fC4iEc
wpHmoyk9jwQCl9STmx5TkoxOdhtui/Zoq3A/quQtn/UlQePQY++2NbHPdVTLZKFjrvnnkIQeu9j0
JBrAfx6Y4bPqobpySCbe07yJwa2mIvp2bXqf2UF4tRLdMLGzQd8jdg+f45qmqBUdqWUAyMysyFo8
vGpSDQ9qZq+XduWsY5JqsD7U+W9Up8QHaSPWcjz2VE4m1jOouFb+GOI0056XJ/qmmCf0tXj9K7lf
JsemTE9a9kv2bi2GoM5+9eadvlTUXheLGMoS0tqIYN9oT2lRyHVnIuuvTTX80ycsrshErICBRGzM
JSZkLiXXVioea3wRyOVIPapofDEvNmoveojuuujvDR1FNdQh+Mw3NXUOzhLpbiJ1nXkMeD9kdA6J
jq4+YvVt2OwyeF1cEmnQWfQ++QTT3c7vQ8vcMajbVII50NNYIZ8twVfk6O/D9GfkeLeB2py52kJX
diFQB4qxEnQLzEM1p0E92aA3yz+a8sc8G/66Orv2DoogZpm8OA/uUVkkMMxPzSwG9BIEVGnaj88T
5joXvRlPofpXud+592gOWGf8/IyL6GCYlIlp6pYXKWY4/6HXuZLTcvi06/FaISfuhvrFae6+A9wa
z2IVJcVWZMnz1Gm/tPat/bD6jmh2ULylvjjqk/YraQXmXeMtm+1FVxIkDBp+Ur640TCsG40O9JYC
wjYMEA8eQqrsji2O8xUSSsZSV2wRD64aB1WxmW5NshJIEfo3cnkWlB92+pepzk6MbJX75kuOVH+F
L37KfaFTJCCRFlGxlxpTkAG7kDRIIIygLSvsmU6tLZtoVba3XPOvHm40D9Vwq7l8gKQEh+nVGGEX
nHw8MlC/SsO4OIxzWfvscOzYBO02/pMhtIdqses2fF+VTd2lbZiB087pQ2WE6V43ik86V27IazkJ
cj631CurNHAlGCFQC/0f8RLJWnj7scZ4YKt+vEqbuzxvULzPpfs6jty+NPLwm/v4k3x6RHXkp2xI
xjzlKjATr3lhLhK8A5FJUPdkxO3ZZcrkoFYFCnkHLKgGDgTHlkR/cEpF/W8FDckjRjTS0+hG6sH3
VG8GsdaNpxaF0qaZw4s2j81Kz/ySRF7krURqnWoUJyvPFJiHhvS1VwSBWOPw6IO3XZ1Wa4BsSFVY
dYYct90YYoR39bl7A+B4zbMCXLqX0Wtpur+qxIJO2GwpY37XhBJNhM+2yZfuh/lPKzRy3AxbrgXK
gxmhQ1wZ2ymK7w6qlrGtH1uDnnjIrhE0uPefkkb/0LJkU5QlT6D0NhEKnYAmH5KasuPgku2eaEvz
oym4kfgj8Siuk5Ez1vEY/YqCygzZ5OvJxqMyGAjfenYunZQbTyVk7SCsq5lB0wKpohGjmakm/Sqz
9KOsHNJDtMKHARC7MOboRaBd+OOOgW1tFfHWrVy8lKjzoSLIOcPham7I6Fk77UPJvMNwC3RCIAx3
BPjMCarhTD1e5d0IZ8Os8hafxoiQ0u6AbCgnF3kAV9drBrHFTx7EEewyyFBYeasym1fqK0r2NntM
TNlVS9bnoA5ht+3Cg0oOGoIffLnESJEWVV11I2BBNW+ESCTDxcqPutjyEJriw3LPsXX3vW3k7FQb
sQaF69xdJDOAZGl0IhVZQ9UCWfqaZZ8lG+Uwvc/eTu9+at/e6IR3R4EyKMe0f/g57An0QLx26MkN
Xp55JqWtcxk3jIC+ClPflPjA4TLRGI97wZmiHqSztcW9GnfxE6SJMt4xeHpxt1ZPVru2odqKrawD
oWht2vgnoDOSUEr7ar4q82ile2t6N496v4/iBwsGxPvnaTu4dz6JkO/WQ2yFw5c39jtKP+UAvACj
G6ufKmV+UtpP6YI2sOy4ko/d+9Kb/diinGpskIR7V/Yb2nFc3NlSF7u0SdcECW6KxkPVz1tLhCl+
GLw79A/4aAJJFKPsm180gspYmBzz6lIk6WOmAIm1qS6R2aVNYaeJ1Ccih6ym5Qv2EkS3tBo0XLuj
ANf0w1+sNQJLKA1wSHl4JMfoieSeQ9fF157UuK54pkcZFfe8xUu9heak/hg2vbj65teA0dTKr4P+
1osO9XGznW1c/g+hNl9oudnrSWQFnqs9jDMpDZG1s02yE7JSfQKPUqXXCXLxgd63bv5XREYQOx1D
y1+Sfjjmsxu/h/JRofyiyMgtziXZI0QM7BewIc7hpzAYad1PPnzlERA24rFw9ngeSxYOb1dqZZAj
mAl9Kusf4uxuqxstKALmKR04fNBtJpeku89Wu61ifROPHpz8R28caX82tGNb8FhMGIs6oJmH2hn2
Q0NzmkWmUTgH1ty8+1RApj3fPEN5BQuIIG09j2iWHb5avn/NmHd24sFY/BmY6jI5rscKIh7bX9ZK
no8kQUSETz6pdxJTTcKlk3L5i95/HEOYlLhif7TBuL3NPDmI7F1WvJOq2n2dYRIcvSBBBrFAZB3R
OS2V5kpZmwGqQkcEQwrZuK1I4w+7fEsUWFAuAYFA4dEwBV1prE0zo7jUPdqi/8v6EOH+IuVS0WMP
ZxFVxQmlRrC0pcYX+JgQPMlEHenHyYnad8WBp6Enq98rSzsu4rCmRijRRvWjV1P3o+HSjR2yDsRR
WuU5XGI4KA6rIdwXEG3C8ok+NcNXFFLEVTfdk635aF6DLi1ZgtJLAUKmOsQH1bAvm/YvXSoFTlOZ
rQenXGcA4PXBsMLrWNTnmXSKkcmOTN6NqqBeEH6hGU/JDUNMhvwx6KOfnvOyFyzCi/FJgJmSY3Il
fg2bhFtec3s3ezeNMp/uRbMuVq2j+sc9kxE/4KOdP3d0Xlh4JA+Z/Z0V61F9q9xeNzYJgA0ScFOy
6GE1+PX96n2UcD7lVpA6E2+T9IVxpo+uCtGjTiyDaS69Z1Ry2owHzFt6OwZmPmx9Eb3MZrVWI7l/
pbx5iNVqZ/HD2cemI2tvmvUjAaaYT0xsbhn6l2ujzb9jT4mxG49IOaW1Jvr4mCjtIqLkBYKGFE4+
U9oIwF6/5ZSi4hqsQO+wD8r4E2JqMyJ5grt4jE025hC7Qkz4blsM93TEGt/32a5qo4OnTfdGOXRi
V0CZIt0nFLq1UH8rWYwHn+DblSusN61cAhTpEsbK/y834pG0LsU56h8npE4Af+zy3toZ81eVeetJ
8/HeWQ0JN7OxYsIBaTOov0Y7CROOSQmeMcdlEzIAYULdYIL5tarqpiRJRz3jNvVuG8unC4KKQNUb
n30b/XPsmGRdE8qiwgY8m+ju7Rq5r58T2aShWKTi9iPtYdvGfAJzNMJV2HiPhUGhg9QkbrCOWJya
z9QQrNWwrJ+xThqHiZy6J+lfJh8g8YGokPczcq2F1NBlY6TKgJtdd1iaKuxd6qKCNgcLtKO982cL
NLP8JgWUfuDS0i3jcK9A21bxZH06sduvmypTgJkZKDr47mqgFJoQgI2lVfhJyS1Q9WyQjqAbWEgw
q3qfEZcGSN9nTcZZ3qVw8uIU2rizJj9+Ei5mRdd+bvixQ4FgAUZtZqdwmOh7AJiB9adQIlrXjv4s
F/k486+VI0RAc+co2iZG5l/6enNhvHsmcSGtNzJzcCxJtvsi4vOpU3rpvPjVtMTbEIa//J0ErmWB
6Lke8dqibjFz1BCOzttYU4zb4L2cO3L3jCQZMSjBm6M+XSFlIaFXLKR3++7jLM/mX5J6gibUb2Xp
3aSFOKmoKVjB1TqQ5GXhaejIHDKp8WYgEesMvRfZ8zuqcNcRtnBLMR3wlho2jlBK2lrCijBgPHnt
RA9bQW8321Jbt0+ZYx5pM97WgAZ571xyuorn2Iby8h7L6CJq/aVA6OP1HL/yNJuv+tgG6bJVi8DU
bm6FQ6vkNQpS9GMcMGNLMLKPNAU8wn8OjQ+H+XTcUoi2w+Gf9F+xe2/lpzY/mp7YAOAksHTDezfv
GN/3o71O+YSt7GPxSi0MBQ2tmM2n+MLgZ1D1Xopjp61H61uazx2Q4cCdiR58nu9U6tZcILHBqqXh
xWX/RtCC3btAXE3csNDPKUxk7gOf6f8qPll7P4mneHoNe6i693qmDIkI1CnEXImpHk0QNrz1SIyo
ZzJElduyfCarMSAb7DGNjp78tCUibnLH+HAEuIjXmjsyqNdlaW46xkvdcIEx6NPwnrsI5cs7Zi+2
KlTm1WeWanvmAmw3P4UtAxNkLhnPUXpIm6Puvs8FcQXjrkteJT+O7zzS+1AYr3bvn3R2/f5rhI1x
oEy1ELMUuC8XBW89IMu1pzS6SJ/9cClI04IhOjTqmntvpF1tHCjIUBKxyaUMAipCe09pGeppsa4c
io93lYFMsos2i/q0t79ksa8jROJ4UMd5Q8m4rv2K+SZmGCLyqaJ7VBeX/zg6k+XGkWyJfhHMgMC8
JQlwnkRRErmBSWIK8zzj6+ugVq+fWXV2FgkGbvh1Pw6hMpWvNQaZXN1p3A+pP7YrQoLfChF5w/83
9FTWuoT5tk16VIY1ScNgYuCM95H486Od2d8GbPQagZji0dv8JsDW4g2fim7fY+5bgHAKh9IpYGCa
1qIIzlX4VPtrqmyY6/3xDA5sjtNAqAgAHEfdhySXeLR3lbUdis8IoWdaKcA0Nr0PBsM1pd1U0BGd
72iTG+gbZxvTWRiDrlF2MYrvNMWwTNCuL+5afYnsu0kMLzYJCiHJ7cviVD607DXA7pio85gODbMU
cljFJo+boc/moURRhsSUne0RQoG0i/xg5bPKF+kb7psOdGc4jlTR8yj2BqEzHefbxvapNwe4NE6k
Kky34k/FerYQoNlmbrNPo7dx7Zv7RLPX4JIz0fpjLx1UnIzYDJr8RUGvzFk9fCoMzBI6cCZfMXeM
JazKX2xlEt8fDYbxF3+yKfC7sMnJMUY3RGTheq1MlgcCg5es0RvkkcJhbq/o2iq4meG0aMhE5ttZ
lkoil+C+L/YSr5VE/VYKcC/5r+EfNSIAFqb0tl9LoX1CT530s5+/RPBbWMCRvM8ewxBpCVKMf8X4
YfgvqeIStiahsqxRRtAWuEfi/icLm7sA3RJ45UBGFX4BEJm+u4hn89hXWATwufKgCP0Nr33rbfT8
3NIZjYm4gQtZ4eXLxkMh7QL/KIJjnbwJqSMq9AUczpv4HH/K9sqTMEyP1ocrC6FWfEosxovmSwZF
QCavSd9t3u/Unzpy4siy601uUkHk/EwGvIvjr4StWg03xcwP/BA2imREWuncR/zZ45JuZcSQjJL5
cdcRhdDHH58psKjWU3xTA6pVIdkpNJHVHI+QwDonnhvX+ydX5kBivXgid6eU2Aqcyl8OuGLrfdzv
AezI5Tanmhm3K6KQPDEgc1TxrkHOjxxE06VlODRPhcivxkrPV3oKNuSoV6fBujb4sTPlYf60FvyO
dTmevBYe+hlmIJzKk8FzqwZvMh7e0dq2vDlAOQ4XK4LJCPuWVP5q8rc9owdrnr7dTJKTgdeYx1O6
eBYEGIeATfgeanqZ4BFlQHSmEH8me3c3Q69XXMZ2WT3FBSrrd47VR38TYq1T4y7ISfLRvsgEE4hB
c5TFieUMMCuq3vroFHerejr5JS30GLDhFG798q1kQxt+KAPMS+DZ1Gt17G0iUlsR45WPzlsdVeU3
ShkoBPl5rBv0rTpeTuPRzGbKMqchOw8HFh4F4lu4oScARZl83AAiU6LKLv2x9HFj1zdR28tqIDtO
35j+BGpEVNadeRBJLW/oAdmNbYWJAnXgZOVLuV+BNgMf3eSPdqYaIy6Seo7WZKVwPK9J0JZ3KMyN
vYrkyKUrr/Q+K3ERzcIg1KikVMzdQ+jTI+v9lVEtO/5oLOawpEe0NIKgEt9CHW8YZ1uka3srSkgR
fyI8YPTlcDWCB71meJQbbBvzuoUPhV1T6BrmElVAlZcG8y2VAoIqI95EOrIq/Vo02KU33T8EfMLk
UqOtZ7tDvSm6Dei+zroTCWj0X749oySwhCqzK611glEa4pncHm3ECcq7JxlWZr0X8rss8iOxkSTj
Db0hK+9VuxzdYRyeM3ACxGmVPdp+l+aAsSw4MseBrVUbb0dMe6q8jT3CI/49qPZhfKO1F7vb3qye
av7u1+fcWMk9nxVx3PE0NpzSdYp3DHGk2xvmbI7dBvIl52Wjan85bx42Edn3EDhBCOYT1Z6Pxbpk
5n2S31P7VtiXJCCZwZdHubnxlZBD0oyDxkaGUozqwZuatyKpv3er5O9B7OJ7sH/8OnToti8hDKX7
RnujuyEHIjieQvqKx/pMLmI+lci9OrYJqypG9AAOqErvdYUB+GcM7rzp2MTsUNUUfd/yz0bBJp1Q
68oXbBOVirEO8+qN31+bnSrp2I07K0CPyVea9ZHn+wFimIHsoeyFubfDjW1/B/ozCO+MQXMpt4Wg
eifZSsiv1s61uve1DSn1sLnY5VEG12AdlYJKq13FsV/z20j4OzSnsjmkeA6qn0mF/soD04pH0f0q
5rXnfDbrDe3nYKcJWBFXFx89ZGzEJ+nNYMzVSdyX1r2rjsAHBGPFpDg99ezSNiz/tcqHZwHVVF8U
nsv2zcxOobImIkOQRrBd7BgCzXErpm0dfNCutGwGopjvUi/WsVTtTfUVTq4Gmd/QHbUa1iXOI9ny
P7MounjinJQ7gZdAYRbV/kfgbVUeH8a97I1zSVOxPrAIJQ5VkPS1W9vthgPLwSUO875scCG7xOkX
RMdc1XqMyV8zufhHnRI2J9fVplq13tuk/BX9q860pVx8h3W+DGQcqtVX5L/ikVRYfJTzfdJ3PL2s
4PkDNJZIKPKBprmCf0AurpXMo/futeqi4IcYKZeaYjwNbHj4FpvRSq2DBweYWcOz89dqd0xk16JC
u3Z0y2WJmGRH0LwLwAx+cUmM5yAuMcZFBZxmwS7X8TI3R9AcseqVx5rq9XqXoK6Ja6w+g/ggqBKN
ssWM8SRcBOoyLF+MNQY7FtSkMZsjyumy7Xk3IiOqzFcxdMsR7ySQieHDYIETB/9kkIcaZYAVqmJu
RQ5XVoyJFfwMkye2ZYYzT0aeusH0hnuEIoAJY7XRAkEGi27+2N2u7G91cERT77yzjSwHaCBw5frg
q5ALfNj3ib8Qw6JWgHJwUVHjddWc8mJleGyKiAVfZFAj8bUuEWGuCoTPNPygZ4CIFu+nbdlcmcHW
JR2X5ofiXUR7RJAd5Jx/8YMNVsNod1luOXa0njSmEAyga87OBLW4xxHW3RKxZrtkc0ubwmVcPT37
aKXTggwZxrtFTNjBV0CxHRTJEVR81m6RfVRs7go2EFSZjxwJuhsDPoJ8sQ6FCyG+rp8ClV7mgtpa
m4LwDYlK+AvyQuIlp18KVqbJj2fc++lNhx+C8cASt9zcRQUn4FVKd5Ll9gXVn/VPBweTv3GDZHuo
gk2N5O7/NBiPCR3oAvug544l72XBMv2qBJ9IYR3OwyL7J02z6sazz5w4HIhWFdZVZQaP9JpXjcJU
ikSsK8dS+pZ9Ry+dpNN+Yo+Qj4opRWs68BNPqEslBO2qQxAsqBH/6dB3Zr544Y0Lo9KcJIDq60Ag
XJSkBQHgG1hLHoPOq/gnQVXuwTTyPvVTmlK2UaDwz5X+tYk4y3tMD6FGx2NhNAepjddmDRIw7y64
UsGlauo+sTga6gbRu45GJ+rHdTOBt2sGedWnPVXXuMqS7ByX1Y4lQrvUfNBzfr7T6ZzERv5nxuOa
nbdT98GhA0ObKDzkA9BFpb/7VoOUzDGoNpjPOJ/HsXPVlsNb1Qnq5fVawUPe4SgAGMahEAyuhNKh
y+0bkBi4w9kWA85310b/aq+noF0c+7q/dkmMP2JOD9mRgcjQsOk0gu4azZpsWJ8TwH6YVYFQTt8a
M48WjQzAtrw1Fe0Vx+3fWLFczOTqK0Zk8e1ad9uOzcOUk4/Hz8nhof3TWXVXM3kGqtqzBSPFNo2H
IkYTrXVymA2EEQ/hOlYZlIllBTGG0kJrQIhBdVi2EibiwO9PGUUNZgsw0e7EUyD1LXxT/Y557YQa
pDaJ7hdIwzIwxNigJUL0+I2wEk2hvlMgZSwqNf6cYmVlk8ZPJvuz7dO7piIFhH7PLn88tHbwPWKb
acr4BxLGEN4CJBUsUySgeH9IY78zoxL/YsFrM2JqgRGlpSMw6JJ4YD5e1RGpEnQvk4wbmS24KWoz
iYsqqPQC0U8ZGMcEXipJPnR2dDaH6Gs0tG0vGxt7iE5DGDlS6HeLFmeZ2lgfdo74ZVviz04UV0pw
F+kRPjt2PpkucJ1nX5k8jauon97J6/xiKd/bFCu10XjoMR8YPUdM+U12BtuIyu7Rg+DTBLjd2QFM
hXIrs57f7IDVmScdXBx1IteRf9WUByqidgi3xtIAs8kttj/JccpQz2HiF3e2d5u6q99Fp/0bBrak
Zn20OoHsPfxLvfbKduTYSsBfSmBUNZ5Ugy6xKPRd2OFbxnmHKMmCMQRAphPNtHsaDgL00+ZZaf62
UIrDaOTyQmbmm7rm4FszTcj2yG6Ov+QqaI6Wrz6HGeuAElMdvr5ZcUfj7TomxGnNthQ3N/nJvICF
yXo2DcO1lmczLpVVdHQipjCgKLKTbqu1xkgbJO2xsaID9TCEKvwj5U5O5IPE6JQ/2KUrXrlnOUWr
6rRiV5TJt5hqBgEVbirZO5oe2CTFBJQxgbDaoOfmp+4T6Oyif+AhxJ/mgQUrOVwhYAy0aRFRqHbx
wFTYoAxpJLVtOdpl2mghxRN2zJDfR/mt08NbZwQ6q9ny1y4B1DVEgKnG6AUUYOUri8ol3Uur1meA
iuuPXMq2YRIuhT3s7FLnepMcQxlFe7YOBZGLZuoMAH6SmTtrY+Dzh7vXgC4ytScNUDtPsjZ5ARtE
zTFMKyaWCkIdhVoZjhKrLNcrn02DDXKrVepj0MJSNdOzmth7OxtPDQuPrK5XAKcoEGIvNUg5JOF+
iwuEhGDS3IrxX6DnrL25SGFSmXrHG9pVWPg3g7d5ZfrrgmajkB2l57d8hZM7ovKa8GGgSC6xx8A0
83DfoKgq+4gU/mCNqxm0m5rwU6XyU5F9Tih4pBUcl1aDH8DVZWZHwA6G0IvOSDjfjtI1jv91i0Kf
ypVTdf6bJbEXG6x1JQt2ZPraKylU4Tum/myRxhX8J2+VoksMUbPswuQd7LUjyc2qZq5TKCxWveIg
Mh7ggHraUse0WKGKaT4eT7yOtyzyqLOellXer0GIb5RxOJliejcz49xqyVZYLLIV/62mvkvSrUsv
8KDEDfL1GFxs0Chxjze5ksJtkAU78ByMRzGrzvnDI/tjyk/22tzrtLmjw+EsxX6N1owHthXNbvK0
RYwNZuAy3FXKJo0IJmSJC66Zi7alrVqLT4OkosinrRVIu0KS9npa7hoRHjUl25aQ9jyz2UVgJIsa
DchSF11Z/rNs2bHt4MkC36VN3FGHwhm43xEPXqo0o+T8/33ML0apWdqaOxoYkBfbIxjJI/1APCDK
pokzF8l4o3fiPVYqRn7hyFNyNwpW1x1ITLxlltRgvbYdaeQ6ZlvbBO6BlGIqhyRWSVy1piOeMMEM
019mC61ueZsJ1lGplG96NFz92rzl9XaUfhUB+2sdpbdWBp/9UOBHyt9SPm9onLEx2f3QLJX8mpl3
RXma+AWAqomeRfwsUHKK8hHFkL/Zffm/jfirCePmTkO3RJWt4/aqJK+AId8bPySUHvrbu11MfUVC
Y4q3h3Qchb/FBI0Pvm3HQKSJnwwtxUvjdRftMMG4dYew4RTwC6c4uyngBaV1B1/KFv1lJCZbbKCU
LHO/2qXKhw1jzPu02eq2Khptx9RZ0InCf9lDAcnZXmbDZww8pDv1fJhleW+zexhvoUa4XQCkz+fO
zsxsy6fC8x0z+QgEm9w5BvWlC/NQZHvK3Zadxx5TfVHQlMrxkl3iFCF8JqD5sIWIrRLC/XlU7UFD
RvTnDToioZBszDyrgedLz2wm0E0OnG1gB9htzWormcq1KxO379eQAWo4ibA1TZjqEV3JzaaerTFz
BNdkuyYWScuCCSq2RmMiZJv2O7VWunfArMrGWRvT+0QhcuLG44H1FakaoNcEOdICcoZ3KGlDj18l
9Ew66El/m/XBQFILUkos3plHnKnG4kXUHWJrcS+tra+olJQfZlorBDKrhM1H+FGDUiBQiipWVuTa
wvgjT99qdkdAaFdR+q/UX3rJJ1Nyve6dhkNAaX6hCjDdrkR+VwULyHEza0KzoX4CeLEjCotRtVta
5Vr06xQ9D85ANbxhhFtaKM8eSjdETDGRYOwnRyM0ILp2kwDSspS/iFa3/2mIxTnnNYSg0nCT6e2N
0nOZnVgW+AXBkzfbuk2cEFl/8ztqZwlCpN0RSxZ1npcen8uofyqs5wbBV96jfwBuin+s4pl4J/bm
jgL8pnJaGGli+qukr6LY1xyr3idrSIoqjGYLxA0tmZd/16R7YAFHFZscncdoTREVh9D/Bloch0F6
doO1tytrVcXFNqgIAHOvBVuF4QXkh78EQIb7PIxPCYmvxjIwILzV6nBWUPslA5EGX1QKTXYaj3Js
3uNsm2OsQp5BHvfN8lL19SJmg1ALnaC3t+sGdAvhmjbIox2UEqh6y87ol128UAOnso/cazWgjYkH
7gSc5BWu8SKqMtQQLqxdQgqU9skZYMNyPCYAYucEB8LZoktGn3b1yZr1fSNqnWS2IOGhjiWcuWKn
TSE0s5otgYxL3+DSy8CfTSJa4L8iKIDzV8SHTsGxsmlwWYxDwxKd7Alv16KgvmOUD238FWU/TeG/
gGYsIzJxamesS/Us56AdIQ0S38dMqudMspBjo4MIPgJOiiLdSukqbl1b/1ICtgnE1BAUSTeEyOut
dJeaG3bNpTnuM0iRpZysMk3DWpMs5blJXF6Rn963LeJHarqIjudofFrqp2adgRw8AklfJbxgk2DX
yXe9KtcV2bVYO6fiTxjfIUC8cnrr7LOOYc2P/M+cIckYHn6aXCxjOkssiAzcIKKzl7RG4xqv2Ywe
QRDzmt/4Aw2a/bQfrTeyy1wDxN5MtzbZ2Ia/sd5/lfyihEbBtDy+Wyxky7ByfOUdKoNmBI6U/XpF
uSb+xjBYoEpg161G7WwJ/wAm8R/SkkUN/DC8RzMENP4t8Uvzy+kx0ibysExavK2jucom6JAekJUx
nrY6qkOL2UaeWANwKa+86SCMbCsKsc0D6UrwIjfj7SBCFwDDOq9w7w3aQi+HjR6mbpOGO2IzevyZ
czElwprzeycEucyL6XPK2XIYDXs00imMMk3PXj3HdZsUuKtO9FmzhKegQFbxj4q1UKfT0HrrLi0W
g+BCydybDyNfHMoP/wibGbl8ZRk3cr/m2hJiP1wT3VrFdcEi2NqAJ+BlFHMb5PqEdqrgEWqUz7CW
dlryEONXHMLo/AzDi2e2VDb+y6qVwocoIFOWFL+wZHat7NfnP3r+eYxRNsiPjKyZ6Shh7oPNByHU
7CEqcNSS3AFzarLZmmlXjLoEsPvyHOJ7ACjltJgnRCigu1CsmvAaBXoaYtxvGU7ZjDVs2rjwOihn
W8u+lfWlyr2/oGIlUmOWClrmzn4rkQuoOsKZ0I5YL6Qfhvne+2xMZ1WfqAq/iLz7MYdX7GlOTNLG
iNaqOcOO4PPOAWbiVK82HXDMIJtWWwZtVCWK98Tdk95HYACIx12EqQ4jedk3FEO866Cax7DatGgn
keUU8egYRuWGkrVUArHuep2n8WazlE89FHp+fdhXKx4dU5u1t2hZpl+afK8ZYgIKjw0CI03Nz7Am
amovMOJTo/JOoM3UybnKBl4MRsD7EN0xzynjcVI+6moCrrdrDGZsfkQqbmz53vlXrz5rOBTEZ4D/
rK4eUvNA56xfGW96vXq1JNU04AT8q4ii3XiqumoCi7zZtGoVbgTlWWlOGlbIvnequQ8SZlV8D8xk
Y0Q/k/Yu5aDdh6Ps/dPzD35w2LjnT1rnY3ZS314p7DrMIdhU1sHjK6mZ1WX5qv4Li2KhFPpuvuME
Xohjjs5JVqvZK7U/lBL2WUKXsIqXIiVQyqVzehb1LR4IpON/0L4U+dzQtZrAZUv2Hf1vQL/88JDY
ylqju1GrXkVHa436RMDoRxhmx9jea8FJ79zaqHc6dSOzVzhigyd9gU1clsEnViV4Wh8gFrjKw5ME
BFSZL7AdSvMVSvmbPFTLHksfEmU358FZXWCwZZg8WRTSBICd6uFWIfGHEGnDaR2HJzuuV7J5ULWv
lM0hRdSLrIa6DMQ/+G2JM8amvBLKa9ZG0ZVV4rZWs/BnzyNjJVbYoP0BRuEWKgigIFjH46XxpAUn
h1Jfek0QqQvcjpbXMKB0o5qFyYKEXbpqYF22ZXWEfYXu4zb93mY72DbnIPz2Je4r6TH2NgDIaCzG
IPc3cjSDx+ZlcFO1bcEg6lk4GipipfF2YsuYyqfa3gXcXfiUwVEsU9gqmjgFSMg057ATFcpnZqzN
xNs0yOk1FzaKlDZ8RxLW7jmtjEN3kqKtwfJqrBJM4Q+LBanuGQAHZNQlA8wlrgT+5nO5lyU/i/SY
qp+Id75FUgulopgPb/EC4610ryHeyf2jAzrXPFvkgJENn0IauPiWI1L18cJWrzpI1ZyNsEjCNaT/
3HtS+2Va3yXVPhLQRGO41thymWMlMLIp21NyDygzLIy0BeufplWxyFhgIVgg5X+zQ99Em/d9koAm
2GWQGdPIXknb5/VG4M7w5+E4OUT6URH/dIi+gbqTMvorrnb3QPDbKHSzKsl5GKZllD169bOYTiO1
QDPI0T6DAhlYA6v+F4ToHhIfR7iUXiX5XEcHjPAKHLUG/uNZaSlwxYWsRruWXVD7Z3dPbnVdtddk
7jGAWnICgqRgy7hYKejIdg8lyYYUP2A7mrZtua2NcSn0X6U9Jemf37vc6VSM1ObbIOYB75aAiEJO
bDTFAVVWdK8RDVM/m+GVnuKceyhmIBkwZ/FpKNfMe9hV7MQSS7rhKSn7hjpG2hvwDxGQUPkEzW8i
+hM524QhNGlAT9F7nJILRi9U2dPo43tODDPth2Ch+4hbOtTlmtMQZfDXAOOvzKz0py7+FMUtwO93
Fi+u6dyDbcjXHWI1EMKF7HMTZmsYAilFWqtROr2jVnE3w8CS3Q3tTZsegw0+Fm7JcNDxB6ES4RxX
ubbz46YpggaUDpgBMIqN3d774isPLhaIlgqMe9CgUuRbJSBtFAUIgmI5IJ/AsPGu2IgAVd19H4NQ
0e0EvRysQyyqL9p4XHbMEnLw4A/lWCeZpvbXoHH1zmdeLrGBbhLDRXzy5X3IutmuWHNbHxWdxi0n
Ua3Sm4GADYgKIgshaKg55ZRuZtM//S3D4ObiN+lS2LdgIGBI18ZwkrK/LK9clcDJgLckYVHe/GAo
XnqFtWfOzdvQ8et/aXaW9GMOPaBjuRlPV1oV7OSfgU/N13+y4BGSkdfm1wM2cmCpVaSskTIhGdgb
FlLKdIzzaJkArG0ra1nJ717h5JRSGg/RbTvu5QOXX/JOPbT3doc/syHb2WKAUSqf6HZLgQDQJq50
vfEKMSk3jYWj80cCsWQXnc4quj9RDrdQTb7yORYR4znhmbeAyHBtqeOdTv4eF1sXH0IsGX5BCwXE
AOhiSvinNSfLblfELjD3fNui2Bhm82dI9bZXM2D/PdcDEH0sUiPOHBoW0KT8fZ2XOLm8U6fwZIXW
Q5p+lOaeW8NKy2DInQqqWPr6xK0uyl/4srTyK9PONtnhiriGGCSyO/MbAHxBQOFrX5B1IO/Qmx92
6iGLBhszxgMPUBDSkoEfEYiP/KEE9TYzT0qgHg3Lc2SDX0LRpAeDO39s/3aCVrsmAUfEDTk2iFSX
q2oaPxXub3qqrwcdDpvWsGqO3Gyyl4qaXdPitzHEQgv+adDZjPStk8SlnRCb2sBpIrRgQMkWCw02
WJaa7KvE4gDmApX0NBClLG72qnppGTAw/ti0OCce+xO+b9+66OwfBeOeySJG5+VC0H0TAkQgoHto
G96UaB31mxSyc+f0nZPFalmvJfPP9F5W/Bca+SluIOhl1IfgIyrRLPUWhnGpL6rkZ5TVLeGZa5qi
jgWAs/A2QP0ByuXl72rzp6mvKXjP0XcaaMJW19x95n5h/ZqJjtAlnHH4ihUcpZjRG+UnSMlCF7nb
turBjky3Z/rNMNlO3OGn5uG35cYzPtTGJmFwVxrNgGq9GwzAdzN5/0MWtzD/U7x3k454tOIUXBjU
tocUP6mkSPhmNOnVU1xoD/+a+jJhFmi0v9Y+SB4Mgnf6K5ejRQsq0AykMms8t9FvMkS7iOWaGJ5W
x/UBK1fwLJJoLo7D0IPbxIr3vphYDpwn6JVzLYiNGW7uQSh5LU3yhhZDbr2su1r7u9GOkQ/NOpDW
zf8pq+6S1P0mis65nwKIGfCqI8CMXwZ22Gw7p50LBqRhZwyfSHAhH0QZ4JX4ruy1Pj3MpHa9xKJE
lU4N5UDZ6Zz3DTdtuaoz4E/rPDx68h9aqtofQPiWQuWM8/AjQ6mKZyYK81jLZYHdAcYqVAWcZSpf
yChcTTwAIbP5j/CsuUH3KmrILCVJKNIyk5uGv/Lk+BmUbRKvX6X3hg/Y5heOmkbT4ErT/ql482Cd
TjRul/kVqwIq5A+kHLYLF3oDckxIZfCVzmUb5qaOTiHzRkH2af5Z9bsAwUFN43QBHWCJFM48KBlX
2b/NzNQ0iHYx2PxY7taN9tKNFqy2xw/wwjau846qSrCQPcihYn/AzWo8JSgFNUz1Y6l9Fbq60AZ8
YqUEued9ZBlk8FqmnLM+NrikNXWnTluvP3qCr+eNS8Qs6xjNOTEf1ERitH+b/ZHgpvC85Z/Qfgxy
K9RU+9Jv12yZFHrpomK5BcIT85GrBFbY7gI5UGfOKm56qhhlwjWhw8FOlwiGTgfPus0iszKdvHlK
GttzcHSy8Wkbmwb7scXUZVvNstC7DxhmPAYbeBAe5xKBWpUVflk9rAnZilVsOzl0kN1wmrtCooYc
NlCn8fYIFm31tHqNN89mgirYx0zjG1ZpSodo3x5aFV6/um+hPRGzAaq1TLsvmcBJMBsN8RNNVFyz
x5Dxzh0NNBaB3YJLR3duyO5I2k0hxPb/VIWYWF9hJOftrfNyuEErDwhXey98eDnZWuoemgry2njO
75TKfykDLkblIPSzhfO5vlNztVD0d1V1kvazEwRqEM9snA0q5Afpr0EqK/SHb08ukn9v8tTJTDJT
s9Gs8l1Q1qXBUwvItnoZAA8/uTbtxZSvJrymqHZr5nC5yhxvVm7YUpIYFuFZT//q+H0yC9eYJC69
bhvCWp9Vh0MjP9Choj52asE1bqd1TzaSlf7R4370vdPIvMaFeAS6kFKAZ3VPqHB0l33TQhnZ5nvS
PGFC/qt5vUMPXJsF9iFzIzWnNs9cQuYlN5NYtXd+EuzD+ZbS/EVesIzt+K8djmlxD6f0nk89RB+d
PC/uWOwILMu+hd8hhNB0JlnbXMed9JbG6gp/XQFatAEM7aOas2yr3wfEKIW/oxc8R/6PARO07RXX
0oqlIda+8SO4HOcBrsOxPIyY6GGZOBXAo9aItwFo8apC5IsuXQTtg2nJBio5RNtB0104HW7CvXuS
txWfgDF9BEq7qL3w2monSjuebZgujdkTUTNqzp7KyqbUlW2W17BBgFJHaEWRdSdSpoWMYGwaaAzB
QmK+0melJD4EiEqKb+1SK9smpE+49PPQG8sI+VEviKsDMZQb+aTQrhuwwM6Fh7Kcbql6nsWsezq9
z2bOFANwI6TNhEJrAUKa/bmK+Z5nJCPanVZF2xEXZOeve/JfxdxPWqUshZZzttKXeE2Sh0HCqbG8
4OZnVIC/FcCs/Qp79ipag9NSwiD0UNAZ9H3BLQX4GjnPxDUMt0r+SqpyiIctk1ktYaUnBFZOfY/d
E29RhI/CIxzdRv0+RtzyLXlhmqdB3pKCUbhwhR3TbF692fbZZjVNTGMxZWs4/cR24odKQbqADzfX
6A69RlsSUHeDSbrhv1zuJIUvPMveNEyPqgfnmx8SULE+3QfFgNHjpJrUbOFVl8pTbuM8O8+3DTgI
Ce8lYAW8gG1n4hdVR/FaQfyru/Gb1NLNaD3UWcWtuMNXdogTDAv2yFiREeYZ5l65nAOwOsxmIOxV
ywjto5TaVTsQYwDvJTZgyYiotRiz404FVEme0Oy+BRcnmDNkTD+Fbm8y+7MZuXRIF7abGiUheO/B
UFlTf/CUfZ7eGqRVXFHSjaZ3SLc0WLhmexIDwzfXGe08Y5JH6J14Lym9SaPnJJ2V4TQ0NypPVrEK
+ll/s5j7EwiKXrPPOSQCbq8F+x+YmGB6Q6eLBNogcTZeNX27SvRDq18UHWt4e7R01/deo7qnpH1l
Qpgnq96B1IY+qXQUBIXANeJ1KmUMa5NbJx8+QjCnOvNUvyEtsaTmmE6p+YP2t3o94JQnh2d9UpTI
E4+bzQnV38Y8xyq1ZaQRNDen4sv336rxg3BVQcKXGkxF28fYlwruv43JAYl4Uu/ZaWGiDpWthlfD
JsE44TGO2Ib48qaWngbPqV+hXgc7JdxO9S3Lz6X2WbbvBRNnlPyzyJPa4xaOA5eTRH4k/Ola/g52
BeeoZ7/wRY4+qyVzn9XrsYXnPiAiaIsWQ1hNn1XO/0BmsQP2DWhMkdO8UvFP2LbbWhzEAZuEerYa
HIy03oA9S8pbzb2hgiuH+T05Viy2DEzog6MowXUIJaR5hJxjgYuHvE0LJ9BpyCEi2v1BC3cQadwa
LwQfjucGQwT3GQBw+llVEwHfTsUS/QNefKEP0srCKtIBLlBh+XvZycM9WRnSMscZD4p/aXNgSMV2
7CsW5Gi3VowFAtpMqPBR2YD0EEXlVWxZTtBYlAIRix7lkwiLjUVtRhdmoKCBHzIntAkZ4ForiAkT
7IBPoplQF/P8FtTMOR1duyiBVj2wgEd06Ph9TPgwtSWn2abnJpeHMIQAoUD42RqBdGlk7oM004St
vqGhcVv9fzjwc+6gd5RFupHT+tNTsS7YAG/WAJ2RnnJ3YipWTIb6zOaipi7bqnpTBfUiMbfXuZ7D
66r7REOKgXdk5WtWvw99LnUih+RJBZkbx2ITkztR/F99zuf8x9F5LbeOa0H0i1hFgvnVypIlS872
C8v2sZlzAMCvn8V5vVUzdyxRxEbv7tXGv1Rl5yycVlMCVdFreMiYNVrAdAyXAB8owRBMX8UuoWJs
BpKgOK86PAt9Za8aGPaOkYPh/Cww7vdgwiHQroThvGQdMUQIZ+L/dSOGyKXHe05QmNmBA1xgqU5o
n9tsyzZEtEwcTLFmMxxAsZYYm92OQGyS71G8TEJmvUpPHZM5cIxrUw/bTr4MvOtpVrhbSC5hSzKP
CGLVdSAYqOWzQXH2KQYEbrexP7/VhnpKhmIN1BhPUTG/16a1JRS8ymyD5me1ohxzk5JV8Y3nFv8S
+YFNp2jO8hVEtvSeWNehn58aWb1kKUegG+CuIgGqCWHlRH+ahBkdb3YuCIep8GgxY9Qg1A1uaG0V
/UF7fRNW+KwcCJzmjHDAfk53+5K/loXqtBSmBGwRBc9NJsW+o/e7zmo0vtFf0Tv96Bjz3QhRlnMe
Z537B+LvFQyKi5M9+rEJNASqenVoVw50+ez05V4H5qXQGMD6zj+LumhgXkDNpxKXWyhUt6aod6Hf
bvrceGiaFkMQLv32n8Fo4iKBBtUsn0BHXXuJ2UhQD6at8Jds4LWJcYqJubx1Xf4FE2BlmHg9a++S
mP9yUWxrN/kKlLi3mkXipu905lfT9bskN1+HjMMf09xdY6Y/JUB0ydLSjxcR0CNWorZVkr+6E1AT
4oaQULyHqPAeDeg3LDzQaTC3dCxmihGVhTG3wULZ0eMiG+doMy8YFkE7ysK8qNuJYGamGm9D5HMu
f+Yj7lYgVSP2yN4ZzgN+ABX2e19HUFUxtpvma2Yl+4rNRcraN+7Dm2B1bBPdmbqMB9JoV43GKcsA
4Coiu5W7MzKTLTW3DyaJFiasgjCb4qzL0KdtSu16Rt+ZLY2kxCjF0WuLUyvMFLN0T14XiqPr7APq
TCIRHo0S+pkknuK8ZswXA2WeEIXZcniMJrjH8TPY9EeEWb/pQDpUKK66lPjj0B46ktEWQa0sybfJ
oqHN1Fi11cq2u+s0UNrQVA/JTMW0gglSo2yP+F3iyV3auDZpi9m9VS5fBHmw2qbuFkdz6i3H29OC
YhDap8W48R6BaHw7CQqpDyVFVzCHMq/fpBYJ87wpjrlJJ7ox8fmh/dFLsfbjAqYgriDC26L1tnm1
FGLCLfBzTDQ2PTaz3E+j8wItdMW2+lzYJbZr9+Br8eOmkigDRb4EKgPYZTw33K9M0rxaxl9FV38N
okY9DX7AgG3cOT13I6XtbfnXla/lwLIPb2LJ61tQTcnoQPgxSTFrdntRqr2W3rUK5ucwbx8yW5/K
fHzUajyNzBgGHiNtM0KoclWhxLVSbYTb7dUkuf6Pt7q7dCnqdBDnO6K1x2zKIDKTIp1bfqbNhkjI
mz3Ux0jT59XGW1kjWluOOo8VxgpXcChgjyPaXZTfdl68Qgv+sAubRbBGth8hE05Yj31/KbIQj6p6
b5clnzOeDN9+bnODQbxfhVj7Jv5YK+zpnOdjMxtQyf86le0W12fcQQzj44+NaiUR4ql0f6TbB8sF
AOaKUSXNucjj1HKlsaRHofvPO5ephoIAJczDUoLetNDGBovKTOMJNfZ1grJQQU/3bXMzEYlEN4Hf
pDYpwbeY7ZVJIY7pW0ze3PqRBtuWk7j8qizjrnStTRXYG9VcTf5L4q49adR3dP0njVxZF1QS4Hq0
Ri6iouPot7pHR4mNouNm7DA50Je9butoN1bdBjFqb4Ys/Fwesz44THn+2vTuygj5ybkk6UuoVZWw
uSDSAIbJtXPjPWV06y5zfhMuKSN8xlYVu2Hitzql82MGW+yOt8BOWS6phXSbCfuQx91nIgioshI0
YmMHmetii/wtGoIV/RJrw3e3XBff4hhYhK15/Fs6IhH70BS3jApbs4DinxfnejQwy5JmoJ0lyibu
2A0QhwmgNsYLibe4dH17LcJ5HUrv4kDHtksLodpe09tCLQrvOzqKWWBDzaE0wU+qbU4c0y5Yx+rm
3jfQ5ixe1CWToynHT25McMohLxXFdI999eKayWtrdsekbYg4Bhk+rhCLU1d/e4JOWbKO/NZj9IUS
3FFHFqwwhxeU0z+nrR+EY36w3DiVtb0yhpbdSXKeYvUQjuUrT/qOrts9vd935RJ8ZC/LenE6uwNv
spiVozvpv2xAykf15Kqu6M5Be8zJxxhFf9aTvXfJTWgj4udEJK8Pki+LO5lOKcfr2Dvq9jfH2UYS
JPjlJ7RqKv2VFlxTaX/gNHJPNP1I6rJtIvAtnU7Vuxv25EHmdyNPXwpk9SYsp7UbqgPYxqudzZcw
Hh6AQi7NyMgmYfnu5UsSbFJnt2J6yIFOeoTUmnRrZ/ZtwAmLdD6+tqhcEFWfPa/xVt6EqbgIxi8V
WTvy+m++4dy3PtcmM//1KJZtLPuBKfjf2DJmkks3e8/auD2x7Dai+HLWDF9lQDzMZy0XFUxwWYcR
IxjxTadj7Tz6FbSUDLIGb18iQhmtaLg0EIjauH+yu646ubZeqtOZRueNxRsgqUlH4JfpDMHQ2+A0
KADnWSxg0US3KZd/yJs8nVH1ArR/p0gLxD2bo9mxrbVyY678HpFS5nzm1qmxfhevZhoMISGCaB9L
AzeFG7yaxMxbgn9GYP8YVJWaDaTdLh+eMO4fPPz8skghCqcMNElm/hpJduvoAWbXz7GHFaiy53c/
y79mi/aVMD57Iv6wOiKePJMX+ijeRezVDAvqrzUcxV01Lwhd8s/FbMf8hrZJbh1BEG5bq705NpZR
Pvq4fImNpbSQwonR9a/U/GGEsp3rOCXHTqAf6vHXM7jiJjAQXTqeM59RKTY/dJoeIPuxvBb3s88W
tYlDIlDGeYB8wbfIZWwYCig72T84/qSCnOg8Ugiy8vHTTR6SA+drOACHMaadV1v3QRTv1TLpJgLR
y22Dn1wq9JMy2RTGkrZNeAk5xqNVUYSZpJjhVAOwJbx6VcnnRnmbY0DnaRaZ13rPTRYUMd2A1QAh
keJvhXwnautq8ChlgX+fjEi/HCzESPPtrNKzJu+VIA3mXnhn0qOR1/XR66J970Yk/fHfsCE9m77+
m2p3l9FLmsf5Fc/xcrc9E9PZOwrwJfqQouvFZ1HqxWKn6U1vJNnFCeUUw/yd3fNy7srnhje5TxJX
5PF97rvrtANRZAWHiJBXFE0suoiGMYmYGAXaMH/ux2rFH30btHceQfOUioPUaxuAenRLeNQds/DR
GZ07YXON0fwnxZ227K8TxpOYkTQz/Yee+ijBRo6njB9/22MOnN2UBY7h71STrmdC8V2sAUPEydHk
3WV46oAj7mnWM2sVG8GzbA5I2f9Cclv0pWOSxJHZXoWmngGWML9kqk8InRpRc6xVR78N17cKnppR
PNEXAyRn3NTMJDYNB1DZtoHuL8C7juByyS6L+Unnxmb2yJjgJTqDsnjWTXmkZPaxIZPEB8NmFqha
llX3JgyQ0EwueHn5a8eBxqFu7ZXiwE6QIqCSgARW9c4M9qaoMEo6345NWbB+ca3hta2CR8xS6P/5
D9j1t9xm90fUxKSxLMo0tK3c4sKYUuc9bo2OIzGDQb9goPqWrQ4+TKyA8YNhyw+6h3G02GAdmh6E
J0Y8ZPOeVAOZPYwUuvHQk6J7J0Tb9VR7j5/qU4f88yzc7Tp+pJNwbwBLhyWy82GkFQYt8vz7IRRs
XCtn3i1BqrZP9BeyORzIvc9Geizh/jmARlaT6h8bDO5Zr9mOyLWcy9M4TE9j0z3Y9JvmOQbyVjwO
Qj/QttSA+8RuRyw7s91NWI7vST5vkGg2cKlXCtOrZ8M/EpkAbSpWXptAhqBQh7hDODZ3E7DUuZgJ
oCju/FP7F1vyNRJoPjQ87Xywyi4zRG5Q0m5nwYrSDEwGxYNnFacEkRJTpEpWtdU8lrh/XRefpV/u
Y6/cdXBjaJZzdfKaU+bIM/FRO+yAukIdZgN5U1RgBkLH2Et4fRMEOcexr0Gh9gtLIGC1nDfmtuPe
71bg36yEice6xxq4dhdoCkFu2Mcb2yKEKbx1B7CtqL67Nt209bydOiZk3YX3GT+WuVqQ5twUplY/
V2QXJk9dUedOQkwwPfwLZzTZmOjJI8vjSpCt5QJhTUjlaIe8m67o0gDMoMdP3gCkPUT4WysFlLF5
p/nvaJbjwZLhTwMtmVI29qZz+Zhqe0Xcj2+PyJVFoU+eUeUGXWgei8eZth7His8yIHxKOWomuk1T
0UZbkoSKe5p5shvd7etax3+W0GfDwHpLTeOldDrqWxEAS5BPcYKeEXJM5cTzSzHfIio3Lcf5RItw
remrp2a5kvXbbFe0W3oPdWetJdk722frUlX/whmvaosaCCzyE5oKL0TbP7RL2tumE0AXX7z0doIE
eOqW6Ise2K0a4t10K+P6ItVAqjg9VRFJU8JOscUzU7OElEKCcEuMU6DiS0jHqeM4L+B0KE7CBhOz
DLJ8bDEpZtQ8ASYu+19n8DepDP6lgvdZ5BLPwWPYJWjKVYWSLT+s2v6cGcbNtDwqxSteYxN3wjdY
2RT2VVyWgyM6HNvgELF4+HFF/BrY7PQlJylLcj3234NPg+3k7Xuz2RXWU5B0BxjLLyWYhFpWhKUm
QnrMomlrH4Hp0NTlPy1reUeVe7exdxVOB4PcPvHkjYqgSAvr1DXfdmyuBlqqtBieYrL4ruDamqUP
fG4MPOisNEhumkHvJLupUjgHJpQ3w3BAFtThuo2+JYKUZYDwcwz7bLsJyzvIIYl6GvuYLYu/b+f0
NgNgz5Lgg3aRo+PXLy6GwQwIRKxwpo3leztD7CL7jHbE5itnyJmhaiyZy8LCYOD8U5pBAf2Iq0Wt
fj0gqytqf0nT2eptHqgsz+RVuY1ac8kgV4LwnwS23oa1B4uWRIHDN08W0luo0lRhsU/G6T/IflOR
ccID+L+74hGn2pGJzGbXtFD+nJs0OejnynlPLXhgKaTmOUQwmgEqJwELicmUr+nYv9NXv+lZJLee
dbWxnwUhqm5Lp2JItNsK6f8Q4OKiD+2Zn4jp6A1gsqU8p215H0hMMLr+zFzBxstlI/PZYzJs4uxp
4PVnEistxLLdiV+w3Nx87F3EQ9ZGSSt6Xb2ARsfmxe7Zkd/jUJ9izJ2hid2EbHE9JLRH45kyxNHK
AH7xiQoUAwibdzB+TsqX9wKCkTt82tZskqcgczbG4EQktSxCyiMFr3cS3nk8dTdvSCieDD8yNpU2
ZQUGP1LPhTGh7Q6D37QaPExGYXB2Au8dVs5LPFZH7jCr2bI+ZMVrOPNWTGQSw0fM/4+Dv6mVrbOa
vWnnhPFmIWaGZkBaxd7UifiNsFB2ZkGJrYo/GPzepVseJofDzAkNXGtjvgpSmxBA3P4lBuF6GWne
QGn10YSkigrzswZwFFfTtZ9iQoD9zSSGuS5bdsdMzzEOe31KU7QmxEzoO9VGAtEhxbTuTZJNyRXm
7G876XNlXGFEHZGTcAFH+4ZmRyxt8XlSOQAUTN15v8XEsrKI4+QNDaATxU+ykCu/y491VQGctf23
cmIqwjyflsNDDdveMGqsqciRtjp5VdADvUw/oYRtZMwfBoOrphtQ0AHVF+G9mjGsYMKKyEFPBkVW
Tq3OirefmPTabnJ2oc2e4Z+xGl5l/VHAwJ4LwFL64uePwpQvTqLvLI09Y/wp5/GdheBymhJ55bSo
IvuVSsETWaJNSYCmLU5hYD8HBcEeaH+trNEVotNE9bGFoD6P9qHM8lPEz9BwOUVpe+CvhKOQ4+Xl
JrTNhz3zAYxGHzJUMWNU6CHI7mKYyWSxYThKWSbQKcm1pYWBaqV3oYNBu6zProXtyodbRMXLvhLU
jJnid64RiQvcEyPA/0qkl6x1DmpGrICDnm+seOmO0yPuOtIVTTU+NpRjux0xSSOTN8OF2TXQqACV
NVTFpz/xd9e2eDIH/xfWHOHbKLbvJycgwRoD9KRmug0j8EPoqXkRvLjN+GPz0uJdAIBUGn/xrHaR
fG+E+67D4GJmljraMa0WpLmnYtzxApzWCnF05U6fQ0BceXhOue0ak7zPHHXj7yKj4bWgFGrnmeRP
vvGHqWBNATFs9ChXQ+iyfPx2hBGqpTcmEB6HqDPgmhlZbVshAUWDi2ImfwIzfbaq6skrvJ6XVLAP
Cd7PrfnrBe1vUbl8Dd1v7hS3OUOWcXPeaSM1v7zGVmRWHgrZf6SZf9fJqfx/tVMJuDKeBCEHI5EF
wLwrrXTT0xd/CAzrPEE9cCH9xFo59xHroMFmZcB8yuwOZCi9Q5/aZB17gt4iDiNHy4Cw3Nxir3mX
gHvwIFhn2k33dlhfPCd5cIfx4pJp6LW9LfHo1A5A2JB0Ejq3FxAvGnO19gnZVh3k6w5SXejc9UW+
T/0QSEuIadlFuvQpwMqigCdx2kTCOuZZcBCmf9KyfE3hTCpiYlEZ7D2OTLdNt2qqjolR7LzOXCde
/DziYciHDlmpnA9+kD44nIc9Wd7HWIDzI7hnYHkJHe8qW4slWFSTxY/aLwrnlhcZHF6C9JT+qBeR
OyxNSUm2KVVkopn/yobXbD+xM+064xgWROpM60BslN6DAIPMcIwHJALTeDYD87WzC+pjs/3Uu+9o
hfQJxtNO83PQ9diDbg8ALmIwqi1Kt9rnrOTOb42SARCMUlTTYOe1V9tgdab6J1nwyGScCyVbsGgK
Xm0izkro41LWgs+ZSFN5GAp5HcbFpJkFGzezj7KrHwNAryvDSmitgNGIe4rxIthNLc24RzygaEF5
U5s+1iTNG04LJhaklLQ+aeoiAbp2DQidQihU106Dk74L/IQzEwEZra+BcCf5jI78QyFMfwApHIlR
8RkaxdG3upswh8fOVnsgum8l4tskR4arMT17jIlJb2hoiL8cHLkpd8w5B1GBQfeBwdfdBKpl+Wm5
Zfg+esExj7IHvsJD6zVAhok5sAJM2bGlZndNY+AGbgRBnyajF7uUpNj8VbzomE37lHreKVvWxSHN
zV2xnRKXvt5mPyP4qYIwPIhzgfGHxpXdoGMInIvzWFPixU8XxVm6FrNEiCm/IQmmf4ZKn6Z22NKo
B7KInj8qva1m6c5q8F3m5k9HukGQivPxp2bchFtA9kVanjXAQSfJ7lqfNGQlblYKIkKGh5j6L+qc
2OaDYE+wvRDSTvPkoTWbz4oqmbZDoZ7cS54jSPf3TQo0xBgfY2N89ZHThowOish4qwwHH01goHO5
JIVhC0lSFHGjncdgUrh/OPL+tZGNCQpUOoD9li4QvXdHzLt38UTBIi9W0gd8KMRAOlVUv/bcSjhf
adiyy/S89DtjsTj0hGbybN1T3qZiAV+mvzXAP5q8OHGobX08pVZeXTRr5aEwTiKhm5jJY543sjCP
s7pYS78OJlVl9CCdvacxAj3V8XErr3kOqNztsGNYHNoHyJlct4/uLrkVN5e8oOOwforLbGtYPZJR
+Jkac8KRhec2oGuDDfmy0KnefDpMzBwGgUlVgoaomU60hEoGnTjwiNKQyzKK96B/AfX07tW0T9uT
Q0au/4UHjGdBp3suno+VCclZjoCJx2bY66H4mGa18SlLXJEtvrYElGcHPDPLCdRfVrAuv6Hs0DbU
16mYeBdKyq5rZ8Ra0nZN/WVP/CegcSJSzFcndfBkY5YALRmCkbJnuEiRh/00XcBzK8qc+DWWo2Br
eh6nW1AZrLLL10TW1+UQykkMEalDMJYzEm9mt5R7aLw5ZgqhpJ5nblH8MZUbs1XzTgZcJSMaqIlP
dzgn8dUY5dtcQkVIjca/m7L0c8SPtEK0PbvzJPhY/R+/dZ54qHatgSQ9B/PFrPJpw75yP6j2QIz/
zu2eR9bTfgF/KW12igIJyTNyHkgibZBeMhSrEgn8zu2FpfeaMkqno9xZWQczafBEyU2vueRLOlna
e9U/KLc894gWjrPB3he5p27Gk6BWkdMfVOY+RFa9cmEnY4P1eLbm5oVdl8l/L2/jqLA2vrlkrgia
2+NP7p5lyWF8c8Vr2ryBicfPVGLiwrJk6ysrUryBHKWEnpdS+ujQzc62BWxmleaLyEDj8IYY2/HY
hOyhKv0+gTEDe2kRvJgcLpZh/BY7cju4OV024zNBWo47uVEGnnw0pLKPNsy5aBWk/NC/46eaKUdS
OmjRLkPR7Efbtkcr/+lne83xv1R0FJneOot/lNXNHF8N66uK70mfk3ZSLBqgA08etfVvg3uR+px6
uwFO5ELl3+Jxnoih8KKbwr8ePo2xjeP7CUfEbOYH2/jSZNRFlFFu9p3jWoLlsROodj7OPjh068CE
qIE2X++UWf2VJCzD7Jiyu62UdfGHjFyEuzWthpRnYu4xqj9P3JJzjvlUAmYzro79alCjbvhX7WxD
zGRkRO9I0IbZ1wL1a43o2FBMFoMkBje/CWzx2mYU+rTSe/dMiER4dGuatqjxQRi786luqaP70JB/
U16+W3YCGtfFVNVNPwbxGLtM2YQjJEv7fsaPyFp6PUoWPWa271hQKP7GkBBHGmyX2Laq2Dkm8Ytp
/YFiJc4SkvR3dlb/SE4okB4cQnwRkgcHs3QDwdNI3lzs7H0dHX2b5L2i1LO1H/t02EzUYEUy/MBf
fiihR+jAIMHjPaDJbhoJPTaeWF8XO9HR/u0U452HE6y0/L1lWwiIw9dEGiUngqE7RXcH1n79Z4pu
hUhhJR40a7gB73W29XAYKLDVYjcglUwcH+XgXAIqgGr1lwRc3wX/vekFiOwhqiuqzij6ovx9TJBk
G8jSk9QbHt6fiH95Lf+snAISuFDAF7a5m996G1mBkdPmLeIk9753mMVz5Wyckh6gfdO8CL0N2u2Q
7+r5zKw3Tx9Z8xtA/DFlsFegPMqQky1Zp7yB0t48pqSHJqJjSHaOJ65OAOeRj59wp5H/9tWygBbM
4xl7xzN9pY3D0A/7FsW5Hkyc688DgLf5OpWXkCiya5mHpYyJjpnAPViV/ehM7soZF0sRrlIa/qJ8
BsTOjz8CCAr3zE3giGW8iEQ57S2HqEDYvFhV91C65saw6eeAQUtnHwtH0mh9v1e4jSq8NjpOeVLy
nYASaM7xypLEGgs4uGP/zyTlFFS/OtG7fuLqtal8g6+FcSgCscsg2cJxcnPxDvniNWgfB+IKWYR9
B39kn9L6AaVW1LjWXdJC9yE3pZmA6gzJp2Op0Q4Xm7OfAWNXix2Vs9oPL/GEHEHVBf2ca7sOtgHm
pDI2NqOPPViC8lCG/Z1MLlvszDz1SHls+Td+FkDkTsFMTfel0+88ET11FnXogOA0UceQljK21jeh
WfRo630aiCGP7ExqBOecE+tvNvzhWrtEGMm3WLazyjBZv3TliAGfe0HCc91TDKBnJuP+CTHtIZ0P
Hq6qPCHn6b4G0UGO15ZGvTICNZLsfOboEVN1T9qnpjy0xXMEwjAlE1t/1hXokvNSclzx4hooqW5Z
znaOy8cO8NP14er5awe238zb1JkfFVhbZbdrH2tv5XwXc7andYDxgYLcPN2ZVrjr2GKMhrXNrGEb
DUgLDl0xBe3pIEALAOU5l1msHBNh9vZNiggJwbj45EcNId5qlggNu1ty+HtqC3HP+wezoCghkB+a
4ShheLPQ7dhrJWztgSsUKV+BR4E832ZAdlKa7aaD0FZi2OcNa57gmqzNBjlkCA+FPtCgum5NfSd6
ng+G2pwIw7DOkuqmlPnh5NnJZjNYjCAo8T7plDYLUs4po64HKsrRx1ESZCbNMJKab9oXTTVoOnwP
oLFN7JlgQ1ZhEkGGEbc0qE91Pu4i7l9Z+Sm5fbasZIxhTbfvn6ZgyBXWXSYJMCF6gVwFzH03kPFK
7e+weg6qd1/3kAQx9qQv0r+N2Bvmq8sP+P8Drd5YxUyGcSZopbmS5aBIpz1y2pQ88/lzv2HlBt4S
AFoN7YeAeQnHcQF+LS7McvSP/fIXYk6t2HSkjr4wJK4DB+OX4jxzma1NlGiyqh5AF0dEb1XqPDm4
tZwWWnefnqF37CwuqTFlrQIPDr066iGBJMSwele1KWDl7956bbhSIE0SW2y5WrxX47b8dKh8wHu5
2CXdYFrlzbNZ37yQ7BkEFJxlfC8KyujALnzGoueTg2ZRo1eNJB+RP1EcC9YCLD6f1V1fPZSyWtEC
s40ySCwU//ay4SoI6b0gajnZB4VN0RzZVr4gnZD52RopBkKkEP9upg9qcBn56ExUGjhMiF0k9U+q
/5Y5PdD3PK5ARPNwi1Vf+C/E6FjG3LH0aNnpUa/qHhnYmU/CYFOLdVZDzvDWA+MY7qjUJVSH+yW6
a4J2XTT39fBtWb/B/Jk6hyGmYuxk2tfU36O/86eq7wZjX5NvlgiNvp/oR1Puus5f6O4LXKBKS2/u
Kja2jXsQ9tNAJsYB97JifenEm4zqWPLBiAZULY+EZ39NOvqiPZO8Ad3d/iyXFnDan+k5YHnChIn3
orpY5VfQPEYNOgcTk3tEe6lMUkzjhLvq3NHUSF0dtVK72v5wPeye/bjPf7ppX/bHMSBcfsisc9Ht
rXLtu+8maB6alGDslsED7dI4p4KHVrAyCMK7rEVlC+67wNw2y8EbKZJoak/nLJPeN6Xyh7H/rQGj
VPm1MJ4wpuBjO2bQRuvZ2uoB7i9m9VZgsgu+ZIQ1tK3+pbJbT5COhmE6zMGHm3hXY/AIVmqg4c5u
qpOD3aekel0gsGZPAXD3TkA6dKDu2O3zoJvvkhOtddKjyIPp1IcuvPuR7IV/5J3TNgsSLV8yzrYS
MOuLEFyjiVycuPiAx53PuyInQ9JEpET9cMZ6RhYQ9LAJO3KokA3gSakUsz1pBj2zB2jekI1Xsvu2
W7l2vQt797ylCe7FAwpPHP7OwYEkQWric+HCOuMyXXbI81fZn6fyoRvJt5J3bTP4h+LbhtCf0DiX
OaTjaLzAxKMamAbe42j9tRX7VRtj+K1mGejVvwX8BFqWkBDhbJqnRAD3hjjWjCmNMJw82Okcm3UJ
vZ9062AW2S3iExNZOVOE6n6MZKowC2yS3EUsoP4TmDdnYHBWOAIGaitGPz5pg/K12rgl5FJmMTx6
i6fabNgZM5JUydJlffDIZ4soIQfsH3LfQjm/T4RxUTPC47ceh6cy+cEqtK1xyqEvkrzhbAk33TC8
yATQmQczbu9VPfuTtkynQ6NkCB+uwu276s0gAIs/W4gSs2dhQukIAGDVTHTXPmY51liMtQzIrhen
0EHzMQCdXc3RYXSoL8V8VQnz3Ckv+yobti1YYupXK7CX+NxoZDfL7nG+R5mPc4rueSJVg659FrHE
S6g7d5rmZg2Ijz+jSbsL0QQAkqaqRxSCGd/N0YYXQRCABtE/VoJs5hXtoMNunI0laSqpTmECXFbm
9OvR1TDwdFMkDXSPpoak4AdXcsiiZL2oFD9dyKs8x8eFVW5PtWSGqwBGbVsAVYvkW9PZFhZX2DAZ
E+eL0wBmoolLklUhrEjuTcTP/MLSp5QjwjtxCXD+NY1Zru3kf1osSU48N+jV60rDxBiVYf5ZAXmw
Euuta2lJMyId9uBT1K/b0du444twnqMhtl4aA2bwwpQJuk3nFGQ5osCCrxxoYZCrcUb1aloBOJ6s
YVPMjjlF2q1g73dx8I508pkZ4tbLGJCD59xaioPXg41pcoh7Nol9emyXe+xgxSfBKsxTxqlKMn6j
XUHoLCj95crjHIfCZg6K8DFAL6np1huecC4tJDyghlxtLxFrkjuARMd0Mi55YnxGfU7l5qjwxwd6
36CCE95YXmlqhuk+RJchEd9q8o6dhMhgY+NdyYYcT0DBLVZI7IYJeqblvJmdZWLwN86ByDWBQrwW
bWCW215xAzY676kgQJb3IaGThlEIIhcXThjVoaB5NuF1k3KDNTX+T6CGwAioX9j0rLdzfuc+uojP
Tb/niL6beuc0WObWqDiOKPTBJwxog9+oTm1jJ5oEJzAO160taXfKwAZ5DQVe4QICKqfkcTJ7vFs8
I6zR/4H/mMn+YDXrNW4st6b0ppj7+JZ1fYVuVTJwRxIYOexK6Kblqx0GR7f1aWqw743SaFEWhqPH
1Lmb54jiDTk9N7p687R1kE5IXnBahfacviS6qaimne/Z6FJ6aXpM8RP7Jz8K7ZXP9iQMLHtt9HLF
LLhWLYgiyV2jSlRLoAV205h0LiqEne+Hsoz2iQvJwimTf1g3cA3o4pU5k7mO7XiQOf1aZ0b3kZJS
UHXwsDjra+o+XHqpUjv/9TN315oOgbCyI1hdOezXGjbUIQTeQn73NmWsBeOkE7+kSfIeWFAoDOvQ
+eKHS++ubzGANCI96CwHebAkyM1+HYtvh/bJVGiYVkSKY6IJKWks+DE4PskgDQM/KXiHd6Rlb579
sGi2pMdvRWYDbpDFQeGWaJbXuQj2tVH8RPJPY+jymmmr3elgZ98TMFsISz404zrl9/s004JT4YAh
qHdqAsWIGl9ET+RvViM0Odaz9wHXWWqDx3Pky292mS+e5BIa8wgj3lM8hQ2ba9mCW4YRMof5rSvb
EH49fR8TlTE8uj1G51JfMjMiM2Df88Rjd3HX1DPxXTNuF3VP66MN6Wl88jo8Es6pY8+lXP7XFsl6
cWpO3FCwz3mlvxMp+4go/fApFwi719yYjykwWJaixnPDihZvpkI2zGicwGOy5kWD3CIQJCXGa/nQ
6viLc5BPWdWfMQOP1bZb12yAUIxpDYuKu1PDddB1TTxY0b/ExWIlMBOxPn78j6PzWo4UiYLoFxGB
LeBV7Z3Uanm9VGhkoIDC+6/fwz5u7M6ODE3dypt5Mm3JFfLJzAlAV2x05BQekPhXdkm5E6QI7KN9
bK/ClrY/VwDNyNZWC0cft4/tehv2K6vSdx4zU5wqt1hlfrKp7QKZvoe+yK7GJojX0g8aRiy+8IKW
7HZ4WwTmuKImcZvAuk+6mheP+6+ISJgbFXSr0OqvmH2u9BofY0BevC2n40iCtYDglunhn9dqpEOv
9iGktHiRuoOX2IeqyI+8Y+l4msp7P4ec2uSvPpfzjDI2lbcbBweOG5FJbHJc3ezwwFFkXGyr1MOp
SQQ23ZlLh+VUkxoF1jLLYh+QBur84TGwuSZzvXUQk6IINkiM57FXlyD7DaFiAS/1ZXPiBb8VE1dn
QplErHdTH25LhFzmQPZgYxB/2hivCzr83Ch/MzP3JGlm3iQ05vgFsAf9E3p86OFJASIwnRTNDita
hhymYp6guRBbu9cvxtBAKy12FnEOfE28klokZkYCKYs7qXn3YOUAFmoydxVAMSVR3+ojpJtv7YT9
k+MNFDP80QNiJi+5qclhwRpO5+jX8XAVeSZ7YmTJFMvHbN4vpik/E2y2+3eeo53HelFC6QOttfJH
OtCn35FKw7EDHRX8o8QP/0ay6zic53L8QyvYAMtkuYXLlX76tTdbI6iRFC3MgiuL2Ohfwvy1Myhx
13QnJmbPcYh5v1iIGfIf+wGafi33jwNaVJ+D0T1ao9OuOqQkP5H/u+A7spntiJbf4zRzFS6nsUfv
ij4A0my5/+BxgAkGoAsUilTfxkjJhtU0+ZeB+BN6olmLFm9KNl5lPHxK9uFV/A9wzs2W2YVz5kUG
uI261q4eom7eZ2F8kRk0z6QJ7KulamPd+Tz8WXWOw9I/CI8+6x6Ta13kh2C0APa0885P1a3tzX0x
45ch/qY766OJ4u2Q+xV9B2D1WzfbRJXzaBN8dwrzflhYSz2ISJU1clV7Acgx8JIu3h+76OdVTo8K
LXsnH7QKYZGe2UhjvykQS8VT7zlPpsbQKJv9nHkElOe9E40fwlpyOKideWyuaEvlemyGdwVykx0U
w7mys+HOUVyH+pqc8wwhlRGsh1Kj0f7Kr8Drv4KaYzznP0kc+RTHzvucyt2coMRH0EiY4VnrrlJ4
PkN2NHGUEq2XoMwQb3YC3OiknY8YA2jt3UfRr2A7YnZPGCK3OqZji5RfVINinrDagPkLGibQcHqw
rd/GY14IuYzE9S52KZ8Mvl1HbFovWEex+tP9buAhDPkDmfEHkzSPK8TS+SYg1Ob1S0ujdJNt8o41
9TIS2PKDn8Nec+IIQMl6IYcM7PjdnlZhT9rdOmk6LszYkDO3OWUNAqJHHy0g0WGoDsT5tmEtaG1/
TQdKCvTUgaJEdeDDP16cDM92IQ1MqF57Vxbkz+wofWYENlZ+xap56gI6WkqqA+1GcYSwcMzGaB/1
NqShhuR1XmCRLa2/IIoa6CnQURwyteBZjK0S1r8ShMk6VC0jdxuwv5pZ9XQGWk2jgQ0vY2NX2tuO
a5dgA0QUKUj3Ke+fhm3rvm7Nvem2x84nvBMXzuuoF56LUVH+0iImASTv2LvRlE1XMVccFri7BJM1
/dbYVW22hpUfki6xHX0Y++BXASvk0gVige0s23zensRshk0cMQJ1Wf826Oxicp0kewndjevpS9P8
JBVu4rHagex4YnSlYSH+wNx+pDN67RbwE12MWBoctauqa4epdN2jszUqYHUWPQj7y2NYCSNIzirG
dbH4nztiEGAVcDFt3elVE/RqeLcT4TeTEBiAC3aJajcAkzAE9kP/SvCwZ7DWFZjoqiXidDapFa2b
cIuqveJ6s83FTYXUYtYxMS1i8bA7+vKJuYtVwwSzTUK/Jcmf9ydrzP/oUNtq/TNZnwtaLm7aT3Ok
kYQBn4reO7FwD6CcArJXds/I9s1kSXcX/IMOfyGXAwUgxtavbSY2afRgSeBpHjkqas+69k660zo3
vnT9zx6mu4HyrqG8BsG0hcPKRb9AL/eHe7nwYAb8FSP+eLcj7kk7z/Cx+HFsl49UvcFZtqaYxrJu
IX4Hm8WpFzX7jntoxaDk8mUgBaw0eG94bxVQxd5cmBNb13vzsehWwyGydpP6iKab58XUyABXZ5OG
Zs4uZpV6DswSon32YWHwBcNrjAm25Lf9qeorvBLic7STLU2DCofMg6TvfXj04fwOFPDY0Poiic3s
NpJ18Yee0QW9Jd7oLruO8BlDelg1Gw/L2PZyG6k3motmZnonwa60lLoRM8qhJIB27PI/p4cgOQIt
ZSscdV9h9tkU9o116Haa1Z7zaK2tAAJn8lkmX05ZH5MA+HzUyXdqfh3ud+UIR6eFRRVwxXUEWPym
/NWmXJua2Fw+gzbooV2hTrcOfEegmWxYY/0M6uFOcbGnU1jcJv8p4z+ZNQg+zLoUfTc/dv004aOr
EC/ySuwWeB1mDFShF29ud/Xy2GHjA26/Emi/iSqwTemHwcxvwvL2c28RSZHbejmJWqqZ/Gnt4fhf
xtHRjx7ziV1hOJwADj2Rzt16vglzimw21ypP+WeF54SfJiun+tzKZuUZv3nI3PQnycWmkkavythM
/Dx8/2kyvhxrOtkifvUHeZ6kWufEmxhIWLO8VO74O1BcNJH6HscPs4HR42NSXfBk0HUhu+Nvi8Di
Yk3FttBZpzwHyMgDhPvK6Z9D+yMtgpWXGOTs/xZBUoxy16LCjnlyrrsvL9wk7GBSjzelAuqCl0xD
dMdm5zkOagd3UOvVS7yt0ZeEo57T+ckZMVhEeXLJqeupeGTrKTq20vycJ7Gz8cT32PNdbsLj+DsL
fLS0MM9PkZBv3uQ/O/GBZY/t0DoePk4RjiWWb1aCHaDsJfzs/ArO7mHoGcroNezJ+lfq3reaQ0s7
x5gdgQ3dCbe/VRilcmO4+gv9E21dUGPlVd02KWZc3jS6xddMn6LqvbZPgPeB5lDcQvtHbIFzTOt9
gXASie9xemqDJwcNzYgrPDP7ZHp3+5MjjpSdzf1bKUkS1ity9jpiROVSQC5l7QhqBvMH17c3jhYo
VryNcI7jV+FpZwIOOU+7qiHQDueCj02cGvcFe6K5atezvBVThkX9wXLx5GZ7c5ZHGflsiisY2/1P
jIOiLbsdhLODCtlOyPrZZpHC5tG7M0EHZGJ46gMz3boYUEyvfIc4vi64MmkykpmXox1CBckHAo2K
3trE4vBxCCEDIP8IFrlmVCpctXn5Zsjp23fR6ms7/E4L2oeT4uDDKVcVk7KjGxzS4t9cO7c6kNec
D6+q81fPAFOEI7UWVE+YBsMhQRp+CJjAdE2oa5zXWFYehkk+mZJmQDwTrs81a4YJXU4GQmG/T0cg
IK5iiY+M4TgBkVULzwT265gLdmLR0c6NiNYrZaxM0//pZ7oQRjgopQZPYiLATEZwC0qmZO6lPSGX
GH9tGQ6PUYwEgfRb1e5tbkDYpazaAygHfute+xq6oQArFmNU1aHDQ6YlHjnjI/Hqtyokt+32xU8z
Es50+BvzEnp+6dwD/H8PjOmDg8paRQBjbTt+b+QsGHCKVTMb301TVK9UCkOVxmq3XrpL4UE7/TY2
1B5Pyln4+pqFpJDMKeTUjm5eUrFzpwJIt7NxSUv08wAbL+Uz4hB6UCVYBA+k59quoF3d+6hThNRW
bUAD3zI/o2RTensXiJvh9h+EpV6mZmivdWJys8tdmCnFV54FC3p8/NItTnr+YW+pGGLu0L/HCIMr
fDkhKAjzaaBKkgjvVkaeS0rRQ0PuWemxpd3hpn+IHBFsFY76oSDN78JHc3tewewMIdBocmN2jG/s
TuTWRA9JnaurqaMKaKeZu2dXIGWdfUK7ALjwjfyasrPmdSybZtg55jypbehHEOYABMZ/raMxMtVY
Si9Gb7KgkezWpyBl70PlcSHGU992v0n4w4IlE8nYIHwOhrzTJaIbfXyNEx6KnqaCY6Iy1v4wgkr6
I4qcS0mTINWC5A5fyjB66OPsuVYq07jZeyZFsMIlFCwK/wK06388dcgZvu9o81T6gZ3sK1Wk1R7X
VxPse5tADeVw1HSTZCw4qpK5T8Q9srFQ28JBj96TBjXZKWVpmj2YOaSakkoLoEGhnrEghDZ5MjPK
jWejlL53V5iz90HdieZW0vRaP/QqxNfueqL+RQtpvq0iHJmLSC9SkM6rlMECQofi/tcTyvOjsg6P
GbfRGwc2UQn25sPzIMfmuXbbGC+wK7+mTubW2ncXFXP02/bLsqe4PtL5qbJLpXqGYiGZmrd52ZlH
LIUq3kwAiOICHVIso1iTzQPbpO7LqIxH04seZx5UbymlNrTNi5WIeWLepS4LhXvAN1Vxn7RbkANj
et9Ht7K/FApEECflaaCiq3wEIhN6j0GwNZMn6BXErllcVKzAqNfZEGnYZh6WLBJIqrVZxCiizZm9
ramdB/B9TdwnL45vRokJpMeVyoGPVTvLklNphF/VwDbabk+wOv8CitUsgXrhlAHW+rDZIfJjRrNg
4qkpXrszs1oPL3WSmfGd9EB1Fra/ncXpQ1Ryoy8Ho92ynCaZF6Gwdi2zfZCA1+hUc4xnfl0V3Gnb
iRoGpIZKN/xGCsRrrqI3a3xh/j30pDzEnOMCj154Eb24ycSaxbupEo5VTveACOYHSRkstRcbt7Hw
PZRvtmUsoxHl4PWUHhsvI1kOqY/fLpFaQN1DPJ0sCIboU4grrWM+EQuw92M+PrR4tChdZCbMbPWU
WxyvhXff2EO/zdKIOOFi8ocKsplxlNECTVz+IxNwtan7adNnhzPZ8I21TuR9rLu7hYjtUNllJGCb
kBttn+ZY8kIBdH/mulWQBRs9qx2TJhd8bmuSRR6eRmnD+QuRyVLZ3UdWSQLLaM0NOvVSEmFd87k5
Vw5rVba5A5pFTF5m3Ew13YXFTK/OzCYA8FnwpMv5sYiDvaFcAywm6MSKUgXBOzsy+81gEfcMye83
xY85yJUyprtyhNLWBnubrjYjQ8MyLGbk4DwOwycrt/s2cn6pnmYTz1Cw4BHa8t7txaWU+ZvT4UPP
fPsiTNb9tn2wpbeKw76hJdenhXPkIfD5uzNDrPBafujUPhjafyg9Y+OB6tyTpaJiLh4uZpI60Cyw
L1UcW4mxK6rykvj23m9qfDfkoAp2adqpd/RKbSrLuSQgbA0/fuCBOAsjeiHy8Bb5UHZJyK5yjdvE
NFlJQSaBHWb/adkPe013iqmSc+5G9wMdQga3Dof692Rufodm/h2S5DWeQ359vUkEMt/0lBSZjCxA
kDSIVI5R3LViRaP1yCKRvtOSuLNlf1Y5GUSCQ1Bb7KsDVdJNm0MikHObioh5yYCDzxvK4lTHn5UL
8b8/giPZlLg5B8hdTT7tyPEigeXRUVSYZ/ly7qcu/IcOshnMaRtDIuu7aV3E3jXGYdGl6gvk70nF
JuyT+mypCa6UnR3Muby0LWcM81lpFujBXO4B8pU1zltGDx3Dh3PpBoliBkxX9js/DEEPge9NIvp2
ITD7In7oMguyogcXwKBHxrKujfJZWinxKpACMCf8uYW1R2z+ZMsA87CH3pAsDtDmflLda+wDiUYX
uTSiuOGO8XdTprxVCI1nrVE6wVmZ/9rc4F6gtpBR4Iposc+C4TfPyDr4AsnWc0He1POfkULzES6y
NMF9tiEJQgODE5yE+k4m5Yb55wgAVPfjsS3atyGPScGntxj+GhKHizSD8zqcXNT33vowc7I79Ntc
C9yVWoTIBu6Sq6YtZgDGZ4f/LDILW79u90EMnyya1WufkF/AwmPEi3PJ72tu8rAYcYyq9fKNeo2z
nqcaZ4neGHX/HgzMVdThxJlHMgOUfzHuy3A8xixvLMPAQQc/uFTDecykIl4UkpgO0OcYJVwwvwNG
KkAPhzpzdpz9ezssPjzAwYQzeGMAVa/9GeE6eUwokdJT8DCa0/vowMsN0mraR130gjvwaFnV1c/N
G2vKUznXLwqIpsm4tcF+uAtt4aySpH/sRxyjWZbvWt6Ndoi/RPUYkuoN+9Xx2IdQMzOH4PSclA50
ce/aeuEb5un3KFhqHIbmJ7Sc22jW51x8lZ56XSaDO1nz6EBZpMRL6KeqnE/pDIiqw8BGDwG17J3D
JyxgsZ+S7ZMpgaTlTmx7DuZ1r6KbNf4ckvy7XziEqRr24Awnsvu8/egjharqiUvkTctWD7Tn1Kbx
wTXNwxR2yRJOfcT1fUXQex28hBSrSOg2LZ5bG/RLjN7otiY9iEX56Ab5o3AVN52YXpQiAJntuohd
UWHTxgLDtKtIGIIwET6qkgworgpEeJIRtyW/rhPKaCo+3j31XrMoqY+V3kMqpm5vGUT7M1yx9BlS
ha4qOR2bMI5WzGHROgv5X841TVjSAfEztxUWfSUPZZENt2IUE3xzUg7Es4nRUurEOTI+Zk57nysF
bM5au1m6kDzebZX8aIshPHKxhyaOBUwr+yESsLGr+SOy7J1FllRqHJTKPJcTuXmIvxs/NjBitoVL
sIYLU9rNGbUyLST3XrndvTYDvpUQDkobV4TXEW13RobMYCk3/JZZ3t5S7QZoGtPPIM32LqyD8a4t
y3vL4bMhSzqNCKIQz4hq7hRzfy8acgG428jKTbQJdVFY7MpxhsAWEfDXNnBAN0gZipoAy8WIKd/P
S+zP0KJnQz71Q/HE1BCvrD6ASanm10iPL1XKBJKI8mkQACGJzB17k+o2VO7FliRVQ2JxglgH+nEo
Wt6AZIV8kX5OWbbBXFVCb7Kg7CGKNHqqHroG4hIRLSjoZkIYMBoACGmcqmWjX3McuaxeWbP4YHbD
4m9AZ98NLSp22DwLE07RBLXcDr5SBmsWWjQsu4AbxsleR3ixAragzownwKJdo+nrJfzUY34MXuD7
XYSHhzAve55r0V7ELDeBP1uPhoVV1yit15R5ccDqpM12xyR9JshzymmDKQMv38cmQCoTb0IDvAX7
9jP3xae51s81tfWUdL0UqD+dO31a1CQVPR+ycrmMdJc5IkKX4MsBhnXtbAYdL4Q5788OhCrTzc95
W8H0L3JNVBdUGhm+6t2VFBVUvr7YObf6SWX9KW3te9sPPvl1FQ88NuEqrjANxYV2D0HdcVb1EAlN
ss3E6i1wQvwks2MRQ9fSpXxOBw/bBfr3yEpmjB8ogXPUQUGmdEeEBnbCYEnWLtgpyJhfQTcdCjfe
wRN5LWkBZvrB+DTt85oy77xEFbBPGU5EO2Giau1jPoSXhc9dj8ifQV3unVxetEsGdZgeC5/bugfV
GWx+QXRODWtydCezjnCoGGddDHdW0u8NI37gGNz4AtXOfsyCqySFU7MIdhn3pxTqUgL5gG9sxNgt
4zMiP2N/3X5MlflQZsGjSp87nzAoHpGCGapntTdKnEa8V2WoUFrDNdfoOzX/4SVaF0zJ49A9eAZc
NmLYippkhIOw/lSdPC3gNCcWj1ZIryE935yIriTtgQoQleOpQFHWVf2QxWpjNfFuJmWVFaRvlnCE
xl7X9W/xgtw3wIFhAGzGo9UBWG5pmWFnhMKMVfLT67jPM9yO3Tb1KV3Ts5HdpdMMCoGHgz2qcIPN
gLt1IOzjshC0O4tW0qu2V4Q3Rucb4xdjf7vnOkFMiQkQE+rSn27T0UDHQNqsuIq5QBmrq1NsRG7i
cqKXA+OvYT3EhDZiVl/4C5Fx3d3Y0jPR8NzM+CXLBeNEJksEiDLdD26nQyHNk9Zg2CB54y9uu03c
bUfe2HS+F+DIC/D0TxUxIhz7oT63BMVUxRsLlwFeby2ORntry3Pms4pqii1AGy5j68qKcQOeJNOW
wgqZ8admlJVq8dgcCIuWksZfZtKDo3cNNH95ybFaxPvEJwrL0kImn9Q2IcLWsMbbtYbQwV+g9GPE
ZcC79Da5m4uS/+biF9ccDx3RItwrzdEahnWtXmcAmwU4KMqW4NmWtPKc4/4Smxs5f3h0lavx7LQ7
2zjJBjywTvdNQEX9TCaXNAXvr/DSELQz1wWlbstepmtzUhET5JZdwisKb323AY1XVTsG0yq7GGTa
iV3YDGfIfNZR1rj3qcQ13jDdNhyh8ZGOede9RuNnNJ749SRsrou9XBYWMPwsiojqp4D1WVI236q5
0NbgptFJBs92u4GfyaIwms8wLwv3EA2rqdhHzdqNqY9QaJEdDwl+cEz45NIbLPbXvOZo6S+5BhB7
LRHsswU9c8lJP8jizeSDYj0Tvy59UCGoIGyQ7fBQLz2c4W7s4FMxn79VDbh/tBQXkKEqXyP21M2x
THaNcS5qUKGokncU4BACvyDgK2hp7p/uUJE8hFuC2NR+UqP8z8ZMP56BKtIgrHmWiRjK56JY94Cy
7APZRyuAQ4w9YaXk51izGCPGtAeQkmnM5fnGsL8r7oicJuXFWxaq4yPKd6AM4GdIxNFV8k/zjXCo
A8TMfcmNA7FSnnb1jXpeJtdAfLeuQVKUHLr8SB2AJuXJ8Z+H6STH95zjP0s22j1WBsK7WrnjOY6J
mNEs34gHC1wgvlwVYFZF7zE+254aMzJ/DVImLxublP+y6rJxbjHhi3HXzMV62X4uvnenB+mcUp00
/zPHk49PofF+yDko9WZTYyvJ9iwKinUXeginRCQ9TBaz/cPkZxBT1NLbenw6fQjDKd9swyda+8N7
LL0XuXCNxHMZ7Zf2upRoCNn2nPHDLOpVvsT83YtPhCe41NajycVy8DnwlhjAxGVojD8aaEOC+vgp
qaNtb41vXPS+MvYN5dbn1T00f44f0HbzNYrujKU/4JpiiQsZH0C8IDmz4L4CIbytPN4dAyEMJ0PZ
0XItR8z4wWQlYCVJWGpG8eFYkHrQBV68PzniKhYV5B82DYn9njg3MV9r02IfwWNQGP/KaLyozjjH
3jNxf4S4aZPzK1ogOVY1fhgwFDPnInrcFmc3ePWwKJjxTx+BcvAoeHUY14Dvdo+SThN1aFr1mCCq
JC1WmZ44Su1+x8FwZRjaJh6LQBSzzdj+LZpjYZ4S9SvJFhU5JhMRabHmlMJfRl6kLexkHRDAclwL
fgXHWey/ubbGKRezzR9r9iMe15UOgnpmzuDlJKaFvp3h8aFg0A19NAQkuDR7T40K34DbftoePMx+
piq8nVaxYX52rX/ABvbY5cu/oIg2dHPac9xq57fZfSxjwgAX162+hRtufVwvmcdauquymAS5nLiy
+ewr20dtO9eYeHNaYezHMh6kPUQmhceclS1pad4+CiCfTbEcgh4xVNU8QxoSd2mFtTasUtZ2bkgP
aBQ/+ZPDToht51R8h0PL4U0j0tA0NxlEH2NNwaE1c19Iawa+iK5wrtMey0s1rlr6Y/qR5ZZXVAT1
ZvTtxsz3bKvXgf8Tc2+qQaHXs/6UHeutvPFRhdKAkrEOwrcN0zvRfE1lOwAmGJ6Zmg1UOnKw2bXH
eUHbwVbGy3peHeeG3VQV33BjrwYzvvi62VhlD1nFibhCjV92xhGuYU+5XbvJcnxdOn1LSndv4kfL
WQ95UYFMDeKaapyjOU5ATJLuJaUwBLG8fyDR8wUO8zo19dHOpt+5paCFoDhIJABt4YBKloFDtehn
GxlxWUqHb6ljvoae5t5QNhdKoxHtTLQgp3kN23E1Tcq7paN9DUkawaZ1qXWN47cK8k5e27fKG05x
l92nPV9K2vTVziP97gwOdhYfn9fMlmbTuXxnxrgx2GqnBZgyikWvk8VUTRsY3l0sb0sYVsSngMq9
nZ07QFvI8xzrqm/pC85XxFcvWi7Jh6Z+bx2eZLaKKf3OyQ1HHW5MIdy1zPwHiCYftuQEa1muKoLQ
OxT5m+tqLlF6/PHb/FeEDJ1uhKG8TrqDbfs7b3Af6OvTID7yEwTzS1rlF1gHX/PkUwvjvlMOqzeN
xlsDBFrl9sb3GQ0t6fu8nawAgy4IXYbzG40+ZzP2N9FoIXcQeq6zHdQv6zTFfLqQ4AEuqIs9hXQ1
Dhw+E6t6s8J94mu8sNl8nYiKrUKChLM5GauWBVJsR4A5UgIdHr1ad6bfvfuzuxdUkfdz9BhB11jb
WN2onDhNdSMIh9AyQXZvSMO32FOLY0UcdaerLdyPkyfDqzJG8it8rEnyODT1zLuJMDHl2A8WYdI0
7Eh4zsM2cETFbonSoS7ynoWPv5MflpXoa2O8gBEjkYJ3JghIqBKCotVhYELuNphYl+tvdxiqgHhl
vbUyf9eV6NMzoXy3dM7Kdi/EzI66KaAmqPbop795S+C/CutzaOO4zk2A7TllkoG0OZIkaAoSATKJ
9zIwvgZNR0aX7h1V3cq286GeZvgmbfaX4SQomnLFa1ZO5lpKJ9oJ4hsFqylR8I7FIqssSW4g2Di2
+z4l5bZD0Y7whdyB0thoSteIyd/1wAmVl1OSqD4cHBbKHZtDEEN7R4TPJONMYmTRn7anZE/h67RD
bo6urRu1exgR5k9Ym/mOnWPwntMV8ZpIQ7yWswNLG3Zi/m8aVcN0Nnf7aTY+ydrH8Mur/BBDgKDD
oOsU7Phg4HYVjxFVtWVuk7I24x7L6wRvLaF6elhZGtRsnHunquuDazgGVyOkUUumotsl3Lw9d7lh
YsJh6iBqEfqOc7TakK4sx6ESIeqCCbBwDWaB8Y66KKMIAcuPhXEDqR3cwzO1LqNQQOdr2ELd4Ml/
0u6j8khYiWeEsDiBbN49d4os9SVg3fJRhZX51wQqWknhc/Er/XZDn0IKjI7sr9000doiuYC1iwDA
oxoa51+XGtMDZTD/HCfl00Cn5UCt33KQ3+NxO+ngw7LPtu7GOz2695VrJOuBi6SuKNvMi0NWa4wC
8IRAWGbhuh7qk51F5zlxt4ZfvaYamEBZROVb2aXDWSQ0ntVlZh3yuNFcj8z15GK37O2UKRGalLUz
BB2frceKQYwZRKeBcrJQJjlbI6rGhd1DtDUVM3ug1FaXOFntRRmk44Kv0BE/s6KkgMlOJlenxrJf
+I54hGeT7AiR0BQxQ7+DaZ4UNQ7aoJLQdULvXFeO+POckDLDJOj7zSzlcKVBAd6nA1+oCvq/jp81
kG4hjx1mONLHLqyE2ROo9SWhcg1RsMDepGqolCtjriIa/zw7AymipH12wgTMOR+zL7YQr23XFRhy
YzIpHFruS1eWS60aEJhnIZPhGX+GvCLih3gwSuOJCJoNKii1/zFosA/KwZgX3ux/1EEDALIa+ETg
ZYb6tGqqUq7iSVsnPwVB6g1MOGGIC8+KBlwJqph65tR0dm5572iCFfiL75IaFn3kLSUVMapxaP5I
ZxlofIcqLsrmwgQQB6ADCg5DzNlWiNgf3KuFfecVkJFEFZ1qh1os6exDwPpsKJZEY9nv7SD3uOvh
tmZCTMP5rWuCEwZ8zmNuBrV/tEfKkl2dn9puMcAOzxT5cuUm4RGz9FtC2e/hwD2xQ5eGBLvpLRq5
CRrcx30wkfFCO42t7Dy7bBgjAae4M0xCXENjf4WiPgz0BKSkzobu3WyYFUka+J6ytqKMCONipTXb
+QFWNgC9PMc4PVqfwdLX6GRdRrZ4Xs9FxIJTnKhuAHWLNh2JN+13JCND73nwRlZR7YQnTlp8JdVE
nnMk5yZVMCyZRNwauGyGPHtwl+7DyL9mJrhLYyaxMxDMLKz2aOdUcf0/cVXj8oMpwts8lL+zR01F
K8gMd0OL6WVyzqT7gR8Z1LaOGf3pJQtNf15uvY4caclDeqdvlx1E9WIE9pnd0NYynIOnzU1a0sVD
c1Mzzq9+h2s5VVAJ6BTAzOp6+zpOgfAZdvJn5hOrTlJrRyocg1Nfz7+N6D+cvHgMPSYyTd6AbJ3s
y4/EbL4bvCVO/R3I927Iz710Epr7eMk3dnUuCSIadcqj8jnadCAwrbFK5q77YmXXKIJ5Mn/ZvrHv
i/nL9X1mZoXP1+npb1GB/u0Q+Ozs1sfIBlyUTc+lYovJKy8Uiau63bq5XBBIwt7IskErxtFLCM0C
a0pcwDVZO7Dh32XzpVVY5sogf2KdGxE+x9WG9yfGR1lN/dYXuL1EwbPEPXgk/ZqJ14htDFM/iLLT
hP5H3Sq7ELqvLMq5IXOY0DPEBP8RBovhwVtBoOANg12/3Hu1eiuS4WHuDRqZDCxvRPbpZOb6VjQr
hx62PqS9FUMSOo65EGZDOrCg2rmeeZ/TdjrRAMzmcK45BthfdJDEJSsq2b+rejg7VXXOo3jPCucM
Og5JItzBQTmoyvt28mDdDsWBSBPvKU3EFI0HAMPIjG8sHzUTYo+r1pljrrVudiOfZ1Ik9GicXSwy
Ggv8aJbHqoCPC2hy3QL3yucALZmuc5U9NCN+oKl6rf1xrfKll1ZSEi7vatwEEs6HCUpnlfoE2Fm2
pZs68n4JMg1HotTcagshiktbBKDhEKSxJ6xqt8G5I7HJ1issXZfCDF5VCCM7x4GTt8ZdnI97J/ac
rfK4XENH5nVoEYel9QjohyHJOVxa629Cuy4LqCedXKMP4M4+WUMB5wj3xcRwHLfVy2Dx5g9eBabE
OKpXmvuwI/w9q4YD3phdWwaHNKx2M99ahlc2rLwz89OxC4Ndljr3tRv8R9p59caNrH3+qxyc65fY
IotkkYt996KbnaRWTrZvCFuymXPmp98fvVgcqSVIGKzH4/GMPKoussIT/gG5meZJa+IXIyAstfPw
tggQ8+sBTlNk2DQSHmFinDV4/dVOxkODMwPDfM6aW3t0SbWfWhvBXklVsCxJX1KxVI2y8CaqmvO6
gVsCC1v0/q2k35Gk+B5MtQ3DgOeT9duq1anNmdeolCH/3cc/aPDuGl0IgJz0juOG49Sm3+sF8+L6
F0fnqZTP+Ls8wxc4OGhZOog3VTNAf7OSF7k/BNjpOKiz6Ul0UD7ygEl3NaYV21ujnImF/TSYcH3L
DrTmWdt2e2DJ05mDLHTrvzQhpjVOXn1PnPaPDuwQ6hY8QFBpmlGdA9sMZv1nWhbXQ1KguFpedwMV
0WqAZqsD9wcujxrwj3Kwa8TK6l2gw8rVtDMirm0wuwehVf1GW0C8zsw1Kh0XLIMbnyN9CRjOBGnb
wG8cQKBrRXah5/YzMRvGDCESJbWNjtq8RQ4XyDKSGAMy2Gunjg0Avv6Psg3A7fvLydsZR02gnzFl
83wGhL5ELwuxpF5vN8MIwNKpgJHVGMikkfyddX86nwIVlkywiwpwDaYaro1U/s6bFxthYasI52ut
rJG8xNcoVIN5yKN039jDVuZh7plBN2yUfImRt0P++wZ5HEhHCSUuzWsAV4phBDxjX7TJ9Bhb6Tec
jbAToTjTRlS1fljjPTYJGNEaMDJDqDgjevUBPoYADKbMxFJSUSWnJQbZL0RdvknOB6lhU1Gd0QHd
CwgWVfmtd6MdS3/bAWPP3UVaIzpHTSg8Tkp8D2owodFinBfe23wznFNJzeKLASk0EhJ3Yw3gdceY
GvPwmE/xlTMmR7Q2xR0hPbLnM7D3LuxZoniBTypbOurutusu89Y/c23k05r53GzUTaqPoVdL8FpO
QPPMQkvR1QMgG8CV08n/EZgEyw7NA72+cHg0RmNfZjK/nkPK3poNMyAxr7vJuG+MF4m4ojaIy9EM
AvCCUB8BFS+UggAQeMvBZ9JJBF/CkFRIsp+UQ1AKHb1C+JsOjxsxFGf6OF5B3972XBmRBqhZUhUu
qhYvbyKAVem4qM/mWBKUA3pPfTMqr5Sox2QD/tSTBk3Gp4YHYuUxUvnZYC4tX4qc+VJPhhe5GdD8
nzDu9dH0bQQ6nkF+M+nBXo7VFpTeeub2tutrRGSOqnJiz6XxkDQwwSRmxRGvK6L7flkWlJy6wngZ
0R3bjLP7czYVoWBXIQkT7Vz0U+p0PCtRiQDDclOmA/U9mgQcz5jLyZzDvsIbpIZPRD/2RvWVu5z+
hw5RoabroCZGen4pBncChiipaqMNiF9P76BEJcwDxuBHFZPnucZA6jMkx7T800/dixbBHI5J58uq
uB5LN1tDD/hpCvvZGuk3pmJ6zmFhR6BTprLF2s6ZwFXVx8QAUVy3R4WJ6tVswV6P3ISSPwT3hzQk
kFKwc2u19ONSKFUoM02U5bvK/J5HoTrmrtCvohjYW5TYB1+Wj8OCMJhEVdPsCDDu7dUdqG7QO5a+
dxO2bYhCEHdKG4CERgluxgNkEC+jYezSvFfUO6N5o3yQdCHCZzKFQTxzNlDId85sPYCjha7J6q/h
DKg0rAEubcegpFeufSyzXE155BCYCODDBR4MaZnl4TvI9AMBu6VMBNGxD+xtPOiYdfZ9A2jafDam
8iWdXZB8CVYqQwEoXNANgJ/yiFozwoYW8U9XILBHsUZ5kR7wuiODP8IKGke8iEdqf+hbkxHX6MCK
x2J6xlBGb6cL2D9IQMNxA8mm4NkOJNau9QPcGtbbCK8hegammroOKjjuakabwM/0Efma/AcCYb+K
dNoChlq54gJoIzErWp1wx7GbEQd3BvA+smJXHfAgFhXQJSplGt2xIs1Bc+OLqP3xsVJK460yqXRQ
hpRjeilmitDhfjG8i2iHxvgXiobXal928Y3Zgm0A7NWhvNZpF6IHZfBTDw0vzH7DH15p+rRtqdtm
WbpLpLUfiocYGbsAYQZV3hQU4crxFgDNtiEEH6kVaZb+iNkyMqZpcF9VwMITpzuCP6NXl565Gqo6
WFthHuBryd04EPHpZ0GwrZCJ1hBSnrdCNMdFMWICoAaelOrBE/7cCKvmVItLsDSOvTTN8Ctb5RBT
dOPKp7jaCnxiskWyu03ObKm2ZmNcwCxDRsoG+6/dKXXWBdkGxbflou1bjDPIRhevVayU4PJu2uIC
AdGWNq3tsm/cP9zOmzB0d1rmI7RRXFkN2qKj9kBD+CHtoSsBrR0p+AnM7MIg3zugEbr421gtJUJc
3/21GzwUxGc9INgSP9Z4ujbmJlv7A13V0m6lB4HgVvi41omOurGlegItXZt/WDSlUK3TEIpY5Tam
sgZ4cgM5jr7rQBa0zrFBZGgna5hlWkMTwRwa8C0U+FE+63r4bFQvZ6reZOP03NS6E6hDhJyrhLQ4
JjaQ9KAbxRtamfVVZOT5WQcaNu5yKrcDWoCxLmmk9HsXEmgX7qeeS8NeZEPp/6X1paCpgA4wciDm
sSuAM49EoH7sbAdrvjUy4EwsF5iudF5o+zXjdFMmRKxU0e8aIFaovEtg2RENw+EJRAJewMYx9330
SvYgys/68CeyviuXgivWFNqTQqRMi+mf47ljJc7VNEML0MTd3FgaPKyUZi0NxlpiAdEdOg2ekD4P
FwmVh55waySNNLRwMzLDUnbrYAQO72ctQOyJY4GsDDYgfkhTYiIYqF13yXMcPRSFta0XLfqivcce
ZLdglWp0sGy736iAx2lxjQxVf1kG2xpdznyut/NiRgesGsVkzBaSpP5ddIsrvJwBIEP5jFmdOT6M
CehxKjQP7vADEdnN0KO3JprVBDUFwd/zsVX3dY0BxX1ljV4Pzj4OevyVHVyIzR1797I3wDGy9zD2
WqwAdlV6O9b2S6PuygEbFtTDrAzUjInXevcEV3dfOXDcBrD8aLqvZ5n8SSeoxGV9WWTzozEisiOI
rk1UYeE4BEDp6rU0fxfTo45OYzVWEFBd5KjpniTGsJ1hnopS/TZd21y1NE9qrvGs0s9aQSmycY8l
VX/CMU+55UtXmx625yAiwKvlnCRYEa7G0kwwgzBuClNDlg2qSlZd5ANi0cOM4oKGpFDJrbWbp5ba
B74zPYltpfq9T1PhnvsqOUP5Qu01tx4PcZu4iFMFG6cxnZ1ut+BX8ZX4PpjCM/QOYRt8qCdIm1Ay
toJqSgcjoJtdsAIu7eVykDvikdHLi+GmkBNdGNp+qgNA2Gt0DIwiZinAWEts/96iVT7g27rz0aDk
AmnWc49tQV5qZxhkkFNx0keKJmJl3fXRnwJDdpAuWCDbPoKzIV4hK4pa6mKcgWpmEtX/zmS/4RIm
PAsc/G5qOIHY3AhbTaW+0grK7mPVofxTCXhoeZ8YaHRIuJR2AObXAcfpNU31Jw17ytagTN1fnYP7
l3ALgEl+j94X5A4wGoZTUR/JKSsu1nyKYkiQ9luXBua6yPT4Af+V8TqR3fitwkWQHL0MetIelECM
HoRvL2P9OWs6c6cJRHqm2I9B+Yp0i3Q4ug0jOCZ/gcfHSgtLWDpJelsuOZHjBkDPGjC9elM7UG3C
fDdNgNyDKYffOjqp9rsQCcbbHBO09zOjO2iF029CUgqgFujn2bUaNghl1UBTzPnYdPO0FZE1ICFN
VRjfBiAIvhG6hacUgCKK2gmyDjHfLZYYpAVJC5qrt3TkgUrDmC/mYRhfmsR6misDe4HiLEcEY50F
gKemNMSserx1EJHdDmlgXOkZuu6FbbjrtI/gh7e0OOuG7py2z8h6wQm5xyjtgHJV4L361EkJLg2k
lVxYoPfItllXIsFwyZVTeIWaG+AUAhUkXw5ulF356ACGqtk1rrhGD+U40cBZFU11KJeLPold+J9p
jdombTej+y05oNGQ4OWZZXlGlAXEII42Ss/5sP13nPLA3+AAsu9Q0lsh+LCoFGfP1AZ+lPOAOJCC
J557eZvgOxRoT1kQQwJDjfh3VeZAIVKUolL0MsCCjBOn72Be6xJoUAt2BqbTuHO0wd/pgP1oo3wf
OioRNoI1P/ElUNBIgbALiBdKxAgg1TQ0qmo+GHS1QiM8zyB87FBERql9xOzez7rjBMI1mLij5ZLM
U/gr8XCvQnq7zkXQ5t+KVJ2HATEFN20vcCbNfRuLrf4ijjrq8qW2gfXS7k0n2AAmp5oALbpLpupS
B5s9OiboKb/StsroQrBUA1dBJk0In/R/czOiMTFxAXQpb9JFkTdyvvWJGmCaUdLUIwpNykesOJss
nRTYL7i0gxCvptktUEV18+YsNULk1GxkPA0PbJYDGBOj4NHgboGA447eOPnjRZNyhjqanV53WQRK
TSUYC6V5iU1PTNe2t7LhwkVMVJ/M9jBqVvnApTzdzzWL0nfV+FOHGD3DlJlNXIxT6r1WAXdUSxNs
prumuDOkD4ctolc49jGKqkTRRBFXSlCZLO2QOy6TDuJ3001d4iKkYSzFETMR48eu+Uv97YoNKa4D
Dm39AYA37Z6h29UuThOJ1meHBp8rr+7zOzAHphd1EIRlYPymNCCv25oDyhEz4BVQDEbJVajnGMHE
jei8AsLFxsrQMtQHgqAUVSyUvlG9jVsrXoPp+5YqQLf16KeeVtFrrwOFtFqBAwuiKrhE6DiYpI7D
Aa2nt8oeMfeFb+LlAh1zcwKNrdoILbLiZ1C2BAgk2HdJxVp1dKIdEzDvhndEZImwicgzeY1ye/pL
lkZyO4/+je5Lakz12CBtWy5MvdAmO00mb5o4jimm9rs6nI2DMzu4Fuk4F9Y0YaEUNeV9GxTirES1
GDepDNhYkaDZRkveaxeqb+iY9tY0fX9rGNWvwbUII2mJYytf3dNAyXatrlASGKaGNq0srewJcXTa
OML8Y1lFdFYjAUJVUDiH0cnb7YBbmEfxutuaXUEryRqDe5DW2sOsAyvhwsd2tEVQhM8IlrYyfjvl
HFGAb7WdGnhUjgWYohA6MnZG8x1gf+WhogRf0JmQGKB1ugrRMoM21zpn1MUwTUQRKqxq+6oChuIl
uNlsk8myLmcn6y87JOCP0Qy4Pkc1ZT2Y4R/bRtXNnxFzH0Mo2SR3aY1UOcx6O4MWmKieReW21T40
WtTl0HfxnDyPbtzFYMCv0Fpt3dCmv+6LsylHW2zIMwvlPASKDwSfyKz5Gp6zCk1YHZu3reKeA96O
OBA0QBvYGmQZl897PcPi2aiRqraQKCyjtT/C3y9ufMDQdIADkR+kXcJEm6wBs7huOKSKuU54T3HK
1v0D9Rlk9sMQWM+QN3so+3gzOmSdWoPWo66gfc5GNP6sMSAECtJChcoBGK4GoYCamoC6VWbg+BC3
2reuAOSA3JNCx6//YecYWlc52nE0j4jRC5KyUU/omU2D2KZjg5QIetsemRyK9JLwTgdgvJlG+0+Q
Tgge9jrywA4nTlRgfteiOM0JJntYLpRz4rYPzmnN4RQWwp0J2ihaF3KcUgRGgfVYk+jvpNNX8G5h
BKcRJ4zeheIoJzpYloVXTAEx7NayhfYHia3kpyyxnUNeTaJqNYrkaKlGXyKmXFBBsdx1zom3I2XZ
RRPJHc2X702GNH0WUijMXDJchSHTiCJkHKDpg7CPNEVGAVpAH5gT6I2ddPaRIZ/pWdnAoJxf7RCP
+yJv5QFMiIHrJKZEVID7O6RW3LtAtN+TFuEwiAiUMkzhXDYJhiGbHiW9S0tW36SbYBxRW+HtWJXh
nZCWvEoWw5ipTF46KvimAKmBahvPyKAYOw8EaxI8+yq29P5AZFQ+hgGK0oZb5pcSKT8HeLvEJNqs
KK3CuL3IEGA5KgTkHixALOexVRr2hgRdQ14R61WXfKRt4p+O5ty0pXVbcWqNrvWrXOxMIGKtacMR
buUUNfReP07VUNHhmo96n15J5IU0YBmWhP8Mr/GOFjlF/6JGqRLfxx7NkygP0qtI4ewQS8pCWCfR
yJMLwrxtS5LqYt8lZMzYIsIjsNKL1C6Hc0MSbCUZ4MvKAIeejOoY99qN3mnJATQJ5XGUNkehPwdd
f7DCaTMGM6XOfNPAxzUHw6t6HJV1BxWJShup2AVQTdAvwPQydlG4400jfLHWeoSNfB9/rT4m+q/L
mNQlxw66gVuptVdt7V6FuNDC38YXiUI3dPf5Zsqim9CVNwFOZbsahRKKhxngd7ssd11rA+XXxEOU
q9JLE4RopKhu6nCsIZ0k7Q9Orwu7jZg/PEds3shmag0QWoSlMjpbKCts7ZrzFTgNAhZoU/+oDWQH
y2QHVr1dB8NAsxMZlV2d0e1qzCVeyc+MiKLfGEEE9E1fv3BkOUJxs0htTQ0XjAKVCRtoIS0LivYd
UETY59dTOWAvqNPS6prkznYRK2dZ7wYXUHzYY0gW1jIEZkQ5JHaaK/Rc9yrFqxvyRbhtWu0hTW0M
SXyCIZ+c3QvRMx/i6F4BI9em9rcasLVMzPEQKHEXTI51V5r1rQ4Z6SqVxu/caHKEsy2udUtRGJ9s
jDQcFnJtGvgLVD+qEugLJX9YUnVM28J1ntAjvK5tkvHY9O/TzrngbqSWFiVgx1HZMJN2PsYSgSxT
Xvum+h4iK+eG3U6CW1VZjGI2SUUzpd8rs2XhT8NeG6c/RS53HbyxoU84p/Cb4L0fgQ5RDwq4KzXO
r0OArgJNaBPZ/nEN45aoZvDPF+ZWpOUbtxwWFymAAu06BL8ZI2qk+UgQhk3zszTq8go7ky2lnfPG
RXR4xIPkKuzn6pzqk83/Ic8zJPypdYS1AW8hhGapN/l9YOaZN1iG2tPKqrwZ3lYBDtwc0n3WWfiW
lcdRR2dtnBb+iIVMXoELkbubuAScyH8yeROqj88HAbwDRh7ELdBI0KOQg9aRQnFr94JW42Un5ROC
yXIbmFn3FJpNiXM7nPEmdS85KQ+u7jyPmD8mHMpBH1AyYsu0DtmUKTmym3B+wrBAXcp02Fg92J2o
2NBN3bl0f5oaeBkVdfCGnsA/GECl15R/3BjrgDC4jzC/Kc3+MS5weiSvWevRTVUtzMaSV67Y4Ma6
TOtdK8GqwdI854Q/F2GCL2n1YBQ+yHBtG2Ltm7r+sJuD4rqhLeJFtJBXcHvkpobxhwqEuonn7/hL
+aupSdTOrTqEfjv3yZ+7+yYpzn26VstR8Djl06a28Hl2YDOFuu7ZbnsfCm18MA3CPANiGcqRhpy4
HwEVt4uMg44/nBWirhxreAi3E/eyXUEvyCfqeTqPyuq3oOtrQAcZoNyBPGcK2MhRiziYYc0UJAZA
yLOoM9QNnSH/HoSw7HHrolOtjKVIHNvAiTKjVd+JQkPMQyxIlez/isKNAULLk35qoNPapMPOclDL
KJJgIk3KUEpY57lmHxVwvmNrlibSjf74K+3z9K6SEkaGhnnYs90m6h4bRciKnWMlSBP0wI46uqNk
fm0b++eFgXLmVgXYqs0JdToX1bxy68Lee6KODcE2FAK/6bImDgnspOLagi/wY2ibct/UVflsVG13
VpFBFBdZWZtXouvaFzc1rZ+NKqgR4gYV/4lkR0di1npky2uQU8c+bJBOs4Wfboq4HO9sq5ycVeEK
H+ZFU181BflyZgFIGgflXofzmOxUQ5SfmIvif53Rkc4rDRoDxNowKuWPKVdPOFEVizqVuhaJUT31
xeBxnG0sq2zPq3Fp//oAdFYK1ebrTtiUXC18Jk1MA7X5lvRHu5zwZMRUQCIwF3Yd8CpJY+S6ztDm
sZyxOFpDhsZ/BPYFmGG9bUZWXG5q38MhDg9Zo6e7plaLB1crQonjH/Tfzjbr8xqjTWp9DW3LuhrK
yyIFYFemUesBgdUvwWHlT0OcALBA6GGfjwPABw1USYqYsqT+xGWg257yfXMrwBHBeKqWE0HZ27YZ
XKhsuvzVTkQBNOJ7EPpFl6KT3ukVNjJCTMNvidwM/U0XgRCqRXMpzrSqrCQe3aYPMXAiBiI9BfNM
yUca+aFMew6jEuQOE/STn6WVfzOBTNy5cW6WKxK5gYgQww84xSLHr4XVJamUwMcPcD70xm4yqVkm
td2yOdsOchnLOgGTUDgKnXQ6ZfDaphZJT62RA7u9LxDXLHW72TlZbSChLmWx+68WezMcwcHpNlGC
diSk0JroYAgCa/Xvf/2P//2/nsf/GfwurmlYBEX+LxTArgv0AJv//rf573/B+lv+6+Hlv//tGLqt
HEeZytVtW+HqqvP155+3hDL8Yf2/CNwd00EMGU3d+bx1re1sWofPh1Dvh3BNHZ8myW51TFO8HSKf
BUktpSJEN9TKkXda83scHkqybuPy85E+mIxrGgorNtOyhOGcTGZG8Wxgk6A6AR7NkdMlNtK3/3wI
sgBjgS5ajnCst5PpB0BKVcIQobge61tL23/+/e13D8sRMEulbQoLWqQh337/NPOnVIQcOB2QlaWm
7oO67jAtgq/2z0eyTN0ASqAcalUnM1F27xROVJDgA6QQ5c8UBGjX70Jl7T4f6P375zkZBrhcPEiU
7Z68lU65PjftRLyBNCfa3iuhn4Xt+YjOyjS9fD7W8qHfLmdXWMo0HMNydFuok0lpdCAEmwQd+unO
knt0XXa4mn7xjuTyEk5HsYVj83p011Wm+/Yl0W0phiqiVgXHe91s7B3edp62QsNrFW2IBTzfQwiV
v+l0rdEZ9TCkXcOnXaFHsta8YeVvlGd53fqfTx6tLEs3DVtBmDuZ/IgIBaItfKy+wi0KPia1r4vP
h5DGR1Pn4RqG7rg6BM63UweCLAbNoXZfbZap917v0d5Zo9Cwmlf/mTqedEwcMP8WCuTfiSdevkaY
Yo1Y0br0Pv9U+vLA37wQpQu5+FXZEFMty1yW4KtTjOpW6jt0ciHYHKgf6DAokJfF3/Su2eqX/l7L
zu1Vx0t4CFd3L189d+Pdpj0Z3nk7fA+/l0Yjw9M79qnC3ThqnR9+XBVrxEDlmkpadMDUa//cr1EG
WJWry2n1Z1jF6/iLFfBuq7GTOZcsqZsY5HCov/0gDSGSohNlo/Vc7PBQ2ZlOCLR8CB5shNSjWH2x
HJaJvX3uHFEWq00a6HnCXHg7nl5kLoX/WeFs2FwWPoJror1tWsA6U+1cGlVMnJx9ccjrH0ySDS6Q
jhGWwy4/2X126uL2HOooRQn7bKlQamWClpP1K6aVOPTpYYIvYcv6Ugl0yXMcfD0y5OusTtZ0Iq7y
at7X2nyc4vmLu0FfHu+7x+FIy1WCB2L9PTdeLcO6obNi1Mvj6H8N/nAgxD5Du5X6A9pfUYa89LBN
9PxKAg9omNkXb//d4ad4Gy7tH8flsjWck7ehjFZMOAgDEV3S+haRg864wRH6i+Pvw5f+apiT1e60
KTSWnGEsfwcuA1bX/aB+jeadDrO1ypL/z1mdvG6BDGk/9gxn2ggKZCCzNNxFNKiZnx8i74IHnh5b
R7EeuKd4fW/XcjLMiHWl8CA7AIgNEjEhCuz/dAhXol6laPSQ4gNBfztEoMiptFbSiAyLb5YckquU
suXj54O8XwWYXRBuca/bpk0k9HaQMpOV1lpY62iR2OmEv3XePYG9+GIbvj/zGMYF+UJEaitdLV9/
tdZRJzUg8bkUI/THfLgWFbhMiEKl9cXr/2gcXZfk5boi6Dq91JBTIKqEWYB9W4vrQU3nLPXJ6UOQ
ZsbV54/u/clCoGqYvHxd8M/TDRRFjp9Bh6cVY5kXQXlnt1d0N49SRJsuVLvPB3v3ngi+WQTMyeXp
ufbJNtIk3a88ttWq6l3jWNkJ2AUAXeuwFV9cj++mxW1tSLXElFK6pnOyg7TI70zqQNRyagA7EkRX
dQSXtenN7yaU7n88LcMwMS/WXZ6SdbqNuirLkkAwWBFDaHLCzcyuHYA3/+NhyCQsFjj71bVPLwEH
NpcJChbJh/wyqh9nvLem/oud9G7poR9LHZt3ZBK8ClO+XeJ9ns1AzuiI1dNlH30v3XOVPs3jt89n
8u44JVZFVlEK4kgD8NRJetS3cnL0FCVbGGD1sRizCUABdFiA3Bb0W7RNDYVdfDbAzP585A/WBZeM
aRLJCVa9vZyIr7YwWVnqjkpHqMkwh11lT0hmzYZ8GVRVH2I0MFeW7MQXg7KN+LZvbkmHaRKhK8R3
BOvx5LFW2dz02GvaK8/zzj3vwju/4Hfb5ed2u9oeDqsV/7jYbrf8bnVY7drVYbdb3e745f/9oOOT
/zrsVju+fFjd8tffP7tZvs4v6+Xnmh/e8st6vfLWNzd778bbn+8Zy1t+4e81P/d8lT+x/N57OX+8
eTx/OcexkH87P+fny/nyf/Axz7/YlO8XFw0XRQKp4Bc6jnXyFMwOwfCxhcYbw66TqGEE9NVEfTOr
f7yKJaLh7BNSfeVY4uQ+SGTvxyj5wRdGBkQFM3y76dxG7DrFqOLzBfX+SOO6WfaMbSqTUU/mZARO
mmQuDPbKN69rdDWVBvjR1L64qZfz6u0CkiYHpiGYkq07clnXr9at38KBnKiDgs6JMWj81YcJFBbQ
Mqiog2qdnGfT+GLID2Zm2bwr2wJAz1W0vM1XQ4Z6IksZhxiM9dS1stR21zWttSMs7v6LA/T9rpSW
7bqWQHDUtojn3g4VNXZgWhR2EYBJbDBTyRNU2nHjRxXyBV1fwvZRVJY/f3N/n9nbZ2oaYgkbOLTl
cjG9HbW3wlyMaUaPdlWsfvzfZE5etR4CDhvoVrt+C0XXy9a/h21FaWXj381n6W44RzJl9Vh6YvXn
xVkDW/KmM+2LnbIcQ6cfTZLfkWwv+8Q4WcBzpJHVNJiLhyNdFgxrJ37/+fTfH0lLKv+fIU5ebzv3
w4DrHAi/rHDpm0GbRntiWPsZWB9BL2WNOC+InplO+ecjf7Sw2JXLNaPwFzndnVnl2GPndxTGetC+
yXoCaprkX6RpHy2p14OcTK/UnQ4QWs+7hCl8U3YEhwoLWvbOQtFLinDr4G1y//nMlm/69rXR7HIx
jKT4QzT1N2l+tWWy1PdDs2dQPcxQ3KffqoF9i9L6cVGB+OdjOfgb2VTOLNLQk8DaKWQdBjM5QgR2
QdfOGuM4y30FPPDzcT56kK/HMd7uEjfv2rHTGQfHK8+KbuPgu5uxPdCSbL7KJt8vexJJ3YCBS661
1E/fjtXYEP1SnZJpE5c3c+N/i0b/i6PmgyFsQbTm6hQLls31dgic13I/SsmkHbhBqxzeK0Sd8ou9
9T4rhrb/epST1YcQYyfRDVRw5FDb63737p0tKSBha6Fb2VqD3RR1P5vGs0Bzf/6+9I9naHHFUtrG
UflkhnEXTLQKaGNWyV1rXBumWNrwELevE/+AU4Pt7tCIlhX+MGeTv6uGx88/wAdXFXP/z/gnc8de
LPKjZcEwfpDC97yMEygmDfLYt1qh6Jo/fD7ghxOWtiEJilk7p2GF3tuysGsmXNZoqGZD9Z0+3fbz
MZaHdrKzbZ1s20HnlVLTadWnMAJ4mAFsP79Rj/Co9rSMvpdB8MWduzybk2HwJ7UlZ4hBemSebLak
RPpJxBBMskHdmyq4DFMM3fL0OQnM8YtF+n5KJBOQV2hPcMOo0zaINhgVcC/eU4cfUFU5zxJiIy5e
3z9/cu+nxDAkywDJOKR0/WRKUx/OJdg2tkLbH8Mx80zTRih72lCV+CI///sW3j6+5dBAJVxYlIJc
c1kpr85f19Qgxveg1p00LdpHhcJR/lSFc4EgUWOX8gZkbVteoYOFi4uca/3SKnP1B33S9AdQ+KI/
pE1VlNBO0nxam4PdHRy99W+bIsbRll6qvgPiid5SZVSob4GlXMS9ZmBmW61M4X/2ZmD86s3UGDdJ
W4qbCC3SK63J7Hrz+VP9+9hOpkodQidsUoq04vSohD0HzNCB0YOVOgVY4yEDdtZX2qHyETaczeeU
XrYUDRSUEA5ouzba8osr9v2btek5mRQpHEGdwjq5gdx6jjEvRhS9yIrvDH1BeceLhX2LAMIXGdT7
Lc48TXtpc5BC8XrfvtggKaESdwLVOpjSxyzCtLAcx+6L9fN+RyxFbfIF8t6l2HoSZPdQGIugB5Fa
DWrTOdhBw3DSZHH/+bt7P8zfFpThgqjTiX+W5/pqlXb4VI5JVDlwQAAih0gXLDwLvOc+H+b9M1sK
Ow4dIUNxmOgnQXXs+gjwQtyh+Q54Xua/sFZ7/HyI9yvA1NWyCuk8UUZylo/waiY8q6SpGpcwFb6q
3iLQG22hFjlZ9cWl9tFcHAlmFYkAY0nd3w5E+zipZAznwq0OKZSw+v7zibwPckydqhRVbE4dcpCT
LM6JgWSrPF5gpHLdKw1r1Hqlj7/cstwK86vN+9VoJ49ttktrdlNGo3/ttQgdtS94LXtViUrCV/np
6W1MR1jS6eRGJtYWprV8/dUrcsPUKRMDbwdjvbOOItc30cJlBD0KZ8VwvmpLna6IZTjDIKvgF7F0
Zt4Ol5aNmU2KZkjhBvBrLZw6bnsQZN3O18u4X/j88Vdjnu6nZUwp4Bbz7gSnw8mY0P/Sqmw1vAfS
qwJ0cFjfCuurhtfpClwGMTnoDIq/5C6nrWM8OBoRlAGqvLXZYoNr9TEM13Sxdv58KX4wG45UQg1K
CsSo4t2p2vuwXqd8rY8Yj43Uszt1MYnhi0jj7/Z/fYEwIcbhKCV/oD562tB1VVZUzgx7A6/mdQzY
KHB/l4g7g4G2QXU26FJcGeEXqd8Hy+P1oKeFv5AKcDtNDJrif2kJaMu0VVEOhUny+VM83WJ/Z2cw
Q9IjR8m/DbVXy34O2ylJwHIDgbmzzUsjuDAETWIkJ+F5fj7UBy+MYB+YBxuMCtDp3ZQXnVYvgk3g
6+CC+PApff8Qu/o/vG2XBbjUzS26j0J/1xSYnLrAgLMssZKdkVO40uEYasa9320/n867/GEZiCCU
TiP3x9LvfruFJ3ssZYmrNFIyBDKbAtXd34KYvvUcqHz6PjPROEGEWKJeCPoN98LGwrskrOH1DJDI
0VGMRRdspgnc3cqoKVV9cRt8uIpevdyTNBFKjD4aEDJAAD8latu2PXjf0QsBi3/xLJZ75d0meTXS
ybOIekdDxZ+RcmywavdQt5eWva/cTVYdcPMzIMtmzsMwP5fR4+dDf3DemIBH+EHJWBEpvH0LehNP
2CQisjwX9UMwT9cmvhyfD/HBHmE9LTU37m6XcPntELIHsVl33AahRGdRe4hjY8cB69k5ALa68T4f
7YOX9ma0kwlZ0ZSIcrl7cpgEZXavULQexT4ev5jVRw+OEw0siFiKe6e9wBlO3FAKRGTx+F41hXke
Odb151N5l94vp8vrMZa5vjpdDLdFWgu1t7Wy9rS8UBurjhEMVSL+cszWgVHvOtyp0XftyqfPx/7g
tOGI0WklANQ2wAK8Hbqu/g9p57UcNxJs2y9CBLx5BdrQSiIpkZJeELLw3uPrzwLn3JnuIm4jpKOZ
4bgIJbIqKysrzd6y1acNvfcwMD3CQfFFauwbx582QuEV2zgTsxyMEw2DNIsYKl7EtPchAHd6wtvt
Qetf7OnuskIrdoEklIELmwy3eLFmFY/uzABKntnZg5wAAqJ2hxZ0HstXD38hihf80jNDWlvM/ViT
VGup0pewD8FrAdkH+IZ0K9LTpGxV1sXs6quFnIgSLKSBvXwEhA3yZZqr7Rp4hZsh3DXJfZlejeqW
n1rbLcVcCmkcYwrGglHoCePG4QCzQh9+NZobLSJtPYFU0f0cwRe/vIhrmhm0AxoO9emlknZuGZKc
QywRJBWEr/reHKsnX25kuHB9ZiYLFG3aAwhFPy4LXbN605EdxZFllVFjwXlk4Vg4hVUyagoxRp5I
dzS8HdUBKMO/kUNPhO5QzjUdQU7qRKkdt8gZs6+zYbm1/gW8w78SglPH9RLgiXVcDSoYYHRq2ovr
zw0lHWBe6Zbd2qflahKvriU58L9SLOH5pzRJUzK8Akp//tKwQyVd0fCeSkAnFPnPdiQHs+F5V93i
qUjBNKIOuu5+RKTSad5gl4fAnI6csfeWBu1MtaCXmOlXJ6KxXbU+lMP051eMbr3m3R1CMV1sifNt
JsfgkFmgw6RPdOXsO5lR8lq6pkNyIwRZu2VORYkhiFNEoWoiKtfUYzmZ15AHbXirtUNtKRiizOOa
bRRskW4yI6GhO/dKB6g2kAl/JvqS0Z32IXzpkqI8XLb9VZVO5AkuKwFCrI5i5EW8DmfacE3j62UJ
a6fYoomSJI5JNkc0/HaaszGZQBoOalqbcmbExhq6lN+Xpaw5qBMpouHnYdz18wDzb9io14o9PEmm
eRflpgfUGPMP+rGH/+2yyNWt+k8xsRYzA/qehAlQKob6q4gSGANoLXgfZk+5U284j9VdOhGlnrtf
kuuqHC2i4IMf049BvfFw2vr9hcd0GFdQzi+r1+nUR6AOAfIgGDbu/K31Wj7iJLoo+nFSBgch+jKN
TvklsI+1/mBEP0xjf3lrVm2O6i6elq4WS8zsDAr4WVPBekkx/KDQ04flL0v+fFnI6mOahtB/pQgK
WYU82p2CQupEVFuDVgYmUAkiqQ/pX6wqX6SwOXQgQsIwtfEuXF3LE9GCmzAKo1XSGdHVoILueMjs
3xZYyODwMQBzWc31tSTZZ5o0s1DCOd+2KWjsVGW6G6Im5qSICgf7kY7bv3GtTMWZdJMurebCLaKF
c651VKYXDAaITshcF3/zgCRZ9K8I4RDJIbNPnYaIngkxAzClRLsLmF7LlavLK7Z6mk4ECafJimdy
ZTWCqhbMHlO5tSdrQ8Tae10/VUawvSHv1WkGmBXqh/h67j/Y1XU9H3z7WHVghuz0cXJ783bUvib6
+8mErbp9uazkm1rEEuyefoFogpW0DIS97hhDqu8UYNQ7w3CZoQZTe+/QVKXKhzyGZGWvqxvqr5o/
gyk23X7kRcT+UsmsksBuSJeZtvRcdKQ2HfMuAPArSi3YBtriekPZJW4S46olD7j0jNAB7ghb2puM
4ts+IRtzRtfLWCMFKY9ZMOANfsh2+K2Ky6M9xDemuvXqXJNsU0FDOrkm9TX8OvWaWkd13F4ygz5k
0JK2y+l6D/MQeLq8vAmM5PPADLVvtnd1tplHXjv7p8KFI5PKRTXDc8w6w64hO79s/Q4mu+PG4i5n
W1zcUynC4rZ2Ro5gWOLhuvCs4pup3Dfxj4WJ2Nd3IzAGI+DU0gcQcjZc21q0jBX/b9aVOsC5a2tI
b4HWwNrO6u/B/+yM7yGLVXuwNcKbXnucg41YeX05/5Nnn8ubdY5LVyGPRghQ403Fl4GF0/X0oe+V
8vHysq4KO8klCZFdA5NoO/bkkmKl8sD49GK5Ppi2thGwrokhn0TCg0Z8OomXNT6xT5AywAtUmWWM
aOz1QOlJoIEzh32mQWR4WaPli0U7odhP3hUYZdochO2KUjPjLgabrZXoU+pJObah1/TFezMudpdF
rbnwU1HCToHckgZagKhQyuqlkgpGV6L0G1JWfeipGGHxiqiIc2D0uZIGaEwYllAgC/dfIvnF7xn0
vYbqPXZuG+NWbzdSPWvbdmr6guS0sM2MsezlVv8h8a5Pus9SpW9s2GUhJOXPbUObLb+BWJewMmyu
mSj1LDsAwmJr2mDDLlRBTCAtFmOxipIZA3JzDVENYNhfSuNv3vAn26UKQcoY2XrTBUEB+Z//hQ56
WAI7KKKq/WXjW9WHfIfNu3bpohDEQL4YOhkFIW8w5Os2sHZgVh3lMtwpdbZxerdEqec7BARsXdka
omRJuRnaBIxnZa+Y4/Vct39eBTJIn1KV1AglFXHxIFIzm9Zml+S2akFJXRCbwPTIB0v2yG72G8/O
lRNMkyF0pjTlkRgWkzqAW5thlsEcAMyR9FiXubOr8jLeWL+VQITSDFVIAN6WsRrhGJUWHOg5gCge
yAquVd3OdOY6LzaMgQrozZfN4rX3VvB/TLyZ5PxgnmD0fzluJ662L8x8gpsDIoiQbjlNV44YkFu0
zr6rh0Ou61fkBG9AsNrNsQxRTv6SABPkDBCdQ5QrB8musMsNW1054nyTgzumtdPkLXT+TaZcDKRx
6VVt6Wszm69J+M2chw3NV4WY2tKTTDMIyc5zIYrSMpXSUV/GmXgNzXvxPHrdvOWO1zYTEf+KEZ3+
KDPwCQ2TB0N34TDhKH0ryr0Gdj8QLJf3cuXcGQxHyQ5DRZTqxeERo5ShL4WawDOCIwCFbgy+8Zy8
wF76F4LIyS7da7iTN5WD0m9aUykHeolBC1P3mhHtnPoxnz5e1mdth07FCH4klDsj5H5cWpaPkvUp
jxy3Lrd0WXtwL+6QKoyqqYRRgrEx81fXsCwXXjk/lSRZFCBm9cDrfSBUqscaJNwuuwvzx8u6re0V
LUgMOkKmQsFCsD5wOExpHsfC65MvdBK5ULUExbtA+3ZZzOoSnogRrE8GYb9VDXYKbEeqq9DQzgWs
Kc1GFmb5bUQncqqN4LEmp21kuUOMDvgMA6Q3UlAd4tDcmxWdB3H1MaLceVmztXN1IlJs9IfLKNZH
GK08nNuPBmzxDgBHEHKfpMAGSr3eiqpW3hNLz9j/2zBxOFiCnCAqHFQMmAvOryQbrhz/48TzoQk/
EU/p5sdQ+dpvXXDr5nkiVzgETaK2EJcht1TGXeCkxyyQPwyt+ST79k5LeB/TaQ8MF0gc8tXlJd6w
UfF9mmjmVAwlS9wM36z2qasAhg6+Wl26sbarRgooBHPJgDcwrXjuiYM0bXtFQ47UkG+AdBWUzuT7
X+jynwwRRsOIEhikDWQ4Vr1La9pErmb4j7WnPxZDnw2DgqpjmMyECaoUcd1lqYwzqVMq4Grz6DTS
LaCKTN1aG42MK6t2KkpsgAmsugq0FlHO+GJgC8BgLzSYl/VZFUKjJI6eNIUhRo2GPalZVhMdJLAe
FR246DcTyPb/NyGCiZtWqKujhhC7eMqzn2p49P8YqYXE0tK49q8iQjog1ks5jJYwxwQh2oaYiz6l
Pw8olkFERkQth3q6aMbw+DlpYhG1yNU7zYYVoPwZl/mfnxWE0FRK+yLXr9gVFwdVmEQyQpT4UY6/
R9V7efhxeTtWjv2ZCP38OHZQSPWmjwiz+BkpANV9DGtA9YIN7yI6cGrnNKUZzIYy5cIFLOxIUuZa
NEZh4KVt/luVhl0mV5+ZeAk8Jax8qEnqDYGiXotAjfZxJlLxMlTUz/UisT31kpJATK0+07HtTZaz
CyPLU8x8wxLeBNULuoelL2OhDL4yOrwcq5OgmqZt8mYS/Km3n6EQcAP30T3+ePH23sOGE3iTskUS
ABI6TRwUJWgrFFYxJEbzDZBjPfVY75j6PB7vwBRwmcjcMArx/hMFCVYxaCoFt8iHp8HNXpFbatBb
Ys/ca/wb8Yu7/EUPk3v7+fPu3tnfvz+41+Oi+PHDD929AzFrB1/a3tj/cD+Ac+YCneO+HPdP3tXD
z5+3W610b63rfF2EHTAYsOiVhHUZQNPcTZEsHbh7LK8GOsy1CgDB8phs2eVFWhdq0/RLVYPRyiVM
Otn2OVD0vFdYIxX07Llt9zMoVbodPbSzflNa0fGyONE5syUGL3pFY/yNJ4YqiCs7qA+iDrpuxqpu
HJlYAGjKW1tTNtLFK3LoH2WSxDEsXkqacHCiWNIJkoHmSkmFGFq96+S7aKui+xaYZIF0OJEi3ALk
/acprUywyJmoM0FATtJfY/W+rb5qM/g/6gh5fAkHyp0zvjO10m0bayHLdEeGve16PALEtGHzy2V9
GtWyvoB7cWlwvnTlzTSQKVNghlM3Ii1ovCdL/h5itB+MocM7Araqo3yeQQtmSvuP/dRiuv9Z0WJl
J1aU+pLVwjOJFc0mHEig4VftMU8joDEj/Q+vE0ZVDdrUl+5WxhTA1ziXZXRpxTgymHWSSpH+Jkhg
R66/XTbTNyGsKESw05wxqGbMgaasp5cGzGYo5Yr6oZnvwmbnDz/T7hHsm8sy32ydoJcYh5lJDJ4z
ejVSA/u6fAS8ToMiNfo9dpxKIOH6DWN5c7s4tIvQUbTUr4iWxNu/65w07UMgwpWi5ODb+fCkNnW5
6+kjBwhXq58va/jmUC7ygJxbykc0dYit6uOgd20MR66Xy3q3T0LDPmpJYu4UHdrAy6LWVGO4BGG2
ycyM2EDKtIbdDI0CQUQF+qsUPpTTfJg1EHalgrnby8Le+gEU47zBAG3KMIeKccFcT+Bd6CbUL42i
ALMRpSXt1oXuQxM0FZHpmWYNLbgxd4F8qCvagEafAaJjqvVjc5/ktI29z4BmmPeGFATVvi+7kFR0
E8XhvlPiuN3HehV3Gwa3XH9nvsKRgY2iGYXBEoxAnOrTZmB1tLCJPUvzPzTQmrmJlX++vDQrW46T
XzAHGeoDpkswallru6qADcqzSLHHkNkBDt+EG+/qlc1GCJE+nfwkVcWmV0uD7ziI1NhTy+8mFJ39
p2D8UP452AHrpTODQ9WFGSlulnPHE6ctbs53ooWlUT1OtL3f+H0FqVHODm70NSiLgxE3ZxnI4Zpk
wOiNAceTURUAcKJTOMjPMvDuEHbodv1Lz2rnV6tKmUQ/2ax/oywJO5EPuCgU8fN7KtWN9Y5cssYb
WJdz/2DUOZ2CUpNIDkxe8vSxiBV4mkrYaYcNi1rbCK52ZjhlQI/e4FGlUDdDE1THXhSk0Cb70kOd
mtFDEAO1DQn3sBFMrIpjkJ4bmDZu+qvPN6ROEhgijQpxlnlVxpSGc14AJRA+Py5b8dpJYSx1GX+R
FTAhhMJKHwHr0wJsjqOU9uQmj7If7C+LWNPlVISgi1REbThaiAgDKApHsJ0pVNZgl0Pqd1nS2pEE
yBCkHsXCD4vVQ0dnHnrWofQDtccwmaCMo98JozJfZzPEhV0WtlzGghkjgtCS34rTKWvnW9TAqlyP
6Qgn1wiL6+xb0u0cBt91k1K2Blz6nt6/LfCDFQXprsPCQZ4kxBRbaFq/9qfAClPPiaZ9Zb2ooew1
kD5e1mxNCnEptreEtIxen2s21n0NLCOl3kSJbsPIvKkNiV7IasPGV8T8M/XHsCvTf2I2Q5sBLO91
O/Z8a3E39f1EH19sGBv+ZsX8zsQIkSx4GHJuxcBst8NTacMdvLQHmU9WvpF1XTlJZ3IEe1D8xIK0
ADl1XEHQVh/TKNtf3pg1ERTgeV+S0iCsEeLDcpRnM1CggcNR7fWwvwGeeePCWdsUhyQ4XfQLhYEl
iNB6nmQxwPOY1fU8H1r8q7GVlltRY0GEWca36KEBzOPcvhj2q4qx6BKvHNqncIJ1sGPc+vJSreix
IFEBbMoFwxSz6HQ0PWhqE7ji0Wpvi952q8k6Zm14fVnMinHRUg7CmiwvNOyiE8hLp2+gV0xghQMo
PdNoeCQvnHyLzY1X39qacUMzQ8/9Qwe0oE/bVMzhl2nixbDRFtCLZlZwuKzL2+wFvcjLCBoekdP4
ptDnzL6cB1ypjF/F+8l5dOxPhgNHz+y20b7yIeo5huUzJKo1bbAZuPWKvLFra1qCREwJmSgaKD7h
DJlJXxnRUC6MV0djbqGd2oqeV54/KHkiYvmEk/dcN1bEiw0iyh+AutE7g/uM7vLn4fv4ZQthds06
sEEMQ6WnhdTauSxnhu4uLZBld5lrpHdqGu/GfDd3G1a4tmw0rPFkXKbc30z2pa1lDbpdJSTvmClL
jOss3npQrZ2nBYRxMRAVXBrBL8BlHGDaiCg7WO16CH5Awwnqp8smuKYIro1LFeRrXlFCTD0yGgvt
6phAI6d7pWG7ib9h5CsS6AUjgFMUEoJvAqspV+Y5yYEmzGB9z2QfgpatzsWVpeL7TfJAjOAyvCMY
cTMNMxj8KOEk0XMYyofGBLe3GTeSjWtiFiQ0Np6uQVNEaZAbOG5IRCZe3tE+kt2Y8XfybLvLG7Il
RLRgXW76KkbIROcSdCqeonyUYVD+Cyk8LqnQLMNO4raXcqZMdklvp2Um1xJkZ/ocH/x2K0O32KgQ
sRE90SnExQZQkOistVr16UsneoIaSqd4LdPWr95EDlhZBrSOhvKnwyScR7rt8NbLGBxlCMFpw36d
cWtkqdel8jsZvkYz2+ruWdugJR1G4Z8cN0gH5y4mo+5ktFIOowLw4NkcPpZx99Ey6r84NqdiFk93
4jXpcnYyw0RM3wUxOGngUx2UlAnWy4awdjqBreHkc2MTHQja5BokZoqCGBLs1+D/3Eda7f3fRAia
TEbISLePCGj5eshNo5Hu8LDYUGT5XURTO1VEcJd0uUdR6yAFUidYM+5n/RAmH5tmq2FozaSXeJCc
Ex6AHqjzfVG10TGtsUy9wChvOmbuITN34yK7qu35i2JLWyBUywa81etfeeIMzmRrcDH7xUK7HMPA
RqeGqxjtz9zXf13eppUkAa5AIelh0njE7OO5YhAlNoMZVrSb1s2t03xL9J++ykznh5T+oHaLqWAt
KjgTtxjmiX2bmS13doW4uaB9MS29wJTdiEx3Vn6ZpruM1q8C8rqNcOf1ifNmOU+0FOxdV8pAhiEh
pTdPhvHxqnaejPiTlt0FMMwVzeTNUX5o/hitd3FLJ1KFI2D6gNcFGVKlRIGCsAk/EuPeZ2Ohbei3
epxPBAmnQIXFzTLyZVWZG6ya8CBLf/VWPREhZLONfqgSSsk4pqopITiFelE1fsmBtb9sj8tBerNT
1B6gYSB8BO303EDUofSLTmvSperyuU0lmYEI9ZES3EfTKK764DMz4dlWi/LqaQPCY0ETAqlTfCj1
KpB5XdlCrtkMP8ZpulZCiHkBq9h4Im/JEQzCcMiVVw7KAU55mGGAj+HYM5s/BvtZ7I7BH8pkBCyg
JJ2vYVY5sR2PkARTDqQHo5F/KWZ0uLxPa6pwswPYTEfoW8y4qJarqQ2H1Jtaclqhedvb810qjy9/
IYaxdspwS8JdpDaxyl4Kla4nRRKb+Ucf1qIcZkzgw2Eo/RtRvB4YECEdY4iwHVFqJLofTqxaORxs
+ng7AHbjzQnpNQPnCUG8QlkekDrBwCUtzWRNmlP4RoPbLG/TfaDQNC4XRvMhkd/N48PYMQaup1vz
zK8lhPOjxdwLcBWOSv6RJ7QguXJg5oZeyoDTVendSe2LOxoAnV1g+F9HdVY/1VUXXwFHxfRdD82i
1VsZ2XZnOgYSOB1mkyrXl3f37VqwCgt4AZUjiyfP8v9PbgPZhmsd3tqFvS23yVDM6nt9UqsdD3Qg
6FoGxwsI1hYur/yYq378x299yoBL1QVnQyVQjOnyuGszKaJCN4/AUOjhbaXrx8savvXMrDibrfNK
AVBDfM4NGnHjxIgKuGuPQ/dFaTdas9/GP+e/v+CWe2dO4iBUdHduH4bxpaVLKfbvUiA1Luvx9rif
yxF2Kotz248oabjS+EvqfRjsb2RpiyTizQwHJVNG9/mTjCgVJRE/Tm3anlqjStPEwu81fp7qH5P/
bIxQdFiPlfMl8W8G45hEjxlNsZcVXJPNiWSHSDO9VrPObTG3IMOsluEUubit5kfF/D4aRxkAHtsK
93rS7Jzhk60Fh7Z4F2/hobyWl4SjiXDadOhp4D0umolkFqY99hzNrA32ar4DrNkt24+MqAf2c6fd
13Z0kHlQpcXBLm8j80qPrrLwOaObKzXgsy8O6fQo+91utDoPIIv9YJNzqeky0h/lZmdnv1sdXLbo
XjfeTfBHSumNGn5UCkit41vDv1e0Y2Pch2G5s3pXza599dtgPVXh1zzfSkq+DTgXz/efqoLFQrqj
F0mKqrU20kSvuI62zBreWU7gzdKTo8S7yzu7ckTOBAqmm2cZ2HADAococAsdgiPFIXjRPFPdquIu
HvTCNmpCkSfhAhnKAFEjcH7gdLlqejNLxj6EZ3WK/jxqOVtJsUEFzK4ESPYeiw11r4IoulIXYvho
42So6qpWICkQzDIyIdbc/WnyzaRDjhMCMlO/k9Xb2n/S5edB/+BoH1TpSuVWllpgYOSJaaFjXzO4
xhtpoDaUBV+NqfcK6SG3DxSKXEna6j9SV5wsO/zfBy7//+Qa8TPAzwEjNiDUozSc3ur659K8hodx
b5iS6xTPJbStTQsSegtFthJyMt4Vzkus30ETs5TXd3AV7nQUGM0PJcANc/2uzlQvUYNvl21x5SFy
fuMJd3DDg35sGtYy45RHUwriaOiZcrbL+bxoDBjH+NHnR2mgWmNaG0/yFSd+dt0KR0/tzCj1HYSr
sQpaHRSB6u3o/P4bFU0FX05zDZj+goqjTRXAkGlCma3YzaCtb43fpfFNC0AvsQ8pvUtBBQ5ln+3z
dmt87TUefHMCT4QLKvZpPvtRg/CpePa1G5V1zJPq1lZvwkjayc2wm/VHW75NfUjVoI6PtRfNkvbK
0PGv8LNnnuOMbsZcTFa9RGDlVE60a7q/W6OFacdkDPoNpu/cSnJqDUQe2K47G9c2sxY6FXbMFfwI
WBYcr7NH5nPuQuhmL2/QqhWwNQsjIRx+4l0T2L1Z9NFM81PY+m5rpTCPSv1PvZXSv7G3E0nCZigw
LuhKjaSqhe0NQPcqjm7SYQuIf0shwcFnKnSXWoKYzvG9vKg8lZqJPjYb6/Zajn1rW/8unOjdHbtT
CYtlwyXltKOTygCWKpI+mGp6zJksHMsfuf1BrR5k5SqIbsv+nd3fkincleANJvZ9YT0AREOJwvbi
al+oz215Y5pXSvJ8eX/XI5kltQfMJgVGkXfCLBbiX6rprqQ4v2fzmwJZr5VIT2mZTXBhDdfjWL5E
SfHNgCfdatvCHbWtS3cl0YOjO/kIwQsYYwd1PHUw12yhU0w7z+p+V+FtDhTFUHS0ht008oeMq/+y
8iu2QOWEGa3lRaHAJ3R+FdT1NA9BxvmvWvgUY+ne79N9kncbNeg1P44cizT6UuB408ZNKwxoqiDw
uUEkObt4InLKwNh1Td+WoTn2v5RaKt9a3RB5sVTMbll1jWsm85ZLX7n6aO1ZmkrMV0A7YZlrK8ls
fcKRjLZ1pWTJbs76q8tLulKuPH8mCemEVGPoKMyQkdfNN6NJa7cx+32aGQwqmrsslK/9YLhOFOcm
lxvPT/qPkp+9k7ToYPTJRtl8za7O3mzCXd8WStK2xrLBmuya/aMyPMx96ZbDHSVdNzZkr4s+StWn
y2uwEkOeLbPgyehAmtJpWWajMly9+653D37H63SL2WNdvZP9FOxXK5KqdUp8WdIsMdRtbh2j+Eca
0ndVfQuyX0MF8U96vKzd6qH5V6glzpancQZnRMpZTR36xSlIl6ZzlUv1xnN7S4xQpZlJ7U16im61
8Ui3YjC+QHx+WZPLxwFk7fPjXzaWn+cLHTw9C4SepWdXL5clbCkhHIZicPQYPQiGi+hYAhFvJ/UN
2dH9ZTGLQQl3jbFgLNJcu3CTGMK5DipIgsDnpJO31vZyEbl6cV+En+T0MBQ3krlVQFu727gultIW
r1+wYBa1T0Jow68rLYrZm9b8qafKbd5eDVwK8vgldN6THnEnnmcZPXhhfCdbzbEzHp3hpuQB2XTv
ZOi/7B89VR5A/2WlO/TBvST/SphyseY/r8TYZ1+6HNWTL6XzME/LxYqkIZ1vfdnJvGZsv0u23h9k
v42/j3NCb/zl7ViOnbAdwIVysSxPIPoahO2wukLx9VBhGTKl2AeBVeyK0DTutDqYdrVD/+Boj6CZ
lgqBddpsYZatuQXaOEEipBWZ8ubrdXSi9FCb2dy12hJ6vETlBDIDDcHjISArbl8bZrQb7XeSvQX3
uWh1qjUzFpBJ0eaHUQBHLvKC9PJgD5Vkw8ZTXxejTAty4xrhp7l/LDahD8WTS2UNwPOlI4rebm5V
wQCXVsN+horZ+3z4frj+9eHH/t1TsMl2/KYndhFjU5OhTEzZk571c+sJJGZlwzmLvGfDZW7Ide+Y
1HG9/dVG04Aj3hiLIEqrr5jqC1WjcE+pvprCeVJGHlx194fP9//8OkBRdw9T3fLnP6xzC/PcQj93
XMjorvnvy1+vv/Z7d5+7d3fe7goeut9Q0d0+PD88/3zeut9F4+ZTaWmhCWj506Y3+XxNsqo1dIou
kQc5sweDXvRKf+ddbXWNvoKHnNsTgmCTpJkT2E6s6lyQPBRZkk0s/sKNB3EfSu/djQBwbYfJrpNV
pumEETExv15rTpZVUUVvqnt7+3y7u/96OL4wivWy39jiNzHg67qdSBKCAnq4FN8BldO7vb9n25hz
u+x03jBULwJISdIHRAsf1NyC12HwuoibaF4E7Haf7w+/3CPm4F3tLst5k30U5QiKKH1WhEmBnPuv
X79//PiRJ6n7kSE2aP+g515+fkT0/m7vXT39Lr2n30/kdvjj9+RObrj87eHyF6lrJkmSkIoAE5/A
hAneoKbslIfL7MVuOS7X7+F3hHERYsYrqBc31H9z9/2j/n/ChBtlgGdqNKpFGFySsEg+QhmJqlcL
2+NlvV6HLcUToDDGSh/u6+Ci4H7I/cAt5QAku1BY/kNduZz7xQEsjJKv5JJbQtcX80SoEBQFTjJ2
TUWZbpcxrsiPhNnFzH1G3QTK9V/Hl+OHuw93d/uNXXzFkLikrRArdVVP33SCYFxg4R4OH49fvHdb
XmX1wJ+uqeBprUBRyzpa1NvdW66D+/xwxFQ/bdnJm3f1q52crKNglCTPakV+FfR5d4BH9N2WhFeu
yzcLBiQ0DEwUId9Q0mtxkUvJUlBle24hc3SbfbffHRglLfc/sMrFRq6WY7ABpiZeVuTqzmIqwdFQ
+LB6uSCmCkFUc1Wz5WmlBeUVMyLTLmjjZuMciMdblCc4HFMafQ06daLbfJ+HVHdyUuV6eZUov7pY
p7fmWdocvVmPobj5X2ssKsTQ57ePXoxabo6E1MbAC/YmTm3Pbg/2u9R6T5GR0sCoPdbmFu/oWtWV
0PFfsbZQEzCTNjeNHrHz+NQNXwKq/4odem38cc5vA+Ydlfm6k6608l3VjYT7G7fUYpSnJvW61CeR
q7DUva9aXdwhfiHnmaYbUN+YAf5x2a+9ppQuSRHWVoG3MbYmpMAifiXl1OijLw6kdbb8ZaJ/NaeC
J8nXkUkNKo+hsf8O+ZTna5XnMPsUFt8uf44Yt/6j89KutVCZcYee77QRF4EZTkTrYfw1Uz/T5Lir
poM8/Uz7rUbq/4/m/8kSnGsXqCaT6CoJmPjrZH2JwPy1O+ce4hivncxdld6DysVUUeZOwbHxb632
0EPX6U+3o7WRlFpVe8GzgrhweTsKp9hKykYJJNS2zJ6UFOQNWefWyUfd+a7Wm0+Sxa2+2fITaYJh
zYafQQeA4v1cX1nSTbXgZCiHuf7SaTG9M+/k9jpqezeHgZYdcDMIccKtrqT1Q33yFYLhtSVpxjbm
K4CC9/3x2h6tgz4o7jjfW8letp6mwaHsMG2FZsupvaC92J8HHbwxguKIwUutWxp3UVwfpvqBJE2m
H+Lid5h8p8Xnslmvx2kn14Ow5InmZ9mscD0s93jifu68z8/NfiBun7x21+z7HdS7h0eXJ80CNdAC
NeAeX1J39Nr96KUuCHH8wT15dfnDXlGHTlfj9WY8+TBhF+yckrOq/3MFL++d3f2/Pw788/09T5ol
qFp+8JNfd/z9NeZ5ZdzmSiPcuvxR5nLyLnyUiBQjVX7VyWcf9fpph90/r6zlK5ZvWZi/968vnq0v
0MQjsiyLCucCk9HkoumVOvdDReGkhl6rXOcsxys5+cJPvlCPv6D9O+9mCWd3D4etx+cbueSDF/pQ
Rn94U78Z/KySKrRrB7mykituZUX3sjFtQBC+DsKcLa8gRIia2ziX4hC2Te+2cN8HbuBSRvJ69xf/
NLsjP4PlZb1HTxd1j3cfvMfrx+P13r258X7/fvjJ6/v6sMQ5zw+3Vw+7h+fn24erzv0d7Ab351YD
qOgal+zFshi8P5lJAarmfCeMhAIv1QKmeuasajyKbyWTPWQCeri6AgdiJn3O93NSWRtXkXj9ItgE
Q2GBc9UpCIgtRrYvVdOsMwahqLPMFAzCNd9Xb9N5NjdyVKuiIICBjZQOcl0EhSzlIlUA80NH51tu
/XJSnyGpjQbGN9HMqz4WzUxLEoxuHSEGDkGSTfRFSG99j9L7trpXjF+2/ZQ5nxta+8FJHBVPmt/b
2rtR2TC5tw/uZTFPhL8xOXq1Ch/hUeK7qT0f5OEqzz9MYGTQONfcpuVdJhe7NNgQvLqyJ3IF63lN
mhQAwXhJGvl0W0SHymnvgdB72XBZoscS9BP8O7wejEQz5eq10bDzi7t6zNyUZl57a6R2VSHK8+rC
XMstJexiNaWt5Nsch3CsPD+8NrXG7evny9qsCmHgmbZy3B/IMOdnTilnKzUrlcnAunTr6smqD+r0
829kMKVL1pA+O5HrLwMuacrUGYuw6YTSdkYauFP55f8mRAjxwjr059qcGMmiupfsgdeXSjelJdI+
TqOebuWa36wbWKskDKFhXPA0qKGer1tJy3hSjgzpDGUMyfUXWX12tA1LW5OBkyDTvww5MhF0LsOE
+DaCSgQ4oLx0Q4DQnQ9j+nR52ZbTeHZBLJixuD3grphjMEWeI8WwowzsZ0YzRmWXVzvbebSVZ3X6
c1WwMECzDd50jJoJttzG4H32FZMZNQiWQdQS+n0t++vLuqysFwooDKCyIwta3/l6kR61S9tc2pCd
4UNrZi73780wb+UytsQIllaCe+CrDmJMJ7miUeAoSf67JKg34rU38QFcHjrHfhmWhH/KEeISywep
a5hHHqJWcteO2r2Tj3+xYLxEYMaD/O9tqtf0WxMWUwPwgfKH0lxbleZqw4Yai9sVDIy3DnV+0rz0
0NjCdaDUUt0zrpN6BhMPhpXcxlqysBe8jKBSdNO8EfMv5+6SuOVzTmow6mjFOQVGVm0e3aR6nOOP
FkCwlvPsBx+y9vdli1s5PcxAcH54vhowkglmHVp12YKlxUib3HnxUO5H1Tn6Q/zY1trGOi7bLSgG
RdKChswwJZSVgnF3ThVZWUYrv1RXh0o7luZNF+1S+8npfvuUfPLi8c91o5lfJ0dP2ukN5cScKG2b
lAq6ZU/GFLqlEuyK/t3UbBSc19ZwGVCAxVmlb/G1RnO6Y3mSzlWBnDKWru0iuGtqujDipDj6fX64
rNPKmbIWAGI67PHcDPSfW4eeF81g9FhHZinhZ2Ik/YMU6Vsmv6YRKCUOpV+IWckin0sZVLtRfBWT
z7jvZOWeoMXt9F+ysr+szZpJwJJKqQx0OIM2nnM5jpNMmIvDygGa4s55cD/LpsbYj/Nh0J3nbuoP
URrcT/kW2M+qghB2oiSQ+mBvnAtOM4Z6/dJecmTVTyVOj8FgVK6iT4eu2gqYt2QtW3piHqXfZpMW
IqtVrW+Rqe+iyL5WrArQR+NP4xR6hcD7+lct4TRLja5mTsx6zlN8aP0HRfEPSbC7vGkrtwfjPqBH
8fZzZBzHuT5F0UamM/h0U2vWnkq228IQGjLgdlnMits9EyMsWxT0Q2H66GJY4e+cIeJ20t4pdNgG
zXiwIci4LG5NK3Bl8YKvgyLiwZrmaW7rZMI7aftJvVeG2Zt7f0PIim9fyp8U1rlHgPwSXKAiwQra
SSqmIJte08RuW3w0mM/K/eahir4Z1R+ObXC2COWxcUqVzLqJozjKBAp7X3I9VqUGpdq0N+PuRq5s
Lwi/XF6+ZTdE5w6ePrc8oQtLKGiWW3nUSMsAFcXE73kGJEs3v1wWsbZDBGDaK+ynbIlvwsIKeQE0
uNmpU/6HtC9ZklRnmn0izJiHLZBk5VDz1N0brEdmkJjh6a+rPrunSSWGrPrfnLNos4wKKRRIER7u
j90wfYP4gSfbzScr2WzNcAcDn5X1P1HGy/CeJ61tE0vG5ajYOxoKYM5hAAXQti9rwb00wnLGIieY
elKUDoUvsmTW7d5QLHCNVNAuH1yHEvQIzWKnDqLr5domYfVQrzEZNxjf7pTTSKZSpOeeHWaPBSlu
ulKkH7KW7CDLiYDDcAtmmLnkoEagS52gRw3tIwZpxruJzYBhpjkMRk0B72SVFeT39mKuBQZGA9HB
RR0eZCPcdTZsNS1sDCTYXAd6KIpa3VXxHjTBpfkPhsAWjhILroP4El3umhxJoDNimdyumgj9KzmG
nk1xJE0l4rhd2ylQR2L9LACzAJq4tNTotaOPI5DSY1pAtmT6omefpbVgcQ5BAyRwYH0AumGrughB
tXWkXm1gQi9/UeBHoee0b+rn7RVbS3i4O+O5BIlyUHZzRuxKAlB2jgvPkoBsOjaxJNPbLp8Jnuq1
ok43czvHvY9rd3JKkgRUX9v2ReeMX8eU1BRyZDjM0FyTJ4hvxUi2vlHOnpEJroFrYYiCPG5MmIVF
XYxLgTmQmhXYi7BnqoniZNKdjSZK3KyUgn9wamGIi3czRt4y2FckLFJXwSh7V/8JUZxQtN4F+fq2
sbUdxNMdLK3s/Y5dvAwTTE9BSTjEJ6TUQUspFa9xrdzEshLkWXszmQqIpUTvxtWFxEoxjl9G+sQt
ZEwBBEwd3HGtggY6YdLdoVvahqCPtXb5RBpkXyym6PHRJV8eACvNjKrDaQ7b3CXkBrcaNyxfFGg4
aNKBhs92KijwrZ1qzJTimQD5VuDr+LWMe82eWIToswSwm36uZkfw9VrNv39NfGCjFk7h2ZDYiQET
cq/7CnbLAH1p9lqKZlrX7KDcjM2xwYwNjenLsIgMSUnVHLezagRDRRPavxyKBmQvJQnmi5r954Nw
meG5iJhlp4/nGldOLa6OYTa6lW1VgEVP+zTUduqcf1WzzBB8o69dxCsL8cf4B9m8Npe7DG0wBoLv
NLQhTMykle4UVkApoMUtkiu5zlIMLAA+ZIzvMrAgZwm1DaUfHegxJ+qxNL9ZytfcOObxsUI/e3sh
r4/WpSXm8yI8YkwGVKUOSzNjN3V2Dqg/ZlFfXGSES7pkjroxZ+500juZczdkBJuCYsKaDVBp4hih
dAHFce5TnNh9LY8RE9MktW9Cb6IA2aAmFZ83gzFh5D1MmeC7z/OxyEYGNTlFLqEHq37HfPXeChF4
nVwIju11ZsCL4K8dvs9bQEGvJRpk16wugvIfeqx1JnBl1QSgoizzILHy2vOGOqaDRMDGP0gywaBk
hHmcNBbd/6465aC7htoV9DlApAleLv7JoSqSMVqZA+1o1Mi7PnOV7qUqE9eQTjR+mI0CeIzWk0SM
LytHSLFUPK5QPDWBveVizkyaOA1B/eTRLP0xd819SCDkKkv7ig6/mtj6JJKJeQmuYMB7sTMAa3Pp
r9eiNO/mBLpTlhz02o+ShDfjkASTMQTbJ3bNsYUlPjJGqbVBOwdLtH0ybAf5dhdpAMZPQaO2guxw
/UW88IonJQSWZYyKGrZANzcrzxbo9a27dAhM9T2x7J1sizS1Vk6xArINA/SnyH1XXxEdswBG3mSV
N6IzNMWPozr5eSN4BK+u4H9GwBZ2mfPqisgkNJlXiuY7Rezaeugm7RdHfrOF/DUrpwzeGMDOmyyd
85igrEOh0KRIGLl0TFIMao2/t+NhZcnAtAk6eWSkj8G3S28wI5VmTYtjLIdW50J87ZtmlrbvzFa3
27a05gqqmkyIkR0r/rWIpk4uQUa69NgkvzYcjFbQ5b02APQQGO/QTwFfLNLSpStGQjrbkfA4AGc0
cL56/mRDYM3f9uI6pvHj4FdnXUh8XHkFvtRQ4tymuExSs3konPYJ7FqBrIdf+hFpcAb5alxoXpHK
grveWiIE2S5AAEiHTD6RbeTiU9vVcpbVITJSHNb9cbDmL3pq98emGo5z2tW+lA/Hqh7VvSbp0JiS
tV6QOa6XFwQTUMvBUAAWANt4+QekhW7GahaDZ1pSb81hfEIZUpQxVmwAdwCJGdSWUGDiVV8oaml5
O0EhMsQrroxe66Leb+/fSrzDAsAtEAcDnQMfJEWO0W4yRZUXq85xts193fzoysO2kY+Z2svyFdoD
umqA+gcp/fq9nQM6pjrIEWNgBNLdj9Evvjdu7dsebdz99LN+f+o9+748nbN7zE2/PUsv8ZF8s/xJ
4O51uLI/BGJKrJl9/SrvUloqWgZ3tSr1HL0CA1w73sy09uu686ewfmpJP6MtHH8+WmAYZCgwjSsV
T9VXNW1Z9joMt3UKfKg6nrU5EkxVrkbLwgZ3+4xyxc7lDjZqoriNPt2plf51eyfX1g+9Ooy8s4Ei
MBBdBn2WNnVmhthIc7zXw7u+/JJorgNZk+67Yj0koeDedv06BuJgYY79++KQp2ltdF2SQiZM+q72
ATrQPTnU5GevPY4iKWplbflQcQfQClcdtFN533qC2mANSjTnRmr39qO8qzz1Kx4kpq/7xaHfZz9/
ba/m2uFbWuTcG4Z0agcJ7tF5uFNV6VAl8VkNR0GVZs0MWloOGDlxzkFcf7mKIaaGbCMv4I3d7KZw
ONC68UelFzz4r5H1TMkWRNu4J7EhJD7GwRWSYX6uwqzJfXweg/7QeKiafKvO+s/UlQXBLrTGRTuA
JCHUmmGtDVpfujH3yV451af5DtWG0e0Ed7e14MAkEigv8LFGL5xbQ2eS9FFXKLaqbl0nA85cxM30
8Qzlk+TShHq5TZZFDLx8YEJT3PzQflExswPiotY1FT8798fZ+46mUCoIjjXHIB8KDjPAwdD15F56
ckrDujIbXLXrpyr92fWCq/z1YAeiAo19FcAevChxRbh0KzTAI1uPQ+WVh/Tevn0xf6kH524+ys+Z
79lu43t4l0mJ//mjpSNPIeFaGstXnFXFiFWqddD+a1S0YzQ3sQA2a0S3EBZk/J4tzbDVXSSoCYwR
cU2YjuF9NbnDrvwFIcAXtXOzvXUL6NebeUNPzmH+te3d9TDQx6L+dY+7/RhEGkpSwD11/210e3++
L88DclagPVdu9pucqRv7feS2N+p96tJ36bjrOi//PvmTaxyo4O37UVnbWgbuLJpSakayiT+nbXbG
jfXceP3J9MlOfSaV3wTjzvH1G3pO7rN3LxNdktbSG/AvoHYGDzsu7tzRTGSrbZwSAWbQr8Bw4gH8
ivFiwflf2Wg2vAeFXbBEoC/FLXhjWikmsFrixVMMyOnkt9UDSoGug4Ha7b1ds4SZByAdgHOFWDf7
BC9CSrb6No5kiH1CLOOL1pUnmrQQ9jWwdY2od75y+BkuAKgr9g65YlwuNYWEcQJhSdJVxhGHmHpF
b4i+P2vhAakUE1VgLB/uy9xhTGMrMothwq3h1f5mnVvg28Ew8QANpsD0oVvtz0dQ3VXn9AbMT9ur
uZZVL2xzJ5SiRUY7CtvgrvlTvNXn/EE7FdS1EZcOXiieRl3yKr9vm11b2KXHXLjUFKCfIofVND0n
2rNKBCduJebBKoAiEKafAU7nUXlQJ9bCIcbvW/LoqslbER5DEYhj7UJ0YYT7IJEsc1pCYEQ6mfv2
rJyt03xydtLvxp98KLrJp0bgFvsWcHkET1ZW9EGZCTdM7lthpdWsNRPiMZfTG71sg5TYrkP6HUTe
d3Y+Cu4Qq7sEkXYLTVvQO/KF4WZIhqYJVcRlEe9jubqlQ7jbDoSVCzMe34h8dOfQluBfcEk6hnlb
GRWUiQovRt0iOejNeaQ7ak/4HkH7xhRcw9ZCY2mR27XMGPuRltBsV8NZOqoT7Y+9Yb1lGnnddk1k
iDvVSlWbbcNca0ACFoNDo0dPpE5EX/K1fMiwAiDqAY4Ol4jLfAjazSkZHcREO7ZeS2xPGTNfSe5p
VQWfd2hh6aPksMi8c5oPpMigHWtk9k0j635aApweS59uZGJqEcENQhCQ2Vg8wKcYqpFSNDs8Q43u
IX+EEaPi2abG27Y3K5GHGQlQ4AI3Aj06ft3kNFSIFDrI7YNyG4V4eZfqKZTUXW2YRw3SKFOj/Y6j
SpD5rrMGg7/jAfD/wdxcWNBYnUmiy1DxgGgACuBQdzbCUweivvbWSQ5afpDa75J8a1q3ieHViuDJ
eBWVH+YhlovaOCZweREB04gA5yxgfk6Q3WNQ8zUkkHtB5mAvs4tExVnhDlmsDoUuEUDv1dw3k4fR
/t6ZAS0jT3ZuKlHTUeQSt6IYhZ06QuHSgDHX7MmYJNfqd9vRcnXKOIe4z6TWKhIQyrCRoZkwqJLb
VC+goJ0AHN02dJVzOUPM2cUhSysS1naJlTOj7inOlV2rihTUrr4inAnm68KEqkOMD5VipjKEDRkO
M2iII9AkOndd99mUwZniPliTFtVzw5aNQMC2l844yaFoYPBKVPJjWsf5G9IsGBf+UMk00k6CkdJx
5y/hH6jJ3Mw/8h/RoTqkT4B67LOXyR9+GP7ntwodU7RH8aJ3rjKIVlkhnSsn86LEdBMaVL1oAHMt
shcW+IwrDVk1Nj0sWGboWnHhDlaGPrBICH4tuJdmuBcCLWOHtJQ5YtrP2qzvRgw5Jnb6JZ4et5ds
LS/gPgbqXyDzgcjhjiq1UhMMQxKSK/nVli8O+H3t1C2J1xknAIC2ja2u3sIYd2ZnjUqgTYCxCESg
NIm9VAdFYPP2f7PCHdhwLNWCjLDStZZrTW+Jg+GpTpC1r6s5OEho5zChYoPpdXFf+TgpC3loASuD
XKs39gPkgkFfbnmzHdRU3dnxc+r0N129a7W7vP35Dy7+Nc6jOsBbUJkygfGy6N1a3TksB5qC3VpL
fOj0YHARAsngZOJCQ2+wcGoGQIA6vjr2XTJ/9t6HFQSKgo2Mg430qtlH5LCEggR4CcwKt8rmOTcA
VxLpql0TIjEr7GYOlS6G6uGiYYKCK7i6YKWRNUAPdGf80pkpivWNPd8gixToZXWqEqQ6CSGzi8HV
Ju7jXZaQZueoREK3pKN+1tZ0lzhRewtCxTCALGmleJZKU7fP2/48A9C+n0qQ5GFYevS1IVRUb9TB
B5rm8d2gFpBCn8wU9q1wdjGhAm5Y2Q6jfQ9cBNjO1PAMNIgTFPo47YmSWu7UmdjdMrPcMMl/WApU
FWQZA23WmJd7bcjfTJ2aR8RlGGht1uyrbFC8Kpvmu0gFgNixenWXKaWdub0albJLjUE5jW2PBoKE
NtueOI3m67Ex+g0oaDAqb2TqbQMp3Z3VDN1dNksEt0rLhlLXmN1Zet2cpUK1QLuokEOkKCfDnIkb
yYPsThB9d80WXfwBnNcPgMl819ScnOCq6dkmKNWlXI/cWjKVl5EmuH+otDplQHPvHCirPvYdrQ91
1c+nlFi1R1UlO2sVVQdQETvjc5nL5hnojm7vVO1wqIvEqNxCcdpDqOhJ7VK9NE6yjtqS4MO/NveJ
c42SBsZFAArk6zRZBCiTlABXN6Fd7VlW2++kica7sLQKtyfxrwYE1DvdKOXBpVH8Z2rDcgfI36db
XiyE8R5Dz5q9KHjZ086x86ZpMJNT0vpolUylmZxUWfTyW/voLM1wX+0Quo0TgdqCZ482AS539BSt
dsfePg2FCC+x9iVY2uKypw26Ut3uYUvrqDsPCa4iD2b4dTtLrjvkmEAeA1RwxbwSFQleDDJLMEb6
u4NaNMTCvSKuH4ZZ/3wuQ08VeCD0VzGtx/O7NXLaz1oM/LZhYHiyTV2Cw21kdLft0VpKxsQUyt//
eyPxyaynmkkSRIITDZiUGkA1K3jrrVtAuCHuGQCJux8SorCPNNaM1lEXkNT6kxNDBApiP8I/RpAR
bYaKYGBB7svSUXygMWmEaW6gVFsQQXfTi9Havta3bj++bK/ZahRgcgntU/SkUdi/vIyafdzReU6w
ZkOvMUqQQ1x0rZdM8S4tRLMwa8uHGRhwIAPzgXYtt3ypXRrpMOHuUUDIp7TvwkJwX1s1wFA5Ojge
UATivMlIpuXQHQSevpDdTDoo0+v2cq3tDeuuQ8GV1Zl4zA+NJycneoxRL+OkO9m7k8uA0CdvoWHu
uuqwbWzt9oncCcAUwsG4mg6gRI3jOE0hgDS0BwhRuJP2BZVz9PrOs9y5uRps21uLhaU9trqLh0lP
on6qc6Z87JDvZrcbcDXUQxOkTILrocgQd1Cb0qz7OYZjs4nbtBz7cpX6Sp26oUhleXW/UKazUJnB
ICUfEJipn6N8KjCnFFe9N+SW55TTnTNGpldBR23qBoFr7E/nD68Dgm/MVwNGgx4tt4YY5BnaHgar
HnLpZYPdKuYfYBEURDr7BFzZwa0QhGQmiBv5zr2j53WiVBTXz3n0zPCchim4rKCrkB86+U2f70IR
GejqpjE9YWRyWQfg4tIzPakmXPfhWRTaDxb4g4bomHR76CULwnD1EJsfYxYAmQC7dWmo0vvYQg7E
mKOig5ijSm5C4AcF15fVfVoY4So+qWyVasUCg+bSXdV8l7XyxSpEVlZdQcbDFAx7j/B3JGmynHGW
kI8mqfudSd1jPE3+9qFddWRhgnNEkysKCk+cpU6Z8cxKuxvVaUrXaIr9tqHV/XcsCHqA0xy6Q9z+
YxxaKhIJhqwiVL04nt8rOz+UZkLcLKK/to2te/XXGHfbooXW6RFFKkoHwy/JjY7/zdnnlw4DDVCX
YwzLKIpwgdbU6kyLEDFgTQbeMIB41xpA5ZMg1FYW7sIMt0M5+8pPBdQwZ5CTp13vpVbjEUd2FfnL
p1cN4EAM3gOShUkoHmcLWG9S9QMeQ1pj3xgx3h3qGw3nf1k2XE9ZEwRTZDyYHJmmsqsCw4uohXh2
X7rVVHot5kC2nVlJ3biUoKzOJKfwwOAvwUUnQ5MbGa60Xs2mOKi7g+XsMEUmuJyu2kEQYPLThvjy
B7nO4qvHRgojmckMap0WY/5Ie8tNyc07BVfVerrD8KG37Zh+nbox0wqFZ00DbTUerpf5LbIsatkh
e0lU5EGuuxvFaf5hixYmPqjBFj7VjUqgiwsTeGn7pn4sWxIUoqblNWZTZXOlYIgGBTcIOPgRLuoY
XUtmUBRM6ZyeaA8W6rZU6WnK9Uc1i5pHKe2HnxI+lH4TT3ja16gJPn1+MZdPC+5wNcQoo4bNn0Ji
4RHP3ietnAWBuJKLoJejAEYM7DrDd13uly7FA9F7PHSt6qsSB1BVrNrP3xouTLCQWeyX5BRVGw0w
ocWGF0HfPsGoRvf7H5Zq4Qfzc2Ekj3q9xaODUWXkuxiB0RLBURKtFMuECwsJSPidJIMbiYZ5o+4+
Dt+z8rMwaAQd0K3QnQQB/7UUqTbJqK+HmENDseRdUvJd0xARBGXthAJAgUcxmrzomXMfhhByMrNu
SdgOjUTHtpsLL2qV9HV7P1YTD+i6UPLFzBLup5er1dtpSQu26YVZIMnd5jO+QDRISOX2IjSkyBZ3
TOYmpEkFTRxPraKAzq9Ndda0vZSbuOB/elqbpYWFX9x5abBySW4jzrQs9AYDsjJaejeXQUUf9PHP
9hquRdzSFndwRqsdTAc1Pa8Z8KQsKvocZ9rtQA2R3tp6slt4xZ0eIwQ7blNquJWqvyt61gF/kzGn
E33Nq9/UyCGMeTRENLVrNwe8/9iEDmMl4PETsk2aDAhnvF7KF6m5KVMpqKMY2Lev26u4Fh3gJNQZ
zBO4K75abzX62EcVxtDTYQwsg5z0dJ82gS1le3sU3SPX+l/Wwhpfnq9SLWpJghlZpbzvFLDSUrCj
sm9gq2WBro1nGgdEAVbcTF5Ieg61QLbc9IH4Srrf9nvtnCNYgZREYoecDhepZaJAWtaE34bVAJuS
HTFeI8BLrm0hkAGQx0TRwMaI/+Uhd7IwrqUWW2jKuaMCBKZCRnayMB9iShKUznItf992as0i4MEg
EYNoJZutubTYU2nS7RLTn2B50+46dQKZsUMc4M4c3Q+j9h86wGDRBJEKJngMUBVxi2gOsZ1WFMly
QLuq1AuvjYJtj9bCc2mBO+T6ODfyEMNClJrxrsycIB7NfZXovh0392aC2bxtg6uHfWmR2zU7rXMy
Yp7Hs6MCYlxvqnyrD4eyGoLa9uf4NUPFvhQhfdSVes/FSrKdXXw+Kc7bIKnYOTv3LfNGinzjZx+Y
uzbQH+efDdQqbS/2Kk9+qBTffJbAaWtCXs2NXjDWdLQeixfpNnVjwSFZXX2GJzbw8MPHlbuuAnPS
EYixIwlhflS2dtX4nM+/avTii0yk97pma3lauBXQuzZT8Z7FvRXCFzT/2Xev+nCLqRZPhZzK9iav
Hn7kVABbkPWArLlc7XpMMiYwgM7R3OHnncBpP0vzjZuIpUIiAhVplPDAHHFpoo3TuaotmDCmdyd9
ybunyvzsuB4zAXgdhq4ZEx4/sGVXWk1NlroLTX8AvdAJc+UPlh3vcjW+m/T2XxbNwotMR7MQxRlu
0WTcUtvCQe4GT0V3UhTJCcpKet3embUMhpT5nxEuCnqUhEyrg5G8bHxN/V4yLlHwyuiCtVu1w270
GC7AIvKfV2KPUS+n4O2qiXQvWQ6KGtmz0s6Za8nxz22fViMbCRlfPsQaqFcuQyGV5dRpEweXIt1E
d9DcRXXQl40XlS1m65T9trXVBIaqk2Nq+K+JscFLc2DftspuQM0BWvZf2yG66WvLlcfOawBUc5Lp
PnSKoOgdX4Eo4rbttXNlA6GPuWkFFPc8ZkIj5oCeU4FVnVvdLZN+dK08/L1tZG05l0bYH7FIlUYU
D4NWwj9Jk7yyC8L8MCAZRoW8o5GoircWJ0tj3GK2eWNPGDKDR2oTJO0PPbzJMwfQql7w3WGplCvq
glzw79JxgT9rY6nNUNLyICAYu6k8HVKDCbTm3c7uvtDEDrSx2klR7W2v5movd2mYS1S2LrVRzZaz
QMt4aL2oy13IH8z2c1X+se3vlJwKtNfL+vu24bUvnq3jagvaYta141YWdbE40zXYjRWAxS0I0Fbh
WU2f0e1KzR9pL8he6xv51xy3vqmpRETVYW7osleoa/g0no9hUb9K3acHjJCX0YtEh8hCrrT4q6We
DmavNwQrmrd+H+5JTYLttVs9ArhRAoQPYnHk48sjECdz1ekJLNDiuYaqQ6U/qWkJtv/bUXQzWTXl
oJ8BLifgx/imBrCnet+nFOsWRp6Ju2sakC5o6VtsPG47tRYQrKfB2JxQyuQ7hLNN0IVGE8prSr9w
gny+67P7aKbopBytThAOa5lqaYz9MYskAmAHiUDpiQrjlEE2ED28WwsodYGV68VTwOwAnTrsERMc
4e7jeBSkcVYrKJGOlT+VlsvkrxPIW6vRWymJ5MevQhwQWdw18CYG3QcGXLjbWkcyk9DMktw6ee2V
YIxO6HNAD2G3vU9XChugglza4YkWar2T0iGCHVAJW5H/LXmcz/0NLqke6AdPUDUIioC80s9+Wz7m
HcEtwhaSkbJd7lhvh7FW1RjbKWbTHyrbK3NLkIOvIvDDhI7WEKpLeBlyKSmnQ+qA9494U67sG7vd
65jkZ/pCYTvsRkV6RZdRxDNzFYicTS4v5W2SELmAWwPqZinZSerX7e26isEPA2jaQE8LzXGejrk0
SZiMUkOgcfyYdn7ngmBOKtwK+WLbEFudiy8YM4QMAVZDKCvYPCpOGjVzHkysXtns1OkYV2+z9Gvb
xFWEcybYYi5OrTnqjaEkMGE6Xm6epwaXjPyQ5IJMJPKEi4Op1ad0qLAncn6YyDdNe+x6UaXs6nvP
XDFUfPFxUzMAwLt0JYfCd6NmM/Y9d5Xedbzyu7brzqorYtK8xmPCkoJeKmj/oLdw9YjLEtPMK4DT
PP0WtG5P012CMX3pEB0KWBOiP9fieWHtgz9gsUVW5RDMWYAwAkrp+/RMznGQ3NpnOYj2897Y1/tW
EN+rBjWgPmRG33AFllT0Qaow7IdDGz5XCTbreTvmtn//ihQlUxNnVDr8viw99OO5qgVVovX9+c+B
K5yCLc3WEPbMgcfZn+6AUTR/1bspCN/jb1Ig+dvurMU2Ig9TiTIaXxjhu4w7FHNUALIo8TJczLyY
gtHNrACGjCJdVEoRmOK/E2Mea7HUEwJO1Z9K/1Cm71Im+CisZeyFN3wdXc2VxJpieDNbpgtwUTWe
8jTosm/VeCbTP0QaG/bBTAxjcuOrIXZn1UVGaxyktol8CM+2O2u2P0+mpqLgwqSEYQTSz1ximDpA
ch32netQUxtxbuIsyHXdnRuRpPHa/oAfB9UJqHKiiceFQmHWIMQJc+xP1B6tnHpSrn215liwR2sf
IDzbIT7AaJCvgBBJGGmS1ABgGFuvbY9p5vpd13+y0Rcj/LUd3GvfBzgECCDqLmBP59YuIxVItVKE
A8Sz3Vn7PpiTKyW3WSfSBbh+NSGpLi2pl8cIFH5pPiuIbWdov8SKXrtyYzCY8dki405TdX/oomOm
zF5MOqCEwca87era5kHpHmP+Bj7qOl9ctlOCm5KOVR0m2U+K0EeZ7lcs959t6zE/GQ6N0fuxKtOl
n10YStMgIeYr+zmdnrt0P4PH+h9cYd8oiEaCK5sfrFQNc3KyGRGvpjqGfAgw2qn3D/z98IShpoBi
QXWC/+C2sTOpsQ4rmWH87nLnrNq136TJEYBEwZt6NeIXprjgmKsZ77MO15Q2igEwx1SUofTHzi7v
Uku5t5VP45PZJi3s8c9BJEFDl2DP6uit5fR3YIgCRLDwO0gMbu/V2tdwaYr9++LzHse1PnU2W8Xp
0Pav6mf14qGBAfAmwD+MMROEcVxOIuOAp3PZ47ZKFC9p9lIsavCuH92/JvjPEtQzc3XIsVrJtFOC
aIfJ3eRVfjDCXb6TzkREULx6UBfmuBPkxCDZoTk8KowvnXZsoFUx/0smX6yaxQVcFhq93lPm0nwY
4mPePMndZ+HPlxtjcTFWgDcsMhK4YZW9p0Y6JgsFp2YttEAMySRqoGYFQM5laIGzYbJKAguaA47K
XTi+bYfu2qkExRdyGWPQAT3L5e9HYMOfVEZlZiWzi8e/C+5cjyqtj6JToYnCTF11Z2GO/TmLk9LN
rVZ1McxNe8y9vPcn/cWSPafylZP9UAye9dTvXjEkIj00rdvcSCcvui/7Hf2hvWz7vRKA/+sJgpIY
YFG+Hkyh+5FFPVJ4GdbvDbCwrhLPP9O5Fd33VjwG0hEVL0AacMPkMXVSnGPQh91cSuCN0s66iZtK
cJdY9WVhggv0cGitUhpgQiu/SsajNR/op7GuQJgsveACXZWcBDB4vJcTDF/N6muZ3YJf3NUxZr29
LyvxeGGILeciQGabVpE1w1Cu1S9KIwVA1tWupPWPVZ+iDiDiPRGtHfv3hb0i1NK2ZJWGXPs1hL8i
+SEZBbcFUQRwR8wibWrYFC6RWcW4JHRCHFWAAVpfNQBzAFbAfZLnICLlrKSE5SHVxrj2e11+axXd
LbovrUhDd92Zv5a4EiFkIvtI1pFUa+c7ab+X2W57/9f34+/vc/lOoT2m/0b8fuvE33HLupGL8r0l
RrBtZuWJhDD7zwwvd5wVDs07C2aAcHUlO9Dl20GRPJ3uS/VI9f22tWvOgI/j89cc97lLanMsOlD0
QrNlZx+SnUxc5aY8JYducHXVo/fSy2h4wkrr6maBQgWcPoZzXQWQQRHQUpUlhpr6JukOqZ4I9mvb
xFUhwNSj1EqAegQF6x+zrlwTpEzbi7caEf85cVUJGCubyqDGQEQkr4DQJcPJ7gWf8dXjszDBJdDc
rAcpVBENY/+uYDrbSR9tDGo7zrOVCr63696gEI1xd9zr+WpqZWYg7KoHfA4w6dFDGETVInfU3rfX
bH1X/lrhUo4RgiOg0ZAPSvvgWI8tFaS0tesi2JL+GmArukibYQ/as2KAG/I43Uw52F4iFxOoVT1A
eHKnWi9S/I6e1dgd/m+OceknwWvFils4RsLv43jviO6Mq3lh4ReffvIubSTmV9i+1uRLIz3Y5lmd
gy5vfHvUBR87tg1ccXi5ijwqWbJBrRpDYccbaA0yh+dKeZZQerItwedBZIdLP3adZKipsKBToH/U
+/X4zVELwOZETT5BdDvcQXJo5DgoyaAUje66Sd3GimFMdKVaPa4YzsbInA3NYr5JOsphYkTsrZKS
2zEJnPFnopx153HuHrejbdWdhSHuGMm6hIbshNSTVy+JvOuHs10Ltmb1pC5McAdJSmlECLu72fNt
3P6J/qFqj1//u1bcgakHjDpqACx5apG4MsS8Zvkm6X9vr9NqfC2McKem7ZuyBCMY8RQ2nKIVnpP6
w7QTSjgJ7PBfbWUi0mSz/YjjJ4zfg7gBcIpjkghYDwV7wl/ZgZtou5JVKqb+NTEBfukEm66yc3B1
8P8umM2dExBz0/yjuGMprnMzFK5x/019AH3kg3JH/fRdPjR+3rq635xfoxbi9C49fV4GBlf6xd/A
XemHLimrmd3kUrlFYnAbI93V1ZmAyEOYF67hN+wCtDDGlnzxvYC6dAwsMozZg+3Os+LLyuyrfXVo
pt7PoiwwnWRHKSA4U/59OziFi81O+cJ2HFalkn4UngLlrARh5s6Buhv+FED3+uZh3lfn8FTvyjc5
eIx+NMe3bfuCJMLrf7atYuZzA9cBQLprDJK7M1ACs6aIENkiQ1wqUTEfllO2oWD1qsI/0NcRAsRE
JrhsMuqJk7bMlyq96SmmaJ5ie7e9XKLDx+USJUQ3dSA44zUQrQCzRsTdNvAxl7lx+Piv7qRZpHJm
OJGeG6/aK08gQ9mND2j31LMPtcjANjzyrgbhU/puvsvucKPedZ7jv2r7wi9EnUjBkvK1ZAymjZkp
wd+5uifKaxge5+7rtsfrSwpgJ+s24DXABYaV9kqB0isiMCpAKbKPU0E+ExngwqLLhmjobRjo+uFb
mGkDZtlLQVysfvTRm5PBsG6yh+7lKaa1UauFhqtF0wB6oD9OAN9q4yGGLpfjb6/X+u0WnSbAQ8Ho
AbjSpa3CLJtiLCZUJ5+aN8CMS1Rdz/RBMtziQb+Ddtu2vdXlW5jjvgYTRuJyxYJrkvxHn45EFoEQ
rsEpLP0uLHC5Hris0h4qOCTd2I/TTr5NjhoU6N/JNzCvHjDbcMweDE9UgV8N7YVV5vci8Y5GW9KE
wGqXHufmMBcn09lvL936hwXilNCRwk5dCRAD6DvGrQTEQEtflGyn2u+NdWqifde/ROX91HzpPs90
j7VcWOQuhXWnSpkmwascQ7nnWLPoucxJ8S8xsbDCndmyqWmXzvAr6627wpRuIRwsMLG6PQsT3KnN
aJdHdgMTiXo76A8zfYhawcN6rY1/sVhcNpfL1KhKBzbyarwx47u+CjJpXyQ7Ozl1w3MRnnqU5RNf
/TTSnEU8m8Fg47+o9HLrl5v6WIJxE21c8PBOECO4nWMBRmE1Iy1McOtXQDCkHSNAFOQycovih90q
7ug8hVPQp4IK7+rFd2GKW8Y6TkIjC+HNqLyVydd++lYVh6gItg/T/+Psu5bk1oFkv4gR9OYVoGk/
3umFITNDb0H/9Tc5N3bVjeY2Q2c0x8RI6iLAQqFQyMpcjEMgEwbSEMg8NBlz6xUybH44v6wo6Kms
/UqE/7JPnBngZqw146gPDRhozF+J+dKXK4F7ngZ+Z0cZB3Ip82aHi9PLAUA7RwjNAIE0mbLYY309
2tUkJ0449GwXgqFsnwlh7XTG+NEMcundnr6F9QRuX9yj4sVbAClw1oVg7CB3iNYMtHAPpOmxT9Vd
PHP7DIz+sykIESgzUZmGMhJP7AselDrJigFlCv3dMNBW/Fb/uwobKBrkGYOszy3nfAtco6ejaQQK
skl1stu63qKPwvZRkL09kgWfA3IEt+koxqIaxt+gMc2QhQjqDbQRsoAavZDRwS//mdgA6NlzK9xO
NIkZeNB0WBn86p7FxTEW+gdBF//DYPBa0BYEmAWYdjkP0LuJxfIwq6tHLXr0hre01lZaNJa2ctAu
gnAE0GPQVvKHU2uEBlo0zO2+6UE3doZkR6L0kFpP0/BZTj/84EcpO5rygbILBG2fWvaRhg64326/
tiVfB9cBiM7gfXDC+ffPtnYj0jMNPJAp7YIu9nIW1DUJRnH8SpimrTj7kougcwOiG0jFoInEZWNR
MMlBI+ZQfqvBsWL+1NZEcxaiq66qIoRDTGDiIHV9ORhULgy1EkoISQWUFTtt/DLBOq4In7fn7LrP
E154bofLHLJK0KzJgp0x2bXqUSltS/D88meQHtFHoUy/I3+rCe8VuiL7lsjM9iOv0rZds9ZWsfj2
gF2ZoUdocOcJtbpOrlhXQTnLAv2YYQa5Dcyl6sT6mvDm0swChDHrOaMREtcQlzPryyLYZMQso0n1
p5ejnVT8lBtwKMXPt6d2IfBDR+evHS6DThVNYLIKOzPPahZuFBZiXCTuDBIVp1I5JY1z2+LyOjwz
ya91UPAUbI72fZakHTH9zjr6UTb8HCwhuAsjI6/AKwuuCFfreisjaqkGEklidAMRsYsMPJlVROAJ
hBigBtaLotZsf0jqwpGkcDVqzE/D7YxwvbmBABBk6PtyW3sS5Ko8GnC9FDdO4vRcVk9Gcq/Xd3q5
w30xztpt60jDc9h50n8J8QAXQc0OwRzQfy55kfxMqBWJgbatGzrwuA6AS2GOViLS9409P0RFROgF
nE7Wwc996WvTGHea0gYZVVxBpf5WsguqksH5LdkBIC3tQ+CgJxTQt5TIcI1dvIVwiJNtwCK6Hfaj
k3staZ0n+VA9QXp0JddectCzh+PhNSV0VAJUxzM6qSGplKfW2uIhRcEF/38PpgN1hb97aYWf2+MW
Xh9g7QvzZMTQW5ZJWHb6q1Cz4LGV0+yf+VsATYGiJWAqIvp7cGa+nHmJiZMhJ2MG8Z5Gg7RBXlOx
rVdmcOkOFeww//t+eThPmQHNms1TqD/UoSPtQZprd7SNSOGObn7yHdH+ur3Glzaec4vcEjeYqcdR
Mltkj5PmSe3j7c//buy/4bIGl5aoWqGXrIcB4+k9cqYtSqE/wCR1d5Do/bS5n0MZUQ+RqzhrHeSr
szk70NkGrk1WzYDBw6L8Mp6n9+7u10AkzyTa7j7zBsjirry+5bmcQcKApIM8hnNImal+4rfYchTw
RWv5vVSuTOZ8driay7m/EswFYKX43nzPBhQ3YSYkNTISBmofS9uqwh9R/V2KP0TtRU+rleEs1R2A
lpyF2oHiBRaU841+YCkLZ98Qe9mOlejNCAQ7NyuvkS3aVVWEYlu3GbPYzbtoe9tvlupT6JBAIEeO
CRpEPvtKUrGRagXGUSQIXCXWnyQFF2G9D7jyVFqNEyZG5VqJPrzXVfeUSa3uSKMg0NvPcRVk0NJ3
3i7GRdwkmSo1k9AuNmkvgvmsxy+C/h8Y1IGcmjvt560D28iln0rMzMCFiKY+jWlECCa093dOXK04
z+JIzqzIl1YCFc0tYwErMZo6BSUjqXin9n9uT9ccBi88dJ6uMyOcy9R6V5VhDiOT8lkojw14ZiTp
2ZJzohhr0fJquc22LBWHeLTC40TKheTMyIM2H8HhlcURCcxNGq7dNiyO5swCd5Yf0SvdDmiUoHUj
QOWsNfbVUB+ilkE5R75LQ39lxV2lkgDPofSPNBLDwWGRC1gh6E2l2AS3VmZNP7ETTUSrxUPQdtui
FldsLbgDbEHLDcBLAE74pstqEJMunG2JvkjMLqZKBy7utHZuO8TSkFCZwgkeZCsiUJiXXgfx4nGK
TRFMhUoMLq3KM5JEIuZoHsayWiPtUr57JDj/m2dORX8xLs5B4H9pLskHWZ0UvDHRA2G4g65w0UlS
Yu/t47629/u97MXb2s7IPsMP3/f4tt/t/XH/jj9wxP8e951dHuyCHG38ev/+g/ijtoYf2POP8Mt2
8Tv2D/t4xP+5+CIuwfeWzN/f/+A/zvztfFByooSSA77S+Qf4RfFNHM/xPPyZe/wz/8kDfmFzIoff
jvf/f/L9H4IfO84Bvz//zfkbP57//un7Q8jBo/gJnf+GdyDAs6cn66W1FUe5+3pZS/CWXAbVGLB/
o5kDhAbcgsOlS9xkcBPwMrwJ6WEcasArVspnaza4JSfpQs+UEjZqJoFwG8dEQdkIlfKvVYy5Eeps
KJxb5hnLU6WA90+CRQfxJbPW2jtvD0TjJbUjtVSkfMJAIkDeiiGnWbtL17iMlthjTFSwwMeOf1kG
v0WjUKhWSg2eFl/2BYXIuPHuSanqk3KQRkl7q5QxgvmqKlQvnxKWOGLo6+ajgB8FTgQgkLlrmYXI
OaZgqSdlpgQm7s+yEBwfg16qdAKl7WhPHXSuad0XorFVTBMpiFSVqeENSRpYh5YJVuWaVViKW72J
sv7Ygn+3ognY4gtHwQWGat8OK9dHU64VmdszI9+KpqFHKzL4lcbHh+xLpBFBdi7u+4+3EVKvL5ad
rXVofRcEL8LLbBXfMwEi5p3P8FoREi7T3AA9WaTaab9lb/TMY/XV2M/3YKsd70LDFgO7JvGLuNdX
Qul1PsZZ53bwymJIRnw0ko8a7ted4rUhDdjofUfw5Lc1BqDrSs63NVyn4tCD5l4egVRkoBqeUow1
PlRf1atMcbDe61vJGx6L92EHiWda7RORaCuv9mrThd35GgBZH75MHj0oAXUn1QNGWYBuWNfsTidZ
/AovJOVa1W1xjNDeM1UUM0GExiPkWeJ3bSlgjFnmtI7o5C0BOnavPaakP+CS3LUe+s3gxc4/K7bO
gzwzPG+bZ5l8JndaVIswbJQgV4gLIlcrtYKr7IizwAdrSc19PINA+uElTUPUY9Za4a6PdpwJLlYL
ho+oA+I/MsEViLwrXfW+ISQ4oElSJyZ5AXud96Bstfu1pXAVXMHFD6EUMFKjzoPMjxucPJShNtVo
JKzYi1Q4pmgP1uvtCLOUuIB9HdfGcEK0SHIBho0Djj4SOJZaObCzYFsDwVSqm1QL/v2EAZ6Iv4a4
VZ1LlW8Is6ECDMG68mAWL2DsX1lUVxOG/e7cCJcXmVpfWO0II3L+FSbYIlogQZoVTNn8vi+i47eR
WYgRcAJcdMwPcebUUqJZEQtBrVQMMjUNNETKpGGvo/Wkg2pprf37Ohxy5rg1VPqpNjQGLjx8SP1Y
6J6WdYepn42/D1lCZHUrJruhf7jtFt8MK9wg5z1ARvqDiIH2yMtBGlJfgIOjyWgFrUlx7Pbtjym/
b/N8Ezb+QRxr0qTHPBgf47I+ao22kfI1oqcF17x4BG7gTW2mYBfEI0xpjYBldF4UT1s1GFui1tPr
7QHPmRA/3hksPPOYQDGCr2z6OmZXzXpU2dL4sUoyp6slMEAL4ikUkk+rire+0T+Vqvnntt3rAsDM
WfDXMA+E1DIJxHhSl1EG4Ii+ARF59xDmQxHvxjBP7joo8cR3YtBVoi032KkgACr1Fi5PguwVkX5N
XG9xHqAqD4TfvBny15FxMLEm7AbcJxh9uxVG+YcmKLh2ZclzWkT3WupNVaIQaWi/bk/EwtIFQzUI
+Gc+ccBkuKWb91WujZGIKkxuvLJybkhqT3Wx1rZ2te3O0/1N34WecBypuXjXKk0ttxWmu55qgDF3
hQBhWt2VUXP890o9bAGvgEs1HXQu6Pm8XENN32t5Z6KYqk33YewW0VvU3/XKqdRPGgSj0mAgonIH
mdWO/ZDMFYe+ns+5WQQcTcCJIerq3K4lpvEkiCIYbKoQinjDtu+gyLd2GSsvWQGIC6Ad1OnAuTBv
z2exUEitDDsIvNJ2j3fP89cjTm50R59GsgnJZrOCnliwp3ynatCnQQHm+3nO7A0mhCsHUNJSlF9I
69fEiN/y6udtV7zKKXDxe26ECzy6iLTeymEkQNF2LA9oPV2pSsyfcBltZguoFiDFBg8PX2af9KiH
dBEsSGlsN0FCcuPBDJhTpyuXB0tDUVD4lkAXIKKkzx0Aw2nUWkVsM5oNQvlQVpqxDXOUbW9P2DU2
CDOGGiY2XxGxExeEl25gBCCZHSyY0ccXrRTdXg8eYjbYlt59DNjvjXHuxClPSaAPpJreIi3b3n6E
67gFYDxSW3BSIo+H4sHlE9TFKI+ZWIFsmsWnUTZdof5AqB9p2UPSKqqnl6FRHX1aG/p1PLm0y/lK
HAhapzc1NqmE2aVa2MogQf0gLz9zNv604rWj8NICwHUv9ijsVIjP3Avtk8jXK2Aaoeb61fuvpTza
YvLPLd14nWdGeBbjqIdebRjBSFEgOk52AmJFdY3dc8k1sQTAhobuDxWy7pdvLBZSASzB2N4FSEEV
BkjhxzX63oXcCQM5s8GFp7TpZXGcbVjKBJz6QSwPU2UQC2zkvpZBSw4ITVdfG9mCT6BOgYQd61vG
wDhfxEV9xAy1yHGf/BXXXjdYnqbTlh0aIXVuu/1CIJn1VyBSh3go4etyEktDikqlQU+/JgbEsB5y
XQZiipE4/k+GAL9DWgDVCj4fZLkwdCrEuiFrtOnSgxWjy2CQSC+83x7Q0ivDiP4a4hZUWLVd7SMZ
oEW0TcJj0W3K+Ich2HKG94XER0hP01oTx0LwUJGD4epHgrY6rF/OIpqQqsocWE7rtKOiibpKZtI+
yolkPOVzt6/2Hq01Ki6+uTOb3P48CH2qt2BdpybT7UrxpMzfGMpOYCK9PaNrg+MihpZ2NcDWdU47
7Rc49aACcp+LJ1a96FVvJ2Fsj+NaUXBlbKp4OZ9FP5Yg/8fY+mmjNDIxktKN+j9mNax45fVRDDdJ
M5kCWFVMQKi4FzcOYgdcHvgHzSJylBGluPoggIQ8qQa3AjxiKNeKw0tr+9wi99o0Db02vSHmVJBK
jw0/hWzWutZd9NTDNYeVd4fRYKouMwVcl80dpqh6AnTDu+aUNOEktVKIkcUM5HyGNpqT048p64iI
Z8g8RS6Dl7zJdYUO8lgzUpV5WO11VuoF9asCzKNqKiS7MR0NFzpilvwj1+QCBJS+PKKY1xRpbkN2
Qn3px6oIca7zK9UGjgpNn71WpwCXh3qugy1f7oCDAVwjdiLVH6y7xMqhbZYg/Zt2RoWZeAqmNM3s
pGQoNOkslpgdh0NrfMmmL/m2GMvGAdeARm6XSlC0XpoVY3wAzbuUOblSyamH/xX8jahH1rivx0KI
nVLsjcHRx1SbPItVigK0RZV6ZmMV5RH13lj3NKubqq1c9iJEBENjZI+BVvWTO7EofUF4LgQ7ZjmK
v0Y7FR9guLJAfGDU0ChNs6kwHIiwjw1NisoaKRNbtadaWciFqwpKLNsglJAMqhWDobpNE8fsXmy1
utmOaLbq7bYdi99y7SdAX5W6LFAGadjjJKKaTCIpViRXriwBUr211X9kpozb5D5vWfcoZoVpPui+
NNVuFpWSfMoqv5ZOjc5CkRphGvZUUP3Q9yKIQjduJ1WM2SMOxQoFg25d7KKwkfPfPm4HX1smofQu
TVAIhMQKGJuqzOgfInWMOjJGdfWbZVH6aU5SUtEKsvN7HVrJAkmSQTFsEMKHP8VOFe/yXMlRWJCy
3GngOZ+FbxnBvoKAy2tehJW2YU1TRGQq0uhXBAXYxovTRMmdCJJWIpSWozZx9ERNlWOGV1LaQdbo
OVGVtp4gLaGIHfG/8+oylgMShZInDUrd0nDU5A84JkQtLbGuHas1k3KPHEq17ELug5Dmcj+CnB7N
NT4ZlaHRiFzEYGBusA6gGVFUClq8BbMMbAFUVA1p2TQYnjYGUmSH1SB01LDC9ivsJukzyWYuutsx
9pv4+dYy5cLClPmFakZArbngWjmWuA3b7B/29pdlb/qVZHvOHi5MoRypAIaHw9Z38wyXN4m5bAxW
IwkkyH3SFi9glSUFyIRuj+gqO5utgLcRwgczOJnPzsRRztvAhxVRf281n4TBn9sGFsuq5xa43MwH
V1VVxLJAdA9wyU26dacNVJS3wq58jeivjiRUJ6INblk3XLl9u9o2MDho0oj4QuETvP+X+5OESuRU
RHNZmu1Z8Ronz0LSgNPDifuOhNEax/bVDsyZ495Y3bACNUKU+jX1URXdVPttBm7JDlFiT+UE+caV
Vo0lDzkfHjez2Byacozn4VXbRrCh7UJqtlIEXbMx//7ZQTwuswxE8rCho8vdD9x4xHlc+LjtI0tO
iAYGFCBx6wc35LZ3Y/BHg83vqS/uU2UGb33dNnB9sfj9av5a4NatD3VtLS7mYXjGoRZ2ExEc+COB
Iq3be+gl3FS25GgPYPTYCzbkfiLAEHtsklTcQFuerGVOayPmkrU49OXQYniesdGcsNZJHMkr8WPF
BN8z2ZYdM4J5Ukd8dKW/9M3m9qQuuwYATWg5QIefymXw/iDrnWXB3c2YkaRwkuFd1h9v27iuT88v
DhdaKsSDgELjzyO9HuqC3s0v7kX23oG2ewVLfu9JXrLNPbapVsb0f1zE/rXHDQrFyVaUS9jrXOlJ
eu/eZfqYUJ/Z8v2hP8gHXIh6hr0yyDkO8aH+fJCc/6cVlA1GHTNZKzFh1kkZJsoyO9Z2emb30G6v
4/ee1aSoH6t+ZWksuskZ2TZnuzJUwR9qDBjZQljv9XGFd2Tt87mVx4AAAogZnx+BFNHSekf8Z024
79szlNZnXA6ohrizsT6VVaNWE8Kg0IKUE0U2sfv3XRJHVbRZgcoP9I487EfWe8mqc7Bnlf5RDJ4a
7fm2B3y3p154AOp2Gq60dIByIbV6Be+XKg2MZllI94Nt0mBj3SnE9GLbdyvSuNE+cZp99qDSwBlo
Q6fX+97TTjq2zhz9rewOd+Z731FPp8nDgXork8B+Sf91DrhHnF/02U7Q4oSQlHkaUtm4z5WHyF8p
+V45Cj4fbw+nOwvC1NAfvvx8UbKA7epynICYK6aPubayW84rl59iyF2r+iw3jM4lbndW6wZH764I
cQP6MdRvfbPrQzebVkZxFRTnUZxZ4WYpsHxc8wZALsnFRHp/Z1ou4GIrof16O4OVb3J8BedFAC25
RQtyAga8TxvSxtZfoU3ilIfEUU4/StsAaiTwmkO062i2hQDHSb2rnq1tZoPV3hOeC0fb3vbdaxSJ
CtQdNFJQ4p6bvXkYL7CEhZXlfUhrFG8cjTnsy7qLHqOATPvqXb/rvvpD8YGI9g4u6Jbq7m37CzN+
YZ4LMGkMEUUxhHl13GjanaqCGyBZSSQXfAfXVfBJDRX2maL00jeVphU0pYGNQg9slrhJddcLL/Va
z+jCEjg3o3P1lBZXWkU6wEwAhGnLdp36796JEgNQ0DhWQDGK303VhOUgalBCCE9CV/7NAsGMZq3E
ieuEH/5wbmSezPNAkaNRqddhRNhkr5qxKTsCPiHfqx6f70f7syL3wkhxd19rrgLS7s2afPn1LQX3
ANzqsHJTFAso3FMIAcokYkR2fLt00GI+ykRAfJ3+3HbB6yyFs8j5YGANTEoHWKwFN3oVUImhkPvY
B4cK0CJwRJt0rW/2uhuAM8m5JBrosZWoMNnucuGINqGKfgL7R8X3CBeRI5EyW4D+4O2BKleZigpW
ajQa4+IAIRRF78t3m/p1GbdMC2n4rG0VZNOAq335nvna/6zvHwFtooDT73ISUcWLqEnGQ7VtNwH1
aWQLI4lJ/RoTYSXF+L7d4kI7ngoqWGh/RbshL4OmCPrUAd4XUqjhnFAfJ+bOuMseBzxG78Zfuh2Q
gjYkOeSnL8XpyQmAWmKeMvKzJ8Gv21O0FA4vHoZzf7POmNYURkhHGlONWKGtjqSxp4NKw1+NAw4k
MlS0sH0qg7Ge+Cs3gQuh6sI85/yKAYlEJYD5rt4a0cmoShKUGjGDFTvfr/rWpHM+HycFWhInTPro
KCQj7FSDoid9LsDA0WykzeS9dFR1U6I4qDKeLM/atZucWivvfiFkoj0OHSrzSV8HCO3SIRnzfYgI
WdgJmWdB2CBa8fildYZ7WwDyUZWVFfm7InQWzayxAjnaBCk/81hvQTl56kp7AiESDRlpVfTdo3Lx
usovcg3lw0I7N8vlEXUA9dGogdnmN7oocKcPeZD9zEQZ/ppO4p3mQbowdBxrK61t5wv76YVlbokr
QlTJVQfLzClS0r2rX6033TGIMlHtKPyoDixCLrEGgVt6j+fj5VbNpIhqEUiwGtVukd3r+kqIvv58
IF1wg4BpRSXoKruMwt5SWB0gCcI1yC4OrHKfQvXPvb34F/a+GVADeB26A0BjwUciAKj0WJhCdKUc
FDveZk7vWA7WP45XRPHiL8hcHjuTjsSwh98tbddgLwuh8PIBuHmMLD1TfFSVaUbQVLmZIiIdzK/m
8P7HdMfdYAf7Ya9+yY6KkiLJ98mzKpOYirtTM4F3A/WOtYuUxYk/mxEuHvVGGARKHEE0sFaopG5B
BLiScFxHPIASoH2I14uMBpcolyFAU8YsRRxI6NgY1Kwi0qI1O59+BNXT7bc7R7TLiAdDFg4pwC8B
4cijH5JKi9UQTXG4hWqth0DJ472mBfGDkmsqzaukA33e5JOqq9aQ2kuTOKf8BpoSdOARuTUpWIXZ
CQYmsa3BpGTkjiWsNQctmsDZBOdQdNEA5XE5i0Fc6eBbiAGptMz7pAQjcZqsrI5lE7OaI/SCgP/i
RpENltq3LaBK2XQcrG0NwMbtF7S4/OY69v9Y4Lw/TacyaTtYCBXaO2gKA7K/sfufc6GvyRyoFrsx
eU2eAW4P6B8R94YrTzBnXbyLABOA/QIiRbhq5oaomoOQAMMJkoUIe/6cdKh3wX2/Kmi7sC3NpBV/
DXEjrdQ4TeUIhrSn9GCg8YNUKSlBT5zRN/m37IJ6aI327Btbc2tw3EJLsnzSmD6/P1I+izuRqh8t
5vPTvANtCulJ9msNoDJ/Im8RR0oR6FS03UNK5tIpM7WccG8BscMg8UkpQwT63jdszb9vpM1t15k/
6doSUlqkEBC5/S7QnG3zchbETY8eENqBzQ08h/ndsAa5XMgMcaEDWgWUeRRtbkK4HI3RgLGiEyEv
p/8Y7gCSr7zORX2n2wQehFuZPTlObyNJphC8WPHLZduoMepwG3gmX8Ey9XqQIrNJaQJGezI85S6k
YrFGGA0bKtDKtj5xTzodA3eYCNu3KzF60Xdwd/8/9vluejEGfkUdYL+l/oOx1WsckXDTBzK/yX2c
aB/aEl0J1ws5FOb7zCZXGIyGLm5BIYRoAEW6bUSSnfEuFORXQqvfAwZvh87g+G/lca0d4joK4CIN
GSkU76HkBTaryxcNdvpJq8YgAeRpIGAE6QAMAttygfy0TewMgIXgnxvNZmTVmUkuGy+bQWoiBSYT
Xdy28h/cLILKd+UyaOGce2mFP3RGsuTnE6yUB+VP7U7v2U7dKscaBx1HdQGkaVeW5UJEv7DI+w2o
KxHpRFgUUTP4UWwGO74bj8Fjt0lJdhwoklKaP4hu9CIhqdqtEUQt+NClfc6H8hjslpEO++FWuLOe
Alw/VK8AQxzM5zFwpg04x3NaPcsn1J//NSJdWpYvnSidTKjSi2GCHofXXP3s+9gVw5UXeh31Lm1w
m37tR30MNoOERl34zuTgl6B+mLG+tvivM7RLM3NicBZcBylMEn92TtHrDmK8EWlsR5+jRbAS5Lve
HnbyHs1J9j8rhsyLYi7bQfgJ/bP82Q1k+t1Uq5hCJj0LxaYuXrvxX/uSZhO4/bLwjctLPq7KVdAJ
3Wwik4LCE/PkLciHYcXIdfPAt1gbOshwUY+LNj7zVJKgqVgZJWhTTEEfkHRK8aGqAvsUFI09ovtT
OYqCLjW0aMLicZAmAIn8Ih5/6XLSKmuv83pXhhw3embRRwTiNpG/+OtiI9HCuMW0ostsekL3nhvt
yre8dAKd1vtxWz2BVwAyCY9rh9PrDPLSMhdYfWgy+KPYYDWajyXSx7p7vr3o1gxwYbRvy1icVBgo
C7AKiAZp1JW6yZoFLoTK/WSFTJgtgIJopnvx5bWYOa/ay1xmniVAKw3wBqF3icszMt+Sp7wZsNxo
70WPqa25IJnY6K8udNNpd9TfIzfcxcR0wVU9QrNnxUGuogpIs865LrjcFL214xDPXFVi97MPYyL6
P5vwz+0XtWgD1H1IZWaAB1+IzJFPoFclzoD7bqVjWBtAghdaIOCqVmhWT9Vz4f1iRucR4QoanSQI
JagzXQYwWYu0VJytyamtaiT5GTi+V0cE7N/6c7MXfgB/ZYjHhGhPZW2LKPrRlfFeuQ33BNxuEPpT
3ebl/ASQiGesIoL/entGr5KW2YIGaD/SUwyWx1i2fZpEDB1RyLUNSE+a5Uasqq0/Zq+Y/ecw6095
Om01+f22WWleUldze2aXW3KSFIdBpsIuJJjDZyzqOCTp1+hUzh1AQ2+9HTxha2dba9v1ZI0G+Wpn
mgetA2GP62NjVmq7fLFdwLJO1YDnatQ/pvkKlhZ460Mgrd3YrdmZX+/ZDpgPODxZysx2ZiW2wSRb
Kf3tpJU7YBpX7jmv3iN4KWRcCcroBIHIJ7/6zUYTgexrcyoPMiCdMWVVRnqkuriUzM39UD/6bO3Y
uzQ89NRhl0VjF6BkXMQxozy0+mTuCzFOfv459biJaEF2oKxxy3zvLby3YD/HAQ2X5Lgy51aiYfkB
4DKwxJzULjaqBxImV7LTQyfjIKW57z2RXOMOHZQngTBwCpMctf+P0FHQ8G2SYS85QI6cAHktyKZ5
H0HV1L1Onk8eSts/hs7Kolpatjjq4QCLMAwgC7dhtQljg6ai3RBZuZWEpP9n8AMcGIsH51b0IKDu
wc0Hi1CLiipc/wyJiHJHou2girOSfiwOYq6vzQVwUM1yi6RP0iJILXRX9Cy3IhJheeukHVvDcFZi
wZIfaerMCzMbQ0Pd5TIRJ+ajwweWytBjUJnEZY2463FkqrwgtU3fQm34oJcQKa3fx37bBe9CtZHS
XyuPcbWE5kk9ewzOnZM4iIJ4gJMlr4DUTXb9q7Kxg9LP1ktwg7gND9p96JhOu9FP48oV7eJko5FQ
AvOfBn147oWiG2foRBO2MxPtLNlDI61dHS5tndjGgNtCXx3ovTif7MEy1+cFbgkBs3Y1IdoEluAa
oWzfnsWlSdRBxSPCKaUZwXr5LgNN71hfwzM7fWiZM6Ez7UvoanRqa2oy6raoV1lD1X74k2IPN2gg
CIax4rnXXSZ4kzpioYm6P3A1fA+3ksRCnWl4CGHj/wA8aPg16LZWu9CjBofTSuRdmlhk5+i/09BS
C0KWyxFb0MFrlQQ9p4a6sZQfFYiB0KNwe1bXbHBrMTQzyEhDW5l2OUnkTYyeDnONmnNJfgMlsL8D
4ZYhyPzzMA4wkKgG36JBugYXfN3He+FluMfQ/xSeYdAqpSkVDhPdaX/GzVqmvzjOuZiPavTsppz3
VLFfgOICj6Aawx/oOWWlk7XRCqxjzcgcjs525SCbm500GKn6nnllWOTbDEriBPmI6P77e9OAYQRC
RkZazvd3ZLkSTXo7R7b4MAGSIxyHtei5GDzPTHCJFG4h0MauwUQsfwn+wRJ20DGk3bRWB160cxYd
uQhl9GHlKzXssAF7phUcgyimidhTiKZsbs/amiluRQHv34ZFDW+vw5awwjbAWVxrKqnLn7cNLQaK
85DPrau6MkKERViarA9Q4pAxfOjMH2H1hN8A+S8Rq21S/AflTN04c3IuEvtFYghBjuwgfWbFSW/u
hukoxnfR0+3BLc3iuRnOMcohVVRzwtgE9PIwFRxDLoqSzFwrMi9FfOiwA18kW2j1tObnOFtOajfk
cjBzCtTvWUHNkMgf8c5/HAPyH2QqdNRbsEvO7Gi6OD/JmaWyk6VRFmEpSTZm7KUyxP/c25O2GBv+
mvh2mDMTRi9NE6vwbsbite0+2HQq11h2v+tPfDJ7Ngy+q1PyW6HGBjjvTkDNEZxbcfxpW6JlpIid
bm85k6feRTYDouXUP/jU2hqe0hP0uehrZHNLeYeJFBL7JZqOQQrLTSkUVbtIl9BYrXxqA1oi14pY
s5fxg/1mjQdCEHwJfDGuG6VWQ3cE3pn8MWrelEGrBasaXW2g030pTH1lp5wf+JY9bhPr0f+uxRrs
CSACU/NDE4DLpNsH0lO2Jha6YGo+dKEACAo/HZdyl3PXSWrtT5mFPuosIB3gnlb22VgpaaynLlqp
H13jbhAwwDyoqNhIQM3CYxGjNAnaqPbhmFSl3VMP0diMjBXpX6N9s1XcbDfR/BHWh5RU99bW8tqc
WGAwih2V0bUD9PVF5OXj8JhFvfCTvBYw9vxgejrNnwMnOfobIhzDvbKLnsTH2+ty1SA32QG6F8si
xvgjkDLhVse0g4dmY8DU8OrTdFt6f1YszrGf86TzGde5XWjqITncJbDYQ9AUUI6EDrvYvZ9ATo1T
trdKtrFQbbqwx+1FYdv3JpoEUZSwm4NymDqKbl4CuMYd+Kd/FkC4vem1fcIrhvg3+uLkldC3OsXc
0snRdaiz4vsB2JHJLnxMd38HuzewcPsGQZGkJcLKuef7pHo5y5qKzBLsElAFQpcvl/HN8pC5Ab5V
ijCBd+vbAJiR2Aw2WvRoQpOj195LFIKsAEhfyQV3NYAWm1IsHqwA/cDtSRdfg6ogaJN0hDq1B2Vl
Vubd6/r55i4UxC+IyHMBUqnM0s8zPJ8G5fH/R9qX7Uaua8l+kQBRI/mqMWc7Mz2/CJ5Ks6hZor6+
Q4Xb3bac14k6DRxsHNTe5WVS5OIaYkUE8l2IPq0wbIDirziuH54YgwyGAV5K0JkieVkWGxsmTZgN
Be8UqQCF54PZ21Fh/gcM4DM+aSbnxiv6w2dh+L80ingWpahouk7G9CM1mXYlfvsREcwUS4oxt+7B
JA8i+4VjVNsgZRNSTaPQ7K5T95mEqnC1HkBNUqiZU8orKEXYv9/XHx8KRunMuEJm1i6wG303WrSS
mqGkh1DO+EzIXVMWVhSFVgQ2vN8N/QgRYGhmB8bcBsCn5pJ0RU8MYcQQ1bWn1jibYXhTq+UdKCGu
ZCkXzgPqIRq0H2ZzACcs11MJVZMgpkGM8Dmj2jGbrnEHXNgyVO/ASo1SroqoauFT69jkpa7DiZNM
tkyI5hrZ65StjH/nz0UWruProCwJGAJYxb+vpYYKCjibNSCUy6MBhC7UI6fbNn/75w8DVZC5rAvi
Re0HCk/oSOdiriNJDsStiLjdBGybDteA5he+PyKmWY/jLxBnCZmSJArtGANmYgiomDIm8nsNmMlr
4K9LZlDZg+oHOo1Q3FlcokDKuyDrc1CuJoFFq08pVCyw31w5zJdOGYVzQ1lIA7WOujgC06iniRCw
UmqVLZLuAFHA0++f5bIJZPTQL1H0H1o7CpfrSNML9MtFuC6bIbHivnz/3calkzxrDKN2hioMyLi+
HzDdzKk8BSBKMfg7HY+l+cwh36DB1u92Lq0FHwTNT3wQeNCFnRDMdETRwbbBeLfDdJjTZdf0Si59
968mFmkbJG0n1HZhoqSSN8X1LtG1j5Bdm4u6aAaFlplgGreGLXIpJgLakw5mjPYUF28TC2wa/LP+
M+49gv//ZwTvwffPkkWNVuk9jEhFaJfluiS6l0Gnd4hP4zWWl98XBImg77ZwY8OoDGAraiIPsqHr
FHRNA8+d30/AhZP2l0nWQAqqoFa9uJbFGMTQuAcnE1yQHWLCJW4HK1AfgvEKxP3Cer4Zmo/il0zU
iKWIqAKGMLzGTyAmgeRQmQPGmynC+31NP3I0xJ3opmIGD/BMpBaLNQlTyvpehRPQjPKuDxSbZbWw
9Ca2NBbsAjmwMPJr/27z0vJAXocSH15sTPouPhdQ2HlTRuhXpXVroWsE6ubEDq71SS5ZwbFDAwNv
KV6excpitQebiwm/oEg9RHDpnzgzNow3VwKeC27hW/NtYQY6qkFRp1jMWAlbJSfM6Lm/b9c1C4vT
kNCUMyPqsZBG+NkAnRFGr5yCiyZmXkjw/WEgdcmR2crg/BgJTBS8vsMAoquHw7+WynHQMDH43yaW
bJijFOgdyWAi0w1rCvQ3TpI71gVX6v+zF/4Ws89m5udsbqSgu7vwbY3UR2FNpwIl0chN8sri0e0k
XgbJtFRZ/k++jIZpFMg2ITH/C577ck8rEIMDcIQ1jVJ3DJp6x6drHMUXT/EXE4uP38csMDoKEwYN
7SLsLULlo2SO/u9n7JIbUEDYBkA9iC3Raf3ucXIWxGEkQ603MzIPghWWkd7yJnErqXdyw62v1TQu
pAl/yTqhM4m8A1Nc3+3xGH+cc72wgzE4ZezdzCdHbT/yZNvGthxB0DBvryzx0skAYSJwW3OsACLB
7ybjrB+KVojCjoPbxriN4meivsjioSPXwCMXLaEbRLE6iDksZy5RyhEdj8Fd1fXBQaelo9Yp4BWG
p0JWTMvbK/WhS98OZNI6w/cDBmhZGs2moSgGTcMRkXvwZjK11NdpH4ABj/X1Ssv0ytZrjaB9Uz79
fmouPYgYrUbgBWCYjmL69y2FYVnKxVyYUY4ESikTqEKM9qmdriXIl24Bpi/UGVqrKNjY74aKog9M
uQ7x7YrPpHgxwW8R9Fc8x8XFfLExb/OXy9wknR6NHNlqN92ETWfVZmDXis8K4fy+axcXg3uG+bW5
0bWEuKcj9ICA9MRiMPw0IwUkIOcMWbN/N3NxPV/MzP/+y3qiRk3LwMSeERNt88xKZUD1xpU6/Cf7
hlASUCKcvx8Ue6Ex1JoAdxqALpsg2mMa0ZJA1gHX+/t6Lm7bFzuL72NIDctAxoX1RJpFpq2kepN0
Dcd96epitPB/FrP0gyk0CmmLxQS1h9FsGyT3FmSP6+gURav/03qWVHpy06RdLeEYNBoKfendoONQ
Xxtjv7JpS6cHki7U3nSsx2DnosOUzzNX17+v41LsAH4+E58fcSTK1N/PmRZmfRLnCFbjQF4nvbGm
4poUwM9eHV51CGkhSZ27qdoywAcchQ6ViudCAYCqVgmwd2N4wyRtG6Z8C7Ly9Rh0N1Up+1MZXglc
Lh0JyBWi2KPjhccj+X19XdXVZRQhh9XkwiEQtypqaJP0z3Gz064BbS99LlCagLISM80a/Op3W2Ch
aSF0moGush4C35wSkLTG8nDgamZc8UKXPhtad5hbVJmMWtPipDOWhwVo/hCEs/hmKJPHvkvufz8Z
P0HM+PkgLwU+ATEFpswWW5ezUhfanAOCyNaLJ3MzduyR1dlG19NVZpTrOn8oy/oGw1VOJhLjysm8
5AGBz55HhVEZ/KH1DIhom3YGPEajo01Qo6s7YfKF2yG5stC/Bbll1PnV0rzZX3xtS6qkkxgsmXGg
pFZGJnAaNnSoIVcDfFNuFWHBCtcYhYH6fSC1sUdYTp51MIlXNkCvRNhhADjdnRlWzTN4IfV4HYBe
rPUgucy3CsrBN5Xcg7Qql/H4dfo4F6G6bmqtKgKg0gooTZ55REW2F6MmQCihkyq6RcOe9XumtSBv
xHxStNagOMYc05jVc5hS5tuRjwSz3LyfgPSAJroqzWoRrRRZ8EsFWCTzKWXgihvr0ZGliD2YXUwf
85oWzMnUqT3HFXSb/ZpWdPJbXN/Biodu7A7KLHDj6SXNB4c2oRy4FdfLwOKdaXya8siMj4Ga1Z9s
jKdq1beIY7xc71K0uKZAnIOxDUor0Fi5j5uCn9PGCGs7bVHpddWyGZ8iFVAOS4kTem0G7dq5WRzb
DuBf/Ng5/VZQSCoPQ3zbAyNSR5+/34/55/w4NVAmZDMyCy3YhR02lMQs5+qYpH4obWFRivLI+H80
sggDwPZXExogwTf+DtRVEYg0y2PNtJffF3Nx09APRYseyEdcue9XIE77WmfAvAJXO63w0Z0RKsmD
TB7lgF5xXZc8MiiD/tvUslFPw15r+Fy4ZLFm6e05ywwQ8e/zwOvGazy0PwegoNICVO0Mkp6d/xJ+
SkOGV7oGa7GUcqurXsP0zWgrS2u8Wpxq0E0P5gboVMs0naj1VXBv/r6vPw/Jd/vK933FjG6fDCHs
91HmRHILwtPa0cprMpE/nwOYgUw4YNE6JoKXy5TarBR62MJXEjBPaWKjkeqfq1owgWcU7T4MVP9o
ngRDb5TZBPLsMCbqMVdS0KCWsbFBWUq6ckIuvDyzLQMrwcQKoKWLhzQgEH0mKV6evHqI2WcaAU+e
9pYuW3n4UoXPknaS+U1N/jlI/T4ctBxeExB/SsFgh3GV9KUOoPo+WmV8pW/6MxpaGFlksmaE0hrY
dlJbk3aB5jTjmwamtYpBzr7aN8SdynflGnv3j2O4sLk4hlEyMSwONitdEp7eC83KlIq6pBv7Kx/v
x1FcmFp8u1wOitHkCZZXHfr+teNXEpZrP3/+918ea5FkSq+EGK3K2xR8/pgSba98oR8Oal4Bzh1a
oYAr4fx+twCty1DjOlZgzoUoHYwo0Q1wXzYDvaBGrjiIOe/59oosjC0cPMerTosBxpoYHGS1G5CX
pFgXWeoEhl/BS/6jP1qYm9f+ZfdQjApLVsNcPO2zZj+VscPy199tXFoStm8uaMyqPcu4sZm6RC8C
2JA0SEdDisSV5wLeaCZOJRNHatRNVF8J8y+dipmBBZ0dSue0+fu6qjjQBVFgc+TFYRjVF0B7rzjA
ixf3f21oy55ImCkRBEjSmV2ydGg8gEICLDOaG3EvF7U7lAh49MYOJuf3/bx0eb/aXTgMlpcxjUPY
NeP6QS8lr+fZIaf1laMxb9HyJAKjhFI7AWHGjyHoQY6AHEpgZqqAte7VyZpAYxNNEFNTQzvk5k0d
Sb4s1CvLu7yvXwwvSgOV2oNme4DhGE/5ndLKfBeLAaJ3E+/tQi6Jo2Rx4A9x126gR5HtRym5hmb5
//wSkBZlf+mVl/NpJMKLo6v4JSoDn3G0+26VmO9S6wnAUzAjZhZ/xvBKDeHioUU9XkeGM6u0LD6s
Ustp2shAqZY53WNyGUJShf/72fkR1+G+IxNFhwhqtGgXL3wZQuEcwx8VKJv5A039VP1gEoDZ3u9W
Li4EewfJHFCM/agkRrEUDEVZg2jFKDddqPtSXfwnpwTTCXApJqpU8nKzzKyMCU0wk6wh5fH1ALwS
4VQqB6ZWn0o4qKj56CDVMCWKEhOtQK9ByBUn85NsFmO9Xwc1F846QBNk1EMMagp3HzjsPd7W69Fi
e2OdHFQw1RmFtfl3oqXvNhcem+vgaOD5kNpdVXQu2Eq0XWpG5ZUq9IVzAg6ZuU6iQ0MGJAjf/eeY
KeloUgU+RpFBpdxDzk6Ou20vqQ4lYM76/bxctgZwPab4UBFaXjad18nQhjoOvjI5XblNMkgCxsRr
srvfDV3yaQbDYwScJ0LWJYq/zyQ88TWkINImd7PaPKrgxpeL1jLjch0NgUPQJZH4teLtZbPYR3Cj
Qhvi560LgjahWWq3FOk+OCK3kVkdoXDiFkoUeRmj0IsIV11H3d/Xe2Fj0QjGOwgwN/7HFh6lFBxo
HQGPIpRxLRTVDYLxwIve67Vrk33XTC1CyrJnmRDT7LySqbJ4Mzg8rB/GMXR1iV+5/JdewK/LWsSU
HQoTUTvAVktf2QC9iPKBX3sBLkV9X23MPu5LZFSywUxrBhsQXWDgh9OndcAcAPrG4Qo+7OJb89XU
4rKVwAeYIixTW28qZxxtOt5MoHQJE6vKb3rQtaFwYZLz70fj8h5iDAS1WDwEy9ZqMoCOoDewPmNS
wAcUDHZnsAOGQ6/YUeULcQQGuFQTcGdkMss5sizoDEnJ8Bhg1vMRPFv2Q7HjexV6vVvJFXawZrvR
0YCVhR6DM1nB3VNla+txE98FT9XHNUTjxWWju4W5MpQBtKVegsg6vRAyHsACQNgpSzfQ5rA0fTz+
vrt/V7WMnkwkx0ATACr/A8fEZwoZPWsQHB5Bo+DxTej2zBltxQP1n5c65WBh/Op3o5fWNn9JUAbM
7HXLBjYvwXTCG1ATMJT+wKSbqS3ZKlD9Br273NXhFa994Ybgjfhfrz17hC83pC+VLCxlDTeEF9sW
J1YZ8ne5jbyogwyKmV+Jji6uDqV0LA0SJBgh/m6uI0w0XO6xOrYPxzVlr6nu/76B851efjSKWRrg
nADXlJeA0GhISCVreFs52GAI0HqxfoWw5ZKXBMvdfCSAlcE/vi9CFUY2ygEiBkTdN6KjFlgij0mN
wqRWer8v5tKjA3ItE1f2L6RlYSrKR1rUo0D8Xh6H6lVEfq5sDerH/UExdmP3/Lu5i5/ni7mF/49G
0oHEecLTmhVezmWvASVALcfr/5uZhevHZO8U5gM2kIcDf9KloMKsca56KHybVw7chfONYAqMLSB2
BxZ16SHVtkGu0WBFLJNv8o7tzJ4dOSdOTFJPZvmV63R5A//H3LKDCIbLBG1kGd9LCTFHtKuLyNL/
uU2J+P/LmpYdxADdhMoIYUTKuJeq+ybQbDMdryzl0s4BswN12jl0/PG2VFMuY3IX8VzQtvc1OgZY
2Eob+UtuEkcT/9yzxqK+mFvunNGPQFX1MDcygfIPev7KTsq2CCmvrOvSJ/pqaHmlOnhYRK8pKDZW
COLmTr9CXn8/4Ff2TlvcIybHEYoa897ln3Ht60C/9kYDntqVkV8JPK4tZ3GXzHFU+242BVUubXiN
SWjJ5ZX7esGl4qFFlgB5B10Go9p3hycmuYQwGtK0OvCMBDyOmDz+fcPmcsDCaQPkBjbteRQTIe7s
B788Q3U21VztUctEttysO5MjRdGV8IwKCTrMA57DiPE9xtevSZleWhpI8wFQAyYRo1yL02BmMSOx
iWSCodMDmWe7aa8kmBdeC7wD4MkArH9GXc9n5cvShgCa0lmEwFAE0GatHs02dit2l16jEfs5MIRE
9quheY+/GKoj8Az0rEht9cyIJXzdIpb2zH12mMBn+NDsmHONR+nC4cOcqWKyGYE/c/J/NwnJTy6Q
nuAllHaZ4cfaR34NB3nNxCJA0aUhlaIWq2rbzZTvg/heLU6/H76f7DfzzmGoAz0WlIeRWH5fRhJE
JmlGxJMdyMvl+zG2ektzelCVgNNuR29kEEJK29bL/H/WF5stqyBFBjPJHMMvDweNe1oDi2bL076h
O3V8ibUr0crPdtnCxuJc8CJFhzlEFAvRHAtEE67yHOw6j/l4mm6Zc62gcvGDgRUGCTp8BoS/v29m
XmlxFE1z3Yisg/DdqH0ePv/+wcD2NHvQpcOYUx6E54jDcHe/W2mTsRZpDLCRPhgQ+YPTGwXqmx9c
OSfVPghvSr7JqB+Mm3r02sRXQ5f3+6jzpdaSBt/IrEm9Rw3QopOlcksTDjW2o347cF/RDlWzZd1m
xk3l7JZJa5n4PHUDkEu1CCetoVhhBjEf17pZWBVDcGaB3cJMbroKBEofqCSLHD0ge9L2rdiFaLAT
rzWiTaR5UMVzWgq9TCstd1RaK8hKAWzSaz8dXtVq1TWeIvlFuWmiNTHWbecE0pMJnhMQWBJHhF7e
bPR0n8fnPF0b+s6sHAPFv+kJtZCk3Y8CcogOzXcqaP9Hv8Z/QN84Tyyu+APbMo46haXigPMocgRN
bJX5Ce5vn69F7qrDTifW2Nhthg0FETWYM8riEGWBpYrET6A+hrquHQIb3qHh2oqTVPtJ90rlbTgk
AM6BzFd+l9UN9EcS9Pa66j0pMZXR30+JjGTtLu4bW1VBQy27ItyIfqdpB4V/IMkCnVbmhDzaxcVk
jfPuHWJpxZuXenhX5Icga5w426uYm+fvDMKKZb6v1Lu+eurAvxGeS/w6OUZyRK35hWK11Wa23wRn
vCeebK7M0VHVQ1TuFOMOMMxEia1GGpwYK8qibj2ptyzF/w3dHP3IId+WPdAaoIUbE3tMtmPndo2V
lW7b2UzaqslOZG9R72rFVu0eOmxvETU2LbYdmJ7yKrF6ZaXrvkE/+5uo/5ji+7byhfQYgm82xWmT
oR8saYklwEeqJ+ea32BEJjDdlt6zfEuGD4hXNOFaNdfkhYJ93thI8obUTkn9UXMMcPw/cIjOYBeS
XWfuuszWgNHl+UYMZyTMVp9zK9e3kznYcbqHeqNVg3g82jMgpVppQyW3hqYVVH6G7pl2ji68EOyP
0u3Q7tXaGTRH4sdIdnpgt3T3r8InamuuJIAIQtMb/R8zkq0g9w0tcpnZWiW9byoNyJBNXz911Asx
Hjrox4IeOR0tsdfy22Fw+tBi7NjrpqWAYTe5ySCYZzoZ8AJjjSzey3vcWy+cnsIYAwJW06tOdmaQ
Jhk9+bXp7jPiVsFZA89FIwHM2Fhj8QEIIi6X3YQrUs2fo4aYSt1ZWryVeGq1ht+X+0LYU4dT4aKx
LchzXawkqGMAGUSBiClOJF+PlZMlx5gdaLDq09AiaMfIG6W2QuGRzKv5gQ9uFrgBNHwhw9n5qupn
ESo6L0VvqRCABtUM/EvqGLPGg4P5/bLzRO215VkISynusg59dVzmP7R7BZIb4thF7cSaU2ReH90k
EJmqt0DJ20HiA2Rd81XV7qh46oQVxh8oOTTlbSW9a2xfyPgGXv3csm2vrWQIj4ynTH/IqpNI8QKv
xnYTTw4kA/RgKxulFw1bFEQn7FKrOyDNG4gLUmyTnWBMeiOdm4GhW7W0hwok9MVKf0I5UxSrrrSb
Ez+P9SbuPS13gtBqai/D7ZUVgMKxWw5RbSHb5I41cCA2q71CWudy6gWBO6gnOowQyLWANoogCSFv
+vgeItYo2VgB94L2ua6FLbpVbSKj8DuyiaiXySc9mg9ZSM+mcSdlx6KvbJCTkskz6zXuJiagYxO0
pfkxmbzIvMPgby5vpdqNIqvIb2j2R1dWHMq1bD9GN5A+qlUrzSGf0Lv4iuAeFZLfQ4K1dOISHrB7
TsbtoGJcaEOjQ1Ydm3hLdavFIsGc0Yidwl1QeBJ6MwYZqtrw/HCX+5g6oBm1BgzK4Kgk8OJmYkv9
e0M2huyqraVzN6a2SVBSASeAcALdymKv0b1WrHk9z3GTfKuQTTM9RYNXQZckw+9o7Kj2BNJyq9Bu
k8hVOifTG6uI1yYue4njAxYZAf1KfInMqZJtTnwqPbHgU6m8OvMU+anH02ZED1ONFW5E+dL3XlFv
FX5nVJhRX3eFp4Dhqew+J+YXUe9Vbea0fWWJ5lmAzAK1P1vVTkJ7jKHCLQ/nVHvsps7iw9E0Eitr
G6vUY9s0Tgx3JV3LzcEEz37si/KDKPe9dEPoHe8LzwBtYICXYS0npmXEFcbN9jS/LaZdUGORLzl1
Bwl06fuSPJj5SdMdqX0OM1fSbpmx6TsZWLqnWJwatjPAhV37WmhrkVdoOF+hlff3JHouzQfWQotP
vzWl/RCEezM6oFpmmqtGQAplklzWPlITv71yByUGBzwre0hTDdEfEpl+Uiko4G+N8qzCPSaroHXI
pCCV3vCicVGeclK8NKOhrUL9GA0NSJwPowItJdONs5VoD9205sOfUmvw4MR4G0FbeBzLFynY52Rb
CbAiQ7YZL4kko4wiQDaYovWSVG4mPaXRXKq8lTsoJ+JkT4bqdsoRt6Llj6Vgdh3vAqhC5AJksl4j
/SmLD9OEiynfm+bFYMbOGNetbNPpZdBvjey5T4WbKMcwF5s+9IkKVu9tiuXTo1kc5OBMpveebUMG
VWfZ7SA+bRZ4gu+N5j2YoLdcqDZGzZwQX7cgTy04+cW0EoPXVG9SfTcZxGLyHxYe5/+AaOcp5pYo
HcwteHXo5wgVgIzNkm1auNn0wKKtArfcu2m+6bI5FjqFcex0lLsdR5d7XfNdNbwqJTSte2tiAI4D
6Mgjz2j9jjmSdjQElImK0QvLQ0t3WoI5iczViTcpxJIQViUbLk46dTT5jqWPhnpTtOAyPsb6qovv
5fG2aCMrVCBAsQZzgkvB/N/uG8QoEogKplsZpAmTfMcR7KD5i2Zw7vNh11f3VXWTKZo1DF6PdyUr
dlk84i9wW4wvYwOOrZnBcfC1epuBLCW6k5K1MVQ73XzT6R6/awygGzQogFXD5MAeEY4VtXul8NLh
bkj2Upe5A3eDYjU2TzFCSD24Ie0BEyiMnASYmE03adDrFHtV31fVA1r5fk6kbdndSQEmKHHy9G7V
6OZJQRUw545M9032RCs7kZ9UY2UoUPAaB6tVdLfgjVsmLxUO3QDYaEN9HdefdrpVEk8jO8l8mrRD
3BMrg1MfSgpuryPiCuBYY/LQmV5iEoBO70Z67sDm2DTPVeCAw7Lq/6TkRZlWSb8Kpjc2umr2LooJ
afou7iyinCkeR31VRg9ZbNq1IIgvbqPkTTNxRrL7Unx0Me6FNqAJ84zarTVGryGKO4UGP83vKrLu
yZbVK1GmBxo9An+WtaMTBCtR7Uf91UAHRacFmDbcwpgQYO0MaImLNVPWhfFm4lHDhCYk2zCNpdhj
+2x073U5WkpYeHW/wRGDYIVHU7cs7lN5L9hTp626IrES/ZYbXoNp+5yfMuUxn46T9mh0ftuvCnNF
ey/MkSQgGDZBSKUjJiDBqh28YVpH+T7ht1V/o9XMYuTTRAtmiqhV4bWlfQqFXvjq8FDku0byakhH
MqyW7dPgVEX4y5EVTCsiuy3EMrt8VaUQPN/2gM3HriYSZxqxL6Yn1c99TV0zX6MeXw8PReiq426Q
DmBLc0d0qg0f/aa682O6g3Jone6I/D6S/ZSeOu02TtZ15UeSJ1K/lgurKLyuT+yq+mzrU6cYeLd3
oXqQyVpRPmjwB4yFPpgBLBGuaLBT5VnmHAyL8AJZ/5m3m3SE99tPwMGX76mKt+uG4UrR7NmgW8TQ
lQR8RwqIySP8DS2PvP4g3UdYvg98F4LL2cTtlEZvTDQP59sCGyuef49BQlHHj68PMTTNZKDllKFz
w77ZKordqt2u4mscjK5WLKBc7anftCDZVrvSTaszrSRPByeLtqp0juzkwI2nJHExuWAZxB35M/4y
go9SQChKNxHwtpZIG5A3bVL1kZTrWKrwrkIWoLkZ9cnWILxA6GuWlwjpkTXNX2kECiBV3Cl4Y0h8
mgwS7IZh0xzajlPi1Doym6y2jfJR7thGhdSXNu3xyRLtYUg2TLsN56hjZVAvxenB9bU5WwU6xmvL
j07cpTmz4dLL4oZDOHJ4FJU/jttO9xUGVYrkVgLDjDkhmDqHeIxR9M0Arp568CfFtsg/WXlblqBV
DZFy8lWBYBRpAWgmHFKvw/SujF4LTXKqyI+bQ6QmDm9XtZwA6eRP2UYCfFurPEJsDSlVq3lVpFuF
uS6rxza6L8aHDqengPBpdWCRQLsDZN/0GXySnlZstOqDB6E9s8JoGaI9vtW0CrcPX6F5kmWv1lS/
VnQ7iSAzUYa+PK1LHjtD74zNAP2cLeEyah6jn5gM/s+EJwDI4yaWXEl9IbE7BO9G+ZoH1jR8yOat
lnlFgJdtWvfyezlC3Q+nMswQJ1O7zoAYJPDf5Q6/rUlXrH804reqcFujR4aSIGEBYH46tKC7j6U/
45BbSfGElNMm8QBSmx7JHZ4GMlphegzIMaHnmoBlBzMsPk1HO9dHh3VbY0KAl+OF6s4S2dVI3Wnx
GXcaKCbfQsgF13jmh9QT5X2A0EjTDwRFX6JDHpaBLVUgcAT9b1If+0TYJVEtMbidXKxkNIl5dm6G
dcoSfDzknP0n7UOkmw958EoV4PeZ5urp5OpQeSZAHHcC2ukD/rxN3VQBAXyB9FuU6Dqfx/gV3IZh
jU8LMCWnN0jdrVDzpe7JwOsVIUDDQADtJ2RJHi8+U23NVfiIE0ll3D5UqrtD1gpwXON3Dj/M8WBU
hVUbfjvdJvVZzibXgCssTW5P5M6Q/oSA7FZNa7VTYnX0oSz+iMKJuj+ZvJcCK8kdJfFpsmshmZvs
C47GcLNWUnfSvFEgDquFM0U3Q3ora25Y3k+pEzabSU2t1DxV3XNNT1qfgDxmh96UFYttFuMUVkcO
j8HPUdwiLHmfakTIKN5qyamTNx1nqA+8GtRV4ZljkJ2K7FhBiFCcWpDH6hhWvO/GPVVeBXyvKR9M
ZW3AO8J/xqq0TYZNJrmRhkPKbeQyU45qoGhwS5FonAdxmhpHiNOQbcr+sUgUW6o3ZNyapgmRv9tE
ecVvZ7QHwUOrHDfZ+MFhhZC3NLjlkzNUpxDVFX34M42otagrLdorYi3nu6F60LTHFojDTLuXB2A4
URVRfILbOq6hCYV5XKreaT2UPIMVr24pHvCwxcQdRwZxL9inPuxrsYoqpzRLLw3LDVE8id7F0alJ
/QKiHSZ1MgPiMhA2NjMrLrbVhLEtel+BtXhSPkPtrq6ZV8qOQe5lfcvHP1mlY2M/KTl24l2N3wYZ
1SvE0I6KQ8l7J8Kb3sWbnLxC5tzi8qobPrA9Y6qgbVgfSOt19FmnN1wFzG8AlYF00tM1I+da9bGB
WfTB2KHu1rKCWPacDMd4ehEgdVKxNj0NUJfaBf2dZhyn0K/JVpb3RXDCHzbGU4HRGZ0N52G607Ua
BNsBLu9WK5itC4Hc667Q1yQaLHzRCgkx0U8Z9QJQtmTkU1E6TKt+SuWmDV9RmEXNi1oSvam017F4
VuqNjtVMc7D20SYvio4Ap8vtaIAr7tdtuW+1M7r3iJM+jGBDilMDYZQA9Y0ejKxdbSGSKXOsjzuN
cVLxFBsc9Ydzlfk5SopVtQnlZ115w7C6JbQNmngCfINj8jYg9jKjD1Wy23AjjVt9ekJu6HJaORFd
zfFEKK/1NljnAaTiwOnfozJdSU4Kx4u4WsqetNYEKb0vG4cEMGMZY13Nlncn6Ami8rOd2Cs4rRAa
83WSyE4KuGsyGqgBmI4pSY5CIIc0flTsnOHGd5IzVU4xyEj5trW5bgzoiWruf1F0XkuOIlEQ/SIi
8OYVAbKtVkttpvuFaAsUrvDm6+foZWNjY2MGQdU1mXnzjvG8zZNtQ43bygeZPk8Ovo+X2fi15+2Y
tT9ezedbtchbEz+Lr8J7aobhNhg3UT9V09WN+03Rc0Zdf5jrQGcNrRpflPbUdFSyxblJ/6rxRyj6
s+1tFPUvp4jvivPKtE+fvBrEJ8s5gg4u47nrawLwOU8e3Z4Vf+LUJJLWs9zpcZyCNb0Zw8VMrvjO
kHL561zebm/tmu57jDeqkBu7baJ0hRI+WnpYlle3OWfem64/tenFFp7f6i8mUNbI4tqcoEyvbUhO
wQU4xtGnzSIvHhHMbieUILjDgSRNbXnS8bkq6Zhov6ygdPamHdUziaN4yq1qt5TgE39u/Q3eVwEg
1Om0Qb+WzlHszT4+V+HqgdaYV2sWgUFME6n0Xe1BBaGbvtkyW9piU+kMsr81ycEtSt/L9w7TdMB/
CQ1pkeGhyzaQDPeLr8nd5RR28tFyJJ0PqGyxr+LQaHgailN1F1ePo/1Jk7aZ6nPcK+Ao+8bDa8I5
VpT/qdWzS5rWkO4iUT5mFdSsny81gJ27fGZG6jfuv9r79LzcV9YHvTlr9Z8hpq0O3mvXD5o3BU2d
bdP6UGdsbch4Demh8R6We9Wv79CePBW40Az2d3HHmhm7dUlOjvakdsdKX7a9kQRS3ynlbfYuRrGP
4xXYzgkYBruU65tVax/exN0xtG02UBMsb1VbRo390KTOl9F/puq8SWdxMHIcLpTGd5bu7A0/LBQN
E/22YLA0fliNj5tqNExmiBEsGPtA0Br2pvuGPVLQjeNxTV5dQxxM7r9ZsRlBDv9QLhDM0s8pe3K1
dzHcnIW5EtCqTuRB72zH+jfnLsrlzS0+B10PpmU/FvuCam6Mc78V21E8Nm0DFHUdXb7DK/l0diAm
En6NiASb5JdHd/1XyAtNvcZ1UYdhw/Pp5qU1dVLzgfFMX2XLZEJzPEAu1pQ1Rfw6su1XD8eGQYB3
j/PRk8kQQBTLBRd16T264gFAqV7JAJQbdetsbDGd51HzDSda2z2Iu6Ji8Vs9jG0WCeXBy6m6aZDa
f8J7QRSfMWNQHt01ZOXvCZGUn6kAy1qYNt9lsc+rKxHS6neS+1xHyr1Wr6JmTvZTcpvs45o/KSWR
sP3KJ8RxM7TDEFBl6FZgpc8mhWCxvvW4k7XqAiyc+rlYD13yMKxBlkQNYBuDL5FLg6k1w6bUkQbP
r3Z6nMp13+n9ps8fLPZDVRUJo9/2TST7T7UJleJ3Xj/m+5UZN0Om/9Rmvk0zKlZ5yBFrGOkeUCzQ
lFeVpniYdPLPtKkLorqgtBPT3xJ/uJxzI3vr5MGkNsyjKaas8zY68HLn8iNioL23hSK8amRUqnLr
JOW2rfaUlM3977CeOogZDYwA27L78IQ/NiyHr/tTCSDcrOGYvhdiCrR8CBoXnC87VJjBFeI5mUhx
rfekC1Yp2lbkOJnf2AvIsEfRd+gWXNznJ2Plo7/lrN/UCAUsS/FT+wq26nW7hu4z1/cLdY7SImJr
rd04xls5PKG6VJv4tKwHlSdnJ+Qy0saz4ARjS7u6E2mySzYWsFK5K+vnLr5m867trgM5OmfR+2yd
JF5iKiQJQFL2oiSzX0y7HoCt7/eyx2Xea3+9Lg/dGRBTcV5i1mgJVT3HOkRPQevSFBQnA0pzm0Ls
SZ1JbYwoZIDn9215wiu3UEN+gorfzqJcTJHWTD9J5mH5RLqfq71su8cmKy5ak2xSp4hmm0e4KY59
MYZ/0qVGqx9NY+/1dLI2dqVC5dHftLQHjtVPGsWhqM/aOn4ythAqlhli/0kKZD46SVmhQbVUj5/J
1IS1ru7L/m8V6z4BDZ1Wc9vF3W1AxuaUggHhalsgMdULEeFETkfC8IFmbFW6PHZH+IkVH2T2zNHw
K8v2F+fZ1PDihwjMlOSfXu6L4jKYFoTFA57EGxuGzd2oVhEo4050X9p0bOMrWjAISiGfUq3ZpEDU
k1IEuXrH1tvNfUw4ljvPkaektfYwqNs0N97z5RIjFy60Z4du3fiDlp3UZ7PHMNyEFAN8aUI76wKH
2nmEsRT9o12qfmYwx1y1u776NItHbSpfEtT57qei3UZ5mcvHFORiSuBKChDzrQmu3uthksPhqYHl
fQ7LITHMS81AZqtvsrrfOM4+8bLd6vUPdSH2BHO/pU/trnHxOht9OE57xSDpbBr3XPdfHDuJZ7Bm
vkoN5xR152Xzp0erMAotjBU0mKLfQd8fe3VnKOrTCEakuNhEvza2OMzaqZb7Ko+AOHvItiRPt/ny
shrXtq62arEt1JeCgbAWXESrfEJHRWlkfgi2TxbWiXFw5qv9mNQzXFra5Fi5Zg5kVRx5Uj/1HXWw
E9xh4G685LgBZTEcXyRb8RD3l6zArJbEXK1njKsn/TGOzyb18oRi0HNelixYK33vjTehmAiFblIL
p4Jb2/8WyzMMtlDeeu3WgXa12ZM0L6P5K4oQBsKoX5T4rAnQTfCJJnksq3PHLlylDJfYZ4OD78x+
nt9o/6aR+K9HSKxXqqT2RMAaa3CgND7OKxQyT+7iaK3vqDBsVMstIWmpT0MyBnpDVf5sjOZGaZ6U
xvC14kUrqdlpu51XdAukOnMzl8+WfFjrg9bvk4QnUk6JEzZAzWb7VlFQKtNnuuLILJ0nkyBF/i7y
nWqeeXFFU+90lLuL9lpaRLJvNwuT5RN622mfGuOa1eFoGr7BZTVbzqFZEBJw3/Ze7BaytlJ9276J
fAIt/tUS/DJLjvDXSJo0ld1MjswpEOU8fNryQ4PhGGLgCzOcm5cFz+s2ww0V7bCRndBUTtp2Tegv
yYJFB5dXxts6Bq+clFCXf33ZBYr3XKcPFcVEl0dAnEtm7SWwQuO+GOOPIkwMDokqRBgF3mGhd9Sb
aU9POaNOMMoimoyH+aK/q7B01F/kuTGJRrJnuzS7AnMBd7pJEmmy/HUcScdDl2Z7BPssrAl8jn2w
+Dg6NdrSZ0GfgsxDexbDtLNs3Bz5FpV1jOVLxlB0YuvRrPc3DHR2IyUAME4P45tnr8liBh7y3ooa
UfnVlemot0+e9QYWGrQ0J7XyutwBeTTH4qOrrU0zF/vU+l7Vk+5uteULM1ngZPcIuZs4cpPYCnhf
BShph3I6m0LbmjZxY9nldL2G00UEzyhXYYdRDjh1shlZzIwgA6AQxBuwgR25qy+8jYOluvgoqf70
QAUzAg6CZVbVXVvBgnLDEB+0gDnhkDyo3UZ3z5l6tjqgjJQ21NeVs55HbbcHuqAPJqh7u2IKrPkN
eH0ZXmjgjZ4lAre6D1ErJbBwBkBxAE9nPfeXniLV2cnBx/suzgLNCWDNS8wYvXBmW5SEQwDaTa2N
hzKNJZcspssjnLiUftvgSWPQ8wHLb1L53DogM7e7skAdSYcbAlxhBJoH0kH8oEV8sbLAPI7Dfafk
gug65akPKtGD1UQxN6aSUW38pepjoQXgmYQEtwud/sHswtba2N2JBBYb/5w2msdjxrJw+2UZNll/
RtFqjJw4y+d5ljVcKKIyNeBm1Oa2/XCMQMHDksH8di9yn7IeVkDXInUJly/W+06kLgRC5c6hK1Lp
BrdrHczLef1j4ZrzmX3RlKBHaYDZ4f3uRNObixKlOaT9Y1I+9INvg1AAhWeB3WyRjYELHrw8cp7j
NohZVOydF33TeGeTATxoFyhEUpcWyivUcbrs827vdpvFYd59k70vCd3zOPij9T0VMHQOr2trv6Og
aOVjLB88Z6ejhplCSlV8+hd3Q/tkx6HCH1EHyHNiClIzbIo3urCMXeT6xan2E1LquomcIuw58EZ+
4u0bJ+FuJOSS8gGvK9L7l2/lT1ZvUvj13/l1BQka/ORXYV/8l4PCwGDVhrOfxNajl3J8zdmBAkly
0hApbyW7OJBqsPYLirs4IBjo0ocC/I1CVwuHFHw8i+ICOOQkxq0EFdWDdjqaKx0J3zXIYn95QcBh
uxtUb2vrx5e4C/WfNTmN2pbjChLKjBHW1Pb4sCqHVQs7VMbQyjVwfEI1Pl0z4KAHL2aPGse8PWW0
w7Egcjf+IM9qHohkOxOG1Fv8M2jblgbTQKYMqghoEZil4WP/kbafyBY8RET/ul/G9rHZQTtEwGgB
vpHKlUF63+6t+mOxQaSiiQ1yArM7LfGxy3dO+4ADGWmcJUNlBf5HtGOI6FALVAHulak+9PKYA9ne
C02Iqu5HDBtorZpqWzskuXP6RukPSWpOR2N5w7yNPY2wHUFLOaxGg/66FFuYdkXblMrOWPYrjCI6
JBf9lHdvS+cgR+TjOUWgsgxQBGn5N6AKERCFCI28naNHpfiwxEPW/lMUwBB40XzZZi1BHVrWjFSL
IYiq2WhepHT/hPPZ5fu139o2uiIjqtd/HiUdVOjoRNJgfdPjSMmTlr/F9HfvhQCeuHTST7NnrpFc
PmrxTs4T2XEVZxhmQzsyRI3I2V7fyg6M5ztu93H9MFXvuXavdU9qUQXd9GxxSLQNSGpV7Qy4uPaY
wLy6YU7eyvSNQFeBjVR/McrjNIYNMbJwjiXFiyu3nQc5Eub13hxhXuxTYR0L5B5dfinSo1agSF7o
YLNI2qVf2qyCNW8Tt2M5peZ6MMSjPT4TVIm5zbCV06kyHmPi6KLsvdkIWf/IN8GAyTpa06vU0bcp
G5tndyEtTaR5WXrrgfayS4zFiWzWbUVXpc6ctqL2LW9mOqo4JSrt/SI2ySJDIA9Q1hQpXr+RWRzW
RN6FnienGsu3KstMqEnDqZ1ACkQwyOd4CSedxE5XsrIxe3zO6980+VvVX7OjX3LOSX4pPaS38nPo
R65UkK3F4zQsgbhbnttZGXrMvmTNeovv8y52/stUir3sbFM8lcWum2ToDb8S+Eymyn6dx2jRUHSY
Dpbz5b7yVnKURRz9adxb1e+z+STFiwTESRxtq5pJ2KSCJP+Iu0/AnhO/1T6c/CvpTk56MKutZX1p
3n5gSGWUMCXe55q+ajyBqVjYB8lA1O8Ln9zNA9J17x06dqzM3T5zp8soXh2uvWfejE7ztQ7x3Ayt
c11zNZiLYy1uef8wdpXPiUPLmE+vdvlX9rdGnvH9DO5tQ9lHprXDSQXU58Ei5AjjzcjPS3ddWBBC
1TLHRzfflVTuZf6sin+ODKtGBHqZ+/ps7GOrfqgS8j/92qKERWr4ElLQPdsA1l3TBmm7ExOf5tET
F9sKKra6yyWYKRNhAVfrdNc61P/W7DuW6F7Kxyr+c6uHWDkZynW2hA/l0opjZV2T4WxYP2q/b6ZT
rxqBRaPaTrukoxOkS52I2DMQatwBStYIOXjAkfWRCzhV0R2XUvdb89FJR7/Mb6t2ZaTKd3kH+ilT
MDSgdW54TSxWUH29IBK66qG0zgLTweSAgMScUFoiBtP2A7Ft3a90qdlFl0DJJrsQQCY7tEQJLPJz
jP1w0pwS0gxFnlXu1MK6mACCuWNB+bASpOMPqmmQ3W/uUOB0z158LJePlZA6mlcMftfi1PTvXbXV
SQq02BJLwqyPcpQf8n3hktb6SddRRLCxqPgnTZYTbHPIVToxQ9YAFSBrA9gMrI+hfqaM5jnPlveo
pxeXeI7Q0LUirfutsx85feMpalP2iAiZhjnsahUa/CVN4XrUIEP4mKG1+5nBqa3iQcv20toZ6VNO
EQ+dG0wtqGPn8kuPk4NaFLzE1P9mVd/o9Eoz0J2jPlkFz6Raod5tHQqcznid2+uczeGCNJa5gqDX
Hmb1YBlPatv6HSvAkgzaG6Bm1oFE5mdBwq3dcGxFUAKO5fJtBGxdeY+x9toouwLxR0c4mgeJVGz2
DTCawp42rWA/BiKxzgy1+btuvquk8PX4b0GusNggC8kUDGrjZzOiUnqJpoAtw4FLDJFV9DuXHqpF
wmaIq5ybvSs7P43H1wlSkwWwg6Nss+mxYszMq8GdpmyHW+t20stHiyJRrr+zODEMFDHlFLSAfu1A
rjPci25hkAWeprVdQOiC4TVQq4K9mwGs1KzcybWHbHg35rdmeb5X9krpnY2uJoFrIaP4z4bxp9lB
MUXuzImfYXoN6oZpZGnWtkFs0YtrP4J//bLuFPJxJbjvl24A/ztqLWxrM0cZ5XW+5tTBoNd38u5L
09665pznDHACQqEncdkc2hanOwjRjEBHLN9lLVvfbyF4nwqAhRh5WV6hOkWgZXCTKtyW1rm89GN6
XuP6taSWmGdf7aJRvmX3yvErvfcX+jFzTDKtGXntJVZA3WSxGcfDOB20+CHJfyyhbYzua0JLXRJ3
jfbLm3o/TuRutpUXrTVCc/BYSXls+kM5ISNagIjL26TbhylbfXWy4WCn0LT4m7t6W3ds2TJQa3fP
SrlbLdd3IY9XBZTCTqFf5mCVBg3GuZlf+oGGAoJBP3QNaKM+RcL6zmFVJCD3O/SZ7/WPVi/8Xh0P
XvdnpFC0UR1/1urRkQhcHzLrK9WKK/wDij0O0PTbLA9LokVLMh5nmgwbfnxFZYU0Ggu1cJok32jY
LIax6RGTm3xWypeUqTg7C8a+DCHtt8XiRpVjkPWflQYQnzy75lCN8cDHlwcdGMiVaeSSBCbzoTKp
G8yXviu2NnhAZ5vhVLaBDcDsibPW7BzDoxw+2SNTDXeVdIJ+IJV+nyJ50f91xC4R/6uN8hM3R3/O
n1s3Cef+RRsjQcqaslOBb5mDdnMFRp+kiSyEP1o3aYNqLokLIuYEFcjHitWGtWDCde/wuGZSOqGm
Z0dotszTf+e0DDC929QpUp57v2xd3TUYZROI8s0rv2AUXO1ztciDmbPLWIZ812OMBLY2IXlr3Mj7
4wtEszSHzV1nSZBQNHNf1DDdXfeYJ0+z+RmnCsCAGaDSoqFvI7X+c6mIFWcH4G2nvxaixdT58Kzm
XME7z3a6mRf1gVK5bW9pAU+E7Hae8ULOYuFrkwRjHKaWKCIs34kXI+qo6uWaoSVfQ4JUMKyHFdzW
Np/yhM0XgpE2NsdPHEZIdUsMwUS32/Rq1FPOttpnvLxX+BEVT/Go3sVTHmI41fqdS9BuT39eUutU
C3d/D6CYgpGrgHay0noelfkxp4upCycszS5YIVdt472Z9Nkf0hhRnpp8ZY3Yzxw5MV+EBjmJF4SC
0Byr5bWjSlpr85o2nMPZlrZfDiX6C+ciQG1L2AHZHmAXr7aQrC9esLvm8NtpaK4rSKMLtNpERe1F
2gIAn9jh2vxT4FW97bxehoY1lTVSAOOyAumYGMsjtmASCmnLjJWhu1dR81bJl6H/uS6KiihpXhv9
Ja4uuXkT8q0xbshgK4vB2oRVdmZ8rL3k6Ka4IeYfXnkd6SXGPtmb1XPOMYrRA49yg8vMxjP3NoYF
ZX5gkJXqrw+z+iLEcymsUIzeXVKcJ8urwMxxsX9z+4mBYsSaGycOC3As0NlE/JV4KY0i+dFS9dgm
TVgVdOrsizdnOnr1RxcD9MBWu+dg+OoZS0uLfmMAuBg2rXtoE9bIqZTQu5GCpj2q8izMvWEePfAK
bdgrK5C2ANtc1nTTytcy1aOxP0/KhyiilV5wMbKtqfz0DEfE9Y9RaG+aC81GgS1H0uaiffU4bTT0
IwO6Xh29u97lfuq+KsAJVUDum3/Wad4yzwcaS3Izn1clCxfrloqGggREwvWCutUyLtXoAG+Mbu1u
RCKuqyfix64z6EYVFCapkyAI7+KZhC6H22zoiEozh98o6XkaDwBUcdx/sXk/dgXMTDe76Ju8mL5l
hW6pJ/ni4iLh15VJd9sZS9jjkblFYcl1aM15I6FitxMiV16KDObJcB70LP5SVGgZyxhZe2Aw+1KN
nsJat/Gq1IMZqPUMfGkDXKtVamBR3vTXvJ9S3H76+jCsqrlbKi6JJbKYp+9FMFfzumOGMImcfCy4
qRptU+IM33ofU+/NI0WHbPsrm9SsIJ8HlSoxy/al0F9HRdcCz1hN6Cijicy5Gs9LAl4yi7bETBNr
IRy/FPA563cd8ipgcLyg0tOL3ZjGn/oiuZ0Mq4dKv0IPIVHwe8X5rZihClJm6K6olPEqNGyg4CYG
JbYzwz6rBHEIrTQ7JjV1ouHC9rR0fJDQw4w6rfkd81G/tjLLDrFTrJvctdVNo3b1Qx97TqSV6k9p
9n9pYQ1RPC4xMwj19OnlHf+rSOYnVyLjVQ01eR89+7fqWhAX2TWNdmgLqX/UsbrA46nuTgzlHMiV
wQelEjYDR6zWjemBk8l+mvUqPSiFHAO3N0nxVlFiXyvTsI0zbzst07WzlelgdE0ajcMKYdWrbB7K
dDtKM9pXYQsmUPjnWyqd1G/buX/KFyYE4lQjZI/6zNxOpi0/aoY2hS0V4PlZQioYNLV7KjsDxKlN
nJrJKRYm9q7GxmpNNiEO+mlkjtWvXVjiqPdUyPxCdR8XGkEO3/nIMCVix3T0YPLu0wylad+gM17d
SZuiWKk+FKZ5AKuwmSg6L/ZT4Ty6tb4EjMvKsBO13I2TBiZeGMBGLBI9mtOEcGyNm7DRteGcMygN
9zR2W9edPzv9bEr1tRbmfDPlvCLvJWjf3bDugu82vwmLi2ZBlVMvAjKYKtitcdctannxNKlNx/ww
3Zgh3I5BFRNgOsvlrrSc1edBk6gf5Uq8bUZ+yvwdZ2hhh7nXT2buKg89IzqZc7zP7iyqGqyeE2iS
tI9eI9EOkzJTytbHemz8JPlgk9jRSCE/rLufZgZYZKwbrZrPTlqhsaClRlJtdahPtRHNM/VRWFMM
d+NeMu0YaYrIAnY+7yfFCtfuo08cFJLw3oizpVGh50RvI5/gIIQCCAweIGcqs+YNL51H2KJ6vCs5
7E2sv5rKsaCtTBm+MWplMwln0y8fEumEzlh1ZclNu4JRzFfVe8prxXeMx+k+0BQaGfqqOHNx+s1o
azQ/d9+d5iVHmp27Yj9lVtB7+bGfh6AejlovwBLQ9CQYtdQs0TXaJewY+1LziyRjZxqU1Eo1rJxT
9RKjT+igSsUowtXBcVdhHV1vhMqsnWf7qjNPOLu/HaUpywXgD3HPoqdWmp9poPXskMIt7WZKZk7g
m2d+O4I/WLu0RQ/5zfjSfCjvsXeAgLY7SuDfhrwD08GAEHWi64TdKreuzTIIF9rD0S9q1dCSv3Hu
+CgD8pM8sJIRUfEK6VYGq/Ybx3D8TPnoLI5w67tJkhOoTRZpuo3B1r3xtR8S8FdF7cM1+2prJiLH
Nlocd5syO6VpkeHVUA3eXavYsz1qDWcy9TrOz2tWUBCpvqSXqNdyi6XdBkY4EnyNojSDpT3Nub1b
AZWz4TJYcbBoUMxl0FcKkt03q7y24xSm0mLQYvW9Yggzao15Ln19sUO0OdhKnaxK2czDi5m6gToB
v+vd/q7HzArQLUZi0vsg2uq6EVQLS00nJKtC7hd3fRFMvpWMLmngk9T69FxG8qok6Zsy1KENQ0GZ
5edd+tbU9U66p3zxokEooTk1geuystMwdpZZhmO53jwq255z2eggDNlxrLa4pPl6M24dV/qedXap
sCza1AJ5rsxvLcJ0TaZvddoyIwSAo3a7GNE3U/ahni0njJ3ejQHIISEbOqi4lfaqDzSlABxOZWzz
LA1TtdllIJBddhrGf3r+HCOuwbPNl1MOcXLGZtpX0BOX+nwc3dtovJe9Q23V7Nz8nzVSovTzY7KU
u2TqyYOaX4MMIT15mqyPHqFY76JPffT4UUvum/epi4PVeKduXaI06SA8IFcs8Pw50KhYlkzbDvzW
RsaBMerBnW4zzO6iMT62LCIydXqoEtLhu0Xdb417bf6orVd1/snQKS9aHVn91dTfiC+u/W7ah3SQ
0YKZLkpu1uh86O6XyP8mhkjWnhHG+qfWhq2NWq2dLwn0Qy+6yJSg3Hn5yJndmnTAK3fXMDBAQiPS
I+XvVf2YizxkCgxF2m6Z3xX3i8Zwb64fZtVfmY8MZrUDREBAUwUmiurEvE5UcyPBZr3NartpfhSe
H/RZq+hH87+khqXGNkrrD9bwm5VYh2L02mh/9y2oev8gYL3s4kSuZMRluy7oyT7Z0o1A56k0manj
B3i7TOaRDhUyOG+jQX9HRCTCp+pXJfUwtpHzfq65RtX87Bknar+OITOluA7KeRisjQn0RFHZMirB
Kodq3XskPtlfGojKqofXG8O0/bbqeSPG05rnQd1vS+H4/Z1GARHiX+vio8+Yl6TtTZMnEJieCUEk
cKInuTV8TRX6v/7u1EdF3izE8lZzG+1rnv3003cNJBfnoWU8LO3B7C/a+qnK1k/h0qpxCepF+nlx
Vrnm8cCgqkV33W3Q1LSMkCwgQhg68Ou/Wwc0a3mNUcqvPXJ7KKJMfMhyDGG8h/w6VlcsN6O5wf28
nXF4AzpN5l3vctbeHfW3HbCO117b4lyj+b7rJfWtbR2g+xXGMfOKTRdmGwB1ThMIvRmjBUYuy6D2
nfObFuYx3wWKTruqI0NXTzVDqDY4S+/dq/5tC4Oij9LPMux0hziKYfvq/DGFSCt5OU1yLpmzM9rS
H5wyii31VHTN3uaQkPMiZXqehlen2yrNw9jgJkGVwtTQ4nFJ5hdVP+vdrQK2TSFm+L5MIzrGvrG+
CnSp0jvaYFde96krgds6VJVA9eNXRSxaxfNgI4WPXzDa9hvwSi9NOJpTNFMEj3csvYnWNX+r+/dF
LSOFlyvb6lDmy47/HFj4cXvWVRjfRbNTlX6Dc7VYHjN7GzdM5t5Zi1cxrD6g4pqitKTOHO3ATP4m
l8ZxepmH+YR5B7zw7JcFrHCqPtTaV2bnYSYPVYy29XHOBAyAvS9LjSPX+2J4pIDZ1K6OiifeGlM4
Lf2ug8FqJqDTWkEOz3QTVYlT9YFB28+4tyu/nenV6p+cAcU7+PrCuHaTDhGcOILR74RpWLe92cTH
ZfkqnJdmYAMxEujB9g4qKLumfrfKiPl9vBHNDc2/NB9GBkS9kpXe2c0Z32cuoGJJlFslBM7N9F70
Ec6Tthq6yppAKkG+S0TUCiTF24obsc6kD3XGgmLHKM8V57OuA2t8acc9C4f8LH1kVKmyT4bT7jT9
qK8RA+7j8mRZtGHt1VJ3hflgQeIP7p+4e8HETIJ5kIDwussP0iQLxG2qbwUtw5D+6+JXXaSbnBtk
GkRVJPP2SpjymIx+nYBku4aZr49cvjgIOEBPoti5OURPWsM0iUN9fioZIVTdT1u/eX2CVjQJYxAA
CYC+/kMoD8axXYpron+gzjMhGhWwJrpRvpyZ/CswOaRpb2DUSgXehzuxMEi+16rnth5xGkVpxKKE
hNkx924V5QYGqpulx4Gxpqvq1T9cXmj2r571Yem/wFEyaehtuzugP8mfpXnp6+eSqoC335m+YCwY
kLpjLJXfYzIQYNhBVoUmJCTExPQxeaFh19iTFZtGuru1LxEEKccVRcGUHrQOAN5iQ16bhBWiOcU+
lt2XdAP0EkS6m8JRUKb/HJ3HcutYEkS/CBHwZksSBOitRIobBGUevPf4+j7o1czEzLQoCri3qjLz
1LrN2q2YL8WuWFn8DVB7E8W1kO/xI0TFR6TgMtFoUc0vXf6VmPVBOqZNxTwXbhPRaeqVXn/pbLPM
f8P0GmmbofiXpl9G+syav5jKrRY2WvY3dadQFmZgcNF4q55cs24uQpoZqocywnjvCD1TSnmpM+er
9F1TrPX6rbZOP42QIE51yNp38qmWtlZhF0ihvDL8D9M/GjjiJPUhizbjFatz1fxHp3nwUXg6PKhb
mQhPPnKuofeLykHSl1G9apI32y0XLdPyMnoZyZcRnQejtOvub17VIOGWr7KjVe9SkTwWbvxsWAjh
ScIO0MUFLpU/hW6vwdOQdKci+5TKM5WUVnwm6bpIVsiw4IMFaWtRKKNiYgAMtciW+s8Y34VWXeIG
TES11IAqFw3xwbNE+qJ+expEickupJ2ROk0GoOYnUBnDA2cwK46Dr3L88KPPBkk9QJYyt0lM7hrE
Q30CfLVRah4lYu7juiX0VXpbsXNj+i5Vveka9Ifs3UYv3f8hA9PzbzLiK+TcTLgGLGybQlSkXROj
pNLpjLc02zQDEZ366df5SsCKmJc8gAa3c7COQalTvsUi9i6Czu58V3wDeJgj78lKa4h/LXRUT6Y+
uPGc6WAhxuAlJ6zIAUwCtl8Q/al+aukjUxdolGK/a3EZlF227MNdrR7TfkOaZkTDrpYpNo7I0Vmv
QWrJYm/XklAqMI9Osvl2ADTUH3m3GbSDmH4zbZy+vRFjZr4CKUCNiiBMO6do8tLQNpLyWRksf+I6
WZWGjWO0LzdYbyv1I2WGp6QFkg9LRhrH0IkUirjYuKK8U0i1NyGXjW6e2XPhKb7M/k7uVDK+5clh
w5NYfJoCqajbEF+y+tLpL5zFoyzZBEnq6IfhSCIeBU4T/gGlhP/3oiEAZFss8ESzA+2gmE420x8w
/zY7Ax9Uj4SnDcFeQ24BTEst8y2OZ7TWybqZHXYOECnNwWowELbfBYMbRISCB5XZkDX9oDUt8uEu
RYeeWMHgYXlcm+ZHQm2kGAxOzE+9imwhhJ5i2qLp5Ap/dngOw7iPWvofld4WwIk+yuuWKaZOykKU
91D/3Kh81AOrsrGxsMx8mfh8zVhr2Ui2aJS7xLBbYZrcjgW+GeEosjYGb1wHPoMIl21A0kjNjl+O
3fDc2Ql9oJ9imkPlUrRn5e3C/KJnH6LIN0XLWUu7VOaIETlQxU8FUrdKqR6U30w2zanhF8bby7w/
m5ZsqdqWILszVKzWfM3IW1O/1FH9TtnpQ4MpCvwPUToMMiH8x5QpNfmHUv/+Hxni0n7OJjELx9ec
T+sRvfiQmN0XauDkGLoK7RES+ijmWTQbxOCkMf2sL+N8LxBxy3MsyyuvqrZeGyHIfbbduhCkXcjG
WknCGjIbWPka9VkJIBG+6pioa3KJ8LG3km0XiySg8VfrwLYaLLOPiFY0uAf+m7pTFt+G53QBLTsn
clx0dmOFDvZoO8Rqk+rvLmaGzY1d+7sU91xc2XL0rWPBrkK3o2CY84ZDv+31Q6r8RbjbETFjo1+L
EmJVNSwKjD1J0Li9cmz7G6tBo3JTKSz/wb7JTAefHmAUQbmlQbhJ5KeQ/6apSZuhovzsO+ZDhEzS
0E6rHoPVW9Z2inYcGzp0XI3zC8WYuzk02bWKfo3y1QX4XRJeOPOYghWYjgzicmU7jRtPpCImvlZJ
tH/4GTuCrtY6IfSPnUgNV2ZmYthG3+DM8cJ7k/1W3aHlXDLEQ1jyxhBnsEbSt/2nBxehrHnP9kpw
HKt22TDjVvhxvDIWQa0s3yU6jx0XMS70jNp6qBj+sqgFqTE9lTDWImLpY0E0WEmYV31i+bCs85i7
g/RlSPQNOjIAekt9lI2VhdEyoKHtWzdBuQw+JJ/dJIgm1j1EeA0gweL/lPcin67hZ1Kddt456HCM
uT1YD0P99CxCdz01AoaQ7JAGLS/n3cjOAU2T9WnVa1N5jsmTwSYGMPIuIXpHz/mvrvroYwraDWs+
13lU2Sa1LDqR1XNe/TaBmyNZBfTfWmRhJIpoBW1fIZjFe1wleNGCc9c6JvlI/+B1XwzC7UxYmx7v
jHbIp60nb0rCkPm6zncllyZrFWxRcYuJqEpDH7BJhT0gbeqns+/jnlOYOcj7qj0JCo7zSkBWZZ3f
3RDoorQlSyfwvf6MSB+mR50jfbGKliHio0Tqi5O1h+e+z39ST+Wg58UvHZm6NghfCUJ+TEM7MlyA
LLy2sjupVpPfV/M3gnWYAgb+4jaRKUb3pUiads1qE4UICoOfAn2mFVAH81XiY+9sMZEd2vyHPtoX
nhl3RJLvY5JB7Wf7K3Y5cesfH+EMPVxudw1Xfx3gGu7dcebLaLYaYhfkC+cLw9tw0SZKHSVdtWjS
o/luw2sjOF66VlqBPO6ywj0QtoiR7Z/EpWXAeuW58yHLiEcmSMwH9jVZ27Y9ivRAckc30++F1GEf
EwU72xeHXUNrUGanUb9r2i7O3ZYpVpQ7fvOOE1AmOt8HYY7xmfL/jPmd2WmMCZTU4iQeezBOk0J+
w/z0rU8MnEVysdRnKPzFRGbHiu+q81eB0EK20THK45khHqPq+1b6FkOmtCxBu4yhPUm/svZkmzau
DfAM1qqpMXTvawp1BRtdn6L2qqsB20OEiBI2f7p46bvTyO9jad/mHJ2wjkWxTbpZw6qThGVr8ToY
9m3swixoYypf3BPSZsLlhTemFDmR6K9IF2dpi/pnLmUfm4i28JVwWZFSNxVUDP0Z6DiiOUGZocMX
4t3FBk/JxR26zAc3ZXAzB2QToTnr3k+HUJsmTLmm3smEci2QBbesU8qGy8407SDt4N7QKJnVthxe
uhTdfO0LAlNEfJvnhGo+opWOaL1USomx0ZatuKOi6PTMUSZGEemJECEJOGURIndT6aooxyRizOGH
xUWWv/XBBs2i7073ZMRqzLSHrF0V2T6WXQhJU2sP7ACqbNgjzPO7C5CPTAQZI/+yRRCQEiQvNeCh
WNWUQvhkZwks3pWRg2FTo4BRJ6eqNobhUJ4ESyO7UzPSsUcNxdRerq+ReJS0pUEKjPYzvpCw4H1v
Lerdhfe0+o1iwu3CCnwyLYfKO0RkgSV1MJpTf1JxulNUagc1JwyxNKtTE258JnH+WhWYQqJNZ2t+
GxbEU2adFBzZzUqLFzjuCrutWOTuytG2x1Ob8c8+Bty5GFT1tzWRiH8ZUE3gEzH1xlwm7yZ5G0Tk
j/dSgW0Q7joF01sacaziisHhMBFPYop3HIZtdm3LFUgOb4fsjJqr+ivuUrPZilCByDbd+/wx4NkY
4/so7lMmr3Ym7nQfPNk74Ufj2IJCoFqnhuI7d5jcsn8uN5xR38I9UKAc8b7pu+QVNnZFTLB2iRC0
oZ1g47cCd8JqK7g0tf2jokrh+CxWFFJx7/Ttxr97DxMGW7MS64eaf7G+vKw2SgKrYpe9OdJEQCdk
0tNViG5H4/wmvGb+TLdkKw62Edus2SMU9hSjV9JRJ0AXGKzfIlNXqtQ7ApF67ITUF95gLBMrR+vL
aBt2tQehbaX2CHDskMo+iOUWXb8SsAK3Gms2GaID+gvHp8ZL2B2HpHCRvotwrdwzbCBtv/L/0GUH
7Fta60wSJwf7ShZcwUggg7SEB0dUxn9bv2nsmpjbloAuw567mD/OFrcxXypmxHYCakT2d1EtpWYV
f8OB4ituVjU8t1PIkB1b8l97ZPtJw2KE0Y2wD8lLplaMhFpytPWZZ1vbwqBp2NLCTEqmU3OnPZkb
VF6mvUxVmPZSGLUEGyPmydbRw62NxPoHV4eNheYqIKqaKVcUX0J7PeasVdtipe8e7AVmnv3Q+l1I
hBSbUYb33pL3hf/W+xbD32clfvscQP7oBFJE4bEPy58x3PbjS0rBeJkbThgyu4zVyvhGnWZtw9yB
bCNFXLS83gRLqLpoLyTPrkBP9bsSliEv7sRdpR54JJlxRtoaXzWoV3gIdb5MUQyL9pz7G41cVL/R
glOC2TFhdoNLVx63gTICXGxWU7iX7UDfMghAH8Pa2dCBrnMCTT+YE6bkECKYxRuzoXJa+6+oOkhn
1a5d/OGafmX2b+WL/G9sbR4r7xLmcEccpd6Z+TKsXoG50T8knrzORg3eMd8mlFFYC/MffbHAUCOy
4Uy0mASGK9k8PEWSemBylTKg8t0S/Vu0yX7BPnIMavrhZRifugr1ZaV2K6P8McEcnfGaR5nN1W/9
BH8jve1hdmT7jc3IkpVk+i2/td2ZLL5Q4xVbpo/smD3Mk37s1LWhsJCWn7Ia/+qHaFu/1qWvdhz8
Zrdiyiy1d0W+ada14i4OHjrnVowFeeqo0EjFbjDYKhixFjxcIfo6dCqGnSqvvlNr2+RikOnNXZyD
DV2SgRa3Np9W4jTvZjowORUBHnLYbzURt/1z/G2sG9ZrBtB8i2q0n4hBEAg2T+AsLWa2DIpWvOCS
dROGFUJ9riyzy3BtHygL6Tf6Id5BqIoSRfpEJIGtnEdP21r9PWW8R8Xg9qxiGleovYvOwE++qONL
E58H7IbCl6HYho+QqNIguj1Pa9yvGu6wGGNVTq6xcWIU0qkGRRm+vBLvKzfxCkxTWDrxu2SKZ9CD
7dE4dFtlrMFLMSJJK96rQzyLxN7R4ocXM2pPLHyXWDSVzq0UKgIxd8IC2BwCXS6HV0m+G020z+LP
lmsGL22ql08lHnHRf2u1sjMqyrAxmm2S6revHkKD4WbFRIDTUpc44Itlp2lruSo3Qz43cogBIB3c
UJWfyZhu1co8DM174P5Ip3I5YCLNLIFjteFr0zBwMXRVepwi9HlTYSc6wYLSRyaRCd6BaWRmoyJZ
GzETPpY1pApIumJtyGjlRXrviFsyMfXy8RCTrkn5BGVsR6SaTcYiEFfXgaptB0F7FYKwVSoT9oK5
DDDt++pbyPi8EwpIfO6CYYGWtFZ88yjzrCWJ68f7Mjp7TDnalHaU+b9vnkcLlzdfnLBjzY2B0aiy
HjRkMjRpmrikIicTviOjWGgj6aFSXxCZTuAzIRjqIsXhVSpeavAxDjE9oNN4dsrBrwIIlBiaTNSs
FUKD5f2qzTtVN31D9sNpEU2TAF6ndvGUvcK8EzG4UbYtoxZVOtfYvjQJXI+2jdKtUJrgO0D4fcfN
1rL2XfejUxlgccZTEEzHUbJRIBchwfViFn+CVRQTyOloMVcjC0NribyIQEDcBGIo8Pkp9IT8qxO7
tc6oQy6Zt1ws31Wnr2JqGaHB1wRtUJkBOqET6GQYHj7wpByLfmdgo+Hn1OuCoQ07u4KPoFhHeBUk
42CGX63sZt4h715ythVnHS1dR6K6hpumJZ9Nfmyx5c3OuHnA8DlhZUH01JUNvxicOqt/hd2vpJOL
PhVTTRN7NqrvvH54zHxoQAEe1MNZz+ir6n9tsFJjgE83uc/IQa5DuhXiNyncWgws2O7hCxG+mhrm
YUOzlotb2j16CrB6poqdBrrh0Lp21HhmJREaQrQP7wxhSP/a0N6Bj9SAiJqFhXeARAYDGUetCBqt
RONb73tYHT1y7SfeMEn8FIxdPFKJNXx7T2N8FpOj4Ausj1OziTFe8VeSdOCUwOOrSSVRoIOeewzV
2azgW16y4qSBVNGKnclXUEA/az46nXmWM3QfUXyOygOcNz7Kt4blelYY/OE467X5oRBtqfjozYOB
BFbpdBz7qjzPICnFe+iyW8pcLGcfOX3kQ/LfZth6lTKAcruvw03d/auZWRuDW5c/aniKmPM3FsIK
NLSUWW8aD7ZGVEITdyqcXt2R2qdWfxnyP4JbfYilce9rL3UkGVFsCs8t8MnVx6LZ98Hd46Q1Ajez
3vCrK/V3qNcpRqDJ31Ii0Dwmy6G4am20jJKtHj+FMVwHxWvIzhi4FhYzXFnDRYUBZfJE+gMPxY90
oWWrlKEI01P99kXLtQTLJjk28SCZxCiV9jq0m5FjQJFuSXtmpRRO32oVJ1fNcPHdLAx1WsWzgQnd
m1mG2dr42BGPWdrEKLhHZ/cWcrELYesIyj7O97K0DQUKq7fpP+MZNJy+JKBd6vgqjb1n7oLmaMy+
ny3+7Ni4zRJ0gnIdKySz2o8Y8l5mObGxt8LN7G4M15jAFgrjDlN8BuHRx1jN5NqUgH/yXwz8C2dd
n7+hVOXyEz0n7fbsvA6lC6hIULCKtRPjTRn8FNI59XjbNZsRHb0MTAO8EarBtObhZQy82TyFkgOG
lqM/3xS1LaTE/AbS+zOUt8dN8YpwtUP/i774q5bhv3k3aMZcGB2CtPorAcYpGIcE+3NOFt0iL1jY
nrUPYTR1mivQifkyqUKtWzdlTAgaGR+ns2e25wgJxMTBIQx3g56zNUE+XjL9OTQ/DfeXBr9GuZGE
LeIDpqB0OE7matS2fk2dhfxAC4/XU2Sep52Tjs5JxAnh72NCHlX+YYSP2Nr22jUZLlpwzdExk73W
P3ADeAzZVA1k0VnyXfitKWhdYolq6jCXxAxFoXeNCUhIrbmgs9CoFcrgQonL/nQMgBTfDynbFd5n
NL60wTEaR2a6W5wrfa3Jx2KSl3m4HmpiyW/J2wKz1IloGiA3ECc1VVrOSGsLM66Y19DJXgngQWgT
7cliCGuFX5Ix0S9s54FkDVWYyrljmJpVy4pbSfDuuM+NjvjZzuTuG0W6fMD5ENCUnpDSAMoWcCq5
1cwNWCLujBKM0j4s8lXZCwSCJk+3O4U+JdLNcC1ORetKxE8c3de6VW2O/S1NrI2Y/PnNX0S5Z9Ix
Nf2vztx4sBTbhLpGJkarQrvjCsr18sOY6s2gSjZRpZ42Mpa9etFbR9l7BqK+DMzIDqRzOW6l1qc8
+TXxZJoqEhK3YxETseqYcK50IiST5q9oCOSew6s3bRPpWOLml6pXqBRrPuTTk/qLj+mhntFpMI0N
+gQsUXtR/FBALyN6TjT2HmGiKazPDQ78kkpwSCOAnAhodEGxiZl8Yqzs2fG4NtrEIYPvlExySfqK
2P4iSzpLA3YcCQJKi2Goy/FNVKcWuIUZM9GJ4Ev05yllzlk85FTEtgvpr5puMvafBKtYP893G8NN
GYGM6DZtTLpWj8lAxcHRkqFKybSoGZNxT2ZCUgV3OGoMi0O3TZW7ZnS2aiU7z09f8DUgVhBM5JYh
M9xhoSFO04O4Y3UKX4Muf0ndY4jAAhALmU5qh6YgLbtEcKOEajQUSJiKwrYYeTzQf/v6PDMEm+4z
SNA/a8kJOrz/e24MM4Pd+AEf7iRLqJERKeTGw+DFCUfejk5Rj74n1qRmO8kzbG84zxKIQdWXCzyf
mCKaXEFMegmduQ2tyY4blH3aLa++BDA3SK8oAui/vKCmfTSYqznqUh+dKk6WGsdhUH3LwrDI4fU1
PUjz5NDDU+wwETTptB0rtOrPfto34zlRUjtsHgrvmGdEbpbAJNI5qHIAiKzESWnfZHpr2Z9oBVK7
nf9C2AGiclqmGFQTBQ7nvHq7ys7lhFcndSXvPAzT3mw3BvWK51WOlM8ZpNxWCDYn9RnW7dJEQJFp
u9XxnaOqN/qvREQ1QbjruGzZz4DLk1Et5gCZBK2ITK/52UUiEl7Bsk974qGeBS7P40+ZMPtpBgzJ
rbxJB8b3UmV30LzbTDiOGjeKcBaKZ4WKpg4hRDhQNHA2jIZHNn6bEHB4GS0zgQnQ0bLjiMe3Fflv
3qxV1CeOVVlwzYZVIiMOdIJb8av2qbHvCvbdGt56AISO2ZR5cuCSSukohk1zU40ekvhPEnx0VH5M
oCPupFIeqRqtdU3TKPRfao5TUCzAqn9ljXaRMt505B+oNJeQjqEynzMDd5InTBh0x0mHOQYdxAAk
D8SMZjtQth2BwUSKnCw5SjxeZr42UvzlGCRK2PABCU0zwZZvrjX2yvvZAYZQX9JpitYav9jABaT+
ZjAAeGax29GjYZhLD2O3lY1v1UD9885hBePnnKBJGK4UrAvvaTTKwgRh0mkXuXKHAcoC+fqhQHB5
KlmPr/oYDB7IGmY8JO3aaO+np6H4nYZPcwaEfoTlV8hOOPkQ68TCd55CPWHYvflbqbfE+Iz1U0iC
cvbRsmkBl93R8G+DtGLNAsFBrxXJtRJL1D8NWnJoQhWnrrmDultoEqvvthVznKjMKcaZD9jZQDgd
fMQ/VutO0aclrmNiquVB8XCzOt60gYGD+VxXVxxJzHBwNAb4NKPr/6OGaTdQmCjqJhqOzCpZPZJ4
6zr9Z0y/KpCFeKMhveUeSVZzdKA8qAUjNvVHotLJj0xJLarvxKS+gFrfUbFvlPgjTMAQbwmj195j
MC5SBXDxUPYHCypoUuq2lXpE3uZw+Uy8QcEgNJIOd5johH2pc+l+m3Sv+R8shSdZ7wgGM2iTyG7B
kNTk5IdKIOjLij+mWjs5+TIB91iC0xsdZIHCFc8yg+YODfe7U7ZPC4g4DUuHjgFHTkmdYCC09PIj
nqNimxMZQ7XuBuZQJyE8j5wXqkpyWiC81R5bidGDFzuY0deDzyPEWt98LBeDcB6NlLAaXLyhWHMm
SlNqS+ZeyHR6G+JEfxFVYN5a2JUukBCQSEv1ME2EP02aA9GBoAQmsSEvWekPESx0kd+rgHR7z9YF
JPbgJaJYaxVcCIaV1Qav7rJMnvO3Io7/Ak4NX8Um3C31+SlANVeX1pRue3ymGvObHsQD+GsQtrx5
uv6dYAItiV1TivnBETR1IW4aj/T7MhveMgathp43ZTwxnsUmdP3poDEKR7SdM8DR2iOjL2D5IQRQ
lc+EqlapmCNyircPJb0KsICDHppH8DllX53wFt8wZDX/2EfPOORyw21tBfem4coFfsaizyWKAeGz
ujqaiqtgn/AR6gjb039NTH16Qi0HYCJJeqVJBkaRajhHboK2wslTaHe/PXTyu4l+5IH/K5bZKeuA
y1D0+XZ6reFkWvWGJDJfLiO/uHGzNv3OeAUihgNqauAymjs80dgGRr7oZnBL/WNF/yK0YL3IHBYf
I0pzXmY+nE4HnOzgPYzqp2t+Te2qlg9SeYqJKSMDmCnTMAqH1jSvAZ5wI1AOmq+sU77qgQF9AV9f
lHhEJ2bgzF5agQEEgrIRFM4EhDxFTQ0/EuhZDOaF6CKihPfpXvfMlQ9v0ULSB2PiUrKQhptvRzW5
GtmfVnKF++Ixp/0JPX1rsHylg7DXMSY3mbxP+B+jGUQhWSsubkb4XfTA3pZxQ5M6NXCUxPWN2Hup
M6PkMsJ/ACHNdBJT2QzptxFIAPv2Ao4E5hfaRRPpPONd3W509qr4QFxCprwcAAZ+bYn5Zfun6Q+c
HgYkEF9zTf2uBKwHaW1luOvjDVK/zqSrgPQfHCr+mnw91YwBYQuJR6BFWlQE7xC9W/mh69eJwLey
8UlkAENJtiNBEsU7m9KOGD5+c66A21QeU+016QUT8ofabCzm5Ro4FR16XwVbItjW2rUj/0Nwie28
yGMtQz6fExZvDVZ7Iz21wz9YRg2BKsP1zLVhniAvK8ywMSg2jYF9/QPzFpGB0DrFeM/NkgkDJXbH
1VyEkFOsDftBCvUO3mpvhsNSgvnLDktgDOKqJ8Qfxb6tQyExgNDnUJoUVxxuLJhTil2f7UP/QwbU
Fz8M5prtt86X4Hdfk34Pzaso//UdAVAT/655hD5ZGhuvfQqoic3scGWoIpi7Fk8vnHjiLvSXB9za
LX1p9q45CoOpQVBNMdCeW+GtkoUiTdEKr7hjtvzZan+RwJ5TjAYcIH2HZy1zDYzPqXIlK8SMEb4T
R2wGTAhfQv+OsXjPTjRR4ENyTolGuMzUqyisqmZbmDaUMiF7tOa9if8ZI4FK7KtBAG1pyyFSBduO
Y6zI7BYUXURwActKLD/Y60q/txXHPfcUxQUvfYtMJQMKOvf63a9AQbhhvM7bT006FIj3GvlSVueI
BRtaA8yN9QUOxkaRDvX4hwO1Fi4Zlgxr+FbVDd+9P32LmLCYeHnYQmVtHc/SIAm+MsZaYPygPwXk
vbr8QXcYoVrr6q1sd7yQWXQZkufUuH70XRpLT/+sYwjZoYt1PEzftcpNOy67Sdr0GUttwq3Uv0Sc
6fItAzCNj2v4hx9dHPaAM2SZlpOpM7BKfD+SfylRASfxoHHf4NyQ+9tcVFMwR59jp9CT7uANHQMM
dAC+/PgUAt5LLql/ja17Zd3ymExbSTYA+j1JGihOr0zJl55/7Eq3j/cZoxMLe+QxBANWELxYN8Ze
MA+QDdu4R21n8YAKoHmX++2iJILQD6fAiHcjEkbLjFEqDyYz/OAiBUwG/Zvke0QG8V7g+66+W/Gq
k+zWgkthvHnW5PCRAU8XnVBkysKB0oclL1bgTOBIZPbHQLbnOunki46/2FuY8YceblqCA+J0Liod
h+lrKJzM2BXhh8VynxpggsuptAhptS3jCdVrMPcZcUQxgOF7G2qcYpjmFpl3zJVrFhfQ0WDbKgAA
API2YE7xPjHprknHNPxzSKwt45ZZrPDQhE1GC9WIaAokFD4k6yi17uCPCzW89oBN+1uJGticsIIZ
+nLI2I61I0sVGhcvtGNjK2OnUQGxHjgLc0KHKFpFds5Q8OVKO3jE3OZ1fsYGVxi5Rg04k7LJWydo
mB9rv1F2iC3H7J3QcGDN+kzzROkWC0sRssGQ3ljM43VMGVBYcqeasWXGrdHPJkPa8hmb60HajCxu
8XEmk8CGKM2+JfM0Mvq0nLp89P5Vl5aNzgBOwK2MvuPyx6Yghj976UGDSk4T32FdjOa/mQDdFquZ
vqJR5CKzMxq2kTla1nAJkMbLUnFzBksDlTzUwkXalph4UGkZ5MtflrSbQDdxAERArR/gUgwNV7qf
L8J65IY+q81TEq7w3bLRySear3ZpIF9mjONEgSYpu+TBOTH3Gpy2gTTfwNJvXTtbMgN7D5aB2q2T
CLTLcMZXYgcYhrL4kRJ3yf7mmVIhHtLxUyXJA/9nJQ+ADljZk/C53Ck/oARiFVPzc80UMxAwory9
5E4+XQOH0a6r4FJZGF9cSECgtqX41Oo8Hh6XT3uIRjcNR9vPrhmcDZJeZv1Us8+4fHjYur3zCP7I
05iGh8CzWC8WaXeVorRjxN5OPYZNLPi9XU3YzXjLm4bfcFsLBNzEkxdiNUZE4An0ANiayISZAnKr
Vu5xuRn5EpOclRh8lD75mI3EgF7JSq6sgBCFF9gDPqFY/PalczD0tt6DySugwuawdpxEuzIIn5Nu
RbRro9MQg6v+zoRtiYE5FX9YQYvlq8EoqNhjqGPPpLhB30ivcXpJ0WjFJfkzG3sY5H3i7RBDuy+V
UpeJHtxIo7t3yS6m7ERg4JvrMjfXfwX93OJsFOmg2Z9SQiyug60mXSflyA6FrruMwjlJ+FkOQrCl
wt/QEFjQ9FVGfjLHt7D3gi1ebt360kJbK17e+PJYCWJuQPvI4qm2zsn40APYfxDX0L071N9k1oik
ezZ7oDdCdqQxT62vMvsVwXQKGPDgJxntqqtPE0lho90U8R/C6BhvCNouS5rxInQa7Z4LT3lcD4yA
2VaDgnfIqkvNE5x6t8F3m/5N3yZRmg4N+05wVPkforLJavCr9gD0kCurU+egPhso+39SSPQG77lP
wzC8g4Q9JdaPzvWpY2DOb2X2zxODQ2BoD91LRvpaSoyyrBYNgeIX3S1WNC3/zXKHn2RhseTRYS2W
uGpBiKVAiJwC0Rc6c+FAvR0BsRFiojSQNrXqxsNPMp3y5tG3f/q/znC8T6x0AtAXnzDCii02sKkC
5QeinsNUcxJAVH1qfgl+lKzESsuvdA+SsOmBdeDg9j76x1wiz5vcsS45lXXA49sjM5DUQZ/9bCoU
QAb97BsUyf2uzHrXqwg/a8vDDCQTiR6ZNKwzbrh+2RS/yiAw/SFAAOLBnoC0Kxer+fAIVntLMz9N
PkfxFdy/8hewxcuzo/wKbE1jVGUyR22bjcDeLexZyaPHpIARuo7wt6KFbceZnlUDidzyqQ1EkX4L
/X3UDnwCr/sl7t4amwALULDkSvP0XY+rK/huDV6Jk4YG3cI5vU3qXc9tbLmdSCNxgtYBhmdi0jJ+
DbDMfksGXWF4U3peWwz9VMSraYR75MiD23uscwCztmwxahY2kwPU63JaE6liDKkmd4HeJzW2Unkx
U1Kvs4rCvp31jMv1ILZR3lyrGoOnwUlFbSRsvejKJhWNqVnC8SStdYpk7NDT2eKFL8vfJr1H1mE0
odFcStXNpjUM2KTdZf0v4VEOcZBSWkjpcRDNeweyhEVBLUtMDjK0dU6eOdr0KAGa6oepAxzzrRes
2HYw80YcTyijmMFIirGja7T2UBf0wCW2085zfBeGc0baKmfDF2GGlJ/gaKDk1PzY9U4SHYk4xB4U
q2UWHS06k5wYB+4ohQneuh+uIe+jN7hYvbJvw3fy9AywSFPYhsB2mTMsmYxQo8HGbAnuuByzy7Mw
NgabRaSBiFXwr0s2zZhhfmEJT3UYBT5Wuay0oxbMuDGLhV66R0QDm1OxlAnid3gPgqX8CP+4Y8m5
SeGfmZJz3WkQ1uR1TngC8BLjzx5J/KkXfFqPNX7LSHtM0sro72W7HVQ8qwv+Ov+Rdh7LbStLGH4i
VCGHLcEkkcrBkjcoywE5Zzz9/eDFNQmhiLLPCStVsdEzPT09Hf7fSjflDwaMYMYERC1TDg1NtDS7
mHb+wZOZ/kkjeydcj8pXVZd2rQmU9Y7hCu1305y7c/t+JWVPLV1/IOdymQabJv2WgZypfcEX5sVN
Z4xvNeJBslo/HOUno+YClpvWL4oqEv0ssK7Ls5y9JtUOy1CodZsT/mZekl0B7ywv9RU9tdvirbq6
azfcF/oOJKu1wfjUqn2rrtF9l/1CZ9t6UaXVHkIOaXOZ63SGShpcoD+fMuGm9XyCWcV0wLSoAMgW
3qLgK9MOUg84sLXAlT7Pg2uplibppiiK0kSWqhayG+gjCzM4CCvmSSiX+uS8ySwdvHus5BZqByKA
++aXD/jOMxN6l5Wd5Y49+YCRrfmEwrgppcJSFD7ANaOvEe22RkurvCktiJFEfmfKHquKmqxZuihp
kjSh3aVVXiml4Pf+gu5MAyL35t6sV7To3/kfl3Wao7Y+lTWh3815ctadgCwrDtZ6vqeKVwNp5aqH
MBTBcMgWqLSl0TgvKTch4E0LqE/TGIEU5pV98SO+prZuq9/FdbDpdsnLZfVmjUYVTd3SNENTVHOy
lqoIhI8jQA4uPxRHin9Xd8By3zALxoyuLd+TN71KQG+5de+EhWM6KvJZ0T+SJytrFQPTbqO5wn+Y
XUW/3COzf6/BzjheVlEeyYQvCZqsaGKFvkNfM1kBEF6e0tftsKNlZkUadqX/YELt0fuA/OfWTVb6
rfylXtrQORegypppaKqqarBF83knp6I0hAK4CTb0Jn2s7kwKZytpm9OyZLPSdvA1ve8PQNRZ6/jL
ZcXn9/ZE8mhqJ5I1y0stbzSl6s3UVncC07o7nbGaVfrdpB94W6z8dXnwP2AzgCrsakH6rCGfSJ+4
I1+g3uUlSM9fQVty93cMIkSv7Tq7Bnxtu7TMc75HVWRDBf5KliHjPtfVyY0wlx022XTfYPJI87s8
313WaI5s/lTExL3FtW6mpeuTMaak17ww6XD59+UlHca/n+xXn0py6cjjidgyw0Fb8He2LU4PzdH/
5lo0gTJ1ANaZTcmBZ38LfQldMl/IkaVkbPXvQDKYb9+WOM7ntbZ0CddtmYY5OT2FVwrB4I8xi3BP
h3ei317Wek5pTTQVbklJ1yV98vumJA5D1dBKKxbOsc1ol3RhGIWQ9z+JMcY75WRtg6hrlJB/bNIE
enmXmnvJX9Dk9wU7dTQnqhiTk06yV4slDxl06I/9KhAEKEC/wkMpgImhFrc12KcuqsaDdJO72q7w
unWsytf/TdXJsQ9y3TPFZGxOVl6h4qvz51hZONxzRqFJpq7qhmJKsjaxVL/0fK8CSJQiIg3HwaNW
fr2sw1wIpxG8UctQFIqWk2up1MQSrFpo6GN6mZj/JfoFzoOCyGUxs8aHw9DxU5KkiROvUVh+DQwc
LA+AjMBUBRBI1z78NxETr9EkatzJI5GEF4JU/T7IO7C+L4uY3Y0TLSa7YeRDabQmPPCe8BGmd36/
4JiWVmncrJOzU0hmXWajCgVMwoAMm+lX3zBWl5WQx7X+dHpOtJhsOWhHnqtrSGGWX1oLj+0G3hm6
7NbVXjkw1ntr7POX8qezze+Lx/ZIw2jEEKkd/cf9moQldalKlaSOi+ntXDr8Su01Hj4u67q0oBOf
R9HCFIwUVUvhS6g9ifnDICzs2YJN/I6hT/YsTcO2DwpECP29x9xVkz3+gw48NgxRE2VdMybb1Yt1
CFQFXYuxNBKLZvEv0TlcFjHvUE9kTPaiUeA2E2mas/WH+Ft+694Oe6a11/WWwg5guN/E/YLA2VU7
ETjZmDDSTFcelaL2Z63AR9rfNwdA4+6V3Yu1Fo9Ll+u4SJ9sXlNEUVcNXbXUif8RozqqEihkKXq/
Fe19199oNLTUL7GyoNmsxZ0Imnih2ozltHARJEc7j9JzR5dYWS74odmHmabpqiqr+FJFnCxfEMWa
3sRIcR6CO4OWa1IV14wryxvlh7Ngf7Nb9UfW1MB1M6Rfx0dWbcJMdmsE/3KADFh9ZEXiSa1OdGmr
sh1qh5SPnBzallkG//tlY5vdkj8CtElEoil1b8Ued6gg3vvCY57dycaCL5tdI1OxFFFWJf4fP+HE
CURW7shWNfY4eN9y+RfDmH+vgq5bpmxpvON43Jz/vthFYSE2IM6Og8l1t3eZduvFhY0eF3p6Rk6F
TExXFIICFDaEeGWVHRuZNqOwSgA67IvvOKaE+fV65EctzLH61q3+QUXSSDp2LRrm78flyRKKUuGE
tYxHKGt/XwA+wehhYb1dFjKbsSKU+r8U+Xwhh8FXjUFHiktc74GFSnvaSls/xSvzIfymbYctLX+3
9S19RZvkNfnlje2MQDCvRDo+VuFVsBBCzhmObugG6RWFpN40K6BEEdi1yugugLbst0qzYJhztn/6
++a5vlZigbTW8ftlzFggud2EOoHCbNPCukpztmOSCjOIy1XNmBioakoJ2G3ISWTpi2h0W3l4KSp/
I6syoAs0JNMM24E8bACx44XQcirCrRZ18IzHewsseRnKY1UnfUpbCUjhsDMx8zE8X/7K2cU4+ciJ
gVdNWg/1uBiW8y1jtmCgHJZCXHdZyrikn47RiZSJL4grj3wAiWrbU0qy/nSKKz/SmjbhKzndu0yb
XRY3a0En4iYxo1G5UWKNShXSY5vdhUuxwfyiKWypClgeD9NzC2K4AOQ5scL1wGuk7CFFAHXPty8r
IY1f+XnR/kiZ2Gmvp2onBywa3VaQtYEcf8t04gZGjbV+BwjwOvnlP9dP5tJFOr96f+ROLp9mMDwh
GzeLRlv/trqX6Zm8DlY/oHFaC2sGWu1wYb8WNLUmt5EltU6dpUisoK9ktlDKvwD9R/1+aUnn7fD/
qlnjkT1xqE7r0AVuYRjR1XBUDsqalv9by842DNp8F7/LK2YG9xq9mY/D/eXdXFhUa+JkHQuq11zG
ZDw/21OxPDShsLssYsEqp1moKAGQL7VYRR0GybSnFpfKq7aot/9NzMRjGJXoK5XDGo7ESmb76IF1
AHPSZSFLyzVxGIPQWnWus1xDGW2MoYCGaiEzKy0t18RJBGWrlqKOHuGrdVQfYGnfOlfKTfteHZwt
UDOP/WrJCJZETvwGz65CUUt2SOA0D+IPeAZXrVIsnKbZmMU0RJGgSJfkT96p1v1Oi2rW7q29ze3w
GN7DyGP7Xy5v0fixn9wTdImqpsqWRYhyfpaAyA3iTkVMPrhEJlD6bnu4cLyvWm8uaDS7btaYpFNF
xRSnoaTMlEPoQMZuu+JNwCiHyGAIsI2X9Zn3t1TtJEMxeBD9zmifOAdF9rtKz5km1G/Idhru2roL
tvrOf0i+aDcGwD47wh1p42+N9WXJc+4PJBxynCSPdc2aONxeVbxUrjruYKN70vLkysjcQ00rRO4z
+HZZ1tzBMqhKqpKkypIxTTq1QtzKhYSSdedr+VZsk5yhWX+kYP8HQYZsiRQgZREclXPzKDs561RL
gcymv03MdxqdL//+nE0YJ78/Ob5aFihKG6pkzzrxKo1p2E2D22gQF9RYEjM5skqrN6Y/IEaq3OJa
qGlSEgOwJiIzjhfMYGZrDBmQV3bF1KnYTFas8hmKoWCJQ+rBp03gIdH1Bbc6ow0iDN20RIVzO3UN
qSAJeaGwKVH63gb3VfoqCb/+el/OREyiFkEhHOZRCHSPcoQ4o6VRUV84qXMvFkMR+X7VIAmsKZOV
yromDsVAI/1DJib6kR39x/76WbCjQ7fXtsWBfuhreofv5FVy626FwwPYB6ulCtfcdp1+xMQAo9wa
tHL8CFN6Z7qCkcKFzZJnopUzNSe21/ZWaeQhErQVgGEbiqRXtExvmiMczvRmyqty129WxRWd5zZV
pysIhOlJITt1dNfwl4crfeHMfXZUmmaOvt4SKZeIv7OoJx5SbAtDlVOI5XW9pVsMVgXVtUULFOul
JOXM7axplixSUzOptMvaRPdK8/Si9y2G89fd2rnKPqhchgw82BSh7mBJuhEfaYBaerPNJP3OxU6s
NxBgjKXDAYLEnbFt9jT1rlY0k9j1W/6UH5aqw59N6FzaxPE3rquCOWxAw57R8H7jgqLxt4fxTIA+
CawpbpiyPwrwagDSvVc/veu7H5dlyPKnQOBcyCSoxqV0Qy4jhMHRXbemU9wmAXcL9i3N/DsmneQ3
QIjW3uOTcl3YUQCqhd0EC5rO1JvPv2L8yhPbTLsa0FQPgxnuvtLReTPs6W56sjY/5atyS8P9LmNM
5HDo3i9rP7+FBlCP9NnI1jQTrYmVmcuMFdrVAB/QD1WNlhRTZpf3j4SJSbYDuFXQ+iBh26y1fX0L
GcC3+NiuobfYtft6yWakz3mLcSX/CJxYZV1IllxKCJR3EkBzu+7ZfUjfILKX6KZbWevLC/j5SkIa
rVbkeTTVIulzvm8Mt4amaYI1oDFY6B4L6VoXnv9FhMGFR+QztkOdixhSPxD6FrclGTSR2qX1qJv7
yyJmzUD5vwhzctBcoY2cakCEwNiRCuBOsdTftCRhsk4tEWsfkLK1vYQpI/8oFgu36uxGqPQY6AQI
qilOLlUjFGMP2jlw0+q3mMmEoj5alPcvr9O8X1eJr0k3igoR6Ple1EpguL3DealtcN5wC7S8bnHs
K/nJvxpseD3scuHWkmaX7kTm5ASZiVw1ujvCWWzVX+Gh3QD7v0uP0W1+RdfWVrtaymeMBnX+NMKm
TwRODC7SqkI3GgSKO/cxfvGP4RVpPXspOT1+9wUx8sTotMz39LZATLlheh3Ura2GOs375S1bkjIx
vCDxeknJx9X7PqzdB+cIWpKwXirqLyzZ70vmxH1T+XKqqEVKcIQ+3fa+gBQ4PrWWXv3jmlxas9Hb
nsipJbVygw456gOzffvqUGyglXqLdkul9wWjk8e/nwgqG830emVUyNn1kLJUT5e3ZWbBCItE3vfc
4jTQTWwszv2+sHqflnnlMRPAfTPgkIb94Mai8d0Qt6ryclngjH9AoELVazy21u8GohOFYtEfGi2k
Rz+ATUBjBLTKmGRd6p8dz/9kf8ZojxZS6jq6Mr0OJIqSJb0dQCbGxc7K1VUbgA/Yj4gjQ3UE5ejj
slYz23QmbxI2qKkrlC2EIJCjA4LFNFD1/bKA2WXTRZViHlUq3ZwcHxgnsggq6dh2ayAnIY6Phbuh
/Xvfzc//ETLRQoBPTxMshGjmztTuAXkGs+m/6TE5OIZphgIZH+4fg4A8fa6V28R/+G8yJmemUahF
VCZqxK2ykvoPq4F+zlp4oM7F+LrMDSTpkmLqnzITjm9EjiohRWVHNOZnHfFnABUWnYEVyd+vnTYC
AZT+HZRBQrr9BxVPhE9ejaGgNIEgYm8d4yOKIf6IFA3kEOPxspiZl9qZjpNr1sqKQiXuh14GgCP1
EGk3oDEPoEv+rRhTlwyV6q5KH5M67Z9TvMYV6gGs5NyH+cI3k6MLllnbZPvQWbCNz/6OpIglS+pY
T9YUc2J/VeGk1TAwV911t5byi0m8tH6shwrUmyux2gX982XVPjsGqsqjKNKonKxp62HrtiHQVgZ5
jOA59B4BgVlYu8+O4UzAtOjRip1vyKOAtg12Uqmv2/ItVHeXtZiJfUYpFplF01IMeeq1HcnCTTcm
yWBQd34xwhH/Ynj7MCK7wJbwVbjRnyD7+eto+FzoxMhdyRACeBypsMJkHTNe5LgLes08OhFhqhb2
IMHKNy2N51Xlev5IJgcK9zNjjTY4djvI4Y7RVQlahM04ePJq7DL7gfHBY7CzjtqCQ/x8xM6/YOJz
h6yp+tbnC4rGluW9VOzkkiem+355B2fEkJKWaN02Cc3xW+dxRG7BUdhUPrHksNesQwMEMU1VwoK/
kGaOF83LCpGELKqGNE1+i6Vs5XEU8wxbMb34KoHXvYEsEsrSlX8N6skakAQaxm+ajbuNn8i/X9Zy
5l1gnskfv+8kusijQS4tSv92fT1spXW0Vd+l234rr6IX8+aHsfv2Y0Hg6C/OA40zgdPguRaHIg5M
BDpfAYFpgVB/bQ7AMG+0m7rbws21WqpK/37bTEUaFmzGImMjYzf+uY6B2AuF1o0Wsxaegvv8tnmC
vmAkZ1/BRb2zvkp2CDSzDYzy0lNhxpsZJrk0RQLizNSnGVNN6HUpdMBY743sZ24mxk5xhOjvT8SZ
kMmx15Re9mQFBARDtK5ByYIIVH1KDQGAgH+4eGiHAaiMKwHslU9LGWRM0+bsntozBpm8pCak1Vu1
vL9sJTPLRnM4DkYXdVliSOV8xzqpq1LDqiPbqoPwYxgS+RsVN8gh/14MiVUavUTLsiRzIiYSFanV
o4onlrYBYGtVpPWChJnilmmeipjsjdI6HfAWiLCcrVav5Jve/uDtYKzkewvI3Yf8yj8yjXj1D4Z3
JnfivhqtBNKxRW4OMKPF0J/bLzzp5vboVLPJ675seob6GyTQ1LqSW0BTlnyj/NlVcGQ4N5KhWXjI
iW+quF/TpOrxjaksfDUaw3iPvEgubF9Ri3grhYoe2X7nyspaTbTmR9+ZoLZXfnkYrF7/ItWl/PPv
DUZXCGENg1l1ZWr+nlSYVqq0mL92sIQGtb9fFvD50W+aqi4TZon6zOuy1WuousdFLapdObyNpB+B
fwUeUA/2cAf1yGVxkjhzzXGb07apc81RmJo8k7xBiKGlAyijboQc2Nou6A9GYlH/NLsCksOBXq2h
CHUo30umQlXHtSoQ/CsttttCS18zxQEUQlX7F8NIww7i1q7ee/4QQ88UmyX4kkZvmZsi6eEIMyRh
xLaODa089EDC3SVWoAOIXgwAbfThteECNxNWMLnIfWoeOt8sQSyNumevEd0XIQ87JqQLJXsrNcn7
FqRpLMMD4PofXdbQ5hUr9YdRpBU4ILF4a6V6/EAzsf9oSpC6Kb5pAiNYxyaQDkmdfjhQ8o44Mk7D
YHIElJ8eOcdSqbQXiN4gTKjlrLmHQVsCfkwXtGPhgPupijHMFhBIpyBpdDSIRXps3JWAIA6HFOrH
gnEZQXvogtYB4DFoCtCyzMC4GYReBoc9k36pitkxCCqyLJDwpsLVkAn1ra7l+mvmtx7T+qB3SqoP
+YEu8OIHuAHo71yk995tQfWsaKF7V3omjou8hIY7cswAEB9JL7s9NKjJzxRvE4PqIyfPDpmD+6IW
1W+SAtw/xM/DR5REvbjt8kgp7aFy2k2T9dqbacoKFAUuYJOhq3zHYchfQtjTj3EOCnwoK+Xe8FWF
DsTKagBSiYpAWLDFOdPXmGDlKqOFTJ/mQX0eBJ6Qp6S/QWhXGWbt3Xpn0WBqhNIukMrbADCcy+b/
Oxk0iQxMjeDLGN9RyqdeCjg5cw+GUvhznkBaT45vqW3Ay3yjPj8DQHMAUvhJuw1p/KrvQUHfAD6x
pelVWfiMuTN46lVGT3sSg/lAENV53qH5kL4CvWKnsGIpzgdUTwv5ijmffSppcuH5Zge7PDlzONYg
nREfjHSp/WBOF4McEgky1pOejokuli/EcgiHZJsX60K9UcpjAAma+vcvHeoWEnwzNNzgtyZuSxYH
GKItjXqhtBONY5T/w+V2+vvyuRpWnFS6E3C9uB6NkmQmwKPbXja+ub04FTGJSmkiyiDURIVAPlo5
XvDj8u/P7gQjBqwQhk2Qc66C3/Ryw5nihRYm21iDH+ndaRknDpb635YETdYq8wwcg0Ad0kqSXaNd
9VG5jv1vRrBQT1iSM1mwTuJ6CB1qxCmYlZUOKH734YNzmsXG5h+WDsdAZoWWENqhz5cOGFAzTSyW
Tkth7dHuO3DZdCgbzKXhiVmVTgRNTn4pQTafkEC0+9hZ+aDhK28JnLnR62V9Zoq01PKo/FDRJ6ui
6ZNT2Vha4bXQ8NlMBm5AVXv6Gdv5d1wd5bKQkfMdzDAHa5+9tdZ6qSjze2xv6mSJ5snB0mFNVD8J
48Bi7QIfUmsKqRZp2CfTFiNayW6HVfcIp41wD0vBFQB81Sa+8vZggQNTIGNND+EVJAom1GqrfsHj
jn7uwidNH6GiTgqDQAXkxu4pbADB+dn6z5fXfO54n2g9TZTEQzHk8FdRJJJk9VgVQHFJutIvBKTj
xl1SZHL2qixjNjkaN1Z8b/MfTqqucnFtyV+ibMmGltZsciiCPDYlYXyT+d+sZ/E2BoLrqINJbbtH
Y0PbAaC2txDsLHixWQV5mnFHg1MJXsH5URwUMFPTWsIcJBdMT1vN72W4HFL9qhMX/Mu8qPFaIUlA
e/lEQcuTvNZNVYKBBlxTw6kfHA8kdrUW15IEMgJh3GUTmRNogZGMXqJlEPKd6ybncqsYLaZuKuSy
hja9FpT7amT/bYdSvaq97O4fBFKJ585k8Iy31blAHhdqSWMTTzbAxiCbkIDLhZ4we2sasQRLdyjA
rfSb1vp2We7MWRhnenXDJJ+rfHrIhcwqOWJL8VmDpCURX3AVCx57xjgtiYFy5laI5LhwzjUTKGGa
aj1W5bzKWgcWSHmSW4YMyhAL/70yVP/G4XhAB0A+ORelR5FpdaPPzqHPqo1dKGULysxgApCUoCWV
Opxo6USmExF153qxAnUyTEH9Rr3x1vKVbjvHfhutqaHbMEatO5v8C2wI62S3/nZtm5uFUHEuM3n2
EZO7yTcyrVDFnrtpF9A0sJU+rIOzLm98Ot6sG7hJf4Q/j/IqvIP55/Hvl/hU/3G3TwLiqlV8wczR
f+CxGWhcFN1Cymxm8Ph8iceb+USEkhdmY0pox1sbgAX161d6jt+/a9fmHR1MK/0BJq2v8UP6XN0O
H2A3AjIJa98/nItTPScOoHdMyayUcYlBdYjpZVzu+5g7eqciJlkaNxITKqSIAIfjHUQrHYKRj/jl
2LwKv8y9+ggtgfH3yTuLbKdMaVKjnel3yvlkaYE6w6f1PAFc7c2oLVsF/O+yfcyFFGciprvn+2Ii
DCNTfbSW7kaksS0cHivj7jkwVt/FlfdLf/5SrASosjfxLl8zygn4Sc3tpN/Wh8Wn69wik7ShCVOW
aQpQJ6F2bDmymzPFZbvylVV+q8EYvKzwTAp7bP0kdhpT2Pw7cTpaFNe9PwbzaZrV66gWfEaSyE9t
XMur03XlZ6D2JbJ/E2maH+6oa+gGAMJV+9PTEsl57+EnccCFjjUGZ5k6LG2l83Mw56CzhcFZ6CrV
vvzJn5/zfCuDWpbJ6ACh38SHOX3oQjfMFyshHGR9m4CzX8K3Dgov86JFB8eU4MgHb8i8h8uSZ2pU
lq7T5cQ9J0tARk2OFWmyui2zHO9oJ8/WHYy4a01a1wBjrQB/C4/VxtmGR3cHYtom2nAOvlASXtix
zyZx/g2Tc5cQuHhywzcQ4q/AqFm16d9nr89FTGwiAJdG8UxE+PJD0PxylhAgFlRQpm1OHn0B8sDv
u4CNQpK89YGbvrxVMyLGBkSmIsZWRNo4z72wmvV9ykueETsgvrcDefqnsgnNhbDnc3CAKRKAGIbF
NC+36rmUzgqkIAlo4YvqBlw0CfhFL4P4tGi6pVrTnEKqpuEFCHQYz5nuSaYIaRuVkB4YmfHgq4xR
kX2X1aW6wowc3VJo3KS50tLEaYHEaNUkVx32RgiMbZlAtqPHz5f3ZqZfg9jjRMbEyTZVwWibgIx8
E8EQcx+/mEfxSnY30rW1A/oZBsd/WL4zkRN7KH2DgVUmccZQdJXUL76/YHBzjvRMwuRcuqIKp88o
oTgaT8ApwolkA4K/1lfxtl3T/Gabd8Z1YotL050z/vBM8MQyhMjwrc4rEtt8iO6bNS8a8x2g5XsI
Pa6MTYR461V6bW4gT1hf3shZyby8dWJ+7o5plQuWMt0ISyTr3hfF+ZYrj8OwLrS3stnBVXZZ1rhB
5+9RbIYkA/6eaqtlTSI3XLIV1QUIoqkEsTLFbEb43eRba9zUVr6/LGv2DNCMwBwcKWMKMufHulei
phYSUMwC63sNxSp0f5cFzMThozZ/JIxfcBLJUAjKXd9AQvUGWDMUQqtuFe55YwuP0bbag228j1b5
FSQv5Sq+A8ETSs1bWFieyo2zcJ3OwGzQpK2SxmEMglrn79N68i2lVpmypnaJ7byI19nTIG2+y1sI
EAkeF97BM+7yTNJE67wsB8NwYMDoYVCOvacA4MrUGhYuyHmFaM3jWS/TTjLtkIFGrhf0BlKeqtoB
1LkSvlnN+gujQ7a2cABmmhxYuxNRE08mDGEgewWimKyOb+Mb84e3HRFl5K18Z8PufiN+iF8v285M
A9C5zIkrk9K8l1sJmdD/PIs7WM1W3jq0fVu58W6r1bW5VMxY1HLi2gRR6pqgHmAuqVfDd/E1dO1q
BY/sqlxbG+dJsqNruJ4W1nZcusmBP1vaiVsbFAoX1m9qpeHesh4y2tEUCKDLpTbIudvoVNA0Gknj
RtOr34JgstqIaDUiZD4lh2B9bzyUT+6CYrOnwCBpQUM53aPTmN5xc5lEiggrKxx2TeHZkvKeQkpx
2UzGs3S2fJqoGdwLFF+BbKGsfO5hCN+KthZ98ncGFMfuY9ssPONnHDJXGokzsM4ok0z7eiOtsfSy
qWMYS4+e+CgApO++5NlVMzQLHuqTKipDyQaYMAr4NgpojOequLKeG0nY0GE5UmAryYMfD4+XV2tm
ROZMxm+fcuIEnUxNRYADY1vs0pUH20NDcmDIblvh5wCtlVRu2qjYiCH8Dv72suxZ9UzZoBGbnfqU
9qlLUZbdDNEt7CCxo9wLg7m7LGIGBhb1SIbRtCySE1Qn1lD7ltC6EAnbfg6m9iPEe0H4yptSU9eW
9CF79z0MtMFd2XgLezcDl8rAMHPQ4HqN6C/TUR290ozQc0CLNp4EKH9X3dG82oS7cIfX6kENtR4E
0j6wU9erF+iqF8TPra2piiIngZQXDT/npkP3aVd2AS0FYtyvPCBDW/Xq8tLOS1A0ibSuTmPMRELo
+VbapUhQ8mdT+aH268u/P+fuAZvBWZjkIQHWnaQAVMptOmwHlFW0A/TW4Ihtm1X34N+oTzRB5ML2
G2DpCwHQzDwuu8ZDl7QqQDefUGaHTEsrLUcraJdW9fVbuakAWvdX+H84LlZ3zVreWbfZXrl19kW/
gYjApkkM9kXGVZY+ZqbGdP4x8vkmhkNcZFHJx9DmBI5aAGee7VJNqu6DLSkY8c149G3XoZ/Fvv1x
efXnXvxnC6Gcy4Y5yJfCBNnNW/irv15L7iZfqff1+3fzx7CDQsSu9u1RN1bBg7EDOBUwlSUDmLkv
zj5htMAT11TnapAV416kG+tJeYMijZte23GW7W4j3DzID9lC+WAugpJwRKSisWvl03xdTbTdugUd
E1K16z2735Q3yaG/K8sNzOsLwmbUGzNbVBHH5l9j2gaeyF2XpLCQ29pIYJLbQmoD4Pr3foDCC43f
+D+ettMY19TS3M9MCSE91C+w1kHWc9lS5oIkuhIUpixN4nplOuzvOIlXJqkR2+VtufO+gPXIYBXM
NU/34Zu3cYM9vV1L6cq5o3EmdBJ/ysCOJGaM0NaGVXgvrWC6Kvble/bFuJH38t3IUL31buKDlNjx
QjQ/k8e3AFUVuZjHzjIeYOeGaVjcjE5sMl+4dnb5TXBlXrtQWn3I967dPSSv/lq78t/DL/5TsKve
Ly/3THSoa2DpMXgB9AH/ncvWYkfLFceDAhXKm+Sml55y8yqLl94S49k6i6JUMmEiE1K4XvKjn2qt
hs+bnjYHu4GzsXhLzYWM4ozxkzVSqPqYIwDuNIFUx6FP2ANjfGC+FMlWToC2Wrig5h7pTHhh+WNr
IRfh+UrJjMbo7ZgvHPSfsblzqIcbcEEW7R3Mjf5Sm+HnBQONQpGQJdFpJU6f6eTcqlquQT4xjXwV
iTclrvFvd/5cwsTktbSJk0AdsVWkH0b5JQLcqS6ea2PBwD7vzLmYScTUMZmStiNOoF/paycpN2qe
7IR4Kd22JGbytBIDXS39GDFxej846y59VZoFA5iJbUdVYDYYkySmqkwsQIWKuhRcViw31sNR3ejr
+Cj81K7b5/rgLUSa42+dH5hRFpmT32VZ4tlza2tNxWzNZiAYUH8Y/jYOAAZQV3HyroVXlbdVk4XX
8Pz6/V+eOvEDkhKouVAgr6qSjd6JKwHiGCleMrqZAPpMr+mjLex8eJxz5MjXVNSfS0jbfhQwhe+A
4IbbGor0hVfBkmKToAf2L6lOEwzDaA+VuvfCa3dYaEVbEjGJbQASU+mwRoQc7oX4yu0P7tLw57w7
+LM9k9jF8PWhc2MRaLHODqCWaekovewOPrs3NmZErOIFKnHrTgxAL7zAwBmhBDxtUvklyapV7K9H
ApwI/nBvyRI+XzyjPNz1mL0DN2ESjmtGGWVlgjxVFe2k2EhNZ/f5c1C/X9ZrdnNO5Ez2vwp7PxmK
ceV4ucTMT6swUn25LGPeqk+ETCwgCQJBqjuEhMqO54VV3frGi9IfVWtXBNfAwYjVT6G89swFy5sp
krOK9NyMM2wyI5uj9icxrdPGulRTybMZ35ZuEtDnXh0rE9YBM2bVakg0d98pgbTL0qq47jSoTIWu
jNat2wfbviukjVlRdjVbPTgMkTySTFMKdBQ5s50yEtbuELs3US91zBJaMFlLAfxTYRwvOLsZW+BK
xaWqYNpI8rQcqBagmjq6zB5lpgxNtxdDTAxtox5CqwD301Kf4szMB8t2ApE1uS3aIpN6Egmh/RhZ
K+1O3jjv5aqCBf2gPMA5vJEfRwCRfwG5O5U68elp52Ww+IKYFSfQKsvbInwqlzqWZh3FH82mfXNN
5IWinCMjkboV3SGw8Czkq2YP1ImEycH1iJTdeNQipFmhy/YyExC99tcFwbMN+v2cPLFrPYKeaTDZ
IN18MsytY93ow/ryoZ0xOtqdmI/UDRl/N42wXFfUcjGDj6FL7rTml+DcQ2PayvvLUubc6pibVMfK
gGj99hwnikhh13rglcKjAZ2eFmUbHPC6Cw5G/N47N5XzelncTPVMppSPD5dVwDz1adyQqKE3+CmQ
xe2DtVV36eOwT+Huu6o2R6Y7YN5aHQu7Lm1hwRPN2R3doxxgJrUIWCdhnqMLSSA4ANtraffN7/Pv
euUuLOX4E9OQiPQeiRSSsSpgaee+rsijws+YdLFpA7S74RBDlRuIq9z6YEJg4TaclYUzAmyB6e1P
2Sgh0xI5AxKVMQe8QiAAE9Xv+wZmF19ah3BXX9622dXTxr4/iTc8L7Fz1dKmKRxNbAhSamtViFsf
GvrLEuZOLffDSEEGegS1xokEJS+Hqih5TwjWpnSGq9wTd9GwNMQ/fuinPWIWDFXogeFJfS4mzIzY
czRAFFPVffCK8paa50bSOnflZfWmLd2rPihtUVxq5phVj8wHEJEg9NBHfS6XiZugdExC80H53jkr
YXiI5IVLal7EiILJKR6TsOciOm9QEl/hqhUTcysrwdpt1c1QLuUp59ySaf4RM/79xGGISmSmxhiv
UNqgSCPDmboN3EdtWDC5JTmTA8u0kePnJoG4miursCM/mX3Nobtvlmp7S4Imd23je2bW9ayb6VVr
X3gaxEep0HdN+HrZwmflWOOT2eSpT1XofOHaJG0SIcPzedFWbG5c/wAjvJsu3H5zJ5X8MQn4sddZ
noatvdpkEcgO3OE5jVMQSatLQFBLEiYBa6MMQeDESBCYjhMdZ6+0S95tScTEGbRlFQ11PLobE1KX
7i5fKlDP3Xpk2DXykaqEu5nsRSj2vtsWHMcUZl8vfon7t6K/e9fi227hVM7t+omk6bNFDmJXz8Ys
RgfghWO+WsYtAKgrX/3r7CogNX80mlYPgrTuRW1Ajmjk/k5kahwOXWh3w75dOJizm3Mi6X+kfdeO
6zjT7RMJoLJ0q+DUtjvHG2H3Dso5Uk//L/b5MNumdUz0zMVsDNCAS0UWq8gKa3H7Pw3I7trswSpr
I7B3GD3ot5Nl57pw2x/3UVIGEnShzT7GgwV9+w39j/vCtDxxY5LUT0ZiQgabPa7BC5Ebn924yQ2B
LgJL4x9Ag1HaZjNCDhCj0ZQfeyZoIIMY2AyqV+bAQCEipFjmGLkQBxAmAE+wSiCwgrnVU/LKahsT
IS4KjJVUoYnmICkmOKUDJ1AFWZkF7RhatY05agwhWDwqbaCX42QHkKWZ0WGcJ6eNQ2QdE0eJTKBL
J6s8E13kFg4UoAbRwYLGeQ3paC7MGUMv57GCuEDQimFBQ+s1Ih96LLCPhWh6JoZ9xol9RFTDiTIg
JiDJrtXSY6fVf2jZ+d8OCmdi2GaeiCmNGMntHmLi0liTdPKT0QHv7aHpRcOxi2ahoEMS5UUwr/Bb
JcUGLJ7F7cLQX4EF60f9H3ukq6i/p4X+cl0tkTAupkqaNOp1hwczBTaXXT86jgp2iqT7/isMfUZ4
taDBQsa9h1s9zNNYHUDHUjfJJX/UphsTDHpZlQo67xZt4UQMp40OjnupJhBTmSCsOsjGjSUiWlq0
agstFhhww8k1uUOb5kaaYQoTYbsHBGXsJ/bjhEc4FSEqLjhvQHgAGwllAhzXrxTyib3JRZBlGOtB
GnUu/N7YJGEnCA+LWw9iH4ZTrZgYKj+36BDBjoIPC+Gh0Z3AcNP2NuoeKCiTRfnupTVj5Rq0CuLB
AJAdTlI4KVLYA7QEPVJ/RlNPQeDebMLYyB07/j4wEgYRACOBUimub7jInwtLRgPv1gowLEYPUnAl
p5NHrUj/F+7gVArndbowzNIkhUqsIFH12r4Y7G1YRF4Tl4Kq3pIlAK4PPIysXnDxWm2zKeuqFPlN
o2keTROzsNR4uO4Fls7NKSw6t0E1HotZGSMTE06dk0l+kuyQ1vtvMrg4Hkn5HNAJahTSap4Uhxqt
M4S/vy/kNP/HOQAJpHVTVgHOezblaT0SoA0OmCxfRxpVvH8hCjiNjCsB80X8WHprxq1pB1gz2u9n
YGhgmFfqRFf4pUoRBisMU2aQkLgEc9Y8KGhobEooZJL+qEoG3iQmZj7tdTEojJVrVYeZk4XKptei
XQmIA0H6YskyVPZGBaISq4tylgG8hDjLDObuJmtngyMnU4kHuNLNv1jMEzGcceAL4qBtAdSGRoOD
NqsOuM7XxmD418UsOaJTbbjV1NShGOcG2hiEPtFBfUpacwNG86NUa3fXRS00MbIGsr8rx3mInDXC
zjFUYhTjTqmaH3pV7mU9XCkU9Tc9uMFbFljG6sFQJ09JyKaxpoepNh+vf8iS+2A9FgaggJEU4u+1
8WSTqehhQS0A6fTsHtg6AhtZXNUTCZymIVImXRZjVRWQfFfrVJHwHHRj0ZT1oimeiOHilUoAjzox
RZpedgh9CxTFAcyWQBnRcnEeJO8KKWozKDNGGx20tHEhirsiPbgnbWVNmVlQ6JHm4WtQ2fvJKu+N
ohFcuZbC+8m+87j0nV2p1J4gBtV5XCPpQc6k41wHD8OgriIrFLkqgVoGl7DLE2BflTnkSaPpaZHi
AhFoHQ6iWbPl/VER3QFci0FxToyZtZVup7i19KRZdUq2ScE+ef3ELNvzXxHK+Q2imuJRJwFOboCY
ngzRjRz2q6ye/BZMav9NFOdeS7XDqlFoo9EQ44R0W1jElQsL1VlDYNjMcPnXJhtbJJhcxKge3x2M
VGpk0siGPUQm8JPea0A0ECRswDXe+4kom7JofSfSuDXUh65Dlh2K1Wh2Zp0nVG8dfdiSuHeS72N4
wNWeCONWkRS9WgQahBmduqqn+zDuvTB/HhLB82IhJ30mh4tSUTFFo5ViCftun2qHOQCccQxw6/hB
xZSI4g2WIIgsGjsaqth8Ddgjed9dI/iPWgmBuOlu6rrfWoH6/TQkrpYaiqUygJGAjHdu7DNNysxQ
cJHV++BGAtGmOXwf4U8xGY8fJvIIYzThRNAy1HRJQ+8iqn22Bwxy1asyQAZdP0pLmwPSFHBaAkNQ
IfzDLCxtqyU6pJhT3Tx11NS35ljTdd51n11ct85kYXq2KGGHuVHp6+vSL30GpufA2wJ0KVykL3rv
MRaBKRqmIyb1nLie3FnbRVHj6NL2uqDLg8XG9ICUR9CZzrqQz/erHy20WmVIGQ/qi5WmztDus2pF
kgKP9vfroi49BqqZqDcCEhVjV6BLOheVaHFphmGTuVW8V8M7TcElV3HRAyAbx6IVhKslU0dwR31T
ww7i1XsurLLrptY6QIyUY7mNjcJFAv7p2/qwWU3yVc5E7zm3dKDrC9RUG3B86xer+FEN9+XkRQxj
cNj1aulel3YZD1lvPaZDMRmNFlS+yjMXTZdmAaSN9Cm2GgcwJqQWNfNfrtq5EO7qNZAoVNoCab3S
eKLaryH7vK7EglmfKcGZgKRNeDqbUELHkKaNYD5iJLQCzFcoiE7Lq4Xzi84gAKTwp5dqJJj6DorU
1V1U7bQAXHeCk7Osy18RbC1PMirdPIYFZSL06TU0t1bqTd1nowpixNKOgI0N88cG2nAxrnsuBTdh
Pa+HCYrYttON9qa2q29HBXCiAm8BMN3oBMdz91zE3M4IeAEShFV1WyYfqSj1tLQXGD4EKCUw18AT
wKnQR3Uaf+UEZfOzheXK5a9C2McrEsLds/Whn5SSpQNItuuyt4zcI7wKjuBCPzSLOngOMxozHTn2
85WaqNUFuYHmj2YVfMhoFnbHI9WB+FGnW8ur/G70dOootzPe1NQtn6rd/fXz8wX6e37rwhsQDUng
WMbQBnqrzr/AkMyKTAOeEzg0K2P7AUhB06v94IPxiqFLynk5KDt1pfvgxZyd1xxNjMMO1GKO5WDG
dEycH4EfutGBrrP19U9b8u4IlQQY9YAsx1P1/MsaEDwWyCcDfL2zHoY0vyvjehNJmkcb66EHziop
JRE5LLOci9VAKwmDpACUH3/Kmz4LWlPBzbqOx3URh7cANVjZv+WDGoUCZ7/QmYUGW1QeLFwJEFj4
u1NZZmk6sjZEowuSdxP/YFDHDAk6L3S1G51yaqoWRWo6HYKpmiJ0jfYbMCquAi2aJsdIbPuPHFQ1
0KCMqWidtAjST/Q6a6Ky9oLHOAuz3ElQZFCOmyYi+iQDlrubvFwR5d4WXB8DKgAwG8sjXTyaAnBK
qGqO28lAj1WwqhXqzulRTb6Pt48bw4kc7tbf6C2aerDyePyjqqWrqy6mjhWK0jhLZnQqhjtUEzUS
YocQY6eDU013SY/dkw1HT36lhmjgYOmcIN2PwU1QFYALkTsnVMVQRcvQla1kXY/7UBmdyLi37aMk
r/o0/RcuC0T08L3gXAQm4Vdb1kmUkmtpAH0k0te1qjlAiUX79D1pMKcXPQCdtW09qfzZSLcq2RnJ
Xk7Wc11v8uoxmzd5vbPp7GkkXF33FEvWg1oHG7v4AkvjViBNi2oAsipygHn5K0jpWjUSsKfPlhOZ
rXdd1tJqo0KAKRZge+GqxnlsUw6KITbxlAMmG6qGcwXevmwN/F2XlvG+m5u3vhUNVy3KhFMCdLsK
Vja+k3ya0xYMGwxT3R582co3WUHWQVTupV591qfYG6rw+yEck/AATmKDwBg24Za0QPSd8wAPOz38
HCPLUVrRc3/JqzBOAxQMLAYAxy2kZaZVWw2MvKEAlcCTZYmw0RZG0lS0Zf2VwB122+glIjVYNvJS
KX74rH6Sd+opxkFDOUwQrETacCe+NdWymULIyucN/sdR5+frdrfQeM20QUhi6HzIc3M70jZzPDct
zl2hA1566nrH6GXwBuAJ7thRhz7iaAhcW+pqt8i6BO1hE1hY5NB8GrqZ+te/hgnj4+SpE+BCQtnW
wJYJwaOXNPdWe5vQjyT8dV3E0t0I1NXommOXI7D0cAaiNlYrRzoUbpQIhcx1MR2LfnS69N7WZq83
t9UQO3pteXIxOaX50ALMpP4ZZHuz+WhxNs3BzYff1z9qybGffhNnUhUw4NWK6Z0Zm9mMgMO4oRmw
OOLJH9NvPzgx3g1kP2TFdQNgXtyG13USBdaQAnguIi5SFEjJb65rs7iLJxKYXz1x5Wlb2UWYQgII
cECttQcWUWAKtlEkg63oiYw6MSvgZkNGOgDhVb8lKXE00Tz8khBVZ8RkYHe85AVqmhbcflWCt7lN
PdBf3FVTh8m4wb++XsseBax+hOXyFDjHc2XUoc3ahFWkVTufd2WR2+gnVO27oOpnNyqTyqmyLN1Z
cUhhsUPvVTP5c/0bvtru+KMHH6Ag9CAGoQfw/BsCUMpNQwATpAA7NhwaV2rutQCYf2n0wNCdzJRs
adfUtRX4dU16AI3kAYpIY6a/A0HGllG6GgfNIW0fPmP83kak1AfTC6QkCYHd3mvNNp9zu/PNJqcv
4USrT6DbI0N6XZGlo4SrNCYlMQhqog51rgftByMpStwq5whtsslWBeW5Br5r+UcUC+x8QRRSXl8d
TKi5g8rgXFQ00RaRFaJA2+GE0t2Y+mryBpY5JMIEJrIQqs9EcUdqTJQwkwBoD7z9bY0BeLs2HCtN
XKV6TOvNiHmm66u4EHfO5HHWgOinS80AeS3V/bbOvARtU9dFLByuMxGcrzdimwQ2eFbcTuncDvhb
GcKn/nxdyIUeYKUxMZTFBgeAIaZyQhRbASGBGWA2PmJcLnvL/Ha6i5PAJSXarg+jOkOTStT7QXRD
iAdyiOtKXKzUuQh+slAb257mktS61XRDmg8t+yCtIHtzie3wJYOREuCtjgc7+4YTfyrhrGpjHXVu
/8Pq/Xrwpx1KjOo624HdwQelMmBaARKlvl9X7bJazMnlDFsumkTG5Bzk7sa1eSs9FN4E9jW3O3Q+
zOJdtJbLAhmYBKYgkK7mk0ikaAKpbOIO+CN3MkBGirpDI9A+yp5o/iTV60lfKfVj0xBPl35bIpdx
6eqZvn/F83sJ/o0uLEjSuab5U69e++CxLPcpaHdJue2S+xwMDV3mCRaZLeKZb+eEcj5RbeQRbRTQ
2f6JErz9Gj3KD/kBCDLFBnNpIPHAdMaB3JQeEZXIL1wkJ5m72IRtHfRpkXbupHWu2r9M/VGit2VZ
esKNXTwleFUAYxqvCHSqnVswSaJ2bGoo2ZpA8CW7oHCn3ezTOzC1bazH7KBWADBTHgRry9buYm3R
14zuUrR64l1zLlYtC6BNzzDgzhtekVdxgsdwe2yBNC8afruEWGCL+VcUbzvJaNlhMEPD6q33jXV9
1D/T3+WB3rL5sZW2AjnninyE75EjrQRashvIFS35p6JKR7XsmZZA9XNsUK9nN+ax2Lw/B255I7Sa
yxwWpylnNvIwd1nztagr25E3d4MbH8A866oPGYBdwIVxyD97QQZi2X7+2Ui+EKPExjipBVSk4QHc
PRL9mEQ1rMVoxDDJUbYFT9rFhQEzqMDVwQZOmuS2muw0nQj1XySC86dljBkbgJNho/C6lkaUa39d
N4UlXwIyIUtGuQ/lKr7dIQU8VG6FONGEypsy0LYyoX5vDl5hfps1HFZwKoqzAmoAKSqqICpsVCfT
wlXcvLfp23V9Luf9OCnc5VtppiSMFazYtFK3SenUG92ZEIRGbM+N2bj6R38jbUanuJ8EyRChaLaZ
J0G3muys6GuI1tb6T8VHFJi91Ld97bapwA2hrbJ1uJ39wC9EvdaiXeScZTSqA4hisbR18ppHu8x8
GsN1Sz6vr+3SkTrdQM4Y7X7Ux66DlHLyi/CdROt8EJgjc6+8Y0K7+FfLOAD/+WbeaZpxMR5wwbN1
P5RKJywUJx/BYj8ra4Cl5MnOFI0vLK3dqUjuTpnIaSknHUTS/CajjyQ33b7XnbhvnOvLt3SWAb8P
b8GmgJAb5Mwjn1sCmHyMYBQ3ivTLnu7/2+9z5ifheatI7PcJie6spvayaFxdF8HW4mJ7TlTg7KzJ
Uj1EMqBzlfBgZz/MYB2Wf6Zq19moQPUCc1vYGBAKAAdIATwOC5Tn6yUnIcmtGcKa+EOWP4e88+dc
dYJO1BwqEsQ5pkkC+MNMcCHHtObRkhJfzeMNJlA9CW/z6wu4YANnOnE2kESDbMcGRM2q4SsARwi1
XrBHIm04M0irBF0UHUQE2k1R1egS2aAZHgNo3zdnxvdgACqd0a/zbQhNRTMtoAiwSnCnKKsweL6+
VAu2dvr7PHqmLHVB0VWIrtTKPFsKPdKjcWgIj52ZrPPU2pm9aO7isk0Z4+8nOvFp+3HO6TyOkCnF
HyH4a6NDLAFMOl4nZKvPlWPQ40TvrG936nFiOQOcszyKrBFLGest/lM8eTb202g6ZijKPCz48DMN
OQMkJPvfeykHG6oZVk6qRuBQ/3V975beRUjXYOpdY4lZQEucn101qZTBCqCRTutjlmgY7Nd3c165
mRS+qX13b8Msp7TcNvHjddGLCp5I5tx5mWOeW06xhYOZyb6mN/FDYjaZV7Fb1H8Txb0VBnMqAzuH
kmrW7/AwelKV1tfN4Lutbcw6GMwSAiJYL/mbbFDH8UQINOro41z6k6iCvugwTn6fcxjKNIz5BAYC
UMrKbp2B1qfYp8O6nkRGwX6Iix5ninDRQ1aiUZkQa126yxsnOACiH7jG7Vq5KzJH32mb7D5ZX9+i
S7rEr8VjNogaJGYTuSBiy1MqDzFkdk9oD/VKp9tUsou+n9idN6avrnNv8vNV5UQ744g/7EF7cKPe
ARP4+odc1im4D+HOeJ1aozxm+BD9NnNf0pssgmd2lc6z9sgHu3TzA/SGtSM9Fc/qNhKY0MK7HSv/
dxW4Uy+PklFbGrY4JbdD+xhRT07vZ8MxE9Ektbx8/v6K4qwJ7QipPZZswVeVN3t0/dZO7rBJPPtB
fgAQo2NSIRjrYqhgpB0K2qIum6kBHiB3Gck611LSu6pS9zGStmrQHIJ6fo9Kw6k60aFcVPNEJLed
aagD3WjAXVhSf8c19fJhcvRRsG3LRnMihdu32KpSAPNAMW1X7A9t4wx3yR1Q3J/wlAExjqO68ar/
JXn3yU7UnCBSkNvHMDBDu44gerY6R08tTOzMLtVtgQ9duPAD4PHv1nE+oW4w5jpVEJMXj4EJjElz
kwehYymJYxj3jfZgi1q6F70Q0OJQnQcyBiZJzkMTfj3OtBoS8QxdF6G1qhsRxNaiRz0Rwf5+8hCs
dQMDwypbuxoPiWo1z5oz2H4kr647lWVVUMsCki6a9PgrGLiGOzDVYKi71ysPvcHrJNcFIpbN4B8R
/C1stKMGikJERu+SeD0XRznbXNdCJIJz0eFUgysIvB2uGT/oxZuZ/y7NWGBmyzvyVw3uuFoVRlVk
UCZjcNfMtmBofw8qo3qlY1c7ZaxL3vdV+hpzRFoIjwd+Tlgf26kFTSYAGDBzAU9ElfXYktlXLBoI
Uv2i1eNchFlEKJ3Z2KBw/AAnvB0/jd3bdW0WzYylsgja68HNyp0YINNZdkTh0rMwAn1TmkZeDj45
/7qURUVOpHCHBgNeEaBE4FFjanl5b60VgKMqjWAKdVkKOlZw9vFo4ckZjSaszJr57XbADaAw3ND8
OTaim+Hyiv2Vwl1CZ62PUDWAuak1qog2ctmrpLVFgF2LYY913/xPF+7+qaRWV08sd9eYD5gVdmbi
VyCI0m7K0Isi7d/YNMNeANwUevb5K30roSMvY2NkhQ1SnbRGcdTcz236L7yBjAZ6FTCHQCPjgWvz
GZh+TQN7DuzXIpK8qKLOMIpqKEth51QK28ATD53EVdVZPZMyKt5ou3TwzQLjjWQDmHx9fJ5FYDxL
dncqkP39ROBQAaYpy9gx7UoXvdUg63ztVBGhweK7S8a6mYioKPrz3SDTpOG9Doh1IEI/AIPDbLYa
6B4x2B/Lhxw9wmRe1brwzsd8DH+xP5XKHd1Cl8Y8B6KiG0rxvtfjVRJpT3EdOt2crNtG3bSj7Yxp
eAsCldUABvg+C1eGIsrkLa/xX+W5R2fQG5MMeh3ccqufWejN8Wva+9ed1FIpAz2E6Bb7n2fnTvaQ
mzOZwoqpqjwVfb7ODbqu23qVjyb6Smx3tN4qEt/g1eZkQblF4PFUpNMJmpG6Qd43QSF44izv+ckn
cW4AqLmdnBKoLSuzJ9erINtk9GeT7urhZrYeR8PXu++C/+AxA6QX9Lcg74OTyq20QuJapQSrMLbl
GpSwG1DyodRaCXzB0rNF/oInQP8f66Y8PzQ2MJnQ7YhDo4KQqapkL5fje4mA8spM7+ksghhetJ8T
cZxT6LNkNgakGdGjE687tOeFkrYGm9i/caQnYjhXAArBIaVI0SFPW3hSO/gaIMYMXTRItvh4OF09
7lSORkGUhEKdunE6L9206/5PvJHcfN9sig2GM++UR8uxR/Ax9Rv6cP2giNaSs5Cq6MIxQwLPjdMJ
fUeJn0/xWrLr1X8Twx3H2Mq0/xeUyup3NABUD2yJ8/B0XQjb9wv3drJh3AFD6a0xpAkLqeW+jTYK
xqt+XYJgtfghZ8zPgm2YPWAN+d5I1oN9pKLmt0UlANOnE/yDcjpndWqr4Ro3Q4msuCXjtskfr6vA
rOlikTTcNQ0CbiAgI5+f1a5RMebZwCWUvfKsysljYUZrMyb7ttTer4taXK0TUdymj7M59FSBKIK7
QS1t9PLX+G28VebhTmRwe050qU2Nifl5+2iAeCjQt4bojLDvvFgy1o8I7A0Z05DckqXjLCWaioYV
YGj2Ttv2jtWau2aKjhHmOOwQkAqTCFl40Qy+SKcxUIKHN2cGWl8GQZnjwpvYW6P4EYx/ru/NcjRC
wwYuiCbGcHnkzmpIajoYbHMay7PDH0G4a+MXCd0pib4q6G7qwD0nguBdNL6/QnnShhkzrREZIdSa
by3l2DR+V/7OMPN1XbnlxftHN37IOEIjemjh5oj5k8YZ8fORCInuC4iEtwmMt+hsTIGNM3F2l5s0
DFFUAR5t4UQupiN2BirZBnXiTewMTrrVD+PqmOze7wLPdvu3x/YG5Lo3+rpeFc7oJG4lpOO4pKrB
WTj5Jr5RpSJj06hGi6LV7ZvkYz/X6aG8z17VQ3UzH5PXGEXtezTs6nfqVvIAqT3p7vWFX+pnAxuk
DrhW8K7i/cHlCNKmKtTcBkwvSGO0nbrGwCtjSB7czgc97p3qKOtIcMf5Qoa+2IoTmVzOgGLqtTEs
yPwMZ1feT6/kjt6Rt9p7B1+dR100FHjRTrvBqm/0rUDhJYs+VZi7+oy2isGtYoDCu3ID2GI/oG66
ltxxNd7pa9mJ99nRWlmidWbmdU1ndgJOnikhnn/ALIZYaTOD1RPDhDsMZ9tu+3NfP2m36EHxjIPp
EbA0idiYFlP1pypzrqmj9UioivVWb0Gs67yYt9Pq88EAB7bhyTtyR25tV11jsM9JXx/71Yi2epH6
Sx759BPYrpyoPxRdMxoBPkE5qDJMrPMfwOS+ktyvo1es8rdqbe5U3/YE27247iAV1ghGCkEAzW03
MC5pGw5Yd/A9YdVb5Ml7Z3jD5JlnrmK3uknQKu4ktZuvAldYnFjya+qJdG7Xh5HNOlrM2MoXPVhL
k2j4bEkA2jNxhEH5pOKCcL6uYV7Z+VBM6ODuVEcC74BW/ZtUOeY/8ObF6skX821ykY1JTCACWXLZ
qzfw0N0nDOfmZ/FSOb/DbfiE0s6ud7MXS1TcWbqQnMrmzKYNFCMvbMhGSsFJxhU4A9C0IGovWrIR
TLnKiNqAK0Ur+vkiGkPTpDWG+NB4CbJMG2yS+m3+I3QwfXWP+hnm/93BLd+bDHGAroUeaVnJv+I5
IxlRhsyNiS0wdfSf01t6SBqgLLrhgPFfy01/oKnLzW9/XT8ZS34QqBtQmAEIAgP/XOkEQFpBPapo
CJJfzAxN8r9DVpFHg851OYtB7lQQd6k0Y3WMhgSCmthJ7wcwXpm3hVfcVNt0M2LWWnXkIxD/BhdY
uo/TS+KHCNDPmiiXsqAvwNXBpwPSJoy8XQQ6NTKCokahPA1Ct9LQX+P35I81CoxpYTORx0WDFeYz
dcw6cPFUUahVGHLduEVC25UxAzaeyj1BXrdJV9dXduHsA0gSk2gyklI6BizPd5BRsPURaRtXk7I1
5st/ALzi/r+J4PYOMzS4S+sQIbe105XItNBvw0KhyvFVwcWLmqCxk1swK2y7US8hQrfAnyxFfq29
kPH3dT0WNh9CUDAAUjzSuvwbLQfpqdT2XeMm0mGiv2XzviZHSBaEuaUdgTo4UTKw+AzexqKgHUa5
7yEmlPwiqLZAdhNs+kIghSZ/RXB3JxOwDtROIKKERwzpc6aDU5DedtM+JODnNAVkC0vmbCEZBUMG
zL7NxxcAaQWSbo3QqD6MUgQ04Afa/5vNweiJjO1BvxOfmC4GQAwxXgLXku+Bfe0CwsvJ1U85/bxu
BIu7cyKH/f3kDhJoyTiWHeQMqhcX+0D/uP77S01ODHYDI04IyAjGbDFPBEhmnE0BgZVparePaZhu
qNUrjmVREGEMdrNRs9BeRyWpdgrFOEEYFLkPryQKaF+1Q+6yiQ8BM7iCcgJCNhfQZK1QA/CBNG6o
FPkvHRQ8r0XXNrdKGhs/5yo0ZleqLftjQPfCpwpQJFzzjSGqXAMAKLdmPaEb0MpSGeh283wX2mHr
hEGtHdlgeuNkYzXiTVIX2u+Gjhiy0YpqBKFWMSce7jvdTV3GfpDmZAsMCZJ67UziP3Eot7/6uBrv
JsOIRVPhC+cbT2J4dfgPNDV+3YBPVl7u4rRpEMbdFB3Q4+yjL9uz9bcmFDW/iwRxW9wRtZQMFYKA
J+HoFXW7IdyX4YyX97C5bk6LRw+97wAPBdDvxa0koKTBdC3Mdcy7fSY36yEzj1lrfL/MiTEQNNvj
9Y2Z+osook+anWK0Gaxv5d4cJ2/WQwyYKarg1bdwycIEIAonaCGzTLw0zw/HXMvjYOZQp7Op4dt9
1qOP2op/d3liucQYZxApA/uNzCYCc5COj9dXc0n8qYWwjT2xkJnMbT5qCDMZ0GVZJUP3tHGvk8+m
+x1Mv4qMeNcFiiyFi84hpXaj9xA4Fo1XlbIjF+VjbERg3v42tpiFsuGJ9XNROivi3KY2RAVlh5r4
1hju65aCbuP1ukrskzm3guOF+Ak4W/BrmlyojgCDkiUEbmWQkDbpiVOVx6bcxM2TMhWr67KWlu9U
FhfntCDCyw28YegR3Sb9TWnr+yLCTVzK/euCFo4Z4GZQFoXbBhwXr1QywJHOIewSg33Wgx5VMga+
ZvUZ5dLi+bqohQAEEAmUuMCcC1f51eF1aoNmrFVGAp1KoIUMUrCvm2+TcsEUTkVwZj6g6QemgHhj
VbOvz4D/NervXwkgAiUq3HFx0+EvbE1tdHKSwGHMyosS1C5uUm1YCV4NS9nOMync/k8zQG9itv8F
fdQJ6L/St4JsZflZzda6NTmT4hWBKA25aHRoXbKAp4NpAn56a46krEgzpprROqa2GcGJMYbHTFMF
F8UlbyTjOqojWIHimKdYz4da6iiohFypGrdhGG6GqX8HdARIMuobjEqv4zDyGysTOMGloU4bsQ9T
nXj2meAwOveC8tyFStTAPORW35dTviIa2hv6PPkRNKqbzN3DlMaJU6NvR5Xj1TgO2yRq1miHEkSd
i5UGZxjyFvgIBoWGB9n5h1AwJeRSX+Bdm2R3rU6PI+gFaK5vq0hEy3lxY2ai0MfFYJ4YtwAnKhkM
bexNgAF1NqZYzado+GHML6W2IbmfW+/Xj/iiXjqmKoDIj+oD/9CwoqZu1awCJGJjr/QeefOQuDXu
BsXQCALqsii0DqGvHhVjvh4w1ino0UagLwL02CmGO0JelAbDudvrGl04LbZ8AHjEBYEBoPBzbKSy
wgztMIDNNDq/6LrdlBKBiAsXzIngznqnJkBjZxPuTdFi2mX2U+N2FNWElvWwVSQBGGkGfzlXonQK
TTvOwPyo/ZyLorkbk34WmPUXAsVZiEQcAZEbjrYKXLwLHosQhHVIAUCV2nizjUMrbUlRujLxULeL
E81N+pcUdRqj2aXZpgkjT40NUAit+8CZjU1KVrj27ZS2dWLiD8EmaNbXd/MihHPfx10ViIlWmSaG
0dRN7NpNCBTrXS19lGbnW7Igsi5B5pwtBudtEsWcs5YBl6UhMMwxJW93qGA0jlLe6fpBM0a3Vh6S
cN7Ns6O3osQC+/X//1YohJy7mCSg8lARSJ8HkCeFYLQZtroWAeb1tW+mdSHD8fXfTlh+rS9Y6Qxc
KYDaxqms03JuugJCi/q+7gpHmQs3oJ/XN3HhvGBd/xHyVV85uUeYSlOTOIaQMXtM88Ib5vXcD4II
LBLCXfYqoqVVw5A0huS5Lp772DfM1XU9lowR73EgThCEQFy/zneoluuKGCFArmSQ3meozDZm5k0p
sCGeykpwHV84/ox9ExC8AG8Cxwi3MZMylDB3Ckg4+Y7at7EpSJMLfp/fE4tISYV2dbiX4C4L3wND
4O2XtoMla9FjQPCI4ilSZrts9FEagTKXr/vs00y2gfx8fTsWVUA/EPoMLIRmvoOz6bKMFiZUkOlN
Or32IkK7yzsdDod5IoBzPlFfkS5u2RqRQ1KtNH1FURDqfgbAtJz2WQjP0Ik4zhbXTUX+CrN0eN3y
sF0ALh5taRogM93M9Gcnb6fi4fq6iUSwQH1yHBvSJUpbQoRpHoriONu+3j/9NxHcSeni3EQnA0Qk
8Ude3wXkZegFWizv/t+F4janbetpKmWISFv4SHRwK6l3XQmRBO4IhnI0JhJbJ/QvOVn7Jze21wVc
JuCYgSHtBTBXdJhccHMaqdTJgMsHGo9a7YLA8AajXaVR7KfttDYmeqgNc51V9KBE8U5SRE2iCzey
M/GcIaikTcfMhng7fh7o7yx7q/XJUWrBLX7BbSKHAggNhs0C7Fj13N7ioCJNI+sghZQNJ5/2dXAs
bdA8G6mTd6IlZZvCRVETdTGL9Qmiisrj3Zi5RJugNHBRd9qX/kfuq5+qF/0CtF3lxNsmdcJfkVO+
dgfr5tsQDeh7RqoILwSGmH5BgBnYfTQYCAluax/tYWWLLH7hYQDaLNnU0Q+NBBjh7BHPk6ZJ8ORz
2wojP9M6CW5pPDhWf0zKY/nt6WFocyLtyzmeeAkb4UcfxgAtgfpbBqSyGc0d/Z7kb9fPwMIhOxPD
he2BhKGl5TbihBS69bg1NBGk+IK7O5OgnJtfEqizZdVQZEQ1uwaUl/1ajoJ79MJJQqUG13RGLI39
5/xdH+th06ewOjso9kppul0L8FLD2OeG8t25BbYvJ6I4v0fltGYo2vDecuQk4SfchtPlP6/vyuKa
nQjhTC2y7L4eCwiZZJR2gRjZpYYT0FRwZ1MuTRqlJ5YJxPUTh4cv6tpRXVpNF36hSa+HVfZUrumu
2ba+tbVd6Tl2tdtwj3aHo/Txf6R9Z4/cONPtLxKgHL4qdJo8PcnzRfDYHklUzuHX30PjPms1m2hi
5sUuFl4Y6KMii8VihVMgnA+qLbn2oZFuG0T+l9f19FOYdR1Q8KIUlkS8ss3cqvLD2kBWZ/fVdaWp
NgQR8KSj721G29HGnkoxOjU8xU7dYppdMjxG5OkyCHdR6QgM8M7Ch2SrCZE3bNUwpouq/S5mTMRE
P8NgPuRgiTcf9eHlMppGz8+pxYVMKzhm4ZS2IEoYAk67e0887a0NjmSfbPvgCaUJy1vy+Ctvg8QD
hVKC9ktX9xP0uWaH8hhtlkALrPtiaweXv+n8OJ5+EqO+ajrJ0ZDjk4Y2aIrd4Bza7kebPfxfUDT2
wQa2+WpEdTPGRKlqmnt2o7UPbVRgFgMMeOMWemwLblLlsmAYGHRqy0DNE42jCcjRa0p3DGLPCbqP
THbvZx/DZH0kJMBwtLMEntC5OcB66mBjQSsJCBjZKFErO2FsLaDA7uV9aAJGuulGESPG+c19CkJl
X104szHmqmUCpMOs7XLwpdp0ZRCX2+VOy38M+kMrOijnd88pImO1rVqZMCwEiFn2JBEM8ltErWyc
JwSFoOzPNGYP5+dUKH0i9jJkgJidW+tnW/4a7eu4Qs+7/ignT5Nzq3y5OwupgRUiW6MZty1B7ILu
1ehbSLaT6nbIRTRDfIX4Tyw28NzOi2FKFGS0kUK9VQgoQD8uny6+OvyDYK5tRZIqq49j7Mp8a0xX
ShnkeYs+ojZwwsRd8Pjq0y+/WU+XjnFU5cSSh1mBVAP6Z6QxdKfpHbxsgktPtHZUK1d6TmrUdjRU
JTCAsNLuUtWfvjGMApLA/iN8Z6Pfn23LafpqIr0DjEX/SX3tDv0lqqhGlCvICoQx/MUgqdVsAaTO
Yzc1vbCpXeFjlWPxTGQeUNGhohRGYycshCjCUGqEdL2k+8BESCdWXd3cFuZXk0QY6KzAsGFulIZU
AzsaqFe1wdDTJPMMaz+p90N6tIuva9cJBLNckhXXUj2DiFfL7yzl1iwib5IeLx+a89JZRg7G3kw1
IiUljRo3b+lPHQFqN3OHF4RNN9G1duvWo6e78U8UP2p37UEj7uen/J55lz/inPmBfgSqSFHnhYFO
KhvDmJHHsace9MqK4qJEUd/aB/lnnbnpS7m1rzESaTlMn1O7Ub9+sk5wmRskMdJJXQbg5tK9aTzp
GmaTZAI3keNcnWAwd4Y+IJNSmVjgvPplOp/gm/CU8mBqnwq5icL+/ygRozOZPk9TRyCRNv3RpU2P
TZQFAnEP2GqzGI2psqo0KhsCZcl7a76Z+jHEw1yZny8rBcdYoKQP6UPEAylHOWNbi7nWbbRAZ6DJ
+JxB/7ocI1G8jnOdn0AwhjV1mr43W0qAvhyH7ChJu8si8H4fSg0DQXnmDdavtroEWxFCfXO00Rrp
ZyKKmfIBbNSbgCkAjzhmKzQM0qyQgsBuq5LvDNnjYnxnjWg0lo5NwfQLtuKvlyqFZCUgwvJXOD31
eN5dXiTePq8B1NPbLVNnyTaLnG7ClZPUsDj37fjrMgZ3nVZCMLo02HY3lQRCOM3bUrw0aXD593lH
Yi0Do0h2VtZ2k0KGpnqK9NG1pc5N8fhtv2OwEPWDY40KX1Vh695UDLGp2gWp3qYLwATt5vlD8+We
RRjjNQYjTN9jUr2kASOzt3OE16BoCh13x1dC0L9f+TOdbY366CA1TqqnRH+qJsmdRLRFXAwkQums
T9DoszNr+lQycrtHmloPA3C4qtrvXn6+vOkiCObyyJqoTfUKEG2T+Ogl7Ksa1KeO4Hicx0KxG7Rw
DfzyKB9lr8Zaa3NjoNTyab4Lx9AzybuCDvj4Bym+c3esoRiB2kUq+3ABFDZ+VHZ692OWBQeRv2b/
pGEuw9hOmi6kOTeLXGs4IBgLkI7f8JdNFVMn6EBPOq+IsYp27eSYsocUsFY9pWrkGc1vQr5aBU8P
yT8Mi8m9drWJMpQKpt2ZNhP6vdvuzdGO31CwFQbzdq+LKkzmHhgEHSlJuW31ybf1bziZKKJFmyPm
G8FE0h1bHUa5UjOSgD0FsR9Xh+OP1kspE03K4drfFQijWaZc5m0lwaRIeJrJz5MtcMbpjjIRJTqZ
HbtqIwcGj/xUCKu1JsyARM2ZM9Z+XylXNkl9UksbY9IoDyOegSYm02OUp2CEynm9EfSA8ushik9f
7GxKkRQaZjV1CwaD3CpX+RbDQX1ZckF7tdUmNwwW4k4CyL+J1jNhV5CMi4f6HzAFt4BUt8U+eXwq
9qheVl4dtPCkiYuwzja+VR6Ud82T/EZypd9f10oN7gytkKT/Mmvdq3lmJgVOV4SJAM5n0geOaFV5
1ylGf1GnAy2bts4cYJSPK1JmQ/ENPejJlR49k/iQm4JoHM8xX6EYzBFuUTuBfDQ9wovuqfZNmb7p
9T4c77XiTvvOpboGY85yE1Y5eFsBZrV7tXofUfD3jW2xoPo4yog8s3GjRh2WaqlwBJS6czoffAlL
5ZeWCjZXo5ed3P8GHALcCEobOHSs56nISbNoxoQyG73E3CDHlbVrSRONcOFdFwiomWBJhy6c0UeZ
qT0nWj7CNzSGIK3GoEY9i6q+XJaFU8ajY8D0PxjGPCWxREq1AYy0C2/KnxImJT/qTZBeg5r4HqWY
uahblHep62iih9FCBR1CFaf2ikD3sxnsfF5ovxJU7MhgG0+t6waTXweBfedpOQqaURYGtgDlbAoa
xjJroRRho4Z6T1Rvkd6U6kbv96Ozz0R1ArzgJcqm/4ExvrycG2UfdwArlGY3xNINmIsSN29lv0TB
qQ/SbrdswwBjN/y6WX5c3kbeJYMWb5S2ohTKxuSf00Wdi8lSC5qcrsLOjSMD95hoiIUIgjG9saVG
apXKuJGtx2rZk0VQY3POA4/rZC0DY/lyBSTCrQLbLj+YD8o+Hlz1of2TozVtR15sxZeewXC4eIkv
YRbL5eXj3aEraJauz15qNZJp/RC2rpgHv9Lfs/A+KjayGfrafCfFAl+Qt5jaP4vFxp0RqmhTm1qs
sNFdW9+3Igedd8rWAIzNtRajsFKQRniJWbnEsTzTvAmT+wXpOowi8S4vH1cahE7BbYTaY5SSnmrf
pC2guTIBNmh2PWMYZ1lihKqOUTKXcbhCwctBAQimjKAI8xRHa9HE3GTAiaLRK+wD6I1CJ3ML85ia
Am3kQyGHg1Qr0q0s4Yeca+jpQh+LV4NGe6n6baxHmYsQgZfJ8pa088/LovGX8B8eY4YrY1FBqojy
mTA/dONzX+wu/z7vNtEcFVaQzvs5qyc2U2uZogxmnuTlph8qr8u6XfedVAeawP6DYRlFQmVEKMiE
GNrkPGVO9Zzq6X6Qlv1lafh+4AqHUe+msGs9W+jleCfHXvRYDKBgdtNbJ1huEy9B17qztTfD6I9+
HKCCZi96L3L3a/UBjLUHgXWC6Uj4gFR7mnCoTEOggOc8VNS7XiEwh8qS5FyaCJZy2igb4xg/xbE/
+Pqh3lZXNeiaYs86eBgn8YbR7L6orJ4vnoEuZ+SqZWQzT08aaOmIZsYA18lnr1Hyws/LO8g9X6hC
/B8As36ISg1aTPW9Cd2SvGn1j9S+i9CYUYpY4nlIaEhDuS4q5pHkZ0SpjLTImxD31hi+gv9M0t5V
LXEbJ5BakWvDO2QwFyh2pSTuQDxdNbvP8tbQqb+BSGFG7uxCRtGJQDG4IDQaAnHg7rJbk/VRW0ZE
RcfDIt2ZYf1BZNRZNorgiPE0AJMp/4NhNwhVRoreAEYqck+dwLlddYJbl+97rjAYFUf5NkrtQwWv
uca46i3kWczGQ3vq0SiTZ61AhkxShgMuhGtiJb5Z5zt9iAVyipaTrsMqBlAaZjiXNb6hirc9ue3K
K2t+u6zrXAhTAbck7cxBk8opRFQ1Rd0PKOlTyavd6m60XC2imAw3jYRE0n8gzH7FOZ4QeLEiIhcU
b3gd38XDBswaftT5MIa+TLwQ1TrCeVFcNcG8akQBNFR7sxnHoelaG83I0Mb5vlTupl7kdtKLj33x
YxLCfwDM/uRZTkqzAsAcgkQieaw1VHMUf5xk+51N+odDN3GlB62e92baA0dPjzrq7Ul21DFJ5zKI
SBjmlu+RclF7+kaYpHeSvk1V5OV9FsiiRiWuxqFHSTdR3KmjhOpUmKLL+yZaqDCYnAqc1tXil2+I
soJgngOY15RFkwyXORlzNx7uO/MtLnbC4Ulc/VrBUM99tS19Y5h92QOmdwYXAruJiD1CsFZsKCSq
s5CMMxDSGaRF1TasH3JToFz8tw0iBn+TC7jYGTH0ataWWKNvm/zK2gxvcoCSXhDnEne+L9wW3FTm
sfd/zmCEubxNXOn+AbOxWgybyVq7APCUSvteqXYEdCJZPgsuJe42rWAYE1d1FYpBCIXRYtdO3udU
IAf/eb1CYOxbrWl5qvdAsItPomRuPm/i9Cku75FYHBrbRf+oXQaXF4/rOqwwmftpigfMFkmB2VlL
7toyQoy1agZl4vhhpyB6MT5fBuTahxUgY+wwDXYsjQiAqe0T433EzHsnsDtRkoC3WwZmf9Oyb2SX
2RjjnE1tnHYm7grLkxTLnUddtF10O1izvYJgT1VhJJFdxhaeardpMLkoLgg3yfOy7Tfpb0xQxdDe
yyvH9SXWgIwGmiUe8DItwiXX/WexDw/DFeYBYybk8im7aiQcBsk7WGs8Rh8NFfweXWzjgTg8V/Mv
xXrLRBwRPG1YQzDq57RqFmO2FvwG5ZAS9IWY8IeuGvvP5aX7Gxw62yt0aaIUG/1a6KU5tbG4+Ual
xTvXi/dzALbJjdK5mN10tBA+zd08xf+UbxpIAfwe7csucmSpa/3InlG1eaNvatn9Mg8HLCTS7f/7
INZoqUvWGxkapL10ep/6K2ItblsSf+hCgdZwV3gFxCiNjuEGJZiLkMFI96W0zcF8Mg1+0+cCHK6y
rHAYZdHi3liKETi5ctDToCO7WsRIQTfpbBMdWnGKhClK+Bll6TpJb+YesRE5xPMG8yeKg5zPs+80
4Dzopl6+q9o6IFp/3xNDlHHmrSNSgngpmrIOsgpmHTFlyYxz2vzjSLnb0IzC5Daa7Mrwqy8rK28l
10jMShqkAbVkA6Q+R3DVmL2l+VVbPy6DiMRh13Islz6iDVn5jHmr5ehLUX6bS6nbm4rIM+DZYtAi
IcqPYDjm8FCBVw6OpqH0S6etf9214jfhVaJsshcE/AvQ97ul4Vr7yluOeBh/Q8QVLF2CFWyuVHE2
4R9w7z07ZbaRp82cKW78nbcP+M4xjBiECwjCM+JNiZkPzqgjKk7e5XJT5VdkEoS2eCu4hmBE0ZvI
SgdHwwuOEE/CeM1skgVax1OINQTjTzd2o8cxgRRluivnrdQHujJ4DWkEODzttkBmgGYXXM7IZZ3u
it1MxoTBSwggYHpQ3W60PtxYpqjqiLtg/1DYZqXCCAe1lYHSx4mnDiB70gXaxUcwUY8M1abMK6dy
SI7e6WOCm0sHWxO5SdXny9or+H2bSV864Bo1ChUSyNomVz4b5LcvA3CaDfHoNHAZ2nhTo4WIkaDq
Wgw3nYAwab/HbFtpPzPtgHZTcGbdtuPvft5o+m0n4vbi7/9/qCyheR/Z0ZjQR7zWGW4YPZflj9x+
uiwaf+3+YTC22h6lyu5aSCZlP1rp04oeLv8+VwZQx6gICDgozqN/v7IshpZpM5pcEMlOj6Q9KsaV
Uwu2n3scVxDMiZ/71Mi1CLGpebox01d12CH04Y6ToLLinNwSfgiGzv4nCnPs9dLpG6emoTZQh26s
o+OixgATtmL3/tp9fV08N7gOAtPdaSKGHO4mrZCZ13UjY6wDemBhcKZ3zD1ApY0gJsWtfV7Lxig4
yUfiRBMQtLsu9qcnyZNuJa/eRjdWUPs1bp3AnYLoOPrFs34d+aKHKfdJvPoAVtcLTAeIFwl6Yr8r
x+i2fFF8NDyR4x/pvb1XHg6937jNjWg+G+9Jt0ZltF+dSyJ1NlDL4o9VB1V1P4T7pfzdiHSUdwxs
FeTqiMCgX1lmfIiyC8MlpkZ2tow7x4ieZ9sEH0ctqMWi28S6fZRzHzVytDWaZQ5opGEkVgbPckKP
XG4Wrg5ev8hCaudGTj6cpvEzkWS8JVxDUt1dHXCdJKUU9oBUy9nFFYJKz2tb2ajLbWGLKgC5z34a
waLpe7BusvFFkhcqUToHN0nuW1ri9c11Oz5n07Wl5V5o5m5dpm4lygfzRERBFeUTBUGYw3ZaZrZd
5IUJVKfQpN/x3Mm7BjwAxy5s8HKVJkvbpkquixhGeTpDixVk0FMh98PmD0xpnitJiXIEOO8a5Tlr
wNw4zIKrTQSinm4fmoRIr4Vx7hnhTeRct/Otmvy4fAXwrNdaDlb3nWmE9w851BxNBbXmlqGgDl8k
BKODdU/mTqUr5ZgHS9qAe9adwD9+WQyuFujoCDLAOSmbrA+Q2nJZVw3JMfe0edF6aXGlHi2DoBO3
TfAbqt03HFnnHx5rEeusmcAnlmD7Jz3Qo+G2jHvBlcZdN0pdo4C9yJFVxvylVkcnLAJiIe9JJ7tp
HKiiYfS85Kxl45GmIN32d277qYblZtYMcl2DXc1bNs617kWH6E+zi1+jh+oDQRnt0a5c9beKlAQK
OgqY4n36ennrOHKefAJzf6KzITJqqcq9vJ5DHe+2oVRRBxkmKhrbDfBgXoajP8dYYdSqghwWBh+j
VNkIShOCU7Cm1RYR2C5nMN245j66tt3ZFhxe3tqukdjQSN+aiFXLQEo666nU1E0bLwhYqH4lPZjK
US7dGn30UxxEdnYwZbIxWuMmMp/VUPYy0mzCwXHjxbxvw+Eus0QvC45jdvJ1jHrpvSkXSouv61PY
ys2ovDiJD1aWb6w2WLiQZcXgQ+RZT/Ur0uOwamfUE87mor+gaFt/0wsze6vA+XClVmqL6obCRMuv
nMYOEewA52WAQUC4iUBagVIKcNKeomtJKOmE1kHV/bWjHPE4kNKbqAtK0wfbEV5tnll7sXm8LPO5
LTpBZQsrUgynt8cBqHOEIMtW0T5AqlMo74mIYoKzhchR0lQekuZgGWDEc/o0zFENDyB4Y2mNhOir
2tfuLAq9cU7oGod9hNYWJoTFDogmHLT26cpv4tw2okGvCudcAgTWHxU8qIxj41JlNIZREUIYeCk1
Qpmf0l1yNV1VmwJdEV5ybQUjXM0lMG/jg5D5nyo7YxTA6AROKgMce2gGZ1ZSGcvWrlvcUWXs4dTB
wb1Ob+rxmO5Rn70VkpOdawjSSv+cBzaob6SYRROBS8ibMSMbxNB51IDC9VdR3ddfngZKM1j/oNjg
fig34dTHkAxlEF5Cluvcyv0FkdrLOs9z/sAbjgIUvFbBds2WOjRVbZqzhouEKC+RjYvCyEGL89HP
UhBKlqtKTwQNwXM7CMw55wyc4DIuUjsPGmifmtyztD9IO3mafCdLV4W0vSwfVQBGQU5gGDepTSQF
s6IBU4UHvZBQxxZo04duPWXVi1Ne62C8uAzIOXMngIzXtNjYuFDBeqrVlYR2M2ncC+nr/roQl6Ri
rXOpFuhchFSk2TndviETLp7n0HzRsk0ZSn6CKH5cbEJzPxoBuJ7c2t7GSul1+jEen+Xox1w/FQOm
Y8SKQHzuemPeM44i1Si2X0FL0rxOJnxZX710zu8EjYmhcz2hpagMP8JR8yNVOE2Qt+SoV0SijVZf
nPF8a4lRZrGNJZ8P8h/9R127w672DS99Mrz+StnXAXIOYXB5n3lvazCayIheWKjfQlXk6R0V441b
oN88R+3YHKg/w3c1oKNPUPoX/SluzU1+59SeticPojQc1SB289EWgX5MC5xOBmtwM7TZoGIexLqp
dEzJtRILXGSOQf9L/4V+MITLMRSHEcyymry2kJ/Ju3Lbp36n36jZRg0113FuO0VggLibh8f7/9CY
8yLLQzUsGMXgzcq2T+6dYjt+nYAVPR4rCGanbGkstKwFhGYdFnLTfX34Gmi91gBMrKyezS6UEgBY
qi8tD50m8LQ5thJdFzRdR4sVz/p8dbM24q5He2nbJsGMnQ+RDwS/KfqXBc8xERLVjVXcwR6cieDx
Qp3LV5l8SMqGKFtZ9LLkoaxdeXrNrlCSsurTdoALG+cYajP+MsFaS/Le7UQxBo5yrX1lkxFnRktY
J1Gu8GU6dvaP0blbws/LduD8NIKEGi1aeInpoCtmPZCwm8kQRwlcVflutPbGKDiN5yLg9y2YGUBg
2BDriOdDlTQhwe+3SMYR8M1Wcrpx5LfLUpxPsYMpQzcrDceAKAFYp1syRjoe4gZa1RvtxZE8fdqM
zYuy/GrDO2PxIzRS3g5T4CEEEH29UgIEzLqKVixICcYy9kGD5JKcqZCwIcq14sxBJk+/BOKdO26U
5Nk0wf+AoTLolj8Vr8sKpc4oBzPCacaTvMXU45f8EF5bNxhO1bnWTf67wHTC7CAiKuKUGAMZDxnZ
BKeYg7TxKfIiy2hxl3GiyqwKC9eY5vZPFk9T5TZdjemdNsjMHsGQJf2RC7N13AytSAclScp7Ipnh
Y12XKoqts3zQA3sp0hyNmnpkuoNdgn6XaKP27FiV8qhOU24JjAFPtSk9go1HGAaDsOlumwypVtP+
0GpWwJWFyDx5vLwvPOW2EHaEZcNQyfPJr1Wf1WWE8xm2eRCZlo8OpdAR3DC8vV+DUGu0sjb5EDej
hlI6b3IOQ3i1jEeZXDlp61bx72+IgxGzyBwgsIj/nCL1VpaPpoI8cx6/FcWutzG+5uEyBLVYp5c/
ann/QbBvVKuOq8qmNfG1fNMUDwO5mucgda4ztXQxQlfgzXHo8E7hmHMTSrlt6jqFu20f5MmVnjGQ
Phi3v7Mbw7/pYjf2re2rsnOjfeUquptVHqYBerY3BqhY/HoP4unXqKfrO3Vl6JQavmbO/W4IivF+
GAQayVWW1foyzk+nSv000aYHjP+IhrsRw2LtoDaCUt9f3khOMRUVBrYWQTSoC/vwqpLZqqUE1QEt
HqvGjby8qWTXJhrelYFa7CXrRyUhFaqW3vSN7DRONYKtmOKKHtvzgggZde0ZXUhF7bxQBW+0KH7E
O9kohgbPAwbjoV+O/v3q0Fm5PmSZiSq7MkNdWH7T6wnaDgQGincYkPpGQBBMjXD+GdsK3qrM1ElD
aX10sLRlibEtkRZ1KwILqYSG5GLgLzRSXkTJd84LDGYdr2UDy6hx+lPDzEExEGwj2avv4U/Nra4l
JNYcT9+Hfvk2IK+2G0cMxjzkd/pt/EfaXFafcxfqBJ8N7ZjJUGSYWINLU8EwePMqTLZD+Crb28sw
vCtgJebfQN1qG5cyXIx+AExY3SsY3xgqPy8D8PQERFom2hJB945X3KmemIgiZ4Y6oMqATPdOjSFs
U3FlhuTLMfnT0B5jx/RcnVOH0NBeqQUkLl1D6rZZP/uXpeFZj1Xc0mEM1GgVujVQGKU1XXO5q8GI
mrRPEwbzWaLuHt7WrLEYS4XGQ22yFmDJ1qux7GfRuGyehqHPG6N2NMwXOXNsq8pomhqvDi/NUFSU
DKrkzo3UBmBaSPxWj6VvrB2NGCAPadAeR8Zi6HLaSnILTYiXe02/nuI7jHxK630z/ri8SZyFw7xX
TN+hjBRgPWFu6dCu4tag/XOqXQ8+6bp+Y89IPF1G4Sg2huWCMB31ZpibexYqJHg9p+BP8pIKA3Lb
VA7mSd0sMrqxLwPxguVrJDZSqEw9vDcDprbOyX6ZOlQDFVurM7bNrB2GuPUdHbQunRp7U6w+RoUo
36VxNAUfADUBbRDtyGJ2ronIUFoFNHGMZLXYqqCpj9yx7JPf1hyPN3k5yzexlUa/EEEGhaGNljs0
2c90vkNNal9VZVDLN2paFG6aUXJAU5rUt0bRa/CLldOH1XVoU1K7qStwG2eOX/TjhJe8kW7wB8w6
lBYr+yEt5XAo8146oIs0HV0jiocXSa/z57mr6h9hizlYIa6lLRobQRU6kHx6qIcovs8aUghrm7jb
jxZQytsBBgM2CVjpIXH0ElVGpIcvhGD4rrzWMAL9KtxFqutsjcottqjJeL2sDFzdXsEyBggKVy42
hY3CzLftm7QVVc1w1Q0jAuW/zAwqpvScWmwkjIaujnW8Cow67TyrSbMJCb/S+Rw6y/koydSBx4+g
uG6W52Zwawxx+7S0onjq8MrMBPcgR2ADtgJkOGDjQWk1dRFWF9REwKxbdci0j8uNXm5LS5iLonaU
8bj/lvui4ZAO+GPtUm+rSaS3yG+0/eL2jpebu0H1DOK4WvNolz+b7KjZ13axb8rKdVKRC85TJJRI
GOiaoiM+2MMV9bI+5LSUzI7mGMiJ9ZHMeQ/2JEfE/PL3QceIitlq6I2gqTcTL77TxUzyCtbZQkmG
+tC/IJQZaCocfHm/HMpNiWjxU7v7urquARl1TbphKDBQAWvbXkfFoRWeQ456nEjEXJKdOXVKa1MA
R3bHavCMRPC65CLg9UqJ1hWwiDC3iV7KkhbSOgx7HjeNVe3zWn/58iohtI2rhMa3cWExPlKBYWdk
TEdaTTL4dYLkp6iwnSMEHFk61xkVsRoGL59ufFjFuMlqCGGOo69hmFCpiMpuuRCYTosEIUaqntH6
mGqkSBVNE471Z1rddOhvuLxKnIA8nRf9D4F+wcoUDONYT2RGtnPeOkcQCahe+WhdZXfhfeJ1n0hE
oLVI3RBX8muBDnCKGP+OqsbaKagxt9miIl1LuzBNIZxyNI76QQ+kgHzoDx/G7YDQmZfu7cLtd3Pu
om1e8+Yd2Y6iuUn89UUI7f9/AnOUyhkX4TDjEyzroy7unETw1uLZfTqO+z8A5igRORmMxAGA8QvN
D12IOs2BcqeryCIF/Ydoqionr3y6psx2xkmGoec0ARrv+5vSdAs/vF62OqpED4WrPEjb+bV3ifei
PXUCB5EXDD0RlTkOEt7Gma5C1OaN7MGBZfvDq44qOFehiuR1j+nm64bwBJG6WCvdjZIELChU2A6z
200pWIyvt8ecLidjRIhMzC6nMhVqui/k2R/sY1kJxOBcVidiMLdxPi2ICMwQQ3e6je2kvhbdlJWg
D5Ljbp5c+YwizktVhyQHCJmOo5K72vjeabfRZAgMCleYlWvBKCD4qiOcdLgWWXmHaaqgkAlaVfD8
pbcDc+OeyMJomoEaqqIdgFGH95VSIxZz1S03avOQFHvZ+RlNAndJtHaMnpmYAiElNrRgNDZSFnl9
LXtVeaWJqkK41mi1doy2lYM66moPudA97bZh5pJaIMm5PQJLKRqhQG6B5ylIjZj+hGkazDzvw9Ij
pfI6yhhRZMi7Oo/ucyu6AudC0Oe2h6bZjRMrj2aibi9fN2crSeHBT4cELK2cZQMXcYOoeYixrV4a
1m7pvC2hgRbIj1EUUjjTQopjahiagVckpi4yPpmpRLFul0mFQBpYBo3tnP2Us6fLspztFoPB3B2Z
EiNnH2J6uTwm3pToeGWJuFxUkRzMqY3qapKVFnJIR3CAq/flu/aYHvKb5hXV/nrl2r+WO7LNN81G
urJGV7/Dq0LdVFtc5NlzKzAhoo9hjnZTN5o19hAYjPeZtkdZgqMeL68pHwLT2sDKh3mZ7Ps/H5Vi
dGzI68z3dvM+GW/Z8vZ/gmAf/mC3MquyAYSZHezwcYgectHMT66WWxhoZxgOWk3YF0GPvo0pwUhn
Lyzixyzr3bqXa89o56tZJd9YMQXELiixxwA9lLae3oHWhHi1nheVFykYdtOmjxEer0unPF9eNZ6y
w5E2McMXMfCz8txubCbHLurKG+XxepqlbbR8XkbgLBpcXJrtw4sUxWmM8YvHtlcbbSq9UKlAbDWn
YFlr1DKIp96+nxpHf7iMd65qKoZZghoME19MsHQzR0sL1TaMMTjTW4qbUT1Kys2A9OJlDPrNJxcV
fl/F7YDxcBbMHluymISK1rclkhFV/6YUO4y7d6P+JUZDZb+/jMSV5h8Sa9etzikHeUCxUkl2ku2m
xsecChbs7Nal5f/oGgHNKM3a/7VVK28L+QpYu84sPTXdzeO2cnZS/NpEu3q8KuKd1Qr8Sd7areGo
vqzgmm7Ul5DCJeOEZMSelrvVVu210b1KvkxpSWVzcGFQtlqMZmNOUTuqMZ1eXaI6KLuK6/xxHtut
rIcC2sfzU6QioS7bSJU5GC7H6nir2z3ynzAMUYV+ra52NVFnPk8PcK/j5gPdHXIDdBNXq9YqUjMl
Y1qhHeWXMT+a5Y/xy+N2sFYmeO7gQeBlc1YV0CyWM5gmICpnr5k/JJTKX9Zl3s7juOCXUUkFQ8BY
gkwnYTTWpPI0Z2tWz7bzu+/vZXuvdaJhs+c2B6W3KyTG806kXLKrjN4FEjqMnX3b3RmIMbbj9rJE
vF0Ba62Coje4Xkhgnu5KXEkgCARjAmbyvrfV9ZyWbleK6Jy5IDQUgTtHA5sYs2xW0aByekEu2Zlu
kUd0c/mqUEQeiQiEWbEm7OSo0AGyYD49yE506amPBVzKvFNCa7zhIyLDhdqt09Uqqqq1MMOlAoW7
2u/bInmRMDFr940tQRkgqCFNGWef2ZLSIWjVDXFvyvDcFgPpQGwK6UUBHO56/Qejs8PFhrQ20XRa
QhbzTZZ+pdGV8eWZNziP1gqCsV1maNR9PwJCsfeh+qoYmyp5ubxY3HOCvi8UhNBiJ5VZLGUeWjsu
8sqL4+cxfuuMQ17eqcOX/UsIAsuCoRmI2CJ6e7rvsR5Wo5ZDkLFNNlGeBEtWHHNDVPnK3ZIVDHOx
IOJYlk4KmGJ8xfz6bECAuv+8vGBcFV5hMGex1DoiWQQYc57sVGN8iacvR4Hptq8gmJM4GdqQ9j0g
5PI+Jx+OIejfFC0Ts+eNkUaxXOL3Q5DPh8MHyaKN03x14OapEKwz3jjZ2IKrGrrbm8doRB5iTMMq
aAc7UEZR1b5gU9hLfp4l1VgkHHmjd9y0uK7Gn/+nXTeYF6Fs53O8VHTJhjIotcl3RMP1BJvC0ryT
dEBZqwqEobkZ7I2hHlD0clkILgSd+ITSRhRpsOUh+oRSyWwCRFrEGI9TuzampCf1JLjk/6ZgWN8Y
XvF/OIz+xsqYTNYAHHWrbPpDcovht8/tZtpZi6u7U+qm9/3OevqOcDoK7WUVFwt7taBJtk5lq4Jr
ET9rdZDlf/pScLFwbSUoOf4HQbVw5YFZ8WLJSwi52vKlj4/qIINM7TkzNO+yKJxQDgzACohu5Aqo
6su2y2vIkmaugiD9j+KqQU2mtE18Zxt9XEaju3G+W/+kYoxmq5mJFWp4/0W2r4SIZfcgs49Q73Uw
zX09ifzx80ohahhWwjEGNO2m1mhj4MnzLg/Qy/OCZs0A5bSHZpfunWfJdYIh6A7SVts2j4lfiTKY
FOCSwIx6Sn07mTDg0JSGBEb8Mrapa+DZ0zSlp/f/j7Qr23FbV7ZfRECzqFdJttt2z51OOnkRMmqe
RWr4+rvYF3fHpgUTnQsc4Dxko8ukisVi1aq1FGFw/cz93V0p1o5uk5DJhLHFRDGsYX96r9mNTaW4
YN9fgVcWJbOJE9vleuthV+fkxa7CpoA2bhyWzR2jqW/zG4twf1E9ghWLk0lGF31K7MaBUbeoHhvD
Czw9fWiHRXHuFB/sXd/25DiYuHMrO4MZPSH7niRBp90Z/dexrP0K6Ijrx2H1KvnrnqaUomrL/8WR
BexjpCmeC+IqntuqbZPiiMFSPalL+ATTvpbFDRJvv0lfri9DZUP8+8mejcU4u4XwO5bu3eG+rj+V
Hyb8PD/I7zCYExOpMyxsFCbq6mjbYHq/zVWnRxGbZPL1iUaxk3GYoNPweZnJcwYgIXGH27iYN6B9
3HNbVURUmZSiQ7z0g0MBKgavvPWaZN2nZlw2rjsfCis9JGiX0yZW+Pf6vYLsGwTOJoCbUppfRawE
37W4l0nziRnaJgUzljvXd+lg/Us4wsVMgbBFzd+STCUAgTVtiqNUcgPkxuOmd2Zf56qRrFXvOzEj
pUsWo52XzdjECRJKMXoAnOT3Zh8/X3fyS7Vl4YIAWaGcbAASIgcghPE6tcoBadk3AmTht/IJV9Zd
dxOjwrjHBXLIJl//mu1VGfrqFzuxK63PrRtDaxPYRR8F2u454BSQHpr8Ar/i+hJXw9GJJSkc9TUH
C3KE6XIXnsheM9Wgy2psPfn7UixymR7lvMXf94zfFX3ivenHI+QaXiJdkdWs+8TfbyVFpHzMSF3m
2LOZfSf8T56/9rUiwRWX6cUleLIYKZWJqmrSU0i4B2V8p8VvvR1oxW1d3U7GYYhD+8PDYfA+9LwM
DRgg6F5YUqjwtMgqc6iGQQ2y+JVZ+nYYwddXgLY1q1Rtr7XvJOrzmCkXHGHy2MxseQuxOGwtTgO+
PrqlYL3uaYpSZvHDaxxVNUhlT1qbTqqq1kR1YzLyXRKHYN4KNU0HrOw5VVWFVLakHKlsu6o0EqyN
4j6kR8L+xN5z7JTh7MSb68dJ/GzZQ0QFAoA9QZ0hg/X6seO5NiAwOfVxrD5XBrTMASXjmD5qt9xt
w+vmVtOyU3tSoGCTHetgw0Ryjb6va+29aPRN79NMH6bmfmpeG5DVtK6lMLt21E6tSkHDSorBbUzx
8cgdnXYcdEVuoiJMVRmRIsdIo8WpUNGDusfXXAti8540/3BbiaYEQIZoGV5AoJ0xyZHV4rZK0vQw
g0zBKux7a1LNZohfeuEUJ2aksGHbUYJg3mEl+XRTp/nGpR/GaIhQAUFXDH5oaNvJNUmd19GYUoTZ
BAh4nfoTmJbmb7YKZrDub//ZQfnzPO2rIh0t1gkR0Iq7b8vwKRa1dgg+aiZIiXPbb1i6TbMI9fdW
Ed5XNxFTC2jvAi0J3Pq55RmF3ASMvlhh9tp5j8B2Xz9Ka1cutKr/+/vSR2q558S1C3fToZeEGZR7
L89Ai1fx7VSr7pF1W8AqI6mAEo+s7YbjE2NqAWsBjhGvJ7t46/o0TAxojtofVph994z/bMmqTPbE
zY5asMWZGeb54mv1p1g1GKRYkJz2aWbJ3LSAEbvgPv1esdc0UWD+Lgc7xUJsdCkw/A89e01KLXlh
GBSjhbjfn+zEj57C6SdktzNwcJf76ku8mw7Vbg7zfeQXh/YfMuhT21KYrUg/zFTUMOYGtOxTAkXI
yMp9QuyHUXk1rgQ+MFmJKTEMTGCQQYquM2hI8E8uWr/OxuJPnGy86Pd1Z187x0JNFRsKNQVw4kin
KZ+ryikdDwUJG7yvc7kznWZrR+XO61zgJo0nM3J2Q98FrFbxKq8tD9xjJlrbmNvE/58fZGfRxmrM
gCOyWMvCOovzIzBS6Y2WKCuFKzFDUMGL3jP6WrqM5TYqVs2RjhDlxM3rYFdBN6vx6mvrgVei8wCw
potHyfl6+GL3TsnQoWst465AUYRO/M5q2gMUIJLbmGpsb5d5FFrzyHeg5atCqD90vs50bWPESOjS
GIzkH5fUsaELhGEIgDtwZHD7nP+scuwXbosi/zSxZeci0oRGogEpa2Sj4g2xkl8ZmMEVVV/ASEwq
nQ4OEmEMZCC/QuM6KKxbq35iEMwu4qdORS+zkl+dmZLOhuOA6dXxYCqvHzlL/B5juNEUdJjZjsh3
b/gwihM0eadLk5KQbsz5zAe0r5CuHkbX+91lw40J4mTFFq56KpqvGMhD4xIsI+dfK+8ScxhMeGox
TNsBvAy5oQLwrfvpXxPSBcdqs9MaByaqhGa7Qsu/ZjVNwpFxFTJ83RJ6/KgA4DzIASwrO6/penyk
NB3dXWkV5a6dUwAgWaoqmatMSd/HcNKMdAMavo1QSzO3mNIImamI/iv+jUmDv+uRPs5ixPGQNHCC
kTt3QmiLNAfqzn5dlEFKFPfciofj/eCCvQAkDYAYScaSYYFA1YQVsaSuNrPZ809Wne5ovGAosMjn
Xd3x7FUDn78iGV5ZJVxdDB9CgQtFIiku97pXkylCAkQBfDTyz411l1R/9PTGU8nsKCy98wGeFPbq
oZwhZAtL80AOLM73bCw3FrOenAEwUkq0fwhQuu1agr9RTIzI4xbDlKcVm0iNR4Rb+2k3e0EPUd1t
AqYafxmHZbuA6Uuxnys5kQ6ODXCS4wTgVS3tZ9rlVYFZLVRW5slvpmdWHGL7J2+2iqtcBHLpdXFq
R2ZPXOrSslNL3D8ZBQ6B2mGzcDyp+aNTpGFuRF90B7Nh0bTlhHxyTa5wWMU65SdvB5WcgcVYJ2dl
5ZfTBJmpyodck+HH6fJ8fbWrxoBQwgj4O5+ffKvZXqxh9BKvAJx3jb7paR6O5bckC6/bWTuFghvl
/+xIVxqAET3PTNih0RjeVWENQj+vfST5lqq0/FaXZIIdF7VRpLZyjXHxpq5ObUTLpplvq/6p0rz9
UB2mfzjfAN8hb8aicMhlRGFkN6Wti+6spXFE5WjY4b+2fDL1xOd1n98mRfYPUBnkXZbuehgWxGSz
iAQnJ52lVj0VMZ6L2WQeK5YEJOuPwCIq3oarW4jyLJj5US67wC+xvu8gDIv0vBp2CNN4YvvU29NB
gWtQmRFOc7KaLK8weTbCzERrzff6fosRxNrv6mVjEhWRzZoHYv4QKFM0mzHTLGU6kAIFolVApivv
gZDASH/m/U0/fqJu6UeqCpmIRXIMOTUmXaNabRlenQHNluXU5/MPC09fqn/Js685hIeGWyP5ev18
rd3bKG0iQRBMlqAIOt/KJkm5lgmDREfwLZxjNtsby1DVK9a+GDXwxgEtMBjv5XcpZsTshNgirZoh
7MPLkLuYt2u+z8CfXV/Q2g6CQFwgdXG0bBl5WDtGjw6LiIKIFISmGz4/cPaLOYfYfa6QM1Txr+sW
V7cQ0+54KSJr9GTA+1APcbFE2MLWzJ/mrnkwdPQjzF4RCVefiphn/z87MtCGQjHMqnLsoRuPG23o
jrNt/DCL4bWJ401a1RjXyjM/LqwXqsWfr69x7RBQU2gGgPFUYGzP3aQeCZlyTdxtIBhh4yet3LvL
Y47hIJf2QcT+4YCfmpOOQZyaKUDsMGeCXFjbz3ETxv1bZKqgfeLvyMft1I6U4y1mV3BT4GDz5aGz
3upecSWvugYwAYBco28FuYfzbUv6MWUzxd+vqPE0puXLNFoh1Ms217/O6jIsDJeiJCP0dCUzsFxm
6GCjZGZheCrxrUpFHn9JDS1esX9NyKli1WilVuSI6e5DnQbN7bTPd/Nj+2ZtnRfH/9780TfRpt70
G7oDeY+5/4cF2g4KxMArU2RZ5/toTHWsG+IhA/KpYDAhPGUqksRVBz+xIOUZHS9M2o2wYHqvrbsv
i9BYKPo9ZlB0b7mpOMurfnFiTTpOxmC11YCaejCjrVgVv5l706pAYKtO4WKIHFREmMiQp0paVrk0
Fh2JiheY4cyiNLC4tbv+YVZeEEC7o9iCyIcUTc6tMbkyzomI6+bcbBznEU9Mv7d+atUnTyX2tLYe
BB8Lgx46uI/kyvqSx0PmOPBAnr9W1a8mU4S463+fyhX1uV1oWVD8fT393kE7c2ler+/V2kf/uwAU
M86dOHGsuq8yGJidrZc9VUXoWB8fTtBPTUhebOWtloImswm6+H7xwkk1m6xaguS3DedDGhn4+01e
b50m384D2BKabHt9p9ayBc9AidkAehxvcPEzTvK7VMxzv/dAoYzlx/G+hD5HSY68eP7/2RG/48RO
kZooelo4hhpqcv2fuDiUkQMGUAUY/pLxDMHzdD1S9t2Cg2luRmzbyLyHsoOIcqKHUWd+mol7HPkc
DCB1A4feABBgsy2K7L5rlRwXa0f19EdISXOhFX1liV4hO5AH72V+4iFohiwfEp3eTttHN3NYbbJX
+kUlxqMyLN1Os2X3xpxhl5NR/4ITdk+ibD/P3qapsz3j1dP1j6owJ8t3JbQZmSXwtXF6N00/lue4
uJ15uOgv1+2sxou/TipPCC5lX2DiG3bmxLrRy/FolaqussqEdJwdvZoXEAzhIdXsLC1GqVrzry/i
kjvi3DVliZ8l95Y4Fl5hP5T3xcOwbf0ifKy20+AvkFcREN7+B78DDZFtKmwrTjkVqz85fa1hlbQX
pnHlGvxpgf5y0u01/vn6Eldj1sl3koJJu9hjXfYw444miMmrI8qlT6Xn/lMsAfMfNfCsx/10vhow
htVzKzDDrlFG+4FGYMTrCjAejW17C0GMQgEEXdm9sxe9dJzNcfH+twHc5N/osJ06w08hhGvrqgrM
ihPCEDheMCuNtoJ8xc+VlkZLz4C16dKwngJnqcPrX+j99SCl4acm5MpZgdmqaiIwYW/NmxE8m1Yw
+dWRvN6DWvhrfGsGxqfON++gn73JOz//Uf7JVZIRimXK1bPFo1xPM/wG8M34VgTK4UKRYq5/sf82
0pVOc5SbQ1LVsIC2vt+bT7HnBVr3VEUKT3yvTF/bTumW5o1bNokLQ23h22G3Le+hB2E+zJtqq+3s
kAXOk3ucbujT4jum/zj/jB/jwN3V4dcUzdsshCDHdq79PvXdQxqqcvmV83j2saVjH9mzqycefp0J
3Qqtwx3Ed6mKaFtlRDr0MXh9PFCi4RKoY7+qO0xCBKCcUEQwlc+IL34Swex+dKxigRXdeaa97rcf
JonEBAIq1qINgIedrkl75WB8Z3bMtgpcN77JdOdtSNjWoR+uDgozKJog8qFTeaEjMLVp1VVmjy2q
Up/FXQgytYDqS3D9nF98lHczghMQ63EuCqxlmzNoHoLLri9/d30eoGIfVuT3dSMX30QyIp2yLsn7
znOwlnLZE576o6Y4XioD0ulKmyVK5hKrMPVHu8x8G7qd15eg2ifpq3dezHJQn1VBvAC3OwO9NttB
Zi/frpsRN9JZmJB2SjojRtqxQcMzNBjG48DfsqoNlmlPnDQoipfGaPyyJQoPuAiBMPkuawTQARCV
8l1ik9ZIS8rgAekQluVP2rthTe4yFfp57Rud2JEvlCTvUi9JYEePEcIs86FMVU94lQnpNVdOBbeY
BhNtOe7MJj/0hgqudlnxE9uFcU0HKBPB2iDZGNuxSTUKRXuOxbzqVmn/wqrdWVQAtXmXJi1IXYuR
WwTMv5P1jbkWP2ZLFn1Y20X6IdKhGlmzFKTAD0mK6skh5fe67EIG8PV1j1QuWDpbetUvzRxhUysI
Tur9J10fwmK41dynZIBAdnuogPFdNtetrn5J9DpQljWA9ZEL/Jjjz5vEGCt0yWm0zVrNPrQstrfX
rawdakA1EfvAEwryDWlpLp8i4iUES1vuKTH2jDw1Za9YysXbB99J4CdRj4EjgJrv/EIyaTIMeZEC
0uN9Wbonu/3SYQrPK17Effvh9eDSADMk5olBVCpTvhtt3ZSgP6iB8raz7447OtCiiivjYaCsVM2S
rX8iKEG4Jsg4LtpXHOFCS3V8Im0kB1pn9xkb/2HrQNctDhyaPUCAnG8d4N2lUWoQDCxTxzfQlysy
DP3dcpb7jvH64b0THgBIhgaa3At9AUI8bW4mHbbQx4QUyNbKxk06MYXLrXkDAF5QRheYoAso+QT6
265NjSrIoMc439UxC0j5Uo2HZFBcJcKv5Kvk1JL0GPGymmlmAUuD8XtKGzBAt0HFvl7ftYsSLZwb
SYOYAYGi/YViJlk6VDDEcsiIa7efrIAN/cEz613cgxjP0R4HN95dt7m2MJhEMxPALeEa516RpjYd
+xFXcTd4W4fRXam1+zhtFM63di+agppFUM0A6SS+5EkiudDca9KoQ3AAuxbyosXdkTrtgKhinZ+4
Vf3y8WWBNAOlWwitGeAYObfHCNrS5lKAQowj0IK4Mw0zILg2ek3+/IMltJxRuhc1aLmURypU8z1S
gsufowK9mcAJNPk1Xv3TwXTszlJs5Mr3ErGIouOCXgioQ6WFmR4woSBrCGza+5MRb/Pk6BX/EMtP
rcidOKfNU5e3dR04NIKCx+fOjgLLLf4hwgIRCqUEsK1BLEGKSM7E66k2rSqYshpj+9Cg6JuwdlU9
sBXf03FVoNiK2ApOGMkXQCaXz+7sIp8t7N1ovAlJ3Wlx8WJ6u+4Kq4Yw+4YKicho5IHL1EyoVzEb
Uc/Vtg6GZ2xyzDvb77ip8II1S+iCgaLZQ7gAeOTcC5w6K3IjdnCjZ2OQjXFYe4eGPtBWER1WriUd
j3WgKnALUjScz+20RZoPgwbtwMpCBAK7euxPlru9vm2X1WOgj0H3B7Ye0wRsRMZuVNyxyOTkgCF7
3+dhm81IjYqnurV82u1J/eqwo8meuuhOmz5fNy1+vxTWzyxLYT2HnpA9twgTKdSDGntnVIJY8EGj
L0Vxc93UWuonoGEWoLtIwy4oiTILJKAzyCowAdofzAoUPhMfwhqadgM1jjppNwQo6G5OoezXfvxm
gW3RKQP7M/impfQ2ZYPN2glRo/OiFzJafrckAXgtNrnu/OR5vydFFV5frwhE0tYir0fAB155BURP
BVCrynHqilH3F73bjcBqdc2bSR8b68FxdrFNFY608jVhEoEd3WgwpskH3RkafXQ5TgV135LxkZZa
2PX3o/070yNFcXLta+J9Rw2koGACvIDOx3mcG0uJRNQ2fyUxpAyOjD8N5mbs7432sbO1oGlV0N2V
LcUVbUFQCyR0kFSSYr87DgRs5chIXe9mtMzAc4kPZnJKfycGD8bOCLpcVcNeuW+QcSOa4RIFf5/c
lKwps6Jq4O+EajT6U3uvJlHJhK2u6z8bGC06jzJAscdF38IGM7VHw2AYPtWDaHTussg4zAv5WtjD
r2zkKjKqtej2d20Ic+d2uxaEFwPoPYLctYMqdg5UU40gXBJgiMkKTFgIpkikxDKupC3MnC26Bc47
auTlZqY9JIhRjkpxGKBl86bzOX4GF6lZbXuHTmxDcl0ftxlSwD2iUUu+XD+WK2cEyja4D+G5GgS3
pZuDTLOZRLG42c30ZSnLH6zncQBgwp5HxcZpVXXKtW8rOE7xhMKhvGhqpwx1MK/HmczjtzlpwkKv
/D55aPnONX/Z1S7LFEXotZMJ9CGI5cB6juRPrnObWjkJ6CburB7T01AuzvZF+lymvyLD8E3nYNQg
NlPBv9aOCRQEQM8HTWscUbHtp/lt2sVtQuFKk5kmT1neZPepOTR7L9cNRehZNQXOOQtSoLZ2wXKp
m11VpMZQB6Vmha4zP6TT6Gt6/FFdHZx2XPyAzeFR6uF9db4iZFLO1NQaMmjIZOmk3BRJGY5Np2od
i0Mm3RNInsFpCBsozb4Pxp/sHE1ZFlGK/HkGEVE8pht9+AmqhCDRSAjivU2O7mCfZH7S0xAzBYqC
zMpmnlmXvlvMOntqRPZO0nmT8jZoeRKyqNxcP3Ur+RrMICW08ESAX0qbSeYFKjwl7t8ZQ41+H2uP
c17dgwfgNjGc3T/YciHjAZFpDMnI1Z5FH4EhKrEk133t+d0wDzhwz2RRcfusbh2aPQBs6iZwS9Ka
GC2jHscMOQVtBj91KtMf6XhXRJNiQWv5IV4jiM/A1ePSlStLdCqnyiCw5OZZ0BU3enrLJ5DTj0fT
3mH2ZzR+JRrEaT61oyKjWFsjHqwwjXoJZtekGyIqjHlkbIG8stnucyHhlnHvzvHaT9e/2do1gZc/
4CA2qqHgs5IMzRHC8myBGhVocx/DF7673ORohpv5we6PbvlC+JfSGvxWCSdduQTPLEupIffmLBty
0L9q/ewbfbzTO10Rsda8H1VB4DoFeA+zeOehxI0aGvEIxKUD4Ru8BAPq8NCJiW8sncpXRK4ghxNU
H0WpQWASZey5zSybWwMYc51Oy3aR5lY+mXP92Ro5CZNucj7zAn2/JJ7zgKAau+d1qWI4WLnz8B3x
Px1oatApSiejnHVIhTHBc2tXtg9uZQgfpxt060JqVTuvnWPQirc3MVOBGFfdSNCmA8aKphqyBmmn
QYxGkYggnM1zMGYHlr9lke+aYcuBxXG1B2vxXrk+3y2pyvaaH72PWTp4kuKxIS26h/em+YL7wolN
ZFNOz3YpnZPN9YOydiAFJ62OEXoUDN434OS20N2+LZhIpzLLuKEQyM4w0GNylTjemhn0CiGYC3UU
vCikTHvSTJLZHfBMNAF8Mf75m1BXsZK1/QLcAMJ4HjDVF3WjCmNq2SCooPo67s2NnaVJtqFjQoni
ilvzRg9NFhRjwVfpyqWwMeMsoqI8TrpDXW8QyJrlp5046Ovt2mrXlwqI3iWSVrwTTgyKcHDyjYAx
qLmbw+Ac6GH3BSKRzz9A0ZffUp8dEwgnPh6gmvjIAjcsPwpHlkxL1zm1xqHRQLMU2MYfDGj5hXdv
FLpiQ8UfkUPM6fqkogFHHAZvOoxg6jeAZjum84Ytw5ReRZIQaXV43eVV5iRfbKwJRB8c20nJi912
flMeJ6iwefFrFv++bup/++0Xa0MtGN1rlNV1+apdsjJzKxPPg3K25nZv5SYu22JaML+dLa4N4ERu
25NvkD6N/YhMw7JrtTIDSLrm45HnixuH+TTSx8IpC2gxDl1GnudOEAxWRdOT/cCjMgu5HbfEp0NW
f5890rEbPRmbBGqshGtb4vZzgqtozOeQ9mMzBnnSVr+myYgAy56hyMDrVNOgeVdqEOPs2bwcDaNy
HIzLs+5bB1ll7cZszbEJs7mYNnMxaN8aF5KKfgYN35fOLs3uzk5a4xAhQIMfuCq84TFldDagzxqx
yXegXG34ECAzgasr6gHiTGZcRBs9Los3sHahWuL0A6gfx9lrDrFnzPs+iiB+19bQifQrHX54tBOj
GwJw0gNoMzqTPgAFWfAevNqZZQeTltrfWK9XL3VaLxHQuFipz+25cp8pYwbqenzOkFNZyy1bevpa
jloLf+Pm0Um08pc2TPR70kF4wYceXVqARqdp0qMeNb15qxVmtYlcY7CDlA7DcCh7Fn2ZK118HkMD
lwqdp88WTebfRjdDvDoSsx+BaSeFFfS9OZCHZjGm52ochh7SoG49BNXUtrnfVVnOjsQG2tACi/fi
ty1HpdMwa0N/HJFBk6+T0SfUx4hn6fplDh2X4LqXrh4IFwOWSArBaiFzSHfdMAisKdJBstyY6VdD
OzK3DCtrp1GVNtKKLeS2qJmBZQzCz/K7DsXOaCQZLlQmurQR1D6tyfFz4m3bIkIA4D+vr03EDun8
QZEBZUfwgyDtlMv7tgdCrpwgdRijR8afNc790fjs2E+VUaFeqKhJrlxzyN9d8LUhUYK8lZQuLL3T
mXTGbdoVdpjGA8qC0FKbB0UEW7mBoBSMbyXEP6F4J+V/tE9qI6Iwk7LvlvnEMe5bv9X6S+Tc2MPP
HA2h65u4tiwx7gUqcYzFQvTu/AIqiiQWmAEEsWLyu3wKUm4dXACPr5t5D4byxzqxI4+MIIHIIZQI
OzYZQafL/aI/oA0eWsuzltxx/rsCg75pgKMm3ufarmpVSqRrLyNUHyGN5oGQ2nFs4b4nV20fIyRO
sY135dAVv4p0MVpf98bqqagpeYyIDmIPN9MnYHenaE79khe5tR3sZeAgCx0RdsA/82EiNjziQTsp
BpJRgIGq3fmPogOfsmYGq4gBSije7dLsqQP5apHHPqtVZMMrBxQsYph7RvcXqABZlzfva5OVPYwV
1s+5ORLjO5Iqn+bf6iVXuPHKM8aBugh0EtFGx5iatNkQha6ZKdaFgrfzFllWFdpJdmygZvaANo+q
KrrixS4KWWIu07FBRCOZixlgLh12Mojd8bbHI0Wb2i1ilSIGXEqioSynm1CzgV45ZlzkIJAUZptm
GeSO6qnSQWOrk2EO+pF4OfgADXi1tcSVhtK9Xrk+ZSYjKG/HHXqprj6BYWqK59YHN4L+xzIz81vn
6bg6r5+0lZ1HWw1lVAMZCV4XUpxqSOxNxYIpM5b9ggv5tLlJ+NM4/bpuZsWXEAkRdt8VIwz59dS4
EKZ4n1+J3cbPQLiTPKbOJu/bHeOt4k289lSDMST+KHxhhklGikUaiRc8l0CDl7za3nZuX9CkaMgU
5L0d6ih4FfH32Pw8uZ+vL3L9e/81LEPHWAxBqndUemIPRzJsPO9xbn7pGAjqrIOdfrKXm6IKluwu
0x7S+KvOnhU/YOWJfrpyudYRO601RzZW3jTetuHgpu1CW/ueuT14jG9y9M3JPW0chQ+tHScM26DJ
CHCmg7v8PCpNpLX6VhArjZ63GeyH1PmRcFdhZOWmw0WHU4v3t4C0SaEPBdMa/wojtnfD0vuF7mn+
wxy7rcHQ2MCkmqV6jKwkDAIyhLltHWCHlVpDhIl+wUVZeK8Zf8pivL3zu8Z4MowpHCyVct7aSTw1
J/795MIxHW4Wi2B/swGraB33sbUHfyhmf86oqpAvvoh0vZ4tTQqATkuIPlmCMNRCFr0rlx1BMlpr
Nwvv/Wz46dXPpH6ylh/X/XPNUYRyLQKNuFHlFMwZ7C5rCry3Sqh6TsjpWfsJqa7CU9baFFjdf2Zk
iEWLbjsUsPDhPGL6DZTKiheuDX4WffEyqGVXr3bh+C5a79dXt+4vf81Kx4D0pd3rMVZnTkenPRb9
zjF/WXyvWc81pEyvG1Nspaw1YCxIDwaxldHyENffXeNTaqjG4deC9uk+SndDFPGx6UGEGfTNTwQT
TAgf+fKAKMLbP9dXs+L74AJBzQZzoNAXkeNW3nWk6MzlnYh6pqHGQWBQRn6krNisGXI1C006TJ2a
ACicHzLm1MkYERQYdNZuO/4YFV/diQU1315f0MrWoZL2joxHkozU/NzO0kQ2HlMTJkJoAzHvX6UV
FsTblOOWqIRXV9wOwHvwnCBI4REgJzM6hwgqL3RE36QmDghkssLYoJkGXSYtdaeDPVheHLoxp0M4
6W6p6DJZl6HkzLz4eSdhq11MvQFgW4zM0a9R3O3LQdtc38xLBmcKFjTIGgkAELhtDWk3QeoXd6j6
Im7Y866E0ita2pt0TG9KYyx87k2P4wTADkm3Yw4mU7cJh2IMNGMJI7d/ieNmn3sf1nSiIp9BOwEj
W+ivyd3eVq8Loy2zNkAfxzhGoIQPF49Hrx1vSkVCs7LFYABwNVTedUGNIkXrMRVvAZq3QTLhhdx2
S74BwlRF1bpyNLDFjgOkLIqzYL84/5BpEXMv0boWJaFkV/f2pqXZJm68+4H1igbo2oJMDHxjmgPJ
8QWaRE9He057mEr68ibTul3FPyzOjc+DAjMETDCdgkeT5DJRQjRIL2EsAaUb8OO4Rg9eGS1Teab4
M9JFiiK2gw1DNwIUtFI8gZRkknnt2AYZ6jLxWOx5wbfV6O5trbsxs3GbLFZgpeaBkmprke6P4mSs
JHygKgH0Cc07fDu5H9JYje1MAjGbmmzjzF2YpcNdDWQwym/3eh5tbK/cDFm5y2hRhteNr31FfMH3
BqUBeJm09tlq3ZqA4jzIbYxfZtx1QkOfHUXdec0tT6zIlzmjTtePIPgFXfdLS7pHjqZrqqGLR1T4
jVVLWAaIhPG+vmDqZu6C6bLIaAOsAg0W4+eYpftyrm70SQX+WzMFyk48QRHNkKnIZw3CR9Zim21Q
JO7j3BohmguQFJ6eOP8HFLJ3akqKz+jwmnGM7Dzo2eRuoHjWvWgzNKwXKzYUDrH28IISqdC4896J
QeVDN9eEMW7DI2h/kxrfrBY5SQUW7aVKXqPOPTC9u2V5fusl029udh/mLMShF6IF2C1AKnW5t1TR
boamAEQi85i81Xm2mxLjCWQ/qnnPleTr1M57Anpy581zQ/MqpW1gDQ3YT+eqfOihqxK6hKoanpem
QH0KeKHn2YYtcAfnUdmYAG7M6gkBRute8SqYQ9sCEbntcVsRy9aOM/U8IF+AGwZNr+STxjxQM+6x
KNQzN7XTfU04/Xk9Yqxd5GhVI8cD4M2BCLTkIDGJ+oTleK2V2o3RaSHLbyrPA9f1K5RFj1W1d+1j
5HWbzAPd65j45XIz8kMT7+rx9/WfIlZzHrgNNAaRo6HfCRi7DL5rbI6+IwPxUu0AszTu4noLDhe/
6b+n7tfrpi4PO0w5ICfH00CARqRFTx43eSf0LOsiwoOcBGBT8wvzYFWO4gWy4iwA+sAQ8PmY4pFp
J7GzafaunMhBqVyPn4y5DShTVc8uHQV0Pu8FZ+CkgOAQv+LE+73JtsDrjpKRZmCOolmoHswtlOU/
vmuC+Qh8XwKILae1PSN23wn1DDaN1THSNfJoTYYR9MX4pS1bVWt1bVEIHECcvmN7ZM9ElqLxIUJ5
gUAcri97UFr2u+srWjUBbVlka5A5tmSkUlGkbYTRTBCs9GFifSPQ7foXA1TwVQqoi1xubFHyMscS
j5vSeayWwdfKJfz/WRBLPPn0ucFZa4omsM6qjTNYh3nQFSYunzMob1OkboIaEryzUlZhl5EGqjK8
nDBecovUMWwxte9048ZYlscUQA+tRsf7+rLWgsFfmxeE+ENBW8ceRsQcchPT7RgHiUm3KaZZW1Aj
XLe1ckaByMPsFgR0UVKW7yj08nJWQxEp0N1XAjRqDqA6ebtu4x1BKEU34CUF84IFVBAO0Pl3mkHL
5+kDst+szsI57oIlKkOLej7IVL4sUfVC2h9OwcI8ekpH9nWqrIPGHvW2CLVeVR0UH+zabzHOf4vn
5EM/iEy8MDBOaKEgyY4sXe61qf9l1d8SNjygIKBik1w5bJiuQAMOBWDMZ8oP8LrR05RA3yBgZNQP
ZmT/D2nX1Rs5zmx/kQDl8Eql7rbb7RzmRRh7ZpRz1q+/R8b91mqaaGJ2n3YBA3O6yGKpWKw6B0Mp
dWpwklN5/fGUcUg20E2IqUk8FNFnGrIdhTkaXWMX1/KPhZhO7H68JQ5SVDe1I69x0ePi9runkWjk
jte0LjHOCs6JbKnog0bKQ6eRqilEmCCHaC36y1poi98UtwtgHc0Nj4OtPCsZmfzoJn/cgebe4/gY
w3R0g1lwMQRn8PpRPhbi3V1QSsxVyMfqWiHmwdyn9gteH/e4fbj/BgzvKGjKXe9a9PvBpAS9GndY
Z+GhtUvfdHJ/svP94hZ2uUs4bTaMtz/kWhs0KsxFmREuugXTahfUjweBRKfMiTIiHN/Uq4JHksKo
V57DUR9Uw8pqSRpg3HzXONVAajIRI3MMH7oInK8q42H1HGtNVjYRXJcSJJs9sMZD775PV6nfv9av
OhHhINOJx9fBCkRnK0kllZLaow68mta99u7807gayHAoC1slFQkfOr95uuM1KjGapM5NpG48IKoy
R6kEpnmX7yKnJY0z29G1RTwlJ7XTuao3+W+RK3qF/8zxU+V7PNDWvkTUqHAFQrPg+fKOmSW0cwNs
6cP6lf70giPEg0jv4Xu2HMo9dzsZX64zPMpTtbgH0+W6nepRyMlptDM7wVrXduiDgkk+LXbpZMfE
HneXDWUE9TNcymU7NOfkQg3c3q48MyHv95ovinx3Zdu3lrckjHZ9i3CZJFeRZA2IcAfZ73/nR8WJ
HIHktmU37vAz3v+MDv0VXhMum8d4yYMPqV+4lA9ZhaIkGKzG0Nhr+lNPCTqyrpv3xpXsyS1jOO8v
XvmNkRdAewETDriP4hmcfojVyz6RitVzxKjbqVlHilnctxIvkn7qYFJfrDMcymOGBYNXBWZH0EKo
2tZ1656k/Wyf7l8DJ/Cgw0eMG3l/jJ9+62R+Gx1w6Hl+dBU76o31+MSjd2MabYGeYlVG0yy6fLZM
VtMhSwLFTnAbjOCYfJAS//JWsiAwey3iAo1vFU7l+YlcclBCFKmGEwLWYEnObTU4jh3vQY1xx0Nb
MpjCwDiIxJWejxPKRCrTQm3sPLLnQ7xbiPymEu1Oj3API61TX4vEcJbbXuQF9O8VQHwRMXlrolkF
Xbt0D2qk1n3dzmJjgxre3FW3IRIPVz9BBljkfPGZNm6Q1r9vPh2xmMdSPgGpdgfVxrAlhFU51jAh
MOeDmiLUTnT6EEhTs8hdhs3qzKdhwOdP2dXxPvn7GezPLAKK9vLaiExnE6o6jZUwwu2S4Vaud3rt
Vtb9ZbdjfoVQhMJZlmT0y8vUaqVmrraBocOUj8kZbYOkvuGGRN+b4GgnC7SLI3IzknIXHNudyPFH
ptMjM8QUEyotGFU53yqU1sF+iU5LiMMvx2Cqdiqe/4uodv+NkV84tKBwvkh53U/AmQ8yeLkVu5KJ
YEt+kZH70bdc3KV11YWVLpq9E9uaXdnBtnJ+xZpp0iFNstS1Ox7TCehePLe2L+JISkt4jX5sf5r3
EMnRr2PXdOYPw2t20U9lIWieccNHcZfZ1UfsWcO/8VtcMtbxUQ0zJtQvGFs1b6UJvyBQvXG6C/At
Lkp/hEjmZVMZtxpMM33hUMF7zmtzLiPgNNDfwBP2/Ks1OY7Ldp0viPXv21OOYn5i9oAQhAT0JbPh
dXH/aBkvly1hJr1bU6jz0VZ4LtfXo24EP6XuSSx/toLTdbJtynuwJ3eTjjlKTtby+VBIeQoaF/Ec
qUFCAY061J0lUepZQIUBYRot5ea+n0m92Dncc3BKv7qqr5Uf9XXvaZEtZ/bodW6hk9jjZcWMJTbA
mo9uK9zOIRJGeUsDvRuIVAv4FRBpWYy3JHvIBI6prEQftSZkFOt3QVTo70Ilh2jD6OMWIETyqpO6
DzztKP7qoJsOOtWjbDl/v6NniNSOGvLcWyBZae3WzRy0KN6Ot1ZLeszI7Zq/n51GF9DGujVv3Hhp
X4ZR3eXAyvT31LArLbdBDHHZIMZhO8OgckB5aJcuD4FRWfuk+phyzkljPJecG0FF6bya9L6xotaO
9toJs5Fu4giZOzoPs2/8umwL67gZaOgGnw8mEOAVlM+tjLMimKlbXEywJwJBYzk+ROjh9fXj8sYB
k78HZORzYOkAFCh36FfJKUafVqhlrS371kl0l6vAs+yqIcnPhCQ+MojLeMyN2sBRjqcu5pJ1edFC
T6xxFBPz+gLPt9e9pgPH1iLK39JALRZFzlsb6q/jnepHEOnxGoNIKEXgI9e5yt16I6lIeR3/0R4v
28e6jZytJ+WJUzjW+lIAHZ0qa2Xp5n3wRDu4RafMQ/mrsaPflwGZAWqzoJRjhhgEg3QhFlSxIGHj
ZU0MzUTOB2DdFHpF19lkqGdCYwDFs/MT3OlGiZp7iWd569hVu1r+VcbOMHJaJz47oi/BUJ8zWZDr
RZABA8oDgYwH3dfc0+1JrEi1m0joZ+SAcdeeBC54Ti+vIvN8b02k/HJpGoyJWMAu7wYiEcsOTqk/
uH8gyszTtmT55xaK8s86DeVsjKrWVn8U19Gp2wlH4a7dXTaI5RZbEMoNuz6P4qaEPRgVJErttJ0z
LrzuPeY3GhxdoDdR15sh3YfSGZ0cS2m9mrJ4rd2hjYmoJHWnfbN7i7zy1TrKj9H9fJWgKJC+pzMn
mjC/nNsfQJnZQCYqnEb8gLb4lRU3SXo9lx9j6nbjh6p+LO2NGjiK1kC28DnlZtTsjfyynjp6Tb70
kyWu1h9BdH6n+9KV6aOfcC/+yvcDadzIG8jkBp50aJCaGD54Ff3pZJFnY6+7l/ebFVc3C6GvV8/N
R7ZsVDxqz/gtUVeTQb/LG16hdXXLb6dzbQqHShW0fXTKbUG1WS+x2LQ2BHodpCp+TvqbCLlKGKH8
qe5ip98tt6LPOy6sCi8YdL6AqT0uBIzZthOAl8xe9iKutKK9kNg2bERz8AhE/uWlZB6dDR61rYaW
BMaYAa+wUJOXkXQKkLjlJX1M5/lCofvPNUHsCtHAhsWGHbdXYeEEphtpB00pMUb2b4pk20Wk30yH
sE2SoYRRP8IDIsLvgsg4qYsdEUxUEMwS8GIDx11oFuy8yjs8f8O+UfWKymnUWy3YxxlkvEpOEODs
F32ha+ZZ1jH409pC6MvNSZYdXeY0TjJTso0PGtQXUJvqvNckYCTXot3/Dh6zK+EH1KpvFF5nMvMg
b/xitXZzkKMMldpSwrpVwmMb3sjF7rJ3M/o6MBS/AaC+dJmudiEGUnGcvGiPy9OhwAONFRJIFkLM
GRJrZNzJLyongf6s03wPH5jmA2ULOObpHkytzlLkEbDLetAPxpXyAkERuyW3AwotKhG9yn5BsLQz
lG3FnehIb7xHMPbCfv0Aagsr2RAsLYLdpn6TgZVd56QvzH8fD3soRaOVEaPD5xunjIlZTB0MFGRY
hBFJKJlwtm5N/L+t4arGjukNMH3STQMRxn/E3oQJuo/XLjv5BVlc6Sa+FZzMzfxxHzocQEa1Bm+G
X4DUmvWJmQSRBUCN5DmZR/LyJpP2Yd6VO165hO0gGyzK8dsaFbomAFbpioGru72bEkw3E3Xfvcw4
aiSPyG1w+1Hdh26Hqn4KuQBoZVy2mBGVV2mHlVMazcLo4j3fxDRtgqxeW3HmZSeo2a4IE0+vWldf
UBdW5wF8/g1nkRmBEp3gYFmA6hYqDXRFLOvVahEgGG9rc+kIuq90t33uLaD5KvSXy9axwhj6dNAx
DETx+zBdnan60kToG5P06ii1PbQ8i+kk9gZmvbv6qc6zwbbM6T2YBR90KJwYwAjUZ+jUh3yIs8CM
M7T8WTFutAsuErVF8BTw9wu6TgBBvw5ve3jgo77fUMCSkgLC9XaTy5FnqLXoYlpHI0U1hPdCreQP
SamNe87SMo4KuuXQ1o8+UXGV/Dr3nLhUijlHV689TOlpMQInSuYfwSLdRGYnEqlNvTAPdqGVX9XB
eDPrPBLg73c0DHRBFg70tWAEAcv1OT64Xed2rsIWDLYLsgmwogrLMVnrLYv0dtnW9dSfh6FzqDVM
bT5R8OWkSgzUxFJF8CtDhhRK9dd7uEJg6gjdcfL6zHYOUWWTYM0SrOmkZwtEmPpiN5FENO1hxPDT
ZXO+n3lgrV0+OO/oYaIPYFvrU96rKO30kU7C+lbJJXtIXkTtCIlOYjQqB4+5Uxu8dXk3y1eDJrdQ
VNSq4MCeoMZunboWmkBK77JdPBwqoEZ5hB7fdQ0b7V1rd2YHai/dlXoem/v3Y72unwq6SSze2jB3
bg+IaLrCHOAOcvail+BHLf2UO0PFNuYLhFq0YAJ3RlEApKjvLOXYh/tWsciQppxFY/r2xhhq0cB+
rwRNChy9utI1NEH1PCkm9nLhkMC515kUCkGMBj3q0bFoR/F1hE4gzQzxpMo7QIw0D73IGHNA/FNR
GqWflapsSPPUWE8QxuiO2v18qz+ClPM28ERHfG3IDD7effhn+ftq7xku/czUDUkclgoWsMwPaXKb
xj8XmfMZY5QdzjHoWFvo6dBpsE30LRK6Rog3fxV3Qv02P+R4G7AW8iKS7Kn2wPPRQeXHFjhTMSx3
3Kzu58v95gxbSwP+EMyI2AGIVca92D92kyOqPy6fYJarbFGok6XlViGPIVDSVHXm6NkYTlXMK2Mw
OtPOV5M6WqY5hPIgYDUxVXpcQNvyICZkCsmMq/VL9xTcX3WgELJj52fghrz3FYUVfbc2UsdBXtJY
HBJEX4tEXvCo3yYvrWO4MbShZj/E5t0ljulg9HWv3deO8KPDs6zfvlZwYAw77sqBWI5pJ/ud8tZ4
4p1wFfMOLCskII9Yu43R6vGN1BL0NSk41FGOT+VDB0JBWeURWLARQJGKoSTkLfTdSBdaacwwZQXa
xbd6vlX6xL7sSIw62brHXwjUHoPYJMYQCxDEcB8m77M527MVuAGm8MBz0ht2a7pT9LyI/mh52syb
CmQ78hf8epw2x8U0U3WZRcAL5XEUoD+DF9EpLF2Old/7K86tXFPtDUw/5i100eBLY+hlgreMzzqm
LOPstU3waLnT6n0r/7yMybOMymmFaso7fX3cUmvhgJfM62ap7owx+fPfYKh8qO4xjhsYsGxejpr0
NA8PMpcCkWOKRd19lALl9zYAhpi8yLFsB8riFZHiX7Zk/aV08rjxRLrd2cq7Ji7G1RWkmzT6mIIX
ffSN1snU10K7kcyAg8ezisqLx1RNxDACXlGe5urHIN1VXOZmzvmlM0iwhyulWWLl8mrYGbX+qoLT
mJM18jCoE5wYcZ3o6wOkJASOpVdP3VzweuuZGHh3xGgyEmKJtqNoIW42rlGi0uP7SAyyZ0st+4/L
DrAewm8OgGluvBdAMRt+e35IM3la1EUCiNJETiiCrT9zVAt1n+gPGEI4q8YDo1Ytbq1xDIb1KRWc
uQmqq8MxMd/y4C7r/k0ajH6yf+xaHXETfMBVImDrATUFKKXJD930QynuL68de4O+MKg4mmaJEA8N
MCAT4YuZeUo7dX8ZgpnZbMxYV3RjBoaVq0ZdVjOWB6V6CZcbK/WXiOMETEPW0STQ8KPyIVJOIPZ6
UBoWcg5QxB1AAGql+u6yHewkcQNBbX2hypWQpTgw5jE6NbtlB+LVfX6sCoLqOvJ7vM5C8xAqM8fc
E3OSHU1X5rR2MWpa+CBtfgPlE12vgi4pha8PHycFWeqzRcxfr4+yZptO7Qy25hv2Ys8vptvbymHR
7M7jSaQx2rrPfwPlM8uUTnkbYh3QQYNS72hr99NV6w+75L3+iO4UN63cCIy67uX1Z6eVG9spR8oK
edbbGrhJScANUZLpqtvJv4JfvUJE1H3QMV+/Z3vlVCVEMVxeazn7ArTBp77MIKZKUysGvvZwtHKk
ssH1mLhyglrzTMz7/iq4l2+ChYTvlw1nfnA2uNSnWhrUBTT22HNpupLUYyNg+IrjVxyIzzLf5owm
qVgkprxuaXufVAdr6IkBv75sBzN0ftlB91/JWhsoyfrB0TAvmFq4ZAX6b7kGB2QXuYnC07nlwclU
3Jm1pqtnwBn6h1ZNpB8xRp7fx+J9nSzeZdMYo0BnZ4LuXQ2r3BL6dQFnG6QQBi6Pxiv+A2J+40Zr
0SLyJr53tvZYXxV+96QmdnYnXM/+5V/B20UqQEX5AgJLAY6ioQVRlWXPjHA8A8428lDWv298RTPB
s6ytplodFHdbSLH2f7qY91LAief040cXdhgbm4BSFK919DE2PAID5jVx441UNNGEqcmNNZJmYeIK
ukD61lnwYAWVQM14iEOeUhfPICp6RKJUj1MOg/L6esp+6wNvX3j+ToUJdE8W1rCGxylyB/MxTHZm
epVbmiPkPeeTzlk7+lFDm5u4H9bNyU1XwLOK5WjS9TJlu3wE88q/6fE9O12fX+aNy1UmMuy4Wfdq
H4Ak94Cuxuq6u7LcjMTH1oOmm2Lfz95T5g+HddjOcC4fLN6n5/P4b35AW7RTba6ffgRGPb4S3xLV
rwViWU6v2a2DTNDVcyLdxoEtxbdKhycnnVdVZuZR0HgDISN40MDUcn7uBsxEK6qMPMosn/tob1hX
Xf1sabeXTeWhUDFEr3NQDQdACQU3mn6p000SehrKJpdh2EHkyxgqiNRG0NWVCphheCiQtpRoFNU4
DSbsE2eCOA5dsKA0oE54MKlTFOkpDoQ+k9xM7bLjvJ+yF+sLgTrTZilY5ajDL+cqcEsxPkgLInsI
zlc5fb+8YJ8Tld9uOTDlf9ZQx9vUosiq14qHVIs7K1NeqxJ08/jGZMKIyZ1A1CNHWhMzz8zj1wY6
B2XfHZAq19dJvFTgCR9z4T1rzRLCgH01F25kRkgRoasB1vo0cZNlaX73VjdhMrkRXuV80jvc3HP1
lHTZtDfARGd4FhgGZ89qheVaHmX5SZPDtgNHSgZG1ssGr/Z8sxc8QatS6Er5R63ttGSRUlvYvVG7
ioabSbuvxIwE2t4aP2brlEc8XV5m/MRwNo4WhoUkjXJJ/Ia6VTD8D6lL2QOvDnrT42MR5Te5GN9W
vcnpAGGegA3c6lubkNIUSzInMtosx+Gn0EVEkfZWsLu8hsw4vcGgTgBE4+MRorsowCzKfpZ/yRNE
MFDOlOeHYElJxqvKsc4DLuBQYVtJiSBJeW4TjoI6pAr2TM7LO7HUvbkt92YHwZmp4FSymVBrfxo4
PDB/Td/3imEw+tlEl3ErDkdtLJ4SPXgflelBlP6eWAaz3RsoKiQOapQWIFlbG2IDR0sfKnyDpoDn
7zyDKPczGtNayhUlLH8nI4nyVzmw7MniKT0wut9gztqEAak8kDnTft5llhhHFrpFi/iHrL/mspuC
kqQT1meN30P+K9GIMvUEvV0goPxXa4ne8BUdA/N0rSaE/Lkslx3A0dOSBuBt0yIST5xiAOsoo+j9
Dwq1Y9oIVh6wgyJWWhjGX3yrnByj+COXL5P1fPmIMbcNQz/rMyWGSwwqLIdWPFjQF0bzE7gTxMhw
Bah+Zb/rbPEvA7HiBapo/wMyqWLqNIdgkInRfwvRl3clGw6yBKF1yFpfhuHYQ1MnSFZVtYkFeyTQ
Z66iGfXcIRe4ioOSE+CZBkG/DIQl8ATMTp4HC2MUrVKJsUminHpSVDpVUJNi+Xsia7j7BmY1eBNn
wZw3zEYCGBnCUNOjFqa+3uaOZmC+9uny2rEswvcDMz2IR+s85jkUZk0rI5B6BAq58kMDIw+T5ha8
TIC1Q1sU+RwlEROt1FocodK6CfAYmUkHKT4mGSfhYGVPWxgq3ezHaZnVBTBjKe2KQb1Rw8j7b+tF
HdM+iRYj7wFRJU9W/0fGVGTL+UzwtoRyMrRlRWIsAmKa5j8itF1J0JQ/wknhbD3zS/uVndGnM9aC
PqhbZGephUF4fCDU8Dkw9qX2QwUZWhw5f79yayb4/8kgfUqrpIG+2jrQk0FUI5IxjwIK85k32Mha
vC0K5WkTFA1jOcHnHBIgFUJBID8p/eNlS3hpHrVBWWqIOTSjED+jJ8n4k0oRqRbXSHyhfY/Gh0B2
L+MxN2qTVlLhIBylcLRG4DX5yTDexSBFYHgU0LkwPVSgQL+MxjpEoH7/J4mlErDMiDXonwFNEN5i
5UOcedz5LAB8dCBAZEJPDQT558FAAcOkWqsQP0kC0DgXgx9UMedBkhlvwHP5+XkDZScFUXVlMqPH
B1FNtUDFICR3QoHuXiUs/XziadIxtgeKSvIaQbEwEBk/t8cskVtaWdPYmXStmbsTGAWJru/A2P/3
O3MGRPmBpSz6EoNkDIpGjpD+lhIeHxdj2QCg45Ec+ovo/KTip9JleoWRSDR0tIYNUlBfCfUfUxM6
Ra1yrqHrDlBXJdAdrkxAGKWwIKpyvmhdAQaleeXjMOPCy9r0kKrCMSmuu+tpKu8vezQjJpxhUSk+
ZKubaRCAFQ+nMLCc0fodhSWnHM30go1BVFJVRLqetRFAJIhqqfvI3AvWVWaNnlKodtcO/n+yiZ6c
6DQ5rioJcGXgZvNM0m6f6neXMRhxbrtu9LiEhWbOoFoZPqI2c4MJTBSJRbJ+OAnZgkfL3+LYP8Rg
rua4Ods1Pnk5QQgAZdpz18hSaJFIcg+qlgUyKnrqZulHOPzKzX0BCenLJjJiEUz8wqLcEN34IWgV
QdeiSjtcZDxT73aXEdjO94VAOV/VqUmlLrBmzg9Vsc/qW63lXMtZ+4SeHBDO6Boa3WhhoqjJoi4M
wP3SFqit1H07HSUjgmDWpBvu1AaZU0lRRaxMGlGMkKR/4YoYC4esMQhRVi6/8/3q87JXjWHBUa47
EoSyLS83WvDn8jKyNmoLQjlFi3JPOw3oLI6jCOWqt473Is+YWcXcwsYMyhXirJMaMYMZffFbRyMQ
Lg+TiWvYIbaOVudE03U4fwiKp+jXU+eNPNJNltdv4Sk/CcYwQDUH8K2ESZD0JZ8Xp05+TKFtSLwW
B1ach6Ibrn+gTUVXJBXn576BEHsFOpER4rpDaveSTop0Zwj7y5vGqkGjk+ILaN3VzUXGQh1FyHIA
VYPmlJM7Rs+xeIQA0CBeRbXfJddZeoximZjK7Wjux/E6MZxJeenyX03Mq9+yIvT2x1B+2sZCB3k5
CUQR2t7M7jvLC1uJNJ1JQAS9CrteNp518KHviyZ4MJvq4Fw/tx2N3UEmGIBrk7ZxLLEVvEqr0L7d
abwGD4V5OlBzxAC7aYGLhsLKkjpKK/ToYUQFXuNOjkZaMtspSW9SkuyhzOaObnzooSTzp9nNXnyd
vPyu3Pwk38QORsKJ+JKBcUzc8TpwOT+MboQFlaLYVwN+mKh7OsaBJu4LLWuZwUgNvloRfAGQtTxf
5kUZ5ywrFHBTNM9ho9lVfitB+eryXrLM2IJQ0WdUpTDoldWMhSxxjVsFbwt5CFT0EaxF65QZCKVe
EUF4HSLOywLrzG9NoOJL2UZKOq07IbR71XhWq1MVoBbPKcUwzQDpIST5MAiCgt35boD4PIl6EShJ
u7PqByXlPPUwWIpU0FatPGcrjTxmFc4BAjXSxCjBdpekPrRe6+M9q/2I/ZfZ6T0Ul5zAhgzHRKA3
iL5Yl9fyzPS2DTzlCJKJWrGw2ieDS0HRjr2EUTDr8bK3MUGQfYOMCdy78OpzG2VjjMYlgo2deBsP
b+AiJwJuL/8NZN3JTWjW9KGPsdCNHYLrJFnuhQqUm7z5XsasFVidQU4PFTTQZ+P/z1FGOeuNoUSF
eDA6NJ05KGemy6lBwI1SyW3lU56IJMncy7YxiAxUaE+g7gg+VdT06aoWGg/HFgVV1JuqZ01vSI2x
OX24E3qoU2bvk3xqJmconQRvC5eRGanYWhzECBSmn6DdSPu/UaQNmJ9w8cx1OxNvoiZCaTX1hqxD
16o3WiB5kvTXy6CMQyevpCWaIeMWiivV+SLHydB2s6VjiloLeyLNmjfFEccnGR9PWV4LucgWUAOn
Be/EUdLTZojQDwLdCFXxzFoieGwifexiLJ3EpnfZJsYZOMOjwlWzKEq1TMATq8YJjRn1tuwmNlvO
NfTzA0TdQyGKsipugPoFrGfUlzMy1aEJLOzOeCjRew/tRgdStRFJnf5Q+kOCgYrSfUejGtHuBwyK
G3ZCQucjdz4nL4mBfvvLhjPywO0Por+YUN8TcGfADxqWlmhJYeujE+oBmecPvQx3l8FYSS/QVDzR
f2py0pngAL1I1SiAJoHuA0xokP2BzR/ta7SD5t/bCKopEMHxGCs+yXu+r/oXLBV85GZARboF7HPu
TiLmzUjvQ0uRBHv1Nr5edpY3XCFZIJZr/YhIkJOf1v5nu4NCkAJ6x/b9plyczpttHtkkq18O64Hh
VxM3T0Wji5RhF4tJF+CHBU9I165Dp/voISHpBNehK0FveZ0YAo0vjxGOdYK3sPL5Ca4qBSUKBbCz
rKJ29DS2+8sbzWrCPDOMCsSKOGpDbQBh+hgcZae68U15k7y2T7EdPIAbBF79oL6ijkDMd9U5RJg7
/vMffwK16XmVamGG1zR7cN57N/4NXhKnfLrNjx9v1VHzx5fAxkYLjkk0Z77iMXeyWmHPVmCNOJsP
niWHId72sALC7jid8j8miJg1fWfuP15LH8M+UD4WfqgP5oPlG3cz+XXZ+k9q6+8u/+VZVOYwNeiD
UWNYr51OJmbXh3fJmdAQGt59SHZlg5DJhrAcJ7yxojZY2zEAB8qB77SKVlrFVb6kna2Lu3QuiJGD
1bx8HtW9EjxMvFce5mcXHMKoHUMmGbyG1BLrWqK2w4glXsrIneueCJGIcVXDzmV7UnZNqtqRdD2Z
N5HmXF5e1ucC0+rQWgRhGOaUqE9g1ll6NEOX2caOKpFfYPKgNt/+GwZ1SEfwScitiB2UUnOHl8CT
ANlOlPZkTg4tMz8BmAzACD741iDTdO6pURF1kra6inUKbFQe/ODOdLP99Gg+Sr6yG66me+FY/HnQ
ftVO6PW27LXODNqI9oV3aNjxcPNTKJvRZW9g9g7rms44lYOTtbhcJl4O1TYATsiDyeCL3nIwOAFr
/e7SxwW5jKRgAgNssXRRfZolMZLUpEMSpXqgvvEhSe2gGRHzjZN2o/ftQyHGHoThObd2ViReyb3g
TLhGf3s5mNJ8bswJJyaz9qb0gpLP3zuRrq3JBk4I7kdUgijOmjWG65evG008hM4lFL7dvi1FkEPl
IW+scQ0q31Zxg0ZlUbmOioe1Hsi2CRxhbQAfq4O8dhYovE5p5sLBLnStiRi9p191gsXoRGmANrxW
Jyj3FDshsThXWKZP4EJkQSrks955fi6QfqaSIFcILzrCdVm7aVBeVQsIKtLIrg1zZ02SawwZ5zwy
KNnAEgFlbTwnQcv127OIPOShMvQNDsGYn+oGkxJTc6zmbJ8s4NSLdDcsYggEKX7Wz/vCmlzcAg6z
goqKUO5zEXpqkb5Tq8IOVf0qx8gSx2e/7/Kq0gMyqnVp8HRHhd1uiILeFPKVisDvrVvFeqtm3AOE
35dd93tYOoehvmBqiGu/oQIm1EY0z96mQuVCR5cU4Z0ENo3LYN8DOvQhoe1n6JCkxyeMsikwh1mr
TRTmoT9sYFal7uyYO+zHWrgtCGWRkWVaFXWIYhC0JvWY2IpypxJF4AnpsFZui0Md+iWv5NmIgVMH
t2jtSZNh12vXUokRHG6XKg+LOvKV3sxTKeIxoGoUA4MX7V4OJty/9aK7LssaDT9Fx9NR+372sVlw
PBWv+ysL/XpwN6kVelYx5KMB0wj8JX7kv3yyvAGdSmBrQRMWJGioBUxyI5g7GcXx1HhtlnehuknG
x8sOx/jU4TVyg0Et3BREUrZUwJj9wM//LF539b7gSmS42r36EN5WvhqCffQyKs8wauWKppCHLAVo
Xv0e4pMy/kx4s0+szfmyC9+d881plEiKp2KFCG5QcxcD77IJjNkqZHqodYiQPzLwpkulK2Fh4L0u
RSVpOZWmLbr5cfQxOd+BbEYHQdEIajVMp0+k5iS3rLXb4lK5ydyrSyv2wK1D3F+sH3mVOGLPedZl
hQgooSmIQqCQgFj4+eppRopPuabi3Sm8QwLvLOrriPeL3lDcy8vItuYfIPpBd1GWQY5Xa5QG3TiZ
dJ/E4AjSk7v/BkNtliHo2TQNsCdBx7DcY3MSYa9WJscaVhTSUABe1ZHRhkrLCxSYNp3Ctbo4TQ/G
EJEmbcl4asX3uuVsEHPdNkhUDJcjVerSGEjZYJpvQmUZh6UxpH59DJ15mhffMxAwcYPTAkEOkcKg
RaznvDSCIDMxn/WARyqiY4oifix8XhWdUeU+x1HOvW4Sly5BqzBaZPZNSaRrvNFJXuapjzEuiuV+
9qDQZLrFJx0s6At4af9n0/N53niOv8aUTUAP9TBQ2wn4oxvgXUi96bzkLccLUoe7x7BbmccMN/XF
fby/+TPfS3eys7jxe3Az73hLzl2L1QE2v6XEmJ8SdPgt4XPvQk0FTPntn8Kz3PQ6eQcHxjNYum4e
ouNoJ365u3xaGLf284WgvMvSZk1L142YD7ob+HjBsq5mV9pJ5Pc1Xi0/pJ/BCXmnw4FlRZ0tjxYV
2qamRHuMhdfu5Fr143ttF+4yEBSqqEvt1Id8XxwiCNj6KGdfBmYdpi0u5XfQY8QdF8KddhkeJeFK
Tq7zcn8Zgmca5VpNrupmq+FzZIUqWtKvTKF01GoX1DzuTZ4tlN/UaWdE1QrUJE9zA6pP5Vkef102
Zv2x5+dEPuM7o90DarhjWGG9MnzwKvHUKC+XAVhGGKAzA+M0GrXBcH3u/HiVVtPmsymh/ljqcteJ
PyCF6v43EGpLammUowkDcnafPbRCSCT1LVU5iQ4zS0B2gNoQJsFWocRzS1RIscTzgufwxjEsvFKf
cKU3XOyKWx0D11yINRL1/u+JmHCJx80IryOopXwTYm+aEJrPBpxgqGZbCTNXa6p79DvfX15BllNv
YajzmkHFUphXPwi62MbkElHbt254SpO/H/g5t4fyB3Up9KhdgeYys6fUIvOkPAdDaUPFPXNiBWWZ
y5YxHXCzgJRvoA1dSnIRCxhYrtw7TfGs1g+XIXiLR3mGIBvlIqbwjHjK7sO232dof1kwnRbpJYee
lPHecb5+1IE19akzkVwhy3pw1EPmGa+K5QQPrQcCgj2o8L12di5bx1xAVLEwvWJC75zOhKaoiQPD
Wv2+7vZR3/pNhs9W07mXYRhfqrVc9YVDWVYukphaAjxD9Nt7Ex/u4UoCC3dB1F1wPdiQIXXEK2Mv
czyfFQFxP4dqj4pJzm/zA4kS58jAkE+2rfE4ZNXP/+PsuppcxdXtL6IKgUivZMe23cHd/UJ1JIsg
QIhff5dP3Vu3t6dru868TE3YY4GQvri+tbqqvWE6LonXtZH9ucTV5SJGY3d9hSXGxXjuZyvq9XY3
L0rUzdqWDfXzUAwPN3bzkhT9bc2re6anxF6YeonGzfSOgXM7pzxgShlkk4xTlngGrUJDUL9ly40b
988dRbdcRYsVkcdFcvoSWv+Id7TcIDOWh09xrKjT7VXeDTcKab+dSSiAXjTPkdhgQOfPJYxBG6Ye
OvUe6lF0AM7N2Srjfx86IS38schVPq135cwnhkXAjTlvujU5KV4emCtRuMtxXE1r6DRE8wv5TP5N
RgAYlIp5SAByr99OpYVszAtERGrSt5ohh1z2GNRE3DiXv+3iz3N5+ZA/PhRvmKiWDusomNWFYqzL
eB1kxQ2T9at1/HHBLk/xYxWhQFzYtLHKpH0QUNE1ELjLXhT+8vcTf+tlrsxHbRRlN5iXA6/6vdgm
uqcU739f4p8HGxbKAIeDjRIqSvrXd6pgLRrtqIKN2k4lG6v6+Pvv/x5i/Fjg6oPIBerp9WUBulue
rdHV3wEuUfbIWs7maji2JxOxzddNqZVfbQVIjy6Sj9o/S/p5anELZWOw6dgimM/5uv/m1dvUXCRR
5+lN3kpKLrfzH7bpx3pXF0sVdJyKFut1ZVyQj9kYXSHPfXnoNXLDFv12+IBCApbGRhPIuIZzyQ5N
W7WH6V3MWBovlJ2cZUTR8pYw8G+n7+c6V6/UGrqUZYN1Bvoh9A1tWlfcEky/tcZVJadO6VLpGdZA
qTzMtG7dyDGunTT8+ym8sYxxVW5r0oYZS4plagylQ/ibkV2ri3/zXcAIbKEyBezGtYkT/cCUxTJQ
igc2zK72plgrOnUvA9L/4m1+LHT1YawOzGGZiYUaI3QMMLTI0Ba3xoh/3bIfi1x9maUmejobl0U4
QCB053QlgKL/Jre9iJX+755dF9gcTss6uUQqNB9pQCqMuPC8lycquOn9fdcuD3x9Qy9ykOhgWBhz
ui4agqtHiMaE6zOz8slprZOc1Yc6m6BoLjZWl2ICpb7nZPD/vuyvtxXt4gvZxn/Y9/90FZqz1Gkm
IBanD5lflhuZNB6YDspbJBW/fi8kcaYOcR3ACq6+V9qQHmQfFqrxRF0VYvEcDBC3t5iBfn0baM5B
LBQQwn/ohOYW8qh2wSaOkM3VMM4JhqwGGg3/6vT9WOfyHD8cbLUMlirny8cat+nwYpEduN///mF+
6SBC0f3Sz0J/BGp+17DAXsuFJVvsmNg5e8E8ci7jNs53/bp6JJhPc0FIegAT6ZczxuX7LdGHX3AZ
fy5/dYt1nnEVxxAxRNjsx8pFlsjeId4R5T6Ps1vA939+OBSJ0D0HkasG9Kp1OT4/NlSrFVINOQY9
GxJxKzCzfar4Ulv9fU//eQixyqXdjKwKPcJrpJZWwQtSCWSpUbxN2h23Y4XdMhm/oKZ0YElAUo1o
0kSP6+qkS0GWuZ70S/lPgY6Zhr9yCBzpe23thBB6aiIOHrew6NwMCAhoDnMPysO3Gh3/DJzwFBjL
Q8X5khpcY54hZABS+xG/XcuHqj2M6cvft/LW71/dgLlU4egNvCVrHnRzJ+wbx/8/D/inPfzzBa7y
DXNSMQhS4gXU47DtPEjKhnoEGYkI5ex4DNMo81qUk8Ga7ip+ERgrNbIDuruVq/4SIP5Rzb0OZ6hc
EqFeytrpU/9xYYF3lzszSl3lywpYXJyNHVnLW+iBS1h7/fI/egb06vLlhjPn2mXR4QMoVt9yl7jf
5lD04KHy2qNi/veP+du9+Lnc1ZEFs05OVYHlFi3g5NtmT+ZNVsMba1zHOGOraR1fsMZTu7J3llsf
FZega7U9O+v8ftiR3X/dtfrjwxlXXStdzfVaXBbsirgwVroaGbfczW/v9DPtvvpMNB01xZmRdtuN
iJjOV2MFCy2WG03L34wjbrEKhQzwwACs9qdxtABAHJoBPnpOxLs+iNRFYCIOAlGjZ0Pl60Yk8s9c
ARaDAgl/EXShMGF/LpeKAdLRDoKeQnmV+W4QfURJoImNfZMs7tc3+/+lroHLSWeocpwQxdmljCej
BYdgHSzKBMma+hav2OVjXN+pCzLOgVA1sOjXF7nvwGfBLgGWNMCepvJ4znD+ZDs9zCI5jerkF412
/vvF+tV6/Fz06oRwtQP2R4UXrUYtsExlW5njxzgmPkktr0zzEMixym2kcjQbvgfla7RYfJXIfqug
qtiW6envD/Trif2xCVfftht41ug1nmcYlTAZ+z0Eil0y3nrvX48QnA96rDoCy+vYRZqmAsAPLkaj
7syBuqTNvNH+5JbiVkXw91f69QxBfxwNYwPh0jXyMQF9QwHMHJInFah/WTwPI3PtYtj2xa3JtMvu
/OMI/VhK+/NmiMy2RDJiqbHPg7qAMg1/riufj7FJt63ysSzPf3+337ys9WPBq5vfj7V0nA77mDtZ
bFSDXxfOf10rwm3/scTlEX5EXkRLHTtPcC1qjvEnECENynMBptnC+O8LA3+udDmbP1aSqcZHs8fu
FQqQpznavxmEyxiJteFWH+/Wmbj89x9LmcXcQMsWL+V0R53GwG26CX0yetv9N9+HYvsMKAcBAfrn
OtYMmAcG6FDOy9FbVZKdUZk3YoFfbyys1f8tcfV9Olwww2ph/NuhVP3SaEjgqIXtViW9Rf94a6mr
D4TyUDaPI95GQM6uLsMie6ZKHfybLQPs2jYwO4OC659bZgBW5CQKjjQoVWNFtFAHu8Vg/Kv1sSGV
d5GUukT6fy6htWU9Av11SaW/evOkd2drVtwafrMf6hvO8jevgioUhhc1C7QF1yrQTF+AZ8mQuGQQ
iWXjulf9BDT5CzvI6bm/hcv67QvZoJe3gXAGJ861uhOjAHgUDAlMkxIjnvpUu3Nymm7A7XqrnfGb
6bkgcSwDPOMYxbv6TotRdYvVg2hcHzO/0vIdKNrivx+FX94GxER4EQ3aHfQfFSkM3KlOXoBMiNp7
DT3kpoNs3U1hol++0EULXEWZlaBzcd1EFhnLGzHiC4208itLfVn4EOaOCjxzQ9zMMbyOVo9/fzMK
iT0csitfAZYISJ+A0hUcC9cIt6Kxa2mUFwIe+tENh3zk23yYAy1bj+zTAN4Nc8dI0tymsQKnG4LC
Ym43Y5yFrBaLQNoqdxu6t3vU6pqt0mnuWAWDEmndo1rE7NJxrz7sbgo6/tm0mj84nz3X4zoH2waT
ISf1hqMmry/nXnsiBFIwEF/RJrwwe+utmBSbuXsxu3suZ09hS5gjH12qBB3HR8rDYXhJ5ocBc7Iq
O4zWJqtfEsFdar1MJMoS8L4ua3gNgPXACu54IoPeE6K4XmXeQp70y5T8nvHWBbJYKR5ajBosu06g
FhzIxPIxbDED6dfQiIzrNCfuQJ+k88SyQC13gwzBfh7JOgCm3tXITs4y0G2XzaVfJG/O1LrcJC6K
sO7QxNIKze6Tl88iB91nuupk4EwRROI8mVCXE0iXnB26nUTjclq7E7ub1XtFjy+jiMzcJc5dKhIo
vR2moYWoSxGXLMraeCFbvYmb9GhMB0U92DUWFBjwG79r/cjEesBYnxIbRjBcKLC++LwtFG8BraB9
UvXVTL0Zqo+Gs8vULVW+smoIp1QH38pWHwNsQGt63RLr83PTAlOHqWS6GrO7pQ7BPKrpG7EsEDH9
aMe12cyuMqwsFLCwIXlzMrNzZkRTdkoxrS9XQl2RFHzpoQ7jVnDqTuRL57GWbM30bLODo7lQko1p
KrzO0L2OrDvQ9w9FmFHLdeyIqW9l8q3ZsTbGE4QiB8c1swPGf9yO3TnDXtSh5eQB00dv0FyTvy1O
2PeqV5WTa9jIxDs0OYkLJ5E4s2uxDzoFYEzwy/Fg5kewrbvp/FRlkWndG+Q0jruqf5/5XsJCztNB
Et9o/PIlLUA4oOde2+Gh9LjphM/Jff4pW7ruxYEXq9R+LRr042zPwXev2iPLD4ntLRBAcfyuw2AE
C3kdzdOxq31K3izMYPa+qQY4BInduz2Bjq4NmOR43w2nut3iFAzVVrRPE/aiBFyc6rtu0La4W6mM
plrxWga+51CjgTGFGQDlJQZrSr8sonLZ9VhVzKtqOYnkdXrlZpwoqwViSjUIeHnrgWPSHh2v17bF
9JA0h0Rb6fad/VTKUy5ixtfzNLnTYz5ENsbqyCO6DO4wN77djkAE7ZU+KMfMM/J9hwDJgVRp5aXi
qND3RQQmFBIrseLqYwUtZxKQeqspJ8XZMbHK9Tuau2J+phwj5tZOOKZfgSO9+BjKd818KLjPi3Np
riHY7heK7lv0xLF2ygIb3G1lo3v2fOBV5fYwBw0902w/DaN36fdW1hoKuAisF3dunmoA6si7pe27
5CEHDMuGmtQctL30UzS+C14DSn6k4HYpFn8egwpjauMcpCVoBPYOxLiqBj6r9cX0oYM/MCmPM3bN
dCV5W/i64g2Oe6TKNTq2vuzfp/pEqJfCQpLJVXMKpdhgvAzU4/1Zcmdetk/BgMpyKiavVGLb3BDw
VOsp4mXkrlHG4ir39AT66jIkOYxdPAMRPt7zedwMiKqadV/B7Nwl9VfVEnSUPCcLHeITNJ6ZtUam
COMS9SI0s8JVWuGa7bYrzk363RDfssOyKFxS+jPOb7kl9VFXK69VQxUNCQXyFQUdXLHEham7/RKO
BR6vrz3WC6hHPGbNXWv0kaJETvtmanFfeWMaJtXXrIGY4mT24ZS9qNOGl0+yOhlaVCenjPtKjx08
apnmKaDosAsIKm/VKpDytChgSVvb1Hfm0J5I2ICiiB+kPDb0rsW6bRbPEOdzko+kWNXitS4PKdvY
EzSfHun4bWJ7p0e1jXVTeqjyrRfdfBGwIEy/r8fPaQBpa5m5zDmZdYQ2iFLfVeUxS0+tpBjgq0NT
MXyrfMyKO67ZXl/eN/mbYvarTPHs4qywR0PZmSPiCUzKYsrIOUjbN5xPPExTfpdtlAFiU/qdugSF
yv2ibV21e2S5cK0+yhxczpPWnyZs+nJnsZXOX8zUc8S2aUNF0b0SrwbBRnV6IFCgXWTAjLAy9KAv
NwXOb07mmOQvjQmyZTQ71LDBcKvY0dzxSmCOp2QtYOSdo3mxR4L4dekTJcP1w1TdIPw6CaQ+exmD
gHpirzBvHmmtHhVcuCgKB8oMo2TbYZ1ZnqPdFcuTgwPZBAPxTCsq51hj9x1/xzhQsaSuSPIg6SCd
mRY+6V6XMqqWwGxwEMF0mYHi4F0ZdnPlJYU/anhqMCGsZ6uA4Uaim/iiCSTd9JNXC9vNldWMKafR
8vvmMc29Kt/opau1ic+r2evNSNS5246Ga4oPTmGsbHeEz7Dlu2pHIHZ1ByjUsSaBjzPxrO3GaiPT
Gd0u22HQyW2MYy8PtbbrIK+rdRtVh9YcfdM0EWa5tcnxKei7hk2SjhIkKibe7VVm7BHfu3p5Mpdn
x2BRArZDG4Rtr9JOwwUlPyeSwxg4aEsX2poMiqd2wCClqSe6EVcV1D8wpMqJsVdNP5di04igqOKi
xJTA9NQLOLXlRRvqsIElVaYU17JSfQ0eIjUCQwJdacXotWE0H+Y2qzV/hNccIYkMwnCaOmshoV7j
vNimX5tZXJXvg3mX2Ptm3NSJR5mvN6eieUjKpzINDNA21s+SbSykEJePZ2sDZC+ceGE8UMVHSXEl
5AFzKJ7BSpenjk+01oUNF5A3K+eVneyYfTBBFu3gRGpmYHRbjA+5iI9g71kCriOoL7b5HsJoXs14
qHKwtIFoyKyeFHYHwJTbWbrbaCRoEXFJBxHOi4VoSGWpa5hbwiO9pwFiRspyt05biKq9DuK+yuCm
yRZVpRJmsLAjzdgVmJtO0S7P104faHnnj0PrD3OUYqSZZjUENiH5kz1qyR6Ue9gi0P+zyRXmdhEv
C5gKuXYc2kfgSbTlMylVr02hslgXbsOeDXKWc41d3goZGnC9qTWETblbRuLmoGTIim2L/tU8+c2F
eDk5GsYriA8Jj1saDXa2QkEQfmKnk+4i5J6N36041NNqXuKZbqCRvl90bd0z4k95Gxg2wIxB3UEJ
6WvGBs+RmE6mgakLFVJ243YBzaY1PjfNNpFHafpNsRftfqaVq0tQF2DMzlBJWHdP9pJ6xbS34FxL
s3MrAxQOvF8pcPwLeIHHx6Re0+rbMCr3En7nnwtB3Sx9pDBLOv1E2eliOjJGPQ12q5IPF5ZSm5+G
9GCzjY6tHY9JialUXnj1sIGesqEkkWjAtsRgQsH2V3xk/c50Xkq1uBuxUdW0YUo44qaADctNeA5D
q7oTf+FjHuvgqEWL3537Y0FSEEsnLue2pwjFnZytMD5L7ZHwR8c5E/tQJlDYNMHlfXlkFvX0IPqV
OX9i6MsFFbEkjZfpG5KwYII9mrjbq/teH3wrRZ1UOejDt4Tt6OVG1EYwopPfKEFBkqA24Kbzj9aK
VPVBQ9gztG4lsljiZxZdQtGkdC2D+2ofl+VDV0yRnh/ouM4n4aVD4rZwlVhNNYG6Kba5voKwAP6E
IKumLT1ZEo/hPNranQacVJpmcJHrAlT8yU63wsbyQH/tazDTmLxwFZSVerm6mBPW7dg0hpLEFHzf
pvPsdLpnkucubxCHMG/q2GtFXOqcx7zExOPgpsOhwOD55HyW5qbQSn/RngpHW7eIwydMUCBCqc0p
wJRaYodj+zL19F7LopGFdDlm5E0xNnmdwrqgyMnQScciUK24JFuOE8y09J3urGavOr/P64gBIt+F
ugJEkxqYFApBWdyyuFUOFzpdG8m2AnFvkKz5/0lxepgeHNcSUaA5tN44v2aDvWvFS5HESfVA1ReH
M68Z3wmCODG8SKG6M2gPJ2PbKJ9kkZHBv2WBQExAiD37ykvkigCAtNnFjasep2qg9N16VsWuLdnW
rN4JrgOD1AdEIEvVtZHbSSfggEXZC+Q/8I+dnrtcxI2z0xR/Sgs3N7/alMV5BvuT9qFZwHdW4OAA
d6Bu5Z4m0erPNuW0AyCS5odKe+DDzsn6CLiLsE6yOK9An1IpazsDajIRYEzvQNse1U7nJz16bXJa
aYviivTbslaQbvPgG43R8Ms+KslRzHBtxVYnod0uXm7ZXsWVOzUhISTzPKN9a6cz7e/BOx+OaCwj
xHDIvqUJaMUJuERnt4eEUH+yKjAriLsG2U/utOB2aP3FOqYSuw9yMKenvqCGO5lLuOhwZmmU27mf
d+W6sDG9XH5g/tgri5NEoiyTxM2ydY9oK4E5sXrklocBel7LEIzVsWungKS7isUg7LMLDoGowu9M
1bWAabeByLK0l0H5nmHIc/zvOWjtar6dVN9hTxYa8bY4TjV1KS18SLb7FMrwtvoM4A1YDgFIYHlA
8sZNkKFCo1R1xl3uWItbZrvB1N7nNgv48u6g78AEOI9pjTRSX7VF7Qm4876T/mSczHyd4zOZeIfY
6c8Gt/ysf4UodpBhBN0qoHLbZV5etC4rwDZNnVDiFkC9miO4VfJg4rFBl6iSYV1uMCeAqd8mVA1E
4Zh77ikSkXoJbQdzSMu8SpZ3QXLM4xmrnGXrCir3aWF6ugwtfmdqSpTBdA3aFBUICkaGBIOQB9ks
npIdmsunWvh/qgVF/Z5gtEm2PKx0XCJl9NFQeiyhrdQqkDBLHubWgHP1S4R7XQluJYS1KvUrMMwN
yUNdxnqu+rRHRlR1LoF9map+1Waq4RmSfOiKHbJJiww67Nuev2Zi+oSwYDwoxZ5pRQKqpvNUjVG7
7NhAI5Oc8eyB0i0baUgE9cfhElsPGyIQOPf9pi76XT+KtT3KN4Ob4WyVbpqnCKBxUuBqQmJ8U23y
BEVir30q6PSBubnST7Xlmb3wKOBIeT1GvEHEj88JGrVVr3/oxqEyTPDN3RvSdDnLzraC5E4gISWf
WensEoaMoQVQ3jGrzs+bS2BURBYPBvm8yMOSvlv88nb2Qw46G0UiOn9IzGPf71Tt3lLukvEBIiwW
9LEBgAhsQFEWA4lYW0MP9621vs1SR0JYeM3kTVY4p+kdSm1QpRldChNmql1cTOxVv5Qwmima+v6e
OmOU5fWqmvP7vi49ZpB1rY87adnPM763NtaeAgpr8AKDY/hMnAcrRcnhi7KotuanKSEYkw6dhO1z
9W1ubS8BNaMUXcDg4hMMmptyR/jGSB+RJTDluZkeE4b8DOmgBV/AsgMhiM8Bc3FU0NTaFI6M4+/P
Exz7AiGYzIjJBCWH+dFIyVYD5iy1z5Y1ov9qBC0RcHowkwh3WjhOo4DO25TczYX5rjnZZ5eCsWgg
K8wZ4pwB1t8CxiWd93J56MVHYX4qyRgOKLthO/16IPC607ERb7oOvLj+KZV9DUInu5Hu0sEUDDRR
NgNvk1OKkNFjw+TqQnyqC5LQdqqg8KWOrtb4HTMTb+bmuU9pyPHiRsLuFLR3vdlIvBR32ZWDFajI
FMtJ9VQyIL4wVfxbhJ4vUEeo4sWREsds/k4BT8ONL4hrc2xYmUs8JIpZBEEYKWD4OlM5ZNayL4b0
sxz0xmeyyl2zoG5/6S3pbaSo59xBRcWauK+BQxcBFspqkyLfTFBX+UAMosDYUcgXVahstDkDXsYB
qFMfk8rreB+MqhOCFq7xihzuwdEo7GZpI0oUx1E0Ya0a92mtWP4A4Ui3piw0cAgGKFQOLEfS1F0q
mWbpmhpk+cwuhSZ319/ZI46vqUrrYezQDp7BzEL7IaYTPItKv8YyiwZGpQtxlszFQP6XsfBP4Jf8
qkhWLcPdQFJkNqWO4k+5afrSm5wlJEide2FBH0kGtVNULp+Ke14qmyaZ0ghDWW6RVIHd2mEhcySr
ZVNuy2XJXEfJ1qWs9aeGk9UwK8zNUWEYNRxDkqlHaOXGNbpzXprJbzx5Daw69fhkbxF4fYw26K7U
/IE7yt6wpjBtFrwjnPWssXjRyckomnWjiZ095KGCskCHkFjwPMwgFNgQ1WdivthZdnbkormOaWxa
RfVzqz1iKi5gphJXEwuWhn+Tbi48Bwps/QwatMkOhgb6KnoaKEaHdCSt/FSXd5AvP2eIntIMpDdJ
3/taBo22QujPtT2uxJRwJEkoPbAMRQwEI9LKjkuirOlC96wrDiAGfobF3vVFulZ7NexasK1JSFAR
xXckBDCVefbRfGlR2O2BaE7kg6ZVrkGKeJnA9rUUu1Ex3kYUwysVWTyuz7ovkn1l8LNqDidGrDtb
5yb4VYsgSVHFddowIzlqMhhUReGLlPTrokHFIHnhtbw7LIZz6KbifcqdL0gtLJC9aLaotvl5O2/R
jokk6Azk3K6WwnybJgP1+b48aWWNUnbe+qBB2mQa/rhiTescYXMygckM/4tuds91i3rpIHLkqgbK
B4OItWZBhto3Pnec135CCExFv08tSK8khYWas05R083vgLvk7lJX6zy1kcfBybR2TJ0mytRuPfCJ
uiMvQDtkXK47Dp3apEGGGhXyh5wHdoHjPTRIMBbpZrzrfKYmZ1EZqPE2uoptbblrWQwcmRTl8Aua
uxmmVYIeg6cXo59XEOvM8SO8GY8Vaw6qqVeuYGUwmVU4jeSpoSqGXtCzKKwhAAfi2k5RlUyBdVf5
dOakVdzZYl+w7ltVSBbWC9RGBYIDnX6AH91vyhJ+Uw2K3NyYNDuB1SGs4SocLQn0ijzkWQOSAnBx
NJa6KrvuVNL2PKjlSmvzzThW+7qf70ZA3y2lXzx74O+LdFigYoxUm2x/7NJoIAKl4sGOCjgJEwGQ
Y8OKLmP3pVKUV0jX2K9d1zbwJrD6FBbL1VBjp4nzCZaOew3lgrkkvlMWx9bOUKCgy70pWo8mI3jR
bFyrXO41yKmnsv/Sp2FtafaWJNpd3iO5UuS8twaUmuo8R0TWb9N0kq6lZJo7qzxspFwtwxxWtfXW
oAE8VsVj0msbwSyAGJN7ZcyfswbBE+JTwHriblZAAZhC/EVErWDB2NT3UKZe10SJhmU82jbS4xwe
jlg8nMf6oU2rI4jhV5JqcSXZs1W2z8KAO7Ss6cvseeeaNrI4e4gHR3noe2QvjbHWC6CrehS1+TL5
KaKnydCjWUWYlvQP7SDXsujvFf6ZLUvQZzQmnRUPi/VkaUsECt4NG6u3TLOfKIM97JtY1ZVwWrI9
VPMAd4UMIBxzu8qFcS5Ssq+oE9sc13tpBg21pE5FKdhADELhE8uSfmsaWkBtulE4CiTDwJ55ayK3
yZ+Fox1npyr8FqTHriV5zMt+AHs17Oes6uc6r62QWfm9QB0jUaTclIpm4OSCRkrMRdhk1o7PVHh5
P6x1Wx4th4vdiNu/DDpSxA54ntnIo7w1H+1sirvKRnjvfE6ps5sy+Txn6KPVuNyt5nwnyfhp0gnE
cYg/p34K5y55RKYUpyWQEGoOfT37Qa2mc5spwdTCoqTww0qBwmYfdhgZnubybqG9O0ko8erpsakM
n1Z8NzHV70hS4AeMNzOhB7nUGJfN75okQd0y3zSmPBMUBWskRU5Ze1DteOp7TpGbdce2aFdzVUR6
QWAH2H7pynemtFFvDYdFkTD2bRNmrIwakH47PA06kQUDQ1yOIjdqAZSfx/6TtTkUbnUvGzUPciCB
khsbLc99Njd3BO5ELnk4GuUzwE0PlaJMnkbUuJqHVV5ofmZDMaBmLmOonaDP7Yox36mL9i21DF2N
SbZhzVFldwpxaObERP0K+UY68aBJTM1LJusR6Y8PhmFEBxMOz7g896xD3ThZ8LIowVsT80DptyZt
8p1N2SoF/ym1x3tTrd5bgaI2LPh6yszjMjdHx2oSf6LGRjHyApwU3YkO1akb03dlmU13TIxHrYcE
otPG4DdpA6ss94okWdRW/cFMJHK3JjFcnLT1UKaXCZJ7bbL29YgpIzL3sDYqNsTgn+minUHGvQXd
zp2ctXNe0NPcr50uQ+w8xTRHTwfTypoH4+DniATqZjiWSNdaAy8lx3E9w64n+XJsy+RIWBuRboKt
qA/GnEQqUVaTOqKYl0a6XbZup4E3s9ZdqbXYiM5FALAZUhGkXA0AmVnRTj3LCYRTWpYcL3IKtAE8
GakL6qiHbslRLDXjtHe8TNM+hAZiNcgrZqW5V2ANRsyUAs6GMMtOkv2AUmafjP5cNEGiVZs+U+DB
rEfFpq8K3JjrWHgjMURcWPE8kygh7WYgaF+31gpoPZ9OGLuRxJNKF0LKcUXQBOZVdqpSgk/SKqtR
sri0rIAMAq3l0TO5GdEh305N4ZtTvUmKetXO/0PaeTQ3ji1Z+BchAh4XWxIAnSjvShuESlUF7z1+
/Xx4MTElsRli9JtNr6qVBHBN5slzTuYbxAKc80ixVnM9/pgRPkWteAhb+bpRpfc5DZhTYXlZJHAW
lsGxyiElG2qv7FC/a2cq1qbDfF4qaUjzv2AdstL8+NYysqdICpykVFwdb1IW13CMmoxEy/K6PLmN
Y1gaDAboB3UnRmpylZHIFdm/jxR1ipI15NH3VqkORWH/1NncqWT+DJJfDeNCq7pyO2lwkyzc+zId
iS7ehMBpvWLCN1VXmRzfjbHs1UKCLCg2GbKNoaBdE1ibLpoOqizRp7CcplWvs8F0xrx2taC/UpM4
X8VF/zOstfVsVc9FDwm9xuSp8WF99Td6rLkKZDCFDlE8j17kh+C/g6cahatK7U0RZLchnf4A4JwO
yrZuzYe0W6rwcO0Hw94A1QR13s1mupl05BdNvMlj3Zv94tj1kttFeKDYnEV6O600eWxWOCM7WWo/
a0qzzym263jeVFZGhzO4agyw2FKeHo2sd5s2dtSufGNsCki1XDEWIN7bBiZcOVaG5YBfXe6EafhK
hXY/zrDfR3WDTcExS7qj5iNcsBNPT6KX2GSRDeJ3GjRvZg4YII3Xcq48tWp2FQnLkRXtkJrRthuL
ypkzCeB2uBaAA5IC11yjKZL8yvN6k81UbWW0LyeJ0jJRV0kR3hV+dCdrGsaofeIlWXQVFOWfJjOu
J0tN9qFllQ54LNVLNINzRy9VGt0Yo4bSJ38oJ9g2ir2W7fSgdAMnKX1/eoNmYd9ndUQ90JQHXYw0
5Mf83upAPhQTEgOdtK4qg7VW1IjUzOtSorwbbW019/aDLZE/hNZtrAvmdpe06mR9E7S1gxzVqwxO
+AR6wmz+0iKIf5V0Z+v9nZ5Wf+a6ptaTvNG0OT4L6WAJCjlGmdtxuU6S+uD7VIRg+r42gnKnP/op
A6SS8Nwa7oRK32oO7kqZ6ckAFybXZKPQ1Yt8+qB9fhsFPhz6ItoHOa3AWrVXcQ/To6j81yTIX9OO
IpFfFq+5qXdFbDx0+UT9ZtGAs6p0P5TGY9xLyk1lkFlKMfl9Wy54zpLvhtL13DROx0TXCkBxFj/A
HpwxYHqxMTESL3cm2XQANx1hgP6ZD5OqPjfF9JSq2UGUgQczaa3DxwnGzM3q8iVSrHXYTmtonyur
mtaTCfY5aE4eZF5Ny2rCJGsgkc3nZF1jNRzp2X4awUbtxo1zcUwzdltI27UfwYkCZ+72WECsSvuN
qwy7unjbJQpt730PBaW3svveqK5hjji5vwtlbWV3w6rrH/yaN2AaK2mQ9y3OrONUr8zkt5lgcqkP
wK+PPjdjXD82UeG19mPCUdxgWW62FvkkrRuOKrObXDXxV9HwyEDcW4NKA2KZY9TNDXWfZ3Eu6Eqy
C4PJFXBFuj5dTcC6FdkoYjG6q+29TG9jrgPwHWspeAEswcjBA8Iu2ogFEbYABhfCnfJDV3YQn4GT
FZJ8a81fWknqWxOMTtcBuNIsQmbp9BS1Q9nCIpCcEbUTS7hJX6EZZeJHEYFmjY8ljUwaQGhofteT
5ZhKtDaMaOWHH30AYgeXiUt/rPI92a4a/wxGULLKXw8xSTS0KA2g0MzTDXzXVVoFbm38sRsKm5qZ
F+B/MR0uTjWnt+FwtHCt8LKW+rfa/7CDJ4U8M0wfiy7yYq4g22TIEEl+SQNx7sO9UuMATG0gUTXP
FQ+gjgCYPo17/6oWzBcoXgI2SmZUThnejXANIqXemijoC6xM0rvUp5qwgAugFYu4chXtT2mkh1mq
HVwZn4T822y1jd0Dr8NXqZJDm8OEaXzGvOQutQh3guIwVBU+hbznngHzDtzAZjn1D7BGgdI7TMgi
py67bV7AEAO6tThCAgWvbrW7muTDUP+cje4mF/swVV1d5vpkaE7XVDu7oB8/3SbyH79yzR4ALx7X
U8eTqzjLGiMwKx6h0cDn81cta8SPPlT91eLdpSBTZnMYEjBNppzNpcVUMEeJbUZ696ugrByDboiv
72P7g6x1FVpPeg5FvEpBo3bTCDIfMmpQjJ4vwa4MHtsZJssL7d7VqD8HkL8mP6DtNGxNfGyhpdXT
saNpC14KtE3nOdwYZDxmFjsGeVNd07tqq5U6fcwwhMyAUbAzsk4mfwfzi1/cMzXPaa03Ubw1/WuX
SCthvNXWg1I8GQVKQkmH9D3TI6Ac6oZjYCe3WEmsS2ZC+9CjpqG+ssoHmx5U2cXrlisqwNu0kkeQ
iPB1btOVTitPz+VV3kKnoMmawXQhuSbVDfnXGfR4k/EywrpnFLAjgK/qZHRSOFEWw12nyvUTDHSt
nmPivrDhlszpvTbouFy+oJ9jili67jt4cSxFXbnPlDufNE5qBtIYOm9jsjbsbTzfaOnspSxJShsz
1CmEqvQ6aZWCi05/6AJtG8sgVYF6lZKmx4xyK9TZC/tXDl74ivHwUwy6O9KmiCymBOdx5QwtlLqg
3KY0MynDxlWiq+48FD8jYH0ztPqNpL7KRfGG9QwdWb99CdL6V8aYQAH0GU5YaZKfPsuckbrPfI6u
9IZGH+EByLjvAPrGHRQoSXEY3EAeRy4N060BCvXD46yUmLnOx16W+dPSrprJaRX9rUXJFABE2glV
MQZWcGGqa8WnYo0mGA/ioUy4hy3luiqhFUzTj2BpZeWhBSqqLeDOIaNRp8JzAZnex0rlylShUyB7
icToudEsV2Mq/WYYxbPZvsjN4LYBCy+iNBshelZSdTsVCxtNXGk5DXz+fdX7Lqqd+2RO3Q44W0Z0
AgLj2TMoUJptB3x9yWw9HeZYWnQvQrd/JzHburUORakVq9IX2CPmTOsh/7bHGaQs8ybOaV+P3vM6
7FAGDb8rpXbSIE29dJjdqh+B9ifHV7M7pprBzCycoLbStVn2d6NVbUYt+j0CKtS4HGVx5nV6tLfY
zkFdbYrkHQ3qFUN5PWlgNkrG37GTndSBu7Q+TMzEYAAT5uuB8KZe3YWDfl0W8Uc1llsJBnkkm+wD
uGGFjUmExX5KV4rAGr8ByKulYSUSTl5ZRl00FVyNJPGZDPfpsTZspw0pCqzF2ZCx4b1sb/2uc6Ze
owmCk/MEgapsn7VZ8YBI9mbynHNNBEm37sGs5KG+LU2O9bwQB79U7q3ed2ZapGYur8Eumdgd/fBt
3HXKgRaC5GQC0kLU730/XjV1sZPF6I4xRSQtXCn0na5RXUm0CSigecRN6X5q6kM9owfveqcvQW7x
UioQrVolJUsMM2usAKrt/WRxyRXi6ANqt2m7jeyMeizftsyVDGngwEs8tCaaHz126Vg4qi5tlYn7
MoP+5Y/rVOdA7IJdzwtqx9bRuSDz3PSyuOcmZFqNSG/MhnEHcWnhl9mJB4nzacqhxlmkoLlOLlrB
QZMyZhxzY0dZtmuC5lFOxEcr9ZtCyV/0LDkOabcPs9pNpehqivOnrFb21ly4Mbw90YZuRq+wRh4y
UFD76lIiFTRE/X6td/mGXiz5yrjFhHnt+77b4SFNYdm6GSkpFkS3kxbdhV2yHQ2epBmcKaYIzjtW
VHsIVImLKjiEpLYr3VS2mapuGk66qvqD3c0q0nJmN7S7ziJVEBQ61Boya6ed/X3QxduG+zQohcP8
G883hw09G1fmUoTY8gSsuZIhOSTwfRsaTJaJBZZlP0thpTsaM5ILlay8pWeq3mVxuyvGnMM7/2nW
2R8J2BkQPL6rw5rUa1oFGSwsGrmD3x51g/67bTylYeOR7FDvJjDmku5ZpPrBKLp1DF0lqMcrP6yv
uj7yOPDc0Jgg3ya7iO+uwxqQyyJYZT2K4Ch37dbAsHx0u47EXTefIwE7z67f47xbh3q+HU2N5BMU
NwbrUDXA2VDbtlmyGc3xGJbynVrRL1agoACA8YIFlN/BUcxw1enytcyIZnW0N36WuvI0bBLD8Eo1
5E4OOO6zPdXlVuiFFy2QmmEeof3eDFEBQ6+4hkVzs8DzQptXWv27T4C9G8Mp1dKJfN0hpfzZTbIX
VCVDwWT5KNWGV9NohXwItlRuCpHscrDlsR73bddRnIe7YWTIvBibX2pLYkJ/90aqWdQkY6WvXRt4
8acL5NCCIA6JeWVCbcra+tg1zSPcyYUzduVblucHyrGH4VlL0r2e26/LFe9bpgcBiIK0iO8js2VD
o5iw5urdWIR3egoY+FM2WNJ+vMbsb5MLTCLz7mmKulXclkcry72gnre9UJ/DoHmt7WDbQzb3E+PH
2FLlixEKmLrG69OT6P1rTXMtmYmXVqaXiHgrC+uQN0z1tCq37uL3UeHvGeoqLdpD06Sbos034zg4
A8TjsiidrjYesrq/sQbwt4qEvoI6olv9XdpnR0WdH4soP45hdBgjc+1LGF2IcZPwMkMoCg3EG03c
TnXnGZnx1g0djX9O1TRI1r7CjadoRyPMPIO7J7elTUOC4bfJNpKYqgwCb/sD/DB1K6zmvuBWWbI6
LkEvLqqb3sScqKmStVBIzWvNuMuxrlJZVgv6WpEY6nnJlijo5cE0L6f7in1PG7ZctcnEMNNMc63Z
vg+mPF2lEf0tX2Jy60KQkxS+TxVB/1S5aeD6zEyST/XJjcrYoiGXdw4eGa8kodAEa1fGkeowR/0m
HNkyqUkPQ1VuOiW3UC9QWAG70br/QTGG7bdNX8IsnXCo99Q2h8hK931ewrRoUI1D6CkkGSK6cGmQ
7vH0oFEEXEnj9NfUh1Tz9vvUS38Ki/8zlR67EVY6thLrzpSPYd68NXazHUagnKJ1JWu6wogxXhk+
GrYaZ504Xqhn3EQlZ+osqXfRGDBmLBvghD5yQvNhsnJt0BdPq2hXdv62g1lTzsmvnjLVJiG32L2y
QqEaR4tkY5D+pEVwY2rzJuhbr1Iyh67OykbvkHbRbVzIlJspRivJOqPWU3ReZdtez/Q3u5Sfgedf
CDqZ24Wr2FurtG+bwL+2eCitxkvcL1yj/FOSgFRm/x702W8Sl/tGMxMnLUjAW0mHRUImBl1NB4Vu
dN6bzbrHabgkiRc29Dhs9YWkbUpa0iNYvkUeqxpbppGRhuTeDC9VnwM0IAH9JZj7mhxvzLkEQ43g
slvtg+pTclS1owhSeNpSllYdw0R6a3TmDSqy2wQlCaeQjLUm9Zxt1gR9MhphvVoi3VWjeFXsTttV
Neixn802B62CBW6IjkZS4IEiFJcOvsnxFM7luJUDlebwVDTrZgqgm5d9f+iShsQgr2N3yIXm2HYp
u4UkdRvFBqccO6YaxcGEjW7dI9wdI3QcPfXDYIDY11LETBirma/EDNSv6al9lDLKTgbhaoxha5X3
WrBpwoqCOetc3K5C9A8pAoXFYyw7lHmd/lECRVlHaWHfVBIkeZFCl4jrWzu2jrVSLNcD6LhpOyO1
0NGKVfvVTyAxNoCZ62ViwzqOpW5lTHbpIB5bZnQiGhqGNL5KsvKjltL6Y5xyZDjNg2JQddNXF1el
UNK7cCg2pTB3dZPfBFnxGgfqttJmSpRKfbJ0/l5cu1Q5QNHZKpraQ1Xxp5lTfD1MtIbqFHXdkDc3
ceGrB2UcbbcGR4Nq7U/vQm7TO1UuyQ2DiN5b1XSOjXvOdkI6v661fNFc6BptPPpVU8bvFoHdPmjm
fJfRgxfJneVfB8PHrG7m4S4FhgrGj4CeZx5ZXtBqV7GMAGZGN5Vfx/qz1omNLu/LRoMKFaw6s99a
kD+LOymGdNm7goaSVpX85qV+fc5MDl59NcTWWvY1zydfh0NSw9a1riuIYXESOpl2HH3hxB3NFGvd
+keJF0gjSwC+p+lvYT/JzJiC5bJOoLuLhDS1PBbyppj49b9jaiytcib9WsmLfZ5TG/bvZT2vFsIO
/uBh3K0jMi/UAgm2feqLHlzT7XF1/0qpYidOrg1zZ0C1MdWGWXvsY8upChN8MXIGw8vb6Tj71D36
uu7pwr6xONaj9NbB75776RhOd1VIWpzeBSAf7TtFKLxJZE2HourXdSnTAKNcGuK9DxYyBDbuKzCk
WEOoLHwDCoZ6iMk6i/KHjxZJhSMklgY3aKt+M5Bo16Ej+9umUdd6uld6zRHiii6t3PtIee7tOrhX
QuE0tEar5bSXczpqCQqwmDLMP+jaqz71ztw+W2ywwbSumOCyKvMf8/iD41ZtFa+305Vo9Z/IN3ex
CTlVuSr9nzUO5D7ciphGm7+mfQC0sw3CeWXACiHLzVpP+I7Z3JNX6u3OLmNu9groSvPUiaEc4ilF
YkAZCfTijdAD6msg0Dsa315SQgOB9lw1wboOMxccwKvRoeSgnFA+ZelWFNa9SafLz4NtJjmVoYIM
7it4BOF4mDkDxfvYADJBCR+7uxg6khkpG1P8aIfSk/UbbeTOt+60mh6Dv5N820tya2fb86bQfQ9h
q+fLxXowN1MqeXMk35mWsh2B86eOeqGJH4UcHQQpuNqbXts8MeDybm47p5/gXU7aSz1PW2XMKS0L
+CEwUvJ6he6xhXaGe+QRSbmX0BWWxl0HiX2McydFblDmxSEBj01vzWnYDwqlfrvJk4PdeflMa31c
eM0et7lSd27sa3y1m4FOZ1u8y9WNIv+pOlZ74uZKtCui/nGAEhnIsGiXVKxC85f01X2gF1zWN6r1
RDgyKBlGEX3A/xD3u0rXVoZq0JIDzr0Cg7DgqRUNhmuxa/u3+XAspB11X+qHBx0S1wR9iK5qqgBt
6lxmNj2yaeyo5cYN0hE31YK9mQXrGYszH7pnTA4a+NvSKo/Ycz7V5AgJlDlbHe9F99gmC9HyhmdR
BclOeqSvanEgANcfQrndjlK7YT1cGyMkVov+XM28+1qD36euGcAQ+Zuqf4GtByuTVOihM3ZLQdo0
NLceCmufjXsmvOgWiIB8SFMFXVnC0JcPPSLvhI8OduNzLaglggPYjJJwZOmoFseidyQDhPAxsZ7V
8CHCI1A1d11+VAo4MXTIkCLYroDQOjyGRoeOYwRAwzsid6PoOR7fKs1em9lNMT9XRochQ+gOcGMi
rPz9eugZhGAhifJdO9JoLzNlWfrIqu1cPKfiECjTCi7He5jG+xRhpkb/Ieuzn1aSbnUruGnlpwzm
CRJemXZUwsaHe6Abmwy+A+YWN4oGLJbKhmvGwG1cUQWLEwxQ3Ob6taV+xFTrCiZgQU+xIqWw3DlQ
khcf+VgtXeXzezhAEICgLB+ZbOimMk1C2IuHHKFVGG9oU9sy9G4vaneydGeQhmgNOI7VbYJiQmBw
A+AJFKCsk+pGy+G8PxQJw392orpKx6s5PaQqirb0yhjvgX0U21OaW3X8M9p/0uARznqkPNtzeD+P
6b2welLtbaSA/iv7JvzQUW8FwQSM8ZryDdAnxMWCRLiToUUIwMMQqmogUQW0EzmGVve3iZaWT9Ek
2R+VrEv7pu3wE5LgMw3DYl2n9gxYQ0u+Msb3Gd1g/ieBL2gtax3a/UdHf3FWFC8k9Tb40DWJjQ/7
00bDJyvPuZWuOhUavAhwgU33ozbf6oHhVNNhrn7C7r1VaQAzPiaoHkeuhayoqbj/ZEwZ8r02fm7E
05Dc+OZ2rJ4k41UXd6X5GpaPlS+tDPg8WohUv4sAJ7mwqIdmVgp+VsU13LU16HSdH0LQTEtM1yMA
fbqxIwBdwIOZUnVuFyfojUBo3GfOtExHn6G7gkhPoIs9QxvBCSOTLoeJKPMgh14raHeg3giyI4S9
lQYRql+0d6Jwhq50JH0TBoeq5IqGQJBa7NeZnlK1GRj4UwcbM8HEoEHwBHiWQ+GMvFx9TqDB16rT
yH/q/LVX/uhRve1oVmYoIu0Jt2P1qkSUiKglK4SbpG+hyjoul5oLiC7a2Y1j6xWHwjMrLR/lTUw3
TXlCANRYV033a5gZN8bNVjRHE1S2wEYvjLnWkU+1tMCgAYJkrXP9BtaNAkLcj78VWiARApwquFeR
9JjjC6Piq9k+VKp8JXoI9peGsirnVPeKouC6YzOPQpZPPCsG28oM0WT4k3UwRgYVtsaMohepaEzb
K9Sqx2ZmXltmw3rrHrpVsv9pDuaurMzH70XyZ0w6+B1/f8iJs0WhKFAN46U0L6U7jiwQDY1CYtQo
wC85t1yKtbyUT4YgqSKlIh+JJaMvHfra6UpmdLZd8iw0+5LpzznpP8+FWRM3DhNBT0x2JKmKVctG
+l9NzEmfm/tS+YUj+q2eTMcx7/dA58jpAa0i/4Ln1RnTBkXBscnCEwQ7nP+Yqn16zMDMMhL5ihkc
dXpbWOEPI71k+nvGA+dLiBNrlSnsO+w1apZPBIk5nDYjVKoYpbX1SFU1hntw0e/XybmIqrzYCKnL
2NlT60hbrQZTrRvWyRB6Ru4/NQtW3FS/h6miIqBv6Ct3Vfrj+6jntomqGzqGUfjoaafTIUM0iprW
ElWutdWgV6tAhaWKYuj7MOe+mIYXiiorOLkwMO7rwqQsK8ZQZep0ON+OdrFC3fp9gHPP8TnAYo/x
aUlQf6lwFwmgTqSHdtXpt4YlyV6XydOFZzkbymCUtYnRBhzok3VvKknWSAxYIi16JQ3Vg/spubDA
L4QwT5xyqz7K8UklxBhBTFX3qrDRvF6wRLoU5NT6pLHkpFMJgmi/LMCdn2zlwpo+Y1GjMHRPgxnG
SYG44OtX0WbJmJJEIUQUZqvR6Hf6JN/kKrLycHrwdXrV3y+DcwcgIzSwvpRZbLo4+TZR2ymqNatg
fjP54WgyZnV2mxQCxYUvpKj89FPjE+4WXefhhGqebldalDi9omZYl6+5s+R/N/UL2amb7YpfGAJI
u+8f7NzH0mUMUhVLEVi4nbzJse5mfGq4ztT6Q67eVPka/cu/D2HImqIJm5OAkV5fP1Yu5/1Ya6yH
qP6YEOlV2pXFgfD/C3KyT6HBYI9F1QJJpL5O4/ZYmbo36vrN92HOnTemIQthiGWXntoMd4mtiS5g
HWSi2FSaurXy7r/4IiYzCDDyxxgJ76Cvr2vqZb1sAhaA1AGdqQNmGSMuY+tcxYnx+6c5M6BZU8xl
E2GyZ+mKffLWJi4HychsDJHc8dVCI5m5h3ZTufp6PpQearO7fGu51hPuq8xNXdX7/MJYhLPv89MP
ONlXg10npJ/8gB4Ohzm8ppdmgfznKDjdT38fkUmpX1+nPVTamMxEkLagGJV7zNz2Z7P2NzhW7IoP
/7G5HV7qt/iCsZWy5IH/jGtwSGFepDJx+Wtcw9K7Ol84nU29epu3NN+it1BZB7sHChB1i0rroufw
8ie/C3nyNbVgnofE51Hldb9TtpB5zdseTpALJ/kHQ5pv5YN6Ld3K20uj55Rzx6OJ3bKwddtg4tBJ
UqzSuwjpaEMH3oxX6hO60NiJNv4WzvZGhRK3Qpe2GQ7P3y/fc2fX56jL4vp8NxtBroulEVPpXiDc
2SiRVwUXDpZlBf7zpf59tOVHfAoyi36c4oAg9RW63/4Q/8mfI48LRvn1/dOcPfk/P85JakhXukki
+BvrDNbgdfuaM3ZNcovRMzb2vt0kL9/Hu/TNThaoAvhkhhPhihq7JxO+9+8BgndjvH0fRzm/x/++
wZNlWQu/tBTESmv8F68hvK8r9xUbDHnnP8jeO6DAhQdTzhUQn1/kyaGim2PU9xYBtQ8K/exIfaZS
Dr82j8HsaI8XHu9cNKzkqBp03MYxyP66QHSjUGKrYoFMqdO+Nhv1B97GR3Fj7I1LK+TcJ2O4I0f2
kslTonwN1cRNtRjOt2u49/faA7PBUTxdxa+YhdzrutsdhNe+xxv7wjVxdnt/jnuyMqPc1JIgIa7y
wTie59wB24+gBd5bpmOs1Wv9LZZW8iY8XrIiXJbG6eazNE3TbZX/mKd3oUltj5YMmUEa2HnktE00
3iCXY8pIPUTlCoAhLZ1Mt7RHvchG3f3+055buJ+jnyzcqsuylBSCctAsoeun22m4dHKeO8IszYTY
QYmmcn5+/aKVHEfaQO9rncz64uyA88zgJ6veCH/+N8/yf4Hsk2twMps47EfeJFRZr8gsWNH25vsQ
55fJ34exTxL/0FQ7MaU8zLAvr5RfDdgHl5+MqGcV/L6SjvN7+keGB3jhhD6/SP4+mvr1HbZzQYcW
+SsaG5j0mr8FT/WwMV4zTmE50u4kX79wpl34bPbJnp8kWYT+zNuUy+u2eqmkffbvp9aTkuuySnKG
v6p2mpjn1TQKy+dlloy7tJ9TWELy6/cf7Oz6/hTiZH2bmS/18bQsPnp9otxV6vb7AGeTIMxXZcoL
FVXcaboMt3GQEVVyEt+MXggjaWVdy7eVY35Unr3rtuOlOu3sI1EXkqODePDivq4FsnZDjAVHv10+
TvEmlf71oCu+iikzM1hWdcXQTz58V2epSp+S/LGzcJjCoqT8VRuXZs2cXV5MWJCFTVUG2PX1KcY5
lQdj4ClS+0bDRqBGwnths54NgZsnNQaIg3y6vEJkAJLac2sFJkZRdrOpwHxBgf+1/S73lG7LgnKd
SeKniJoSZok+zzUi5+J5odra7X2LA9L3y+yfB8DXICfXU97kWtQw348NDwyOYHq2IfWG+yJM93V0
5RuXBg79c5V9DXiSOskybMMB4A74IXpSrezWhP74/TOd2TpfY5xszmaqEybwLjGq12DCTwYzFHPR
z74k+qFtfwdFsA5UFIC/VHtnzu2l+Mup+fXq/Rr/ZA12DCSeuuUZ8a+iNX/oGOqWm/e+gFlqvork
UdcwLxVPTfYrbu+/f/jlb/8jNukN03x0xuqclhNSGOQx86TJc/RnlZYCJp16toXLOEQbWiEdMpbv
Ay4f7LuAywf/lORraW1ohd63a6m6k0PYqDkKhPDQcz7B6v8+1j93nm4LuG22wtZbYNmvsSZVMeVe
Bt5uisQJdOswGvFeH8oLlfWZR/oS5nRTWMncjIwBgEKoYyOkbwv/SZ/uE/VaaBee6J9p6fJEgolr
Mt9MPjVxNhP4lUlTcO+nePWBVxhWetfMNsaQ+YXz5EwxQSzBO2KgHSDZafuljAx17o2ccszYqhR7
0vQCVVAyoZ/uSuUJqoouOU3wXqB0LuydPF74AWe2/pf4JyslnAZNCmxea65IL3VeF57dqvW/RlC/
PuTJEtGMbM7HjoeMjRkFnLbp+tBFGOl8vxLPfjeB7b8tK9pyTH9diVbcWoiZ+W52hHYV26w0KR6S
UL2KlHL3fajzr+3/Qhkn6Wcpd0qTd4SKJqCmEuajrq+/D3HmFuDL2DLFgrCAhU8OZUx60jCIS1Zh
MMKQCBkRdDXIaFiHaaVCw8nGCwHPv76/AU9OaC0O585OeKY8Y2oo6qrBhLC96L8l9/tHO/v2cGQh
kTLpp5ymmxpu/0VS0JfyFcmN5OsQyv/3EZYVdXIAUnz8jXCyrPucyefNQISpNdGyzpKGJNcq9a0l
l4yG+z7YmQKdb/Qp2sn6xoR66O2IaEqIq4UeJ7cZibRdiGtbKna9H7qSH20TJDpGrRgXVv2lRz05
GOt5HNLEZp2EYjdJ9b7HpVkdLhwTZ9eGjfc7pboOufYkT4x7xqSmS5Cpd+16y8vd6sbNqBTehVd5
5prmVf4NdPLh/B6Pp6HjVWriwwy7jTm1M1LU6FnAGzMFpC2/aF4DFHVKbnsMrsT9pbmwuS897Mnn
zJupF2nIbwgQ3dnIU7AiHjSsZlFVfv+457/d36c9/XYQySJE7mBWDI+2kBYHXpNWF/b1+SB8N5W8
1WRPfD0WtUHNfTNqGXNmYH6UpV6Hyye+av/No/yNcnJ6+EJJIDvQIC0MmKjNc5kkeN5NF6KcPzn+
Rjk54hOjb3sT1v8am1PHp+wPg+H2+wc5m2gwre1/X9fp0Z6JRMnNvF6WuhNGPxpovfg4eJZSYmpv
XFhq54LZMmJOQRKAmOXk2yQ4dhSdxM2YFfNLO0U3oPvc/qWXmPEtpO4L4c4thc/hTj7SbKhVkmcc
8TQQcM+eG9ziVEE+lSnR5vvXeG4TfQ518qUQf4RTqBMqLJE3sBhm5B+mETomyN73oc4tik+h1JPL
eOpKFLYqobTauB41hfRCXNhD/ym0Ty+UzzFOCvFSldI24+jB/BXLS6ExhABZSB+Grm+abujjg4GI
jYGTTjaPa4O5H98/4/nXaarLoBQYHcZJfCEPnVQZrMoaMUalDmsfiY3Q+vsB7uKFU+n8+1wwB6GR
SWknsVSQWmi0nH8EHFaNjUg3xPnjv/pqf6MsN8GnGsUv/TjwU6LkpYHO0wDHG2r0Wd+/t3NZFGOg
DH40mwyrqa9RlAlmY6Lx3syKdpkqdxsrwrsyGzYzav6oEJty+PeEgf9Me1SXWTMa89lONrU543Nj
LSdIVOprJWJSmvG7UrULBdHZvbzMMfnfKCd7WVekrhsnjkIJLSJShV1EaoGqwfv+BZ5NbuxPcU42
spYH6IqXIzdOr+r6VYeh3la/0/7X5O/76inFN/V/SPuy3shxpdlfJIASqe1VW+3lctnt7UXwql2i
9uXX31Dju6fLslBC9wAHcwZjoEIkk8lkMjMCVbvXQefHNialFLT1IJz/vmp5GQoMKijY0Wq71lAR
3ergUeTBQlQza+hIRf5/mIkJ1rLS9x4bYbR0WzT6DSqpFk6T+ZGoKBZQJIJyi/HvF1YuRSAQ6Blm
rxafOLIaaGYVUNZ6fbpmnQP9AzL+/QKEpwR2EGEcim674gHdEmDAW1VQObmOszSYiWHrEpL+8Why
vTeqa7BNUtVbOBH7Osz4Mz987cVwJpadgb5NQnMcHtgUcCHmdhRA8TJ74N5XpXQLlTdLQ5pYt5QG
VSQFNR7sUYYK4oRKP0WD7ILtJWRLT6+zvogRPJXLOgMrxwRLZXHAeQIsH3REBK1zDV7tk6+svIv5
F2Gb67M4O7I/aNPaqK4ceJPkQMvETeJ/6iikbpZEFGdUieHqLkAmG9WT9dxFr/v4FiqgJd8O1uiN
Vkyo4Bjy6lU49FZ5M9iJ5d0Je2XBTJYGONm9vpcUHs+A7Y8kvHHouFIIuYxg6ehfwpkcISCzbZK0
Bk70ymxli940zZbP3O6d9Jzj0a4z/BXZLV3rZl6fvk/t6LwuNrXX4pqk8RH2AUzl4AFfuxC0bR/Y
J1jD132Mgl2z+AJb9N/XNwEYfhe+VxRRZDlZ0x6lTZxC3wmVdEc3AtlLaQ9gaL5unaOt/9jjFyCT
xYuSqGL1aDhCuqnZIfAVcH8GVheDSQLM9Xj4hWzIdciZgoTvA5ssZNjkPWj2gQmSbgjPOXq/z0Cs
VUPpSE9XQvikts2K1K5RDxuFLGWgZw+bixFP1pMhNozB94rYW6vQIACJWBCsv10f4hLGaMoXNtNx
FyXuI423qD9z8VbUlpQUlwAmJ40cI6+CnCGCAeVLYe9S+3l9ALN7TR2fo6CWreHJ6PsAsgZvxzQi
SHpF26IHkdk5/ifzHoseJUlGQe+0kKkP3c4DKQlc1vCBZl4wb8bcAceQaF0fyuwpdoEzOcWCMo3S
TMZhiU4awqO1D42DFq2BSsjtUJH/JZS5QJucLajhD3pFA5pAOHQdtMzxevlfrOsPxvRE8VM8JTQh
zuUmVdCAWj80/VAb12dt1sAuMCbOB2Qm/5dG6ME50uk5Gu9kCF1cB1lYGkX6bmV9XMlwPpisKikt
qOse0e77zuVoHSsl6LrxDn4db9bZaTBnDb28UFKebEuhHvq46zFxvAWpmfvslnsG9iKKQxJ0IDU4
tyRvAXI21riAnGxUSJSH6MEFpAReFoXdyeGaDlYBYS4i36jJgvXNBqBj2SPkTSVEgZMBan3GAtEH
WqYrvyCPtVJScUfabhvl2fr6XM4O7AJqMrAwyDWipoBioruF+NJaAS0cshm23yamx++SIFoIpGZX
7wJx4pOGQiQg4RgRwdkTy4fBP6n0K4D6XFvtoKmCTrvrQ5x1gheAE89R8EoJsgaApNuoLj+NJxSa
uRdSaUtrNvEYHqee13pAaXi3GlzPKtByDeLZcvHkWxjP7xvmxakE7lhRkMZrlty7mpG33SMngemV
unN93hZMY1osIaD6oJY5cNz0VChg8N7g8m24eDyXk7eRg+s63Hw8gZwfRIFQQyFPe0KoV9Q18RBh
92lvMImCCMAD87d47kSEFGoAIQukdHW0n4HgmXdob9O1BducX8Q/nzDxZLErRwUvEFSI+o3vbbPw
QNxhk+nVwq6bD/QvxjqJncqYMxnEKFhDHp5ZKZ9JlG66lLx3IP+tiGuDitmRNeFO6Ubtj3oHws73
KAepPIdyScwstQC1mOiXH2Dnhpqid76+GD836bgK4P1gGhNReTb5PkGiLmkZaoW5fgAtlU7O+E9o
R/+QyX3mWQRkitcBfxr1d8DxILsw6jJgUSGNxclta0n6A9hqAmVhh/60Z0Bo6HNC6xiGNo1UcqXA
xFWoaUE7eQ0STM4MKEKp7ImAF8NTFwb08+QFGgoUCAIvpspTH542pE+ge1WhP5o5fUhXSZra1+ds
yVoncyb6eZyk8ngBliEaU38VSIiU/UcF5r7rQD+tAZH+hbWOi3exOEIjM4I7G64w3kYKb8scJEaI
6wm/1bNzAHqmDlxg1yF/2sN3yHHsF5D5IA+B12InumDREcHQPpaPg3tsYQqXRjY5jHy3DtC3jZFJ
IUjOIKx40PXbot6DedaCBg0TsgXAmcy3jLZQGR0i0C9G7nkyl60vEEEYxltTdqwyAeKW6Jgk4Jv8
0iHKCy2T3rdBwWaA839hSmccLKDH+mAFlklQeDeZ0zTwu2G8AoPB3nDbJwr+RHB4WhFoFmXcu5GC
N0EAqVSoHPZv4qJaMKO5LXGJPzmIGzxVcDLil4oPqQjqv5RaUC+A/DQcDFJGcyjq42REUBPPpVNa
cPxXBKPdLmZr9GOnzV+nigEBz6jJaGdAx9d0HkuOSBolsyZRyz3EuyGumYKJHIRaf7sH4EJECY2L
EgoTybQUSGla34/HoWjiNoI5BOraRyf7dZC5RbkEmWw0cA97IG1n496GaPyzgC7z/wYwma0y8UBd
LGMUsbaFSoPXfF7//bkFvxzAxKoGkIcnnTDOUrQNRtpHbUvqh+sY4yR8T698X4nRjVx4IzeUfR8E
Ajid0rtY/EXRjZ9Dbfr+X1BQ+IAsEU7daTksF1HPDpJQzBSkCSFZ4J4Df5Xkd9dR5ufrfyjq5HnP
DXqtJxFQEvLiZin0Ru+LYsl0f/pVTJikoMwG5ckaCki/T5inBgrTxwkDjxOYNanGQGkwcFf+UMI6
Bd1zy9+lyvO+2hj/B0LpNL+9PsxZu744fyd23WoDhy4Szt9oWDGIlhZCZF5HkJYgJpYNERpJA+0W
ogcnO+Yrd+O9gCu7BMPPxo4fZDM1leNu+KB3qtU+QUvTAC3PHq73+mfM1LyNkQbTKHLgOFa0yR2f
gkxK8XgAGjCwMm47K3hRnmuHr/GStI8yA9yH96DWvw46a0QXmNL39WVSLpex7qP8kx86yY5rp1g6
mudn98+wJiYk176cgIsGBGjlQw8CzHYhBl8awoh/saehuTp4hYbfL6OtIG+q5EtOz9dnadZt6KjQ
lhRQZ0vSxG3QNCy0PgQEElagLne66KkoIaeSbq7jzE7V2PMji2C+Rw3Y96EkHW9Ef+xEyUPFoBAz
hRbWdYTZyZLx00xXkedTJzaW9WyI0kEdq1LfNej9Cqj6Kpt/8bIXIBOj0omnhyhYwu1L2crtnRjc
6yUEacBXc30ws9N1gTOxrBKv8Z5AgZOL21iPbDCCLCDMXjUuECa2lVLqu2UNhDj+pYF/KNMh9riW
lPso3PfJP6w+CA7QDqBAwg4+9/vqo5u+c0PoRppM7/TbAQojMRgBRZrYfz9tlziT5an8SkzwLlSZ
UnqCGpsS/MNuufz9ybJkUU27UMLva6ldgo0mTVBp3a8U0PNfH8icMUuIgQGmoABkWsSgQ5+9UkRc
BENyCkC5DoWVAsKu/w1kYgIlNORAZY7DQaDvo3Q4KP7jVLKug8w5mMuRjCO98GEBSqB6yAXhkplv
QDdT5OD6iR4Hf+mxZX7GQKmArnaZovjjO46WNOPmBE5PnoWRXg2kpYuvn+OPTIMsOMr/gUwCOW/w
GyZ7AMnF5162Wry2ULzHiWguYPXCBp1zAShhoSNDD1EUfTKgUpRrhYvYM2COxIvcLU1fr6/M3GAo
Ip+ROAEEcr/7Ny5WRnM7juwZWA30SPQM0iLTA8Zko9BBmkm1nQxJ5b82uJHvYqRoR3UJqjAmtiCH
Papi5a4wkc7dyKJrZFm3FbO36+P66dm+o0zCqmDQ0lomQNEhCHMckgDtEANT0tKA6kcNHQN9BcU9
0PZ3S4WEP5dsREabJxpPUNk3vdiFqq+C2nIA5RfIFlOvPVZ+uVBdsgQx/v1i0WLoJA/Q4sQUNtFN
QxJIC9Z/fZBSHRHxSOOiigyB23cI1pfRoI461umoglFqdpbXWx0ptuvLRH/uWOBgr6oycjMg2Jk4
U4i8NYXEsgIvfx0Hg7BWK3dNN/SbNKGKbLNO449Q861GeXQwpYCPMadgHMpEaDRxVUFJK1K/fCfG
egcO4twFYZjMoeoF8ZRSE/e0lLJPiAgEtTl0fVcYYQjNDSnS/NcBNWqgMCRS9aL0tAQHJpQTYktA
Nxnk3Tl9GTooFht52IMJrycxJCkGroNcH4rp8ifPq7SA2F9SJxuoV/ra3fWJ+ekxMS8oykdqAA8r
0rSpISB+KdQZh444aPZBkSsge5qUnoOuvWAvSHqwVKUyZ1NQEhARoYOrSps+/0u6UKaxCkCtSBv8
E9IsOoQ8Ai9YWPIlIOm7ZcXoR+StDKCM8T1NyjtSDKvrkzfGkd89NCYPlxoFPddoCZk+vLWoCy1Z
UxRm4xNoCUrvDLz/vgbtW6a/luDbFiSyYeA0vg67tGYTZ+1TzYuzMi9AJ37K0BEgeZA1iNciRKiv
A81umgvjmJxASR12idpgCrkKxXoPij4oQU30kxg2fMHV/DwfqA53hrYavCpij07GJEA/R0cgAj9Q
+/s2gQ5so1oCrglKCrnxpcKiJbTJwDquoDSvqQqoX1pMyA0i7SCoZyKaRK0Gda7P4twRMXZviGNA
Cp89uY3EGREj1JwVZp5AGKiN3oMOLYhB2phc8+wk4GsviFbXMedWDnR7KAIj2Gb0tzu88NwZlP14
XGHlkhTJaVGpUGir5lBpRl/awj6bs0ZkT2UKPQ9x5Mb5vs9Yl2dhBT5tU4pRuqxkPYqI0xj1NmID
IQOkWP8j3mTtdF6ItBaBh543KM2mIDGDurO+Sf7+FgmTvBjYZN3SNmxq4mIOJcg/5EltCHzhXXt+
lf43ddPKcgK180JK4D+S7KiAV1nQjqxdSnPP+cGLYfwmNbowBR73UjhUmK8halZgfYCeSLHQ0bg0
jomrJSzhbjbOVCWHIM4UrZbaY7fhdZue3Ud/1mPKHEKpluk8wUBEj5ul96SXpworU2a/AnWlul/X
0ZbGNE7rxbQpWau5foS1KZQ3EcyfUXHwq4V5m9066GtFwD3ms6cvvGjcQI18gRHpGBFkkRIQ13aQ
t/TW18cyj4O6Jw07VAVHwvexxLTpBOjY4pCPICVGLNroyHZCp+nhv+FM7KAMEaYWKuYsZ+DnL+hZ
rpOdoGS7VoCWzXWsWRcu/hnTJKCLurpWQxXNrFUavSse0w25ySD80aF9Ajzc2u11uJk69fGA+p8X
p5M0sRhSqWuH0aMG1ZpwtlWCcqcW7Y5H2bqrkk0PXYRWwdVTy53r2LOmSBEbo2sYD1VTD9vFeYW6
FJyNCWhjw5xCsQMc7CAJ/28wE8eqdrpWhyFg4ii3KMp6ET5BGLlbeHaeHw3enfEKjFrl34yxFxtL
wz0Jz3qAqQNQDAcpNLg25eAvHICzJo+rM+5HCGp/xLUaqhShet4idHEVJ+7BdRkOmdHLmqEO8cI2
ngsD8Rr8/7F+tHTlcqo3uF+gNy0xxea9cZ1SvGvDTQ9180Q8xdDf+IelukCcbugcgn0qBWKE/ggJ
NKEo5TWSeoG9Y3aLXaBMtjOy66lEtXEOhztPOCv6wWd3JbOJev/fhjPZy7rUxFDtHoFqEL0LFvGL
LV3shlwazsSjR1zAPVQFSleS3RCmG6EUzjTxz2IaPoCLf8EZjj83vRxcWsW4Dy7svJTaWIwywDXV
SE0dQXaoWfCBMy/YcEoI8pDpRh4At5DvGBHjWdkEPewgXIv8sfXvXe6I6n2oQQfXh/joqVLv4wpK
a0vlp7O7+AJ5Mpk07zlNY4wu9o4ZVEZ4tMvCzLpuF7NTeAEymUIoloZyC4kiiL9uaQGVu75aQJh1
E6qkjcQZTES8/H0CoW8RiGE9Zjj8c4Xo3NNeBQ86cOnCSs1O1wXO+B0XxsD1rG8KDpxC/CQycNzX
KHr629lCcc2Yv0MVKNOgSDTBELse6Qk4BV2NbjooyYXJ0p365zC+Q0w8gqAGHo0oVn2QtAYa5BBV
6TuopKiuvtQS+XO3foeamLaE2kEhqTAaIYTGQvgglq9usembre5+Xp+3nzYwIqmITSS8Sv1IpPHY
U0OZIjqq5AEyTlB07YpnIhaQxQzdv7YDYEm4ksHY0DY45fyStGjgHUO6sObgsYZaWgUFkpz+fe7z
O8xknboyFVQxJIXJ1OwYg22nVbs7V1xKg8+u0W8aXDyEga1iYtWN2mUQtMVoBBq/CRXRIbqWNHsf
GqPQ30jvmFotNXbMQWKzIu+OZDLIcce/X2ykmAtDJ/YMeYIBWnwMjRbZIWF4ULwLyPm6Xcy1yBBR
Hlti0aWq/Aib6zJDAi9RcAHsTfHJIXeQpLlFfmynQObTgA7pk2fWuBwY13Hpz3iCfcOdrJ5YBpHW
KzKcknGvbeP9cEKLzE3j3IpmjP9WG+kKcs570N3qxr1sd2bzWK4EW7Nku7CrNfaKCX11SzezPST1
7PaRflz/Qmn8gu9n2/cvnGxOLQMJJqfjF974KyiNPaJT3tQs3cYX7LjdWpUxbDVDOqfGFlppRiMv
7KO5PXu5NOPJcWEGgVa0QtzhA+JiXdFXBRpwurtJs9frA/155fw+zsnxIHKpbNwBMFBdENmByrYn
QOJRc8re4YtFIkuDmmynvm3CNAhgbwXn0DmGng/dRvqh6RcOirk9RBWRqGCeVVEkMTkoqFQEEcWD
ixn1UG+CDEYCdYhcWWn8Pqr+OoYE6dAF1sSWC6/Lc6oCS2WjxI+jKs+dB8ox92NYSurNbRvkY0ey
KPCl/HjD6ngn+IiHCxOslz3ZpO07aJxq/SPOHaI+a//QAEnABkjHxDm6SX+XNF+YIKly8P/kgHMb
VGVDefNFlpZouueGdIExTRC1OMG7tBhlXeLwVCeSmQfKQ5g/pzk/aBLfeRmEjzuQJV83+yXYiYFk
eddobTUOrZKdkkkOyRJHqVA7RCNH9TzUtwwGBC4W7lFzdnk52omteEzLQRCE0aKhxfakr6p8CVX0
lTx5/gLSXBxziTTxX63q0UouMMAWStsihFQ4RHCQvbw+jUvjmTgp5nZDFA/jNArpKmC9KUk+0rAQ
gyd4am+c62jjr0198uWYJr4qbpnPIO+D2Kw/lhAEa0HpdR1hzhteIkz8E6rF3TrmQAgbsNspCUTf
3GpPA8HMwIIP7XMTJfIL7wJLKzU570NUqINYXke2F80PYisZagURzsUzdx4G6QgVCouQ4ZgYhOIp
gd8MML3QP+eSI4YuxCr9hfmb8++/m5n/D2RiD2Pbqzuk424ufcslEN9026M+Ct+31UKSZQlqYgxy
UHmkpIAi5TkVIBMXblJuqqGyvm4S857iz7xNTAK0ADJSH8CheMLUXUPIOksP7zL5M/BvilG17e+L
lRjcri7i5XBkJJg+GEPEV8wG5qFYqQk8bvzm7RvlwPgSTebsFI41myiaBL8HGXfDhX+nsVKDHNNH
XWjDLBSKY9XOSmOqwcIJORtmsgugcY4vgFzocQQRRLJxkPTPHVEfa183eIAyf9CxDaULyWX2qEBm
O0I+Lu/aD8iSPtTacKu0ugOl2WMzLJ4AM0WUmGZQK8p4GIaswvRpsw8LfQirAAVu5BA1o+Aa1KzA
1l36ZpmcGumXkNiyaFMPOjmBEerEaIKl68XvMpofLu3iIybWBQWjmrcSPkK9uVGee9NfFVa4QS8A
MZhZ7dCJ2lpkk5nvaJM3vgqQajuRJTixrVvD83VDn/XlF58y8UNNPjQFDALNWHWdGkEbvdC0t9IE
RJExtWgtL/XLzMbYlyswsT8Iiup+KQKxsFQjdVBX8vmiHyE4/eEjvE4x4jHMVkb9Sc+RN8K/sAN/
t4GJYdKyCAPRwxc0+r1W3ATpUg5/1uteWP7E67pi1tZyCMsHlZ3CXzN04vK/V2wZB/FnG0+cruh7
7lDHwAggChy7z14OSULIQF83j1k/eIEy8bc+jUuecDiLXrUobKHVP/u+MxIZIkjdU6Gu63rhYJw3
yD/jmuyNTMwhX6vA8xbsQQihGldYfXnKoDFHl0xxJs34fQ4nxo9yt1Z2ldFDyVDJxDtlelMM76RI
7V5EqUhMjJLfgSao0LeQjL8+s3SM+q44gSkVe6Y0eRjLsEKyKqGPupZWiD02b4WVvMkG/ehBC4LS
HcHQrGCTbhsbGqNm+0zP79A3drJNbLZWZC32kau/WaWvfdckSEbLLtWa8buS/CGTdlH1pYg7GQXm
Yb/rm1uB+EYvrcrssYOKIzJZBkczeJJB/tzIFB9Wsi5l5H7IhuvnVF6VUNBuHnJcksLbJLIH8aMo
3Q2VcGozNAhts+LN87a6d9OHp1A7R2zfCxvodnphaKj9qeRndKKhyi0nr60HNVFUJoH3V/HB+Qph
VqjeZ41NM9/sQ5v36wRKaqpTC+vIdmMQz+4jfy14Ft2h475AVqreiPugtqL2t9w3TfascBRc8oP7
OLwhYWp2EAF/TLv3GFFtCk3hxCzjc6wORnQbFRgg2Gc8ydT9o94W4LDf5P2m+XD7LQs+FGFd5w70
LyOoIwznTHT0eBX3qKEyg3Me3viZk7dWUdyJUFyF4Grz1eeoFj8Xz6PAZLdVsOwtBGT3kAhG6bjc
otauNXH+174pRbd565DhDVTErmcGbgHVSlA7bcVRw96AZHXNHbW4owgdotzsHiv1Vo1tNAqis41r
myRaKeJjgILRDNFtdSMWTtuv+vcSSh/dioZbP91AwhjpBlnZs8qUfxHlvmnWXmsl3NFFQ8NHgRge
DKTQkv1y2S5VoWpaGFq6V+p7kR6EN8jb0uSzlo5ycFP1qUGPEXfiwlF71EzYYuBA9wb/3iEuDE6D
AJgtbWxsO0mxpQ5jOkbhpuX7Ai8xigHpawVavek6jlYyBJGrE0TK8sapmvVAT3lhBDvxmfSmHB5T
CNtmh6raej50iVETvSrpM20d6oFzpjPK+C3GHnO3qWC7ElLhBvKSvEI9Y/PgNmYSrjycsKGd04+8
WnHfAhWjtmUQN4dQ+ysMVWxry+vPSrLWpLVebas7GppRgAIsIzxBvVjC4zN7z7NtGL43EJCXD01w
7AQH0nBFbtelEyrQpHaiwWThTo1XpS+ZSYtqwNDo0jVI/hD9OP6xkK1BvMukfdrjZmWogaF3+5jg
0QP1/oYPhdg3Gq51cJuDqr2HoEnfOS47E7qH7JXR+ytJf220Y8dReboiqYa2NYivbzAKcTDUZJO0
hqRCAdmsSzuojaBxsvoh1w+EG0IEPW6z0FfKr0HbtCJSxXh7a+wCEqLhOqqdnq1CvERXFqV2RDVD
Vx/89MYVtzJUYnODBXvqgrStXOuR4w0mOu8DDhF4n9gx1p3eEBAkZ+uieu1ANdAdpWrVsNSqnwYw
knpo+8ZmqROLaw6hd0R8rFxvlVNTAtc4MxrVBqm8TUlrRI5WraokMNA1LfTnDJLa3jotv7Lsl1LX
lhYOhhdZg2INvgP+na489slzOqrYa0cX2jlyDz31FmGOHbMXsT5V/Rl6sLX+qnd2jNRntQnylQhx
0vKBxab0CDntpDEkDbvoFLvoUNlWmYW8cJI9c9ywy9wIk5WHTBPklvHKd9YVG6/njW8W0WF0TQky
DabX7L1gK76LkNXJepvIDmE7Udjg35lrUmZLD5gbf3DcZ3xIuelKkBVvcrTC9EjF4mqNN1DYFuh9
bqE657+6Hxk3eWw20h6E/Ro5uOFa0czExXJZvFgzKBNVht9uGLHh0eTohgiflfsI0h5ffa7SCnQT
h7yytI0E/VpLyC19sEQZEt274tkNoQlvqJ6pQSCLgcyTGDm8htoERil80mLX0RfRoxbxrFowsgMv
bUG7L7ovT9un4jFQ8DC9SzWjhA59uB75ZiHMR7aoIfCaDc0sud830mvrPgjJhoXHOti1wQNH7pHh
ERakiVanP+TRrextU8+AUrZGtnDhaXX049s6Nwl6rKVNPry54QE9tGpoQMkadKlZtA4pyvk6o+hW
fmD6wSZI97RfF1/5afRj7yS7lcX76CaCjRFD8ExCN3A/Unv0JNst77R85bspmhc7Y0CfcB4fhqKF
X9qz+uS1D6T7QsVAXewUVhtS4ZSFa7bll0KfoK+FVjAP067Z/rbaSvqnUDkVvcuDZ3G4jb11++XJ
KxfyV5y+0/6kULzXox6vthjSTV62zUWzTexkW0CO9w4qvOKjFqzK16Q3/FiAhaFhU9jLYCOzZf+Y
Q5BXJbsoiI+17wjeVuifCLgth8OQ3yv92hc2NN3zdguJ9yb4xSA+LxpJtgszo5TWpDmVdJ1Btlnf
ljH4lB6C8EWEL5L3arEWMvh8CJO9MqQ8moOKu1HFbhTtIRe+Ugbt9QJVNr9Uus7PCNs71XTdHO9Y
T7SuncR/57W6aW+kbJ3gf8mh9PZCNDpWjtPZvengcaPWpuwX9O0TupUFJ3UhdO3w1lBDqw3v/NrK
a0d6QzYEPft8WGOhIoQ9KozclDAvErinnsJ03yGF4QfHiG1y8de4fNFBgea16MBHVaGdSLGpqE6s
nDSoXjcb/Jm3t311AlFspqQGIVsuGSzZqI1ixmTXy1AUN8POGKe3xOEtv4fBC3YrOnrQytG8aYoN
4iNxzMDixdsUQxt/KYLjEIM7Vd2m7K4mwzbWVlXWGkkbrznLnGZ8ngIFH8/YmLfaVck5znChg1J1
VXIzljcqiIXrCne+vHISN3cE8BgTSFSh+11Hs2TQEbvnL6oKtWhTZ7a4G0Ctq1qJ/8D1VXZWTnJq
lZIVv4WaUT+0eI33UfC98lBhQHCYj8/z7S8BQgnhLnE/w9qgbBMJWH0DtN5Bu5XzN+UDlEcqDsFg
l7YrxFDyOlXWimqVvRW265asRO2LxjvCbYVjsTZBfHAF02Og58Y5bLqRxetTs/HE20rct8Ma3SlN
dPCYkVZr3bOGFh+1FuDOBqsNRCjexYii7ofqGYc73pjg0AdjbBVPdMFASn2FO88KCtTgIomQPiqc
RD3UFQTg68+cZmaP2uNBvukj7MTHTltr4SlLdIRpNz0V1gwcwCkCI2nbInrg+peuPLWDpcQrVTAR
QPTaMRkTezglIn2AjPRXWdyFnRXXmhGg+0hrb2PBB31SZcT6uUrh/IPHTLjxIarcY0GE5CbIkRTE
vuEFUjTJvhW2Eh2wgKYWn30QpgRvPnYhmiPK+hVlW1mI1eyFU5szMwKCW46k6pDAtkvypiNWELSV
QF5LYR8XhVEUuSFLD6n46cquBTVwV8/XUoVqehW3Ae2IY0vzfFPGpIfNTocNlwiSSYl2U5YYmvca
1XggL98GNdwI+hFCcsgD75viDCIU0/VhewI0ih5ixM1Z8aHSwhokZInDW4LyL726EyXEqhp+UP4M
9c7JhptCi8zSvw1YaKZaYIjtYyJ8Jv1B0s+h8kKFwVAwL2n4zMnJrXNo792AQ71oRcNFjIN0FrY/
sdjQO8x7gosfcK1QijsXq4QuA4dVLxE2rpStKjZsxZjYZbBWffmBSI++slIy6ojRodSsKNhDeVxM
buNqpdWV4bX3IWqaKzTA0DXtK6NFn2IAvvECJ0KrPpTVa1Ee6uxXjWcgTcE03MeJk2TNqqg6RyHO
oK7l9iFt0GxfB2YlmLl+iv3VUOqGmuICs2PZa4LMdlR4dqoJZqM1VuvepW5qCMqz3z7q8ipK99UA
a05SqyW3Wf7QdKklR7VFh+ducBiaPzrXNTrpxvUyE+pTGDMCTw5rjte0eSiJZ+T4gWTgK6+1++os
lEc3fOx5jIgXz2QJaIQDqAgonWJr7aMIHXWdxzZHyOK6MRoNiCkUKsK5l2544cVd495x7nDpOWVP
OVyhlDyL8RtqwteNWFpqepNrwngGhTUuUKTCRvUMr39o3ZtMfIiQ9lH8Na9cG/WhRgN2twj004Q9
pclHL32W9Q0LH7uOmW4Sr5hnln1nsmAXJB8RNNmhtYOYcyeFK9RqqIbQ5rYS2QSyhT36OuX8w9W0
Q609R8K2w47pyWB19LVQI3SUnF1FRuByCoaTWiO8bW7E3IdMLPJd+kkX7xHE+ondfQW4YAVmopjg
0Qj1x8E9RThw4qcguNc629VxBXVc0VDLVwWthT351KBNI6rP0EgHndFWK1cQI0EkMqgm8ew2dWpx
Hz9Cbltdo+1FwGxIySuH6yDsxHw0tHQvLNwH/Ylmp9yzG2mtiJKRCAa2pFesfQSTzCqkLVRi2s5p
1oiR3HQfQ6I3eCH+KWtu1RRpxSi1aPWB9y4DfeO9E6C2hENqYMuadSQYibhzdUPLN7Jgj879hOdX
BZ/Zm2HvjPcjzcj4wScbOT3R3iLqvvUiQ2ArqTqAAL2JsG03ebgqBxwQcXWsYisbjgE1Q1wO+3Xb
mq2Ek9Igr5XvBIID7Rwh8o0c3etIfLTJs6zcQ60i9p1Of4RoChQz0K0kaQcpRHCEK82agrWkXwfi
Z+B+lURyEhzOATZKyPBYlu4CxChVuK1Rgst+Jd62HE682A3pSSArXHYyZmXaDQPrdm7Fg5khPrhX
nJKg5ROPtEaOPYajtV7LPh54rDhcV8E9obbygHBfxRUBGzI8yHTT9Wvcq/V026kwZUt4bwXQ7RgJ
iGCD+yBZ+epeFpGjv8U9MGl3VWiCUAZhYPoWPrP6nnm/8pdIN+haflf1bSdstOSIYzB2HR0xrtfV
6GBITYJKR00TrNB9zTXckbBovoCvln6hw8mIst5AY6yBLnxDCdAfmZ7E1q5hs3ly0iGt6jHLk241
3LVEdD4hJgiEZpVB6lLeZc2HhvuMR9dg8TnoUFTKsxg/vBHYC3cREbMVzq+K4RWNC2bRO4mYmQR1
4OT/cXQWS45jQRT9IkWIYSs0Q7lctFG4C8TM+vo5ntVExzS4LL18lzJz+Bv72JUZG1zmvBTvbIOx
4+qsQe6t7GxS9cbGkzgJKQeS/la1eFT69zgex8awE+sqtAWC7mKbvWeIu1CYAxqj7BGCE63tpo5e
zAJ+CPVhkJluumN6rYSLRP/NHM5eu9bQoosgOCUbfSQyGdaRPUyZov+2pbgP49d+OcRyu9Gtg4IV
HjebeQptfVXsnCEdcg6F60175AgapRJYJksATcuOM6Ifs9tlEpGrlWwxZbaQN+2wr/VNVRlgoMoP
+++oehPDe1XWfprti2E7Dy+DJbuL+rVY1zo27bwKOnWbJioLjm7a8CAe5LY6kO4hzpVfqDHogiVE
uZOABarGpkXLbvL9Em7MzLfkfTeVzhS+Tv1dCV19YAofL+CXkfxIpeLoY9CHSBUR/EffMhBNSC3H
aPdpMrsjo5DM7rCwazyR7RUwWX5i3ntC+t4UcGrVbnTWjC6Vo4R/FbINpXFsN60u8NQOE5sX6+tS
VEy2luxeaDa9isZlUm0YMoGuwuZ0BoSfTIpSo3z2co/uRFCnvsGxo+Fc6qldJbuOExQlOOfNJgSS
JpwWaLBUtTeDURhG+Dak9KFOUEym3a+TV5UDxeU85u+R+BgkwZGYrKlEsq1RcFMt8RTTE6dvokO2
IMWbaD1Ky1e3HhpLd8XlNHZq0GjnQdyt8bxlxk8glH9ZZASTwrQDtfcbfa9G22l4TCQaW8ujAc8N
W92Wogfbeq5lzbC3/Kudd1o6bWfpkulQNaCGZOlXmXkG0Hz5CU+T0h4AQ4npESzzmnCvNIdCGjxJ
/2cq1yX8kYWTmnzPYY4axj5ZxVXDLzO7GuImlXZdCdHuDFtcAqB8VxwLa8LSfaWPgBevdI2VfuD8
o6A6aa1L37HIbTUNjOzlINBaX2T+xFra/gn8tk3pNSq3qrRXwp6B/hV75r1FvhnTRwvPyCbZlc3X
MH/I+TmpvoUQKDoF7fyphJI7VNuayzEd6bj8TvERS0Fy2/Sy5DsByczMXJPVtNISRPMXmQQbkqpX
G4Gt2z3DTht36e9L44/Piz4Z7YarwQTsGMp72ZpOByrTQtXVmg8BdVFOnKRfXhfhWsIrZu3QGldL
h6NNjaNL1xL6VbRv7O3yGpNFat3ildHiCGRccz7HaL3JxqmNf0OFQyLtZE7k2I1IPgw0mW0O3Ej1
Ioot5u68HGThUM4MZq0Td8HVawuufJiREoVu1Ry1+XUURXdZvtc04qQcE2kTJ+hQcPqp3qbt1zK+
W/qhTbc6xEX+69IraN7omOakeeuw6ZZgaj7KkOPHbAAwEnPtbQa5BRmmXIho14fopbJoMwsoFDQg
keAmqmYnisaT1Z00OyBSYN+pTt58wX6N6I3hNTsrf6Q5cfl5hC3GiHA/YvLcvra1qq2WzxsT01pt
m0BP91G2tYb4u5f+dLM6WeNby0tpZjC2zNONyTXFjSggMU9ojKcYDVdFb5qRmLvn2ofJjjSN6etn
Jf7shpfYjINU1J0YxUgJTa9MBFeT7lojueOz8FunvHgsEsRges2Y6RyiD6d6Zsv9v/op1Wmnop4C
WX0Ph3cSnF7OP6TzvnS5NxUveinay3jrCj0QIdNZ/xGOqCNIrXPoh4lqM/zPGaXtyKxFjS4OCTlR
K8NzuiLZsS1biPm7nxChUtxKHg5GWN408TZGyL4dz930FUQPE6xmdmABBMU4PdYW17a1z7Bo9Zbp
M0kwW3tpWjaNItHF9GKtH5p4Bubm9VuLYi8ipWs5t5DwHtNNpTY/FvK30cu2qMe+XtIdyXNLWQxr
brp03Uxy5tMQxe3h1eJDkisnlxc3gZBos7hNR3Dv+p6E8k0xkWmH2qtC1evUdSvBSPTqx5rxD5Vl
J3ANDFr1K7b5S9IchHTlmb0aYeVNNavp4BpVtxGjU2qdmH/HeiTBEcPQqwpX1g+WeevhTel3P15L
pkQmXPw18lLKx6hRBrv5u6vBvhczOQ9d/aOgmCgpiuEaNNwP5XiKdcWrOBkp6lFXY1WoXjLDU6zU
6ynV5XpInuiZ5yP+kTw6LBTkombjd/cxWN2rxXj4oZnQ/w27QSpvmC9YVNuOzli1OmjPezfdx+VF
be9dHXmiwEZm5FFtQZepXAbGMEzMrrTcZ4eha5KcGQaGvvM4shTiMW2FXGHQMlpdzZqobCs3JnH+
8zIutiSc1fAn0clF4SOIF8Y0oIfMjtHUTtl6E9LoM1iuzEgi3bJdnlePoINY0E3FlHVTpldMgidz
mgZkuSga/Zj7hSpkVt8dibKCl2Gyfqzio6teJ6t05Bkf6YQdkWE2DZXXdJM9z9+iFNSR6TcpZthL
PK1g90cDkuvXq1EN9oigI5eflVISQTKP9XyreLzWLsaiNDoi1uQKumuMGaIsmROXc6D3J5mSlnMa
mnh0K0TYJbytRqBPks94JXF8n4WNAhaO2ltjmUFeX4RsL8+CZ/RpoAn87z+9ejVqP1I4efV70pqu
QF5Bqw7CzD9SvGgcpxZ+V1BFlMQZqgxJi+mTSGOxna8vg/lrNG9RAmWOhE3DFJRo+Uql05wpvE+M
0EL7WbNNISrHcXiYFOISNUHNd3k74xkdJ+4hrW52Y/Ii1RW3y0UTOkrCS5uX7Kiu2MvN75MPNVKB
BDx+6eavudgmizvGuqcX5DBjKI/uJGzvEDA20kdSFNgVYMrQuibpm55vk1R2Ff3VklidDI6avZ5J
LTk/Tp5dMjiiPN1qDRb5J1o145hRVfuLSNfxrG7D8KJjdvXJjO5+H4UXq6Tnqr6vmsXAD5eOMGeG
YaXiiYQKQOe1fxpLWjALclDzAYfPedqX8efET2T9pdK2y9lLGx5r7ZT2HriJYS7sKTym3YduXkdA
HaF9yMRnJe9oued1UxHfrjk77S2xDUIqlLSeyicqk/1pGh15CF3aeZ2UtUNZUTtq+RqrD05S1HK7
0OMZSRucIZ162kkNx5dXsjkmGGTS6mXDpUBZr/MOF08CvYxseXFzyWD6WIM/xnyuenGK+ZjF/Jwa
AIZ8HPoep1ZKvLwsA8X0V3n0IuV1YgtMMgQs7GAc3I1OB9ypD9lAFZE7O9Jd0lvcYYDa5p6Ix6p+
h4GNwpcBTBLal3nktn56haz7aHxZ+eibqyU9cus+4HPE472oCpsLsmhmT5WUQFrf86X0S8STbvg0
850c87Wg52vTe52+MnbKTsJjxqtArlQdM7dKv0QDTRHqthYZQ063WXYy8981kVylAb01X4l11BC3
u/gizi/9elyQxuuk2HaUUTO7YQCZ8lmjBRSHxzC2df7PJGZnYLRGJNDPMY9HPkWCa6nnITlYkh+Z
pVM+IajgVwxVycYN5DYtLylXdrQisr7Xam5PJMAkDQIQOZO1bvsOWV09V1x1lfDH6tBjEe/09F1s
vnTk7CTeQjRcqJlpbktd3k5R6Qk6u/CkP5k8ufhZCS9Z/yuGv2uT2wX+ZRVDQ+C4JndTXnFtZMYX
+nNVbSOd6xDlJRvZhZRtrPIxgVs0jkTNxBzW5tjlYrGT92/KBqQSquT4Lig6Z+fbVN1wSG3mbqYp
Yu/7JCVOI+8UCPBKzxG/CFca6jME3xXi/yqWXt7uSUtXAmf1Vx53OXaMykiEVvBUUmkQwkhBg4B+
y92fzNcma6dFAy41GHqXAa1iFh+KPnqi0rnrwEo2WXMmTToaD41zFCU4xmHlaJavV9dCuMSTrykk
b6RDq7DeQZHsTkXdVSenmt6GfjqC2cdxG8/7BNeQacEhn/TpqqGHqsuHsMh+DzQcSj8jWGa9dNZe
FrwZTgNQmvjmEo2RsgiWovIyqdvufwDC9hN0+fpH77dt9q9d/jVagNEzNtexmbzU3LbKSZcdqTpg
Hcbj4LIfc0tUhCkHiq1rjSvF7zJ/VkuCWmh8eiE5O56VnnXBT4seqMsJjIJEfpThS1S9iHQzFsSb
jhV8jN4YJ1+58hoDpfG8rPskvfTjnXVevjb71rCLq5MCfbFy27R2DDhYl5e6pzgd+kbZlAUWmMdw
T29tY+TNXyn6nFTslnijdPJBR59Non8jIh/SlTHtNeldmEAzr8grehtEsIg13SrFetBDOVjivTR8
1vmt0Q+Ndh+BH9LwkzasaPmL8VnoqlaMwY7bZTtNs0c67ZzkraeC0irNcGtlr0y7bnofGSQqqV99
sdNDBNAVkXL4tMZ91PPJcGgF8DarFWrtywpPhSVvq67NnkVSlMdfE/U2z1a3zP3G8LDhIna3DIwl
HVv0PMgvvKI2vbXy1OSsmkjAvadw4jVPSF71VrIFZSfBWmYKEKQ2A72P1kl/CgNAi7X2sZjR/BhE
6+YmX2q0SzF3VrCEEUFsI2Y1geJbawzyeMdKPM/ks5lPbdDEUPyB7RfPgtz+M7oXU4x8AZmGEpir
m7pj6DO6aYiIUopsfv8zUUFK669cz930XTIIY5W8zDiKSmynhmdKgO2r1h3CnrhW5KTRZkErEdrJ
KZSfPicKQRqAxdt1urMQVwTMlWk5y2hFJW5yq5NJeJ/6v4kMDy0UWe3G/GeU3upw9gWrCfI1mOkC
burHhMEm+t3AEsa7uR6eX4F+zUZw9jkyP8f6NA/HTg6GPAbUkDo1g4gkQUdTAYerbrfjVGMFn5/H
LQR9SHtL3vUWy8vm29ySUphdKTkgePugKHaaSYjm9cJOaTplzJvE566mRxNOtjUEVfxplPthvsyZ
xsqYHs0Vodp6JMKHZRGItGZQFu+Tk1mn1qqBh/tGOQnSYUU6zJNjx+dL5Z8hC0KUN8lbYNaIfoa5
2NrDAK2gmSXWI8Lrtkw/g/bVMHsEcdy1cKUMK6cqemij0zUffbfXZLcGNyZZ5ja8k4o+OMY8A2P7
t0w/PXkuAZKc4bsRblmq/Ky0rBgbMQnQryTTH3qmh6l+KfkjrJZ0hFTvVtyNYmAyZ7appbskmfac
RvtIE1xV8wXpEQLO+u42IaKZ69FoCl8dPSz0ShwdSZncBXGAwVBqtZeUc9wdS9ygBTGG3pNtxhOy
lL9ce4zoMmgyMb4C0xoAg2ub8lr2XjTdC6zMBgUMy4e4TIOJJXBdGVJiAxt6ZXFMwwBppLtkfWeZ
NB/DTxHbljA8cBVUydkKPdIfYfLdDqwFPQnptucyV5WPdPbWJHF06tnINGkSWNK/BOTWUnONSEAq
/UeNeu5L6+d38UkABMmZVeKsK9hGOOoothHwDqzC1+C3ypuhHaaFF0Gxo/QJsLrMGWfdYY3xlqE8
e0n35kR0WWVr9zrnV26c5w1jxphttd+2sRfxxozRocWnMVNvWEM/oh/A4MBYRoPupQGBrTu7xxsZ
wQn3Xalb4L+5kcVfnYj1kPP1mrKjjthvOys5JmgYRtHu1bXblvO+Nd+W7KtpLLexgiWyGFytoi+E
5zXcSP1T8hq8UmXcWuUmSn6nP70RX3Pc6ZYNdaTSeaxuaN4M4TuxbnWCkGxh/c63tFB5DahOkH9Z
2ETSYOd4mwWAbnjLIitI1o+h3g8Qfj3+iBm2WhyW6l/OtVKFLD0Zn+CN4t2m3hh9m+DjJBT2Tb3S
AIlnvX5ONLK33VGucg6NSvRKcEu4wTNWzq6FDPQZFZuEmzm2/hkoNXlRIdG/11LtlcivevdWFg0I
brPIopeR1Vg73HHBm+SbWp7Tp7Y27NJ89deOr1lwhPwgJ88WTPJuWsgwOkrEjIXe2JPQnqvKz4R3
WdHgEPmmSu66+YdHjYVEoA3Fp6m/cGXEIrx383vM9ZpqhCPBQiZhiwSYWyXf/8v/GmI4nfPVqeCw
TyVG4u/KOMpRI7L16FKtuoxRf6oburS1dT+03UlgIZitjhzvpCPHl63A/qo910YKRVlmwGoa9QiU
pQad62UnM/HPwynd5bP8lS4wpARIrqnrxxJKKAzzmzr8MNGauWRPOdqEVaXI/3ya9tqql0iUmE23
eLp4iATtMfBGiJPoRVW5i83Cl8psA7pd0TIMq/ISTJ3afJjjlTD0uQ7fRkh2GlUuAcWiPEvr03oO
BC3zoijQGYJr7UdgJ2R2qCgq267R/TIVcGpXCUSFqcXKseymoZMFgxLMylEtglSG1Y+8MzIQEAj1
hgw5cxT64Vcb72q4aWd3bj0h86R8V5G1E+7ReFln+TSS/+R1hZE2Dfvu40eV+EUkI1Huen2iIgrB
NF5MyEkfH3oDc58F4RG/nDXZngdcWPPSVidZbewlaW3GvjmreJ+R2zqJaZLdXoGdpbXJ6CGEq2wW
7VnqPIUWXoWulDL9aCF9+ph5BpPkhexvERWYwK2kwoziPwnwb7Knrjqs/R07/WmIqpzn2eSEvU1U
ulIPFum3jr/xuBjvgNCkOfG0qcfpQAom5hpvnBK6mLS3JT1oEaqd+DJSoVPeKeKlsvCtjX4N5ZKb
W51+VBzzZSD0A3+t2cxDDBFIqOuNzyO3G+GLGZa2HhH3Mzrbmi4lNxyltK/BKqdCE7YDWZ0yKZwF
j2cVAyv7l0mLq5i5NyDmZ1BErjXa/s2GNfIy4BQ0KXuLnrfb1DAeWYyhUC4LMxBDMkO6nhXe2K/w
ErjiZhg10NG0YCw0NZZFLX8XsqETKgvnDR1Gz7dkTr6NmXfQsLrsO68Yq8gkv9WtSgrKFKaoQprS
/eV1nn6u3aTtBstKDzpn4nUszGEz1lnMLFNwnMBjIxKVti9DnGMHmgUS+8CHGg2rPBhZJ74Y8zAH
U1YRoxkzCXV+2sTDPUqkm8Bb1So1SppfUDsqAhpTUjuhagXK8tXPryBi20LxLdQsWLQvJb/lEdFM
SWVo2n5J31Sz9xczdaNJQDT+14x3Wa78ums93SpLKmu2Y2Dc5OvIwKusM7zUEtcrSl3qWKQ8DtFi
mjsjI4yWLmNBsTYLVzS71M5yhqjkrZD5qpQKvFiDyASS8Ufq09iDno5BqPX9cYgwvK0xJ7+Rzym3
L1XFyKx5Nw/x6GisBocN2IL1Fqay3aLui33hxfjorZod2kUgh1kPgYStIZC+LRopBQCOx4p3lO7E
i5YyRs06RorgLRO+jkkqUpIEO2lCvoD0aqYvvKzH7OktpKMvi1xdC7tE1bxl+Uj3VbTYxr0C/26Z
krRhKVFDztz8jqv3oZQcsThPqeBLzCLUk2uRg/2IdnRKfEsAUmr/kcdvRD/sihGsifZmTKMdR5dx
uU6Qf6v4m8OEQ1bbqnaJsYvWdnTL6mBBqzX1tKiXavjIEZHFaN+q25yI7crMtFEsSYF1tswNJNSR
WwHVpuoRt2/CshIi3FqwvHXfVQ89ZeqLyO1dJAfZKtwu/dDjgykphJbIvxKTjAk78LjscV72mUaK
Fy2jtHo/bjkPpvKWTxaxF0ZnKV+KumvTf/N6HDCbM/OPPh+7Qw03eO+m7D7UvPz9tVrEQCDaOK8v
4ep3umWrvHmG9DLAnlv9u7H++vxnpYouOQpoeZK1OijCpxasbFvTcvs2x2ecHTNiSA0oUi6PWTo6
9JP6kgnMaF9z688YmOI2hMSQKzvTGaBaXskFueXsSUQ9nyaQIY1c1dkunwQwZgmI0VwKly+303dY
RYGRlZ4RF44RaXgCk0NOwVAP0mwRM2pskaGCBldell9zAi1RBYNlaLf0xKJ8+xJ7+jJ9chjA6yzo
CnXy8SQLDBbbRvm7Zf7hOVrKTUgEr8MP7SBD/bpvs/WkEklvINExj1F4kbBxpvkydmLAzjLGoOW2
IH6JPH41Fg5zr5J/RzB5drN3ii8Tx9ASeZuQw2wRSsdaPzUDTr+hkIMogpBe5kLr/DX9GdgomfYN
yXqVY2q+VA2pJR3FtlE9xgEjbGSoKDxPGX+3O8b6vOnwZKwEpYsEbDOnrrZ6Ytn7Y/Y+GUTdu9pt
5H8xEZAlXIMWFJ4rM8J/6iy8cTn7neYc5pQyoyIXNtY67hREJ6lZ7JKn1o6UTDTrxKruOOJYKEsP
uS0uYT/c4wT/GVxcAK41PdkZ6+L0MFB1+CJthRXTk38LvVTgsl2im2QOO4W4bcOSjabLX9Y+9WPt
NSY3DpUq+2WzLstvnehQ0cy6a1OyNXQgdIdJSsGwNlWT07rAiF+DRQPi/NFJxp45Sces70+0WdAL
TntA87HsuStQlaZh3dXHvDxk2nGSiELAn8+FZVeUHfQNYKv53ORJkwvPyiKkGfF3gPx8TgFN6zx1
u4Wxh8rgTJgLZf21YKknE9Fc6LC+HCvpszceetK7/ZJixtHTvEkAJnVyNzkMce+RwdMXrryAtF1J
H0SORpSM782+I1fCfK/iwYWPo539NiBpUU3Zmuat8WujkGsYbwyz7wQ+LHorgeB8AjXx7iUbK38q
vQXZZ8UzdG2HSpGU946yMpH5mtmk2Wa7eEQDp+qEnC9LLN2wwfcAEeQLcZpt9DQ2cyE8lOIqe5NW
NvQ68M3HKU0m1fMhR2IFxmDahz3r6aeoNkhhTKvIa+LaKAk0+RE9C7nD2f6wThOx29hPzW9ZxCBY
Q+UiWa0vxIYYlJm8MFBUCbI49DTqYzU0ZynrgrSv0B8NOjKG13hKHxX3YTNqbovebZoEotKVEtrV
kk8b7V17dlzlCdEW1UJYbfWAmV+KJ40YmcZRlfUzl0/Y7pn3FK3WPs/YNzv1nqqWqDamY30VrPQS
z9PcuYn8j5uO8GXlz+HHrDVAAKjcPRXhE4nk464Ey2Eo/nrJeJ1lYvY7pT5Nz86H+bcukK3/1yab
jTqAlksEqnvVQQK1n1FyTKwbVhGgRBCj6cHo/dL+iljlzyusIL4Mj1+KX1oSVtMuQczaZmpOo4on
ijFklAXeqELS58lmw0MdGb4yU3ueEn94ADXwMw0Yi4qyy1NXfu58OYf49wVBXTUxDqvY3lNqUlxD
H4R33sCWEGZ57g0yHqatTvvm2miV/fTQJt4IJgGnjrqgW5FMI53WrKa7/Gk/HYRK1X5XRMz8iIiq
VCP+7HcSEUtEVNDrfU4+l3Nh4YvRDdE7cXsWLXJ5L2pyCWUn1m3e57zfpcPRkF9i40sUfipxj5K8
5lv8OHhNJhNj2syJg0Wnwue0i8HeuXFfKpJf4pRk+maIPVCMVO6031agQelANaKXiNoxxp41n7r4
V1ePhfaeKy00YU8gvLHuKpSbAdZUFVcwtgqBmyV+W6KdPHjRYBIsV1jcS1Tkq+qzzbxkVE2M0fZH
iz/S9q6Os5dWSkC6LRVeIgN5UA8dVTlmNfnWZ0OJHlWeVnyE1rxZhX1fb/LlZR5ONLJnbZAq9D5c
09Dcxiw0D83QVetpry+Dry8HA7+em9XWps+OWlHiJtE7SDOHLf52fy1dKCHqEMYwXSiuQVxjJtK8
0To0W8cKnbZxFK66A+nWKN/0+MPFJk10u7nE1lsUfTZFkHVApSUwY78m86nWbO3NbUvwecjhSj8O
hlFs7TLzs8Dp1q4oLnnhWcamFq6G8tU3NA4gj8zEZzTjqvQ0nZxG6VMdGx73mUky2JvBnN/GIcfE
A2Ieqo512earzostpV9KclLVfRTuOvViaR+qSMrgIJsbzqoafi6Gs+xjPqFifHTETeik22sMC0Hf
qaWFpM0/wyLIIPnxeoyknnL/VDtDK1hjjIssZhHbTVRJjG8XjRzWViOKWu3D9DVRfZmxt7SBjdHq
PddF9cfJcq3uAPXipUIVTqR+K0y1T5C4Jndh/UoiYttUQiCCZOq/FZEcunJQckcb7UJ4VzDLB31v
itdYjome2+MbUychCXsZVphe5jxkdYJnAqkziJhC0U6LnRZu9IZxlYStTm3ly8/OayRBcnUEHJRj
gZU88jvlwRdhOtHuGUzt8PDOBrBdIuKBchqzKGzA0bD8KUSPo+K6NCe0J2bot+wza36N+jVSP3Qu
GfpDYUo6zXLaXiJHRUr5aTDnOZ7Cd0xnUuiNxC1Htut62oiMWewXVDBYf/tY+KM6/2qa/RvlE+Er
UCOZDxDuelkiRDftYBrkE9CDNAodWzf7mX9yKfDVpWMrbUrIXtpOP+GAhDXuC7KC4dfIoj+wsLqT
y43JGjsNLvw83cNrBaJlYl36xMJCAGd85rkV/V8dLsRrP6v6Ei0CGsQFGbUdrtZwHSd6Iq7hCFE7
GPlFin7LB15SJ0EnTnLDd48Q5zXTMeU05ydR8oUmWCDBXPOZjc8EHOnJ/SlbmUDqMN2IJRL1JeZP
/8O/ftmm3UvP9iQ9PCbqG78FmQeLhNWUzU+6MJ93gEwz9s4y/Fb7SlIDN+uHNhuDC6Bd6ZAj2cpU
cqebfgRc0Egx7EXYGyUJu6AzoHYcdv0zIp6KeudE2RGUXRMgC81T2WhER1KbHhHlL9Yd6YaYT8MF
syVTN8t/FWYctcgHx168D+VB6k9C/yOLMbQ4ZN5gRPSQzpbANN+ScRNPdKXhcYrNBlObtgeDxEtM
j8CWq1AY3jQlQIqjI7BdN9GuaL4rC7CgGvvGQqgrAghrmd9CuTgai7wvCCYmAn8jAeGuIC4p0DZa
e4moszSTnspcks4ii88tRQvWAuxLsxrCNQbvqcvlW2F8ZuY9gWbRLeJ0i4ou0/h6cxUKOvciGAwI
2Zd64zaaz3cemdOgg1FiP22jAbYMaTdVvRuVb319KFms9Fz3yghYhRvBSKzTZCESX4GL1klrNuZP
xNuvGA9+BPYFwxrWnwWwsVwGjYyMLbYEiiz6CezhIiFForiHG/lfTZr3bz7X1aNDuCTbkP6MSaBJ
v0/zxEwzJltQu9eH8Mq1rVPQfxrl8WRgzfxN2yAfSUvdYXEXyevje/Ee3+c3BeB8klC6XD3t3Xl0
cmsrlDY/lyH6yvOBjKSOk3e+hm7BGLLleENLj6q8U4hyK8hUt/htCzsFJary1hKDvvbC9mAMuIMg
fEZv3RNA+fF5lShX/mca+9Vdu5QkJSoiy+80ACbqbSEaAO0c/jhs5bAH6xvRrdB3fUnMVLpb8SUb
33pu50jamtK1YT/i4JvRCzu+6c+UQzt/RBwxwq4lalf8XTEvh2tKoCN5F4Y+8nHTenX92xHYqXYj
6lPEde+wBAGve5yOVeslkBKVtliadbKtBi0m1Ve6PWVgHiZ6hzP6Yjvi30H03NZBXOyXujk3H1Z2
jV+TO82xqCms+qK1qbeHl/GDMKjo5Bc520v0uE6hV8fEp7jX2wMAsR896dk9ZGFK23SzGTfxo9nX
3w2tJ/M5KqC43b7i6eXRVoVbU5AbChqA+GUhU/Vu7cSv/kCJfzZCmbZ5ns+wSesxCI5+i/718/ya
EdtqLTxE4aerv0O6sMr0rjLTFkJai0QyvuqbOng0i7Y4CmQDGS14Su7Vm44Y5CcmfMvGWKGNufpj
nVeKukZ4akOMu5tPZA9akpN/8iHkYQUx3+pCxMlVueYltz9Q1RXXSPjbP8CbegtX9NWUvlLizuQZ
nUFlbjkat7iHAJT6BYrdpduc4AcdvV/z1yowR489ZZNCk4fTLy4yQTzTTLlDh0jpqzo8G/AuCzlj
naYtu7sakp3d5nATnWg2LGmn2bA0YgGgXxQSYh0Nox4KIRMNw00uBELCt0mbhpN91H+ruB3jzUqi
i9b5xJkQEGpx0wl7VkJvlAa9uTqF03+kXdeS3Liy/CJGkCBh+Nq+p814pxfGaCTRe8+vv0nFOWfY
aF4yJO0+7MPEdrKAQgEoVGW+FCW5dfRTmn4PlDvhle9q/pxmKM8PD1UhtpGGNxKxV3mqIU4KNGai
FQr+XNTrBD2sFSrq2XaaGOA3n+VUA35PHDDgTTGQKNd9FacmcnIf0Nj9zVvdocxx9Ql+ji25jffu
6rU+8H27cZDBmeHy+U29NYUucVeETh6bVU/PIbbfS0T/nfOI5/HuHlVW791arL17NMbxI7+1zrjZ
o6Vv5gNGyZhMjRmMGrrBdAkfeR3TMGz0BJAiNhaBotzmFCziMbRUsKaUg2Oy/hW9imf4GMZxQYko
ehEPXUhMF4HwQsZEiJMMJKcXIcMNzHfQnZjpyPTbDH1hXhkQVJ3spqd7lI7H/MKV+C7szsuNxgZu
nYXHvjjfwQq2Pwj7VwMlsgurVZvCx6lrGYX0TPTkxszSny0eDFCrsi0785HGcwJcY7ZBEVnvxRqg
VyhzGimBb9LG8FDVWx866N1myTrEVbJEPv3PB5GqQhBmgKzE4BJnRZHUdaw1ADIS3PJD3AcT1It6
aA2ZIVgb8xIKYjwGgmiGslnZOw0LtTIpBlGp0KsXnBoFXee42XBj4yJh1mQzwWCMSYaCqQnCPrqh
US5NWlPqmaPluEnbyEgyy9zYHhrizXrGrFEYnemaQSAsCL7Yy5BjV9SsfQupDc3c+6jAiFKUgs+t
7DkQibEmSiDmqxOAtBYapD1IXKICDK4QWCjFmfaHUSgIL0OBCYqM0H+7tCdyUuQ8SAxZc/Tye/nG
KT5j4W7+BoRD+wuuLZACvgTxi5Z0sQ8Q9O8u6mCv9M3Llrv+NxQpPoTCQE9jh/igGeiSbmMGIpYC
9ZZRYKczoza6XAdeIBmkGmCth5R5r7/9oDl4D8E1Kv6h4hgxbVLvtPIWg6AAEQjc4TVUTFwOnAtW
U09RgBOVDA0Bfn6Xa+GH46KsIVTwBIF8zr8BSmNItCK0mwq31M7RlygDRmW6/mx2yVOlVlsC0Yhp
uP77r+wzWM+si3o7LN9L+7iPEzpelkHv1b628QeY/dCpKmZs6lfLFQhlJqTtsEsyIkUGEtppU4JJ
C28beAXyf5E/lwIFpx9TdcZUgn9VKSa04AJjPIYVRK1uUoJxStDV/216qLR+JV6ZMUDpzRwcdrwC
SeqiBoqLbjitRdo39h/aGJohOMc5loBqIwXtL0rAwFV6q1imMuOMo5M1+ADJGa0E2pFxiPOOyXA1
a8OV5bmvSkD+WEv8cjQlF4Q6ZVsSq7dTv0GG0WDfI9xVZwaTjA5mTx5omqCn/U3tNBhMK3TQNFji
7NSV/g8H9WsKNZY6eBhMqOjlSCShyYmiP74CS0Gsfjaxjmd379f0V4xGEfa/jxCSoEgcoF1KMfsB
DUHrehDkJtfRwCD89TTO+MRxcNSii0lwJvkn2oNpjRMNAqPFcbuNUJ2OPjZd7KdhRnd89gUjOWiu
tZ6FVClouopnFBBEKAWp7K0IxLJoUEGTzVg1uqwHcJI71sQRRPRT6FJUVPXdIMwBZcK0TXNDJzmj
EqSODWVfLO3g3KDY0gjfCiTRpkHGqON6HZRePgsPKkyKggKVKUqTY+PKUTueNT/07iRQwVj63+xo
H6GmKEnqv1nLEJP5744sxcRYh2s3CU5Lvm8dVdPdojjuYCfOjEuMWjaA6V1msMy8ylUKo4exQtAb
3cb0MXaTW9DFrExkv2wT7eXFz+nBHN0yB5DSYCoWMVFIB0jUrW3cjJ2dGO3WqFexUcigodBxZvJG
F/EXnryIRUECzl2cbSqkvzO0qGYoxErPEUiSpg2bGUshndQKYbleEgHI9CsT5ceJOLgOsZeWy6ON
aPGeVLrIg6Va9MQrx/s3hxHkciYDvEc1cW9ma51tVMX1mtoChHLTNo4OJhSqcEYUBtc1KVJpQZbE
ZYvJCyxkPTel8oN30aJDe8E0zuiyHuBIoco2apt5DXBaFxSNKEPGW8LS5nNC9KMhChIFhHLwp3Kt
/4yB+4MQMlDaEoNGmnYThMl7q+szu+X4iH1BSAGKVEHQKf35vdTi56gST2mMvj+12YcoDZ4etDlr
pJiRe0oUkQKDhj6N+yKMikXqhzNUuKOrdzBiUsCwzVhFWQZSbZX/TNVfug7pBeTZY/vFRgHatD1z
QydFCp87TRlnGLpUB59WjetCA/qaCI2xodK6M2DaOJrAGQn9DTjhSGieHSrQTgRazeOfBg5nVGN4
u1J2eV0/RxTvViw/NFb5PSffw0y/USrk6Iy+0s/DQ1x9DnxlO23/6H6Ni99/vohJxw/IaqZqXWCs
7QRVX8g4lsj2+sWaqMcUr4qe8jmNN7bomKpRk3Ooshu65D8lA184pGyxuDmazJyIrXWGbn6o3k3j
jI30EEfyoRiFfXbepDjb4RmkOjTID6MzDArnMyFR62OefCIfAklTSjPheKUKoCjfeeW5QRsKWqtK
79yQp9xFyVJ2ykFwYfzU0YI3bePMWBrS3NVF6zd1COjQNPHyhdo11MetazXfT+OMrXlQQCPVwYSq
CipFMC2xY92NgQPt7q3OoncNrNPTEGNuOISQIphp68wqCSCQ/kID1cHFBZCAwA/MGv6LpX5Mo40F
mCGa5IRwjIhEGpxeb1EdYzx2YDbJ28cWhUa58xe5oiGW5IggIfF0wWFZgI5+tVnZCsHz4V/NkMCp
kSFTAGX1yz0mjZzADBSsqgKafQ2UFqsqfpges/EF9QUh2eEUVV0SAzXQlIl1kz2FqYpaVgUPX40x
x5A/7g1fWNKa6nQjUr0CWJ1LFxVe6imY11cCpW94TvL5etqy0WVEKDNMSnQN+dfLwdO72qZGjcHz
Qa/oofy7oOCOK96nUbTRVTSA6f8+OAc0ia+H3IZRLkUZF2AUFDRi1S29euOjlUtUGxbemvFDmu3U
8qUDMYjzNPMNo8Fq8A3SSra9Ogy6vDfVwVPWikQvDPWRD22LYlw8iJM1QyWZMG7F3CoYndEBsLS+
KSo2i7wfYxslo37tLUMQc4GETEHhe4f3+s59mTZ1blKlFQEuCmFrLQALPEehPR0kCEEa/M2yIyZC
omEitSSfxiunzBrdBv2lDfqOvFe9VVg45zd9FL/aYAYg/ZwO/KYG9xE3MXrLTn+p0YnVrRMd3aB4
qjPBK12cwQ9QzKXkRgPkAFNaEqmSiqroDVNQYQ3VaDDtgvgUOXxmgmEvn5PsGfUOnVBUwnOVI699
aWLooLuYtzAxJPfCRykVirShqIrMulrs8Aw/7RozaPK2iar+gngR0DTwCTGBlYfKsghtwjrezPrK
CT+YQRx1Rp2auN/3mmXyFcBWme1rFIi+eOxMtAaBsBlaybtpu/pRunKUAYq0xipVj/KqRMGxq4KN
Mmd4/0NVJ6gDKA/RbvNWgCvTA83LNOqcbdJC03FTi3UHqBVFyxNKANxs75r289+gmHjxMPDieJUd
KVuB4oYGtdloyXXNYwse52RGK2U0PgPgPxBcOk3ZZZTGZQmINGrBWgLSRxQr/JMV8rsb7bUclBoQ
YYN+Mz8GEeK5bmdO2KPujf5lAlN6CUhp7aq2hoJbARDK6Hvhqc8ZLXdZG+w6w7930wBs6aAwnDZs
dOwGmNLe1mVh2LnowkWDlljXbrkXLZ+Jtb33Xnn3AKL3w0EYtLwgwU0IZjngw1LQvieE3yzAVLHt
LG1mnuawpJVkUbPxRO8KBXVedA18VShdddFXWdBy5uo+fiyAOjEObgyhwZSmq3SM0Cw6DF0QN7uI
lHemH54MEBZCKfwE7diNjmr3qPHva19DI2yYfzdqnIWgBxOzevM302hyFUKHpklNKQ4bjduWHhVo
d0ubraqoD349N43jnvJfCNBnXU4jaOBo0DmASNOjVb0G6Ff4FxtwM7sEUCNdsZIG3RkxBXsLWpXq
MFn/GwS5hLCdKjCifsqE/QiWCBRCzSmiaKObvvE1TJJXRKzo1LaAFRx01hVqoGoUD/rBTY5ycNBr
FnydoTgOO/TM6I3uIQNcaSHXInCUVAWuyNAMkr4SdLrU9xSFTQ6519NzYf+YHsvR7WMAKC3rQrG8
gvfNNJr/BFmE0oYEhL38CwyKRGKfTMT7qYThxzG2xX6+Qgt3dC3fC5DpWsncK/po1BjASFGjCiLS
OqyHQU9R3aH1HnIMYXSK0D8+bdAckrTnGqRDCq4FUqL90pM9QX9nUH2Egbb6N5x+qxnEXNCF1bkL
8oKlER68equhPBddGW76Og0z6gODgZPDjlqZnQmRrWWVgETST9ek0G9Tv3uZhhkfNUaReuvfv3Qp
MlBH+J7SIvSw5BM8Taq/MtDNZqGRaBpn3JwvHCk8FKkKVmMOnMhvdqGl36uptfXTaGbPHd3nsYf/
1xwpRAirY5ojIInnQ0UkPRtWhIa1XQHujRQKR3PPh6Nxe4AmBYbUyTQ/RQHyEt0v6Apf+HRObXL0
zjFAkFYpEk+oVWswbNAXtN/dLvzAmwZqM1FvDr2DiD/qeL2ccYlRTKYbUHbTqa7KpRV5QIUR9VKG
ml4eA2IubcVGe24FtoxYXTOCove/8I0BYO+jgxWlKYrHVQ9yTaYKSn0wvlZlCubJdib7OWdX//cB
TK7rjpH3oqQm2A/0hxypRyU3UIEOHQB/M23S6LIamCQFCScgpXBCmKQ5Kwbaj5pD6Sf/loI8expo
1AUHQFKYoLHfctLraBLtW2c7qL+m36cRxrfd/0Fo8umEZrYRRrwfN75P/c/Q++7XFaSDbmt0gDTq
k+fsXHBUzaD2AeHqaDtAlQJTo7CAdSFQKaQe6ghs4nYAHWe0GRLsIEWWbFnYHJLK2hSm8t4Y6V0b
QmR7+itGd/7BR/QfOXAZR3gqWmIxjVH7irYQKu4dZq1a61eTPasomYHowjTguI8yFDqi0VtD/cUl
oK61SZLh/If4BbWrZg0uABCS5uDCuaHgi/wbMOi7m4QhySDXGBml4hR1jSFWjI/YAEM5mCZvarNc
ULxCTEONu+n/oH5XDA8GMgnRlur5sKtCOX5QewjHh2mE8ZH7QpD8xbSrKHXQn73kDBoK0L0yul0O
7vO43HmogJgGmzNH8guWKaLjJQJ/4VBkJLVnlWkzC2B0w8RV4D+TI5dTVkpkaXmOyVG7U2ODhqP5
XqAYftqOuUGTNrAQTap12vbbJXQ8FVAgKegcVsp7tK3bc7Vg/08c+bJI2ss8i3uagWZa0Gi/6uiW
Fe0+CbuNhraUprwN202EziLfn3OM8VD8Bdv/feB6rVqmVOE4SFlgiYuyU2TF25KdGGCnB3PcKb72
TWnteswBAXuvK2vw+k4LPcgbcDw/TYOMW/MFIs1Yhn7zgplwi5AeCrJutGzlJEeKJru/wOGqDiFZ
JE2u6itLwStupZgsE901MVq5MHgCrZXxcRpntHiPDYCk6TGTLkbRQ79uBfo7n3JxW2X7zrktOtQF
aOs0uE/MDiRw99O4o+M4gO1XxsArgqojjVvBvs4XC8t/yesY7OQ/HHQsTgONruMBkHQSwJt3TngO
oMT7ZsTPjXnuqv00xKjjDSCkM0BueixIdEBUPvpIaflDK8nMNE1bgQfPy+HKlVxRfLd3B1BT5/ZN
Rm5r9nPajFEMgQdwqoHJxCT93wdTIkwwoUGoCgnvIrxV2/ghK+gta8XTNMzozA9gJIdTdRLXut6v
oPiOOfsMjCdOADHAuX6COXMkDyOtkucgMYNstsVu88j57Eh7Ak/Zr2lzRid/YI7kX2GrVY1dIOpY
6FZKwNCdqdZqGmJ0lxhASP4VmjSpxW9F+AQNVeChhXxGjHZvDpIlysVuGm3GIF1ytTCtDbfpr3A2
24ieAgpUZNMI/ZBcHS2FgT1Z5aK/9146GlIfUYH3TdTe2TdG/hNRxwogyJasKGiGHTIzeqNnyAGa
NEEFNwIYhAlSxSPJnll1IOYLg9SAftbCV5fOHRzG/fvLOmm2/NxSjDiGdWmEntz24BpgTAVPHngB
podxfKL+BySLzypJ2tqUoHqcBQ7ebK1DoyiP0xDazFSZ0qnOykleRg2MUQP1HktVWYCOq1xEqpWu
arsAWxSobtHD/Jxb3b5VUZRsi/rW7Yn5syyAbFwQ1Qso0X5GFd596hYkL5BQUGaOUaMlTFwVWl+f
h+6vq8YvNKOoIe/rlXm15uB9YyCKhSejdwQKdA04SQzvl6q2P8HlA50YsOfY9dZHDsm2A9Bjqycv
Qi3m9NhdTw+KUzTUsWILZ1z7nWMfhFPXNDtwTKlgJLVQpJJAadNr/vhGDQgKmzWDUqwlydVsp3Mi
TQe9n6OD2gUCBWiIBcnNimSVfsozyKdGRl3OgI7axRhDbgLZfiLXbKuBwyvbNVETXEBJR++OeWD9
8eEAdnGGfneCW9FVDbyHh3GSNwzNF1CYgW4v6FnQFXZDsmY9PUfXe8QFkFwim7Zx7UBbCzU3ag6C
Vi/Jw0elcZNwSSwDXcj/hiYtpiqPYrCeczyaO/lONDpKo2iyBm3WXMKcjM2RqZkCw4cCAGpIW3kW
+Qy38QJEf7uyXRRkgeb/vbEGn/VtckC37ipY+Ett3W1vxK3z8Owtn8GANzO213GQ4gr99Q3SPi/q
PGiTIgfzBmjTPS5WDeiXwJXUBunM8h+ztm9Fomj6RL0Mlw7+eqRZWuOKfhajvUHdGzumq+mpu96C
4etoKVV1FfzpV+U43Cwbo4gUxEEKzei0TEB7rsX95Ul/96A14KRv04BjnjkE7G0eRA+rQHqwSQGY
umDwLMtnyiswmSczvTtjQ2cQ2MZMNApdtTlZlV6oXWkgQDF/Gwq2McBU+heW4MkXPQ/cNIQcpEyO
4lydYo0FII5AaWUEblpifEyDkOtdnqrofSSYGp0KvFlejhfInbwgyOHxzt7cFW/kBF4elM2+1Wcf
sokL8glJ5E13Zovn6MRu27v29j1btjtzB374BdR0Z5x/bFyHn0MuP0c0Iem6GJ/jgqyL5DHKOL7P
WNxbdHmKurRY8no3DnViFYDQN/RsneKteles+I6fw5vyXVlVoCxDX+a2gpXhEZ01c5UdY0tiaKLk
obUa2E7+O8ZoP4Lg6HhPGZ7niK4vIAI2betI6qK3VaAMhwjsO7oUz7zANNW8rqDroatvCuQxfFCz
hJ2+I5rYByHbOWkIjrGK7bS+WnoafWwpcpQio3/I0BiVj6uBpXWpkUNUxPPLG5Iq27SuUGVobP8N
RjqnBqnN21wDjBX8MtObHPpuBp15nhk1BYFSQ+8zV1X50ZHZImE1KEVAk7VxwifBvnfOj2kzxtyC
C7RWo2/XYFeJCz0OvRpnXahzQfrNglCx0aZ75umPEAG4UwSZWQZjCw3NY5pOVNyKidyhpCiEKEoH
iveK4N0CdEtmPVMMMTpmXwhyCY4LJnOSozRrqejWI4oV84UfBqtWd2dwxgZOwH9VQwWTrHlV5wD+
m0prkgL0HloKErwcdETobV10QdOtSKxY2HFIPFNfNGYcbpaGgfycRvEWfRmn7NwpbNaAEdjxvnn1
XRX+JOrDnzuEQOkG4RylP3jPuoQA/6obNwRxqgnek3zvee/QVqiK76X6OQ30uwdHjoiow8KrGY49
/KoD3tGhYpDWUGW0IpA6V5s83KruTYT9EzoTdKPre0gNEBCRl09ggZ4BH3PEIbgUDhvf1xVwsiJE
GZsfzfIe7RPZRnx7UF4ESGzydfbyFwsNrTvIDUKLGP/2/jQ4IcQucTVNK+GX0FdJzH3YvEbBGyQa
wO01bduoaQMkKTK1SD80bY9kQn0JQl6lPXOlGJ+5AYLkI3bD9UYQIECDgj5ou2oB1e4bEBPZi3yV
3qUgQX/6J5t+7ziD0bNiL9C8HjHDDbDvZIE+/DSCNrqg8bCDzkmkcIlciNvlHOSrcVMsobq+1Hba
0yYGbxsogbRv9iNoorbpHWS4oGr4Pg08uqYHuOTSMVgGDk6L18CtnjsLJOcn3Z4JG6T/jaulNsCQ
4kalBnrsK8CoNiBUIS8puG2avdjnK+sxftLAl7jUl+qCruyPYHkAMd3yzxPkIAsZfIG03qhvZqoI
MLoKRXlaqWzCotkaCd1lfrOfHtDfmc8pa/sRHzhLS3nRsgbW8ke2jdfap3ILaiOwkZ3BJdjWK20F
H9qqezSCQYLGeLO33Y34VD+dF7FxVzMfMz70/WkaxQEoh5OGvnC5zToHIVvd0g14T7f7ENqQC77R
zim4mhb22ljlR/2nBibiRbSF/tUzm1mv4x729QnS2AduBU5yA1ui4e5NiIKwfWzPJLz7n7gachBL
IJgjGa3LzSOOZRaZEsFK069XpQG5kZIspkdy1IoBhBTWojxgVZYCgtUFKm5OVQFVYFQoT6OM9GLB
UTlFd5mBcxGXz65+50M7xgKMm3jvVamsUVB0bDg9cEggexaBTrBzyt1gLSz/pLNm39j+0/Q39JZc
D+bXJ0hXcSMPobeppjiT6XyNxvQ1GE7rqkVF5U6oZ72cgRsdWIHmDFDRwGo5G4eoGgeGhq2wVYyb
RL9LSvHogU512qjR8DpAkYzyIgHa8wC7vd+dPBOiesVWzd90b1vwZjMNNWeQtNVapAGpVAYoBXoM
dQU+CxBfOtUcHUj/xVfTNLBIcsiaJVpTWhi3gLGN0zwS9Igoza1lzszP6NpCngQBBEdGU6bnYkHl
ijiBO7h2Ay7TFDw0MwFizBJTZSqy+6iORi7vMmDivNeAWh2WeN43R195KFoXYATNxcxWN4ozyDFJ
t/4ui726tDAxasq2UOqAQpgXs5Np0/Wfe8AwmdUH5cEO4ARVnHEHBlWELHLzJYKEQvA3V6chiBTZ
S2GxKk4AkpgfIr+tW3QjFaDehtTSzF1jbtx6DxmY0/lo2Kt1IAkGIj5/nUAfPgyO8Wzp7tjKGZok
OQLS7MLzBICaoLlJQGeLl2bo4ykocpmeoDGfNomOdDQOvaaQL+mVmRtBXeI85wXgjAfhX3E3DTAW
boYA0uJkRZqoRYkURBrSG1VjIP88gBpjnYi7aC618rvyR44EQzDpPIz+54RbFayBWL34xcG//qav
1Hv9FQWONgjG7aXy0q7UHTnjprixTvbjtLGjo4k0C0eyUzfAbHfpH01YlaJsYKwCSUIGPtowf/03
hN5DBx5otYYLECD4kGNvyp/YLmY8YqSyAQloNJFz0DhxoskPFVlImyCzARFG0EgTi7x9y6Mtbz57
vQ0oPDEPEuYoJp9ZW6NjN4CV1laV1XgF7nDfNXxjWeZ8pYiX6bEb286Hhkmz07FYzVyk/pZYXGBc
Pzq4ACoQR+uKRUdr9O/MFb2MruKBSdJkVSkFsUKMkSTtMwGFa46c98yojUCgspGgvQ/VB33d66U/
8LxJukYDRJAk0LsgazsA8XVXz1xcfne1SSvrAkeaHdsPCNQscJRvtIX5qCG9snNP3VY5GXcZGu32
NljFzXdtJniMxFsNjTTgdwFJlIlOlkvriG2B4bhCUgzSkSaorFkGzRYHTAPqato1xoZxCCSZ56DZ
DoyNANKtG1LfN/RAu7dpiLHL+oUxkvsJo0wyF63QON7dxZDKqm+92AHX67Mq7jMUaUZ3OQQ405Wt
PtTKDPjYxRPgAqMIZlGQl0jgWq5Spat97JEr+6zflpjE+MNYPrjH6ljsnIdyAxkwa+cfQW67uHGe
Idw5bf74VH59gLQWCugjWq2PD4DcAiQ+SgtKO+cQFNXTMLOGyjtnqrqBS4EDZe/U26l0YS+MH87m
p3/89Dbea6yt3L19Vy+iI+RYn5LtRz0TQHtfkZfKcKilHc8tKgYJDswzLjVLT31qqpnT27izfg2l
vMshr2S4DCbG2VGUe63XW0UMmx7IGStkLpEoaFBPn/YgUF5Ov+lsZmn3HymP0u8OWjRco07u98PU
YCODoqqvEgMJaJP80Ixjqm+66NCCcFk/OyBKAUH5nEEjw0Y0E84PQlGN4VnyMpg4aNdPAjxHLrn2
k0H5QYWSY73NMshDvToUgQ3PrME6Bhl9zpe2yXZhcrCrU1PuocSt6LdN/crqe6M9hfG2hTZNW4Ab
2VkXIHVWD6Fz7jICFea9JyxskcbCw/kwVs2lDiEoKPZBzHad5XyBV5dlCJHWsjjw8E4rww2aItD8
tZmevpHlBgpG1HQgf4yGRHlfQGYgxjWPIjNIjmX6XCdQIgK/tjbHIjWHIwVO14Wci4526GVQbCGw
VqG03svu7HQ7bc7I1k3wD0qf+v+gnfFy7mrNIWVHAFM3HYYu3KgKdCe0NwXiF+W5S+fwxnxliCdF
q6AMY5H2eJTdggB7pZOnwP5zuh7aW/M/o6RQxfTCiRIKEBsC8K1wVlZt92IbBiGbhIu9B+Ll6WHs
f1FadLoGJi6ONwUsBTkH5sJPSsFEuWTmOmVsl8c/K9C7Z0G478T6z7HQsgxCRgo6DtB+Xk4ZWi/S
zrTNEqQNBcRYDwUUOqIYBO9sU0czx5OR6QLV7ReW5IWJ1rfIqLxcRsoGsjKB9uRWL9PmjMTDCwjJ
A9s0zDvoOZfLkKtLF/cYp5k5yo0i4EUfqS4EpytW066lIRP9gMVZ8krVZF9U+uYvjBhASFtTBpJ3
v+t6iPTT1aBww2fSj6MTMQCQtibiUcWEDGC5dKL3JF3rrQpph3Ymks+AyJWWRZdYSkoxFTE9mMXB
aqGqB83X6aGaA5F2C5CEl7oS9UNF43NRxOsWqh/WXJgey3Kixux/k66Ty1UCtgo00zDAVHH+oft8
HxmgBablthaQcyz8FYFGlB/a0NWgoDYNN7lW3E9bOhJbLz5BWqjQFeJIr2I4zfhJxI8pdKmC/BDy
XemBr+9tGmxuWKWVSlSrBecR7OV6srUg0hMn92b+YxpkZiXJqWPoaTe4eMEisGPfNqqAlhGfiaRz
ENIGgUb/pqlUQLhgAdGPDniOp22YmxV5c3CDLvIzDBRrzc8qou+iq8WCRd4dVbxNYKlQPQ5W05hj
9SIXriDFhxTkNLpaQaG3K7bcjCCGvo34fc530AJukHBAV4Oa1DNDOXIS/J1/wt6OpPdV2rt1yzrV
HOiVQHQohGwbel9rNG8IBpJ5iJufyFzL/9guqIOni/ZVkj1l/uWaq9q2riGMU6F7KLwJqb4vIVZI
IKdTdvaKtu8zg9ovYXnTHcJJg1oXgoSpD/vcQ5WtoE3iH5MPfrIen8lD9hnP9JON1PSi0GdgnRSC
BRRYPS0CXPWpnt0X/uif258pNLAOvF3q6xXdv9B7+288Z4BKper3hBOoA+KBa4l75br+VYULejL2
DsSqFsncmXMshgyxpNDsGmhgdtAFs1RVe6UnHIrTN9Xf7GRDECkwd2EYcOEBJEzyg1GUhzTzVk1R
bae9YyyODGGk4FtqTqaHRW+LC8HRviefzTlE/xMT/kf7TxjctFrQt7RlD6Hs/IXYZm/eE9SsVtEh
fjMePSRkZ4qlxh7whx4o5xoECsMrv5+fPHqxP/iCfStWaNFbuyiqK+hC+ZkcyBOktcz7YOaQ1kfd
KVOlqFwr1PWLFMhp860WLwrUjzzzQcwlGWYtvIogvqaovXOwk46ymW/QODu4NzRalTWsit+6m+YO
kobJgmzFzBPR6Ilh6DFSOEHXMHOa3sbAXKThQrs1llAUZAkoVdfvKl6u51bCyK7QFzoRKnoGX35V
FW1SNXLCQkOxq8pXxD+TEAqe3mOboidxV5Zbh6/bOX6H6xjdY5oG7ukgEsNj26XTclRKRHWIAttY
fVIgzw2WuYJxVJ3cu7Mtq5pxvdleoklLJBa2cJGtgfBP+sIIFJPEHaTn/fgQxscsfXOsfat9kPgz
BwE6dF7tH6bOFmUXnxMocebWKofablE+Mt3edHq6KtzntDo24iUjCoQQ/LVRQVnOUZfUfQFR/SLP
t1EvbVjeobd4kcYxHkYDkO/jcuRAJI7aawo5Pz9f0OoceclWJz+97tNUn3P3lFWPfnNiyatmfCaR
gphxH1c7GwQyTFmbYbyCdGDg3Ub+R9udcK+DdroZnkSFvMSjxVetu43E3ogecO5iUN7ChWDBNX8l
sl1SnH07WyVICCY3SfkAUfvIf027H2rzXFTWsujOYDPSIT+v/lDqlwZpJyuvl7mJxiobXO3uJ1gJ
iHHSyLbiZB1776n1LQGfdRVCWUuctOop8h6V+ENv8xVvm2XLOVSsWmiIGDcpeLYLZEq8+ENtzxA1
c81tEkNisPJ2SZpDDfTZSndpvvVRlWzWD30rV3NDlCe/ezPQm+2kxwoEDyn7tMF0Z/pr1mwM0Kkk
UFrX7XZLyW2go2ZIrbdR/YQCkY3p44wb7v8wnINwDPGNgYIXEk7Q97h02yBNqqjBU8YyTn44xSEo
Pqd//3r1XwLInRdxg1pE7gNA5bG15Zlq45SkWKuoMl8L3A+WrfcBKdsXPHOcNbM5cBJDw92Z2bVG
HtpQ0AuFDJWij4qjevzSzpDaVkahL43Qs9T2fJ9tilW5dhfBEbRW6kK900/8OVvH2eoRXzh3ARyD
xwCjaQH0+ki1ytEhDWhcZn0VmncMVmRZL/1ldJupC2vx+siO9iq6+SyW+Wu+Tmc209/t65c7DCZ3
gCxFCha3jGfYTvvom1trcpMuulcb+uDlUl0+8DU/Jev82O6cPXx75W0VSH2v7NXzjBuMBKyLz5DG
HxR9cWHX+AyyxA0V0BAe3WIPqDfx2zPO7QtzxY/+4s38MQ18ffS6NF/aYB2zaMyK4wktjJ1FwbZ5
0guavk2DjDw2XaJI26vqh3XKaf8CuQjPUPE4OBsfVkL/dlusrUO+K5dzjAKzmNK2GqIVzCwERjR8
SRfOPtrgbpqt2SpffRSnc7Cly3rGl3pXmXIlKVbUjQ8S+b48FMQ4MdvV3cPMMPbn4P8fwJSbn8H3
5rp2DgAjLvFeW6GFxFgITztEZfTUkrdSaSG8nWvLFj1cpcdnMvzk+jQ2nEY8310GCdMMSGL2r/E4
dt5jl9A30R7Kqmdr9d3fNqvuAZvrAg8xi3wjFtUSCubLeoW35cXj9EBcfQdiJsS9BGiioOXD5K6u
1HFYURGrWmYeyi4hYpJqv/Lg1p/r0L5aHMBBXxwus8zEoUVOUntOUPq+4dbLgOZQff+M24M61+1w
TTEogUgrkFQ6CttzgGTuAnx7HQ6Bi9jbRjsUkO6hadMsYjxuhX/qqxKqtCLhIJWiJl69bKM7jzzT
eGZD6f//C1eVfl9afQ4KUXO1hFWKp4Lc10/D14Ja7l2APClduGbnYMmn0Pj+c89AhwxnmDLaCxFe
emgTajmyh0G91JX7qto26nOt/2D8aRrl+kr+27ovGPkuaZDKTVqMnrlDVabWbNgWSujvCiiqjuIx
ekgO9OTvKXg3FjPIV3e/HpnoJgoKdaqBj/fSQCinm7Xp+nDJPRbcnquL12xRrSFGvEfpdrSYU5S4
fuSWAKWJLO20dLMSgOxUHN1wEW/NJb3n3+oN1B1vxHk23dEnFq48Z2ChFEUV2kY1dwCY0k2zwvl8
QaDYIpbGJlqCZnFmPPvPn0CTy9/LKIirVgVas9Juxbb6xNtd3q7Jsr8BdlsQJuAMBH1XaBov2t3c
JjUaYHAPgcoPGheu2pCE7XWq2oVAd0ApFa25ibhd0jkjx+IlaqSFZvTNh4Ysr8YKwRMTw4pzVfmr
3KpocVWO6U3y3boDVWW6xLv9nb0p5vKA474DBUY8f/SnOnm/KEVX2kwAF3K4n8Y9qsM31ir4Tp66
5f9x9mXbkeNIsr/Sp97RlyAJLnOm+4FLbFpSS0pK6QVHKwkSAAkS4Pb116Km70xVVp+u6fuYGYpg
BAk43M3NzVhuvrm3P3mY/j97mL+53vn13wAjjPjS1nU357EPOgtYzDILcrEfCw9coMx5mHD811f8
IznhvDt+c8Wfq1rHZaQIfmHyUsHDeT+Jnd6RKWt2UUHhN/xtLeI9OWLE4fC15PFLfyKXzb/bZjp/
hwgjAHBKw53+A+MvnibM3CAYDfVFSL9CdGz/9a/8I17w0xV+igHglM2qsgjmo6k72AvVTabi9qav
w0c2qf3UhcWiNrtL2AR0kIg/Kw/+mKT/9AV+iglTm7TG8/ETSXSMXuZXOD6DGHzfH+76DBPk72qH
YX/vEJyWnEYFCtHi/t+mu/z+K/wsMlFP3Lr0nAvAQC0L6L3Xloo+tn+qlvBPQwIwmeSMkqAQ+ynA
j5P1EmMQkCpw2gI4BMHCeBfG7E8arP/8CINSAoVYRITBnJ9W7qJjW63nMIu5XEaRlrvrHbuAdv36
DPb/d3ayexBUxW7Y/evF9M9/3/9c96d6K4CYnlYjrovz82DFerM4mHH/qRzhn13m/PpvQsG0sA0A
Ni6j+BPdikYc6Z/1Xs+L7uej4yxJdU5FIyShP+UacT9AJpKge+K8saQxNE6Wu1nvk2oF52TMYrhv
/f9s9d9e8qcAN2KI2l9byHlgwBtq0yBCmfLffzy/vcJPy4LO3KWtxBU0v1qXvRIPyv7bgCe2EhyG
YE2NIwmZ2k/XWKvQBJMG5NF+0Yymhe2KGCKDl9fNvkGBb70/yXX/2VpIIbUeBR7Gz8A9/P1agG8e
j9YeyJaJMDvawlUghaDxfxVH/+d9+Y/qs7v5rwc//v0/8e/3rl8HUdX2p3/+/Vv/qf9yI1/fP8f/
PL/xv//w92/7+/6zu35Vf/yj370HH/6Pi6Mgff3dP0pthV1v3eew3n2OTtpfPx9f8/yX/9sX//L5
66d8X/vPv/3yDstxe/60SnT6l3+8dPz42y/oqP1mAZ0//x8vnn/A3365/xzexOsf3vD5Olq8N/ir
58W/WiYCPsNkMs6N+fP8Ck3+iqlo0EDPLtBAb0NEAd0Ntv7bL2H0V1hE++Bah/Bb9OG4+Mtfxs79
+pL/Vx/msOAyn+08wjiKfvl/P/x3z+d/ntdftFM3nYBdxN9+gWb67/MiHFtnr2PMI6JPCXlDIE+/
XxjOOg3qgTF5nF650Edd7XwYTiT0Ykg6oL6yvnAxiFa+avuit6cA9eaBKb2fNvfrKPK6I9tSY85f
FxABhTpnP3xUqxFo/sCAT1Kl4W/dZlsHIn4toqdkhf3f1lT6ECX0WzuPKGHFHXjlfpleJmm0N/B8
PIr+oG1FMoDobWEGKTMyRPcphv/zRMuDVhxR28Iwa7RDoULQaOv2ZVtkl9MN7vIwzchJxT+ZbWDQ
NkGkl6uDiuHomNClKzRPrlSTbAe2eXtPLtd8aU020PVjdhAnBOC5QUx1uEsBpubOQtbI535BZph0
kan9LrW3lVEVMvxX3xd60/mC4a1j0vAMZbTMEtbTTIv4Ak6/Xt4dyADj+dgLXUbjCHIrmscl4QHI
UYvKZFu5ktTLAeunbLd0L0aSlkxRqKLpT8zmfBsgmXhYfUgaQSNcIEmuXzhr4NLhIoGza1kK10uK
8dEA8SSsLseIYzQgmt1uXoko+WY+h3Yle1AUDmByyr2nT9E4n9K+eUqXRyLo9Vg1F+k6f7T4w8zI
9pUTNHXhGPwiDSRzu3CRmYW8+2aIzkTofyGgQEhJ2XKxaH/NIb9OhplmFR6QioY+l1vwMpP7GZSW
DJoiIguRKmU04oeoh9u1s63K0snsVNC9mZW12XBZV2iIhGaZsjoF+h2qJhviIcwjy6tCTF3pK/7K
2c5YfW/RqICIr8INF2ObL/zKzRQurm5XsfWqn7449Q5yqh/dFMoMd+sYYHIiHFuAyvAGpLNR5Ui2
Vw+fsNZnEWLeHgWf7ld/vu6VUtn5fZVs9hvbnptmgiM4xYk2aXo9i69RRJceCV+IJR9zUB9sJUss
ZQPz5hnZ4eBXmSTB47FlSARbxNG8V8MZl6qQOLErTqDBM4UqA8JZpbh9zpksNtEr6bbHFSAMhJCT
JmtmnqE1dp2I+TLS1a1myTUkIn+wucbz9dU3ocJ8nMP7ehhcFgawRsKkyNHo6UvT+ri4Nk96gCm/
/uRQubvBg34knfYDtddREN8PND5a/8tW6i1q129asodq4Zf9NH4LyGsUrfu5mtFgZ/UTBDVv1+XE
YAtVsfEupv37UPF9pS0oNfIq7MVuqR/C2ZS4eRerNnfoWR7ddKnOyaLa0NXjevCL0YuuBkG/V1F0
bLkzeV1FGFmX/g8zVHd41Ln/HEf9m9/02BqJqLLAkvcgEZg0wMBd72XDeOEqlmTgdLwkYTtn0Eqt
c3pBwA8o7Lid5fDqPDDzazcGR7u6G9HQYzCAAgTitI2GVzLRdxZOz7PFiuVxznuEpJRFN33nH1Oy
HXpeBRm1pwjyYDDddJeQj74d5gnyZm184XvtI9gI+RARGATKFaIutVrzzl+elUHqXW11Bs3pME+W
9u2AXC/CSrU/RCOfUtijQlbVz6KlLzARfi8kFN5HNzWZqNEbm28HGqxZ4E91saT+cWD+mCksw7xe
lqchXK8nTwPh8KrHaDV9JkXwttRw7RwbL7N1+91E0mZR13xsdQEFx3en+iMJw6tUtdfxBNk5jyU3
wgyFN4BdHdUgyW8zPmdkhxQVRuYQ+H0bf9edfhJzGkHqdkYzlo4FeqW4/RGbzjKDL8E2BVk8NiLT
yaEa6b4ZmnEXd9WVCNVp9MXF7OFHSQY3F26DK27aW+hqHEfnPoKhCzC5FEI8A8oZWaewCnoQ0YiB
NPzokYsqbfwyoNMjTeSbiOqhoHMlSs80mR3i2yV5q87/KVP/x5iaH9wPntZltBnD5UE8Q+vOssuY
9Ht3/g4JfOhjgm1rTZqvlt5OiblglWAlImqQiUXeGdAfoykqPFa90KZdEY6zuKMcanoyzhYVJMUc
Djszvq9boHKIyS3ZNKMLyLanqWeYASVMZ0ELbuvYmKcVesTYwbBIHqasEv6DCcnLsD2l5ErK5YNX
0VXYBiVxEbSk0Wkyzmapjl6FSoGxjmYPc40fXRK7AsDulZqa0jrUIZ14SNr1dQ5XWoR1eCsQmH3o
/GVDlCDodK3NliB9qlvV70BghpgdL9hYXYB2+52tDP6kjf5o6zrFgLNrsrh3l/OcIDLb6NAa4AXV
Aq0MHtAhAyaEKSLwltBb9GFwlxZuS39MNvhSdVVCnzVCcuytGXRKuqy7NW6dsTaCx4mt3ywf2U6z
87BYrG9h2fk4RVCHAx8wLucquVn7GWCS8PfbRpHBs1iWohLPxoakHKPEFl31kZAj7bcKnh4CPbhV
32L3lo0f6aJucbYFTh6AR58N8eCUTBEgfLU8xHDS9Bte1OMEhfIQZGo1YSZFJvOWhe7YYMnvCF1u
Go3H4kEtOh/mtognc3JRs6JSMT/E2C/ogsUvPjUYCJIPCxeHLV3Q653gC5cMp0VL6Bc0ZxXEAKF+
lihxVrlXHKdgKExUOtOoLKySC4/Ow34JtpJUQucxXI+zyQMAQye/LpzcJz1sgThOTjjV0j5LIZ4H
mAzhjegiLFu20N06CYAJsy1tncB6LLqeFDFZu/hfmJE6eHH/tKD49jGPlQGEuSR+fKdhEV/44h26
5XVuRm+3NBvdVVYFZUr4m0d6bOAFFQdDZhDrLjkEgjc4QF22tg0UKQZDS2W9ImiHu7GCLeS2QjZO
NdOF1/Elr1P62i1gWlfoB/YbsgI4h2V1cz4x+XcycSgVDfaJYNwuWzsBlkOzAM4P5J7AIgERxw/y
QLUVZnMh0qRdl2+dqtGy9+6aytsRL/iBfAgFCgTESz3JE6UTcr5hifNkY3ltdFknCLk48VwedNCY
9Du0K1Oc4+k511yC8IpI0ExFmKUSfmldZd91pQG3+RmnZClWyd/DkX/i2D8uCS0dBVjVbnLdiWm8
Nps6YRWD0V0dwsVD8a9qnDkmXTOfx2lJh4FcNIMsfeMFB2/oi9hTbQFkxOTQo8wHiK709bQfvfWt
Znj4EnbsuJpd5mPP+z0SgumYcHq3yn6HEfwuY5Xn5xVYesghL4ZNQuRkQyOylcM9mt+8mOTwbHkW
y/qrrQRsyfnjUqn3qmbf4gYMmXT5zs6Li0DzLF9Z/RLTm2WKgx1ZeoEwNtwiqz722kMffWEfjUjL
zvY3o6qjPKC6bPqU5OeTUDd4LNRr5EEF0XFtYTatCXzdGYd2RKLCQgcgNEw6ek9r+lgLuU979oCV
32aUDT5cS/pbk8jvvUK7axaiywwdrqxUr54ebNbFmsDJjoMV7CNZXRGzQJD8bqr2BgUUlp/pqqJN
Hs0SvaMPnyKBH0ro6W6nJoT7qWq2q1rMr72H7zzM9hrqx8FBLaic/ZZ8X8x2t4EEmdfbSjNhpjDT
TH01vL+ysZQ7n5k1a2jm1dNwaJAYUodGIWntS8wRLnH4FqFe1S4dfEQAC7tLonDsqoqBYNH4DZQZ
aJhxb0bMDWlQ6ireTbrmOTRe/UyPaoP2txdCWxT2sHPDQAQ5l9jgx9TttmQSqtD7cenem40jf6HH
aPhYeZtA5xoJgCVY8OjZ5EMPJ7zZaH0Yp37KbC+DourgwqFtwHMPFNJ9VwVbsaZgGDdegjOk1YXf
DPqwVs9NL3mZBOCtjASBY5y36jD6a2GRaO+p4N858vgd+kMk97S4YO2orsA5Z1mje+SEnTymy3AS
K2sgIoI+R4BkDwdNsS4Cq6kCzBNR/bnQGDEpuFospopI7b0zaKrCqtCOCM7xHWpQUnJ16XUb2TkV
fOi+O6Qz3bkICgZNqi6TOESt2PrQnAhq1JDMfVHBkNoQv8n8bskj04YYS8rncZY43PyhhJjUUiBV
gqxjHLRHUrJ+Ap8I/ybd+QdmTFCHkz60WRPgxulu5nmw35o0AlOn/7RsPLXrRPaBXJ+58MNcBmQ/
rduGenXzygASsOsQswPV2oF62fGyL9mcLplhA7rYSAX6Rsd5yr08JagOaeNddzF79qI5KZnW96St
X/phRtCTNRKQGVSykX7fvAYDnuOa5OhLZ0H8w5sDgYNsWMvEjfvJp/XJHw+xGNrSb8C9qup5zBvY
mjXdfWeD2yhsx1PsAV2vVJ/PcxocB72mmY9pK0a6G68PEBoW+zGmYbnqOi6MBacTAzrfFpyxRQ/M
I298cDCjBj2kRXLUPXVf8C5JLuPY4Lz35ugUyuXZGzdw/9Yw3qkKgtL8XH1QTjCYitiO5DvZUekO
pq6Gw1YHDbJMetEoqFJ2nRefZpiyDq6750t8Ucddd6x8+BV7ndzbJsDmpqSMItdd+HHVAbITGBpb
DNSjXLS3E7kDDNFcxcDc2s3oC8qaS1OnKPX411lL7NSt82OdwA+BQTw3w1AMatPJCSBnVbeHNe6W
qRCfWysmUTQgJpMxPqJvV0KtgxxN2J0irK681wN4JUHRKZyCMNv1EaYq7HsEJjDkJKx7AwpVT+Zh
xv2hTl+SuufnJEKXm0WhpA6OrSXsyDEDj62WT3YrzLL5heEEGzNMJLaLd7NO7R2XbIccPywM3Q1G
JHuqAvhGEEnyJOmTvHbzFWkSv2wS1PFRIE8DD5FTVkvBQ+Jl/RJcJdod4hbRpWXjd61omnsDJBoS
2n2tLhT55KdNTgayC+H8l7mzzwamjQ9whdxymk5RaWryWGHsSrAhqz3kLatITGblmaZnLuYkqnMn
QdbTCfzADChAGUXxg5rWZbxCSOLx+qG3GHuBjCjDVgITLzFmiTeANb+gxzQm/bTTqvuB+SEk2tQH
7BtTAAnTgyR2KYySyDxVVcZ1E+YtvldMUTOhuXvRoqTOGejz+a4Lwq5AGUsyFkc/hiXca7zXrysc
6WASQzyQ5lOAO+NtFRiiMCwJ4x6GcwQuSAKQQZOuYeal3YlYJJ3hom+Xln7OAHGLfl1MhtK05dCJ
XKMIA4NVAAVcN1yMPLjxq8M0xD/U0n95BttDQZS37H1bhALi6kCTdlvUUNilRc9Swzl0ZScFMmU6
/Ygmri4GOYMFglGapl/koZsCLL7e7/KepBwd01ekZZ3msLMEJJu1PX9vmL/v5fwAawrk2NIfi8rV
N6EXf/8VlLDo0Ekj9HmMDUykgRy06+8XF3iAjErVxA+JaupSbhHLFMZB8jnGJQWF2i3i4S7q/dNm
m1t/6D7j7TL2ugNCLWThmTk790xV6Xh7MTnMtgPkSuFWCfeXBPBAbM+euY+BWP08AN+jiOZTnbaf
dT0TlB0Epa4XH7qxBkhRbzQL0urVSy4niFjn/ZNNmxqnUvpAW/u+Uqh9b9j/MJWZdkM9vowuqYp0
hkZKXRgCEMbrKCQrOoFFxkjBYC2E6+k6X25x9mLLU/7kfIUClb57q3xLJPHyxfM+2rQuYemBRYEk
HjFt3huKPY3GfFsM3SGqEb62EYUL7aM8JHgXJsZxFDSIVa7Tzy5l+0mxtlAarXS+8ZfUwOA08u+S
Tr4EJnwO2lu7hU9I0uN8roaPuRkeqFyBy/viAc3vIWAIFGr5FMr+iJETZug5ooQx97WLvimv+bK+
9za3bcbOVxa1fofh3kFrCb3BAEbufgUj6Xa+CCx7DysfmZL3fVuDOyeqUsAEEAcxP3TGy/sugjsf
IyFQoXCfduN9EjRP3pBU2a9/tyr9NoT0h4f4Dse7ZKe9ABHNJdCtdtVhmZHE+MTBqiwJD0mDgqsj
Emis1KoMmj6GhdkRcGdmG5tmQd12uTgrEgwNlsOybuUYFn0N44oEYAoPik0gzPMKB2sMGfHGdsgX
McWj+2LqzKMRdt9t1pQbDTCIjgWP3JDubLU9izVBtQDj3bh7MnyssyqEbLyab1u/5XnsuZ3ZzH0j
qzfPRi89C77N8NzuRweacDejaY14R1DtZUvTd3vW+WeAdb1Q47unMV/aTZWfEda+C5QWa4WppZne
p10V59OEepckooDouoGmCBsKf5IFmAbJRdJAXst/n0Z4gIF1mg1b3GY1RwUvnTjRFeCaXmukcQyE
lqiuitW9jRGgw8XvbRmaHuBAcDkAYalGNAsHHP3ZhLsLuUmY6FTXI+R3gU5u81YA5t/159cZ8d44
H3b+6r73tj/UHrpkJk4zt3hAhR3bd1MDjfN0K5AFCeTc4deM58Bw1qezxb0+t3579VCPIdpRA8tT
wKV5L8YfBMB+1nfghQxz94xxyOd4fd3s/MOx0qE5UHiKdZkQNcBrINBzHX3vvMYrpoSe4OwFRNC3
wMsqHJ2htxOtxnh3N2CX1+mX7NSrGadTBbiCbx1OqBoPYw1c4S/BG0ZWJIRIEYIn/zDTLSiQVaH9
3MZFWrkDnw2KU+v38LDSt1IvP0IY5UkPocAl3reepvYYB9YvOr2eoOF32oIRZVo6swxF/rMNq13C
UWMHDZzfA+TKK4lNVnn9NzvYK6pgiu1ACLVMlBrHex7DGntqQwxjBBjxb8VlgjNrF7n6Y03Foxvx
ZSfQQMC3J+25hK+PrPM4gOl5Kel4QdwU7LlMACM7RJyuG/aEYMPZJbzZGg/kECQc5Axc9BO6Bcba
VyKjWxnX9kR5UM4b2siJpDpbtftoFoBGfeT3uR1aAeq0B8eZ6CGGg3OhhrHEFkGI91vU2YtCzpGI
b2f9snlurzwehKWYIBUK+cLrgK88Hzn9rpJzqtfxW2/C49+4u16XluXdhv7J+BR51d3SAmfxDfVy
3HPsAJp1RneYM2gF0iXdZQlyKFQLe48N9S5sinAl5JCMBBPa+tqLK5Nz0ZgdFlSxbMmWS7o+RYKq
TIBdWfCWmEJgXJMwnMFjHH7rHROZgb92OTX1k4RhqeThq0xB4wOjHKjC3Dxb2r5WwUrLZSMPFhSd
vA/AteUJhCS6bUYOVzelW/Rzp7zbZRyQL0eQfHFjkiGvbo+InI+AKwykRk6bY3VeNWGft7XO+tjD
/Bm1zd51AtkpE/e6D99WGYKeZaZ+B1fVGfgOQVDa9AihFSaLOoAkeMQ+g4pL1G7gNfkKtWJSx7l/
NrNrFrJl/YTUeTQLUBDYbK8xKhlNpyjr2KJ2U2UevcEbinbEvefcbBcR+RCm2msfkxOzBQoA+/Yi
SOaoSBN5Y1P7JtBZM2hq1RL44VrrGLhCBx8iF6ly8tantY2GnbRQkmPzXIZSo5WyklKmqCQZ7U++
Un7Rmmch3FU7z+Gec5UgK6dZBGwH4xXSy6eo++DkdWhvxM5MBgSRsJWXtAkeZOwXroK8oNIhFP8j
4YNNtoldcDUmgMDSjX9sW3xtCOyQ6vbJGiORAi1AulOUVsEAGe+5vtRA6VFewmvPJ1WcxaspIbRE
M+bMgvhBXxTagqsDKqkFODIOXi4NSW84mR/mOXpsrXfusSl5xmZyAQdhFO7NsmNq34pAnRBXlhXS
GWFcLqDBl0HQIyM0zTtn0LXgzyN6BN5QP8BgHmDYEHwt3L5R7kmspa4Iuo1nNUZeCi/BOVNHzIMQ
XHoZRprjSJueQqS6SB3C29ngR5Hz8mYDmlAjt8hLUFxFNWZE0xFQCQx/j70ZMp8BIwzTaMGMqNjR
0d0mATpZfI0xlGHgMer3Y6nqk16QiEOuWwJDZFG28pMWtCqqoc+2YdGY6CC72qVpOQ3vab8+JwvG
B0kfh+iDAo1tfG+fhKkoOjYfpy6ymR+ra4TmL79vSeHxl1UjQR99YK2bQ0d8QIpjWYFDCoo71fi6
9RNqC+W+t6b+bLf5sLT6OY0Vy5Aw12UfAl1ZkqCclOKXrbtd3YxBdlUf1mGNT8s2HURVNbCUp/QU
pa+x2vKkDic46saXTSVeWu0qlC0tblRkyZ5JJFlJKk4ixi6ksfJRNyiIiCO56MKpLcbkRAN76VR8
X8sLaCZkg4e7BaUlMPvT1hT9mUnYqiDrVwHIbn0e4nBF2IQaZaJTnLe+fxHyGXMw9WeaCpC5BaaU
+h6bbojQxGEqeWtC9D3G2XvCiTiXLYw9y017N6ofDmTbwsNGmleOU23HnfraAiDb/kYB6IxJBMiu
anIXQL5dr8N1vNbvDrQupBPnWSiW3sZRt2RhW+HE9NeDM1DJQJW84Uj/1vP0stcCnQhUwkAr/BXw
uH+XtmhnLIZFhWu9rB7fI5J+H1x6I6cIIE/XXvpoc0VttYcEL/FWjbncaCihJXi1bNFjZQiFNQHO
zTH1yq2KXQZ+FOjBAVYWQ2JrYD8ItU6C4YjIAgPcwK3zkxfuY5jJTeK674fHpvYOEYgDeSKSIEOm
8dwy+gnV4esAuRdOYpxvcP09yVnNxYrjFxWZOTH4u7lYRSecjXtdowpzCuMtwKwm3wPC7imRS32G
O8PSBuBDpW1zkchxOPAEomZt0FdllWzYCEZ+qCR5cYXXa0CHPia+IMt/CatXzPO0TpWNnF46U44T
UDobdp9UxZlZKgDLBuYxt3EczVhJ03CJOjWzbnVlw5c7V9VvXSDQiN/SHahI77UOjnWCUdx0x6GM
XvgEY3xcnDuM+diOP5ohxF6K5UOAgTTw9abmpYKPZ849ZnaLC+XOa6pvURsUfsjJ9dKKckGaWPZn
zMtfVlVGtBNFEvZHIdL1ztB0X9t+O3VhvwMFUV94cVgoi+2bbP7O+CEgwfa24xgrb47r2spd57FL
tq13sBJQe9SrcjuXYf4bQ8DfNTUwrmrtcfNWVNIjQd4yR43cOWs/RKqxe9icnFYZXTFh4kzIKcnX
cbkMBSSjJxKZUz1Vdj/x7nrh23XluRT14GSLlDPgk0vMN3hpVW+JXuZCxeR5TkxRw06vYAyWcW3c
vEB0DDKZYIYupC7V0qBPA3vwTKwzpARRBpfNhvanHS8rrZNLRMYM7pR2j9LhCCoEyEp4WIWc/amE
z2sFDULtRw+06Yt0GMVdT6Ioh5Cu7O5V6upi7tFaHJZ5V6VnfnZVJQDMr6Zqgd9vUtMeAm+QtJ9Y
qPNmCPpibtxBVmsLyJ0FBw21A5ShQGOdi8kFBEVvMXmOoVQnF/TwdItbO85latOqqBck9DPFPKL2
r0Q/ezfT7EBC99sN99g9oMzfEAMuA+YaAFeI5lvP9l6KwRgfOww9rHzcEn/no7NVOKinSxKOkJMu
Ih6KcnNRXVbBo0yiowwHdxGTud03jZ+JGcdZooACR9F2bLvmUftjlFcOZVEYD3D3kfFc+Gny0kfJ
fIkDHtJFZ4KIWwcgMia+aq14iXzG0OLu83iCfUabmhetGhiCekh0GGv3UrHjUG8625K5OVUNu+iZ
D06OjJ6EN+yqONhDXzg+TtKi8aGiuUzCNS02R4FBsHUfVBqfLYMcfkrtPt1G5AEAxCoY2Fgz7ett
QzkVjl8tOmab68a9E8hQLVUPNB0nIPQWpbzV+HOFKeQ6xUOgC8g/vll4FgzuR691oWtvu4+TrsHY
XvuYmhlh0uuvJ65vEPd+gCaFEzJBQzCae4Bp5mQou+9HPIpgM1+x76uc6fgwe/Or1etBb6bO1xRk
kKpbPxk+s+AotQuKkWEsda8/eIF8VA59yjGi774B5B4Z71s4GFBTDfIwGR+Ig9v9uCSXvsBy1AxD
CW7DLxoBv+0U5kSHIcbQqnJNSZhMAKLiOJviR50g4hJOHjpvgfgAJTSbC7AFxsulHWTRJak8cnsa
7RIgA+HNvYrppReRb0amn8mq1iOc4wUIFMMPIed3HhGMy3J56r3DpFC2cG8va4Ct4zKfeGRv6248
9T7KpoVSfbRztFfx2mXgEIpiHdAENsYcm85t5UJwcsZE+vna69tpEVWObHDGPkmTjLbjc5xgfrfu
/KZYEUes7K+Qdn2wR8pne+JhfEz64clG6O0wnPWZaNPrNUIwgNgYsqm4u2osf/WjBIFihnNUOrtC
L+Ktt+lHm6gvAem9fDDbfUcCGJIuT04taIFjVzHZoSWNcAPCeftRof9FxPbJQdw8OoTtYgondADD
mw5TTf+Xt/NacltZ0vUTYR94c9v0nk022+gGoVZL8K5gC08/H6C1l/asOXEi5uZEKCiiADZJEKjK
zN/kITH6az8Af7ZIY5jExs+QPNUtKLSMQX2t+ph1KKGxqtIAWUtak3LT+ty0YbLQXYaSIQ/WKXHX
k2qOGP8Z2Q+/apSl0LpgaQv3IChB+Ln2PRPNuDBaOqmobzC55BNWLUFV7gbBKZrQyjZIttzPE5gZ
7n0BiL7FXHA9VgbYcJRScuqTW9oa26hOE5JN+5ypLDx63vgbT113ldlTHoO14moaneFDwPdRUpbY
DroEfJVg+44TfghmwIpcFNg2pnN3ivF3Qss+1VeXjfDetaKEDKov8i6moFnDgRnhzyfdtlbJSZJA
iSgZuNpxNAaDarN4qQrLXahg5At9QApXlr25tfxbC6kuEMNyaNUCLlg7nvSiWA5Tz27MxbrAhMJj
351C3faify/6nAVP975SkWxZprejP0LQs6Ll4Mt7m2u/VKJE148vnQH4G1TRcyqKRxUhXDYEWT1N
x099pzVbJqaTGh9ZJTsKu4O1cFU01dCDXq2wJHBNhhVYPhj/OQ7aLxnDn5MeR5SePyyz2CgWqVL3
T5RnKqATLelwpW7lAKyjV3vllZZbxc4pmn1sJQVALZ2KGxLEWGg/nTpMVlKvnu3SUYiOfJs8bljF
Q7PP+qmUqzQGVGjDQZSeEGSNzhG6LNm6l3P+yI69yq9gFeX1Gls08RSNWbKinSElJ1hJoWzLUxUy
KxvD3QSojIMfth5/K1UZUDTN/WXg1zs/oBDVtX6+jxKyxKGtV8ikqpsV51s1T38aXp59mtl4c/JW
/ULwu3PS/KNmjX5OiSWJnPv86Clozwd11dTBFRyh2NJ0nDmkdUhA0aa+NpGxM1X3FQeWcicVROEq
5mMiQCVdKenzkJOw22XrkK7WxboaLGNFxQ5Mf7w26TX31ODQVtUnVLWlnrrWHhiC9U2GP6PB2kWa
I84Tvcw3vvnJ2D0VI+nU0Hbf3ZKmIsjqaSWAaU/CbLqp7URdFo35CGxJslFS2alH7t+odNUdM/Kb
1ZXK2ovbFy0pxqeOyXvncwcOfp1cIhD6uKG8JqSg8DL6ckFJxHE6bRV4iU7tMF1Sy2u/az75LFiv
6w0btcWgIQvrg2MqDfdcli6ytlX2fl1XK7sPJZx6zdwtCmF0Z7fLr9inF0vKTfIwRlTsFD35Xjsd
i5fpf0W+8avVq9dpJouLrZSqttaMSIemkn5CAWgrBJwOwRcF7XVS5SFIoKQBYW2soCL0rcs39dKT
21PClmr13SlAgCLVlVuXZEHqYtxUo411bdd+1EmBZtyPc9T/5kZY1oaSxI9cV1dFYgPJuWitwQso
owZPLkUF2jj6B8+u1vSU/Q5ZacJ0QfFaWDtPdVYivHBoq6EJTkQKZDwyXQVGdK47ZD+KL45VUUtw
LoE+lu4UYbyNRttd4wAIRSnPzmlZ4Zpi5yfD6h+mmm7hIXKRBwbxHBFdL0Pq6OJhsgg8iUzSFs0K
bkVQfUjrkvcd9hwFbDvizWNb5seKGGws6cBVUgD2SnoUZT1FzxJ23rG1qmMlmbJD4axdWyiUogjl
IqU6ug3kMIHuQWFpW9ohZdhEVu0ipoBrOWBWtF/cD563rvJK37sReiYxAQXRhAhM/MBAW0CwB12v
LDII0cmnXBG3KoHwgiqJqQf7Syd0ntug2aaKczJ7dQd3a6XWzqk2/B2rizzUA1EQQjt6kWuLKDHX
ul26JNcO4ZuEboKh7VfXbkX7nMbJKaPkqKhwgXCRfk74mauAykhMuaMC2/B9TJ7K4GVINpIQAAZK
y19RJCZXrvkdIqi2a8wfcdkI6KIJ0JUMYJwA5PTtQ4+zq6cPX9OH9O1sbSMvSkvtzTD9u3SDFwmL
lAV3V4bjcxGEL2HjPTrTPdoy2BUqa0MevqTmL0+2W3MMb2YkH4MWvhqp/8hq6z4oT445IOt3z2k0
PNLcPvrNnXLDbhiTq6+559gTZ5kYh7HWDhR/d0oAKuGQTwh6qrXJFaPpW6DzQftaWxrZd+HfRFkf
XSoLiigvSuBtQz95V2x9pVHBkzawL5ZJdn8h+993KXW18uE7yaeehQ3LBniHYhggLdx/UUXKGoZE
M2Z7K4ytNfXW8nByf8JJlGs/VE6E2S/GEGwaQeU5lYsu3PpOyncl3tWhP1IA2pH5vwslfh7M9j6y
LE0TAoBkpWHN1q3L9DNO/W+sKb/shEW3N9tXOwouEEQAHZwc4lBxMKlgJwE3q8EdUqm43pTyVEvl
VmKdklf9qpI7C+G3i49LC0Nu8E5Ecbb47K2DEhjvStmezSpYdWW4UswRntq4GWhNE+IY6UX1EVHr
KiyoyHZGfnID5UjGlpjaNTXbb7GX7m0RvhXl+OrF47EbWop+wy/a0X0KWzvV9ECyIgNhlxTjoTSG
baDyyqA4eIK2SIX505qYmoqFT0tMZXp4613lphRyz3czlzZtHkolP9VJcwjKZaq+d5F6reqkfNJM
+8NPwrewbL4nzdkw+xuEme8Z+V4Swzouk9v4MY75z7woL224HgKqAqJfGZwUbsEVMs611ZBvBPmq
8IJXBC4rGXe3qPT2WRk9O666Gc10U03MmWDtNH4J7ba+FVq0ifxd1bSnsXSOdtOtLU9uA73f+QPK
7wDmnFOt/PrZIYhqBjo0tgKeybgPqWTmmdhEEyz9XS28MyvhSu2WVYqAodTD75JiwFOo2SvVaim9
aW9A/NfCb6ikj3fLcFdJqm0r2d1jTb/WlfJQbMpuIB/sf3Mt+eaShCn8jLjiPTx59WR1LqTxpnFD
TjcgXLUL7eBWtp7gXdfddEe+5Qn+8vbv/R5kKX+Psetx0KsP69KawbOX59dcxrcu7l/rJDp3SbHT
vfZONrLodQg4rnMUWn2Hj3cL8/GRNv6zBK6ozbMiQaAg/uZq+1AS9U2NV6bdntRAvao5BPl0gmns
YzpENxny4WV3hsd1jkCyjLZed0K5t0Z4C4V3VlP3Y5pG3M4GzNCepk8/tNitR4+oD2/TTOK5qIHp
tOssXfu9L6+BSF57K9sH9bp18f5tHvWv0YNkIhcBtwZxcNqfZXGtte4Et96tr1b+IIk59VGxFFSd
EnsYoexQchDrIZJHFY/WJomvQxvfKkXuZ1JfHL0WgXYNtfZcte6HoGbm0idOM7mngCDDq3JJx7Wj
GUu3lbdpmpsOBdt6AQF6GF33qKCGpL11Qj1yq+rsCnBzs9XoRl+fc9AFr6V476P+rNnMjE30BoJ8
bTvnnKbRa+yZJ7P6Stv2HIb5tXPkNTeU+YvVdXgzFPOhFeC/ynn6PN50PjvqlERleX+vU3qUdcBM
fXrti3vqh0cj/h5KsW+kdw7r6NWIg3NWM0fzVhbfILbtVVGexzE++bbxZg3tuQmV+/QDTH8/M+qT
0m2wX7rBJDrAQ3v0xvBWRdFxYKHzm/jdkMHrYM8OseJbZNsfltXfpytK69zT4PyQZXolab41mXkx
ZXBzYdh7WUYU2N1I/kk+YB1x8UVq+RRTp3b84dlw25vq8l6tfZ72paa/rcR30eZwl6NXGY1vaTE+
T19qNKMr6VutVxtDjs9Aji9x295h6H7Mi47qfOh6TwgLMBy+Qg29R47zUUXhzRIrTHuvsi0+czHs
Hd2/i17fhG630qhcU/2TXr9SlepbOLZwk78MTC4yb7KTCl+mj5Al6dZtjp3mf0x3FOfqrLXaW9f1
L2m7ibv4rGvyUFbPtdHde2F+OlF+JZK6gw3crDHetnhNSvhT82Wjdo/p6g2sYZfr0Beo4LqmcvDK
5g6n530cu1usqG9Qaj4K/M8GPK6r1PyArrEZYmvNlckCkTzF0n/oRXbNuEGndbI3s82kT8A27obN
xLPfdC941t2s4GfHlGwawaupWHtXRV7EywA+5+U1T4KXVm3OvchOWmEusijYDFXyaRrJN/HmjuLZ
X/ux/xDZL+l3FwLduzkoz6Ffn6Oed7faB+DheSL3AWzVpYSenZ8ct7sjH35vueUU0z4KeWm97qGI
4Ua6WwC0hcMchkwfa/4ZPdigNZIkjBhWMGt5f3Z4/uv8OW19r3Qvwah+hVVwo4BAnPdt+hZ2k78z
Az+b9t5zgzMg/h0jrZfYTN71UH3LuCjEYMP2bh9N6yMYGQ89lBlvmdb1w3T0i2DeqiaAMZHefXAn
F/I1BPetK3iFQ4xl2LBG8rXKbqd4mEH4mBYvXZ+yLJpZ5Z9NWf/QcJftyJ9sMirAo+DVyKx1ywwa
GMqtHvJ1DdescJ44W8S39SYrxhPNFdf0bTxVZruyvGAb59EmJiZ1yNhjqz0mjvICsWKXOcUB+ONo
aePaU9JFFGZElcnztLILL9t6cf0jbMtFETmb3g5eNQXSlKKZF9+iyXyJ3ZgzKVkaPE3y9z7WvtpU
IU7SmRbLl8HMPy0xvGaG87Puu0uWXgbFu9l+uFFt48k3u5dYZ7ZN3GNpuBuzoHUFoIUW3CypPtm5
sfRtGv9W6Xsri+1YDTvp9vsIZmXWEi8/+ejPNK+k19fSGSh5tePWhVwEj2XjN+axy3gBVCcnl8vK
0hdLCb0y8iVzg7nAOfg4pvnVoE1i4dpHJ9ZOQdEcZbwTTruBn31RAfKGdB1eWSSiMwXUbeq3R8Q+
dDnrVg2F6kY9RCo91kILgupXGU9Cwe6WWm/c9dGlitYm8XANN8W1g6MZoIUNOojQ/Uqo1UbV5S6E
LKNSlpQ2uZ98DYLo2BfZgkrdeaL/+a4ONu+/aD4Asp7BlkK7mC5F9RMMlfDSWvYBIQxcTxVHtipS
MYGNnkoYnkWCiQnneYoooSWqXkAj42xfoJrRO4/pQO6tLjkHxByu9Rl79c1uo1sby2fEBlBey41n
MacBhHflJc2TqwsJEX0YYM4IqzPkkwRACfAkFqYNkaj7EXAV6TEzUts9iqa7Gwq0yLhell49EZp1
qh7xc5Ay3fB2yXsmlYwfAx2XEm3KQZ66MN+OJgyxi/MRBQ7s6fJQUdoabO+nWed7i9oEjb43kgJa
gSDJ876c4xS4BnEAAO1udKazTv0Z1+5xYlc2zib2TroFNccOd82QLFJASngalBL8hcedSPvqlTJ9
SsarNnuK0+ypwgRdL4dl1z23WbJonGELErzQGi4vPkyATiTRHzmmeA2FgwyOrkKu72RUxoJ+zV9d
2Ouk09eGb+8ivPygHuwNJd+G2njqKN76tbtDJDXIRS1pMOiY60YiCUqozPhhvRR6uqwvZdyt3Egu
hS+XJhCNT1NGJ1AW5eDuA8sXC1NHoNPtiky9IBDbj322M6pwU9OcRLPktg/TXaMVK1OuW9h7MExX
SaWDK0I7rFfmGK+Fji7HQKmUL3r1yyUHt7iBOr6S37ByfxlQXGEKcJ1CdfWMlStvrnmazgDPpnh5
+hWywKT4L5aNHDFY9G+uM7wqSY0xsXryPH9VrAbV20ejtaaqEFEQjW5dH24VI9+Q9X/k4ZSqhc9Z
Yn7E/i2GytQV5t5p9Td6wznDFWb/h0/BnCyr7PD7cNeOerC49cdCnkQ9vMAlO7pBdu1gF5RCBQJ8
S6uUTrz1ZroKUlU5Md/ESIR+0D0b6o4OL8eUzxDkAalJeSZk1J6kI3I5Xd8eIWdSePtpwWvgYAbS
X9HCdScSCva9su59sRFchaG4uUkJohNnp0Bj5ev1i1pHZ8dNFnE1/PBVD2BZ7jU+dVEvTMMBYs7I
0K2lQNqika56XbJF4YHm9lL5/R3A5KolClOgeqJ7CCRVcwEH9ylndjJQ7EyhaUW/U2tcozY+9RYd
MtnNir60YnfntCxryF8yh9k0C9YSBYbsTRSEJApsR5m28QU/Y96vu8Zc2Xg2msqJjOQpPvb+KpMB
VY7wPNjjBh71SpTD2pfelhVoZXTKCp3UpBJCPbxKMbVWMrmchkdOtuL4G27NM1h6x2QwUc5t+Tlx
KiRERnTBm2khHKLkWXbZVdbmcSgwAvLCg0K9L3ymIrCX5iXoIAsWUPhr95yZzjbWyksUGxfdFRvV
9zYx7iAguPh3WsEaBd2qoWCl1Lfev4ySbNAqN1LB32esPkojeC5Z9iKxS0LrCMGTCpokD3Z3uRJs
BLvq8qRzVm1nciBhao3QXGL9jHJq2UEMNWKxrBWx8QecmDL7aAOM95lJdatf6Uqyc1UYrEN4jDkF
Hi1hR7m1e2uJbO+1jPnhCPAiKPJTNkfGsow95w6k/xaNyb41YYp8TheVW3n7CkK0bu3cITvJMNqY
0FFiaf+M012vAs4N+krNy602YMw2ZYdmcw9IZZLUeK9K9dBE4UbRPnw/3Jl9viot6nj6UXKp5CSJ
Lgpnq/ueWcqpbkGABG0X7Hxb7dTEuFo6CmTT2hoKMwwdpXlhtu0bRGtMO46fTWymnZN5Gzoq7KbT
1PyKz6myUhxOnv7koTWcTznvVdPD1AeUo7a4bGMiBX05fUipQCCOvQ0VhyeulW8tY0YSbgYklRSo
177QkUQRBPB/HGHU2A9rt/hIDX9tF+5uUIJn3TQutGNdu2H3HCntsUJzSIWMFlA0xmA8Mk3WuIcy
wsQI5XIIiy0smad2kuS1KqWEcj1NzHRj24bRlhySc1LR1IW5WuVH99RNRnUvH6w1pflVG8KhLeez
IWM8VIp83dvh0Sq5grtoozj2DkfHrevCUIratdmpuIc65yRP94nePUpguGTMd47e7hJSZUT6LNf6
IfRNGMPextcg22g1coFhLXPrnAKNw1U81lG3DuvxqxGC4zIqMtHbdCUnNUZHQ3EZy/TUl8qzjUks
rQieYpgrtQiPY8dFl+srsOstjLEnLcC0uX7Xe6CqDvtarVxm4adDXofzQKr6y9g95GW+hj+9oZK0
nH7oyoG6EWVbaeX79HkkJknSl6DEetoyL6pirCBA7R3hYvSKz62T7vEa2AqpbvwIrZrvLvEGOFSV
uEDtvvjpSRTFNYrwEIywbQ+Ge5mQ9JTYD0TeTpjpDr7sMVOiZWzwTpBsRnSdKdQKlZ9hgJOqj+5W
5kCmhNzueGxksZMjwu86hbWFCe1XqsfGBoZREZcVVBXMlK2riPMOLr//MHQF3n5p1OuDP7jhyhhL
AOKMTICmfL8tlP4y6Phv7hN/m3780x3kpcj49/80BjlFP0RRF7+afx41vdF//uG/3vj/izMINiGU
tpr/NPnQVGvqtvR//m2/8T98QVatKMqf/5eX/HYGse1/GZMBDF1kdFXTnMkP9rcziKKb/8LrAdMQ
7lbNNlUbj5u/rEEc7V+aY8EG8zQTHYozNRL/yxrEMP+FFoa2U7yA3lOmrv9vrEF0zf7v/oWWaer0
Kzenxi2qRt/lf3qsp4Ff6EWqEVbGSAliKJIOHJwqO4z4tR3adEx3NRTJeej33nnHfzwNR8VZ1hrG
D3ogCC5kAKCklc4lrX3sGebNeY8ZNhJyOajW0RsysWwpwS3mPdHgI1SadgyDhRof715i1Zwp1nCC
LZlTw1SAWl9qcf2sTg8l/aLxTB7C7bw575jHjMoKtyI3xbOCQGQJAkQBBukxVfvC3WPO3WAgHQ3c
mSmcTLaydmhuxqg6a+hjUMkduFWAhCBaw+g8Z7RAWJTCcIhb2iZepKn6MLXKOyjT3mpiA+XeZcKP
rvPxHRbncJaKw7zr90EOyxZEZPk0b8LD39NpUxzRpohTAGPKjccyR40OYSbULHX5e9seMF1RdOVI
K3LkO+Eg+23iEKzZokjdp4I2mlvNalvgrBieTSSI2ailF7u+cP1n4eUKBXLKaGqqn42xZwiOzHmI
i/W8bz4KXVm102ug2D9jOCAQINfQu4f4OBKyAkWquMgqur6aN/mMaBObUm7nTXUkY22y/q+D20De
UjCk67xTC74Plp09+qJxb4401/OokjrlWUiLItCxzpPYgRBmmxcrakxCFw8Z47T558GBQ+KZdXz6
M9SaxnDA6eeoOql1SUvTPsOehsHd3WsCjEhL7nYR9Pc+TGJiy77dgNdSBM6a+BTX6mvYtR6ToIHJ
gW8Ox/nYbCjaBaxFeBdW9SXtwV6POAIc81HUx/nZnwc7pMpfCWx3UQQ0X/10sDuN/eMQX9Gbg2O7
FVqmWPj9UxdpL53i218idA512tvvMFXxmCHMOpFYKQfXjSxsvCiR+8zpQ1FpN6lZ4U2KNSpU9YYY
Q7v1VRps1CyL4Cf/e0yzKLCZgXWchxC+2YcxG76HYVlCodTs7iYCoUGEaUp81NX2orE6bbXKFccB
l5rG7OORwmwU/5gMMYo6L7BtgO7w+9mfsT/Ppr1BmYDqBbQPKPSewC3MzhHY0aWnU4n11I3W7zHD
T+uL3SOH9lsH0NofgxMU7uAUZk7Mmq79ShA2/h5C4BJTUPt7++9D4ukFmmF3GwRosEmmX7RK1HFZ
jrmJBp4fP4rjmDZ8zmXeOV8PzUj0mFihepg3W8UYt57ricV8SGGmh7Eby1U7VFS6FbAk1UurT6el
/yJUtC9FIKzoY5UKWx/CbZDVd/is0wfUovCUO2ZwqmHqnQYth50Nj35ZKWIPbYWUI/esfQkJ89IY
bfaichEgyw+67byZlBnQDkbEMNQL8eS2wa/E8Y0zDSwRYjdn1R7N8zwyP0xd5REyYWw07xjcxl3G
Og2W6TqrHeYHQHxK1X9vBn2AzBWOy+rP2J/jUncwNhgB9MsEuYrAP+rhaFFxmbaqvjQeBhY881ZH
d50tBKSJcD+QI3HKVwGJ2N0o7PTsWs7VHPsURyVqm6raYKA/OvUNycahGbL6rai9HpMD3dwxy4OE
Gt5wtLpmrw4eTk4UzDGx9YZ4K0w7vAONG3iYNHs576XxJmwnvKAXXBLJpumLyjqVeAccopa4BgGR
EDr9W6lIaAZZz/xgZZDy6m7MNtUgmt9jMf06kR9HV79ykjP0qa05XZGCy7WfrtF5C/kUDIdprJyu
Zbsrsz1Nme/hdEGjRft9/LxvPr5vnPry99+Zx/8M/T1uiEPSDNpx/n4xtPudKOBtaH3K14dHcDcq
vHVsow3vhZTVLmqgg6aiqs5RGfTLCP52sWltGDk9M+a3Ckexi6UV3iVSUrr+pBAA/4zNz4K83ggZ
acc/46T/0cpAI74g7Pjld5gyAc36B380/YMm4a5BEvz39vzMdlP/gMTSbVPvEncUoZUqRfLvDvJd
LQZrhe6fbFm45gapR7FD+IWCkyl8W8Vj9yIzu9wUvj9CkMq6l85Oh6PuYXkw7xWJLO9j+TLvg+QU
XtUxOZMKyffEQnBRi74/dAX6JphQ06ipRT8Tn3IQiWQoV/Nt9+dhvhV9P9aPFF//3JJCt7lP/xxm
w2lfQhfdJ41h0uSklO8EWxpGaIl2AqWXD6eplkVoyPdBxP3ObJDIVdPmPw6zpsOwlLHL5KxJLSsW
sb0XfZwDckXpt1gP7oYTvnZJFR2lqcS3xteqq+XIp7QTyW0e6qym3BklGfS8Oe8IkqChPlEU6z9j
/9s/hPo5P7clNMvqye80b+/i+3urS1LKPvHLXTwtGCUSlYtC7FFgNJMtUl1RV76U6Wo+eArcbvge
bRG0OGe7btRVW9hJ/MuvBhAXGwa/VZc17Tviehc6vFFo4bawKDXxP7eLuKVy6NZtuIjGAS5ppd1D
dHXXsNZt2vlF/kcmxaGtS/9nnXd7OKjZNzWnZFKpdnH1kcTYnUzPejwUCwWkY60goLx40wNOcUu3
yl+NokRoRBBi7kU5oleYn3bTtkosuMfzgQSKaqAP333SVNMh1WPZc+FTQxIaxXHenp/NDzHzzjpJ
45KwQtTtk6oo9SF3K75eDwXYaOpD3yk4Gc1PDUevD/MzbXr2Z3Mem1/r1qiatWa0an5avFpydPWB
JlKgdu0QTU8Cdfz9ZBrpezXHA8iZPjBudZNpn/GUxKncpYbLxVWZDh7V6iMZJje8eW9cN3InjSL8
vRczPasNSU6hmS/T3OhP8wNaDIgkWoZS799D8zO0ucMp04Z7OulihnnxjtCGlrpIDz18/XDVU4PE
rarqfH/rQzA7zg9IOf56Nm8qclSPqsgWUPPUmxHZ1dnWjW96Z+uPqknEOS7sb9bY6I8Yxx3q+En7
VE1rT2iE71J39XNndr+34AUTuUZddFfD4UBa7KnPaqha3S3wwosemM1RL3xrkXae/JYE6fuA1yBV
9hbIMIhZAdJOfgszbRl4OYIGV3TLOi+HYhOJ8IcaZco6sJXd7yuX5pLE4mz2vieebZyqlxNba/ln
jS88yiKU4r/N08mf8T+zzTz23w9rLSNbzd+xtvpq08ZDsqqnbxt7ZPpCYAgBW/a7VwXV1o7AhwLi
2reis+LN5H23bvzKeKMIqxLRpulJ81LzbQh2eVCh9BCGD4Bvf3ihr93dojR3VDaDdU4DZyQj38dI
DT9tVGBLNXDMA1JeiGW1K+wzld3sSclLdPF1HG+tcOxfaqX91uCX98Noxw/fcNWXfxygtfW3NDTt
S9h4JgCXSvVOA6gDwVgGSYaEcuKi/X42MoaFEHun44rKMT6nS8JwtfSIJnG+Rn5fLW6mHf9sWgnG
djWOKU9ZpV7dUssAlQJYIUITz12pXz1bZMcSnffFyaNraCc0DBmEdZ8fYBAvIzNRrvNWY4AY+HXT
b8LCoISqU/OIsEM7/HnVHMNMSaKDBP73q2hskS6rDNZtis9SdxtHCiyWWzxqgVUP0EZ9DmpPnlP8
Fe5eqQgEMQ6i0WrM6e8zLU9NZvvHPjTcJ91OooMmcuNRF5375FlNdJjvAycZAU0s7NPmG2Gwyhcf
ZneRKO1aETZuyGlZX3ClSH8QQyP5l14BodpDSaRZ2RW2fn61Md24VMrLvKG0eCuEovPXiDSSRcXq
up8vM6VOkkU3OsN+vsfmvQq6dpodjfG+dtGWYTqPDZ2iBASXQZCom3l7dCp84SWcoSRJhyuWJ9XO
dIHCjUaN7pEL66ssDPur8z+SUk9XJhSyycEk3A8uNSV7jgeJZaM2t24Yi1v3pPeaRbM14DUfjSG2
jy4jS8OK0o88TXbEdeJLbZqftGcxXxpRBhu/GK2dbER75SfOJk/bnG7oOL6Jr9jBLccZ5XgNhkbb
QSTHmUM1hxcZ2r/MkCq+gbHt+KpR+jyIStRAjkjOx9prtr3smMy8MP9r2w/aJSvcqULccUpbGV/6
zIsWTqmFn6MPuC11+5Hbdb0dRYWrphmG75GRr9MSVR82Hwlkssa6hzDFTc1i2WRDtSIIjl6sb+d9
nkbl9ffamXd1+aLto951vufCqKGMByp8mwZuToTmHEPl8DOofQp2Zpze/ImKgOY12pmSvDQyRb5o
g6E4V42bnx09++uZoqIWEEqXL+YdSjK539kBq40XJMeq7eH41d4r9YFmV9i9ugrdwUfuGobrviP6
alS5cRPLvPfaYN3RD/1SeyflN2LI8gFXDAAfO0Ed0EPJRqaC4rmp7avXG1BERPAGj/ESD539pcXa
tWPVeePKLFY2kkEcz1rzmA9KDFySLQnhY8Bx/ZgXtnWfz4/qdG8jhkin+eTBY8zWVmuh0FJ9CGKI
+hwXJc2oG28oxJn1henhCIp90OhCW6jqBvAzLo03t1R/SRPMj1sBRYFb+SuhcWfFIkph76WDv0I1
FCyEYwOS4yNKExcN2RF4Grma46YXs5LKAaKqstSLzvmGN9gTV1L24x9HtEah4ARl9QfoFfhc1DG1
FyV2biHA5SYyego+4X8RdmZLbhvRlv2Xfm5EYEoMD/1SnGfWLOkFIcky5nnG19+FpK4ol912OJyB
zARLLBYIZJ6zz9rCuIL8JEU6ifa73j+yRsGKN7XqddBoBULMvLk6SKt1Y3BOstf7anMN0lpdEhMI
V2E06QS5Ii88BXG7gVgnMCbuS0pFQH/BguLsXPj2vqXMcKu4tsVRvmqqMj8JTw+GB3komzpX81MR
kZpXXahK7dyVYwpkMmTITrSra4joesC+KrOstdBIn1VqgvLQoDgwcNzojyE+UgLuf8fDVV/YQxhe
hFDiQxYmzsrvq2gx9fl4DEPlZcq4mTxo3ZraGR4DcZKfTaNyvoCmsR+asIlezDAsAeGW1VmUQmyV
IkYQa9YlcijfW03jsMJkrVopdZKfZOMUXX4K+X2h4DSkuQns1MvfBr15viq1Zm1ZtbpAh02l7Sf8
//qDg/BjMSb9+ElO6V7SHqI2ZJVPZROFEWra/TxJjvrmgIWBusjqPNvc1j51hs6P6tH/7sttIoYQ
j6J1msswOW8lPKyLFTjKm8fXsyAXrGuTeo3V/KkSrULJdBECuxiLhTmfpJEWJJeH1DuK7foYDFkD
cxBg0+ioJZSuedMcz4XsYzpd5a5RztqBVS5vW+p5ViPY9sD6uYy/Zv2wqAt/PAil01dKRlXK1BVI
oucx2ZS/jmTXMHyyCPdpGLJxorRUIVvKk0pFOBUqo//cE5u6Hcmx+6w8qnXQAKnVfS23ZtrnFxkA
kpEhZJ/cj2+jcqBtJjQ0ag9LstfGaylQ+8XQMJo5yLaqAZM9ICBrd4pX5lSgmajV09Dkis+JQbgJ
K4q4BR9mzI8Z1cfsTzeLs5CPIANBne/PasV5mXA/V75UdQJVnhukeQ2fKWkp7S66gzc31IO1VCHa
HTWgAqRhl7sFkgYG5fT9RLyinAJ+FBuQ0vPJ4diNfRr1yD7xgFK2Rj/jhundx3XF+HlGaIVoi7u+
3zTuu97+gInAg83P8V7TPafZURKUPemOlT05wBGM0CAXlXLZ9OTWOrPJH7qiRTdaOmDZQMJU6/sL
uOee/WJEEzb/jKYco3NfBvuaJPCyV8t43aoKmeIuzd/9HLhFNBZ0nQoEm98Ox9KiOBYtl/7apvNH
bTa/d+VsHE5Uy7KvXGRWMZwG18Fy1nCtpSmU/iQbUqD6RhhWutEqUT6FAThW1zdeZS+hJAL5zW89
Y/735FyZ2bczIZjtEqeezjx2nl0tI6Yxx3QoXetPbegSDfzfqE/ng7QxwMeuJpjLWlAXC9f33EOu
EWrIw/ql9Vz1wJVCqrEw8nGtZ850mIoNyY88XnZ5APjDiACJ5UNwERO6JHkJCa//ZLXcg+VyEbYv
SIEm3oP16zeiL8rPXZmwUE/7V70dCxDOVHQTsC4/+w2PqaAbhlM5Ws4zWq9DKzFLTddsJrvKz9rc
4O9lnbKcOE/Aw5wCoXMGmRjBVxezHplRWVnxzqfsnFA75g9xauXvCsXb26EMilU4d6vUd2Hd6eFe
zo7O8FwZUbQLkjSjULEkFxmnNRlSO30B7dE/WyaZQt2qeREcOzc2yyNUv/TF0l5BT7QsTLJ9Dgz+
2KPMI/FecPcuvYODiji36+6PWiF3Ds4PxaNe4MBJSZC8VhxhopqTXdEYr8LofnZBuBmv99npr105
K08WXBQo1zhZdSaHhzDUkl5YTfUNxNa0r/gWTI1lbr2Vh/4SmMn4heoJhT1gFx4NrYufHcareed3
HweEEz/P58fzTlGv4V2VepAtfIN68aLIxVtrq8dWnfpHJWzSt7EgDKKJN0i43RUMzJM19xy2WQef
CiYKHHgJDzJz49sopeRsBBxmSSopWusU0r1SyjJ+qXqzP5UR0IMocaaUpyO3ci8awz3bPPXJswrz
HNbGtqCW5UkOJbGOupGsD8yA+RW9izI7CrTzYL8kc2yYPAJfa70mXuhQETMPySbViVoBpJ1JuKnN
+5/P4w9v3qYrK7y94uN4xftHZIzdm90Mq6T3NTB3KqEc2c/dRFs2VsXzYwajjDlS61K4z/IDGJW2
5bqi1Eh+ABCFxo2pJM1KzkYT0WrTr7StnJ3MOfJTC3GUs2BRDkqcWVga+MHtLRK6Xg5hUB21Oex9
/83awhGrzGhw6/w1IfSJZKAWasshVqujPPk2Vs9nD/HJr+D0s3jqIgcV1NyM8SzKr5R9Jbx5GfO/
47yg2GiB9fPcNhx+vsBy/YOZ5cnRN6NhB5YAYkfn2IeQXfICbLf9ThAmXmnwDLZmXdjvcG5ftDrw
H32n7p+VutzaFhrTxOdBZoATIL+wSZXqYJltdjDnRh7dG3laQZnhbxNy7H6KnP0wJrujob+Qzc8P
SK7nODJusTGGAgtVRifxrl/37jhe7rMD9OJFqJvOxXH80jqrnbFT52WBbBRt/Hkku2zHxoMcM9xg
Lyq93t7G44mVgjBCd1+4hI+i6lRMTXWqKUxjAa63G9ue6r0ck7P3Ro5lFotPnXq75YeJe1eBa7no
ouhF9+qERyPPkVXh7aeh1S5zrOeKrwDraAuEjgtecp3PXTkBiLc/aCihQdLzoqyJvhhBme8FicSu
YAHfk+VYD6ntfBJQw2S8pBZw5grYtkd8ia2LPU1grNh+fesK53FOtfog1B4sD5U6lwybCt8s2iXh
pnTppy676bKCOqiDoqWuv/U3CVWBK7cGhGlanjh0OnC9rgBWUyRI2OueQrlbPzRrEuZAg4XCbBxg
+0SWWXkAn5Cfm7mRR4FK6U3jq9j9lHZOaI0NoJyQR32NU86gxs5erm+0wiS5DKqd8lBWP07DaqCt
u/fbuglaxqKvR2DGIRbMLkrEa4CnzHUqcIue1OJzRCU4mnCr3clu33InpkzEje1u1yujRUHJ5B1K
fqeODDSHdqJMrBL8eO31tf/YWKl7baafUY5fPXUOBY7R6F5VP7gFROTc3JPRkl9nyuhIP5/566f8
9XWpO3FZ2jqywAk9LQwvFGmZeVQBbbGYnA/lIKRJ89jyTV22HbWk9xOHuuBE2b+faBnFW0i+dPPb
z/Is7fGWIE09Z2MV43huDGc8+yVxVqtTxW1MTpjzLJ9zd3LMT3LE8I0SN4B5vM+cYl2QCHuoV+0x
LfU17gfWH2rff4cVVL+WOKSv0zH39h2U2LOjcGW1iU8pbmxR8du7TrZzAqp9BAL2ALVuHW+5QccP
OXmdfTo38kg2gdK5e0/NqH++9wcRIML6p5n7jxhAdv58zf1H+q19EG5sbNvGVI8NOfajYtpjy36O
Q4rx1GOVO++ZYY4beUo9nyePZCPPkOfK7nyu1w4/z7VCrGbY2PGK3AtiwHu7MlKzY+MDsZ7VHOAc
qkc5JNz6Knty/NdZBTugvZf7eLewwEMPYM85MieZFWxlAxVl7sqEmJxwc/stsJt0P7mWytez98Xq
FsErRTbsJhkBF1PtbVKKW6kdJYgUQyu4NPORlkJPs5V8WMqJAgcE8TBOiDfg9Q5LeY4825tz+50/
rTLUd6+KouQN6tyBZCYIEE9fq3pPytFzifCUUbMMNeUAXYKQfZhXA7p7GtUcM+iQFhLIYcS4RQ4S
FRlOwi3fLNsoEhe547s65x70uQFbPUClmnMW9pyqkI2ckedYWUPmQh7OePieymqhUGbgCP9Pp+2j
7z1qE5F+L2wgw6PAasUsCcCZjveng+3gKelUNtlRw35oMvyTHJNHw1BQAU/hNZGbnmj1vObriuZa
OC16cxaE3tzL6Mm5aiKAMc+l+tQuKsVUqewLoblT+POS6S0WCZ4QB9mo+BfV+KIPLps9s94Itase
KdgU6z7vNXZe86JFqRBJ+BTaZl3KOizXXmGXf+2l2kJvNmBY4y+6BYzAzBNzRiFhm1hor4Uroidr
SuInJauLtcg9vOTnMdmkHkK9CbfF3X1sYLFlKGF+dXjEYuGEmDGKN5lpElIwKuKjpvlYqZp3JaH7
qQ6C6QgIHZ61g9mETUnNEJvqo6IG2NKzfAcYY+0RL+GRNK/1ScaKFYmceqNYdf7eqORJoqBfaIov
zK1i18VKhp8rP6qPron4ZI7ZySEEC1tHSQnS10a70VSPB3uphjBt5m0SWKV332nD4y1LHg4xWoNx
LzdUcsjqh25ZIVS86IOSUz/Q5d/t8k3G9SxVRZdVtlCcM19Z2nLR4PJ92xuhxt8MrmyxMgL8V+Tf
Kx1r61A1sVsDEpzw/SRaxT7Vt/auUVh7eSQbyOh4ndz7/3ROpXdQxv3gagw9iLF/OuUff9b9n7JE
CukY/DPyCfKDYknZQ3cYbL072KXC/r0GnHVo50bOUL5RbV3P3FmEVIoHOSZne1acDxaxa6pViUzZ
MQw/vrjOiqga3bmRE7fZuTsMVbavPWvz27jw8jW3w+6hzJz+JDo1oqhdNRadPQ4HkaVsGecJ2ZAO
5ktf/O9sBhsEv6zsWosSTdeozzTfIdpokJ4xVkqmN6h5NuEt3XuUpyx+zugxpja4d8gZJRdP6qib
lykElTlvl6iyVhBuGMpW602Va/L/M55ZhMaj7rNZbOTb6/xK3RXKCB6Ad3x7s/JQ/hpyFn8BBB/z
76iOwEvCqtJIGftmoC31gYopgoXdhgAbuQjZbXzBBciEaQ9c9pYbrqdfY3KiHPpT5JfV4T7ulhQ7
pT5lRVOXT2tzaL+H86Kk0SarAjXKoezLI9kIaCSHMt2FSARPvpKc1IA4SBA145lt4HiWR8Tr231R
uMd4qnmGyzHZuLkLuTYjBjn2xnjGduQ/zPy0D2agwhQYtekqjrm6Zek2suu/urZF/eT1oAO1haPr
ycGeVBw04r54j7uxW6uBr61NMyzewXkBReQORcGCJh4pF+y99aSLz2E+feOT8n7keOqMnu5+BwSm
8Sgb02cgY4Jb5fiCYoM4k06ssjKp4ZFJ09xTJ2K2TnmxRmh+ukjKW9Iudt14ZZlUw1iGyfM6qQjo
D4VA/FDEG9vozT9jYKNcgdXXSMAzwa1lfIqTRlu7ja1txYChGbqu4ZaMTnp2ww9ZM0GMNwY4Rjzt
btloP3rxGoeElnBUY92b4qXoc52iMyW96mlJ/os01bYes68TYAQsOcRTADXpSFhopjrnbL7L9p0r
rXwchstvi4uC2px17PvQTuYFSz1Ye8ov/uzzlKouHZKLPMpUyoHGeayfx25HrrltIdBYoydsODB2
g49HsRXzJttxLCxGTKqS0gonUwxwnJ0+Z/7iv3YTV/t9thDAKOXJbK/1V/naaRoxGHMAa4xx+a23
nPZrZtbfiCC1X3tG5ME8ksE8PqG6AKTGAjLB0uPoB2337Jt1uvUnILsREmJw8MMRWMfI3T9gch7/
Te/8U/D9u73grIcucmS7eTb7Jt4uU1PlejHQN5sCs8K/OJDmWQHId0Yb3q68skD/tsrUp9no6AJN
INiWVt/t+7xGSulqBN6GQH9MU0NfKMjRPxWa+o1AYfujL9uHfHS+GU561OIyP0PMyc7yKKoAmNrN
UUTEbdowdpd2O6G1lzl3Jcohmk1Fsym16QCLq/2hdR2Ui0b/RFSQOhRUr2d81SaKxHT8dK3OeHZL
3Er8Mm5/UKeYZH78H19f46+ei3wsfBS2prkqe2jN0owP/q/ZMBX88inqPs1ZagXGBb1hEWLV5ssX
S5Z3XYPR5VOiq2pm8GCSI7ywGU3NB26PXws3Jec3j8kmYHV7ySKzBrwSqMv7xBDY1a6mNBGdlKLn
e3cSw1XTcvUyGlz3Q4Bja0ExHm/SXFA+YeJTDwAhMzsXHQ1HSg965TZWw5j592tDzA6nf7k2TGTs
NiJ2WwXY6mofDJVxNvKA++Xqojd6j6XJkM7wbHvReB1xX6dId8IAVN6kuv6a8HY+zgJxBmM+Oa9I
xLwdwVsPsutAVXeQBkvZlQ3Ghnhaqtq4QbPiPcqxNPefICV2R4f6Dcp4FGU1hBFGr2b4aRqEuSZg
Hu7sIg9fYr39TNC3++bFuGBAl8+e2t4FwFib5qpznfxC7O/FMkbk4VVubeVaVobEZVcuZu+zMrh5
7/IWwt2/f6y69lenVy4twaWCCsPAaRIJtv3hc2Uz6ECjooRuooDLjWIdlyAavxDaxePTxC/ArTf3
iWb2N1Iy11mRBjvHkN6fZcNeo3gIRlRiCPIbqvpRGCGbstGDlxAKxWCuDafwLjGLlYOZmN/IvzUX
h3tspytn3e/w2qtsd2tTLHTBtW5XmO6sQqbJm+a1bXr1RFTUe4bQ0K6qNgjXVl+5J7+3/9TTxgG7
l0WPAXTODf+PhzFR0U+pfbohTGBfLQc0g6anM+LE/AOOtbdsHKNatV097TAw+dropnmpx0hc5JFF
JvSBRaYGGMEID2ajDKu4r7rPOkWfQTSl3wnf4AMVVQ++0jrnAeLnJWlxqjMa2/sSxCqZA9NXrpnv
lBTeRkhT54nMDN+7wE6eLaH2B77vqPT8xvuCvuLA7hp0djh8bspMPXREWba2Tv0lpVTeJu+t+BRo
Sb0pCss79WZnrbOsCJctwNSj2gblhh2xuRpg/767mGZiuRHjWDV3azfg99OrSzf3FA1JrAlxsu6d
K4Ry9yK1JFZUehd4S7ceOZ3xGKhIMUZ/zuggTBxzF1uZoVU2FZnhqLnyGTXXRjG0lWI10dIwB400
RRwkq9ZIWJ3lyiO7Ljxe5gZ2CIw0K1ep80+KZ9tVmn2GbvwhMJqcRUQV7yD/YknCI3qPnfe6T7U+
3+AgMrvKYmhjxwSXnNoL/9D4snuN6nyKcAVdVR71vCP1f5puPseAAy7pc6ZNCtSS4K2e7w4sbZQz
kIe3gnLHVzMD4jrPpYb5ueRbLeQm1nXdbmcJdveyK6aHyFlpvfbau37widqAculQs33R8Y3c4eIz
bYG2Ohel5/ZhBFh96iYuNqlMuKCVbsz0bOH6om5aNqFtem7wnjxVEfUiVl2O1wikWCrsa6KF9nVk
SXMFG/EssM8iL+cdZWgr86M/qOPOdr7bH2Tm757vwwYPwi1V9ktDS5WDF4zTRi8gI7lI43cuW8OT
Vo3+Oo+c7AlLmhn3rZjvUQMdyRpMGPcQd2wEW9///YZCJdLHG7VgkYQPseE4KlE+8eGGMoVW3Pbq
CHmxC6OFr0H8ToOhgKfpNQDH5katanNvKsa2nHvcxoMDkZRg5xVu/lamWORWWfNc5KPyipDFJ9ux
UuYSVLeYHiO2LZ+caKy2RprWq1vX4u4h3DlyCh4wGQB4Nqjf7DZ8cdRUuSIqdp/VUV3bQRI/j25w
wmHW3/cDBrdp2wG9sQC1JmmvvUSe94CiH2A1kJDPSOz/aFQ1+e5rzoHQKbz2JoPC6MBOe4iKz5Zo
XXwjSn3nU0KB51JUxMDVlM88fT2UNZ2/AVpGDV0zeOduZHVP5Llu1YqMyxziTjXIYFWAROE2iGXA
IXQ8e0skFtZt5TTYSRqdu4qpR7zcm6EgABWpNd+gAaCcE2+qAlW8Enr6sUmxpoPqlT5ORk9BRdi5
RANsilCDMj3dG9ed0hPCKQXeVdbq38awQmlkw31qLQGhyBB+sMbjLzzIpoASjVJQYcNbqNRwj+XP
RnYFtTcPN5UpJrNr0Il8lAYuhI5HQSc8Ye0FByR3rSt4uLj4OimebV5J4xXbPmub5RQ5y3+/EHXt
b6tJSzU0cOssJQ1dc/UPq8mucwWYZAwNPiXDGMCL6rt3E81Hmjbtax1Dc2mH4l0OAzq3VxXMpiHs
/aVcb2cdDyPZdfSSx0mssVjy7WOaD7jz4f7baMn0JZpMKKFRPV77iYtpQr24873BvOgC4/RkUqwV
ftnuMk4VR1uTHyl21M5tNd/8rHSGam2CMBuPUn8jJTsawpCFNzruWsp4uJ2QGBAayOx4gyoSk9+8
jnKIhwU7NRZMVC0Xin/QS90/eFkeHKbBSC3AfA1/QYUMRGTEn1stGr/zTTtGXq/+2WDnRkDR5QJ+
jrsaIX5jJhRU+9wZcKPjkprvDqb2llPYdiy4izwAIzWeqHdaRbVrX249X1G3sYo9bd4XJugko1rj
1fQ1TIR1NJruZzNUsdgldbYdTK1eqXDx/DrCjJNV7spuVKyFPbNaUgTDQygM1I2rRrjxzV0N/JMV
WOZLEsy4kc5+zWrQeVakjIt+tIvPAfpfyvg0C6RVSQGrXLnagIYXBaHCa07pz8PYCvXzGATcGXo9
Oqip5lDrk+jLZioo8VVCSEHAbIeBKhMR1f2220rlAPcaIPbJqzGHGiE1a66VvHI7wYXT1tmBoiff
G77drGJ78r8KHXqI2X5LyvrkBvopJzZFJcj0btRaDZhhcHdGlZqPlPhStJiP8VM8aVfbq6IDpIno
II9kA+3F205wacC7Mq4jOWbN/ZQWeCZSrGdDNauXHyIQfPu7BUXj7Gub8pDNTd9QhC278sj17S8l
1jXvwt8aquL/iCZ7rxPzccdCvYDniC8VHosPrK54aNvlvvbb8jC5/JDSLYoCulJYLxG9wXqnjjlY
UthWL9LeZ9CmBqJqsKBK8NP2Bn6fFXJqldpuFSN30UcbO+lYSt3aTo/bnVNZl1jV/Z2l6+ElEB41
M20HRY8c/HuY8udGapVvi2aCEozHOOXh1UXgrfaWIyoPu+5gUT5ywIXJWASpWp8RcuvHWEM0vP2P
e8gcF/nLpoOAvTAMwpmqabum+2HnFXaB5gcRWkjAez8Chb9tT63BaUhbYJlRg7/oPBb02mxHMM+Y
uoqSaoSmlAfHwjbEBvezR3PIjX6tNThg+FNCYDRq462bYFmS29i+/Pub5n7xt3etqZrjuo7m6Ib9
tycwNa4pcW+qTfVan6iA7Z4Kexr3cg3veK1+Scugu3Tf5QD56/qg+dW1cCfneZiufeJaxKvphDxE
QOao6c5CFvIMwz/cOWSUFnK244H65PbvJDZ42Dsxxu3s2ojKmrp/mShGOxbBAK+j9o9pE+LDBTw/
WAjnc4eVyDaiiuElC2Ahk+mbbVaU4GmIS14fR/jlFXb7lkDuIAn5oNYBZkVpYr2i2bQ/wbXllquH
46Oh5O4a/xRqyBwSm6+Ka34d5hoZ36NkNYTGr0ZPRmlHc0VXy2LOqZ/QdH4bS2QKVg92sibyRJB6
JKUW6+q5bgskkB7FvXqlnuWQbPQi2yv+bGEAGovdN3/1Q5uNuJYhSYSF3ZEPFPXwLZvwLpe5xrTn
s5pB+wu5kuuGKdxVhAkXt6W2OrPSScOYqtrvRjQwlFW2/evUt+9O3Vjf1Uh5nihFezMCk7tyobV7
tjIkShvfgXPqNsG2q5LBejDJfFxwTtknBbZG/34hGZSNf7j6XY3cjcOGm+vW+rg1DGviWpFIyJWX
jr4p0yq8yMYVWnhxLbxGAssLl6BJ6M5jI9VnbQBSlps0tzoyBw4Aj/nQ47rbUukLYI0xLLAcjN41
dEUuUlroF6DWqGSMYHABo+x9FzYCVa0YXU3RFy09R0oM0NVsMKwLtNxYyL5Ommf/77+y9vcwwxxo
0QRFMLphqe7HEBQVY71vgwRdsGEv106lYtEJO9s5eHX+sykq2ycTJ8alx8UN0rK2t77dhZ/izoIx
0oeniWt4mZHfnUXvJAI8I2sXJkGphUZp1yXxyQ0pEWYTocKNBQuQZrZR1S8N9t9lyO22zL8W6jCu
+sh1dm7nVM+xQtUP1cPTFv9kjbpfzVrX+I+tPBv4TzJQooBRa3ZVxtBC4I6xqzfq6TVQIRPWU5ec
rbbGjrXATwDl7oRJz1PdKjiO/Trqs7LFxVf8gcW0cipLAPvlWAxvrhiHfThL/dlCDm+iAKbEwjY8
3QodSVssex2zgkYLgRhzEyXXNuRsB5fVn2xXMbDWY/9Z6LXyNPnVl0yU2VHXTQX+5VDhwWiydZLd
ucmr/kXzd0rloxQqS3Mnt2w8dC6FkQ17lGUWvkJodQEUKXtAY+1BLXB/s7I+3cpsLDxD5dRPsMu7
Ml4Vtt1tNQtcmNI1byoALspMAITec8kfUsv6ECKIrFsgIb37FXHHNQ70+M9csRdFPOtHg2APQ67D
Lpe/RUAJxEMeasahtw3jqgS9WKFvTJaZpo6s8vCIk5qKPkx14EIwfqS64oPiQs7iYobhNIXdAhWU
rextG/TqQ5zVqGU7J4b7ktQnJejqkzySjWNTiloNzeE+XqdEAKk6FpglwfnS6rS9BAN1bFBu8i01
b0KgnnJurA4IGv6P/Hp7Iv4euXX/dquwTXB1FukDIsGWcOb571+fwsyv/9//0f4vpR2OOU4DjsQ5
dNSHOo9+SLjDINEPMwRCYh9ktxjZmvSg1wwLQnUUFNNl8JKRBViJRm7A9DYikBhBZV/Lrm3ol06n
IEuL3e4SRzH20jwuzqEh/mQFr19Clbq6BvO1ja1O8DWB67Cr93A7Nnr/vWlY0lvlFD2SCLXWYwUd
hqrdbF+0hHZ9OKhn3agebZEaO9mT44hwyYSlmLBKybg7IRuLqspb3mXkdy05tPJs06gEMzzb7p/6
KdRPLSQF08ibVal3YhM2biDBgmIjCu1ToJLt1qjRPCUV7uLhDEmK+FoHufM9cZP4NI659kLZhbPA
Aq3DB5nJqTO9tdqM9lI5hC5sm8FX7D0VND1GLHOfuFuyBjjzWfaoG8+XwjL42s/aHl+Kiqy2r9aj
Xquorihsi6Z+/GJnwP9U9b/WIXJx9PviiRo5bqKmwd+HxJP4GLYmZDJ6aTglCxGhDfK01FuATfHW
hMXyJzzss6cuVHapV8WgQRnqNTc9KG226ke0FLPILp9Uwtx5G1BooQfpJhFsnBtsSPaNgzMmC8BH
oB/Vc02BzAp1brhW566RROrRTasnWG51qFenbMhS9WG0jQDXOpo6p6QgZXe4YS1CMDczLUImjnsd
G7xpk9bey56KRP5aj9jHBRgzb8yax7ndcfe4l8xQdO9uida9yVKaMG/Sh7ZF2teWvbnRx767yWpL
Sxh8rdldyTT95OSPDtXHj5ZtXf0JrNqtjsS3wEV6IYYvoakGz0mff0GzX9x6mtMg96ypxZCTBD7E
znY1CyzdsKt6N32RTcKGPUNwVBL205Jg7RUjQp5yLCnytkbqM9gszHEBAiDDWRGZRmku2enBqeKT
jonnKm3LJxgeq16WtI7cPP5jXWHNEaCPF4ZlzMtTzfqHCJFPZqZlm4FozE1eWpF/Lj1vgA3T1hds
9rJFnWvdnofnwvTN6YejRd/yzC3eqlZDEqpRAYRgyToMIg8grZXBK6HeI9VDu0nTive8wsO7qWLt
UakVrBkCx+L8yIKlUDx5fqO9ObW2KiwMs9k52y+1leNJpqhvg1eFxxhe+9XpbP/sjmgqZE2s0rMM
zsYM64u5JtZOQw24n/ZnQhUqFqm58jaBhNxNomyWfaMpbxR9nCYIsQ/uFPSHIoLYSKQaBHiiTV9T
lccVNkCvOFNUr0PxIyea9gkQAkGaqXnW+OVB/WreppqDlfeufBDKblu13oYq0ACY0C/c0D/cxO2P
N3HbdPhzaIJHlYO86+MXNhw0XbUVF7KIn7bU5E5/KBgAvTokYy8YPJ/LwspfWcglTwHCHNlLcst4
KXERn6cwayrgUs5YuiZ5JpGy9UV1zr2uWftiVG5HWMqb2xRwXO/E46EfDMy8qHEbDwls14eajS+l
B/2hVVGXyNWLgsriio9EvdE1hEKJh6MOy2xy6MW3Lk/HxTjy3MkyiCuosH6vjrCd2N4TXdrcqyY8
C+QHO/14oYjSWdkO2vbQ1Np3jBXx0+sKfJ77ZH3brbo6ehJdTPEGMbp9olrTPpVzY87QzbLB1yGc
lhElli+T3bsvaDe5qQdIDrLYfWm6gvqAmV2Riy///pf6mLMBA+WoDrgn/rONv0W2hE2c02lABbsu
Jg9fb6VgWWBk8ddbYfi//3O6cPUP31m0XwTR+M66whKuoX2M6uZ9p2khvtfmmIgzQHOiI8r31hvB
sbZqf1UNEe09pL5rqjKSN8ceX+QZBHNB7ir+Wz/b1qoC3WGhDKe6msYZuTacjBSqrtplPBuy1tx1
lkshY5BOX1rhEX1Mm7f7OEqD8Z/Gazsw1x4pa4j9Hl5xxLZ2zhRrL6zbu7U3qdVK4575IuDr703h
swKauwabn0ua6YcBWMBBJEjuUndU9tZYsvJi5YjCe25qzRy2pdmsZW8UsX8YcIL7/RQ5I1/827Qc
vP+Y+zmm/Ad8ZNKBXqG/ze2Kcjtc+XKS4kst78v3wuzfpeACaMiibibvG/kfYLgEzJ+mEG/jCmrw
HmKORbHw5C1Du1nX1HkeyZ4Hl8BHFvbQ4yn0QGobMOEcPY7mxmPteqn9TF1j1u48yLHb2Zk1Zccx
9tdy7H6y/IFIyg5hl/iH27ny53UGS9PYBXUpT87TlJwPNf7dxkS/ziLTpi//PdfHrjjL6tfAwoap
SKLpnCG7P1eIThZpAUGxTKfXKQ6dZ13Ji32X+c0qsrP+a9u/YVnlfxkIlK9r7H63lOR2b8j2dkbg
V6fA8FDNOTXxcx9O3hQJMNVOUi7ysR6+x803VwmsrwNBsWU+pekJmFMP4RMfb6GZ+bfIQ/jt9t9L
HZq90QTUllU4v4RAs1dEWyF6kT3yQKmf700ZTyQw3OV9xPl1QlOThTFZujzIWbuJht9eOUZ9iQ9v
pBL5/MtEpLb8C0Qffb1LD/cfLE9Lwknfm3n0cVyeFmLOvaogaeC2zbuU76RJa+jGyL53URx6/0PX
eS05qkRZ9IuIwJtXeVOSSipfL0RbvEk8fP0ssvq27tyYeSGUBlRGgsxzzl57qWuqerT1oH4xTLRx
oWJ+aM7UggclkecLvf6w3WWQ7qJs6H7EfYe3hmk5ZyI5/nGoMDhLnSL6THFbkjN0jPfQty6nMXnO
ck28hLnrbJXajXa5UfnPxli/2izFsTV3IbRMdfxkNqLYJ6MDo9ZXizcvTY+K13rf2U8BTvebZB2R
OryU4CftKu7e1LAsNjgklgcev+5jNGr2Ii6U7gfw05VL2OGD3VSyLrrKI8Frgi7vQ0pU5hlxvYuF
iylYmyK+R/53UnU3PBll161M4WvfHOMXdfX9D/khaagIv2CpKOa1RL8e4jH+EIW7kTMctPVAFATm
KXVurQMdEx+lKU5mlPw5NORstv3Qfr/31yxH4N3+ndKa44dwOnerusa/T703batOwW9fMogVy6ZQ
ooNMSORhf2EpPF5LttrPdq6tZbdve97RwyyANb3XvWGhF22SvMy2cpTQLr6LlT6cvkb1V3dMk9fc
J5+vGu03OQnRo7FT2IGuZDOlhH/ZWnl8sIy8Qzeqj+vUL4tja0Yh1PHILY6yfT/oMXEstHz58l8T
k4DSK9nGy4kT79O/XmnAaxNzoh4uwZpisNpVUbFeMkfEhY1obWf1OkJNPWNDyvg8iQ1Tt447iKtO
gK8Z1QYQfQJ1XPNorHZSXisUfW/is4Cw3IkvGhIj6i/UdztwwFyUXvBS62B3+iSZLm1QGxgWhuEx
A2V25D4jth4loI+O1aFF91rzJUDrsWgzNfneEm0qPULRCN0esq6rzhoAp6Uy1Q5EEt15aIqIkssO
y9dlkIyE6++d90n63FnGItlncfYg+6mRLHagNdLhSt73CSNlu19VU2YerFilvDUZTq3dDqd4mn7H
WkKS1BTdGhOR/pC1FELpeHzxoXRCarailMQyS8vMiHhmmSbEHcdEXsJyNvDVTxEDyaqc3RSDy51Q
DD0ThhcP/oh/DLhI9zkSffuI/Omgpob3LLuwp0GLMD1r83SevQ+Qev3L1+yOSodpCr2jbPpKTDlF
E/c7OVchk79JsWNby3fycLDcowWdcEPmnSzyIA9VG8QL+VbjhNwfPe9ODsrzJ3dLyCb7+ikGXZxV
vRm/3thNCSz7ojTWOmvz42Q2BKaLh9DGYkc2ksZOlnlql3vZ1HPF3zVmzq12ntpPY3frox9RhHBS
9lQlpD3TrfxDMPflWdZv3SLBr9wxlJOnlxgCJjCpkLc+pBN4CatPqEduOvTVbf0q8K/4RQJ9SwWE
8ZkQQVyyRZu4fcXqHp7ktB1Bq91CvmaLNummn3YHV4Bz2KEgnKRC5qmu5kKpEcfUPucrQXK2xDvF
qz/8okD6clJswzhiTI8IyFcSZDkU/56/e3GWn7PJKs6yUx5kk5BW49UPUVJtyS+eXfJivyuLICxY
AkwysVwf+BihoQ+6h6HqrO94tWHY26fT+5BAUzdyx3i27apeWX2fX5veoUrWSi5OFQY3s4oXQrey
dx6oaM0qb1p2Is/fE4doLXpmccBNPnsnirJKzTJ9QcpknXsTLz551jBG2SbKRLuVZyFhfCNSZhFU
Mxw+udmDnBVRv7qzrSImWMJbdS2hX6VJFXgPSffm5/+crHhHi2/uUs4yC4BzYzdq+69LE68JBgEb
T+Hrrrjmb9kd2BWWu25KooCg8w7bt3bls6mFYOUh5QvS6uRmHf5gBU5GTjziSRMlLz21N5hqsUNo
Dbv+BlwjqiLzszdxKaSuyCZ9UYrXrtD38ry2ZUPdK137AOsrv4L4mLlRdf1NkBZdKFgaPpbIukmm
slyRV+w8+xj33HT6NklJqmhwKooeGH7kKWhvJvhnwjN2GgyK516x021S6fgPR+nw7LdW/KBYKr4M
82hR9P0NvOuCfECMA3SWnjyrM85BewtyI76EBbvmXoWlWZIjWPZZVb+GOfhID/fMzzEZX/JySn+N
uliHFb8lduXr1CJ6YSSxsRqN1r/5SH9zzLxiw/ap2Q/rjTVh3CbH0rmPOu9l61EuKLuGIkQHifxs
KU9orRGzMQgKy2Tgr2G2Q/CB3++fV/e+0PmnT46WU/zveXI0n/v+M09e7z9X+b/m9WymjhZQjmUx
iGhL5kzDSVwj9alRm7awypgwiRqeEr+Fd5BwD7jI4aLaGOSiz/ce+apMyqeqrcKDbDXyGnUoqFMW
Q735ageg5S99FGFN47gawgXeTU6XA6FwqPPo05+y6+ttSUSn7Iuw8J3f/98/StBtgobvC5/3Pz+Y
nKLW3M61Iot3ckD2yffxgO2tYq2m9ED+Ql+/y9/f/H4ZhRTPotPMfqv3zms/6d33FqgD0TXPvrbp
qB6mIB3XtZEan5r5U06oqFpY6R38f+4zyUUn37gMrbz7XhbDzvEG9a22oYp6YWPtJtipz/Ol1cDG
gEFk+sHzAvdmXmUYSx4Co20AmnTTmthg9FQoqnOzv8aDORB2H5fT5fnWRc79z/myKc/3ngADUrVm
mMRg79f+c66cJy/wn2v/ee9urmzgySp2QRVZV4uCpWMCe162XLwBrmqWYzkxaMpC9nmgV69+UNV4
Z47BWjblwcS+m6h4aG5THHniZRnW39zOSo+qluNTSWXWquwC/SQPo9Z6a33wcHWe+/TKN2bBhvpn
OMHfZ5GOGKINSeCDoyLljdgCJ0uvsr65BJhr/ELHgXoRTVTlkW9ic0V7VX0NVI35QcG69cQu+60c
tQfbDb1zYw6rnkXHV6usDPfctLWHOYpL9jIH9iinyYM5nxAX0XiodAXhOK2va8wn+F73SYgJOu3w
SoyKZ0/sRNzuBDadrIjXRtR7v5Mk3yV2o/+qbeeoeXH/s87qR/iP4odRTi9iEOn3zBq/RTxiv7Um
xJ6Y2v4PXJCxpR1I//ZBPlCwUdhvlQ4swC9L67UCKYO9XLOMQKRSUsoDE8aJmB6I4/QvkRFOCz7N
2tFVnP4lmHCXJN5qHeSo0IZqOcCu3CtWMbyolmGxFfQSnFY5l6csHuVlWe/kaJ231ooyRW3bldiz
9O0cDMb5Gs+YEvt1WxP1sq61ZK3OzchzwJdReG+eMLKYe+Th64QUG6h9GoS/cE3LgRp+5rgSb5Ou
d7b5UPnvaVZQShp4n0bjYgnh1lQ0e7H6GoHw5N/lfYZFQ+065cSHqY3rZyvLH6vc8z6TAY/UmvvT
g49n0G0MUOHN803oO0sTPzB+vXhcmnbsz2iQaVMPaXoBbpNe5Cv8JWfDJC1e/WeA7aS1DSpMb/8z
YAypONa6fsiMViMyN19PHvKYtDiihlBLnD2yOHTPFpkZfabJNoBvH+C54g1Y27NvyN9OOUkO9zaW
vmjSuClzO8xTcnxlybr3P/e61JiqBUG98uwZTbJNQtPdRWoxPRlu/qtkV/pdNRSKwBSepa5R7src
1bYhnLIXQ/Nutul636kOThcBNJ0b9b3kr1yv39tYLVzkgUUQ7Ky6DXZTqw3Bup5AQemslNcwvbVb
W9nk/lRj58OmfubJ5z57/U6Bv/acUCC2KRzvZ6u01YM8DD0gaMl2RvJlrQz2KUs5oBTzylSO3Cfe
z4tcFbeXctAX8gr3gXvTtTN7/xUB7HP9GogA0D8wuJe0V6hhyVzrJdWhA7l+rr5wu62WoZ5jPmb0
DfnusHxpjRasq9XFLzg7DEt38olqRhhhe0X0oaMeXXV5iE4ZMQ7ocaWZoK5ThHxwYnX88/K/bZW1
xCYYMOaIlrGG2d5MXsYIzMD/IsZUcm7eAc33JhrmamXgubeclLA+tFDdDrYq/rwK8xFT3mEeuQ/L
V7KvEcG4K7uD00wWz3srwL6ZYpS8axL8bueXXtOe0HZXBzWoh/NAaIntXG6g8sYyCGJfuLDsH0HL
UrqOm6sR+XzhZkemvnbUF8VA+VmZpf/Y5Na4UTvLeTDzqtvHbs+X2kuUB9Xr+g3sqeiKmWK+GoLS
emG/QzWL6UbflNB4pPC8xNtkdrAszOLmBVTTEIN80Pu6gOA2TudeVXgo05KH0Exhp8+ptA53oHRJ
8S35dl8r93JYXkTwoMbQ6ip7sgqMCxXsfLnmN5B9ftcVKzPiZ0tIqV4RDAemrZ2d2PUorfPnRaF+
duZDahMQXoCTn/Oe3qqw7XyluLGrLiY7Bws7eCg+hEf9A/vupSs69tyYu/wZGVMK/Nwqxud3nv2v
E3Wj7Temwd7mPlteTE50cpjtfhcVFKPxBve3GubLDEDQdnZg/lATNTgJxdjrjvC3JWuYFO2CtSTE
6V8axS5uQO3rY93GP1QjK2+6PLSaT9gOTyg5Qw4AZ30yQmd4kF2gIGBuh3Dhsrg/3Q+D4/3ms4AO
NrM6XFWzYFxYWfNnihpNDQ84FcPYEDSu02Y2IX9ff4T+QPEhXpVpIIxHVIaYwoh+VntTMCebcgAK
+6OrTE88cPTp1cqt5zgSPvQyQHtLK5qQRxJqxazLVI/sMqGxhllTLUmcg7NN06s/ufbTELb+sgoF
OXC3cJ4CGwdkdFf9Qo7KQ6P8DDzEu396EEorItIBmDPfLoWFlQ/lkW7X1NXSBiqXaE/yWt2UB0iT
TVKT8ztBC/V2RU0s8+tMoEYk/6ptkujOAUDqn7y0TE7LQyKMLseinGS1PPxrjpL+QtYTndBPsr5F
3rpry3L4wCFyKFvx2UQoseoMM6tocMUnHIQwKvIPkHX1jhxdtYHnLT5VBKaenTVvwA4xhiHxxm2S
s82SAo1UVV+GUaDXEpaBwJD+0KHosUuUpywO7KNbVuEqnXk/o0pV3tAmCJuUNmTx7BQtHmARWrKe
hfCDUWBw5vVwPICaWWvUpPa2VvXoPQsFYorQeywKJ3zyemrI5u7asYp9h2vHSjZJzxSQZD2X3Baj
TU50WTivVlzop6QUsOjmbhYd1ponMMJ5EoNHqzf8S2nm5X6Iqt8orpWL7Eqbod6aTYvMslPi88Tj
+usAayTZG4n7dO9XWrASC/zu/IfR+H6fWhkwp+9N04ethcnB8X7m12BkNHsza7dNgQNzW5HcZDOg
vQ3Fxhaq/xpVcNJqV00WriXUtxiV0tYUtruWTUHB7kJ1iNhMham+uTrVZHz8X9zaDR5H4X2MhpNe
JtUUq4oV57Uo6/5ouP5754cusvzGvZapKUj9R8NS9pnBuPKGgiRM7nDbpWDkAY26ge826nrZlAOY
uG4DTH8XFik4HUmbop1tQ+VuzYpx0bRCP4c4STGC7u7sUAFCRMndy3lyNAHcQVoRFFnuYeLD/7Y4
jWUYHdvG1TdhKKonhz8AOZQ0+VlPP5oZO51mxg9D08vXZkrwq0UW7fVW96lN75L9UvTsqZ3Y1o9+
WUXXzhl44M903azJPyFUqU9WCqoUeYWybrqk20yl2m7h/21tENc/jcz/7MzCfin9BJ2BEuXHOnDS
swbJdIUkimr2OF5YvRtRz6hUfKw8i0r38LdCIfQpzoT90lbiezN0+VmO9Syo9T7Sv1oQNl9Uc2Tj
OZ9ndSCQTWX8atVmc9aJk/mYEVajtyEHzQ4pTGqqg5UI4E+gGldlVIxr1YhTQCn6yYROEy1NbK41
6ijSPN/CfiiOvYkrNWYsJYF+oE5+4lirAP+It8LrBJFYQOByVPDhSJGZXBzb114TfyV7oeRY5yAt
cF4SP0Vi+s96IShaKO0GMl9ZHowC470gMtxHiAr6UrXH4qMLk6s9S4pbahNbfch+RgWY+tHJKVov
I2vvteWyb337Q6vrguKJPt3KporXaltY0ZsXquIQtfz3As12PhxneKOYPL11SQgZWwyIMYfa+cjy
BOdBsusnw2vErRfTqzH3w3SzcGSp80OI39tbRnTSh/S5JRzhbhQnnS66HeNTZjTV1jLUxl64Wk9n
Vt+GKQwwAyuXwwzphJfUHoKwfpethCAlSUGne9QbEFqyL0qU5nHA02/TOb29TOam7DPLrEHgdgtG
06JsIfdOwlaTbYfJ3b7UyVp7uEEsW7ZS35Ep8V3L7J+FC/Al9AmTyrm9Hnj72p4/1fNcZ6qJldfh
v+biBepxX1Uw0PXyYzgX8hMF16jknKv7KwCKi8QBk7dQkxakSsVywqwKdfvvTrdcxSb7WFEO0BD5
dr6MLZ8RF5jhOQ5UdWc11rBXdcM6WUGPFnDMyucR6hc1wnH0XVTTrjX7KljAnF+FSBsfJ8X7PVSo
roKu9va+1vzUqcogqFdHa7eP3FOozDxI6s8tluIUUbWZMjwaQw58KSr9pTkj6iNyAOSRW3cVSES9
0Wt/2t1M+i76sbqONcS0AkOcVTP3Ccrq2a/7WPQtwrrLV3YdDS9d6iTLyBnqQ5h3wwtlBITG0kzb
y9HKGTwiD9goy9HIxDRPofh9J0cVYBirUAwwaOdLeajj8FA3g6/m7Di09ouk3cjRMNNrOM6Ru/46
t8+VTagO1druxx4wXcX+Xp38Q9KnykG+kodydP1DNR8afWQHdm/f5/h2MK4zzM4XcqIcqPxooQql
+eabABDdslefg9QwYBRZNWVqONMqhnCXSdyW36pqxL5O1baZFbmbrqvxcCIgdtTLOrnhZPnb4J/6
zVRg1Tee0V0iT09AnHj5Uo/M4luaOnwoFPUpJKx3UGtM17EkVi9VBbChU6zoaATFn4OwRb3v+g7o
6BAdu0rgFUDt059R+UqOjE3HDV+erKRJWSzkUB4XUHIjbeg3ER85wHZJuIosqMSVabcrLxmbvWxS
mv4IAaG7llpurijIJE86ZBbrnkTsbaOxb1Flj4jdsoNsyYM3ROXKyTVrEyIYuqXCLG+TtbpP0Agl
b7LMNr76LCu0b6TyNiaQU4o7MZNnSf7QYt1I/i17Td1wPAWmyUNg0rJXu6CwYTKBEslRMzPGvVe2
1lKOJlrubq2q8FbZINiXqE8AK/RDOh+yqfxzkH33pnz1//a57Ep3KtE7LeF7Omoie5j8NNuxiDUf
/LSZicaROLWuLbZj6bmnaiAVQtSzO0+tOmyGAGg2nxS+dywzL6RNrLUa+tXjgIZyTUY2wK5riJHd
aNq1JJS1mhLq/OBnQ94GPrlxbShJugk8aVL8YIFcn8++qvyYxpE8hhMHb2SlQpzwUOZqpuZvXMT8
R2hl9qEH5rIdA0e7xIJMYhw57Yuf4F+UxE3+HfzPHuISequef9mY869MW//cZ737pHSui/uk/ogM
vzzzBHOfgiwi4GUr2UYOepGtP6D7/C7ny0OqptuyczB1ni9RtdwdmpLi5sZ0wLBAbY+wXL8E8yGB
3rNApmht5QCxSQrl5in3gXufHCiF/88Zk3ZwoyaAv9kMN6OGpVjAydkoU4ELoN7iZMCO9ALCbbyF
WavvNdKjCzl5gCZ8Rv51YYNkhmvH8n+KzFN2A34jl3YwVJZRavZZek67zzwzOatjSJlxE7GtNNoF
dDBnp3pxfJV9Jnuj5VRqw0Y25UArnHqd2p4K/oTT5GHIxm47ZkZC7PGfvsJIeKoONwyt0McaEzah
3AePkgzUFTHbrb9Ny3ZITMIKXOoq0vB1mBfGgQeGk+FyjPjPCur8AddmzIUT/mMkU6pdMdTxPocr
gzNPFay0BuVnkLUnkG78L4SXrXVPQZgiqFNfypcoBBtKqkP72WNt/SAlH5qqvqeOC1929qToI+Or
JQUfbjZ+tcKiYOdWTPBqEEYuHLsxjobm5i+NCjic8Lmxt+amSd5/JTrF28pRAXdwneuq2ARjpa6V
wR5RDmb9Ah3ydI6s0bsFlnMZXDP9aCnB2BTuhOPX3NQnsXHiTiAuSbQHPyYknpBnBj9gKg8990K1
CiC3dpO5GkLRB+QC+M4pBhWyKtZ1PfU2v51O7Codpxql0twdpMaYpZ7xAUfRPjSJWbM9LFRWwnA8
d9wg4qucwooX8o85k+Prcm8Vxs/AjLAwJptP6m9nmLp3kwenBSNPAQFI8r99Gvs0156u8hTD7oyN
ohf1qlc1I8dnNt6g7NMvvSW8W+bgj+sGzbCUkwfRawc2BDgHtqjcSazqS0Bw+n6amwUZ7UWaWPlR
jrY1Gg0xKS4Kekolmqn5DLrUOJttFVNwGp+bOtEe4eeTvEsoRoLCsVALPDYdBEgI+bOF67jmCw4B
1sW2k2+y2xzEuIt1F7bVPAsxpEEZTvzRN2ZNsUryQnBf+4Asn67DNhkoegOGqFQ72IL52gUDuQ9S
LKbDcHDXZt9qH301nezAsJ8ErJ5Tp8LtlpewgsRaTI6SnjOeQ7f/79Ii2UWGsi3UPlhOYdWuEUdr
1kKpyubCDhqgOR4Uaz1Wm4vsk4fSjCoetllCUV1lhWudOgegmThwl4YwwjUQJqTLeuBuqETlc6lj
nobpxs5Mm+z3/3qRWHX+uxnbXaW4/xlq5p6KIUzVINLibtjMyPn7oZ7p8rLZLyFgZl+v771ySDY7
DSlShufDyqcqYkCC8M+Z96tVq/s1JLf+fvrXpPkaxXwNq8hQOJZqtR9TxeDLYjWv5qiTNtdt5xel
WuXQ27+7RuV50oXvcezEq7zNg8e0dPJdVHb63lLU6BwCSlgb5aEFEnMw0DUtVH30qYho2jPPqpew
Uvzn3FXVW5lhhBBl/rOcoOiCRUqp3mRX4nFDUdvmLKdXiHQWIhytQ+WQY2nTjoSHmr3kI4Zg5RCT
oZ+beotFCV9pAptz03dq6+RL/iitMPKqx9YZjnKsHY3sqTVR3jaT3S+nCJBMmT6jt+XGFDnbCDnj
Vc60MYHlET5xr88zKoNVsYiDJH2QgynS5GVlxcGKik8qdmLqco0xsTcUmMePFnTgR1B86dknjiJb
HY8OHN6p2lu1BE1XsjNDkgCoCwFRozunrKzxLBoD92SPTgynyfsm+6158D5DvgJ/8GGaitjJll9G
bJoyhKWVklJvLzRipoUCIH1uyj5D1NjVAx/foK2j8mEeYFXarACSx8teMaMDD4SevaaGqwMGOA/l
fHB6wfMtakvtiFQH19zeWUF3Mx70LmxOjkqx2VBU9mcAIB1RTPhTpDhJKqArbh6JMuA1YCFUW4mf
PVClwB6Z0gb9YXLc9h1Dt4ZMfGAdnXnPjW2dsuxI7y3MVMWpYbCdPcaqc/lbm3xWrkLsLE6foS74
x7CjMC/W3OSzN+JfJvjcq2Zl5Rk5ET6J83zPJn3QeSn1WZhVL9Nxds3ulSeW+MoTEoK91db2JZ9b
KYSJVdywa5MzXK520EzC57I5hpP5JN7ka9stgmcHwhqxxlw7yL5kNqk3rbZayYsJrCIvYxYc1dD1
qyV2DFc258VZvq+IDH9FFmHayFO7bjfoE6nAEat3hwUH3FG/eUVpRRqxtcOzNwx8GbP6iKNqd5Ut
tXhsElsQmIeX3KYNRdkqawRtn2ph8ib4uaipV+LHkHvx1rXxBnPVyHhQ0QlsEif28Xoa4mWbFv1n
pEVnBH7UWSnKL7b9zS9DjX/HiTUeh9ld3orL7DGI/fSxVJTtBO2A8JOOUbzWjck24JeEdsho3+EN
ro7EtqhydHylfmXbaDzqRXDJXIokU6vuTmZLZZscLJ16lVZYQ2QtStjKnEKqm1j2jC1/92TukwNF
dGmTML7KRl/NeL4Cavs8XXZB2u02uZVmqw52GY49JFSgFbYYvv69BvV5WzEhd8UUpOdv7XbbTkXi
x0PuMaij/qXI50depl3YH/cvYZK8O3hl8M/SupepSAJQG0pz8ub8qOtCbW4aQubyTPbR+gL0RX2U
p/oeXyNs2uHezecWTjcuu9YPltjPUyAUh/VD2VULotDBMR4NiN1OWBGBJye2KMPA2qDtnYXVvv06
q82XOSqD5yiuBCnZzL26udngyCvUi6W3+sZQCE1qbp/sqhJ+DnJCfd8aurMfQWTjTGihfxNqhSoL
dA46k/bisZNeu5nQrlSGYRrPrfyZ4od2SbBoeq0mTSVt64IaIN/H1yb2HxFDdgs17q+aKrJfdhBv
fWIK4UIJP2AiwVLw+yskJA2jmaLeaGjHf7lp/diHY/vd7JpfpB71TYXXyTILHeUxrrsAnmujrPIq
C66yDzqGukXlFSzvfS3OEEhf6/dGTwM49lphn/V0+LrIV58b6EtbJdla/r2Sm5rvBHmdg7yuPLBY
D5F0g7fyfVVj00xdtYuGf80irgSFzVeh9tyfzQyqjnQk/NoYG9fQ6lFmZU6w7uYBsuuEb8tviilU
SouG8hBPlXfzVOWnHJcnTn9PZG34Vrf1dyxBw1vUuMHN9rOfPYEJSioA6i+pRuvSwrrKsTEUHR9q
LMKMCsspxc+qja9WJfa089wsDIBaT2ji5Gx5zUANd5HnVedpfge/tHFSLyY0d7yVmL8aVuMNMDhx
pKdGmYsS7xCriZ3S5qudCBPWMU49rVsd5Rmsldyrvb+/x6RU6TGwsx/33wLFVEJtUNit7n2lSnCt
jkJzJ38Wef40aJvRUrGwmn+gDkTVWUUOfj+JpXG5c6neRZQS+Qc3bX59/ewIKiGjpIQe/v4qbte+
Z16mH2UXIrr+SoWobMgLajb/b9wafuPyxjpSj8XSKGFImRYEXr+dKD7J2j3Luvq1T0NrV0OBwiJp
0j7LaFMDht1Dyqr2QlWod4VycwE14z3w9ch4lFEbVBm/KWzTPvvUGNeoC6eD0anOVZYMyRKgudSn
NmsK09LU2pV8rrZWYExvVUBAYL5C7FopAS6dcJDp2LPJd/F16dL/FriOhUI5GNYEfSgUmguIanf4
MYLM2ZNu7oFVNtO7iq1BOVPWDBPLV+R39Vnv+/E0aRR/uHqiL6MR4M2ApgX7E2p1TygNYrbberww
5+YAyO7kazXpAdRNCD0tj71t2R8nPIjFQr6UB6sae8ief0ecv22nTscla2BteZ9jKVa/yAjcr8mr
Y8TrQL6C7vHPIZ93qffmKPTp4Brx17R+3scaEV/zToiDZmQY0jrxybat7tzkSf914IHZ7DU/fL53
yVfRLCHobf17acMo8kJWHrI/j0viovJlKZSfiduI3Vff/cJfw3JOoQfjpreAvftK/4KMo/wYeoWF
qVMbaLPhSTWKkZ5ikC97kmraTljWcC6yJlvX2VA9o2IxF0aJ42RG4WzHU/UGp8oAdjrdyoR4OfIr
HzEvTEop7SXqTfw2s/UdkVDnXfNdbIDy8WUItOiEHAsQxNw/5iQ3XZhdR8VQ2/dK/eoW2A0ecoOH
e1sqzrvVV4heXEU9jVVtPxM32sj+0kP5rEcIsKn52IwTNnB2o1arUfTei8YDduGEVvpddLh7Kg4V
R66y61Nq9AgfRbdCVNVnTTKKdZ4pnvnHhOspz+OLV5vBznSbaRHhSb6KatcGlwI/V4DH/HoHu9Xd
l9EnySPfAUTNIZXv4Cu7KbeiBzstlVWq9sa2ygcE9pOHKHY+6B0QjDwNhp3qDJjuzH1EYymGMttH
2eVEbXoUrvFTzpcTiFwH6xA045ovHGY+ZlK8ekH3EtTqtDUMXyMh0WHFpnrvwsvhcOcjpR0Dn5av
URTb5rVOqQboTZxcvfqJmNy4yMrQ3uZRkL+VSdEsFExUTm7d5G+BWnN/1ozn1mnHa1sUZ9ndN41/
qAu/WRqGnb/1eRbMeItkK0fH0jIWArXKgxxVp2xTmN74NE62Ckao3bej7WFkz50ogIB+6IRRUFJU
NTd5MCrwoL4Pg1s28Zdpbi6lnL1D+Wk6t0rgGXvESTWZ+IJ0o6GwpbEocFj4VquBLgyaF+Eb6YY4
bbDx5qZFGeY26/Nk/TUaR8WOwA7Et6Bhj2bVzV6HwrmknLt+aZCVHISRK+ABGUX1GTxQdM4fZr5U
BfJmwco93no2CVt5PhmAuYYbH0wmNCIdH+EUH2XLyh3ywGHx9cazh86z435UajlRfYOhAuHRZ3mR
gP9nl+E+I0/D5hMbba2+9rhc1gihSvRUa12JhhtqSCQ86ti/dQq3u55l74+wCves91mVEP5joaXM
GLPsRNW7+62iUHnRVbX+6Ez5BVshZVnVwFXyTsk3TatDhq3MeJ8ZrKZCHhQ4UvoEY8zIeETADrN4
oILIEK26GLzZSjGtK8RYY39u5SGJtFOZXviS9ud7t2wGREG2ucEKWDbzxu3P8pU82JYzsDfzsFOf
LwTHgRuZfOnrkKz6dOhXwlHTfUVibzuv/Q5VYqsP4+SkGzfUiUGzXVnCQKw/VYG+yi1Y09fN98g2
h1/YTv7q3TFH91lkK8vOf/MU03E6DBN/Y6pqfQsC5TXoPf8DTfa0Ipg5HdJ0qF9bso2maSkfWhwM
GyOxwSGqlfKRWtus7tMPf4W+2IJ7V1WvXZ7V2ybt6rVsxh1aAFP8D2PnteS2sqzpJ0IEUPC39GyS
3Wzf0g1CFt57PP35qqhZvbb2mYm5QaAMKIoNoLIyf9OVe9UsmjBYG+TMjqrplppYWQhTnm7Xpvm3
MK691ZL2d9gxZqBB0XpTZ2yg3yvPig6qqwtam/p4ju826ceXyv2usldwAoanpp92qjV3sD0otjyo
VloH0z1M1W+qJazaPsdjIiHZpL1K20hPiQDZqlJkUWwuxySTLBKZQAtrKz9YM6YFanKQ9wF3g61v
1WiawJXSzcq+/asVUoMblEAjgHNScbJpUGhtov6orqXQABjRQjJUJd+aaOxWFRy6sxr1vPkHSdn6
Xn2LTuuvhTnhGtSY1nmksrDKvGq/oAHzu4X5QFb+dmLIHkAKu/IQ1jUmAk7HPYFjSlQb9kmMVKYp
oHHadayNt1PVDie7OMCdO2EaC/5zU85DcKfwaGWw/BdGTQ1MIt+ACMRBMNH2uHuPlB3c8YvlVdTy
qNdTNvwA7p+/kRkKtm2DgWAxBS4ZPOgmObSeBv8Au33QrSHeWdB4H8JIf0r0xDqDT22fyrDuLsvQ
3vd61j2prrmD7FiVaGyqJqtGfOJVe+eNXnix04UcqTr1O+2U8R45qlYYl8Rcsww2VEVh1tLMeCzw
6r4LPUSUCtED0tKiP2eQvv6cqdGYVPn9/3veGIw7rUxiktT//UmhvP6vz/zf5v3Vd/u3HdbbIe0x
6mO/uDKFN4Jk8/EakPJrjQe9s35zcUf/3mltwTbG9e4wlUT3qcWm1XNhRGXo/a8a3TsX9iSeZxMl
a3NpS9BhVfVuVpDByjJ/AiDsP9t+t1XdrQV6OCxb3HsTD+eENIMykA3Jbk6S5pov2ZUA1t/bYx+u
4TJgygo0gmqabKPZh4OEGnc/214BP7k0cVYeMfjQpxjpk87qD4NyxF7wNIUuFKI/F2TcEHrg7nRA
l5umYTu6IPl6SpIq/vDtdSztJot+Sk/zlNP0/flDYBF0mxXJWdqfWWPv/Jk1Sfac+qxA03gW5Cwc
vtTFINvSk102fy7KbZBhuljaA+Yf4662X33kK88Nd56NMs7r6IrpnI5ubd8xlrf4DupdWR8i6a/s
KH/lMn4eqtE9qRYGTqxTSAB1PCl7nFiwSIhb42Q4dnE2gZ3unCZLX3ytHlc2mPifcL9WbEDb32Pj
vYZGrb3HI46UfeEVD3lWJsfahwiMlp7/UFoEuvJR+xAJEYg+t7+7xMWMqk9/zJKBFSwG2kn8WXbq
3yTFYay7Tgu2GqntVS1NM7GT9Q+Th0+3asK1TgFR5miNy9F87oiAxGCfVRPf6UNmFfaTTeYHaCyZ
4ginzXi2g0upgyF2h/an44QUPUAFt2D+iUMcaaSlDrErfkS2550aM46eK2eudrwf6rVO6lG6spDy
JxviLvtFuD4JZW/8UkTlftDy5KduYkbY5U3/TNZK2wP8ng82qMMnw4zgIsopwYy2HCWKryQCh43W
jWQjk1Y/JwbZLb1wHpeF3xwf3/Sx8wBd4yu6fNN8PH/ExDY/6ErrNCCcuGnQRflm9OPGcsfqw2vc
fq+3Gch04IjvZNN2akKdl3hgyI/MYB1qwZi+GIngmsR6UkrWslUCzvpsqTER6eJVjg2BaT5BfM5P
biIyJHxwB/CAogAYa8r7SNoYqrNZuRv+M6oGKulv+DnFziEHF2z6paU17wd3h5BTjmwMtVmAIHT2
VXJIdN06p7LFMmFRHERMsmnGEvCo3z8ExLKnDinTLUa7w9dmyNfAHPMfc/QFAhmMDbmMkApPV0aD
wFaSyzU3tRs8S9QKog6fa02uRoZ4L6xJrGe8TbbzALJw26E/g6u58x/tvKq+BLidodeH1gRYUEQT
leKEHmvmHcYS+0/9CXw82XaotkAXd+XqGFs0prls3TzXOojfOnEOtI8YStgvo+8k/KTMX/2Gp03H
2+GUTE18IZTOtmiKxe+51b+Z/tL9SmXWis3Xt3oUxtpis3ydHSs7ao4fHczcEo91CuAn6JPkm2W5
q9Z6sLssohSYGseQm2qTzmb4BUkZ8v8LSV9b8xpi0vxJ9Y+pQEYhXZY9ES6/aiQOQ633Ly2qmxez
xLFRTUMuLVjjd5meHDN236vk6sp/JLn0vW7dz5hxlVNjPysvMuyx3huUeW++rNMU5LtgmPOtGqzM
sts7HmAoU7qA6NL7w3QqgXYzN30etVq6HUeSS5pvJNtbG6zCR0eQe1SXeEaNrQgSy/fZhNs4H+KY
bD7qIDIQjglrrE5IPxVXD6pykFxv3qcTROFNbidI6SprVF9Ksf2ZkUmVttslUQEJu6zQNZbjaiBJ
tHIH0mle/5muZgZSAsX7Z7rq+xyQrJEluX2m6lX//OcH377Dn88LhsX12AbwBdWMz89SZ94W4Ap5
8hozmgFv9WMMfvNYlGWMzAqSVF7MXgZA11W11AFlpaYx6xfVwJX5ZciC5v42exbVWgwDGofy4i4L
Yp5vy9yqZqCj1rz46JVlFeor6SLMd6yns82ED9JRNT204pAe6Z9qbtgnSVJS3anduce/LqKMjdp5
Upnv/5eLlpxUsJ+OpMYXCOTse4ItNM9mVeWWfzUD7MADv8026qVYxMEu6abmHZEebZ/BnN67gT59
1A3bI/lyDDzMEzTXoioQhsFjS2i96uTAZBpIwgPntPO0wScAmssqd63wkgCBu6iz1m/FJuql5v4o
xrNnPVRVmn2N4/5x6aXJ9e2IZvyjGtDhJa7rZBieE2Et2yERziXrouLY5bggWCzTFzWgpqjJZq2V
T1HvPQK8xSdwMZZn/B7rfR8WAnG9ILpSmxpJ63Tj9xihIlPk7s/ASfHSKUGQOfwlgj54yNopfeEB
rU6YG3Qb5e6DQTjLrp++hJ3/p38qRvfg80Sxc8Qh8V8vQzsa2NItwf7zrXh7a6r27QUZ1FjWRvpI
HUEqQHlzP5zLNN+NBP/R9rNJznQkCdR2O910uzXW6vXrVJt/zlRf1NJHwqBb2ygvoCcabDu03VAQ
q+avRpHBKsbX9F6PXG5x7qhVJBVl/hrQWx0PqoYFt8rH7ZgLn/RSPH8lcL7rWxQveiiDd6ofVUv6
nRGxqr659dciIAWz/ADBCGoc/diVch1R/iPYAbtnOZCDEozbxLwbA89o73yy43fwashGL/POxgl1
NfX18DwW8FHn0X4ryfFU6zzuvyZxgwNYFfTPMSz6veYhdnUblWqiAl8BQY71OYbmtdEWAyQNeaKj
Bdp9hWPVdJ10f1uUjv1saZ39PLewu63as06qCfKn2C921W4GM7KfSdgVK2fpnKOnE5yyj4F5nWa8
1Bq33mX1FD2LrkqPi1YHN6kmqJ/lpvC6dpvDwyNjNqJ2WQxvkXxDRqZB7tHO4h039dSc/MCcHnFe
QIwCz5odEg7PIqX6UxWp9S7Et0GKPAet5RxcUN1b1fQr5y0eevexwPvkIcbXZqX6BwEZQlsy827Q
UT8xoqo/OLltHTMr/6FebJ+v2CqljJ87dYM+K1/LGWLnXNriVGddsgYgNZ+HXIZ0+ncVNC/Y89y5
eFptVODtFmG8jncYumfPoz6Tuq699LlA6W8zyrNZ9qlRbez+nP3/zMNA4VHMMIWquvO/GDZosDjN
f9Tw4Cip695D1sXtqSNWQgx7O2nVjDJVZ74mYeSdcGKeVyriujUnYlYbmcS5WZK3QM/sTWJQ+CKV
GyAjQ34QpVz3Lews2OOm8zMsnFOfFOPeJ0LfIAaiQ7OcSP8gaZCfQc51CBByhtILPEh5ppEF2GBG
d48UVfMaI6uk3g2zbvibqu/6OwIQ+o3xThklq34dbY47uyoITK0E9xT+m5H0BhS8K/3Jml4wuY4O
fYHLj7/Uy8s/Exo//VrG2fy/TejCX30yLPfq/sUdMd0UGJft1f07W0F16vq+XH3e8SibbKygxMGh
Yy+sW9AxiOCGnxmbtmOq26yNaUdSjaLebxU1dh3CVQIaWbtLiRHXmoOfU6JPDsSFDhlxKkI58RKO
RVnw0PR2fYI9hcQ8v1nkGM5W/S7m3G90ETRo3wAzzoL0SaH01GEYgefgWAnbU0L6hEl9PxF2/X2p
8XqUCuA6e6ZvmDb6a+615KGeEY7QnNjctW3FohrZ0UplGyQs28qcF4va4UvmEdRL3yjV6rtspf9H
q9KyZZfoVrFjS4kWf/Gexnl2L1MGlNd4//sRyExRJv0OASIW1WqaVkU/dBe1xnIRdA0cE7MXo9Rw
J5FmLm3dtLdD4s81aPZc25uR+NNnyzM10EOH3rSDDurMkH6DTeRf0Kt+mmQLo3X72XfEdQmW/F51
BRHM8Cbr7K02J8UavWSx1eIEh9jZGOEfyDYcn+CklNEt5R2rTtWhcLT3JvPrQ93gQTOxZq5S5dLx
ucn4HFE7jc8BdYZhEoAWr3ikzs8SjISHuW7weNw2Y0OysAyzA+JG1kGMef1oZ1a45hYqfiakkOTT
VbUunlJV6VzjIPG3Eenot1qLofEuWo9yV18ekhw1f3LtzZMXjdW+FE19N49+cj9TMtg4i96916b3
FndW8Mtw2bJUs/tdXZRP01dzarStShuEYmwfEHyMzmkZoutIS3WpQdW/kIobVQZCjWIyEJ1ln5pR
kT2Cnz4UWxWmfB50gn6W8P5HEw3hLYZxjdo845pL5aLypw/Dr+6M1FuerT4uH0CkZViIN/OHozv6
1mybYYuRi0AnCqfDz4MnXQ2JApzzhA/FP2Oq+7MZyFnRULprLSNiVAOln3TE70Gx4W+3su3C/2pH
PjCSHNWWFmvFh2LBlD4UlfU9DeaVhzALzljYNxlAJiMMOZAs/6cv7U191TswtcoOVWYk7MxXz7Lm
u2SCWK4cAQLZ/Gv0s0kw9e/Jn9fWhbv1UR+4KE8DdWDfPRaB/vDZ09SWvbcsXumGZEV8DgwFbHqC
+37fW5H7ABAIL4OXERzcKiWxfupks9HMYdemSEHrhRG+oBrsXYokfmlRCX9RXWTJDwZQjOttvj9T
TIN5sleDlpjtoyetotUFttuYTwjCqrHPf47KD+S5KJ8es65bNcD1Eb60fuco2Ia+kX+dSFCCl0N1
s6NCti9ReAAIhFRnSxWTv32evMw+glqENNkPQYQBUmc49LZVo40xmBeDEt0oKROVpFGoLsAMf3d5
dPX/zBrS9Ad1Xfu8ADR7qhFQDmszf7FFUrywNn4U8D8uqgstM3tTNViXq0EDAyLg3oDxqDQ4T4VO
Dimb0k2A5Mp7WwjqiVZvHxu+2Ls3e2cwbNWT3pJ5NAr7pLr5WGTL5UV2HV2RCsIFyFjck2KBABf7
hiSPfWdJ3ghCm7u0Bd2nsmEaAOTHIrCAtbi1dVDJMTWg+kxztg5+ggB2W6ACNScLcLIFDy6Z80vr
HvqRPU5H1YSoBa0YemMw4qv71zQjgiKjplHz3tQZfO8CDAQ4NoTnXWg/rQvXvcscd5UQNf7oYPxM
Rhn8GmZUgWZAU74O00WPwOgDOx7vZttdAZmxWAZR4b/Hg2uVQjeNKTC1/3U2cY9oWhY+875uVxEg
tKtaTDN0wVeJNaVH1VQDbK21o5dF3ypYole/SRDU7hMbCWTCuTX7M29vLp2+VvGmVfvRs2fg/xYF
0YPqSt1LBpykMxySrqJysIYE/b3qRnTs3PG77pFoLZYhegYSHB5BDKV7nUw76Q7tWpVGvUmHmrIx
Eci93RUYMC6auzUmYt0Oy6ZbX4KJIkVsQ4P07ZVnNQ/6fLzOHLx4XeTKzlqDeDuRk/mqmtglDrf1
93NULcBVvLJ5HJqVozI1Zs73ifv6lyhQ9FmDSy83hunOkGaoeCJb0D752rRbJhdMpmzpFNdPM8S2
KnRwWXXw7FG/5ecB1M/WErD/Pn/3hvt5t/zSTCkfEonSO8YSbaWP3dCtHD30NwMB0Io1qVtNadY8
jYAC12VTaAeVq/tXU8acqmmAXEXjQAsPiGkTlA6DcZ6dzDj3lJP2XWd9VS3Vny0CowV1mlMMHxdt
PrnS/znQ0OLoRFltvaKJLk5hsVtWIyhZBFuq2NWKRwJ+nywzqXgmmIJ+myRQN9g1iFdrKrfhaLjf
au8xAMr1qwnndAVy2n2NgfGxESGqSarAOE4Z0iMDOj9XeFDkbYljPtIgfJvbyr0n1TptivA3lSyc
nf450bTf3PMi5m7+M6SBt+luVF1sCpvTZHKnLRHpdBRoO14hlnlURN68LQ+d6M3nmtju6ob2V9Xd
p2O3H5og3bWS7pvmWbOacrO8l/jqNzPuAGqm43vVFOWdqcEFd32XpAeY2ABTxE3ex+5d2rnWS2j4
Z03uP4vBMtg1NH/65fy/+meTgDN3rPp7G1T8zSJ89QCouQ4rZFm36WpgWT+byYSEdDEa2y6MqFZJ
RWkS6ssJpzoq8LI5k+c+4PQUNd3GdOJ+natN4NBJhvRY3qlmbSfoU2nat8GoAaoHMFhXVqEVd2D1
UU9unFiNqrmhF2OACqpg969gY+itzaxb9fqzT+VO4NTASxvn7eRJ0feUyFg+EepJ4V1KKOaCq7s9
JXKgMztK8Tg93Kk+w9TF7vbUFX1p4uFtwORq0GMrWocIT57Fsg/YNQbOyGGuQifx1rmImm9BMmzC
vnd/alju4bA5UWeNhbUjp4SHQRzn5ESg3kJeNuvvNz1ebSwXkoWk/nNhrsl36jjDyEIA2dtdRYlz
gyE0P5DJw2wOgX6FUBY9zxF7YTVaWZixkGE+JBolMGB/xYeXoePuFM5Pp7Yeg8Hv36u2abbjNLdn
UQ3+GQAjMsa6tlpsEMMtcK9345+zcmmeA4odj9NoOg+VZ1yVvRF+mM4DMsNXFfYEpBVwSzavWVlW
h7oVMDdaIm9eG8nBrirJY+lOXjTgTV5148PS54Aeo8IHOpq92LNb3rHEI631TyxvJl/ZkAxPKSQD
ontQU8AGwPjKCYuR8CTWrrmti59h50aXUMnUD3it3SvZelP8bNAgQtESDfvPbuxeyns55g5smTJe
/EjwjbO+nBYD9JIWzRUCOXhIyPx9h5TEWiAoi9CONR4LrEvWJo7i3xHDJRkPbdt2+2eIfnD2k3jc
6OjHw6iI/GMFx3CfTjmIDffsg+jYeXEV7tUGKU4miIFeW96PxpK8L8PWRrby3aNofykFuNXbNkpe
5EbkeJ2+B6rmjTcvbuVpjd/jdGvmNQnzpcL3K6qKVRIYKfhTlCMLJ9QbEKehmd1TwhSvnHmI91iL
v8vNDOqefALtpWhP0YRoyaCyNJ5OhBgN+nIcTQ23D5MtKXqDOi+GHA5Q4XP2vzQH/Ll2ZtJ/GaN4
bcwGayCSyYTMDcXA271bV819pddAuxp4RJnE7egfvfwJw3z+Cc4kf2NNrbZ5EeeXpHDTk0Y9fudP
JC+zKllWADMAgEXDS175zTmylubshJG2LlxHrFXzc2Ci4kqULydiKRIC05B1tTGeZuxXZBq7Luxo
T+UOIrrKMMmDckHRq/LIe2g8gxyD4Tu39yquRLYhW1Gqto4ILvXRWrWXubSOMS+QnUgXB6Zu05Xa
IbHsbp06fkHWpBOP+KT9IlOUX+C3BmtE9DTIGp22o8rQUYDjbZMUywYFAfGgWvgvmXepWMib6REL
e47C6mpy8/csxH4l1nRBusoKTkKLtJOHTu90VO3OGlxgGHHtr+xgeWVPPq/bqajeSxZo3lY8OKoZ
LeT7TByS7pPcKd+9ggyt37y5fhNeuyB4V71BEczH3pgBKbR4nhlg8g+AMXbq7zXk/XVJOvFRWcQc
VgHxspRPhygWEC0UoR7Nya7RmW2Gby088tjbkPrNf2ijgPIwutO1nUfnLsk7c+s3Y/wFL/Cdk1qg
RlKdvP4cN1s/wAqxLTAvkbkskQO9bcoA9y+ELE5eAu/9DTAZ8sFx9dKUfXgv5BrkxN248Tw2wrlf
FdSGPPtYtcCelb8BUNURaX/wE3JQXSBSA93YtaxbbRxgaLuiGAgGLax4/t1W4xMJf7BEFhIFEMlm
y1++IZj5yBvXeoGcCBnLxN6XRaP5lj0b2bBQ5kIN1I9JgxpD1qDNMt36m4V8oTMI816HGHofJ97V
d8PfgLm8pyG3TSSDgXroVAd41+Wk3fM2OJfoCOxSTbcfS92y1oj19O9uxoM7+13wY8GT8wZBFMTj
KBQ2vyiVfoWTIT7wNm/Wo+e1DxWQviVzvttVxqMvF1USCd2qSIL6tgIXrYdDiON9Vy8HdXAWPKo9
M29uq7CaIT8DO4l8o1cUP7vcIcoKrd+JL+5M13O/Dg5ehNQOsidXcyBpt3ZJhqVpzpmkTUyxNT0H
HXhPd7SL93Lxtw76dO5LXoN3L9H16kW4HTM3wfwY+UNg5ll79qalptQj3UHR8tLn5G5qU9185921
zUTH6y9xc3IqgY0SLxx8ZzTmqzDq+lr+Vh3qoLj81uzo5HGH+LA0UPtVn4b2115U9e+SOkmfRZvR
dCfA53iLRuzvtyphv1TyVdKfWpm9lY4OwrPFEyqzN5tb2DX1NkN5YgsTT/rOtxp8SH6KBH7NV39E
q9fmZxIFv9fsjd+nmd9gMNP52S+ydOeyJJ+Rwy9PKIZ4uw6xnid7GuPVUIdPoMNd65h66ADqFYDA
YJx5aQS4wGvdFO7wRwZBVwPiT93AvKfCzbbDsASvU3I63PhfMOAZLg3ryTFoUVczsbZ9nzU/2sL2
qA+2bAaVka7SvK3v1WibP5IZTt/KICmuQAbf0L7P3u2rE/F0qzqcXkTVfecEL8plZkTC4WUab0Nq
HAr8FUWZ8CFKcaEBYBytQ7OI7tR0kgxii6V7ulNznbnreYTIs0Qi60+3SMjVIuCV0BWUY1Qi01Lq
rA61+mKigP/ZFcnBLjbqC3xtp6LCz3vtXoWmkCbg9mk53hcyFoUhFR/1wmqQZ+FF4JrOeOVJ3t/C
2kBD06RxvD3UxmyVsY/dgAKqtloytI/dUNvXZdqrjHnrzcuRUAHCsMqn5+7/aUqUgjck+m30r8ke
UILjmMf5nWZF/jfiAG8BR4mZ4aHLRI1QeUbhFBrvvY053c7VrSehje1+0pFUVyu571R/mvVYma9w
i59nFrx7p+yAJ0D2U/FYUlsYeFWU0eTXUWOqJb/rPzOx2cqvZV58KcteYBVq0ZJnJaLR1zCM/5x9
job8rKu6DmNW12vfI4juGQD+2W3b17zX06NT4CzAK8F+SsUwYeocOD+ZSulcujrynyzTj6oJc/h5
AZoen2AMU5BBwWf2L4yGamrTh6Wv7dKrfi4BnGMLX693vwBxatSehpO9ru3cKbVPwFrCk92Ked96
IBCGYGZnZbfpmynRQ4FbFj9G6GKtYchiKYCfQa/759awrlMRTZe4bKZLKA/9PGswl+tH1a8OGNKm
YJhzDdvWOdpaixcD5aboMFuxuPtEcTdaO1z9AvUNhRN3cl6gIJby7x3vx9ZowImn4/GGE0+H8IYT
16EL4ee7VABh5IcXKPEMUYzk8AI8WR28VCP346f5IQencOszOkn5WXxSLHKeZqXzFbnC9KqTm5c9
sKRCapqTANNXgu8Xsf2KBprMqgbu2ev1DnuGut8BIHGfR0Av4Cht66dNLWtkixjo4X4C4SBVjrWT
1lnktaZ8jepb9Qrg0nwIe/O76q6nODykXThuVbOMHNKhmfvFtrwnk0Adjlqcf2tnwkvpgb7ADsdE
KsHrGDAMyT4f0HxrWRe14xISdN0Xtnn43JQhyLKQxZARkxrxFUGt7+uznjuXhdu6xjTFMk630znG
Hi4Pi2arOm8jbSRO/2qqa0SSwxCB8e+chzpZ+8Bb5Q3w+XePSQTMq9IzzE2VL+ArFkus3RijtLYY
3su2cA8YuTWILLMpo4gjcTRm68NB6yz9jHIxmY04Ns6qqQmDXa3pFuU+nxdKlXyjvu0krK/+IvoY
3TZLG84twcBrSaoiGsf6S5Wa7R7jFmunplEuvKtcuJu6lzaX0K7CNfuI9m4YuwireYmvy7LAOdkg
ulvJaAF3FFNS2qtcvTrcMvyVfPF0/Z+Bz6x/EQxgz+w2IdMtQy0WhvjSmjXoF3Qd9yLK6ufEBsWC
i2PxU+uRKQYq89XRo0mqjfQXFyMEFANgMA8giz+mWD82aCAe0kYv91qXzuz/RYD4o4Psl2bvbXbJ
z43vLY8DkhIE4vq7k7IJaSnubyyiZT23Kvzqy9dg8dFS1PwcSrI6dafKQTzGCLYWRcHLv0ZKzcov
msvXpX9opeyqmqLacVOVWwPuKMHef16mPsFy/Ys5mvpxydw/H/p5bRBn5mHS6lfV5bMybHUChf1i
4AwOAuerI0YoYc3c3CFEQMj1H/22qJq7ComeV5HFt/lF3GgbA/fIW7+cX9SCBI3s1+XnqPmyvwzm
bFvBbNoj7RE/w1IYgmJ47uU+NPMFFoDwG/ed7PP9km1MkH9Tg3OiD8QrEWR0Pb2oi6qq7fYk0hI0
h5g/Ubdb3zRAO+HEV/KKxb5p/Wjji17u6EI2qn4cXiNjGLdNNVINNksYfZrubBTsoAidXWGhL44q
lFinbaA/TWVtPLnT8KVflvgcZsJ4Ksd4ONtx84Ztig7QLii8dWWn1V7NDS4I7Yx7GE/R3QxM8D7X
YyScijJ9J/D+UuH7+XsCMhN6dfYzAiaOfHnjPAeFWe8CPxCn1BXt2SDsQGevFC9elNSrrB3LX0V7
8Iou+03Q9ouFIH9bDHQUqCSMF8tLjLuCbfN+9p32iRSihmyIETzUFtnYAdFlCFsV+dZQB088Tll5
MAtJqqHIex0ic7kuQ1Xx0uWdTeOzezCKdoVDMmg1OcDmVr/6gIOB/4NE+ezzQKndN6O5UV2lnKbm
ltr0ZYANfaf61QEl4hb4kd7f5qq+UMTaqWgSzFfQSqQWBLbYM73d5CTxK84f30N8n37GWnZyiNs/
wmIptmGsFWdPTPoFyxBEcEQ0Uowptm5lVD9bNlarbg4tkgwCzJ9InkRQrTMU/V4Ax7QvoGugWH9R
Gs4D1PT7cK4NMM9sSKrFny//6gtru8HCcrG3qrMMoThixnpq02k+Gn3yDvwifTDxZ3lQZ44VRPfh
8FYja/+ASH36oM60uAnwzq2uC7JdP8xF7CucXrCshATatV7xOw+rtyoOmjdfy7kpABNQ64qw9K2y
Q5qXyzntI3w6gtDB8BBUu+obnGnBmQMdOkRZj5Y1OVct9B3CAQoJ0EIOn13qLAiALzRdca9a4Lr1
A3aZaMuQsd0B3xUorln5vWOnAUiteGiockKGVZ3eYiN1iufYss1tlwVOt4ezcN1y4whtWDdS1/im
Xmw52TYw6mmt1yUSihpwGmQbkkfM2s1LmVZvbkhCFBWib25Uuas0nMRDEYbRRdch/Tt9qn0jKUCp
20k+RJ4Xe9Fm1WFIEHoawuxsGk5AVWtpd62tmdYqzrBX9scGsqOVPRSJgUtaaKdvFj6JRzar+YOY
6/5SFKg9tR0Kk8WAXURq12gWyTN18DswyY7OM/DXgGpiM+5s2agnazVZ8/VxxRd2dtk/H8BmsN0W
cFJuU/76lLr2gk0d+Dg+pr9K0GgXF5/ASzc0xQzbyvuhObmzV31uPImLU1ISW1k5bh15/RrGsspM
zAXlDsV5aMTJqtxH0KaSlV8Z6zQKvd8iyU5UxNwfxjK8626kfcWekpwaArYf4yLp8CZFM4LXE9aV
YMBzp33uTW/ZYAXWPiadM29n9q8Pg7kYuyFzzYsPN2g/mnFyxhMnP3ooCEIMWfAS68P0WEEzOpah
v3IzhLN8eVBnfzXx/P0z4OUa1oexa+yWcrBeMEKvIm96VQfzZHRxdzsP0muzxMOLGmgAZM4oqV9c
F5WypNbd6iOL0EAakinYTXUPnLoLsKtKLK/d4T93El4yt5QyxvRcyYNueiact+qHai2o+q+g+4Jb
sLnsgBlEcGL/oZ2Ek5KC8kuL3NFkbO3RC06Nj/gCr9j+iG7yLBBZxefdxrW0XlAFctlDvY959BU9
TTQW840luvR3Z1i/gdtMb0j3/s4zdzwu0St54/n8GZSpGE2F66qPCZkd+qcWMYgSNrTjrNqmRakr
HK3XYnlnUUzekQ0W93kMPTMeq/S9ZzMNqcLoCesYJY8YbFjtm4MaxbKODQNmDxc1mmAPR6Q6v3io
KDz5k34yBhhaORTjpvsgLcWNZGnvt5Ou+3AbslglJOqtb9fL9FgkQJvyOTi6Cp99w2FbY40Lk4St
K+h2iNY9qQQ/2VihjY3jWNp36AqBrBdIfmVm0l4FaJkNEB4HVRbeZU7hRd+rqTiFJXvx1VzsTUEe
ks2zfiBXx840QXwZ0KVXIpQ1WqtIL5300tliDwC0fdQJytfjIuy9H6OsQb6aPW5SkMPVfHt/o6N8
ttVwGgXTvgLbR7l5MZ/Iyg7YFxreFvEcd9vjefTSzNOMbs1E4VOOIg/uXEWagOhx9ee0f1qyNj7a
QdSfMFiKj61jdX+fmZ+jY7w147G+IwE97Hwk6R4HjPnWTjrguOr131yRiV/jlK/CuWNTF+PIWtWm
A7XH+N4bIvOOOe1NyL7vPMbOShuC8Is9utrBZknbqmY/1r/rsamvZDO7R3TnPlS3O/retiVKPEyR
8M5LR1GxrfOeMEgnQWiU/sOwLP6DOpv04a0lJXynutqwtE/emN/hr+deRD1pUOQia6uapma6F0Me
1FnYRLhmafP2fxg7ryW3cWhdPxGrmMOtcu7odts3LIcZEsw5Pf35CHosT9ecvfcNSwgkKAmigLX+
gCnof4ia3+usLFOOqhMfJK/sXi9f3Yslj65tai5fpxF8r4goPP7iFgXfmXricWEe0VairknAGz/S
rtaNT5YBnkVDkPksIw334uR32atRvzZ2g1kQyWcei2Hi7kkuPWBX1e0UluP2ie04R9AcDRJbSYxU
Qj8dGqhre5jb/cugYXNLY/QT3ug+HM3uSw1jaQOEZbqY+A5fyyl5xuQiXhWurnz19fTkhMx2hKOm
o93L0FoSfDP5HkXWqu/gOvy9B/V+r+lR9RW7HXmeXTTtLnM69dApdvNZDCkhOc5TI+zf9KquT6Yj
iEgZMdksxkG+JdiQMSkvI7kG3IX1n5rxl+jcACo7eA039bQ1G6fuzbX52QPlg+3lQH0IJi3flqNF
vGEu5iFRd0dTk5MsTkjmr3ByTa+y6NjTQ86qmgwZ8eaM5/hGIcOwy1vTOdVxgaGT7sTU1QM6PNVu
UIidqHr+s1JCFGp+dy1GpNtk1xE7nq8aj23UBsGLNdXPoa/mcCToaSvGUaG3scUzfr+qawxrZJ1s
7Vi0fM49/u2H+ZXsFxS+/uSpzRF+Pph+Lxv2FkJWn3WkMlcNMlAPXa3Gb3bxl6HjD7T8i4T+1RXo
C0lzFBvm/SUX6fvdZgW3SYAV2vCrR4ECyaXi97sYrcjW+/nVP61dgkYwCaB2/0HmX051oWfBZTTf
ZeH+g7DdbFo5OE7sZMpMZsv4iwpYJIXNPkjU72yAwDCudbc8JGMaX1Amiy+T/M+TL+Uhtqx6NdpD
uw1K6L1LZEFVyz/jBzKSoGeds0+K/Btpxq4656WtfTov1J6qb71DksSHPwij/MmiI1QDUEFgvF0F
STy+EzOPtlnfE3BKo+JstZm986OiOxtVogKzRMKlAIdGhazdN55WPmVWDeYpMipCa0+kLrJboYid
55t8FWG5rSGV4t5koVjR6ahsoQvtg2bRYHj7Zr+L4sblT6dTxn7lZjqxY60o4B/2PNURIWBZgyow
isNQDVUQKWvfVG8iJtqLV2r3kifQdSrL8Fi4/pNc1T1z3OMAXUAJt4SzcmP+zAqcjg+JJMu05lco
NeMNqkHkQCPxZ7a4qn4p59xkFSRIsgfJaZyjcElm9Nd6LIPjoAZP/e+qe6OsK0YRHFVVPMn+sjGL
NX0zhWAkyhxxcAAru0Zm0YZqUHdG1WabAL37g0YWapX7tXKVh7pK9GNdmfgM/1MlXzUxvm6JKZQr
8qInMvYlooVUdQSrijIpH9EzIQ7d6Zeo1f0nVwhlthXPDrlZhevaKv0n2aB0Q7dxHf7sZVHUA96A
pXvOE/Eqc716YDqHiDT2wmURKlJsI2yR9YjX82rsjfEWIp16GzUx3pyGryoZLJ3VJg0JeCmUfc1x
3RuttzeV5CtC2c9i6Mur/D2aRZwey3L0+P4RtVz/blU7CBzdQKy33uLNXEAgIIFQEHTH1qZMdo1B
MHwlK+vB+5zw/bOgIPchpwgKu8ZzjnVJwIyQ06LUIm2t+0N0SMiuvJRjl130RP2REWgsmoNF5ONz
U/vdqRrQ1JBsWch749aoLG0vixhTNKtySBsA5G7zmiH4n4IdtoBjwDEmM+4NFuvHCZGjk4xjlVMw
HsFYxYifYAkyAwXc2DJfCMHmK1Rji3PiuuUFAvVfWmIXexeTgk0uZmdMN4gfSDPypKIUsnR4LTJS
5Xlr35Saku1FI/8J2LfLHpU92Sc1FFBeouyldcP4VrCpfnHqC64T+C2oU/a3ohByMT01fYUk4Att
2vYhCsNLesibruBRo2eZOQLyp2w7UB3bxSpc+ATyXPHs9iZIBBs3NYD37aZlBbPP+9p6bcs62w8l
duRhZGH00PbWiUjqrJBCsbehgHcNvNa5L4rR9auZrEVNSgwtVGKy8zuCxBaRFNKUs3xHjTonPDv+
wGRrGwqAg2J8A/cX1aTuDRJvWf+IXofx2M/wPVQE1mNqtydi2GC5giJZh57oTvoMp7q3tv500Nok
9Veq8zqhPy4Di0pItm9VjaK9znXy2/uvOtmQmlW6IqTWnyukflBcneCu50rj7Fq/fO8Kg80HKfd0
WxlqfJEH1BHYtMiXmuNj7VGHGyDzGejb97Rygx3mKvaeX+f4Xubt1a9z9IrRp5HoP7B9X0Y3is6L
QDebkC9hluAlqxEh1bKQDG/DDjOAKQsb6gJ2XLwngTtsSXSq53hK+hvZb2w07JiQWxIBydBL0ouq
rT1JsFkWhAefBRbiwAAHfewBJSk4nrzq2riiXsmi1ebdQdEre2PM3GBAuXzbvtEd2KcG58y33I0S
mfC94SsAYtAcNz1JYGMK/37MtHEBNiIIj1Yh9OIF+oiyfHhpCuMttiNA3mPZfZ+mnq9HUb1y22Qa
+0mAK+VFX4Vh+gpmUj93CHW+mE4NjK/TZ8ciQOsJFgYQGZ3X0AUWJpo6fCgmguzaHLpW+BPZFEbv
n8zUURG0wPlySrSzZDHo+azUzy7mlNuaIAWtnSEmTiT3p5rZDW63ToZxjUOEv0PwkQz8vVz2AZQ5
PXktSXEDnBm/m8lsUd3240vI3+cu7TT8kfIsP7NcYrmFhpplrwwv9BG+L7RdZTTZq4U7wik1yPv2
ZUjODyfpZ8WJV14QhQhDq4dSCZxzaDvdLoax+yxCgT1baBnfipad2Lw7Zel68P102FZpnu2GOf2b
BSNoH9VfnrNqmuqHtkEsUj52SXJOT15orQf+MPy8+46TZrsxI6O7hIjBYfVuBwRvaUA3DuGtMPrc
+nWxD7ukO3TFEHyC4/WSgnPWgcdfRhxCn+K0Y109tKuK9OWTOldloU3sx29WyMhOpsX91P5yKHTd
B71ClDTCuFfWV7JqPphp6qzDdFZHwwX8LObDnflwr5sqGyNAG1UfmVjOm8fKg2W8pJ4j0zHQ8ZkX
/jwUP8Mug4I5o7OySMHhaDA2ErrlKLr51M5hI9boyB2MNruFWTYfvHp0rDUd4G4RAiN1G+gdWRnw
FwfEUx4kujP00mJvK9PPTCOID79EPJdGZaxrneiYhM5aYfarKKGeslVxexSv+jA9NKWegTGf841B
HOg7DOYfxsy5Robu52zQ+7fMQ0Wz8Lp8nZFnuSk9GuzunKm7v+prZS1S95+6WLd+6B1rbQQj+28I
BTjo4vckNMeiWY+enu4XLImH/AGWDTwJsTSwT+Qi6x0Q+lR8NVGzX/ZLThB5mxqpfuvqpCbJtikQ
p7gC8dVXZ5kAlewS+WpJj9q+es1xESTpfQFzdkDq6UzyVP/LKazLMDTVF0NjKxE1Lnj7gfVdkgBD
QpbvFWcze18N7XBokUx4sYIEnX4CMt+HuHTt02SOD0bmnfs2ChZqngRIxRbU5cbBfiGxGymDF275
96vP8gDCy99iTPq3ErGiX1nFWJ9ju8eOwA2nBLwkq3+y+Mpu0hHdt6tOu/ZYtW/DoLTfmqz66sQY
hy8PJb1svUuDdtcuC9Nip892H6EGUA8h+P5szkXbFSeYWMOzggxabk3huXHRRXWaTD9VRtRdnKov
IIvn6rPjkJz28zD+OuDYjUktwcpaZy8yE44yDHOsShsv/QjqhxX4r2I1N6LQIDagW+tNK9N4Zosa
gmJBCi/UL8NcGojQs2TCBEhgVz+q1lct7yc06ZvxUPZD+Bmwx26skuzbNFN+TbesztU0uQiGFF9l
fVhjbYZ533hry4EpmTv2SjYI/vNYgp2msil+NmaKjoOOxXK0iTN2NivVtfZTbYifgdZ8M/hGvmRB
Braq7pJPIPAK4K1D+dQpQ7SLEGVEEwAwKKko50RScejchzZBDt0UrfOl9QETAcUIL8L11FcrQDFg
rk+9xtuqaawdZHHXuxDX1CHSD7Gjulucfo84fJhPJuiZzWiW7aFJ9RlU/U+xFhEUst/F0auaA3l6
QOczqJ/nBCoLj6U+iyxkvWdvutwxETSbeXRs0kEurAnBF4cpGd8dHax8qtnNdoF+CkSZ4kBZKF5B
wPaklDSKMMaFA4B3hpj/NGyaMOFZ3KjG13HqDdQZA3EB/kjcmbzdys3D6l2+yvz21yvYsdU7hJZ+
JV/JVieOBOCDVRGp3q1JvPwta776cyI8alP9Qg7CJnQiwltPpgsrCrv+NEwVumNA74ZBMa6gxGff
Q4qx7WKylQ3QAGfoXS2g4AbIJZ5kqx6Mz2oZOY/yGhiCLiflnuMQQyjTbT86gH/mP9vULXKkcBvz
Ype++8pq8aDABvzi4hu2NxP3V9rYt4cjElTdq+Fb4ipPl+nkeD49dfx+41jAJCX5TtLwcB4yDlpt
o3Y1/wRUvcfmrQ404xAMZFlyIFzMwNjZfGyRDD3R9rhbatiMRakCbCsJZoqAgcW4W/FkK8ChrXi8
4HWX8ACPkuSURa71NoZacCWH165Gt7Xe8E2yD8Dcuo0sJriHbXvbbvaCpfFD47RPCRnavZ5AGyJ1
j37Ox7LPI21pZxte4NU+DGRF0dDoTYvNRtprz0AU1OdmBoQXE5bPc8mq4gZoFLYrsigPSTqg/zYE
eMQkqH84nbUakX78PIRRsOv7ptmH+hSfQGdG6wnL7J2naOVW8hAbr9duMMeWSSr/BsdJ+eSHrD3l
LDYtnh41m0LuSPXO5Qh7oE01cgZR9fbLwQ3n4zQY7Ce5hPEU3QWL62grUibROh0UxFEwslv+ig2B
xSZ//Yg/RlilFKB9V2SQUMOdFePteerwF11eCxG37N9B7SFA+SWafG2rF7FzkN30aqWHuX0MM9Nb
y7dBNnsV8yh4kvfcFIoJ/MyLeL6lD1rUjwe1K8YzuhzMcfnyY5ld1JuGs4Zlpv6uKVvb2fSxb56A
G5/NsTVvNQqQiTlYx4Xen+E/uoa5TtpfCm7p4UQS3nLJZcXmzfbZ/bF6ntZBX0b8mErmZwf4e7my
+bu5n1Jraw6huYIcV5/lAZmBZnkli1rj1OdpPtyLKrTz81isPey/Ls1O6GF3UebXskK+spIshder
hePSggBXuRLzX4FsDhqb5j9e4nn12nkpLDmzHgHTdF58locwjGBHyJdBnybnGG2vpeVex0OTBEHu
fZdVltoiWj1vgKGlPfT54D14+Go8IDI67g2YKnwWaCZuMbKClBj6Ys8692xERXOGKlADGVbq5dWH
Otmgzq2Wl29Tl/wtJM3gabS/t3pnPMiCPMRzJBnhKZTmRPi0VKlmi+Wcit7qWEXsFTIXUHaCKMH9
NK1S+XxSly1ZUla7zp5YQ7ijCPe9a30e68jDcS0RVy3luzQKc6o38mXbZ0fVbKyjLA1txco4V9st
uRdiLhg1TbHen1vXsFq0UF10EAhmbWY3hI2D5e1OooXkwWbZVZQO8V4e7ScM9XCsbHxzxdbQemRs
9RQVjrNt0jTdRDg9bOqAB9mQJvERwn5gv09xzaYz79LgZs1BL6ID2Q3D3mbPVpcE71zExDW7AXZS
1FXZ2Oo+Chz8dH73ln3KuY9qEzpn948FprYlA4eQsRvdXHMgg//7lazjabgZUkF2b67vIkRZN3oT
/jRwBzoQ50c90XDGZySW6u2AilpZltOLEvnji6MAF4vcsQBuSXHyo/Koq0jwyKLtDeOLgRZeRqrp
SZ6lzf40RaVke9nDg7J4CQv9i2xMx9K8oGp4ELNZo5M1vw56FTune50d87srY9YqUKogDMxcAW9m
DQSD9xJElrLPnLE8+aI5K/qsvOqLk40H3U8tNH5EradgUq84O7eMlWNri+wxGvk5tlA3f/BOZU91
rMUaQRj7Me6VDnKWH+xdDCacfHxrY+9U9YP4TgyjBBwaDzetNRWW0fqwbjOCbOC/k41TeiNmnyvp
MnY/dA2aP1ankyab7cc0zw8OFbxzSJ3IqBQKeGxJHFTTCLVIm7/DLcuuLTkf7dUPouqYZE29hl5E
ZsFOiCWl7ifZmCAD/tp2S89gbofH8DAiiI3dgbeTIFajaNNbwM51aNrszbTyZKX3ff3TjIi+WiZz
PSRyphRa+20qPNYcXmO+hFn61bS99tSkqK6vUmJ1N8WPjlXiOKe+qlQAJSQ5iHyiyT668C2Fkz5l
UFCfB8Xlc87KYqOXlf8sD54mdjbigg+yVKo10lFlpa5lUZ5VW+EFPYHilszXSEBHHRLHDucdL2KJ
sE+2sRseO82zLqbh9Y/6fLBL/s19/AS20TT2j7LBa9vunJjmUpL1nZsPj9zCA8s/4xylhK1qBwPZ
sVfQkpgPqLoi/DYfhnjyN4HJolc2hHHgEa6f+3RGg4yHN4VHUIJveW5F735NSrUALfHgdVF56IGH
Hi3bhTlXkvJtywB0ysjtz4FmGVnOs6S7Av6d49D32qmznGPVekeFiQIzwdHZqek5HuitPYCXC5Sc
Z7wXHmpIO13aTJ/qKChe8hZ47Fyy28p/Qfh9JdtSEamvrXORTaoHRoHkJVJE0yd5yODTe3ayFKb4
KYjLZEWELtu1YWyckGQBgZC3ZE/d6BH3h/rE94YgTDX16lq+TKa8ONY98a3nWRRkcLUe9fAU6b4Z
fzmOL3pkNIciwm436/1oXPVKeOqzikOq9WgMiOSmGG4O8BiZ/S3I5+qUIEK/8sT4bOIJsfNLq36s
PXEVTZF/wmMdcrbpCpb5bvYpGLEbEl3a77pYp1XzxF6YIt4Gc+csSU9555F+1J/zgvUAcFl3BrGS
CU3K/EHJNOWhgij6oBalMisTpBuyr+V2nItLXU6gw3N+uMF7Owz1qxURBMGtZ1g5pULCxIYkR7rW
U3MCQY7enZsh7pCLs9FtktuFxlHcbTXrEkiSoOQMoqKJAnFnKnBkKgsO0iwt8EFVQNZZVnSBEtzB
t6aHYKW4cUz8S5n5R9txzGcbMPWzXvvHYCq6z4rTKacA/MRaFlMbuUg7bfy9LNYY2LA0NqabLDK7
pic3A4yPmVINShYOZ6Cmf/sCqcLEVatrHyUIKLeFsRmdHpzSuEcE0fmr1EuS/2NRvGG8aG9az+5v
BcztIzujbgc46SmJwnS7hO8RnnjsJwwvZIJHEajjeywMjzKUD88VP7eOH5XrKbeQhFn/yewi2Gxa
+CN0rGgl3SkHx/bWvtGDLm5F9EnE8VG6X7oJPA8Up+qDLKIqmcOA+ZJqmX8oNHD/CMuJq9fybCcD
cFFhobwm+ENc3A7GEFYLypckFBEYjnF61BAXegh9+L1Kh6qu2eMVEwZFhhhq5zyXqXg1ZlXdsUjt
jQlQ8SR81bxlTvrT4sZnMblxvyySXeJSRyTzn6ZeE2hu/m6WzImprlUiPAWKQawKHwLE9rbC64B7
z8Kad3TsveFeJ7vIhsFSf50hBTTyLtfBDqLN1mcTwpyt/5m9eXNSLdcHdYRE5QQGaYNOV3qSrVlI
LrmL7RfTM+ElVNm7rK5c3dv3AC22sqiw914VWR9cu9FzbwP2ro3Fsp8f6c+S+8CHbVKeUV1GtEPU
6sFGDu9ZWJhmyv9QSIEs2Rxc5XSEQMNgDB96X3FPdYCBnt8O9Vve3kTSPVQq5KI8DT8h0hW+ReBe
SKsawWlkjfMY+QbUqrmHsL86g8i/E/VAzYA0G8v6iZBCXGZbYwjFF6eOCY3yLw4NELBc3WcvTS/g
OQuo1c6Q5zwYCUTJLmiCHpQ+2HuaEgFX812koTXtAT+J6mhWqCYDFp2eLDIw677vte/4p65docBS
18dvbW1Ub21j1xCIetYvHaSAIkI6yhwN/zXF4nLlz30RQ0+VFnO4sqyf/NEnU4OT1Inw1ZwMqj9J
LbfadlgkaBBYhiGLby482LXbEuwHDAGV22A72fZYcKhW2CMY7WbZKkMZiECiFT3LA+z5UMPZQxYC
hQyDK7qfNoDHpf3jNfLvbP9QIpoBO2EQapdYK0GOp9iPF8gqymShG2XJKq/wTkZgWnuzm9vCF7XH
v3y5O7AsNGtwEkEBetYjETkqrboFR0AyUZRMiZZiylp01fAfFf2NgJe7yEJBuN4lDtlM2XkuWYgn
79CyrU86+yHICzbZ9NSLHPPgKmr5aSySaF32Rv/cqJiC4H0ynMkLiwtgUVQ5Pdd8Lr2883fx9wSH
l1vaDP5NvnKdL1UT2NcP1Q1f1SorinZXJmi2T1MV7jW3JccWxU76CiLDAbxJmtXtYRwVIUrzlma/
ek2CVQ5gcfnANDzklqpmNPHny+IHfVK+m5ZfrDQNqTJPifNbB2XzhgNLj7PQ41jZGCGXpYYbNH8M
8CwqHFqMvFy3c7NHZuNRqIV28u3sqyzJQwgKZa9r1SasicTeD04njhEYoOO9Sr4aPetXN6wix4Zh
KCvBj5HQzTluTKqWBtn7V4XeAg9qfy6l+wXJbOb6zsSr/Wil/8NIyxlyODTKSLi03uf7VeQdINpg
uccmdHEQb3VWUvNt5SIqsaue31icjagvYOzbboQBDvh+unwV2T7iiPf3Bn4IV+QU63kMkxwX3cB/
fTjaPEQ1D/bHWzJlT/Ybn7uAZbjeOvAL5dVHO/31md1HiKrkqAUkymrd/5GqeXVNdL/84yDr/MFI
d6XX9OCS/2m9d05Ntbyyr/EvAlPof1/jQzGPgPgGOSpQHxrkdWVdAwF1hwjcn2NFv0eV/QDvehc8
4dA6RHrofur95j6MU2jokTh1GJH4igQwbA7shPN85Q92uJQtALDrBo7i+t6n7OtfvWWd7PyhTjZ8
qPuvfstw90vL4fKi+HO4D9cq84I7lNe+3+aHoT6cUnjTJ0fzjXNbVNjUDj/6xMpfM7POXwcz/qol
fX4NqiB/NRUkHhQ/DPayMXZAVLZ+Ned56QvTuXoSeLsqtRY269pOnqKYPaBszDHh2tjd4C6nIn3l
HSY8mNaytcscBbvS4ShLcnhgcycnF87DcrqYQasRooKyMWoQbo88i3zVPLKSh9oNe/pHWZK32qIG
rdpF9iT7E3wHATg0zjKAU2tiz1Zb38hWUQz1FRjSF3m6PExsFGKkFp6XKo30mZkM3kn2b1rk1/DS
Ai89j16ARLh4Cp5+fdaKZk1eHrLV8vnZOjI2TdgJlqt0Tdl5but2IFQyF8eiDc+wybrlA9Qyw34e
xA/freqjHpkNchpWdrRFPYECG5sXxMwwudGV8WcRQCqG9ftNTQtnbdqDeIjQPDj5PcJvSaz2n0C/
fSvBav70xuRIxKP60sNI3bhxWc0IGrZzLY9okbj65xyzeEt00090dZ7NQAk/10jFbrVCMUAVV/ZV
n4x2kzR68BVS+F521TrzL9Yr3qupY98L8D87FaM/PihWpLIvG9rvxoQGzHxVl5QT25vIeVZ71tzY
sTgHUu2Iptq5t1ruEcGPmcyUNLPgda+7j50Z5keHf3p2MdlFoDWKhWTgHdIC6qYLyhmsVzfuS1it
AI14J6nNP10zKirR18Z7w2WlWvWp0X9Tk/axtYbhbxN5ixDBVgRfYzY70VT/rQbiqTeS+lsIqXMV
NoX1pjkN/DLHUp9dhA+3XTd5t6xCTgJ5FO3s2dhtaUSFD+EUVFcl8Zpd4BbO4ySwMo6Ear02DdEt
8NPJFysYv6e+o/zwR3MfmxO5o2ytkrAn1mwh7aWq9o+wq3908M2+mCHyH1FJFmgaUPLuW8t4RKmk
2xUNYgYEyhHBCU6uzpzkW32Uess5st67ivg0ED3Um9nRHIFVx6+6hpO9F6JfJ/WXBem6jSAheBJj
lL5b3WERdYbnDsMq1zcW/JcvCI7zhbkE6Vwv/mOQroOyWfwepPHcPwbpTR+M0ny6HCSccu+E2lj6
zupSDoJ4j7sMIm/FjfGGl4MUUMTv76Sc38l9kPmdNDkitnqVu1ck6JBTk/rU8zuRg+CbeB+kn9+J
DnJiI3uF/+s7kfei8ziQg7DDc6/3dxLPgyjjx3ciB3HC6dcg93civxPw+o/yc3CdPlphOGIeC7vM
HrL5kLZ9DAmE/LSLTdKD6kRomJWoEx8B5Hz2+tY1V7LjGEHOKktjK/vdLyCLVrzrzU6/yZ45HBZw
GANw674dzo68huzWmPpfMRPx8Ee/2rLI1LRBt/ujY6cCsQKyOPBQ4K6WK5qI6OwCfcAYYa6UB3kf
Pnv3Q5FhwTLXL/dcuMF41kcDDNi/+g6Zrd9ISt+rTahYy8VS8ry637YX2bh8FEOqfc4KbcaScZ17
X7aIGP+gVbuXt7Dcex4RyFYjV2zvHeV5OFk57DuGdv2hQeVnfsiJqK4+NHSxp0Hu824f6lukgq/E
rJev648brWy26VPRXGXd/W6FYT7acYudx/wGljflNRYSzp0F4PT3pyPH4VForOz+iFWFfhDI0m+n
aYreexeOi2O42kWbizONIHofTUu/WFGDGMxcCVk93g6Wo8HhoijGjghDXTwbObEJVTTPuG7E72mb
pge3rvvlwvyp4xBbNOU1CDCdZGR5cqVgZAWSJVnLkybHNjc5y76ldTScU+Gq4kU1cvsRFMLn5QZy
W4flkHnLpSFXt5BnLQXeuFm9aaNY7pMzu3NpmTgyzjcU1HOkgyfaUb4pc3T32Na4L5OhiMdez0BE
8W48Iop7GHHlTn4AicuqzwfGd1NiMXziMc5ehG6+a7inzi3xtZmLOqnuTeIXuCDORUSPth5Ac56i
XoUjPJZJsr6KW2vneKO5k8XSB0kyRHn1oKa9/trmJQEh7rS2o/LEM1/gj8DVFHC1aC6qsPrmomt0
a+Sheux/hX5DsoTN9Fxv6i0AWkdk+NDzpQ1D972EYfFoCwzmAxi2speWlCaG66iNyV5e0HWQ6vv2
LFsTtJr1rmL77DfBDT0W0rfyyxzQv+AnoC8X8bUcLZrMeqz8OkKjzDzJs6ekzI59jbqvLHp+nq4t
EgEXORTvKUBO5nMcatUVYRhtuW3U+vutmxvooM63rbbac2oGw5NfdiUGxiWYkPnNzdM0Uokdys/g
Pk1lKwQ1U7w3bWQs01ReSVMtgP54eCDmzIeKoNdNt4w/pqnsRft/T9NIw35syo/yZLNGlkxOUzne
iH4EcNsixfCem0Nl4tSzTFymqTKFn5ev8fc0lSNlMKBWdZIwTTFZ/69pKrvljsd3I/ByX94409RJ
DecFZSDx2DJN5ZAiIkdjBW25zKT7NCWisUzT5d3N07SZp6m8o/s0la1t2269odReo2BCXff3NB2R
RmJpyTSV3SabkOI0T9PGdJdpKm/NaOvypPatQLxynpeNsNYG8t4n2ZohA/JhmsqryWlaWU66l7f0
72kKHW6ZvZpnm0dUw5plKoEE79bG72kaJzE5Er98U2Lz1zSVY2L+iGj772k6lLNkEtMUM+YI1Trj
JIe8T1N5QyIhW2Bhjn6Rrf+apoZewZyb56XR4fba6V2yPPS6anpm7OHJipxlmspeYeroh9IFyy/v
Bw2RX09TWdzJaTpUBWqrjR/u6yILXka/GrckbvEjAnb9LA95vo9hciwFi+DMTvg+8LC5v+wgjGw1
uHb11Bed8uxHmITiEoV/y+9LTCa6TPjJIP/BSaYn8n0F/+aPHlWfQVqw2gd5Ev82PA9Hb1rLojxL
6eJzDSLzJqtYQ/UggQQu3b9HYVISVkm1q+w/xG2KOCfwHXlbS7fM+pSYhX2RpR46xHFSunEli/Ks
uGq/dyIMlh4piJ2TrkK8u4+Csw05VFVPz/KESeubM8pIwR9denxH+XFN7UmeVlRRdimn/ut9GKKf
rLzzxjjKm1MIt14HNXq9D+M2tkImtQ6Ocpi+sIBN1ePy7mU3x4irtWaW1UEW8fuybqXnHe+jANpE
rm/sdDi/fJuuDisXKcOdvKKsGoUBSrYIo19ff+Goj1airu8fmRMn0wZN5H4nT8jjSH2K/O/3QYBq
iS0PO3+ZMj5W888NErzzNy0vc59TTmXte7IYB6fDX7iDHvosD54ZB5syqv1dioPwUgdegpR3qAEi
pxssSvP0fzhrzGZ5ukp7kBeqW9xw/+useh7rPv7vsf7/Z41tAAIg+XiWMo8lL/RhLHklW0Of6f94
VmtaBDwjTxwaQ7UfEZuqLoVwL7ovCoUtIZTFekrXhVvxLcvSfGhxC1hhCoOT1FxsgGQ/Nk4fbE3N
djf3OpJ7+TFuANnJq8t+kzcFD46DheXvy8lXyHVf2a3Dym4thk7FkK+VOfq4XG6+u6qo1R1TZ1zL
OnkwYImdLVs8q/KO5RCZ8qr7hvEgC7LXFKrBCiUj+3ivI/A+wGEHMFDPdyL7WZUyHLQw71eyn7xr
AQTilgP8vp8qT9ACQLeIyVyXz6obEo9EFU6k8kqys22PYjf1mbLcsKwzzNA8GVr9/sdHbB1itHMe
5XDL/doCH3VjOC3Xmt+8gmHWpvVZg9zrcrNy91rb28uHKRvc0EivcFEOS7f5q1nqW2drFaV7vb+N
sNHGVYPMyOH+CXjEMLdwzRr05f/5VDJNV456Pf11HzlyXf9h9C6yRh5k9ygfXqomwgP697zQK3jl
nUkC9F5n6lg4Jj0r3vvN1G1QX1pPv2hlM226IVU2Xh1+B9ZaH8coGR7kwXC74YHM9WkcdPXs4Fkv
tonDCtIP09u9x6i2MdoJyHh1KcBEdT6/a/PpnGX+SXaDE05DMfblsRHD9w8jGJ1S7hUQCqs/rjlf
ZMDXDSlPw1zLhlRevmv6ZJMpTJE/Lh1MPElF1BOTkUMtF8oITilarx3+6Dm0/QPgaeckb3O54w5e
GBux4rqcLFIrfAjy7R+XmsmllyYO9suF589FvopC8teTqX5a7k3WuX6u7HXVR7lPfmKj1SW7XrWr
tfw8ZZ+lYxaom9TW1I1sWO4lmmat96FId1Np98sosnfd4ADjVC1Wqr+/IPlKKM0nLwojzCvmj3/p
3LkYAjnt5Y+6yEDuBUvN++lDGxb/j7TvWnKbZ6J8IlYxg7xVDiONJngcbliOjGDOT78HjbEgy/5q
/629YQGNRqMJQRIJdJ+DzWgQEwiLUhWh6u4BuQfvVWrpuKPvBDeQNC4V7UAHpwNoH+SHQ4p0H56l
J2tz1DJpVs4iIgcRKx8buvzUlHaGt+DFGHq1nFpqoI+Gh+k3r3VqATeA2/J4guRe9ppppQZaYlyQ
XOznC1VP/em95U7G/2wgPZwc/+5M9bpwo72LzATq+5+mlGWlp8zfe6R0VL9/mZ7d/ruhFf763itl
+j9N3XdRI/2ri5K1gQms/zL78b84rbrdmb/vTHenvP7XzU451psRp/v/xZTSUab+ZV7OgtK566dP
cb8srXlA3C5Wzr/05J2EZV0u09HSl6FT47li1u0DleiSB/GtLEHYEd7VuzDz1qr9Xx1JFtiwSCWN
s69+k4DjjCxoth0C8eOv8tAhbejdPiDHUE7chHvrOzfI5N+9SYw4wBO2iIutbJcWpa3bsrT71xhk
gi40Ebd+3vaWIxXVagbk2u7W+t9eSRt386qqdGtqROWAuuch9FwLucG/J5N08C4BoYeEwHY+/D2q
snPXT41MKmoU1YNKd91IRn3/B4dJGYBSgCm0wfEh1tW/zMlbUJapdCNULWpMJaOSari7r3+Np9yP
EaC/Bc4AEhH/WPP/X4PLBWIh1wjkGSzdFHG0BEUfiOtBw7JEFqGN6A/P2wPyGZvEAKV8KXHqs0gF
pkCGbVvX0VOpa1q5I3WR0vWXbgo4ZU/oOrMN6JE/deu481+aHiiQBGuQwC7p/g8+CLt4Qv5/8+HO
LvkbN2DqNaoZZ7kCkV3Mw50PRpP5+8kcAfUldDvhby9gGMQ8/KcPpbi3P3Xv7NL8/o8+eG6Lt0oT
YGT/dx8Az+zv9au/dG9Xf+98+JfudR7A2KC/VRqitoCjg5Ar5NFk2D8o+OAjD0Wfl72ZAn+YD82F
WoImtI6+3Z2ppuRVbSM3Pkp7ABu59YUaQMGQ7jI/QjiyMKp6jGa1mYCPeVLy0vSQjxwj0GCOhx6A
137vnSfseCgVKkWVk+Lktoy2qmHOuQ2AvPZDdh2GGs3I/dRqcw0Ant/uFyOvtzhxDoB3e5UJh1sw
v/O0R0zNVT7kprFKrDkEeQTcp4YY4OTI42CrimaIBgSGD17uTNORLpFe1bvuHrmB35WXJPeL5KkD
0fRR3qU+snkDwPlWTrtS7mI8FLrjo5L4WZCs6oTp0huaZSB1W9iz9wBz9vtmqEOEcM5FxRwAL14b
APAU7JrB4gv54ZKiU0dHJJCUD0ovnUYQ/jWeJ12iht9rgwaljiRW60O5WRvlzfpQcloftVgfSlaI
9dF0ANlUMioh6/Gf66OeWbtSrtIaQV6G7K7kfghiSdMcsNlGn1IV9/YhMusPZFzpGbP1qdO9+qDk
an2QTK3l6/pQunfrgxoswIPS+pCfL8loffRx8L4+SNZ7Mdt7rv1deUNyXmZPhp5UR7WUaY0AsBng
8tcPU46F1CSxRpQ4BIPsqgjxhE8K1HBdIyRScrVGlMxLQZRDa+RO+bpOlDxi1vs6kV+FGZh7l/H2
exXatXUIQmATIPgPmKx0nUsWPwROaycrI0FcAXJ6toU3Qjb4zbihYoRJTFZxN/lLqwzxHGilyUM0
jVayoqJUTYBXBca8+nEUJuUYsqjM0WhODgKJEUBwQESpmgWZIMWRWfW4kX0sZ0DUXA9ADPJNKpH+
jeUAqSDrygQSMiCQcEv3jlOvPnDdw9RwpPio4W5Gomloiv6lddr3eycXbmbmZnS/sPxlarEZebC4
Tek33bC4S1IkL+RdkO0JIdc70JbKiZE3qRTl5DLMSYC8D+SwXefgZlQyCcLXEVh9FRJMlJLsTqMB
M9BZD7kBuDT67O5voHMTdnBLEb4uPk/qU49WcGiDBGAfBXLkqiA8g0FlWDVzHK6oSg0at2Idiape
h0A661LodaIvVHOQ6CFoDAYwJmcIx1CtpOI1LUOSjxltZIs05lSdtfHBR7iQ9Rtrs2Y+1PCJzM5R
mOqyKFVS/2PY4OWbWjmNRT7e+U3KcsCezd1+qp1bv2XL1Wfpg5oEA7Mjfb6xQ0XlN1VvfRR+D4BI
oYbIz3PjfQrhsjWO+m4W8ytdpn6Inxpvpvpm4q4u39iXPgqXERtgH++nbQDKM6JJvGjzT5dtp+oX
Nw6QEitLS7l8PwkV/NatEqAMYnHc+K0Bqn2VD/n7EpG3Si4nWB1kmS43a+dfbpM3s5jpf7ptIAka
qHxg8aFJuDHmavifvc40tarxZOm361S7mVhyvRKru4hBmuPFoOOsR+OCgNbHoGqaNwRIDEiksDNA
iTrNG0hbrQOQV0CDJFrzKCh2XhtZwA5BNc6R6+bVw4AcDFTTqAYabIrdNapmOPldtsWUHWVfJ0TQ
7pxHZ6pWQPpIfS/HIasYtvylObn7CiK87BXslgspFa71ViFdS5x+OPU9y2QjuRb07N21GCxcN67h
pCjb9KF16xrg+G9dQ8DYu2s4PwEwl3CNbvov1+KcAepGuBaa2qIvtPoNaak7vwKmQpFp9gUIEPYF
wegBMk8af+X4s30BHT1kHiBdNT8D+KSokl6E/GXwaUktkpCNMmy+4pNqDiQidSQPDmCWLoDyJgaQ
ssAN92CURPSQsEgyzazbx5j/UsZI3AHuISiTFABPv31kKeAEgtbzgR3420ecUdU7xAAifPnqo4nI
uXNsO8Bj/e02lYq8egynCgiXV4eKPDKWYYdoGSXT09oCTgMyhZWTejzopxZ/qndeciYwrTxEd4ih
yFWOgLglt71oq2RsapNtC1g16RI14GnaeXAnfqCarw2RhntwNwmgH04ko7EAt+gvgBxvbNVEtH48
brwOKbykR242HTJKW5y0KJEsmThAiKPurDxH2B6yyDW33KmbrtxOWyOGP0Q08O9Pq+11fkQY8qua
B+kXeARn4Kc9Uo0uQC0BGbTmBjvykmRFNXXrtAMCk6yKz7EwtfaQpu4X1ZWMA7U2rotCrgiSFNzF
zvxQGHtSJa9okfJmel+kUnZdpHqXA3DGt43q4mU3y5j6/7lAycmyRkqdNmOBKv+A1x/ukasEAA7x
gdKFAZn20QPsrRLRyGz2XyMQuB1JLkXXFao+LLVClUyzypsVejO9SNtSK1RO5ezhqe3PFVr0nrkN
pxivldcPi1ZoOk03C5n8ssrxEMYDAjuuN6RWqBxBNPCZgxU6jgBRfl3JU1HdrFDlPbecm1UqvU9N
f1EACFYuenJrKLwBjw04mlUTdF2l8sOSHmKFZl39vkKlCKRXi0qPq52aG0C53q5Qcgep3fwYxN2r
mgeSGwACuFuhjYkc8zmoAFl6nQhaob3pvK9QariuUDU3ZPz3ClXTkJeAiUVEs7EnBWooYiBx4mwA
sQbik3H7oV5kbK4eWGcs0sJgX8BO4q07Iyv2OE7S33TwEyCEz/uCpP1oXQ6uYO8GGFlfeifSd92+
APpsYh9N0OO9dFX3keSzWU0iSTE5tYlTP7kmbpkarNAEalg/T+cqG4H2kM7I5mOcfRkNH8SggZNc
AmzfnLkWJ8tYuGQE0y/WhvZT7+hI98kBA0Qd/ALA5whMfJkH4MyGnoYXRqEfjREYzPT8A/OB0pmA
C2dN8gBkVLxsBRh5re0ahBPJW0P652IqivhzU4JKwBJIo3zu9S/RKw0TjyEDTAAQETwT/KcFAKbI
rWQGcizY40RIVG3QTJE+jwE0QzOF1F33NR5cOVNg8QNNLjJSjoiBup+pto2A2StmarT195lCwsb7
TOF8ygb0E7hW6LNIS/d9pmqcyZwBBhIv6Q512/jVMd26mSmSi5nqQrt9sZz5fabI1YonDy7L32eq
sSdAw4uPgg322tC0+CNwrN9nim5Zw4oawYd4M1Oz7+tfgJEr1ohf52zD5y7ZWV2of0LUwwL/AtOb
0SC0ELn/3QV/z+3FbmJ7P6bhzwH4lYBCwYXk3TA/JKERPSh5i+LaYwhBIg1qyDVxyD6DncZqDB+p
Pehv5Ci1ZddtSY8uM2LAaRg1gjT8exjNx6e6iBEQvwbSMqJxqV4K80USIxdbNFNnS5gHu3i3JQvK
fP/7LtSwGnLi6S5kfzIPEiKcbwtHqf/NEJgOJW8yx1+AlwB4A1fd62TRCAFAmuDT7zuQo+rZTzzM
gGW+5OFjlY7auQVz3BGHK8CLykMEAQuZbzLtPNka0pu98rbB4C5+AsFftSYVulAPr3faHYJ0gb8v
+gbppFkLJoqtvbU5ePNI7pHcxAv1Qpu1cXszZhT4GQBQsEVDmuQglaIib5DNAGAu8ko4TiUat2z4
s2f00UHpU6OTpkC68kx9RQ0MgJ17wzI+5W6uX7wO0DOjyfiO4aEZySJ5GG9BOZgvM9FMOgHgA8+d
gZNR3UNwewjSTSoZffg1AfnrgbRIH+hCzXoekd7kkLkUuE3HxNPOxWj02PkQfZMqPWSuazzIEYHM
hkcZlgXr97ol/HONCHhavz2g4XgIaIehQtQ2xCQZwkmgqVbmdgDmVbBAFhLm0U+ChRx9DrLkETmT
C6lNOtx2fvG2t0CggpshW9i6BNT30MbrQtu3WhA+pA0o3BH9C853cSGZiRhFoASIejlPiD8uytAT
/NM66Dx+K/XIVB4AxY2fUmWISjz5hlck7TAZePxd/UtDDmD7GsKNODIU78ZXPsnhqS775IjPD7S5
3Ssd6YhyjAbEF4it094FrBndgYYs3RUbgVoGYL20XbR0bQC7BdadHCQ2tZ9qa2fKywcTKQTyYv1Z
pVaS+S1SyhDJA3SGq3IArPibvtQgR6F+BttUbuwc34fMEHOIaDUxvFQywEO5yAB+sJYO0jhSgYpS
mgSpscFvzU/Z6e97IS/a9mfLkbf+x03ejOjmyBv2XJ6u/+W0ums1HYgOTbea5n3+232l7mlAXGwF
AoqHVywtMOuLOeV7cLkDX1WI6BL4DRDWSgsE0VcZAEyCx8JazsioxVOYkMfiqbHEc3qKFJpH3mfT
o2lmICfT/AeEgU5SFDe+CTLxM0gNxsd3sfbRiYD3hgQC/ZSCu+FEpWHK9FOHGEtEe6V4J/gtV2rA
zDePczovI2D9APDoT5VgqEAsUbbfSU7WzLSZ3vWKpgBI5+iNN8OSDpkHMJaHVxigj1hes52nMCjA
jwo0Qh1f6F0JFLwXuzBdJFgibnhi+QuJgkoEns8cgRVCg81zdeiAB7ygqrxk3hNAQEcgMaJXGkXp
zk40OCE60MXW7NWI7OwL1QotzcEeFQZgDUSHQnORDMVuDAaOOa/qyZw3nlCYk9p+zCa2kb1HxGDy
pjwjNLlfuqMzfgNeycJtTACUG2AF4Zo1vph+UW/TPDP2uTXHF9KNsA+BLHOQTLIMJ252+LWNQJcQ
lCurx5YRaCBLHO65VrUsnBH/0K1dgDkRnA+LJmrBvUh1zS6+I8zKOYS2V51YPn9jw1QsXd8yvpmt
gyyrMf8JlsR4Afh5sBGCwGED+Kj8mPmGdbJYCG6uMms/IdvrXCJh9mcUuA/I4/Y/6aYjXvTZKxgx
x2UYDeMBCXScL5IZoHkLbQyuZQuMLwgwzcfDQBpS77b8t4QM0oU6kgkGcM1V7meI3wJcpjFM7We9
9/DHMPnZIUvs9NkGfffC1Bz9W+HwD3go9F/jsK52czficLgrqzdgIJytsfC/OkkXLLPImHYuc8YP
E1hiVoVXhLIKNI4A4eSs2+Ymnz4MAuh5tKpgU4oqd5m7rm2kWVNrjT+5TaBn2ppMWWWDRID0xTYE
5XzQJ4d4bMDF3E0Mz+XtimpzbffPHp4NN7yZSyw3VPussxHNAoR1R++mQ2qBQUgWdeRfA59MSLUS
p12yaJI0aKzpQE3qQrKbZlmkdsT+cXPpaZMJ1nP3wWdz+sBtXk6IOmxsIMml9kPdusZ+GNiw6xsA
/fMEu2dRmgYfKkTSL8pUi3/EHpApCjC6LNra3DO/sr7qQ+gIftzgJQtjfY0jr+EEmFNnD8aIZqc5
ww9da9ynPsnWMQhmP9Q+A/MJ2EmXZVpXnwsk3QA4tvBPTT632NuPzyQ3uFGD9ImzrRk71We70pFD
MCdvQO7Fs0MWmktbyP2ZWwtv1uJzH+XeUx6seVvO/apojebExSWPEP1m1OM+ysKGb6kBOyzaQgux
ZTF3dXOSMqEMmhu8QfVmESB1wsJbHP73zQNPQKuQmf2OFKUOFYFUMomt/g6E9jU/kkwOgzh10D52
hbEhIXkiPQsAbYDIVwO5MdexNVAgnpoYG1ug00hkl0Q39V0U8BfqG+bCMerRpxaKI0LUZlN7oK7S
DzWSOWSAZ3bDvx0WQzJEHC6Blwv0GTGu7CyLornU0xyoizrSGESVGmIv3A0Oq7fAe4+fZ89pj0ET
f8VPYPxMFz0cQsRtutNKyZwyEJMTVoAJRC9qCHFcjHDu8EKiVM8/givsIx7TsccxIEoI+OTGGVsL
xhmcS7q5aO0gXuCNLdr5UW2cqZlKusH5EcgM+2DqDfOmX4P91WVp+3ytlJnoS9284eAYgPxXEhID
nSfa9EhcWY5NM5/jZeJa+nGKwLpFpaSs3kv/koE6+hTOc7C901VV0LjNFUKgYPRfprK51RcmkLlW
UuU6+CA8oCEB4X2IsIu4bcasB/AHXYcQ7GVZCoAxWQ+8ggGdFKdQS7vya8BZW9AlBdOuIuBsfBy7
sDipS1NX71VXx1+tZgMmilqpgdc9jrKobvWzfnQ0BwBwQuanCTBB39v9GIFnrfPe81YBGJ+yl7Kp
GU0J9jQaV3QMs+52SFIMwrbHDzqg3Eccty7c2sp/aKxc5mkBMiIfMLrAWIy/8gBf47ri/GWuinhj
AujiIcub6YB9cQPraeovUaaFKzPUnY/1oH2Z23L8xc2VtGOOwytznOBTknF9yXnQPukD9iuGVq+O
fWB7R9/P9Q0fWCZwcYGPlurss1nkl2hs2/PssmytR462rr2oR/LhVOwBOl3vgT5Sn6rOjjZ4KCif
DdudlsiND5FVpf2wx2H6kZuImiZiUx0BwcNUWT9SFv0oapZ+Mrp2FJhozfMkbONH0dl4ff7q6IZz
iYAGqWvlhSq6F7qXMBm+hzm2ZkhEl4lxUKk6xbxWslZsnaeNPwELF72owR80/6QH45pEdhI3yMbf
IVe8PM11Hx2Rim1tXGesXvR4AkIfA5q7Hv/oBAc9oFK/z/j9fys7QNaoPn1QWpva96sXqwMAnZGY
f/YZRZ9a9OHg4TzZeKc5AoH8Z+wZAOneF4Br/dRpo/WQ6JYHQDEt/hQVTr62kaS7G6M0/uTw+cJM
gz2B4yh5LubqkTpFlmaARkJL1lQ1yk5bjHUOYhVhEuc0oRsaH9sxTk+lF1gLEtuN1a9Hd+Q7qTWX
Lz4fnkuwSfQ2XlofYh/Z6ImLKJ/OATJkh+fhLO+L4ZIzO9v5Zvngi0xRMBhpB955suaIzFmSa7rp
nUwjBPK8yB8mGV2aHCSzlvjrEcnGSm6V/mMWFyPiAOswXJciA3YWubCyzuyqWZo2C9bUJaAU4qIH
5XKIv7+VsqNPs7tK/aJcaXnpbLpwwCmp8JQuNOjIpmjvOe63O3ligRIWjEh7kk/cgeMDWIfPLf5b
0zoK5dhlk669IdMf7u6AOdprBQr7/Z0cL9c9CL/cfksNiKdZGa3ICxAToDUAJ+fJ0L+PkPZRvda7
iOErJ+bBTPpqG8fIhJL1InTwpOLbb7I6A9b8ofSR8ECp2+RkDWK1KLvgtbHezvhVPYziQiW6AEHC
OnARFPufsjsVqpIydVNVkt2Z/5fsTkWZZ72/KyogXCqbyjO79431CBSkRTEPJrI7mAkGTTdAapUe
bkgGGH406BzY0zPeHEgmG5AZ8tgNoIxHT9KikjtZX/zAAwSekNMFT//OajC0aO2BNVTK8B0K9v2Q
/CQNGphKlr0BfkpyUZqIaCgWQ1LHe6WKw1Zz7fQeX40AfQwWrPOqY9MCzfs6KJX8li0RBNaelX/N
ANwHJ0MkS8EA+DYghTstwQGamnhqSjsf1sZ0dB/m2dr3c9S2SCC09gFz3Qc1fpa63bIfMmsjLZAx
X9DdS3+sqmnPYektC02rcW4Jz8Ipq49Sm0/4PsVNZa7VfdMN0q1KH2gSMBlqTCqJGZtsE1NH9x01
eHMBPj0IHehOulJvDp3hfZHj4tMBWvv4KBvp89P7ztjJ+pSwEBGGRrCUxjwtcY8tXuDVmDbA7gAI
1uNVMDLmN986OekYH2UNDyXOMa4M51i3SH7BJk26x3YywDkF2rgeImvN7lMRqYnqJKquqKpWVXWQ
C31oOPcWetHt9BoUT6wA7244F8cq9opjIy5OUScAERTFKXXicsFb/7eAVGWdinQxsBO/MWf2iWqM
ut+bk1IySk2+q7sL8EikOydDqJOhWy+MldqrHn6N7bp7sz0nemrC7qTpQfuGUChxxgoEN2r0EP12
KADmsqTWlGGN5aULOHsQu4a1d6idgj+nXhI+YqNsk8Z+9kyiwQfFn52a9VLJDDPIlryxkl0repGe
p7OVljjtI6mNXo0DoWh+lWaFtck08b9uWvUqdrDB8DEPWLwexvBbhqeHU+n0QFkCKK68kIyqgIBZ
sijSj0p0p9ZVRrgEPVm9vmugKhkGpaO1bWr29T+N/DkWHtMaPOf96Y4aRzl7Z8+3K5yrB/79OIDs
11ZDyKNVKWhMTLtuly4SB7cd8cp0GtB46s7lW2pOXT8FEUKWbfNC/MT/eQEyTLjDZu6zkpOaiYPH
dgHwD+BwueN7N+4hmrsqMw1ALzBFDaRCVZ26KDseB2w43qeqdaTn886zhnBhhwe9DPMfLsiUABqZ
JIBvA7l3geSGPR5H8wtgaEaQnY/W12HGE65m5z/jpvnOECj6wY87D89ZQCgJyg8+kpRPdaHHayQu
jx+LIHpJE7v4yeZp3xqx+zkugKpcWZqNP12vOgw21zaeaZovrObNgizX5aENRy69SZAtv0knAPGa
UzA8tQCW3bQ1TiLAV5lhF7s2XBDPgVOLmukCwhyB/ph0ayVDIiEwFrug37SZDqYFwF7wJcfj2Rbh
meMTKfK5HXFMpAV4UISMGmK8j2MPPEdESCbOTsbQeAHzqg+gEXhDl5Q5+8nh44k6GA1rkONV6cvI
Cb9NNrdf3awzn8sGjEfctV7pkrkdQCcq7UK1kHsF3kgb7UhVvI+UK5A7+FuqImi12PqWZ690YQ1M
LynOiqNZmgvxVUfmtn6cLXPBsW/2UiLB8bHLso+dnoYf7SLtD3ZSz0uttrS3xgIP2tQhR6wCAuvC
Zy2ivwa9AsGDQG+258kFX2EURCBC/l2XQlKae+ZKJUOU2rwoN9ZQf5QmqLWMLS16oKKUUvfQBiYE
MG1hU/ddR/ydYyRAiQIetx5dvPR9AfKncVGXIiyRa9kgpP0qrwdwLRqgtF5NVxne+LujEbMnMJ8Z
l9pJjMuIffmV7wCZ0EFK+gac4s0OTOT2xx67J7zywq9u5OVrvDvm2JJq3dcaf9G914JLkuHbiwz4
8sGx7PiZZ/4PkqcV/lfqlg9nTQsQgR37+kJ2SJHXayUsuGAvIAfDfCHo7DGCDhBCjZl4tw+SZuf7
5VtmtMMD10GU1lccH9fgfPdY5PFlEWn5Evvh9S5wNBOgKcN00QFFkAIjCWsUm69ruxmStW840HZr
fQOapvqRlH2ryPdZPIJombQjbFLiQNIA9pawhUeEGbBQ3plq4PCznjOv4qs4tgH4TKPXH7u0GkCf
grYpHxMQEk7hSqOxUicBaBovTu/dgYcbWQAUkmNlYSpgYi1f+u1Ftf1YZSJaFiPTpczzau3gxXQt
ewB1dzVVJVg9kHK4zidsVuTYLDlRiQtuPT0dgV3XhA93ctLogam9LHDq995V9Ed8/tlEbtOWaaw5
0CVwBiSKUbGbNTDQU3EAPLtsz+v2vUQNVHWBdKMvO6GTFB36kPpN95uibLqao6rVA/u5qVizuFGU
RWqfndadjh1er0B3WDUrGvlmeKQa4vS1+RDrODQstaA2tjUwpleDOXtLWW9DZi6xNRKuWRNU5yrW
q7NRF8Cl6AWbWhPN1UZqjnELVDHTcLfv9Zo/V0CW2VPH3gO0zcowvQ3Qx5ojcnkrZHrqdr2wW+zp
0SbFzQUJXSut0tolyeQGiNpZISGoKRdO3wdH1a3srWY/u5G96xy7Wdk6wG0H4FrzWs9/DQCeN4Fe
892KMkBIa07z0gIfCHuDfDgGZoQX2zpx1wFQzV8rDpxOAI9nPyNEqInePNW+t/HUgO/T/hjpnnf2
osJ+0AwPfwk5eFkY0n1WSI1OFlFlpbtJCGfTnE9DC+B00aHywKoJBiQQ5okqdaNSaY3+GVQliG3W
gXT8u41MFC6OWVkPave7Bg0H23hoNH4qE4CxqBAGXbabYvyRARnvF/f9lzgccQhdgwopq4z2EtRl
uKuMESDicwAO4AlwzLXu9h/0Cri4Q617P/zox6y31Xq2ub7te+5uYs3PEcPROuW65qAEYUj51mov
9/Ef3uXrkmHD1sw56paVW49dBKblxi7XBWCOQMcweWvZiuO35OSDHUZWkdQwrrPO4tDhxcK0J/6d
a9qmB1Z1iLtGMtdgJD+1dP5eRG34KQV21LIFK8ETEHCajR5H5kPfWfEB+9DdrsEv3xnUkdm6zdry
NUk6JAoXnfOFBfGjNNm+6T7D7oEd109a6xdfygxBb91cuy/gbmjWUcerc9mWP0Mb+5kh8O/jcds5
rrF2LXwOgOqdJ/Aj+f64AkpdAl6nEYd6FqiwMnGRLRxsCLFtAqfP0PUTdwrjZAeuubTSVN+VvN9F
oK1+YwaY9oqQOZvKcdln0LfWVtV/BXJ5jd+tusL/ocFeKj5/KIU8Abz/Mgfh7RmPeua5tm0E1eBh
8Sv+kj40AGp/SR082OA1qV6781AtJxNbxzh3rA8a4jkzIEbdXEZ/tM/aWHQImLeLLTK1QdZit7l9
xpPzTQ/SU31ZDboxx+SfmsC1NgXX9Wdg6+K0vsu07/psrwfdCj4XIB1ceQG2DgHL1Z2wvdqtxrnU
vmigA8c5vvYdYWn4JxuAKYONtX6NHzCRDmk12yFrJpBE1j/IIkIZHmzDsT9mVmxj4SXFcUTo72Ms
MOST0iu/+2zVkkEbh3EA++4PnQbSjTli6Quz8gkobnxexYAjeCFZ7r3qE5CFSYLdD2s9hjMWutC3
DfxJuvlyDuIUXxp0iQ0cXnWA4AMxLKrMBJQma0zEwUGD+uAgpgA3Qx9uSZZohv1YhDgCutrQWDAv
LcaAsy5s+HXRnB2wryoNHoeCTSLXgAUKu5kfxqcxsXHgBn3q1Jr4VfES/EzGdhseuaGFR8ASxwXe
v/6s4wcnPI7iQiVqLoA5juc8IawMm7tL1USWclBZb3sf2zbXfnmC39EUv9eamRgLt0znXeQIUsQ+
xA8/1U2v6d7rLXhUQOXmol3pgy8D8EDiomRUpQZQ5L3bobcSuijbcizqlyEzGkSgCGZN+24HSPkA
uODMfdAGRJuZTRi8BfgBAwzzhD0tUeVNZq5GhK7sqOo5ODsMmqo9WcA8euvmZGM7cY1UycJ6ibp4
bQixWdXWKeo9nHkKG41be7sZYdArGhDgrtm68IdgSzaAFQYCpNYbHqg66/4+D9viGQDgCGJPzAV1
6ppcP9tF+8uq2C+8Y7OjW9RgLeiGH4AO6o5tq43PmdmY4KEbT9PMSr6cAe2xwt+It7a8BPVxdNbM
AE8HKfMAOyB5jNg6qQ0Uew3Y+I29I8uam8ZPraA9yZBrttRsUJX2QZ2uDLIFJpOPiTkUD8ywPvra
lOxT7HVi8xoJuFss41+l3SYBgouzAo+ACXDnsWMZHHBat8U5nXOwC2PC0XoCgELsRZ44ft2XQO8Y
tlhS9isifZql2wKWhaquM3jrOe61dSPePRiioPfOVHTYYYNynuvTiZvWF6p1INsBIa256IIyQl4+
GHlqUKM/UWPlOxwMOxMIT0VPnGelqxAJaTuq6p3j48khidZU1dJQPxiu6SykcmryR98bH1mmdavW
Y/ZmxG72MwOF9YqloJONYz15Jtng169T6hYPJMLrbHxBZBTyDs0+XUb9nOwNPwKA4LWDMpICyDEF
o033LwOqw38aaawAZ+DBMBxNPQKavV3wp8Rqg2PZzdlT4wbZE2KpcEYTTzhuusrqDACKhW1VO5LR
BWct8xK8Ps5m9ipwpgKjA3k4QdqtyQzpJAhnWHnJU8kD/ZEuKU+XSFm1T0o0DeH4gOfhLZBeDalF
jUXNq11tINLrrmGOrAg//kO5Ug2e6BvmnrVw4qLcKusAlEeGkzN9isZqPpfO51oPuhMgbvHTWgAL
7lwBpHMb+E65iMNmdLZBmYJBBWdQo/sMigT3osfA+AJROX6szQ47jTX2ufMsc5/pMiBrytWC4MJz
x3nu0n7ejkVsLcEJjh5W0FxszW9P1OoAcejA2w70t8I69a+1sgagY1gfSEWfeHUyHZDWXEdwMzyH
DAY3t6Rh65Z7sRq24Ij53HH8jS701MfpYjU+5KXnnxvxgEeXTFQLk13SLM8Od3JbM6M1yKbA/CnU
SJdURgPvJlbbbZQN1bXl4xeXBdFe6VOjXyO4AgymOLT80wcfDzgnG+ejrAKD9kLZLBnPFnhNjHbK
OvVFAKS5CbzElcqqRyCeWDtEyvx5g1TFbvC8yMIuBszbH3OARJqL1/QhwnBHsCqGVbwo4gkM994w
G/iHNxjQL23POFKdLqpKfYA+g9+5Eoxxp9D19YNp4xeZDT42Jd10UZWF85Y547TnrQeYMVHNOzBR
WhlO/lhvOG+dUSAeyje6A7U6Wf8tmxA+SY0IVAIJB2tfqz7PXgar2JCSHjL/BBy89wHSobwdAIgT
7wOQMg3Q5G13mMzYfRMDOA1Aon3L+YFM4KhdGJNePHhI27i5+EDRXg09EMHvGu6UVRURJc3RGPHn
A0MkTqu+zla6CA2UA1FTBYKGBcgz+PrOMjB1GsQAXZ1xu2zcxbn/7lUQIkzKS5/nyY6f0v/D2JUt
V4or2y8iAhDj657nwdsul/1CdE1iRkwC8fV3kbgLd50+J+6LAqVSAtvbbClz5VqVFUA7zwB/ICS9
79RIvfM3dW7JJXX70a9Nq2LfxIVY6H4cT34Kv95j1LQ3WilsmdqmOTKlvEYURKXtofWRPqo4UgiM
8fZCdtdB+LYfqx7hFIzxErqixrJKlMsE9usfdpqt8wLSTToS9rQiTZiXRYljiNCHrk13pwHPcCFF
3lrIAjkR2w3CS7Z9ZPFXTVVHoSLj2/ivjhi5KsFJYAyIGZd8HQUx+6vv9uQgSiiP8jxxTqU/LKzQ
DtZmqJsvxhBABMv0of1tN+ylTeyPLulbIKHAQIWXApYzOtNoEUOBrIfwPJmwK0S4apxPE/4f82m5
efV/mzs/yh/3pm7N1RL0yeV+UK08eG4qD3TVj93ZRgO1YJ9dyPaH3+zyb0uZGjsFlor2kNFI1ALb
CH4usm1oRJV9YG6engQqwctvSVek17aGzEkNZMsyDoOSugio13cAhKu7B91BMlEvdDiEVbS8QHDF
0yKcv8riYowNc8A6EncKSYLW7JqV7kbY1SePWEJykL6zS6Bbj5bpvdP2gExDkLjrGFmG1bQtiFyI
rHaJZu+nLYDZ/dv8yZdnlbuOrI6toOlbbLJRPb3c5GBbCEZpOmpM3csPYdKsWdx3DuKHGICgyDBK
G6bFwUzBlkpdGmEujreb3yNkc5gF708TQTCnH5DthCxnsivww30xQWt4MLMkX9epVO++mQICWv6r
vRrtYB3/05+ByhLiZaG3FpaOAgezqt6x/bkbg+qRl6+XtS3icOFaAgA0p/zLc7HXH0DR99xWkYu6
+bxGsq3wwdcuLLAvhR5kJBjfhp3NbhlgHagjjc2V1iTJCtlF+WT0EC7AIdjYUbfmlXNn1pbFCRB+
UFq0t32ZShCPIaBYtko+6Rag1yYiQOCbg60VXnutIbVK08lD+jZ0YQwUFE+rMERKc9mWEJDDhM6J
xblk+hXE7t9qHZAYS1QRjtWZfI4iVMhoGt5toHNrn5HLFE8IViyBcJDPXemPpFIJzp2u1i5E6rc/
nOS9073sl+eydxWb2pcoC2wU2pTZpVB1CA0yiNW3AJ3cAcYsQfwfZn85UbhrLZTuBL5TbbSo7lfY
q5f7dDDZq5kUN9/N9Htgs+whixAcfYK9Dhq+zeLUc5fkhaD950kiLm9O6Q53QP7sp+qhuPIWNsTQ
dmr6Z0pabyFQCrFz8O8dLmmc+u74jwWoR32f5+AQW99p4A+b4cfp1swT+YtGEysroLNcpKoFeoir
/gdPUojVl8DHag9kqr73ykiuCA40Zw1CqhaOLtqKbFw2W82ttCP1kqBMrtRA8E+MZUb4+Iy2ebQB
AEQrILxhaOYCaokDVEQ7/9Q2SXCqHc2QC1A5+id7bCrgmde6AhqOfMAkA42fqtTwGcK2I4PIzrFo
VbQDCRE+ETABvmiUC9tVwI6Nfbqam9mWgUDcG+zkHHYS4nq8vlV5rl1QZ6A/N2ETL2s38/Zg9Naf
ocCMsJhW+2sazS3P2TsDJKVoKrRE/QtqVG80SCYkLUKrip81OS7td1/coAwvNOSYLlREnDzZk7uZ
JHITlxECWuNjGJoaDp6BZBaNchQBX0WOoOf4GOQBGM4C5Mr8UYd9e9EsnDkiVOZkSnN3tTWET2mr
hU8F/ocSkUVXMkHGyDyHPUCado8jRG4M7ra3PZRAJiJPliyzoeulm3yL9BDGuzoBThc7YpoMydzy
xhF/ooUnU6I7e+Gz8pMtBNppzbBvW0+L9tmQLsD5XEB0fVzUKl4MwPBvtAAbVHjqFXuhXjk+ttCU
gWiiHq6m+RZHrEV3w2L3Mb9iOyUbiIWN3pq0oVZndlvq0ZPhq0bumAt5F4TSU/xtAApZ1VosN9MC
vHBf6yG2oT6HXxA0QsQZf/CTXERh0900K1G3YLD7myxwDhqqyNv6NuS9FwhUB9vIdqBOEfVhvf7J
yZ/GEo5fPfl6UsC3S+o1MlbPJG+eZZbc67qLOGgg2UsfyI9uOQIOqOsXwPKS+PncpbkhUEv7hrP/
mFsgJHFN8WJel2BZPvc9YssLuswN/OMoi9cb1RUw2vmYcRwbyHoj8wrAnhWqbhkISHIunfKRmV31
NMn7BV6zshKoYVG3qFvrXOTBnXok8aep9peVRcERARH5YMAs7Wgx8kgzRz4c9UQLknvB2MeCNJaU
9vjHK4uFsnHQ8NVwrXHYwxlFevEBf8YXRD/7eK24hngzouqTDzlmiEBerS6Uq853ofyOaqJ43Vaj
OJ3nN9tPiwERfMOnDqyntJjj3Fth6pd5lcr2K7wk2u3k4AaavROgMFtM/ajO8A8e9Wo5PRyCmMNV
KsdYQtvTWs/r0FXQeyAkSSsdZETjj0LGxGx2SRunJ3pqMtkGc1H6VZvLyvWrlVUECL+0mTx5YyM8
D9IS49W/2byh2fkyafezLzChn2fRfLJ13BfbOm7f/qtvhvLOpUy0eKXhKHYOPQOnuVjvtqFesQEo
I2YOi1BVxRZqIihnGJ0U4FnnMBzdyalEpZ1mqOZItmiaMg5HQElgN4DFVZYE07yPFUUB2E7MVx/d
0Xt6gPFKZSgI0XwWbKZb0V1ocQcZ0q3lOj+p92mULntR7yQQ/QfqzfckZ9TjYxsOlfQl3Wi6MfkI
HKxOI5/VZPv0HOMP6jAxoE7FaJDBGX8lAoWbqAW0gfnhZfL2sc7oOd8QJLGnIjShcvj7554fWHgs
W3Ovhj4rLTUtW7t6if+vHT26K+pvXNrltsrj7lQiOYGCL92Wp3ZsZDRYW3zan4fx766VyLPhQzf6
kDv50FAXI5vdgIR+M0+m0blLfmRz8M22s6V7nOaX+GKDwjsSjOMrpSy6/jxdjV1UTiEFB3XV9R8D
01vGHfBinIZHb3rfzJPpHWT/02UenRf8dJPfq9DcTzcJAGdefzLO69QlVH14hOE/bh+qCGFThJBW
4NhuwV/RN4ey9sx0QZfUpLWDlO7YzLZPjjRM/dmniziKzj45zTPn1VKP5StudMOne9ESrRvv3cRT
S5HVJXR0Gu/od4mqpstPfZFpKKqfxiygmhmo4fY0HiTMO9KVcnuwC3+aPw8xJAlXSDEWy2k4TGot
XM3jevYDwAx1woFZnnzkHQzwPYJJGTo/i6600dpa2wNeAL6UyG3ccztGk6dxCLtNc8hGo2ycPfvR
XL8FLn5aa5r3z3vRFCcpADQzrBwRZ1486cahkxqOKGPHTER1yJsmQ5h4HOvq4in0WrnShzaHmKGR
A2COAQeKn2Uex2fqIeeN2kKr35M/mWIz0jahbP2Pm4wLmXqlFhL5AATCsQY1jK9D/Bqmu9uxSg6V
b+E38/vuPKmrla/6GmGvv5+oquNLWSbVdPe6KbRzrUGop+95utQAnNsEXQGl098TICAvxyTJMN2Z
fo7hO84CfHoKQ0uDvRWMoc3xQWkilIjzVclZvxGIb1q5IW4tWPA2vRFAwzJzIJQT96hlykV3qvtc
vCbEURDYD83JyycRhkcyR9BORpAEqQPm6eKV1gALvLahUes/1/CsvMVHI8++SHMhqqr87kWtveRR
MFxA1e8fVT7k68Foqrc0cTdGpdj3vFItkKZO8ZRUOuiZsb3dqqICOLrp3r0utL6zpHvKhr76ovWh
vlGmDPYxmBnuKgU/FHm0GkCKduK9IyWkoyS3D06qTLszRODxgkz4IQj9dJHXvkD8y7CfszbSlj0y
yaOYqfPc1pHatNIHlLponWfsKYJ9kTgxwnWjc+OiNATpxf4JitsNoo+Re1ICtW6egk6F42tXujJQ
grNi0CBd5Tr3MpA+iEOEbNdpdoGstrXnpfUX2NoD1EiOC/iVUWCX/d22lNqjNDF4ZLnzYqRy+MvL
C2DzBxVdTV5Fl7YV9ZIGOlDnd0C/gJ37imTTWCOboPAcO2JvQcbY0diVrkpdyGWRJckm1zMTCkth
djNY5x9mF4ZS6Yscf0haiqahjkHteIa338c03ZQroy686abz5Dq1fkLKLd1rnvmrSHvtGNoNxGha
8RZoBodGrDDuXuOvvbFHJrCN6FzPn6mjWeIYVm1xo57jQ5ND52PkaHRnDTLe2GGae60U/KUBUdLa
aLxoqwEj8BICtLyFZjkomsZRoy7tPSTcUJwzjtqecFFqHoIdfhzVSyQInNxA2hyDMfOqZ63dgCUq
6pY47G9azYA60HhT0Fa8o7TAw9EV8wrfdlHnhok02GcozAsNv39CIDo8hUkq72FRskvkaQCm2O2d
mrIejLOsAiDFYIpHryDvjZNTJBecPTywaMWdCVFK55k8aJ2AO4AV++Y38icTmJBwrPTiFEffvxdq
wfSxd4ERmGw0EDk4+6AIwl3QNLK1dSe3ZRiKZVEx3NHQoTKKyh9kTBSLNqgKxSt/6PBkgR9tHGnl
n34AVbrtui1LgLFb4SKsamNn6mQAMdAN6AmxSS9XWWVp6+lHEkBkLsusNjbTwzZAF0XI/C9NXkTH
Hiz6UyNz8J4sqN/Uv1Ij0sAmEChnSSawMAabCMnthTlqDEu9hGgLVNtPbIyjSlTEL4oy0Kdu6zZ/
d8cYLDnT6B9z9XGpT84Ukv2fc2fn/zpXjE813+jTfX8/JKQWyq1MGV9ZdtyDJhagrNbwEabLQX/b
6T7klnx8qy8M22Zn3owMTWPXa4v41gWuhGZEhHpe6Uc3A1luEE5goJE/qjCwL9Qhc5Rl/SbukBQi
2zxguuqS9aw9zkuESEftGRgvp7vMvijhF4u48PvdvEg1aPwEzZEjmeygrT1gFXPsaHK8UmY/vevl
tei3EA6Lb0WQ4GcoWtasy9RF1RcwNpONnsKrsg2SPMl5nl5DEBgsFD7QA+MC8wA3knfP8bT9/NMH
hdsc8iL9MpvIH/Etb1FaqtzSAN3K54Z+dhu5Io95gmnhEJu3IUpzxvtNv/RSfVU8Dy7zdDfz201j
Ifip6VWxbFDqvYacuC5WOjeCdiHTADmlxHSQHx2totTZabr0gwAS2y3QQnoJW+867oZH0B+Wcf9u
FXWMRHCwoEGalY9T6eoPGyrK6w2HkPXk3PKAAfiJNcl5eg7qzw9DXXKUeojHpH6Dqvh1VsXZKm1S
++F10ljxynY2ndHbDxPJw1MeC0gg2taDPPqMb5yMe0dHyPTiDEzXF5Wy04uS7TFkbnmowhQD46gy
uKnj3ZP8gIg7CANoxtiQCzWsEMCVBkmxMZLawFLjZHJslAqWIRB0q9l7WnAogcNyAW1eDjRnmgnE
RLpNEdud1qBJ9BS0Wg1tLhS7dA8yTSuOT01XQ+L1x65V69l/nh74LcAyaXhJmccfvSZ/QWtUHRUr
wocdMPNg4US7oC41Eh6ZOahjiLjkg1mBBB4VeFJkMX1r5UQSBVUFQ1gTNW2o2gVtzgokAnhl6j0q
pou6iVZ67umrNOuRBmuhf8tMnO2o6/Vuc6EGH53mkmvOtg/S4kiDhp+2F7rqgcs85YiTkOu0MA3U
Db6/sWP/i6bT6LwuFLuLdeUG/dL2PBPKnRF7mFJgm9SBdTCNYrEMNCfbYIenA2du8+Ya1g7QTG4L
9aixS45OCAo4W4JwLaoqZxqYptiQ/nQ7PT9IXUOAxqhSY5MgVr1EbgB9SC7mN69zN74CKGryKfVA
n3xisy43GepXl6gd5GfkJcOz24LuGKD2xFonrqYvyKgAhOimS/KUwo9PvvWOM9w7wJ/mseyr5qkG
u8KlR82jgUjUEzWtSIuNB26H1Wz7X5MkiFduWvFKKZigRtCDC/xm2ZiWQQxWP1lSecWKhnupim1v
yo9hIP7VMW7DRZN58hppWXe1G3yjGSZPdmSjphpHu6b92uSmibpY9JwGb1SagOPJEXvd9hgbKYr5
Q/PgehECCcjwggQIV3NDNh/o63U7tFCS+Re/cpxWOumj1YW5nafSVRnhKz2oHbGcBxCyNOppKTLm
Vmzsk7zZxACHnSo/t3eu312o16Wac1JjQ126Iht1vcH8noVhvv0339gv3GlWCuIJS08WAe8FFHyQ
ubHDXF4TsE5TjxqzrnKQSgAG2ARG90S22tMeRYi9AfUCH4+hpWwaI5MsoaPbZ8AM0CTlZzrQ63EI
yu8eIWzh8eKIb1JcogIYUBSX7clGjYPtkLdsStcFTaSBXb4bu0cxNlnvOMcwQ9hR1FW4bNPmwyZN
XuOs/tuHHGkYQXYVrnxD/oxADr+hgXmtecZs08sBa5EjDbvmHmTnr2FYtwgHIZwyNWNA5lO3RFFM
h69Pa4ztOmMzD5Kt+tuDBifTvBpdwcOSDT/MM/+81d9rkP2PW9UAEKzyPpSm/ZpY1T50rBbPFMpD
ZgcOuJvHfkKXnZ26S9sE61k41pJPQ58upwk0l2Z9amb/aalpaLZ+mvrpttPacQyGTs/HMWkseML2
Qkdp6HhJjVmLVdcU1YGLcSAbB6ZLGo61BEcKJ9pLGyUsBvcW/+43LYt0n751zP6FlplvQleTS9f0
6cIoDGQYy+CC18tOYxBk8yE2dSETNVbE+Qr0qHw92+jKgHTKXvDmkdoxRNwBZ9hFY1kjNXOVI0Nw
bNm2gLnOttkvMqMDmGP0m5Ag4+mMoQJTCRevrgnulRwRRi+wxd2R3pXMvM7VwdJQ82AEyFZCCwun
jTYLrxEEtsyh8+7UhL2IDixUwD/8tplDkm26TiBilXveHToh3r2Jm3rZ1K3aYs+i4iWU1V80TXjH
Ok/RzcttZ1XF5FvpzAdWHPVf5MqKod7FMfQxQ9Fi21Sm+dLzQYS3KpFRPiFmG+8Czh7Uc83cOoVI
ZWaHocrLJRe9vjI0IDMX+I+1TjROnlniOZsSYV2UNnT8MvyzaayNJ1IJjmWv7LZCiHyh5dLYuMZL
y+x4gWNrfRqMEMK9EFNcFZ0egLCpMJ4bEYB0z8I7jCeG8WymNTs2fQBGznG0k3FyH7Jhk2sFf268
DbgOMCcpVmar+XfyyYEo/Vh/nFLINl+hzheoZPId168EmHuahShTUNM71brtPHBrIB8tz1oRGYcw
6BCywbfCAtITkPRTHlLoCernFwG1rqmikz823GmaY9FB+dkaGnCNJOnPQcdWq0p/WIWGvHNseXfU
bMY7mScgcMykfoPqPSTRFJPfXGjA05w2ltEitgbnuTC0emNrFj/GnRteJAq4ADCP+VtqZCCix/pp
2t8aXdNeA9fyVzEPgHAbYvNoNyhiNzNhv0C86ZvpDOlPp9NWTg7dDasNIsS/LJldK5Q674I+BPyy
MawnZ2zyxvrluC0CWx0QqqgfGk6D8F+oR43RjByijULBy+gBErX4XoORn2bTOiE+D2tLQwCQbOTm
xsWm71l3zdPqGyvFm9UP7q2FqsKmyXDmdsZuJQoX2o6Zc9Dq6Cv1qHEzq7tZgOr/diJzlrJHlJTV
8dPkymtRVRE6m9l3iPVzIbtTEKTZ0uUl6IDGnZmfu6jk8q3wvxhL1VUbFMNgDze60xV50wDZCjvF
EiX0cjs3ehSNHI4QkcyeBwbWWQ9Q6DXz9ewZMb74VJciXtAo2YB4A68Fe1CnSXmFT2BZH6lrQ8Zl
0zeenKarum8PBiK1ImjZFmnH6knr0SACvmgL8IyRqcqSFohAJJsAJqmeyDYInKwzOXgbsgVWUj1F
KElkRpdcycOpPQlm6/4b9agpx299fBPG0yQOnduLWZabBjCxDgjTNjszEJ2cTRCLnR0Q+h84uMvI
9MlluhRDE6+CVGlLY5wCKEm6FqVyl02GFGpXIv0Idgx1j4x4uEcMEoSxKuVmtrldxZdO1IYAaMCv
SSx1t1mSLwzPQTTLEvsQcMWjWaEauKhtJKlUBAbMsaGrILeqS8yxY08G8Jjgs94A3j8O47caLmLP
9rddna7zQrlHco6Cur7QlcXTAwPs50A9nlgdxBkbzUUpaPauaRpA4LWmo9i/NBcpyqF/1AhMc22s
ogFnbur3/cPSEFF2irA6gFTOvERuWayEkeivvcfuDlCCG4g/IICt6bZ3KpvYPxVjQ1eRDb5Xy0AW
bfIhIzVTXyEFcSygs/7nPNcf5KKqbKTg+BXJ/fCSGNXPMgOSn3r+aKKrAJQfF4f31aoAAHI1jeZa
pi/IpwnNfBfZ6TefbPgz52DZlb4613wN4VEgJdK4eEIGJ1kVwi13gIcnL2kjcQqpmMAPzuIXJy4Q
ugghrkujfdoF+2Yo8iWNiiZRJ8DW0gV1k6GVVwDjrtTrA409RQVyvKYZLqGF1G0V5MAP+tigMIEd
ys7PNKR8cOlCdzwyIh2nhg74qgibBB7FW1WzswfS7uPciEH/6PoKRA2LeYSuaFii3u3Qmu/zGJkL
zv+e8Gdfx5f02tH64Vzog7jb1Te9MRC+zgpxL0dLhEgjELvZZCI7AM4APgPfCfZEcSdTHiS7TEbm
mXpkVzm+kEAvdCITra437lVUzQvC/92WaWmGX09gPmOzqo5BItNwqbfFu9nH/oH8aabry18KOMCD
cjxMCAWI4HSf6XvkSNBPGnxqa9nyjfLZO8KxiPemEjR2GkiejTB1VyZY+ZDOqa2V6QDWYuulsQKV
bfWkEqkA1dL7p1ZKxMHBi/PUC7MG7K8MUFwE0sGsitIHkGHZyvHd6hF1KGmwVakePipZVpmQ4ZOP
YxXA2/iIobbvq2+ycoz2VVBICf2vXro0M95+dftIO5Q23ihkjkPoXg+JL0A2qKcvWs434PPyvirH
qnasE2xNi1kl/+64bLhxzaruTTi8fiwKUbZMA3EDeUWWueN9Xz4LDXmn+VHMXpUr7LTq348C7qXm
qyWrj0eh2XnDELF0UQ67cFNU74C1AfFj0WFz0Hj4AioBCXOhL1uLH8Iu3e9JX0ZLG+XqtxikrYey
DapNYTjsC0pG72lTO9+rJP9L65LguXQL5LSll+xVHodPykAVEHk4IBaIgQd/t8vGBz8K704cqKyz
3usp0pMB/8asH+TJsUNZhm4ulhpU5cYEWvRwkFtZFygDBEYTERqyiWLR9PhaJ8vsQGP9GOlBcpXj
UzM5NKH6vEKJorIm0HstWyfQF14CdVedqEE+CKwHmlhTT3qpxBlCAEKSOarFqWG8pKGsDeXWNDco
EQK7nd/FexFH4Ve8bE5Gm6snVM12d0iTrUGBXN2ZmSASZYFBMmtdcC+aHX8gCB9ecdjY2Y0NZvqc
5dayaCGFQM5D16gra/+KEpQqg7KxLMJ7OTau5vF70Olbw7XU2dWHDxNg4D91Q2QHciC7zvQMBRWI
RZGNpnum4GtqJr9xNWRSqm2jix8V/hqQYQvuoIgN7lYLpL3h9XyHHHpwpwEhg0ssWHAiE9AaUFVx
Xuc5fEiRzzK6/GpUwZXxiF84akEfHC/QbThkYmW7df0IRhLS6ExD2B82Dx+EdAjGDiVwiHCPHYDX
7Ni50yBNQfQEoYSh1xd4jV/BExpv/cDv9/iej+42ryAXUIGwUaXvoMBovmV64S0ZEkUXA4C841Dp
+rpGsdcrz/kZJUvaN8OvQQtbGOuxCOLkQyv5xIckOtlYut+QkfoouQTJadz8hS+IAqpQow81KYKt
u8xCDDTJdL40VZV9Rzx/FQ3R8OZmHGrRtZkekVRJoAkHD5UN8VcUv/XXqq/sR1MDvqFZSD9ZNrNR
EAkwXjEgmsWFZj0szrIbThtbGqQJST+yciDkufRUJhc2R5KrUfpbKVEBx1Kv27cobvsqjS2Zw9RW
KL3DHtfuWuMtdnC0sUrngfQsB3sbSoYLyY03hycgSEUx9aWGvtzTP1dt/aHbIx3jjquOFTYb0AJ7
y6pAYXcwWMHR8dLgSN3ZhrxfjmLGE1lC8FeCH/S329QHOy5eDUKoHeJjG4SWgps14nexITUWrM3M
A8F5cwGq0BxZ3jWNFjqohBSK7BY0WgGVBEhysCWsL5l+r0aAX1oNysPGoZGgqi6hOAmoC/aw+Pjx
i246zSuqW5wqYq82MPVAwLhy6vIKn4GgR1i9ciV7nSf1pdWd6xpw4XWgl69NhTQZ4pP2Q9pAGUV+
8K0Ye2RqbbEfQqFfqVeGmbOa/QtgJ486tnRA4vSbarDZZawkuPAYjatAMsTBSUZ2BmjTha6oMQfh
IOyMWXEuUBjsKcNaeiCa3NmDKPYVZL1WcRupr3Jo1IIZdnBOsY19yXgGhmNf4Qsh/HADSgd52taT
8RKE887W0784pkyPQFcnqI2qPhoUlCcnsoHCuccv8vdwGr3SBPLoXQNZMugJHHA+k3raTI3lAS/N
8rDEy6//sIFXFQLrQIPvyaZCs8Q39qdJHEBzANaXgnfJiZpWA/sBH466FyuQxVsmWjAz4nFoOP/t
GOY78NwhnC/camnZoGJvAx146sD1jNXQIPfNpZ7cAjCh3OgK3/0yceOrkNqHJVcBsE8oQF7+4apq
udV8xEvJThNYCThdNKRgdR2XLfK4x3mo05da53rnoOq9MyCoK9ToA5k+mjQBMOSCBoCDYavBEvj7
aQWMVYFAOguvSNj7Z3D04COpTZ7kPq9I3bbDqyBGUhb4079vNfsBr5MeRQY5c+DwLP+btKT54uqj
lJJRfC91z3zx/+6hWh/4hBiVsvjcabVqvSVdKhslqps/renolfj+EpROTyFSA6cQvOlfQkM8DXqS
3Ly+b744gbVsQSrx6GURv3TeS1Ez6FIFcQUYN96ZdY1ixYiBYcIzUgiKGimqBjPDxfctqsvBbCiR
Buw71wR/SrgaQzW3yYYMB8gUAwdpOgTt8rUGDohhwCuc1iHHrvaiVZHLMUcTfIsAcNkU48eDmoE+
P3QZ0IcoBYpvGvKL8Lv0wHBGJq9v/WPtIPol+F6zAbGnuhWnquUi5z3fU5cGmF+Ae/u3jUdeB0Bp
YznvTeO+Q3Rau8btLzEyQNm1qO9/W6ZSajuQ2jVsf1EB9uQ0WjCDqrFjHQljEBYvwMPUf3Vkum6B
/ngBoj44hwFoxsmOcLS/Yj2kV0TI1NdcJus6KGJAdSC7kQy8vlLD7RYSiKP00W9TM8YO3Ahx0t92
MlWj3Yddl6gm9pFpBTS94CswPJjHJh/MowV9iFUzuBCJ0IR5rMcG8k1xtYmFK9eWA3BLEIJmMwIg
bw/60G/U01I+isaCnoe3eBKyIZtd3cDFoW+CgNVLb5zVebzdA6IAlb3KcpYt97tjHEXqSxciRNlH
5RsIjZJdEOQxxO118QbNmVvTpP5Tz2V1yX3UeZFdJr6DLezQHbtMTtMj1/V2ZqCla7cfQH5Tuc1b
Vrc5MPKqOpmlV53oiprJBbRI+GkrsdEkCqsrf/B3AnwrYMlpUUyS+/Z3MysQLTSHNyhG4Z9SVvkJ
WhzJpeBJCPbiuvnGmify1IsoW3bAJt2MGBpGdRBmmzrj8avTFQD/Y63YbL4DT6hQT4C7qaDyd9V4
N0DEkAket9067sZZor85UKtYq657ToJ8F1dx9NCN5IvDOTjMSxY+ZC70PTTU2IIGySa0DLX5tT15
dH3/4UGDvz3mNeIyLFapdF5No9JWEuGPN6Myf+hOad20LKlvfQHiDrIj1o0KGkv39rxL4zfxTFaW
WcNelL22StLk0+RUh+xv4TTxvcj6PWRHnJ//uCjM0iXL4Nf6Ksvwi/KZmW0thqIw+hDT55SulO1n
2zjCFmIeoI8yzZgHUMH0JoBovlvg4nZsHvx0LPnWKRd8BSGOklUVWDjYyuHQd364zXWcE/MycxYh
3njfHUwSfRf8ZKJ5Y06hfQFKKsAnA5PccdIwTgpMxZ6GoHEWkV5U3//zTt54J5rEUt/beiAhgXIY
t10gpXh59HCYO9IVN1rUM819MjZG72+YFM9/2P+YS12tFeUxlGimpea+wFYZB1Sk7L1SWBdnbFI3
wFZEpFsNOI7jH3bEFZByrZDUJbd5QuOlCcgC82JRmL2xCnwLW4rxWNWEtgsCITpJ0fHJjZmxguju
x3jia9meQyCrB4fxCrq97oZgC4Mdi1MKJAPhGsjUaXxXRzoYY0fkwx/+akAhWMxMteYpXmeOXT+B
sql5cgB3XIdhkK/JRk0WqHsRCv9EvSEJi/M4ifzJhL/qxXL8G87Ku0AB9UX1mAI9ptvRetr/tXbl
4ATJavEqdKibIDSU7VId8UMtV+yGABS7lRn4v6FuCHz9bPPycJuOQnpkoyaM8S3asH4fZQyxb7KN
yxWd/FguqetqmekoAqFUteZBKWgqOETSwj/G1pns+PZCNhvUPx9li0NbPg1aqa99DXg7WebVNRWq
WaMeCBExJO5XqO5oXkoGAi6zTtz/I+y8luTWkXb7RIygN7flfZtqf8NQS9oEvbdP/y+itNUazZw4
NwgiAbK6y5BA5mfeRotNhq5jyjB28aVVxfCPQ646L00dUreyKwHeioUejdtRS7QP34HHxgP207Xx
zYPa94Gofr5OxjA/QrPAW8a0DdZpgfVpe95B5V4LTBVfsFJ3lB3wRg2NP/O7nJB05mejz/BVjMd2
UdM6+1l4Gi+xyIdNILytB9b6nCbZsKEu5NyFo1Wutb4Qj/7Q5DAu0IlwrLJadk3lvKi9OS5aUn+z
OoGGO8V1QEzqgQrKErhFdUUWr7pqedIs+yrudjI2WUV5yqroU/bkSaxZPyYv708yNNRoyYeet22i
MNsHatOufLssX1HhnlbI3Cg72R0r5bNyx+qO1Lt4bX7CJy1fR0rOnVMMKBr1z39AH9IZGiH7N6SE
GgQ7VrovMiQHZbzSbXAS8jBShLvNOu9V9ow4eSni7C7PXLTYkkQ5kI310fyk+xX76spROU91hoOd
pkqzD2M0BFSnyi/88NJlgzfhWnax2M4vYhT5RXaNscP/w9VPATBUZ5Ekqrku/Nhe3vp89h4Ze+Oj
iVvy3tPkzVrRHm5FgzhnMOrkhK94rzSzUXJhL8VeCRLNUhZZ5fxjDKp6lDuvNMfM3KycpwTtxnt/
RI5i3pB11Pt2imiKtV96xqs5g5tDy/vjJD3TuXMHXXjUPIfsUTF++EMyIibk9fvcz82X/4yXltrv
3TKyvuItznBrT96Xqe4FUKmorxhmVByoqjzKR4wMySO1rotD709/x9H3R7nSGR4bXSso4yTu0dGN
+DGYjGM8Y7j9QEuPhQG5VHbxCgw3nrAAx9p1/lomFpI1RaqeqhnhXfQpxjy+j9oR16BMe7tGJ7QU
JKgokCA1s1fLfZIbQGQ/pgOM2HAl932u4yTLLnNQSaNQOs9KoJwtmk77qKeqeiqC7psvtOQ7ftxv
Wi+sJ5VFzrbNp2Q3wW2kQFR/a8I4/f9PQMH+rRBpsINK6rEAVUhgbIIOwDNmH/5rWlKoyhTrhxl2
916j6a9oeWbr1qvHE7I1Btsrphpa7r+2fbM3ewT+BfTTVZhXwzmYmyETv5pfXdISSdLXK+oH0biQ
QTlbTuwFNjvyCkKy2OVI3po/ysGM4HoPQahtS4owD1OH12CSjqQBKzu1zjzBUcQ0pm/GQI2INb16
GsxWPckjwGHcbeUh32lxSFyWcfMUGZLNX115rpwLNWAjZ3xdrglD7Y+rt2LYBb79Bqm9dI8AatNv
MC7vJiezrtoYlNfIW+JBbV1lxBcG5m5I1e5lF6kN4KHQ2Zc1C/QrzkLlNQhXqJZ6aAm2frPHF6xa
dEWXXxyr0Y7GhDT83JMhX4l/HSH7pqEsZaxMpIvuhN7X1EaVjTriaSVDsgHNhYohyXCEQsLGH5fG
LBGiAz0/dsZHQZrsIDtfYXUekzHZsLhe2qPbP4YVGtQiyD+GCI+Dyde1nWt13lttPabOkH3Ewsi3
ceiX23zuYirql5gK5kow7TJbjTeTGmUfwqRkATRs6ZMlWjpePj3m+MLvqzC2F7J7aywoUEoCtdWa
p6Rj2twFQbSRg342Uxj9So2sZWzan6MeOeeydnCJUYSxzCVtRgZvh037zPsKqWCeR3XIOcsjSA7O
eTYaup0mB8zWBrpt9/iFRLyP0k2rmGyOsuwQNSlGntA6wL3Pofnoa1qb5mlzO020oORzZWhWXxN7
OSzNu77OkcOU6hHNCMx3GUfuhEeIXb6B0BvWlD4STKooxCwKto3IgCxrJXPvbiE2RrOinohwvC2K
e4FkFU5LWD55fWXCoQrBu5ORxTMHkagMVb/5+BYJGu0ypZXF10KLkMwIJqdc59A4l7JQrer9CJzU
7n4Fb8VuWffudIoGhYKr/VddWw7IS8gBeYlbwdvWYvKXVf/KPnBa2T6JQifP29eIOo3Mhgaai5q1
0Q8b2a3iZjeZZCY0+LinfFD1WzY0MWsyEE6V3alKlz2kVfBdzkfz6NdlQ5e0oYnjqTU2/Qus+cUI
juUEgak6seSoThkCzos5xwYp998BOSobGZPzvmKp4q/Huoc4P6iXVnenp7bjgSaoAewbNm9Pg5HF
qEmY2nreyz2RVk4Pod/4CzmqxnVzNzX2+XbqfL5rPuqZ2l1lRLBOG8K+Ow+2yDaiVfDRNbvnOc36
0Bp1de93zo+6Np03h8rpGqX8djfN1almstZs0bNnDTTM+VbDmuNVpJEGyBz3YFrx9Ka+qcGoP7gh
kppaVD9oPe+hPVbx3ilN1Ap6lyrK3/247tMdJNjZuTD81JDS7Zqye48qdJTa2Ev3QEu6J7WynkTr
iE+VReNCrdX8Xmh6fTJVSl0KEu+fo/HrTKTYSAOgc1Vl1SluvXw3uP2vo24+spTuTfU7mD+zSDZL
+3QXmO19UjsN5R1CsvnqZr8HZCzgGqsU5Pzya3Lv2gYmgUaII28z2YsiBepIrQN3bacfn/oh9u9s
4R0sY0JezQJl7lGYfVRsY3jyFOggrlmkp7KKx6dR08cVNPdmi2YwgupaCvdrfiAVcX9JwXKcbm9m
rAyXznP6Ezh53tt5dISdsWYH2yxkphh1PTQWyGBnS2TIvPVf6ePSbVKkH2NkQVvLQYMSl2GEpI96
D55vMMZr04fFneIq8aIqvOFN8WttjRVmvpPdSan5d6LpijyYe4BZso96WyyRNWs/EySqEab2f7q+
9+SIzHr1LBVkZ2bVF10E0SEAw7/NXGqD/oAFvQ9j6HNo0IU3q/I6gDNYaL5OwRVB6l09Zyi5/ccr
Z+7KhKUcHYdO31XUTJ+/up0pugdc4aJFXpGXM/NHCe3OM9T6yj6O1xGun9wrfw1KZDgaeXBgTR8O
uiwYzk037Y0J/p2Egv+/zv66tDxbzr3Fqn1UvEC2Fz+skb+F6nP9VBeRu8mwMzgIy6jujCm2lhMi
698GxUfWuLNvc4HkF8eI94MEj7iKqt+mRQtCe+51Q6oCtoWC52s6NwYFfBqa48MqHt1m6YDk7cky
xLTKZAQ4AbcxCgU9WU/Ues4yJpsh2VdVrJ1UpTeWvd+ITwemoij5oHwnQQTOZVWdRZZ4GamSZZor
PpPQQzwislDAnZTx/J9nRhbCn1ZiaZAfk0ULSfotRTBgKzzIhdyUrI+Tga/MB+57/kbF9IrvtqBA
5RYLGQ8VqvigvaO9m6Xey2TG/ICTVaTiEqcVefPUGkvD81y0uGP3Kc+nfRRN/X1QDu6TlsbpIlHc
8iQHS48iiN661k52FTLpm0p3+YANLbsi07dgs+BvVf7hVdMb4mVSR3tDMtaAgkcXIVNrnTQTZj5z
tx4qdzU0wtneJreugDal71s9TlYecKGzqLESQ/hbHRbkSOg7QO1ELfoNaqJGx2xzOM2Og9x9nW9a
fWwwg/mo+yTYJKaGrTYbiSc3iV4yE5ynp519044vgfVv42EWuFIK1L/kgEggKeUGtRfqWWcnwskI
8D7ML13LVrIrB3g84/U1j2Zqqy7rLvkO/NBYGI3uPtgi9B76YQRGBFlxPaJ1EC2nHrhQlET+7tbX
kwrfLdU4y9kawvz3JdRzeQHZuEZ88gtE0m2oI73X3tmgYf0tInT3paXnB0AR7kVqJt+OtAIjvCl3
UBthAPW+aV/p3X1Hlb6EgxSPR+CAxa9Dte3tlaNq6FfPI55vRMpSHt7mqz1qVmFnD7YF6trJNpbo
nWU1AQDq8CV4csFN7Tq7xA9sRrS1HVKRiY4YeRc64HO6ij9dL+/kYOnpPy1rTq25gIoMTYvuHMfq
cP9BL3RXwoKheEYQNfHeZKfbqSdSf7eJeAHHyirVGza/LWoORRDfGUbnrSNswRaqXphsC5wO6dMy
e8zJSJ7KucmqPMLsdT40R/Wp8HQwHOyAo2aw7xLXK0gQ4CRi6755lDHZuOSpj6kID3rh2ncZDOY0
9N5K/LZBjKXfQ382ecD1/N5PjfBo+uawzoegff89o8JtcZHNMzSKqUeuPsw14T9myGuolZ/dY9SJ
1lmaY0PtYL4V5ONHGYpj0bTpMwC84fAVj7Twj3jcas4Ks7Xx43/EYfyeNL0K76DH1MfEqnDiVPL4
KpsJAo4RW7gwzSGHHRnkfNzWHFhjVzOzdSgV6lGx36A1+/80insfNIbyofPEXGSRoz5HfQywIPW9
+zG0xk1VjhimFuznhygr0V+axDn103aj41F2HxtzER3Tc6ySovdJMXtADqwBDRfvlDinuI5277va
99Mur7VpXSP8CVuSklgEaZqKC42b5BPC4wK/Qnp8NOYZESV1XCFdp6/EFBlLaPEG2EPkt6fR6xeO
0ZXdoh57+9Q3FM+BPvqxPkXXzqVWZKoqMmdx1JYr9jH5QUNb9iwbm5tWPS8DeIZWD73mAJf771Ck
Kls5QU6d5rNdZqVZB4RbnmQo7u06tzVFyC+/Ls1oHRhVnPPYyMURyMo/bhkaPOx9v7oXKrFO9RgG
4BscrajRtxZ7gxAE9Z2Cn+dGq4HkoruXUfucg4lwh+3QYXz1R9Cz83Fn+Yr4M5iIQNsP9ggZPeZs
1DzLO28S9gHRocvtZBlDVjw81c60DdMuRzl20oo73RL1ue4zVCC/YglVc3fY/BFSIzU+6wMuCs02
jUBLxXNjmsEnWaTwDLyxfHJrW1vZCJJSa/VXfqTnuP1UIQ7CNcDgOrzn5X81CJzBxgHGtZQDv+bG
1cEy/fg0irCEEBUrSPR3zxigIJjb1961nxvrIfId/QokxLvWduAA6MFoSg6lSpvtktrncTzPjKkD
PTiYp8q5MtSRwl8gbZ+cKismfdPhl/mVMZAJhNiy+atClA5C6rBbp2lPZV6Mh06pr6atUDC0nfwb
TLBDGGUPMoEDQJnCP5zUa1y4yq6wlHg7NrFznay3bDARih0yc8NHYz2WY909ulS4isZ6lI1u+vUG
efqRNH6UotnKt2/S+HHL+SEOZnu+28gbN09R54DLbvl+reQhyoN9C7wYaQsLQOlSBkPgcPZGjzBX
k30yeqTsR8h1ZoJ4Y9mHRyPtgnxl286A4eH4qzFNcDp94+5vo2M5jVAWMyBZy6xv0dlAcGN0cYqT
R0rfw98CHEphfj6aRxVkKBCfmhr9GRVp/d624pPsBcmg36edOGHUFi3VVDhrL9FZtzgNoqiZhitj
mrV2zPZFKcoVTCkIDTNe4gsq8dWFh1XEK8rqu8qci+zzPKVyKV/5Wjy9ZPCqz20Kn2GmJVDJY9nB
Iw1AyG2FHhVUj0h2CTt3KIc27xLuMrDf85DzvZO4FxO906WVmvVeDiZuYG6KFJMnOWqVkYkOGNJs
crSqpvIxGpUbigYsjH8YQw8BJhajFF9a86V1i0uNAe/3Oh3yhRFU/aMzqjV0YwxvRfgzwIsN7D/0
Fm5sRXmx5obnb7fmd1AtZaxvlOJi1mWhLbQGThWOnekqnw0q5MhYDckKdoi7Hsuq4RmsFE861mGb
KVeiE3kunCPSMdmEqq/thdb+dFtLvUP88+H2cRWx9tVr5h52YA96Z/NR/kfv93lJrrL/CqNgL2s8
kx5GS3NIm53sah07tFgT6ULuNPCbNsiuPEvURNzdOtQq730Xv5XA6Kw1aONpUQpUbq2Mdd9Cy5IA
MZz5MCJ3u7H9qUD3duY+9m2wTzpkH+xe618SfFZSW9U+bGoX65b/cN/Fg/ecTMYun+NZIwSXT6tD
E4fVs4HfqRd4OcTsoljjTclNy4jMdFGDe9umY9EN2yIHW+cNWY627DxuhwGsgE4dqfno9XGYG5Oy
8VF2TZB7q8FAvw6SyTNrsg7/T696QEKueqj14GXS4JqbM1Thd6i1g+7ILnw/6cUmA7J1uDW18e/R
f8Z0fvpIY8wMu3kgbVvlEM/NrZuM5z7rSccopoYgzbz5Cmr9m1XCQZC9pFRSBDe588gNVo/tD1B0
QAe5GH9qg4+FQld8FlGO2I2lpA9JK4pdmebBPi6N5F7tGm2ZQab+YHu6HVwb83ZdBVAweeFnjB7a
QTbp76OqttxDlFa/BmQXbZG9RRkHfTutPpVT9avJfx/JmFqhyG5zsyU1ia8bWAkdUKSbTNyHY0ql
TZG/VXhirOq0KvayK6puN1WjfYWUat1p6fQz0D89oVwQiahfFTcxdjUyMmiB04XBGK9qsvJ72U1C
8dS6tnZvjFn2LMDzyrAI7PSc9TZfv36swaz16Xa02WHJUZSxAMwA3W3zne/a1jdFo+TnFLidmhkb
r2ry25OCruDRidV0a+eWcgjlG9ZBMBgevD5flIWBF0EqjPcWD5ciHD/COkBG5s8wG7T/Ck89L+mP
H6Kz/D9mE5azYVr9eZF/w1+zFU/BdMH14kcvKD/LwfAeTaezD8qoUIzt3OlbNWJA5Cr6e2t7BjR7
rDy0Uc1ewlI7yAmqlphLdrDZOXJ65c6tAm0hBwZqgKXS7oy8rg6jhyGHOjf4k7XJQgZZv1UHeZQr
jbITTrAU0QBnNKkv2jgGuxBCVbW4xVCu3pFqeK27YrhTGu5swp3ER1GV3J/7MD0P8OcpSptPMt55
nrYCvN8f7GGsX1A2XMu4Obj1xkmMZIfPSbEZ1bYaA5TbjCe/ML8j+c/6vyUdaJIFRFMM4HmP9o9V
ZcVz6jbZuUtSfyHjtdb7yzR0xRHzgPKtdVby7Ipv4cExqZcI9mVvyFmiBhd24aWA8beZ2slciDB0
14ptRntdgQjeJsUqiV3nfQyNeEJU3O5U0N1U4mVj31WUe6/RHFBLqt4WaAC+63RdnEz3gYZXH3nf
no04GxHw1DnFh9S6xpqfbq3OsPZ+Urh3lHTHpWma+WcS2SwArPEuyZ1+DT0pmtLvQcUDOwGxea7s
pDqPTZitmtFM3oXdLTvVr2GSCMhOApjMDtsD9nBJQdXudxMGE8puXREv3DoINrE9WhT/fXhNE4w1
eZTNR8IBtiqPZKwB4n0ynQitO7Aqq6FHbHOIs+x+mhvoldYlhlcoe3YyZvdt5KLQM2Z7t8C4IlFD
a4NJW/2AY3L9oOeY0/sNTrVQRKoH2YRjpy/lPNmVkwuv1JdTbZF6llXaIY2ci6c6xWMx7eRdUt4b
0YiN10AqyHVBuN8YWYl+oSyDqQVS+u0G2RcTMV31oXcNf19parzvR7UEBIa1izxq5tjUVeXRBEm+
1+YjOa9W1W5HqhrDiF5/BIF+TPTBeI3RxD1EURbydaJrujmEcxyM9rLbxAZgWj16BHuIjekEoD5I
nr00tJ5Gq7Weii7d13kw3MuQ5VMdiHXTPsrBPgNqpHWGspWjudYEgN1BHVFJvdau+w5ytjrIRkGD
Kll89f2SH3FexgQ9kxueL/JhQSIDY2OwknuhmNt4EFHzmARCXZCBsJZZPePj5q/pMAtopIqKWoao
7mUIWlO3Enzg2wDDg6ud9/6RqvqrcJ4zb9Szg9zQNVWV7C3NhtIy7+gct6LQ22vFRo5O+nhfBumn
786w3cjKjnIBI7tKPMMk5jWLFQIvkqNalRnPztxN58lyVE5WoTuQdEr37FTTC7MswJ/s/1t3nzht
+jkFJaustu3wjc3+saYqehHZPxLdHAwUVqtUhRMm4cwtoHAlboet7BqQNRaGq4u7AXDEzGZoFpNl
9+fOboezPELuksesW8Vr2Q3seDib/HWICsBfD2MyeDpGDgoqtVdEUZMF2cnqx2jYa3gT+Ufaxf1K
ZB4ONLALxML2hvFqGcl4FQHivoqepjvZjZQIhd9BCbFOYYqcp03haYoD53I7q8z8dWlXeH42usLm
Psk2sZ/udXJSD7ZjDWQpnBNbKmSi+ml8Dp3kwRin6U6O2Urx0sWFfZFjQa98G/QivMgxPekFKhlV
eZaDk4ORRluRuJCjcY6Rgob9y1GOlp1tLozJy45yFHOTkA1AOR0KPR2fm9bANdWNZtAjfxFgbCRf
86ray1F+SVCJFBNrmHkUP/hqVR7VoVQ3jmXFD7JJmthbaTbJMxU/0FtsytIS7o3mLeUUOWCBTtsK
NfAWX7GcFe2eH1W0MGsKv0uyFeT33eF2lds8ZVaACe215zrgetLJWigNahjjRhel8Y0sjQYyHQHs
ITHsa5YGr4XpgsvM8foVCTeZAGlCqBMp/o2lJfylF+k27re1PbXf1EDvD0X3WhTdu6Ef3awr3nFe
fCSxoj6ysYGUkVdwNOe4Hpsw4EeIEoiOx68JaEDb8aAGiSzaAjUCB50r0C5cx36NyfxuGuxFNkPV
2q+hjcdS5jcQKbGNejHzexm2SfFhFcg+W3ZbwyYzTPF849cJroW/G4di963b9Liyml1srb5if81L
TcDASp7hVsRF8hGrknqEORx5wPQyTKRIL6vmZcrZVWZJO64Q28jOxqBn58wtnWj7UrpmeobUEbAx
L1u44jOoIbC4711qwV9YAaq+TZVnGWptrfEA0hdKPV/ZUryjDodj7xmZ0i/MeTpuv5spcxB8idTh
9ly31YTBsMG1oQFJFaT4nMwP+JiPfwvTqEFzldVCrY1PALCch85Jknu22v/IVYGhxd26a1r9tqYQ
mraKNW5HZLVc8lYQweTZptpYy7JEVbAaYvd1DM64DQYvtT2uNMBZWyuu3Z1ha+2jYaDch2+09V2p
gJ/5gHRzh8QlKuve0ajV4ZLnYHPBEUff/ZQ8hW9+V0anWXZF090NqRMdMT+GA+J64ZtPvvE2oyY3
y4z+OpBK2KmsI3aTmgxXtxYxXx8uAtj4CHleUJp0zLW8kC/M7o6FNQa8cgZIQVGF31UrdZbDqPQX
3+X27qYZeVWnL9/VWGzlTKctcHUKyvaxEa67EzxLt7qItCeA0Z/ynzNYA1Badl4a0GcbMfPk9Nbr
7kkbIhE3//slq8kg0s1vkP3w7IABcG7qHNEfIMyron/q/bpdJT0CDGWr9K+zzjbbtf596JN0B780
3nip07+7cXqObOhB2NEXZ0eHvCbjeL1BY8tMYkVmXpF5ZBpKRA3a2Pxo+THXQ9B/FColUiR/Xzpg
KXsffOa6ycfuoxUJtdjef+47L6FKB3pZxmFdHyxKzs8lQoLk3TH1lvGySM6qaY3bPCvIl5ezcuhN
DFQoPwNfN7d/xmb8Qx6xo0lbha/SLDY6FdivN7U6bdo2iuATpeKUzgsJDOKWbMzq5xwb3ru2jL5b
iWK82lWubBUAMWtn7k5mtGE56AFiwRfgQWGTGIg0+lGolbkwVX146JBo2DdtUm+nNG+fCjv4R85Q
Yu+ANGXD8lmt1zokg2OBECnc6ylc6egUfPNwlpiM4piYXnCWTTxm4nb0Fest/k7Agn9Mi36f8D+m
WVr5cNt/hpS4dk4ATGFRmJF9pmKHHW1RIrYu1HpaUZ+1z/XcFL3+FDSlvZPz2mZsppVQW31p+zm/
8RDoP5kc9VzYykpYbnYs5p4MfTWKU2JWZXq3qX+chYUS9odQ7XeBYb7+PYBKj3q2XH8bFXyxkhKI
WuamxzCd0qPsAvW0cbj73ZdHck6s6tavkXgeliO3ZqpNdl1zHb1dYKQEgGhueg8xlv/qG54l4EAl
ixKVI/Qspr3K+nFtOnoQLCGlaht2ztMSyrKiLLowMfZqESFrshm5FZ/TIn6f7IlHo6IXZ8WnkfGv
LsD7dqOmCju3eYo9Zd4mjiwsNW2M3SyAQcss9NO7oi551DuqhdCT1aWLP4IW9b9DICIkQ6b07qvJ
HMBTtvb4FSnmK6FCCtYlc2fEQD9tBmewr07NW1GPWfmTElhPfuOn5vO+GpXWPgWalcONs/ojkIDg
3Odusc6QwX3p8/6bF7f6z9EJl5Va+59FYgb4oZn+Q8yjcDsFgbGP1SxCc12kqwkvrvcClLN8Ad2Z
AH2q3rseBnhZkYlH/qUs9qaphjtFVaoH0x0hB04w6nM03alOhneNBr89s/wC3ZVoWFD0Gu6dWTpf
HlF2SjXMFRUHnt8CLDUiY/xkt3YysQ+NOmHs4MBh9TefhogXIuQsaddhPEzwsqpy6SZKdEEvAeFT
S0fFVRMZ3K0hTOY6YXxvz0eZ4xyoAccnGZKNNhc+BGDkxVdMHk3l+GoVgzerlzzhLmFssswAzz03
qstawIlZjfY9gmAyFgD222d1JhYyFkC3uIdMWV9i9Cw8W9Gpn83nli53xixOL7In52rzAqo1MQyw
9CrZsvB0DgGbxCVYmtkwD3PrOp01hUBwg5Ca+0pj9/vQmktKBWjrxnKDGg050ofj3MgjTP6CXWwC
JwispL/gUgQbUG/PcaItcyf4UUMUPEAyFo+icgVKG980oRn3MpKILD25CMkELCo3umZ6G5mXlpln
Sd4bMELaWP4YL2RsSMJdikI4JmXkpikE5ONGDtxG58kaSxWYRjP9L+gb5yCaQbz2aN2mFvKqBdv7
42AIZalyW34fc5bS6CiY95bjpHdkc9Hi4db7jgAxJipIEp6jLiiuhl89yDgKDvF6TAoTcE4ISVfH
bneeP9VGA/mFJ7G8buzpSySt/RNqtMOubjxYPiymlrwDsPzmrh1aHeqTWTquKitDtmO2dcRjU9kH
OhdtZl9H2QRTQwI88YydOU9xUEZ5wJXvjxmZ1z9EofHdro816Z8fgoUxpNtCfyxQAtoOSunvB8cN
UHcLqdKDtX03u+joVGP3k0TSRW1r/c1Ii3/8JvxolSG+dEPN/UJBjFIrhPlkRGG0SKDW/wzwwu24
WbKH03h/phDmgI+HttdkyQ74u0P6jVt4MmXhDyNCZQGvINc0clajwdHQU+dH6AGHAcP90ui2vmZ9
yW40L/szws36Cst18T5PhQd/TJVZ6920xZUEkrf0E+pjltGKK3x7/U5Ru01RauG2TXxzLzoj3WI6
jyh/XJpvJlQsLHnFt1qx1HXuWtq+xcL6OWKx1RtT8I0bSrEiw2wezaDSHtmsf8i4sFqS5uRhKMrp
a13tlWdTsQ7IAdbfoqFSlkpoTqcxr8KHqlLzBaXG6puJbhHfAs++d7hxnsKu4/cyDziGc4x0y11h
phgic/ffq3qjFN9hJ4zbr8G/VvZt6aQ7o81evuIQmwWWY1QFBm6/p0bieGdELlzMhg3WsZ477e9G
TpBTHQkD/neaDUeF6v/veVnIKsqoU3S7jfQxalz/4mECHTZR9ihDJHQ0JCZT6g+u6cTLAMYjEotq
tZPDKTzZrdpjbxJX5U8AvPE+nw0ykOnFg0JgP4JxAYosc0w2pTWzQTUMKOdQUw01KI8a7A+Vb7w0
gm86SpbrTGnLvR7wFsQJmIk5To5pwrLBT4+BmnfXplSfZTwZME4q0qw8G3Xi3hu1lSGpwvcA0Lu6
0M1oulNsrbt0CooeQZFVz72p9Es37WOKvDord39AZDXLP3wTySPfwyytrbX8o9uhdRt9jDDSd42P
umQ9Rz3E90Y48IhflCXqePa4vp2sqTvfDKZn1AKMQ5hn6gr35uzQDGWz5MeZPrn/kOf3r/LYrvV8
4bAfxSgsyp6UOAZkmTTkTOeuxv97EjYpO9mtCt1f5iAY2ViZzbGPwgoYUjx9RL5+r5IgvpIcaI+K
51KhL/XxY/TMexEYytXwKKtRVcIcZ/bsbJG6vmsROzMtL1qrXT0cErvHemZQ7cUYZ8uuaizPAR0b
23tfce6HLGo/J1v9oUHAflesESJp1BWvJfeDpQe158lAH2flt4P2WFqTskq4t90rpRlurNgaL6Ex
lRDgdeNkkCzcNU5CHboh+QR9B9D47yZBj/h/dq3Jf23GKtjKuX9Nk4YDf8e4g1SLAXbjVvOn56/T
4qFmIHZylEJiIw6XZYetRtWWOqBWcxfmZcH2yjSpjXuqfrEtvFz0lmVBqyjapZHz5gHZ7Sb7vbFa
fyfPl4OyAe027O0SbM889XbSfLo5GJRHRrUfN72vKg/YnebxQryxEWzPk+s0t0Z2IafsdDSuDn/F
v7p6EO5a6nSviYoATO3Cyc5xqtnDE6+24E7sR0CGGriJWP/RK+vccChQztj33nMDjHB9fI1EbR/A
CwQX1nnqSvfd6o1tJlZnbvPTaduDilTTexqKZTpgzvPXa4xYQf+P1+gC+9drWIXx52v4LNhXlVrW
8jWMqG7la6CPabzXag0PF2DXOS7RkpoJorHmXMrCcs/tTBAFUg+zrRPJUnaVIur56ikhWf5KgZfh
Zg70mqzRPsyqPtpmbv4jXIxd88T4xBDbWJSYeVyxngo3sRnha6Pn7L5rU9n4NljPuAD6cuMc4CK3
SMq+XZWtDqB0hngGYfVntx61dlUhH70rZ4inHJXdrtZ/df861/o/zs5ryW0kWNNPhAgUPG7pPdlG
bXSDkEYz8N7j6fdDUSPqaGc3NvYGgcosoNUtEqjK/E3fQQ7Wom9ZjUmZrmO6G/UI9SCllf4c313U
5NiplXKXPPKV0b0CqF/Fmm8f49yI7t/vJNdeujhuXzK//DMOa615ASpmrovJ/QJ0xab62GpbGIn6
k+Wh7orhCAI6E+YB+eD9PUbRC/vz5EMPkm4VT4N2MfA8QCa58XEiimh9r0f0OBYiLYFozQcPiMEt
D8p33F/qAyUs5HaxqzOQ9I4XplHE26wIwpUxU9jkIbFhKrTT8yRgtrHI0laOMYyoyzFBIPEBTMCC
GAIPajm0/I9Ntm/vlQavbUutASgndYFeTt+gMm+rt3Zo7bO81pmsZuuUwB8D5DrQWwNGhb9WjfVx
An5iwmMjkygjGgb/YyzzNKyVjex45FlwG2LD3hrZoK0rO1CeYaaXCBSDONH1/Gsc8xXqXG+RxHEe
LNzZ2SWs7L9Y2YULAz3Id6Ok4g0vTX/yO9hEwi8hcHqOvjcLyk2RW3pnc0Lnp9oOE5JzkpgvTSYR
NwEM/itmVaJ66rwxR3ukR0pkHsrJABHyXSfnYRW2NLu+3puhlQKAGNO/dJYvfpQPb0bfehsdzfe9
o6b685i6f86YZoKjnOHqlvbcJeJMiWRtWZBSpS6GjRj9MquCcfeQycDct4CI+CwFMfA4dnf9FIMV
onezodaSA5JWgxdgI38Xdagd5agdB/WgFuBSpPCRjMXC/BsTUnGfUc8zikHBrHm+3PGRbTA9P0YG
M592IaidRT4rQT+oFIrZ/UxItoVMSAaGvMId23DxiMkz99cV/5XoNp1mZRc3TrDotvta3aATiMPS
TDWyhxShpzEEmjevVdB89J2lVqPfWXi1gjyUa6PxV1T1PhTKTcbaWFfO99ly3HT2rlFS6EXyDqK3
lI2jauXehCDqKqWO6A2/uClse6cOqF+jXQ0SPB7Me1b+4ew5a7caNfwJpDsbXeUcPtN48v/h6X5/
4HklD2tNe88bK6flaKlUBsJxJ/qu3KOoOF0MG3ToZI3Nm1rQrBVhPxz9Dv6JwKu9RT9cdP7KTKJ2
4Zq5vtdw+UDwKRVvvdrxTYW4s5mmSbxlNRpKIUCZvcyKqkHopNLCs8z6OaaLdTQ+DTN2CKehQht3
KFOysiiL9tLMB8XUsmNaKVs5qrWpvaiehxA5lIZNZqlPAL+wPKgcgfb9fCoPw3DtFPra47z6rQIa
wffkfV4WAJ7NoQeNsyrXshjqcOVr5bjiuwg6HfkZJPT7pvnSRdXOQnD86xj07gqprYl6t629tqYP
Qo843LpypQp3YltlFC+9239J0tT86qm06OEhaacw15GfUoYfMq4gB7akskepLFbUW1QNi0abXqG5
tK82NIcXrf2MA99slmNZ8tBWykvrWc0rpRVzqeVZv5NTJycRWyWyyhUrsGSRj85wbhQf5TWe23tc
UKN3AexGmYEKYZz9GaflPX6FC8e7Sn+WQtKxV+RHefYYWlH4Dnn1o2YxQ9Ha0Z7kweshp7uqyWbu
VyxIrK9e2yfHvHj1UpxVmsodt+Zc9K3DYtV0SfuWgBc51lUarDCk6T+zMS4XHsuSVRcW/bKcVbTy
jDVhaenJRg6DLOxvbglda07ao529aKaAjmeH0a4u7HiLMiu6loioPBXqdEhwqj3LkTyUefnSA3Q/
ho4KVHCe1TXKD8/XwCLNIxk3/L5mowydzhyooOjYapbfB/TpNg4PNfSpZ0KCI484nAfn0mnfg3Lw
1mBMzGptzM34eMAzaCiivaogxbaBxJ0OTzqs3XyZVvVInSxzjlOhhXz4uzQ94i5QAXmvgzNY5hxJ
BT4NaTPcT+VYHvyeFyTuP8rmEZsqLe1WkLrA+gf6traPlqe0K60xevQubfHeNvGiN6vus9DNajeV
mrKWQ21kLW/1sGW6te854aeOu0c58aHtDJvvlJnC35vjqopgb2304pD4Xv2hIswxh2uLbcEMBkc5
hWFciXRRIdtxTkcv2slK9khp3opsaEtl389YKPsJUSeeWW3+bidGeERru17KYYhm/Cbw3Wgrhz6C
OossDqaTHMajvp56L9sPCkpLYxAh2zyU1UKbNTjCDkleGkLJoYGs9OltbS1XPiK9Lw9h67crZ1DM
kwFldIu7jbVRKXuwGgCuP4Wjc8mH7OeZ0x9UL0rvYZkLS2xEq9m4tlb9bw6VgOlt7sglXeXYCyWk
RIA1x3e1KJXrPZZbZb20ByCkVaV4V3kY57TVfil6HYrAHJaRVlXNrVu6I/ZQEa56EUuSRRYoe5Tx
Pejulb1HapzlgdXQ5YzwfzrpQ3YzUUV5SkUVP7WdP15ivBnkSMblYTpBffCf0Meq106HDQquxcnR
jnqR44AWJMffxvJUBv3Y4xMemS8yhJkAlQqaa8lRZoFhpaX3VwHw/OynE4V4LdGH1dRr4aroMIa7
j2VK1aIfblUPCwhjCIOPOY9z1XMXZleMP9q3TvGsH7nWmQvWPf4zy4JyZwXgWIPcNA9W0rDXg93Q
z4yHvgdt2xrhTY7sshuWsacaOznUrCTf0UCzodFwAcWKirIBu/MZ0aWqervV0WD7SG34Ba6bvmRV
B6qS7TglabSGQnRLEY5AkNWU01osSwoRvIy9Y17RQQKRNGsNgQJBzhLZ8628qhqHs4uJy7NaoWs4
OCw0MzzXbe0FTrH+4kBxXQZ5BeF/HgYuhhWunhgLOQRurr+oWchKwUqe5VUi6f+K1HG8tZMbv1BD
NdvCeY7glbzYRUjTsLGdtRz2utc9Icu30GpRg9228xMN2WgfKxhsT4hqPFFiAvTJeug7AmJwaaz2
76Rp/nHrbPiCUo+zdkvLO46oaJxci0dVkMXqm+skn1pidX9PnbuqPUP/RnmtXfrZOp+5Tywl1FuM
ZOhCVgxCL2BLl2IgDZtLvQUFXFhZMkjm6kjjKsnlccUjIa8QWD3C8w/YeJmRqTyjLLQcGqG8lf0M
+aAPtJDDxAe3M2AmyCs49N/Z1oEjjRR7K7OICYgF2KfxJLNCZABo4/65riSjcpHilaWK1vpRNV60
MCenfk1cmupOMkA+doMaiD0NXjczxm81TE/FR6nGVDvzorndzjU19a+4Kv7WO0f9wP8iXtZWn7zm
tGNWTm3HN7PznA2KUNOpDmrkA2cmBjC26eRmtbuhEhXfVI21UqBV8WtIJ3MpbzXfsxiM6S8RqDt7
NLD8iuk+hSwVsTISFRVeJ5/AjXsjlICGhhlIvfHkQrWEKPRVmwfyUMrkb1NktMFspbGVcffbHHkq
bygKbBHLWqfQ3h/b3Iw2ZjU0S2Dn07UTYrzG85kCt48lnpmvZeyRSEJ4wE1X0j2aJz8SVlg84/3Z
H/6Ih7jw8IeITl5tHHIDcfCgMpuP5t1KPPFhC8c/TuATl5VXUUQOS+AGk1eh+KJ6bwNPAjlN98vw
oMLpoRLKVVMUmlS8UITXUOb/QjdlJS8vY+pwPtX5dVPr6gqZ9HGdmbmNM+9gPRnQu3Z54nS7OGJv
JbQMq3HAqj94uMU8h0KPXYhbu9ZTwP/afWYnfONptKJfM/uxoQY9zwQzGiySHGqa3qMkKA/i15kc
toORHMM+/Zl9xIoo4wEsx5HeUeqijIJJsnkE94xWgc/T7yjHuUh/nqnqEC6RkqhXj9h9imNziTxV
6cIvBIqOK00JlKMy61aWs4JlY3R2RRHn37GSLSLfRKZvjjzCCOaweteBydPEqleRibSJi87ZR0XT
J1CR1MSKPb3pSf1Nhm0jr2l95Sk+813IWnCuC/Hag9gCSgJpHRjpXK2bQXkEbTkg3lhFH2lpqEtv
ZIS54pZHJ+KtLhIPavsc156K4WXSbTs/Mpb3XNmaH1agxHickNVdoz3BXQcF00/pEgFo934j/nAh
XintcChRuvZb+5PPtbHVRRJs5Zr2f4RjtQ6wZYiiL5nVhgGi8bEVHjyYYRMtO7ZkFpvNI69k1C9/
xUD7KWeZ1Qvvi2Hr5k6OZFzIbRn66AH6q9GwlEE3FtGqx2ASAawyPxeDTe1OdIeaRdvZiyPIXzIh
x/Jsmnj1s1XJN2WUUzCSQZ/a5cqJA/gNG6eIjFWJpfdRn1/gTmYa7k6O5SGfM/JMTWoUVpQELZSx
r9gNF6nl7nL9qybU9uCxMjy6EYB4ez7Isz9ivw1z39gp1rD9r2kylk7eX4PAn9puPcTxgbOiAFR3
r4j3abfIH7fDPJIH4OcbLZsrwnMoAuKK7AitWjl0HKBaiPi7axDX3avldd+aPFC3o9vcgNcqT1Gr
eU/p5OpbYaBPLYcy0bcGxT9L7za1WXr3eaBaWKckyLJnCcSV1H7Kw9q932hQdO003xYxUe4DEzSG
+e9rCwGjddfnnbsQvVM/l2XePPc27V2WlPCxp2hKlhBMqqZ6lhMmkSRL0K3tTfF7n6aGO72NANWW
GQC6Nxn746z/lf1zHpveZz0u9poYsWmJhDl7SO4kORFx7hh6XhkfHD+0vqiD+Vs8RSaFbZh4atzR
PttT+W1ymmQnR+y27LM8Y3+PXkfaFbssDL/+EZczEL3utnFAt0ANpuEiDzQVxwvEWVYKFHNkyFHR
CL5PiTR4Wg2gm3tGTn5c6zh+uihyB+Om1v15P5mFUz87yW7+CIcAgbeqaP4JLNjjJpjKg6CH/I4B
8inT2vyZzmv0kibqLvWb/r2Ny+ioxGO71OdZEO6btQcFbyuzaVGDeBWxc6GH5r3Repb3CnCTvpig
kxalnQ3vXarUIG5w/cBZ5oxlq3WIAw/Hkca6dCK0L/JMHoomhQ7VZvUOJQN6pDTurIvmqZilmTjp
TnzwkB6cLwTsZ10yXd+itDm7lxBqSt4iasqqKzCMRRvH0dc8CdCdSHAjcEMjfo5LVlBKrvbfHV95
r82hfC0RXth52BRvurGY3kUtdnJClrCYYIFSXHuq1ScDevgqb5MeOehbPPraCfJzuNDbMMYIseJR
MZ9FnfrzTMa8YRpYs/SYe6PHllnGyrBHcXwchghlm7EFbVp1/nYCCUqXsmE7g6g8sFwEGeRZMfnq
ycWhLcmF/bXIQ4QMcIA5WdmkPudq9FXG86mrlyUwtrNGT/ZWDgAqZSJj27hQ0Gm4ak0QX0uYfvdE
Oi8oa7vlQdHH/XkM/TNr71s/ivgqecjyELaAliuTklvklfGVR2q4SdJkllW3kqulYgMaV1iFOjAF
rt58kAnkqPOtESojq/H+Z8wwzT0aXvYVCURKzr5od1BKwy8ABnQA57CBbKUNETRrzG0Uqv1KZlsd
jRLXpJsqh8DulNNoVcAC5snBgJpXhbiNTGZDtG1xWlxIbl/2i+Anh9qUDydrZv713dAcvWpdmiwK
jXJKtrwP8nQLnLY+o0eorhpdH5dtC/l6wCv91a7aa6rCarQ8Jzm1iNAtczOIv5Z24S9om4dUkn0g
iI4D2yEVzZcqjdfIcsR4b2havWkdaBBF2iA9Apeuugx+nO/SqgkPaWLjwZtBGcvsTDnLQxmMP8/a
Qu+OQZOuH6E/prWieh80Td39EZdDU9WjFaVRrfxeB89NnKR3UmIzIDQqh+oMGR89XomqsJOTxIjL
rBxKBPljsoSbP4ZZZy8nF/uj0nCdK+vAYMH6IwTAjnSbjNEVcOGp5Et7Dj3iZl2UmyRCME8mCg/t
pTL8VtojmwURVd+DtlpZkx18jtNYb8IqhG2VJNpLXmbf5IRWQwKoScvoucLV5iBARax9ZG+/5gj3
zXfo2VhBhJ6qQwfTFvuYcC/AcWy0tKi+LeWxaWooDqof7VtX9750kOOMORtVhb8aRzGcVMdNnmI+
AQt5QYgbxJ0+kRkhqnGR6197u9egokx9HN7sKP679uvmHEPt+0JfQIfrOkXHLOnTL4OaG8tUd2CV
zdm4nfw1Cz3AnP6sdGQO5oAkn2sMIOvL9pxF1qZFc/pgycw9X1fxR9BXsCHVFj28uN0biRvjE8Wh
88Q51/DYkiF/QAa/G0KqHkORvOqa1u0bu4iXMouUf/uUBMVKjoTZx69NnSBy9y6JLw+OC/+eHo89
FJhDd6rv5Bd/PpMJuzaBG4/DtLkDEqmqIC/uLmnZ9ldhVu41pU1wjRrP2eo8dhcUxdxrRfnept5E
A28a02org3J2zuLiYtJIcLDXYdt+4bNGfc+K6ms1n4F1eISzrIadw0xzninzcqY8zDfw0uqcsKYP
5goYRcFmCdzAP8aRk79jCHKaVNyplJoWfqkggDKHe9uxTmpaqDAmGMZdk2EjQLsfWVue1IgeDU+T
olgzBs18yTR+o0pxn+QoyQwDZYo8vifraXaIRlAcVXW/efLNFIqyq9+ioM624NCT+7DUcgMs2JCc
B1Ht4mTEIje22n1XOy4c5vmC+aAzb0mRPNyWUiA0aZd3Ml3JWhOtGzeJ1sVcwGmcYfyw9GzT6Kr5
GmdtfnHyRLrjfB19ANLsplEwzlT9Sw8gew/XwlqK+SFQ5fShOr39mdX9JtvnvXP0XRjWfLmhtFrj
mUpZ8WSjO7qQhLsaxOWy0OLpPxPhfEXxH1couTBWaSg0AIpZgWm7YUKYKNAIGnjFH2xzyFY4nI8f
eHkHy8zRxcnjpfZWILIvp4koLw+ao/0+TR0CDf/tynqzuJvwWyB0akIZZH6ajhnLITCF4bL3Y9qG
c+yRkGeGqnvbCgTUH/HHcKIr3KezUMyvy1OzdM9F3evldweri13iZt9930eNHttrTH3gMiwUv8Ze
qMDom3YeDlao+pxAQe3pd4vrPSbK2NzmUc6nZRLdURVevbNhG2Hfgpq1WmtwUfCblSMZ74GybfsI
HL2MPRKWD91HZyn4iHegJ1boS/nrRyxSfPfsU7vuoVm4C5loUM9cUJmato95tjvEhwEZzse/RiYT
kObgTWxEPEoW8oWNEu3kdPHyj3kTxPai6vQL/gDJvgXUPTVtRSerAjQXI3WwdtU6utyDZRNGFzOs
h3XkWOnSgb4u6HMZ4SWgGrR3FfEiR79dkmToWJiY586Xyuvvt5LjIVWuTalN+/udtBzjrLGmx079
4Uthxs7BEZOyeAyRk1F4Efr/NMaAeI3/DQNuIDg8kNUjuh3vpZfZT1qi2E88uVXwbHbJq2UCVDcf
WnsaV2aMUJSZsGhaJoLlg+9Dpb+Pp8jcq5EF236erfTleOvbb62ZIUpR093ztcI81b0SlxTj5tPJ
YZXl858nhzaKg+XKrSfzFKUq3+lIvBVtZB1l9j5lTiYyKcdBqtsAAhCEu18sg3PNFrWByDVP7RC/
jyYg+8ct7rd+jE3Lq/bhVB/kD5Zxe/4p8mzsm2iXjAitB4uu9uwl2CJt1YStumm9rHsJirS4JI15
CboWZEqZ0R7Ri6k94lDX4WQHXKy2qmIphxZK+i8U3BY6sP8nGUqiXlv5vnIpUQ1d+GDvT0ix+Sek
oQLQo48xH65o5bA/WDU+VafA7un2yKn3+TL/GMsrc218L2CgQunmljJ0v68c329xD8BjKQ+JglwW
Jk4RKF7z3dGKAPSkEz5P4+Xe6tWqKFg7rupvympiFTTU7QLlXhbOSBMumiTm6fRL/XacxXDvKrkO
JYpfSZqW+QVSJ4bi6LwsG6XMDiJxskM/Tj8P/58xrw68mDXzVG8gznzprbo/6Y3WnywwdAISwV6O
HgcxJx9DeTaGAWvjAhPNx/Uy4Qf+cJ8sE01Qv8VdWrLFVmMoFChqJkNMWx5jDKQVOOgYbhyaSXzv
DI+Wy2Sa+ik3ipO8QE7TVetgaWU7/q21qg43WmuO2hD/PHSVoiKiIXCgvJ8CeAb1KMx9HeFAtPg/
T3/cA3m6fE2FPj/kCRolom/fTdHoR/hG8TIKvRY2qqKs7bxBJ3TOTgZldR3U6VlDUnlZuQlcZ1EN
BxsC0sGcD/KssccETTFLpCnbi5jj/VyT5/eIvE6N3QEX8XnGPScvl6lH/n43OdUuq8v9bVPND712
+hS9pr3Ug6Hv9aEKNiGKSF+r6K8pVIPvJaLYoIQa8wh7Wrk1Cp/Ili3Pd9frP+G2ilVheaBJW709
Cwfd8W60i08bV1t05agRC2uqv9ROD6SgKD+pbbTY0bXosczTMtEerbrwXx3d/6fKclBVLKub7GbZ
HSucFlRtE/TKa2Ek/gFvrAT6EsMEcuCMFfshR2OkhU92a2wz3fbQxsBFzGKva47hTtcT1boKfoWD
NQ7ICrJ40w4V4iP6Ukbvp6mTrT30Qo7BUHcXLKPxeDCH4bOkYbCcMBsFzurbr2mp7BBSGj8RhIQw
kXbaVk5j7T5rO9hvmJ98Cz37r8ibqNgm9C7rof0aZrSZF1FGvSLpbSxG+hESzDgfZPB+mC+xzCze
DZp3liE5Q8797Vp562Ic0kOh0NuGSnmgk5y9DJb5YSpe9W1MW38pdMu8hBYuHYPVOlhdoYkos0C3
3tFar196MzcPbu5OS5xQxZVianfOkllDGx7hZzhhSm2jv3ds+IO9m2gzz+E+NId9zdtpJYeUktHZ
U/PxmgFRePbs4EXG8TCoNojXgQOKoxe0qrFOcWmzAIMwjqD53VWoC+9bjlyZX4rvnmbXq6ZECRC7
u/gKzAaAxZwI3XoDALb76BIsYaKYDnPIP2ERspAErhh+R84MD14j706iq5Nbq+vaIuupztEm/97h
IfiZ4N0y77H1hP+sBkQlO8b2OTH9YF1RM/5Q+FFBbn0klBoOmqth86OBENZiHtZGqE0HjKbV+9lg
e3P5k0Mnz7xO7I3gq5z1W/iPWfNQTokbFDAWcuLjEnn3Sc8MxLGavd9l0bHqvJBKUB+B1vl3KM8Q
U/ZAFnolROBIMep8QUs2oxdqXv+Y6bXywo6VuryRHol6NbVJCdOPzyS4Yr608+ZDGIaDcWSKTWif
VMs2C/+Oppal6ZzEjYzeu5fx8pwdwORcvQQmOSdlqP93vmHqP+djFPvFrUefWn2iB/RoggzpLg4K
SKab0v8VBpl3QSQGBKGaoPE8jjZshVFLb/dg7P+QU5RuwqNQTkH8iCn4CVwTMBtSloy++sLkVX+0
MRtG/M9OrdPQqmIVIsmxlMMW3re76VrnpfTC+tBXH63h19cmVYZbG6jDzSydeOkNgBcfsT7HVKGd
UkDA8xRfKXNvwaUKq5IEoT+TxqPlLJSOMuG2cSHxeiDx78JIlBWizdRTYjKj0aWbGwh2JrPpEFSc
FHTZfCgbJ7skPSpvrS/S9R+JRzaxLOo182ThqJuscrOT1HVnRzXuReZ9yNFD9N3Q45Fvpn2PPwxz
/iNe6tNmDCP3kGR6f0ZZZFh7FZp9cojawYBqy6xZLk8DOolrZ063/M4jLX/EzuXMx9VmHSiIaI3x
eL+HzFSxh+4fyrwLo2i9BZ85802eiaK07mfTr7NH9nH2f5/XuNNEoVL2puM2ZOfk1QhjPeFZGr1U
vZu+pvARAKoNaP24Rfba+A6S75Do1zJraAXbQd//uxATUowA2JLKGg/ZGLXqLVPr8oyeVjWtMazF
x0PNzk0TFaBOS2Eeo9TkAzJO3q9T3LUS2jMyq87x3NUQYonyF2/+2PvzFyCdptfAjfWDHCXwsW8p
hgA7K5LekMzIFL9AvYzFZK+yPwx783oHszYAr6gV61epwjEIdisKYhQgrgowyEPeWxsEnu7yOHpD
cTbStpVlKp8KQGKMZ7+aIoq29NNZ6+QZPn4FxIogBwfq2iAzc98y1yN+d29Wit/A3IovzIIWsW0e
75Wq1ol2Eb7eG/66BZKk/Fg9c4INb/RiIwWq6gm09R9ZKPnFRipWyWthM2KKMLHZyQvozUNWlqxX
TDSAxmGX3PfxQ6Qh7SfymzJE8M16PIEWJq8GKo4Vp0HpcjqPLRvmnY8K6b4d1DfBsw1noqLdFg3C
IdVkqE8urT12N030A7fDBSp52jf41fFKN+v4gn4KjoFJiPesNfYfYd0enNoLfwA0/idSUcFIXeOt
1LT5URV4l8BuNoXBxkGOElqc9/jY4J2sgrxb/5GwCnwCnDx8f8xlZZEdvTuMXdEQjNHD4KUeKfXg
zdMtxSjAgRZjf0g6ARthpkAhQ42LXqL/b1mkpqs9yjr5CgTrR11n5a3pB/U1rNRV0Br6e+Cq3bFF
lX5+X+jvtN7SdYVY205mc69FF+rkDJP+hsRWvy7yTt8atl+8NwCTF3GZYWbQT9SydEA/WRh9KX0s
kVpbuQVZW7zrVtAcSurKS9Ag1hneCh64Sl6voHwNB09pgo9qgsTGgq8YdAWwy9CsMTQqPqOs/tDY
4z4lRT5c2zzIWQ0Rh2oMeiRCJAF6O6JIhrrJ60a9+BCP7mfBHIu8UL3kI6ooGASql/+aJ7N+b0z/
PQ8VXTAtlEGyqU+NxYjo+oqnoYcVAQaolSKCqzwbnKjYKSka0H8mhJteuuksw5PdodQY5PZbV9n9
Xl4uImpD/xpNYMqzribE80KeZyhMIx7gzb6Kd1XsTs2bU+O1iJHM1onSbHEI62M/C382Subeagcp
eBYIxWcVuDfLMvR/3JZWbFCmkOzQBDLcyn1NsqlFbilozsBuisMkBnxbjchZmiq2w7kAKBHi77pX
lES/jmmhLC1hdJ9+jPPm7Dc1ovAPLFn9KkQ5AdgKppuLfEAU9BHS4Qa63EFVRGv496wo5NhoMgOI
8Q93TPtz2pkuDmgQUtBFAAiKAuQNclm+o8Oc7SN+FIX9PuS3VNPPNs8uUpU768KdAenvI8HwKa/8
H1L9JRxTZ2sEYEKklUrLZ2lZx1F8ktkCs02YH/2XojKG63wR35tkCfbS2o2BPtzYArQYoatILc7D
KQ3HW47X+KXs9HtomEMynnZ0Hmsfny85t1QxOHJ9jGHmezjzPeRcmWSxcL+H5mR+vdYrQC/QF35e
GgNav47T30nuw7UL/IClrFdPLfu62Xh0GOhSxyN+BZWunky3qNfDkCE70Oni+Di0s5OdDlq6vGfk
WKZFsHfdLrrPfYTLPsUKPaESlld5/OzgVQI5KIk2/K2oormm/Y5ntX0UmFQ+i7CYbkoSL+RIXqC0
RrdPJre7x2pWMNsg6MelF9pwEnDD2ZnOpC+0JEM4os6y9j4GfIUC7IDuHn7QNGkDNrBu1/zo8dvS
67z4rlPDX+b0GCGZz9uMtsg3tWNGb4bvvWWUsn94mDubVeu+U3lu1mg3mEsf46bN5AJXUxPL/YzM
Sl94Q9lfotTvntLQ/g7qzf0E3s9jz9fio6sglOkULIGD2v20Yv0DclZINwn5ZTm1R+Qed6lP4B8m
/3LDQrxG3oFC1GCarzaycsc2SmZPB+5Q+gX2qyIWN92p8msUwBOSCU0fy6U9+9R6QJ9etFh/Umta
vnamAaDgFXYYaY2CK+fscfh/iIV+jgmrGWaLx+QwGzu4F0PU/3t83FLgEZDr1IHA34XrqdDESmRI
Gk5d3F3FfKh1s70aYepCawZNaiqRYy5kMGC1tNSLqtzcg2wecOOJzVOnDxTEp1498xqN33SzeB39
aLwiTxy9IbG5j1AYf1LnUT3Fy5I/3YvZIue0lDGN/s0LUnJLGXNEWe4yrH1gPmGRPt/QVsPhCl78
Vd5QQR8P6AOuNvLqXC/so6dgnne/3NPSQ1mjuCIvrUdP4NWKtLrpp/thBmrlndBZjI9BSuEAy4xF
mBjeAU2zrqrq+ourim4tPCMGMsqUeLzRfimXwvaHVZU5/bnK4Rvfz+RwPug6lqdyCkzt37PGPJSx
rPJxRU2wQ5bXmiAQtp1p42Xd4m6AmEC+8yfVf5KHaTQBgJWlWBeu8jNmayYvrXJUKfgQkwkRJsOy
7Mz+Am32LzOd/KOmxM6TOh/CSCwqwwludmXaWGw7KBJYw07m7rOqpt2PfdguHhcVg2Pip12LVQQJ
95br4KdAwlcf2WTDskbvSKl9cROYQspwnAll44pAwyKTei58aGXjj/T6gm46hp3TXgsIZK+ZbThL
Go7JTibLTEF4UGfFLbM0ntVbmSDd32BJtXQs/aZo/FJyblgoGNKnab+Vc9EE1PejroDAmX+MGVVi
gQJLheVRzbJZD82jQLhv0yXKNznifQ1w7s9TOS4sTUeZ1hFLr2MX9jjYbiBQd/gVRKEGfriWwFaY
Y3+mZdC1CneWhlJ/XiiUMjnkY/PbvZV5ipw3x4dUdCcvTbQL3Zb6jLHaIjAscZGhe3xO8rbvVn1r
V6s/E3OWP84CaG16lpe6ouOCOa6VarCxkcxayuEjIedpIj7RCqU1OM99/FQQzmCjA+rjmgAAQtv/
WpVaOVMuvEWZegXlPQh49Vw8V8s0Wsis30K7SzPzVTXHf0SA2M5Y5PQNoRfRHghH9yTHfVsXpxEC
9K+IDMtDFb6rbu49jwhdvCLeP7zqaNLRB6TpEuvjK/C4aWlOk7OTSToX9sYIM59dBxdkit4clWpC
1WgeAlIpnrJx3pIwkoeOBZ9TYQ0TxrBx0uRmlKlYDmaufC1sc6M3/4uz89qRXNfS9BMJkDe34W36
zDI3QrktS3lR5un7E6NOxe5C92BmUAAhkkuKzKyQRK71G2f4FWFuUaBO8qlBzAm1hZZ9ag3x0+ix
cEHdt37TBUIwk/TE2kWcbj9nNda5buW6l0mS2YNwyvLJwMmlijPvoibuDfbc3/O6qfaC2lqwAx00
7Tu//aIiIrzI95gD/tRRlZfILi5Xvh2r+b6KL2k2Z8f79bpFe119EFL2JAtS7+qiNrbWPFaMehT3
j05pdremTsZ8jWFzu/trQnQuEFtsE/fd6LNUV6eMZiVXSNAb+7+iRy/IF4pGczBM1l5Z3AJNjxHu
4/Xf/WRpTb3hz2eqo7ZKPtlQ/m7jt1jbMp/8Op9Pt676jK6WyBH47blE53YT87qFCs9PrybjvtxH
HhL+94ur8SHEWgV1xOtf4y3vBsN0WFj8+WFUPOApsAI1eRTe7rl88PXz7LrFY5IPv5sZXv5jkkWb
SjiQVpZxz0RFIZ69asuyJ9logV0uZ3tvuu9Nu6zzm+042e6b3mC6lQ2tWKtZM4ndK7aPX9QkGtPj
SyNqdLkIXciybyjwbkpJ2T52RnpC/1H6VnVVc0OAflvUoWdrFXW1ypAzl2heJhFbV0c7I15ILbfX
EZ2cp2GvxlSjQloEOrlVQMVU4Rzh49F1uCbGMJnRf1JD9wahN37NAZFljfxZ13jFY+YjtefF8lUI
V8K8HbtVHpn6SY0Ffih5J7cB5uOExHEvX7Nq2tRgf57UCVllk3bKqQGoyaEdthmwz7XdCePrZFL0
Gbtv4Rg4aB4ihO2YLW4ojvsIL6T/FtuwwGbf1K82CiKPAGqpLiwnRPn8i2Js/WKgeLv29em14RV/
boyuP6sjd8h+H9nL0b2b6KhAi6neq/EFV7nrTOdnUDshCBG7jvdsRd9UvIpQVzPc1K5WVAVog7Gx
9/PCqCrQwn4VUABWYDHcn0DZ8HyWzncLZ2zk8hCBDYIWy19gQhQSiO3MrF2pbEgWZAiN4BmqYtHm
R0/VyMYj4mm/Y9V1/8T+dd2/YjPrQsXkQZSNvMxG/LsZiyLoVnWio8ekpppBfi4zs93/a+weniAI
fFFxI8DoY9JZ7Pr+c637pU1NhnujQl1fZijeZRN6cCa8OyRtNDSv2sa6IkAtP0USkgrDGQakqGpU
4PQWhcN5wLdm6IZ+LwPT+8RT8lcWLq6TvK3fkYlaqyht1LkVR71aI9HtffImSpigF1i5xTVOmrHG
l64p6m1WoDSO1VzxnozIIpte023NpTsPc8t6AnMZFdImRbWWMKLY3UJvOY/qEImjnR1RwVdjUYLg
zaoNNeQaa/QP94kMx4fOEghPti7qE2ETfR53ljtnn6MwmS6xDeexLUT2uUEkeUs60Duo2YAlMC6t
xotAk+BZLHfzcpLZCwzaQCyZILGWpqmlfbSh/qmhNAShVeAIfoVSoW+bOo9YKfDQgq06cLNH8ypG
UIdakowf1ISvZtN54iufb9V4N0Pa0fRW2+Puq5F8oGIY9oazM7syBM+yDBY7wJ/2JhOhdba7UT6a
WHoEM7pM0PckN94cAGDSz0VM1kgNqSjLdfuH1nw11Lwa6jrP5d7Wg6cgd1dOCHDJ0JPgNeKq4OBt
41CHffBa9D7AE9uM1za/5DaF0HkIG3j29dyl2zKR0Rs0J/caNsNb3HnRmxqKmpByHeKNTd6/xQN4
1Rw5qscQzpOWC+0EFS95FLZEEK9Gv26dCq/d3foqUFpBuqvKuEApmPPgICaP6pwopzDTtfaDTOGS
HMZuoTInztXlD0LSxvWiFc65AxoKnKbOUEe9XXSb1hRosgyYgq8MK0/ZoRv5ATANFWyR5bt4yJxr
0FJwzNJ3r03G92D8xfZXe00KOb43sY8nehy8uJMxvJetQwVq8J7VnENVJ7dq70mdJhDXjjw/PPIq
pu6RTZ/hrOnnRMvCZ2sewufGWktfQihdOiH6Z5esaV41792NK/7OYTRCkZDWeZA+ivJxCzN74ncB
FzM+aC0r/BskdsHAqqMgdPkDd+5jMPaOfZu1hjjiC/DtFnAfT/x025mAf9l8zMffVYkpEmSM4cB6
+2FmE2tpKK78RZf/nyaSqpgfdGPYBIOPHCFmVu3tUPWjwcNKGncBrMYm7ny9dDPghJCO+z1UD/y9
pEQK2tOsK5K9zkOka5BKFsO9YRSXIS/LD1zVs0OKMA64GH9Ctb6nOgOwuuP9sTEsDaR/YqAH5AZX
1YNhVl78ufi4zY1N9+JVEz5yjutt1Rg0uvfWCJ7+gk1U4qXQ6vqq4BNqTqEmbkcCL2q9vt7wFbpo
0KACd3DXUVQSjGOX/8zsAuPP5TWsJtV434UvA7wF/kszlAwWzGEEK+TQGlABMZobsJNtfwKo3JmA
t97DQRYvIs/+1SvpWQu8SM0tkX2efssHVGlKoDoYpRTNyg2hH/3dj8yibFZBX6xhqWUnNd15hQc2
yEz3YkhhkmWjaJ+DJcOjV3I63r4KXiA2WFyOL5EQ1QsswatY9C/jQDrHqBDlZjJa+1PtId3SQs8F
jITuZeNa56r1oj1GSANsaNGCmIjLNxsngB2+GdYZp63pYvgGrGJ2Hu8ib9JV11bhL6SbrWpqPs1l
R5UGhN2LEprIPmZ3FDdVChJm/qHxLW+lplTQOPKcJZs0Hxw3AmDQO/GhkaN8YmG3nkLdeymCyEd2
JIi2+oTfWui1/m0MDzjZVMWtA+qYZHLtdhsVr5oGmlRoDdl+hiR60nhYFq1AnlWQUc3DWHuEhty9
ZdXiQGc7+rGIcbiNwtHZhy7VcscZmxdEbuUWkR70eRLR41nvJBezHyxeWkIeWzG1lznvxL6Dx3GY
hF6EpGc1/eBOzwX3oA9QLUYNOu9qBJpDZ1uaDfyGDjGJ1dAHydlx65MjTPdBxalGqBA03led0zh7
1e3dNt4Vlm+s5l7aZytiW62OVKNbNmNNDbPsNn8fJZmMOSFb1kOdNNZe60odhrOgFhl6Fextb6wP
cWloj6zttEe08bWrRdGq8d3omMg8PjnV8NEgLXwCueo9qiYy+/aqw3q+D+lZ5D9iwUFGL5w/LTzP
0s6cRQ7sW2byUlp1AfQq5JwjEvT5xQv0+EdQuj9T2xVfktJwkP6LjfdGr0Jsl4x2sVdstwF/3ke+
dune1tJnIBr9FQsgCvx5WX/N3OU9XObRqq4RKh1QSrIiEm3CseMP2Uz2pqn64MHAjOJghwuoFczB
AxK28da09O5dC9p6JSYr+NHEDtkpO4t4INQ4jvlXaUz7oZLQD9MmYFlr+x9xUD4g7lc+5yMpMNPf
A/kPPvJKCx6rMvu4xcSAkyJbtGvVFdDT0Q4v8p3qekPkrgVsk5PqRrPxo667gEc8l/dB4+VZ6L8F
KBK8mGN9dLvG/3DM0b24WgaTe4kyZktb12FW7jBFDsyNmFKAQig+a2kvHtC9LB7ge4pb01Ofo5Lt
4/X5n3F3rPOdHEPAMSZ5fTvtgJHGfnI0IcIeGmzvnnWccQDeSvtHDw+ml9UvdHlKDAag4M5mYOx8
1DZPAyu6B6BoPegKzJHnCsNTXyt/ST95JBfYfg5wktwkfelc60rLsOCzsIvBzP3N7bHSULFODH8y
7+IfhUPdnlu5otgLVxQoL0WJReS9kBRMUt6u5PLk9D1eiM/1UP5CGpr/K6sX77OGIXOY9s4e3bqt
Y/fF2VsawCQBpXogz+fayn8PqiNbYM6+Uoe85a+l58971bvH3S/j+uSZopLvr5pV1zNSk0vf+/eT
b5dWn5+QeGM72Rr/+hluJ94vbtTRsQ+xEmXJ832inPIMzTR+6lqZrtpZr76wC9I3UB2gpE2V8dkR
cBnQjabQ3LDRjPPt0I7BCwZUgKui7ybgkucySnCg69p/X6GBS3IyXU//bExbdeF6klQbm5w3epo+
ZokBidqW5rvpkoRRXVURVt0YROCxXoS07t37rAqOp959MpP+/P9+vqjcAReF7EWDmH/28Lc55+WY
ZTvVT3BTwz6RhxZiQ8uhGo0iUBitrldbHg3syJ3k5C4hKk5FhLPJ83sx8Jxrt7qySbUPM3ogTlaH
D2xnw4e5yh30Cymo6WS/L2pMzaomDrFSmmLb2bpL8H1inApEUmJEw2WSvXSmiZ5TNYMeF332UgVO
9oIcjLFmK1nu1ZhqZEkVyKWm0hbdte7d6tR1/rAPy0A+N2iVrKUbml/RuTsBbu/+wfUC7llTf7Nb
6AFu0ITPbWcV+27Q2PbLpL5mvA62I4mE9xxh+5UhhumX70OI4Ww71b7j4eby0NZsVOGC9iGywAFW
PH5wLO6sJ7Id/IjStr84iXm1ZNL947o4P5dR9T2xfWSBg02XgkwSTqKzx+MW2/KW/nDAzp9QiQ7R
Eq3T4hGFtiClSWqMCgOwN4cmNcozq/oWbpsP57VAQSvzB+T0Y996BLSfb6fC9V9c9pz8zbLmI6jc
aVXKMvla9eUXHtDZz7ToDkGonSdKzycgQ+FFmj0yX3rzJRRZcEZRIrzUIAxCT6BC6A5YZnpt9wV5
h1+WyO0nXY9BjtV5uko8t/viab6EGeeTdWGx/knTP6vwpkEQu2/GvR3F1lYN4VD9IuCmvQTT1D9k
WaRTK+XKEklzqqGdduTxu40bnZ+rQU+0wwdoB0k9e3UDb8HTRNm3DJgXnhO850apw8aoo595gjhT
S6r/ncJUiAh4Nj1MAAuPCRjJ4xBWEo8tzdmSnXCfsCZ2n/rFxBXBMvCkDKkGTva0QsgPN7ElQoTh
fCwVwcDymm//k4L4fazOpMErCJXrUqMy5cTzqXSB97c+prh/HUXggf8eG6K9xxtnnIMvoGjPCa7E
vzwQWLxaxVcvQsosz9zyCU6TccAXwT0UbhA/Jbnp8s0eywPOzPNakJW+xHOWXLQuLdvVvb/wI1kR
BskuzD1k2v8EZqVJoJ/jeEWhWe6hoeknbYC3GFSJ8RZ0wnlkcXAJE1tH27T9HEty4+BRDcyhm691
ZiIUskTykjGw89I8bCRr45hMzc92eaJpTRdcpVf+VM83W6TBNWNOw6YKsEyLkH9sdTuyCPkOOEv+
EYRztk2acNqrrkSbcGN6lTjiz5WxdUNvUvOFgYpCTqlYHQJyY6NmmtUBIZfnsAh0QEqTh+q9924b
OHbNnv0aZbrzCr9I8IuF/VmNdZhr7oXsxUbN6nPgPy0nFFnnrWqjx3RJNAa1pLZcS37dH0HwFrkF
egpwqFZFm4UvaY0aERS4AtoJoVAnQVnCZ/4TmpsF1JLWDl5svbT2wxKaDBF3rpGc/LBJz6oB6//7
SHVzLUnPIpxBLd5jDH07JrZxYuvEuAoxQv33abdgNXg/Q12Vb7+yJK3XSamFoNFi+M56/K61unVV
TTFGGJc7bhHtTKnb4EVD68pZv6dVjBrzU+of1Enr/f1kO8jr69B/TofFBGDGeNqqguHodJ697pYu
/sr8z5BV3ahZMzfyPeaE3VbNdobB6gJSx27RLfgAHSvw4/W6/a1bT81Gw2gK0VhYAKmFCQsycM7O
L3tj3+kooDf2t9xbinWsa45serBDWIYd236wwtzF8EcbL56VjWt9EMEXXRggBTDYGDRTngetTy8j
6twHq7EeVC9O/b5dFZ2dXlS/Wo6wfU9Q28UftMSvgdqnpqNIE59UT4YpK0t1GJYDpihmJ7zdhO/x
StikDDZqSjUaSMdri5vtRptQFo+QBcLwexlU07PXJ7ejyev9VVD0HbsZPjAtKp0HLMLCounxXAb9
PZ1VI7HarXYzokPn0itBfwXGAXEFYtSYitHbpN6laR1C1iF5ycOYr+QiX+Hmwt1KYTj7eFG5cHv9
o4fe/ZRjOv/qxSbapwwjXFcdDQRaN+qkynfL9eBRglazY/A6Q+j7KBzZXzyvWumZQ4lEuub7OPoz
dBWUN+5dNavorGq2Cgxmnei79B3Jy63r1lCaw03usnC0HW24Fn+OVFc3y47nUBdu7hOG7oGytN0Z
BnYFoGt6uaclVKoCG2QTjUVcuheSh0pXqEZN5gjdqknVMxLKdTe+YYPqRmEW+bmDF/imT22/NQwf
BQ5Qf294eoRHdzFEU7OIq0VPsVmd1KRqgM5vPMMbn6sUzZ4sSfhiGGF2riiaIEnsP9cR6lF2ICyo
Nb3zkZrTkhC2npMwCd+d+ahGUedEi5cCZGLGzoe1SNtothOhycQpcZHrexi4zXZeur6QiNS2uB6r
WXxqv2NEO57TyWouqslKbCA2JVTIixEtnk5Nvq+Xnjvn2t7ocNQqw+GpsyfvUVEVl15vQBxXTEXZ
4hI8uhu9QAjXcwdtg+gXivfYMV0k5HG+S0ONs1bzomRnwtC8jpR3N0MRZSO45iW1hUM8ZsWLQl8v
2hN1rvbdD5aVAxjnjT6+2bixIy1GSq+uxedEAoVF3srBH+qseyAHMWIlVTg7cu2Zk9hAtHXgx1dH
8tnBL1aVt4NoKP86wBuQt/nXyBkWZ8BqKDAbJC+TuRqiOUsXbWDvVEAVOJrl8IHLq9j7QR89qwbc
R7GFLmFvwOzgmOwOkbNPXEC64Z+YxuqDU6eLzw659+e8dKPnEF2XhybR1uoi99ARazA04fPHe6hZ
GW+pF9bn+4fWumGv9ElkBzWmYsNhWc1TNNqqq2n5XMIsltHOS8hG5bXdgAnvJIT6OUYn3vfOBQWA
3ex6+NbxLFmPzeKoM5vfpD+5v/TwW1A2AI57QKJaVJff2nrGeo9l/5ujo9dUFz3MQFSOju0EL7X1
F4nWoMYl1nOCV0gz3qoUyMYFXnzVU08n+VC/eaJP/9Ht7msUUDsZ0R7ZKGi4oUGXR9CTSt6CFBcC
CKFvy2lDAst87KdpnacarixjVSQnL0hZSEUaZmM8uUCgs37GRjBdT2Wyj9NqfLCXzHDrtezvsftQ
vXRJH/dy7I/1wgGUpY9eyjI2GXGzDb4a/HqQSC1rMyIJ8JUkCS8pYfxg58MrP6rDJwEg4ySdZNgF
fWt8oFTylEureIyQu1hPBg8z3gPFxUi97F36UOiKrvKO46DnwKqccRNPls03o6A7YtVj5n64VbOu
D9CgQR4MWH4SbjGNn3doEIQnvcBMoyor/aVZmipNShiM7HtQfo423iIlBPODp4Crr03KLy/WLJCf
SJHAwVuWpfnSVRMR+p5mGYZXV076y2jO7qnKsVNSEbW1TqE7vRS8sdezlO1BDaPeTgXH/Eedoq4i
uP13A9Tq25WN5fKx4z+FphRXFVH6/XjuPffH/aSohM9jeYj9xR485ygR4gScXa5JDMbc9Hn4XBr5
jxop+6/DiMJdWGXapWvdmJ+z/A7SZ/ya+Dhv2ZkER5B6Odpz4zcVn+GJw9pycrcTYuVJ7nnncRFF
p24rFxXzP4ey8tsTsjyrdGyRMVeR93DLMOb9WHlvkwlwIPWwNMKWJtoAuuo2uT106CMpZ6O2wXFR
k+RdiDM1C5RBX3/JAZ4eolx4E7qKfBlx+EXFEr3UiRVKZF2pO5rXwCmhmPR6SKWu/ikyD3hAwJ9g
he7dQQ7fSrwufvHeXEGBsKNVEJHg9PPsO6CEcTUjKfxOxSjYWG0XPYZxjbFP2CcnZ3C8S0l2dDdO
ya7mXXyyFzWNsc+nizry49E7+Q4qA/99fOzKkmUyKt8rf7TNbeUAPZ0QSFq7pultemcYru3SBNwg
Exw1Ds0YQcjUxMkyKNOt7SfmOwkmZxc4DYaZSxLDLtEJJV893mZlafsUhtLh1jXGONxpWdegjp2j
gFyzI5/84QWKyMeYBdHXOcB3XHfZaZieEB+4Ke1srY++Rpg7k2SmmF7L4iCXUOMkO8v9wq4bGCWb
zp26wFKW9czSezfbyccRPe836gKgrz8PBvRG6ouvYSAcHEZ9+9bIwT16jl6d7kPqyIpH51p1pTi4
Tff1PvnX6XMq59VgsJD6a0KdD3LcuoSS5P5/Pk5FUX3Q9kPJopmcqnHUJxzEqCYgyDq5xXNa53iw
aPVXnt/Fs2rmSqQX3Z2e7kOCpfJ1srIjpVAQYMg/ODC1kZhYLqHCYv6Pn9Lyds4tqra3rROc9G7S
PsVZ7K71RT3F1yPjdcqspwDHxa/Yl9jYlSHZldVT9FHLBA0sxnNIhttg0jHe0ebhs3B+hci6gJlf
j3bpf0FbsNuCS6iPjZ0Yn/v+KfFN/0vl4GEYwQvYoT3gfSnabucYSIkhtpGcvYT0cY4w0CK4kL6N
a3uRslTNbI05b+LeP6suion6VsOlxq5yFFf5H1R/yJRF2syrlj4g6u0M+PD8rzEVGLU48g0ykut8
jsuLmzQUuZbGEUHUrVRfzahBaOLIaaFsC8uGGDWhmtC3t1aEldA9Vh3drwcl6ShNgV/mcqYav32E
ijODbjjL9uE2RO6d7aytWWiUm/xKxqT/+8PUFcD5xXjlJDXmEvynqauouFJKsYmHfNgaYwoDqna/
WU5nvU+lI1RP1cJUD+77N54e1juVpeJYufWagkpyTowwPvfwq86qqxqvTVWymemi9ORmQQWc9cH8
JP0ad8MK2loTjsUuDgT8h4W3pk+OecYq5pMCtt0wbv+Cu+l23u/6clHeU/C3O8RNRlBWxmY+pOU8
Xni4YJQ16dV4qd1EX1Fjxn5ymVFjruePF9UtpiDv8QCkL/LZ2WHd84+aUI261r07J2FzGjDafi+n
/KMAhv+jlh7yvPH4KzX1fZZM+DP1clgnE/9WUYdFrYcKp5buJzCGOGeiKM6dQSnFS8PdbAn72So1
yiVsrp+zuUqfE176k+083UeKSuwro7GvQAa6aO17xqeS55MyXVkbIiCl7UMdRNnTfLQ0vzk0mq8f
47SLHsiii22SlOW7Tg1iVRWY3mU2vg1auEliqHfcqyn2MhgZJZ3Wf0SjxjMuJ085Dq38cAv4LTJs
vY2azaLU3YZ4qe9Ud4jmcM2G1l8ZsVPwhvdxcZjn/KzrOZYwy9H/OqYmnOUMdYQbx7pk13P8X09V
YaVRp5uIv/0hLfR8A8XK2Ct0g2jT/ITOBLpMC+LBcbryVXhUQNzslBpoeBvauQts7sAxcU+AnpMf
btZQakIZ77NjGOnanG0AiBMamNM4QkkAq7My9eYl4r9nTX10QKJ58SkLazJtKaaPB9mBuh6XxmiD
hNJYkyN5pneYXrKtFeRoLrYfTM8sy2eWicUWixb7YahlvU80zVxH4ezQbS8kQ+bXQfemV79HckUf
PfesuiHqnXs3CrExWGZDLdyjat2jtWClD2llAJXoAgRsaerBS48TRcuV5Xf8OnZa19tcoHXnx0nw
rALNRcNWWI13UKeoiSQrT1Ub2FfVwxmBcgMiDKqHzry4Gk4Fci5vTnPa5WeUkxsqj9FwHUZ/Am9R
JbiB9smWDZz/kiOOggRqHb5nY4Q4m5WVX/yh+6WRG/kuG/1KKnf6hzIN+E7fScj9bO00QrfVm+GE
5EH6a9SG16kCkeZkOcJmcaN9Gpf/nXmchrVp2tqxx9L4AiP2wZHoC6hmHsA8iEBudK/Ob0N+i/5/
AHbgPwMqsC0tfGc7H0kGxsnDZWA9jEtqIWmvAtR4GtjfEBFjwWB2SAjCiFvASGtv8OavESSfbWOV
y9+6az8N4wDBi3E3aXENTZrqiLZx8skS1Rasorz2vd6fSbsvHjXRPz6iQFiiVd9sy2jWDiJ/3Pxe
sA+HUj92Zs8PJsZ2M0RJ+Zmd+0tVDNE/cvQ3JgSNY1lO014WkOZ8ynhn2c3UCxy7WDdulbF0oWsW
Njo/7RwfVTdj54qZnx4ddLKw78KipobjabJXXTka5bZg9/FiBm68cTFe2o+5sF9G/gwAJNaqMy8j
c5DOu2r+GfoZj80xxNx1QSBTTfNJV5GpasOgohZFVnfFbzvLlQpKl0iwbeA4XQQM1ZgdBFmzMX1/
QJe0xU/YRU4lCQv+fMutpO6YAtzu2k3cZn+7n0qwCStyzcXx9/3leZ9Fxt9AnaLuQz8zj10Cc4EH
GHcp7iz4oXr5k7qeOVfVk9d8v9+Ote3oG1fmLNAK61GbAsydCnm0DTicmeabj2q8mdxkH+mw47sl
7Da2HFV9M6+tPAy2f53B5gvVauyowm0Avfri6XgX+xFsqz8NllKr2Y2SR1UHUONuxu7TQ2/pyKau
1HhZleEGGGW4UdOqhgAmBA90zcASUMUAD4kePe6yQQOPPBSDtjYdLEkXVAo2k2hB0wNlYb0XUfGv
3p85151Zgn/vhcCsJB4jWApw+baWBtc9C7zqMQ2ldsLxwF/LfJg+u77XsP/k/b3oJnxCgi/Bp/qz
imqWqPG/Rw1G4X7S67062bTZ8Zo/pzDRLn0rw0uBVeEGeKi5Vl01EVCKAmuSO+EFf3Vi6qHZ2bjX
4BA5sY1RkYk6vM3bSXCwB+wbliuq8+okxw+gyu0tjEeMcJu03+V2mn/tevzscRr/QBmFhwgU0q0a
z+MSrqCdvrmtEZ57MwnWIhzzr5FX/SzDXKIEF6QPfZGRFVDjzcjOLQc/MhqWfEqLOl/lZn6BxTuc
ME4eIdPTzKVE1B0FqMQppt9Ddo2uP4jErYpAaGZXLko5osLJs2jdCZQG6vNpEhQPwNTaV61qo30W
orepuqNnJ6+gLrCMINTRppQFNYgYNdl57AfDxHlWvSTR2ldd5jnSlWgGqzGBiwLLTDCWufosYbPw
7pEhFj1Ebd/EPTIyU3BDfjWtZtQgyrUTiC9l0HWXXpZItozFh2JGTwXkn8TLHhRFGitu8TSlbbjN
vcBZ97qGcICKc3p85JY41VPB9zg1prjXbVw5D4gpYopGoczLXlPUAd5CibFZB/7y3IILeEOspNkV
VPq3qjv6tb5wAn6p3u2Ejp2GzF79oShuZ0ey/n12K/SGJYtdIvzKtf0Ck/blbMPvoZbzuXlR5K+T
Jp3NGA/wc+ogP2RWwi7AhqAUOloRgkhZj8AtntRQMGNlyn8XdNgq1Peqm/MzP7UBvjylN8udXU3t
ee689uz0GqLyqo+Y8AQTcxlVfUxdwFux/93ex2AZ2ZvUMl+MrC4xOaWp27Q/Nnn94mdOqu//dNWk
CjMlILTSj4ZNtuiUOFUQnsdFwMSJRrmpI+ye/5pQ3b/GmhoPaI2t8QbWlbPFujZ+0mT2+0iNaWkZ
P6kjqoBUBSGI/1/HUcAO6qekNL1dEIcwFv220ddVGng7Z2EsqkaN+Wk+wUY17Uc9LofnSdeRYedZ
Foy+VD21N1G9IDLBMfPU+xPpt4H/EAe4yZiVWb4Og9HsPNtyN56oy9e8BTFKwUPN6UsAcqrDxtEc
e6cCMHprHnUS2y6s6EcxJC8WfgN7qh3uKxW2ciVD4f6cPUD6tSm+B005r6sCrGeS9d5RxcZO5b2C
d0f3zsu9n30erPwlNnKpnKpYakrZ2qjLdGUnXvtJj+ud1wzWazWH0Us42Jdclt0n6lwm6mXaDOpY
PLmmNhyzvkdWycG6NA7zreqpRoPe+9weHMfJnu+jAjva3mpnfGk5TTXCmR67pMsv99CcguoKQRPt
dvVkiS11XAfnGJDB/dROZOG6wcB1dx/zktBe4ZwKMaa1Hz3LplIaLkVSRx0GS4VUNd5QyEOlx48G
tbh2R6Zw7FAU7OVkn6YpC3dl5YcvVlLaqwIp3B+knG9IRK8Ov2KZYH2Ieoq3AsjloRjsg177zUXi
LdatRqtfxNSWrIEz/WewU1NZZydbY7ECDUMnPfQSf1hDxzG9aeY9ax9UkuDlr9Mida5zEtkPVF6w
RlomMI6+5E5ZfcwZ3pgGi3y8nDt/h2Pf9NUd1sK14m81fJqdBdHtgAsZMmsi4zElkm+ugTJSARDu
JGeN3HWUvdZOB3+pdbqNnvdT85FDKUWelULoKF1t2zSNvZtNyP4NWZGv5lzsckgsH5ZXz0c1ns4F
Jhn1/DF07qIVDSwudqYTkDYD5JiRfTV0Kr9BI1CGwRUpLLtxnS4vvyC0oFeM7siDbtIeBkvDB2o5
Yc5RT6FOyxaw5TYbYu2HGm87cHsuEkNnkZTFW+Ja17oK/DNqdljPje1X6mHut+E/B+TybyN/Dv7/
Y/ixKtD6M/5GVULNf+xxkeDOr1HL6Gzxr959bolUc+o58H86ryGysT0KaS6QDrxdms3gVcG76ySQ
2zS7/F5WJQDOWcRQGi+TY4X/NFPzOvMzfA0jQRI2arqrwR543YzDjj3IdOnSGUnFrOzTx8TaWOUw
PQqZ/25wWwNli3fkLUpN5AH2e1374QOUCliewYKpvercU1Y692EFlRNL5frsmL2FqO0ypebx5hXQ
ZpapqTHloU2ywy38fvo9Wl1NTWhidk4J4HdUUBcBBQn8kuWU6pZJDwdrmcgmwz9akf8G+lSAjv3P
uGbZBtk8DW4XUfdx1QWQ4KFV8qA698ZB60ZPqDHeh9RRGUY/h6oLAb1wrXsT8P+NhR9s0cTRnu/j
6tOsHEFEGJHO7Se4XWj58SQ2qrtWL6u1GpubOmA5nEblAXPc/Pb73aMNbfgvws5suXEky7a/UlbP
F3YxOoC22/3AeZJIUQoppBdYjJjnGV9/F5yRyajotuoXT/hAMkOiAPdzzl775KnwhE0eug9h7CkH
CBUca4zAfe5GBdlRnU8/DN+cfuSZU2MwrznPsKLVjRupxiYZRULo2MEHk2PhncUjr1BMDA+Sx6Pm
cBBb7dcKOak01rQJc1gQrUT0sF+5vUlmA+XFoBXKz9+v9Ub3r9dKyM/97ed3du6z8lVt5G792YZ8
TFGIOUaQ70xVnRZFnQjShcTI4HRjIKeU+kWdl8imEeZbQHDvcB+Ki2FatRBO1nJMvmCM+pAMGyh7
KyZ4NNtabHJt6JpHVVGtFYcgXD4N3yMYTX3DQl6Ojd5s+xDkOLkgrEzKTt0NfgijyeqKq5NTHtmr
ZrFMQtPbyiVyAowAJaIwvuVQ0A3glMf2R9/23ZL8DAQog3qRFlEB8UXv4ovGu/QT5YLmZI172Ccm
hus+Z6AGwB5ehXO/cXNj01KxtJTL89mPPcJu4OCnztf726Tknx+bBAk6qYi9Z8wOmzA8FbSuyqx+
+vWRee8Op8jL90Xk6KcU6AtFazHPKHkpB2PQcWSNbHMRz9NyApJPX6zua2wEfNifOjVwWngkCpHd
+xveX3YfC23/OOpVur+/h7y6r5Vdj7jOMZ0roOePvr/8vuw+JogybcvY/n5f6wRIh5KYXaJIy+5B
BUG/zyuyPHMv1KnSXclLsH7OMeNx+OeE7I/eruSneUpRMA63JbfL2i03PU68t/fTUrV7sFoTJKZ8
mWX0iIeTlZnizUh1WPcgh2Uj18qxdGgivKPxHPtj4t71AiSdXpNr6/u7/PZhgWpjbBVHGBjM/wf3
NVaDSmBBzitcK629i4YQpqdbFFdT04praufR0oWbsIvsMU44K5X8f0/qRS5x5tIVw/EI9iZefnsF
1cophzkl3GHLGF1lA/rdch39SXZqyhwOqRL8HCiEv8035KHWhdNT+pNfVMMmL/w3me6Oo+ts8qJs
GeHe3XB18vLe/Db429Jhfqc/3u5/fI8bN09+hrz0y+Svj5MgPENk76RG+Vsd1cttUq6LCbeRFJ//
t27vK/v3T/TVJNpVXvFkhiR01Ai9BRKi9nViI1PPu50/xjGY2CQzF+uP8TCz/hwPYrPbJk1u8wNv
qAACj7ctKuWzX0f0/m4CkKLtou/ygEorbplMTubsAkpdbJ/PENdCvnyekG90e4FcCIp9iWVjsx3M
4mXSnhwbJb0LevMlQnkBDV8JD8rcdTt92iYDlSJh64cv5qSjxEzqo5w0pvZHpYbdCZOWxyxDXSWH
dTRrKzK72BLMrxFEwVHTkf+Ts900qs9TsCyofK+XyA9riFlUCcnJkn0Zx0wfRcD86Vo7qei6+ldU
LGOz6nwteagreJ2VHjQrM67oOl7yYJd6vOHfMK0rnTqrrhMmQA69jpZGKXoq4etsf+snCgQD4FzI
miEiW2RrLqN5vc2ZUSyOhZm/xjrkZt3m7GDBxqpCbVZVx+5LlQfFYzO1r7feGGtXx4uXqt27L+EE
st5ryxw3HuAkKVV2yywIQowiYJf03Wgc6hH9K54bUA8p14UW3Isn+KbWM/QYa0kZariTr5WL/TYl
PCQXD5BK5GL5VvfFROMeWsyIHt0W6JnpRIgs/NE8WzAslxFHgm/asq6U8DungApwm+ae9cZsDjqU
lo2LN/jG9nxt1YaKfVTq3AHexRVFJQF/jj2zoJaD27QXeJQWDDUl6zaWBy2q6HVgZnMczc/PspET
xazp8yzC7cGY7U3fwagxRp44jNo2UUeYRJHfOPs4Sb+lrdOjZTLHz8OkDttYGJRiFFQwGKWnl9tK
NNqDZqv1ApdcbdPYEJVWVV4K3L5U/gzmelRSQRXsTTe41aNOxBe3Jr/TpZwd0Xk9FeYwC63FKecA
tGg5n6x6bAGOKFiL55DCMqDm4wc5wgWpdAV+WteFm1FR8pVXVMFzJ73Bm2hVOlN3kUP4zpurosEw
tXN675z68HT1sUq/FVq7iodIvFu635CEdSmYycrP0lfZqYPqsdHctewp2Jt13Se7wevZn+GGw7zX
gkKVjAt5mWYlLCpl/F7j1wEYlyNTrY6rpMYLJW5dk1yRlu4tD/lxVKYouKjk+dTrYYJGqXK/j/xT
fYN9fkY+QbPGhnxyNy41J66fsiDMt5iteFTyT8gCszzaJI0Sbwt1eOdwDPBpbizK5vGtmS+B1EbH
Mmrbue95VAaFtwlNrk4sYAdpQQ4wmre8g5vrG/ZO1XI0cCC8DY7FrvNN4tDw3d2FOkXustdVzkMW
hhXDlCnw/cAnxv0laIf4OXWBJ3LLJnIaa/5Rj4b0JXJbwmUA39aNJC1GkXrq/eqHnMx997WJguKE
aOID7dB4w0+RMfYu4/gqwVPaDKQyKYHb9wnfKtmVE6Ue6SuPApwZ1wCzSjb5uIEGpECYIJ6yoPRl
fLTRl6MxN9olWvdx1tKPMP3yUl/ESfwx5q3Yqa1IxCob1OQ0CbRP8xJT1b9DWWx2smcLAqKo7v7b
O8lZ+TmKGnzYVKb/ejc9rJJTbxm3d5PLuqwD9lBkybbou2TTF1EEP8Vrn1v8rS65qyxlb2hLmAyN
hwYdf/W9Pundc+vb1iFWmmqRdtNMNvftw1C2/lkujnSK4ArDx23XjTCc7Y2X0lPxka8hKh8B8+HY
IbFcc9fy7JdbzEvO/rF47kLtTXblNBULqtTnoMYcyvgtngGicqURKz6ghalOMvrh41aJb+44awcF
icMuba4JLFlunkm9FonhfoFcN+t6sfTMqbMg96lqY3p1GzRJMXau722ImannfDSWMF59Vw3WpeeN
MCt082C6lrtRsYpCv+YZiwrj02/kkRaSSOd2ykduURkp5K3AUPsefb3nnhLkqwspP5JdFPjQU+bq
fNn1/u6asXq+vTaPKRoforhb1kpobtvUxhoMG7rFEBTuRZqDqb1CQW2gIzoE7aovwRJGZ7hSwWV0
yx/oNshPREpEbIa6d9lNw5JbfRxtlaw1YW+GLQ7tpPOXTqSqN28AykN+dQ2g0S8Av4+EWF2EJ4/t
7Dbez4288jOTunMM0yznU6CrfrsPLR7MhW4lYIZEe5D1q2oP6U52dSBKn2Q3BN5wUP+1m7kwBgRC
moW0FCmVJl76ZZHvFVznCBtCjSosJPhy1pjJvfXO00yV72Orcs9wuqWsR77XLXPg0XAW91+osAHy
2k4BdWGksvo0eG7Vyj46pIueZHiVGl+e4CpMr3lIjjuecxuSC5JZfTyvki+8fWcNBGjQF9SP0Rjt
pXDy6DGoCgyapgaajGlWX0W5NUDzrSvVReG0pDA4WQWCmgVHaEvpDyMNYOQVGmPUxxNQgz8mqMX/
qULb2d/HqSf1V12U4MRkgzbi6EHCwjehXHLlB/VuwOfg4T6eu0WyDOwUTt684tYMNWQNryUzFM+u
UYGZe6f57YrarNdeHX1tsB0i7608yl+cRY3xvedPIr4EeADJqmQ593fvX183uVW897iTLzK3T5Y1
9corntt4W9+153eJemONT+zMrO1QmfOh01fdnqBmc5Dc2qHCdavrMtQ1pnqNiTWtOR0V2Jw52DVC
XdnmVLSe5ayuCABAk9lThDjPjhitwmDIOF7OL9YEUIpCVda3xUbNLqGuqq20RGxnB0WnAps0jOPP
eu7J8XtzH9PT6jmjBG0nJ+/jXl2NC8vWRrLOwTrzR+NK3kN8anGjTdKpfpY9h3J9L2efKnvGRLSi
MW4diNCiJX09dtPwCcSfXJFbzXgOFfNgQUNFxQhUUMQa1eNz0+jer6v/aSwcACyZVYWo/X9fLJd0
lv5Z54i3vb3AssUhwsvYNBUNrRI7F3DS1Z5SZEwU8iC9OnaKHWo7Jt8NqrKslEwUaRjyqZDytZ5A
rqPB9AltvOXz2Gzw83DDd3xFT1mtlz8MU38UXTZ8jjETWLl25z3oqaUcYiMhpBiaZP7D72mSqZwt
Gv1V1EDbGr/NX1zQUSv855WnIEF8wiZGkEa2h40VhAJvIcvZph55zJ5f8j5U0vwQF65/hKOu7djy
ilOneXiFtuYi1Vr1ia/pqQ/d4lHu1dI8b3agXLA0iY8iK1/rSGRv01j6a4UtESEqOz7qQdpv8KqK
XoAgVosq7acfwUcAauNHykN1MRWhukU5nC77rpzOlIa8m1BA3/JKzw4ZAdcljufK6zgBwUz47I2c
DersnSr+zezQ9YKDBNXDne6/FEGN30dSR89VPHYrnpDZtbJatnB9Xj21DsiasokQDZQeCV+11M7+
UKNs0zz7sYs9Y6MFSvhIVUC+1Ue9BDiVi62bJ9OpozBoWWJp4GZe8dkO8nVIMOelqTTj0TfLHDkM
40XSuGvM3qi+50DKDrY6R8iVjsQJ37WixuwA1Wq2pqAKQiak4Ktsijx/84Tin9yYgIABk/A8100J
y0HKgtZu3ebklLd1Zum73tae6mnIHiLCIw+pjWXDInIzbfnPf/zf//p/34b/8H/klzxBXpj9IyMF
lMNWrf/zn5ppqP/8R3Gb2H//z39apnBc01Q5G1lw4AXJF+a/fbnCcJvX/582tksOHX20rGEN78do
h5MLktlUopLnBh0rHggVvkD3MXkVaK5Fcoa4FeTQv15iUfzPbu23tcUMY4ZGP6czCPBNhflzDFVr
Z0OlCdaGCf9AY9O981ufH6M+yzvYJfSLpkwH4CMMqkRYgb556kLNuRc3IoY3RFnzSnYVUSmP8grn
aGM/RNYLyj3HwAbmr4lat9cVNYkQe+cJs3XdFVFBfRXo1c6sKZryest6It6kX4oCB+qKyE5uxSlW
M9mznAviRDxRHdTusgqLGadwU9wqKrNdN2X/IkSO5shM+4TduH9GjAhtqBnE2UCodA5cUz1peswO
JrNvQ3LS7COgTmEIjVGbSiyP51cE2XtXtQcktdMLZbekdws7phK+BuOlPsBqt76YbpdSegSfNTVb
/Tr5wY8wm6wvVdI3iwyS7U7NAEel/CvYXBWrQc3Kq1CwS7SG5hmYJ3HN2XixrSH3AR0URzkZaiWq
cBFR5TvPYrrEMcGs+ILP3d52860mAnclu2LwtX0/Wfh6qqiwiAdFlD8QCBgEv7ssivqdjiuBsvBn
yWtIRQwiVs19pbAOuUWSgFfzu4JcRp7CTZCXt9FJs9O9Loqfnpi6U5aX3akJR9ha5FIoubc89ZDk
0fhc5NmINkYNVrLbDDzRMpvaTebIbo7PgRl/mI5jECJeQCzBOMbEbxOqi1UubM/+mg+RudGpujpp
oZf/1sixIP3iOLHzYisRzI7W/q7VEHBH4oz7oDJdFAKT+5qOobI2kDhtZbcMjRSGcp8dZRf82lbt
rqlWxU+yCcokOYxq/5O/uXU+2bCJwHRsMCgRWw6wzrsyvkH6bD4PVQTJCZnU2gCm8z70eFxWbf8s
1P2oRJSYRCpiQQUKYFTB+CbzpmM7lDTs/+b8Eh6h6oLIvIlkT+VWLKAodEMGUxWXEbVxBRKDwnmu
UpIZU8bpf2iGaVexaX+f4k+9k8WfMabJDoUhcP6eh4Uof3JG1C5kDuJLo2H33szjiYJ1vJ7ohIPM
on0b22ahibo7cOLGcN7QvQOB8p/N5GZX1R6yq8hjZ1VpI3flYjQeiCuckG6Tl0QLgNese8FsIH2e
uIVu+s4ERjZ3lc6FDrOZFYfxCPEWT+o1j4j+x+iHz/Y05F8cn0mzMsq32hIo+m2vPfmVWaxdwAyB
i8OYbcDkl800K5qh/L+EKLnOjaWV564PBGUcSkzMw8lHlOdC3WAF8dHrqX8yvTyKVmhxyPqqyaak
2NJCWnTtUUxe9bLkJ4xXw1525UQk2qWW2fqyTmarYUfLmkXvqsUp97LyZNfZsrXq6WA1XnHyW6NY
c2wOtw0GCkvgocUblYXBwjXPkQjhrPjGvvKH4jNKfXOthqEPPcEU5xb3u6VHwvZbH30bu0Ks0X8k
R3eILr0n1Eun68NrI74bFkaYDloJ9mBK8UhtL3iyMc42plGwB4m0AkoNE7IxWso8RDTgDwAcXVX7
UwdDGy7okJBD0JqVrTr1R2dV165JhucB6+eT0HsPxDLjlFy/o63q13UJAGXk7nNlK2dvOhGQFNWc
8CrH8AQJEFyP5S6hRIb0c9RunUzLLtQvG3u3t7/J3qh5p1Hvgqe6Dy6tNbg/8FBAcuVkX/o1N8t4
7J/RIWX9Y6lnKfEUSnfs9jz19spw+uJaVWW89dlREYKNamwXYP1HU47jMwgUnLns/Ce6/cBNfk49
pxg7atVPmc7xmBLX/KFSK3HQAZItC3zIN2bc77ys5asyROVZXrkGkrhaGf0Vm6j6SoiQcuDIrvCv
Nd1FHGPEaCSwCcra8CGaiIszKjn+NeyAxvTrlArnR27W38dSTV65vZXrggjEg6r3kBVK9iB+FxxQ
LVmHYCJLK6/Y51tkzf51kPTxNiu8eEcw7otbIZ4cjdB/AVCuXIwWdsjck0MWRgrsM+yT7I1Kas2e
LMY6aHTl2eWYfCLD/DEReLtOBIDPhpV8iUPd/7CrMV9R6ZweC81vPkHSgK8fBx99lWLrQux/B50y
zOP6lZ/iyTXa4isuUP6yDN323OFRd0L+gUV7OuRfa+yHNW6/e9H4hJfLSH8MbffkuwY2rnMvGsxq
q1pRs2woL14DqFF2kRmbn5XUWNVUpn0Kyqh8SFQcj/rQLN+AKKwKf6J0J9aeZRNVyavD9/tB9jgW
TxvMDqxVWJbP4zCqOwqU8lOkttlpjMzsdhUiBSOIbjennoPdFhrX0mmDfFOEOAn4apactMSLb43s
ZjzViYDNg/dpM++NlZsVyp8Tcp2R9h0+Fp2mEKRVymWf8AfgOFa1RZ8OIL8l9HIe3PGrQn5pf+tV
NUNWoy+SqhhWLscD4jmCWs4JYpA9d6WQuaxsceI8wGZqDiog9/rVlapn2e1heP65OCSluTJxGNgm
VLVgQ2+++7rvrvtWndiE2sY7Wke+cDxPHKdcxHOgPaGgZ8/JgFIpUcUVceJdTG3tsz2H7JGe4kPd
zfu7uTuiUz1gLU30upyiajlMlyKtxa7oJzx98YpCyOjBLZifkZiRvrmdl228JoKeh0j2URHN8Ehx
4LoGU3h0XUyAyePNswNH20hPnroyDncJnoHYpQ/VGxK2F91oUA/r0/gJqxGijlH1ltiF9mCqsKVD
iLxn127OAg+bCsVj5x2rvxtvMjkkaf5ZGOvWsNQzFdDaU5T4b0Nrx+8Q8sy1qQPZkt3Z64F/VvcK
7mNJ2VjDzsSdbwhdgnOX0j3euoEOIDAB43SkGjYjeBUWGwuu8YMxN/LK1Z0FLKr+KHuqMur9Ql4S
MzE2tgH+F5ZeuisD68UqTBw3hlmln4HDYbPlj82mCZwZWMv2DJdNsbr91k3EgXGMOu32nZi7LrjD
g/zGoHr41b3Pti6mDWpXm9i9Nu1L1OodCEI7Q09FN9PM6FAA/cAdgW48hDU1kGw0rX4JSE08VXM6
qHXCfl+31M3kPbqG2YjpUbXIINcm94yw8Z4mJzL8hTIbWwGBDBTlwi08/wDU7i+zMh6f9awd1zly
ogd8/MS2wUWCwoDgCksh2vakvI4eknWqYezJ3tSm3u681tnbDYQ+jqH1RZQKmCA2aLnCzUGwbVjD
HlPOshlS3794Q7zk6Bg8xmEELiQBtLarC5JFWkKqDj48qqNS60gq1ukMtIk2eODa57gz9HWfK/1l
Qqi0djzbJ8IdYE/o5s2lnEJIKHUcbmRXNuzUqHbR1PN9SGmBOSHR3CnCj07ZjEEZHJggvRMr67Ex
wlM/N/JKNiZS7nWDOJQdtj8dlNoYD6bajvgW/tWVY7K5j8klt7Hos40ap5kmF1GvbxPYBybg9ump
g8P3gdqxXadVX+97y4w+t7BjWvI2HwKNyzbm/r61MeK6aqmN12WIcN6PvN3YZiQa4CCzNSXTZHeD
v5RjshGGVl6MJ+DW5alAm7KBOrCNO85GhW+GVPI5RMuJNB7Y/a+EkSr7Pm4IOVPeWh4GvtzaWl7e
+qFVoVmcpyg70Fedi5Ll6OTxSLKbD6FS+RL2pnhNrg5piVfk80jtfOhHauctW5GNb7GhoH1QUtIT
NlV61Letolxt3jiNxggoQntt5kb3Fohs4aEahodC6DmMAxzDoi4lJsrYvfn3Y3rffxqqjgJzqgW5
iwagHTwQdYQkbTbFeX+InRJdAzniHgN4KH0Ao0r+4CGBPxajsE99qxFpd711FuT+1oqKhlQSDcjG
X1c66TzCZhnHGtcxlW0XuUfV7KL1oNRLYxaO16NKilCL+ieR19OCUuL6W6m0W70NxWfXt7S1HvX+
UbFysQdbOK3SzGyfu3RwdrauQdPGpOO5CmvGkIIHdnzVta54CCNDfDJyfgn5YF9lzyXeUYF4eAaw
YH+qBzivsZ69lPw5bxsLQbPHMXadd2V/sBXFupZx8qPCrP1LqhnForO0GsuEcDrGZWyuMBlMoNxx
wsK4BUqdCn2EUKG/ZvNMqnkea4MQ881Ji3ajzE5DYX0prA7Nqp1jUek5Hilk8P1ahqVjC0ArUu2D
DmF/VY8172umxnqg5uOxzLSVGuVAO9iBDFPinTBEG5ZGWnSr+5ic6OZZeSUnRAzlf2wQ98sxfhTe
2mBXsSuoaaLAzA+/xIltQTvCSaWuOvuxRXu3sOYJshU/OwNPa2VonWWIcgPN4rzHk83YOlzlMYPy
MiiHdeP42GBjhLF0UWKvElK+Jx2Q6smcG9nVoOQeVKeMFqP1YaFse3MSm3Coja2n7JJMHNYWpNmd
7A528ZGDcL/02Nu8OEA35bAKbPRoZjrmFmpovzljM5I9zHYALgySPfBrWmy334KBArCuVYtvfc0X
fEh1LBT6datQDUkpTvEwTLHzJbeVaqFQnLsHoIrfg180B5WMxK0B2vTrqhk5Vy0iKrqSSTF3gWbU
tyXyqpKzv112RROuc+q3Fh5bNC8qsEfXYBm6ouUkm/cWTE5Vu5hz4ztGusHViPyvsJF7DzjJwCl/
KVLVOjVVYF2DARoKfonBglS5eaW2z7xS3Il0EZb6nj25eRWFXp1909rISf5fzTM4SmPvmGZ+zoFc
nbOq0x/6qF1EsbntdC05G0HaXVLMKC/8IqCcRqXTXeSVsLRgGRIL3N7H+IKDrWTbDwTrXxbrU7VO
YbyzVQCz2JKx2jvT8KUunOQqVEecWkLjy7wtxo95HJxKegUDK04hRdbg6exBjhfI2NcpJzggDCj1
sFLgplfUxZ7AsnWorOYa21+nPPQwx3DqJwwB1EcJjClrMv8AHVxq3uHNgJHA4s5LjFU05ukLRpY9
SfO93bbFivtT84af1Lhqxijc65po3owyesebyDuPjuORIHuXizodx5rIGdhtz6+pA6PeGvpgr+Vr
GlGgMEnM5nh7R7Pa4TgcPRNTz5dO2v4IhNke7g3l+b93+z4grxb1/20sjQ6Gko5P2HlhseMbKY8s
+BTW3BQtZxUtu+ozZUIrNH2bTNRQRHhtLcuKIIgejpTUA1tYKDh191kkfpRl9iaE077H3FGXXl6J
56mP07Xbm+4j1SkBp5bGxAHAUQAJ1e3GMMYVsQSdexccK5zCopdbdxBqNmvUMJ3itE65j4159cyT
CGfIhGwCv9e2tdBhMIt6rneJ+YMxM/uLnnTxjMV3nrreQtFDhmQF3TN8G+Kaol1KVvtg3RMGI3tO
6V1Tde5Tq2EV4Jhh9zkyyPZMpgLNle1BwC750pTOY0dMbldU+BdMGDAgxJgv44D9bT9GQFeCCccz
wycTqM9i9wyfxLknTJj3KbTbpewaeq1cg7DZESB74OinsV8fwedFRfRVtaz20JsexZpz4+gcDQws
c7Y1zJFtSPxlPYkxXAbwz16bmg0DO7/wc6Jp1Ky6U/o+lGBDI3ZnH6ma/qiJXMdVea0DuzyUcyOv
7KZn3yAv0cNzKafg/e2wbxZbe7CVZOFUMc8leemqdgdiEmMxuJx4XwSlccT88XFwiN02A4AEdtO6
ffDdzDlgmmYfbl3Yi7vCEphKEkeSWsKoHscnu3eKh7rMjrInx8mXxkenzT88d9YMTyJK9oNFUkqf
BcFyydR39TYn14oeBAGY0U3ixYs+pUqOJsRFvGr5hIdaxVkTdTJ/RDxb1KhwvhIE+dp3bvzhjQVC
fsUSK6er/Ae/3uV1Id51vJG3TWEnQAiF9sF5o9RRE0Di3I7o+7a1OSrvVHwBoQkpha6fLMxAtkZr
fMhU4D21d+/KsUGt3nrNiW7JPzkkV9zTgMLCcYWf+Lf7e+Dnki/gaVS7rkWRaY/4eTZFtqoMZ/oC
HFNf2rGmnc3CFVjzpcBNOnMjcwHNZzIJyVleIxjlxjxnCGrtRQk6Evt/j8jhDqLg0FMVJHuyqVqU
qdzjLNd1XtjLNOu274eNOpTuiwXId5d7Vbbyy4HQbzfVR891+4WcxTC2PFcGuaR5ssNG81lQu2Ir
MNTqHAEvBQJPt7kJDUERC/YT86ck2IYv49Zv9nkC/8OPrHENiaWkfIoG/43ySAL/Vxf/Y33rO/WD
HC8pNi0Wcp3mGZ/BpfW7jiw55dUCp485wSGbnhDOY66nytbqpvSW+ZBj9yX4ZgfaMD3+MQxNluRc
E7TbPyYqMxw2aYwfrpwoI0qvx14tjxhO56sKQ62XKc0xJjOi7q2IPR71w4QQ2o2QKGveNz1T9qQh
wR7UAmNKqFJADkoy8oTsF7Y+btRNZVv2V24JLTJhDadKvgZrXcnUx1iH5WxA5dp7ve4+uCDZ1qIe
0+fK79NdDCL+IavRgiy6GY4D/VDZCIMMjN10ArIj03JCXsmx3gB0UKrmTo5PiF2WZVDBWhd+/Sib
rhw3taV1R3VKH/99ks2y/0yxubaqC0c45NgMSzecf02xQewHZM2xZwkaaBkberpomz47jHONb9JV
8bXFT1jJuVG7Tox8S0cu4hVfG0+goGqBnFoRLG1HGQbst5kI0qeE0uQv/NfqsXGvO6U6abVoHoyS
hwxCZP/DUPqNngkgl2EU4zodJ2v24+lG1Qw1g0o/QEmtbNxv1WivFI24xJ2yih29PSHUJDIPhHYk
d5OJFen2aRlGKimn0I+3rmfXu9DuqUblD/M4lt24NblVnZVQiddY3o87XvoaziG2eG5Is2S3phJd
t20y75OCm8Dh3/+QnT/zmLYKURHIi2UJtr22O8//lsf0q2hSKvAVi7pL+P3fk5icdbZe2hvwUP5O
bBIiQfg14HKhNABnCZjl2qSuW88nJTR3OVgBusTee1MVsXkgxuAsMeQAljQ69YsPn4O7ZjvuQ7sw
L15WAQRT/Pp7+qVyleC7Zur5sta1gvqQ2N2rpu9tfB3od5FX31W1Ua5WzZNto/j6G7lN7SSbKXHU
k8GP5pQ6YqCaHnqBLaz6OmjgYK0eQojsyib3LX0RPAKkTE4dnKnXKkA4r/b+uz+5xq7SqBo3qjp4
J9bzDVsUjaLAJGT3A15oXsXJTYcXDyU/gxm6JNc67bIwHZ7UPvUWoV/336svrT84G00k40YWApAh
gSkfdk+yp+sVDsAKgEG0DP6zp4Gp+/e/U8O2rT/+dGxTg4Pi8vCkws/Q7D+y053nBf44lAaxi8c2
CLJvFK7AhXeb4dwFkX708yZZo5CvP+oaG/R5hRpE31Tc5ZPSQWARqt46bN36oczsnbR00KFh7nVT
+8jyAPhG6w5Udy7Bw+lPkJ2jqz26pK18+0foNrh/GOJNl1JbZcT8JHCD31LjwLxNoiG9tQFiODxY
+JPAMKyMFfapG6s0uqM1JN5cnQQwdtH5/AO5R0G3EqT3rdmisEQx+zDg3tyv2IixvRzCkfh4Ni6A
GQeu7Z6KqakeUoKYDx35ugF3JHAHiYV43BRHPy7LY0+2PFgrBmXXAapuy1+FelwTDiDdOTpJsAO9
+WD3k3akHP7FmozmBFBOe3FEe6VES3scx1x74byfLMsxPdpRE646Jx6P98YM2/Hofcl41n7Sco1Y
VRtjNBcDAlb9EdqsnVhnYuzmueyMxyjvcW+be70D1cy2FDwGhob678TUn2I2szudW/rObcR8pLfF
gkoW8R1TInjRK19xXI7l7OBLNQqJ4cyXMH0ttnKHnMI/x9OcM3X37lleAVyuV5Uw01WtRgcCad5J
lGC5QnT2iyBNgW30rfjUi+Z7OQz+oywiagbvvS2o/K1BCwCXCUhHq3p9xY835wDD44n9XrUCiY+6
DEDTg5NVwYMAAR4UenmkKEc/adNFTaichPoVfqosyjChVUDwmruEyYJNa9jKWs5SqpRRh9ekqzR1
NphA968DD8qpyM2N6EW0oVTVP/eclxAd5Pkm8wP/HOUOJeBjG1dbjbj/4taXU9CEcJGhYnRrgjcS
y4F7ytacugNcXZUAHdto6i91YpwYH5YlJfac9bUrQkZjlQuUULLkSzYtz6UBsPhF9tiY6zuvTMeF
4KQFcASKyNj+bNGnH4OuM69xmY0n149eKx3dk5G706rUu5f/z9Z5LcetbNn2ixABIGFfy7McyaKT
9IKgkRIu4f3X3wFQp3X6Rr8gkIni3hSrCshca84xC/KmUNOm49puMu0+p0fzUibB1uHT/o4GlLgO
1XsnoyrFI03OhJVs0L8b0A2JvkOuXcLEwcp3NsUvQmNhT3u+3ayWKWee70TR8jixyjXCYhIZLZNQ
8RSKrsYTgebzPPTATpElOZOqx2Nku+PR4T+sVstYR+a36sf2a7nVoo0m7lck9mUInM9x5pZGETfx
prAqvjMMU1d/tgyMZ3pyFFD6zstXMBV2eVE+ze04z+zNMrcc4o6Md0gt+0bgEaM6FcHQcqeJbI/5
lJgVdYQetKj8ECGmu8jh37cMF353ZaBpQcxkbLFVNBfY+FDhXeO5q+z0qcx+j7biy6xDhWqGr4pY
rHA15fWurWvtM8iKP83YkU8Bie0aBDV4OOo72wV/UEXDeCYl9S/TYNKw9R6M2i0hj9Q47cfxtoww
p1aPAE5CwHxdH+wQAvbAneBZYw/eYx0MjhUOH5pP8+m/g4KttJ7ozuwcm4BQ8te8rUk17r09sW0y
3mXyHDpJ+5TYKuJbXQw3DAzRdu4n7GI+dttU06xzVQQ83LCMQ66srfPMCD3TmgK8msd2e+fG3sER
fkcMqJD6aSRcdl8bPL7nEXB1/bScLYc4NCOiHEpcEYo0Udx+U3oMPe2sShdgQumpzUSvb0O/Jr3k
lhvtW/jZ0JilurhNnV6WC8vZMrcMU6cyV4BDLf5t/Bhq9r+vowborWXdleiJMvMC+F3uW9rrfKrZ
7+PJrSzcCFFiEsX5BIpWHgYtflCyT2i2caAK9tDJwuETHQwbVrLjj07DNNyoqbiMti9fs6lkrcp8
q4R951DqARSeWOc6pGaVENhySdiB4Gg6dwRzXrKepIXv+QocY79SIUivABXxenkxgKFsHaqm2tpj
zp+n79l1K79/oGj8KAMfP8jc48vM6jYqPbgsU1mlfkvP9fal5f4sfbbGrF+TbKP3bXsO50A79NlI
LoRMdzEK/3jFgzJbywwcvOGrp0UhO48GUCtP3wusZvy+tiiks/+M2HINW90DdOGFHchp6zN0fPjC
VZZGlwpjhPgd96n7MxogfLE7ItprHpojCI/Br1574SEaU3GR7CyiLi+Vk5tbvphyW7eldTTA/W5C
2zk6Xe6/xxoC0gpLy3WYqHglfZ+tlwvgqo7YZzatVmZHR/WkCP7XKcpybuu2euv6yj+6pe8flzO9
0X1ohxxYPP49Wy7EqsMaVAOPLBvuU7Xuh2swWcYGr5Xy4DDHnzUNY9339+4YkNke1ZhXkbM8IxWP
vP2oUW2NiblGyHOoIOZeK5Aq34cSvQ2AFvuPVeXOlcB2AoeWqynJa3Ry6uO/1zrLS/rPVPsVdrHY
G4bzGRpRZR+1lqGjCXg/Izpx1GbpXhoJMS8sA5aH/3IGoGM46VH62sgqP1XloJ6KhLwCpzGj4zLs
XRJhs0knjhuXSM7uO/2MjIluFgCUpwA1193MbGrzKoMglouL7qEDWs4yq7pXpVlT4SzMk0FPaF/Y
6WCvqpRWquFdHUpsZFy7wakO7cdOcIOeUV/mcogKi5ZJw/OQKS3Wk8einXKYItd/M8vZADoViUFz
//3DrNb2kWnB0plk8TTm3QfBk94byMI1aj7tuByS+WwkbdEL4+HeRbl9V7YucT9uWfwqgvd4AGGs
phjXCtJF/Prp8OiMXb7K3TR4n6rmT1KQqowZ6JZ3k7dijSLf6Oz+PXPnM+oM8m05W64mSVxCMaet
/X+8dpn7919iY3dEWlbcQSTYKis2LsXs+0pNW78swzjD1BS16ds4x2wsh4AN3vdZmiqxp0ry09CV
dhbzYXkFBb/61HruNq+Au5dxYpwBBlU0r8bwYOvQQsYROxUAa/lKyDXE2aEaP22szuk4ib3n6d3R
srJDS3DLh2tJsZoImHzG7j2hrU8w9tHWfrTt4lJFjveGE33YpsNgnhKnLq6ZF+dwUDyfoKU+71ZS
wpaj0N3s0Tf2FzQ8DS32wd0lxvA5aUV18RNwKEljVu+5H97DSJcvXZQa1NdMeyuIkKbnFj+HhcYi
TE+mw0KKAY2vqKsjdlgQEctVu6Gp4VRK27Wup6NASbt14uNhjOwAFnPESjUUOoFTlflqEPRhqWp4
qvKhPVQJXQnym4yTNy+3e2LGNK1OjstomafI+ffictY4EbnwnXNYXrFM/fvxf69t9Hfp+PrRGRsP
/yZNGZ/O+Wk5uPNZDnjQWS+nSGsxHsJZiKxGnpShydNkmpJgHYbLGf0ESQdYys3EXm89pyYlHoWh
setCDNIAGhU3w0nW94H5NWiN3C5ukMUXYiuy6BHErpTKy1vMVmtOKv8IcnD7aSu2dOTTnT5jjKQq
/h6WIQsxfECYMHiG6PQipPVnAsOkcsv6VQdo2SpLJTc22+yKwziDBapTxPQVhj5IXLEFVyUWvtry
OIxXYdwS2eNZkpqGGH8lrnNXyGh8sVVx4EnRbvLCEE8hv8JqYcCThrOqidF5c2N29VDzj8qhfWo7
BoYils3Axjy/3i9BdYVNDzGlJEu3uNxMU9etMfaMcMkF9NCmGb7Plrll2OaA0Sqp3gNb3xa5cL4s
K/5TJUn4kkin3zWlYxxFt/Ndd3hxuwfLioo3unmAerroGb7KoVGO9ljarFHcnBbbYnyWZvjJdlV7
HOteXv7NV6H28e/1DUD+FcpK+o6V/RSWBSIEWe2mpFD0xsoyWvVm8cMqgbI1My4L76PYurS1aVOA
w5pcn1Vlr891bVc9CzUMK5mNKLVV1K6jwVafTT87i73wpdHszyKs3sLZU5X6I1YG7lh7G5bkk9R1
84YCL9kPZY/M3/MgtNRr2Gfjr2Xam4S+L3x8ASK2Ln4LWSF34vZoGTpmLEZS+u7Vy6JOsKIXDwU1
BmWaCJE1PpO61N+WYaalxHR2oRdcSYJI/pRJfYymIvxCZfoatEb0zjKabip5Mj/kLMOrsYy9JFNl
r+2a+B6KWM4mgbjx4IGFXKmm/qTAGt4SUYi1l0Ttm5N5bBrNcfy0BrkfcoK6KIb8yToSl/DQPPuq
1lht8J/uBZm4pEs2cGU1Ii3z8F7MFkuUb9bKGQl78lvtwoKyPSatDsZfSdATWQjTd/YpoaQ+90MA
Qw0R+UMHjWJDwf2PbU3Eas8Hv8vSS9GnPy1duvtlqtLIcrW1g2WZ/i1ldXrsEqNfDdT0snWmZVSn
ao++mRUFN5t4kRNQ/D/Li71iiMjgJf0ZB/1Kj/TwI54femghC1R/U/1Ab0ynFw/eaFDTC2bs6jnT
HeCSGdsMNvrNJp/mfCCJ67QGs/mI49edC1jBKZMAIULuiXsCs917FrKwS6zYfxnTqCKn0A0+jLzY
IwpA7QPLdZ2LnCTouP4zTtZvynPjRdNN/SprcZCdE6m159jm1sJStO0CoyebkYNWN9fQy/vLMuX4
pbVjHUaapq8OBnbe+yiL/x4yEwomS71wUydetaJ07a2Q77KXNduEiEJ4dqdo3syageacyzx5dj2D
onRYp4RfxDSAYzptZQfAbRlaaKQfS+1rGWS+2OYqry8YqSAVUjZ55hYfrIo0DX4U2F38IM8+jZA1
pqtJiTgKQga9qshS73UXuRvf99V5UgVdwgLHnu0n6s1h4VyZqRg2EoDEJZoPUAVB3yXOUzaJ4En6
xrNKenFppdZd8hyOieedqUwMbxrL87NDIC2JgZX+KpNoLZGEEQYzWD/+ncUIeOmPV8VNUrgDHuSd
q2mC2JmKayoc2uYmeXGr5QL+Z9ok7amhXbLNGy04RWhjT9LCJUQ2gn3h49uso0RvbkWZNzddI0uo
6ukhuNvSbzL0qqXx3Ni0TTNiY3bLUGi2tsnS7gaIDusFKjds3Vj4I6sfL0UXGS9WGGGMQznbsWRe
a8q9DDRnbNZGcbptW+pSpOCaB2pBBrcJzX6OcNDLus5+NEEWHmsjLJCCOtkPP7ObNTKJ6eQ3knCb
IgpOpeSrbesOeyV6S8/CMtONZisizdqm44OGbARMfb4iz1h7jJFDHVEyGNtgDNtfNvBls+q7jz6P
Yp7ArofNuRU0zdxpVfpBjBlchfdarRKLHac/be3wXlZoYAvaJWASOGh6FYDX8ntxSAY02WN1bV0t
f1oOmK14qPsNvFZryp8wdQZHP4cTt1wNxrJ9mJF4wFG0DSRvfOEDS/NV4TrVHav1TxS6Pnt2pzmY
hju8DgZI/45emh5ZG1UVExvH2DtWiIuOozYQNCKwQom2S/e+17ODtztqooRL9X1nX33NQGdg9NYe
8Nf46KAPW4+xg6Ij6LbOJDZmTwI6AbPhNYxS0jnnqOyuJ5mAmtP7Mk9HVp0c39+RLSGuSOnCQzTB
afne32AYrg4aK3hnL7qYmC9itrb1WDarFugoZjRXnYf5sAz/r7k6OFAxBkOAA22rLTDGmbyIwFKe
Yrt8VjNzEY7y8OB3db6FUORZd4/fJQ8xVcVGmJW2bQK/etTtur2gpjouYo9ateFjW1F7mpUgiyZk
UY0YthZSzfqPRMTD0BKY1nS//JDnxu4hGIhk+f4pNYkdso1q06TVR9HAezUsvAqdVRfHLE8wK/O7
P2UG7NFwCMkhRruZz3t8EQt1LKO43AgRZue0t/8srcGlGSjE3ONaxnmC87BS5TEIATPTnqauYOO7
8ebhMudHITjGgWYg+Y/iEIYifPieK8j64QG3X15GD6rmKRMHx5zu/NqtZPdBWwphuOn8wHZbw4yo
wEOEVF/tuQiMSPG/D7WJzMXQxHmq9c8UE9tvPf7so+HGIsY/tlWyKcqBcp7BqgFQ1Mol2ctVdDIW
PnsYjQQHGq3Rrf6NVYoYxjOc0zJlOElzKqNiYwvf3cQGKCZu1tnPYcXX0d9bYpqg0xtUWUItNOdM
d1JHhSzZHDBME7QzEpntGSsHlPNRntBFYaFwenRfy/jvabFstSxSiwq2tnHMUwjVWfCapH6IHJ1A
Ys0jBxY9F61DJ7HulqtBof3GQm9cF8NP11F0YvQ8kM1xK33nIIe4xtFZBtvEXze1693421RPZVWO
FA+BhzXKr57k2MGlTIPjcNZjz3krK5MibGooPC/06CcPwIURpj+W+Xkdt0umyHtRjnPnla9NqYuP
CNk+5u86va94JB17v43Zso36q2bj+Kqz/MuBG60ZufXaDUaImbSftX92vOWP4K0dw/fXFY+wdx2q
tGzxO419jAvFIcm1KYWxm0ZsPUYfkfA+v9ZKyJimrYVGnBS4wjevmYFCfOULoiT9uuY+LhzGFc+a
A1mlj6mXfoaeH38Fqc7HL9HeIgRzW2tAjpQQfnIIU54oNlSKD2jktCz88i1pgnrPGkEdFAKiF6nl
16iosw+lyOKRbjxhtMuds1+n6UYk4JOTqul3bsgzrRTBufLr4ZEC3UA9QNugm6BuMk+ZXVk/WN2l
8B5xpo9f8KOGldGX5lNWymHnlX3GjR07bBMjscPqeY5dH3R1QyLQupt6Z7NMLpelYXvnnGgunvOi
3S5JZ3FsZzm8b7Qdoetvp45YNGtsYwDCZbCmP2gcl4MX6Kh+dWXrR2NQNFWW0+WS+z8vWoZyMHgH
6hamDi30zNJJOB8UoOqqHtdVX1bEBjfUNVSM9ni5XJONgfbE9o+zicJs47DbJD0bzWrQXhbNzVjp
w52W2bT0olL7q8MRQ0txM9gX85Sjt9EKSHgByo8SfD+X4Jcz1fycRpSo8VKkzz2vPRP5C7BkLNh7
0kC8y/H9rKXpiJfUyEhtoja3Lgbty+7yYB9FBQonQQxzZjvhSfNNdf53EDH9Dl7x1cWeepAKP5Hm
GMlGEnmPaGWetMmCNusGL6/QJW4BryPpJhTtPaYC5GeeG+wWBJCd18m5yt0/pT60dz5y2xXPuPh+
OUwi+ixBiB7AhfydMuYz2/CcdVp8eoTjrcPZopjXsjx1jkSJsYwdc+2HefKmucOdKYFkjwWpNXYt
u8feDMkVSLps5xGvvLzCqWebXmJ+OiEiyBLaHI8GSApLjvu/uWU4aEP9GNdkHiyvS5pC7eikjMcx
+7P0NpNEB91Z84y2Or88Qyi0EGDRgCva0d8bDVWmLPKRA0v6lIOudxi+KJ7J+WAgt1jnHvfeAfDF
2rCBWmo4GOI5aZkiJ/+HtnyZyJtgkxH2JLyN7UXDc4bBHv5EtwnaRp2Xg/8/b9n/Nex9bdyXpv2S
UvW5ZP/70OkV2I+saja1eK6E70iqh96RLZf6hJr3uwUV8gNHM/hRr5cvFIyLjd/1yTrPEc05Lhtz
R/PGoy7C6SnJ4hB9UKjWYdBMT8tcVyC4Sae1n2rlnS3cFolr/mEXBLaZyVDtdF20++VhO8nuAcdC
efOmvn3Q6mE/iBpVb81GofeLYDWoKjgsz3ze1+5+vuq5qTyJmke4rwvjiegSupiEGPp1ad7FQ9du
KDObR0TI6Ca5g26Vl3b7pf7tpiSSL8PvAriD6PbfMOj+8+Ll6vKzdkekRN+KN222pfjzYTnrPFId
09hMzhTHX+lOT4+1C4yitGdbRRfIn1oWZtsstc8BzJ1LNvs168Rwf/r4Jta9rpmnBkjmi94oiF6B
cSxQDu8L59dSl/H04dnMPNzpWs8qx43aa+eQSxDXVfRhdO3MNDNfdfz2ew3lC9l/HvRFgxyLIrdf
idf7NQJauHc7w36dymEVBPwiKkMV+pjXurWzCwDYOHL/loeWIay0GIi8/SMe2aBSqase6/ngaX52
WOaWoZlRIPCyrN6ZtDzLjYUndS2rKN+oRJIRWE20XLgHyNl1AiRhKs9RRouoDPhA2W4xkO6IiCMr
quScNdEpLxrz4HQqOPI4/6/KXWOkb1Vq+Lt/1bilQvevkJdNjQ7ACY/pYLU6rs6IhqLn9iejH8M7
059CHgZjuZZ2za/cKu5WWpY+97SO7hohEITPU0Xq9Adlyt+CldAOz/ew4s8xXsF9AEwiRYNaFwKb
k51O4z317NtSpVxG4aBubG/reytvr818WyxBQu5IhBTrYtJ59rbRoB5EQwIzS56r4m3doxBDzula
YsvTatyHU9G9JT6MKiPSo+syjKOd247OgxuF5G3OaScl3uozcTjDsZbmxiVL4rxMgRG22HfKHDlX
RL4yMSj3PXkO4ONYmYdmD+SOytA5IFlkYw1jCmrZnSHHDQHBfjtrsumvBsWzlo8Zv0Zdn/WEdVfV
F2LLbsncxzr0qgmm22VsjPxNpO06H92M+sDAdr3spjva1cUd9FC8i5Hf78q+CB5c/IFQnyf9ZvUm
JSDTfIkSmbHUNqYDdj7xMmoGmUbzMIlqOkWyrzfLZ0K5YXL+7tKYIYL0YsD6WzRdcCwJ6zFk5Z2J
ZfKwxbKw2Zg5Sw1M7wBnlX6gTL0pqWYTJZ4+pUXk7ETi+ses6puL5aO/ipAavLrh+NHURfB7isg0
r5rkY7DRujmmvfv3scAe4F7TagIGLIP3ZX6ZKvA78anQvXWaZoRdO6NxsDEVvlbZQCqsrvTTEs+D
NvlX2A/h/XIxx73kxXFwa/LMfGnF948kBiEGssd2odvda+1mgE49lKUOSvfjckBiQRHjfw9ZxlN/
8vz1v3kf587OF060oduUn7BFxtfaoc/muJH3M3LiQzhD3bo8Y8+GyKYWNEq9Lq+eUPAM+yKBzpoS
6fhktKW4zlUv2bmts0O6QNso17nh18hjSG8L1jqm9xuLQQTXfdgeluFyAC5XT2gUqrRu7oxuirZm
rhOPY1b61W0Gx9mkaJjbngVRqSW06cNJrnAncyNyaXPUNjqP0stsRGH40Xcu4R6b3EyoAvfRdLWt
8KSPQHDXdqHatVboipjnEF9UNAHcsTW0U1TMUMq30MAiEc7iWpK0vEJH5Z8761aQSN7iwt6McP7v
lmEWyjuAEM3TGIbeg5s7L5lNboDUodcq0YldqahKtvMWVZqKZKNWofiyrNCFo5h/hbiu7uy4xyc+
qmw75Dn9RF3rdmWWDPspykLM2Omdadflc+en1qX06zuKgufaD9uJNXvtwmBSybp3+HMiWiyPvhNo
KDvBbuoNqiVPFocsoZpuyuJFHz3zyZ7QwuWU/zYljoV3wESbQjOCtwRLzgGEhQ46pfoIZuaf22QC
KnGL84nRt0KsiHtkcjw72Zhs2TRUZwTq1Zl6RnsoqZV22fRu08vK8oIIJpMkmNoT2RcMGYX7q45f
Y9z2m7gRxb0HAg7iVdrdefYcwkCklxf2D6yzuO+7vSWoaOP6yCq+VzrgRIdqdhydopI/HbU4SIU2
xIIT7OVbjljsJeE7eQjbot2LQLdeA7PaumFrvfpdGB31kVJp5PuEmuQyWD0qZf1JLF9S15n++0BC
6fsAEYxYvLC5ZDGQ7ilW5UfvautOt9KfcK+QzNljC8iqEE+0uX95rmbtB1cM0JmQ/P87pCyLvodA
7Ukw99XekKV+0jvc6rYWFE85CgA2Snp3oLI63azAbCjVN/HXMFqbzJH9Lz8n8FoQKHHAwnuX0e6h
1jJY/XpqSLhL6iq8r7jF37PBC9dGV6N1SrnXLYfJS6iQDK41HO10i/4RKzzcmn1dpOpnUsJYQafU
6DTegy7SHsE975ZUmcC2v0cW0EzYVHo7/EoydGJUZK8EhZ11BfkMPVt7XQ7LPFWU5lK5L8tMOT8L
Q7z0B3PgPi9NXZ2yNHVueW3zaTHiH8toOTgacgZPM5oDKjDjzNuIJorVqm/dDSJCd2w17mM6kD3g
elN9Z1e2+zgkkfvoVdZdFxrOpTGy3xUbWG61A7HMpno0W3+8+xaPlDroFZBSgDUNPBquDURjPrNs
IB/LGYvqv2eGCYkjS6DKyKb8U/Zp/LwctAb4cot/chm5kpWIWZLWugwrS+F3wMyw6XM92IAnB2dX
Iu00oFzc/CScDtoUp4cpq4xblRWg4Sy3+2JpQS+ByM7Wbux1Emty0wcIIGVhpDufJ+l97LZ/z+Tg
19tYgpy0ePoqV8uuZavnVzSXmCwzAw+cNSNRiO59GMNivNoi9lY9aWq//l0gePLvBWpo087ynfaY
j28UvhF7cJLiled5pv2bkeCVblluBWscrsleiyfvMqIp2PcVvaV2MH3+BdNH5QuE90UGjw91I70R
L3qcggjE6fxJNhP8HXXzQcQOel29VOvaRt840m15crH17pQX04IeBrxBJWI5M1Fyk5qlZL1iBnyi
Smw7/6HCwdckXMtGkGlZPkAgAZZCamb1sBxSGccPOMhIlf47s0x3/VOO/COg0Pon8enzue1vA/fQ
qjHC/EV6XkdSlYhxGLDGTqR6WNK9VZ34rL+SeKe7VX7Nw35VN+aW3DaT6Ag3OUZ4IQ5FZmlXq3eC
jW3X7jMWwwlYdG699zI49s68N0JRb3rgjkdTex2D+Ic/sD0aTVbj4GvMWwKCbFsNMeSYSW7i6Cit
zH5oqOg+yGKwHipd/mj7smD5ErZXLcDDFWIylnOi+tDa2REzW7zR/ek6qfQPPfNjHzThB2BT/DiN
XV8lS7RrNxChu1xIkujOM/XX3BqHBxAuSfSYjpi/StUA9ERseoHKaT2ydPlaPkD5/8z3HeXkrgT4
7uBuAGAbK1S69BViwro7oyeYEdtKpg/Rj9Hg8x8QQXThze3ewMAkhbCO/BLo0nLpdN+IwmB6E7Qc
4Aq3P2K4KGt6BvmT5cxRx9AVt1ZovlFGQXATVTTb9FMzdxbsic5cl2OjaBq2PDObaoFZtTZN9EJd
yXxpMEzV3I/nd04AcVyxYvF3fUQ/cujM95CEprVZxtopUROtBoM2em28GXZj0b8N2LEhgXx14VTu
PBGonYFd/K10pQ90pC3P+iCcWxyox5gv7MNYlyBhZlWShkZto5WpR6lwsI+ELUNLiAL7lftctK9c
YpkKmsUXo5h+pWFkXdJayj371HwVBYK+UFIzN19wqu43DPXgqIZo3eqJfMNiXF39rItWBtE5D0KH
xOhUvWIjxO0HESv41UZ449XUcDLp2nmyC4FkV+yRWBp0iOxwrXVZd28NPD5BpgYXsjKKN7+VFIim
ba17LKrTwQUEYbmbenSL9bcIy/GDYRt4mOYGF5yCn435tXBluh4dK35HIvcrpgp5q1gWo0IAVdN7
k3cfa017HzY61Hy9ze/8qoYsgy6anfajI5NLZOFSWnnQD5A1zKeDnfCuSX88iB7UuxM33o9oFHj/
uwF1VmH3P+D0FIHj/cgRVB9BXxYb985KNmWWv5KAVd+T9k6nyVJZC2psqJ5p2JEAq6z8t9BuI9me
a6sb8nu7SRr4ZJp304ISB7LRjGwgjfQWOYSnyCAvXkWQP7sJ4caWX/5yvZCgzcTRkeFKIOVElhDq
gY47NeP2044JykTV8Zq52hdPLe7xaQqicDZuBL1aU3qa3i2CZTZh6PZXE8nENiYT6C6o0/xC7SLe
dhINA2WR/FL2E1WTOOtQBGT2E+kSd2ndDfeooewnx3HdTTqRa0F5HZ6b1Q8nEu5pmvUR5uJ0MJ6l
00T3bN0eIJ5YWxcK2lFYeb1hA1Xta1apz5ZW4Fi36RS389DLXfpjnk9ILviqS5OyY9LR3O7STG8e
Ai0HLubJ24gW+pbKPgQCHv6dWy4YUQ7ZI2qSbYGjfodUxbYOpk9YR1vr4bVoYYGYNWs5QdufbzpV
iDXQgvJa84haa6LMP6iU040Kg988EZ51Iwxee8vlCaubPf/SoAp3gel2ZwQdCU4rvIzoqh4dTDOr
oXAM1Gdt/yLaapNZILTL3jv01eRdRWV7+yyjyjSG9LLbxHjt0hpeSxHbR1kImqx++ylUaV3jhjys
yU7zXTlhdO5L9dlPyKdjw2kfLWTyx8mrsp2CyLaxHXg5SV8Hm4k3h++pXx4b2zTO0p7GdTs/cWmH
fRB0E99Qg3jnCd0B2vqJGrwsn/Nc334/FZSD6jqGSV5MYNessuNdqVnb2ZmXHJM+CTemSsRb1RJj
A1pjusPRLd6iKsMvUl7LSZQPo19X+3RM4jsVZtGN3iTdo7pxPrOgZekLEDnqp+Ycm+V2wfpWpXkr
dPdZUtQgNDn9ghOevDdZ/NUP5S7pjf6n5qgj0BTrLR5LUqv8Gl4FtYZVOkU/HdwNx9Sj3QRPP6vW
aeyG+76FLN06gTqLoDIfcsR9uzTKvYNCL/KaaPXeDWXyTt1X35Bcm5081WdPNIjfOi1MQFgDZA/c
3n0QyOe3fgfqbhkuB3gf1p3j0AZuHwpgi6sQa8YrWyr+dPTz79vSqA5m3Jxam/d/IezSyCUEZOR7
vBB2lznZ/YYqsGVRW78WEwzLclIailIr+qGAOqygcDsnINd85kRO9V0YPYvqGuNhBfx7JwsXXcg8
N0w6xoRMjy8dKVs3r+odmsbi5KQxBVEZ07QFYbfXvSzfLsNGNPlW5QP/y/lq2Sh7plRZLzkmSZTq
QXFclOqj7n/KvnVYu7KMU9FAWdAnr8UC2bhbrB2uR34GmWLGmrTUalv7dbI1B8O6L3Br3HlJ9quM
u9hdGR3ftarxoEi07Zzz1E9v/CO/TCNu+YIp8uInnfxMj43T5LXvVYvURdPEw5RmGqh3Pvwrw0tH
9nzzaSBqD9te+se3mmEb53mx7W3LuOkyNG5N1MEDYY9Y89esy+HBRcrwfeYvZ1ooLkMXrxdPTlha
2U4EWbPhTUxuyxwGgpkuOxR3/+YMCmj6ePORvt/9f9rVxNSzrSVYJAZz47ouKITLomdRNg9du+Su
5s2nRemb6yQM90Mn1KZqc/GojZp4pB2pNoNmFDtH2myZG1bsK0dN/kHFYXPPOvY732wJNavDKUM8
VlY7x4EeYHm0H0c39H/UtRNuTcfI7/p5qAtudqztX7VxqDaAguu9VRf1Y+iFxslkueb5sK0tTAt7
K/1Tl1V9z60NEZRO/ejKlI1K856GZ3IMbJMCWOTLKwW9bK1RfX4fvfwXj3Lrxl/YOLnszjfLPBr8
Y2521gsG6/GuzYfTZJOb3NmtfSMjjCyTJOfZZYkrxj+dmzoA41zgVDTAQdVqKpu1PxU3oYR1lnBh
9k6A/22NNuZLH+LmqGTSbHrfYF8PgZC6uPPVU11kaWQZT2g68FZ3YAizgI0Z2JGTljvq93yS1TZm
B1q+vVNky8z/vqT11fdrlhcHqjxB/OVGhoojac3ftT4R5J5N7rNnsf6q4tKh+OuR4pvU/TZoK/k6
huXX/yPsvJbjRrIt+kWIgDev5T2LLFIi9YKQ6Yb3Hl9/V2ZpmhJnrvpBiEICpCQSJvOcvdeW55JS
tjDKuvuOLEgrH+9vVPlaFRv5Ro2dddYB+ULr2J/AZfQn+am58yg1LcPNiJf7HwNCHOn+nr7fTjP0
dqe4YoKt06exkDluYtUOH80+iVdjqv+Icz072KS4X3qx7jSiL5ntJRQPGdGjz/iZUApNZf5mxv41
SxE5lXPsEmcQZycS29JTQJbMybUye58B6rz1CmyfBn77g5UH6h5ar7YlArx8GumapRqyS+S1dq3V
j0UQpgdjDNN1pqZI+pAdpI4GHdeHtxrlXn8gG8HmBRbRukaIkDmZgWKautbUg0rnqsmYyfogv3s8
6Oj/6FaBmNxCQ/O3oR7erKq0YJnpvvbQVsRzDoTOk+aq6g+dhjOC1SAlNJXlKW9MQsW9MHrgIWou
O2euvil1soi0sf5h5JG2mIoHt4qylzHjmlT6LPmk0qWms2LF90/hwFgvjqplNz4YTT5yFwGCnOZ+
Fc/D9MVrdXudIgHYd2Vaf+4RpwUar+B4FGQzFpmXduhB6XTM4dOkjjCzusUmDBT1c9lrOu/UmUBj
cdTxP7P8yi6wL5ITkbQqzK+WMowyOauBcusV1lm5obUliu2+t00TBzdXt+gblEpKuAnaCGaGUtvP
lqNdEbpED/IQCwvKMklHtok46FLh45/eZFt51HbrNxdkw4GJcnI1/Di5zkw5Uh0it9yz/S65jl6S
b3l/8hYSZ/DUnkhbBUupIxBFpAy4Toubx4Qs4Uvg+3kCMIwLS8O1eQNTtIzx6em+Pp9qKhgX27b6
C0/3nv+IM8PaxS8DO5hGomV+AaTQLE0WnYs8dbIjjwXko1pMxonldDea0cOytweoHX7e34qGBTI1
SHwW9N5k91ZuZMPCNViHABSdNnn3tfRrQiGGsCezrGzdHyW5QYJfUcUoNcIoHAAKKT1+FTvc54h5
TwMXHqk240HuyU3jQ9KuxEZrw0uUGc4erggTj8CzV0PXO1+SuaHhG2afampL+9DvNe7wiBIfwrJF
E3VC64KY55hRMj5GSTIs1XYg+lfs4iJpSHyY9O9W7lHHi9P5CBSCbC1uWsJV7OZNwXSAKRM4dUSz
y40HsmdzunBRrixNfxXQHlnMetA/5VHZPfUe6ICAusW2cdXuqRIbspCYtu6hiD1L+azuxjB0Z6Zt
aRf2gDBhUMsSrePkPw9MeZnv1aR6FFS2bY29cjv7hfY29Vd9tt0vMWVbJo6PwD+MM2E1PkozOmyL
oU7CjRxUQgCAk+LHFN2rT6RURd8q/NQL1UvzzaiG2nKo4qsbhdWLVWvmTlEw3lhd5r5ihFzOcxB8
y23SjVST+2Vgqhk2Cx2hx1uiuM6u0DFTwPRItn7amfO6R1Nbmfwk2iyjqJeOyibEF3hoRMAEb0sS
mGNj/jTX/lfdVJS/GnyxjUP/1mri77qNZ63IieetW3CBhQMktkrAHLsUrfyQ6TlCz5PVTomL673O
t1mLfH90mv5Zb2v/1BjlD7kXd82PtKWqZpL9gAUZbWrsK5uSecF321Je4kzfD6g9jkMV5s/Iy4PN
lDvz2vDU7NmcsvhkFky+eY5ZNz2I5uaSWAm5ndms7SJldLduOUw3v+OFZJmtcQVTGa3LhjaJmfT1
1ygHzT805qrzG3Nb8CvcTkNAAYx07Ks6AQfpNbv6gTjOqnN1NVHBPxA/eUjHNnvwZne+4d0e152m
mWvkd9ll0ud94xj6UaUIeqzja9SV+CQcQXwOggcjN8Y3G6q1VMJhwVAUrCzkGTtYg3GBh3AMv6Zd
elXS1nlWglHdAwxy1nI8p9+SmcqXKvSKTdd3Yq470xrHMpYlqX9Lu9G/kVZzGgs9fpBDpPLMK2+E
zFCZnn8zaMLvI79HcRlViyLqg2e5QeYIOzy9yR0Hpwb6cw3UR9XugSlXBhapXtsEiT4xCRJ+NYT9
xKRHUMGU0qHHwkIMo4VuEmsk5liG237raBC86h7garmRu9MwfFOcLOMZrec317APbZRWrySvmrso
YYYXmnwdmG74pOqpUiFlTsrUbWSFv+s1gPKGYixsEZ9Mmc7Hg0iGcl7OR7ObnYeQkIKUyt3f0HIV
w9M2hGInG8lEdEfMUIZRNwcz7VoY+rDMFE9NLzUpBiIFzlJU41yM1VHuIbyPNg0FBmo1La+Ix8E2
3zJF/yIzj0J4FY+pgoo4DtLqUjK120KFipayY57iYrFTKBnkszezWr4RGW5u/My7dCjWSbaOKVi4
brPPNaVaeUZY7rV4XdDrb5ZoBLjLVIIlpG00ILZ8zdI7QkUWPdtVp59gcuRPUcjUsx2q66xmxZNV
efkxzNzv8phLhN6yJs4Jard3mRufOmFnuJs57CyS2ERlvlSLL1oS1Y9MvL6VJJG9aWavrSzSSg+5
50yf7YnZLvi7tylCXlD4ar/R6yx5RQwZN2S0KUqVUT0UH11zDE++2FCucLdG2nzqSfHYtU5MxqdH
WWgdVeVbow1bjN76TjqgYTfaZzvMztLtnJvOxPVJttYIyfqaqbq/qdUkIbKe3VlsEMa8gNDXjizZ
w2c/3Nyt85y1zaPBAHmYAsA32siiX+djVuOO90GSLzzfLneKidmttcOoWevzGeSS/jCj/btSKlNW
hC/hFM7j4cQymgKoavWnjjfa/VNRH3FSsq4nuHRRjJ88i5w4nY4A1ScdvgaNxJXKapGWuzvvPCSn
NN9E5hBLaWdRxskk+jXKS4vTcAF+JHmdSAVfuJpVf5mH/Fs1dfo3L22uEwLZDVZbkPi8P0oo9FMN
vJ5NPzg/Pzm+fqM0Nm8LCk3WGURyc/IKsdz0IpCKbU8uUTn0n5QqSs5tZ41rI6kxpWH/fu7y8dFU
II9P4YRvGkjnItYD62TqVrEiCq/aGDMROrWXI7sm+jB3fBK5WYoC5SphQOmlKaoG6ZAseqFZ44bz
qbIX/pWUvWClu22MvrwjmLNtudxVrRqX8nAuzskrtTmQQPGKzHGldwo2HXgCq6ppVOTs3vCkV843
Oe6oFKeLNnEvVhA/TDYgIMSR4FH+LIe2AopPZom3nqdOHCFsqoP0p4Z6rEpzG+jMiLAngu8zjQzd
E8HYKzD7DUFepXUow7RdVtCS4ORYAXCmkIq02KQifCFyrHqbIDFh3vGfMfkpAT00pdXhf/lNm9QO
9lAaVu8+1KlpBT1tTFdM0r6VlpfSb8m0k9emLMF8EcZt9qwWVwim7ocHR3f3TEVpb0xgsjxdA4vV
4cI7yM19/7+O9QJv+fGsvjRYVIgvzRBNLoaUX1Mu3Nimj9HFjCSJw0ApLIbsaaGCs6mifjo1YtN3
qdhYBO9WU7tneY0HLtEp3jeO9UwthIYfBOPVwOL1eTaVvwKF2y/J7OJzpObP6VyOVz3DlqnPNAQ9
3VEuclMlI5/UAFOEhnzlvw7ASB9zj4RP8RVUOZ6VCHyHGqLSXMHfS3mVGkBty8T1j5hsFkrEXRrQ
09g4iKGQfnb6kx3ZtK5FryNuKwg5/88ZkPutT1pev6o1KMw5+z5iJl+6adtd1HwGWcjFkiMduhKJ
EPMcN47VpJRXOUQeYnlNHG5A3hLNTo6pMYIJIseFFV/zl01fNNtQSM6VmHhJ6L4dpi8wdoO1l9l8
oWNMJ2xqn4ugCshlIDAqqqO/6ZBUnx3PRWZfTPo1tBpcPGFcYM4DveITp0JaU17wQvKXPROa9ZRr
OB+oDL4UHg9EPxLzjI6nYpBn3anNBpER5WmHUPSfDD1fVRXcpyzkDuQ/i07EUVsAA/qVRV9Ka7vD
sQKOoN3bCgIf6um3yiFaXdPc+56mosuGJDuu5cEkjEB9eeEnRCI1c67nKsz0SxkZb5mmKy9zqbbn
uGLSNuslE7zAz09DHA3EJ/6oZ2Smc2od88K2btDmeUT41SIS6GbDN40jWRbm/ZMcyy1aH3MIyEEe
lZtZgTWhY1JGlWuSTRUnFwDy30N/xhvb4QB0zK7/CQaQtACb8Niz3DSeCvkjBpNa46XKg7iAtULO
ySJvvpBGOT23bvZqcOqhjKtsY8AjXIxjH2xtljwY/bL6Ordjfe16Vtl/hvDoxn8heODn6I6hmo6m
Oa4MkPkFrJTEo6d4zDUXzaDZrFwSDHzmHK18Oytw35cE27VO+XO/LprmUVG/N6wRqyrsNyMmkKc0
JnQ60XLz65RZW57L5t8azmDNz3CoeGmwtGoKT5MCiE2fUc/8+X9gagKw9Z5xY3uW6qieY7saaCTD
sLQPbCin8SavIFqUh59bbVQ/jVZl5xgrW2rt3ttfSoTlsO6CY+nm00UeHSNXWdK9t4nf1ZOFYqYE
cf0D7qL55tUgaeWIUnT87kL/77SnUiaHKPq2ZKj2yfr9az58n8BGUdoG02uoj7dQJ+T7vSokJQmy
PtQ27f3gfU+UjORpvDc6hFaFjaSceLqSKts6UZDIETsVLI2qjQ64M5yzCbAfXwQvExLtHLq0jA2V
hRBoaNGpT2n4hDUO3vaHoz1PjPvX8Z7i7PeTJvF1iLuf5JfcxytUJRXUEyoCVH4SloiKG+8B7jRH
RCjNUZsTZIKzubsPubYQmEC7ANBQI1Iao21o82tRiOh4zpTEIZQFXpY4KDeAL7ERPNe4vZ8hzQYL
oPnTSR4ampxgmi5yMR9z+pDFxp52270ZlOVMfKbBmAAi4AXPNHT8YdxOF7mRByYt4qhj/cj8qdnJ
cZ1goX0YZcXCpQa3C+tE3zAzCN7iCN1AJ8IT2ypdRf5gnJSOmYihWuEOudg6Zem113tEHalugfRS
YX5KhMfsAQmiuplu01JFqCXYT3o2iWjgvyQOau7nedeTAbwosScGoVl/hyhw/+DW+vuHNM6b7/+M
/HYOGprvepLYm9pQqVOJfIKxQx2D95Z9846g4Am3oQL5NcqYY21Il/pq6yZriagKae0q2sJKFeNz
FyJAJ5g822aygdSY6UIpKpQgVmd8CgG1aI35uaWieG6RI+Ad9NxtT2jySlqvSv9oeYrx4EmJVgmN
kvJhwqvISia8SacKQgl+Rq7ltCNw2EpIEqlaKlSOqIJaYiM/BW6ir6qy9pf3NaAclCfKI13AO67M
tkN6pkmtvQFrYQIJZv/gp5XyOQ7+ksOOSb+2o5a1CQfOIuz8oMAQfI7ha7kR/7Cz2yGdH6O6WbRQ
Ag48NIynjMfiWe3HM7CDEKlR3DOF0hJPSE3NJ3eaxyf3ZhhukC+BJ2ubTMnqVRKoS2i667AwXhOz
iN5yG4GKX2fZbYLQB+SwSeAHwGmbw9QDIueRHJ+Dm6/mbniMeQov05b4kntH1E2ZDDRdWX42nO9z
rhsvgpVwtarmWY4mbhQcitDxl1rRTJvZ8sx15rOyGdMK8kGo6i9yd1Bia819Y7wk4qg1B1/xL6K/
NwukgGnP7d16E88FP7A39shkSe6qoTMf/Dp+btIoXyGK7q+jaZfb2ejroz32dNCSstjmYzBdAyvO
VrbeGp+gaqKaaeGc1XVcs+K3ZwrzvkZD4D/a7phU7IVmERx6l3bMKARoFloFBkSeZUk/E2hc21fb
+OH40+e5BfFhzvREGsAttEv7/E4lducWwl9PaLQ8OhZTevam4ltm1LuxgiIjK45AeXJE/gQLUUI7
ezGcGGBfGXo/ZMuNj2VT7x0uUGqtjzJPeihom2DyPsu9sZ7p83rc3dJaMgN0ulTudJVp0nIIWutD
i/QwgUDp9guWuvVZbhQa6yPsqak+F1SdjhZWrU7syaNIljgq9yc1++4blNLDMYrPcuOQlwWbpPqW
TbVydOsmPvtik6kG7VW5T2gluh/YzoCL175lIp2EcbyONav63jdczHWVoqebSXFLezU5yg3euYTs
WbLp7oNy//3w+zmOfyJjAgDbgO/WTord/3tmOEBlwnLy5gX0s8y8J40yTp/LrDVvATKCKjO1T0ii
3ItpaN/kHu4246D5eDocFCgWhcyTHybP/PP1rULTol3Q+SxP8oBhFRo2r9zutkPUOEfLZJ3uZva4
nizsSVwplo8Vtsc0aVAwc7zw9V+mEb8TJplF6KZu2PTrkKuglpCzjF8mQk6Cfq5yVHddlaW3KobY
UJegFUgSINqZG+RnrLxlWNMpsOurXzR430RwvBySGxkm/74rj7YzRRWP2R/0CHNfV8G1QdIShkp0
GybTfs7L5lOK6uLSivZAkeHvLtw6PsjdGMEH0UGesZHnYqhOdp3epCt5VFEd+zjEBDJSAbLhPSj7
P/9Q/mtmxc/EdFVVUBp5ytkCffrLzySLq2bSex2ehBO1CKFaNB5de6ojQVYOT7XvWocqZ476579W
U3+fld5/Gb/+xR+Yqu9/caOlge3sE7N8TsKkXOlkTG5RjvS0xNL+TInkVlj0Q5ZlEfwo2w7vPbaC
GxkRyY5YIXU5il05Nsx7PFAE6omRHPbfyu0yh0dx8EOLzOIrni9AQOYbGSXRthmBBTtqh12zd1cm
3eGvo1G7q5iESDQYeXNjKvBZjuewC5ce6U2XCGDbQ408bwHvud1ovdKurHoyrq53LgeNagcNfu1s
ZvOe2qn6KDdx5XsHZuDfyCHTfg51+EY8yGkL2jpEqwzt3G2SiSaM/Iq8mfAi4v1egvWwRcjReKKw
5ofTGN+8rrQJtreiVeZNen6o58DZhoX+0itdjb/Le6YHoyG9oMYjh94302AiwC3LjlWa+ChOVs1C
2344Re4aJoQ7lp42XhPuCJrMTbeQH+mqIC4uTvKekSPyPqAZHO0VAklApVQTIT1swhydCJpV+ok4
mR6qpvrxL1eSZn9cHOjc0S5GJRUDtcdS5/dLWOusxHa6alijcG+PWkBzi+r+QfOY8NKHGRHfqu0X
raKjW2fIYaR40iBfaaEXtAYBLLifQVECoH2tggFza0YdSZrCEtFkbRrlCzXXdHnHdBJ0/2CZWCyo
XreHdlJcGsZMRWt0U+eBqq/cm8VkVX6SG9Pwkk1VKzR8xLnxqCMBH0NtM8mJXYN8BmkzIG+5G3i5
syWl/tPsawGKHyAwEqMS8Gq4KKi959Y2dz4xMx7dM/levPfkdGPeVcOEsi6so32op90xnU1TRDW/
SiFJmKrzLeiuckdu3Cg7p2UxITKDqYCJEfNWQtc4nCJ9S4stWZij3m71wvBm9HdgEEi1QupfGMkG
3hl5s2b0k48gD0D38jc53ZCFvHK73OfdlYWkmvGIAI4oLmfTpgqJWClPlnnutUtfJEU5qHR2UWN9
93DzYvlgwzSPOWmZQ0ZSR7gJclCefP8KeU45nZPcKg9y6P1rY8uYjpVrbN7Pt0uXbzcy81+7XpdS
0lv/+VI0f4fd2qxQTU9ndqZ7+HtQ9X24Ek2n7kPDccKNEeKG65ToLdZyFqxzE+rHOaZov597LV+V
xBfg2Mq+yUp5kiHhrsG0IBI3CAZpFP1iio2qoFjnChg9Vb/IYfnJTtEAGVUzL99PlQfkZgCDXMYk
vLmNdXGHguApMwiPUnHthWoBHYp+hiwmYfm55ZnPonjgpgn0fHiRn6J/PuWu3d/HAtYff/5pSfTv
r4t6h8qB7jq66hLcZaj2h59WqyVEBFhdudGFeaVdtdlbKkwZ7xtJ1kx4vu2SvP0kx8uBnu6du2np
IsMkWgBLLc5yM5axtvTLbFi9j7lCWfm+mw4Y68Yi/+LUqEtLQV3S+6F69AZTdLitW1AqpuiHEWxG
istRjg2NbmyHjmQwuUtliodNRbaEbF69b37paIH214gliZpDoAFlUY2xOY+tMjxO4/h3QepCt1C6
/3iTUYlWxySYMSjLj/9z3y7OvUEemgwLgdnF68AleINl57yoFafe1YQREEImgEsgTZsdeK2UVbPg
r9RVGK/+/OtzP77AHUfXdI9SnekicXQ+5g6bcLYEFB1ErDc8uqr5w7Oi5P5uVv2CqLNuJtlEvrnt
5lTGMQl/4q2uVROPF6tMtvI17QT6eDZyZBjyVM3Tfvg5tm95Lvlj2S52u/98ozK+fyP5lbP4Rj6o
NFYyRKtloAa3WMf1fefCo9CE00xuRoxAKGsUa4sqsL2PFcoPmMHAUKMgh3BE61tCucHktk8RZu2y
J+dBDsVTkD8EU7yRxwb6G2llqNNRUaJgjxZpOKbu+CLNrbnV1I8hLp3/NZRzllw6ybPMCGfyMP0I
BIwLrs05MFWg4llH7HdXUMJVgevgWyFrhPAEf5rVk5SlyU++LPyLkj96fJyzvjUtB9wr/zI1pPH6
4c3qgux2mBpa/MEq8nHCXBV0cvqUnpqjfOEZtIt7z7i+b2rkKY5WBedfhmro3sOkxttKL8zriLWd
AlvjrgC4h4/1oN9kxUF3VXdXu+TcDaIA4Ue1aOHbzLsyF8BkS6a9jCvJQt6xLuHeXN2dbqQLmWQy
pvzfl8wE+40lMey2ZU17vN7dQRW8KNvowpvcBHP4Y4bifJR7hqp1B9uFkZf4j/dXqjS+Fr0y/HzF
yv1SAbt6BxcNKasZH/xOl3uCrA9ZYMYpfn/Jy1e7iupj7bZqtUxMA89vBGxqcV9G4jXX9qExUi8v
a+uuZsoK+9hHY/gix10z/TnuuM4RF8INIEk0YzZRlPPQRd4xH2sb63d0ncsseJAbar3KpcFc/+CY
+hpjYnGSQ/KgHB9d4sBxEojM3Twg3lucbKBawPzFw0ieqPW41xb9OLrneHqVQ6UazWcYGT8fGr1D
R3ECsHV/pohduyydk2rpyi5I+s9hpVlHuUnQONSL9/3et7UtSBNEE0CaBhfmoOSXm2Ni4FQSbMVf
9rGhdEcNx59ADXmWQwCXUsbkXClo6HIlbpnKVP/y9rE+LgY9g7WgeIBZHjIlKhO/zxo7P6wDEtJc
LKZVdZVXK2ClT8SQeYf367kFGkF3GzDgL2ODWwFUSA+t0bBOrT3zq23c6Kln312neQLDqCx4RRCO
+s8jiL/oVDTMxOQTiNBbghszLz00yAae+/wvJxU4GN+ubwUg3SHu3RdCbNqnnNB1eQwKzPBYE5Mr
9yLVmK/dSpst82BXYXCZci9Ayyo++qbZLpEoZetRJSTtPmjW/7J+8z4+/fnxmZqumby6eQXw4fcf
H0T/OqwafMTV4O2dLJi3TpqhDRSgComskPAKCbQg5dlA8ZfH69QXcd41ucI1bte9PGWyxye/nqn2
mrZ2cbROh4EOLCFL9YsjNnJcbryMVIZ4Tm2okZz7c4xTcsTU58Y6prYJjkyOyy/NPFr5doSwUn67
9wNyN4d0Q685wMTKd+Od8fPvqsDQb3X61QvXb96qqHaXHpWAveKH6m1ymm/lGPbfVGZ0brV1awxq
ChHkTmSeWOhjt+9SxYZPBSET/YobCqcuo/yDUrIYxGm0sbDrkCOw/u7gKHtA8Kc/hKWlPTiEnq5S
HFhADrsswSqi8fwcogqfu9hHVbYeZwfGd9SKDMa5JzgQcgCUVcCZXCSLX8gBOsBEeuvYZ8QpchOw
XkH46y9nyG9IQ+rk9i+zgt+jUliD2bqGgsoyya8zXdP6cF34rgo7YmyJHfcIZd3wJiiQ+EDBFykZ
d2q7/Dgmer/j3d8t5zFf4xqr3pRgNrbUKruN3A3s/kwA03RrIfacFZwgVQkvcD3q3taDfXI0rJZK
6OSiqhe7sjDq1YG9kEdtk155Eg78jgeCJll4NWtwAuHxvluL2r0pEhyGNn24wwZ1xzUfYNw+S72z
wQUVTqr1SliFtZpR4dL8Tw8jQVS3uQqfSyrOK7U10JGIRr9s6pMbe+jiIj7KvSZR0eMHFjP+NNDJ
XKudgTpHoV7jgnVWgW700mJ1v3qkc95FgU1rsAATB/y+iK7aXDbMcQdA3Wlw1vWZdUNd4FsnZbe/
Py9NO+tPc6tuCLGCs1qC2kWBNL2OphWth8EI9mM6TK/0eYnYQcfaqiCVEwdnfGG3yr9MCnX19yWQ
+P27DosfzYU8ym/f+VDWaX0yN82U+RSCyyvafm2rq9RISqfTwLok4amJ9Xwh0fgwSodH/IlreRC1
qf7cD0BIjGl6NGb0FHd6sB2MpEU3mAvrMAqgRPrZU+uqz/IiSRzNWHteMO8o25D10jjJGishfe2w
qJeVCvlwUXWxeQrT+qBBkSC+TE5iqnFL82w6ZgOZN1qgvuJ+36Nxsr9DFs0gx0zIsEKr3nkBJu0E
uhjmeayy2ezY37OoPNLCjV4jfq1r+g1CRUupQLQw7cME430xTym60Sz3V3nUVvtswOi3QMFE194Q
QWYEiFyqiTc9Qe3VG9NAZQlMqjyOM8yyHmAYPOjqFRSsXAPJpY+Z1wb0qalcybGcleXKyktni+1q
XLMwHalluAH53R7Mx0ktX+oWilAL2+KvNvyqlKX7PdNp5vezyjMXv/G2I9f7oPTgiLzYL1eaAnpm
GO3zUBjzX4S6HOT3R/NorMuMi9ygLCksDLnkev9nCP2fXGNwoDPxY3KWpA/LDS7O5sFTBU7HpR36
olbjQVVSVFDU7A9yUh1qevswGe1aTrirsGue0MAuQ7PL0MWFIWESVfiJxQY2pdRBTBeoG7et7a3c
zfU3E8rQK5q1cV8aU76OxFmemzzOVVfcmhmxcJIVO6YXiJEQkrw1TK2WXZxXZ0Czxo3H9tnIsgG6
DqI/gLJkgICteqtFIjM5WZ8ndRwPoNR45YrTSgRhi4579irUT9c+yqJFEvrVFurnjKM5MrekwgZg
/lXrNtd9/cjcmvQhx7xBkgLNdM7tcqQqY0GD76svYIvTYzhAGgYou+S2DFCCT2q6jBEjkSFgPlSC
0alr1YZHlPXSqDaeWGwCV2sILPQRnrVAydB+wQMPn37p2QMEG8Gyza1Z2caFF6wQQWfPUV4qlySp
LoUW6Rd78C5xGqWPyJjhXRghk09QD2prT6tqSMaNHDNakr0dyBWKRb7Gn98WvBN+W2HwuBCyBKbn
hmaBxLQ/TiP4C5WW0oe64qWS79qqsx1AIcbei/zkqE+deUE8sY0ak76w8ESO84gcvRoJOG8C+6Zq
eABpwD9HVggwea4HIiW69iIdk/Lc1m0WBUnUO9Mn6QWqkLovYxuVsTaoe2IgrUOKDoYI9CkcXyI/
QtnssSxPrX49IdIIj2PV0oenxLjsUwS64uqXlh1DXNctVBbKUmqxkmPyqDyQGYW/6lR1TxBgtPJS
bf6qIYCqGy6rYAqcTVrOw47o6hajsbL3zVj92nqdvZzNNj67XvHJ1UF6M5PYGFmiXaVo2eBfRpMy
yfZ3DXM8OFsk9vhRXoPEwAIkykyUxLVfNh/G0BdkmE3tmJZUftBBT50EBwUEZJODZfPTbdFRpVR6
8b6Tg4WdEhmO71lpvXLLKyxYjyalE8vW06uHz5D/RQjzgKrSBeBYtK6IEHhpqgofTzekC3uIlO3/
S2F6hzINTl+vA0yNixLYsPUS/IMfd90zoi2rfxoz7zFpUdu7Sg8lQMRcjBR0H41Op8YvZNwqzq+2
UrRtas3aMmvmdiufKXIzAeMiH629Uo630PKEPKvxskAymbVuramjT92OXuv7bjOVzMRQXqzldEFu
EkK+VrjO1eUs5xVy0BYTCQjVzzQlomUZudlhmjX1hKCp2RilFj4JlwSW6rF/1cf8CwB27y9z/OEI
AvxiCs01ErvkSVblLKsuly32vJ2s2flUg/GzGid5MKh0bz15Ybvt+7P0F1DrszehGStA/uL+jR46
URDzCiRSvwsptz53zmNAbfvWCH54Q4V7MUGROshjBrkyaN+B+2AWoujAldARHwembyqe48JU1rPv
hRTBOq71zqr3XuNc7Cz6Gzhn94xCF7BG7mV71R1GfEk4WN3Gj36o5LAr2mB/1YYhWkH709b3DvGf
Hx+aLWaT7yVEShNMN0xTswWy0lEtWzxefuleTRjF6hC1xlJNe935XmisEwenVGCmFt1nIGarmKSA
L22E+T6H6bD3HCQ+Q6V+TUYfrX6rc60Ld/V9U1A6iIZbnFrJ0ipd4SrJjTVkMvTgLKRj8h8h5gRC
wx2JzWxCkAZBpvD29aJVLJNTiDk0SEW33VXoWETZJn35QmvvoLj+9EWO+2M0HBpNK15M3TnUtcXS
mbiiRY5H4RpHubN0p4ycll5FzTb6f/VWfCiNID7aKEbXekyeu0vG2Z0PJuf1sgcwOfs05Z+HueKk
ZVVOrJ2WX1tNsTaFjaEQ3luyQZeIBETwdh0v2uVqEJ2VO4BHT7MVBlla0JK6m81vnQ9AYCLQm2RF
rFur2B86TPQQ4NoenrJTmeQPhY2biDRLdXvfB6ZPapXmfcLnVfAIpKAm7z5yNUS1Vr3KPa8MkTwQ
AVs7xkbFpveBMkjaaHhG60jFxytCQmxS7C5T613SvHAeUofMS8mn0HrBv1RLrmnOxRFhv+Wq+B+K
T8PvY5FK0EnW4vuovPBG/TLYBVRhBI7RXVljomwhVBnbVq+gtJNG+5Yn/dmwmxGHWOCcMWbai4mC
07GtAiqYKbxuJQuLvdTbN15pgTqN0pW8zwB7IVzs3Ic+cKdV3Cv6voFpwHqo0ne5EtQvflJdG4Fr
r0YV6mxUWfzffN96JZ3ZfphwoCxpYcxbVRQR5MZGW2ln+KxTNa8AiwTergJIvh1ts9/RtNJeAtO8
SPNPXRI4XhW47+LxXwonvEo+3nTMTTVX1TwERa6l6R9uOjKWR1z1GT846G5rWwCHDLMkWUp+lJs2
NsmY8gyLUpj4+H5EdT/DOD3opL1idFRZwLX2E1BYez1aqk8uXj5dwcewLNRUbZMiuyHMUI3L/dwR
lGzOZr+fMqo2BIFA5gMyhaWd4MrgLafbSJFp0h9zJq6bTvH1I1jh9qhrKujL0UINbmjVo5xKy80v
M2vHbxZObheP+kAkGTQNf6sh/1wXsdmeMoXcZfGbGkejWylEN5/yoR+vRQ20mORv+9mbh3Pm1i2P
7RIEvuggACBE+/9/lJ1pb+PG2m1/EQEWZ37VPNuyLbudL0S3O815nvnr72IpaCc+5z3BDRBCRVKy
25LIqufZe+3UMxYGDVLSs6KQzjaXJ2Uwpn0yeCAOJORhvvoMsIpF0zyXFV+SWKmLNW4o76XC9N1Z
2s0q7AudT4Nlb0tJHyx8fgBonh/qzmcTzzyoeoAP60YF8RF9uwFY32Hx68HwyJ1j1uCDa9OLajb5
IzFJqF5j96BlgXowZlZA1aXhW+boDx2pix9pD7TOHp0Xy0ExHNtJxlTJs65QN6eFBgRMKLy+bk2I
etUiugzhZC/1sUo/cvSBeaRvQMSO6znn4XEgi2btuQ5rgipTHuWmpUexa7FO5fF0Kgoksho2RrmJ
C/utMmmDWSAcVtDRAH4ChOWq3tRnp9aSW1n7GxeZ4beW/3aazs1FDsPR+xknZvU4UJy6dn11Ux08
hJXzUIm0+9tmyNQfdmLm+y/7M694BBKhHXpS2Jgo8kVPjP7RxlS1o0T5wy3bJQSa8oizlTZ91uy5
S7vOnTH7t4c6Rpi1PWXmAo9HfMSwmvK9LctnuQFW9oz4oTn7k98iMAOVqIsIjjrirqU8oyi18nnI
wrnwY14bIiLOoz08+53HjaGv3F0/TBViaLxnSZBPzHXS6hZoRD9nI3HzIHdYSKtEZnhIva4JYRob
gZD6lHaJyr8tcHlHi+mB2RRUBi8bb5RP0ND36mbE5gSVLS+HHYnJ+UqbP31CR6oANHGRdvUysEvu
sDPSzhkda6MUvPG1ToYOK/d+O8J9uDmVSe0RCN99KIaQxHEKrRvkverNmu+obaEqK0sPzG2sfLSD
7x9FXkYn8JfRqdSmvx41U1YcfH1cTr8Pfp4Wackb/Tlka5FVkyQot/fH8iT5HPlI561amkoXrUZf
27FOCx8jzVFesozZKQuIDkYGw84cO2bfUU3KOUPD7oq1HVbYvuXJdUyFM3em1f1o2deHCfUHTpj5
pSZFPdua/j2h7o5NioAMMnVCYb5neiWeLYxp+6QSrF9Ngk5F991Jy34b63ax88uerqJfGiSNuMVZ
dDaiehVLy/BL2g7kcTf2tZWTt0QkZjZL7d4mAlhFhr2s5vWIXmrFKaLcI+ZoP7lJ0LncH9Xc1P7v
fTOU8fDlFFWpid1UiXsPHowCrifiZ2QX5xj4BUAqZ3oMUiCKzPi1jdyntsP02Omh2FEMZ5Ezn4Kh
o4fYutfa1F0Xmt2uvdxKX+fKdzfXoyLDdPfMwX7CSuLKrPpDsxyaxjx4jaFDW6q2bq2IZ9MYk2ts
2k9abOW7RMmqdW92RbqSd/+Guh2KfZgRAzHLuzouCkSfnbWxRdO9TBGETmsOJm1IJi+Usvtexhrr
uNTJHz7PBURyX/2xxlZWUjl8lw8b0bD0APJjMMYztdUIL0L/4J+CVCTrKnfGDZqFYuuSJrFrHKN4
nnDGIbKnD2DTB0Ds4948ryu2qYHwdMpdwbLeerHTMn+WG0cMxaIGL3mQw6oqagJh7JbUMRAl/zJX
1tz/uG27zJYpz5quhgXja7sdwgT3TaPgXtFmj+js+lem6cNW5FW5lsOQ1FUepepWDpWJ4uwYowhz
+6B4iVR9RR7WPqd7QW6hR+q27v6y8c83th//0VUAVEgVil68QovXisdcLS0rVodFgcN7yHwc75Ox
dB6juTppDUZ5NLIYIaVSJC+dqOgtYc2UrkzKHtpmVNIfX9ya0reZRj9yU6+0h7s0fHJS8q9N5GFN
DTT0c502RpAm68Trb2GQRGug6NWpjZAMRHC+X2Zzx7PuIDhoPW7bsXVFik5Cce9miI4JW4tnJcIn
HlIOYTB2wIQm7Gm/uZEQMPwz/qpmVzfDn9I6M41I1K0mOLiBxwS5Al/WlNcq7s+TwRwBPjYMhzmt
Uw2VU9XBVpbEkN+7SLw1T3Ik9xeVe5K7Gq5VwfL3kz5fB1Pp+fNJ/3wdmZAROCH+zaQ9ySqFCdRt
p8SYIe4kEntIqwXrT9hNSTfnzkKAPH5u3KpzNn1qflOxCNFcnY+mWvcrshwE/JifCZPXGvUkN3qd
54uptLKNa+T/n/1olnuIM23L0oWqIbSxZIT435Z7Ag80OWL0imvuLwtPcwQY9cE8dEC/NiZdjlva
eT/zHKZU5wQEeTaBZz/iubSRMqEhCAXRzpOWna3Wrr+nIlsM0YChzUeQOdNqMVcOS8wtkO1jS9/3
QxuttJlC6emNcvU0mu1moFZg4RgqIdTMShQ/9ZwcNLsJZ6tZfKZCUu1HR3hPIfXIvqrCDxRZoAWF
0N6gwvfLUkncJ9Uj39uHbHLpSXLbheSLHJ06jo+Gb7vbHjgPVdxDYmm4+MtBI2U3tPlSGLpxlpsQ
fMy0iMA/niLjj0g0xjnNtDljTeR4N4vHrtKmd4K51bUSq/bur+Fi9Jv+OQExtZqyuCICUreWVRiB
kysbknNjuzzKA/KR3OfmLlVqDz9XS41wVeSZumlnryex8so17/I/Usdvj5+7xg9Eg/q1KYhfjgHr
OFVhH0PffLX5OkZLLTfdjREaQHXnVwHCT32dTOxlNAbf7Hhy3jKfC7wFJOcB0Dlg0DxEw6mxyBOx
+uj0mnVTkCtsu6oJd1OXlze7TJlcddqPRG2JCQw95xr3sLnSXpB+qHnTe+iTkTGfYVY0WEWvVJfG
4yY2jcB6Eyz1dHe6/MlQyBaJ5JDuYLoz2op+nqyIjJ5fHf/3NfmLhGb+POsqPSUVYwk9KUf7ooDq
Vc/zh6E2l/pgTgcLTPVFbtDwJQtCSwNADaZ3Ue3OpI/k10Rxp+VwnUsuS1V0xS6qkvGJC7V1DZX7
4L5nBPiWOMQCsUwbn+77TEA5llJsKh9BoeI506snJpI8jck+ySEzNaa9WniVoz7f1EWk3Mooy58E
JOv7Xr5QZ1QLaMbmV/D7UdkyQagfRehmi7YQzj4oHfMa6r15DVJ7l1iAgVM3s66sQcxHX3vU4Stg
4liDuApfKNsaW1Ut9Z2mKN1T32EYpL7vfkSju9aNxn63nNIFjKkMJyeZtHNZUHLBUOzCwSVAQ8/D
9tyrNEAgGvBQD7eKTqJHl2kM5J7fGzTs7VnRuFwTg7T/PCj3y2GrJL/+91vMO/r1tosyyuW2q1km
kyTH+bJaThuICgYyo5XjGcT9KFyBQrT4Dxogs60GO+2o0989isDstyk4DCJRErHKeqA5yYjnwuhx
XqO23arGy/wFfJYb3SSxotIsZR9VUfgMlLk+1eP4/nmGmnsDajBM3HKfpnTpgfL2cgCCzmVvLN8d
j7lmbnD9bDVfvBXmn3ESl+9erBm7Cs3LupvPEjbtEzF611bXsweNWJe/PXuaKKCXSn0AJqk/KiW3
stkoTkWYMMssUZgrOeJxynO8v/MBYaERSAcnu9pjA9UPdtBKHmhtfrvUrDdTFOtr388cFIuw83q/
Dd6dAqeAi/n0lNttezMLdT3O+z1WGjvAX+7ajP0Aj2jwrRzK9uoc4lzNr30lJhq0/bSW2RyBO5SX
wCpPFH2052isgpV8hP73Takd41aJJllObkTblYCGgzEUpARrnv7WaA5WcyE+song88w3m2fLtsqd
HejKFhWN8hxbxq9mSsXH1PSXSkFn7nlAiLrYLA85imGYSbSHDHeaNo43cNf6/YjOlrop8DNdMtX6
j6PFvE9NyTUvFeNQ0bs9wWI019DFjFup9T8b3W7+HIj3QkI8/mCtn2Gdb9OrYvgIACfH2rlAGo/4
lo/IFJQNjTtzNxgqs2PNfo0Adv4YWOksSiXlGxqW6mFoFTBuvaH94Zg/5QkhzCeEks0KLHFPoQkw
IX6NtyYc28cIbvBLOUJ4pUm+I0IMVzWTz3OdN9nOHur3vPO1s9zoQ/nXIznUXBWiv1tHK/mEz/N6
iqW060X/PSsDUsf0cPyXLrUQX7vUusC3BymByE70uurXtlMVEigaxKHBTZDy+SG0u2fPbUnEVFP/
SEIxDWdbpES5J83roCcfLTf8p0jHusz9jisMZp3PXs99UpXkoLU1Qkl95xkfAVm7Ycfl1apDciWC
sCJSZMbfll6oL6juKTfIBAtlXuwoiTOvQYVzH4ZGrS1s4W5lHUmZVFaKGloGWUeCaao8Aua5C1Gl
GjX1EJxxX2juWlUYkP22GRrACvoimDMcZK6D3LQ9hUPRmAqYLw6oWnT19B6aRT2AYUjbmz1a+tkP
sHEhme/WmdMppKQV0UrpiCFJapegNZOwpmw0PizLaDb39aiaeph6LC7CzbwelYtS2fyVB4aKBVrt
U4p2O2WvzuBwck5a4iK15lI1xIV4blFtEK4qxkoeUcLkbDpqcZAjudHnZxQU/M/+eH869o05mEj3
d1yB+UubcluTFqU6eb7j6gEN4b7TkZCE34ekfrJ2MnM30npZFj3xMSuZKwGRF3Vx7wXToRrwEWSw
NiqX5Z7vVbOcd/e/7w7aF8U4pmaQsLgXDENHPQ4W+cvdQWtygBV9S3e5ToJlPfYWl3E2emFZhGlE
Lfy2+WHuXJBAB6e8cJDOy13yPFvvym7BBKtauQEF0M9XuB8Z6SYdDLt4CtTmWxKG7p+VKJejPyo/
KOHi6S7q6qnu9HI7NRVVReJ08O1RbRjUXHtTk+Imn2RFVBc9ONGuQbFFfhIzy3yshzi9yI/pmMCF
KjSMi/LgQKbUeYzEkzwoP6aOaf/t/CQapzXsb3MtD8rze86XI7lRLf2RfJH0Ikf/1/kgLpNqOZ8r
fxf5w+nM8LtQUF/Ln24Q0XaufPj6cyFW7vr9u/+383//7p/na//4XeTrk7n11+/eR6NztlP9yZC/
y385V/475av9Plf+GnqeWxsBV3yV2eIxjsy//pif/9j/8qTff5zP84WXTOs2ByonD8ofYvIL3UcE
J+1pdoP/U3r71R3qS1TH2bV02uLVErQ32eu5bkYzN3iRoxAiJFxvklwUPbJf+T/Z1mVjYkznXJH6
ycqujHovhwE+cdRdBNTIk5UmXA/OqD7rRqShJVDuPyDprOBi59w+709KTZgQ8RCv5JM6xNnrNEin
TTTt75cUnO7xCXf/Vl5R5MUkmFzIgV0wrNKJ3Fg11opLoTXi5unVUgHZ+q3MpunQhujb5BAws770
dFZncqiHzSKpgvw1m4R11g1EvwZ8728+7Op1GTTpDqVy9q2PpBw0eEp5Q6/4YZ9BlmffNGB52yIJ
7bV8sXj+FSarKi7OYInb1HO1mF+s/uev0M2/AqVZk0WG50FG0CwkfIYUckm5qx1HN99r0YXN4tdG
9xRt0Za5v3ORHi/uYyYBxqUyjH5DvCnJAsi9w8iIq2UfYgy04jGEvzn3HPJZAT/HsSAzpasQ1M11
PvnOxp13yScMZNsc83nYOjStqkD8/QkNjZ0xnuOnYalSF5hP1udvThDqzfZ/X/++WECwfoBxsnTH
VbEKoVHUv6jF0GI7YSJYHaNtcZf9LOkwy+6RmWN213D0vjGudbqma5LVHqCM59CM9XaTUZx6TycA
kDTXf7C2LlcFFKwTSqGKmv8fNiaQrVLE/lqd/dJyGJ+nVrgrqRP0I6W7H5cqQjlMlcJfW4AQz41B
IEKm9+c+w+AuH6kzISZwA2U9zvs+D3yeV4RCo2bfKmu5r2kSdZngN9+KNjAvQLAWRIi4RCw6ZXa+
Tzy6wSDcVj0aEXmg6CZ01lGR8WhrsHrVoMjpUIco2JQSx4/gnVnJc8a6PPhhh5naV/x7wTGkpkiv
zLjVsV5tM153V9Vl+yzPgHoX/8sUCkfTP9c1SCmcuZxo2paOBvg/7B8999QkUbGx9FY6XKEHRgtH
NQpI0Hn3IsyM5kRSxVtsvP3LYBH3yjtC4ax8L5XJ+6ER+ZIHLeKHwYwonWXaj5Ky1Gw4V2+FG6ur
wu0cAP1iY9Rdeq1qBysfzvnfoznSmXZ4sqMbGh7bqQ8JKfWCoxx+7vtvQ3memg58GYnsqO3RPGM1
w+4G9piVo8L6NBT5MbAp2wuvjw6TRrPMD2J/n1hRTGSWNquq9Po8WXmwNYLRXwYJsyEoNeWhYtkq
1jr15oOfaDV8ynkvoDf2yofmfChqB2sNP8GlCKdAjY6TbjOx1no3Ku8SeXH8TIW6IYBnAEVuK8l7
AfVyVbv20RUeNfRh2EW6YaurVMcq4OJmmCEHV5GrwJTyfYBMFVRf1J01s+nOxaBn/QpEIhrs0MuX
FMIc/vnzITqCHRALa9PkzotOdMHBqdXh0JuIY8l4ZCw3bcZqu06Td/RzdrcIFPI55WZqkiP4wnr/
uUs+io1AOaVqbmF+aqz1VBjUQAkGu4U9ZmnSRJ6nDCxCmU/krfT1TgS+/YfvUsIiMsh61P2p38D+
1Fn69EsrxG2aTMFfGzkEd4s6QRlwCAqHzFO1rh4GNyBqvW3cA9S+8Zg7Qbklq0s9ehpGsTBVb/eo
kdZgchzVzbiXGhudZJWT6o3XJtqPCCZedZRox6YHMCuH5pj4XFhnguR8tIpjc6naVFEJEIbU3uY3
ai3wiMBEUYX+CfXBfbYa4MlDqKrbzLO+nOCjgVg4VmCeWCCmy14d/NfPR0hBvuVw/Bw1XnVKqf/U
pvgn4IH4Wzs2w9JtBMYmYgw3RtK2Z6+z8j3I74rMOtocBnPpAy9fP8UW6MaiVi5y1PUsXGBPaNaW
cg0Rb0arHAAy0uGYKWKzmSgM82w7pPTnQkX82cxhGwGowo2bU6OJh36Zd6lYJ81Ar8uGH5HPLhwd
verGnYWsdWAmf9i26S/zRHPPpVWrVzJZPuT+SQMNgr6nWKWOke3pWY9XmgIjoHLiqAMRTVe5j+ks
oYAOJhEz8H+WQ0fQdek6G3/OJwi6ITjjkyxiEmrN9pVr0FHmdw5w6oglidyraHRz36rF2uev/oxa
8iVHdEjAdYNwmmLYOfdxw/VJ/oCQM38wVC7NiyE7sajpLvdRN1DmjV1/jkdPDipfnHrpBeIcqoH/
4DtD9BK7Vbay2mn+x0z9CyQIloMWoePCCMxdbqjYsZFoPqtBRVZV45tvUEsuAJ6JF+A6LwUifFwn
gMml2En5yARlemfjYmuFR/F5ngvcJwlmWaCBhKJVznPrpKNUn5oetey5gWDqfbYXtI0WCAjpDUx5
Jv7lQm9+EfSjjtA1bs3CRdGtUsqaJVh/q7kTYoP5oeh+plMbbJLReTKZUH5Lyj7d+hZJQnKo5fl7
lSXOo9lWDokyzlND0fu5MdNXStjjIp4B4nVwrjCTfCjmAJ+8jY3jQGxy7xrOHrFYsY5n2nNpqNtG
C9JXub/so++RQNBI65GJUURNa41gukVsgDQ0BvR77sOb/A4nUXSKh6a+yBFry++O5jasdvlAyI+G
/JDIj8vI56YYEIghICC1Yj4jgUGwRmMFftHP/B0o9l/eVJTmoTbzbusq0y99lvgFbWj/i54G2cyX
OymQM4odlu0C1wFT+x9GStJRaQ7C5c/HyfxWi+J7PyXRM1597VApKL6kfHQyfjYUtt9RB4pNoTT6
rvaiaM8K+4dOTfux8nzAy57CJS0Nx0e5oYfSbMJBnZZymDjIwaNKJIcADPnSQEPyqnApXhaGyF99
aMlLh3fy/iib94naWSJ9wHSaau6PFuWHrfjKn0qdvdlVWr8ldW5SDCAACb2WsawNfZlijv9RK/R5
tUzJnywrqLYEXOQH2FHJSbgJmm7wqDbOzSk7+VWwBsyiX6wEqp0LbWHTuU0BzZTAeT0zqScVMY0y
r7oyAc530G/noLWh2CGEwPhRiQoLAVK8JBySddQE8YOPsZNQG2R/VdISrGun6jlHCnUtR/tlgDyz
ghERLjPwy+cyGBUCbnkkN6j8i5MmcGD8c7886PvdAO1TjcmqzYOFyYz2pbWE8lg11laO0Ey4Lx3Z
UINPZXs+nqDhnZS6f5Ajl2LZgivOCFWJg1MQxnCmMTFSoN/Zjac/WQNLBOEZIByDCCcCvZpYC9q9
A1ph08eT9q0xanhknIBndVgOAcFhgaWViNg89clDCrT1chX0YDeqT3Ifq573wASpLHdhYu5BKHOz
ms8vGu6bSbVTRCR2tO6SA75noPRGM986yuZRCcZuVVVtcUvjWCz6lHs0RLFrC/8P3HL+pAwjCW9x
2ayjycC3ii1upWrDnDxuk71gJMbFpc27VPEGb3HhtSsf8e1zQ9nhsZ7GDSgt8zlNvO8OVcAHxVYe
wyDO5vyH4bFOxfeJZdq6RMy79lkunifTwrXTh4fJSIJD5/FzFIWaFqtx1kBdXO8VzLSkBDrVHvJM
stVx8TDvZ6YAdgVUUJbeLKBVJ8VuWeAQc/Q+OOQeuFVcnKsJtSzfrgNNwT3hMeRmza1aXfT/8pU3
vtYfsUgJLFIWoZqEiVpM0/55UY2tZhC1S901f+0RLWAMISY+TEhFNwe9uRhRWz9+HtBAUS0Q/bYX
RKD1Y1URSG2WIPo1u6wObTb5F6ecPsp5dqX4BcAAX/sg1Nc/DGVJYcxUkKfNjoNS138ElOA38Ma4
kWB3AembEnLUG10frIVBWzCERrUu0BGF1TAsjKQqjqZeu6/5POuc/2AO8qTdBCt3PYcq01jnD5s0
AUFtPXFpcq1JgHZznoLotR3MDztNlWYfN+qzVSQYhqumWhpalL0obs11yoi2cjROTX0gAiaBINXN
kVEZTOcapJWlJs65rQabSbptQwjjFAdIzPY+lOeghLfPWiDMtTUFLwglTwheq7PZRKCZ5MPPjVNp
x8ou1L06AAdZxHqskLpmAQEK+1NoVf1JPirGgNhf1S2J2PvHgawh7Ox+CjmaFUorHD+Y20rXCreW
YnzIUZ0a6dKqW3tp1nW68LG+vfsOma+IG5uDLuzs29if6Z8VD6OfWjXTb7e4ULLsNiMdjaVsWVhD
qSycvmz3Ig2OFtLgDzhCLbfT0boGpPztfeG3m2bI/Usy5PFyXLsQJG/yk4AGnLibm1w1EXg+749S
e8Nay39yS/NtqAODJmin31RPu4/KOVv390ge+31mXgr7NExZsmgt48+KsvrJb3XxUsIHXep9Uu8G
pxQvvVuTC6Qm7sprOJrRPMDqO9A7MF4/hdMAdaxdDXoLnxQGyaQzXlrFHI/JoKIiKUz1teuHeOfo
Pb2/eYgfuF47gTVsyzYVr3Vl5ssMm+yh4TsbIqva0oDXSfrLtnQJ9Te9N6xDZ4GDGEa9WFA/b4/U
q50HeEC4DV2kU+mU+yvViCl9Dqg2IzOzFtIL0bmoAHhNOHPSGoEff+V6UX3yi3c1xUS0+PsDp82a
K55ATMuxqE/lVEFWtiJt3dZAfwnRqE/ygNw4vAsL2CPVWbEo92PvDRdTrOELgc22yOfkrw5wKwLt
fKHQEUSRYIYL7rvoVnLz5wjKFnaH/s7li7RGJ7q10FFg2KOq7nMuvxbcOn18iKpCfZFaFAZ04NQX
qeRjQB4d5jY/Jvc51P0nI42P/bykUQ07ObX0MHkzcuXVs6Jxq45qv7Zn3CqhNETlZs1MltGB0/ed
wsNOE9sis9Sdqij10UHWQFyTTw8Pg/j46hXtfrAmD/G9XixFAaNdIxJvSyREf5gKqzk7qlmuW0Pt
b34VQ6oAdLgyHUQlrhkEc6BHkR8pUv59I/dpVYfaR01sQn6K0lmSgwNui5YaT8KoQhJf4gfrYAzy
C34sbpeAi5aEPR4t1cdwWfntdLC7qx1n7T6U+NPEtl7qNrMXqB6MFfO16In0yeSqdZe8ygnNmfcM
ue3uAZfT/xyINCTdZKTQ0zZPKTj5ZVYMs96EYKiYktRJw+kYF1p3ZCn0HUxSvQnipjvGxKQdYcq6
4MHmsWXm+aFvhq0NsuiuaRvN6gmZmfqsJJk4KqN207tJObaJzjImCY1LW5vFbs6vxqSYpZd6aJtD
OLOBKR32B93mDZ6NUhUllPnrbBqD8fR7VNqJ8VTZg4OopJ2DqdSQuUv+bsZdfNISBKusS8tpnSEn
PDWuE829mfql6xQb0b/IDqAV+GkERb9PEWa1Ls+nW2jl32rCYn+GXfSIgiB+g4dO7zTsEVOA0dzz
U/Vl0CS4V+//Di1J1kBCzSXl0p7cSb1cqxgol5pB9xdaVHYRcZlf5COmYmgtRxz284rUDjLcHsZk
Ea4EIW6wlhKVofCZhmzTm8tgrmz05QS7jOroOvcc7VCoSfUU8+4QPKAizMyNF+zYC21WLLsNUwUt
CL5lVf6YIp9bMvmoCC+YCiy+HqVDCoyWbUyLzlQrCv3z3SzUxNrx1Y8sj9SdNXqmvUr5/OySf6Os
fJUPoNZjjqBapoaMEQ/c1wYRFlE/CITlLylmbn3qORnBklxJe33TYZLcD+VYIY60i0U7WenH5xmU
MeEUlg++QSqrYhvDekjSYBH2ZbgYqggg8jAMyKSa6XshMOj20Ksb1Wu2URA522ki81Ktm408AbdJ
yeofBBuc6tM4CCJsLE/jL4IqXtjuM+I29SVP/HgPz6+GV22gMYm08YXvZ7vQ0BiQlBNC684m/W7c
kAdK3e62dx2f2vnEsxrVqpMAG1FpFotwxmpNbHiXRThc8S09JrNRra/Fvkv05iQdS/ZKDLROWpU1
vgSFTmpULlMA5aBlC/8FcS3wNFN9t6yET2WJMUoOdb5efn753yVt84vMcn7DcIJqrIsN22Zl90XT
I8hKAzvV+8RCDj1zolkvUzWgLQen+J4r9OcLEf3EcwOsM6JmAJ7Y3dEAULdoK5RnBAzhQp5ijQlM
E9v51uLZWyMFSU+umjtnvnL5ioZyKV9NMYgxmvI4OiLdzvRf3GG2WusehTLsDJE1P/0xeSWrD4YZ
eJJF4BX6W5xnyRKnk/biKaSc9YPrXHOF31bwR0NN7Plb22vdU+EFBuQlvEuqb4mDxYx2F/UNQBAl
mmdtA0EmpUp9nir/1fYC3FbE+i1TWyt2OPJtoDb+dJh69T7qEW1NK6ewlX+bT3+tRQuawcI2LNs0
4Q5gB/vndNoua4NQnJgCiGznRz16tqQlZ7g2rGwVjmkyLpQcb2DYOP3ezcx9rGv1u6EW48ooPIPa
jjseVbW+GIELwj8arQJrLCs93qvj4Kf0WJP4nI91giYUBprcYPH5cHQn2MmRolak/8qHlRiAkQYm
C+v5ZBHHeHKlzNlq2niV8/L8MPcNkkwXL7WaafNcm6LkbUZP940JgNQXefgv1Zx7ueZvjjlNU7XZ
ssOSBIG1a3yFgbMGbz3kaDDTdTT4bi5+OnbIF546LZIykwRckn3sVdGEJSpLnVRARDG+Qc4r1QJ7
UXsoFqfAjh4L367QS9q/2lSv9tUMhSVOx9lFrNOQ1Uf1dZw3cl9d5sMi4Ep2RMik49vOEoIByeLa
QcfvHiyX5SfXYJj7us+CEcDaSrjR9FrE9a/cfCtImNaqTL/hf23OvRC/vGLojx1kr4tCTMfeqC13
CU0kXkzcgXcsQgnY0wHYnpSuWfsVUwUz7JTV4Fjjhe/a3zeFSXpPR4zkEKTjRSECfhWG5sTsNH5N
hMhuVWSKbTWk0OmiySOVtfpZNpSvfSe+wWFxVxVs+nWLei7DJ/xrAvx7NQLDeLLKURC7WoklgAjj
SZv3xVn5EveTdXJng3XfNtMmwxY4dorzYvZKu2UJ5gKGrMcnE+f1wnBi7QMkxi6FWvAtLDKCOXS3
Pg4Ycx7qUXS45OeSGg4eQDlXlN9iUYI9WWoUTx56eCt7hZvqtghb97ntQC90imf9nPOAuyFKfsx6
WdfPbim2AmLiQUb7RrNNw0Y8pxl9l1q3nuRu6un+3mL+gZ2Ts7CmaEsrIskhtIw/8MdrO5AXVALU
tjkDhli6/gD7qOqmRd4XBtHpbAizJUFwzNuD2QjjKfXL8ax36YM8KGHNZAHypdXtaNtwcdwjx8zj
Nd1ad1sQb76IJ288K4pGlzCJTtMMDQlsapBhSSJdwUKEpnKPqjPORb3p58VqpnjnRHGb5zy1XQyF
IdVe1012tD7CJQ0/5SA3lYWKBuEh4wJu6wEhO4vCekoOFY2qxCqe2s6IPjw7vYlE736YcfVNayzn
e+G230edkl0eB39GU6H90YzAAUYL3WrXDP6Sgmf0EE0T/9KYTK2gih76Ke5IOp8fehHqjGQqj3Ik
z5WPOtZG2NYrd4M4Wyt/5EX9IyqUflMVWbOINbsyD32Uv1XRqBEL7zoPcqN0VFnsZHQXn/vkIz8C
n9GqEFM/DxBFnOCKOoBpcx+YoR59MyWxNoq3qV/7l1aqzX8PpeennVprGxa+APWUbORCS2vn/jAE
5OUYcWsxYihRSn5AT0CjXLrIwemQ1sNqqoE/kq8dNedqmFjDpo0wbrklObD2DF22caVNJZfKLM1J
X9W1RNtjRY0WrjoFV8LNgmszhGdrLKNjxVfoaqdC3Y4YkpZyOGjxK4Tifh84df7DDHIPqbF60/ox
OIdzmEhJXLxlK91LPtGacMhFr7rcvlnaczlfeHsVQa3lowUXIBq4LscG+NV0iLbkuE4PNsWjhRtU
J90ONGihunjAUSwecErSWClqMoTmAxiSi73h2eomc4SBsT9tN7lhGG9Oru0bvwk+FJyaC5VE8yte
i+kQtFQRWIstZKaGEO6PMPWVB5fO74ta/j/mzqw5TjXL2n+l4txTzctMR1ddkJCzlJqswTeEJUvM
88yv/x6Qq86xq79T3Xcd4cgAMjVYmcC7917rWQD1l6gNoUv+QTbhDEgGu5LNaDk0pVPbNuFpXroP
E7b0M1ouGZ94oRORinYgMndBpWYPWcJci8ZQTVYdu1BixxspzwgqpZfQS6O6ZZJoE4Rl7vhLRAfm
Hj4heDxIaa3WjiCD220UDHtaMnaXuCFQ1AeOzcigu6yHIgxdB/ptJJGGB9qU6lNett0xSi2KtGUX
WMbojqZ46XoGLjWzNoOoQCk8dctDWgbYBtZ9ERTRad1aH/RYbjdmVNjYO3Jpi3tR2Q5SUT8PfvmG
w0+TYXjEoQyAu07oOeV8hCX06ctOszz4UIN3Ov11p+ot6ZpFwaOymPzXPe58f9hbnhOLWsAqtZcu
qqUdrjfkyIkBAUQE0W4WBEHHUz49+TERTeSHd+f1WWx7G9Mqoi/j6DfgBdTH9XCO4nLvg9pw193E
igPuLU181ACeHYtC7WmFV6ED0sH+NKExDC03sU6obxMO0gNi4RAOONl+q83MFkq5UyqCqD93cxK5
FQgGG83K+jutxBySdPZlZEC76bljbUOWQxd+ln1Zn9AM5q0IU4+BToK1nVSnJuiqE8ALWpC/769b
3fLM+jTQHbdVg/akjTbFVpjfrA8+4Sk3oy4p3GqqiMnQoqGHL+vv6LofpJi/nFEH/WsxZw/Mfv2H
FKroXm7TYpdKZvIUAlBbX2DGQ7gxcj4f8SB30r3AarfPzeS5YdZwXoSnd/z5UlpV9bENB2Mf9ACT
1yHaLEG8BM/vn9ZdVNaqR/MP+s0cKNu+90kIYZWBlKQ7zGvTZ8aEvxENvyVVwXQbmA8dfu/M7QLj
my5Zwa6QFHNv6PEZ7GGFjHVak97ZXPdlgM2lZauU9f84tG4x566vQiIh/ryYUBb9y8+rNRJkLLQW
QpjLdOiXhW2lp2rNogpdROBfEV8cbca6V45i8WXaDVMMmdsDQyLNRPpnlIsgyFE1S5xWrsafUzfU
itSdoPkKkzS3JN+TBkW9rFsDncHPrWnZkmJUCn/+H1OXX/yn/xhjRRsJCb4HbGIEaPy8Ysf8ok2y
D8M01rh5joF4KDRkIQTKEZgMYjv2/ZSYB7IeYp0yY90qOiu7xMuxcDlWBG25ncf55TPpi5WCcb9w
UeaNbsr1/WdZKXXR+JgMNQYwiL2n3praCys8AgjybaBB/BiXu5ZktXTUTYa0tjlkTwrOVwldqTxi
5czXxSQjnfOf/wmsXwerikKtyNRPCEQ0mvlrZd8N6lSZvuk7Ag9b6BYith2aOc0ls2NuoAbVWoai
5x5DJFN6EagvflB8Uaup/yijFxv9KqOiZt6bVmy+tqpa0Pa5FNkwnVd4wgpU6CPV3JNLo8Vec2cE
U34v55p+kghtcKIm6e8rxervRYZNu/IBQY5Df19qheJ9KgXMCclVrz7xIk8kTflAkNJ8A+DiUS6A
oQt9eGZixnJAMvxxk6uX6PvUFPJ9lMqgJcbo2TZCcTBUA3ntsltNWAoJIyImetmFWuEUMbMdwhBy
9LtQO2XT0RJL3ClWPXGJGsuXz+64HbfyFSkV+oNs8hJ1kB67puiuK3kIUeT70mMbytUhV+LCTbPp
dbL7dEdqHL9boh7knrjZ343/wQC6FVrL6wpQ0ftDBHvgJUuZ2w9R4m8ZAvybusv4RXDOe63BNAVQ
stCh0XH9MkWnOdRCo5Bsp2vCG81EECKbQgVKZJpbMQbyM40Rlyty9JotIz2DPJXzLHfzpTUy6BCd
Gb4WknyzWKK/FEn24yvNjil8hEjCs2JE46kagxIyw/6+9dvkmKSx7EhB19+HIQ/AAXZp3JJ1uexF
iRCemFE+rruGNUU3CQEmGUnQ9+v3+O++pdAIWZdtGKZVpuDRWsavYTHYZ7sqz2u25WfK5XKoEDkm
fl5QLZFSMka9/di325Q80M/Om479OZm5l2PnCbexVjTHAbzz7S+v+DdxWL8yYxRNtXAJojnUFy+h
9SuhsG1LJgoiajc1vae5zU69iXZtNclYST8dPktUy0TlaneKt3piUCXIGH3HkesFnpjQF+e56PpL
WZjpdk2qi/OWkOlCulUB+Tw0g+6uh2koE5xhpKxxqCn2Wi9L22gammdBWoS8NCPDoH8TWiSdVjiw
8Mf0Ks6tI2U43tHBMNMr2oNHWrMjrINlmPl5uWhEP2ypoLqDmeXjLp6i4p6f1TpmO5Q4+rT2usSE
F0zlzBxZ3GqVmjPn9QXBo6E4h8sDtbiM0TSydwUZMObcOPhNsvdM8VpEU+8KKFqnksP2C0//+cXv
0238xxsATQSFIC9LU+gP/qv1jaaLFlRCRfykasJZp11KJg+O+7lSmeodWXD8nssKZn0YBis+YgzG
HajO10pQHQ2zvjeY19H2aTLjFJbh/vNiIclf6o7s6zUK+3NLq0LwPBHrgSUFGyJZf71urc9GkfFI
fm1MF4PsbG1QvzF6FhczMN1JFP67NOr3uZYGz6mC+Fjtm68jjfNLVncx8h67PEMixlKc9ou1y0ow
V5j9Q+IP9t7oTQRbqu8JyGtHnYH/AGfEKo+cE4f1I7c+VDTedsVUpV4BhSaUpgZ3Le+KEbUfwbA0
Z0z1axAVV9QJm7XP2xM9uRkAZV9SsDSnqTIij+J5Ii2dNLc5J5HRLIpLbwT9aS3d5iCX9sRVIt1D
FRhu1BT/JcIfNItIWsqUJhQGSWBYBk4j93M/HOdu0xVGs9MkOSYaNjDfo26mn97X4FfV6ODX9C1Z
l4hdm9DQosqEXEJHOYdV4DLVCc6RsoiQJa70Y0tvvWSteUSGm+y6cZK3kIGnZ7Cuz2lp+jdon+gj
6s29INbpEmvAdHSLNkOUaE+oU/RTxBsNgJl6QhsZ/HRT2O1a8Cw3/fIw6krD1SxYSPLLsWLIj4iz
I+wRJMf1VaZTCLTKl3W3Utofu/TtdhFBTwD5o+II4Xh6Tgg/kaNWfWyMVjuPcPo263EoW4U7SsPN
DO/K7TGLyLsUTTtDDftcWxPxxpVG4ZsxJXOrGmaQ1nW3kjnLqB4fq6oMnoZ4TC66PlKgWtLj0PT2
DmfvBtaW6XbLny5KbWdW5OQFejvaUpYBe6s3tcfJ1PZEUFdfwwqIBot+YtoGcnkm8ulwW10XqTTs
6zRLjkMkunPqNySaz0VGT8jCfKiTfCvXqdjGYaTsjZzlwu9r+Vo1bywFuI2VjSMRKmI8651tbwPA
pDfoYcnLBGDzwAceJUdszM9xML8rvTy+jYO6L+pOCp0Pq+pkDEdttY8XeFNmarjS//lQikneQ1O9
WQ/ZcqiAMYkIwtaoMpeHUiq5zOG8XvfW4+C1il1ida3T+81rV83BBaKH/gi2duMPZfdgp2Nyb9TN
dj08Z4UNY588Ayuvmms1i0JHy6zqIPX6QmBlkTAJv/XathNQaurgCV2MRnbqAAQvT5EWRgykiV5x
pRhL87oV1fz11q3gn1u/PzuNsnEddAjuYyPKHGbWFl1P5PiYlGNvnTVhhMSP3v6bwsD+tTDg8knQ
iYV5WDPxMP1qYCsZEiNDmOg4qkbLFIc5ShJK5b2g+cF/ui5eCiu4DnRRP8eDRbd32QqXrSKrPLU2
/d2aGkYiUDs7+IJIGMyZ3EShn3iy7D906FAYeOMq6HLrrTKgn692EhFvRkt7Ce0ZYxlk40u8bEkU
9HuC9CJs7sOPrs7QW2AUxFQdkhVDR0Lbro8ItV13kwW3oIv5OOpfyTArn3yhWEfDL+EWLbtE2JsE
eiEek5gF3TRmmzmTmTH2F6LNv0lQFXAlDjI4hUWBVOo4PYDfvgdK+WIE6KiRoOA1HxXzvp2s2AuF
lVyMTscgsTwM0qJ3HazDUFrDcd2SgnREVs8xStnhc2s9tj4bSJK9qSH1ELLc5fjhlgQ6IimZglPy
Q78Jb1hFMsUehXhpYyN0LTp5p6gE1aniKD/LdffCrXa46k2i7GOhRm4Lh2w/LrsydcAO32OCTmJ+
/vN7rfiXYguhETMRWr+60BSQ078UW4gLBrx5SsuVNNhmJcaaNVRQFYa1bzr7wDIgOa/H8WN+jPDu
jyMjtfue4iScRuV23VPxhSaFcfYTssGi/gvlZ3ZnpOrBF4nxaCH1vcKm0BKqwynKGMzaC7kl29IK
gnu9Na+YxH4Pwiz+3vjjSTZw2gRmDgOhlNSTDAPmWsBycjP6xsdSmQHpBGE67wIdpkoBRuFrQTfM
KZCVXxlq8zRYyXT6/UGPuh+7ZjmJ7ZglL+uTfVfFTqPYW0uEzAR06gzciXq0hw5teFFOsKMSIZzs
B7u/iSaBLLFM8ivq1uhs5nnu4U+dzM6/8s1m99kSLVLrTcZEf7EbP/fQT/qMV8fo0WYdpYeVtCUv
L9yu8+sAbdVV1t6GyQiA9XYtN7hc2aQQ2tkZ4b1/VyndI5fawhHyZB5X4IdRJrj58sD2SOPjVr3u
p3pjQ1XJGF/J5O6qZd/SMZMPWl8YH59OijSc0QHWpnInk/W8BSLtfk6rQVpX+wnzKsHjH2oy3WVN
P3w1YlUFTaJKD7CkZ3dC3H/TLaGFXdZKpwiS9mFiuRLU/riX4EifcWxrV7pp12c99/kgjQEBKEs/
SO6r8LqkK7i2mqI05AsL6oFl7fa5nKtEdwwL4yEojOnf1NH/4iHi020ipKOhoBoIaX8F+ScRJWAJ
TmMjifZAI1o+SHVBF03KjQfRCO1qSakvGlN/KCNZvZMyC9+WSrpd0wbbkLbmbfw905F9zUsLtUTU
TlN07uh4Zma4WcVc6zNq34sz4pV8qxljsCXlPHB0QUM4Wi5v6kT2b9mN6bZdOJs6i/zNVNitdN+N
FApFNH/NYZJdV3S3sV/E/jGnmHYqprb3kVrY26gXOk7NdLriUoOQN9GabcK55A1FxGVV1gGyEtgc
3GAos5LEf0C3nVxDxhsAXCvZBUf6m5rE4tgvU5aUQMt7DIW5V4Rask2ljzrtp68Y5set1ErlXmUW
fvFz+gBF/7F+MJskGLdGlHP/JqQCB8LnlzRdO/LLdS9/flXSfqEIKnQ8mENS++vYwITxqwRSlVUr
nyMj20SKHHSHQUCaqzsRVTfToJY7U0TCHYduvuLKpZ40akTAlNb4SBrMI5WN8V3SgGgOY/qyvjTr
E15qE9DRtVATdDt5ojnYPqKiMrxOqeWTUEL1SmJx7WqBKF+EEhyF6IzvSZk/hQkv9Y2Jl2bqMrOc
bqd+/kI1H16aTFG+/HMPVoq67iG+6P4NDpk56y9tMQ1CBFIrW1f54yhQFn9uizWFOZI9rjE2qu1Y
Bv0eI5kx45yIzVQC12LLH6PwJ+kgQlvZd+FwrUoql1Zz7l0jxmLRB4k+u1mcqnvGDIpBOqQCa5vR
BvPt5SG2WEeyrtite4B8S5CEYpoA2KQvDKDwW/1+7HNzfaXS5/MeF81hXnLj6iHeayoEPNH2PSGP
EXmqkT2/tzXRnHSAiqt1S46J99YHNG+/P1FLSgTvRdPQLasnOuwUAFoZ7bnxGd66G7J+dMwxmS56
IJf3abZtgqfRNuknE6/lSIsIan3I8nLe2FxcHeqN7EtRkCqaKoN+bOHlPaftOfFhO/SDlJx9JUdU
LoOuqWgv7QaTuRKRcoi36fpcTXmdbkA8WXSKF8KD3tS3ScdYrkfLtO41y3xbh8QA7L/dj2UUkVvA
+JFxRrXxk3kmgiWKvgxmt5Mqa3osu8yh7QjHRpCCYIhMPrCWG/c4JtA7Eg+cjH75GnNPhddgWJek
DqJDF3WptxaEtUy3aKehcXNFY94ZB3mVCkiFORwllVva54hqQmTqFdmCPyUr1Ifpr9WEpHKR8hcT
RnmFOmS5ZPm33FD9W4br2b41xnCzHpPwGm60tlMOSZd3BYLfr1JPTteOGNXJXaNjP5eH9RIqq3KL
PGZIXC1NqjeMLXASdVOnngA3VzXCm+UrxVS+/o50jpT+dq5T+AWyyRAhHtR450M8KS5TGkcOpvJ5
A5bKPGsiTu8IZ/i2Ut3qcXaASUbzo40Nx5FKRYN64QwJSUMreKtLlxSLdXQ4asR3riqL9cEwTJAf
dEg+lRe/P7Fm08ERmo96HB5mSz/pcXcciskGMupnGnNWSPNuU2vjDsw1ejc0EU3enOWgVr9psbnt
eDu/dZ1fbxYZyG2p0B+KY9azEMKjuyCR/H2lkNXze+hLteC6THp0+1qTr+cibo9royDKi9subpXr
dS/2mZ1KRuHvP580usoxrPYjMeLmgjVRO4t2RlQ5VE0INJjIYXPo0m2ePCEw1c9+OyHYTzNnJZ9V
WfwRNYNyWJfm6yI9R2eQgL0909VvvUZtTK9PLPNGHxPD1WWZOmVOzRvfHMybBGnKHovDAF32H8fG
TpmuuolBJGOoz7awVJwlKXQHib4W+vvQzZWKrciKfmwtx4J8kT03s3wgjpUaYxUEyaJNNoU0DN66
a1libwBb3Te1ymxsjQRaH+RlhhG33YkAi/SAEuc6GhQIR/9NYbkem5KZxEQt+FJweaLAg+k1jG2m
n40miw5xb26NsA1Hx1+i4mpV+1oBzd2teyYqkiuV0f3pc7EkSVKwz6NigaDL6qMUDD+21mN5R+xK
NWgnc3HMrba59YEuGmTUOgnB9DB4NOuLvw6/ayQOn227P799WkvD+Kf+2TIXYnSytIm5V4pfHAQG
Q4UotkW5MRkSufKijrGUmQF2hphvFcusu2jiWeioRsZcLfYXGfhcXnVjxpV2yt4ya5QcbMb5TZyV
KMh8VIJCrovTJAzboW3RO0bfDg8haBsQ10Z0lRqMrOmedngpsvaotOU7Pb5x0waT9gLo45qqUvuA
UMvEYlWu8C0yKYIjaQ37sJn9Wz7qDNNs64xnW7rFn+zflvmU7Qf8kJt111LajHWj3Bx/BEv4JM8P
fXX6sVuBGJGN8vOYKk3DqQsI4VSzSnW1ysS+OOA4MZf0caWw3sNsHO7m9hyahfyR2spjD+vphdlA
DbaaIAxM5fE2oVtwZc/tYx1L6qYII/GihB5h8eGL1OrNwRqGgqUUhyWiX+i3THeEmYzHioYfMyyd
zk8Yc5fGkZbOj+t7/R9v438G78XN57va/P2/2H8rSi5sQdj+svv3q+itLprio/2v5cv++bK//7zL
V/34ru639ttPO16O8mm67d7r6e696dJ2/Xn8/OWV/9Mn//K+fpeHqXz/229vBUOL5bvReMx/+/HU
4fvffkPe84cP8/L9fzx5/S3j687R+1vYvudN+x7969e9f2vav/1m/9VgBcQNWMcXJz5jiYf3z2eQ
VVqUj4xRNEqdZZKSF3Ub/u03zfwroxVdkzWbQsAQJnUuM6AfT8m6bukWiV+ygfXG/O0f//+f/v6/
vx9/ybvspojytuG3+TkXD24bp5dMbKVt8XPIel30iH/wRHbygAS0rgynVAiL7ww+n52pbjWqSbvI
b3tL4/rjt912KlVSh2TKWp0EDeJkOqfVmLs2Y0EjHpvW7JlhZm8mMMLxkJJHWCIyV0vXTOggRjEw
aqxr8nYuGiy4c79R2uA1SvM9dg7PyoIaxXR0DlQtcTJDv9hGMsBpIWSkTc49Kw2JhKZ9YDNbGkm/
yLPsiSZpQgQOK5B6Ho9JiXB41ocr8Pbyif67uQ8w9KVNs43Iz3WCREluYwb7Bjwk0NfEcOR9b90F
WfEBz2wrxGwDziMIJU/RxWPkIuZEmjetrw2HrpdeqxQjAtaMOzRLBG9wn0LEaTgJuTIbi0xxNRl2
lpVql6lqYjTxRuEi17+xj5JEkJElDws4cYB4o8YRs3l0i3aHU9KfbZYcsS87pbTXuR9F+TheTZm0
SekffC7L/1fnH6nc/Pv5bPv5jP3/n6I/nbC792I5DZpfv9VPp/X/jfN4Icj+xz9Ok385jZ339Fvd
NX888Zcv+Dx/VeWviJ9xtKJah9SJ//63v3yev4r6V2FaKofpYJoqw7h/nr+6wVOQJGQZdarMrQ3R
wI/zVxd/VRahgEnZqBI6xxn3j1/sf3D+cgX59QxeuqaWrtg243dViLU6/cMZXNnzEEb8HLdwZCUb
vSK9D8vMvPK76YIRukI9qgV7S54Rv0rQ6lLlbY4GG/LyTASdnpxahWirEa+q09GfJGaZMiAKv/pq
rWLQHtttSWvQGu+lmmBHfZD2liUtY9kboH66a9l3ZN72wGkm38kY5PtzdJrgLTpGwzhs1qXXTq2R
ruavSochkfIuL6R2Z0++6RowVhF+mCQbtYpXFSrOkRK2TaGo5FaXdM40lXTZWEbupmSGo+cK4g4r
ASrWPCk2zSmcNo4vzMfCMhVMnW3ltRW6wnqa/E0iaxc1+JpXNjCOoPdSs/9ekXQRsuhvikOlMD4o
dERx1uDvCD8fYk+YzbbJQFVNRvu90uMvU419MX8djE4wq/dUQTCduk5nuIvijKStSBY0jrcj7EOy
WZGibtBD7OeuIZ0yY/CqjEdwXtu4zx5bw4i2VqOei8r0WrifQUjBQ5AkkezDfGxkUXpaPB2DArJV
P79xDXEQpr5HfiUx9cFWDLLV6V3RRoYT+QEt3+JpeUfS1P9gWjMB05hjrsvREWuQ7wTm8FWzyPdS
QKf2j7mYP56JMNO2ckDuABYt9A8LbeljcR1sxq6+oM68qS1j5HZwM4TtsDUWd6Qt1edC9vD1VrsK
o5KTc/VrqnI8PWZ923i5gKc+mSn9RelhHutuUzkdPCPX7EiLmgY8xqYxPPmIT8fCh0ZC1JAmcw+w
mvGB0N99HEE9GHmhk0vqw1jnkDMaiIuTJ3f6Nxr53V6rq2M06QJ1XH+yraHflCMNIzOWbtSR94Lb
GGbPMXCyYDPYPrFIaozUPbOuAPvekJ5Kf4G25nghPk53pDqKuJHUhJwOAeVRFL+VvsUbKqeOH82v
6Kcu2SRPbjfo5rktstdSN1JHD2/yoVgYhubowjMv3Vwnv2fE+u0jjDkjvA42imhxggTHykSA2THJ
2RA8YxH0nLJ8HXKHIt5CB/Fo+bnshRHnXRrqL6pvPQs+bbuoQjkyM7azkBMJOS+cOn7rxGGa4u8j
MjSq++BLbSUIjvLoQYQtUUCRKvF5sc6RrWS4nvzCCwbd9sJ+Wc/GIfOGLtoKPV0+TnN3S/m0l1JQ
iwqp2rjiH5G/ICKIRm03Wynrv2EX0sig4eLPHj0Q7DEhvZhBjt4qvQ23egdIuE+ApkuT8TZRhJ1s
e1ZOxtdpCYXsO7Lc8y73/CWIsmrUyFFmyd5y+3floVIvcnEs4lLesXCaNlmouplsLkpzdLVRcVPX
U+Hh4gWnmIuNir/4PAuWImreeHoJFjLG2LdphxChWKvfagM1+8xlIJSKeEvi1oNsTBCTcuCSgWHd
y5uhMdRLh347Sir7ZJAEVOi5l5UfSRP4l3wS5zGOjWsFVXM2a0+gFmWvbzpykacA8AotzHkaHozc
+jK1COwQpb5G86wfLT3xMHWjj1CG5xIw7AlovX7ikt+4tEhinHoDwla1s/Z8YA/I39ozGaPjEZyc
q7ekIScqtqCyA48l243i4m0/Sol0y2i5OM69wJRSV9tQCQjxzKadFQe1myf8QrY5kho8f+iVmA+l
ACNmUPLnfkzcy3BVFz7QEZIGvLRlFi6FEBTDEmd92SVP1fLRxWT+qE/StyAoZyef81MjJEr1oTv7
fQyc2EQsViPVj7PBk4203lY6ETFJ3O7A7TyE2pbcNqBTRXYuulvdH8stb4gq40SN/ffBNgUJY6Q/
lnrb0r+Ecm2F/kKnkN0WsZUiQnNfBNapmfTSNZaYXnyq1mYu1WfLJlKwxp2w21q6EZyCOKM9TFyc
qI8AmDDD6DpZgWSYWXP4VgcKIp5xZhZdcwHMCiAEnG9DQFiZzsjUijQvrOeDioWHDndNYODQNSgG
yAFS6q9RXPWbIlCnnWZ1T3OBOLYCSoDBCkVCk24ggLijUqELpVmxkZuAlvhUP8lDyd/ArrbVUicx
Gxi5YcleKdTHAPXCyW8baFmhjsdfui56pbyb0ldCOjOEzulwbSnijiSxY8ZbK3MRRjMnHAMTu/pa
mmqwa2Y8wKDb+B0kaUDoTKvS7Iq9rGmXqvONG0Zk36PU69XRBKdACLHUZVeZb39r5l7ZaIWPY1nO
yfFDhodqpbxkEcsAnAWPVdPIS4ZpeKpUqBsFfV97yjpXf+0VBuI+5wYululkg+jZZLSPYvVW9Plz
SjN3G+PFauza8nSG1U7JBUibiejD0it7fpZcKUoOsUgvbjqzxLmCYrWJSRawJcEVcIKP06AVyIhK
T1vwrrXhwrmgFMize9LZil1sarsKBD23XgMgsFVggWma2VUVpLM9UvTiq8QH4DTQBgjUFK+FX+mb
SpH3YzEB3ycgRPOD7KazG1BdqWDelmEcn8K3oe9pQ0vWOxIq0D1pd1TLkgluTuaKH5u7WlkAvGXv
KuV4y/1tZJbRBh6GWD6Y6Hidpk9ab7DkTdCEjesb8pY78pKawV1YqOa5aTiBSdel1qkOoxjeyzjE
XD6Z7cNcqXfD8h8iEgjMTFAD3igo+iNdAOrQK0c2wmcYCW4RGls0EYxAbIaDIg0/Zt/EMZ9+7RVx
7iPuyTRqAq/UUVQujZ4MVMloxdYR14yJB0NQiyVZ7NZqGrp0ot4sKZu2KXyLE1hVLFADqZOk5GxE
oHznevdS+7LmNRnhojUKCweXomK2huv71b7K00fswtqhQulxood6FOXQXQ8xaW1qobVwsFSBJS0m
+CZAATZwjS6iZNxkfWa4Un6Hgrp3R5Ug0lAOdiJKtRtrhPBnzxl65SBGIdgrSLjHgZc3ZeqVudI6
YQEf2O7UcINUbcNvFhBAdz30qgLEvtKIPiFhGMyP0xZJ7UkGWeaomKdkrPicd0BuEUQb3U0yJ/S9
GpuGNQu7bHkaStbHiGHsYKPd6PAwS2gEDtpindUUfdwCfahc+IoM1EA1HIVkK8jjDdYNs+mMlWy4
VXrELqM6JNTjIa6nbYDWjvbKZmJey/1e+cgErCd7rqatJkOEsicPEG3A7VieXTzJ3zqVFhXpiNk2
iLvOiYyy98xRIZsZjLXZDPO+XyJc57jDkWiph7G8pAymLyzODGcJ5kWwsp9zkZzh+G7hWuDOD2QP
pEjECRJfySqt5T6Nwhtm5DTTQFJGWtjAerVIUSIddSaIczfWBMh1lVJAhjHxH3fQ2ixz8nT8uU7U
t29NwCQtlcQmkgnIibUUF8lS0Zao4MD6hiYvLYkWQCWizlN/wFyMeUuBQrNnspJsmUc2aLvH7TQT
nGgsd5h01D4qtEZDsmByjAsYLkfvk+uGwcHQaamXkpnRfRsSE8B1WB8kFVzjaOoH34a73sXPVnw1
R76/Z0DKWxwSxVUEhWtHXFgbleigKOSWELp0HZK2ZoitW6wTx2+zP2Z7HZ48hGjVy23+A5o/eGk1
f01F1J/GB22qfLeMq9BDS3FrlMIrLUBr1kwboo2m28EErUnEZBNEMfhr/S6YWiLkQtLKy64zPHJ/
XxnRIkJT0mGrtnbi9HLuxQZcKJnAey9qSSfG3oP50Krdqm+f64a5DAMn3B+xSZMFKsLsI3WhZNyP
TbkPR4xukUaDZOrs7RAa9hW5zH3guyQHj14cVDd5XkQ3ommMjZFNaGZYGmeSlR/HgnSFNhCTEwas
Q+liI2GwlKuICHWpSeNtO1qeapX1rkhaIoIaKSLIOjgwWSQOGBs/yc2QcQ0FavOS/9aF+aXTZ2Lt
+sgz59rcCMXXdiVkYbdWmmAHX8yp9XLaEKK3kdXJdmW1DDZzH00bPwuvmXKeo0XfRq+LNk3fdldB
nDh4pwlokhvPt0w+HWb1tfbjzPHT2t9Eln2tEDK3qRVcPhkftdw05zNy92CXiOxNZ/AxZoZw4iEq
PJq3Kc15vBCZ2+TIndpSuP2ixg406T7Siyc/SDpPtmeyPLrkNcabMel8gGSjxc8DQUNtKcPivtp1
Qf0l00kjCqxBdaxRTZyKusCdC7NyKcdoMG38fh8ryoVcwICWO3bhpblvZr1XzRWdWdLZceMt6Gj0
gXE9AoCx26fasjJnMMJvHR4YB33sHm+ytG91RF0jEdNea7UPWSGP2Hlv0FQUe9ZfbhPCak4VAqcZ
wVN0gEDRWXsa9vU4hrelYc9O2NTEWy4p9dK2R4/jZdT0YEiqhzjlvM+zoz4GT0pdRJvEMkzPUKmB
A2YHmUxAYiKnF1lzK5ZPCHxm5IcWi1uVYLZNY2V74Rs7I1Ebp8si3Koh73hTbAbFxPBdIXEvercX
2PPUNHkx+9b1g/k+7Kfn1gfeIUoGkeVWUpKzbslcOOcHzfYfLVD1my5s7yzZprqT+PD06nFCGMit
l/kYxGabdl5gkDWX69VTE6gAEExpZwzxrulEupkIPPBqFxNgstV7ltlJdx/BY970/4+k81puHMmC
6BchAt68whC0MpQo0y8ImW4UvCn4r9/D2YeJ2JgdORIEbuXNPKnOariOwguMKk9xY3L+yqpTYQgz
5LYERrf0IrxlJ/bJx9K9+2TYR9BEoWxhaTihcNePxO0pSZFsSbzS4iPvRiseWaB7kbWab5U3vNkO
DAAcJNuRgfEAwrYOOlcFFQUutW3ozazy5mvIadkr68UOPeNgkraFbqL46VTxSNGWWwsAgoYHnRd0
qt5tt7hy2/mYp7OYKS9GIXx3OGHw12XeHrf/sXGrHz5CHLhayYGhpBGSgX7/33/dsChH2+BSBc0+
4j8oEByypr24E4+/Em57IMeRr+B+xuG8toO8aKPDNOLZgeXVkTQmQapMmHZyQqnaIjiYEBAJ9Dln
NNxcL5DNq8lOJhCuM/tkwqAW9n6uTdVDkimkeUrzQyVhdqga+au5nelXOSKQnMGa1RTd33moe5N4
BjeW2JpMK87grRSkIZ9lOxSx7NGlPIXdr8lP4lkwPfzVq+mhgCf0BGsA579ysdwiqud0OWtjflLy
V2BWQ5ThyvdzfOSotvyZDhglChpZp3AcFKWL0TOder7efFbvKJ3emMJhrH4dUxsD/LHHptfDQTGW
UMwDU29S47XtnptO1kfhDc8yIYugVsWzMVdPNHA3kU640595suRCy6J51NKoa7mJKRHie0n92UrX
xUD7YmK46L3GZ1t41V5hcgMjU94BOt7f1h6MgPBdEyxLnkZrP2mQon4xHbjQ1bS9VcD5zdm7YRf0
NyP7kxAe4WvScznWFxb5/sJynssHCysnPH9OOTyRCiWa+wDp76bUDsVfhXfbpB4Th1W5w+D/IVwT
ju2uQLIJ7I17Cj2lnk/E5JInCykTPQ1UMvo7c15jPiNDrnFzXEuIdUr9mtbav2nqdsTnSbRQDTA3
p54z/TZOn3w6qmgzu+PM/1FUJphgjDl+s5Fall/OmqBGFd0u1Qb7kUagdkEEnzQ76oFxu3q/77sy
EJoxIf48cjRki6uBu1nY7lGI2QCHrL2pxgkxcZ4wo8aano0Esf7uXuaedqCRnVYqg/uRWbooY2Q0
2/rQqPT1ZENkNbSZ9xQiN24RznMgdXnN7ZGT6sDFuQHoEPUZB8pWrcnBRK8jkQbAFQq70mmSGgEg
fQYH8cx8S6r26CI87p1Cvkt66H0m126f1m0eVGRaAgguzAlIYCwGLKj0UCV0tazvx+gUHe7+sNHq
AjHFfeYAKx5MEwnFnId+Zzfpk4tf+0HVnROFF+UjlT7PJf7z1dbsy5aUhK2ZoCHsbAdVb7eT1nPs
KZpdOlMSU7kBFup7zu+orQySfDu2gSxCgorfCTSKx6VcTfEwgjhdEmcIrA2A7Jb132NB4HxxeSiV
jv7lJNXyYuGokGS8Q+Aq4INs82Ea4Ni0mAmiGbdjNOTgEMfWmI7VCp0prwBeZ5UTbGXSXBBsgThr
AvDMna61qPOX0yVPIE+UnUTcRRIGjDxNGUM5s4kj7S/R1dO5HE7u4rHsfaOw3g6kvTzOY8d3sYyK
y2GqwtzWOaasNPyVzhvy9h0GLD4q4DuBpbN75XAVkOh50ngs8nu6gYU2vcuBkzP659yI0UuKkePt
utn7YpFpaFZcEVORwm5ii7w1p3r13lCUe3+YEN/KVgl4ccWdj3NpbFVyzfWhxXOQcDQen0qrOKTI
h4odXwSm/cjLZD9q/JbbSGDToQdxN23UUfPs/uKO7NHmt+2zCUeeLss62nhKhOS4GByly/HDnE9l
V3AbTnF49rmRhHVHEVCZSwpsBBJhivu/XjZnx9KVXbbFW2oXkrmZy+mhVdKTIAHODZr5bHG1LwC3
55RfJ+QSe+GLE/oOUk4Y8+oGpWnpPrhhC5+MEWOo2P4okkLVvnrp7EK5YBVGRe1FYLGhosbGvE5i
QgX2JgciQ9wXtF6pNKOhJ3UjZbfVyXFa+WCZ1Ws33FTVYRPhKKdmUrJ9VkGGVAyagisq8Vi/gtck
kwaln8KGhghqWqXRVnytLOf9Imv1MOtWEus8gVkytjt3c7fThgeUP0heVJUBG9R1FueMLRF21hnx
FfyhQeFkYsL1J9JhYAJ7opomXA10SOJ8R4sFYqDTlhZAZl4De4ZcDoAUW4R4c7WB5USzHOC+jU9J
Q0JxHe40p+bJY5IIgJO3gT1YId4mpmnsArhIQB5jEsaDi1gmM7Yfm4UxaVGfAUObEPAVtMK8Xixf
hwoSbrPO66mmx1bRfj05v7qcicvZ+Kcw7IDcmi+wYP7ojn1vrQ6dZPJO/f3QOnW8+11jXRynnI5r
v3wrS3fNifyElVAYSj3PjntTua5DytDZa1lgo/nspP4BSm0M16VC3cMkFVU5UkifUcSa9IWM9PpV
r1XvoBq0WC2MGIZ+qE2FW/GCwtavXlBmw3YpNXOPt70Iq6l2oyV/1cn3Hp4s6l/2HLMeRZ9dS1pm
JkDKQWVMDxqH3qBtnY+qnf5J1FsfGHEXIqbzEEMdMNdMHmhvNO5RVJ0bUZ6H7jQgnWUi22utSMPN
3Dg9bqoAV2Fn4QxF7b4dDpQiz/2mlDeS90sAHMvpK+PSz+M1SzJ9pxfWg94nWWg6My1w5kpZcTJT
R1SQE9H1934pnvtppP2OaIZbNn9cY2YcaxEbee5tu56GurZMsr2Bv6drcuUM/g0Fae64P28DNJ4+
ZpSjQa0dzL1lw/YQTBerW197ljQWgeMIXK6MWtnhjKv+0sd+msxjZusC1n6CNUkwueEBmELgp4yE
lvuBCMUBUGPh3blOnM3wAfDRik1osdfx5xK3A8FBI1RvBKPxU7iVcuDnmLVRxLZ37EsWHKbKfYGD
Yg2YKO33UIb/pFo5kQRsjxTXchG5NJBJp9wz81ymaqDDkxY6ziMt01/JlV5mM90TokAUduFft7ag
lx1xU9EKnv9dIXZtzYOQpdalFsOpSLP2kFJJx4dC3Zlaob15w++osvpX66QPwT8o2eQGrlUmUT6l
XxkBhwWwabY0/l1Rc8zSH9jcm/yFKrMMZxRSG/+W7TfXfsBdOO4fuX4yL5FhttP3bqBEHqesQnSl
5fkJUnD2lCIuynenyL5gBbuhYWw5cyuH2EXPrbOqbkTr2Bhkhrbrrf5X1qnuW5WnhI2VYm5y7Fvj
8flWMc7DqxlQa7WWP52PdGNwv5KGsesr/exNahG7nB9ABqTOstdq+4uMw09r1X8WaxgDZ9Q/7M3I
d3/JxD6O4LMvuWewvQCHGCyKoO0mA8XR95h0s21+9oqPts4b/N0pmlBbEoTM6nhNFefoNFmUt1qC
3q5/bwZoCe56Rlz1ZcxY/0dbKGvMZnz17vJLuKoMKtuYz2WORcLRqPab2tbYsR3h1g1k67JkbTSu
+jtXHE+s3hl8r88/8y9kHhCN1nOqaz9Id7wOMG/G/J1sre/lYFIFzzxivFs4JXCyttQ5bLwiQC3K
M7eToOFQ8DJ2AtN49lLrVX6WokuPY4951EuVBwR0di9petPL4rRCybqT6/91wq5jS44B/MKOX3DS
QkEdVOx0w9+ml1ejMB9qq7nlExVKpQSdbFOFVhmaezS66lrW9FW3bfoPffyV0djYNTWrGRd2YbVN
HskP1+AZ0F74G58x5WbhqBu7CgoitRkrN2Gl2EliAKfBZvGF4gs1sv5JWTfSlXmGdNEBDEL6w0yM
1vU4tRYCfoGHV5FawMi1hzjPEGEmeEw9RAmkBYwzt/98pTpcrohTP6PenZwwZSZyhJJY0bR1nD+t
7xIILMscDMtU0ilhjfE09JTlOiy8HLNuBnZZ87nDm81STKyogdFcueVrjcb6ukj7Oujevr5LGrqY
s0BBSjnxovy/NgsIY3e6N2yV9boGjVRDGIlehMeGerzMsnyz+xq9wqHxM51ZqnE06+2yfHBKlV6w
1/+S9bIq+iNBy8dCcdVDI5rLNDJs5xZPyUgbaZyfOtpR0UTANJPHRGw5aw3MlUHzG77raBbnOXuz
eQVHjhZ2TTJatHEiqm8xrz472YNYkAlZGi0Xh9Ilr04iJ/8oy7cKlbjTr2I0zuwMwobmIURhmz0c
iPSxo2GPiYvGerwygpFlBtS8Oiwq34r0Wxp8jhh470/Clk2sxpa+mv0Kv2L9Odt/GqXw07p4wMMR
a2nxsvCmToa9x8ZbBDxI95vQj4qm3CpjDlQoOZ2S67tRZW/XJ8ijFAWy8mJdjqmcUKD14EzabqJR
R0Xo4pO28Ti7ZzHzz9q1/3n11AC7j+//TmO3PiMryuZZ1tlhKIdwBO4i6CtyvKHDsmzFq7Gxxfg7
qDwBS9N3E1oyp19vhWolOrYfyPSscAxb9XNXfZbkwhRJfnSwXhvjya6tuC24fZrpz7r+6wybV+Kf
rP+UCFq5h2MjbSCBfeTTWV2bUBUouyl5RJhahxJRVlcI1SYfll6GksA4y2qksjcNeRo7RbQUR9wR
Mzy3nEYKhVZ34eIiAbTnIN8UtRsU96AyjiWdVBWXSqBYRiwddhNuJIoffTy2VSQF/Zlz9rSs6dtK
aa8Hi3lt8gfZcjxUkCJRJNNI1XlLOeT07ybryqH+qGloHVi+dFp9UKUMyED50E25DfwbuyUcKarQ
p7dVcI0TZ4KZAvf5yEppZ636G+u4nNMs6xP2PKnod9OohzDfd7az7BqAstTBvwqM8EAjJIJataK3
EHQDa4YPw9uSp1V9NmpoFcZepHQEtTCn0Z7CRnJ/8ebnAbHHlJ89mwwhRNAaj6sBnzFNToa5xgwg
3NFAf1pED9IHqJI8t0JLu9mDe9/oHCFMxD3toc/o9k9G+1AAkfLYV7bdyZteDZ2LeOBVbfa18WnN
AMbqD7d7rpw8GmlFK5UuVrstHu3r3CuByjTi8PspqYitdiajeSFV9ETR3/0QQTVPBXs3wUJOcGZE
0O3gl9XNQSt+BmYvPtM70/qy5t4fJxbCjvoypvwJqITDcdIIaGkfah3gR0L4n0M567S2tcGklWeb
tl6TitQsv7H6wKI6k/hC6YensA3/7qsCG4U7tSQ0oOnGAMwmkrfDCEAd722vODUrJY95F5TJZW6u
2SR+Rg4kfNHrPC5+phSnoq4pujoLnRwHX84mAxCOduUQd8fCFDiURIvzRgzPrcHhsUoulZmaL2Tn
jdc6UV7VrugfaFFyw00W/FqLfsGxtxsNzTtI2n7CQtZtVHVefyjHaX1GAJt43QeDgGd5zu05ezAL
Lzt0VB5t03eVhLr1J0m/tkr+JxJsYxuY3mGta2QVDAltrEKra7XypPdMEt1MMQ2KN7/u0olYbOqZ
iYmNggXWW2rmn2xZ2G+pxUeD1BRkKTM2ARFu7gO5S1O4zwrsxjbd8BrZzRK1SYPA4dGexAVjq+M/
Z4O9hoC+SzuO45TJhEBI82PH3WTEUiOa9CRv5TL9FuV2WPovo+ZKh3BXGd3PCLTCTbhW/F5JeTDp
t7rXTlkl4a4CYwpLqh1tbrc8ZHhAGBswR23dkfX+gtuKJmUhDm6wNnLzDqf9KJMpTqrKp/YYYqpy
mIFrURJpoahWp8rhAJU/GdBxeq0Ik/pWvrubde1X28RtNmE7H1j4DQUnFFgoNqc3hWWFryb3OKfp
c2SqnFh60JoynJ8sTHzpGM9s8w6zYQQLupBtqLGgjDFbnPfFSfEbZAo7Y/2iVKeesXdWxZ4j7Hfb
C2Iy6x1tzaW0nKak3Y1iPY6eFdrt/C0RihfQcatbPcl++TsdWcS+kTB9sysZo+QR28CGsGALYDKo
xDcUQ8SFzIpZxnDUNG3yhc4SifG2uG5s0XuGDwMV2YoGbal8k8gdm3cwMcZ9P+RdWBTc/U9MeAvL
Lz0uHbphhB7ytvqugxemJRZBPd26HFpidItePjOXP2gcHqz22xwwbazOV9fyeVsqCidGvKWeoEes
qj+HKsc0BtUExKVM8+fGyXdVt1pBM0Jasr07nnK4mZvYbRaXFh90cwV2nRu/avXVZM2XvtnfADR4
sDqISUNUuosJIZnwhkjUj8XEAuLYHRHXxk9c5WzxDDbovAdpXIddMp5HMoCQ7l323sPcAWUw32vF
fek6jaKKcTiVPX6MpnzKitWLt55DNHARS4MYMY1q0GXae0U3wKkUhM5pJ1wL9E8MtODE0p0qa53b
WvFhpWtQ2/pjVZbaW92i/ohXndzccSqZF/WRJZLYWNKV3sR7z0FMAUDlO43kMDDhu5hwTYE7YPLv
6aFteJbN9VWOh0o/oEEGlhqn7hawbA1X73lBAVSK7ZUsG9/DlldTMd6MRBfHbs6Gc123l9LIQOx3
lBUrCR8TaJt5CNa0uZuBgZSGRcZdtTxX6DfSJMJNZongO3lBh80/Bde9DNUKSxg/u5vfLRqGXHiX
SZY/G+u3QVRWmspuKR3f4FYxOyWTfzXvylL3l8U+dP2H/MiyK2TnEm5KqsDFDayGah6b1RpB3Wq/
tkfTNnf68O5ABZ28cFg6PG957GIzSsfLOn3mY79LGcBobtrpFmvmfIsn7dNdJtxcTBB/VkbD3rRn
P9eXq6Fu7BborsbWJkGTju4Sz0i/HCITRs8wq1obpEjOViJd9ysEcRb0ajTbNDB4SfUzspEo+8Xg
cGKXx64dAUbQz4lN5Qt42VuZqEGyFX5PUR2r55QwN2vwyFzTh7oEEV+TcpdTQMD4tdyKi0JsDnWu
dI/NWvxoGDIjo1O5VuzsAYzCZ/sfqq+24KWMoMYcxQ30zlqiCiZgNWrnucwfXMd4Wnvr6snyNU22
uF/1i4MDqG42Ft9DdoKWRlos/9O4zRH181Nn0u682DZBi6huQLXeHXgr1YEepe213aAbyjIW5ZM+
OnsMWJf74TN5KJrvRp4XK9CaYYdpAC2NZ89HKZj1p+S4Zu7OdIcd0Z9rw56Mh/mmOS/mcMu1gWdp
FiqMehIuS5K99ndjXP1PHZPHIt0izaapEj4ePSexq61hg3ZHY1O0AaodzC1e2zqyuxdV6S8e+71B
M28tT9U1qy7FHX4FP/ugNj9LJiEGyZ3nPjUTjSTuY1Zj4MDq79HpwiKBKWO3JbjcN5adFN2M8wdc
TGzrV1t5orcvVq1hpy4UIE/IHFDMc05f7cQi7+apSpR1tD6ikOsZQVfgCNm08uB827YqUocYFg5v
e6Q2Y6y3L9yp/DtYn1BpSEN6yBw6pxBmFfDOxl0op1ttg5nDUNHTJsCIz/dI/AGv15RxqJ8Sv60R
UZY5HDYltDdkiH5fzESSuUhYfgY9PgPOXs5ugZiOWakfow4XIA4q6sujjRG9d25pd6YRPrwPX/iW
a2ns6dA55A45S28ORN4/tVP5mNoXlH72D5Les36P+zkSmx2nrCvb8jCZzsvkkG6HhE3Ez0+Q3ugL
ZS2ixEP3Sdg6ZKuLj+wvqdfdqkzBULMx21RSCVWxHdmcRWVRXNgU2WypGU4rC3tOaf4tleUol0fm
Y1Sq+mymHmFrcW+c5+i2qSvEY46W/Mi2vZYe0NK5fWhyDWdwDj6AO+OmvRRjbuLZmLrQnXFU0nPv
Z6J/zAUibfYDaYtmqS6UHV4HGLTbU4rn0jety2CvkSSqpNllVBVe0NV3McKInWaO7rJ0QQchhJ5i
ooOnHiASD5euf18ttj4TvlrR3YVOcS9WiiiJ33u5BVyd5Hmop+MpHzGSt8nsqwZl1EqDf5cH529Z
MDK0+UNpua+JoZw5aYSO5z06XiRLTAikoplUl4l1Dt64MnFuHos032I4Fj2ktuKLODQTlts8FR7D
qouTpGv9Vmqhh8cy76lXSlPKOJ9Qvvd8uFztDppiuqjnf1mPvxp+gp84OeQpWfNx65kD6px13ZpG
UhILVd3+r6mLn7bYrgqcYfi/rKpbwPPl3srdf6KV55xF7g5y6BsZ+hpf8sfWKY9TUnxsWnPArhAs
AFnAuFjHeZH93pTds5gI9wtW7Fz66WSz85nkVeK9idLsZk8c2lJ6B3y5ul24aUdlbK0dwXWqVk0V
B6Reoet5C4ZhVp6JunO94iXt8UZ61bs3/fHKDwdKoobXpPAQ/+Yzd+vdikWxc3muy8BKWeJADS5y
h9pH3iLxJlcRYgC+4EG7W8kII4/sHfa60NuoVPGZrqOGD3u4VCjNiexPcHlplEJXUPumD4fuxxjH
6ihhjVF24edSphzJ6KjIt+/JNLnjgR9CUsyfi839FcObtbWmv9jKdSuo9nW+WvXcNbgmNTZX6y+m
fq54OkvsmVobp4s1Q3/ToeHYbvtHK5SoMLu9yQrC7nM2cT+LY9zADcFUKtk4zPmu8f7OmVC46w8M
mNoD/Czk2B1AHlZ1KS86dlkWfRfE9RTPjLcHjB6t2hJrs/NSaOn3SkEGmZ49HrFjJ7qwzzlVlksZ
6xN80eyRPRALYbyO7pyeQUE7+8xbnxS1WH3GJ1p+Na5UwHdbqnG0p169WWbgSWbsyOTWe3CtCr6z
WXM8U4VC6BNyk2JX92oolDuhv3K//UiXhLkHaqs/z8pTS6OYb+HCGgYzYCRCKRGnGR5aTQOt383g
7yCU+HnbgmkbD2QOr50pcDSADZWy2leu+qkYgHM37acceOAnI9UkWf+h3vWTctnBSDu5Qj5mhbFF
y0NWz4c01V+Wcd0LdY2Nrt1lDY6ATcfjlJ2wPYN7MELItaz3ls967d5nuGHpMKqh4qyhtbSv41Yf
DINrzNB+6FePncG48Q+Tz1jvNIruWDaG7PSOks2ODxcBK67d4L10um99nsoTltjr4KmR2zLeJOLg
qtmfDZinv+bWKzPz2d5+XTtLQlfpH8n0PGpFYvpEbojT81TP1TDbpvOGAXRXsMFQ1y7lSyH4bAY7
pXlp1Ec25yfNqgMrh5wl2s9JbCv2lfaEZPIK+QVx1HkcKo0giv3YttOpxmPcmHf5la6XhM0c5GiG
5cOsYABZBu95m4nezOY1K77xA0B7W5At0+LX3/Qhrk28n80YogkBs9AesAXj1JLGKXW5u1oWnVLQ
AE72ZDxXVXPWLS/OM9AQFIjcAWLq24pNehp0YqW8/RwYVRHqJrgIs31p1P66tfPDworZ5OA8eAns
d83HFkqKKFzuDU0mzZwQ/MC+BJ2mBTR9XQ2GsaXdjkr/jUkKgJwHDGOzYXwTKSUz6OPq+bqTQQcO
isY6BMbGC2i9GyhAFYKwoaTs9mH2TRdjPOdtGRg2RUUi9R2DfmdFHKXJB5IvOeKhkIyWyW1K1Qcv
nWPJ46PQz67DEi8guk7Dj3WQLHVbYzkwzzwZq3EeTK7XXqVBsEDSQ1HK+2is2thN+KFO9pjqSIJN
Hw+TjPrZeG0hevimeRU4ycWiHjJxy3HEBdwNBucIVNpvVRwJBJ6S+l83WPQIsDa8j5G2ea3Rq+BR
NodsfQPwcEgHzYnX2tqb2veWkExZZ7Q4y5XH/N7oIHZpatq72rBOii5g78m7rZQVZT2J1xLTuZ8m
2TP1HmuYP6tu8UlSn8KU5kWfhw9tzM6avTW7dtzK5w3WCivg68q6JVW3vZt4r8T5w8S545ywzApT
jdKXZMGglLN6Mdf+Dd5eEVFJMiTKqR9/VPrykukDw9HOY3OgCSWGdrSz6Uwda55PtgyrTMZjT6oJ
9++2DV9O1VUgqYcjn2pEnqzdc5Y+gUTYYUUDHuempxpFz0n142paySlZ1sa32+HDG+xdhs1QVlaM
pjDEA//J1DN3DMZu9kbAF6N7HKElczHW2Mnp7PKJ2h5a1U4Qaaujsty2u2QqfzwCLh4nIdvNz0mJ
9a8tTlVlXeFSHSdZXsWbmLKTl7zTlsn5jIRLSthq0er70XfmSD3rP4OHfYFo1qHfbPqXZi8aNXhc
Ov+b6Zp01QZkfE64pCCMexgmISxF7QJTQAYdxmrMaOz9nN0dlh2mjnvjGimSJ5Oel6DFsxUl1hCN
YJZ8R0eaGhwESQuUuqbFNY0LxCMydLktjTyne3HEXQsr8ENOv+C0AjMpt9NqeUeZT1zAowHt3vle
3fSHvHtogGKPHJ54g263kYb9BP8skyPOv21ikULlDFQ4r2GhBEYU8Zabu+uceU3YbyQvZHitwNDG
0MTBUxTig55nXLN2KZmVsbJDr9KWtuC0XIwHUdoPzHR4yuwAuy0Fl/2+qihR5C1oR2phjBSHkm6O
kaOlS+S0XUhHdk7bA6c9lr/huA1Ha7CXq9t2NydbboWLPSLbIiYEwTkVNzw8A85t7dZFdGu+kpEN
HHsJ9QULoG1Y39w/bhP8Mqv9s9huBFMvNiuCvrmAfzgHLTpRQzwwWJXyGxu8ih9tZ7hK5IzOnVhF
p+4g2US74rfHCci27bMGMWlZYAPBQaVQ2KMUOGrmPdasmvW5RShjTmlN/WzY3jWBq+BU8ZK+iGMF
ptArvYs0CTgxTib68LxaqGeG5SPD3Fpbf1iLV+nM4I8R+/vF1xpG/QnCzdzSwnzH+TjB2mW3dr71
9JXYyyF1rafZSndenb+5ylqxwnL3piLPYA8fx0V7LJg1pCGo+Rq7ncv9yEm/LfMiGo1D6t/czQIa
o+JF/1tUxxUHt+2yVTdZncw3WCl4a5EbyimwTU6sGAk42dtw+DMlQxRCngJnFGVeYQa52uPNNV5z
o78VevWZVN5ZZzejNvqlMLFxjx1rCkHzgZuDMF41Qkh0OpVXe3YOTlGEPDAPQiaUPmN1IHhtjOzH
jOKF0z+GnPx1VuToN1kJOGQiJcHOJa66Hq+TetGkHRcEhaZnobjHLl/++u4jgVF8YKv9riAPzT0w
fIG1oZgsejD7GbWseZSqsU84hzVW86qa7XGV2X7prBcbVCf1LEz/RkpCotswdNv7YXDQLTqK8XDS
VGFJgM7UDOBCS+LX2rdrGLieS8xEYmh2g5aFVlWF251l4uantNKITlVvKdA80rfFA/v9dzRTYB3W
V0XnFB74aBioM1WraBZIqJy4ueHstaFkl2pLzColkXoUH56pEdbwHUfdS5r0PDpxlBnOj9A4Xi51
8aIm8Oj15UC6aG8x60jly6HYEqsNngvkYEceRxuJd2ZVcUf71W+ojFz45WvWpYz9iYgMjhM0K+0W
a9oB40Hq/SzF+l30sb5p3OU68YNwc5BGeWH8/9fTTRNloqJJ7y7KDsmr1JrnqRto8JL/pny7GJZB
vRyrbof+PF15XRgtxlyJ1TbjodOc9GULKu3TgEfody74EmrX0hykgJtOIJhcDZNm940j+Aujxs7q
We5ZxAEU+kMR64wryonetwAMyz+ynDd/LLqXpeBhVrEaLOb6bzoWH0lb/jVdUvxL/2kmxBaldIhg
cCun+wPIOpuzqxDUeg8suKh3oBQE9Z64h04m6S6dV9p+BMHI5vO9shSqHmb8s7xPyL1VbXEI0C1/
zpW9Qp6Abk0tVuwMg4PkU+N62sOQzv/WxP42WCVJcGvxADdcwX/RDwgvRXI2Hf2DnluJLL5+ZkVz
XlkAzll/rInHERjmhcfHng/hdsfY8bgh5B3MPGFyhDdhBYv3XjULxKKajC6H35JKADBqNMFbuN00
h+SYLp7vrTIa3sv+Xm1n4D7B1pKmDp8rRGnWCQ0RxvW1ZOITzSGZePakv7rDdrg59twd5uxrQwKV
CiM6nrzUV6GIh80dJ6/3xq9jI6tbakVb+AusFjWcjT5wDG6xDLG9LMD4pWd0gTdkQXDUzIt6SnRM
DyYXeVBpdrMqvzoD35u3pxQE9FW5VxFNmlZ5dmY3zN087so1Yn10BUJ3w7/xUjRUj6zEzOYa33q9
a9i19ebAUdpxw7bprrTXA+Rd34uD27dDMMoO7nt+yJwf0pXH1kyurSnKSL+vlBqe1qnyggNmvzVE
yISYRARrCpt8T0eY/tkJrikUhr21GhEWwsLXKuvUOXuraX9IrdCiReueVbZfnKteGg/M1JDeh2pL
Br2X/PR9us/b5HkbfyX2gnCuPY3BGuXK6/hkkuwCr3OT2XRZqQdcpgZenA3dhyrsX7zEgTZun06R
fElkNatl9YNr/Jlsck/WOyHnA6+ebJdxIdR0zlb3r4NsQU4T46ydeEB83mqm4c6jVtTy0gBYLMjf
HAUPdKh7a9XPURj3TRgfTi7l1Gn20tM/dGiaaL1pBNY4GqzlWczWIwH5Y+FhgwHK2o8s2kwUC/pe
Is1db8kYVZPOGpnQCz3Jt8XCVid1QZVoZmHB7YjvbAmLqcV91Zl8yKk7Hx2Li7Lio2gDCOZu+jus
P7VXYdPvnuCtH3hYfemQqURRMoQ2D25WRxglDv9j6bx2I1euKPpFBIqZfO1m56RWll4IaSQxpyKL
6eu9eGHAsOEbZjTdZNUJe6/dFIgg62hP6SZ1DbGaesFh9li7zGvMfDp6rfcSmS+hloLfdYtVgc4Z
bCJj72+vZgeG/LMwZnoLfesyy6GSHrZjc/bz4cnS46D3ql1JEoWTD0Ehm7VC/1sa4XNCr4G1+MlL
uwuWdiwqLa+BiRZLatuoI3d7yJD76uI8m9FV5mgdtYTiCLO1eU8MSjOrZiIckt1drSMLeT7+2n2h
ZccSVCW2kuxTaJ8Jo+vGhnpvfrHbO43DEHjMPRAfEdqECzWy+MDl3ZHInkxY95Rhllg1KMV9d35j
sCwlA+45hXLMpzgVR3ifp1p4DH9tsck52RK3vNYxezpPtd+JFq9j02WX0j4nfLOtWHiczpPr8Ssk
07kwXpv5CT/EGpJWIIl8k5r2HBn8oW3rh/3liu/c22KlxXpYtGvKULYbOYJsYxtLay0Sb4XNBGNc
h7Q8F2y+E1bbnEqNSteeqz9p5nttGs8VJxuimKDB/5LnjG6NKT3E8zIeRaBHyBABQB+dzyddqkfc
4dsqLoIwJUugjNIgIQk77655mTORSVlMsveZfYvJ9FTfhao3A37umMlzqKhE6zZb217erJPnfEgP
ukFvX03PWDu/u9LZDgh3U9jNs97dq+jIncukvngQTHscq0ehMAIu9ZD/+EzR0cWB/B38+NBgSAyR
Gthzy7Pkop0nDH2bFcWrjXmE1R+jnvCi4U9okwJPNB5tqwXR5j/2+r2dHywbZDS8OQMdlXZR/k8O
7kWSSSMHCb4NRIHGZABxhSkR+OYYliePxajcOXqDodj9kobJhXFPavlim+JdzUyInVDtmvojzgnY
XsSpVq2Yfw5nCAJH6pMsyFN3T7DRs8kYWzn9owqPevUAzefR7syNJ9xALhLxGEu9gYbS4Hv25q0q
1HUkva21r5rpHACQ/GPNvC06RuyU5BbCEavIj0nTPzQ17dAM4aKG4yB/u46pccoio6inc2rWW2vZ
oebRc2mhqx/wc9OUm6OhVjrjtfVEZgVLuq9KOCQcon12xZkK4SnBFLlihvnlUUDrLDrb5B2I11rV
zHvVGPmLkPgLAaROp7Yeuv6KLDde56nDxBSfxaQFTUzYEbWVLlhCTP2mzKtgcZa1bXyehCN2FjG9
q9pKGJlFj7NyL/kIRGfSPogzWGtyOIWh/qzRgvrRNZmLQ1bixpv+KWm9t7Z9HlHIpZHHAj2zXxuD
Yz+XYDTYieDu23Ht7JWHMN4JT6VzjOqXmqsC/B57iTKoXJbcYEH7vlt3LbS53NrLCQHlNPgvZpdw
2jZAzAjVqswNdo+9Q+yCQA4STuk2QqhiFGeZNX+Npb35kPRVRqESDUfHmveK1iuLlqhUyp1JyguH
9brzGNlnYRfo/vTShfGnVUwPRMWh4ulgDRS3nAuxarVD5tfsz/pDHPYMoamf6iFn5RA6dwiUXEnM
VtOKQVUz9wOqDa3bWN4StIUl3xqFt4sMYz/iWKHXxcWuj/sBYUOeOPehv5c6Zo+s9RmQ5mfJwWi2
WORzHEbIYa2Bx7CcHshV+sJN+U6wNuCA5Y/GrGgqZ54ox/p0VIGdeVdU02rM2bh1W3hnr1OtMw+P
ykuraWcwekAMP2T07jfUMmnx5RsLBUKd5FQHiTB2DSNqzqj5u3T029T64JY3SLvXlX4OByJEGHdC
HV0ljvcjBZ5YHG2EtHj6PWkhM+YtYxWp9qGTbw03B5GY6jgLGv/KI9JzELTs6M1PUxMgvWtUBGm8
D0XPuiizWRTbySZjrR490TVsZU6dW4UPotf2Ma1rFukUjLr3lMfFTkuB6/Qe1/qCCyFUgVaBWdIb
kW73LsQxj9oIc0ONO91o/zHznFfTgsth87scwLA1L562UwyAtdi61GN3xH5yRF+69xZWVa54hJuH
0PtFt8YAPA8w7VBUequJ4orMpkRhYLMC1qsdu7xJ/OkTqv4wOcvO4mXw6fujvdDf4OdhtEE/le4Y
5aIsQhyVrwlHIoJuEWRGDyNj9gbpwEr65mvawG1sTrZ8jfml5+qc5v8KcorTPeuN34SSqcyqJ0Hd
myTzISJZIiUtScwP6dQesz7+0SDcIThdD6p7jyx5xOFpTChiytIGSyKoSRaBYSleQYKAhPSvWZYG
o1W/eM20brgEISQyXzc+o0lueOfPyqw3TvIRtccRn2fIFVfiHMaGE6f2upieXUqlgvkRU/x+x5qE
ErBfTTg4+kpbPyb43dG5kWvRbfw+Ozqjs04K69RFrBTa9jihmvb68pDovEysu8LwNy/UzlfgJe0f
gaepiB5d+TcyOrVJUU8x09v6MfPmu+f3D0JuDKfaR+GfrxTXrMtsmru33Zr915B+uX62kbxWzFyI
p0eqhVUi1fn1nqz+Q4MzGsl233DCyOrTzAXgn0d9SWDIlnrTvmkZRr5sn7ZLth7yRz3nDbVs0kgX
jhtqklU8iGubCKTMxaYUnF1W7g4P6YhX2oyLY++WAdusc+tZG3DogZBY2JIrHyIgBzRH/icLjGsx
vorsEnEla4slmDfDyZ40BEKDNdCZMMEye7BU/QZEARG9z8spSKzHOtamtUkuqJv/cMFjohjn/TT8
EbC401j19sVfY4zoA+pgrLJns35wSd70/uCkorofUaucqvKxo/VOxbfn7EEdrGPrqbPLnQ6AjbuR
AubZCe8pAnNup7VO/JITvwwWc6HpRs1tsImVTbSV3ELIYg3JeAAtoykLoNSDoDqK8b30ZfuNuPAj
Ug7/pPR2RuI8cd+su3trsz9PUnzzeT29pWX/R9aMu8K2ooh99vK1x9Rib+b/6LyijFBT3h2SifSS
PVvXfRp9ar8Qy3CFWrDrsbSd3QHz4KDENa6qe6MqZ+VHzbvsYyeICMB87ZvpR2+iEZkxLrEw8QNH
x8sG2ubg2bdM2eETjgyFD4PP1hDWx5zPvymgmVjr+AU1qrEWlxKTx3gnSwNZh1tWm5KX1/FAWovJ
zg+loTuHkQEZA5X+n8BkvnIm0e7d6hGeUP1Q5M9s26ctK0oEs40Ue6NuC9gKLzaH6xR+DxyAUCsq
9x+z6Wr+lP1ea36NDIbdYUB+XfgvBiLFqaQdDgvAhPpaZ3wRAlEugWAa72oqt0zLpKBhKtcOGQAO
2LBsC3XErr9mDv6etcqSrEAdyQPZblxQOvMWARUr4Q5pZmUhbORjJ30mst9xJ3rp3kghcTQ3B75E
yBCyug88zZqpHSbb2+rGrmZBwCGU1wSAjuu4Q+NUbTHzUijd5cB08NbS2Df2L5piK2V1jy3c6V9Q
ivroXEFMGNkMdxnG6guMQoo3EnsAK0WQIIZN66A/l78p8pBkljvMo2vb/5Oa2jZgDzI0c0XNKqvl
uf0dyyhYGGbO3gLwCWBRutS46OAkyuylo404jpH5jP5vOlyM+KVTlDoJ4bA/nXyA8BxY3jeB2Wn/
lDENxlNyZGSU+gvqGSiAF/KzPYfy1IQ5DANrXc2PtTIRKAgGMCdi2z3O30Ieca8EQ3tJMdmoqVl1
VzU/xP1vo5/8336i4dWPvClrLT1U9TsJDUiwknPJJq9q01Mnrz2zn1C9lcjQjGkl0p5TFKRRA6WR
d4tRJL36qoGmEIo3gHgrt/6QeDlhoBc5EcSQNZJm2zG3t+M+YNiyXrQEOptqh1a3ch7rhvkG0nG5
Esz8jeiah1dV+4FPkCe6W/wmEW88mzI8hp5CpE3TYqRogup19/Xfk8MwIxxwFhKSqhdUDd5iKN87
BGpHzG2qbkO4Z4Chc2DU2VUY5/VHx/6MWi8YrN0SqTBnvAdcSP58o5EAk1ebZ4f8FueePVm4ERuJ
QIcCZE6PAI7wJszc+etUkXjKLc3ykIRFJqQ9O3JoOewY0XXZ6PyOgujmnI+mwFoz4d5uCfMQfhEY
qQGJWFtl1buzGHjDZ39k+MsgLaIeTas36LbIzz9JWwt8ykQZ32P3XIr27Lb0cODzhbaO+49uIc1z
SRkcUjX/O+DVU+49snG6VpC+XAJ5AcsiJiprEgifmLl43bVHQV7YXygFQuKsF9R3NkASS3D5YvDI
YEAMzc5gop8M28TZhVSRjbWHnV+FaGBoEkGvYbFzeBju3fASAiaQcNSK+gdG+iHHZjDYnzI5onvZ
D3a6j0j9mhvEJghH0cNAQIkglCTbku3n8sBYgecwKq72RKqC3OD3tb9cPrXaSIN6+hKSP9T8WEpr
Bc5AtmqvrJeeO3lMeWaIEMAojSVCY/rtsAcqOa5SVqROj9aaTaXBGtVUGTgWEIgTiKLu6PYgF9nj
zyPCqgR9+bTxbNprThJorWj86BNZME9UaZiKDIbScYw7AnWbXz1Xcfks9eW5xlZqlxQhekZETIn8
j20N77XgR8i05zIGKTREGQt2L2Z4ZajvTnMAgkzzw2AwMKyCmfllzXKnVtVKMwicllvWEVvKu0Ru
/LDGh9KEJYQkxJaFMi2QTlh1SqI7Kl8uk0gGrmGMxMCKR7VNu4W1MRXmrkkzLFH8QdkSBFp+GMpE
2zVR9GAlZSAH4ZN6QNUQkT2CHnt4c1lVI6/5V+U1dbvW1EGV2ck1UeI1fAprU7HaSMVrRHByiKT/
WdFmnWy3fzJRIw8gBxeYSuowuXTY8KKaRRxA2gUF61tmxyiCde69lMERQ2f03P2sAfY7E1pd9hai
fHdn8sUqdnD0fIyK6vXkjRuoVYeZhRWHCVLI/hQDRO/fFUbG0Lia1Q/OuFV0UeErSvSjiDM4KO0h
ZIpjog3jqtvApZ1XgM1Xwi7eTB0yCGEb2fm//zJZ9GZjr58sGjidLblv4j8WcKWzamiDElZ6EAkZ
QzbUv6Mh6rd2wwopCiEg2YP/KBzibadE/vi0fCtVtsGoGz0xhEgdfKJ0o16szW4hyzfQSgwfwWtW
JVuziR9cM6MqTz8yB51FbWF0xHyHg1mZGx5jdSFZnY0leaufKfQqmVDxuEE2YgeJqrl+WsLCRcXN
4eJ76lxGZw8TgUaOkLyAHdNNd8ItIMBKuYs1oSGWJW2LaT1UNmDDHrvjXL7Fc/g+dNO5Koyfgcf3
VcO7CUUu2pFFkpy0un5Is9Z6c5uh2FhkG0BHohrYDTxPKQIfPP9gCRek5TTnSJ2PSmELEji32qBF
qsU77JvTKbN0Bm+cyFV86ebmCUz1Q0Ndblt8d+qsCyBtKElF7L0DvyFGEz7drBGuHtr20x+rrauY
H2WZXcoi8mA7tt9TeHKa8bOb+m2Th/fYVJfS5rtscpaNLttCz/9FuUNcBGK7KjPPjRk7C+bkltvW
K4bRe0NjZ3E0DBWMSv3SUzF0/KFI72I1tLdGFNh4SQTkt1gMH2Pffht2ilS2W0+GWFtYPTBGI1dg
E8PDGhXDyejtp5LQiLT8ahFVNg1/uefiZ1LYar/SUveeHnvEK97heC+5MbinmRr/FumXVj1O4jHp
rqEk31g4XGTRQa+fS/dboTBsvOqQi347lQd8Dmb01GBqwPEX2HEKXtBYt8VFz9hNoKOuI4RYFUsi
ZJt1UJuEmvMHauzsTrbd4pyCePGSM1v0JwZ6gv1UjCSxQ2C0o8arOOQX0btXvg8t0/9OvZra72i9
zRE/FAAkR7x3yDHT0qK5+eEtP1axiVyt3L0W9DZTpu8kbhJbJi/FJLdTOmz78KfMmk3RUatMWbpd
6v54G0YtAXH2oeG2K/PpaoJMIH0JtHVuf6XJo6nTg3I/RiggjRoFQ8Z4XJHXPHKtDhOm2gkQEYSS
ZuqOuRAbySc7j+5O5WzTZmF/JO74WI71XrdQWDV2+K/qymOmSMRy7VUjLyw0gx7tUu2lr5Vx0hum
oPQJViKCkZ1jg5iv+ZjCD1mVHwTQrV2teJIhpBqPJR/mHqZEQXkvcMvnZCX6GTkdDEJry3nsacfZ
mW7i4T630OKyrjmGGFCl/pqk8j2x4XM506rj8HbBYjTffhEFlVHemso5wrFZk7u6iihYNcZeZoKL
2FNMFHqKBhcFc4RXGBHC4DJ077ekecRaf0szOHhTIEKaC8O6SoZZFmt5C4cn8WxOy9FFXlqZ4apV
AZlSr6Rqr4ym3lc0xDEAKt9xAxc9hdIYLdDugRJXKKVzGDuAz8kXvNtlSzA5OycV5PxHi2+Dn8DW
3apS41EBd9vi6Ws7Cir9o8cxV7UD3o6d3TFsAqnZcrcbdv9JIPM63cGn4Nrug9x3IfjSlxghTmHk
u6VjvWZ8ASVtrC0XYBIrXyLRtHlC2tsT8ZFeTJpw2iQtcoKikJtetq+U+D4B73hlCqPlseqOy/49
7VlCGoyf+55KIQ9xJ7RgZfDBzD/T9Ms285iJEOXHRej9Pvn7i1OTf5mboH2BQbCJCxbslXkukJLW
1inWDGi6PGzISPK+3sTRj62GzVQyGYNKNaUvnP+r1osuKMUJZ3sackoQdIx4Px5CehbHGB8U0wEr
c+7wXjdajO3OIbWTHiibKpauKDIkt6MKNbQhbEuN7GORPSlBvLEbbkatPodp+bDYJzMCDSA8Vpxl
g9QPSGgDbwb1JL7KbOL3RaQrtPk56TkO5uEImu9dpxRKNTQTQN9n4W4bo9iVvoalvH0cIcxxpzSj
v2LcxJikZcFlxszsxGlRSYv4e4QiQNbIAQjb3QOT0U/AeogxwhiAR+GwA0AY+KP6F5fyaSmtdAQn
6zhUhwb/ja8p1OF1tEJ1HxiGcxwx/5egALT0ZCDX7chW4HDhuQGYqJF5RRkfkCoKQ+fS8g6XsAjd
+FTZiIMgo1SedSgaojXRM9NjSiX/NASDadeeMkN/aukFpvASlTcPkuso8q96JlDrZ4xvVtsdvFFd
yxLWIfYkjKQDbxxcDXY26MKM6SBs7dHqxxN7tnOLuSJvG4hixsoM047KuzqQMM+ldXN169YJGloF
gHR8MmfwCFlPFARNbKLeHFtyVmZb2FAv+Cj2CUKJrt2ODEZtmkjHJ1uqhvfE5lJ7ZKZX+ua2NOqX
dJj2w7/KdHcuBiBsuAfH8Pmos2nfOksimPxQPrOYmW3N6yj2Pj1JYTWnWK+gcZjbRN7T0XtLp+rS
mP7KWr4fuMiWd7S915CyctTnm7s4ZZadDq+Hx3yLrUmpdTfNG4Lce4+rnTX/5lOx7dlWODEQhrT4
TVX5bPLwa7gbePEo1Q9CQElBGx2DuMmmdjeJGQ21OuodAq1O+wdT9QGgUqfFT1qGIYwwLV2hoQGD
qffJvrcQ1fb5tcudvc4yOkK2igHkUjGndCpUuWy9Uz6fZmvG2nM8ACCy+11vGdjBsARZObL8eK2X
D4ViZtjmWyxI7LngIxx1LgHzNxoWvMTKpDV3CJ/P0hc8hB5p5VkNoQiPihvGz/7g79q+ufb1P/LA
12bMq0970MDb6bODwfwroqI1u8eubm7Am+lG1cZpYaLoOhFo063Q0/d+vkkG9ZXxK9VLFjvwarJF
h8CZujPi+thZHdy4Go3CiECW+xo9r8jqfUlfktXRD0E2XLJwdYr5LZqvbiF+bbkFfL3Lkxl12Kvd
WwDLUSx/I9AAIBQ+zLkC9xz+pNBPKvlRFmQ2dFfsyTF6xD4pbzF80hMT+n0XFeu0QXe/pZEq8UAn
9eug34FLAVhlXYP6yIg+3GlpuKKN861l3U4B/RHoyqJckR3L761/UvJ9NtToGB8x+EAPx/tYMuos
mIcyx2bnx1V0JRxnPWjTCuVeYXUMtz9JUyQt9NOo8JWm7ptwIWlO7zL8bUs96Gicw45gru+sHnea
oqgW4pEqlYQGNhrlwXXeEGptZcWa30dDTNlbZedK3mc3f9Scp8HTvjTnIR/VhsX9KlIIY9y/rLTP
kGpWuCvrJvoqkckaKt2IWgMmDFhbG1YTh1Q4/xlc82N+sEe0O0B7KLd3jfU3xRquU+3gYKMrjBez
egZYCcVPQwkbgmdkWQvaESYR8sLq0NOHwl1DfU7IC+v5HieI31wXm5tDArrJYRajXc6LcutN8Oja
9Cs2oNEXw2MRpWvbRVjEAkKrt+HASoGkj9x5aktuN+/BzO374lsqGySp7NxHkBCiard20uzBwBzH
37AGVKkAbyQjechYEpQtA4GMbsUyEu6MtUXKdcgiwahv+JcAyqDXw4ss/QxlIYhyiIL7tL8I6yBf
WLRoFKD5vr/zk4azOI3XEVewmz4k+R0hOPJTrbEZx7yG8S3tAeH9CCZupBxaT4P/HPe3ed4N2TmJ
8bsF7qdfLTCujwphnpLsPY1mo0lOuiP0woPJSeP8GaO/tdivWxD8W24sbzr3ulo7IJb7lmfrFifL
st5/ckoGUmNGsDgff3pqLH8Hfu/ktcyT7B/kADw86O99ygPNXPWSoWTr3HmnqI973qt4R7oAA5r2
ZvV/pSZQbVws7jSYWPQe5kusx/1qkDciFbqoPblc6M2IVXZYG9qti+vt2GlXj8yoFweIR2a8RMw1
p8I9oNV3iyPAxSAlxCgbT5KVY8FK1Lt2/O6jHP8Js9CI7jTaWzV+FhGcM22MrsgkyHkFVeYo6a+6
IT31kzSOSaxSvh+6lBI5HvQuqnYXQcKU2xuBgqWfpu414ifBW8t4HjLUpAIyX304Qeg4srQw9vpQ
Prs+2mHRJMGcyfI2R624o6oLwlnC3sBys7HTmgTQTIeUaHkWK1nmI60O7SrDJR54SArQr6w1v9z4
LQruIrfx+8PGmgBvvYh6h+e1AwDOidB6rkGia3QlqWa6jVDaOLI1KwniqPnqUN6xeS/eDT2ct619
gK2TbMPY/GMnROBZmV5KqNQc+NFRgEc/h5AUWd75dI0A11E3HBMAX6cOfBoS8bq+xJpdkEPR5qx1
aHPNsI/ebHJKAX7g8f3v/7YuyLHEr1GGLn8Xb8BeTyfzkeyG4hldu0Nl3yKe+ZdWaAF08hhvoJ+c
U9ZZaKK1kvfHZg5mL5EdblfeM/qUA74Y4R1jvXZuXgaNq+vmdFvaM2Jlp9KDuZtJUp98JhilZ58Y
Af8k1gQ9zvQ+dVIaKK8GbyNMoZ3aOgaCmM3RuiGNAr6YnsJCaezvgbjAU8dq6eRX6q8ElLltlSgC
paeIR+cBlye0Jtxf/riXNV3EZMztfpjY5Y1+b+99t3jwx6nhN7VhlHpRuO1tkPyqQZFioG70FyhA
39cNqluZnZw2rXE61C6TF1M75kpp/AH7uzTHakuKa5DEAB7jZTYnPNCqeTcZxygvnb0ER5cVmnNy
8S5MCnJy5dqnApksj2H7QNhdhdkX/yT1KOiZZLgBHfaOnWT6HYoxofYwrF0RR8k5Tq72MOunSr0m
nlOfQTAaKkE1Y5oKfytzMr0Eik0MJ3OHcEb6pprmUEZ7aHK4gTAbba2y/fSTHrwqF66Tgo20okSu
PYcHW7CLfJjVnQ/OPgm5HpNEHmYeYAidEPUNj8Ezqqc8L+2LLf7gm3CIVfUHMvMZBYz20ALfpASM
2Owpw9vPLtcQ5qDLjGln1raZHv4bRQ0Hk0BoL66HY2xlHOV19ZkgtbpIkvv0WRaHyKl+h4mJPHpt
iEFhcmpH7ei4mPycsKk2qWFtStirG1pVxmpanu26oj9ytT11EHG0EGZGLFidxX0Wn1jswbwBg+Ob
4auaKtycmaKvrRejjZp8VFG7OVThvtOo2Cvr1Mw2bHtcb2zibVRYRUhlMCKEANc3ztkiK4RqEMv8
EOORwfY1XPBJY3iiZ2gOMmcOZpXLuD3BbDi4GDtyX2ARYRM/VUukor4VYgqxvtwidpV71wC/U7gf
3ULx9hYLozU3z7bWLCid3tyNTfvimZjZyIa7QfdjbVCNAs5xaREA/NJCxz70DsJNBoy7Kme8VoFf
bCowepF1yZWY9rXNBMnsIcXCgSc3gVuUhAvOqoJwW1MDkDrPVEWOAhIxAjiFZrpl9wYOdYpHpnY6
MtAELXmDKjO0QvnmUNDsRWwHw2KETRTNXlYkS6gHq9toJPAtX0QwHMkiVvHWHQx16+O2vyEr/mfJ
NDvMoDmi0rgUEo5L0U8JVipUXglXlpc/zDwMK3Ra/rqYkfG2CVxBv/L+2QYnehbrS+cYUSoVhOkU
LrRq4EOsZJ3ldMifpSpewbax2cQ238Tk5nrGgP/ejQnv0IY3I04dmO2Z2PrqmTDi5mrGya+VWclO
4C1F1aq5QatsgGwZgwpRAQFQibufMK68ZJgPfcIRA0OrcJsmzqOvsUQzl5FF578mrXQ2hqV+mrxn
H90LwnT2iF+LtZnpdiCQjpUF/n1QZcl2JPWD2snn9S2UthG59kNiA+MCAy8hsIoEZT2ClHYSAGFD
iGyT6b0bqsMuBGT8EDp4Yxn1rdKjBpTrzCA9kIoFjl8CObQ648WKHVwZ/jCubDH+6IkJMS4pHdTc
5ctME0YC6gDViO+qjOROmy8EpKbroUaqB6UJFza5P6byseHX0En/Y9qXigDAePzyWjfHNE57Ik3k
q8ViDp2r4WdQ0f9TZ1P9b4xG7xjqo7OrZ/dBH7Ps6DqgbDWVnjVJqBoJBJsJePgqmWH59izgqIxx
catpOECDPE0Mvc4NYoQQdUjYiqeY0ffBJ71SEkG6qwH1rKxvzEveannGm3D4yTT9n1bpRzMCL+y1
Tn2Y2VFnaIXI5H1C+mFn8MljFzOQo02PiMqsu998TpGxZ45nYf6E+RaN9Gwq1p1VasgNTqwB6qMM
N81iXo9GriZV7HSzc4DdiSPfmdj4oswDjzl711TXsG5QrXO5bFzW54ZJ7xIXipgreMzJgCwY6plF
IyD7Y+zAvigQrbnp7G+j3IcNb2k4ygHHmFlWkZMwtuskG1axUx2Xh/w622C7NAZbqNJa3H+PjWZG
ew1Fm1sD968yDt9cO6MG/fDcmtFy7q/nqM4vjCL7tenfEt/OT40espCcmgbDAukeUsBK0N6c0ToW
ZeVht3K5C6JuB6aZVkBTG38aQpBzRU1XKz0MIgrKpmvQhldom3xXdIfcRyvYfXa1a12sipyaFsVa
6NbXxjNS3MoUZtxPVcACqmAeH0WbXKu1YxEmH7be4/TNOTkTbbGLVQZ8PFY5cuw+4677y22XCrq0
AAKX7V5MVBYaDqQNyPXMAEfW+u2xiFBp61GbbHz6fauM460wnd86ct9SaWz42/GaM9/bhQLVW17o
uDhZz+Ii/cilN5zmzntEgGdjX4M36ng+iHWbd0n1Dj5EFIB+w1/vWF+S6svliZPRCm1n1WQjuApo
HPhUcMt7Xkv/Fzc/DJTuRFoDUBoje68KrGuZVlswF9yamSIO1xgC6b8J9tbiqZEFEsk4Gx56VXe7
ODOe2zqzLyWRCiBuEMLCyxaMhNgxPqDLv4C2Nl/CiM3rYANAVq31DZNKP1Qt7vJxjvzLvMiwB5oH
uzf2eR2aJxuVDuHKw7lGebK2+OeJa5m6/cS9iSy5eAVKWGwbmL840qKbaCA/ztnMV1PD0zXab+Fr
7xGRwdCpyVGuGokegjmkbMZtY+LfIFFXrZhbAJlWHpD8BKowPXPb290jW4eDTiAWFib/GKcA+M0E
2hftPuhZWsegKZwBvvKobaVnL/A28yzQhLBp7VZQY+ikXf3AR4j4rGNN7iYJkMjCiQNnDHG8Zjw9
wH4xAFo3nfnJKsmTbMHPFls9v8mmtl6kB5OtArCaGFq6mSh/3jPxGdvj+MHoXiNVIBAV8jOZ982x
K1FLWIbxiingqaGuvM1ZcrTpHa6A8a9sfvotpdoLanmS3Ax0WFXLT1RP7nZ2UAMA5gaa57gtr5bD
DqC99GZ1nm3sFBP41bUrHJ1eNDdRRWvMY8PZ/ISp+jVOb303OpcudbuA2r1ujJ9yLMRlQsSg26wv
bRFdoEe0Jxsil+40yK0rB+gHjUEyJhfXY/lo5/5JF9pHOKLao8lklqgvhgT/ZVLFMiIcoCtO2SNj
Hgabojm7TggXEV4csHX/WEfi0BMTSzPON2bk3ERDZp7GsctubFrXjRZ+1JDV0eNsZgeW3gCdatX7
GjrnBLUcHDa/95lWkIr3QDI6Cvck+hiGsDj7051kwggdyRKM4jJpKmjI08w3Akt2OGe1uD8kXh5Y
ILHQeZ0xC8Dx0fsPDPCHKcnNbRtOP6XQ7J2bnHpSrkoSNpvOM1fKdlirl+qPeBU8LQlTph6db+kg
2UkUyl++PuAQRnMuYK7inQyHdWbKz8GzaDCqENBZ9Gl40wt3566lGd87E2fXoECimR3hb0aZID7v
4JcaPQbXoa21i2RrWI7ZCOPaOeRy4sRC1Cu8+cnRK/9WjEYALtHlAp8A8XYM8wGWEPlE1RKVEhET
XCsEvvmhUN6ijUg+YhWZNxeBU63FANukPu3xrkEoMYfXusOUmVjAZcpF5+jp48FLAe+WXjHs2Un8
dIKBPgIRMNWp7gQZ5h49bh/ZAAJNAhS5H/ii8eAXrdud3VBtzYQfl/CBi6UMtZuVnaL29ZHQpPW0
14qQ2GHXZGFi/4+682iSFcnS9l8Z6/XQhhZm07MICEKl1pkbLCUi0Bp+/fdwa6wrkhudMV2z+qyr
F1V5bx4cHMf9nPc8L3s+pjLma6KySpvIzeVb1O4oSNDALvbF/g2hOBV6wcJiLrEuS21/i2G1bCss
MjjNY0/dliLIwB4CoGyUzcq0tA9ZK0ljBin89sI6w/vWwL9u7xS9PDq9jt0D2cydr9T5c4gmb28V
JYeAOEMEYF3JgkAv/KYXaHKoa3AwI55MfYmikEysE/I+L5J0Ilftgy9cjmCXRIiURgNmb083btdV
KwPdXaGoF3lfPYi+gLtPHlzrKtrEva9ScEazWxt992hC2q/hwHY+9RQOQfhaSFVPu1XQuWilae9N
y7OqQb8i69VGGvWvEoKb4490tZPYcXyrbfGy5KjS982itwp5yXkGGWe064Ya9k6QXQCF9IAsrPaD
RpMLPZt0ur/j3WXBMsx2zBPF/U8RzwI8flp/GUg3kmCc5bQn0jrnlDQYOcZYo4sJt2rZdG7HKrnO
kJdVUNodf0BICW+mdtAh93Y8Wuv/zOJIBqqjjg6cg9CpLDYVuQHEWgNTrqO/pSO1NlBL78PnVLjJ
PYQpWVhhQCjfWZ7erX+Zl062qn+a+s5clWf/+t+o4/hn7sz6zb71/ycfZgv/43/t37pqPkEcfQ6H
Bq7T3/jDwFWQ/y5pugbOQxHZSmmi9U8HV36kG7TpAOfTdL7TJG3+aeGqWn83FMMwSLSIms5P/7Rw
5Ucqfwf/VlGWVV201H/HwlX67n+O25um08dg6JpkQONlR/TdglmQI00OYprt4WC6o4P+a53YMPQu
Ose3gdc40R8uwN/mx6HpM1fO/nTws3TytP4toDUzXO9M8DjdSEAvf5fJyqT+pZHjAGsuDp7C1R+/
8TAON+/HOJNz7YEzLZZJYo2BLo1vwnNHmTr2btpqVZSFgyEU0qeLn8Mpk1f1b+PC/ss0dJZSHvb3
eE0nd3CBGZdya93SGr1EnOnQe3uub5uVcSm5lE62446+O5uk8Fd507lsksl3L8b1njtOrdUuXwSn
OXEf8Az/8bqm+3RwHwxTFUQw8lyX+jVK90L8iBX1z2OXjj7Tg7HPJ1FR5l2tEQMV5nK/PkcJZLOF
hzOxbJdIfq6T29T2Tkyk6Zf+cMP12UQCOqCkZFRRuIw6OWH2/MiKccDDVlAq7vNo4/lnJ8bJa3wk
pKrJim5IkirPnzEaqDiPAQK3Ls1HNtWQJQ2dK2uVOfSnPp+IdnxG/Rlt9uR0OJJdQUFxIV6PT+Wm
WiGTeweCvOTsuN2jNPlL8QxLs/Bitwxrup6DmTJkJf0iwa/RKVj3rTEoWua73gZQi4rFWuYrw/k5
5NHFR/4z4vTzw4iDEcQVFuf4o3+xH0e+fOKtPDr5FfzqJM2SdW0y1j4MwMfQHwwDXqCUvHR06JvD
h0U96OdRnAiizCciufVGDwzeMPOSPiovvWuD7c8hpKNz4c+BKLPVTB96cZ+WDKRail8qi7Tnemt9
Idm+HSzDS3P5c7yjD+Yg3PQiHDyYrC0VMQsZkhWCJqZjLzsxIPnoq2TpumFJMmQjbTbZ+lAfyDnz
6OXVgA/doj5LbiA+XNGTtkLECN3+frTRxrmsiiuIWns3dJSrn0d59MEdXMNs+o2cQ+AyM+G9ASQ4
XLf8co9Y+Ocg8q9J9ttCdRBmuoyDmynpnpb00+poQKgwQAvu97eNfDdOCj5c2izrJshajDmV3b7F
5FDcGc3OtB6Rhnq0OEABKSZuEBIEgT5NRKhCayAZf/asCieLdYTBeI4BXkklI/IRn7JFLxBaY7I1
0uNLa9R+f56I26FYCdarWgAnGR8ECH0SrYpIxdDDkPYOa8SK+6cm+oypdCaTjMV8VTzUZGe67lbW
VYovIyXivHMbDr8drWQVOSf5q5ff6MHIirOaxHNCkXfPL2rfijpwIM9H9VcWP0IXIQfmeMmbUtzF
kxkY9KrA57h6l+ro8x4nNpTqvfi02bX1Ixw3YTzz9+tEHZb68CRReYr7DyCJdF4usPu0FWB/kXq3
F7ed+eBb95ZxV/muLoPvrzsyZS81zrYKKG4j4C8whVv9oaYmrw0var6OlAvfujb0zdT6hL+DTlpG
AuQDPdxPbswJWU2HgAelOPrQkrMeSUIzSabO4hJ/6+glhM8mYXnCoZw61rJpPluK6/U5OjO6jnG1
rJeIpNc9IK5ARe1OXoabH1Ewb8azSnkka17UXBdetuGLRnEL6e2ixmGz8jUYmegPmStNdO+Fl4F6
g1dshnUKTDY6WJimj16Q0wty1mIMKI30dcDLhPo7soegy6SWOX0UrNl1sABu243vU8+g2n3tEbOO
SAQCCbemwunhCk7Z5/hFid6xlNWodXv0Mvacf1ah/6WLV7q/7qjZZZSKUJWhT9gDzuk3sQmFA58w
WJpCdFELr1F+noudIwxohEzPruHBRGa7NbSzkPeJA7Za0ugAvoy+yHq41chzGflCpOIihCc+YfK0
DP70qk0blYNXTd3n0eSwzm72BYctf8030/HOgofwHtu7+Att4IW4CB3TDjYTosMNMJY59b5Py/1P
1zDbJHRpRBI15Bq67WBzP+3qnKwGJYgUpFnE9m+0pWW0hcBvI23aIAexUvfEmnN0/T5YcmZbB1Sk
SZorXEP9TnOVTc6Jb3n/1C0DO3XMZ3q9qZU641Kz9072Ji6EVcIO5tRWXzl2GRbnG4lzj6Zpvx7X
wePomn7UepOvVu7HZH2fCuMuK+9RXy/Gka6LcVEWzx6ymsi6p4u6QA/YFZMwU7gVqP561iUiOFy0
bG3fuTkdz0l5JRg4X8P2RRHUGFsru/ZwRLXutJg6eDWwProVBfmu3vx8R499Kg5HMvsg5kBJ6N1m
JCEVwLyrqNDfc9w+MXekY3vawzCzr+Ked7ITsU/j0M5r/SUusSp9wNbNQaW06ZeFK19ie+MW7unt
39ERqqphyoamqRxgvr86XU7yVVKxcmrEc1hCOvUPDYnpz7fx6EnBOogye0HHJEnEziSKcdkt5WWx
Ql0nLfkInnuXrB+LYdft0JqcmonHB8fhE4UGG0Fjdl+FGJVI+iustQ6UF/RLCnmln8emHp3t6p9B
ZtsJT4n6oVcYWx00Tj8CKadd2hzere4xnFDV2tb3nhL6NUZzY5TwVJLnhM+uThd7VT1ASEGMUdqB
+FHzeWukS7O6McxrmVaRMNLPxC66xetHLPH10vaQFQMAg4Ib0RRpYYSW11m6GFMQmiOF8/BRFO5B
967aMmKZhRovjZAuHjvp/udBS6fu7GzapAi59b5h0OqKptslLH12EAt8U6K3cgn+2ZG6NdBa5cTN
Phl3NpHysLKCbiBu78ZsRLBP5EBW2QKKGVt7obEWgtvad6QTW8aTcWeru5QBWRIy4qJlAkPFSuZA
vt3208LefpmoUV14iLb18fN9PnWbZwu6AX0IBiSA0bG81tQVZOcyu/kLIXTJYptEXklSZ08yHzOh
lQNCSIgKcWdhG/dYi/mJB3d0IGz6VVm1FAPW6fdlRrASbz9GREmtjY4WhtakPUzCvzCUgyCzyQHu
w9ybSB9Q1l/t62cqfUn9F06WnJH/OY7ZPIBvklIwne5Wfr4vaAnfFc3u51FI00Od7yQsk94wUyVT
CM7s+72K6qJvW4UY1XJYUvBawmo6p1zMVmbRON5CPgu2GHg4NPrly59jT5c/C61IooxQWNOwjvuV
7Tr4ckM9HiTdR0Lq02Ype+vcuKzS56CAP9Gd+LRK8olYs3UzS0rJ12JiVUu27VTedrzNUGcW/7sE
5Ml4syk4kC0QoimeuG3SpeL4W2tJQyJqfHZDpxNwx87u3Eu66RWNZ6mLs7N7B4wUh1CWDBohz8oN
ViDAnxa0iW7bV8Q3TvL487M78op9izfd78NnR/ECZBM1/xbENR3cKH+cnmTcz1GOz5A/RzWbnFXV
6f7QchejjFYrzzWoHULFopy2ysK7n2Md2RZ9G9FshkhDm4foUjs+MlMeLFk1brVJXOPETDx2fPgW
Zz4zEtYrb7pz0/ardyjyroK76RSRkJPADGPdOOkFyJLllHeRd6cycNMwfn/p/ryls2XLCwbTMGSG
2cBA1Z4a68RtPP77WZYs6hGaZcwmojJ08MREfn8t0Vx6kcqnFqzpmf8+gD8DzGaeJg1+4E8DwPl1
qXLU6On7sWnzXcVrUK2r/vnneSEdOe/xwP4MOJuEGmQrj+8W2/JXhMQ0BK/DFS2ICL/Zof+lDKki
SQrfRsovKvDN729W3hhlCNoNaN3mvHeo/K9uhKVyXW3iLYB0++fBHX2ND4LNPvkZ2gkf4UVP4/sO
CCyw07Wppyfe4mPfmG9Dml69g8VCsfwmHKVpP+MoT/4D3kFuBSeXx8amfBVcKKvRLq6mh6c5f2F8
xq/KmMhmQJ/NRrFSkelVRG7bVUJKpkEDfWIlPLpGHYSYzUdyW4i6pudlpDivXfVRwWq1GkIINOOJ
G3n0aR2Ems3EboDAgvs1GzRjBbRNw5qavt6f79jR4ZiSqasWVuSUmb4/q2iQBADr056jxb6MtA4w
UBJMNHoh1fg51PGP1kGs2ezzxaSnR55YNOYu+7v9NpeWxku7bDYYliKJ5UxyYr4f/y4fhJxNRbOj
0Q5IFbDWwPZWuQtRHSsPlg/ZrVe0kL79PMSjT+yf4Si1fr+b5rDPgNkQTkYGDxFW7W/L/ETFSBZ/
fmbG/OMvYSGNkxFRMOmi8wP1YnkXxA8l/QdA6eKKltxAXSNAqAYNejL7n5xsLWxz86ESLhLx2aP7
Fhf6oFvDS5dpxsirpwLBpgm4xVPOuxrHGvm6lNhcBFBh6OqkEcGdcsZ5dd6XHjKfpdJ8WdEbglF4
DiR72OzEX0FKG6yArZP4TN/NQoru6TbDLfgyth6GiD4J9Hk06Nu19ibQgd9piu2313hA0h8e2ZGC
dYMRvoZi/aABR+i0Ytkkn6lBCnZIHNHQXV99bvQ3mYZmBQzfXpMAQpEeLM+yAcw3Gd9a26r8+TTn
7/T4bAcXo3eT4AEnvaklpB98X+9V4Vb1v0i2VM01pI2w7WxQ4nR+DYCAihZ55EZEedFUTwmZX/TE
TgNtKJswtuZFnvHx8R5rb+cHV3HxgptUXoU2qM8QXA7ZGyW600zMoS8iZStGD3nhitnrLwvUJy08
z5DM4mWJaByCWGfeUK53G8+41hHhtHhRIawDs4e5kGHTjVgEO8O4DaETaPj1CBGugcF7KHuLLpms
59WzDg+5RPzqm22WiDSb3YXeHbxYBL/0D4ePkQWRCP5lN6areqLHZO8lS35P4y7aELhhxjJuz0zo
wT7+mOpHRk5aC289H51r5I7qk+RdZNnaTHEgXZfmRuiuSeH74D5i67Erl0Z9ZQZID2Gd+Jdxfilo
V754JdR3RXOhheuSj6iPFwG815oup3DT0F/t5x9yd6mMNbYrOswYdJBq5Yj6XzivqRKHDCpBJh/X
X3nEg49QJ3YyChm6D+Lh1vPWsb4bo1MH9yNbhW8xZns7Pc8Lc/wV48xbNSvm0pm1qu3cTu1TX+5j
i+e3WLONHD3kcpjIjKeze2d0YgcjYrteQFDawJd2ssefV7Lp1822Xd/Czb4LXqBh2J4SLte/6hSF
bOQW5Y2pv/wc5siCCXxclDi3y1Tt9NkdDPEmaUmD4tLsbcd8DWKpzt2fQxxZLVVJVYhADoI91mwk
VqsHcVcRYigeIo64/WuFNq0KsDg5MR+ODmaKoGgWB755ulPQFRXC/557hu4sM8iPYyVr0nz984CO
hFGkg4/MbAcSJPg2J/vpM2rcmxBwjOQ2yE7cNGn6Us2e/7cgs72HJsVRDwNkyhPUZ7nbrgsH0fYC
nNH659FMX+CfAk0HjIP3VNPwvNUbAkWb6VS0X5VLYVWumhNhjr0/3wY0m2lB5Yvw5n4NaMwW7V3s
4PAEf8lWtt4OQZ6jffw8sFOPafbCVjyarvUJKPeXrej2+Xt/amofvXcWK5wMbVg35xuBzNLavTGt
CRgkb7R1v67c5gxPoRMbt6MjOQgzm3B6NgSe1hEmBH5ajjdtf0mT+1+4WwcxZvMtKKlnVw0xtOy8
58OGtlk5EeLIQoAd7p93azbTGq/GG7QnhAzEqQx2/fCSkLGvxgtoNac2ntP1/jatD4LNppuctuhE
puY36VJdTRM7vA/tfDm4wTpxfLc4Mb1PPaLZZCviGka6RLhcF2xBTuzJvbsZT9zBY7UkPqj6JBI0
TU0xZjv4Vh+9mk5tRkXxrYC7V5gtjZNUZ0d12XBKaS8i+TVSrpuJsQqUo9PfMixgC39Ypt2DNeZO
gN9RKpy4sGMvwuF1TT8/WEQULck73FdJzqZAtEFli9dBeZdSKcW0qqFCrZySwB2rOh3eCnO21Vdz
2nkow/Pl2rROe1bcgPM/b3fs2+z8dTgrLnM7OteXP78l02OczypZVkTKsIoukzb4Pk4rM0y/kOC1
joGJseiNUaGirs/K7MQZY3oV5nE0if+pvzYBc9lWq1ngVRXi1HRa1ZedfvnzOI49LwSsGiQhTTRE
Y/YqdmrS5rE8eX1sp3ejXmsr1S1Xp5JfR+frYZzZW6gMYp2FA3GAgbmlU+2md9Fi4zRlS4EKeS6F
cxvV+c5bJicyV0fv4cEYZ69kPWLknHSTO45532TXlXrilZePBdBljX2GZmgSZ/fvkwFRRCpnyhTg
0lz1T5ILB2HjrUg+L03H29SL6GG8AT2+khehq67hWD377qkT9rEneXARxuw1qBXcDtDsT9+G1yz/
DKQz/BsdzQIygmqH7kC7hMfy8+w5VjBj+v9z5POkoxSVrZUkk43fVl8hRVhOCi9hab1iQL2gH+qx
W8vnP8eUj62whzFnH0EMx6osVhlocKZfi0TsXlM3uC0/uvNsJV/RF7DpHM0ez0FVIXKOb+Ilnd/B
9pSM7mh+8vBCZmtALaBrLqfBD3bLQQBD2Ddt2U8CzqtTe7Nj6RNVkizWemj5ujTPpwH+b8UgZA/D
Hv0isN4041VH92xq8ZlH0SZQ7zKMJ2BQNAG0WtzPfr7pRybX4SFkLrUkOTWopsFXbdjW5OjrHeQu
5rG2+TnMkUd7GGYutrT8cpQEhTCW/1qDtVW6V119/b/FmGUmIwxUqm4aSpKsG+ikRvzIZHJ+DnJM
AfltJLNJWibxKMAQYF2dKucr0aYleZvfIRFDO40G3xFuPDcLF/1Xs0kcenmyy1Nr7pFP1LdLmE1P
QRsyJemYMi0lX5DMdlu+9TihSvWJVeDoU9NoZrBogpA4dn1f/prOw5RJ4ZuvlNtwXfmf1alN1fHp
r1FWRr3Cke638nUZR7BjCYEocLQVhzZPamweWSuqesP6L6jPVd4xSSLnq+iaMTupGl2hxvuMkyqO
P5QdyjV0XRdPx+XPs0Q6shEmDoVyVDOSosx3EVql7/diz7A6W3k3UmqIxlPu+ssU8yZEmsNyUpPl
271Dx3vyV57aQezZl9+3dKssWmJnClo1BTllt4zB2/08xKNz4yDK9POD/aCu5DlHFqKk3hakkShf
tNX9/y3E7PNe+JI4jCYhdAjMQvPQNE/75kRC4cgX/tuDmk0IWq16D4dAYlTvUO9DNto/D+JUgNl+
3hwKuu1rAsTZs0Lj83iymja9hbOd5LchzDYpsTXWRdQQQV5JLmyncwEh7kJZ1a947q3jlVmdGBI1
xyMhOQyItEcZmqjOc0pqElmVKLIzN8Grjbi7a1dJd1/DBWnzF1yFDP8et0grJ02OO6Me3LXRTR/f
aP1tUV6UPlXavQ2lRabl39Lv94qBKdJXLX1EeeAYNCHTC0t/nN3Qa6eMt6oCdRhAQtAFZDHrRS49
tFCiBGurgQWBF55dySAYK5LS0tUkgxGa830gL3ogTtJAk6pBVhfP56CwsH+81VHxWqAIreg+NjYl
jq/+eUV5v9Tv/fxB3zvWpJrY5jC7uvyj2z/jnQYQA15GfynmA1Bo9AbNYxDT2Hc5RrojaV8eXoAm
PF1Tpvqs3qXQIQzVcCjXxk3iBA1Gc5zLSnjdwbUIJzjRrofoAiGYj/EUzJs8wUB8aNZCTdYR5LyA
m1TgGbB/oeLdYKvoJn273hsZtNKvav/oFYBQab4a9WpR4LpJ23C+FoZzAyqL0e/we8p9vLStyPGD
HF+8+G4IoZRg+olrjMRxfGBFskDamndFciVU720h4zFpLlRqHT0tjdE1PRFC/SqUd9jd29bUhVvs
Rv9dVK8B99fNeYc3gMb90zHrEFc0hoI+A7xTNniwhDQL46NqogPXQeF1jhTBxcFTvvWwOzxvA/+S
viQIvcW6wFVF9fFNFPVbUaRyidoegoANDnSZSJkdtsaiBoEvNfGZnwdXoTk5PSvLSTZuQeQcE8oC
0n0mXUam27YYveGL2N4UReNCNoPWBisMhbWlXcAmz5H4SdFNAlegK3YWqSla80dJtyMKO1PjelOg
ZolM6o0CC3NhK/JUa8CQNv2MrW2nwDCdBvFWVy3avbuJ5hKJ4043qM9YS2/vSPTjRuXtHlV2m99q
xpNKph8Q5sMgCOu0fC5x1tPNdYrhWOrJ5x72NZJ42bOPNcCiFUlu65ToiqAC5BdvsIW+Mcvypa0U
twXKoAom3QXyRku9jYp/ui/i440vckj/Q1V/dY22LDtMMg3PKbAHMBpM16cW09p3uhZfdryvgEws
rF5b+j56Pyt3JemtBSEmnGX7FFCsj1lzTIP8ja+AdVTcMldXGBVfJ4pgN0Lt6M2dgfNgknurQUbz
HywADLh0sFpGvRCh/g+WOxQQ78dnKC52iiRfBIxnCuGS7llszMCkNB/l4PGbbzXPgnP/oOQZlQog
rrBiQRbhPBQtDA0EZXnWshXuS96J0V8ZEvxVxafQBJmwqV4TbExxi3PBtCyM/S3YTXxg0buDHmiw
VtO919rDdsK7EepbeWzpNk8XhXFWyDAYdmG+ketugRMW85L2d/9e2z9kMFAKQ1rnpeZKhg/dXLTr
xLhvc/5bEtzgaedYVeq2An0vVbAYVWNheJsur9a4viOOr9wCg2cBcIiVwyXKu4uhV10t7Z0yxj0N
WmEJGRpIc19R8JOQkLbQ95T+gWb9Rdl+ga2EmFhBsnje41SlZt2uhyHbpmfAS0A5GRsOg7eygrEj
voe1Qu2NTGuOrfYehFUr+CsFb4ygeoshSYWeQDfDc88czbWXNAXlCOK0pEC57vydD35T91bhcEVr
8bnvI9eG5RclXFJ0YSrXo+rbnXqu0f+eOx3tL4HC/2EilmqIl8ddAJBbHUAVwXpMVDSwER3a7IiD
m1Avbb29CTWoy8vMLKauf3xwWKTOxm4XaWscQRcWPQqh8WyW55UC65dci4IlsUyPegQfIqJthdR7
EV+0zLsu+dSit8L4TNtmam5gIb2RMn8lBB+VtR6gy6pg0mX6IVTl2oJTjuGPQl94B/LawJhoSJ5l
9Xwyzga/3tdPlak7hnazF2sAnNClmuukXlbDe5ZPJqMuUgBBLTAn34zRG98+2zI/x/hiX/p2rl3o
HtYdveY0mADLCvAI+aYBndlbw0KPAqfPr1WMSGPlIyyvMvnegEJg3fXJbQISCJQ5xdlw0cpOvr9I
0o9M2QbKrVA6AQZEYH9hnjXxtoZn31614zryH6VwN0F2WSZE/XpQcJe/FQFCD/lXxOSTk51MRz9W
cItgvChCJDz+TgxxNW4dSfxSYAZ7vFxGECzQEBcKwOhap5HpU/XPW+uhRDznuYO2a8Jwmaofiacs
MZ3NaeBRwDPUWILDzq4HDz9TUn1LOpHk7qHmmyNED4YFRAyHV/mzV25z/rjoXTXULYXso8FVOObm
Kg/CEIGUefPyHOrx2lPOxhC6QX45ERaLs0EAVHLd90+q2SwKbKMYkt+e0q7+2mzPN0iyZNFHKKqm
ifvu962qMmZDVjXsVqKz1hmWlhtu/U8gT67ssO76JxsoTgac7cCTyAjkuiJgS9FAtsFxOlN3NuYt
D5mb2qcSRMfOg6jj6SzVUSX8Js5NAiPqu5R0RaS/iOOFbVfiiaP1sU0swB2dG6ihxddnu+S8U4Eu
imRmtA5y/kVTrX7eJB87TNAwT1M7PfP0yc+O7qoleYEXYV6uSOwIM2yWio+kFE4cWeQjFTf1MIz8
fSKYhQmhqiT9EOv6EpjzsoSvLmc3SX41MgNpScMHK4nvc8BMyhCvTTA04EycAW80QxXW0B19vv8Z
Unl0/X/sqv8tBMO/5Ct8ozBc5p/pbV1+ftbnr/mc1zDFY6UaytAPahAP/xPfea1fv/0LR82wHq7B
IAw3n1UT1//9X3/AAKY/+b/94X98/votd0P++Y+/vWdNWk+/zQ+z9JCrYPI4/zWJwX0ts8//2FTx
a/pRzf/a/+AY9L/LlEI4TpsmPafkyXhy3WdV/+NvgvF33eI8b7HFMjmOShbHnzQr6+Aff9PlvyuW
OhXuOKgYzLkqgwrPf5f+rvADMvzQGVkRZPPfYjHMZxVehEitVUnEc50C+1zftUdB3CQKLhQBqeGp
jlu51qpF+nSqIDJ/C+eBZkdJLQV7YskEYn+rhu+Srp042EmnIsyOkqmSdnGhE6H46pCu525ho7D6
0JbKqtrIO01YnOol/y3R/H1QylzPJRmKKSgmISfxqbyk5sWGwTHvpjYUTiDRIlr6rnyiDWAax+EX
YR50tt7QDASWqcAbZ9iWm/223nW0Z52u6qIB/i2QJdKZJYuSoh0pH+OH0KW5GEt2xX5Qg/AqZask
WeXGNjSqZaG167zLl2IluWHis7X6gD+3adrXRDSWiWyO+I8HdsV+uGQHENOYlGWvWfEOHcyeOnnN
xFjo0IkEGmbbSrfH4b2VisdeYBNdh47k5UvJw3PggTP3om/tEDfzvhw33ggXOYpSVGxPEscdqrOr
MZWv+whAjoQGzVe2esunGmrYUsQiJDBwF1M3Vb/rlGolZOaFJpiI36xNXl6LkvrBFaDdlUAqjng5
Q4kfiI5tFlZNceGtsuwdJiftqMpmX5rYQNaTX4atK09h9T4Ka63Zpjmdu7mNobebi3cSxOT6TeQw
CSYiV0CRWeeKvzHULeT+RZlN7tPVuReNwC8rVw6fyvpTCmitDy+VHqzakC/b+quqcFHT3zWaFXP2
Kg32uDm3yhrOVGU5dbV6LoKZhaQVdF5dl+J7GCI3LdexSXtnpDgG/bhBmlx5wS21pnNxfKn2OwRw
bXlN+WX05G3dPnlWsNatL1opHb0s4DKFa2zFVOMi7lZjzuei2lSTmaf42eAjEO9H4PVXWAZJ6UMl
5TSRQQhC1afBMqvUdMVh32mLW4sjqiTgv/VZ+auR66iK6EXPzTOtNDZ4u3JeKLbpuAHNHkLTT03F
HXGvyHBsNvELqBDaGREAWWEL+sv2vbOxSd0Qs52CS6pxA20UvAgsoGO4HbcjLu50rHkaSY+8hrtV
jxtRD9w4Ay6DEYcnjk+SeC0o61J+AO3p5K3J8fyrQ7St6eeCvAmtC1Zpu8g5t8SpeL6PnT7ZpCja
pHqrm+OmwZ4kNgKIWJdZ/FInZ0bd4YX36lcwa8ycwaOHcUZNeZCqTwleMn6hbiEDa6rVJTD2bayT
QhkxHovtlrGMgeWA+bWt2gQTFr2Dk4OPSr+evFPEbY71TJpe5f7jdC7vzsv9uR6cl1Hlpli5tdTW
5fIG5h7wqPPQo9rbIzyPOOb4OA5k1WXoU0Z/jiWQtXsMBbudaqHOelHNPWmg/KkDfSylGd4z2Gql
GnExqoCyfunTR113HHR1ugXz/TLfb/jxpkTnjuviQm+9LX9yW8qcOzkeKRaILJEtsXejp5d+0doS
1ti5JGC4cZm0lyK+BUbCyY+u5NZbduOI68PrZNqBeQR2s49s8VdwzWylgTAgAV8TL6YcFavRs6dH
lzC7dyPtPyZZaCwa0D4OMqS9hMlh4FOPTUy8rpULOX1SwVimeulmEVJSnvVzpzwoolsXD6MPNFaL
YGBfWS1uPNs9VBx09F52pv/Snr5OBw9MmaGTbSOYCECi6bqF40uLMA5xmXneqtIi93ChyCZo7McQ
XafmUtWujckdhtWtLt9VJnIweVPu13g7As9MXJOEjC44LVRHDwNODA7Qvdt19mU2AOEzcKrwd4Yz
ebhsUOvt1yqJucKQSRJcFp6rIFKwIt/xlLcWFKSs78EbeOsKrsDewkEhrNdpnTu1+lJJD/00j9G8
NiRLaZjH6sG0Vvv2A6glVLwPUXzPsfJJwwGtY0tSfe/o0hXmsvbk0Qjs1An7z0bNXbPAkbnG6Fw1
toagOfLwEaS9HerduVUAOsWVKo7cOrvVA9qrI1wKVUrHlrsnFVDi8J6lGNeEPHndEQXPRk+1ijla
5SyHfnCr+Z+eCOLMlzcDSQTpLoYgEWnQwx6bvfjpC3YsPxQFLif9TbX3NpnZ30TRRV6TN/8w4ROG
w8NIpkHI6WaVioUGrxIaD7/axzz5ni/iygw3dXBX1XjKJdVSEz8DpLXY8npwBHVatGOIqREZXz9+
CiHOg4CqgN+uFcDyQA4BeaI1XefZPcIpILmsS/iPNtJKCoFe4lw+lPE2A3qAdzYoPhMTeHTj7X2q
POqisc2ruyaI4Ua7ZrypDZaioDmvcuMhFmgxy7xoM+hpvg7CK0t6kOLbFHhnauIYiCGuGe9xgHsX
yQLL2j3n1cKtsG5J30bMWsKbvrjfw2NQyHH0+lmvKnarP7XKVVlv83YjhMHFUOrXHqlYBbeSvlgp
zVugPg7KmZDd85+qviMl6S96WOZ+dlmOBsKb667fhdp5krhV1TtyXyyA70fYY+yLlVk+lf3aEsDw
k42HxhwWCR+3OzU6j5UtCFRbQx5shSiYzxEM79GGS367TcPipXqrJUe3lkJ2VVj5roskYi1bn7QX
QLqyeAqtjdifxRhVQk50Dc/bFYoTNdiqtBvMXt6qEc9EmuRiAyd5XVpmyWrs8D19gC0IqBsasdIu
9iFlsGwYd3i7XLUAti0gGA2GZakZgiIkFVxJG7NOnD6MF2JVcFDa41JwpfIRa8WHUDAdOTAgh4wn
VBe/8QfgB7KVNjVoXJIMYW122kxA8457DV95q16bsrDTmHMDb+5Aykgc8EABzNh3272g4aag7vYY
BciUBkKdVRhD4Ny77ZJma4ZvreUq3oXPst27QvcqFHxl0ZpbmWvyefWbpUJlYKyNLXVJu5eXmnFZ
J3g7HBxnrv7YVh4izY7sqi1JkRW2soqBZ5I6223KY5YM6dCJtrBWr0dXtffLKFiQ4pq0FFBMJraF
fHMiKCei2RZ3CqpPNRpVM1RxtpX35JFzdAICUl1hginDHrKWfIswgKOwChz2xCB/O1tPD01BJUOx
kw5U5JLfz9ZVqWJPiAG5HSMy7e79bWBjkfmW7qzzwTFdY8s652Cz9ty61tXJU8Rvko0pPKkJQ1W4
CO7zbM7oXhbrYdFJrOtI4pj3YPWdUG0XZsJGSqZt8/9xdh47jmtZFv0iAvRmKpLyUjiFnRBh6b3n
1/divu6uTEUgVVWTV0gUEFckrzv7bDMVq7i8q3KyhHzQ+jkl2SLNpX2USvlGLG/z/lSqpyZUdlWk
LmPA7ci/87uBJouCE3f8KI0HrSivsVW1m+kdh+fFQDjz0K0U8SQrNxr+vPpjAxaY62TkDl+FUTyY
HUe1hW8NnslXPYlyQfZUV8lKjN81IFqpxsCDP6C+SDG5CeXTHAEjx1eFzv2sXGMyahHpowBQZ3K0
xSbBtZp7sSb0NMC5rOTFzheZaSB0uVpEBCIGGOJYwK35sJP98drIzGU1nHISyL1JX2Ary4ZMlwgV
vEI2uxTvOoydS6QYkaysoTzb2njMYjLkxOvAHHaRAcw33sX+XgdybbuV1L4I/Mogd83pudJkV2qK
ZdAfho4go+ZRDB7r6gN56RrHUBBdgP4LDlTfKzdr7t9jPkYLH0xP+XOa+ZM5dhkub/bMZVbW+qZf
ksW3vkSx+MZLmOcTPoOapZisIUU7g/BQ17V1J3aSTWYQlTBRQBvNrZ1Z02Q5+YUd7xd+9mc9+udo
Z830qom1rJUaOp75tVl8JSkQ9HAX66adYLOvpbnTxcWq5CJENsIYq/gBXffynSqvvNKzA1PeGhll
3r4G0yXLJb61SF30VdQzpZ1WeCRVxTPC8IchxArb6swTtJ87i0oEusyXShEQPyEaovFyn6ul0/S0
GbHvnp4IHrEqlWCRR2s6RGp0IxRPCOYljMKViIb/Hn4cN9Hshl7l3GWyIP46pSQew6j7oPF92zTj
IRnMq3AwHxIiJnsL+6ykONTdQxDcXdjyvqMXloQoAIUd8kT60mdvMR8pLTWJb1a70jJ14YxFi2wX
7p/NRc6W9xWozoURzzdZRVR06DEzNxDKLuDUn7PRYgVkpTdKNjIu4pNdCiWneCyfyg3ThGbChU32
/AHPh5t/zm+cC6I4ii7Fjsxuky8pcDu2tf/igTDDlBXTEvXZxODPEYDKrdirWV60jpbGslyFh2kL
VmD/O0ZD37Cf+Xl+H+2M4FHItRynHaOlqUtS8nW78l2sg8iQw35qIWPJ0T6Ou4uHxU9fbf5gBtif
aCKM+fMhSz8aDXzuCYUXwOfZvxxiDS10VIt6363CK+kCx+Qf0vDv6/vXg/424tlukmdVo40VDypm
X1ZK62U3VAdjJF24MT80oybeJViS4UniqbUyJkyuhGYrDd0z28arnDdOkZWOrJKeZiZ3jcDVFitm
j1B4TMu0WiZA0lhQLRFP+ZZmXMu5wqc5YX/zNdekAU6IyNR/6JFy58vZsRqjz1hOlmlvFU5CwzAD
UlFG+lpRlIMh9VuTU28MDu2kbDqiXuV4aXmUDM09bUysAuY8xnSZSoeUxO2CFPM4OVrUUoZ8VdM5
MySUdDEtNVVYIl5H6UaI4qCZpCuTM1EHhNsby6GsbLF8UYkLUUUMXg91ezPAXRHuRgXZW6uiDpTJ
mllGVkXhNcGDeDIz8mikZdP6yz6+iWSiidI3P953XQY8Em8C7yiF1xSVWy3Rvwbrgf5YOvbrSPzS
qfxDsjKs7I7uoMG37tMRZgBpfZXML/4S0RHBGbiwnub18ueHV+UZfBa5F4kQ+s9WrBzGmeBbRHoA
MRQbFedRsh+Co2HPR8kv0vBtdclO7Vv7SRFV2BMGbqAyTc9vBiR+Iim6GhGBO59ds71O0B3jVYEg
Nyf0cU+cw4X2zfd9iQERgPEfpFniuRtxJTThqDdcOxRias2jIl/a2X96jRhOslT5r/JtW6qnNvYU
oZD/94mQfa2zZboycEOLT7MBFY3mt79/uh+HVGa3GzTbKOfOLpSwf+UEM3Aq3eAglathOnT96e9D
/PjaTL6WqEOi4nP9uQ+ZvLUkyefbmowvv+IMfuH8fYTzzuCvmfCvEbS5dfHbgVEUteZXIyPU2l2E
LtacY7HHzRR8/H2cb34E80D0QOAwU65x+M6P+ttAulebUjq/rT4ulu3wmkS50w4NRpX1I0SWVSje
KeapGCFv4cRW68LtSFXS+okbxzdD9xj197Wh/xdPjz83fVEWgwm/9M8fVRk1h4vPrgt46OnXA+pY
tnf1gtDix+UGSswnxNpbk8/XuBmEOsynUbajfXLiRowvdGdPW2M1n5o+DM+/v+ufJubvw52fXkIe
YbdHwDaUFqhVthRsO2Dwvw/y7f7764P+9lBnH7QVklG3ikixCSHfcDqvlQNqc/sf36JLnhLzHzvf
JX9/pLMPNZkF4iryJ7npQlD40pTywuNcemdnF41cjQWWecOOaMrLGohWoUJsJeWCguFbpT+/NTZ6
w6TlA6n5nDA9JmaPRFVkuz+Ex24/t7OGRxzG3NrjDjWLli/V3ef10K8REfmIikJanHp+A20syxob
UHJ7lvkoa8Ibkb/9G/XQT28QpQ1Ht6xjQnMu8SU8Lkm9eZIXzrDMsZI9Jg4JzZthi7hzUV9j9XB1
iRz+05gaG4qJDmsmHZzN9ECzJjnJABthUg7NNciyWl1QEH3DDeb3p4k6K1eijfwNmzF6ek5Czhiz
WRcg2rJtnM7uHXJRt/J4Yel+k/yej3Z2HQg9kkvGgVVFSpXjbWcCeuOqy8ueRD+PhCE4UIjKBnh+
fEnWZPUNvUk728+qpW7tb+ai5HJT+sftj6mnW9iOkZtzjrwIZDDJSePjc9s5xZ4XiQ4CgaS/JGdz
lS6plh//vjf9dKgxB0lTYJVJxCCcbetmiPmoyvWmUDqXHgbAPVmKOAdfUoH//Gi/jXT2ubpCVgj2
ZiQY/LVrrlQ3olTocBU+zA7X8fKibmD+i+c7oUG4A737Wbp3fpMaKmOS+vnZZn1CeeNdY8KrrGbp
UbbSj6Hk/v1V/rTx/jacdXY/kPVej42Q4WhYSvljCm357wP8sITxXeLstWR4SeY5lBvqZdm0aaqg
Ar/lirwY64128fIxf/A/XxqIkM4GCAODgc4nRD6l2UjZP993/5FrTWtxQ23FO7u0JX3fbrFYhDjC
VmhiyHU+2UWxg/se6bwwML00c02vtEctcqcqdpuCCusqpHXy93f4Q5n856Bn0GocN6boA9DxfLMv
xWwKbG5qot9sXVrMzzmuK2l5yavz+6eb1WgiJToRIwDxZ8sskoyoJIdIsRXNNRuc77QrKbhQGf+6
gp19OuoTrmfg1CaG/2e37C6TGx+gEr8aAsBVrNG77jB4oHutW0aPc1CTEUGd859N8zGzbtRJpV/9
IgS7eg7zIwtKgFmoiQRFFqSe6IeCNmhuRnAOHLMygVnJbGzyp7Ck1SoeBKW/LgvS4GV9pyognNs5
yNA0O7epr8SxdAP9CGRqR77plPWxafepFNh+Y//9g35fdbMr5L8e+ux7GqGI8XLKQ5ekCIZYrkNZ
//sIP3y7P0Y4qywSanKpVhlhFNNt3gIGcC8dTn8f5MfH0KglJWvWGKtnuyMZdF3ok4tnt/KpqHZA
En//+z9sv7yn3wY4O/8zjZzM2mSA6j3baFfeCnz7zrILbgPuHN1x6Watf/P8nw+w3+f82SPRZuWt
jRkrrS+2YU9glqJhTk+zrMkWgr6RA5BuD6XdryTbjenRkoZ7G1nW0iMcjfzGK68Y4WTI0Kj7ai/U
xKNPgBLLqS5hLNTRomvEDHp0tTQL7xaGHpIPWuVjeCUGfTbnda2lcRfU2ZPXDadAb25q8kPaEQZv
E0/1IuMvS9qtqN4qgnajz7Hae41kaAsqt3xQtXdAjKdKfKt00lWCV9UkaULDfUioPmtjiQBBjO/C
0djLWXOMff9ILO44WVfkJG4kPd5I9XjsQnFNNvimJrJE/qigDcmcCwjnXIimRMNpb6NBx5tGuraY
/FIm8Ljfa+Zki72+CUR0SO24C5EgMH4B1SYCsKzi2vUI1pszi31wAmsDlVvHSrxrd0Dt2K+VjoBU
qIzXcIISGq14J6umo8Clbq3eVRrStK/qkFDaRL6aMuyDc2MVh6mT99pSkx+K9jEkO7i2LFfUTrUl
7SqalAKOsgvLe/XNY6/bPsEBMswUskKjHckGjbApumMfbb1xm/TtEqsBO6Urk6iPfLwFGYJWv0Kz
VHeHmk4SJ8KLRVC2xJ4YyLdxjflCa0kLgRlKouwqN7x5r2y6fG3J6SoD8jZFFSXT1B9kv3R9c28a
+ToAi+7u24EI0ziyvTR9KHL/K2toRJekCENc7KACBBtZrm9VOboJInmws154UtrJX4TyQMcnstae
SSjivsWFT8yrJcnU+UKeySdVE157UfQw9GTz6kF97+vVQm4sCB9LGXFKWizDInJ72ua+IBHGwC1e
CbdNQ/88NaxFPMpHbNnvRXFZywdDT9ZGUtLP2nXjUZNKh7m98urp0U/jpU8Pqfeia2Uy3Ljm9Sut
GCzEdC+E8qLocWjVnMaXWlr3q6gKcYDPdoq2HSPtZGCvFVXQgZo0twlQSLN7HSxOgnyj3A3iIdfe
fPHYE6MJHyAwD2l5UPG0U7rbzjoa8k7PbwZ51dRfSYwXOV5kndxtYUi60xTeaf1Dn4pLDKkitXio
xg9DvDe4zSd9txOqrypQr4l2diqF0Gd1A/6z8OVbI9OgtSBtEvKj313XqrfopNVoYfilL1RQOu7T
xLEJL1VggadUN11GbxwVHMHFH0ZnrdtwHQcfIwqwqj8q+INV0baQX0MpWidD6QJHHIT0s8M5RNC5
kRcqRLkezsOangUCI7YR2izhaZRvUm9tTk99tUm1k2Y9N+K1pG8VAcmAhN2XrC571bQN7QG/lUWL
+iWiHZllCzlYE5O8sox1Uj6m2qM+4MqrumL0HsmVXc5243FpN0a1UQi9n/MIo7LfmdVXknVu2rO0
qk2WT4esfdPlcJFDgPNDGJLiqyE+B/3rrLDrhXf6guTauGECWakICUw+ZR6AR0K8HTS2kND1FKoX
getsAKVrcXEluUJPXzj3FuQm2g2zt0tWGbkbRvPaWstmZJMaD4F1DGCxJeaTAhuhI7DY1A8a1x48
uR4nVr22HBBd5IQgjOpGpV8F+j3C8KlYMWO1sgQgTuUzmsl+FqINyDmyeYqle1WFT4S3nMYiNGjZ
5uJ+hFpU4IlRXQVSscYddMcWu/LYbSRxK46Y3s0ZkWS0D/5tCB+dX7Tw0qPVti6poUZu2pK4y+Xb
pC/XPbqT4cWTyXGV5WVfm26LhkGZuNAICFBgUaKwsVP/2ei2KbgYjNCVwMyqpp0pTtvYJAuS5NI8
5SM0d578POrhOtGEfSkRzKXtdaoPQ3lXm2OImNGg4Olp7ZJH4AYDJxMLSieYPC/8dTUshzhcaRmZ
u3XzEdbeekwraqTiTcgQBaUklMjsInaeR8LCb7V3IbIOcvuQ9p9pPLyESbHKlYcCt8AuxvxP7dyx
SfY4BEBGlZem5owEEHeNKzbDSarCp3IQAdeLt37Sd22tdbbQW+tCTW6KMIdErEsHo7kvmayTmNi5
mdESCN4qf6MrMN/sbJDvtTyGzSngXGpO95EyXg1Q+mQ1XshS5arGbUr2sZHmG1k4iOp7a94U0h15
kmuyat1MSJd9h+m+QlSLEL0P5CWKwSptpp0qqo9xOTi5/N6K96r5FvRXXhstJiR6eXRqvP5Gkg+K
9VkV+ZVdsrrZCIaauHYhug5jGlFGRIR3196XJYQxT2o3o0yOjDK+hvwiH4ayt6txwhGT8FpiYksa
HYuKtT87J7aSgTPQpuacTbsW14Zt7GWLQvAdsd0KtfnW8DahemZcDwrTyZLPmGyKehSPulmvfQMC
ljg6pRmu1dFzZxpcUUkLpsS1QdsG7Vu9II/b6bJkNUbejc6/jWLZiBznweFXQFHpaKN20CMSRrHg
RIxYyP1iguunYctSver8lF481dFJlQsOrZMH3a6bOV/Go1ktGyiSaqUvY3GtmZGr+KdEEV0DSmNg
9c9DdwlC/eEmKRmI8ed+O6Swc6AWaWs6ya0F2DiOK3HWXxmX7pLznfqs0IAeQX9CNOab8XlhTQyr
NbUBN7vuCZGaS/oocbcoc4a1dhAOszOO5SRP3iPk1f/8Lg5PAf89EyMA4lTObrFxpA1CMVKdVmLu
lGKMbG1bTpesGn66LP8xzPyOf0PgTckPVdObIc65CCbaHMy2gWFEQdSAVPwbwM98GT5/pb8/2FyE
/DaiQpp1X8kdVg2vnTP3ik1n9tTE7Ud2hA0czgvlwFwL/m28MxBXnQqt0QBt7eZdX7H5gTMFdro1
n1V880CDtqQIHgTnkmXED5NTFkXoJhTB6mzn8Odj6vFg+nNXyu609yz9NC6RCH78+9hAmUAYOhbV
Z68xLNU8rdEPIEWmn6k+hdoFdslPA0A+M/HvwB0RIObPB+hiTNm4ULK6+nsNgs4lf/IfMFQqKV0x
Z/hUw8zmbIaLZpyHlUWQVO0qS+ihy+wt3Heu5GLNc6kxMb+Ns0kAmEkrlTBHlvF5z8xLraiv8kGx
ISpOUJlbAoGNS6iV9I/N2u/jwP8hwlVU2DMw/aOz9edLs3pfyek4ijanMwcaTgCumcOjo9Sikxy1
vZNKK48Tr5W3kZC4pnb0ZM3WoN4n1lrBpTVu94V+ZWTPLRQYhVIcu9542PsiencuIUUMf4zrXCid
6pRY+WyRBLdFdxCH+27onEb/EPN20Y43XvFJlzs1nCgql5kYOfoQ7pP2GtFaR6ZENtwV6lqPbiLz
EOavfbnPSA/WQ90pxPtyOhVKuvKkwpbDhyYwbYs7RZTvYkwtBRnbYgN9J43wrP8oYKCJbYTGPNm2
oyvHxVbykOAifI8WJceEDpd7Gj8qA2sCRLiG/6oYB6Mls739tMaPWDw0HJU+1tZFXSx68bVI7nEH
WJT8ni54S5LMNYgbnwI4sNfKoL9qWeBEOro7rbyJpFcZ5n3TwXXAn8As+9Po18jCO4c5G0nNokq3
ZVWuDAwSaxOBtdXSzH/Vpge1ePHRcfae4Kq9tOrGEjuHz75RYbGhX4K9WlCUhjG9x+7RHLiM96iI
+QLaS40M36h6iqnATduTh84vLvYW0m5L6m8aDcHEewDrucrgrQfdUqtUR7HwEECsk1md7VeHMHwf
OKx1b7KD6oMiS8qvdaDvRJ7fA9nnwVYPdmZ9Gjph0SDGJTv8XsvepBgddV+ILuwKlCTevh9uguKh
hmAxlj0BZ68jYuhERwCVI2KZfDTv5VPqh3C29lV88tK1mGO7cF81zz1uzuT/+Yl+nNleRo2vRiN0
GqoA6ilNfCI8/t4ciydELPw+aOLtvupHCIf7NK0OWXAoBkqxgm6iFofrwHyhtBS93PWMVltAttf8
B7FfIkSWMs1u211dXhfFzArmytA+9WSqc6/wu9DN/dzBQc9RPflWCz1/6RfqEfmtPU4blA0fTfFS
WCsoK3vuahrM/yK+DRAgKUJij3LuGuN1a+Bz1VFlgbkrKzGqeZR21cwubJ5HSkWZLmKsv1Md6YwV
u4PALAlbJxDE2y69CYTXpvdJ8GtsWeYmVtlj4JMMEQf0oz03EJYoYlDer+oEtKEyFoKKwkD4jMwr
vA+U+BD390GdLvPhORR3Yf4pyVcIHZrqyesNO4DGUc43OtjwarEHiMnKF22ua2ZxlcIakdZjcR8K
shPGD7F0EDVgkPxJGnx677U9IgAoeQC9049tB3cGf6oYGZZsbRNImJKJ6IEKrpfk9dRPbj4UbkJu
owSHJjOLa629VX3xXjDVCq7eNXjFpuxfk2JbtMaaiteRzQ5i3rTWLHQlenYyW6Q/2GcDkvZsS6Su
26K1F7vXgfquTbdZvY0wLCiTkiUgLExuyOQtEmyIh29xY4rNWoftitvLovHadTeKazNaF8Zh9qOU
TSw9LO0mj2RmXsCrVlcjBLiKQjbpPoKugQGq8J6i4FAOa5lnQN+9NABtmfuUcbKdECCfSGxW/BPA
RSIN2NAOcnWlZ/6ilJBqN/5uSIKNjg6wyzfaRLIHijQvGmxdeyuhUEcSsTr9tEgFeSVCdzLHfFkP
raP2O639aPyDmN/rnbpMU2hHk8x9OHcGw1wSIrlNsBfxhGUKSmF6xlvFNh8rp7hsHsbmqjPXJaCV
GkKEp38Rcc8emZKJLp/E3HKAbwO6yKE9xN6OL7/wfOHTS5NbOe82EnqKagAYzVeZsp41MApwdZg8
jNIe+HGVYespDo9qQkMkSG2trZYKUwaDrEVNEy1puLWBNc6eQQj4cmNReddBCVmZbUclmF6KYG62
dAOiW7Wz3FyiTqe2AYqbV8dk4IAhNwlOIcGpqSEdZcZto6xSdCXJ3UTg52RWzwOapTj3daauAy2L
FF7bRKhm4WNo3RHbguXGc9LexoiXurDd5AytSdlnpBBL1rIlpNS7Zb41i02sUsPV9FGxob9Xi1ex
uk1CjAGGRzn6SlGuiZGIOb4ryNkq1XDoGXZ1+1Bbd5IQ21PWu37uBtJnYQWOpq+DrLkyUuwOwqMY
bUwiZUFUFyqLLmACo0a17tC2uVPeO16jrwpcUHqQrZKNNb41ec1BqNiD0awbvXxVjY3FPpdV8kvm
YY0S0zTBv0ENfEeGvy1PT1nz5JsPCv0BFTvhBTXsNhHilVhmGKcbq1YfPoQ028uVfiyyQwqg4W9C
isiwvkOqsRjyaZ0IForJJgA4DHAoRdTTseqVSr/VI/99GIs9CRB2OTGHtVpxc+xwDCQdUYZbZiTm
9B+onZWlD2uu86V96F2XwanH0lVSu60FLDcGhAO8qPKjqV/XIGSq9TngsVH2uUNS1kC6KvZDhIt+
6uMhtp4CgfPw2mjzdYGHT+KFrqx7u6GIMSFxEgNQJ9AIoCPudDY/wXieTAoE4rwAxzIHZGMPIV0t
ramWYnmqu8dBO45xDMXdNXCYMk6I51yFuQY+pZP+K2NqpIXY1MILAAidEnK8r6jsc+9Oh2+uNNDl
pavCRDqozXkJlUtGyyqbJBdsCSWXq5dV5nSslZDAhGTIXZGzVODlNsFzoH5FuudwIZL1t4hBW9Cd
NLnSohIPjD1Mequ7jwRkTiwcBCpEDXDVESt2qOKmN5uFRjBrPKFsnMJlp1VrUdDcnotPiTUp4tat
12Hf6a1InHckdHL6IPG68SBpl9IkLWLvugaz9zGlMfVTmbn+nM9EPwwNXv4hVFeR3j03+ZXivTTe
fVhVsMUIIRqVq8x7adt9LUjQsfuwgRe9CaUbkGRFuDEEW68/O6VYeTH6ItAajd0vZnMjY23FOWZZ
ytJjh65HbDOiYEN9sAq9Q84XtDiTMnRlpgWXNF1LHkcYgm2W8gAMbiy0aLLZBJZCLT4K6nvU3QU4
xeQUhDWYbI/jkK6vzXFK8A9Kt74xwfqsaKPpN02xSTyOYUtnW+qhoBp5d6qxJ7FCuN/oFaswA0Ak
wncUVrMBImmyOkC9VzsxeBd4cZ/hvzw0HwUWJqPoeNPktEX5PERTvBCC/MMLb7X4plRGdMvds+rf
os5UlJcREVuibU2vQqC7wlakTt54nNWQ71uhc3TjQ2w/fRFSd4QeEGMsP9Hs0Dil5ZU4vNX9Q26t
ogbm0DyB5ZMB1CS0smOAiM9GDqa1rEqnwK4rR5sx6VAh9BAbraeoD5cjotuQn2fgmVLLD0qwUyyD
9AmuWByChm4PpCmX1GaS9FwDeOaEMUYqlHbOWnA/L70VorUa37az8tRTVj0+UnKPLetoNSclwcJH
OYylhKA6xI/nJrY23FOWpCkgNzpG/I52vE3JTZBqux/fh/5ufr5e28lY19TsslnWbfPhtoW7N4bk
AyizT+iMrD1kYrHQ49qZpOaGLj5Ga61TFA8593Hf6pxAk668OiJPGiedpsc3ze1IUg9IWuxK3JtB
sApOIhV7QKH+CkoktLrpDNWTMj6mzXVsxqsgfpsk7CPohIhHPzsK9Qs9CcDHXRVcVz3eVeGiEjet
ig+tsBaNGy3eeOVdPT4EoIRCZrg9n2daxsgGFMTtTGgLNGmkJlSClyT9JKfU5KCJ1B0MAmdGAguT
mIVo31Iq+QLKuDfZXCnms5atJn+WtDkm9cFgXKu48c7314pkk2ukVXupdbjnAmmizBUX2fwBsPki
YrJhPXQ8nahu9P5RE3Bxi0+D/tyB/Wv6MhgJ7SaLpRq2TXBvquFhKL/KglbxGL9wU3PMKbihXLvy
J+uxCISVybBF5d8GwUnGaa4E6OVhW13chxqDViwd5I15LtmlT1OQHW2oWtqHNbp7KEYlMDJWakON
dK8v2FQOnfSpFegH+YLJhOjcLSsEquFp4n5RobEwuV08p5Hw2sqVE2Ga1xtvOeqO1CKDVL5vxQdd
ow+hZJ/VDHGrOyWbbDWpnVzggj59YDJ9wmxoyPjoOoZyOqa5AjYxL0ozOnGGz50OKKwAP1J5xON1
3R19j2B3uj2oow21XUUZf7f4ZRs2nIxi3/iQG/GTnD3hGrDcgXNp/qQwZJJD2ty2iCgrohlMnV+p
3aoZ+SvilwBbW20i25Q/Qq7peov4iQ3u2mpZC8mn4T/nar2IOHqNkGbSxhvapSWu4+TQY7ilbmsl
WyqJtwjaypGV2xyZ15inawu/pnDEY25Z+q9+d2Nam5DadsrG2wBQvSgfBu7AHqNFT123F4Yn3gJ3
g+DKwpHPw52r5A4+KoQPk+8T5XtluMpgnLcZ0GhzXQGbGiP6Ee1TqZ/T7hMLx2XLVUeUuYIXuFXJ
h0CpEbDXMM0/ICnbdbmdkGy3QrkWY8Jdw2JXsVbZYR4C3T94BcHRmMPlCPN9E8nzKfV2Lby97kGn
fG7rY6kS5Z7eADUU0VeJTtjKIN01B9qzuoVPUhOypJNdXghY0O8bHi/pt+A+jjxryGoC1fqnJhO3
ZdO5gYURIWGdnSm5ddcSMn41lC/94KRB4XpsTEK9HXNOwTcdBYQXhddBIaC2pheY3OqG8TRbRyn0
RYfyWFRI25tyheI5LzfanCL+EkcRdyATtRLdllJfaN4XeuK5LdSTkQ2iXNLOQG0eYlHmp5JtWBA4
6KwFzPdGWDeY+Mn5FyK7q7jPXbSeqvquW5vZiGpKjwOeXZ6CMH+g9huypa+8tFy5zXY7VbeSuA6V
RzUM3FbcJt6bUFNFlB+6vA7j1ySWOQ/e0+pYCO8gBxH/lqxyWWRX5nRrae+JjiNXj9TpKw8M0pli
+iApRdBCFoYbkkifsnLjaW5CQzqbA6phHNBgyaMnnwN3+qWVoMB861XxGMsPgyzafnkg4FkMD1Vb
07JcteanxbXdMjd+d1cJ+9mjjyR7wYBRgNy0yDaFdAil3exOWLf7YFrRYMp8z0k1fDVTwntoQ8f6
USu506Jt6B9n00virxbwUhQih1h7JuHkfvAsKB9GcusTyJoZ1ykHV2XsPWqQHFSDSoSzW/X3pfYS
BweT1STmCJKT7KWt9ik6c589zHuf/UeGgu0W2ow1LXvckbwBJz3WejCilX3IkpNYhrZcYkdmPdeT
nU2RUxaInn1MJ1vvxLExKSuPvWlsrJ0XrQ3asLPVW5s43MZI/IOlR+EwbbIUN3HjIGEq1m884DT6
fWY3kGHw3LSvQ3/VZ42tWmuclhcdLhzVhUgc6RxF/IXugSLCsaO7+4157/U+QWxRJdriqnW1ZcIr
WTbdckav1aW+G3IstBbcO27/DmFfGPacjk/+V1TIKaAiFhwJAsmwOVXRBUrVL7T1G3JpGBqGSKgX
JPOMXTTigpK3XP/sFud2bYms09Ed+e4f+3/LES9Y6XxL3/znXf5rvDN4OZ8mnFImxpspi/VLbltu
6GKq6nbrYHLmFgSR2nDhZY5l8O0FmGcsLv6bF/v/v+GcxygVVdhxfADm0cfnhE69ZWu0FxoQ8syG
/PZmaeOYPDI0b+sM5y4jr6VybLAqyg9yaHAUYc4wLUZFsZNp560QV7QWFxhhK3frBhQmPnrqhOlF
iQHEtmpXWWzYuX/Jifkc3//1AX77WfP//1sfRhOUwpOEVrRz8SqkllOii82l81bP+RBnaHjAwTVG
FTqSCv88aA58W33/f/xe6fm/+Ji/Pc9Zn6c1OrUrYp6nV55bPPGH17D+T2nf5w90xjv0E0FpuNtg
pbWCtuWA2tHxxKBPcqNtfamDdN64Oh/sbEUqbR8WIbswEOBahvcCsjemUJ/G1k492fn72/t5b/vt
9Z2tR0mrdCGUmKX/qL8gexBBDfChuTrBDcMq2UYv9YUW0/w3z1eGLqK4VU0V977zFpOneXXmC8h/
Zgu0fDtHWWXH5mLC1E8zHb2taqHaVPif86/mZ6WmFeQQetOVKNwO/uOFdzev4O/P8a8Bzr5UrVeR
PFYMoB+mJR6w6+yNq5u6ABxwxbXqLy6dCN8UI/Pc+P2Rzr4WeRem0QGs2tY6IWRmoW/nxu14Pa3m
MnaVuN7xUsLNhTEh0v+5YYx6EMvEdiJYYjw6qcly9sIXiOzsUofOGlrp/1S5/Osx0e+h4jDhCehn
G0iWdHqh9qy3is0wVT9NYJm/f7ufzlZdUzCBoM+J/cTZ5lw1jW6McoJerzZcTdxKlIRwf/4+iHRO
Nf/1HMxxE7Xb7LV5NkpkRKNV9N3sqlGcFCJg6qWyHZ3Z28K8cLD+NNnn1DGVEAGm+znVPDGjIG87
UbTD7M2KnuQxvrRTnM/2c1Xy2UcpCsWS8c7GM2OpLJurfGXZ5p11M/PJMVvfX2rgn38hxC8g8BzS
Gnxh5Zs83+y6Yajp0JH3+cwFqIi/PO1/ODuvHceRZYt+EQF68yrK+5JK5V6IsrRJ77/+Ls4Bzumu
bkwBtx8GA8ygKVFkZmTE3muvfvh9jL+YQyYePX5bC9ufbnyb1mdSQxyRQHHaq4FrVMVG76bCdhyX
omknxRCdMhJYie6qsn7mi88KMlNcu75/CI27mhFkE2yK0ViEofJSJ5FbdkB1nde4rCiiGd0ivxyN
i5XcM3xRkuEINsYJ77QsAliUuP4wHGCVAXCOd1pVvWgIvRKHMCTPWXX8pACm9vR0oPLV90atuJ6f
HTI129kWPDFPvMhBPbND5mBgoembXczyFpTB1gDcNpjJVR/KuScsN0JQpjfPk0ZRldmHjXVQrBr5
AHA69jpk7MS0og0cup5PdCecwh2j00SPJ4NlVmfmUpc3uMZmdLlNYmB9YEZD/2ZxBBzDSw/xVCGD
ddReKHIK2htpe+7jZJkj5NSHa4JUb6g/Na85pKa60IhaATRziN8tE4JzMLgN9v28e+aeB2m4sgm/
baUvCEZeek+EQ5m3ix7MHIqcRVk+6MpDZeyVcp/WHCkMhiPVODO1dBcPzUopmw9HcvZOdK3Vg5LX
pyiJl6bMeGfcKdLLSLkjq+SUA1VmJr8o8JfYAYLInqkIt7dvI5TP+1h6pjCj/kznMU3NtGMW7I9y
4DIycZn8hBYMRh/1hfOg+ZR2weKHx/LPN01nd3QsVdEglFI7/r7iyp1heEOt4v9f/SeDkfnAUZ+Z
s3EBWGHzk5D9j2VqetVQRvIisICouM9/v56UJqMeI613+6WyZCaxkpsFU2s3W3ZrJ/zh20E6/bZt
/nM5B3ov4ip0Jt+/XsvZTSmEjT10mpal75grfTCLuO7mSc05OvysRLc1sju9cC0JjW4sHRI5flZA
d0O1G3W3dex5UDG7DuHTTW/AbMzglHXZWpO6w1D5kP/OOr7QuG9mavIuqG+M0VvUqV0t8cKG5A1a
A6pPLXzyNViV7VfdM1phhysNtPjlJoqjtSExhYutvY9mONeAqPU8/GXCodWKkTGBMk9lugn+fnqS
FYHmD2WurkFAEaYB119CVhfk+7SgvQcq7GZV5Q4pAOkTBqChLn0x5Xiutu+GsjJQ+KVBhLog2ZRd
f3UK5+JUW8deeIgDjbQtEJGseFlizGuVGNcZ0+qAeQYdJ15tb2K6QeS/dvmK9rnLSDBW10os3jrr
HEfbRkVunl1ak4a9YdHj33OgvRvCL0tS12Z7SnXtVJlg4cszK9fBizuXgeFO8vIj3pZaex2Rz2rD
zk+0a6vmd6mhLRnhS7I2IzSAkZMOz7uwZ77trRQA7Y3dvOQ6Y+ckuXMKb10oFuoT0hcQGJTVWVJv
RdktkDMH4zJvKaqdteonu8gfOfCV+UoptEsfaDTa0M+oAwAlWENdIN2HMROPaQvqNL6yUc0S5bmF
QTN21lVpVFqYPXxIvWY2k4QFcOb0JfTVuwEFaVWtez96yBKJB9uQ9znIjLHde5J95yEO0JoM0CF9
Z6ea1BByNWtl1Z4Rt2dAKh+K/Oxl46ImVpltftare8XbkQdSdcmRH4zWPvpjW14o2lcW7uqCsRVq
4pK+TJ7uorjbOdr0m6+pFTZldSmZ06UIuBpGWxbTa21IT6bRP/a9tcZTcrXT/r7yushVxoj2V90v
JlBrLeKParBf5YCJbfCVMMbzc2ADAhx9z/ot0rUyxvOgaJ47WKr03pmfa3eNVF5HZOAxs/ZQ+RKR
hpTjVWf4WTUvaprBfur20ViuhqxYyYHlioYuYWtPXX54VaKiSYio1nV8mD9V9DBYY7FE9YCwVzHv
1XL8LLxrGEQruRyWXpqA/SkYK2NHCVbyBCFiWwABJUAhhj0wtmKC0a2CUTswW4CnJ62cKiPdHqdV
HQwM1cmqttpdzv1OGosV4snTaJDjn0SvGDRoE/VmHQSfSfblaFc7K3amFy7VIF5KmbMurBHvheuw
xisGC/5gPTtJ9MCa+lYadkLjGhtcVth0mxtn24p+gfrY9YIOhmbzYTnW0qdJNaJXEYOz01ODdloD
f4Rs58pehpG21vl62I9vEo4Lxuo5URQQ84qKh9q700gzGfsOTBs/NOEF2lFB+UCk7koRawNgeFA3
M29CO3rFqm3CxcBmJsskCqk8EpIy08MXOxd3TbrNugdZuRjtS60ah5q7B0Z0JeKt3jPrqza9Y86J
s4WGA9O1Suae81qa+a6qL0p0b4YPpvIwTL9jJcEOvJaEqjv2uOjExR6L69AA/bXz4L2hmiTGQFpH
kXSMSsFnQiCgkZ+TElITWg4vy9Yi5k3QwG2+2Ed2Pj1v0Ci2Ris5JpIehzzkpETbGPrZivsHoc2d
Bh4hWtIxFYwzeL0rg6aO4i2yMLjFFgyuSt9o5Hmwe6q8qt0ZLAplDvnkZmMvorzbSKq8Sbrw0+6K
R9MPNkH7k/3+zwoTISIueJXwPrah75bFsQplNcaPDIPOWIIpPhJIlO/Cm35qFxP2riNbzJ/BTP5h
e//eHsE2pjoT+ttWMZCBLfx9u030cGiJhZsEkKBR3WQeH9TNZOye7M/q5d+v9meFO13MRskMCh0m
+rdaovGEP5ZVoAOA3g9YyIpLZE7BKj9Byf5yM6FxE/IEJf0vwYSJY+e9p2J1rb1tYVwb5xZmm3//
Kn/0Krlxv11jurG/tK7SzEtb9D06vQrp1M8DV1mTF/FGCtCCjKXnn+zVf/9KHBAnZBdHuW+/k+bX
nE5Hn8t5PnJeIJrHNP/69+/0B8vtP9/pfxf51kMwYsUOBMpMV0VcQyjFTFVbRok8Fhqwpo4ZMipD
4R1BOhBUtUpGgM3JLGDuq+D7UKxVIKEHWUqkD+nWQ9vGj5hYq5KUD0dZa6H+FjopO+1DDvQjZn8b
meqVU/zNHEfaLIabjmzFOw3aLR4BwH21OIukHi9fyhkVo+LAsBhPLGPviLHMJc8uitqvCxWzBIP4
qkfiU82jupjrCuK6U6w/Bfa6zS6eTBLUh2JMTlo4281WU740OFFZUf7wPlE2/qWgxBNsAy8Cv8fb
/PtzIcspaskAhZgWIN9MrfK+xTBXDmKd+DIkcyd9CsCVYol4HyZpnU1hImBsxCV9tcZn0NxaF0o2
vDMw0qDWMG0aAlY9spLSzFxkkrRxcszF7dkW2c6gPSvUx6KJqchLzoAmtTojOptWdWx+pTmRM/6z
Lh96zmF+BprdUQ6+09/3iTSnCj/FJW6ztFyjHVs6DFGJDF/IVbUI1ZcsHcAQo1IzvXbpBXtvuKt7
ZjXHOGDTadaKH0ADzdDDXWRGW9ZDk+7y5B4fFvXjuY32vbaR5HoW4Db0ooe0vguUdBkZCzl91Xld
onQjlOXIOkvC07pD6MFYTigvzAzldpdRD6F0qdEi2c2u6Z80im2zOISOt7OhTGvtKjcoijHymRH0
noA8q+jaYQAKsMwZzoqldiFsGtgIFUNCUAe0Etk7Ng1PfA6YQrKhe66ybmPkW81C4JrOnfLNauJ5
JZ/L+qWnKqz8SyJVqybUF0Z4RWuNSOXaZPWyQUomo36UlW7d5u9jxphRI8kGbrKZOaRUvWo15WM+
5Wn6Jy96JoxibvIJNMERPkvd0vFRTa+1BlUV7bKi/Uw5rSrZV9WYSDvOfQLfDHtajKWo+yiQjDvO
V9GiGHi10GaM9dLSmfP0A738cZy8iJPoJoQgm2Kb7LZt+FBYa4XYpiK2noLsLQp84OzpuCftKp/V
JrPryLHO8tjv0yYTN3mIK7QeeTUPIgxkRgK+2c/Wg1HPqm7XUij0QNXJtppHQTjOvNhzKxPJKSw/
QT5GiokQ602B4WxoanvRRZMEuUcYMdjyq9LkT/++Vv20Hn5rPpaRPQpbZt/q83tJOw02r9gPvM7v
XazfV0NMab+/ybRjOjuJWHJL/xWEZWT8hCz86QLfGj6jZAlZBWbqqmjA7UFelL75Q6Psr7dJ5Y8y
OQ+07ynQpT+EUgLXB6GmNfedbK7lO6P4aSb5z5Dq1+bzdIq2+AM2CJ7kH4idxkOqaKQy+MrM46CE
TgnVeRxCsNeOTaOcFDnlxEo6nNKqq2pM7oa2WHBrZ2r0rjoKLBQRnGsb560AiBZVrgXyfYoqq0W4
KtrXXFurGPL4D5pUL3Kt5ijYLCL7I0QlJemcG41hVRoboHkd43nZkudN82yZTHtMB5NbyQPCOltu
OhQtzlSr4mZI1gVnjEDLj6PGSm1f43hYDsFFGt/MdlfYqOzCYK4maBnuRg3JN4pxW30KKaHb0F4L
7MionlHCZHSmRNks/SKEom7+4z4lBWOfIFr0FNKCd4VMGjLjcM/t6q2sTg7KBJHzykvX+shSUSBC
7U8KOuasIA6MBoTd3PJRUGHTSqcdGBTjOi3Ihuz1WRV16L/T6FbnQAUx0skG2RdyvCsSrETdNYfK
5nx2oLXV1tkz0n/Ka/2YYv+OOjoTldC/ED7Pk4lv7zCHX2vFMFNz3404WCs6EbbxSfS7JF/UxZdc
ZgP5VycrxFjqvcQy8RMvHVbprva0WRS0r1lDMFTiHXJVf40DksKEuXRqbCDIQ7pN13Mci1cOQvag
2Xdegtv2MNhfNQZIC3eF0/VIkdBY5dazMfhbO8WaEDgvhhjd3DP3SfdyTFofy/4SIxzNasnDx53d
kwAx2umt0su5NCxKpX7VgmimDydm72ncuBmnnipp7ooqJQvuwQqPSXRNCRuvU/oiIlr0YnjM6Hnk
2jbXopvmDysliG7/vkr9MdH658Xg9KFrkCZU5bsXRyp8QDm5SXtpDuZkDoMA28xCuOSHnDQ3ZTIj
fWgfP1z0bz0tAof+e9FvU0i1HEary7ioSp49gYermvGgtKpXP83OlD9PD7z3v1zpW1U6ItjXxoJm
XUXoTrgOt447rqyVs+VNXv00iFH+PD7QkSAqaULWkur83UAVF3KhjCVXk1cIkyHWipcO7CpOIn+P
THAe3TWn4Y1j0r/fz79e1mJmrpsKPK/vLrqojYk4mH7DUN5U0UTmLbCf+z/MIbG1/aVytH+5zrcT
hVLXetHHtCLJejnSYnE9jrK9bL4OI3pIRN3OybI+Wn/E6a1XGJKzMHRjw9wruY1G62Z3d3Jz62BU
8G+hzWl7TDEUXOT47DuvYkpUtoK5l1SLsUXFRWAIryPu2ptivTTmWmhMC+gyaSPO7bekWOQ0jMLu
OUafOlJ6xVbhOmW084yj1TsuUj+H/ITuPQgwCBfY5wP91kFxaNPsrVaIA5AeRYNKNKjcFHuMRr2f
yIIEMqxvSkgZbu+hN9CZNNc5iTneCFWC5swz7jO0RB1VR/YIfv4W1tlZQjqtK3eGdWcqL723k7JT
Ep1K9dzF19y3V+jcnvpaf0iS7jOrHTTvEBPyHrkR1gTOHLYoth1fvIreEhNSj3Kzg02CN0SPGSH8
B30eK7KriIRVvD0St8vW5M8LM/jQyueMYk1t3kqE3Z3RzezgrKLQVcpdkWFP1Xe13S1p385R2aIU
W8eajw2tpZJHZRq9tMEq1gWydT6uZc/ihDRH1UP3desMTC0YnoS9D9N9goxIGE9GeJ+O5qvq2a+a
/N4W9zTA1WTlIywlikMKLhrkAz8LKKlRCcvZorWHW9yccLwFFR2gqbeiveTiQHqMH73KPDmNA55l
CEnV2Vq45Tpr46kPgmwBJJkQQYq2Xpa4tClR0+7dw4jTY12SYfpOFF5R0YT2TGrobTL9hsqmtAcw
KMcY+4XRfKqqRNrkfeT5K6U+m03hysMzve21UbybtbnEn+WmEakjFltFDvvBnkfKfSqOSSo2Inww
9GWYPJF6YqkSyZk4v6RmrtnZxgzVTYRQN/ROciyOsXUZtUeD2F3yTdLOOIx0n8prhpGji1a99t4i
dfdJmUD8uLaZEKFKznV10Y+Y4aE0meQz45Xr2KBDbAAQ2q8DicFdsSCadmsNW4e0olwD3Kz6y1wN
uUfGtoe74psfAW1D098VUjSXuwLjzDYrtk27o8dA1vFRT7v5QFRsqI3LwQa+Eajsc6W8V4bkqVcY
AmnnJCISN3FzuzRxAjQPgahIOGYjzUi+sJOTXBa3stDvPHurcOz17Yi5/UDXae1JJ1O+V9ulOp41
9o8MI356k9G8Ns1XKrerTO1nASH0ivGGu/E1bbCwxIMNHiomRVaP74yRg2OTEuYhZZy3eOpGBLJ1
pzzLOATtPn+rqELTYZVYUE/UPXj1H9bQPwb3bIQEYlgqKYl0MPAi/15M88wOcZ0w49bZkxhynKRZ
5WYu7cCDs8qWZeb+xMH/s7rmig4cUAddh8FY9fcrdlnA1tQS7RN3px7baPQDPPUv28Jvf/+3Xbby
jAFTDn+/o30o9jPBYvPKOCVe9kMJTzjAnxuDwsCbGkLTmd5/34DaPMta0pYo64S298d86+gQ9bV0
rnVjOosKjd64bm/FxHZrGA9qX3CwLVPdKkNN6K+9qGTzqx4Ua9Ek4bGUxA6ubjSPwQMPFs8aopWT
E8A+YUqRWw0C5b2j3mLefyvkeSgvGTIxx+i2SNXctmaH78LDhCNFXu2K9pCVxKPpE44MWZBUBRuD
iBOj8neqni0G5pgq/SJTjI9hluz0XFs1anpVYdqG6EO7Fody8BDT+jeoQRvcYIa9rqJo6jDv6O9B
GFnr1HYymkc2Cb/dGEZEKO+TVV4tGimeVLvkwhnaC2nyDLlL/Ifp0siR5Jd7Y+TwMVisRbuChbF0
ZIA+HoMz0rOwvKY02yf2Y5Y8ykmwiPvHmqWiq01E99MZt5k7ee/GAraRn29VqZ5JKFebQ8fqZlpL
Cf+qXXOA/wydV9m5a4ajJz+O+YPanPPsI/ZwTgwGIUMszshmu3opsTB4En0DOEAGNj7TgHlzNn0G
Ila1US2WGfncEU5MchBdJLaPlWOureptzNu15V2HrNln43ukEQ1c1wunI4+2Oxf6QseD2VRb1Soe
q4Is6Ea5l+Wzn66HcW/6BoYsmSICX6MQ3jUeqOm1zZgw1ZP/SUiS3009ZvDkRCtTODOZeaJkBOkq
ysI3OlqYT5LqgdPf0o6RzxrYMZqyiX9aJP4ya/7tQf9WAUVNNkh9M4GrccitJo0KqvvW7ReGO8y5
Gav/zxphkrFpT/IvOsXf6lfF6KRgwO/s+mxpQUjzTf5Jrvfnd6JPjN6LEboJReOfPvIvfWKc8IGj
BPSJxcN/UBOop41DtuEhdFOwfqS4uf9er/5lrf39kt/WWsULIehNl2zfpXc0UnPvGWQwOoLZsITl
4aY38qp/uOb00/zeATA1BMkU5cB8/wwqbnLT80i5opdx13ASUNYkw+Eq0a/WKl2AsY8W/37BvzU2
yKbUQTdYpGZ8l+2RssICaPa6mw+PPiUmFqJO+6Gv8ee6C8Tvf9fQvjeAVM+P/AREWiOURVNI8zFe
/fu3+OsU4ddLfGsBlaL19Vbia0yKx2lLhJEgEXg909+pYLlxGEF+uOTffqlfL/ntJdON3mMczCV9
b2GurGW4sOfKMUelQxwNba4fvuJPN/HbzEer5XJUU25i5T1WyUX7aTDy91uoyf/lcH67gOM3UhaE
se4S/+2QMbbR1uUjuyC1t+16TyDrfkzF+OvD98slv71gYTM0ffwP+lPd68F7AOyv+WkgqPzTm/v9
ldIht6hQYemt2ar+rcCgoAIWwWHYjVT89Y1YDwgApPwEyG0hxNpXaHnlk8XmuchwnhJ1WUTDYxiF
uyrTViF5VjFe8G6XBhhBlHTRB5AL8MEkBFSHJIgg30DKX1+NhgjElOYEPqCCf+VQlgOKipXmgIVm
LodvUabvtU7P1qnerfK2WuaecY5x6tnWXmZA2wrwR59x1ix6ku/UmG2KOBK9dE3cEYw1gvI6+E+K
KpHvCYetfFfTV3zMlfw80qSqPgztJIa7Mb+XDX/Zy8RwZARKCpQN0OlwUNvSejKPqOGxyV/V/FhX
/daygt1Yrj2mU3298gj1IIW1LF8cmZbWGe+zlx4btd34uvHMRtqCGCAB7KSq+caXlUcNd5FpXoR0
zg1zUlqwmSr1rDCka+k9ZzlmUt2VPEbkBpY0hAD0xUpNm1hl83jkPGhxCIidc0DzgUPSSNs8x9a5
HKrQleOjoR2myU6p7cm7RbOnzO3QcVuxDOpyhlhtW1r1TPE91zCCXdrvfJT/nZq5ffAq6pfWUFAb
6Csve9NQs6mC8Cya8KZkQGlgiFSEnKG4vRwaFSJFExNPOUIRcdLUuUac38igwbOPBDMs7fLi8Ttb
Jn8/xw94PbM4+MR17NhHgllgk4s+WCc4yv2GhIECuymHIivTFgE61xIMGPIUjDULqSXeJbEOSPvm
bHM7SSpOQ6/ftNb4NMLiS6nGyi3CnRp9Nv340njtvPPvCejbKR2SmPdG+9KMFycZVx3qFkq1tYFX
r6ySmwojmAzMbldFxsVOTWY+ACMYFF/9rlYJD/SJkrozqnA1YM3lBh9VDfxknfhnq60uTHvpAXnY
SwEpNFBZupPDc4pQpVjaprwU0qMi3TXyGiyuM57LCiGN/qlb197edOjZ8ZU5wdFISbB8YDTYhys1
XhcSlj9lGwUfCm3C7i5WV2BS9n7v39nYn2FGtGq8t4e32NRWCfWX2jfIQcBnUmIFAWyD/JQ56tEW
0YOeqvexZG9yGUOnVZkflo12K8WTvON/yeaj72wzDqphXoTExSC9yKe8R8mq1l5G+ZjG2TNpsah4
Ko6LJNgdsvqZ1qosHcKqmJe52OdODxvQE25UIQRrZq1OtFaE3R62R9YJOqA6zpV8arJGyRJ+xUwL
LeIeu5nniHap4N4jcuiMG9UvumWqSYfYi0nkFXYGOuErU0nCPJUWqTPWzraTl5wRW6mMyyj0zzYI
GY02R58mrIQa5BoPMQdDW1MwLSNFwL7D3M6MqptrHmIL5UUeGP+XMfYIBfoByJNW0KCX5TXlBXDH
gOJ8MKpHrGrIX0P9WtTySguCJ9r0bmNepYQZQXO2cW4XkO6QZujTqbjUNmEF49CgoZKbCH8cPGe6
GaULUd78Ljnx+Pc9EYrO2gZ0l1dnA18mvDu4h84CPkHKQE2h9wh6lB8CEtte4iDQG3haMZfZCrVz
7SyUOH+M2/vc3PmY7wgjNjXpapX+2hjfa2RnuMqWVZOjb9NdTf1Uwc0KXT4LyBIxbsICDmwADJV3
BKL4qyxHNwkNl+T3y5rjRdgeKuagcpm72O/I6R1hsBwidKGccQ+GclEQuvpFPAswE6o+kkXkqKGK
7uyAd65LI+Lz1sIp7yR7oLcHZxcz59IqwvOYgD+0lTPRiqxp+lFOaI0pp5jkzFxPl30jvYZyf99J
NYZYoTrLXNcuWlqcC5ns36J+9C3ObNlGBAglPeTwUVIBNW12oiN/1iLSaCIPoZiMoCHI8kqRKjS9
+Tvz5P2oyR/R0NxMsR/6u5RBf4G/z/MPZurszeitYZdpN0l+Dv2vvuSGWUtzDK5WI1Zqp8zHIpwj
52AknV4IVa7NuVeQHg2zNmA7qQtrIyUHP/ucxuhtvyyREKeK68gHA8rseNKzLWPUcxQhOsvRDlgu
FEDQSTNNpvUW7fLucZTnPtue7h2ZmLlKejai+wm4Gt+GFs6h8ipgnTigIobkuY2RFFU8ikWXbKS8
cwdMuDkPnizdx8xQQyQGnujXaStOdm4cG2NR0OSoX5UhXHpY0g2MuQYkBjVa9ryXRPUsuvqQDfu2
ehNE2+oJhN/KtaNwlTCeBmXa44Ex61dcvyUfLfPWSZdD8uzBzngLo1d33vA0AqgoUF43GXCKHd2P
ZTPCmaZ5J4/RJVTCba3QCVQXBZwjXX70avbQaNwG/kmGlDswaFPLqy0+YrxhvtNBBGEMnxoImAk6
X0+auwqiUpEcquxR1h+YAs+9bikBJvDKeT8C1DyRcOjil1izFCAfe1QGgYz5LcvSvU/uryk5O4V1
SLEIql023E0ymQPe/ti/jOKh09KNnpH0GSykomK8pi4CHLwwA1DWohwtkPobnGXil8SQkcN7iMFe
9NKaC3vtSx4A6XauQK4aAqSuLPJyfFMJj2w4hWTVdTClJYqWhdPfGVNHQl9l0aPv83A546bl2TFX
fXCWs2jm+N6yVptDr6C7nLCwfnIfSRlN4wKZHHyooEJvn92ZIsYFTkvYUfe5VM2wpqw6Q2WZmWe9
QWAyJhUI+3JwMokYzqg/Qly8jmp4riXww6Mtz0DcauZRC5GnW02yJqUEpAFZ4zrfs4/WDo946uSu
E0boNsdFRHyiyO6E+QFRgWgsWCDlVhcnVblY4iuyFzHJoRJABqERydtAM2pvUnGpkzcDyWAUbgl5
p0MN+1nVgHbsIAkRqn0zrGQelitvICg3vgs418dDcRl5tGV6InweUjKRxblSEG9FaMwEet+0OltW
+9TIygw9hEvAdhvvWA3H8sqP1I24F4ZqizZTsDQFxXub8W76HyNV4wAAxq4ZKPTKqSc40vLVy1hb
LId3ar2zfBglanOZoFHyyLB3GO6liKrRT299LHaJra2A7LgGjmgEGsObJpw90DraVGgp+j4/5jSb
ydSIxKVlplqXNJRj18pxkvXVLFMrtKm0sWhjiGpciW7YpNYtHbZ9ykOH5EZ4r0W50hNn5xj9ykLv
gSOTf/JzwjSRHYSy/oomvmvIX0lxLEqGjYCxffiv7WtYHyWAqxp7LpCpBzOnoTOS6Fgj4+zNe+u1
0k6eCmIYlI+itVggQLaW60q8iOBZBjZWeYc+peH24UCjidIPZlLw/GEmKXCKrYcwvJhdxoaeILEK
gsewsARYbj4XcG++gJ+LU2HTjbQlKDCPQQ4rAye/ntMsHJVZCvTBrx8SZSnxqOFUzvX54J9lptjM
tEIGPp5+G83a7eWvqF54fFmgNhLEXUf1gV1pPDkIQowUYmYJo5u0TUv0K8meRRY0EulQ5vsQ1vT0
TXL2C+a0dMcZHXuJRxcrXPpZuaeGr9qt1ZhUMJAwiSloVQ007CGLbj0Z6pZ9HmOGlsG4i+snGXvj
QJ7tzPIwqtvqKUUBBX+Xz5IUY0vh9dYjvxtEN0+K/r2CbC3SDx5JXYh7vIrSrCn5GqnfmC5Bx7uu
JoUv6TaIMFeyZ65Do1jUdFDJhDYZGqRgPERc4/Gpo2XVLTxP3/oG+nDagJRNZuhhUs1Ys+g3gCTv
uu6QaiFkti/dv1nDnZG9CqZjcvKaqyuRiUMlj67N/jS0oLc5dfeKf2S2Z9HNTNRlgWtd+sy6PVql
0nJ4DW2eeB/D/8EMzEUkfSZDuMmCAfN6jr9EOqZTmQ33Aa4fJWIMn+3ec3ZG5HxEAoXBizSudZqM
hnOWiMme5RoSauK6M8fk60huVgc7BraIyor+XJDgXKLp1lV8Ls08ZXNVtK0PEkPFYgAa6WL3hFcH
9a41GIZxRiwYxQfgO8ieZVgmUFQlIUkTb6b8aOpiXoZAQTjvpAeZOlhBM54GD15eVQg7unsK4dtI
BIJkjKsRlE7oZZ+hDaydLT/kLbOVfG/CJ5CjdiklSAQ7+rkmUoB9Uu+NZkAEAAGqJ+ldfxH2xhzq
3h2RzOTWUcEVJRQOnMFxfEnqZ7sjyQzTdtjcwnDuiGOogw1kvQTtQHasyE9BJ8+ayYukr7Pi6jV3
RkQZMc6y/mgRce2DuQ2sneEtTV86dFF/iHjoBwXVI2E2Law6dh4nOpvSKQxAtWHBUaBTq0yfEzD0
DV0cSd226MGs+Ox1+6bZJsaAcHwvhx0vW3UoAhb/6jmMaqZdX2FKUq/9KmW7Oh1nfhVsY4piOT7p
nEpLghssluMckhcei1ZbhrS3zd5Ztbq6HH1+D1xG5YsFEV8fzCfi1e/l6qjWi0KOTil8ZHoCnJ2g
TG0DWa5dUyoKhnqZNhcGBDWJ+tkACKoG0VpW1w0d3iDeZ8p9IS+gAGWON/c7Z5bQhxjkWx1xU2xv
HhFoLnXD65C3bwGWLZ2CpJVwzHvO0siII4CXBhS2NatLnGhzyeyeDWpDTqMlc8QMtZjlVZ+gOeap
9ol7jL0PhnML673DxpWxAP975+vPrg39FFMjR9cm6swwvjWKYjB3DDKY8ja6epQ52quQBrtS/8H8
+Le50K+X+dYcUmSTBTTA2JGSCtDHLzHFjs7dU+IfxdvTJ/6jQ4TmCDkEPSJVn77xL73lMlF7qyhw
4Nbz4gHEx7Y4SItmKe41t7lK85+yMtV/ktB/v6D5WzjLtwtqWVkno53Q5QVlakANAUhUGwgab7IB
vNMJNpUxj5D1ROLFyDvWA0gwdYf2d143a4cWAMJYJ6ZOK+d1utPD6KJSAis2dmUHfUL2piaTI0Fb
VwTqjEA9Kz+F1LQ0un3VPxJj4fa6yvPDngCkvjOXdSFNC9G8cIgUwmExcSVL/xwDMqmdO6GSu4ML
2rM2RA5aPPkINbuwX8dxNLfzl3rAGkkCAJ9aVDYTeHOW9NfWPvwfc+e15MiVZdlfKeO7s12Lsa56
AFxBA4HQL24hXWvtXz8L2axuMotWnH4bMzKTSWQgEID7veees/faFYqwuj8k5TnvzBUHRPqJoCoH
O8W1VGDV60B+GJNDNpQkdB6Npa46Rg2T7voDp4c9RNalkA7BdA6qbY/ma7SidU/eQaa9os0BNtrb
PRtlKbpG8SBzLpEIV0jI8Ul5E2uJkxBLdGfurAoePuDzaX8zeHYSymj1IIz5tjIY3lsB772GYZId
A/0W1qGFskEBXZd+DwzT5FNLxZ2U3wXCbQTUNcLrJcmOpXicq1v4AhIvclYzBtWiL5o0OHpWxeY9
Fp45p4L81bA15fq2r3Easam+GYNGL3E31jK0TAiSijvmkqdXFFTIjkPm//JxwY4J7cgo9gNvVgxU
ZYS/13TUmnW6m3iv5djRI6Q7iOCGySuyJ6239n2YPytQbIy03A2TD72TbILOQwGSolHQ47syOQkc
n4LkeeYjizvFrYCgV4At23o3al5nPSy5uNNH4lwMQKf9NSQOQ8CjhtcgE044Zru5cBjxDHXho4J4
Y3q8UBl8DZwTKeO6gBUZBpChPqlRzozOWKtw8eIbMoejFTY1W+DARNmNhH7dTfraVGdaiM8agjMh
JeJ4Gh7UxTybReBPCxaOu7IdKYj0dRpVq3+/mv2JGuqP9+JP7eEhqMnJtQJmvuVZG9jcLYZ+W5GB
rTWjMGDiyuWgU/pk8duA56zAjSXn5p2RCuschtVfvBz07X+yGt3IBrRISAummfrH1ahUY+BADQtf
JtYXPUmIjKnuJj1dd9pnZA6b/taDEW29e8gap0O6vfTIUgrS70Kc+zVbKkSseHhnWIf45zVJXQ3B
Q8X8lLhBK2e0e7uUZOG17j4bmU4V59OsuXGLNsWN4KltY+uoUggUsz9GAIhGu2qtYxtlR7UM/bx+
19GCdGJ/HfVLT5NJLfD9xD23Qr4nGo2gC3K6DJNuQ0dnFm4m0gjlWPXJcxTuFBCjTVdvZ1B9Y/iB
mohUo34/0SFPFx3jk8U6tLgT9YOcoCnpo89GKkcWnALA7HxQ69cg+u6z6juvpYdilMiooKVkaFSR
mY64p8uiJ4I5T0mZesXgCeprp34yvB/Q5M/Lit4OY36je6qNIl/Xnar4Uw3eKSkZYtcFAnaVwqY3
rcyrLUT30nhvpstLR8tqqTmHgwebj7Einev6XbC+hwbNaRWtpqKhtTvYbL0IzuEIZxxaf9CNKSKZ
1+jmNYdJmyHZjJcFqKyE9yuaFQjg4HYrUkfEWXnLlJQ2SV1gEpU8S0LNUUGOAN/1InUbA3YmSzNB
Q8axy61dKAm+Qv0Qd+1HPIZeNke021irwjanghDpwNFHdKxkprWVmpco5MAjJojvm2ifJhWsJQr+
SMBGEKJ76f0FrVPgRiMAfWCMVvWy5KobiCBf1Ls4k+wCErWeh7ss3Ri4R7Ah0gMXfLQDubS8AUT0
5YDZxc0uIlD/CpPmGW0vrRS9OIaWJZ4JJ9jnGJpuIO17ZVlOKHlxE/anzLw5sUukOIM5XnsYyetx
4NCjJPs8hQ+13IypBjUhmZZXkGq3Dqy5hTQADVIiEwi0Vy+1wA/R0/UPCV2LeSGEKgBwNrEVdAOA
cRjKdC17hM6ihvL2OWo3+DPWrH0NPsaQ/93npNlY7tgMV9OwTTl6H7iiCy6geniCMIynEkxg2Ti9
FdMKmzCbi819BeyHXqm4yvgZ6bAve3GOL7IMbiXEUmy0o9+R7qRLzXGQw8dGD3E9eLrG3aYF733W
ISBCVpVkTtkSRc9RTDEfsKjLy4CJx2cw4TM89XpJ3xgkeUTRvh3JakcfZkDGuVV99bFpt1kNTxoT
nl5EG1VZ1qF6aJV6H/NuDw0aRkRm00BDpv4UQ6ymy1hzFpqF126hpGp6+n6l1wjDC/HuBDdYftRG
TwIiFjzmh1vjpZibbxDkcACFRl8b9KJyA32JkQD+lQeQBTIDjamMYGoO10CVL6lgMYYJHBjaBUzs
BlFJk0k+AnuACs9GX6OSlFdJ+JmH0OTEbUtDIiA8K6WPZwpP7cg0kLOMJrKu7YOwWS3DZ4gHqjHe
InBmRvssytD4ize0+RD3bsxZU7U79n1MoJUrmsZu6XQE5X7KYJbLN8lN1IgUG2F2TIr+ZbCGY2uE
KCIX9UGMVJqd6nmkl1kVKV1jjHuWajf1e1P6pcQIlGy2tHgThsCNaeyrtwMENltxJ6bLhkMxeNFD
M5HOE+VeEzOn7eEylq/z0u+y0fKYK64LKLBB1julwfl1ZnKGcHrfpSkO1ZT99JKM5qXXlbtQSY6G
SL8zf21KF5JJb7TAyWh7JoYLZdjr5NldBvi/zbWXEnju6pnmAplM07EKgAwXOlEMUHfNctxloHWr
ka4mDQJRmsDft585cUSrmzeAyq9MjsuMomnYqob0SLvssSqtLbzo8TaPE++ldqMmjdvGzDEUmVGk
aTeqYvfth5HwZsmmI4nulA0ucgYqUFobGbTSEtdw8C0uHBBxsRnt91JcSpLKwoyuZdE8pnLOlFMu
tTXhxa8NZRyl01YISvxAoLO4DgZF3xkt7e2qL1xjOTaagZOHa4yQLy1eG4rklAGCPTX3kshFvic0
i5elz5RfKxnc5Q0mGlryxggcFVH6kKM3zmtx1QqLE6vHvk44pL9ZtDEabbxqjE9AB07WxMWHR+U5
wtbe47EfrUNVvnRKuid1dCWkpmPG9bXELK4EFVzs7IjjbD3mtRNQK9NxdbMoc2SRtrhFE5XhmYhn
Vhph3Aocg5uNxCCEExOr1DHXaXdOLdsvrUL1Q0530nyQhq9AuxuzxIU+Y490wrVWt+PlKsqLjf8N
F9lCD53sNINBfbWACT6WCzJm4XXS0TJqDkfBlfR1Q92CSc5nZVsbd41xHTlEK8W5WDyJTpLaYo4Q
p52ipm5aMMgtmVrTrtE0pMyklqGn5/xqMee8TTJuqNWOk8VMny14GcAG87rgNbKeBjTz5Y0a7YL+
JcaBEWufNNNYJmi0CRQHEI1akxmwLuz0zDxoJfAwAPBJvpKGmG5DwqwwahwNiSUNn7qdXANS7g3c
XDICKrkvkcBthE62Td7UFHncNJSekUZQJENXVR1B9eIRcLZ4DiwqnilYd1SdBqa6gA6Q0V44bX2l
inKOe3UnSChKyyeNbWAaESrfyvopKtk2kHJXoTOPjwMV/aKx67KSwKrsGbcLUW7LoOIhe/gAKYX8
buRKbJF+J6Nu6+KxbSenM58qSlzDeMrr+0K4k9vNouHMICSk/dLaO024qwPtMinkyC0jbWLNXSYv
YiJiWNJaRU1sCMJTvaxHIX4EBr+ucv1KQWKj21lPJiLq7Eke6pXM1Z8b90ax600OAMmbxaxcCIE3
qWQg9KG0auoS+/zmRm8VtWNk+Hou2VAbWaN03Bnllw5rI7V6nGfgbUiCe+4jZbbRPia3OJKa6vvG
YG4Pcll5DHQYk/XlRg3rzdANRySUXqYxa8caVCXVVpy+BJBmyviu8AEJFCElHaSwmI5idbXM8TEv
jU0ZADDFMxVwE4t07mPw+ZQysbUp6/uYbJQxEw462FghDLfDcGdCBA5eLDpIy429Op9HxmwLDvwR
JgNySZH5XZbEblJKuynQSJ4Iv80EZinpfaGx7lu/rMCzAt2Vy7Ok9ofAkBiCRMQ8po8qQSVBtNwN
5P3Noewl4XQXIXUA7PQQSLy7JD6YuEvtVn0dNa40iJ0b0UzAdVqPQTB4KndLQIXYpqUfY+wc4Vow
frRDPhqVYysGwo6rR4NWonG+xvhmSU+VjNAxItaFSrdK1yYQHLN9kulAY/4bxUdYyI3c7+OcKdXQ
oQiluyhNCjqzROrWKMFheURLQb/buBZJ8Dr1AHlFpARa3H6aY7gns1jjni4Lr2tvM6sJPigJZqRX
omMQymajWVAqwvZFnYrnFNUASOsvyzzjBrm13gETSV4ri/tbMkTUX/XBeq4aYS2qUAri4mTFItLJ
zk67z1o4S7wcDhQTrz3lhlHEu0767jjAJsIdmmxeNJP/AlY+q0Y113apUjqU2r6IbvZO26wPCWL3
5qAGuyJzhYlBWe+WXeYvRnwnEAmBTSMZTEcZS9dqrilfLqSjkw29VxV0Qyz65qF2nZjAhNOLAdYl
A5Yk00lf9EuWGayclV0EkNtBQ9xG2JN5VIVvDnCMsJwqVB9vzBgl8pfMbaDUCsF+IpRQvVtCwx4S
FkiiHsx4R0O8BUrOhHMEHB09RPJDkFDuYHkLZo4MQi5ZWIPzJ6DPd8vQbRNFebBSoM/c72XXF3bH
hhRDfuQOyMgvTC7VfHPv6pg85bsaqV8T+MrUGqT1gAFRA2paQF/wlSauqyB3uM8Y6jTc5FGu7iZj
oCdYw5VCO0wGSQB1ZIGF0dBO6AfwOVZmxisugnXByNACsV895VNwsqpLjDBGieZdKl56fK4bQQ+P
gwhHGxxCWaknIUm2I63hCElyS42d03idN4q64ZTkLJHxUtHmyULwvTVdfPqp0w/hwwmwQwPPOOoy
lMqnvHXESL9Owt7sEiKCPhDkiuVTRZGdEDTXFq5lvk6jwqt/qdTpsaJdMjH1ycXIrmmn4selixMc
SSGllmKqPtIS5S6IhEcCHCyCO6p6bwzBOv2YaI73A61nw5/icwpX7Na/bSscO7U/yKMzCLHXDsuu
y9uHRS3vwkxi61YZtdYNPvIthnayp28f73pWcAqONe34vr5GLbqrDhRGqfyFPelfZXwqp3oRFQhT
Un7/CQ2gp7VAujD89sF665l2ivXTv28gaH/WN4VrYKLExa1q/TDW/66ZOeiIdvoJfgiCHkcng3Su
FFjqZf0VQyxXO8ZOk7Rps/PSD5hLeWwhWyFR8Gu3sd/PxlYBR1xFiXPLo8mnQxDMx5aWeUFBoaKA
NkLmNYR5DOhkskHaCuUjUmmmaugtgKuREsqpYEXohS2J4VpTZpJcjVXLbW1Uu0h9nc33OH7pONrF
p6X0AjIdg3tmiyB+NMK8v9X+zYhI1HLH+C2vSGDoqr8QBf7Zh2DdGJU4KDRaLD99CFanJrnQRDKE
uHOZ4CCt/yrf+0+6Shhf+ITRLIuKwrf5YxMnZd6YdQufM+XUPqepLPn5utqZsX1jfon2bYNcJYfw
Lz79P9Esq7JInxfKmKjzk/30fSvUhtYMDmwt4a9pIuimeIWKagMxCQIdG0r+XJPpqXfbpnkwua0k
SaTu+qv4tJ9poPzYcFD4/pKm6/z7k608rSUSOVuZfJ8NFa+feo0T+c1f0kAl1fjXZpksmgqRDOTa
SYZxe/x3V7thdRCeseGua7l3FiF7p/dEdPy5LM5Z+NhSjMTsZiIjYlKCcSL4PRkTHLcIw1i0O8o2
FPy00YoxPocwcEisHebnVj8TzcqMz9M40xgT8pnwO0I5WbBHy/pqprsbd5rdZt1XS19c4LwtspU0
WrvJwv5cUCrO1oExnZETI4p3imFNzvWmECsmJKQnMLYvcBfAC/SMKfJI8kz6yi7Bbijas85ZCo6H
kQAzw+VViKLdmpdW2nccTYahObTGyTIfVWRQSSu63Q/JpkRdilnjPuxiAka+BR2Ds3aLUsAkhOFy
zGLwgfed9Rb1pieaV0k/qyV5aAnyRvI0DBpR6tPMvsUxmt4x626E1r72Y4KGagu3N79nxRGy7MYY
n7qOMJBo23AGjRnhm7m6MdAWTHdpTz146nHsKeGpLSbbCEyf1iINe65/7b5KzuOi+pWCFSFV90ZH
iERKeBEKkoRGOBExgQKpnzoadfCmN64iajlDaJ/CDvg/MMMZ8Sv+iQhmis7sHUw9dCsPwaam3aAN
a/KsOiKCdfqSWb5lM/+vfvF/fEz/J/wqz/81pWn/8Z/8+aOs5iYOo+6nP/7jEH80ZVt+d/95+7L/
/mt//KJ/nKqvgmnh11d3eKt+/pt/+EKe/7fvb791b3/4gwPQopsvPSEbd19E8HQ/vgmv9PY3/18f
/NvXj2e5n6uvv//yUfZFd3u2kJiYX357aPP5918sdPn/8fun/+2x41vOl3nxe/OWdW/Nz1/y9dZ2
f/9F0H5lmdPYeFSRljWCaxbV8eufD+m4GpgC6GBZgQbQ0S44dEV//0XRf5U0jVVS4R4WRdaLX/7W
lv0/HxJNlKVAjkiElVTpl3++uD98Sv/zqf2t6PNzGRdd+/df8FD8cdXHR3Rzfom3V6jT/4U8+Mel
Aj5XlGhV+S1Jq2izbJAZ30nP9DGtbo1Fq7J15xNdzpZG5F7yaU+V3uihothZu/lL2w+f3aY6t8fi
HrXaKftMPiVb87P7JXKMj/ERKkD9RuWzBtCwJvLa5/i2CX3VsXbooj6JcDBgba7DbWbXl3qrv0Vn
9Tv2y4O2l9+IvUK1JCFjeWzuu327FdzWsU6dnQGmhhq0SR/lS7VHRXFJNopb3slr2cnOs1NfGoyP
ZKLc55hF1HBtucWpvIwP3Cg80l6WPeXdvn/sNvWdcFI+5C35TO7odXvdo0VCYmtgd8C8xa0BtUr/
Ts4MP9eECO8MP3gk2obz64f5jYoXZmCELdcnXIaQtJoBX2ub23rLyMxisn5iVu2LDyyh9bayzu/9
IQZjLG7DY3TGEnqaH3kL9/wM37JTuMGGknirr0VH2xUnY2WsKje7BvfypvR4get2fc+pGGd6tRe3
yp653Vp0o6N5H2wLN3XKNY2+Ve6NX0XgNr0TPWsMbSXXcgWn8znrXRpOH8IueDXYetTrgnr2EiHZ
Z8Tq3tJu1hWWbKy46N/4+9EB71b4nkkEp6wJjduQhbZGyrlTeF3Tfh7XRAi9dNcZ8Q8HVSIunpd9
7seXald7GJ+TTe3DqyH1FKPVKuNtSTbRxnBzv/Qw722L+/ZVOOYH88x3eLKgvK7Irt2I8wq/rJt6
dINt405BWL1KPkNrLTylu+E0eub3fGi61fBk3SHgfVJ23bU5mTi+Iw9tqyr6nOB1SiZfPEJ1cES7
8lg63f7N3M7brljblu7kO+kkXLk+mfRFxSnOfeIpV+WBr7dRvq5Csg5QUTM+5RPxMrt6oU++qi/D
GUUeJFrlyJvGmFi3Jz/qGSHb0v3EkKCATuVCK6r2gzti7Fnl75rNLNfjgJusw8M5X6/UdXmXuMsq
c4mj/3S7e6Ki9Ee5sMME2yNv02vpaNEKHuaaVoQjO8J6MHgV9Wt+WHbFjUcMDBEPLk/xmXAZietp
MwEPlE46/cu02KeEs68ghkj68+2IZnXfgsxZyfrOAmyBK11jsupPyqFbnT/aW7bD5BSAyVWbxCrw
ocrDcJmv2gOtQZNw7nx3Q4qmCE/WtCHbD7opq+mBYFdp7TMjQLo00//kUsz2oLaKAZRPt4Il2A6r
kfRGEcCUL35MKtpVLl3RCTxomfMbYTBPhHQk1jZ0agisnLKCj/K+B6i7igpHJ758Iri4cFLjLdvG
J+2+/o5lHcvSNTgaLEudO2+LPRlLriJ+aQ81oD27PfVXzrcG3QC3PQ0Hulc09Q/ao+oCWIA/p5PO
xWrkltBf8UgkeFQ4QsMxEkhWT2jCRpsww6LJD3zQl3sVPdHgKffNljt4pT8w9ZHQv5cXZloG8xPc
F6ZBwVqe1U/4MrozEVi0lregWqJpY2SH7C2+Chvds4CergQAlt+CPQMQdZ5K+mZMm1fpRXC4pzeI
UbUWrdgb76/43JLloz7pthWsc0QsTwLzIzv1KloWI4GGvqo7snlQMqd4H0FdYuJkyIJ6rNlN+ap9
gRdFzvV4V69NmxqCnFVF8q3FoeLgguh4+waUsk9zrhHC8MrgA5sgA80s+AjiDOa1cu0XH2jOhG1/
2MpO+ggbTXpRd4Z8KB5qnPVP/VO8UMWHK5Nh95qW9+iJh8bU168Gvi9oUY9p5Or6Y5eSVvTU0kdm
bLpCIyHGDghHEeLEc2/ZiLVKBtib2XrjvZ6vCqwif7yOV+ORa2pdcHEfuzsREQUFJYm62+6S2leD
fvGaES8iV9OdRwbA+9C6hII9PrVP4oUR7+CKstMLbrLqvF5Y+woCtAfhbN61/qeF2GyFYhZCZnUQ
1DfjIAr9un+uTz3VbOtqwXiQwjsqq1Mf0rFYFa9G/9CTvYggEvAXMvhBWE8fyXr2aDbRVd1AZ0Am
E9+Nzuzowbw2DkTAcCHf8zzP2Tq6RKTblKPLzSHZ5JwzLasOMjK8d1IPYKQnzkBoVrRh2UDngLjn
ScEvqni1DhK7BibGnH1lHsZcBThJAboyGKo+ZgxyXmjG6sTo5Yf4WSyepRNwMSlkFLnuw337rdAv
qasPrXmwTlq667foWVXRs2sHuNlJ61EVrB8Gxxk/6FDc8vK4E1fISdWncPkcDhzXVlUl2yHrpFMd
BnPN2r7msodHUHkpD1x6t8MLAuwA8kEsntmwQEl8MGyEoPOoxsTGpPkTciGkjIDnrwHgaeAeIMc9
0GwAezcM0tf1u3lnIo3jrejQ/axbol/f+aU7ZNt5H5y0NSKcd3RkG74VHyqBsk62N5myNaz01UZn
c1Ffo03/XkHR2PXvyhkC7U4joWBYTfoqPZd7s7br51E7S75u97bs8rOOa0VyjcnjP+ioiz6krAAt
BRyDIvK5Vsl4ZY5rjL5mOkbq1dUGmXNAel/pd9rTiLP3s9/8EKiDb3aKfEtqRUrco+FtybIvEMqs
hoN6c6qsej+230w/QlZfInBjxrQNOiTh22zEYmZ/ig0tRe9HLfq/qsrvy5x/fi60/1Cge1/lrZpt
f/5L/x9W45y7/105vvn4ggb3+fti/MdX/FaNS8qvqqqaIkhSQtI1WaMY/q0al9VfNZPehGkYVOr8
x/9U47r+qy7psmRyaDctlTL+v6txXfkV5yTVs6Xg2JGppf831bis/NwgUCnoFYAIsoajW9alnwy7
TMR7sDtqROxrboveo5Swpw1kJrPI59ouJpCvQHeZlLLTBpaTzYlb0UkQQl9RGj9cZt9MVb9LiPej
QBGXcFO05jqMGUgOyWZ0rNLcLJW54SfZYDHdFGq9GZdkMzeqLzedz7r9WhifhlKjdUX+pkyuZCYu
UAQygmOf8kQMUOHvR1jCrV7yYgQ71F9K4pHl/pafjsFvWmxtPA555HTiXpNv3s7zFHWbWabomL86
EbfQStnlgvSYxMETwbsrS0hOuEVO1rxfuhF7CaM1FnPAAkI+nLq2AcbTrUbi7NROP8J/21ZqgywO
IX1AW19Gzp2TtBUFLhINTJIESdogKlEQI/Lalmzv5tm6E1HuRUNxUl+CDbO9O/iJF1L/LmHdYnTc
fCFcAu6TiPW+jaRdo2vbdN0PhlvgeutHtK/4+GYAC65q43vRHOGxijskXYrTh6UbITXWsblo4Yg7
yfRkJOsVmLHRbdCZTYVEuLHOa4z8WEmwuhZ+MtScbmoqmsZvesTQhm1Y6LaZ5mMsw6IS+XWteXEm
esgrPNVtl9yfZN3Tk8Ez83XJlM900f/21lHIq2OLXqGW5j12VNCKEDm8NtqFoWgPRJRDZHfbjKOA
NjDYif1mPSrBpe5Zjqp2Cwr1vk+jR3Kgq6xfxzZKgmo5pq5kTPfyzDAl/ajHYm8h5TXG9rEgAxOE
a38N6vIK2IzZWrOZhXyTGYI/5bofRK7WmMS3gzaax8O0sB9TuGRIJpLEJhbHTiOsvat6J/auDZCq
rz1dyj2GrHbZn5PFcOunpKlOY4vnYV++DxjNREYiMrp1pqHg/Yg67i/4VlaIwmwkJzwbymjT3JIj
v/ndIvLbsfn3x2T5B43x99JU+tIWHUvoYKqmm/+SnoGUfbJUGk12oFPM78mkqQ2btL1rbJpeDJWp
+0j26ji7YcOlYZ7y3NyKy7wr+3wPyHVfriKTvWPaMetylEkGBYTUQMVqoBlcLoMtJvMDs9pZ0U6E
d5ymSDwpUnla2s3YUSk+l8ekGs5M2Lwlg6FXfevcrlOkHcKbA8XcQy7H/sTQuObAgZEzmtywYORW
EyHNvpcqDh5Ht4Kfa/QLnwXPgQVaBzKvoY8rkhfLGj0lP8xz7TGd9GKyygAaeYaewwhpvBQpQX0g
gKK2iMojNhMK5wRYO5LiY+gQ0Qsw3ja4CzvI3SIfHxXrQ2vGMI6IxavLTTEZPkaAkUzqRh1dxKYh
linFCaCKNsSqV5nds9plrHZWhoNPO5Kf5pc3Y3YuXPSiuo40EnDmOii1BLwoZNdCiHGlfHSDnq6j
6aVV7C14WxMx2YZ1v2W+Qba45t2CP9u2ug6ZeA0a+Yqq0er2siH7xiAx8Bh902p8LafZQGLuvEeg
5o1T62kyFvjMlzvNC5Payy0V+3iFAEZzonw3iNq6NkiOdEgf38BA2iTUylUa79RI2TE5dtJbqkIi
7Vnr90QTt9Q1VyBYIFVK8S7R+l0RMmYUNEqV0TcEbTOEYFNCv0C2RutxE9rGRqFO3cVEfraYQKMv
Hy+JTppA3AKJKjYRXU5rEZw61h0Dra2J96lA3E82uU29LfutHANbvUsq7S+GBbKoGX9sHcEMsHSF
jhFdddnQJRrNf2wdocdcolyrBJvbg9Hd4qXomhpzB2ly/8x8xbVIORFzb14LYn1MiIOee8aX0UAT
GuLYo2an/SNeTwXdZhb3W4QGjIBhx0w2MB3KZHkTK8N2N28bLTyxApwplWIMxRqOJYzpmejEEmKo
JPLQ3AJ4K7zBqDy6M88xCRGVSIshCh80Dp/pyQwPBaT1/NHs08f6rXyzYB7gvaMNvgjeHHW+HKs+
OVcbcZs/dtHdnHcwNtU7sSiurMFX48Mg/7NYFRvTYya9MKYQqj0+UQRiHt79vB23tSzxYZWHXsO5
JJxEY7wUg2YP6F2SpbhXrJU+dA+8erLFnc5mBCQ/yvHy1C1QB+Z93VYoC5GkN5d0rP0+E/foQAJj
3gkghkK186Lu+XVGqlFuLcx5s9luW6PaVk25nWS81BrRentBUV1rWDaLHU/ZQVrmPZgglNHRLma+
IjrJC+D/EI27nHLjJvsiVreZBexzXUiLn6SWC9HdMS2n4iSgWqDuEuoRfLIGXrHcicbdBBIlrRUH
BDWnIrdnzBkIuI+/63qBrQPKd5foNYKCaFWrFhOI/KQewAbQzVjQH0id0e6KNJO4zTtIYQLSzh+/
hBWC4kQwMISEE0NmjWN8bij3Awq7XaiLLPtmR1VdTTEI4hCF0FA5jR6LK6FJYA+LZCnI/Scz5fjQ
miMeoK69sREm+WBBt96JWNBEXEnjMiOQ1dKvkZycY10OTq3UKCZyRLlCon4NGgdP8aRxwk+UGslN
aZu6odsEGKzVW++rZPUrVPkjJNKeBW3JwrsGGLlO1romVq/WfNvuZg4ee1F4lo9hCxljBKKQq91l
ElDgN+vcZBIoiDujn8n/YTHl9wRJqNLfq4gQygqcYO9NTehdJgvlXfrew+XO2HcHuoi0LnAT5SGR
DfEjGsJE+Fw0YdPQ7RN3GR0qSeXbNNKG3baL0fjc4oCMlWQkJMPsyabwNIwwhY6S8FJH1qqnU1vo
4CZQpXKm1i5xPW8WVufhtfrIS/vmflIIOCB4dE1V1nOgwXZ26x7IIxnLOPfDGUoX8w9wIgh4gmSX
snc1uHfQ6H/iz4Rvo3GWI+JFi7dtYU1+giIlvU3igw1zYUYhOjQfQckd9bikuEA0XcvtudmFGNer
GJlB2y7HH79kqfLJkH3Wx2uOYEUzh8sUolNnOE9PdkB/THUQaOiWOI91HcdOLK+t2SMKhljN/cM8
Rs+xKCIvGNt8bwXC3uBHwppmLiF2u8Wp59QdDZElrOLa1jAJz+R2MAlmoUgaW6QxjGi/tKY1iQN7
su1bvduLZJc6U1qduvKWb2w4EkxkTKVabWM2RR0BTaSEu5AsXhydxB40eKPsameqN1jftoAZuZX9
NAAj0fs5FoxsdgWzv0hKc9dj/zSrfVLJ1+R+4FVBGzsk5EP1lAGCb9wM5spzoz+0+c6i/SoZ7ZcA
68zSGqC8aCmW5SyjgkpZjZtsz4U1MAsnATkLdJyPE03aBXVkE9BuNFmotBxleQXhySKetqlyt0xp
oUFQMILibQpIKRGKm6Fx3ITCc/5U3HafABCnhj+TltOE06bhCYc+28cJ+MmRtiDH4UyHyKbGhAYN
4xYVC32s6irqiJjzUvpKgB6UfG5J12LUoa9UwnYzS0F2DPrclvLSCfGDbs2PKj+J3lnXpX1pmgL9
i84TAigmNIEoD4uWPD5hZQpzRhapk0fBaNcllvJmvpcw5zRajXGRUd5Q0YzIWtWJyFsJsPgWYvQ2
RQ9to35qjO1L6nA872MYYse4BZnLIjIahSzRBaVg1WmibRneQqtj3QuzBS7iwrZjrsUxcFMhLe0q
GsigKZTxgJUfgZudjFazbmJL9pF3Hzq9ZuBYvjf5xFSO9UYeX6XMBIxObaaqq5DnWXSyboKnoapt
psdexmcmdMVGD/NNF5bbdiYJBgw1r5Yixy5x4kWl9tJED3heDMT7Z8uqHwKC/+rumjNNLNXpwcoj
d8GsDG+Lma/+fzk6rx63rTWK/iIC7OVVEjtVp3peCM/YZu+dvz5LAa4TOLkxNBJ1zlf2Xrv3qwoA
NYWplzTlY2SeWOIg1xJmwHgOmGy2kLd5IwRik9XyyfCBVqV0pT2zSLZFmAlT76hp5TMxtMrUKYrF
IdrtuGAOXSpGVxgKTe2rWb4mDOy98LZu+JK39NxOSkCQtQqaVFKT7JTsQ6AuWMDJE+yP3KNcJNNh
0ofjZF4sPqhEbS7L0RTnIGsY8iI3G43dhQ/qmbk3Ix8oV6AnowurxENJetcL+SEm+M+hJZ+wuJ72
XjXOiILi5CQUWNA73pNrKYK5WVf1LJeMKiddhubK/K4T+X+hkQtzg2GuhPhCKMGtLoWbPJfnah8X
585a7ota43EdLHRzFdJ9HrlazdPTLuXeJkisZuKRGKEB2VUu3eclf4jKlHv6gDReFJqLtvdRomDj
7MeoleEKzmKoDkMoWa6CA0GK9UAxBTzPzPsWLRwU47URpPiq8uFR1hdfk4T+qiSfstvze5z2fGda
7hAdYEFZVfp9K/Ck4WwjK6zX5edMmEy4Nhpjnt9Y48cR+j7zC3MgAIQLmhAGM1P6W85HyBw/5qPm
jdXVFsnnYhyK2bJOQ/W3SyfeSVFcWGc9VebzxOhyqp+5E4qknHblyS1RpxtlQiUn9+Yf2lIVazB/
jpWTmjLQh44Sj7qMNFcmQA3TnNicmbDnEYqg9TzBDbEbxKhNhfFGKjm6RzapaNbFd7MKO0XGMFvK
v+edazJZFNnR1P63WJRtqFTEVnel+dGVsxaMS2/Lul55wC7TxpvWpT0sYOKxekxDVgf//0XIpR8J
7W03pVxxzaoE6ZL+bkfTtCdkERXyw22h0L8XqpOIDb318y+FOn9BEiK8oEKEh/RaI2HeiJuXxWoI
7+4aVzn0TQatAE9MnSOCoH3BWyvjVUz5gWBafTwJY664Jfd45CsmoXSYzIZV03g4qTGblKDNxTBu
2aJx6c0sQGmUlpXvOVPg7c6tUkvCWRbGq6VvN7my7qiLxa67toz7sc52OsvAyTWBCWlD7FrMIKTP
StkAMkmM6gn7bv4mPdYaUYb2vrmkyrsCCSwsO4o5WqaoEz6QH2T7+KbA9xmcVnnvKulubI4Zx8en
eEo3EFELvtTHClrjxm0MgVSrcvgwh2+ZcF+ZNZxJaZpR3G4o7DuKXhxbr03fOlVSw70e8+8sfYIK
LHdaaapldX7mm/wtzaH2d/N3BSo/zeNQDKzR7bLWX+oSc/zfRUY6OScix/kKXgGJlvhohMKLMza4
cNtMJi+zSvKLJZ+nbsRTTgdOBQrWE47AoZxGvxRKEvG60SR9ZPJN2cLXUnxV5Uu/GLG3iJyipWlQ
Yve9cRRymVWToEAdkDkCWlEQgFpA5Uljw2708Xvt6zCORado35cNwSxIMJ5tOoaY+Hqjp8EY1d1R
mJyc++WjbISrTBurpTyuPQoOQ3DK7pxm20UsilOc6mh/7Vgegq0QWdgafBqjde376UJRE1qmKIcZ
iwWENueSDquEx19uE+rXt11Uz/D5BUT9uEqtLL2XlGB8QavstNEmL30Me2W3jpX1kqsWDS53gN/R
I6EXPk+DjpMH7tGpeF/jZENAupJ7MwQmQ8hC+2Qc6hHfaFtxdbEW3Bb8Xaz/FNn+R2da2WuYNOua
7aX2bbI3XFR+vO8alGjMYv48yHpEyd6eiAP8C+b2vYMwJSYIalr9BQ3XrbdYGlDYS8b0JDj9WrP2
xdjwlleZJ4tuI0JL58ahdQMg4GUJh1b9d88i/t0sMk87VWvtNaBcmRK+CvHX2LwONVJl7mbOgC9J
eYwCu4P1KYPaGMN9EKwdbGXrqBR7rTTaWi59DPVNAH+Q9M6yXrdY8cwsYYqWsZNuOSFIvUHxRNKX
nGD0BOISK5ilN9kT0mhhVYm7RoOrRXIOtmWMFQiWbbVV7ORdNC8jitGKKBeIPS+lIN85ZV+SaoLE
PL4hB0iPY7v7fPkb+kFjx3FWBGuVBZvABm4wzwnrlpSIGKlJx+NgKa5AHB+q2bL3dPFXuXS/mupv
Lf1Lh9K2uLStUcHFeqjMS4s+SJs/RmBsfYsbCqHbpDoInS1gKfrbLBREBEf6Gc7beFwht0+jW2H2
LPXvbSNY8DQjucLfkHAnLxTR8vi7Fb4EeXeezqUZDVm5y14+1fakVkcdAEQu4QqwGXQl7YzT8TpK
9JR3ANjHZpieyvBL3C/4OV/qMnMro7nlQ/BuKSqSsgXXCUs8lSWttJJmyMGwsi1GHk6Hk/oNYdrG
ErYkOw04JYY1u2ozs2s6gZoPjr6TZCN/7wDtWidLQzPV3JFe3hm6oAPbI3nzM3O1DisWbBMOX7af
x+zLwBIt5i8muq0qgf7DzO1FqrozHq9r/5mk5Q3RwIsJRUeez5nZXFR3lyOtKsIdgcyQ+U+dhd4/
NCvoKdSBWjCeRQtOpKt2HKDzVEJxNjZIE/sbRHOblNAjaRcmuHC25ylwiapDQ5DKv8VWuaziu0ZD
IpixT3aJy0LtGeC4SNt3W5nHNf6KQfGIG4NA0PzDb4UTOK6wadevRfctJtahssDdE6b5DNRsqnCg
F6rBhy3DTViS41w+Enm87X+2Jb2jJtOK9XVtF+x3fKUM07UE843oPWkjNPOpISZZd4uTz3rZvwam
Q4f497KhdMn6M945HwrBmuJzya3huiVJGOOymtuvtVRDPX1VVOEkI/LLBdp2ptw0E0XBF7AOuieP
hkZkm7fDltVgrhgOMBYcQL2EC4JmI5/s1oBgkWMon+0tfd2mfzEuAYFmd2gTD5Ql10JvL5MDASh5
miuy1M/m0hO1wtPE956Ks5QKauaHTCFTUmLdET3xj6J06M4Y3mLrGb56FZQ/qvnRCzjzoI8sT3gS
h1fzDtCAk4GfuAWPVBZiONSXEmfUoqMrULlFqWtkISrrK6ekwY3T/Eh8lqaGsCaeKIeZFYr/9uas
GzXanZYWZxVngjTl9JciOnWSGqcBROqs/cuGS0ikCjrVjSuEEQIkQZ3uSjuJ1FktA28rG05ML08j
47eeKYiwUoN9ZS3xTqwrLOTy4kNuCGZp1jOaf6ej8iK/psjvgszOce09gswwxjV5d9UxUhEBlaEf
MNH87AAHrTI5Mq/g9coW8wmOPX63iSwjUJZQC9acm9O8OSPO8K+ccRCWdYEjrhMHW8lEW9h1YFi5
k/UZFiHyxWZGTohw7LLSIEML/qJUgcYYCyPUMeveR/HWWkVkpP1dziXaAVqzLL/XZHutxEigS/YH
WfFL/su1KoPEGAKZX7RHGLeJqhVmO+v+SI4E0lElBsGkzLJI2F3WJGiqfxNTeV1fr4ou892Vg1H7
MdT+UfuDzgQt2YNWVoKilDF4nWXoQAXoMmWeAmmA/x9YRu7tseHSY6pEiiUt3USXutXan7QkJPuH
sXDqkPHFNkyypFOPea0xiBl4usvZg81jb+N/bhMwngqHr8CiCLOT5W8tPzwCBMZJp7pFEMsSWni6
rkuniz92SgKx/TGL8myuecCT+DcbABLoRGr3W86yLspUzjSzH3/qduUi1IJkwlMTbZN2Zf8TWV3z
aa5XQ5kfAhfNiFdzYGwHIbzt1zNkc51rGPbODv6xke5tVt9mmI/P4sCYGApxq8I4K56FVV/236X8
PvVUk7pXV/Oxim/0IiZGlg4xx/yjXGfrnEDcQmh/6LRwlt57qMZ8dyzKXEn+w21zJry3bAjhMZTH
om2BIUU1c1Jlu408VBV3RULRixfgHzWW0h5boNLEleA3ZJsOvir7qKkPaLAQHfHgCm0sOyZUMqXQ
RXedk5eJYWa4WKwHtgMrXck7aR1emCmXcL7szjLXTsawreihfuPPTGHIwKxoYImM/9NXbb63ivG7
BSOh8TjzzViMJmyYEQFDnXpqL/3McOayfy6zfh7bAT7Pdt17pkvpeZ5jd9w+FolrGUGMsFgH6IUr
KhXuz8Dk11AGeDTcJaeDZSlr0OuZmvFaEtaAE2VlTEymb7Mg/5eCeRQI5ZZck7VhzmCAaSzdBPa3
mUYkaOQgI3ZHYbCNMFB8kiyW5/nHSR+jTFvcPPutE2sr4K/K22tiVAEwE58ppr/TxShp6WOS8kbc
/nJB0+L08Xpe4z4SiHrSdtPH6Jxaf3Ra8IrF4518siMpiHQP8W98yAoUkK3vrruiXGl+brUFzF2L
8g1Fkq/Kz1zgIqR+zLfrIjV2otBGJ/l1TeSLgI2XOPJzRYIFEqJQ5aN8MiPWY1sawVZJ/myw92D9
a5zir3w6dpp4tJ7qGKs6F3tHrGx+iTfl0kZlstkWpb+ijyGD7Dz+rXG8bPl4MxPpZmmPIlk+6ZOt
UvjAffURx5dU/bMMmb0w/lTdYsxYxtXMA59TQzxxkjfUEASaM+yYSMoEW16GCxLZwEoQLcWHJyWl
wY0n3CsgKVJyUrgKlvqPxtRDIm/bOu9gebo67IHUGITAFGg3t6v1ooP0W7TxkXbtC5OB17j7qUa2
hgoWz8L8tEw/scwXRW8+n0deJzfujFqmwxm+1mtgZkM4Zk20buSUnChKnOfKP09bb7MuImqyuMdC
3pveWIDhFMljI5Um0U0eXqdbH5ua2KSFe3Uz+jrzFYo2tflJKUDz3jMp72rCNc3qL8lAQMQ2T7+v
ZXZau97BUu5Up5e+JjpHnk8QVyIxMaO9nM/o4Qe9Cgl+DJVNDWvDCAvY/k8W0zRZocaNPMdeWkmh
5d9HSb3e48s2le9SN7yVlvAiG1qQEuiTHwdvyLBFYdXLj3dmPUjqMjvHuqB6xVp6SsvmUW4d+cwc
PHjnHIWdxkTNSaMJyFl1rrajBiaOCUuEx9cuqEt5YQqzIhEmnLhRP8fdDXoHbx+feTm9shB4gz33
ifmA1trkpBDePplryJYvykkgK3mgNGWwU19nMhPkNgsy3fLrUfbXE3ohor/nJz/SbffVbdTGrW+j
b4K9kTuWC92Ob3GM4roKkcOGq2qgEWbZfUp5UzQd5NmxK11V3+ya+eSm0FZIjT/VCnYEHirVqwao
v6UeQOqianzgykNNZlqaW9eGKy4mBks2TprlFjPkWF1zi/qZ1G4b5Wd88idpComqa0LF0oIcGqoY
/207ikeReTzvaZsW7gqzIsd3RoeCVuGSG9NtWb9CDaLOuBxwUKJqFd3tMbKyh7yD59MYDUfEpdaL
u5OZpZsy/pyaj2X9ZtJDse+36duG7HFLh1DPxoiHR4OW01SnpvaSDpxE1vup4GcIaFlzHJeCzFYR
dAUD0HHrH0IHoTUFYN0541TaSXXS6YZbw+s2msIlVKmizCc0iDAQ5rZSjGGqc80WreHqlKty7Ris
aXqIkXnR1ZuZSnc2LAAdQnXrHWt5KUuIjmFei2GitRHTMeOqwGJAnigwC+300alkzTHkwq1U8yCv
tkozZ41HIkiJkoOlN0TaYTnuXFXUfLlyVGvJw3jK7uJHOxS9U3HpMoUngb25r58sLl/69UWFjDQO
o6/kpl/THJw+xfhjWU4oGcwK6SKrS8NCJiaAUandzcA9qqY0va2rDIOrFz3n+gs5lA3dVHfcmfG3
twXxDiYuH6gSIX9YE9+1PA4y8o1qfXnNcJqSymCADVig2L3PCcabPlAbxJN6d2zl1Dc7HjPy1L8H
8Zc5MIZSf5i8MV161sRgR1VgELzHjDgGUNSG9p0IUd+h/OhJNuc/kjB117ZET7OXv2Bt20rntXw4
hmrawB4dcd2cbjtUxcuAD24PE9odjVa5LGpXBD08ulL/JF4PSOzwsJe7r/bfCxUOA129L+yUJq8x
jzIq8MnJ2Xi1rXYkqiPHQi0Hyp9x3Jg7uyhF09Rfp9Sr0KCLxb9uE/3GfLEGV8KQ26EkSDrg3Yyt
+RMzpY1UJrm8MH0sGGTPx3rSLs/0Q5Lu1XLCV4usUvtpqExrlqtS/Juvg8DUSjwWohkqLRJCseIQ
flmMTwMzr87ZIIsKqpg+gr8Wrie91m6tWhwTfTslg5MPXi69d3S9ae9lm62oSMhr9UHI96uCkyFd
rln7px3sFrul0oihpT6Ma26+VSMqny7z9O3a64Xfz3BueEy24qhMYrDTaYr1EMLP9zbxjI9pWHuU
KPOL/M8Cx2ss7Uu8/D6TvuKXYEOYLPdUGrFURUuaRKAqZpUBnhym+8upY8tYfAui5jYLq3oDmgaL
Y7jSa1wHZgegsGCnOdpznz8Z9nb1r1OEkFFVBFH6rIop9/AJ3rGfJq4qLpE+KxEIp0gf46jUHzEZ
XVqJYqyrGfgwSHczS3jCfA5izjmUU3gQeGuQaD8rMhqVgalBfBKYoTbozW0DQ1O4X/G3nwn7YSh6
ku/CzLSpR2lt16n2vKW5CR/JOlzMVLj02QKwVrsmU3pLu9WbLOilR+On1HFIcfgT7rWyAy2iudFc
Q5JdJRddXRndUmhdbcmYHlnOnIpOd2FGbc9GjpoT/EoNyUCFYKHAX2H+MDCwFNxyQgtrMeARUMip
dSDrT5so+WkMol6JBsaHUffIRtm76+nfFhnN7llxG66gYoV5fk2a8VWqs9fkANlCvW9Gfk/US9ml
TswZ9CwlZJLDui0LU2jrrurKlD+r00oFJjJodFsC07i8xc97q0cQW2cvwwL9MumfWPc3S43fRqt+
32cUW0fSPob9fe/093SN32gCQRnfmu/0rTbQjVVqZL2m7oIRAKCczpI7aaHmzHZMzKnG3TUZYZZJ
7MlKx+ptE63GjtptE6IhtmW3+Fd3FhwdwAjNpVWzOw/co60Q2TYXuM2HZi5fQVElxPFNmuUluuUx
L2YcL3jaZHoSyoW1ED2+Irv2mtSnYhmjPGGgOD0WjDOx1l0XfQdeqzEXQxMujmemkGGffqn2rK12
JQj2wp3TZIpzbYJJnZlkz0eNE5P1Xxf5UItphMl+bk18iwUexkx241hj3pR6dYkiT4coRO+qQ8vP
T6lOxSOs3lKOREyYH2m/fXbd+6Q5ejredxilMlVZxX6ezZeCrKFBIQV+Ul6P8pzZAnVdN+MksZD/
jtA4p/KM4SvKy5nkijTSlTnUnBInSvMoR599GNlsnRU7i7U5WVcjENZsVs123BT0s4irUib+lq3C
JBVH4inV/sxPOlUUX3t/7Y5NkQe9Oga7fu42VlSyEZjMYqZ0+4AF+1Fv84c5gfd7e062Cvrp9JSS
ipg6lnGowfWp3F9g6SfVDJeKeE30LLIiBFCJ5c5JQNDGumbrqD4VrcbiDOl4f1OQFlpyd3IcMdNx
Q/aOMqKSbEDQw5PdPCIfbQ1jhiQFtbjg7mR0XTVnMsHOSyOfOj0/ZfZObTHLzFDz5p4T01FUyPez
5Z7G5b0h2E5GtyNLzlrcVYpF2t2j8ZDZ97PODpbmrar1SyLV591CSIjg9He1BDHt3JyYjtrclbOq
w/JhTVQ0MRicZxA6GBPpVZf+JdbutdU/Si2FlcxyssXrQFedLxTA5FukPqNnXxN1qrIysDQMlBDS
d8D6bACCtdGCKt7wyH/XUkJOLs8cOV4fqtK6KsrPkjvZqfDn7OvF0uNrAR0rylm1CAObnFQGTimH
BcKelecnO0ndjH2gp8HSoBGaqF0kvTqZZn5sJSWkbD5kFQTKPvMATHjLhI9f7z01mEsHGe5Z+eyq
1o/5tWFq/rI0HQARuZrYKbKH0va3gttmjpTirdWNa9qk13qqL+sq+6YSZFsedaYQtKLmN6Pik/7L
xrm3NtRStiSUnqbkdB8KfdEQFY0OzK45s/Ot1sehc2uzP/XKzoo9UNr9zUA9b+EbN4H0JkJyJrwi
WtQ5GoQ41LcJZcKnQH7aiuJnq6NGMM+kA7TleS2EyJocLfm1o2aRIb3okkvIU7ox+cSgRJAGs73q
KV9Bh6OXG6CWhtDH4vQTSy815mLVOFgkcHxPZu2a2W2Qcjp+QsLF2SmTFAV1f1knAMLw7Jm/2YP5
dwwsDIgaf+6aUo09JkFFeLDahNonl6SLIzw+SMwgUHaq/F5U4wlNLMPk88JIvqNPyLf8ISj1YyLW
eRq0O5k3d7SGN2MQfG36JFHPMEOZi4TAGSvXzmMyRGzV8xyaXn0y5bvVWxedrM3c+pa4/7IPw8AU
37VvViO8NI9K3s9Fsp+qBNJ7vodxxUse71q6Muafwr6h7hTZT3HulBVmXzJnsqe/iclrddI27jFV
dSomVhN1FF770fRZpPq7/rd5jDVOPKFwiNXdqNia2K5/iemnMZt+mTY0roMHfd3NjKdq5ZC2mits
H/OeElGzcEsgR645R0dK2FpyTCAlmTesaJ07kFWMxtg0au/zhCCnIp5rYEGM6oQoTmN267Ty8hKl
GhEXx3p/TxQMFxl4Vgm9MACKtJW9+poa5znhJ+D6nDIMg/no7shS82l3lfIuitMJJou7esldUdqz
UVVEx+ghZKWGUfzsxebqWRRdvYCbtFBctjuc9KizZ8kp9RinE2OFoyL+XuDTTCiEpPgTCMBq9KcG
A2b1ndjISU7TwpAoRmU0d1TzwL+SID1VdOtNIj6RVX789HFnP2rB/F6tHobRcZ5DRco3p1JKTJKv
WxPVAkmDvQveyq1ighCIAKgYb/KSySDPJTms6sJLVt7WI48oVS3pR69qLgVIylR999dd9bKi8mb0
FVP61iyHn3r8p7DS1enKcnpjMOAODBfpK020MBb/JSo7YmoNGrQ0i8b6HUR9H9uLUDuYmXPAd4T7
WPFzKH8wwdai3VyyCNlOlqCHiN0WRbPM+HRcLZIwtiBbZNfSQklCiQixqi/YhL2JjEwKZMydea1N
Cv11C8mOldvfUyHeZqG9sPZBT7iD1ciJTZrtXPW2BvmwqEHAXc6WMmBEiLK/aTZFBQcEYtpuZQ+D
wamCCuMYWwx0rwrIbGJSOAZDNQezOAYq23Q9Q+qCt4esJMDQQym86vn6JlJLa6DPGJG+L2L8lozD
W1+pr2ZCNh0pszV0lmGNctgpAlaoNQ6smr2aEp9Zhh5z3vwOZYCl/2pBBsa0ovOfnshUdfJT81ff
2im+YF26KfF0XariMsL9Bs7/Y9KDsvpmp7E814MuXcczQGBKgjEmQotNZG++6M2r8JsEiJUQ+2lq
7eZzFu+gamr29wVivimu7UwXSBQmAYQlP82pKn0skz0B642fI6uc8mTBTpUBwVRcGri7gA2TMSUt
rq1nEbHCQ49MvkcmIb0uzJkXrqPF2t2VfqLk9iiyllVIcsp/p1KgHhTar2H5QMV0XCtX2vJAM7dg
Sn4/VVfrfNSXDFxWjKLUNV/7pYuEArBAwXYX1gDCblpnT22BgVmPvUyD1Qpb/jam12YWPYi8EpEc
hXFOlQUxFKvKj1ULoNOwvBQOpNTMApNBfmL5+Z7L/vKrRmqm7AjlXofhWvJvqY2hXLpyTAYE/CKT
pxchPQ86ks2G9yuBQFgsx6T6LaMSFMh15nfp9y6WR0IcVuSePCFH3fr75E3K7VcDF5+UotZ4HTAO
SNtpXLZDR3khQjnlQMBkSSA0wJafdnvEsPhqvio9vJfpLP4CQPZ0ilYwJlrWNeM/lpJK9toQ36OS
a2Kw+/z0p+kME3gqDVvJEUrEmVPlJwmtOwis6WxSZ+TcRiPJV0ackyXmiLzwGMmMMv7zl+JbiiUv
nqv9hH5TbdTgUJhNQGz3mT9cQCxbA8AHu36y2MfU3Us3/ZJKNRKB7KXQJdTY0xLijYBXYjqb4Tdz
7WHMUYHT8TTED90AMgXbRURSWn+kyx+d+xGGm5OD18IobKHihHPNzVs9v6/ErQ0k3LylKCO3Cssm
TUFMmwoQo1gDC6TCYd61b1nWsF9nryKGF9SStPfE/cBW1YaFV8p7W8pv4/y3y6oXrcseK690RJEq
8adlbsbzIV76tYv0PwrXY6aM7SHXgBDwfVuKX4Ng0iNA+bboh2e8MGT8NowJCeko7vKg0jS7c/Nr
XkYSHybfmEhfIMZVpAYpQ6Ye/G8GA9yzKxZ+KuYmifhVDk2UZUk0dmvY7Ym9tISx3Pp9uLbybckk
f6qyczHSITOY/kVg0ITDCQEEFxhdLupNKzQJjUgwZU5UuSs0xb3ssJDnYnWbJvFu6t2h6Wd6BBTD
aeKvlvmaYiKNC/1tyvU3hoxzH1ZNExrA0XoBXObKduuumM5AendmTecBMxKlT2/4BpM7aYHmFHee
wWmh66xmm9KdOHYEZXTGYGHZXXXdmTOo+UTwo6CclN4NNYgdVHunTV5PdX27DU4z+S0JIqkhBRpB
veiEhPkL2TIIWV5ohvm94jc9kQo6u2ar+Mdab53PJtgSAp+YETVkiu6PFhxcIqAt608G0nYFEgBS
b/OKHsl6qnDbezXfy+8t/tNNzwH5UXiaUal8SytKECr2WE96uhqmDdxr3U/BZChLNHdDurGzX1Kh
ck7Ab4f1ma0CBnJ5gfaHpCRK8ijuCLIAT4wjDFArKvJVep2W8APZDWr1jlFr89OT/7HuBWyUr5wB
sFD+rUTDzaTeo0q3vsTuUy/Yxg1RDC8egu8xRiCWan6qGHatfU7yX/7EfIhaAxGA1b8qbv98z/nC
L5ZvosBcRVfIX26TivNNitq2f4YanNoqjtpBP6OXuWQYfkjaZcvDAEoxFjtfTvoL4L424EFaDMZw
cOUJQV4u28+GAvhz3c41N0jDDdLou2uYhQdyM0OvoWKJkLH3o92dKsjQkInBsvX1TcmsI58p/Bqy
6MS8drEAWm9S9y2/AKGxZPHYFSwRD9xSzPAHQzvt888PQV6jpyJa74rkxmBvbd0+ZdKmRmNJAjqc
07XG4QvHiuE3uora+tgve1NFe7GfP/aab4Vl+NRi7O8PGUi/bMVvXjht9QeCEo45pBQTYvFHC+pG
EGoQtycL+SsceYQyvFKaMKVmMat4ykBqRoBpJapYSYq61yWC1xFMJRvMrsJFnSLSiHsDXg+N2aT8
6bVgw99toF19XpL0QEi+V1xhJa4wxaxsTr/TdsPNgmAVCw7AhNT8vwW0eL0ZpsOSS1r6J7MwR6eE
9UpuLlanvapp+zY1f1sU60lVnJB2Rqx1o7qPQ3U2g+VdSqdQNjKEeHJQwkQ9WxZLDnX2Phk6SuX/
x/z/29EeRQoxZhVwa51R7xIiX2PJbMMXqnkqMgUx1ygEMXEcMJoORQZRzrKCbSeiNS5Z69chDk4h
DkZTfdPic5UnHByWm+VQzMfsreuU15bsIjZfbR6Vxreqag4VKQ1mcrZWtAysxLVRfeCzY+MEPb9I
SaXbHgrFq+iprAXTKXujfZXLl2Ev3njb0P1Yr6ucP4hpWmpbkDX6BZIMxA5uQIyukaih7s9Wj3dz
fes2M3jKOG6dLLCntNen39RW+hk9vw/0L4mrQJk0H0aZD17UK3/tSwbUo5K+LMvvDhvpobFMsI+X
Z6fd/OlfFzlz9grB5nJuGm4C+Rz3AGllXzJbe1Ni9PNoSBnEUlXoUu8nfRvEfRnurceuqa1tnjEu
096UmI7pT5ZHxVqL2BTBOGc1+BRTxLL4q9XeJtNwFKtyu+PMI6aLjY+jZCaFQGFpVFFf7HV3GNue
52k8Fu0jKSoCCjhBeKbS+MY4lD0t29jxusQG7q39tqjJpYVuUY5XuO8nKtXDbmg3oY+vLST8nRzC
NH/VhM7bzcKm7eVClnXuRO6turUVdpdG6TVmS4Uye4K4eEPCDILpk56/5ypnbtEGGGCD5VmexBvT
5ZyR7AOFozuOoZJapycKOwfZ2dET4dTiSdnc9UOiIxrXHS9OG+piHCSJ4PYdTAHBl7vOHQybBbpX
cd93GFZMNUXjTzzwU65b/965cDjnpqbx6UIY3pbIFqh7LMwpVGeaejYGFSAF+LL0ByyBVtaROdmD
QdIT6BNo8nnvz+0HMcekH1XUNiRKVNVB0Njoxiva09JVHiaDX50p84ZZYsRNWwCiXp77mJJcUoUG
7c4Js1Ptzkdgmc8VOQM9CuCafzQQ0Co9K9jPgXTAHpEe0n8eGWVs3LSmEQEFi2B0rWzSgFZNcace
r5Zce2UxetV+ycl5eJ7Nc/0nRh2xI2ZcWEEZ+9liVLlSqufwzoWvJH1wCeB+Mnq8Kew55I25HTZs
A7Xq7BSr6vR77MwLGH3axmS6ruZyAyJxz3UqEPWPFPQKkRBMbVq+mCPDnGSOSqbyapb5yRRMDOcx
rB0E1Gf/sXQey20jWxh+IlQhNcKWCQBzkERJG5SVkHPG098PU3fhmhnbY0sk2H3OHzUFk1xxyd+6
YjVR9BYTpo0NF8/vAXRS4T2JVKpOcM6SFC6Vu15tCTjbDyS6pMZJL4jgMftj1GFpFuwWS6x6Czsb
tAdj9vfSeqDuJE6IY4aBymik0Kk5A9ngpUHrRyUBPRO+W9q9M2h38mVrdDQyUteyAklzRXMtGFVJ
DREUsljBW9n9x47S/tBgEdu39jWHG4yODPQhuPBMy0ZCkWdSnizkVJQmBw3U1IeetruUX8veJ312
Lf8zqdCT0nBBAd6YAr5y2q/qeN1Fh76vjrY1rovxnRiwnTE1u6h4GdIvs+pfBOGhOurMjgzn1rzp
TXLXKGvDDHhBMnfyM8BpZT1rJ/JuKYkyQCbtdmPHO9PooHElQpPyOVxNyU/I48Aqi5RHavZ5s3jn
PVHKh3gIj4X6YU5n5PxC+uxj2v0UyIpOuC16f3aspaJh2Oj85Mi1JjXiTFxejcalGtB3hujySes1
X1WUUwNiy2DKXaIbRSB5bZTu+11WnPFI8vUicqhf2hLpYnmaCu1oVAYVluY5Yuuu42OPwTiAgzdd
meyY0KhuAUW7mvoH2TEOx5Qv2qJJfBApRmD8B+BOtAxQODOYBEyF8lGTLRiw8CQjVYkVwoZ6/yjI
LxlsnGt73wE4g1fDeT6YEkOugZVXdSxpixPopk7pdWi/zfdJpPc8vo/dew9Zktd0D0a4w4nr4FYs
smc2YMMem5PooGYG/yCVMh0oeLABphDa60PpVUblpiHOJIviDYXEdtwU5hrkPEph6/wQ0P0shDf2
7amoinNPRK2Vj5e8edb2TY8WfcfxLWnIRCquZnAPWVcdhJswwzAnx856TDM7kn1IxntB9Hdv/RmJ
73XcHCQSujmBx+FSrpK/FarmJPWXTjmBJMmnhtINGX9HgV8fvqUg5B2TCzMXIl4Fr05cFhcSUCeE
6AnCrVmCMUZCoZIqSPwCWX72hfy1I+qsmZQQEBGVbCR2vw0Rz4OnLBOBAm+PAjsjczkmijHilg/L
ddN8TXO9O0UVbgBvDLZ2Tz7C7Ia5eKnH7A1mLUGCCdgDcXZqqayLgTlQfCn6dzNtsJ9i2Iv5YPas
TMl4EbKNnxKbX3M3VP2aqr/BWyIVXnzkDPIq/9r5wUttXwqMOTnCmtaGnv2sIbnDPFiHzOAB+WXw
lZN1hjmduQZK/qa+heAj5puRTcdPihJSh4IPLVL7gTaQvB78Jjqo8SNSUHbMXpZgBzJfZ9OrbIrH
LKeMPy0+Jml8nMklJgiHAT1EOk5k8xadj1KTk02K+zCjGCgVt1QxxNAXBMi+DpcBE3Es7s1dhRfJ
5L+XYAwo6aGFzOF/3GkmqQfhq4appp2usX1S8zc506hv/ELVAtm3ONv+GZ+YRKv014fMUk0oRmq6
GGLRmho2NRYhHSSs/SAp0P+TfQ1QGOTkU3fpH99/pKunadDOZv2+kMhMX+QR4LvllzdF9IybyuN1
8PlCW1Yw4xN9BfD4LoUYN6tqp7MYJjOcClspklpAo0fAdiM1TsxTCWdUckqiVo54Y9odUvGVNZ2s
1woKVnt0+nsecMq+CeD1OvCiDEE5rX0oFtRbMm3R8ekTxL6047SJpG5T/FknxfTa6ayZr8223kAx
bUXHe3m3zdkdjOI8oRhX/WtofgXl29ibl+WEAXU2qspFBEj69wZhrtxQx4ZWzP6HiGY59TYckiKh
y2lGK1RBnzRUJfQ060bz1rxQnWFnDDzU62iqGyJLUsDX0odpfvWcsVBqLheQoAlrJmQ8x1zvczfz
g4yNoR3Odpmf7XdSWB+G2h+MBnFjfZuFdFkUaODkXYH8ycC6jLEmeAtJS1HGq57+GBBiKV1QVbyT
nkgrQe6HbRTDznGIYeYSKBZDOdyri4V41O51XzwgCebpJE/TqYt5a6XuVEeQiJMzt9RcTcZFa0wv
K1/jeDxrVExJKxCUxzxW9zpqMF1AR2Xt+ZubRvqny9WqLJ6qttGLT3M93332vIZhpceKaJ6FfrB6
2uF8dPuulJ0D9MgsIRZaaz1vvTCvoeXfbfNcFt8qYlMeY0l+6bRvvcm3OCh0FBT8SRN+CoZTfbds
4jEXCjlgRfUuMkqwrZ2JqrEw36T2J2jklcVWXmA7kn5l1NzTT2s+ghaAOyQ5QffmZYnvXgLrb2g+
5KV6mGeQU3IyXun3gOXhBTiBY+a4ogdQxkQBDZjZpFlGc/QhotJQqqyZ62aBPDc6ToFgi50jj17T
zIvU3wEGuxkONicmdW0NW65AXLIbWYazWUG1BWIV3AeGr17fSYrYySSlNJR+2E+Gt7l4Y6gzAtxi
0tF4jPTI2hQb44WQeJ24VYkwr8BAh0+WuIgRUGOfW6rINPvZcR5nFi8iMcbBvRkeEYcJ6ztQQdIq
K2FsCvVHAv8GGZmyS4dDo6U4teKljhSwAq4kvmNz2Z/lvzJ+UBGyob8DbATP3ErFJTbyaiVltYvE
ehmaRpyS2XgGiF1e6qWHYb5naeJmg07B9aIzh2vN9xJsej/ecVObW5mGjNZUXHL3jj4TE1BDDkwC
EDMAo82170WEyEmIuGim0qbeo+Sp9w8TYBtgE1U2/ouMjd3myPLvBUU3DMWnlulimvfU88AB2Cwf
81pTI+6Id43uUh5SycUYfVYDleDFJuoIwleP4Dq+/wuUgRME99W+RWCaV6bnM/yXCR9yQg5CbBCd
MAi/AVHwI4yHlDlLznhb5Qc5cuJna0Rul1UObIOkncbUBJUgwKGVHb1EOGFsDfm3Q65coIlnUhc1
lVGnLLHcekT5Voz7aqgOyXEm12jeR0Q8yDZp893GuOTcRIVGHwA5YeWLjwBiaB2jV52Zu2FHq0cd
gQi/AfB0/WNBJcC6bN5Nsz7m3WuNHDnDCLMEFJS3Dll02v1T0IX3YEwdAuMQv9MxjJ/Sa0H+WVee
gpIjpdE3Jl0pEOucyF/k/K7n+h5h57DkXxJ/RcBpZHo5kqV8PsmIDSMfBnTtkxRm40qRLCdltNWl
U8YkfpipW3mEiTjY9nykc6DJPzImPQHqLk9OBelbNThLNgoD6PKcoyFLuvhOXBOdTck6Cjggl2yB
6UVN5ZUAGfM/+WYpzaL/Af9fRzbRiQKd7YQ4UgJhoUlmIyHQn6KjyVRORSfeYQB5+9TE9nngqPdt
xvv2jusCbzgEhYSPrODlL4/EExzLoDoWJGNXfUgMFE2B2LZDPX0ZiqXyLTtgeNjz4fpIx39p96WH
zOFbqJ1KulTi22gdiw4ro8J+jVc6RJ/Qd65ApDrzt8UIQEI58OSMtOShW8dD7Aki66b6FjL89Myx
aGklVuDFOBNzVgN1cVQIejDG+gAWvI8hChBBspog0SDmhLceqsr1OYBUnqSJJ8l6FFJwKKX52GIc
GGoao8cTsYqJMPZyHB4ki1x+RMoBtVMxKXYhcAvYEgbXvW3TKWH9a8P4I5IbemDaT6uDefte4Om5
OetmuiWdd4PqlNqOaZMZboAsRiMuAK+zI4Aaho0FIJT/yQr4DhNSM1MZzIHdj5TKyrdmUigr8exR
glYb2B+eEY4qVbv7VHbVoBeYyZrihYuCLDOwlX8+W1QtMQfWJEFDQ7WXAIeFwqvCd2tzN6WbGBYn
th4zOVST8tewbTNT6KgG1co6tvJtAugTxTetFCq+Lh7tiFEBUz4nVT9vLSNFrGFsKsI+kgC7febZ
fuBUuLGDjaOFL13foL9XyXpl8c/uNgfLjE7UDzQnUCpYxHJdV9To8Vu6Tpzm5FTU2Y64oK1gDges
5xQaM48ik8OcKx4JtS26iUY7tPESanVsEusEL1ExDvMY+ySJhcTt4INa4NCoADBAnOEztyQ4WrNI
8qai24tB3wQS+RDUfVb6T53ATU+qQ4CBUw+GQ7zKSjaUYya2RZnuB9TpQ4WgdtS25WQtbulbkJlX
WyFsoC6xGuQsfQCqPOMJzGhk/GRNsAYJWYUqKmJzsXtesgH3nahOvaYd8zQ48tFV7V0hPzXYrZIz
QapMSuPckKt4GErH1CynlpdgDPqKo306nehGjl21AXLBNgI8tK0QJODik39j69mm7MlHx6YoMnyh
yYYCPFLUN63uwXR29L2RYgB7Jh3GZ0ojATZ9b6RyKWlqMiQKL0q2wFPmiFoMUXBN+dMUGNRmHOuC
ZEf7w2bXbHMJ3J2gtHgb9B+z1F4XkCYVuO9zVlbltZn0iw1elfm/XTmdcBMeTfUiNZT6Nic79S8V
OP5wNeLubKnTlRTNfN6kIPRVfi/nDTrgI/T1odTQjvybvwb9oWbNNVQJmEQaQwMhGAkSAmC5TN0o
ybCan8FnZW1DAt+jj6QINlm3sXnWzbZwa6redDV0y9h0SrpYRAqVz9gl7covLcrYDZOTlUTHnOgv
kyerB3zWiT0xRXGIgI9F+hdHSFXt0htpXBg1UuinFIGG7+YypAqkYgYxopYIHkJXWqsGBkOmIHO7
VEqmbXQ2OmYlWv1QnyxdUtP4LqGRTNFITgxv33Jq0Z09uT5G4CoiqxMzDcZXa9ypWkYWw9XODmLC
yAhUnGYcCZSt4ucw3IZfTiB7OK18mrTsmPvi3sikjm4S82jZ1bojQqRM9nbfewHOH/p24pK+VB8h
TUGraDsf0x3/9cAPI0GSFzbZsoJ6XmtCYVyuI9jQvqv3RniqvSGITvU0HVMRkrIXU8dIRUoGEYEP
lUB6qj1rkBozvac5ZSyM21wf59nkERNHS2O49+sdpB597byPIVt45RpW6o2IIMS0nbEH4HFK0FMT
dLMzv1KA/+o4dtIRfQm6CnZHdPwY63EHNsuwRHWVRExwZp67poL5nrZDtHDCm9REvEukQxmjS0GX
Jss7vQHgLqlZZeErncbJqn9xS1g1R+2Ehq/5VUcS1tqOg3d2QkXHyiwhMH7Ls/YgMYE2fr3aKQEb
su5Sfj3U8VuWjm8UJ2/z3tjZcfVmiGue03Fem0Do335TOYUdIYQgnDavPY3mEKVrVizGq4U/1SFc
mxwDn6241YgC2RrhVEkqjb5GZUAL7nHINqiQa/uajMY2t7KdGT8cHXs8tRIT8CsD/s6EGY+AQIP8
OJhvMnxYi8aezz9zJja+BkhWKsctsXvMeP62Un+MwEItY+0CpJZMy8TVrLVmQIy+TszhTrDlVSmr
vd1cczM9MZsu4z9uUFEZxM1hKMjuIQVKcUyuSbE2J5Ms8+6OYpyKHEu31po17FILCK2IriU194RF
bhdMPDRupeahp3F5Ww5NQqEXyWJBd0qDDwntgFTwKobc2qB+8k+bebhQVvAM9ohOkg9J37rAsjul
kbZ9R+23yLYpKa4Jx0hDK3pDWkqjXzu8ELQ5EnQuRcIlJMbTzB7jgolCkipSEkNAwtWcTr4STQr1
GVryUVT2+2APr3hXUq16FvFB6prHojgv9phqGmD/hI+eRUAZKoTRySLN0SWny/4RrSuoITP1gXhu
qjkewujuslHf0tK/LPyl5gl8l4WFx8M4EhZxrjFJlkC1xZkQsXNPdTsenBXM4o6/mZYFQyFpXQ0d
uyZYCaB1qj6bnvvAQP4woo16DFyJM/4zFdTVKTF00igakQxOcR8slqZ/xjlROVZzkNWnUaHhJMow
QfKKjgLTa5386WQyiBOdh8qQvuUp5t7Bk2TS3w0qCPt9bHET/JYtRTEtBtjiWD8VNb4UIUqr0j5M
oMlAn1iMh32PBiIjTLN7KxFlEAG10Gm0TO16xOMSuaKzySDAwzbg9pTNbd3j6JhciXgZyQa6xzVi
117HRaxzEdsJa4ogtsI4lBk4k7o3EQPa1LKREtYSr8b3WNmbETg5GHOvl6Ldr/qxiA7SmHCtjdNV
9aEJaeE5Z9FbcPptenL8i1eFbm88SqTm6GuDblg/mI9x/2PF8sY0d1ZouK0c7Jh3m4hKNlAbLil6
3mh9jtwy5/kjplJjyUkSd+xqCOBjFL4GyNmTqN6rym99sM3ugviktqks9JlNE7fpH0BcEXPQQDAi
ML8ebeEoM9t3+8729P4p1d26J5USl21Ddl3JR+kboRkhQHlaPKbYupEv3s8wdjVnnmUTSwrgXdHr
2ZzBzbjWbA+vlCAZnSpEbyIbUkNl5WPKADdmkFuhafb8xPKqNNp3Zb2XSCaOe+CfEGMqP2g411GI
jlX30mcbs7FvhuVN6D63cnjVMGT3VJozHOv5iw4hPmY/JYpta6y3yzpEkADX/OjFyI/mwKDMj1Ne
EzsmcScEzlFM+SoH822svnN72NhgecVHkfuHesqOxBUds4n0DoKesM2hcs7S/qoWqEwZ3SvASbC0
jvnNtrcB3v0mdlJALvKpyfhs0MD1fEJUjAY259asbEsFjxdJN3xEnJTuI63exBC2w43UjtVYPYnR
CdvDQKbcRAR6RhdoRHh1ystebnudhiyEPnBPEmLWn8H+C62lSc1w+qB0wumr7qqjVXx+s6L2y3vZ
gL7cSpgObukUqZHGJ8rM3ABDizQ2W5XUveqdpCAjwPIjlw7fUpfezVeDGq2ZBLEW0DHD1lr6cAnK
fiDywOi5zYnEVjPewqDZy7T5YXZcWTxWGXcHwkGX1F6UcLbDQxtxXYQDcsDoSyJOdkapjLvAEWbi
cs25KhDtuDaILcSuP0BbSNo7qVA1SZshZTX2vmKs73BOqUCglowrHWYDQYAMkoEcTNBxUUxcRm2O
LGXYtrBaFaxWHj9LGnNm40ObRm/EcLWkAuwEy7plOQBNpcmEVoT3gfRsWqd6cE2lYzrwD6r67AwE
egY4jNgK4wXdlPBpyiod9f9CXF5MhNrL1+FGmGaWEWy8jbG1VxdEvoFrYBGeotcOeYd41/GxdCz4
jfiWTKz0mKB8fx8bYqcR5zgnISWLETNz7DQWbdUKGaVZ6Gj+w9bS+5S86iVt9O1XUtFBP2vgN5T0
hRGfKKduI1ZG7WXoxYup7hEgd5XxjBrjqYnyqRt3iZjIyDwW81MZI8w5BkFOo8OR5AQM8Q15x1ma
7XqFxnUV1f6Wt3GwVKdIU8dqNhkfpRwQNm6rrUKkahQhHE7AX7idqHudC4SdFnmpSs+7qzoqOeA2
ZX9tcjB7tBxp7k594coS1b/rkPKiedEEKuYjKYqHm3MF90p6NHzUoqVbmti3oTT69hLq1gW9I6eH
QUmoyufsamTvdRBspY1s/unAjGYZ4ygkh0Jv3GzXoeofpJdB+NABFPlN7U6ZiSee8OJkvMI4BPia
yNZnN9mIaMZnfBMEJosc81W5numBkEqxlZnA4pIJDFtC7ShYrH3bdqqYkGflHbnRuqI0YYC+IYRU
rw+TknNLSkQmyCdZ/9dZDHrk6mtmwzD6zf8S06ina+05lY2zqua48VHv1S1A2LMdvK63D7YwDz3V
JTMKTTSoh6r/A/18T+X4mSOmzL6LxsAwi1bAjMkH3Q8RkizquBOkwmLwCHslSLRwStyi4fjIDV7a
vNhUVLNMMkg3sYh2f0zm8Ujifri3JLaJAutksUH8AdjESwx5TtmpbuquqaBhLF8zcUfD+KoX9VuQ
fk4iucSS+haTlFRRiVIWu0k6YQwuzoVsrEVkvlakFiqAfjOqItGaa5sDtgR+lie6DfED63CGPtWy
UVDQHossRNdH0JONNBqAbQ85FI7S8oTjJXwI+aODHNFQAoFav0SsB/zmtgAqVl64vvgJHyiBVW9d
Q5r62r1pnZ7tYqYYdEIXLd+MhuU8H150e8nJOAlwU8VBD6UC981IYSbIbNu+ju2/TmkP9BPyzTY8
4t3kFhA/ZvtPrmDBicw+ViiyJGz49qtJUA4iXuuhAipo3LMDETMiUFeRZezICSJkDZc0v4ntsK0M
AK7RwcqXLcdpuPylQboXRNH5RMRpNtOmRoYmduc1HjV2H8pMAbt1/kyyjlbHVDoKJGYmfybDM/3I
aAXIpvBhFTHxcVmomFEjJGO0cRivSxB33BdbaHOgYju/+lBMgzmtAm65Alx4solFKrYlnFDHv2q9
azwWXCaH3JKh+0uaV3/I4jAWQFT+CHn/ZjJf+PkKKgVKCI1tTbotwof4BTZulWkzUcYkNGeEmSJS
lbhGV5Fnxuod+zm8LxVzrn4xHkD420HZcOrzLUbAQmrlLS/oOK0RYUSkUfJvFXB46m876DhN/tCq
L2TCIa5IAxJJqYhG1dYN4bfks2Lv60ls4B0VI/m21iqhfY2LKaqxn0bkpf3xykEWhNLRB/bpR/jJ
gG4kHP87ET2Vz0XfpZedKwXtsQObr+xTB4w330JukUo5DqK/hM1dMzY10PrVpM+hXStVx6dWYSi8
lQCMIW7ylfqiQSzYhIckqMftkvTo4I5W8zvsaMdYVJKIORI+sFYMhgKWWpH/IEXXEV9fahOuGr4C
IG1t2IeSeBpZupUVgCAkVPprl6QKEQkT0EydIugln28gcICaZ7wscQ4xQujGoetezKHxgoEIRrwB
PvZsHXPAbGivaYLYevDXfn6P0/A1HbOXpr34NcuR9DsX2n0anVidVkM53FDp3GmhxU3vEokeltVN
mn5oRqoK2TOU6iHnwYvPMqmHMX4gMphDclFLRsEghKufOfAQnwW/8TwhP8Tnwg42pl5OVRDKFGLx
tDU+bZugcztNWFD/shGLD0tIzRKitexxLCw9QEyS36MucCZN3Q0Molh9BzwCSF8jZmK9W09ok9kR
fP+eDKTfJjeDwSrcDPG567l8apSffr0XYPgT1bRR7w42qn76VlOFTejJy0SiJbhv74bRU20Jj6v2
VvqhFuGxj5pTmm2z+l3mhhNfugyIRvqURvwNjg9SahHZddZfgJjQHJjDyQurJzcghMaESKiZ9Vje
xyVo7SetGLRIiTTYQiew6g4NCaMg3yea9rLjsiWZjilMKlrMk8PBN6RjYLFc8Gx1/9TwOvPGp/hB
iqeJ2HdYc9q9VXr+KiT5UfjazbQPviBkhIWONaqYmv+CxOPImyF3JtjyvtPO+TDgR3cF6Ps8OT7k
moa3VsStS2y5PWRH2NJjcwznNbn7q4H/aGP5WPuPwLiXMjsJmouUJIKYeMjS3uKm2RpQGoJkHFQy
lEBvQWhpn9xXMNjxDKb7STolKnyj8nDPj5BWNdZaUNrPMX6fgItEK7ZTf5jl0evSbo+2tGkFmqTc
SxI4tCTdc5pJC/6Jx5yociIIp+oGOUBcTYlE30iTg0UTbx2krkUMRGpCkmGUHwLZ7Vsmf+tITIgm
DsV8jcis0CUcdI/CZpiklV1jiNS/FyeciaQyEl5LvFy99WeNU4QOVrQIupXdkB/c+j68p0p6l4ZN
S5ZH3ds34kXMeaOFJ4W0Ed1OnFnonBzcixbSxfRq40w5sQlfWoyuMAWl3ZxjFEB2hdfEYtupZIL5
oEd8Glf6clVOGs2LuIQAk9rcJix+GwZPM1z7BdnB7KXae19saqPccUyAdmHSQv1PR2f8ZWrljmJf
4ujWLchf0mjEYu8AyA0Uh9kPbw6yKqclm6lO//L6y2hVp0bbJWJY5rC7tBzYQFoY3cp9NT6s4F9X
4P2cKbtBxMq6URY5tHUP994+UqV+kO1RazctSUkvQyfZ0OpUEv9ioKylII/7LL73UQhTFT6QL2oK
xm8rOpSVuo+rP1WOt4j2GxCRHoPYnHm5oP1BMPtriTullypSt3VFMwcoPEDuPWBCU1G2o6eDfQk0
6LExP1jLjyw8tArFT1XMSsTl8Q8l80zuJCk+TXlZoqFKYGLm6ZsuZYS8/RJq6XPuW64as/0OZfsw
cxCmKRq+RNr73MbhOUZY7LR2ydxWRNYGvxLN5MjANdk/WRYuaIstiXpXbZ3FsuC9IWEjJihvF7HX
9pJxIa9a9fFebbMEsjDTPHDYva1U+6Se9qOk7gX22rjnPI/FJio1B1rP6eknpnNAaSG/iJCHe88x
SwFfOmQVOMFvKzUHICmio4v90tdaRspK6zgF2E8Cd9JpyYglZ+qw+McqgNVeLpU7STGYSO2ORqYQ
/UUUbtAhFfl9Pqh2iEvF3seBsa/Y2MJyvxzRwB04krErVXSXBy4wFZH6v6kJdjB3BxOgQrWQJSqA
9k22KyWFMR7mpPHdTvId89xmmHUtn8Az40Wl/KgNjJs1wM34zsj/PIKjRfEZl2EPFJVIP4s5w0oI
6ej08xS1ZECusygh++xNyPGFzbji2ZLvfTVvrMDwlGR8b1rzqZTRtcOgq2DziAX9EPg4+yZH+OfI
dYOd09ojAluEt/tQHQ5teqkrg7CHUSUNb9ahPtuTLCfnKZ/PShZcYsZwWkHQ6lzz9uBT7DDbxrsp
Ke+KsJ94siZp4JK1zkqxL2Rpq2HbqCaWNQycNai01FzTGmvNhD9w/helvvPdok0BdoFAqul3Xe7p
EfgyqTzN6p2Jxyld5kRkVQmW2qJep3jNfOoeTJIR7ZJQJSaqcAQcjpeYst2CTTA8tNaiUzRZcRU+
VwXaPutkKh8agUuXFOWlNk0vgM37AVNaMMhvrQrDJJJdDd4wpS+Bkb/YGEoX5HbaKmENBCnRlkh/
yKY3pFUx5fxx1mqC/irC15b6dSN+5PhconzaKKZEo7i+twFWlHNpgWcLbOJEP2vbfikjsdGY0mmS
zcuUw29pKn9Nx+xmusgMtEhYOVaMyDEwOylAvlAPVpDsslHedsvYEz475jMtf1N6/iKrxVZHIDxy
sMApsNvMJGLnJJkbZGqriOiz7iZA53S+y9w4NcpMgpurgyJH6O104yiV9SZN4Q2L9KwhGsuc2t8U
oXpqZSq8sNyNILsp4dSq9Ra9tjz1mu4I/ZSVlN5FZ3H3sVqPyJiVYtOJ6+QD72jyRQaWr6F0JizB
CUki5XMRkFbIfFWU19l4hM5EygyYGZDBKBSxRrpN3tYi/WBlZEyoymk9LLCFFOOK4Kql5E+AuGWC
KMdg2yTTUSPtdwQ5SsqXpWuGL7ZN3wOsMIlfHFkdDgmmqA6fDvxjzdvY2v6RpOdgQLVPiCPGkhIc
k8llzrSdAi5CqobBEZuOdxE+RUtdzHiJaYe3kxSSXN36NGAWVeWV6ObOUxAtHrAqQuIwOOjuN0wJ
21pE+DC3MeDo3E27iiK+EHmeZEUwIKjwSMYxSPc0P6zCJMS9x6DAjaB9z/+hTIhrWpRcs0qYKTV/
CfsuhlduLeBxvwW2qN7tfxJhXpgkUhJ0hPxiod1BTryW/mVGt2/YcSP0wp6V4BpGYo1eOkMvzd6/
jdBKK5MXYzFUOGqR4TLYj7yGVUikjJ9R30REX6qypRo7KQr5AFqrSGO44C+OGTMI2RGLqj089CSK
lIIMh/CckUHDvBB0TIMQ6LZyK7Pftgu8FsDQ/gyLny7heCp84uhjGFYJr1R3bmPprMhEbsYe+pBb
6hPWnz+j0H9DVeRpRIAlwSEd1XvfKre2HpeS8Utcn2fszbjzCWJYFRRQZemxXiIJ5sdQfWD6P8p+
dRgsIscpcASBJgB8M8ufUUGTklAdxu/aGZaLC20Yx9KOtz4m0ZlXdjJ8Tw8+O4wBSvcZmyCTqGPg
GAR5S7KqexVo5cOOfsc42NaEoCXkaGRo6epLtFuTuejUEuFKY+BCi7nTULhThjbSbinCal3bnNbp
LZPIq8pO6U0J3QZkJMeslJPS0nPpMlvCNY4cXjByxcbPqQGQ2fVzqoNgFmf9zFb9m+mCnKe21z2/
l1dynbxkMAUG7OoSx7Bun+HFCORrDpM6R+/S2b8uBlrSYk6Cj3NaP/Qgd4dxH9TJCShmrfSYsf2/
pY17oBpmOaO6iig2K6USAX9UJG/0lzTA5M7RJP2Sjp2RBChTd0r8LxUuLgCGWxCumvY8UaW0b3Tj
IH0K2oxE1iADl05dt7YbbSe/98upY6OjBq8Lwet6fkxgdtgeQlVsWbq7rL+2Xcp3I18GLq2yk9a1
yO5Cndcm6YRU7UExEy9h7gaZ4IqAaAmap6j4jZUz+8lmJ0ChKlAoAx6wmgncNSs87qkjwSn62YT0
14Z02dbqtgAvgPeLSfOIdzVh7JO4l5Z0x0qxSie0ZmN9msIefc8RAh+j4l9QkVwIiU1plV7A+6+z
ZfgZTilhIHJCFopBxFqcu5FxDXLlEOJvLuXs0CmwttIddHbj9y+Ygq1FHNHjr07w8klI/Up+EA/z
J3FRKGK8atJ7j5X+BQs59IZFQLsCKQYjFcSOTACOLzBf6NeCfyCeIgl0RZDSJdWdFqULGag9UCIu
FD31d1ISuwlwogLvWXJziRQ4fj+Ket3ijaYaMjbVQ6B2h5CvlI4JHmTSA6L1oJCHQsZvkGxr+a4w
iSn2iypJVwMfyxhM16FIrmV3rQwCKIc3S2f17N1S90yV4ZOaqUDG88bc3ctfVte4VZi73dAg7Fgq
hJ1BLe7EjN0KM74V8bnWVO4ibNW8aWULQPcT4lztZ2pEg+qKfOToCyyE/VXhtQp+NSyg5IaeShIZ
QosDEMETRSJ5e/VBcAS5tFKJ3jj6UrEl882dJCyYSkpuIGGlrd+fE3I+UAHNOBdmpcDzSnEsm5UM
ImJNV1pqL+DpiwOheg9gy2NzOHXN52zUa8mEUvGZ0PlR2yq5FNN+iq8t2rpOKvaMeF7arFEWrE2Q
B17PJPwxcGf4XEoz9LBPPa5OnpGB90cZv+VaZ47qNjgHr0BxntJesWTd4+63YgKgmHfSr+hnwsL3
JO1zgsGqwrchp2oYa0uJcj0rhYt5Lqg+fViuCcey7v/E2MDCYjxWROqh2LEitH0tI2RQLXrPbQOn
ALosLMSrDBWU1iVT4vWTZxmeua7t/7F0HsuRI2mzfSKYQQTUNhWA1Ekyk2IDK7JJaBnQT39Pzv0X
tB6r7mFRABGfcD9+KOVfBHap/89b+F/6e0anvEzlZmILMNgN3KfI16nJHONHyzcalnpDvWugNtL3
irvNcRizmwPJYnube7VD9724CLolKgWgbA44uGTbkltCZkn7ZLNXSyDnndDEKWEmEfb9ec7nMwZI
ygytxI6hZSjecBOp+gX9ErxMAJLaiIHpNf+OdAe21nubLxtr+sjC/yrjHMIoybc1TEOkeDhEQLGw
PUV8VaMGF8MhRHKL0TCzBgRBJJLu2+qHkqLqT5aR72OBAanc9SzrwtpGe0gQMUaewr7PTCDFfHWZ
U7lafhjoDmmTTSSJHbwDkMoGqG/K2ZEHqnvuU+Cn2spxQmw1phX7E9DrXK8W12u/mXB8gGPRmYFJ
a/FDNp0tNqL6r+pjUDkSBih7xKU5pAqHyTmW9jmuz930lZi0eOFVQbw6Y3GECa56Ra8juHT3KhUM
Y2e4Y9sW8SuqDupJCr6rAazJlgDUigNWfsZwBcx448VBL5VB/RZopnKGEbFZcydwLhuwhcvfDBoT
ssNxuTrEpfWbKDyZjrzNIoGD6t5krr70uA+rktDlmo5rdKlufuy0phXYN+HFqXDJmlYQinhtO9Dc
cFTrEkV3hbgV2G6vB5Hewfjldt52k+UVFYfDRjjW3mZQoE1cDXg3kdmN0FBDhblbexsgwbfaqYqK
3ZN67PSk4Eaoz2CYZLm903JsIi3T8nmjzDV9BRUFmyiqqrwtKCG+Bbk2SMNqsKlS/w2V8TD1xPrg
s2CDv9JFty17g8Q3iBmV3Ex/TbVbZHcORX+KMZ4PBowXi5yaremEhPnEJ4TTpXHhQva51xCSgt4S
pVeR7dYQH21yKvxF6PsWtnqE+XTWxkAWrJWPFIuGnXsmOzWcbB2/FJUpshIejS/mG541E/vCQkWM
jPfJN2BW1qmfLZNoRr0zU+yw+EzVfxEjsww3tQCOqbDDQQ7ZwlKfSSji1V7o2xnkkjQNLgt8OPKO
jKnyiASxZvZdiB/bWFZQiNhxdJuZfxWxsGw6GEjxbmTqbNwYayco1meb9xxzFVr7vaAWL5nfsUd/
OvxLmnbFSxAQS/yXzrbt/g3qOgL2EBk/SAmy0WKKAK/WtnYD/TvusAyU4UZp8V7l9gnAituLdc/n
Gm2CEqVc5Qhj8KNjn59oc0oJMgvLt4rdRONxTm08Y051Nyk2I3jks/NeCvVjXM5O+hXyJi/VxnXC
tcLuGuFLrWmXUBSbnDIrgZvUldeMdQXfZYvlhcH1C5g4HKbnZVLYdyNCjU4RP+ClPGeL7leTONXI
cec5/XAsX0Wobsn4mFb/qWzLwy2oo6Xkt2Z+mMnoTWRIhMkdgHMA+QcY39w6ZDQfBv1NLVjXTcWx
GeAnxKh8sfYty4Ucq/feGd+jznxM7UMv4ktxTcy/pUzBOYKrU+5zbO+7iNi1bPDanp0Rkr5a7iZL
BhJLt/mUcvRVMIz0su3/FucOgqTJdBhwnRMMJ+b8Mn1DeiUShOjuUSDJApuUbEzkH9hWHiL5iTqD
4X7rd2Hiu/AoBtxrycEkkoLG10cy6wmdHOZox8LrKPP+zCSuuZaZe8tayB+Zb5sDEnZgPRMMg6wO
zBRj1HQwoM+p7OxcSw2WP/0jDMNrQnYEpZ/Ox8LKdkRXq2bHlBd9cuv9Ykf7BUzUMhGwCCOhGW6O
wryjU/xc2OeGUDP3oYIM7dB49PiHIC5jfqlvxnSyobmxHPGa17yemTOEazsnBi2JAnvACiy45mYb
9PyXYVGXiWcwDGwDaOd0+PfatHf6OGy7elerEmhNe+mmt/kbKFrTB3YxBfjrOK6mAC5hM4TIXp1A
tzqfHgzxvtfYl6lJLo2cr6EW3iajebWNiGLIDur15GytMUL9y/jaRgjxWuRlkLiS6Hc1aFQtGBl0
4QXoMPaSk+OnGHvj6M81Uq5Te9UJ4n21dYxkfCSpkrOeLVHDF5iF51T5tVBmqiAg8+SH1a6JMtRP
IK0zmNIk4b+R9jJbt5bom2UCr/69kFTGKMOy3kgNsPS7UbsfpkGaxfjGoNSXvQgURO2xtTEH4GDV
2gIYl8UGjv1wv+Q5ZsctT/EAroLaN2ihxqobSeRMy4/VDZFM87aBjWmiw2CEe4sFO8sfrAZnOr0i
eYPQ/TpXm8m8VpbwFWYI5KwFWv8JvbgM//K4JQ2L9AseN74zH40kjb/tm4pC7vbWRW1jlJTdCt6X
+SBVFzMvXtKaSSxouXriIW3mLSMsmeI5d32SsVLCA/TeUwb7bIUaqXH1uUedWzfuGmG/l5T9s/iO
18YwvxnorEtG9c9clNbTUbYa7xUTN4sfq0sl1VuTn1TsWHwwWs8gPOdGJbaLNyRCXauyukaNRgLM
a54OF33ynu+iiohl7j+R/dQMU9j8ID4jfGilGpwOZRAzQXmx2I+Si4uyAygMBXDDIU2WVdd4NRug
ChRURKHt9v1uwJE7tu6WYof4PLIe4C7MlMsvz4mRVAGdo8rKMamZ+bZtQWIt7DH0wadMQjM+rlR2
yz0tfemijYvjg+mVg7JHm31wnO7QuL03qlfD3izMn9kfJi14j9Grer6XSIW8pXk9+T8LOUAaGUC8
ukvswqPCnYAme6KpZ8rupA/azKvRJlcYWupTKo32NNp1A5o+yi9wYQIeSiXcLc/xzq5Ify9oC+2T
YnXnyqgv1Vxzfz6BfhY750M1i307so0yBsbpX834CfkQyZTp5TNqBmTMLpbGTj4W5sGUB9uB7v1b
pr8WdEdhbuL8MtaKZy6Vr1U67BDbh81U19Z27tsgLKfAbt8FVKjmV2HbP/BJkwSOrLVOm24LDqHt
KdzzQ86pYbv1Ieejnv5j0mMCtetAdLF9knypu24ztCyxIwD4vXuxo+E6ugQ2KUAGCS04sc+wdd/g
YzRwLkjNk//awOkJlMn30ya9GpyHCzXNBD0U2GWu+rkCwm9mhpQIr50ZszPE6E1eI+zz51QQrBct
zLcRjmgxlGFYWI69b1/dytoXujzi3byMbhI4Em8C0yENWpaTQMsaIR6OJ7UBQVR8uPSEShmoQ+MR
QuIxD6NHDs9EZ53zojjnwjiFHRvD7LtcGnhl/UGZln36PbPoQ6q7jZFKCUrmAtXR09VkhPM2wuNi
w/nVL14U1FuFP6r4I81l3EQc6IKSLHYAbrJOEbXXyMlriQ6d3k0PmfLI1VBLT+dPF+j29WB5Ruoi
XKFxL7fxlG2jcEWaw9J9RFH2MYNt5wt/WEtyB+pI2d5uk3G5ofq4VButM051auH0FNust9bDqFG0
U+hNZyxaS7HK+IZi7R4n7QW5UviUsNf8pvBnkjrpcMkhVvFr7kE2oh1KEWTjZ/0zpKsyQYqYZ1W4
q/pgol2wEcDqgEWVwN1ynXB667YSxKQbM9eP8m+6h5XOTtnkuq1QCS/N64DwU+n6nbIAVXhkLXXh
i82I1caLJ59JQS8jw8wGWvVS7ZzyLsmGLHXN03V3RbqAUQ2X3NHJks5XaHmGXWswGcaqGInX3lD9
pm9PoMQaAK5MSS2b7COdOIHhKFARFbp90KGehfOH2tv78K13OMrE1Xsa3tXxidjBLFBYgatmew6e
xXpwoL+7dXdaWNAYxfQxV+BRWnFsLUIbmvh9dM07uanT/J8ZNuhO+GZQScBKABnsPYEY8UYyZKud
nhyhfTg5F42zkgCg87i0Z1OSP6cCHgl99Xns9uGaQzBh8RAmB8AshbgRJRhYCZo87j3BwFnrf2X4
S7oY6VnJHlQ/GqhGnU/ZXL2nTvOeifQ9HALs4j0nSzF9anwvREFch6y55a/k1pNqOWfmtpweMuLW
GCiMmvswH52hXtvjQw2nQ2Y67MJh5XQ6X1zLSvKSp0SDYJw3Y/UNLuk93Rk03DIlnPm5qdXNU2o3
74TFPtjvVzV7X1R/WoscKSOHad6MfR7kcLwmBsRdvngay3BIaczlHDS9RULoyrdrnFpfRdPPWEgZ
UX9nB1JWNvQqDKbqO3ZiiK7CQpMB2i7RtLsdxY+njD2PxVYhg62fqI6chTSRBDIxUBn7NRcgc9KL
i6RhyagM0jc3X3YKd0sZfWJpSJYYY8rimZJ3P+cuIe6S8XYlFIS5DlYg9OHOJVQ3jfldM4me8LNh
p/EN+HdLgwq8cS96+wG9gzr7UuUV09x0VcZwuppsHyljYMYXt8DuzXIctyxv3TbBNEFuIVG9M60I
qz3KSYz75JylxydiTiFBVTB7nKDJhVWxC6MH40Ifms0WhzyhhMoQYvcdPMGIGJ2Kr0fbIuo3vdyj
L2R2zeyC5jrSHyqOs9I953iQMwR57P9TNDI6+PYKfU7FPLAG/Z23+xgXr2ooaw3+TkwjzrHrfr0z
9yYrmSWodSj6LtDI69vZarGXzS1zYbod622vIfjGnko40XlC4SVb322+ySxcRzCQTOGg9j8o1CuO
xd5kbdaeBr0iVz4iBqvkHO5i5Fg4U2ICuuCS6NiKsjjQ1ZEUOuSk9XJIuo3F4BrdX1ttDP5lrHV+
okKqdiMKkZec/xdnzoNd25PSxDQ307es2HY2eQhRzq4rQ9LmUsVot4mRjK25vpu9GvQlvYo4lSl/
Glj52i1NvlDlwCrXeaqLXUhlHO3vOdxQvfQnACmfDj01UIPFl+GL818sl0NWclnXWhDDowzFN6NN
BNuJQvwqZ6VBpMqMMY48k80IgfdpqZ0IwnTvE8uJxauaLhDOP+FQBGE8CBhiMGjfRkiigJPOXKvj
e2y/RUt8cBty7UhHmC6ASNYGcqECJW43o64e8QUGCIkDlSwBjm+Blb4c7gWfzZjDnZiadVmdyyUC
D/o3sN4fM/LNECS0zXLShxRCLA9/BG9uhjBp49sVxrlXkdi57Np3xtQQWQEIen66F02qohH/VIOh
jMa11xGIYuJnKR2Xmxjflm6BIIQ5NpcKCnVJDWts820+bZ3MIST6o2p1P9NaYOTNNc0frX57kl/i
TD02/Xyck+GoY2thdUoeDGOUoQ4BcZc3pa+vbYgruYKA3eJ8ql77pKUzyqgA5xDeanijc8+3vemc
xzYBlEyssl4F9NHIXuWjL/ubYl01YwHoaj1o2meiQdClsCjPyYzQWJbr9DbuonodeiEXt4udPDR2
Of3fYryDNFeJwzDda6qrlwdQV9ZRhMgsaDbdhzkieyHdk3psEzO0rAZlG8LuTC0mNurzN82Aemb8
NcbB8oRDsjsBKMg3UaZsUG7xkyFs16eqU08JbqAxGV7S8dNRX5iXeCEL/Iwfqyo8AgyAcUhitN9R
mm1e/XxfvD53NpODUasofQuMFMP+CFxDaAJLYDujzRL96jN8B6PE2eDgBO46GarHtMhzKP/wtnms
pNoZHLT8JEeuCoEJJp8TVoQbYRBjMDNNRt9JXkCbZluMGAM86CZbDxaGo4C4uMM8lnwHzXFxhqMN
hDTZ1ELZpvKrNt+NRN4mRAkKwP4Ea1uJC+luOh9JLP2udT2iRmTar9BAo+QALA0QJUUgZ0uxhmLl
8GuODMTWyVkR9QWvmoICujKCZHlSN2D9jJD7gAqOyAChcR2GRjtEjCJ01LOlZ0TimkX61aq35Cmh
HRAI3uQwvJOeuWLV3RHklMmbcG4O7aqsi5OqId5i7eSMp3ibt+pGfxc0ZQM+wix8M7Q8YImFnuCQ
rmRvwZaF5zz/DlC32US0dzWKdzkmLXb7u3h+G6BTFSjJzMs/QztZqX2AuE1OLtn2FJTHWIxHlae+
PCdkEaHAww464zJfzU7qy7eyxOShqXtr7PeRTPaqxhFSsxvrUc+qZ+AbaI06b7RSPNfkRaOlx0Sp
RSyLwKWPSb8FfirtQx260OS4Fd8qeQuL9Ea8lgrI7qya/xndtzrGSDWCSq82A9K+AVAQ1JEilxus
eVpiHsqWcHi38ES4DCgySJWdLvk8s8xKvp66eoS3U97dJ3QMBvrENv3FiUOAQ86LZszaU9LU5XCD
8X6wewTvAuWvQrxaQHjHQdZeVIL7Zml8Geb0UBVyqVpI9Nsh634qINijdPhrQZ6OafSSKaRuI1Au
KSONgkeFA4p1x0/Z7uW6ioeDwEJlETfojNAsoWfbt57wIMKcVDJoEvL+qswOrHXEgjmU3LNDFtT0
EgM+Qk1jLYGxAIl43oGE2hR5dVKTcDNk7Ok5R9tYO9udc+57BOQz0TZleLafa0tk6SH4mKeKEil3
+FJy69PFSUw8bntIyuycTvax6PoDSn9WsufMnXYU4IjiiDCNHiazloKiaTDc10n0LyKwkDcaL1l6
1mGd1oZ6zOt3ybAzcfp9t4pOivJBSh3/EU47T7VdCGGAL9nGd/sm1nc5KB+lanwqY8afFmQZVu0q
AqSs2hsRdfsmJVEG9gkNqvPX1gJG+FbRlyNt/1mYPdDO8kUDrBBujfLcds5hWk9x5zeD6UszC/gJ
BGbbriW1bfa64mdSokIe2m9Ve3AIE0h5qHiVTHJfZZe+zGb0Wpd/yHhbk3RovHoizDZguxEYkWtr
mPppduGavc0KfgBA9Ca0lRoyGPGkQ/EXdRgdmYfOHdwIt9tBvRx2nWnukt7FrBgT+kMkM5q/tvqV
T4XLQCUn8UC9gKa3lIX2UvjWTxRerDxdpw/u8SmU13Fnsu5HUo0xLfFEXXqqItZIqWmlUWXUWzb5
R9rPoJQvA6sIjhjwQ3v6Gpz+T3gXG4lqSX13nP2kdnyyGoHqPG8PX2tXrWEEJUkUvO8pG56keSsL
WCfVr3JX0Wkb/b1GCh09fYt8HovPUyedTzFHeuLrwuW9DBW2BHwg9XGQ38l81Zfu4ITiWHDs8pZO
enKhp5QlShTr1RIvFWGNuvvvqV/ATrtcljK/4vBvkD4O4XuPsI+RC3rJATyaui/rqzUSemCUQTh2
AcbENWyMJ+g5vUMaAKa1RV0ZEWzGSsQhhW/RPiWd6qLN9K/o1Fi+QAhxhhfTGF4lmEVdfmjG/Fb+
G3I4PgCMl3O9XIRJqJ1iHW3bRN/95qR3/tZG/LI4OdL2H9n6HlOV/VXPKT4w0V+CxETJbUZBiR7T
zNqVphDNlJFVlT5dqGIXy1+7whvLYamKJhCt4luAHC3lAoXu3OmfjkkpClcnmXtf5WOqz9MWwwcC
HmZRDcGKCedn2JwbPT3b83IaFIiVew1ZocOlXX9awnrNIe7MnKPEqnXkjacganErhGVQ6Fc1/2ow
FCNvmRCMlNNVBgiOFTN/EWV764YaJnZxscLv0oVC9TMla44qZMSUYzZjF3e66UN+Kd+7Vpx1tTwp
zaEI/3OGJDDMxFcsolngsQK7GUHSU7JbnLorrxUfnYbh0ulOTjidw4hX809oG2t8JQhCwFhFHPZ8
qkTqnBR7PUPyhRiS6X9aeY2BIVUO/h5rGz6TKLNql4FQIWOKIMoKawDwj12J2WisPt2ouyX5cmuK
5VaQRbKQEqStLaX3BKzUQdZXVTH4zZrnugtPaWUfF/NTOGLX1ePe5LWG5zKt3G+D63AMK4gZHONu
tcOpzPhZqBHaxJS5WuEle5QQ1zjhjh4+AWPvy3i+NnV2HQz90kT7WbYHcN7ntP+D5b4Z8bkRZb6V
o7g0aNvNkZmPc3oyYoDvsBbP7Mcyv5Tl4hVA1Fo/45FSFy5xTKsAKQtVB2zn47JK3Og0pW8G4Ht3
uVrN1+zqgYtZDiqcwVUyib2l2kQiWHvKeU6RiDxG4Lb027phnubaPTn2cKyaVbyxeVA0YBqPzvzV
Ws5m+isiBvqxRjWL18xldCJVnLMNzWW5wuFr63hEIc1LaMxpIf28aoJF3ZjEX41P7BikCG5Ekwib
Zlfx31uEAjRGg43KIuQLfYur+iX1pIrPW8WR2g02PsJ01Yg9s748g36IrDrKGr9ycyIs2gKxrKyP
E7p+6wl7I52+woImWAiKt17X7kbVPBILHCxyvwhNejI9utq594qv2/YVVBighFBxiW2lswKSLZkD
CHR1LVN0i9uO+FoFX0PHor8Es63SWUe+pNFLFp2jbDMRV2U6luc2rF45xoE/HARAwUzZyfQ7PLaz
fmDasi/Zv6UAw9ga1ox7E6jmJlLCkC1Pw769/R9ZCERQOgY5YCHiNjoeIyvT1/mbJu1b/AzqIiDT
mr2MaIaQ6MBCMGPrnN3Q6bsu6nbKSpJJR5Q7CjmPJYgndZBJq2j+Iv1q0KCBtJiUP8b8j2TmUZ+C
NslxNxiIgkus83TIEGpjTEUzQB1KuWGzALKogWsgZn4t0EXXCJ51Zt70WhvZS3LZU3SJxlHNrZU7
x9v2TQUZa4/kVqXw+2MRaJssBcCQZL61Ju7OSsD9D3vDvkjjZLALzndmQ+g1j0De2V6c9uACbRgQ
TZAQytjimf3rTX6nq7JHhjXinAEDglOH6OHFelXd+m2axzcES2+l40uJ2bTdn+A0yoyh9YhtDkE7
VrdBp4BH/JdqJyhFZ8tDUHvoa8kwuDtIJPrEAB86g8qf0zqzkkMbWvt5C0qHKdlWq4f/PfQF9NqR
4eTzx6y5NLUGmUn61abQTFLM9Ecnny+KaV/0lPFMV54LFY8FyRAiAxCRoBhFlpXvBA8zwwQ08xmR
b6HWcTy5O0dvSJCyPPhXoPGG1VuWH0a4iJF1NuZDpoXH5diMTGfClYHIOTLCox0J2vtqUzNw01uX
iDXiszczqAuwkTugn448zjYOdhe1Uwm5Qo7A9e2X3CneDCe/Z6V1T77IEpmW5KWIkk0+P+1Jg79w
/yWBOjM6bHv673JjIWa0iXgwJoBi6hwEyqQFao1+ZfzUQdiWy4g7gZtpkFQlJ7UkubX5bWcXZM09
7aMT3fBOjt95qCKb7INL5F4TnTSMifCJq5r4Uc2ydxdr42FkmI+MeBk6gGekTL1Ozb7TGDyxIayi
SzRcks7y6wUFGwpkZUStDUCgP/d0fiFC85jObwo1MpvoUccBzw8IkuUjBYyy1FuII9XTHarz2lM+
0qr344a0w60TUTm5JLW1JPggIkczAO/yWPXh3oGfrmdV8GMXQcXiJ+0EcQvgrcisM23zP/c8aOml
65OzrWI2YrHUG35dA6EEYG6ZnHgqVf3FEMnaFScGaSv2d4TCHLr32gKnqWQMrwknZroml2FntIcW
KwrWf788xB0g0OSbOVOkT4fEbPdz1ezc4lxp2DusbIVodkWc8PJPn7uDrVqAKXEKQd6ou85DUIDo
oBxmX6tJEy4PQBHw0NUh/2ArsWAg1lY6wCIHgBGaoo8KkCrTKXsBd0SWOjCHrWg+1MtbozysqHpU
bvpOtAa8YGrJ3Etrhl8VdEI+ommVxitJqlY5T9ue/ZE5C5R29ray1Usm3geYmFkEVQvtGnsC8aG5
1keZgw9PLwYy9EGnDaaBlcVytBGHlS8iwrixN5LihkoaRxvj3qi52XLaOJh2W2W6NoPDrontEMIa
fK0EpdKP9vrRso7xACUfOmODHMl96UZ3jcJPOyOz92EDh2v4Unop/XgavWZI/UYMSG4Rch+jo3vv
Vmr8ZXMDEQ9DxCcW6iihuXWKM5Ab40WDPtZxjtLRWx0uP8LdkeNo/KyVMqE00zbQ66vwZdCj3aJp
2zmRWzXJ4WR8W2isWPVtKkjDCgKlVv3EIp7wRPsx94RdDNCsjoUSQufkb6Mgd5Dm0UNVzt5klIkV
+pD2qL0n1mL49GtIXsta00gkA2nuTK8AZqGLz+q16j5j4dVVgwECLUOubym84paex32f+sPA7EaE
SZBbMxiPZ6u4mZd1pyuXOUupKDQ/H4DxJieEFbV9aOSyJ3EuMJWOyQ0Dege251Wd0MpxwePXbRFw
Zku36xFwFug8YwmQo609Z3rLku5FEuPWEkQ+N4QWNkztlcjelG6Pq83dJ4hslXdkmr5CLFBLBUDl
wFGXMNkwWBZE++z/AmIqrLxYRp7P2/iE0LF4gik6pz9KQc6gEbPZJOpx4Lkp8JkXy65vwAnj5VAR
ycbO/88U0WKW7e6qZDQm0ucVvbdjZ7+o9bH/qUrgbgS4zqfeeBnyX4dfPpwAFkupxjtIe1Td9SYC
PcONSxCDgMTmOca1RmpbQ0uH02hvtblmsNMdwarXxpfyoLo0wV7XNRfG005Gcf8Efokdre8goTKg
YGevympqSWifQ1AS0weUQJjFPK0gmlJQB21LMU1oDOcJN5pan+3BPmrlHjLnURuq07B217b67ykf
H8HxmdYnUqV4b7215PuNfdDCNraAM2Rh6eX8tIqY2Y4g28/cFBKT1pNloDQ7hQU1IfUbLItDl62r
bgpMPduLiYmUXRzyGrLg2UBBOiPC7XMbF+vbxGgKUf1mzvq12iekQiZHG5zJM6ypcKeDYtaHgZl+
yCTf2LXWyChnV/cDQekInJ5qfIYL2L1qm0ky1tiKotQNzDnDSUqkNhYSo32vIfyUrHMtyoFnrEas
QXJfm4brmQNTxOjTgn9isvWvQcHYLOVoyncDFZyCzlFAqSpN7EW6EyzSBs3g+lEmITW8mhxyxEOv
WmyyOepRrkbPBYOSExQ7GcM+BINkhwOLhO6SOYsHp7C3hhd2qytrmr8MhWQFyXqTWiNFGcjMXcY/
Ne5NG2PM2OjHMVWY235bGY/xwLml/gzIMXTkGA0Z4dNdjkGWMq7TwntsGnchU8ys2uvgww96bQyM
4nAgE+3AJt5bVHRKc4z+hkkLMT3pN/GiBy2KAzwRCsGqykLGLPrQj0VlrkfJBT7dXFyw4WSC/CWQ
f/Vn2gZu4hC3Nnbonh/ahOM9xVXxJ8qLko/nmehJodMKNelVTK9G/irotvV+TbZMkmbXFJFRo6zQ
GY3DrZyOYhDoO3+L9kr2xFamLHZ1Wj7cI6Qi93CnshaCW5kggOm22qqNCujsrMcV18PoMpKJPJOJ
TDe+12o8W+6ts3mTKaztoxXHCKXjUw3YK9OxLtjH5wUhUHeHmn0A5LUM65m9mxoJfKL1NTLns3bm
yNstTNtAvFQ4bZQ42jWTdlaBrBv/QlNnQ/CSiIRdhQIiySJFTPftcfQz3qWKgxUUL7ASOQH5S9/a
KAsKEwYh+tuQ2n/WXvvqpRKqH/HQL3p+13Tn7anpT34LkyR2GwYRwPIwzWhz3K3bUnpM2HYlV0y+
TZO3AswBGNf5hQw8mbB4wrxdzB9yzI8G7DEb7y1mCrVithD9DCzos3EvAN9wIrJZ1ziUqGXKvjsb
mXrqMf4Kca1dk8guEgdYUSv/ZwdYrNtC9BWyQmZbt0Y9yKJfgSXl4IcFGq2yvlhD/SHQZ5dwUIb4
07P6n1Y296zf2IAaFqputmD9zooMkOws6eyCJr7zVIb4RgzZd9cmAsEXyngzv2Txr405+Bnn4u4t
WR0iqz9EMUKf8IFEZzVa05vdNPfWBC6nPGDFJWN2ClNSN8TDEuVjWvo7O+u3WFUYivb7uv9NAXJJ
KFoDAhlbD3TOKS3HfBGt2tj2Qjl4ZpJ5oabvEkZ76IgF7t2qGrd6lW4Ha9PZ9lo6D0gWnuZudHC6
UL5S7a6ShhARCMth05/qITqmzniO4x2XRxj9SAU2PgLdtdZJ1Judr2LzU2ikmK/zd64QktZItCVr
XiSj9ZNKDP4VEjltHnLQPD0Lt7hGVOHayoKDINzowDQNcwo8wfJ3QW8oexZV7nJmwBQZj7kxiHJk
qJu2iCkYSOkYfQoqgexYFWvXuCh82SUmQyvgvab3UgkWYBpKocDwlItEZadulnEQNl9Vbu6W6FMN
c2IVM2h/WYjL7DRiOFAwbZTWHm8MEZsFJyZSNhW65GSeluSiS+k7BkZCw16lFSt/0wliow6i8EVN
aEQ2FYe1UH5S8TU5mm/nWDOjH8ahtmKfMwX0Uf9fj9ZQDyzx3Rvkiqs3dr1FeW8Ax2iAdmP2fEib
nMWE+kMEXPORTbr/5O1oYCm1Xx32KorQNfr0J80g72oOjkvGNCgsiHtELSbXrTzqlz6d/Ib8zqEF
mXQHLc0M+D2L/pnkfqc2JK+xOYWZdpoZHU8pRqNzOeDDVa/OvINGFkyEPA8NoZiJfdDWJE3m2ltu
5m9GjOVDDrdZuUcYDUvrXalIMIB+TUAYeabiVwFCVjbtpsBLPF0twHsbB/U8jIxGITiLTSEpFHbx
obJQM6f/MJMSqvWpuOqZgGNknAWQMyz66HQMEAEG9te6LaB6s6Vz3rL2q5FEjYFJGknxYJ9fQtFK
u7MaD1QlsIXC5YfynLANmEoGdqm3kepyJvn+V8wVrUG514zortK0OCSBh/oPxeVTsASkyhm9CHOi
mX6I+Cd12RzU4b3vTywPWB1jzoP5YEwHq9y5TLsojNnndYwn7gOzigVFfoZ8RWP/qvouTvlhnIFe
0H++DvIAPD00rqwoC9ZPPR2QwnE6g7ghPNrXBBlj+A51pzoaSbXJkAWFE5JIBXRYdCqZkuQsiIyp
psdZa6XPJpETf6MRI2IQPjI9sT6SUGf9klTukRxvzBDDLoFYbHG7ZkRlUQk9gU90WaBDaAj/c8Dq
xaSY903OuIODQ/2loNmYvbt2xHeIcBr/YIf4uoMuMRSHiZcKL4HCQyrVP6ThXFor4GSZjiMnos55
N9M4MJBlt+z7n6Jw2yI0MCwJ4ASD+NtDlc47AdxDDUoU2roT+Zox+GRZUQdm6LbBvhLhTTzy16TM
uJkIocK7V+Pds3mFLJDrkoI6N7lqHa8Adjr/P5rOa7dxbNuiX0SAObxKFEVRWXJ+IarsMjdzjl9/
BxvnAsc43ah2lUsS915hzjF1copPXQWHf7GPjWwfCSw9Oop9tHXtCIZuHOxzGlr7ZvojhYCGd0n/
ZjKtfVFoa5BgRCVAXgPrJhy0BKuf+B4wREoz7lp4UqRQZQjSU1Jpi1tPMzmtuG3rT6hGwNL0mzVV
Dz217t28gTW9aJelqa8Cnc8NvRq7joDV0AINdo3HNIlVnbAN57bj5nZMmKo7D/fWIU19Ipt75byN
6A8FDaPVck+d6fzc1QjFK1WFrJhxv44knVVT/TIDoAZMvQlhUrQgYiLE9RUe4hKBWb9+gd/NqV5W
1k7u6FvHeoJhEAxcoJyMpD6sr/JS3NYwsAkxiY7Z7I58O4AtKGsxlVbzkJBGzCpyeiaVsCG0FHwm
10D1E70oKP4mxOdLg3h29iKbBzVt9gYJrB0JrHGY7o0R+ys+t3QhDnvWvPSHEe6VbMeDaN800PpD
NJ0suT3qSxaYtn7o9HqfWJfhS4+7Q1fmvHROYE+kj+3YFKo/haBVKSdP+teRrNZjcZpTTwUHnPyS
QxOAPscHfknK+hpGzU38MaNd1pvnCGonSxnqw+SPJPMGTTwzMnXsgtfySsbe01iaZ9EWz37WH7YZ
w54SD1hgRA6go2Ggn+XJVY4uWUbyRO6VP2YhUzzn+5aBLfZj+s+/y/JHaZCLhwyYI78vDJ+kwkMx
zQHjvt0SMzSCCaVG9in1ABC8SuIfaWQZ0+UlIXwe4l83cvexln4O6cUikqOBMVMW7EyXLhBI4rLx
HldB5NpoaRvnTZkCIm7eIFbFyLWYfla4+zKonaGCBpBkq/DQ4jwx2muRuEP4aw8/xojnZHqJDHYG
avvomZTbFYgGDhmj/0z5bVSuzoG0wyp6OJxzlnYZdfycVK4mRFOdL3uRTwbpZ88w/ZgQUXUI4166
VSTMoCfvfzNruBs/hoaG/SS3l3CmVaDWZFLEGQK+5V3GIF7DkmwcdvyYMGHY6BZ5MXCm6d3MO2p2
5itLR8WGVZ1odTJAtZcOzSlHTDtibJVLcL13p5S9HiEVAKsowSrzj5e9WNuz5oh+o7HgnaHizLmQ
5gzaVFjdZooharfV1j6wiCXmR+t91Tm6CSarDmtV/2/g12mwcVMw1MwOta77jYzvcaEGbxiAik1E
76T3/8pmAsQ0IQJQg1ZcsUyxJXB7RlKalfsSnne5fEdT6BWgZZofc5Ifi7hrc3+1U+Pc4SodSAiL
vkX4ISJ24n/y7E/InAlLCkEUR6YL51Lb1dzbXYcVS+SnSWm3XW7yMqQXk90SUCUU/04u07OaQAvI
eMR+28Uv3XjGDbgXC4uOIbxLn7mF41FOXf83q2RsZPohiX+c8SV77dvnXC+vFTJgY0heQ8rlApND
wkPKgrk7ZwyuTl2MMNuyiUhyx/FNNZjUrKrbzLekHy0d/GQ4a2zWeuvOe9GiUJx7t0i+NTrnjM0J
HDVbydmuR49wGv0xxhxkSbcQKnMZCKkAIU6KPKGvFlWr6sc6dmKKK81+K3DnA/jHcUQb9m6UDXnu
j5qqNpF+8lps79rnPAEWstBdDLtB+imH0dc+Ow3GBEbE1R+Ax1IiUNVdKDDD3T3bJvAt6o6HdIG8
At9CAqQpXkfycGuWBP1nlVxkJLEarTYm+/Uz3TIPqVWVIgeXoseMYgyc6cOE1GPuKvXZwOpocYIx
2Js/hva61VMsIAj5HBcnF+5F8FL7sH/j4UDTJXa1fq5TIPlFkCB2T5yVc/VV5P21DJcryp1rZGnX
1nzYPRt4KaTmyilrC+nZo+5nbANPOsLcE0tfGiBTjn8m+Bzfrtppq0BkB/EFksyuVFyVRJSa9XKF
d2WEBFG0rq6/j8gObCRWentQuxIqidtakp/gUsiycwOOlMUCUu/4KlYoAj+ebhOPLhFLTvGPYFWl
tTNJDSaqHG56TTixWi0sNn4WUR9sPo3yvDc4oCL5xTGy16GsXwUEPf3FFJi40cTisBzgjRjqeIap
QfLVhCcgSr4ztLKFpr3KVvhip38tYlYVAaCdjyZNe/2MkUL4SEjWjmwCC+XsGhXX1kog4FKvjK9e
Xnmh8Ral685RtfMQ0y7mMYGUkHD3beLmunWzQ+0ugeuVGN5gJD6zriRCtWHJXaKtQaPgxF6TOngE
pmAVgsZZcYxSTGCvKSPjyZjZinckACC90eN7Ep3L8d3i9sxL27emLxbUhHmYybzvWg5XAC5S0e9Z
LeB+l6PnKvHHiR80bUSzhwIxuyduNG0d2imZifscFmdeH7O72p0ejAkzbhgrndcoW7szL2k9XDrI
tVClqIvXEVWB33q1tZgVRp+n/alT7uQkWchoUSCBbq3kxbDuZdjuQySqmKUknLGahnOd4xEQPccc
TxAxCgoaEJaL6NqhdCF8V9RAe+QQhFbKU0eE4oNoYFO7JLFJnukLgvoh63YAk7yacCVYIqhJiEdY
94BIlo7L8DObdDiRc57I/Z3zP0zbNo5zNNHS/6tkhM3MFv8f++ywH4xpERxSt2UOf4u8GoO3SHEH
GMq9epHZ+EHirwDF1ijb1zOfI6th2qFFxYERD7v5dl8pW9azyN1GX6akbuoIuizHTF64RWs8Ozbv
dkhYKn4sZFZkhSRjx9thHwzmXwNwsJIbppDVo8GhnoMllhkA1LQLDWBUuTtPCPwS4XXQKHrT9hGV
XmCTA0wiQKFyJZk+7auZopNF/TbTa2YrmTZvoEnkbi0Rf1QRyJxs5ysT957M5VZVXibCjyrBqrFz
HlqmbAdM5gkvDZHQJbwsVUZ3wtmnh+cBUMdMyE5UkEI4c0iytlzRsqPyk4IL08tzzvT6G8TGjN5f
FcuhnqlHEOK0F4M/IaI6HxwayNgXgGDT9XWGO0LuewEHTQBgNjmzQtZk2fva6TADqWoTscx2hrXu
0N9qqu7rOXnn7Igx6SNxNVwDchWYF3sSR5UfBjsdUnZWOBp0NYSY5qdAgVTbWBK4XBLnRi/YU9MB
T0plA4tn6yviJefXWr67mdjw4zM2zdcx+iY3J3HKndSFnopRMmJGpzJlzMk+iIXkV3h5sZ+A/0Eg
QlAP9jOkDXJXe3ZH1hCrXEuTD5niHISaBIRRBMVGz6VD/GJhwJwACaRrYgbVs4ETikmIhX+0JZBX
kwefrNwMvqBJIi43BeQMl3ii1dzhKFhJ/mfuMPkpQm6ZGl0txfmi26TbCCqJ8lgpshvPxWMa1C2E
D6nLUZLAfJrKnbIwl1Lno1Jiqg4ydLlDHbudDI4DFmGOEXkYy/2UEN+AKolEKPEH1ZHMZpohZG6h
PJMYQ+m/lJqsBXLMkeVxhIsio/tNWg3n5SrjKNA0QbCQWO8RArHgLJGci7GALSFtxEL5HMYxe7rX
aop3M5P7yc8d1ceh6Ms2djQs9PBg4ebUH50m37BgN9UWee5m4cXhZuSUv0ll7EpxdlaX+hKm7XWI
q1td31m2vpFUww8JtQMsIFXNtoaFjawfRAoAN7bmq+y3RfZrIYJsMpXrXWF+CePPhgND0gpkI68Y
O/IkUlMnWm7yUojpQ8n5PCq7nBxUB+076gbFIHkZK84A8RwqmgwVjRw9X4cUMBGREnNXhCMl9oqu
2HQLDXStYCmVfkNGwywTQj67ct+TBJy6oFFS5mPSCljQ4aaBlFEAEltgFJhysy+ZPQq0jiT73I5w
azUPu+n9RXYAVytUPajkombPX3x11cOIUcozBTJSTeXikKvEYp4lmLoNh+TREJM3cic35bFFOBFT
Rnexr08CbcOXhoaMSIo9uXStgsuRtvF7kFDJwQuopcyLkRbIWEEpUGEvPph7WsVRFe1LFkevUdPg
478WjnI1nfwVE8qNcUiaS888FU+MJI0TBVqGQtk+tj2G077zDdgaMVRf4lY9A/w8CejzOf+uABpy
ATdh4soND68k7zQVMxuDjzbBBNaRQ/A0ZO1pSrZnYxiXkPfympnPanCznVBxa+kaKmTSOIiXjfU6
KGQ9UKGPhPqyY8Z27EpkgmCXDeWt05U3W+vf2vk7m7662X7iPq6jXdRY18Ea71FbXoXCcGbignrH
mjHZpGU9aUknQMkg50Cua2V7DlU4C+Y3DM47yeFMoc1nkhOvZp7V7kPVf7qRehQ7HF6/dpj2lj6T
PMu6QO0YNrEWQTMyTK8xjn4JG5adCD+eHE8tN2Az91LzrSOz6EbP7Fu+p2R5TmQOU+pqgQFTI/wt
ibHHkVGc+8ne6hbZNnUYFNhRhpaRcUzIJkjf2tipMxuklAe/Pumy6WlZAuetY6DxNHpQaLKOoSQ+
NXl16sQ/KX0rFcQtoy+M55Jqh5JGEQIA9e5oMSeJ2NjWl5E0gw74fQ1dcTIvEgN8SVcvxJXXGzIa
cMyFFpyYYdkv6U7uYT6l1xm3cI81SB9FAD23MlliAv3kHFEMhUtQnCr7okOfzfIfiWJt4Smg8OzJ
9CUlIsXkaBvFXcvim3qjjrOlQ5PeO62iisbGUDxShhgVE7oi3ao9KLixfQqlfqx3w8NgQk9IANq4
hg0O8BtMZBlDdrK9qEgY5w5r9FYIA9L0Y2xVlgSUP1nX1o0hXZBsmcxSO1L81OlDbuwN5wex6ilx
r+rVwGBvqzTelwpSC4iuWo+DiJ+JibgJhKVl61CVePfoRFXx1iesSl8Uq7ob3S1liZjMRM6l4zGj
8tfF28D5MGNOAbECZWY7aPFWYPRY+rekQfrTHPuQgUp/INM2XGN8HbSA9r4zeORHPBLyMdXeB4po
CEMl+qiGlKHQ/rdU8wEmhqr84CWTjBkrJWY9mlFLXLWpc2PmyDVxLi2H79KwXgAtt0gwIRme1wRq
EEhnh+U2id+hVJuOfgBbKlW2W7WYFdsTDGGNkmWJwlORwuZAe82qZn2gZnu+Z8hs1Q4t6OI3s3bJ
0v7a2BWB6p2fVT8pZ1LC9WnaT7NNXjBmCzh8Nd4djLJCm1GLgH3mWLb9Wuu2DtJpq3qIhhnUJonG
oAvbwLLyoLOcQ66BAgIoahUvQy0/p7ecUKFlx6x1y8sQNZfYnjCkGCeKuQC2Q6faQTmjWO13zmx7
Ssg5D1ii3KV5zSoj8XGozcBViJSXE5vKWNm2I4zMKQIOssD5LE5topAhI9Dxi4mkbJwVJpzOaduE
6qla9mr37GYl6KqMThuZFRkXBZ728bdj36jPyXFiR0tGgl/ynSQ/bNNFxzca33RcZiEQjFY5GnZ2
KqThRHEIQruKnomAmdRFxNHQywrpxQE09OynIsiA8I7MHXCbmCnBPYQRmYS6RIA2xa5Mwq0BzqOQ
n6nZPSWDifQ80RgzeUlA+xX3fCpuci2uVa2dsaVZDgxwpMJ+mD/MNUULBScfaMn6bI5R/C2lH/Gc
UZX6OPo4yB8Dmywc12DtahbXKzfU7j5DmLn1fxk+NpguAnyOi743qf/1aj7TWSX6SafD41tr8U0W
ECqsDYa2REfAGoF8S+5W9NmyM+nV0suI/R0sSuSm9aMaAE7S7wfWr4tQNly7JWdPK21mAq9LO8WR
gCUy2s2Uo+TJUXVHHdGvmgJSAO36u9MiqWsvEWZupIW61PvpVuCWMwbBZ09s1FvKjHt9HqHFb3jx
0K+39oTWSzpUjGCc8ZRuQ/hxc3wEGHDpGpIreP75De0x0CgKJLZbIWP2iH0Hle1E3YABFyGJ36gK
kUUCSVLPsxuYzr+kJtGr9Cw6w1RXdxkCGUrSpSgCm9gnM3ozWZ/J4E3SlmyGqGPepCAScBlGL8mT
pNatdVYnc1dXjqeBBhGNCUSl8MHG1X1yhl+6dZZ6VznlRWmsi2TFV7tur6Xqyqp9asb6Sp47mu9X
+IjHvkQiHRaI3sRTktFavPNR9bRY3WALdwiNnI8oU/aTHB8nUR2bbNxnlGQd38kjrLfqLieMTbV8
swv3SRjSbOQftbMPhfRELvY+O1TYk4TItnqTmui116rnZZy1uwKMkqIotnchxpKUlFFdnMbhqJ3n
H6Utd5hydsZZA0QVeRCD+IdhPkJEbzkD4MByU86+Da10PMXbjtAg1loVfUMUYsj7t0hYd1mCrYss
InuMOD/g91A1fDxXMtrUiOQWuTwT1cAW7qg1hE8B3MsmA0PwNg/P8PW8Ni8DGSYYTs5oak66hkDp
xULsHs1ygJO4NlD9N9llarPLJ77/sAqPXQojNPMEiRvhLdes/QoRHvBDrtjM2vwLiki+IsCyxi/j
C3AqiOC1JXDgJhCftxnXYGqBA9g8tCzVWtUMWvtVA7GTUI09c2GD6CLQoVPRWD4Z3gUQ0/VKulbh
+8hioP6fnN6cCJZOGDVztkq5s62k91J7y6riOTduLJ3NubyWVgoij7kOB3E0PmVZh5mVERWH6qiZ
bouUX2OmipXEJpROmrl/vAfbts+tvdIYHJtQtKTh0FRVMJkWa0zaRSc65c91ZBjZmZ/nlPMiurci
vxdkYEnyKcE4FiG0WKct0mMxATMQArqi9aStue6vzA28EjOEPMkiisGUZCb3WNS3gf0pMR9e7Wuc
NRNPDYtKjTiYSHcF89muJHQFVXeGBl3C3DeiJ2Wsij7ioVovTqSRF4zLBtvRF+78e6W7KrciQ1uz
pfxBxc6sVbRk/HGE5SumtdiUObPuvH0uyAAEiL27o7w30p497YYUNRLitFsLrpTNZl+8Zf1dkf8d
rVn1oqbct2z2oVJstKQP6DwYnDY44xUm3HZ4KAk+LhmqjWPNI6yRs3vWjYTGMZAx5AKtJgSjHQD4
xKdsHbqxsMp/BZZedZq9vvGWjvyjmZXM38oSmE3dtJdeUXj7R4c/HsijoIIh9ZGxGp4kaMkzwieU
XJ5CzgCRAdrkjcihbDR2morM/WsgFmsg972Sf8G0BHL2r2KLww83u8ICxQ8siUWeQiTKRIwFkd3E
yogvqX9HJjf3b5M2XwSoZKyqWgW/JQssBYpHc9ZaHRpqTGZB7iXSl1mh/gVG5ETFxhlZ5myzSdrJ
l6QyzhP/KXS0FhMXP7Ce/qrNo6YVHFsLUC+dsPYx1C4Rp1njCn5LxgiJG5P5EtKIVAafcv4OJFnA
+OsIrNgPJIwmJvc7Vlz+D8YsmaWk09auxb3Ip3joi8MIRl/0ute4NkmMZcJzogLyiLkFzP5eDPaD
KmFD9bEg6ore8byxnWDwarabnOsNUo2b4TbGFkUjv+tlfWOhNFQ4aAqhBJC3W9YQefurs6ylW7yw
jRO9hRBLbAtujZjUJizAXB4WsNEO6LkByKbwLAV8V/QaD4QfMQLqTYuASnilsIY7zXhlJ4nQxN6+
CdFdFcW6Yca+5MQNWzMCMcAm1dKxMu/JT9WZ7phMeea+OldT8QZV8yaBlF3AVTq9XzjtC2MwxKZU
j6Qs2zh/HKxlYyS/DzoxDPEH+DwAvDIimuacgLFoLDiUif09mdJTrd4ZiuwmCtted245UUEjiTOL
zknHsGmqIBMiZiixMeczIUGc8aFwbcd0KVLC6aSI52AYj9jJX1jFtd15aJ3z3OYXXxuGiyyBKA1Z
3BfTJbWR3N0SHFJOxw0N05FzvIRm3ybHpNED41AOv5wt9ypUDyriPYOjQGUMOasX7DFndEinwkiP
FEqHYXXRfCjx3+g3shlVW8/SovTCY6p/pe9Fwcenwyu+ilggc4nyRUcsXe3uXVTzxM4bB/+0dWJT
yJAFomN3aekV6u63GuNDCh5wiJE4E4qW5X5OYAb7RRYxGct2uACyQB7HnCsxSeoCEwr3fbrG9UQJ
0HAbjpuqmryc9J+cj/2cudN14g4bGpQnLLBG6uge/Hy1iZCfKWzRF8r1hB1yFqVHUBCbRnm2UuL2
xCgp4dcA1TljJRux540VHZY2Dlztu4Boa0HxG6Q06Ll7WnJNhmwbTdeSu5I/T94nxJzEdgB6ZZGc
I2rmkRKRFmKT5J/sZPhUFyuonCol+gUWpEGCq7XA1I82vEC5tl2JbOdWbnfaVadXgLsGfYNUVdYH
5GTx57rmqxNP26qQg057aGAU/uCXJVNG2cW8tDbJTPAMSAVRSXlofBtcBCIWvUdv8NfQsPigqiro
mEw20fJuYizpgKYfUdhq8QmKAmEn29BkV2C5Mxo4nqua33bmp0NPdDTAIJczi7W+cgeW2NnI/rRa
zvn8Zd6zmisj0V7wEr226fxaHIqTZeZ3fcwYzTTbCeWoj6yIGU19VPTF5cNIMiL6LkbhCrtJlclo
v2/fwpGQKjKlqQik6dg45wVUJgnpVv5ZzBdMrTtpwa/TeB+VMexyYqTKLPLSEuwLzEOwOF5D/bVQ
N6j4FmvsxQUWWCDzSTn5uIbWAZEfWx/L+kKI5tDNDVuqSxRfwdAFFQNdNMGMEgko7V51VKp190fl
s9Xln5XiIuRXMIQJxAhN5Fzq9pSRDws596Lpj4q6IwMHN2fhhm7hkhSvYRlfpEmC/NHvQia8DWrH
SnuofNRM+30cv9hoM+icqfLZaHDC88xddW65jL0S4cJ7VTAMM90QwsDY/M0UtFx596pktp+3pzHS
fWsuDvWvzA1gWOAyt7b9PqNYqkBdI+cB8Is+KtsXlMWOdZVJvhu7VwQt63nrahzq6henuwQUweA7
Eil+CfMfBwnDokleDVxj5HwvkS9xibb0xxjQOmK7dJKuB2vYqRaLUEauFYPFGEG9hWfUwoKZmh9L
Kvly/e1kEUXXV28Vnzak5BlBi1wicckZTh2iAZbtWj7YW9X8tPPcLUnFWygT6oGx0WtCMVDwlfCz
peV3yPNUENO94Mh1oi1SeuWzhJGVctIYdFBiVVj8pfYxkBYxC0htJIAUNYN5GhLZtdHWoL5FgRS5
VvZHC79N4y7U+TJwJdVRfFN+Eovrw8aTwanR9MpnHvJROwoL9VW8T1F8KKjhJyoNMXdkfe0TCRgH
pqzyZcgeucn+nREuKwZd3sU8tzPBMDFNUcPakTFmJ94y8dayB3DwuxT1h0nl3YPcLrgpQ0jlBZt3
B98JyO6d0EHN/+Ue6yHnpkemsy3j+3D6W+k3Ca4HaC2rP5gW8v2H8tOuKj89dP8rmBiesr4/xtZL
h6o0TbYLKcpzGe+SNTaFjlftgVW8NgMdD1rTEhGNvB+Fccw6m3MguZS/VrNLOPW1+WbPvtrwENtP
Z9bPKe/UfgJ0Eb/FTfNEZPlSxex1+wD9elDj79VnkCEpEoq/UepHZo58t+TjTeeCt3EBOE/jxqYU
6haZi6uHlfHqQvEvM9BXEz9LuI772h+pEO2886tho9RlMIZralWAoMlXhhAVMmtTi5m2be31RtmN
pkNJF0iAOQuNH5CvRQz7aiz2TYLL0a+pFyrGQE6esY1P931psqNyhf1WdZ8SnS1VhhrDSuT9Q93H
rScNaGl0v6gPjvIklMJHgiFuIOi9ln3fQPPJUHq9FVgO69OpArzWkq/Zg7YJDZxBhBA4jLpQ4lLi
zY1yQJ5ebMeq2aBHSIARMiRNcM84zKgKIisM0e560soZrZDxLiF1Hz9yBkgNKq1W/+CWAQq2Hbiv
It2LSKrP9Y+RywUUq/k6lyHTS7cVtjdz8dTE+jaoC3awizcVAqQK8GqjuJr2MLvx1C9n1BbMK+J9
wbOQ0kZ3XKXUBDwfEALUxVOIZlFUyKyADHP8yITRGxsqzd2HpH+XnXNNHQwbb7Gyj/B4FNM77ABv
TvWtzErFGIC6iBzXwxU2g0l+FXnVO05IAdGJ/lNWHbbcLAoBV5IkcRh17TDAb037R1xHnozHbNqG
0nsBOjA1tHNmFeciWXiNw2MN0c4wDgYDCk3ad8lfDSdAGJ8bfFPpi4pLLNLmQ86WdppanJT925jW
b4SdvVI+ZeFyY/qdTpeIxWtEyePw5kgw0jWdIT/TKBK3eQ3IRTB3OfanJP62wppghNhziAxApGyg
5MsQT5qW7pI8+vLGhNWAIi94I49gDRI8Q0q/s18VwjFgG/F2EzMx00eAyfAcZg+zNmyyEyYPTT0v
znmkyG5zxBYuPCZkWHB6teos9em5LyRUe+opadtT5zhkUJPSe7R68ldbYBboYFATNVN8MKw3KT6O
zFKcH5E3B5XlIBV2P1BApAu0Z5Z/4b5Mf3u18UePw9V8lvGm+Y15LNND91vS8C4MEx113ucMEzN2
hnUB7C7U9uxh9v2JoeLEg67x9piDfCy69jiY7HL1fcRa3Y0Q0B6ssXNtJKoscjvuf5/DeGHRSsYD
lxykBeBpyDQIaeIWy9AQ2swO+P25LrqCwmTzflorIvFolPCRJPJzm2TiZZ6IQkUc3G3CYdxFAtSZ
8HMyuiNcv0SMMJBlND9CAQI6ZmLYyNQ/jUodgzcWXTbvmfBUivcGt0aKlh2kg1tE0ikrrENNS9AT
O9j5Gyg3NaQKZiTLg79Shloowfqqu8Zu4sSclMGvKdA/WpxshWbf3gkxL47vFmpfhwPymvHaErhX
l1d6QOSJMKAseV92CIcVpBbyDufCqLaeVmvsJ0L8rznGP4KSQ4aPbAXNYeJC2M6IKtlpVqc10G8I
iR0tpIsOMaaU6osOQ3IQ1fmigc0g8rtm9CN7Nk5aeSGwfQ3CEcRvaeCCTTp1Fn61P+xNJg6lQdG6
MJJtzWMyLKcSgmA5REdN9fAN4FTC+xzwOQ1KoOMFMM2qnIMF4Pi4wZsVZOd7JZgf2TFmaeNgKu3B
t3TJ52QgVSdm+KFsFJbo8iNiW5/WBD9waffbNz2pvAUCOlM1N/rN679OqG2iX/3cYCZTvyinYcFr
G0xv2W6hqYPfPRThvvum8NuETnmbOWKmfvMxbnNcKxYh3vk/Wg9fy3EoSihuKPAqY9mbU8F59lEy
A2EkzzC9il2Y5/c5s5BJbHJCApIBlzCMXof4RnZTcnAOi2P6J7qUZeRN+d+CSHLzjfqa4OHiTS0X
t23sHc2Ac6Y4BmipE+qLk5cT75CQ8ad/K5qx3fBhD1G0C+NQmHPQa+kB+Jw6PhGN3iWje3S7U5Q1
r04yv+Wk/bAfg4yEuxzHi0o3nu+Xpdwjo9t3b0U7egl6zYkvdPHgRhkkhoZX5IyVpZZsZV7NnrHe
D+Eg++UPBst9TYCsjFU1MWMPvequAlSwaPz7xqlDr70qkqAYG30liQ5iaqAfmPAgBM0HiV3bGkgs
18OOHbNp4N4kWkDXoZzxZWlPUYLdaSOu4c0s6PC7hJm+GtTopWbs5k1VHhKhrnfozAhcMnctpgJS
yL15n2xldiMKLX5GvJr0n3WQNSQTCPJkIpsFHMT2p74vTK7TnXxfvSfAzJnnmRTDNVV9g4AALMy3
nv/LN5jLmU+H1LXWwEpxOSR5sU+XeV8BVytRX+PXjkEBmwnK/8tHtKAQZT+N/kXIJ0HqWF/scQcE
oQ1Cuw8h0hinqJBRh2SnxXXk4hj3RmA18o6s6Pwd1fYh0hJ64s6XBoN4UfKH0X7oyDLIFC3OqoNU
SMMZv+Cukvm7dxtgsHtBOnh+r1l3i0Av2qAsCZCPYyg7eIQYbBMFxUzLIR7K5BBzOlJpIV/NprFv
oF6BZMXGwC95tQoPYKMijlq8OiJ2dqcz4GqThDCtKFAbPgnJ2UH9i0l008rGrmrsMwEPZ+PjbJiN
P4DaEOGmmYWrB56FHNicN1MuvVOu76Yp3H8puu6V6NfbLqR5vTn+dG2pRWVcRx3NNNGIqA2nPQ0u
97UHssRrigLLygvh1e4c1AzWgGudMcXM3GXqvV+U66Ln93beDFZ/inRxTubpbKZBDLzEcgi4FBcL
tQFVOREF94XbvqiMg8WXbiOb7BcGwFQDUXbIQ8fPHzN2c81jZexWcY4CPSEAYTjUg+6rw0kYF3Wx
yANaHumSP9povlsH3LM1oqYH7jCqWeLK7Iio4Zg1surJeuU1jM1UpgamkXJw2gH2Nmx5eCu2zbdh
/DW/zCb2cot76bxO6krsWuI8bzmegjFgrJsYyFq+VNaTEi9nGVU369m5+ogQ65BH0kUO3H6MWXqC
7wbgcj62ojo4Je6QqXgsVfVsE/ECEcDi06J8DK6Tl6elh3PjGt/YTFLIkN0KBkbyzP/07snz/lS8
saheLW18iZPxmTvZw4iORoxhGJPJJOZzrBtHze2VkuIj3vVASpVGwr2eXomYvhHIh4kqeoy5Sbf4
RFcG5WMU+k2k22gH3YG4D92J/XXM0lSAQOH5oiIcmr3GBKu/V1DKMgKjYv0DYBUeLskVJ+41HtSK
C73gQk94UNlMgjuod6r+wTO+7lBGEOasQD4kpzszlabF2s5GviVKA0T2GBEdxIihO0IZOY7yAtdd
ObYcKSheLcbbg/6uFOURT2WA0yEc7qkJ9d+dy5SgSVy6UbInCYbiNfTqzkQwJXbTAFqM0ps0BKLf
iZgwK8hKiMk6fHA4uXxV9PsFQNMxAeeYOBuBXXxmkdl9yxObJpbDhB+LljXttiGz2uLMSmG685ES
MFTM/NIQVgQllQGhUXYHubiYioGgFNU8kzM5PdSjcygZVMAviA5qVW+72DnYtvZaiGw7Ge8iyHv5
nQrqwxis98yZ3pndIwcIK/aUCrJZHkcB4EpbgiEsg7D3rEOHY7BiUkgyTVS/d5p0y98jVuV5d6vp
J9DmOt0n9WoH/5QtepZZu3hCz83UDSG3NgA6Mz97XCY1Ay71HOEazfI/goq1b28AfR2kNyXjt5GR
fEw5TOr9UW2OEvN8s710Bsf4urBuzvRFVTQDzmAuTbxi/SwwsmInbMC1hxOhQzuBVaghK3okFm9v
pPq9NQMH6S+jsSZkhM7zWpXKQ0v2dtad7wyThBFdYvjJ9cDOYYR4l291GRsaco7RxKuqlldt+0kS
wyCBpZ/j16KXn6WdPEQKuVjHit7Jl7BQT0Y4n6EOIoyxMVzRYf0fTeexGzu2JdEvIkBvpmmZJNPL
TwiVrkTveei+vhcb3YOLB1TVk3RT5DnbRKxQiLasydpd3YIorr1fjfuKedCpRZBUsmwrU3/JY7ZE
xALyeC9pt5EZmAJVt/SPet84QDtOmwbjKQlh4V6uOXCY+Qg6xrcWEEp3T98YEqwAXeMo5mYbTxwL
503c9iBDC7KgsSoNKXKL5bwA8Pgka2J6VtXnPB8sSlvpTp3cnW15osrHI6BOZ7bywu73iTMinyGa
kkT4b+PuGPULF5AYX4RibtsR+S1KMEZn6l1h+aJYSxCXy7lSyd17WxzabgGqoN829DDrtLKFTsZm
u5woi974uvd4Dh/v7FSU/SZomOQ452Ey9g6zMwkIl2aPQCY8nNfHlH1Aj73vc8bW0fgy4JEU8MgQ
Q3BK6fG8Nq/5p8fEepXS6GCMLXc/NHBipOcEaicDDQPUVg4u6zYf2nEH0EHt+5PD3RByN8iaflYy
kFZzeimiiIgu85w5/xnjjl4DUVagdBnY2X+2LY5N0OiEJ4nHiio3JN8q+iC3zUCr0UlL7z0jvqxH
DSq9Q8jw4keM7+l2FGxYcDAGarvXzrgAd9YESNGUmRLuqh5VMAKwQgWkIe1FR3ZZt7dVMkmv7yxz
njOpA6pU3NhRvxqiP4qf7oM16aD5Ac6TJbERoGENusNB5iDssUYlHIQ9WfbJfEhOuAHraDxq9wkg
FM/QRNlVTx5W7PJPYQ7CoX3voIemhkn3EKI5iy8Kw0lGfhFbqlCbngVahnI5LR7bTojhR2hRrk6a
iEqNCTw+C1g91gq9dUpaxc+0RUf2hv6SrE132oJWi1XlukFnLhHhNl/jgqwzQGETNanMdDSn9xYE
rlX034A0X/ALArIpv7mmkXH9TZ4jz4QNkpxX9kGIa2fMcR1cgWpe9TR5457puhIv27xXCBEH/TNl
hhdI4Q2UiT/BcE2GjU3FjkKFWOhfFPXEFTWe9gDBDQu79+qxgxw0u+PNJn7PsJnnbeVTErWepSm+
aUnBkuWXnpkjVrLn+xROrwHiQMPYruwWciqvgz+a3WPKzXtoWLcG10l5krDQt75MkNcD6BQr0nNy
1jXttkwYKWRf1o3AdEq/3j8QDCjhB0hbp28Z9IMM1Xe9l1ID9GZ/GLbvyhTtCIa5d+R0lyQ+1n82
nzw0lRptSdDvnfP7goIOrMqB9Tr5uCxwgYFUxotu6q8Ozt6mZNsO9+jEJiEZ7spo7zK93cvQvPq0
vl+co7aW+tqLJA9+dptBxCE2KuoLdJUzukc0l/Vc3xJIPLaATdxZq6YhiKT+osvFzZZJflO48Ifi
2R5tdscm+QVkX7iqpLtrfsHY4a5t41PcQGVA+XkXPTPbgbCmBJpAQuhLPrhdW7kN+mzTBA7vdjL1
pptupXmlp+LB6NDhFwc1ehSAjdaHC/M9TDONE25ZP4mWHZh1LQxwr0D6rjzhRDuOTEhqie11DzOA
OJzRcRMDjWzjS2F71qX2ClSJEW7NdDnjnXLsS9SzWlOrcxWeS2ZIMnt5aerBVjHI/pnzapMYD9Ei
XUTjNVXscuMbhNZbHCs3DHkicS3+DKZEVOu44xMplNvY7nA8Pg10hUuR7USvPnU4not+tQZSdoiP
zyDrG17fI4fkhihDonWVb7gNLqiXY1HmTLc2CaNB7Aib9B32I+HQ3N5Y342jWgSpw/WvqOdbwwSm
IeJJCVpk3VPP+PKztXRXKNyRuDFHchcrZl9QtvuXE12Fg+qvJ6hHetRsf/NqNzZIfVAucyT/oPhO
gL32eHwYYpjwdAkRK6ZjbyHj5MDglkMXsDAFSHDlkxW7JH65YSK8wxcIIQLUbAw4tPIwiLCstp/E
woRdiKzOYZ6/3K3KuKutdRfx3kiHHdrgmYSP0YzBFpaXDo9PhTkSWELr9tppLAUWFvxxCepIpOXC
7djTKtXeBo+WrPHuMPgzzjKd1j1XODjulgamNsIMEGPKxtSGTXJebOw6xJHJwPq1JRilO4k9Ifq3
5L8xjw/aWXxaK/2L/TuiXQ6XffGBpIhyjkkAI9Bx0/LTbZzS47WelsUzKov+AeZkvAPQVIlPgWVA
dZBMj1tMALcIc73Edy91wyMPV8ZboSpH8l/N0NysqBwqrTUuHuwwV1xIwkr+a80Ohsti1yIyhdhA
vWoibY6Qav3HZyfNJdNUqvdjDcw0lOOt0Zhnfap2veKlzCnK0i/IeQrJ6lX/shivFHn39SqLdSD9
xCdRY4AS/dusjO8qHzv4GlNmDcrvYdWZGxbTol3MbdbP0QkS1slemtMoN1jkz5punmzapdzSTnKy
MbQZrKJfau1Trq+oBpkrYsWVF9JUw4CpF6IJBm/qQXByNAXhAAXb6/xkkeZe66qf4UEBwVCxXkXk
OFevTLUOIThUyzoUSLZRIHD4BE2qbcyk2s8rwgJ+f0eUYJ5LgTycjDa8wjjdllN97uYPp3L8uqYX
XutP4lDFJnHgt9xsLB/SPgNDVQ0EzdSAjenfGYtLvGajHR6ZwiWNcR4gN6cT0TGvECjwTIDqWNdQ
d4KiN9qXlir7hovaosywWJEYgDlLO98JmIHpF3oQPNjKkVAqQ/fxYmGLFtwqhcCFgCd16r8z26SV
UilTdz26paQWF9C6V1i5DGsaY7nOyy0xqXEm2+eTD8CFTqPk4XPPKSm0ilOC8dy1U0GIQgN+b0v8
pzzLDW1Dr8IWBW2MRFQRbwKtgwWFoTyEWNpTwxthLGTYV2T1SfdyjscMwTDLYISrwqhAKyJjNtB+
9pt6io+AKhtkcoIz7R8UKVo0/jPlOdG1Fhlo2cJTin8qUxWH+N4OVUJyUvm75eFNg/+ikS5VVR1a
aMxmMNWhSxa916ovArdz6afRgPHsodayn4wx69w2KJh2MhebCTGG+BeOWKCHhwmSHPtuVatPPgjS
Cl9qBEFLeRwLmIxEhpBO8GnmA1TKG3Qm/f/F96OvMNjNZfMk/yTJV2jMwMc22hoqaED0YM8ySupR
R3SWWG8JvyE7/qqAVBQhhz/LwBKs0rfBaF2CGECE7nSfkM7o5KnlYPvxwbPadlTuDowWRMUiZS8g
ADji1vOD6/VLWCPLdDV8b2VueMYxMQu4QMCLNhF1TlfS9/DIlNuFGGYnPTnxVrWK11ELopuj4X8w
nFOYH5r2zOEZMTVWIBEtY1BgRTXxuFr8UuV/8Xstf7Mg1HA6zuSNscXcbm5TXAaj3p+jakPYRPfX
0XvQMm2BJ5jigaruXssV3aU4FHnGbYd+UL2s2QpxHPkxaghjIe65Y4OHRZiDE/kKFlsmeqm3Wic6
uhehT26BqwvJyiU27z193aSxL4ecyFp+BKPwNdcj7ACcSTTylnpqUmuvEumsGPauQ2XTgIJOmfl0
9q8Jmc35N4H8mdF5yeZ4VVXxlU0kmeogULDYKn0FAPi0iNQ3O91rksGTaaa0niDvraxoWxzDDksS
kZturnHnjZsREpRwpuNPq5/ZBkTae8l+dpVot/ypVfxWvOo12zOjCPGfEg9vO1uda86w9V2FkyvN
IndkFOxYp1xWz2mev9hTu28zhXwXcb91H+oT+ZorHDbe4vW9QZ4BZGkFWaqaFMCopHqK7nWGLJPx
jbKzXlOZRAGzOK/T27420ev946F0WlBS6X8SLxt3igIvYpSUnT0RfcVq3Fo+hxEqPSHgC/MOtmF5
sTJaTjHvSqSYnia+na8EpFKhvhmM7ML+rDPn6BvrovXavpVxEt45JJCVvXPIGFwduK3PLRDfsROX
Evm3dgGcRMParcPQkJBYKdvldDeyLUAo4LXkqpm5G0wsNR2gWgIMpIPUFTDL6fvPA3W3WgzbNukB
wyqAuxy3a86r4wxIim/wZAiGGDPiLeKaFix68x5704GDiy0HGdDaD/Yj5bUuT5YjXQgCIlYmOssm
GRAonIm0nPg9QdSIRgQ5jCpx/5V4N7tjNqYua2v3HZZcSrHcsu0YOJT1awduqo5WSBJ222Jy64zf
1C6hAU3mh9Zmb2o4vPVvRh694t+oFI20JsmTDc2Tl8nLe2Vf2x+RMMhIhqhILRAlnUtkBfDIcJz8
2gT+8L2NtsZ2a731jzHZ9w9Qbpk5bVpECPB2qoRtHfZIqTjKJmat8K4U1bG1ZWKljhb4hQgK81j5
i2T5g4ywIbQC6GR1UMsFrJwRNFR/Vl2QzVF3jBwQiarJUThdF+MSp4y0Mr/HLcMOy5+RbMSQkmCe
qstu/s/KJF+SynM7MCZidxfaLy2cOIzareqTSn0Zp38CL3WW3+uJTHciAtbw5vrVyfCoTh0A6w6W
HIINXrw6IUeAcGZ9ZL7PlJdBEfPiEamnpu9KRfhllPs9Ki7JJuGSEhXCGbWF7kfFR5vId5sBqJyc
nTy7SS/kHFyVJboYoxcR3feL/vjO7yRH9U5EnCyp3tB9FQoCrgxJb4yR0eHOE7onKzisncmtMKii
xuv6LXBvu720iwmFPbnW/JVJ7FIL/MkJVHwinNi9MwCrLs4uX6MO8jB9ZwX1TixGWPslWM4YSKIM
ktOhq7FVDx3d8lFuaeQrrK2KX1U4ru781ZmO6eO/crSvYiivZjJdzFSGXDCwkKX9Th14EAY3XWke
+ongTBD1phMdV/1iDPgrhZ6AU2weAs35J1lvJi96Wnw74kVF1q5N0TY95ti/Ca2BgwraozVpimdI
wzdB8NJc4VTezgneuYhUm9VDnhqEmqix32N8TtG5KOjaDFzpFtraRHmdscELEHH/lmFvnaoCx6/4
NNmdNBNHKiCbUb/UIKSHN9ms72mW3aDYgRttz/Dvo+xs1+/LKJ6WPtxHU0D2L8+MKS35V0Hc+qzk
4wz6RaANapi+zqxJxq3e2b7aaFAXzka0y4XhOkt5glGo3kcJ+RvD7IklawuoRbBwnHSk16CpUcMq
KGq6Cky/zCSu3JxVfBwd9kk8M8adtbtjFm5H9dEuMO4HKJQoa1tkSeS54UVC9Y6VpVp3NlX5bxrB
adfTsQM+VefbpkYgslfyz3qX5NyxYebJY8hw6NkyVGeHVxkfK1h45Ez5a+i6ob7vmR1Pe63dT84j
Q97pj/iXmN/1fyqinekmsVIoNnJUMJM0AiP6eUOfespLjWr9zDdEK2SR1tP33ZZGpEckKJsv8CaV
NcMvc9EFH8sMV3jzkVQ/BYXE0ICJ2na4J9M2DgQIRnLLlJ2onGuNIScxk+fIJ6ZMGjgud+j2IZqF
Hs0C2lIkFyinVbw05olR/crKIjHkAgTQQWMmGOPkiezag3YoSro84p3Ff13Vu9ncuJim3Hk/O9op
VftTBVQd/eogv81O9p7k/U3P3h1zRE2xs+acXe6LAfa7dFRUkcQ0zoXrsKubB+U417AvAEvtTBR/
kiKOEXB8GJ6opIh6gQUWIhhJyA/kf8V8GgnNGwoEleSXDuHXbO50OsUGtsM6pyFtHClnxNjK+Tdz
oqXLRqN2LYlE0gwv682T+sWc6cOQuu8Fn3Dfl8A9jHuEnJckbUA7yahv41r3Jq08dyZBDDRfWrUy
Cl/m0XKrtnhpEMWi1tyP3SWjajC66Ahxbycb2FJrSDHzubA+MfbAgiNPFHVMTQC5DAOgwOmR6MS6
tAhhWPIjZNKFujMQeK6SmFToaJf3y9Wgh6vR0AlPNXet8quTtyBwKNADI+KhFB25iHkjiiumd7/o
SEMiCDfFThjaxOn0TIZ7GAeuqtPvIZrC8n5AQWqe65+QAQY3xqkJ9/PSEWownY3GuDgsWylBGavl
AfEttOMQIIawfZlSYkLVm17Ba1ff1LZBCKNcG9UrSzaP1Z+0BtNrNoJYI8jEf7Kub4bc/kg1wsHI
JUZAGHPzhD+peFFSCOgKYsVJ2Y5stKufpHqTpwccRF+KZX+58mAS38xBwMyckrAryJAqAsJZYL/Q
ycGOSFvLk1RWbQia+rInJNnXeB0cx4vp3e1XSXCklW91tEshrsZYLg+JfJQpATtokPHor5p2Ksue
ha6DqKM/YOaA6IV2rAJw1u4VqyQr8ZTHfFILHi92NYhtdbz6unqFHtEhFgY8B6mzBUaTEe0LwUND
+0vziNf2v6K7jCi0VLPzp9sIpm7uSMrDqo+HeIEnacmPVSE/A6ks1oOdhC6VpNBalVwU2VgjEQNO
dPsays2WIWX2nzDydwuXYMa/WxSEXXkGcVEcTWNdUeAqsM9ddyHtdOuoVgLewnT1qns6fAk2J7Kc
3xftnXTB49ID50blT+y6BmsTO36KDrwsg5ARUTPAQ4PAdpO7P6R/Y3fTzbuEogtgjuAcoxbeLrcQ
ke6CGotj23zp828TN29Ii9pnADfyreV4On+Zma8nxJulZegytrIKPxNRRomt/wf5e6JijWJ2vYI0
WMKwpt8JD8HZblwTd/ttYT9DvkP3h/5/H9XIZX4VxL+d/J2gdmlJG8urJ1jEXPqXDL+Jruw7iq1y
uOBAOUcrWa0vfJP9++phxv5Hi6ZUMdZYUG2pJ/+fqEyi0cNP56aWW+R90FS3Rd+vtodZQ2hmUXIM
59FYLlqEfnEvKf2e3GUVH2GlWXuHAbmSMzsH5P2bLlCgPlZRP1oAIiQ4jYJ8pE/GpsWOPLmsineg
1fu+X31lSKBpQy+lMz7uCZn3SMLQa0nblIVVbLcerNNtUpLDyMAnHBkmsdsF8WACvB2kEqkReJR/
NnEIJpttbAGFdtIvEiVED2VO0na4T0HVNpDeyvVCNgxcdrpffixh7Mm15E3SVxpIiO9Gks7z0JPQ
9xpsCyzaYwJks/YQzxcmQBrza+6z7Ug8O6E5u6I4ItcjeFlFKYpQpcZwotK+yDNbxl+QcnvgT1a5
HsEG4igzcDADZhZLo01kMdEyPEHwUPnDGykVIOlYuKQhMleqK5FjRuqD4ZNnBIXBXi9upfPbkG6t
0enpKhudBokHa64G6Xm0aruheFRS8TXj1qsLlRUe77SCZr/p6CfbTSHbvPdUgAAZ0p7xH5uLkAYR
Kaqo3xW9vVtN52bAu8DshBbTbNxCFNE7fuUo/InGI8zRNu8RQBe5ZI+KeThp+L0z9IHxKaZgGanI
CYD8tGNtVy3L1szuyfKoDBZI8XQKbaZzmu7aiF5VCkEJYZFFKsGyMdL/eLM4RsyL3OuXEmukaeGx
IZlPMvYK8uq4knbysFNpnQse/7hpWIkOfGPjoLCpMTVytqrEzYA4A25QMVSrwDdeBFEGSRF7lX7N
SaW20sGFeuwOqYbv4BD28ym3GSlC32iYZwNAo9iFz7Bb/4mN0kldyB9E0m5IwZwyGOT+cdL0xi9X
mW/IqnjAGP5SWdOEEZDhnEmlajTJJy9LB08ZfbfRQ1XnnYhVBpKSP4e3gXPVCZx1LIKAmZ9CZzuP
nq9BIKzIJDGT7dnfKnFQTcNXVfYqVBQMn9+TUfXDsAuq8haazrnlN544d6k5MYEIWg0G5ElRRIBi
NIKpweRWpETQsAmgMR7ImsIFkBJAjrg+Yfj8Nmf93tjZbJTkAwWUQN0T4hUS5HlwUTCkm5CNK0I/
9z99h0KXMU3N+NdM7xHes4Y16hzhJIPbIHFIJXp7lLUWjGJ5LKDZowg5lnCpOiDAlcoecUnOJYyj
umDgi0GZSS/zu1t8wZWhmifkJwlCHjmjHkXFI6HiWRYNaOYcoIaiX/4rpGtvo54T40Gf1aezaiVa
5UY4oIzKR9Qs013GmS7SsTzN4B+IE+q8RgmwMrPqb3ZliYgFGHi6QPM0M9SqyVOxrScj3xfQb2Sj
6Ml8q6fhqFlUgEV1a8BacbsWyoN88pelbp45UF+1IhDjRPYyTAV0SWhnkhs+ihSoN2p1jkvZTahk
E9C3cWQ1G/wVrQ6flIe9KXgtWKbZWs6ogoAMuOECXJhuY+cohxuBYlddyq4iaS+OZfvkjVklJqGD
thSnOevc0ZiOWZ+6VsfEOeoI+UZVYCNScwrf4PttCvTg2rUt9VtHypRlXk38hn9JpHlGjxtAK1Dn
AgweQDRupa7Zl6AmhBnu7SSCkfYF/vkwx4hYnZj6oD4+n7JdXtO+u3URGBEpyJpma1Y4q49tWzyN
HDjdYjD3VJ66PT4X2XmE3D0WclbJ4jzZpUfzURjiYe/vC7xFe+LAxB4Y/zgBufP5UePh60cvYzUC
CGkPBH5XISlNkZQ29EAc+wX9i/FEg6Qvl65ftQyIh7+ExHKCtN952+9Erj4Qr2aIJWqMV+DHdMTJ
JkuURTkJhAmFMx4crdtRWijW9J7I4g2l+isj/SdKNrTbE+pGjeaiIOMgoYqwk/HQo5SZ2Mq8GZue
yrPAKzSLgud8DXin5eD4MmqUgZtpaI66lruCI8yzouWpLc6jIBWrRFYWOadcHw59NW0peG4GDJS5
eKC73BHY5XPO9KvazgIstxtZ0KlNSEjNq8zCMmzQjFF/EG9ykPxYNjdv5r7nA5EO2k0gAWZ1s9Gs
mG1oRw39JmUzyRBENiRXC09ogVldoZVuQP7HOEN7oKwhhRGsPNWhuma2HSfkzsm+HucoovxW1Hz5
Ej+kW0zzpmbavf6xtMktUdbrSrKzJKKHSucwcYKlPS+VeVgVmhoeEMwSsgYoAM52gjPTYRqyKqgs
1ggfatieioGBpz0zW0spkisvjfd9q9ISnsYBXj7OxnDfqbgJON/pUkrxUmKCmG4KUiYLgcZRg/oQ
wZg1TPJXyNuhfsoMbD8mD7S8gZgKZcXsBPTRNljKwo8W6SSBMwh9XYlgn5FMUFXnjhJFylFXUZvn
w3l9mvW63YcjycnzFaUlP9GBALIeaZBSbzlkjsY8HzltRXltR+M6mfptKpF2jKCkF/YUTDmggc6x
cazqAqksTwnrDRb76Sw2I+aMbnLoEpaTFMcvw6rTq38NIz6riTir6EMq9CHjTl3SS0gMtBibXZpq
50mqzmP4OgLFHLKGUZMGaZxY9a2BtGDOLNZRQKL2BAiw17VO9uB4o+b4KDMCFL82DnGzIYQDhgME
9SlWrumcXQAXylVzS3Jy54rmxiFfLoENXXBkO6hELH0W325TqA7/dRrVoyGdiAU74ZBZBjfhX+p5
BOSVSCVTPRnTB+cGJ1fjThjOhpmgdKb7dB90UF6mDZ7xxLYYlEzt1+A2+msr/WIjV6O84ClGdZqU
xS1U1avVfC0yvUKdXarQn/vL0Oq0O7A6+V4Jr2fY0eaRm87+DCxpR7mdZfUhx/6u7epqQGa68ij3
E1CFlVg50lDSrUREwxooj1UmCOBXmQPpKa0Og/TSZtDbg97+0DO4JbLpW4MfMgIJ20eP4byp3hzr
W5WMjXwv0vyiqVlQY9jvQJE0HyrNqSW/OVgOYeN1aCo7pIYLMFtmIyslYtoouLG0oPokOXUzGm+d
RMDQXF6MdAoGuwuGlh1fjojVujZgnBQnxsDSblT4Q10pIZFz3LajU8SaVX4q4cJarjjH0Ov/U4m9
tdlWOKxcYGPtjWnZTtTCxjabQ8+pMg8vW832yXhEr05/k22WBJgBpfS+oI2i9XZt+49ZgGW7tHBu
l3/ftJLoGgwEN83A0WPEJ+Jb2ETbneESz3CaZuekKbVX8zxrK2urJEJ0lL2YOKGbCuTIOWtE5IFL
GyfNb4eCGFHImmQhl20Y8BmCGSCBEUId29wMseqAHlSWGGimQdaCJVS4B9npt8zBRpGxYaWB5VYb
Ks8e1ZOyl03DDZXCteV3U5Jgc8VHTWLEBT4p7WY6e147EmC63lclZOHSvJVDh1vmPUn0M9lpNJWk
v/hO5qLKAPe6jUzzmaXxsx8INp8WIuWcW7gJcwGyavG0TDnVEw4L6HblpsSCo5IEhVm7H+cDbMuF
i0BZHLf8YzclqP50fDQaYuUY5RaylnLcxS3SGsC3E0FFwGixWGNA0FfDqn2GDdzRKKTFfkCRvtDp
8QQWNebzu6CwYYZCJoDFZM/CSpAv6FcPOloJGYaBhZ0K/r1ee0JM3h4LczrEHyOMp/oe94RGjbZf
GY+xuZvasmt0JdCGby1+73F0qyxZ0M1KJlviVT2Hrb6CtcKmoeVGVn+r9PYwzfClsecnKkkF0t4Y
Cg+lWpb80EqEZHwI9WlcRhz5PYlhs/Tzvzl7unwZ0SnW9ieuEpDB/cFgpjNqKu8VDsxrnEKEpQ8p
dCkg+TspHjLYIBQEyEEhH3IK4ipvMRezhgAwjRaT+ob1kUt8NlDvDRu4bd1/k2Kkk8uyDUhf39TL
cJ6Ye+X87ojbyywXQnlu4unDXbs0YDlB1M1oz6nYFRq6/xeujclrF4VbtZ0QZh2Iu08IrGcXHLJY
6sxzby+XFgrnNRv7p1p+rhXEGjlc/yx3zuVW0W9yuDzKvNtIvwqmVvowWg/WR8uNl3CMf6KWbav1
mdls0Vlwr+paGnlCVXeJICllZYZS2JgoyuaehS34pHDEThIqqL3s4lw43znL6wYjScVcN2OuW65G
Eva+67iX/hoJxbZqT3UveaLbj1yoUw8/tgh9q35D+FTEUC0XF1xH0/DrjVEb5DdEB6UyU4X3Wy3U
b6kU3UWU3sty35eYgvjT17/wAbfoc2DX8XnZ55yFPABwck+qzU8XdVdkkdZzBV9PqWcP2yShusz4
fxSbn2R4GVS4ZADQNaaLMqlJp5i6eQpQcG/sl5lZV7tNxybosIkTHSg5rc+wtC7dNOzObJ6YH25l
xhlUP2xNWe1GeJ8cVg+NjxFob8lEVpiEQ3zS+UEzJfsTVbdu3BQayejskCA9Ty4vLyZfm5EFpRcL
wmSfO00gsps5M9IUYHZmJwh1DvX6O2vCi2On17TeaTMEAxLOGb9V4hRh85pIAJqMcyJyAuIGD/+6
VwqyxjjkAUdFiu+wrSm2pzBmNCdbboQKqOg7FzA+TgVkDhlS5CU+6vVGZw/cjz9Kf4narxgtkm5s
m4GvjfpGJP8iNkNVkdNYFZecQIPSJIYuNDxF2beqFQwyYc89l/I/A70A1IBB/DYjKxIoQIn2JHLD
NPDn8hzzI44dFM3kDRRxQfJgOPmNyp6XuVMsn1KU1iXlrfQAsiRb5V2W2luRHpsWzmt3NYGKwiPo
euOsPKyVrAB8CEv+kcwPpbs5e4iu5DrdclIEJX0dHm+lnt5Pw6/6EfJ4DloNG/iAHHuSVKrmU6ei
0mb/3X0KvArV7rc2PLs/z6yJ+F78B8alxFkEjerY8SVYTfzvm494oLTs40jltBIyNFY6YkbqVp3s
2D7ZpfB6YqcKdBwWsTYznTbsTmklLZ3ShQYpvRW2uCtoIBXRPtU0YObHdRg0AYUzo8YUKw50s5xt
Be9JB1Cx2hjh8Fyc8BFL9aOUam80GN/2NycsrottnsN2CKKtjgzZCuksxJox+Trrf3L+NYjiY8rz
df/16lj5C8lq1j/AsZsInxZ2iX2qYfoP5d1k1My62Dp3kNALhgdegegnTjsihXBAEkmLHX6yKJSv
hTK+dDLqrEnbD0P51KLmgcWnO0fLe2zSTvd7OUd09rmEF4IhDzOLuehitgqRLck5n/qgUBB/lDIQ
GGrbEVKTgTAXAGroy5Cu6+RZkQS2+GwfWDKmgENoU6Z6RpdqAf7ilewGnPysmqLohHTc7iRAQwut
I2bxmvzfMT/SA1HtFwD9EXuRy1SVK4F+u+jlW0NeCsmTySNDRRJKPC+rrRBhSaYzJWZU/4f8Krfl
jQjWFU1/XM8cizEasqJMLffj7A/13zCukw9sOxpCVdINdeMt19OTpFP4rx2wDWo2v3rd1Zk/a69l
lnvIBMvfXaGaByNLuUNgQTR842xT68j8TP0ob3rbYkCJYHNGFUWJUJkwEXNkGIQ7FK25tRbNhXvr
poRIEXgppvSlHMtn1dNJkHVNZNNty0JYSpSTqlCq0UyLcp0WDEerK101Do/0qrRxp/6oGmgO8Urn
0OhrRwA5BunMcWSAMEvjhNsdPoaRnNWigRHDzwPDmP0zzrHhqKr4M4gLExTcfOCYHkfrDswQJVjC
LA2sa2xfoCYY17r7kiNnl8iPEkNnAZExOU8xIcD6QM2YBhFFe0FF79DIjcS1aMiz1f2E/J8xDhZD
a7eaAtgaMT1kPpvpnt4ckNOOuLwAV0RMOVX5JY1fcVZCWMJFDGP8MA7zMcORZ6ERmLiDw6+MPUuG
hBOVQ4SEG1Vc8edoxT2PGezXL/itoaQpAfJ7ZbNzmo+Wa5PxM8K1tS9FaHLGTdakZ7nvLrmOvQvl
qQbes50PBmacGp1HsdL7jlbfBhGwvUK5mylxjV+Rzu8VE05moUeriNzt9n1z6gUiAHNLYCgW3jjd
TeJlEsPGwgSuY/faTSODRlHtJg4tLLQHG0j9CHiMNlAL4cXDY0OvSYvLgLaPf7rsvIKVZrpD+28C
VWIXLnJoVmkZzJ3pikgKv3K8oOEljRxm0lHCCvy1WNZOirESHnM+vwzFhaHddMd3YOEkXAUmnJm8
/mI2zGQ8gUrDxmIFoegTyo/6GVYYZ2TsmYh7EboBJd8z8hMew27Y+ZSeBC+FfG0LCc/GJpABMYz1
DbJAiSe3nQhQDm9564b4kee7LuM5A4rS9kcm93FQ4hqIsFBI1CISKRdFutPb/1ZgBhKPHtsd5Sp7
QPxABvmcuO5GLDROc4NXde9gppvITvHh8VkbuxaqRoqSZFtAW1dY3SftyVgmf8Em3MmDN+eKqyqU
9KyJsx48q2Azi5KPzkfYD/IQU508Q3k+CPbD6BZ6wGwxWrBDkneHhbFaTmZVzHY+XQfTM5WAXHLA
aFdBpTnN0MaJQLHeKvl1psFW8u+knACv574EYqJAF4vKZ7Qvi/K7RPDv2FrkWO7wcmmj5s+ocJjW
r4Y3i4pR0f6Fc+KnCXCS6T1NXwtAYa0zwOA+xBrfg6VSM17GWL70AEu6FQxLYxTnCsqaD6uimLtH
PKoDz2Sx0ct/o9fhlIJHFRbjQQ4h6r7obelpqLeclwYmiazUp0r6QIgAL5yZB69jKH7L8I/BBEaJ
mBqi8SCAnjh1N8b/kHZey5Fj2RX9lY56bozgjUI9DwmkN0wmPV8QrCIJ7z2+XgulkURmMSpHo47u
mKkimZdwF/ees/fa6xZjLrzKaAyvyKxfFcZt29z6yyJKbfmU4YKuyKxrebLLeHAAFjsN9UcFoZBS
xkgKymoTs7/Af8v2mdLdgsrmUkaqXTzETbskIWwZ81AoAA1z5SBF331j1wzjPITZdy8mM2uC20EQ
3wQgz3uuy0CH3sv7XVeRWAOjF1NEzxVh25feSb04L2g4+bCyFBAlw/WQg7cBrI/aJX7pSkrWMK/N
hyB6xO3S4703tHAuypht+fQrnqaU9kVAf2OEkspT1+rlES/BDABGrdErtEPYhkKUX1XNvTy1MjA8
ta0wV+M5tvhUCjZtjG639B3K8skrs/ByZPfVm1cwF+ghS6RsjildSIk7jR1YbveCui7KWSX163vg
1h1bex64SmNed0Rs/iY2f/Y7ZT3R/rNVms0E890SES/Rb6HIFFKxRdsJtwuwQR3vWvmA2AlnaLAq
s9tKejHAlb+6+U3BA19sjeqq8+p9F6e7kNZp/YQF0jZui6reeE271q1sFqP3U3FSSBKIpFWGx8sK
MHtl7DA1cEeJeE1bD5IN57b2HJ0CWgMAz6ZGM2GGdNpkwtgsO/G2NSghmAqgKXRVYg2xRpu74U2e
EZMsOtF7/aMpDSZZ9yUCNaSB0877fa63V7TRhXabYlypkjfUE80d9ts8uWp6sKX+nSyaR9idlMzc
GFR+sJODaj9MhsEgwpxCyDzu3m5DmyitnQQPMvNbT/uD+dUTUT6iFcLqz1q8Wk2NwqBZALInWu4a
ho+EcEGE/U6QCW3RlL+nGodDy11OoZMEMYRAlTLxKWTnLKlwdnnKFEvHdWxlzxHaCd2akxI0A0WX
8af8hwX3o35Nf2Sxvp/wGQOZhH12q8zGZuWxqAWsxYRs6HMj2ckK655sPgFBEHB2ZrvES2it/B3Z
0FBPQfeJNbct68lJpDCQCOR7jSOA2lBsoDKrEXhPJFLroXzi6VhtKscTjgMtB/S9MkQol8IN3z5B
oVrwHTM/MWFKvlUNCz3YG0zW3ju/eYkoT0RTE6CmgVGhdnSdCVDqM5wuiFhvPNIgTcrS2T4vwbua
7oF7WUDPv9+ydrZVQOqldO9VlGo9YEvzUacJtk+0rZ8qthxPAwtThTu69nd0MVfloxawn/KFtWhg
P4D6GPonkx9H/lAxO5bmHfigHLU71up6CqncKN5Lwk2hAsRUAWK6VmU34bXBNrGShg1VuAlRk26w
mEjpXnnNMFnoCpInWHPe3LR50lVyBpPG23nNPZD0B7c1CI6nkVbZfSDvE6XDaEr6ucLxjBWwV+M0
BoGdqfR9mkc1ER9qaVtmlJR8W/KEpdbeWjSRu0RYuOxLBGM40B/GgAqGFFdsnd21/VKjGSW1lDue
MvK1LWUuJCdjzQtIIsPXavaxi4MkfRmzOy9Y0Iv62cFkRnQhtwlE0pAwguZ59LlpuwRw3biIiV+V
Skw4Dl7NDM2DKNp4mnpygHtT29H7CP1hg2N+gxQKJzOCSBa99PRHpZ2n1IIC6hWBdOuCJ/Mnrx2k
iyWe1W6iFRo3iFs8ZkrRghMPzhAnVSPGW8y5rvrIgk31k/Uo0BHm4RqIctjn4rjQQS8OUAZ1Aenh
s5Dd6s/TXBH1w7Yw8ReGOxpaOEXnNQ7oUiMWjOoT6piYBaE4U7ob1Tigk0n4JtTQDVIBqPFTF1bf
B/dFsNY17B4aq9mZgGbM7J6FYiUVa6U/tPyYeI1uIEHBG4rbWLP1hh1Gm65r/y7ObpP+SqV0v0cn
VUu7/srIrgdry5M40vMEqznPOSudYbGT3+vF9060BwltVBSsLJlzupGp2ZLXDvBojnTHZ2uRJXPT
oCswwKraNOVJBCqA9AVEm3goMQvGqXZowBC1D4OBT5iuqBze8LjyVFCCroIHnOEbWTF5Ip7T2nc4
jZV4XaSHwDKXJpgI5sIeQXhI4c8rA0ChQHDBM9633Q2ypAJIvxt0hxEZHg6mkgVzk2yR40OjCjE0
zpLhhNR5hFoo1wgzHpLJwgxdjthEM87QWYN9plyUhTdcdu9OLokwRN3DwjT4nuByt4AiTrSxYSJs
4b1V9w2XVx+QY7+4bxkzK69w1NvmbEIXsRzS8DJwwIKIZOfdrO8yCxsaOGC7aAjOVMiWS17Rlq4I
NF5T6/HJVFG8E6+83r+bLPQNh66MyGRfSU7Us21MnzkqN0XzkoMaZBH1aLLpKYZyUVGsDCo62iIh
RnjxaY0AhXM1XNS5ZwsKjR2iNYZwP7y7abhTcMJ3Pfcy8Y8omkJ1ZmknIwrue1+7a/VTpnubsNLW
2HDXQo0y/gQzA55UbKOb6a9SIGFUgzw0X0MCDCl6h2FYmwDhiG7k12fPwdxfoOBEN0RTBhYJ71Kf
zhVAT0lX7S2vTwJAaYl1EHz6aNib450gODllLcJCi/ZHDX13gukZwXfabHjdZuixzIgqmi86MRci
Y4UOKVRhtaVMRUtKHbTxIbYS5NyKq7rAUVofDaW9Bj8BuYFrQ49WPdZYQgb21pl/NaKOmR7okyzy
HmXgtxGSJau6IridVnIBULCB9c9gjXstfkIRBPX8yi1tndJXodDwRzoU2zJPPDIH3A3jSqewkqPP
g54QBjKFwIdKQmmORwqfMRs2Y96lbKOlZaylYLQ0dlnIaw11blLXSxPYv+GypT7VUn31WOUhL2LB
I9wGaDoEcSv34NqbdSPdKSrGTveVBKxZpAInYm4F1ghJxmvfk9y9DhVQDu3e4HNyjESDMSseLPjZ
epcuSr+eJcnoqDAxff5/SjgU96lN3pMV6wcnlR/kMt93eEVkhVINKqNnVUGVktAqnZde7ujSC6Hk
bOkatIl9e21SlK6JA+5/mHMFB9CU3LAeeZQedPRdI/Z5MBc0VmfYHuUQZxi1/Db4USMmdnHtpFiv
2Vwg8LWscuOX3bw0oaeTiQf4gyWbfMDbY7FCFWlXMxGZ+lMSpju9opdyKwk6HjubHljT7eSTSP1O
ot9qwPpUKTkBmREXJZoaLr/Y7UwNkgM6HJqcwDl6tD1eeshl1mnlJkqP/ZEqTD1WDitY4vqoN3zv
sGNTSZS73SS6JNkbPppkUemnQAY1syXm0/IPcq7PckqY/gLxiEtlFlINRcMx804CQUNGpm4Q+yEb
LecpOD0EuGxlqIAMWLK5IUeP3vq+RmcdihDUQNZR59YE+tK0QSruzbRBD7jRMAqi8jMGdp2yW2EK
UzeYM/L8KeO6klHXsaE2pshwZEIqmU9kJy8y4vFAi6BO0ynbDspqbNfsOtg9MAmlAtHRcHB40QJ5
i4EamzARq4HGpMJKF50gW5haBSeCmpBL69GcbAlwRNQlvMpQvYjfBH8VLa3Jx4MhpWtfEaYmAc4B
8uhaFp6Qabn2nO5+29TvFf+uapR+yBTAkp4KhNgWgQW+pzqRN+C7p41ivGpPBrm1ZYWjHH8k+XQC
mVheQMWevL4RGfdo7IbE2kaWucGctfa5HW8VrnYnUcSnZtDcK1OQAQh2E0mWApaBZ2A0Q4jsQOUO
PY7OGHFapj4LzW2xVY4mTc+J86VwfoXgPlceUCsf4CJQ32hf5LwlcyxAt0G1HOwwaiyZUvNg5ffU
MlKg0YUEPlOYdtAe0IWC0AexZ12IazPL54P0wntnPT1tXf2uMTkF/Q6cFBR1ddmNColUyQklqlYB
Xsy9Y0lOasXDJ4XNWsnu8DE9ZvT5jhqPUscZ0eQbUys4p5RsjGMiy9tptjD8cYeYgeY4FP61xm41
IeiQctEikyzitpA/CZMGRqSiSJUAITWPb+ppc538qBTvYC4RgxlKW08lIju4ck0qSkrCCtbtroLB
vA09oB5NzCrNtU1kmJ07h+AOPV/N10aqvlnIt7XaGZp3nQWdwlIvEakeudcmH+h7wzIQSyqOp2nz
mnECDLA41iaqtlOOYcBpEyjhU2RYRPFjROpzxaQ5uCwrwuvQ2KlMtGU7V1g04hGBTc1quTU2GbOZ
X6AVi81rSYU0DJtNDiCUjvh8JLrAktcmFGEpH0ZUz12mGe2o1YLqqMzLWTBpcoECo5ECnmv7CoLW
CMFVrebPGjOwFkDJIIUjrOg9TiKqpr/NmPZbqjbtfSm8KsJrZ94SZ7OUPHBJeI+TKTy8ZbvCxBwh
WFWUPVuIhaSzqG+TU64KmL/Va/8u4/cB3bMfXVKyEZe7E6Qf9tdEAHnQ+W1isXmHaemTclw0R7lX
D+AQtqZQbRNjBE9JHWRHOeOHL5OcxHkc6yKc+iLDTRFQkjQolfj08pluXV2KEVWxZMdyHuNfAvOk
zo4l+1GR/iQwXvy5GRXFJgSQQkERg/tceBaZxvFUitRhuplGMkoN1ofdCoI/wgTAJ+gs9xqPn182
4HP8dwkAN502bHpHmS6fVGvz2Y8yM7dtiH+2ogKlicfwfpeM/QylBp65TL1hIUulYECQVmsHfRYU
oIUwonew8ybMQeGhXkIabhjzvpCWFgg92juPsT5lXN/GFhgJSD6WO9yOfFN0F7bijVsjJ7cOPnlu
Sdjburbz2YMOyOoCdq0Gq1YFTnDrH4SkuGrN7ojIjv2YvBg8zHYhCAdB79cZtkZNttYiCyYdwJCg
sDAirhDCFasca12s1V67VUr/VkjDGzovSALtoRkOJQwhTYOjLqHJZD/db2oSItOK21QjKsanlAW8
WCqWZTYszdxYmgkLRTOnnQ6lQ3yU8VqWmrgaVsn4o+7MpSVpez0X95pLqcJM97BPaTcUO51nf3oE
lWOom0gmq7U5JSE9+CSYMf2wPDLiU7EqEPBWkyij413PDg0lj88u2gDRKEjrstc3heBxA5PuF689
AhBN3gw9jD5CwFtEm5asLZMHOFCIpH3SBquACHO0naxnWUjDWf1T0vxMDxspn3cuNyWNJxlVl1TA
iyhLTLxrSvFHatvuCCCOhQooI8cMjIMYO6nCmm/uDVcaBX8MdhlWdhIW9WZt3Bi9Qvss3ZrpVqdC
MpWsAzpHZvAQ7koauQXWGcnAto1jw2pRtZPlpn83+LYck7jjwk7HgpJEzW0p39fyrqmQibDll+/Z
Ro/IVWnDdCOhVhoRHhlrbXDwsrySzKWGlzBpArvP3t1OvNN995Z0gIyUbw83XiQfoMu1+bgJtB2f
yUJrPDS8e8y3iM1TMmKDkF9Jh5v7PHADqaAAl5R25WMttKiodZBkLGsuvEGZhJngTNgTirzsFvcy
tFED/OxSsY4lex4gNJZ1/NPMzSQTFFQoogS5NTF3Qdnuq2vTv6lKWybly3RakVeh4QMYLLZx2+yi
jEWosS96ca+HYA6/j6TXFDtE8mpEMhiGdK+ZlTSHRcfzwn1xYzUuSr/ans5IfI+/WZ5Yw3JKw/X0
J4EgXjCqNUUW70dlNI6Wa44IG6vnrxAAiwXor4SIa8ikbKUnNCA1ukCbNGIQotv4pJhLaMUdZWe3
PZGI1sjDsoFeIDyrWnBTzXWQCyXy9RZvpkCrURWkrWxCShn8ne9GuwbhCjwnMqqoUdBNfRyYiRus
wM34PeW1H7fkC0rhdbZlOdugTWX5QQhRzRVx22cD4V2AEMCjNKVVx0yqT5ij6EnlG1OKt7GQrdRx
7wJgHsNn/RpFdKXs0l2/gEpK9udhVDCnIsFJpWKrd+0WV9JVQuZckZmLuAUfZDNPitsS1WBGgDJV
S1fWV2yB9TukBZLUO9SfUmqJalwQzerbFlb8GJNTVwibmBncaZ9iWmcsNFi165y15lZJt+JrOMp7
ykwRsRqJfyLE5CZLxDvxhzJoVyBbba1lQ2O5R8w3y95IbDN7cuFlUDXSgV0Lxg0ZQgU7ZwoysI5m
LKGmu4t8K6y7OfRHCXt7HG2M+qUNta2G7Y13qwv7HtqQwMszk98H6b2nxFgCZu263UMg1Htf30rS
U0dqNhulDgOaSXUbb4uH4wa5VsEPSyainwMGOTYXpLUh2U2f3AinRX9g4w5MkhAJgbJheO+TEGhK
1E68fZU+CYQf4qjTqh1nqQ7yY214uE0rpEn1Oh3jk0Cw06uK1lyejQgFjUhaFu5k4mxWmfcyYvVV
JByCYAFgO0UmBXx51brwPWZ/xkXYtGghM4Q5NqH3sHWzZSx0UG7V5YRuPmjC3TjKc83MIQ99d8m3
Fmlg08pJfWfIgFUwp7Q5pjx1ydWKSKaUyBLoqoXQq7M/BTOJDKPMaPCwv/TgxnN23sK+d9hdHfMw
n93CVrc7f9XxuuzfdPW69lOnIVSAPJymdkrlKI6v4VyOQC2jT6vvAHMreXYgSbvEaTsUyxXw/1lZ
ujMFPpKM+bIkf2j+ZzeM0TCqfokK2M5pKDlGelVTT6AGcA+47c9cT/qCGkLN4xpyc4jLmOanonVL
dz3LcHxNESAtphOZjbFVrAZFI03Cnctqav/pZ6i6rIpXZ0T+6MjKLW/rTRbA71S4BYAg4S7iSmAe
D04I43zxWqeNx+5OU7175AIoX2aZPcY6wHt9m4dXQUh1EDOqnJ1YJCtFvGzUZ8NNjxirMhehizTL
toO/8HitWV0+K7YahnqEshlfiYEICGwKuTyIo5IXNuSIEEU/xy2mgTDFQYJIqCE0hYeMOHRoGwDR
XDD8xNuYBU3Z2bRZCNt1y/6DalZeggxHOkTYS7iXSCrJhGtueyuIjwr+kwTKyFguQtoMMc+cEaqr
PJ796Wtu0RQDua1Y2EOHFcld0OFFGpJbo8NI4BqO9zZSXkqsjcsgyeMA+EMZI3wOd3VjbTOygs07
8t/oXlpNOQubG1VZ+BIrjurO0N/hfaDvAaS6zijZ9oqTDNRdPRteJVv+N5lSuO6KO2F8lIIcmnCA
9AcpG6c9R2Yg9rBQlNYeut4pEDmULMwMrr25UikKYekOVXHhebSp2AYQ1ldVhf3tj3/7+3/86P/d
e8uOVO69LP0jbZJjFqR19dc3SRe//ZH/19+vX//6ZgKGUQ0d6Jhi8L+yJk5f//FyClJv+vY/iSBv
xy6jcia2PHEpS5+GZTT60QJ3wPvUCn3U9ylVvdLZ9167gBAEhjtcRgRNRrBHNGKLhhLJim7M1XH1
qFtY6lNC62AewU7T3BrtbLWthJi8B8AiurJRyUqdJ2m1Hmi55zCwYLjr5lZjOu0iCFmIgvNIWcXS
jVSBvpLtFrBAkc6hdknlGjnxpvKEDXLgrVI2uxz1vdwh7G3XkYaCiDeId2zL5Khn2dEtoqMFokRk
gdbikuJPpwSvtHcfUmN5KizhJuuMm1n6HVfevoRSIdRvhNyyO7FyAsKHA9zpXddHu3mExhji4Gzp
ai2sBLJbO17aQXjMBPm6t1NN34kkQ44NwHQIebBHEoqkaomABVSCGz3Q3nyAz3oPSM5Mb+tSvFHK
+1xfWIK4BuVwHcjhUSrZFGTB3hARGpUHElfzYFtE5S5LoAd3iLNk79gVU6GCcenm19MEVZ98OOpM
wn52rSBp7d3wWnB0DYkM9O9MjGYeW8EXP1AdcUSXlfEC8XBWiNaykLqlivmgpVEfPWz9vFhOaTv0
4AZcNrnebLx3k4ML5z9vvH/7dOdVP+/EH1nODeD59dkf/74P2FxU2Xv9H9OP/c+3ff6hv1/lb+lN
Xb691fuX/Pw7P/0gn/+P8Z2X+uXTH9jaB/Vw3byVw4k2UVz/9zMyfec/+8U/3n5+yu2Qv/317UfW
pPX0aV6Qpd/+8aXpkZJk5cMzOH3+P754eEn4uc1bWb0Nv/zA20tV//VNkP5mSYols0vCfimKkqV9
+6N7+/kl+W+ypmqixWreVGXZ1ORvf6RZWft/fVOtv8nwzUxLMmRFh2wlffujypqfXzL/Zmk85YYh
W6qF/Mb89t+H/o/p4b+uytfTBaN/miwkTTUMU1Mkk8fcRC//ebJQY8EsCosdQzIChsDTSPyX395+
OB9fzEnqhUH0z4Ngo9YCt2UQNbppOqzRj7//fOnSAMbnAeJBVl132veMNx1NtBkhrzbxgSyGbSgo
63LvOdLThTHPp9npzJmiZimqqAALt7hHPk6ziT7kBCcwpr9Gx7cEfzfHsAYONrw0o3Mb/HKNPo40
Hf2HCT2LVV/2a6qi0g932YMYnQv2D+06P4x33dZwLhzXV+fy42hnd0TkK1aaDowGztoOkAk9AL2y
e1uCVkJc81Fc6acLQ3Iz//YAz+6PwFPldIgYkujrvbeqltbBepYXaIcWlw7PujDU2Z3SNqLXFg1D
tQtvpazIMluoCyIXlv/PQzI/X7OxCyIw14xDwXGuzoN5+b17nEYC/v76+7G+vGCSPF0z09BIS/48
FF7L2Af4xSMMZzSVXpr64f88gCmKmICn/xRLOTtnSQEXSR3ZBWOyC/B9yvXs9wNIX1yVTyOcna1G
sMa4UxkBqrcT3OtLXC4LCPuAcMV1PR/n1RVeywd1Ia+Qz184POmL54vRTV3TVfw8inh2Aq187PKm
RjwGeGqBCn5l7qDj28TuOMK/9DSTz6NpsqmqiiWq08Pw4WmOcH6XmTeNZvvtDE/vql3hzmhntGYd
nGcXnmdNny7Px/UgE5VJEInMm4R3EJiNzwOOWU6mI9a8CYVyzBKZvBlIVnWwrEcD8YAwn2qtYl28
FyBDIWa/h5I02JNBvYBKKb4n5QH3/6n0UP1GWFG8OngFE73V6uoW+8gJZzlQNP27ZxLwQHmSuhE9
fVvvE3bbLBefw+hq9CCatqQRRq6D+jGpT2Kyoqc6r6zXctz3NGrKqpyP6Euh5InYS0rVCfro0CPx
jvQCKH+z86sUYWY6j0OUBghiSphwoPNmKm3jgjZeXicUlwhwq36Yab9WZBDt0mNAM0fWBL6a7wuY
RZGIGC9wlGCh4E+qewSF/GhYz6sAykcQgbCvZmqxS2HK6ia+hWZJVQZKDK7fLDqo0b0Jg8oLcSbf
iLR6reiHRgYJhpeqfcq0dyjfNguXOrs3rafG+A6hAEIeySKSt5e7Y2TexaTqBOOBRQFgm9TOIqgC
6BHIjDQJcaF/09A4kfWj3iPI5m+U/o2N82wAnhZYzFvCe6IixoQbXmMLC4pH1UVFuxbCdY81eZja
HdYuK7CIqXhJdMqadEJdDzg/1fI+uU1YVzegb1LHb0nbQWKQblocQOhUlyaaQQ+hhkHxswzhae0s
IOCKRx4OjAE4A44vhvMuZBcZmquOJA53pZrrjqZwi5hMLvmRddLdEqmp6qCa+mOpkdBtVGCekmsk
63U8iY+WgUb2h1U5RUrLgjJxG12PmBsa4X0cnpQqs30srzoCEsWCgkgvuJJUtBcdCmxzKQnzqn5u
x++DuFNorJcFWjdKxG3p5CiGRIWKk0FBAVY3EXxUa6Tkxh1Og5I5UnTwR1ToBS54fHnKjRhzD2qO
bCFtyh6s+F3WdsHIijx1CvrTqUTXXNiLkDpFWvrX+NNm9fiSZ48JXW5LnmfysRNoUUXvw3AdeadS
uFbJpmkPI3wdr3+3MnjwR5fs8TzbxHQfFXBYCX7mGk0RzJIy5oTn2FSBlRHjATuVnp8mIwFWDkK0
08FU6I89XXhxOYo0rkoCTyoKptdlM0FLTlZ1ElELGeFj3KwH5Q2xl0U+SL6tR3jnG1S1ofGs+seq
zGdB+B7U9cJPl/H4vfDe++YuAlHDHpJy+5VUfTfpdE7KMOzDwL7pLGszj5piKm7K5imKgS8ogl1T
y4nZu3VvcLOj6HtNAF6OjiuzcK75m5rws5B5AJO0YZCYQNDQCpHfgoxhqX9pwvuYLiut5RkYj8q6
FfOOu2aZgZ1W0J/t3WY7TqrEbquP710NaHZ8QHM2a6MHgrrj1MJDFNMYvrdKbzGQN++Vysnq6KDI
FRUskSzP73qPmhtBnlpjpnLr7q0xrQcUYDLOZAsFvNa0c8lUtxleu14xt30hHjIRNr6WXVVFi/0L
gFIcnkITaoPL7W59l7PweUonx/KJ0jlyvKp3Ilxe4QS713ZANPKIlCX1PaEC0LXfpyaYZlK0X+sY
pnRtI8QLYYShVTV2350SHMjgOihNqChEW+YPDXlnjJaGHvLcK9aZdNvHz2kJg29p+a8S+1ALwXRW
E9icPfnWmwyRJ9Kg/JOVLWevuomQabCHZCkLEj4+cEEEb+V7PzvVIhEjre7o/UkyTgHgMlfZJJUy
H2AgGIH4LsoZGsojRa55Ewp7hGT4n7O1qCJA6wWagPRIGlpnBtLe7n1qz5N7uGhG4p7EJ4Mp0BCI
90AKrAcAKQN91ZjAs+i/Ayfw2yfDezFNAT2QB2Jjin7NZiWSxkp7TLOXAUxvUc0KykO5273yH/wE
4o5p5sZIprgJM+VkhvgDflR5xRwIFXJ8DINmNiL5DHmDygkwIvOmm8gMBgIQEgHlSdPTIuyO93oc
HxO9upbz+ofuF1eF6OYkedMWVLo7wSI1PaJUSB9ioU2lfv0kJHgG2wBvxqtILvtY9PvaABGcgTI2
511TPyFkgeogPoGuiJP2WAZEPSIZL15Tb+MyDdcnuX7K/X3fPFkQx0OSfNNHV3iCKeQh1bHQacot
Wk/5uwStaDQe/JrStYuDKbRVanYWpxtmbRYG10PdOw3NZA+nnysMqMBEp+PlhcIeD6oHcoWGSd7i
bjoC9p5F+SQTgUWKhdvNs5vca1hkNKE4Yyd5YV3xxarz06ribM0OT8Q1KcqxgukfBKgpELAurAp/
HUFj5oGSosuqqYvS2bLTUlOvtNTpTBnbQT0a1fPvV52XPv9s0ckJg6oB524WKddWeWqaw+8//9et
9fT7A6+Q+Uf9ZWvdpI2cALtmg2iuKzrmvbzicC5tDr8+iv8d5ew6qKbZm4nIWWKe7u5RhM7MJ91B
Yfmeremv03fFuPH7A5OmM/N5RcmRSQq1B4oGMnuOzyvKIdfqvo+IyWAOGhfBKr4x19rSXxjkAZKX
EBwJhLJ/ek8ub+C+PKuyKFqixPJZNc8W65nS90h6OKteaKNHtvOJ5SJfOsJfd6QcoaKYPzf3VGLO
FumVadQUWBlFXSanZtmu+g0ZfXZpe4uL2/svryCygak6pHBWz45oGMsEEtBA6Ehs1xAi5qwVN8bg
gKYfZsErHgSnW5mX7ptfNz3TEf7PqMpZlTgRw6TLLEZFcJGv84XvIB8/lXNsLjYs8vm/cst8GO7s
hOpa6TdCQFfH38lLchE3QPcdlHyUMponXEKNgz57VhczNgfbC2NPt+Mvt+uHsadT8WHHRQZNI9cu
hwpCJl9DTqMNMs70G/Sys3CGdvuo3/1+yOmh+2VE1dAMg/KQTizD5xHVfmAvHovtzPUqunMea7+l
yKJKLS/tXb+8eT6MNH39w7F5uTUYyH6m3aTmbsp1ugivAJQh4gGC7b16NtLf5e8PTrp0dNMj+mHM
rNENaUx/jtnNQTekTrRhWTirSifdwrib49oUZ93DxXv2y6fyw8GezXV1KrqhiM+Kp1JZJPN+G9ms
w6GDQMWqLk0BXz4gmqqqFvBWRdLPHstYafxK1hkMmsyyvyGuxD2h5rhX7GhBPAxq+Aun9avblJqu
bqpUFqkXn73votbz+9Q0KGKi1uWVyL7v1QzjVd7fJ5PuH2dy+C6j1B4wtSS0iYf73/8GX02tH3+B
sxeiPLpIjVR+gUF8spLrkhWd0Vz9foyfb+3zR+PjIGenVQmSWBUzBiFwc0UskeY7oxMQh7yAnWF3
DlI/8OXpXJ6htHH/lVnPUCxK7qpuaaJ69mCaulRlkc7otdM67gai4lY7sGaDN+NvrN2FY/3yimrG
VMNXTN2civgfHxTLgEcz6hZX9ArYtrtsllNR2rgDT39g23vxyfzyAn4Y72yi04YIRkzscm7FvcBi
IL4phfcLx/TVM2jomChVYPyKfr4qi6WSSEqJfAtCPebNCVo37nQQOs84Bf6lq/VhrLMbcowk1617
xppK0eI8doAB7GnoLeO5txAuXa2vptKPR3Z2Z6ZmXflFyWgGsezoGZ3Kxt6HxBVlyAy84SxxAAld
OMYLg8pnr2F/JC+DmFguGZHB+XWuH39/vaZJ45fHjQhf1uosoelTfL4Fi7z1hqrn86u2sckZLutt
GaAUFt78Yf37oaSvb43/HetsevbQPLr5MB3LUraJFHmA12GjfJnXd9qlsb46b6ZqWerUHZNZYn8+
Lk3ozC4N2WNix4Ewx5YUdK3jzbWD8IwuuDxMlWLjX7lFPo56Nn0onUE8ueChtP0x2IRuvUfajHtk
iTHJScwVCLebvrvwIppuu/MraGq6ScmYt4KmnZ3VSBlMNzDQYofr6aXXrhC+LNVVdeH1Mz1Lvwxj
GKoi0Yq0jPMV71AMUhaTRj6r+jsX13CpURSWr8D4+USyVeb1hZvlq7nR/DDe2QWMY6mSip7xiKvk
dqns+GpAbz6D3WcsZWdY6eWFR+2LLiFF9w9Dnl29hktXyz8PcU7Yl0MO67H8DjvZ+dmXeai2xYVz
+uVN+mHA6esfFkpq1XjYFDlGN3hQ3VNSX3oKvnq6Px7R2dMdALPSQlxY+GDNa4hbzvTcTWvq4dg8
ogebl8t0jujk0pn86kXzcdyze5KcH60xWg5M8JzhXeXq9ZA+bSS/ILLKmewAPSBuYXFpBfjls/Dh
hJ4vkXhzC77CuNPigfiGf7J7N/36Z88CmzHkMyjMmTmts2GGTKJV3sh0TIaDYr6WRmOTbwsw/v9e
gfg0ztn7TZTjTClqxqn0G3W4yS/NV1+cLmQlbJUNNsq6qp/dHlE4ZsYQ0GpSl+V6anYqS2EpX5w6
vnqwPo1zdjtIXYoOPOY42EuON63DYHTRiJOlULtL1v/MUufSoZ1domq0xiGfumjqsl5Lq4A7Ybrb
L82KXzzBn47s7AqFaZJZpcuR+cJtqWzw8l6YBqdp7pdb7cMlmo7zwxRRdr7e6BYvr2lBWq/zG9+J
bIC8s/pQ7i/t3L54bD8ejXG22BiszNTTlJM2pDjzlhXb7U7fXDiiS4OcLXpjOZHCahok3A12dMoX
3lw/Kgfi6W3o2uvSbrbShUXOVwWpTwd29jLBJlXKlshlQoLJwk2dqxvJCeYWsshbsEj3/qpcYvx8
ELeXTqn0xXvMUEQWqewQ2T78/PqHCzh6rRUpP7urN9mLsiDGYz/BvNGdCMt2T4z7pYbuxRHP3iqe
7PlVV01XcaM81rdEgNqAO+YAlkAb/BMd5C/649qnQzyfRgZTb+XpivprsDlzgnJnsDsPkxzkn+iP
f/XIfTyhZ5OJXFos7CIKy6UzgCawCWgg7dmpnH5e5DPhvbTFlbG+cNNeuopn0wkNGKvtJ34MuKV3
+R7J4Zw4KKdwZ/AmWfZfLKF+sVY2pmKfoTAvIwU4e+6NplAkudKmug28nQVv7et6g9tqHtxcvGG+
mmM+jKWdPfZxR1tPmsYieuIw7bPxm8wgh1OkJU3+0trgyyOTFY0Fq07967w4TP6x7lY6pxLR8kK2
Ydlu4q3BOkRY+8sLl+3LI2NvbU6FYEXUzi7bf7J3Jk2yG8l6/S/ag4YhMG1zzqysOWu6G1iNgRmI
wIxfrwNSr59IPhnV0kYLmbW1WRt5u25lYvBw//ycoMptN2m8Pz7F32ufe9xHnDnAv+/i6//Ln/aX
l0HGEUrL5aelR1ptj/EOjtEGrv0xo0Hr/J9cksLGc2EyQQio/P/8ZjDGwkB6FvCt3bPR91NSr7LP
2NIhWXVHhKdrGPL/8Av+V1/d//wj/3LrZSCJHcfjR+bn5ME99FftilfRK+iyfz7bLxf4X198HN5o
d/n0Ev5WY8VGX2qj4rRNauHsXlWcAZwz+X3n91PjtAP56+yGg7nRJ2Pzj32gv9/vns3qO00Z33SC
v1VG0sfA0yPJ+v21yx4tx49HTlZ8tpCZs018+qcnzN+fan/+gX/5aAOvVV1qUblmhU34Br1ueP8P
395/9TvZwncc2/TdJXH65wsm97UlrRzVTf1pn/yd+yG3LO6DHthA9bv6V7Lo/wd+/5sleJD8K3T/
t8DvuRu/i4+Km/1Pod/lD/0R+vV+W9JdbM3Zrh/4jutw7/6R+XV/8x3auzQgQxbSTc/kn/yPyK9r
/kbmIKT16/ksOXIG/8/Ib/ib4Br1g5BC/t+P/P7+WPzPe49KSfB3cH/PFftmYP11Q4D5XSydjsUh
m+Uzoiv41e1Wr9sC58OIAyKxs+qQwqPqM69aFRYrKVX4MtZDcUh11GyLmnUNEfdboWeSUZC3d5kT
fmJEfoktUFV9NhfbJtIJrGIcGwsjPUJ3Okami9fJwEQ+p8TQ7Pyj85t7NgQ2s6EZhVusqrkOa0fR
+Eabca9q80vWSq91HN1MdK4GwivKgWTnJj8lVh+vI6yXtdXWiiFkKIcjsAg+rMhia9Gyj9EQ3de5
AE0M1NbFBLl1kuap8UnX9H20RnE3MjWpt6JDXIB31O+Km6jPgZNXyH7E9Bbi+kny8Oh3vCgd91CU
4HhL72TMIZs+EcZMV5FAKHs8C5F86xrwT1MxwGHBUcr0TtBxgEJQVtukZNOjMh7CzvVgWvMUx5zM
Njigsb5gx6cuYXpFk884v6kZF/lf1hhGqwDiKgrHGOxNKz5kFNgrMzLDQ2ZUHxDU9QqTN9uQRNbW
0q0eZMbowPnJAUtVpr6Ek/kROxjbdDscebrfOyPbtBZ7R8oqdl0IG6T3WeU04goqVDOAlWjkV96B
FuxiYhrmMHprrXl8FNOTaIZznt6oDHxxWC77wMisihiEObPtQAJOFfGP75sfUgK6MIzbXsMoStTF
x52wKxfa5+gBVpPZpp4je234PbuBEpy9zS86NDDmSVecM2v+0lF5mwgUgvCHk3m0VzZnCAemV1Us
USUveNfWNvoKOwTJTR3X0AAv3uh8GdVorjtzUDvLBLUm9PsUGnw8fn1HJ0ZsgpoYi2twzRf2PLAD
w4rbrALxEJiiXRGoEruCMprJQXeOWvJEeQv0IqnZuh38p9Jk65AU6UqNQbKqgOHvdDawPK6dVW2b
eLZq8FsKk9Jq9hemMOEhPnPT+GVlr3ahyx2E22crcIxDzMCJyEe8w9UthxDQeXJKpgnmlFs/dCNI
kwo6tGyrTV16xaojF2mHPUxRc9jP9ItXsgf8qMWTGiEkuDVTqckGmtvH3ir9xClz79vDIQnVk5NO
7OYQGs8bqO1m5z57HRS0PgrWhYPSfAjPwZg95HH/bDvEXAZMOYa+DPU5iJOtINs4NNa67yEKzOM5
YSYPCoPIEmXEdV82LwHoDr9Qz6ENHSuerFViTAfomHIlInYMY6t/AcxFkYuHW9jqkaYfScamv24F
+bU468CQqVNmNR9lDT/V7+ZdXTo7d/lrp0H+bun+LjIx0DqhemsiCGbOWakYhrDGyNCz1Z1nn04x
g2tS6SLDan+xbHji49nMbvKesc6ANi0ea/bbus3EZDIoTr+HfaWcgLGE1ofuSbkH5GLHjBU3WT65
EmpNRNKIqPh+6tJ3lqnwOo7uZ5nHOZtpo0lUi8jq5Hvcd3N4KzL9qm2kzE2WXbvIqq+soTm2c2Kt
BS47r51e5cB2hWTtqBIRq2YCksuYv6csvkFOiF/iBrJ7HiCpD5eoXWWeErjAOS7QlIyRJG/l4mU/
9IS7vB7aSmcYPEem+TwJG206oiYnTDi0YOpYiQFYl5DxrWVoPOt+3QPaZmdxxOMSdh6LkQICyEiY
MswXbhzIwPE4zEDA47F4Na4TbgcEQWzOKrCYfTz8tAO6q5CENukl9djO47Rh4WKTO8lR1xLBsEGk
F1kBsRD8F+ndqDtyY6zRkeMDc62L9mCxv+3AZCx1dY9C7igMvo9qqIINxhtyTodQlf46oKtD0omg
cB/8akz3LZPyg/fOGfPYfTXCj2qH+dKw1sGHOfGqaaLaI8Ypdtks/K1jFgQYoxoIVGasMy0yUL2g
7aoGxRyK8JXL4WSdZkCZQNDs+Fme7oNj3BHGVJ75WBLO2vRJ3ayjynyxNP0yQ960PlJSuhpsooZg
+nyW/kuQ9qGJsTsFkaoisJhm9NAyPgKY/z6l48WyOuIMieVA8R/iTZnmr4lLRC2K62zF1uiOJxAq
yajfe5matsuTayVgS1fsziE7iqa9YZELDpKqu+GhbBxcBeUu62grsDEXQV+qJ4W/bgYRaTiZ2C8G
Kzfpkp2q8UfW7QLzhydij+WC+BluAIvAbnGoPpFjHYIiKNZjAMcv8AiYNCXUMpQwtwBUXPbz0KaQ
Ab9yrQjGrYnDzUmvtUmYbArUqXNgnds1S7RSctq6j4LkLgmH9BTH9ZsZei9p7CUEe9EiKpkf7Tr8
4VVwY1ZNsE6rS1TM5JjLOGfl3WrXcCmxzobvsoTOncTZrQPu9bnKoysk23eYEL/mNLhvM3sbwnZM
EqDtVpe+SgWR2ZZ4DpNuRpkZ0Vuqj4MYtzlFy0qCRht9crFu7XwmjaAblJVbabTkEtzuYTZZGI/g
jZcgWgprvA1Hf9lolqTQCU7lADmCXBvgJ0PIQDpx9/biMPQNd6OynhXS6b3qiKFa7SgPafzjSvla
jzkyH+9ZgsvjtdxfR6QwbBKA1UQKdQwL3GFh8xZGHYwB0++2qTc85J39R0fx36rKL1XBf/66Wfen
jbz/vU29/Xe17Lg1f/2/+n9xSW/Znvtf1+zXVQ5q8f1PBfvyJ/4o2B1qbwoImnhusBTE7r8Kdtv7
zUONhaPPZ0GPlgZ/5j929ILfBCk0qgHCcKR8As58/7Gj5/4mvMAGuyOCpdh2rH9nR8/i7/Ln47KP
i5azqs0Qlz5+wJH1L4e7mbRn7SnB3sJA6B7zlUHJTtlZGiw9mG49gvVI1a6xdLN1ww4a48JqG2sM
jq0aGqhtcAQLTI4bX6thVY5IXe2CnpCdzO3Jm6xdE6W8mGBZ7yx/eAgJqxHxJizsGN21FyOT8APi
+qNrb6IJ1Mho+3eaUobH/rQ3S71J67C91q/sLXonCdjIC6oI63MBYx/yQABqNHAHBCj9iK2oUbiy
QY0ZkdxrCTyy8oMX43GO4dS4me+uCeYBQu05PYwEXxy7ht4d5zAccACFxLqJjgC/5pns9XN3EwXt
t3BhqBjRcIqs8qvKLW5CIFplmF9nvpfxNx/eajUfZM5fbW4vXhvee1b7nMA1tix2AqoU27YZ3dTz
9MrnyRKHoX1ivclTWjberssfDWg8oHuBeRkiOEg8lv0Yg7alIbvJNUSuzJpowkJVIugl7vJOAi5u
nI3jUdIbabctMfhUafnaxNVbkNaoFZBcxHBCsSI1OaS0/rXH0bYrB7XWMsfQwmp2HJkz9hs4t1Yv
tkTZTqX/DT5TznG8FbJHEzuyD6CfizTwV8uwdg6p6Ut70BujNy9drcgQ+WAte4XOp4iQfZf6i2jF
42iUP46jS/YIpg8VtO9TM31NMVv+XXz0I9Pa6Qj7yGRS7+qmpy+ifLHS/akqSTy7LPWsdAUTETh1
GLJSEcE2WsvWC1cp57lNN2zMAHatM8JvqgJq7bHIIJhcxcoFnqh7YOYWkve8kPO+SY6zCQ8AC/Z1
zkIs22xNuyJDBzbNHuEkzc4xnlp8jpYA6J4B8Kmk5O8VNSxepuDvB38BEkDogaNgNOyn4An3a4gc
IZP5trA3Q1WHANeI+6mBzMCcvfXOPJ9yH6+fqPTeZU0KDtws1y049cQIXqYJ0IkL76W1SkrNEhxA
bHAjIcKZNknq1ixpBxmzct67rSvI9fgan6jZPgFvF8lVXQBd4njdQzpoXwDffKbmYNyCA4QqKsZo
M852emXOuX4QUfdLcLyax/Q9S1ntaNHdFAYrMlCnbL7XEnXq6O01UfzXoi1eZ0utFYlSSpU8X7tj
8aKL6GXWOgQip4jimfGpuFeyN08iRuhgZnp+qKeKCtggwD5A7C16M71xevu+Mge0oTDRhuHZBoWZ
9ixjzDbyj5zw+y6LyPXGYw9zuXLOVt2ftap+bBzfrguvisi/3DoLjjnzhjMUrAYYC8WGO6e7BPy7
4Qbl0ezArOAYNgaBErUlcArKKU51sc2jfUyFDVQGOKo3NC3+Qh5RgZ/3pzoPuz/+q21rkgFTsABg
NS1QPzzYZfXUljFIuHUYmdXampyfrqifLJl8w7OFCtATSidAQXAuDDjbuJj/TDdaFTrks43yX20F
1UFzaKIV72+zEOe17+z8jG08BaSDa36lR71w6jndeM7tXHuPYTAkQKckDdmy2HqzS0VVGt4mLrxf
zchxMLBuq1C+Gy6rxyamUIscXZyb7x2bJbMh6q36Sht20waKnI1kruzG9nAD+puzrPscdfrD96bn
LrE9fgyYmKAlDgwTUMD7iHh6OK31YeO4rOgdtHY8nuo4v63hdtTSZUGXNtLGghdZ8GpaB2TDF06q
hdaIVajcYQ0px8QTN/xqc52daTAfueQSngmdQd9DnMKwux0a971PkFfqlWt1zapO4it35ADausUl
tpNfTo05rmp/BgffL0bQo9Yba6C1USai28QO1o26vbalvE/y4JkXEjgSr17lOfeSxd+/YyyyctLP
OV3UsiWNbVmGgmLQ/LEVEx/R9mdbYNIwNmOOzNVJjCvOa9G+6MK3wBnZt8haaGaFj9V3oMkienln
g2NZN04G6yq1O3YpKAolNjf0FPSytJe+4h0GBc+51CkEVViV0f0CjBm2EMWqpzAcqyMYBf4owpx8
WJrTcAQ5/WJWdfAIRwa2JbstfuA0XyLngN4IgCwGmciJPlgTbza6t8+F5JnZFvmVUODLRa0I6/j5
YSq6e8OW6cWAlFQMBdF10bCw6EfzSQbtS9XHLFqXsIGa2n+ueyxFTTsla6Gqe6viIe35RrgSRnBU
YDC6bzlguS7ywd8anWMBJfKNtZdgPppYPzF6Nkh6lV3U7H769CXouzW/Rm9SbIr1LOok7aZW46Wu
1a4qBoy5uQ/JxXFeJ8u97xo73SRDfd92+skLeSgv1ULU3qqxOBkJHpRAqKWHltD5iNnQdfjnYuAW
DFy9aePwBQ8CbZa7gV+Ye7NHSGR+Ar04ePzyB7/Mko3hVnSg9IfsECXFV/TkUJA6755s2GOBcd0o
gQPJ5IARPnhF22NaDNvtVxoFxjHp3Y9AEwJe4HBB7MEGFbTxePkKUMRui6StCB959Be3oyrWAvJh
OeDHKbyyYquvDA+1o38HPjEAZzXJt+PHCeE7fFb/PrYRsDvRS1g2/gGlx6Qte2UtP4mGGfqlbAC/
yU4V8VzObKaPIrwMnIhInVgrLQrApcvOJjuQRQrNVCHyTNSd0zXx0Us8qJuAnmN2pzJjvjN6fPGi
f1y2QXVirYYhWiqaaaRxAmPc5tnrAI3kWGSvZTWk21pESEmb6thMHct2+r5tlzesjF8qlXy0IXk0
axRrifkjaTVmIl49BfKmQTrDoWdPfOXZ8z3Iyn6bsYywTW0XZK1ThLzV7ZVw9Y0Fd5r+Xoz4uVHU
bdbF0BYqhB65QYtyOKh3Y2t+WInB4q46Z0F/Z3vVl6OTkxQsc6LKXYeoyw3YZxxmnU3ZzjBEzX2m
SncDpbQ9yqy+K/k60oi2AOQ9O8f4Z/edfXB94yrtWTblo8UyhUK7h6SnBEGSWJoEGC2P8lYLsqc+
T2HHK3mhFxu7Sc+z/0Qwjx5YEP8AeZ3xlEPysTz5Vkc96oD0e/YpLtlES3m2dw9ySql7kmrazNXM
YpewWDjOkUYGCXrkKBjYa03hfElnN0FDdExtH4fQ3XmR4mp1qQSNIb3cug1kuZHd1KSADzXIW156
mlcamSxfThCuSg7hmZ1+ZXkM1t6ckpOrO+ZOrYdu2xgOXumzal4pkGHDW5mwnqjq6gleR8a6/VJb
0Qc3cGxsptT4qko0cY3/1E24R5Zd0kJ9hO2ztDnNO2kGoKrxySNiuVZlzPpv9ZSNobHSg//jleYD
XLcYe1WTsGVID72EahRnFd1qrpLagQ9d3nZPXVLTYKnemuxlzCl43LF+HErwpMp+q7hJ1mk+fM90
FbyWjcXOrNdpyEI4WWeAliGEw5QbRKUZiJp0egX7o6Ftf46jyK+0FeYbk+t3PWGEywuStTVFTNOV
p6GaruyMbdHMoSkQQvYVPb3exiwBMvv3EYjkTWoiRhitGbB19NLZYAhqYPTrflYX4LKsjZcohUih
Bcs7ycPR2XM+mLPO2oTjQLes7Pap9OhfsHHamwbrNd27SVRD1RdT9LwZ2Js7gPRAOrOQVcUUrYeg
YNe7c6+CGQFL1qUsSIeA58wEqbg/mGz4MiOVLLKrLvoEJFNcTY5PMz2rAB2O8Ss4ocepE8gbeChM
HRREbad8iVnF212qV2Nusp3np0/MzM80HhnAmOYn624Drhm0IyMN6GZ4STml8bwVcH4HdWT1+EVK
llMzDMqsoBzdlDFE7I3PRvtkQSZay7S/1g3vzxbSJZ7VdGd4NLqqTj60I2ULbVrKyyRBto1Zmx3Z
GqHUhJwdDzONsB0DggwCL5/3EPGdqUIgKAkBPzYlfpBhusROPi8yy/PghNmtob2tcvoSO3T83Bo4
G2eXFl9dQln01Ujl7J1so6bBWPLHgngUqxJAHmXzuPP67KcLsQVNHxPXO/zkCx0gtmp9GpMyr55N
m2a1b6TGRnVuu6UQXusm7VZeXl/S2i42Ye1kLNvqp7jpgNWqXq9Dces4E7iAcjxL6TyWqGnYrJcO
Ur8a0SfsZtldG7IDLkGnVurMBkUcM8eCoJjkI3Q2qp1+Dt978zXNFuC2po84FQk4vRqVMrMyYLWc
9Gy3f+5VfDd49HUCtGSrZbu7HVhoLWbnyk3bw1yAPo8t6l+gfcu/Yenh2wzZMx32uIEe5mB6jmil
maH9Oi3/N7ODYsVkPsSK2owHo5ObQElr36lR7wpjGwmSTWbqJ9C2ASq403cX8nWGtcvwmp3ioq7k
xpDSWzdxduVMVbcvpHUt7YqmaGE6myWhsSnz7DY0SrigXk+fGTrU2vR4CjrubTUwgnAqDu5IkD/7
wHrAn8diBl/oaqip1w19rFPQzubi1awX7nkzu/icFx1ky65DW/VPkyuonAPN/iwo56nsXC7RHHnk
dBrb9iQCKG8Q3ppsEhubim0VxvMp7Xsi1VE+rZ1CvpuTs55DSI9FVVlQ3EIwDhlFUCTMVTGKp45O
4MQwim6HcYpbhklJzK9iSUit6Y/Mum+4zY9TC9FhLGLOJ/Gl9fx7Wt+HaYB3qodDmEdfo33xJ/yf
unwvB+ecMZzlmZuXLFgDL0iD0+SjL6dIsyk7eUKnRnpbjCtT2czs3OwlRwGrOzB4ymI04vmTPKo2
/aYhwcOleo5o7qwdxWnHSncpXe2Nq984jEYbc8gfqj57z4ShNy456Flz28W92DU5MZ1CPo2B9T3F
jOHiIQXmVyHFC6vPzLfZC74OogItr6DbGvT61Wskcve0uBimgXnOD/fRzOovnfBL3c5PJE1AO9Vv
y4C2SMwICII54FP29hW0DtDV3SbTgCJiKobAQGPatXcqLYfTkHZfRZHgTqNMjrkCQs8hEK644ARf
Bqg5uuL40LRrot8cTA41PKNUwypzm/GsG3G9rLxW8K9G+WnEvMqDfC2iLD7KgB54Fn2KwAHkO8t2
E2fnfvbZsoTaWBU7Xo4GohDssql+bSWFpMUINLOte8MRb5UvF1DBvjVlTGPFLVdREUOBTDB4p37F
Yrq7cEiiZ6dtHRaVKcf9cTF70eAf+jrd5vGVUdgsWoJV2Bh2tlnUW3BLz9JxHg2HI5Nd5+zQXnFg
Z0IwpT/RHD+muKeSDF+qzSLTClyvO0JWrKzyweesGPhQnbk/jai7Nab4mtMx8JDr2HiJBqYpJiMQ
LHBFh83Lna5phZ3DYcxXLLHyEDPbS9xbNVv017GO3VUfqltBroMxl7VNOuZ4QXCrjRy5l1nS6Wl8
niZlwbofAihErLPtFwdfRfdOA/+7N5pgJ5NpNzZXNOe9XQn2ZUXN/90xXCot6ozKkrBITQupuEP9
f2lLSseB8AL/mvOUDSeRQXJvBqAOunmkUwOwJudzHKJxpERko5IJBZsQ2fQpMwTv4qZzFx29zu+y
Qrymy7b/NGgBZAYu8Oh+xU3inMK8ZhaWPnozHnIzZuZqSXNXA81ZTdMCwygL5BooiCqT4auXEXaa
y+c2dcy9EBO9Ew7x4eTGZKAKUnp1iLQMCEqQ94pRNOKA0HfvKPQJn/U+NAGnW0NAsI9t410XU/kz
9hMoWj0RVh9/Yqw+216N52zyrPWow58S0FZdvZM4e6+9+dOqU2NdtNllEPVBzuA8fTOHimlyx3QZ
t8Ekz3UraI8BhPArxoTKT5EZTE+TWeHr6E6jbd61YBVSCkRZMyAeCpgjQxSf4gznUhN5n0lEdTpx
gu5mWJJVNdjwbaCzoHhMffnQDeLi+sVrGqD1tHg2JAAD0uiqVf5z7CbDVi26VIbS+wj2OG9Dzr6F
i0wxo9Ivei7LVt8LOR6qiROinqJtO5Hd0LY1I7GVP4VtoLXkjJKlE2EohjRbmcl70/XCo1cZe0OH
pxb2qpMw28rpmcp8eE1GdetWDojnzHr2eNOvvC6i0Zj1P1kCULLwngaze9SlF+8mOps7univNJ7K
VTOhRfALqDJLVyEsQlgptn9bVs6FcdmWvgmzolGN62jkUuT8zq+Ul6+JCLOlIQ0IQ0U7HyHMytSO
Yrpicwm1ZA4syqyO528xTiG6jxL7TxLvGwNKfZ8HK7+q2BnVispXM5ARFmvIk2PvG2SfhAKqdzF6
UD8FR5YmHBZwKG3DzBt5t+p2A6KWErusDhBAH7p6wdZzszIL7o4JHyvTIlwBS0U8ah7JudU9KJ+3
/5heZW16HTA8OGWufW/GLYkCppBblybOemqqK2BJLmNMeddHNDtNm+4ZjXQk9rzIZ79WSF/d217S
VkkVeI+C42bASSyctLPU4xGI1+jW64y3oqZLNFVVss+t+WGAgN6OnXmv+eW3E3vCa9OXryoyg21K
F3J7dAqYUPTFj4R82Np14rXfjBVnIpS3M9RF2jZAPK2Rh2nEdHQ/+05+pPmWrSyDf4XOMIpibobM
GN48r8huPaScAbnFMyK3eV0raNG5mKipx4SuyCj2RsM7oVCxvRU4a4lr0D0uk1xtopqHjGv4PLZZ
m9lLq48OOaTL5T6VyO2ujPi28FN/+WbAX6BR0saEKjWN7xizDSeSIpydJuM6Uu0xLUR5DMho0FYs
7Y1RvzQAV8JCqZsqLG+qIKf1AmJiY4XGbWfFl3rKgYC6+iou4B3n+8LgrWX1miaenH9IRuI1cfk8
8hoIewPhfCXDPNjrhomrMQ3HRLTbpI7REow2tNtueT1YxX3ioJ+ZwoHyt3pFtaDM9BKWrdr0nQVi
1DA4+WQ4MfsZFC0/OVO8IKYB4nVZ+XvRNZ88e9dRGAMNyek0D7p+SKzqoXdZj+3nVx5HoMhL8/kc
KETaQeYmB2FRTMVxwZgHLunOXloPc8VAvJp5O5risxdmeey0+LGcikWrTl3BXsq3o8HIk50lgYNj
nM5T2131UfnYxylnPDgTxG+wNo5YI48MsE4WcGyL7viWAfiaIkoJ5kMVUnqW9njoxyHYKNPe1rKG
kWXUyMi5zstyPDSgbUmwUGoaRv+O4pXBgXxTEy2c2uQJLvDeNJ7o4NT4+86rbr06lFdFUlN7gloK
HQmOWDjFore/01V0Jp4lqGDCYZ371tVo3+O5h6juWAS3R7JTPu3wLGmTU4Yk2PbHKy+dV11r2js1
h99Ogjmr6wyUybbf7CL6tkYX2zvdFsTVkkNhjFDNJncpQgTZqSTkKBFC/UFYMjjQweYpOJY1jZ/G
H/fzKO7qjoe0E5LPT+DPcmrc2hWNT0ChOc9h6lCzAAcexrtcKzwuTWSsbUvHTOV49TndJurUXTrv
M3/yN43Dk95t8UIbHi7iFE1NItJmg4K4WreiAnflM/C3utE5mDLYRabCe5jngJGCVWnjd7MZT/Mt
VX7JoWDEfpSU5TXXP8Obsvs2LTwFeZqIHbUB0+3YX3WMsyDBSc4ArRUxnLJrYGttcY34cO0mobeF
o5etbXTes8x7eHLBppMBAZPl+x6KgYRP1zxPHk2yLjHvTEwFhzadd0xSqRSX6jHkDF4nr0Bj8s3o
1d/t7HyOXN9RphiRRO+FLZ7qxn+Y0m1koQSrCl7qNJ4z8mDeabbcV9Uij6hpofkcJgNrem0L57kp
A+gVAKk2ThVniH7Yp4m1tQlo8azz4n2MPyv9SG7CxbxqfszBOe1vs+xWCIBFNX2Y4C20H2WXkLK7
k/bFy9D9AU86D8VNRqfUR0IHiu4hUjcZYp/T4AGYf8g5sVbrwX10rAcfryCjAU/eDzZasz13Qc9U
yXIfguBxQi8Qdi9x9WTxMddMKnLeOrNY1/j9mJRwki039cjsS9Ep/QjVQ+WBH9461X3pQ1tCiAlx
KYgJxJGMy57NAWt31KzpKm2d6GmOjkO8JI7oNEQ3iGMbmqDDI4ilXP3qKceL6XNxQY3zqzNcSvEY
TOdOPEXzTySeXf810Zcqiw/h/MsbGObBQvKvsvmq6zHo7ebwjCEgComdJZh1g/MoTyq6mnFfF1eh
ftXiwQQQ5qmWijzcZcWWTeB12hzNlrPYCwnMXeh81+hCArAC2bml31Pf4S6w1adZPfvWd0nzqFLZ
1itupuanQ+Bm3s/iQdY/qXgGxswDJF7NFjbaX7H8AOjBbUR2cVLrbEZGzfhpgiw2cEnLN7f4MBFI
2ODk01UknmzrwYkAZdGsTNWGX7oHh58x1bIymwMvnFPoaMV8yBAJxW6wHkva8BYfLFOC0MA4NK4M
c6BFN/EC+GU1IdmepwI2uZ9xl1GOj95XaTxV+dGtjqT5VxYn/u4qIzALh6p9UO15Cu8itM3ZdWA/
JVxu4lyyIGmsy1M27Pgwe+cFT57HUzsjww39PEihcx3G5ODIYylu+JOYmH0fV/ttT4eIRkC/bmBF
zfqQKHWQfQ39DoUOjZVh+NVxErUs1nkxPs2Q2SPFMNv45fJ0N2n+hyE8V17Qgvb1oi2ysXa2iIhR
am4sGkhzzquAnpPP2cPGIoiRhQp41XrvpCWoSLmk1dvYh6tFD2JRSsV+vm2xcy3N9tDwVyMTZ4bf
K8Kda8XNx00QTO1ezZIe8j6d72LBhiihJYZnoMteW/sVnat3a2a3eYbN+Zc0Y+wKZwXGiM0fkBdU
aBPAte42Ta/65EZNx8G65PKhcLlJYa8ZGE9JVc7g1M7xeO+OF75nVzHUfjy4ulil9qupId3TlYhT
wkP2gwxXSjdrHfEPsPDclvfSpUEBzXwuwIdfrPSqUI8W4ur0cQSEmf9Y9le2YDHSX3qiy0azIXd+
TCaTbbGenPtpeB9ZUoKcRg5MLymnVcG72EqeeHFaaFemj0AkCIZoLczRNide4Xm/puGO0DIhxKLG
c8XFOv2M1NJmjlWM84r9wPttNZifJTPsitgTT7NNSHQ5ceI9yRXOPy20MLqB1pPPGvolsd8Hhfo5
u2NOvOGjME3yFaeMXuKcPjuEKUuslu3EJT98kydBu/AVsASRjtFJ1Mk6mtydFLvlKq/5kpb7suGZ
0/K/0QqvY4t5aXQ2R0qzlpxn/xXl175+8tWPG7wG5kvVXOfquZ5ua+uSljdyZPn5XfNZxHSox/Cl
Huyrir5dR3qr2SQ4UWRFrLdEonqgWYdu6sN4azQGdhf+YIhe68ln5uSnSwsUm5bpH2zO62UIOgS4
pybzN3Cu9foUYSVX8TuGSGbwW3pbrFfl4mHyiVTT7V4cNb49Ynr8DApGBXpvGiQ4dRhclHPVEKWI
55eg5J7nqofGRE5wRbG18gnZOcV70v7kzERyqI22+uj1oaUL7BIT/u8knddu49gSRb+IAHN4FUlR
OVqW5RfCoc2cM7/+Ls4F5mGmgXFbFE+dql07LLXHJDdXNHK4tpYXwr6rplsbuwnTi98MtsLvmlPc
pxjtMl+KFquOFBKTHvF8ffjS0b8KPgjr5UJx+xOBHqsMGllRiqT7stzgag7abKPh2ldwmiCVkuRQ
wklluM2RcrFN8ecKik5JJ1OuaqbGcMJWdPaxR6Bb4vFVjV3QC+n5ZgohKUxYgRJ9zWsHS0Rwu6Z0
lmDMJce4JSAHZj3PrsJg0NJCVyRwXJ52WC7w6kOnZN+vEmbcC4rTEaLVKs+kwGxM5ZyDNrAscnWV
4EZuVb+o3dAHijdBdDMUB0bmJMULXslD7XPX7CF149ogVGTQT9uamUcQuSAEo7xmrcztGHW2RXaf
SX5voSVeFA4wnV6LkV5oTG6bTKsCECJN3klk7Oab0HwmJgRsCMi65K8CDerLfaDv0n1htfxycsPb
Ox7IpXMGdoBZ92tFe8M4iPF50D4VznHR/05sEJjUbAGqyUzHNKnteppfk7oXI6wOla0whxvQPDLJ
foNEWrVlBz1xIfi9kH+sCoaenotWpICWcInHALyp+ZYxlJ14SwBaMwjsFoa6CFdXEuzVpUdI4xRq
Lq6nk+5EpWW3OlhNF64HM7YVEJp+IeMT9qgbWCZic27dlr/HTD8USByclOXxtlOA+ZO6aTuyOXug
WRrjouc6KUl7k4/BeFHre0L3GtNKYb3bvUxY/6bKp2Y1LpPyM5jwgxJeLdinFq+UxjqwV37LkmRR
480Xv0X1q8kO6C1o3AJeCf8vg96kUJp9YOSO2wF4jjY0cRRe8IgpJp0rr82JRmKFHkTZukIYYBJQ
kkjquvC7q5jAoo7mK+6yMB4UQB186Nniqz7ebiL5w4lyH4LxlBDkbmYf8gBjlRuHYQSQ+F2LdmIj
HDXu1AZaRNqXyBsgkqSAkaQcqoG1C+LSKyD8d7p26ayYT5KZj5joiFBdzhxO44bmtSUAmAz7TdOd
UeAAS92ugACBYTjVXcFcUbdVchaKPjoKRn4oupCcXXEnZsSN9mxXpY9G/p4x/GpB3WS19Kwx2vuS
+JZExa4YeIumkbhRGFLANXowIruodggH4O/fggFyvjjbhrTWo9Ibs2Ibkt7eq4k3gdAGKY2OrB7N
zLqaEIhJ7/gdumkvlCIrKt/pWn09w6cTWxMVz51J/WRGw9mE41WYhueznwzG2TP65Jb05VEOhUMR
RBeShFWCfgc4QlvS+W4I0T1Da0i9a06uXEqEtZMrhc6hbaZ1RwRfx/pPmw078iFZibmronFQCcWT
YnM9jgukRios14yewTOIigd2ntiPpnTtOSFXmfQIxe6jkg22pdkxb5pDUAV7o4K4rbaeGYL3msqz
ksSXmFinulHv8CJPaq55RfoZpdk3id2W0ZyqcttYxkoKhT3BQns5BHinMU3FDM5+Nr/LqnVJc/EP
j0JS1OfySLDVRWAtiunIJt21dfVZC/FfpZmnfAjeSAzSy/pW6ca/BqvRLEAsE8fHwJ8InYUiUunV
V2qBIlM+UmBAWGo6lMWltg/mqyI/UJa+JCDfDHqlpPA9bysEVEX1LbJHT3qVnNnTiHtz0f+r4z1J
ov7sZNY6g2NlAViauzyFNXGdrG0TYn96jzq2I17a3mL5raCVaA51co/Unwjj7qogXB7jau2j5rhk
KhqLAOhA289FagP7mOWnuspYF3wG6qmJ3nNyGSOWwqkAaAugRgAxZHUMUmkW+I8aoZN5lHYryZPk
F/iMk5HBTfxYn/8rVxDaWLhn/mDLk7V60K2MF7Hf5eI5Vq7sVnFo9rLsHK3ZN+j2AkuEf+V4LbGF
qxwlcUXlETefnGoK8REhjoNyQT7GXNpSC8itnKzoopNuOnlBc+IoeTNdkzqwKIdQCufTzQMYTTLu
v7QKJrwlRNMkuz8aeaMabykFGMeyVac85HonAZAmW4kg9I6cKJt/IuWgkzOnjZ+lRMDdmnGk+FOS
Zx3B7XQLk3Q4e463YfXOXbki0Gyln83qWKOYDGvE7bgQV7thJXK3H6kuJkF/uBRC0q9h1kk/KdAJ
ZFjcV9MDiJOSu7FbOCOxRCSeGQjx5+Sbywu74FMLgOcj5yiPCtROqb+X1k5nYy3D+YimgxYS5G0D
15B43TokvYJ5W06OSa4+fSv9NbMIjDc+E8pFdF0gAzyAV7D4x/ExzHvd31rSOXRhKeoXOn5Tf6ux
TQ5fo3xX+/dqZg58y4RXpL8zH9Xks+EIbj1K2vlcOtajwwdknNmw2UcicuM3J4/9kiVHGUpqvBvX
uJ/oe7M4teqtLMuVgRilmc6i3Tqi4TCITOO5Kr1e3A/9O/9bomwJSsvNiyk6WrPWpnNn4gECGZSD
QJ+e7WJXs2d5nXq8OPk2Cg8jW0qsfpX8J5v/Cdq9Gtap/ZggYf0L/fdGuoXRH836YHlKeE3azaTd
EPPEj0D9HSaMpx/04SivXrp00nVPGN8oxqJ5JUGS9/63dIg8N07xtl0L+dmojgG/iw3olt75mXaL
v27xL+L+k4qXDjA+rluHRTGBagX7nIIruyt/BvVjav8R5mi0jqSeNAxBY5yq1+TkIo94dNmxI/7J
v+b2I0Ppo3SD2zafJPYJ/baMdm3309OoGe0tQlORw4Uz+3uskj64Sawvnr9rSDChr6O0Xb4Kj+BZ
iMvxWzh5Kanr1AzTTT2yuLQVfSl7eT9JuI6e/VpzzPwy07AaK+oRyuKKMOTl0xX+qtb/5b0H3Sag
Weysp9RVdt9fG6ZcmZiUGUqSwAzp6WK06quDZrFQ3rDHWRnle+u7GX0iwfYLSGF55Z9PSFbF4igE
H4n6p994GagEzOWVcU2wF0/Fs5RuCBtbsY7TM2Tk/Oso56sS9G+u3/3mOIbPvPla3rR8HLC7R3oE
YK/3LLhs/pSmpKw+5XofKVuwMSwEfmGVM5h85OplXr6x46CeFyFPPl2t4dwEl1DuVobgurL/FdRH
RiLmJhzLJ6eptmVzCttTB8NyOBTifrJubTmylCTMDVLjWGyyYTsJfwZcjFoAbY9+B+Ff5CVearwm
OsxOubTFz/IBXxdRfq8reLZQLMfmVuaXqtoabNs9SfNMi6Xlvq7fmupS0zZ9wMbuLcrLthHeQ4eC
68j9kXmRT3zqqbpJd20c1ZmlV+Ef5foDyg18vxVhvys6F0rRKUw3XecNJJWtgLeU96A5Yrvu87xs
8u2Z9G8TMqAVFxJjceVvQ+HEUwinr//20+z0ZPQsX6Z8UNjGx+k9UP78ad3futqDEZp+EABXglm1
+8hai8248rGJMkjzTaOLr+2iZSnDTE2XTHY3e6Xp5pMp3V9D6ovOvddBYKPhptkr9F1UubPmZHCu
Y3UPPq0wC8IoLfRt232jp6+6nRVcu3k/rb7EyoXawHCyM5t9xuJtyj76xPNdSit0c/J4YWQVmZsw
WSbNX0NsaR2WtgpjQ9BYu+KlOpMFCm13Ogik12pbPWPk2VVMkYP6y6wkhjefatB2NzPwShEeLMvD
vZHuJf9QaO8K6arzZsy90Tpp6O6knQjno3eH9UyMZeHB+Zf6M6pUcKBnUi/r612O+ToPvhD2YrMX
mJvj+CeYf3J0PYL6XJjjDCh2QIiAUz2pzght/U1nOQsdlQ8wOqpHe2drBwSkEJrXGnTU2VQJqOUG
R1mHnMBenqbyoEEPIncozwrb3X58TKEbWd6XDiZO1+ZZW5xOJ2einuve74Pvrgy26JGs8mYVKFtd
Y3jIVPNggFLt9eUFS1ZD2gWBd7rwqQNifOJ2LabrHBZmye57V+IBwkXna15U4/pLYDWMZWHTY6+V
2NH8Xmlbqz5lQMrWij5nFV4B+CrG3pVWfLKgYVuM/NaR8reh2HFwW1ZBWGIkRHp4+O33PxCpVkgg
1rO5GlffpqOydD3TRjcpejXjPHabXgFG3wrWe2KtcWuPuXIC28/WzQEN24q4PKZI1kEOYB2zVbw0
E91FMg4WhRgGFk+iKLZJClh7Hg1QkKJaKdqzTS9df1JoeIynrtAhIexr12r1IgABo8dV7kE4+T8a
0tAlmv17pwHCMlHNBRrCZZQViPCsvQhJmulSFtM3g45qE6wV1BzY0cCg0GyVZSkkqnUN4+wiUQ2S
vd7eUwTfuC7MCXTuUzpejfLRQu2CUMUo8e3zyBtlU8hfErp2ExSu03ZktpvTjQI/TI7IIVe2tfkO
g3GkYuSHNrpwMmHXZwpGV9G7fNPCvS+il+Ru43hklb20Gp3xEuZ94RbZlsR2LT6V/GpTTHXej1wU
PgULT6b0GHF8Tfa2ED7tRMjJyTrP4xtJtgKp6emzfaePcWvL5ZVe5eYhJ+CFzbC4VlvC9UCCdLJq
JvoZ0AsRQp2OgBf8fJeHm4TqhEghOwkcGI0DwiJeofUVxH0o3zP6HTkn7H6DjoSm15I9XsYkW8M3
6Yu9OZ4GazfbCSCABymAlzPiyRo9B9SsnGD8NcadZRyCvILi6gyIktmp2K3Pf5LCHsAyT4k9ySAi
4yWwqgga5xYtnlDQLf1AZHjCSlTZKPwQf0M8pTii6BUdmf2O6O+zfm1Cl3CMuLOrdq+0546MdB0W
RsOIVbkEVZr/FP9nlJ+tzOAdmTu4gKyjbtl4btcabOwa3RXMKjnbQx+p+QzpKxPIVy52FUsul5Td
4JerXNe8Zljn1ZqEySZy9DwmCujLHJ4i7aqyAGVsTlT1xpGxh8Az6+0csV1JNoZ4HP9Gqnn41Yx3
YT4a8XNySAbO7ksTN38GDQHFrGDWiQOe507VTs6OsjStwuGs5x+US03dLQde919iB/yhfy4HqmvR
H9gaNNu4MVEds8jXOSw+YFf/tMJDSpT6dFO1zz5ZekjiMibxkss7LTjq5hnxlDJt0nw/470j+kfG
hFVTsswnXDV5BnbPtbfKAg/E0+Q2y+dzXFNe5SNkQ9r01MXusfboBp0UmJsyomxj5VkwMmoscbro
vMxWBvA7Q0IctHS+z2E6muWdcFUQv6M5HszuosT7Tt2AUHXwT7J1y8kiZGRqK5ZYMNv4bBYDtP83
9deINyzyNzJe59dauCTiqUw3ywNU/TVCi6BK6JJeVn/VtpxGOd8ZPce8S7dN92+BTgUU2vNPh2dA
Or5YMNl6d2LsUeVHKdygK6BR4q10UhLOXeRIy+WgKDeikghgTPQPVX6T6dP6/NXWH9XwGQvbuaNg
tqshPjfDiYJLj6swoshOyGaevOXp4ge30LoThtOSzbQiv8y/9Ezx0oFhsPF3I+xEI3yKLEwxXfUB
2vPzvDNNr0eA2mzBoO2CLFeHiClrvRSgKToP6X8dstyteUGDFLY/T6D7i+n3NuxSZXbZGl3FuxRs
23Qv6u4snEq7JKTnLViTTxmfdHrSTvhg4GVWnmy2rPAphJ1pnVJ0fdW1VH5VdgDkRK8mCYgP4rNs
3dXiJJMcEA97v/wu1Usy01E/oTjngyulrpYD620j87sWeXXfx3hX/egrPBvqrWgw4O0bjVYJVYKo
/ANKHMSRdq8j2Z4spuJfpv0rgpNF1EppM6yhBOIqt4J/Rvirq6S9rJlf0xIg/xrV1yo5PJYt6TFo
N7Vy1VDUJPiQ0g910yHqTySvwAQQv1VuiFlaW0teCmAGl4TaMEk4nfmaCecdiwOrxCaFZnHWG2+k
JZ3TpxrsZeG7abi6KJlk7gr7yirBUSA4FAe5viviB1dUrtOOjhu18dJFOs3bJdyWWwbOQJNtNSZ6
lgePXkWFAydcBMomzpkU2qH6XrR3McjgyFKnVG/qqGzV9F9lXZLhp85uukmbgAx5Heke4DKl/Esh
m0d0Z3tg8HEIuqExlVfp15x5qsIvmez8xiH3x0bPRNGQ57URHhF4ucXiA3Afgy3B9IJ+8WnhZNBZ
ckRtERQVbRcbiUdpIFlY6zGctz1oVdsds/KpW/DU4fPqIqQAGxwNa7dEfs0OZBIlYW16jVy4ndab
n34n1aNrP8123enrONgryt+Q/8FV6lku0sdqyu8ysGXpTlj1Tu4Tp0xazU71T/V0T5pvrfpouvdB
evCFKMFuTrywPkgKmfELpyS0Ge7ZHagicvWtUr3nHaKl6RG1V0agoAA2GURXy96zcjuXh8HY+fKX
QvpC3cMaPdQOTZry07m8x/EDtwhuC2qGcpXD0K4kYcXS2B7qYDU0/+T+gNaThf/fkO0ZjDud7nRK
HIxa3Gr4jWrTVbpilQy/TFf2jH1xsvoV9PdxDctdfh9BQYKN7lnWVo6uKqyTIrgjNLUDxhOCLUX+
h5F8DbAf9dxzYrlPWIslXyNI7PJr8HVIoZvOoHXG91y8AuEySFdNOlQTNYs2HznuqgczlmYvQyHj
L6Sb9ILjljTAwP/WTaLbHfKtsu9E5zw8Z8TtbVK4xAklcHiWYU2RqaxhZxctGRmrP2nYJdQVnyN2
6vp3k7eDVPaVP7ybPmyP/CGwtkgPDAXQ4LiWr5N+ZsynSXYINnOXN6liG1hFb+TiWpu4PBqAi7TB
EC50SKYsZWJgrepIB1P4+2T85Vzm45sAQMd8rRmXSXGEP3NeJ68s8qZy02jblJDnBYXoDpV8ak1n
/sOlmU1ErRw5CZK8q8Wt6Z+pAVSFCYGGxMTK9FVqvLPVj0y8pnnvwptZHgd9U5deypVoqB81UKsG
h4dRTsiYZbUPk03WUJz9cc8P64N1oG8mZrmKFjT468ClMbRwdQtamYEp5LZaz4TaMPSXpw5IUtqW
wRXCMzRZ/D2yV9lcdAUl0Mqwg+poXQXDgcMtTGD7rLzcuj7898MRfI3vQfYWT8cw+6mG09Ika0EE
p3qAl0lqZ/EgbDxhBRzmN4sLRosje+ny2ZJ3NOuGN0yblt6mpsjghaYY8YqQJTv0qbM8JmGn4spv
nvAxSUkprD/lCDrLU5Xdqvca6/E121l1pqKEbovW8MoU6ZTBZkg+ZpZyObXSSL+Hja6d2WIWugsv
WUm2yZuerpdnzsIiMm+IWexQJP8Qsea0yYO73v9r+V25N2ziDhYQINS5REu070+LPw7QnunDQ0y2
HWsZDEw+O5xDWigzH7L4Tcveq6sCu88WivOWzRya7e3yNgvyvt7178In1ZxQslY6Kw1NpuLBnqYk
e20BD/CwwJqGDHlxbTbbOb2H0oteQZo2crSfikPeXeAtsbp94DNoS/V3p/2YCkAJu5JlgQF7cRTc
Vrkuf7HI/iCeX3wzQnE3rAP74okVqHIdxTMcc54IkMtSZQkt5KtLjE8DQk/bfnINjsY+s7bBvA7Z
/3zh5IF8A54BrSrpPh3qqcmOuFgy8aaq57h8ACgXBszS8YLYMBLO0wQe503ZofSgU/lOYV4XCKlK
PgDrdOVYkuQpvaT85R8LkIP6mobGWoIZ2cyfMftYqX4zk6dgnY3Wk6dj3e9FlBx0yAMcn2i0My1Y
jkoaHuPyd1Lx7ineFaCStPmukHJaoLUE0emr3ta5sT65pWAqPvna9WC/zHjpCYei9VQRExI4I3gb
vUEI1giXDDGhvIVXRlnd1Vx62fjZxJsMKEHAMif/8vE6KhHmdMzBxq5bTZy4TT9eua75YcvNWa91
tzceDDvof8mZ75l8CuLrxPNSHrV2ExbX0pzdJFgb1iOZz/B9WslJ5I2OzLpfT9G6hCKZ/JsSDLq6
w4K6aCHGQSwD/GMWvZpuxdKM+HNT+Kr546R6mdkn5GTWkfuiOmfhtw7DaoyPOQCNEbw1MNxV44dk
8EI466z2QvYodCpicxTlW+R8jaws0dfZTfVsMD/BN9YPzn2yXu4Efd5mYENzp7EZ/Z6Vf772EflP
vXtY+raSN2363QZ0R7ux/J67T0GA/MtFHv6HZRNmH4qfmn8PEZwv6EAiPZdRXlHvQbWrgztQMy6r
e+ZD11xoql9QwFYmtkkG+/JS5OLhts2GyBnHO7h8ke3xS5sqzw8KDHVYz/PeRJT+UyXlW3Sodkal
JurQNlBW93S6PriHkS2Ui79lp9CNtIPWQ5yeuoiDWXyoIdtQ5qrvIcTPpXxsre7Sljs5hG2Tvgkc
V0i7NvLHjhCmGnbmv4TYT92XV1rOucFVwvdnOw54PfnxQnAcNHCltZyu9cqJEDq/93DwqzXiKEaO
5X2b1E+5vGfNqch/LZLfOya3LLmL4ktDz+drV160EdKPHPAL57c2uST3eL4aI1c4OOdmnArUO064
zDxQGOC4BaD5/PWlzDYEmATaOnVv/IHNzFoVeBPiYhl7qvToFqBIhDPdP2F20RacjfAWiSgJt2gg
SFa8hs536iMQEVjMIgGgxKcuKfIGjCc8o1xVCVDzWram4iSpuolpo2AYwwvAEFOubu1T5u1apx0f
EBRizDEdJYVaw+caCZl7LSexEE+iBYTHrNkAmSbTs6bsNcFJ9bfLyL0MCVwTvIjc+QA5+LDBhERs
tPKll1VtZ2Ed+5a9fAAZVFRn3TwspPDpEVubfrpDVV4p5XmeKBpQfLfMBVnm5bErGW5pHrKlJYCb
UHZnnauqkL+V5AfY3pD3VX7MtE2I0FGUe2e5G3qZ7LRwO0m3EbzBdBcrvmcurVP9IH7iVGfLzQ3q
rmvR1JYocjIOOh2aoW/0aVvqj75mf8TjT7Kr0r4rOiLJdVqeTPlveRKG8kYSYB581F+RjuPbwBUt
HBkJqVSCtGXvIz8TYQ84+f43Rsi8rpNfrIShtyWDwYOIJWVTo3lN0o85P/DcCJMlQJINwGqAYHkw
ho9KXYfTms4CxzxB96ThZNYndI+w+IwVuje2+3AVk1ONyLddj8Ju2k0CbIYSdybE6KT6OWp05euV
4PA1jA/s4mfIl7n4EVhXv76zZHB0mMv4g+FacDSPVuM23aE1frPoY3yrqgtCfHPaaCsEivzfEojG
Vd2Pj9wGCBMBYCHiNB6dkiXTkYnIsj6z9j5Obz4tXDzCOaB5zZmdvWozUNiX7x1y4YLtFYYI2/Pb
MJBmtldDexfNvRr9FfZ3PjD4TsALIyrlYyVutUWvdwwZ5GsztyUG6ZRxxwjOvu6Z+34qeH/e6/lL
UF6d/gcr3+93sv+tlKhCCOqStKc83/T+fdnn+P4H8LCis3mDkuIW96jfxaPTVr8lGiMo7tygtQpJ
wDy2FtR6SpW6LPMenVk73M1+Rqu57mjg/b0fX2HcLTsfI1mTojW5ugffTcRSRX0bs0cV/SmshuH+
W7whiyfWzBYkqTnmDN91KGPRod2gmNm1dOiQbUtX3OvKyE3XKnceWbhQkJXZ1YHNxLmmtfrMy9dS
XPX2C5ev1XAlnwx+PWQDxMNdI9M3BuhVb6YGEk2wbQxvtqNZggKdCJQFfLcN/7ddc0ckfwYS1rm1
HDNgStY35ngO5d/KWMkda5+j1bM4+JpDuilK15QVTk+cTeC/JPwTtBKPK5y4LABLZULp/Qj8Ky3D
bLLHQDGFHBd3fTbTBdns5V8dvlnDkd+bFR/AMnjifVzXzphEu0Xx0iMSzTgcHU4twS5p9wlsusQ8
UhMJ7kIGpLEw+JGh9xQ6pas8NUYD8OaNyVZgJak4LQRPJNdsPgkjRsdoKM+OTUS08FVA3SFd8A9L
MSMGtAM2FRXIJvMNfwyfbVavLT52KW4fOYZBO0m6qoydqv8pVN/1zDV5IDt0HXcHPMAc7u9ozYWi
/TfLgH9pmMfk8SnpLwtB229bWyy3lf7eSzO4bWir4zP1n1PPDP9nCR9C+pFXrhZBu9iMIu5zHi3z
BuFrA3lpIg2RmCLo55AxkG9wBJ5fFF3tHyxAduZEViP26hYZ1YT6C/vqDZQktX6qBDTD3tOmj2Uu
RJlo1edl7qzq7+YvoYJoQFozXKG6OCu4mWLUw0KiuEnVPq3/af4JLKrAFSg/q8vVvdy15sDl1jiV
cWP9JlU3ExKvi4gV+AGgyjBTMMkfGf9AKejX0lhBS0fjucj5IC21CpS//scXv0xrHyoSIrfvXD/x
ZJhhImotCmBnof+A+sUzbmePEUZayG2wOBrIO0xOHBQs8jOL1qpyLrujH/AToab6xTNCQ5/3BTYA
tOMitxhpPjKmanGBdHY6qPpOkfdmDaTuQYpT4cuidAdJVLK7Hj2UgdFO/2FDhW3Evwd8VOPD6r8i
7XeooP1pvx09Fm4w9kQ4Nu28o9kCM7I3bUwk/yTopKxbXRBKmitsg3oo7Jq4Or63XeWUYGwGOx2/
72Ak35EztcZh6tes6SWkevDPuvmkhze+UxKmnZrWKLZyp2mP6aSsqldOxRrjgEfXr6vpnw4jJgVl
rbpLzdTfQb2TTBax6Vednf3sApjZ0+SFHQM1VKhhhL+GwWA9X5ZdWPzWCn9K9TUH25gLEQtGyj0I
TUK7MaVuDMoaS9zSSWjnvHxBxVHVRjuQAEn3DcHGb/RBCaQS8d70LFbKzSC8pJANMvNDjoPHclHF
BYXxpRdOVyIcyCUw98mNqdRpRQeSkiYMs7d0w2ADro4XVyht6KeWb6NUrn3YUNsDxg9mp4ULS3R3
zcI5bg/8IC/yvdx0hvQzpZDgO48pBDZe9qRtmreRkVZdA3Bb2r6l+Y4uBnq9WTtaNHwVWnF9wGx3
RXNmG9UecEXnd0EVY8M/pbFTFy8TJgx/OknFZXnfU3w6suqt4ssvBnxuOASlz7vk8eUH9+VeXvgm
7K7kabt8+Z3/bHBBiwom2XAAocAEAWTH2ssiI3vI12gA6tDtcFXr1kucD0p5q4S3AruZbufnL4qC
onhy9I7ZJ8bFtB6FI1pAmGVoF8hp25IW1y+Q077wRmDYgwAKmLmoXlDQKuUFOZ6jpful6wo7zcZK
EoSBNRanc8ZTbCFhD/UiTeKDFxjdDCzp4V2i9tPyZKMGuitGFvC4sCnV2cuTxlObjIXsstSD0MoO
KMfLR0FYnzhyK69qroJlytI7khsPCJMAxkpB3/tgqBY90+ha5EgoW+BvtiDszFhDChLM6Ju8Njw5
2JfamxjDe/iqas+n2WlBQNFjrXLAesyY7TbEHW55bUAUBWP7aaIGWhKqpWs1H7FsUjV6ij51FlJq
KvMdwYKuzM5OPWC7PvaghqkY11Qsjbf8FSii6+xSq7sZTNcSuf30H0YH2EoGB7c3723yF3AtsDrQ
LkF6aVUwVziqaJlC47NCoq8gSLGm74UWNXQu1Zn5eV0IO5+Wl3eyDM5ztomm+2jdJ2iJIUlpFvPA
JaEEIFeFmPc3E7FhaPtJeq9r7Kjrn+KlVA+thBoCkqaPNPnQA7U53cbLqQIWE008IRJOeZw746UO
2Q75+x7MrAchzg0DYkoHVnZJ/U8N2HEgQtkANTV2qQYpdUfOuYWwOP+3JMfzb5J/X4rp8os6X2JT
s9AhEk+a2dJZQIYwo2BXZey4qaWcbLXA1ehLBpEXivM3IugZ9FC2c9ybnMY248uUvKvSeWLLvMhJ
QvOvxRtBCC9cOHM4bgLlUxJQttafjb9WFqur+38B8hjgiMM9WvQErPtNOBIgW7YGJX4BwOqoXrW2
vC5TjybdnbRjyGa/lp8c4k1lnTr9o4acMWE6Gwewxzkik8kvGU+cuMiFawAj4U/Q6eG/w/yLBUSj
bugeBJ+VEsUlFbfNuG/4JSTCOdToq1ogO2OvBAxdtT0wSgz0C8BPqn6thh9Ospg6yKplwU7/W609
OuOq+bknYs2CraxdqzSjcwoMPDioCTHxQdjFrs7I2DscGwM7F9gqcHQxCnBCtydX2XBr8gjy1hus
Zx0zJDTayuK2azaGxpNMPmkio3kzh5dCOwYZyyjeDoWOBv9SxyibnwBCtsk3mMQlFoW/PlmGUb71
v7SFS7lvwZZ5nDE0P2gvoiGAl7wE+MVGwCf0nQ3yBLsTsm0J899Ej6IUbLYxTU/ZEAwuY1BWrAAp
oSZ+UAOxWn/HikUGML/gTTc747rHEYlDzkp/dvIFc9snE/M9I7KEiXW8hB3SGgrd0ezeWz4qZqlU
o1SSGKEtV5sEVwIAbCrBtjjFcXnIZ7gmP3LowicX6lOMIkTg5kzHm4bYoSzq1c+/urmwmOVnvVIU
IH3xPlnHBGVacg8hXpmwN/Rut1RrOV5zHa1UyRYQlaBQt/4UrIawuqRZD6Z8bfm/hfhY0CGpJvAe
RwyrkN1O5SbgtxNJwOZSiJEoFQejBwS8DrnIWnM9ySDRmEP+y41X1rvNOvCU/LKUgjA84udYkwas
WuuelHVMLMKrHDlieFogNjQWCz8GZuRGUoilMd0o88AdQ/5ocvppXxkfDRCwHmNck+4sONpm/m7l
MBL48qE0+bcQJvKi+siPsnnVi22R3uQ6tzvplhgGi2v4J5DmB6XcY+hpMwiFZzK74Jxv5PbAR2JS
cTv5mFECG/pJOf1T0i8fW43fiitt+R5owm3EbFP5IUk8zAzjFUeiRS/OS91oi7tVHZYHWyae8eJ9
W66AtLtm4rWVT2U9OIY5b8Oy2Bqz6CazhXVIzdkr1gN31+pvTgzXzzEBqFSaJhiBC+lU/f0fS+e1
2zqWRNEvIsAcXhUoKidblv1CODLnzK+fdW7PwwCDRve9tkSeU7Vr71XTenRjPKAkSOffGheZZWyb
4BloLzWG56TtsCO/y9oHprN/Hx26Eo5XR4ZZOm3p27TisyKcAsFCQpmOACnHaEuj9Ta114iQEaBb
y2RLDa9e+dr1vxIGoUmjXGrdonywgHSdIL6RJYGdxbj0XJbyYjRvOrpG6ZwHhIzqLQ7+8o5zHx8J
Z3Q2PnJe9hQW5lgTEp2xuiseC2cr+7Vodkp8Dfs/jVR8EbQwJSD3KO2q9WJajX6Jl0mLNii0C3Uy
oS+C7GYOqbUHOOpuOpPpyJmWFZu8O/TgqukjuB8lG4reinENknizBv6hLLq/qnFN2YNoZtPMdcsw
fq3yHzN8CdLnRFJhRj/qhxex5zycrpQPzq8if8jTqcanUL7CB8It6NnAXf/0YBM9O/v6Q6RHuwfW
FVIPYY9TM92K5AqYUu/GVcc0NMJf3jeyW5loCosfg+rOJJGSP7gAFGmH3Mdh4TKMI5a7t1cVoDFe
YtrNZN4B1CjkD8c++/E9bc4ag3diy4Rd6M5kjFh33ycZr26MeKvWW42RPy55jKqJvrX41TtisM74
NFQSCYzAxOM12cZOh21m2gH/Lo4L0fG21KS5sEIaeCbYIDrJmKnhWZ3R4Ab/pWYKXb7r0lFoVo6J
D0p0CxdSbItyPrOYAiumsAtJqhuEMGGghl7FCWb5H7K5wtW+SETcA5MGbYZFcWWSSa85AtP4px6v
oiAeMwTEukd6SEgBvzOLdX7L5etswsZZl1RMM06Gk4P1wdwHzNcq/aeaL1b+yAk/VjLAc176nhMw
p+oh4o1ASk2+tIGoQtE6qqSZbHwXfC2wpLHJ0J2oGVLSHudkre4s0lFMFrofu3ln6O8QfF9Q5SH/
N2W//LQ5c46AqliUfpi+0GwtneK3fquJJujaYsKuZobMB6tsNTFME02k2fyF/MZzwwxIcqDVb2FQ
EYHDG8Pl2o0XYqHpTetIdODuxBsI7ZaCEx6DxUDYeK8Z34pDsK8Il2HGNnfcM0G8ddTHvGLBU3Xx
CR0JpNlUfVflt5p5oXa3+UlK5FvyjX597LUj0UBuN94VrKAYf9RySyMYZ17bfM/EKHuGt7AAtW+H
NLJZfwzssog8o/Bsdro2Ol3QIse06ybbfMRYNCH0/DvNRlSRsWjWEmG9aMcoLhlxW3YUQ8pLZbNE
4hKs1RFpxJXrTwXAS9r8G6Qaxc5csXqeScFaX5WQiGp0av7YNRwy9AN2fi0h5hHWWQA1w3pDkUM6
GV11pCbZGtiqsmInEwlOjk1zSZTdMByAAcNLeoWMc/Sj68ixWpVLi4bFpkB3SBFSyhcKdteOQBhD
dAW9+zA37ji8EuNfpEzzw5YsLmMIN8Kcry+tzE3Z+eoHv846dMPgXTRCdEFx7mkbY61Lrh8fGsnV
gOTadNPgStwQAQ/JiIGo3DF55NhiWlbY6yJ8f6jIz/QndHtt9KjKtyx9ohvm0OVpdpU1F59J3hdV
Rqn5VSpmTSa1C6S9noGo8C8PFBdp/f0Kc1/N12inA33YZz98ZtqfA9JtWqvnKQDU5Undb8MQLzY+
+E3WwKVWB8bidzu4Ib6sQuup2h4od5ika/kNFcOQvDr8g3WzHNRkUd1Dvo8q2sghHOW/uP+RMdOj
AWXavTIvHYU3nwgLCLbjLdPXHGqIRu4oe0XryfUVbBx0zZcJ8UPUio56hM+7TJo7phHuRpPcFdxc
+dXQLoh/MTUQnly4vMCT5RAHUfj5mdODr3Xzm+4VZSoc1ylyWXQK/lpGtLM08qUQJMPTkE7PrHN7
5xHGjzD8a827NNxy/zDJlIZnOP5uZexL9dBlxC8pv2Ag1UjvJh1nx0xHYr6jr0vlEBFN5V4bPGna
lMnF1M+qfBsaqEGXMvzTnAPiVlHtBOj4q6o2YLsI1nmUsStmtGq8tTNO7nJr2bd2bkiVG0s/PU39
DbqIbb+xW1SD8sfAk7ESEcv5UZovzujhbjOMFwORyyj3xvA5IdxX6sXKduIXpx4b8quw8kHwLfVT
rSEq3BSO5zH8URmlsoAjddZ+CSeBucSSZLiNy7V72PmL1H7263qdIZkm/YSTkpAYnbbOcxoBbE1m
sHD6cR6Bjq/Aw7Q828GiGzZOcmRGvSKLiA9phK69EhVjQmOG3DKUiBTnMfXwSPGUG9FFqPEzcACK
Py08qd1E7KpeR8Tk9b2qnp2IRMBOAxGDwtnewMci8t5j1IlZfeFzWEnMo6nwf+f2nEY/KpinXvpz
eg+jtPBE5wg29vDjZyjMxseI3I8XUB+hzXBR+MaH078rR0NfOLhmHPCCRxlaK5YW6SPJxVuynHmr
qTZXyHJYGVZhsRaj+45MFxaqWPpLqQ7QZpeW81OsGxYydDp05mMpS6J2wVGqcmAILJ47hZ8FY1ac
7SwmgcKXvGr2E4kkUt6i92lyB8kNitcYGnr8PYD/cTSPdOKakBwE0l9cGo1begVWMeOJdoUvrHGo
TcNjzmyMcgeuWVMfMaLywozAN3QsUdzgpnzi/8HUGCoqsm3svPvlZzz/xPMv79/KafYB0qfaeUi9
S4U72S2JgVECkCMV0PbUE5onr1D6IRvHnmg5XTHzugRI76bS0mVIdR0IM6niL+GvYEncqulLVXNk
Fvie03PUbQvjUAFgYY/UrF358ZSjhUUez0HkXGUm6srAGhsmvyUDGpQIs9qrTCa40NhEgYL30JlU
GfGnY38NPWUz4ZliDRM3s2ESLOb+iBWzN97zlqtafkCLWsSKp0WhuLsUdTOwiZU7F5E132Cf17eV
F28Ys7dHS6svjfLK48JkP9Z2wsRvOKeLUl5K+SynHwyRMJ9LHNlWsh+Q72vpb5KpfiSikVwsCj7j
yn6xpC1sTxLRhI33g2bjjO4xGH/rxm5IrmOxrJOVrmF8Jmg1Fp/pMaVu9pctWIf0Jo6AKX7r/WNj
Pp16aziEIVe6sgZggybO75bXl+rF1n8QOBKOno6nCHcLjtKlke5oFUQCbcOI23nnX99EUAJ7fLxF
eqxUDQbONiFvUPAYIQjA6ZZStMoZWq+RbawtjX7hYjrO/vTiov75HLXOHqvkxL4WRlyaQp/kXJPo
t0n3Gns1iw0TlqB4ZBj855EDvaI6RvHFmsp+gQBF2/r2GTfkNbFmkr26cYbkE27izUyGvsX6hjkd
k8mKEUOsMuRWezeoES3lW07Rp404zQYXIKSCBscnGtDb36T+gbGCm/AFb+RK0z6cjntB5ZpcNMbX
EPEFZ6jFkisqjCk5MHBadT8y1kAhY0zfbIledj5xbaaXlLMJHzna/opMeuJSA21a/bdFBhCaJ9cH
CfSGgTgwUaaYONBD1bP917r/dPKfBF3eQB9dp9PMOYDXmaW/dJ5BuZ2Gv06Hj44LAMZLcgXPFVJR
UFj0uBlm3MGkenSg+HKLFhnUm0HdRuAt7Wuifin2xczIFYPTt2sUYJ9VVRHqtXIK5Den/uvsRedN
3jAegOsk8maYj/2qZ3pxk8VXS03XAzSQc08mgJyzg4E8+QphP1Q2LD/R/qIfhmpidKP755liMb1P
xDICZAXbtft12r6JnEuQ4fAP0AeOIz81ytAsYYQ7DStGRs22t/Zpta/iWxw8+4EZgbnWQIzxWfvB
oR0wp4Rr9G9iLmsKf6qPGAwjJ9Wwr81/sRCfg4kBGPL9PWfajG2Ka4DPHO/I0dkOHka9NF5LfHr+
JeFZl4/x8EYTaBdryQTAgSqI5lJMdBrp1jJd3FSYqlEtNAUsOVeh1D1Q1pdm5bXrikjjnjlfTzA5
oR0CNdxidghqTrBCWYVXjPFdu0+ZjrKmiBshlPfjdBEWx5g7LmylVZL9MYYP2x3ce4gX6KpFvlUx
OHcQXOh1I4eIDUjMHCs6bpra2suW14zuGOfCnwxUrZ23jb0xA3YKZctIOnKlpNmbGt0Q4LHF012S
VsyodxZRdbdbDIQwlhuN796jwU7HZxadS+nWhe99eop5N5r5gMLReIPXsDOIe6dIVzi9+uqoLvG0
55tc+7VpZYr2sx2YR9b7FB4RVXzjsQR4bTZHq+OXq1xf2nN2MyLn2Uw3juw+gR4vJER5nkl09kUY
bEOg+8p6GB4DctfQY9cIzoJloZknxwQLt0vg5QHSnPxsZanvKTNEgxNwhD1QcFGXi7d2+lCbp+46
G4xSwrQCmx+hE48VEnms7Cdj19f4F81sbfDXE6dlrow2eq3psucqIHzpBcMO+cOSTmSNEbl45CBV
xA0ocexU7aF+kMECdFi3uInZY3hqOpBYHFyb+cFdJIofE3W6wKQo1+zp7X8pvEgpF2/xlv+qXoU/
ZW6wR5CJKwYyIjUO1p92lRki5PgjQkwg/7Pj1F+i7i3tv2EGEh4IkBB5z/BVNrK/kNqPuH0dZ41P
/Oi3O+r4+gove+CyY7dfTdlQMvxPFn+hhhuPY3GjbgLU25EeLMjeAs4bCjcs7lAqXtkUuyywRvaX
3CS3KnlRsyhQwOiJ4jtFI5zTmPyi/Wjp04cX0QEP/UWzLgQCxZKXcKMbv226S9FWFDoK0VdnRKAY
poEa8ScGuNhacv8RKpwQ8y7kjCNb1H5UxHC1zUhAnruXXyNEnsy8qV+PKr8cDVcBov4Slut5XAdi
yr3gDVyz+SwS0w/9znoP4fHo0++qoigPTzzmg0I124+LsRmXDtvd8MfIAGR/ZMOjd5pqOrVh1Tke
ZcLYvJKc5HjmBcBEBr9uFUnLsGROztdIjLLsqk1qH/gT8Q4pACkRsuxPuz06urAx+atJu9DhyEwQ
yVxRawhRMAgPDg+BKA2hOq7qmksC/EiEjNsXNziCEEhOWXcfP9p0w6+vxzeKBrXZ8j5XxbtEc9nX
X1V8EPMpNlfykowLCoMs3PN8id5a7U6JaSEW8XH5v9EXu02EBUuauD7K66jHbDkJlxKG8O5iD39E
FCRMGvG0CZPNa8BuZY7AuflQ4QgBIu2o72383hRNjfnXa/kitUAe0AuJFADFLjvL6vym2hxAIISb
6F0YuD7NKFvC1c6cc5js7Ox9pOpuyhhvA1nA9E2oDjnDYj4JIyaMGqy0CiTe0DFD/JZ5HLi4qjvi
MUn+NHpjvc5icFhHziqNnrsmIm2lvNfcXk1OGxJcdQOYE6SqgHC5KDnFCAwLpF7uYmLBao+scour
V1V9laqDYu9nPJeauqKsytKPnIp75unPjFvJEKjI35k3m6YnOxTO8irldqIQxWRQfjDhN7adp3Re
4eyRxXIsUmip/Y9WIR0YLBJiNjYrKCmizA7LU1TSAig6YeCaaCxtefcwVx1rFm2emSrp1iwBWczm
e2Z/luNHzuBswSyiQT+eVlZu4QlhSqzxnXB6ZkfTJIs0HMUpz5EnwsIF19A0scRwRw0DJom9Pqob
j5wpO86cRv8ltCkyM6Oqr+prNP522CR5XUEeReWdM3qpNRZZNoe66kZMg+BfNv+JtwQXaWL/GvbA
9c9lxcNtQ/3BL11TsQ+kzJfJsA/rPXXC1GJT6hHv0LME7HUSXL21v5Ko3RDGU+UquvRE57wDbhWh
xgeYCMopWQcCi4ybg/zHkn8sFBLxpfYPfkQqRv+LW5k5zdTuPhuyh5sR0wmyit8hoHixuZd5ICau
NCwVGiknzWH4V195k6OLgQlc2VIvDwQHcUeBlzcPRcTM5ybqnBhF50UYPfW3EXZek3u2vtPpX3Hx
Y+oEsBevsLMYG8SjCpMnxcoYbLriAky+Vdw5+o4ckn0cNNUJH4pM9Aijdl5sZnvPWHPoWWAnSl1h
fAslTzRl1F4oCIQRaY33LA1MpjPSP1OufMOooJNXSrd6b54FQBINO7m6DJ2nVBOcAMsg43I0RsyQ
Y8hzwboAmcf/ElsvHYS56CdUvnwberobuw2geqb9K6FoqNGpG59SgEpLDYKteWAu/s5RKmzJPKlE
I8URJ1nrh8mOgZZ/JKB10SNmRYSJ6hYad9M8628y6QBF22dApGJoQGV5C3k24yNJ7koixrJt671T
sd676NbZtLH1VRVfzGiPngg7eTG41hJ5iZ+L6et9zO8xv7Uayks2cg1WttJjAS7dRsHJRDBbflI8
Gtg3LLezXmIgOsgEJgokfAfKD6g4rauaNyn7mw0672wN5QUoxULj6B6LDSNPgS+I/mWTZ7Krh2Ha
OrOG6QnMyLVj4kZzgYq97rtdLNYvmJzRF1u6yObTZ/DvnBkKsDDFGXcDx9kkLxnRt9nJlJnJz3vO
t8DA7CaLMGNM5/1vFmGxNvbTYa9WMKBzg6EpN35z0rlZadoE1XCllCcpRqZQsnWmAypCyiPCjDOE
R+O1diQvHVgUNB9iTNwRFxxot3BBnxyEt7YhGs0mA1U96MWZVgusHRepiof3LOMOyreACcQjpjPb
Z1RZ9hywRresrXWMTsNqWCkmR8gQYKdv2DMcb43vyfDdEjpHjBYSg1dLGUxkN1kIvZy/Q32XkfhC
jJU3MF+BRA2T/PC4y+U5cM6J/9qEX0XfsJjNPek9WQEEKuOSo7IkJcsQ+Fm6mf+N3w1hN3Vv4EZt
2AHQ0LNWOMDp7on3VdrB4EsjTVtuyBJNG2zb3fglDtaWtQ5hdc4lUh/srMgpEQusa2x3OZC5NaEK
lNVPoj0q4scPc3irLHzbQDe0+d1nZGbkP5rFbFqdVye1VRbW9CEa1dIy3Fq9OvIOfcPaJFvmHe1S
d0vHXlKXGuN2HN8Fti1N6BGxlNsuPQCmJ164x5A/fDKWmUnrpvDXaqkbQkqQqHVVLxzWOTBvM1hW
1G55+6FaFmAxfkWfw9cd5BWpwJEqiN5+NDNsJYC9211OY8LKD/5Q7u5XHjfmSwLnpQ3vhvIEzsNb
x25U+j5hRetuKNcLmjwOCAOKF79KQ4XRoq9avAo2kJrx458imt1jiWVcXxkI8OloWjttesdlWtlb
kv6GdQ+ybDEFyH6iJ8w+g+hbE8pu8AixQHaNQyaf8Xd2zrprVy4a9gkUECzEH03OhciB3rwkE+4x
asGpBdYS4V55OvrdonEyrRfh83Wysy6/D/CP2IZZQS4FM6y4Wn9kDZ2kbJgbReZ3ypk2RTrz5VdA
unhZsq3WU3pXb+YPgXodWn8TsSGI3noI2IuNP5oFZkuhJaGgSJRrivzkPRQ1GQIGvg/uJ8BgrB0r
CaGyaHPJVg9IdR+l+gddxK8PTcMWTt+b88+MgZOh9fw3yBhIh1jaWVZzQyOjWOxEjnTbszewYPfO
h4rVIDK+zfjDr67ThIuX8qqjTpY3vYOcwk428jdvEf1iNUAaXjD47FagQ5nezBwJeniqTL768m0q
Pku2vsX4ENW2PCv9YxDzEU+cjgrznXDADmv9IaOwlRE3SLRovhJy/T64WD9t15PKYgLSSD0n674f
8PNTa53eLD9daRg9+Le4UTDDXpVyX8vLEi3GCjzpx6+oYNhL5q+QY8ZNUW9zifXTwXceO9TEmKQw
9Hdes3IQRo9iDObASWjLS6H/KiMb1dgppvebkB7dn5k6Vi+JvVEven9t9XORS4vvAhhVtxU5JhW2
t/OGaLdoijNvuaVezboHmYeGcjfL3Sjh+1q1zS7rPitwbVlW8D0BD8c3yVK5QoTJ17KwxO6N7pXA
h8gw796YrYsMv06meVxgAWSUHOgfTCbA7ToifLVj6Krz/Zfjd4Uj2Je+ldwTAjDif5jcJ1fbBFRY
L6zxEuPrOPyNhkvq7PvNEJPvNCsCNnRCi95aow81iTdyysYmpf4mUq6qc9HzEy2Phr0FAzOIBVwf
Oo9vZPtc2ihdWB0xzDMKglFtwwjk0PVngQOj4o7OKmAvtmcm+DzIRWGjST76BfiRLyQ9v1pVk0ue
BybQRTNpXOvfXHsWLfqu3LmTFK0jEn4Y2kBEUJxRcPC9dyTPaoEOL+8SXYcs7zVVIbHPTl3nIbfQ
/ffSFyo8EJmouQXFN9sp+av4CJcWqTSYn6hq7YkpEX/mo8x+MMBhMWDrkgRL6hzgZOBhovZt7rTg
YgDttxcxPw0QTsbo4KTf5fzyf70vJHYtdgnHG2CFUvJlatuA/VEll4LyTqkcb6eNNZ1QTMWO9nkT
mpsmveS6s9SMA2y5bkbjorTahHSnStO6Tj+szBSWhXoh3obonSGICW+QmBz1GZ/5Ba99IfnUjfiv
op0tpF9u5m5o+PZeJPsgpSdoF0w9RdiZ7LW+r5S7ivl0Riqsy3YdYwhSeUKCdQw9iGeXFqzjHfg3
IRxcsT7KXpWAqyTMqCXpzLYSDdKSJpoaiLFBLKzn0jewXAzxdEBMgzNsepZNtZ+c0isA/hRGSMKg
c7gLHx96jppALaHl4DwWAayGGRYVMG4KjQswvmaLKyWExvab6BtKDFd4n1jYOXGnQ4Li8xV1JVoL
a9dWUrWiXF0XxV7o0mypRF5K/S+14oX/Hec36LhMhSBppPwgVfZUqleFvq5hgcAsImFc3CmoLSau
OenBg8ofbJ9aiNVa8VEQziwPTHTH4tdoCHJumJo0/uz62Ucik2Wk6WNKZ/FGa7NgZ7IszCRaDAyq
HwEe4iZVgGG1BTevScOKfUXl4vlnwETNDN9owjnLOSUgco2WvFR1ajE27STMdALnsyy+I4rIZt+a
x2wDwCvfsh7P7S1AfBsxi0OKYX8zI2XmzjQFE/CenCcUq6DiimSOIW0ybTu3R1Lv5ISZr5VH8Flk
QMxinQvUM0iEg2RitXG7CojBLiXvIRu3kAQQtFMMpc6yHx0a3VsFNYOBKVJaY23hUBHKXzfTvruT
G7Vpw1LrArZ94Xd71CWDEJLNWePF2Lak32ZovLBMluwZQ9fBUU5Gg6hDceNg6dSXyHzmqb1V+QJj
BuU8nMiFm6486DIygbHReQIs3E+q/YiIqjgMnm+c3UmULTSL88R7nZdjfwtDUMxfNjTtvFFXrPRa
VyqnHesOZJMD5jk1HrpTZLMVWyVcT1K8+JbtszywHhyb9yqxnzXFcNfxjGkH6HNuhXZHeejmLGtd
8166TveIyzsrKSDhtcsSouccM4eBdeOV+XFwJPyjqJzAuSqORnDOW0d+nf+5uMSNojtnRkWTj42I
Q1VMxjGWWoKcqu4DErEsbGc13TUCkWrXpHGJTpMEkY917GmyxQP2k9ACSlBn6rM5PpscstyTubYU
Y8jW/3KN1TYIkMhTUfAcypP6GZYeuA3w7VwD9CIFaDy3kUKEsANBnoXf79+xCXxF84WR4cTgvOFo
dCKmdc11Ks928jrYP3H/Pcizx3IAirUyxeZl3YyAc0ABy3SSuw1dduZTmLM+RCcRgGXlvwum5/vz
uR2lFQ8EhIG40QRVc9XGytq3Q5JF186l2vMvOMFTDcmamp7Bg9r/ZuBdwvyriN4lIHD1JxIp5DiD
9cUlasLVWvxM9gmiWqj8Gexwde6xPK+i8cOAfd4eJefP6I6quVPJBPgPR7tr0h8P6pzf4gTTz9Ym
dXtW1TVBQo18uLqyhmCrpRQBuBBZprsCOBLlZ816DxTecFxE8rST1rFbxRsaSXGhiq6Onxw/2Fry
7zPGjaYnk4Vf3xDj9vYpS64ISajSjtm+ilKjJMB7z9KVsG+pjIzQn5l6kC2MPiA19uU4cPwyFsKg
xKYJprxb7HTRsnhXGUl2IatBFzYTkxogw4fMAvtho4GGzKIfRSOIrtzMumNgRgpqehmZEs2b0as2
mDNKjwfR3A7M9aP4VQhnE8VoxNjTor2WZ2y0OpSy1i2xBoPybVPEjoji0mxR3l9hPC8j5TTIiFCI
jM4I4eBucRMUPCop2TluScw0lOWUW2g9znbyOKNFD6TlLsloAdZsUEqoXssdd0IfeYj0yfzWNMAk
j7l2TbN7B0sgOpC+kSrX4HFnnLN2NnTlojUCZk8l0ZT3jI6Z5T4E5z71PMGr55W02woPJTOgFRAK
7Ooj/E2auiZ+Be4yFn8jqohFnyGSKq2K2petbPbnKLx/Bl4/bdvss8mr2ccG9qe1ObuZm/jtV9Z8
9+YtXAbeOP+EITtUSB8ka8f4zHDR1i//OHd7/IGduIAoO+2Nn1J77DExsPgBIfI3pFez2XXZnRqa
Klv3kvIZjjdlLnjzdhUPX9wflOA5h0f7qTtbeQ4PplqvnYmVWG8NjFsxoGaSzEErcIlyg5vSPEkO
xlpBcuNDHgT4SRg4mWmxQYoyEjJn8JmxvazOqG86k+qcb4cVejEDitBlWmuwThMtO6G0ALUHVYD0
P1mYfrr0uPgLJmJl7aEYGaqrM9/Jupqd2QWLFVE+G+8VLmi35isrq4tBQAtaunXo8J+rfKIZTbzc
v8hgESIcflN7xO+67GlH/YvoXqAjC3uz3W/EtKVmKWRt8Bxy/9dKiUw0LBJM+A1OXYeZbCLxYoJ7
Qg6cXT4qWAR6s9VZUVj81DrYDAnjFdfXzCOhWbyXoc6WdMn7RuFGZl6DgPwPk6NbX8JH17KAAz8J
OnTS3hOKpcDQFnT5IFaXjUZAOCBEBBekGzFg0IawLKHt3zUcQ+NVAxgesNhjGB81+P6SRPBWexSA
x+K7oaLDTRe1vCr04CWlQvIxgwzE40vdiYe7fszs2aHOQafWONOd2NPr9dhedDGIEAWi/X7hL9Mg
Ku57hrjqu8NLRmJO8cTgIOECA/9oGw8WQjJv3jPPo686Vjbr5lcVvFChXPg6XS1NnTa9pPqe4YPM
ZouXoHz/d/jIE27PQ8CT5AjCA+0z3xR4wVR31RgRFMDisPVvNYl8N5f3uG47+Zp328ly/Ra2pFf5
/HEreACoTFq6861kY5Snkl5k1GTczy7y6wwvKz/0fJ4hWUDiITTdykr+TqEKwvCC8H0Ulg1FAOpD
Ay+f/+KkJ2s87uTBBbwrcC+YM3FohCV7It8CKhj/Wk+sWfUyrCiVN7+iz7A/aVyhvnMe0cjF4bnj
1WuSL2v4juJVT3CrQXZ4qcOjbN6a8j2v8EttBORwcKnWOmZPVTOA4gNJVm0K24VXVZWYzl3fPyKG
DMmHJrLWEZNmwreazCH3Z4y3eQC3ITHU+9IYfigEQ7eJtRUzbRcEajquGrWmZEC8Do9T82IT1oCl
zsZTn8cEMEMKRWIX8CDqx4ZrcA2nM/xEHEoZBLCCg8gQNn0OPZ1xrkDclDtCMlH70iinSX9Y0CrI
9uEOTfxNwAvbI+Vti3I3j7s8euhT6pn6R6G+8nSqCvEqnJyig52xClXc7RapFCg14+yBvQVXcmb2
xG0qWq6ZLMywZGvIYlK/aoVcl9uVV4etzZF6H5VPFa9Jw7sddavZjJaO/T5RCCYsTfJ8f9eGR01/
V4Ir+FfZ35X6MTV3cXo0o4djvWBg62BUvM/KFjNyGN4TdHzFugS8AdqOx7p07iGySoAoanwzK5rq
o9QeDEpneBKyvyXMXM3s0JoUNw+wHukTkiiuS+lpszp1JJ3oInTpMI9qlt2udBqiFLuMrj1G6TLP
W0l/qphhUpQrWUKlTd/H4lHSbRV7oGlJJ+qLPgzWjJ+X9euIXVgefvhApY4tEvscO5IMvL5mF4Qd
QQIrXkL5j33dIBwbc9eHnl+tC30JqXoHFjLF3Vfg4DTliw/ktt0K45dvnqPhNGM0MTZ58Tkp68l+
KXQq8RWXLBMuu93ZykG+A8JUm3ctelGL1xkUFwMWaRPp6xT2MH7ZNX8BxW4XACl/R4eaUxb4df6m
4LvOUJIn7PlO/+WHvAnrOWVBx7sNlsBcyZk7mIQS+DmrnmwfKAcUrni4hfVlJDuFU7PHSUMbCWzY
nA4jS6trkCMIq1JHkJ7AVXwBbxB0I1natWM9lZSS6xgmJLbISBQwNGyii8Gnrv7F/KwDATzZ+kJq
YUWOK9750oLhd0lxKCE2rm1tm8mvLIqc2gvg58Y4ImPN5oUdiiiwZKlg3f8zbod/6cDLPAOD/Sym
n5SGz8xYlSHfsM/ipemOud8uV430BJRESiQvbjKck+zRWT8zT4FEBZ8JC+Pwij8hiqh0lB2LkhP1
ISx1NmjVV/5K9nDCWGYox0yAIT0QlrJfg1hf+cNZjC0yLVvG6q/YExIrjyl8wUutBdhzoQAce+Vc
p8giR73dSS2VttDqip+McAuFvml5HA5ipNVFADtfHZiofNTK/MzahdMMLApiQMP5HYZcBg7Srn3w
2z17aPi29G4jmnr15RRmMAKg/fMnJtqBNwckig+r8Sw4VyCxWjFpSKtFg0CWNsay5VqJjRMKzwj0
SBnes9hYpAKMEfxx/cH5GWN2k2QP0J/BHLGj4WSm11R+6jOQr/El3kn8csOuYIMtQ+yaJe0Hyquw
ukxoWS1NbmH+OBRXQ3D69+Ag/bV7JUDI55Vn3eVLihV99H9zfq0BhL0YcLfSg8F9hWfarrC20JGj
s/bqYlR6hAbgFffMrcdjlbNNyqWL47jqKK3+yXzdqkP3yIDhAcIFtrNPmG4wq/fLLUMPdqPO5aUe
8PNzE+K9TtIPsl9Zihl7w84dXxdfVhUcdBgQEdlvcd4FjJL49FTzrCieSsdGTprQSQ3TgIPjqMq/
QggGDFfHT80+cbY1QERh/DofKlHKpniGEvI7kPbxO9UJGgJ+C70audrZ6/3T5idTnmI0aYmz0ziH
1tKgrzb3GdUa8edmN6icdyJxeeIxmZMt0yUONiAiVDRsy0XMmUBpss8GkyKM4QeBNmCfCkQnmyPH
Qa3Od4q85wMvxgf707AChXzqzxgvPNX9UR8+53Gv1KxrXFMA2jJCHOseGPXVA3/28FcN0Ew3iDx+
hXuRAdkuoWAY9wZQ7cM84lOgfEbaRChxMBl61jbklevvRfprKPexX8M9cX5RXq3ityrOSXQbzf3U
bdr2gNN+wDPY4AGTjqP+4iCDsiCuedF5Lcjkxn+KjABYIDs1jzm/+9/GsLIjJu0HO7ygmPS5l1LT
dIgmEZuCim/W2DKmTumjmAPpOpZEuNIMNno4VjgbwQ5k25ilg2noqhmezF3M9hLl2k7IRe6cbwgd
dBIWHMiBWKa01xxzeHPvk0sUv09YR5oEwWHuF7VxaiVMQS85tgeAfgUDyrvY9YLMI7W3atoLWDtF
z8iCoh1TP8ta2TVT8XMU3Hz50VZfjXaL1B8pgpWO0b7cJ3RfLn9lGF8k8np1v557L9C9yuK1TaDF
H/0cbMtrWuGYJKaJZt1veSFhhjEBB1kMvnZqniMFfQ2UpduQziAeHyxb8YOYfbirwVjY8q0Hk8Nh
NKHOnPwSIvLWZFc338+4aMlMuGKzb+uPXs5iRyQiRpCIMIR31YPPlgf5GEV4R1lTYnmW+j/2zqu5
cWRN03+lo68XPfAJbMw5F6KnvKOqdIOQKAnee/z6fbKmZw7FUog7O7fb0V3RFZSYQCKR+ZnXPETK
k8v2j9SshBtuNKp69cBL069GzDTqDzMqlhX9Entc0+dIYR32iAOtde9hyBetiufOKu4VxHouRfg+
gYfriuUwsgxmRTEj/oNLVCQbdl/bffXoTEaPTrLEqMUut9jWLxvO4hAVAXQYgdsCBsN6IwxfStRu
IO735WXYrkybbPECMqqd3g11CktLQvWWWbAsyM4FcfL42KT7XucgFhZZk5SGotdPtBVhQU71Nb8U
3b0Ng72uXhVj4QwSpwnYpULzwu5ubB0kTXRVmiwtB74nxKgLDXGAGMVluI9Qq5Ge4qXzwMJ3QOrN
DTqapA8mvg4dAEmoIMi6yK5jeq0oER6MFwMdkhaucNg9Nlz+ZMHjnKNb1T1GMUaolAJrJPomsepQ
0C5X3bBFjMuPlrG4a10iH+ILDWYJLMAODbEAMCakFusS+d5UrAyUH7ruQjEeivY1tRAMfezrrTIm
ZOc/aBhGsGM4n5IrgLCNcWmBrxF32BDQIOnZO1EeT0OWGjHJOUYu5riviguHCnPFZK364dyYLovh
elT2inT1fk2cJfV7POgndW1GL2B1hIqwCTRuNFyv3XGVsz9mkAwMCNzurqzvx/Mw+9FTtKBGrVJ9
Z0HZzQeakDbCmtWCAxT8BhWjBCX58YlBqXwghBuqpI79h5P/gE7aUgELXj2Xhb5NEMgwQXotC5tv
QkeDwDK6wj9T0O2I+msx3A7lY97vMt6YukDZaHxVBCqM8O+TcJ8WCxRrBc8s2HrNWtEpzYi9Y99Z
lBXBkZMyAJ/BXrYgkZ3rwd3UvlgIt2jaA44HjTjPp3PX2JpZPQMnq9bzGeAhrGRUwPey5IvAvOVc
I1zDasiAXGD00gCSuCoQ6vUp1xUkeLa569X7KdtjtyejnN5YKxxOUlYwgpZD/7qiLcot0X7P/Icx
frTFq3xlqcVGT5JHjf3jrCRfoVlErd2q7irrXNNvMf6a5B4BR0bkyzD82QK1SjnhW7L/JKAuGv6U
USisA5JfNM78FsTFh0eajcqFdtX5T+n4ntjRvA8psgwOpnvXFi9xvhgQ1EpSRMBvCguJYqe6H8c7
nF1TDDziV54AetoYOfT0aQYSK1hxoELQDAW5aa8ShLb5LV5s4Pq0a9FpKBzMdDc9tsYEpLH/6gLF
IxoF7s5yJSHioVQ6+jDCo+x5z6Rj6kb0TJcj5Z5ai76zJS0lXmrvFmXetGa328TuY4nSFioy+luV
7QraFAI4rfpA3lggAklnPd+wwAvziatPwnNc0HlPy+EaHekG4qH/M8UCzENFmS72g+vDfIclcGvA
Nkf8VnZRon3dvzONbX8jnPMwfVTdFUVRok0nvEv1G6bKUS4pkAY+wh6XmYuq9SV0TGWZl7cltV6v
P2+Va6p6I9Unp1pknbdU6jskfltyq/yKrRhjbOrAgIWrWrZbIDvLheNDC2QPMN7YBsmwfWxSw3lt
IZpanrV6cd6lLxMlSShJ/nrqkVe4CK2dRjmlpcHQI84DJ05wgqGadhXESAr8UOxt6ucUQ0hgEPU1
6DTQGFpwR2i0Ks1j351PqynaMnQyPMroixtEg0JqndDSKxHa3+jmTYVZcveujReesivE9ehe1MWF
3d3SREAUNR5vQv3dihvewNuqvovqO13dFdlN0s9j6lQZkMY574g/4BHxoXk7O33oOe6ClTKtEZmv
iqc87ki7aGv5iPdCImnoARqPTn43OjcFFf8ovdWpQYLjNV8DtJ8mONSU5dHZf+6mTTwBWlqT/cDb
ydX7qLySnrwWTnMTdTWiKtDMqCxroJc79EbXrXi0wPEyy2ynSbpVhxtdu8Lgx48eTW9auUWx1OMI
M93rHui6QQUtIlJgDH4mQFGsL6k+6hxF4Ta3XpJUzLzeudLrgcxwqyGObWys8tlAwt41lY1oqcyL
25LedwFZjtOPzAusC1a97CR0efuPTrlDuMsMrkdgJtB8F2V1X/TJXGkcGt/thjKr3b0h3gf4Ku6W
LbXxBvGvVYzgklI1QJjehuKtMNCFWDbGeQKDbhyhYn2YAAEy/x1UvuJBvX/uip9tQx2YW6cke03g
btHVAikXr9zgh4o+n051mGByMWXLKrpoUNxyeLWRGRU2ifWtT1Y6zmhQDOgkmxtVI7mIqcZ6t2hq
GvEVNIC6ukjEq2lhlQKOMbmYik1vX5WUolX9R4x8CNp7KHYai8R6zWq6WFQXAUO5aNwSzsc/h2Sn
CVTU4bqZRPkj3ne0TbSIkiwweu0u6H/2+todyIUe45fcAaTVsOsEiEXVe6slaFFeJkjHJpgSIQWB
+nN8iQEzORXgnWXIJVsV53wF8Gdfo7saQR66YAMqClB/YC7ZZOrpyi9vc0SSFIuUSHlO42eQZiQq
BRULIHtUYVycB+jNQbADlVBGC5X+kVombF3bHlevft0Yy7HdFv1LKWs3DVi89g6RQ8PtKDJfcPZ5
FK4T4rfWePEog03UbWZNTwOeNCqIdyOcDO/cSddVu8ZdhUORQ5XzK8gAaBggPHSWofZkjQSK8V2L
4gznFq1lX72SJMUMqAi9Wl4ynRI7luhLKdDNuSn3Vx/MvsTZp9YmwJmCAMLYkiPf9fZOsiLUNVph
6NzQD+XO/OHWHrZF+ZQTmCgdIJ/hVUJronqJmSLVf44GD1x7TxHfBiDeBZLo+6RImQxlH3kfgnJW
Dv7oMu9+TJCkFKqpLduRN9yb+k6I+1ylmsHcaVRk2ABxHi0BytFSMq/wKpYyAR7DCrcBnAMIWaok
YQqQ/KgVfOE2UfqUTk80q6+mdO1bBanoz8a8JaYCNV1z9k7T0mS3D1CvoPwTuBiFvkzVdWhvWUwS
bK75sLhtjl1czxwFz3HgpxX+4ixao5FCGiUlt4/ef65CSrcA9FPqyu7SxQAAT6dHMGvR+GMYtiRu
jnmt9Lf9+FaVL2747pGDlDbeBWKbFdA77nM+xz+kcxF4VnlyAFflKWZjULFqwnO/uVK1F8pgsiaG
9fSZtsnl554xd00fm7MYkNuTUmnAfsg1A0Q6FIpF9EToWEU//vzj3/757/+2H/63/57f5Mno51n9
z3/n7/u8GLn4oDn66z8fEBLI01+/818/8/k3/nkZ7qu8zj+ab39q9Z5fvaTv9fEPyav5r29m9L+v
bv7SvHz6yyJrwma8bd+r8e69bpPm11VwH/In/28//OP917c8jMX7P/7c523WyG/zwzz78++PNm//
+FOzjV8T9R/zJL//7w/lDfzjz8uXpHn57effX+qGXzX/soTtGK5pClWHpGb++Uf//vcnmmOYlqs7
mqtrhiP+/CPLqyb4x5+G/Zfq6IbqCl13VdVwtT//qPP210fWX45q65arWZYuDLo7f/7nfX96fv96
nn9kLcb0iAHUfLFh/flH8R/PWd4Y36+62FfYJgUFYak0EPl8/3IXZj4/rv0vtfdTElYChiAnkCw7
vKoBhFDqtvuFNZVXJmDhwdlHjr4pYoA9wVMS7HUpAA/1uXAXKlw8tQW0ESINAyGnJ/gs1XJWqbsk
j88nJ9jk6Jya28Gj14jaMLCE20lHA7l9KfpzYANZ+yLSD7XZejeZcmONwLS3yYMPbt3DjIAro++O
yESKjYl6F6XXk3c95hT/ZAFhGRk6tFrg4+cQQuwRI19SfMemhfg4wMMB0yQherAH3WFpg/wZO4Xo
wcAdEvYBegp2CBsYlJFOKZHykxGB0sb+Gux5zllo3BQk8wOoD6cEdBvF836Atcn0BAoxDGDmkRR2
7GBGxfU2SzHdVLgFyeTx15VlII6ZLkMFZFz6w4lfZ6UKmJd5tkFU5fBO0e8hz1Rko2pWjfCsC/Qs
fmWydDaiuadrmFdFcwczuxDeudrfO0k0t7juwetRF0bPJw82aQIInJO+C+OVhrhYiq6uXwYLg8yr
9oC3Qf4ySXO8aZMhTtlBeigAercBIFBk02IfmGOHNXS4b8sLn02xbVa0j22gfxoqKj00QQN1dIWk
Aim+EdgnIEPD5SJ87IjoPMjrVKwdsryAe2/76MmKZ0WJKAV5JgI+zmM77nQQ7Vd++JyrwNheBLgW
E2G3EKkcQ+g0mndVMcx15axvkMnTdxbqYrm245oyA2ZJbtA53smrDC2snJQSCTIp9b5XTCyryIi8
fFiWGkoE/N4EhgGpSRDf2iodwAZHz6yqiuoTckHzEHgyoRn0JXRz3JuKQrA5IAbRIPjAgyrJhzva
wGyiiFNbtorggg8/Yt+VNSVc0nIgsaXymoISpFmIlsVMiQi3Q5OnR1YyoYdJBYXLSngsdQvBKIYh
aKOYg5fl4AJ/cSmlRhSiRT8v0rWZA0monvN6Vzd7DUEwKV1WEfBULK/eNyBz4tzDMKo6zOECnGUq
6lQ5mJbgDn0sJVfnSvdzaOhvR8qyqJ0zXf0J+FCTR8LE4mHlgmSF5US1u2bV+lRTQSM2nKi+vSsi
faa6WEbxJFqoSRnWqmqxR+axpMstdcNiB+7gLkZKSmAzWLEGklQ5E5iSIR1HUrDqjGFeEv46hTGj
gzBvOm6SI38EeqYTFsQhSBgL+pU2zPNymMs561kr8u8hnb7M2BdcrD2NqP2qFyXp8IArWYKgvU7r
d4REVQ583tP8kWtF3NhkxK1CHgC3FicePyQKuQyi/cEm/vdmebg5Crbm3/dGS9V13RCqqQq5dx7s
jYZwdDdo4IYiIlTn1Xy6dgvS6sSAHcKS83CZs3apNBRCagOz4fMm0XnVFDQLya/hCE3DcuSJd6q2
6cdVhJ03m0mx7JDIbUk1iwYfMErnVk1DFXycg/oZkdaIi2ollz+ei0Cp3AxX4nEvX7Jh+PUO1Pmt
Sv+J4pdLm3wkDDbpG6fBPuEFctSdSa1ORzmQJ1/CntPbnTfW6BNCzVb3ZvQzXXqMBtm/ROO0r/ZV
eVsPhK7R3oMJkjPX4YgUH1E+/Ig6uEuBq1jD6vvZ1b48eQ5m1/48u60Y05jqrjQAeYzpAcYQQAxQ
uLyjIkLtlGixKT8ME2LB1ahw9JjAJaoLCw+176+EI/P352wauu1YwtRNDtzPV5J1iuL0dcxzhsiE
yIR2YbDaR5RMYedImvqyLCmqbsEO4qTl0ZKvb2rEyCipRRbgRDCCKxuUabuq1XMlmye0OovbOAfm
cVaV+8I6L5UNtWIlpJ22iimaq/a6UCk2t9ff34o8rY9Oc1fVVdarvBtHl3d6uGIjw1FVB/JFai4r
97VtknmrgqAQ2N9Us+/Hcr8cy7CFoTNrmnv0/CotcYNAKjX1JtpxRKTzhFS0XVlU4F5r/+zEaIb8
vk/3phEIqTaxkmqblqbLt/Xg3npHHRTdA5Up95sp0jfC47WC1xcXtJ6Rrsk1pKOHva6UPwCqu5wZ
veKCbN31PQBv31/kwDZJGq+0DsZkLKlcwbmutZdylwdUSEk23mGAPBuU4tWHF5Su3TB4jIxolfGS
92HzZqFz7QUPODFuJmDuWq2jQYpNcUqjlqtIkuimdnqgguXazPZisObGuKwcNgs8jwCwqi/l5C/K
FkAtwHXyZQ5XGUYogtJQRPUd4636nH85Xi9pWSz6EbgFSGP68QMRgUkOI/BylflG1fpL6n5Gd+ch
alMrP1NTw3xMwWudOKfcRxOWVsmaLRSCFyvVG+apQIqTQAbksTx5Qy5bHg+64CzruBVPSqYqZ/Ju
/f5Bj2Gm7lTqlzlcjdgkHeI8YcuTUYPK7yjy5agAhVuUvdnoK6/aom8dzWPwR1FgI/j21AE9sqmu
ND1twGClc/iZVMkbOs2m8oZz71Nd3jQwc2kdRBEyAqJbFBwSPnEPEnYVxI0RGHeLjFYXS/nAdzO+
UQpKKJTQ9YYQBqSxFj/L+5IHSpo/TVD0RYmzzlnpEEEiyNUipTRoPx0b4wmuueTMG+mTyYCtKxGA
uG5HNLwCsTCBLjfONvYJgHO+LAKlbykzcaZgqi6PyRZwf4mBgBGmT1ZZoXLXX+ZAGCn+qka4CWoH
KIcCSwTGHPq0mU+D89noAKTlEuimEZQEi9wnWATQhC0ozpomNN4Bb94az+S8TxCJ6CD7A3wWUN3b
1YTGtPCBalPR5tA0db6dXqRjh6scdkeKueo8tC9/ncsLR6rRxS91QNWDANazdxqg2CJ/b7kLj2jT
hh1Y52t5XBs9uGLCoyKOoSBVaN0qc3kiWemempI6JbuJlqKGPuCINrBHSaS4LTGrbAmEdKCaZuQ/
xJlBqHjeOdE88vG+KrCI1nQM4VkQym6ktp3Vd502XBRxMO+s7rLxiQ2gyXb1vndedaJrjSZXbV0I
52J00LUjrHVejb7FcJf2HII4jAB7zWLh51zc0G3ddJnXSJ0J2sFEs7QNch9nHJ+jTPDL9VbuA10P
6RspIsXUV23UrG0MdAyILYQiRDcuGB75VoY1qpwo/RYceVQTWQFnRb5WDI5m6MTwwzgOC3hObaCT
EOibwL1BuXIm9wtRYh8PIR6fA3latZaGNC2wZ3dd9eU6TauZ0fi/4tuK5TLKqHp4SJtXmUSI0viV
Y1RlvxD6PgbmIa8ii6hsdEhIK4s48hdGetvWexlE9eaGVqbDMCZReOAGcxRqzwIRLAIFfP30HEOT
lkGxbaOkgCBEk9JEerAH9MFxygmKfVY/FXGx1nu4s4D/wLtELjy7RtvYCMHUEdEA99OBmod0XbuL
ToMsCUc70OJ5jep5VXvr0rp3gDyF7S4tr5YRZUH5qcws6gCkfgKNF9AEqKXERruI5zVQP/uVWLAa
ZOrgcoq6LDTTJoB1COZqhS4aIqNElrZylodvaHEstB8u7bMGUcMB2Uo2afEq59woSpKsfZWx7xNn
IgUOH58gO67WMqNqteRaCPI5aCYqSj9madGlh5YWr1qq16VPd7clY9FaukH1dVz5WGHKRfDstc95
iK6SLFXx1lfPiDPMuiqHP5OueawoZuzaCDuMjzCjS0+5ybITXIHGecE1qIDXE29uUaFrWL5BNcEC
XxeE9Hh9arMILLn8b6ALpaArNBiXNPeSPNgmUzszhnBWUhgv6InB81h4ek/YY810kBtaA8sVgo6v
rmvttsRuLKAG9+C250nwak4Iiq087xnSVghDx39oiIjls+6zcGXfJ7TsWvPjPy82h1DoNnca/n0U
kUsIzaFQlk4u0QacJfqqTPDU7lFmGMaVWYKahTFBJb8y0BsB2VZaKHPJQ1cFivShxhe+hiAnhK+y
vOwSkH2o1FULn26WLp5wLK+0iGorFbHavsyC146pDR+d9oGd1Qev0+rxksLECmHr8D2wECePz1X/
oTcRZanPFfZNr6DRCzbZeBiiF4XtmRPA4/UhWW0uYg0xCFy9K2tCq/0iSx5KJBIa7DEwMFl7EJO1
LSqzTX5NxYy7kEGQfGRTu6NFmVMyFMnchH7ahRhlOiDIZ6PKVOAt1L+4VoJAF6qP+tJCxSBGNDD2
QSFQRo4UbQtvxhXVRkNOXqcsrPglbqDon0060iBEfZoKVatdNqU9C4EQubRxqjZYyHpHqcBpsLiD
EjkrPNxiSuea2wEVY0WFChQFXiS2Pw3RSBcJEy15Lgj8G7hVdbDtg3VO1TpCzrwFSMOBIFDy0aSa
IU+kmMfak+9RRMevsZILSKGxiTqqgIfIJpml54NSs8HQ1gT058NuQMnTm54s/SHTwf1y/7wHZvdT
6I8jNLUE8h/MehtwSwi/3uxQ8YxmcYdFBQIeNmwUV8cYG+duRPIoHOM/aSF/O+qEB6i+xvVics1b
IwN8OlCXYZNMaR6kTxVCLAMYMd32F57C6YBjcgm8p0fPTSBzFBA3mnCBBTVxm3BSoE4KFE0OXJGK
loE1C9J6k+IWaQC9RsuwHT5aaiAqtV/QIQHBC52a0Gc/rOMPCcLK14bxoIBEaVu42MpDX4Fl1j8M
QL0ZxVtDqiWMKN7psJusD7lQdPYmzfsY+ge62LMU2MMI71DUKxU339z+mAw85ZiSgn2uGmh98P82
+I01rhWgpj5sFaHymsg7fM5g9pmuiSpJP9NGyEjaczYiN+ezJiokwQiOUkDMEaUGU+PHcLJE7Wiu
0hysQsrd9KmGKcQivTuz0CnKPMikiHFW9Lt0vVigYPnr5xPKNQpzFIE4Bc9vC8RSaQD7YzpvaIvF
BcsuoOuftLwA2LtEUEljHEA7LjRGmBgB/pDdTmF3CHqLtOt5pKcE1AwHOL4ZXEWCIZ4UO0JVqJLb
O9bMJinhQPM9JXeXP+aCSgsdQPZ069SsW8KaxDSC10wlCDNpVFf+nVljNGRnz+PERg/ascIMtvwY
rR7ALKUxigdRisK1qbMFyJ6jfoHKdpIAEiLbN5xhSYwyIEaj1PEioa42Gco6q/tFD/pUwec3jRGq
A0mswfgMol3nj8swWk4xTKbKxxpWfQ57/KatfhGNEfAzSp4WeCfisRq/FEirDsdZ51Nxor4Xmrs6
jVDsIhKlbFgDaVCJ85r81qfn6Jnaqi+gS4pgKQPPuOYoHgZ8mTnd4nCZcpobwBASZUKtmDgDcG2v
vVQWr3xLOK4WWPcY8sg+6x1EffsHBCVZDrSDrR69OFmDHJotMBQaGVRAiNJCVC8yzFLxNi9RUI4j
1E21eV+eG6zpsd9H8jzd4EGAsPxbDVNCoBLr9qjIUvepbZUe7W6aYJikAUBWyLjxdPY2iX3tQzyl
SiiDLFwB1g12kG6d0LeornoDa7emlKzFnYEsbBtAscjCu1/Z3f9vLJxoLFB+P0iDf2ss3HcvyetL
9XbYW/j1K//RWzCMv8iDXRw/aBRotpDF+797C+pfNBb411BNR3UtPvi7teCof1EWsFyHspZpq64s
hvzdWhDmXwb9CNPhGzXXMjT9v9NasPXP+bqpaZYmVM2keeKYNDhkreIgX69SfGkaVSlg8OjqWhM0
K81Iw2BMdSsSKg1Kkp2ZxFRKPoqbIqWgHEIpxgJv1IZNUXjtMg2xSum11kfdodTtmxxdwGU2AFdy
cHXamqnqXk5VUUIrRxhf7zNKypZSlhxermiv7TYC5xW2Zob5ax1LpmOti91UMyFnamECzvc6gGx5
tlfL2gGCrdjjTTwUyHt3noPKgF2Lhc5NYDelI2bb15U+E6paP/YT/mLgXVvwK0PbOrQJIw1xqtqI
m6VXyjATZFflA59yBp2tPA06W10qSJlvWxstR0vxgRxZ6WWgVMh5whwJaOzbiTOLNfDMWhKgZz2k
083B+vmipnlU6uKhCNVyHJcKik0fQqOvdfhQFMAngJI6yIg1G2DXKc57Fk8wICG+0n4VNGmQhOyC
XDtRLTJ/G1k3HPRxbLRdDF2u2M8j961L1pV69tKcLO1aw93g1qP4cDEUSUX2ZmuXcTbSes30zpu7
7kSyqXkx6tBD3+DS6HnWPQkDdsK+Pf7Uy9J7HnozXjVl3b5ZfVPYc2F49ROZrbPGNwaOuduo1CDG
qImKxegikl1EHll3EsREOHXf5zWUVYiqo2u2jwFWLudVYtuXQvHIO3PFqEBnGkTS1oTbk+M1MAB6
u/aTuTPFOVGUEgKa17AYLgJTR/UhiS600UcRJHUdiE0oLqYGcoq50vXPBsIN1YmSGO/jp4qYqemW
xoQ6BgmQZqjyLT98mMI27HEMKBuUNJOWSkgNzFDiizjO94ngFGwNh9J43HY7oyl/gH3w3vuxol/g
W83/9FqOKo+eCGsnLHkLtetm7q/rFXzUp345LUwMmq3596v4qBT4243L0uTB1uIaWlcQqaFb5U0d
fbg6pOwNolhMGGGonTmcuLvf1+6nibaPCsS5m7RDoQVQw82YWpaaBcki69v+o/b9+LIx4XemnvMu
CGlO9CBOPWObTvDhrdaZPVYulmhLBGZWNQbQUFP3FOaXya0772+/n1dTfttBjfV4Yn/t6QcTq1l2
VHduhH+3SS+1D5IHW/U6HIkww+vsSUNLCLDEUK+CoV+nOrAqz7TREenuis68qrUW8UIE0ilh0K7i
jx7/ALMbnuxiWHVtBdWhrs87E40DXQV5jxBW6CMJJg2pC1oeQ8AfY2IhYkxgDcaeLqQzlgvb4sRQ
p3jRUbVwHP8xnRJob/b1BAE2KMEGfj8Px72J3+bhaJsURl0nYcesTyFdTixj1FsRXU8T4fWwSqJm
B25nTO1lA98Kz6hGo4J2V7fi4sR1nHoeRzXvWndsjMYSVEFWzrZedWvzeiIxI9efuSfGOvFO2UfN
rjaNB2RiBm2plC4WTM+qmG6p/aJLmp3ot5x6m44aB4rCKadmPSBu4GqORQY7t9RXke3AAuuVfeJZ
HrWZfnuUR5ukatlabXqM5ot7/Gtm9njfK/mJWzo1yNHup6iZhU0Vg0j5UlRJwJfGJ97Nk2vyaNOr
9c6x/chCGwL+JIviMZpGSP0ajsDoeXZGsMr6alWMYt3gDEOKTI6YWis7wl0wxdISXJN+Yh8+8STF
0b5oZAM1s9b2V6OG91wMKenSJ51SN77/s4mzE6OdmGQhX5aDzamhdDkYgcDEAx3J/qJ9q/sT74B8
nb7Z/oT+eYQMDwBEVrifySxgZKEeRcb1/Sv91RC2RShk6a4wDeNoOeZj7ZiKiclp7W+wdHPiy//Z
9x+tRK2N9a7VNDTQ/S1FDy08cf1fPYTD6z9ahQFYoboIWemufWcIipwY3YaozJ+4C7nBHj+Jg2HM
o5UVNLYCJldFlLCEBOQaUKMM+yx1qXEVIRlFdJ+BeBg69XqqtY0J4LChcaRG0KB8FTi8gv3L+CZo
8nUGtRskc/3B+qgGGLEV7m4ibbv5YKKFbUiHPRxF1eF6gOM/VpDvMjSe1HhVx/tiLF7NZprWIZqy
ECx0dd6YOahWZYFk6iaVPiGNp1+kXRwtI4Rkv5+Goxbrr73LtvlWQ9ccEGRHK96yiTyVGtXlZCND
qgYri2BNQfjEbH/5TA+GOVr2fag2rldQK9EnHVCBr3Yrzx18tCTot/63t2Nhy3lyVMcA4SaOTtZs
gJjWNcGwNKofcfgWmxz4jPT9vP1+Q58HkS/hwU6hObnWTnnDDRHgLyJdXFdFaJ4XXf363x3I0g4f
0NHdJF3RGKYATqpCjzXqcxsnAxqM3w/yZQx4OMrR7ehh7FijHAWq+dKegbhB3BKhoWlmL4tVeyr6
+WpXPxxOzu7B7A1ePWV5ySveieGiwifinHgIcW7THyEvRJs6nN6E56onsAu/P7TPc3kUFiSW5taK
3moEVY8NOljGXTfMvp/JU0Mcbb68TdQkfMNHyIt206r8WYvl9yOcfFZH+2/exKMWgGNZKWsaCkv5
rCgpbDSMZPEiP/HifnmYOCb4UYmLsM2jzbiulIQ6rvRFSS8iECkRDZDv70fOyG/78L9GsI724VpY
VaSqLL0pv3VDdOgv1HeUEvzh7ftxvnwyB+Mc7XStn2uTE/HwPQP+OCXwCHxmO22/H+UXRuS729E/
L+3ACwo1CCcOeKsqztoYOFxfmtexrmyStFi6U39vq91tlGpz00nuNe2HUeOFTZc8sX8ohX1N9+Gs
mcRiHKJF2jpY2AoUr7K0XohueMsD4iz6RMmJHeD3pyBseQborm3/Chw+X7YfgoUfNR107Ri6wGvd
/ofXGNESZCq4kbbIt5UR/fx+rn5fW5/HPFrIOnBmCknU6JvA2UTg3eK+PbG4Tg1xtHyj1u7zxm+N
JaV8dSXcVt0omvHy/X38ntdwH65qcZhyzZZ1tEX7XZL1ZsrchSikqdjYiXu7QbX9RFz0q3L2eWl9
Hkfe7MGu2RiOZTaFS/sZrOkmXUTzfAZ/O5llZ/0FwgPLUy//76/M5wHl5wcDkqbleulUBgyfrtkk
Qegh+EvXNZai6d/P4TH2irn7fKAejSUUl056nBh0a0S3gmyyVxxozJOvoqBo9P40m4LgOp5MnEsM
ODzmVAIl8gDFpkWuPExD5c30GFhYRJvNKQc47J2HrMBo0m8cg8eyjPq1EyD2008C/oqZ0BQUIxVV
O6gr5NGi/C0OVR06X47hRhlIVERGh7MN0TDAFjejigwFOhAqXjW9nt1YcWCf2Nu/egthGqkqdXUQ
/c7RJCixIlJHA9OpOtHOyaF56T0FjzSpHuMkXKX+qdf+q6V7OKD8/OAJj6UXZ1aPWItrFNVyGhw6
/VmG+OyEamysoFX9/WP+akUdjnf0yo96QMNKzYxlSdkmTFzg1MpusCiqfz/OVxNpagARaVlolhDy
84P7gi4B9LMH0qIBIHDRf97YUfqjCiA5plNlEkiN/vn3Q3611dCJcC1HGK4sm34esixbJTEC6F6U
7G/NUemRwIMY+/0gcn6Ot4DDQY62ALtpJhohkb4MQLDo8XQxpHi/Z/qid1Isi/Nzf9RPnGin7uto
Tdr1pLXIHKMuhJu4bg5rN1BO7GxfrcLDuzpahS0K+XnoMUQgfWBANPQJrN6aep9Nx/37GfxqBR6O
dbQyTGzgMyfnMSFxLNWSX6b2xAinJuxojXNEjOicpvpy6p5w5Oqjx+/v4Mtz4PAWjg41ffJK3zRY
BHSmLxDKRFdSvUGME8W7ZIs9wYl36csZM/nHpqBAx+9oxkARBEY5oQiqBDUGsA7KNiMKoPFgdMvv
7+yrdWBZQrKFbBuI21GIpuVh4/tqwR6cvaXG0zSA/EWZsL39fpivHtDhMEchmiOChntiGF9g8T56
D1gE3X8/hJyT4/f0cIijzWDI3aKrQJItwwTTRg0zeECPKEr0iuaugGIi+FLAL/1+0K8e1OGgR5tD
JqbanLJSX9rDJfJHF3As9So8Uf2Ri+u3O4PMJauapv5bdWkKGpzubVY3lsibeOsu+iVAcNTe/x/u
5WCYo5eo6/wgKmKGGaqNrqxUc5GWJ4b4ai+1HIuglzWtW6aczsMzwqg7AM8h01Ur76gGJtdJ02Rv
RWPfhUmuribF75d5hWzl97f25SqnW+0apspm7RytcsuvonrQfH0p1KvRJsg3bwayxdKx598P9EWm
KAiqXMvkUKJ9d3wkDW4Ix6yozGVX+VgF9QW+w1CsEdwSW8N2YZmih31JsnJhE3vdjTCbocOVbzmK
jaeu5YvF+elajhYnRbzUMBtHW1omTjqjQIe2MrHqGccOSWfEN5sWb640Qpqg6q0tDLMMEwvY9Apt
SXoiWXKh4t0WjfnJ3EcOfbSkhW0a7DeG67i0rj8vBCQ7J8XWDYBxqJdMEWQGSnbfP4ov7/5fQ7hH
Sa7ja5MOmoH1ZGyxXxbFvnPfvx/ii84aT/tgjKN11fZ6FXVmjkj/2OYoHUwoi+XardZ2yDbhbLFW
vCZHtBiY7gN98eBGszOxwuVwIYKifAlc0aObVXcrrUGo1wxSIPld7WK8UgsEd8C4+padododv9Yp
wMFUZ7qsKhMLLS6GhWYjm2C7enMGXAtpMaVFCwt6LbAzNYQhZzQ/EqLZTZkgS5NPDUY/ZRg8Nyrg
LQRsqPEmtoa8pHAfDTAdJ9bfFy87kyNUQ0BccfTjQ6yonDFzKnRVpsm9amWzz576eFWauM8PRoWe
nj5KJ8WoPhENfP3k/zXw/yHtPHYcR5Y1/EQEmPTcypdRl227IdrSJ719+vtxgHuORAkies5iZhaF
qahMpomM+M3sIEuT0BuDni9vVLvOf4VkkMQL1+bVEKZq2GBruDi16ecnB5nbysiOQKDtOkyfo4de
PmBYsbC4rm2RkxDTmXYSYoRkm6m+YItAFPWBiqpInN4OsTSKWZpR1GM4aIaLU5iDV+ZokvnxQotG
fBxvB7q63U/GMvsiYaBWNiTbbjfV+/Oue6P/+Hw7xNXVdhJidqK0einLqkCR1MvCzWBOnGHD21rY
9PgKKjydjTBv4y1M4JWcw7b+G1SfnTF1q7ZOk1Jjt9GdAo/uJJs4gUMzVsqfulfFhsRXXYi58NH0
2ZljO25uonAK80EM6GN64FGG58QAJHp7Qq+PDXKWC7LHcN15PoXZlZVKvlmftBxmCC8jqYEuUmfe
6Uvp4bUxQW6DAmbbQgX2dr7WPS8SZhNS8izSX7g9jAjm1PHCcXRtPKcxZikojHg1C3TaLtIMR4zC
tPiQDGij6EYOJdeqPiRBsvQuWYo5m0NVK1HMCG1aPfpPqPW5DuVDXaHhVdjvt7/W0gxOO/DktLDQ
oamjwtG57QBk9NJDwFPKo2dCkr4d6dpetid8omob0CrnV7dqO70hXQvUbvvZDp9i9cPt33/trWVD
P3QhIQrHvnj8SIg0fu8RYALHyA2Gue5G/wC6BOucaBv87tyFlXF17nRroldSReCmOp87NRxDrmMC
ZpZ7rKJnU58Mnqp/M2+mRbJj6jy09NlaiONR1GFvsMa7OyPAUX1/e96ufBdH5TTSudzhbs6v21Jj
w0ofNxLNCO8N41HG8eF2hCur+SzC7BRvADs7dW0hB+Zzihv5LrX07LnrCiw2x6OZ2N7CUrhypp8F
nJ3pScAyK2xqc0YZ7RMJ9K4ptkGY37kILuZOfMj0H7eHuDCJc0yYnqtmqAWi30U6tpKpXFsIG94O
cWW1AdEkb+TV7RgQbc9Xm2/GgzF2DKpLH9CcNdUXJHBuh7j2oU5DTKM8OQxGxfMVN53mzQXl5DxZ
v3OzgSCC89HCop6+wCyPPxvMbOs0Spv7vqfpNH49/ZenRshA9xBy7QShwSwI0GxT1OhgFkjhC/fb
7WFenUnDsYBdTGWSeek2c2M3ZvOi+uAj2SEh/m0EZerbQa7OJUhMjRjUh+edBtctOjPzCOIlv9MW
0b0XcAir9puKn/btSFceqY44iTT7ajCcy2bI1X5X2/6DBicwHxGHw06dpfT36etZqPln8yIJyJtQ
RRlv69h/6MFt23q4kMJe/UAnI5qlsNZYO50asZukggW0tYHMiC7N5va0LX2g6ecni93J81ZrM06l
wI37VSUKfZOG+l3m2cah9OyvvYElzO2Q18ZF30kDhG/bhjovJ9BMKC0NQOouDx9NbyMGrKr/OgQn
H5xJ1AtsnffFbFTt0OpaKs0eSYmjGbzj1F16C8f55Vl3HmJ2nCt1ZmaKSyMi0ZtkFcastjAfuoUT
4vIMP48yO8ODUpGxrqNckLnhI+jLle2Xh37QPw1Vvhq9iZwaLKzuK0UY2nIQFGzbMQVVptnIkhY7
ED+nO1ht2w2UpzUc0ZV5VHdyK/fKUrQpyT8/A8+jzUboKVVZyVwnIdIhhPXQf/qkx0WxuZMFTNNE
oMRcOmtDL7/j3Py3K/Es9vy+Cr3MyDvdx3oBFQwUwtxD2qFVoYr6fww0y9AdL6qirCRx9oYDPuhj
dMCw/vZYxMJEznHKgxukuCHbOt4V6b2RiX2ONLrQcIVUkRoVXgOf6tUYm1cdm+rbsa+s0tMVMymD
nR4iuVe7MlVInxsdLyRU7mRgPHolgszNtsrie1pNC8vm8tialqcuKIG5yITNN3jgB5ZHjZqngfjd
AIJDR9KEEpzfV9XC2C5PK8d2xPS2cp0JojX7dFbttWnpc0cX6bjWBnlMtK9qEiwsEDEXHTOETj8Z
Ggj9CPTNnDk1KEWEFDNRLzyMuQmhTkb9mxUqvB9xEqtKB66g0IKt9PJnVaPElbumeI4Gw9m0BVKV
keb74SGxteFJjuqk8uBNvmshuFO31IJ+pbk1ICwe1UJdqThfIKHt4/db2o5E9ZUu82/PHPGNVfNe
EdRUJ8p1HkUdlS6nTHGUy1wov8JKtjnMps+9rsG1hT4RHZTa0o55GjZvRViGycpqQomEZ2E0L6bd
1hsCmEh6FZq6760SW4K2D3HcGm1KyFGio2WeiKpDJUz4H0KgO1s9l/nalolerFQdX7Ygi3x7jYeq
fG6zHAVEqQ3+E7D3AJJQkFi7FIeujzJH3GKwh8GBtgsatnNd/lVZeLEUgQ55cKgw7qlg2x7rIIq+
A9J1P8KNULdmo5cWSp4GEk69YqDElKUWwpgmYJtkUwYVUM7ckID/gzgA4yIr39ZWhqrWzg7JjAZ1
tbqLsErUE/e7DU9V3dmNgaxirqn4Sgymgwp6gmWTalNUi5G+7jObd3pfhYygtSZNsrFBEn/U4vRo
mmN612pet9GBs9ybZWk9166f/swdO8dqCMTvLvNE462NWsOssC6hzKNPYIuvo99247aRWYD0SZNt
jQEHSNUscR3TjO9KiQe37zQ9gmTprzCjldSPHOsJEP3CjKDbFzqOr7rmHeIGMcgI6bDSNbdQozL0
HMZ2XwXaDweB5nVlwzlozGiCV9vxT+Eo+JugXAzVurZL5U4tSmR+bp8xF/sQwIVuwtszLRuIpDa7
JwaS8kJa4bAfR0WJPwxcvys1MRRlHyVR9Od2sH8erWe30nm0eWmqMX2hx55l7FWTLVnXtY5oreLt
bT3Aj6vPvW+NYwxfowSO2DZUfANbMmUo7hIpEcBm4qMPFEwi9M5h5vUbNc+Vn6EeJfU+jpFJCIb4
YNVO/1SrYthTaMcZPCrzNyse2mYd9f2IBAHWQ7dHdTmFhkoLh54Bt/olN2qQMceHZjOFxX0QHf4R
9/nxv4WY5Q7doOuF31sD3Fi0DwOBcSFO1o6zMJKL5Ms4H8lsMbRQnISgbb2Pwo3oHnPl9fYwLnOg
8wDzzMD01HqE/jjsUTjbkdltcfb6Cvxupx6wEft8O5o1T4GmYKZqc8lYliPmfKYx1PKur/xxH2dv
MURNJUbTDwvfwcjvbke6Om+WgIGqO2CN54SWNgmEkeTZsK8075MSoTmxiPacpv585zCYkxDTYE8e
FFqY261ZsgKggCKHmSFs1HdDfR+4hkD6HzZcbSEj00legJ3XIAbwvw1xlvqnqu61UWEiwj+omwZa
rJbEC8CZq/vIpR06vQKnJ8b5EB1/cMHEJ+yjEhFcM1N/ji62hU4IF+pfDIaaF1+MrtJFPxQIX1jV
cvpeRfUztwVqb2MaLCyKi1xqWn4nQaZFc/LFWk2i8IH07T4IRhTNlfZZr+z4HfU9d+Ob3TP3y/Av
xmXQkCejMqZ/Zvu3N4yotsp02KfFszYhWxV94YS4tqdOIsxButKLC8+atFsE1tlZ3nysG/NHQ+kd
PM329ke6thwMAX3cdS2uWXO24nu7042ObtZezZ5T5AM87VNZtQszdjWIZkGQcVxQm/OE10SMzx9z
gmTNa5tEDya6OIX5b85V4yTK7Pg2jTIfsmgayljhgXLsa2t/e7LElC/Pz4fTELNPb1ck9Hi3TMbQ
2JsIbQBJa5boyvc4G9h97r56nhZsQkXFLTmRxoM00e8pXGH8uv2XLMzo/IgvOCDTKJp2sVI++dpD
ie0LtoELD/ir6/C/Mzo/2xWnKDQlYUbL6j6vHiLxEn2r8oVJvToUndcQusWgAebNJsFDQYFsjFBR
dIB3a3QPGITcnq2r4zgJMTskXKNy9CAn/fLG9D5GkDbptQeK1xvEZxcAO9OvulghBhwRqrxIjM5Z
8XZepLJTRrausk7wkFlqK12dLROlUs6fSTlx9qLTUsQV0nYY9mEebmvtdcysY16lCx9+KYp2fqpW
fpXneqsN+6QxkH/q+2+D7djvSdy577c/jbjcU2h0uryESR9cjcN89v7uXK9t6sho90EFPDhIhG8g
j6pZD3qcxt9F0Dc8wzBL0Fd+rqN92Cu1i3jj0KAp5w5C/SMqGykWNE8k6numDRq0y//IYCRLpS2C
JLKp3VsV0rZKo+CK0eIs7grE9PLMzqc0xXgxKkQiC10461BLgkNsB1jNDG6Du6Wj2e57orX2D0tT
xAcjrW08TzKM+4IUyT5U4zMt2zhD50VrK1araJ1no3hybBc9r6xL99okDJa0Y12vIyAXqHW51SYn
B0Hu0kGjahyasrjr9AyUmuP5rsu1YtuPXaUInKc88ZSVkfZUBmH8uyr0+k/n1dBcgjrDvdPLCoHs
sDY912SgOS9e21JWMEfLQOatq+mlxgNKk2NgdsVKutyTq2KImpdsqL+6LjLaZtbjbhsGXpdAQXLR
6jE7aR18v8CgM+rEYy375Mg2Ec9aqCm8yqELRtusNTt1XxQ+HmlVbj66SrU1O9zCnJB3qtWmyhab
NeXg97GJRG5sS4GmYVugvkSQF7UPxbMTe+0nZcBcAo+k4BFh2fh1VNO42foN4F6s9AJYj7U5uUgM
TnIw2iJ+l1kDStvzOkxEgJPjqBVUaXHX+r1AKTenndLGtQmNtuf5cnulXuxs26TpSRsA7XdKN/rs
EInDZCybplF3vWvtwhzZa6yJboe4OKdmIaZteZLMxJTZPGfU1N0Q/8H1nutsnf2qqwVe1kXBy4Y2
oVm2xX/pQc1Pdb5G3aghxd+mf8qruwiHFrFtxB/x2zFfbg/ocs7OQ83OkTx1kraJBDUFZdcGO+qU
t3//5YSd//7Z2YGcSkLP1VB3Vnvsqz+ht2vSvYx+3I5ycRrOJmz25T2Meqs0MNF4niqECEoOOfJq
fbuQylpLH2b2+f0+cOUYThvLQ5XUbYgC9ffHUI3Ja40t9zESKYr1hmfscsReZI9aquwD7Rh2OvTV
jN3pYfzKGaKvK6d5oBUtoTPA8H3OE9xmXWkesxIvdXRG7gojMp8hH6ir0cBT1hxcE8m7Lv4QowD5
OS3kj7yrcKUtB8m12dRHA9eSu2HkSeR7ZIiNL4etj1hKgArZe6JjABaB+aK4V8GbbPxBbshYKUz3
6r2VYQiNeUh5rzUIwpmSZ4AI8tc4ldYjGziTu6pBwM/18USK9fGTbijFR6m3KOlpfnpXpzU2omVt
HP1eST/zZ6rbgYMISfi8fk+DQhwUER70KLNX/ErMnMoiXtj+Fw+N2d6cluLJ3rQcw8/TAu9aJZev
hYp3rPwY2MmfpqrXmqn9ub3kpkTyLI0gGqJNtgvCkGNnfs13tikNtbMHZDk/KtShAwMjSJYErBHe
acm4zeqlzvFl2cAGuQqFl4eNbXLEzZJbJIIGo9CjYZ/X5biy2+5jbXRPZrSr2/Sj7aNxxOPxsc0Q
8I3jI+2xrzmi5LfHfTnL/A06qQ3yUkJD9/Z8lsdaQSO25jlXx9nO0k1Y4NVakd8hlmwo0t4OdmVf
nwWbnU4DPLvAjcphPzibQn5ECAaP4tshrhxQAIIZEEJNjoup+fl4VK2grD09GMZ8Mro29knlPyZi
st4dP90OdeWsPQs1e/70QSiF0fnDXk8R6wnxq26WRIGuTtjJaGYrBN8NJfIdRlMCIA3se8gj2F8c
bo/j6pThXMLpBLxSzGHUSiGCpMbqdV9mcj9EYEj7P23jYRb5+3agqxNmQVr6p35woWemoe3Vayqv
gjD8Y1ceRgrZ5naEa0OxNJD77CyQOepsvlJ3oAnhOP0+jA7V9xCHXwNp23Hxfb0Q55/u2snZZI4J
RkZovex1XdnFebtX84+CfRpgdfpvRgTAHeyrcVk9kkpdBzLSe+xh1K0GvFaY9VPRvIVDvbAMtGn3
zY9ASgWOgbCdrmKNc7514sJ1tSQPur2Nb4RsHpQgw95ubU7cZVwzdKCdNUo+uY60bJqsFYysm98N
blZmiiIkuoneoOH4gjMs2q7cgzL9oeP+eHs+Ls8rk3qAwVmFDhtCcbMvbLYZktLSbfeyMLYABtYZ
BqV18ThE31J/QczkcvdxEyAxogIf4r/zKopInCgzaXFhGlpiMhZji4ZdIySC20NaCjM7R1At92vL
IIyGIqw9WI9FtansemEw02+Zf93Twcwmzond2vDHrKeAIR/jRt92mC0HFlp7SHe7aM9q1riQLF4d
2ARZckwQHFRAzxcU7lhg5EaJ3tOovpvtcz7W2qqxzIUlcbkZ+UwnYWbZIqx3VOcMRiYoAinar954
iqpw3ZkLW/Hy+JreIxhQWYYBBXJeaWDnlCawA7aiQF26CLc6ZdzbS2EpxGwpwEdKU6cK+32Mqzde
uJu0XcLTXJ2tk1HM1kFb9nYRWD6jiD4GCAZHDqqAKDYXCx//Um3pn/zt/6cLnM751y/iyAJUSKAu
FNsoVt6srL6L6vRVydBsDIS1Gjv/TiYWmtvIKlut8iTc+gjA7aj5NaVrY2Fyr4/8v+/J2XJsNLcM
nLyipVDwmkh5quOqpVXo8CwN/aJqOUsmp5P25HqwGs8asDcSuzKIH2Tk3FFSwTzAxeLd+G7G2a+G
9Fr13usgezDr/NvtRXRtnKep7Gycfm7ZY0Qla+erR4y/7fTORRFiCVp5bameRpntusazaa9HGhpk
aMZn60BduI6uHR6nv3/6+ckcIkoUpkMY9Xsp5TPkn5+Fj3xzXi6UD8W03ufn4mmcaTZP4kTk/Z6f
Jz0S7kW9Gd3yd6uW786gb3NFvHWdvzVSvV3FQQbHUVZ0bp10XavJi4lkklP1zv1YqnAgUYMu8dDC
/xjfIlQvFxbv0nTP8lofkevEzWMEo438oR595O+Vt9vr5noIhxyQ1hFp4OzwCdN2FIGDdXlrNo9d
pmwAnyzsjGshKMRxH6BqOxVUzyfbt8qkylun28vM4xHgrvqmWFg3SyFme6+3ZZmlBiEy7rYpZ8nd
vy7Wsr1PRzHbYPBMxqjs3W7v9/26zstVNlhrvw0XJmua7/nKPA0zjfRkZTatCYtQMBLHa99Enx2z
oduWqu6vpCWA5VQPXiYXsoRru+405mzXpXCvlTGfYrbWsdC9z0b41QuX5AuulKDPZ3C26frakF7k
MYMBvXmMaIyHBAx4HYkNFosrw8MGuX7hvf5GG+2oene3F/rSIGd7yVP9rErw/9u3Xr+1AZXqA5Lp
7pK237UwmEXZ1Nj5n405RksN06BJLavbF12xtdUNJAyMZ7/+/VhOg8w2LSpviK8ZBAkkZhtBvHN8
bEvtZmEtXuIFWfMTyVanlqXRoZp9sWbU6yjxDXZuk30DTPU2hNWxcLUdXPePQi3p8Bi/miTbBfkS
VvFyHsm+aWMK17EFPJjZjpa6VEBe2fU+zVIcC7xjk5JIuJG+MMbLe/M8zmxbe40lSpGa9b7zcLf6
HVdPwvmQKn99kE9RQDML2kksitniS5MUQ5quRFbfppty6LKF1tvlA+n8988WRCtVLwz8mgptPG69
0X/Ri6/0T+6jCNZr6y2Fuz5p/x3OLJ2MGp6u00ucvgE+n8mLof1yfy8pq15fAf8J4sxSyT5X8kA2
eP7F8FAqK9i1CfZghb10LizM3fx66mnwdnWk1fsi9B6TFmKcV3xKoJR1Sr923TwEu4c/UOe/lN2X
Vu/wfgBTNw7tLjGcLe9FOmZ7RXNWYaRuMp1CmtAeQuTM9m2dG3hyVEc/d49aDioo6XI82NSHMv3S
dgjfxKG9LtoQ8St5j0oOZiU4d9hJtQlTDGECI76jw7Dx8WAfouKt1YefY4aBUgVRB6Rw5WFJWJhH
e0wOJnQ+rTQPGiZUZpp6j2qK6VQyWdqMXfOA/g/tuOJXgkPk355FUz+R8oGYypl89vMLa/DKNnS9
WuzsyHiwt11aqJiYoRh7O8wlac0+jzPLIpzU6rUmpcnR7uDg3Wf75qv2jt31mkftwX2n4L0Q8DKf
Pw84O4HcTBlRLJ+8wpEPbN+CN0qKH8x1u+8O5vvtWJdLHX0dgRwdzDWsB+bNWdAMWd9kHA9q/ZjE
X7z86P+9IACt49MYs8Si7bKwr4wKiH6zD/sXRy7k1EtjmH5+krgENZeImnEmoPiP28+4qsFdJ0r4
/X+bqtmVFEHo92Sn8sqiY27ej5h7uQulhaWRzA7roRpSwJyixiS2NfbgZTkBsuyH2ajJwt650gyA
f0nfwjVpy1NwmoVSOsMN3YQPT6dmp21xTVnX6apfOyuxVbFEW1rT00c+zy7P483uCbVqEDqO0ahs
gtbeBFK4CC3V2vsglGKnmygDj4iZfs6r0UJi2hmfotB2DgNC6qtKoqMlYu2rBAu/MA/XZvx0Gmb3
iWzQsNMb9jYebtK0wQesE2eptXQl/zwb/PxCSWugwL1kQ3tHfF3W4qF9CNf2Xt/Gb0tKL2JhoueX
ilF5VqDEMZdKqmARWQtLOaitwSPRx8qv7rPwkGLQsykULdlboyw/uYkg/RgTyXfwq401qiXeRyLf
3t4/1/4w6spgSUGCCBoA59tUsXsf3DwrrivDXYxBX0Fd63aIy+zAsU9DzLZog3+ZrWScNEgfYSyJ
SZCLWY7mIiEcLLXTloYz20AO9Z2EppC6c4ydpewXpU+Xfv9sw/RIDyGiM60ZHLjSrbFEUrmSYp9P
1mzpq36IfdMwNHsc4epPAbwE8gsletXwMN7p7ogpVlo7XypXVEc1CP5IOWoLp8Ll93Inc5Gp/g9Q
ATTV+ZJw28qw/BSQjBeNa3zO9AbQtL+yYLTeXhiX2/ws0DxVwPfcAyhakDY6T66gRvVcuLvbIS6/
13mIWZaA1uKIZt3ApW1/Acm8GfAUuR1hYbb+OdJP7jkl0UJH9fRqH+lp9lhpVXhPaYU2vAy/9Yaa
LszZlVIVI+I3GHBjYevPlRvixs7UUsl5qx6te7kL3uzX9of6jG0HohErdWM9wOGqHsLPELiXqXfX
kqDT6Nr52lA8uv4eoIhdvTPujW1/kIfsTlvh3btZWh1XJ/ZkoLOX2GAmShfpfDrhfLecrSXoK2Xr
Rjvc/n5XV8hJmOnnJ9/PNiKQ2YAu9n4rjXWimt0BXzJl6bNdC3OSFl9uqgj4VWm5u6jUwicrNeKj
VfolbktFuM/V0j+oHuAjyntyO9AefdIwuP9NmfhHkurZBrWT8DWjS7vwd03n1XkCcJ7UziY58HM/
pbfc7DMn5bqt9a9K1cTxyjYHZN+LYRPqXfg02rm6EPjKQecC4kOUTPuHmT/HQzlpqwSWyzrWzA00
lkwDdgMPRrhf2yBcSXTdMvObLj7f/tr/cH7mAz4NO1vAsRhroxUZF4TePRejPERfGj5A9RoMxhrn
+Hz8Udly7QVHg+ZOrym7ipauW3w2ii9e8xJhFifl1sThvG69XfglcNxNpf+SAn2E+pfqPrji3bO+
3v6rFydr9pkAvyg+t4LYZcVatG/4XVX+BocYLJl0TCkpUywIQVzbfKfTNNsVWlrabjbKeq/3sFvd
3mw2Qz0661IWysbyxEIWIi7WoYOoKK1t1dJptSJWd74LMa+1wN2wGoqtuoZZvo42/QH3z226x6pz
Iz+QlT1Fe2ShF5KTKSE4Ww+zwNNEnGz/LIjawsmxhvE9ij6DiapBB/D0uc2TGrhr8Skf8MC9/Tkv
zoJZzFmSMqQCv4SaJAJOp1wNVjdCmaz/9mE0CzLLVPJ8MJIeNY99FkPzdOFC7g23LWATaksJ3pQQ
nM8hGkIadSw4r5ZlzxUbojxy9bBB6CeUH4DddvFza3zDtLTX3y3voQkWkJQXaQMVwNNws7VZh5kp
Qn8CJKQYX1Ls2InSDLa1af3tE3YWaLYo8ZXrCxmjpq7ndzWesrIG5mHsby+Gy2fILMpsBZZdo/tu
EpV7Df8N0m9bX5tanGyTSMabQKWYVOq1gfQcEGkeaDszUNt1lUSLmvsXdzt/CCpDPD+R+b5ETZlx
mo+m6yKHsbFXkPhX4X1+SO/kNtwtWWVcPnRnsWarkxaTZYJ8g0Z/12zNXbKL9+pbv1b25R7bpIUH
/OV+sy2w7mgnoSZio7p6vsfHHs1Lz2R9Cgpy43OhLyzIf4r4sw1wFmD2CR3aCFYnBm/nJpB54mpc
+XpTPhpFlD/2cV2t0iIaN1oLcdPVQnuX9569UwvTPeLCiiF0HBqr0ReCx643fFRbQBmhYS6w0i+O
dOd8Fmanjlq4LcJirgSuFOA5nt91+bDug0MQxwuXx7UlDS7HQnB0Yhhc1K+SXsH5fFL+6tbtBqv1
dXiv3qk7HTGIYGH7TH/1bOrPQs0Og7RogjJxDG9naHa49XWacYUDX0GL4SKjL0Bh1ll6VGAMeBn1
bKvMnkiAJ3zV6biPlVop01WAuLdy73ZG8cdGzlN/ajVfP3D6us8QsruXGqlcZH6DTDN2SZWN29Kv
nt0xqD6lEcwGLba+FQbvbkvh8gP+cRc50WHosb6MPbPZubWLkwIap9ln20q5DY3moehH/5BYWC9X
tTsCFvaHO7sNyQ/yLFU/IMuNKXM0SeOB4s/EsRSxKFZmEPj2Psh4yhW1iATO9Bq0a7dJtCcRSgtX
76KaevnFUL82HtCMMteS9xY5d8D9vflFQ1fQOsCa8D5luR3CyS/kU0U5O5cNfpNhFTzVkSM/oDSW
7Yq+HT44fa9CLkghudOa0oY1Lgwo3gZK87NulPh+NJT4IVUzmqf4E62bvjfWfa2Pm3BswSlVMnvP
06a569OadRuNXYsuY+5thR3XbyiCN+06aZLgQxykEQWpJtBfRtQPvyJhrhxL3ULJv4ObP/ku1A9K
mvmfhN/9dhAZeihNrPf2ppmLQ4Bf597TckO5D4ZsyHdVrHTVm1NbfnHXBM3grsaSzbMbUR+87ytH
Jqssib1DHiT9WwEp4WDVaftsmqbx2csVde/XWorB6uR7rcG++CZLLI1X2JlnP0erHD/aQA6qr77p
KpsSJGwSuzibd36IB2qZgS/DPtrBOD6qiz+mb4psshzPHkvPQsFTiHJfe6F4zZ2o+ABzXn1DorDa
jCmO3XlWIDGUZu6TWjoegBvrQO2oejOscThYqbDigxLgvFg1kfzii6YuV1oNKR74j9VhF6DR/voZ
UO37mJtO9B5rpRsfHM9SNiakk12bw1tIkw6DcimL8tWIclXsi9rJrDtMBkHIJ1mj/ACr5b9a7Zhg
7p059ic9MMJ1Wcj03SvrGgPwoi1/eaOWv/uhiv00pejiJQYptsXxqHzpJ7h9aWAxj19OgytaueYI
tbJVjxIop4pmtW9qkzgwa1qpB0caoEpAA8RHjsq2e+cYxcgMbAIt+ydPgJy/6XWr7TaFliA6kRe/
0AKycRtxjG3UNQk+033yewCa8xzn/viKm4In14PXR9bGDPP+WUXpks+ZKGLcWm5qoURv9hX0nnQI
5LYGjUhHPpXaOrfr4I+Sqs2HuGJl54U27jtpTrgVq9XK7YQCP2IH428558y9l5vJpgrgNA8+uhSJ
GpHOVKr7s0QuA+Tl+ClLDGtbegFasnIINnHmefhrK/62Vcq7QiuzdeSN8bpDiWsz+lWHXqRq7GL0
IDZtLpyt6WA2xM2OiXXZkk0UA17mgcww81VI8OlOGj9l6WJ6raqwK/voRxWmGGD4loV+Q49EcT4E
0asEsd3aLYQxQZtpKPp0jeCT/zRgcPDTbqvxBWEon/9B0Z9QTVe3Y2iEb85kGZJUSTKslagbkjU+
ZFYJ6Ipze4cyRvxDdoMJAkxxYxPDWTyON0U1lnCkvcpq17afZ93PAa4VQHzbEMXTCFZsE2NWuouN
itIpgiUrs3NJ26Pszi+xy5M4FT6UaEt06y5hL3/0rFB7axUFe9mhrPA/rlLM1cNsQm34btV8htKJ
AdRYOsnK7fx664rID9ZJ34p7IQSyQnGlItlMM/XQ1nDkwqpqgACNmJuPzY8G7OMmVVDaTYEGruLC
cPeVEUQfer0qdhUKiHeNpWro54Uv0s+0lRN432uzqXdp6ch4K/PchkExBFBJ9DwYtY3S+7QzAH5g
h1GU+Vor0mhTFo7/SSlzHX1VIHKlbgYb0JV3UNfHuy423DWcZeUjXLr2QdG8/lvexYEPUldzH9Nc
TR/qNvhZd51XHbsxEsGat5hYBSFXSK3V0c6yI1Kv2OjvOk//XrS28i3m6H7MqFhb9x3iXM/+MHJD
hF7Rw3/TuyP4R/VzUzU6opTlq+M4aEa2TrlKDM+7G9P+uYh5BnQcihi1oztTNhUM0JS8Vg6cT2Uu
kZMpK/PrgEHrysuoCaygYNNEhp3KeMZs/A0Bxto6tj/88DuhPKeQ5LLViJPqF6fXWbBN57efTKVI
nh1eyBAnrPy7tI30oYi8YCmxuXLvn2Ubs0yyqKIqq4ta7i10/rLy51A3G1S712H9teiRaxnr1eg+
DyhL69+89Bkxanyoww0t5YXyybU/BH4/pRNHt4BVzhIQPTaiKsjIsDgD/OxjUx2c/vXvHyY8tP4T
Y16eHevAc6J2qgMf8RzfZnv1Tn7w1zmuqUuv8GvvgbNYszqtkgWYNhml3E8SpCl1xUKu+3W3AWp9
cB+9v34b27YGvg1JCzz0LsjPdVU2ITDefteG5BSKbt57Sfi5d5Lt7Sm89pVO48ySU2EVVVUMEl87
PDCbOz1elUvM5Ctv77OhzFbkGNWZ1SskgIn+KoW/8j511mPWvlFjWMVfYAz9ixFhITdZ95gcxrPv
ZLUuaIeKNyIPlXEFE0muMi+iXqh2SxYCl9jh8zfivD+n+KVaGrim7NNhjO+8ZMgwsW+Vu9zq3h1F
dOuxreRRHdLuEPZd++w2KIVkPfy90HOrgz85bSFu5h/axFgyUb32mILEacLZU11Lnc9Da4ee75Ae
7Br3OVS2fjJSvfw2dEteQktxZuVKPzKQX4stb5e3sfahF8VnESrV98att9WQL7Upl6LNyoweHJPO
p3mxb+ypDB6TONitF1KK6P6PtC9bjlSHtvwiIpgRrww5Oz0P5RfCZVchEAIhCQH6+l55HvrW8XGU
43Y/VoVtMkFIe+813ctUfDdx+O/QDz1iBDoXAlfAJvu8iXnJ6rpqwGtYObshfBn0ddptpXPDIqgg
9n9fuN9c6/NmxoY14YGbVptaQZ0+LgQR4DAegvHBakrSNtVjAhetHUR43ubvV/7ypv7Pt/ynWf5j
wsgF7Fp7BT0nTFObuDsQd9qCtqkS+fL3C33xFdFx/8+7+WmtRDGTvK+wJklrr/x1/uHGKsrWQD6k
rUmLLvlZLbr4+zW/3Lj/vOinJSNdMAdCWN9u/KsJW/eEdNX4pIq1GApwh7+72hcjqn99xU8baq3V
PC0drjbI7HIxuvHuzGEpx02z+e5iXzy3f13r087aw0Df7TrsrFYsVxz4J4LRHDWUTfcN3fbyoT+P
MP68hZcP8scCQdRMzyEw6rd9oLtnWvvJIU7UdwKjr7bTi9828j/Qg4JV9GnrbgncJaqYwKMYTwq+
i9v6tnlUP3Tp5QDwrtRuxUn799Xx1XDmz0t+WpEUJo5wBGJ24/XKybQa6MnvxmpjWbR3mi665mbi
39Ro313z04JsFj+ELSFeN7LmYjnD1s+YukC97n+Lylz+1OcHF0Achn0DZCrvcwj1xDilRuKFky+6
uCQL0yIufIwxkVGFpML/l1HXn5e7vP9/rJPedHjBJ9xNZ7mBm6DRjwN/Yy9t+vvvT+2rhf/ndT7V
lmjyZse5FLkGkUcobp12m3Q/6vCbUuLLyyC5x3NJCIeiz1yniMvGmVrwKnV16E05yddhvPLJ5u9f
5qvlALOF/3uVTzeNr0E0dU2LHSM6ruomQfgqyrygR0vx4+9X+seK4j/L4Y9LfbpvtQeSy+jwfgsO
ALAdFntnOLjDr3Ge7JsZE7SjgEnu5OKLfFnSJ2Z0U06uX03grGFDWzh6OAiEhhOc15dD38TsiAhh
7xpy6Xo3udI7DAk8GlUbTkU9a7c0KGOzCIGKt3xYIkyZG34Mmrjd1e1Q3dkVRiZZShPLs9rrvQVM
1inZ+bWy51ky+d3m/MU+hnIa3skwuQhAT/j0/cOJm0ZcHii+izi5eZgHR2T05C2+Wo7W+8HZf6da
/qLA/vOSnyOHVgbXOmfB04Vmf6VPNirYd/jMF8v0X5f4tG36ix0R2WFhcBHCA3++dJZ4DxV8RqOf
Ydx+F5rxxSEOaWEACiD0AogV+HS5oK8IUhxxE61MH2Cu9YCMoVJQB9ga4vz6BslD5uPvC/erm/jn
JT/t0n7YNZNiuGSPsDNzFbR7LLf/v0t82pSxdNtYXZ5TtZaweMwQKM/d73rir2qRf927ywL9Y4NM
4KYaSoOrhNulCIp2k9xhkre5pHsHN/7d37/SVyDHv672qT5IeRouA8XrDlxpw0u6GaBXLOAMBJSj
/67O8i+06U+by7+udlmmf3w3P1DtqGButk2n8b1qGy8zGIRhL1hauIX0QwFqfF10ksj3ZEpQFY20
bUrUvE4uHcpyhlCezTQ2AYx/JnkL1Ls/JpEOX5ekbk8O99R1YP73DqwwQgawD3OLf+isn0keM51Z
lEq0i3B0jtW10+z9b8G3y/L8z5354xqflq9Ow3YZR9Df9cY9NLtxSwq7BXW6kLlTfDeo+PJd+eNi
nxZyL6J0Ijbg21XCuolmTS+yYSz/vrS+2kgBxaK9RsIq0LPLmfbHs7YTMetSIx4ljDZ9VbLvcsK+
+/ufzsQRxtE6qtFUOk0gj6Rpo2OXhu9//xJf3ak/v8Sn04DC09ng0fRbr9uE9GamhfsdEeDyJz4/
eYzpYSZxKWf/EzKo2maBBRVWl9ngfNyaXbClO/4tWP3VCfDnZT4tsC5iLgfjwG5ihLDYn/HIc+Pu
bfK/zpPBy/LndT6trTUBRBsoh28pQBNll+PQf3de/vfJg2Lj4o0Eh+9ilvdpZcWCVE2icccqcnaw
S7L93x/6f2/Vv//+p5UlR7e1Q4X0bhHAHc0mQ1hYA2NsgBvRo6fn8Jvrobn974H570t+WmeaeXzS
sa4RV9P5z00Im9ViQlqcBdcT5FZgOF2Su8j8+x1PVjXAFcLqiOzHeY8TNt4DveCbqQWtA0cUimpT
xwjYCe09XHKQ6mN88gSZDZ9hl6bmp1iFEXAT2PXA0xvyk/q6g89dt+WLTX9SMlR+5gFXqHbKn0Ow
+dyq4wfAteMhQgG2t1UttyLwOAwQXNfm7YwZFcrDsB7AGhjGj7RKA3fLFoqSDfGFCBv0tSeWB57O
bZqxmKZnpNTKpRRCSbekAoEWhXEj8+TO0Pvl6Zy2MFEWnmwKp4nIWYjZv/E7P9mvDI7dWTrExD1b
t6pNPiFZvC2TBcKjbe8zYY9iqvQjQ08Pwy2qvR7ISbQcROJUMqMLia9nAvf0zJuNUThG/PUF0FP1
PIsFIdqihjr6USH08GFILrw5ZxCXwjaFXZ/bEthzJv4JJnLjC0ZaOs5CwWak09Lo4LiwVRqD/iJT
d8TJxqzewMW2z9NE9Dkj0L4wx+zY4vEbUeELQVrnZQkNQdrvVQoRPfP3RMQTRHvrmvtcH+FTuO4d
CtQGuCTs65P0ZrrQ7dduLVtbw0quF+MG+dmwXJLer5Y2+h34C0yG3XV4NHqZc4cvGKUY4b+EgbgK
GfjXCRlYASXCi4F8NqO4RdsVDzKrF9/Po3S1b7HLpq3U4I966XIfVMj/4QugTAqhK1iEba5rnWym
yB0yOifDJpXzAGW+uJphNlVKA7snRclYho1157w1cj5HeuYbHxbJuyEemm0QLgvGvGAmwQF+ZgC2
ydS3Wbxo51eKzcObeHQFpyBdLoIHkI80cUbHztM5iVlUJqz1ryIHdoMFSSFOLeyow50Y0rBUBMHz
mcsdpUqQmce6SJZhYUWTXFyK23pyt6nL6i7vkYX5Dv0zMgVY1FePPg/SOzG4BsEpYnxAeoCI83F0
pt/gIiSZB/fGq0YbhMXMFih95sJpBa7BgDDeQy01O3oMvc/WDZoxLWsy+GMmepZs09p3it7WYWFa
c+xDw84tAhofsCB4kM2yt1BELIehNRXNWWMQ/cE1lmqXCOeaRUtqc3Mp1ad4Rd8XGjv+Yq64E8ab
rmnHphszj+ndClvEE4aCYsijhI93NiXtScbhD7+SdZmMVjyncnzUsvHqovIWvJr96vBrb1j9u9CJ
+KEK5vkjEk7yxBs67Ts4L280xfTZXVbv2VdWHSEWQhdkl2pTuaK5GlLt7XQCvw1X1STXTtRtW9k+
cOSG7urRrDdId4pzngRvUsN3DNwD+ep7Ak/b9dusqX3/ClFTJG/TWr1IlHkpgPCux20IplcPNqZb
eHlH92xWYemPMUiruk33RrKd9KU4rAlIv5lobfMLcp99T1T13EXr+9BE20B26T2tFL2t8EHAO+Oy
tJ55GEHSPPZ9AjGOj7a0CC5+cuBTjCxrJ9H/1J1J7tOGyh1tuqorWixZvH58Wj6cWgeI/INxPVzK
lRqaozcIfWNXOWQB0wNFMEGbFH5lwNlpNcpVDQQ9zobZF2PW6XQqqY3HM3Uq8+iwztw0uFOZb1tT
4rG7cCdFLQa/zaBEsYuc04TxJ+yKMP5K+VROMBHNOt9B9K7i3QEcvhBKfTNnIYJrnByum9P1KC3G
six8Rrgk8h94k258w71zkmhnG8voiLE7El7nripHiII51xYGns4dkGJwC1BsO2USVgHCZau27Fzf
vA7EfUmSHuCrDcpQeuY2rGR77IyU2Dvr+GlsA5KTUTdHN1qj80qD8EopCDyWqU93EP6bsusa+gwQ
0N14HK9XnU66RL7JsFWuS0va+u6uZSp4ZD7Af1P3FLB9D4qXgiiEL1G/jUYN7KlBZC5kJNKcPNpU
L7Wq+3JSUJCE8FjMgavWdwO29227TEmJEYb/ENaUIK4BJ9HGAuw+mLrh7WZdkW0G1y0GXXFjIeCJ
bYiQEcZfRSoQDSIqMUNmMYLXJiFcdUZ0H5Fy9wNmqXMZTbHaKiJ/aXAGriAfv6kNaW8jb64ypNaG
pfAnk+ZpPZF9Olu4tQ0d2dg0qG56zDj6bPIb9Fp8JIcQzzXNY2iVsoHF/sOYtlUhnHDFRebzikCF
g4i0yakOETjZj5OejzryPHAO3DUq1Ty4WYOY8bKZIAHbGE/LTQ/mg+YYVkiRgFZi0+HOeFUvSrmu
8mhrnz65cKHeC5w7zyLtEeG0zAirA8E9vkbeWnseqUsKyuYl6yTiUhKrpjd/NFhTHk93svPVx6WK
zTX86Q5NFzhvMe7rxooACSXKzstNVffmwLkITwDifWxf/lKfwzmBS4xdyDlqa7Mj6PvO4L3BEjLi
TQKQuWXA/0d8HjdcoMGHT+S71pbuFW3Tg1N31YmpHoQlYmcHhC4n+aVkmN4FfUPxDGlgcux+kC2D
RLBmmJcFudQOu+nhCWey2p39DYRjROTOgL1HQu6ya427/lxIGD4hAqzN1dSLA2KlrjF5FoWIknbK
ZV2ZHyn8pB7FyLyz3+hhFyMOZBc74GdlfmhMFs4NfC07028TD9/MwV0tEuzJW3deogfj4uwF06fK
V+vNd0u6HjsXUZ4AAsHGsis/8dDfzbhdsAUWBnSjMFU0B2VnwmuAKJTc73mEI51Wfl12Dklz+Ifb
AlkT+MghBfd68pz+p8t9+sb7hmRBPYnbyY3bX0sMEYRQw3xkneg+jOUiT7lJMPbxyXsYU7GfQi72
YxKnOcx2qrzzGQs3/tQGYW4aNebI8lhueQgjYDcQSZtPxsZbmMfEeZUS4AkYl135luAxpovhsKFQ
UNEw/FSu2+AIbShKDDewIMEPVOVqJrKE+nyA/TK8VWxeTbY9eDg+Tmqam+epw2g4D3AHc8HUUsB0
gl/XY7OCWQqV5o2SALviIUVZ7KLRz6rQXewBCe50u+olQLokCYrBkc4dS8FdSihZTz3FOKGA07/o
T4AUFHRFFNqUrI1bVYRSQxghCKmCTHpjrXI6DlWYK9+pdoE0o8AxBb7O4OrfDhb32YCYsjWoOTJZ
pXHpV1F4RHHi5NwgmGwBi/EYkAqxhbDUG3LsW+6+UWn1AHud+sSNr28teE7IqqHRZQ+sfsCzGjkp
iXYVDqS2eoiG4FkwPuzATWkPiPBmUNdwA6Ro4AguCdch2cmxYjeR2xtMXi1YTbMX0LcmdKojnpF/
bsdkOBBqxfXa1P2mjSH5zQI5+rcz5O7bYRz8j47ETqkiY17bqhvHTHuqvQtMQK7qdsTKq+C4fO4Q
wnBKqkhshqSZq5zwedm7ltYM6glmp2ywAoWwggIvY76nMub1/SFal1mi6tXy6Cx6QOEMQ5mDBMWt
DOpeY2zsTnHRRhSEO5d32zExzqMjk8e2AUSLWq+6S6qxi7Ml1GnpByx99FfEyudTxJON5AvoKjPW
QeRiTBovbjXvfYXBMSMEnA4V9g8yrgM891ZlUPpWZwL2+08XnPECLq9BEYbmn9KTXsNkEQ13lX5U
8bSwfAiTW2dc5qxvEBbbRLXO7eI8tpVJD+0c0kMjUf1nTm/eJLhhV14VbVCfOBM8ryUvYm+YDsHS
+TlJWrOLRKq3rdsJREvpZrf4kR23U504jxOBFcfCAgGX5nUHBXIHLiZ7S9y1vaKS0g0fK5254IKq
DBiGzUlXxWWoE3rjtlGKHCaktg9jpPerz+ZDxEBdgAKXX6WueXYHIN9iYqTkcbucJUy4D7Bjt0WC
cLs3vspLRychG87CaF4+YrcFg8vtlqvRQyKBO4v4PeEMxBXaWnpCANB0O0k2Z0bQ5qdUYXdsZ95u
zaXW1gLbCEjpCKPp6AoDIQ6QJGtHiZU2w38qrzpDdjMFQy1dwcPzEj3ZjBA/PdveJsU80/iA3/lI
XIn4tgaGiy2drh2PNHd9JKqXkVeokIAUVIVTI6UrG1tYEButwfNDK7ht0DbfVa4nromOXnsKlhKL
tHrvlSt360UonGsdmIOJanEpP4Njw+urOGB+0QVC5sSTUDvOkqCgNOvr6IoIcd/TD/BEo8y1bXc1
aX/YarDwQBf251MdLv6O6dB/b4S0cqtWop76kEx4LWCw7rWI8WrjGCu903NWtz2vc0rc8eCgAs6t
TaohI/NCXjoR/GYI3XqFQLzfU2LGXAq4SM2mj/cIRIWxeoQqbQD7Lr8E2uYjbdwnPkdryehEizk2
TmHQc27Ac6SFnLTdWxuQpwak1wwWROY5agO2S5sl3rXt0r3ViW1UTnqrOiy+SxCacW849c2tmkOO
qtSNPiiXr54yzX5IeJyn3RjnEtxuEBhhRIrU1DcO/8gEdsLKQ2VMIeZ2JNw78Z+krPSMqUIV6foa
BgDkjEIQutEllP596qNy0GE8/lpHFt8GvWxzS2p9rZYQKWbc915cx3QXXiwZoJRq+6V0B3SXEcNr
tqAdfu5Xea1hQXOcmT0Ym5BjY5OnEXDijSOaKrfw/Dw3yJnbwlhN3M++DHucZnPzjgD5Oidq5NfO
xeZ/taneIHAMla4HUw+CzKFrw+Y7xdzx2VpwHV0PLiWxJfG5rx2o4yB43ED+d+E1piZSmQJ7necJ
m+4a10T5FAfzbzlb73bA0EjsY6lYBkhLlZcO+qhJ7x1q8Li36+xVt8ZJ1gNPxFpvpqRN4DtguzPz
GyZydO/BeEDnSE9eXSsJHvXYnHC15lmlxCiklhHpFDwm6gz6BcnwjNoCnNJ1eB6hQgYhlQbDj3pO
YwTQUV0mnRftVjvUP01Mp2ftB93GBCOEgeAfw1MYJuD85GNLOKez177XtYsR5Lg259ljaVbLvtpg
rrK8pslEnxXi3XQhkxFHnWv7g9eo+ATLQ53N4mK2P3Qd1MOVpWdaeb2/bQkfzr7vmTOrV/Pgi3S4
6ecuvJfRghc5sbHauZy3u6qm6FRTyR+9DsT3rBUAB/Jwoc/d0HpPdbuiQ5+AOW48eNVBIEws2ZGJ
z48rjRlY644oOXjDV2RO9G1PnbZEmxG3SAltPqKE3YaYdKE+Q4L6grP9EeKgn26w8NvJOBcCdEsB
R+AwRR+FtKYOJXNete60EyDtZ76HXcwEUfhrWmkEkt0CJcJSlbrXKN11vxpd8kZXN1rP7EQIzlRY
Fj6bZZKgSjeK75ioEPhgwtF9CxxEEagUBuTxGoag2KIbiJtqOq0K9xLBbkjh1gm7oGNxE+9haoAo
CYNMuVxyD++3CKP4uRvX9LRixlr0jNufY6AwXu+QzofskGWv/AY+Z9VywKPvdi1WGDoogh1g1TNI
nrCUAzUe24LXVj9HWdd+plTqom6qlt9h1OFDgemDIJ8IpZnF4k5pfBX2rAE3TV1XI1l3MGT65az9
dFgGzk4ALRp0j811H/kRZPYpaqDFbJs0wEhQd3iCGTLy4vvIidpfTtdfylGtb0ZEEsLHZ0Ufi7qC
HVqQmxlEoMmQ6WHACRlJEL1xgDc59xAAgUmh5++o6z3TjiJKrmsus1m+ZvW60B9h3XlnZAP99Or1
AxOdS3ngYyKJfiGfaDhswLM/gvwc5FPTVhtIUwZQ6ox+ctGbZfOMt6hB15M5TcUyZ4BdOIaJ0y4G
YfkqQcjEkIU6hsrIb7oFcdhzgh4F7s+qaNNRVvvFYXSLUoLeWaHU/QTC369kGqecciR/9f2KHzHz
LxFRB2Ef5NaxDYrUARRoOkHHNcJ4xDpDsAt9P4R9rdBHuarreHSQqwEO94NGR/horBDH2izvIGvA
C5MR99ZFTt8Ag/NGIQ6ySlmfD+iNSovQscLh+BZJ2OEMckAvdqnvlph6qRcvbd2y49Fr08YgRjQY
bqxeH5+rYALetA5+DuGEVypJnIPfS3gmI56jSnW9UZ45zaxbf1LHrO/Ngr3KMMCsEEg3pRsAGFMG
JTgI3QjrVXF4ZxAzhCg86p5XN7IYyc1vCx/ZtRpHN5O9z7ecJOAAhMijHHpfZ5JHbylyHwvuErzt
6fRrNvAgACszvF3ZAtwCTeq+IRcGqqW/1wHqatHsDDy18mDwxp0zdEm2rINz6kcb3PZuy3Buou6E
MMA58U49IF0OHP5q1mXVO5t5DF7VJfsAfgBuBm0LsGoHsjJ/eAL3Ru9RzeM0kk6dJyY9Lxg3Zpim
HOaWXzhwpfTm9ND0A9BMx8LXCmz8f0o55zcqWVDmKYpe3j/U4a3n1Yid4Z04WuIeRzSNxEFLL8gV
1vj0I9XBmq/LdGyd6QGio0KMzVgM064HaYt17q73dFu00/DRzvW9BC8qR8jBzgumDzO9Mj/C0AKj
R1bLRxxlaE1q3JFVwqLFJOKj4wn8fRmyMtdOZ9hYi5a6R2eqIHJNlpxXlQtNS322A+kOqRgTjNSG
j2jtTjoxBxiiXTx14BvapHaHdMWhrF2Nv5hMe3QT9MKc1Rk4tk9BmH6gsKwLPq0sD61X/eoiXwyX
LUxkfY1eGPN6FTs+JG3xS8PnOpMkOTqDxu86+wnoWls7r04XRhi3LhRL2ZLSVCsr8MrcU0w1pkhv
aB2VcxCdcYouJcggu3nW50ENG2hygp0Yp1+rnMshCt2yEt0B9LdN3A6HsJl/NiH5mEZPQDffHGwK
w0aSNDuPtBPaKy8oKam26G2vLeaBpd/WLeat7HUha7NnEzqZCEZtaQyhgr4zvnkL+yHKXVgnt0Ku
mT+qna5Yc/DD8YTSIcqmNlxhgYAqwBtttBs9TLHXGuUCYBI3TwBz3CDs10F0LBxybDahhYQhazyb
DTUmRAgpRvwdc90bszYrEAuTzoc4TTEymUcMoB1S/cC+qt7XGDGdI+mdzNXp9ZzSrmCepsc1qHro
NOrwCUPSd9/DLa3Eokvk2x4x8vNvF78mO0g7UMJB7XAfrtEPV4ftNnDn18QiKKdbyFwgznMuNMPM
e23pgHLcuwwKXHliNTuYIBbPbEigkFqdeo9eF2nqvquPdnVGtEPKzT10Zr+VFz6Bs9OcVwvR1SLR
nC0DdFZIBY3hYQwOybUR9QqZYAx5XTh2+pqPIcdq8qv+AfqVarcgHiRzEF+26VsNCj/v30TvL7/Z
HAa3icGVFoJEDXggIO8pFd2OolnPL1SiIkr7HrKZJp4KHYXrvq6oKtOYRqjsPPsUTkvywyp/U6HL
PnuyivbhBJ8fGzaohSlH1RFGKIlGQAh6pvBZwEdD49D40J7pF89Ra7nyunmZ0lDvogq257qmtM3p
jP0iHbyuqC6RSXM9vEjrODksuYMMquzqBuI/7xRyz88WuahzujSnQar1dY5VsOs0wo+ImWHSnVb+
ddS0112k23cPQ+esVYZsAhUU8zI4vPAqkhTrapu9wIlUFb6SGpiOALEvTS6vqec1mTtLuR1FZJ4I
5W9OnPanYY5qOP2l49uMY3dXsamHIWFjbyuhFkSljP2u9jHryaBMdAq61O8Lxta/9GqijaM6/zGe
2zpnYYVAJeTUXssxvJWOxNCNzyZCeSeTnbApAC5j6wyq9+4KgNiQxYyiJArS2yVxnhI4cl7xAEM6
tvbXC0z9Njbxf/uMhwWAx+DkrUi/wHBvhLIQvSbObeNenLygQ62zVVL/CM/CplyD2Z7hb9eDKIxj
ifUpEKMaU2ZfBM27Vt1wWBZBEXQs40x1C3bTNBlPYWShtPHTklQJ8ow7rDOUHTJ3exfu1mDeZ8KD
Ba+C1M3pJvM7od0dZPvseQYSecAmX5/EIhXkCy5SbeNJFs0CMdfqGMykyIqm2A8AP+Y469SWANF+
HQV0V31Lg91gHZJPc8zeRjeR+GTrtPP6CnEFDsHJg3CANW8ZsLh6SDa9jd9dTVCr2G4+aABDh6ke
+FZ1U7+JCL9bjLyAgY0pPKnbUsYUHeLAhjJlXbWN9WWdhdyWDJXbLqQm3VqctieE896ytoeKcvZ6
gCrdSrHDTAJZ1wMQm8IOU3oMBfeP7sxcDAAhzDU1nrG/LDSP6PzkgOaFkcNMIckk5Bgs3mGadIMO
GXk3rMLb51r+GHUNfhsuLWUy4BREvBB9lRGywfxInS2vnNyJ2HNocLDipHYBeoFgNQtzYS0TMpuT
mYLxTQR19GtJzBOmaN1dPUaUZ7GEZMLhyQWYc+GeiGFJ0LRwup68tKyUE29iOLlkup/PDvK4kGU8
/2QT5iIdnCWuAxsEP2tUJhC5LV0JkMHdKgcMBpE212kddYeYYHQRJ+PvHjomHCaE3ZHJ5RsTQ1Hg
m+4KYCbMIiY/fJbLsuz0qvVbI7mzk5IHpWb4pJ2TdpDQRiTrxFLnIZrfFskrOFaGmxQK58PKErKJ
/DbemnZIDwr51ZkWHUxlXGSdOQ6wfR/b8saBBDUzPRBmQLJO5lCZIKcCQHsAOPYE8Re0B44dwIWu
qbpZVSd4CeW0WTY+RtRBFi1J02CG2tUc0i7a/mjAKngfpAfXb+F7zpSHmDFfU2AxD0s0z/dpD5QY
0XXsnrhBCIGzHdfjAGJ0gJfP70v40bQP7cSqoezrBhC9FKu9SjRk1jYGLwC3YA5g+zmQY2prVH0d
/n3XdwRhTJcVROf6h1thuJEkUn+sUHL/xiMBPp9K2M2BUzKdL4UI2BhxWD2txu2gZV3nnDPYDTkc
WXnO6qsd0Kq+OyIoxaFg6EVaH+KVJGe2GLEl8QqrmaU7J3Uf57amSLnxh7DOiGTmyYYXf0obd7iF
/0xbnDaXSpzXy+hsMUOXD55Wl3MryjDtIzk2kA4vdG1V4fuYjULozU6Ti5Oyin2Cd4cAuQEMDWHr
EFV38CxdHzu6VPhnnR5dym8geEKXWqMbBvK3+oUXjNW7stg8KILZdwnl6+vkAC4WYiF5UEWQkkU9
gD8WzjlmsBSF/NpYB1rpWD1Wo1/tfclV2YN3Vbohio85CzgSZ7Om6UgEg4a+2U+1mTA8QxNKctjA
cXvtshFaVkHUqjIhZyhUXeSZ3wNPND+9oOsxfWjj+tD2dNUgeHhkOM5Nf4yaGQatwQVDqMGHQJ+x
dvcB7bB/JioNNvOAnI6MWs3nwmdAgapJDS+t5yCmC5BI6uZpG1YY2nr1IZoaZxOMytsC82W7hi9r
PtN+3UiZ3kPDbeE1gZHdYivIt12APJwPejPDXeJs9GrvAdImxwU2DirTNWufgrbaB2BFvNVLZK5c
jrDAsQ6aEq040oprvCsAJ7apVwP91I767bdRkAOBKXiKo17UAqPBVBrQQcY1dH4woKod2sYKjcIc
dY8rjIlnEA0AquBwhvo6awLPvhOrPcSDrpNFXwLD+GJpYnENfTXyC0Xj3C+kB/Rd9/0MbosbHKvU
0CfpILF0qlJegC3TPdfA11ixRJBo5tHkCIGQlmYSm66ekPQgSZRWxxkzYqcI43p6FzV+boH+HAKZ
lYZZ2MpwKQixw4vQNngC8OpujQOr5P9D2nntuA1k6/qJCJAsxluKojpHp/YNYbdt5pz59PujD84e
NSWI8OzBYJIxXqpihVVr/cGaQ/OrkDCik7LJejVrnNp4W7eArv32eynnvpOpeUBzpAjFXTKlxYGb
0X/wJdwTfTOnIdaZ8+zO+HwFu7ar+i+1EjaTK/SlYV+oLbDlHGJucidzcE8OTgSQswEWpDd91Iav
lm+/gj+jyZXi3iuode3aqZJsp2hV6xBGVvDHkCZy4bFGUWUX+KKS9xEly/5eK4qGInXWIYEvUxdO
KE8GSvlQ0A2j8dAPrc/bxgpzz297/S5boA9skulzYdSUYUJzCkekJhLxlg+l1F8DqBGdC6gecnyd
6OLNMLLmzqAv+EDzXf8amsZirYF8Z4PMtGTd9/I8W04ttWSX2jg1740hS79pnkuyY6Ca8hT9bZhh
KGfe6lMEDqb1eYgutzPmdo/pWKh3mgrmhPbn9ENrey30cHqtHhGCUOkhYUUkBl9HLEFFPKesk8yp
7FJcAQMIdzmlnJ3dqJ0XN2V7aHxfPEg2aMdE7X8a0QCOpmYDHhLca5yuATNVzznk40YxB41+XdDd
yZWahLsB7dpbvQ/pZgPY3BnUmA5Tn+g/e9bVLyAG6tfeisLYaRBIfxn6oj6ktPz2o6aH7wbH3bdI
KyFXVwK5m6Un5eR+Gwa4utUSubSib6HIT3F+8Ck0mkeKYcL3sVbY5Fmrw2FauD5W7aUltnW7yzi/
M1DrjwFWcOTMtNK5KsFEFvvenfa5i0vNbnwurlPQz5J3OdopxO9jsBVqkZXp60bUpocpTH7wQk2d
ckQICSux+BAO/rd+jk1gA6GyoRt0ii9d4qJ5D6dBMcRaajEoRjONZ2aRB8xofC5YbNbvEjkfi7NO
KR6yeiOgcoqf/BhxBTVtWijQYwXFJw+wt36e8l96djdEuya/C/LHnFZMOLSuPbhCPCG14ZTyc/WG
4rb730z4fwa+QqIOKA6KomrSA4a3ANLU7KYcui+t5Ss7Q5vR2Rh1t4o0eWP4p5BhcHsqhn2sW1NX
1laIdUc3PMj00asCR9Fu5+91vxHhVEjP+hDCXKmTAyHsTUFdBI2NfRWQXmeOjOSboj9TL5Erg/+2
WBJtbJczC/h4YOaK1IHaR0U/d0oOk42xYj2ChEsLAOt+brmSPv9O5/ZQZPPb5a94ZvnaNiLiJlQS
bOPWVlV1Gle9OSi8YmEO/M7sOsKvuHrQy7l8AvoqO0WfUO6QzV9+itnB5eBnvuWH4CskMLDMDvwd
SGBjYXzYqBTtZdQeLgc5M68fgqywv3Zo97YdmNFhrOQ3rS8fhl76Q0JdfE6b7hOtIn+PrJ9+fTnq
+nAFb65YwDoVxCsX38zVcTQJikC6LA1erEo/lIoKgUlLeWMLrudvHWQ1f0Ydp7zlgsV14CFT5qcm
ztE3T18vD2U9gUsUW1PxooDCSKV5NYG1wgFn4NPjaTxgaAkENyXe0H/sLoSI3STZHRbx2HPKTbOx
I5Y5Oobu/w2McIWt2cjKnAidU1iCq5zqg4fVAuSUuXgJRfiz0Y0SSCfoUfLe/2vI1YwuCJJJDoTq
WWlHNU81QYAI3nBq7Sm95frJlpOEshyTlwa5nt2GZLVG3tFTXoddfd0d/Kdspzn68+S2O/lqi7B8
bsmgqa9jJCt4p66vK3PS6fAuoOUaeGP4ef7eqBtCd2eXy1GE1fVUwtUfYq2lipjLxh+K8k9k0AIl
rBlunBv6001t9SReQSOph8srdX0z/l0wR6GXuT7ixFAF1rJYtKNnBp/9zhWF7za/WmVLD/cksfl/
cfB5RP4J3t/a7rHIgU8iH7ZI1w170Ew7hL2gddmHwgu8rcTmzBejvG9hYcnXomax/PnRoDoS3oZ/
QGAJNKAlexngYdf8+0micgFAsbW5+yx1FQT5rDJOLJPjqgep9l2OPGneuFbPrAvUGzD54TAh2VzT
vMKYblYw9MIzeVnutIYOfZ9mj/NE7VKM3Tc6F7bbDf7GcjyzJj6EXS1HW6tlMY2MzEDBza9QJepp
fe1HU9+NhbWxAM+NEYFTS8PTRMffZHWHo3AqR8IfLC/MvuuNDvgIsLFeX2uJBZw33wkz+vLPS149
jrganq41aQ9ikiQemBaFBpsHzqLht5WdnFuFx3FWWwvGDHbuyNhREUO3yB1+Gf+qlsKm+jCS5UY9
WudBWAcKhe3l3KAlbEY6RohmIj0OjT/tKO/YyUZicELOXEdcLfo2HuIe3NnoNUEC7iRqH7VQlLey
OlL+HmPU72bDFXKNNUkL3Dif9P66N0T2+/InPPs7MBKHcYUWlTD/ylEfjdxOpNLq8L/0BmSTrhcR
JSS9bEf29F152JJv2YomVtltGRitgWIsX/Ia0Vo3uFnU2ekwuME/EyGXCT4amFhtB5NOdgDjdPRg
/exKuzqI8FcXNN7l+VtuyNUNShRTX6REFfnkgIwl+Ja4L8KEPCz6Cu3V4GlefGPtL4c5twN0hJp0
jkkc4Nfn1whSMLOSXHhLeRulM4yN/b7Ur4usG/5cDnUmeVSPQ602taaEI1Uce0D7je6CN/kbK//c
mXj89682c86ZqFudxd9fcBFDFbtto2a+lxJshRvavBu58Ln78sN4Vls7UnBYqMtlyd0tQr7NIdup
1+Iw79G63JRk2Yy22tZmO85zWPkDVU3P+GFLGhXsfZ5BrLuVrXuJlnd1HU0vE54qlz/b2a11PK/L
vB9t5AwNJmvQuGuqPVo3+5S83FEOEJD29aH7V5bxsrmOg61eGIUZVjpIwMGrgx/xNNxbpUVrLdgQ
BD53o+EvBYFWt6Fnr7MP1aqN3MwZUq7CdlMxOgN7QM17QXRX1gEgyeU5PLPLxKL1hJKbaamWtkqH
y74banW0SMBl7ckcpNJT8Am8kfDl+HY50olJBhMIfBhcMvcaAjTaap1URkjBeElICsvX94mZ3o2t
Eo1w5kv13Zp6+1OkDN39rM/0W8Ds8kzM44fAqLvPA3hHtyVru8EYif9HCBupgc55A5MpceOhFk6q
gvu4/IvPzY1O/12RdZ7qhrbatpYaSpOVL10t3dqH+mPZF/eg7De+gDgX5nheVqsYzbbQp3VpeQ1F
SchRAObqtkpehAmY0/Eb9ZOYu+C2gxR2UJPKvwPQLG6g/RhXnZnCEUMy8lAGae2aba8Yu6G3KXWq
fuECVwl9x1BouTYmRgFFkZuAY+DY3ki+NrwqtTE+w9VV7/l283sa9GnooJcZP3ZN1qc7M1atGwTX
gp0/oE0OfjWF7lEmGDWMbbO/PNtnVv6H5bHaXyNi3YoplwoVGO2ulitHKA1Isz5yoxZZhALu0phB
VLgcdWvyl191fISEpjopUaRSTjS1q8qOXkOEPb6a0qa16tb4VjuN6m8Imgah8aaw5ZcF+X4t0jDY
TQrLWsXNy6E1PdMmQYDm8hiXBbS6sIVqKNTwll7xibcvrKiRxWIxs0Kkr76cNm8CLLdTjP47aPa3
y9FUddkXl+KtrtMhCgB8JigsjnbTw3RRNK+sdOFpQwb2KgJYXpVK+tBOaMXugjzo9VsVftKLapYp
9Bf6jT/kSkKBR1SJOqEwO6PqEiwcS9wxMpXfbUZolZiDwJSCOhvtvtTUwN8WPc4GIB00xyjV2Rma
jItI9i0Hcefqqm90+VGKIzwJDX2AmggfhmZ13BqR08f+1LsiTaRvYE7bT6ENAxV/swKunRKh/E0b
DWK4F3RZwhaBewAtYrD8P+zUzz3Eu7u6S4Pfsmn5e2Eb2T7y0atGK0C7HtNKvp/S6FntkQWGLETP
aBI/BJp3u7lBCAk0nt8+GWad7yKYvNdzofZuh5ThHT2gmtKED3i0yxCLFZGIYVjGeoU08wBiOq7Y
HXWi3kE1AW2Jy3VzpxkFApCWsDJUv/uf0FvRYBhq303i8JPw8VuazR7EhTQZD6YM/wvs8RXUz33P
6X+n1zo4hlxNlX2F5v3Xsa0wtkx6X90JenA3VgFZo87iN8C35DJzIHTHWEArO8vOP80qNrMhiGNb
pSwfZpWrQRYPMb24smTQKVZuQF5K6rH6Fk+TvCA0008gY8R1nwZLgxmQ6p2uTnA2yj+SbBpukpTg
HUJ4VsoA5oz5DymJKd0ub/tJh3FWxN8GOCtPU1vfGGVOy3SofvtyJg48AKx9aSbhg11TSpWLVs5d
S5J0N6uprkWJBSix1Nr8Ko3qsLoGe2BYLgwk/yEMZAXjdMj78FBgkiZTdSdVjfStG4vyJbZtFdJB
K6ueWs/jLg7wTbhT5QFygwLpNge1A0G2/dqEERUYIf8Mi3E6lCHi1rAObN+Z9Er9gnuYfJfEWbRT
2R70bysLJrgv9orfKy9ZrwW/Slrq8H0UqCfGgNxBTRMrLyJg+Pr0yYgs463NVO3Nqsf4qyGCH6C4
4aIFdYWEL1OVOqAhle8moIp6l/AXThwvVeZoFrCMNM8fdJgfTOPOaFr1qhDmM8ZlcOjH8bVLoBCH
ZjjsFFP6YQWB5tk2zCZnBFobOzEoA0wVqDYdtAaUYZGT5BmRmf6Zcxup2KB7RpQ3cySg4z/9yK48
XdHKdyOFaTf58mcJN6d92tnKXlbBhlKURDJByc2vSWdkyc6eqtB0yx6JZacZkhHsUd+91ZqkullZ
VXskFubnWFNDBJmVXtqonJx5Dojje3+VPo+mFRkzeB0vUyfhNKVqwLebflw+Js8dysdBlovp6OJJ
UU1sMBBCE8eQkke1L/FDr6PFpKJ6qEOA5/8e7vgOWOUyUgpFsq8w6rWn3oCUaSnXfSGM61n43oSi
gftfhOPCsZbaDLt2NTqMWcqgsLAXTEX3ZCsGsC5JcuD4M53axnNHXe6T9X2jW5pFgRBJOQqtH6cS
O4HQbINeQWNTvwkHzH4tPxz2sCI7D7hs8J12wdOUgkRR6xHc8ABcL++l8SAnMJSLfB49aLe2I1Lw
z0mEpUtjZ8953ilPpJwxwEbMr0q/eJOzMNm4m7fW2urJnkM6b02qd14tv5ToS6I7ufEpzr3PPizn
1XWslBGA4NngxAsU1UlSNk2D/jx5oZHAkikyHC5D88bvfOumkNrxIVXm7D7RzGvVGspPlxfG8uFP
vpWNfL2hC8sEW/bxW8UBGCLAw4YHq3tXTeFjHXBW5cnL5TDnB/2fOGtp2a6BrCwL2QCAiShp6YVu
7yjfgWPsVbc8/BdVfsHa+/+j+vtQPdrMY1J2UlQwqpmb+UcmHjRrY/+e61t8CLH6inkOIFj3zdGj
VNG5SlBH+7kHidnHpEhwlYtDgkDKa9rWcECBGTg9+I5gQdUqX1JMGiCL+kq9sXrF8rkufM6/v/po
4PqETrcsLcu3VKyDhpDKY1zJiCKDJ7sOhtByMFCqgDzm8l60gfoS1zOahxrmGw/c8cqnJAC56Eyl
DEZpgo75msvhjD+MzadCaue+CUWyj4sa8gFwXK9EX+p3mMPcVke5egobP7mz2wolEb9lWqysepPG
MXV1fep+NXLXeBJq6iP8X9V8F13aPI6TZF/FZSp5tVmqv4xFpk0bko0rZGOZ/7WePZ6Xv+/qjnlB
W89Ur5VoJ8TGvt4Ksfz5UYh8kQ5KIkKw1HfWjyazdumw8X23YqyepmlRD3pppVjDZMF8GC04Y8DJ
JteQhtfLG3ZrIa1ef0UH4K9qF61wWO5O05Mz576Y7lW1SigCW6/CxsYhTIzgOsslMW9sL2PZPpcW
8uodGBnYWShqZ3qVokduCJnDnWEQ7yKT1AnygblL7ALDk1guwWrWpn9oMQQ7zLNv/9bsIFoYF/pt
Hin1o2jaUXOGyrDvszCdD2Yg205s4z2FIUsPexn6BrWc6r0pEI1oeW+mTh4akGCgsoFsE13h2KZR
X2eZjVG9nyXXdIJvzblGjsdPtGcfrBzgKglgRNbkYEoN5W7K5DhwbDSQHipTE7cldN9darfhpzIz
1J+SaDvDCfRmvkKOp/M6OR6dKsLBBEgYhaxUCDCQObQHY47r+zhk/hsY4zd1U0x7W45QoYy04dDg
WcKLDM5mTCZYPFRcYLfWnNkbgsFbC291TdRlPNhAT2YPprxxCEv/qR614TNoe/+/2EZUN2zV0Hid
nRTAfBQUglI0nGDh5/S96b9CEru8tM+VKVGk/98Q+qoD0FH6xYxvaTl31k62Qxf6xx66MornvO4q
42BW5WMZJa4qtKtGjM+X45+by+PwqxQj7NJeryQUOFG0sXcyymtQCW2X5/DL/y3Q6oqaQxqOnV7x
0YC3fgH6WjXOMFmQ6EbUaS7HWs6D9X49HtQq58trdN66mfQZzs9jAckzEvBe5+jVrp8KLbu+HG1r
CrWPZ62E2QqlYaJZ6nTjF7cwPQ8WjPjLUc49CXDMBdgmLMVU/zraHZ3oOs8+sLqS7pVqpSKG1Jhu
3sBxK0zeuyj2GYfL8U6QbUwgMsz/Cbg69KhfgEgkyUOHWbDLNU65cJSzvWVUittMWvuzDYK3oLKC
35EMbbyuBy5k6TrO4Y9mkq3uEnlS9mNW9s5Ci96Yj7OzfvTzVoeA0ZZaLvUhArUlZQ5ORSWylsrj
xglw7uo5moW/Kq9H0y6nGSmKkTE8yR5/tvgq7aVquK3b2uZlToGiTPTuOorVO2De+f7yN9gY4xof
EmJ+xjOKlZVo2qtcx9A5w/Iekzdt4xQ6Gwih+UXU27ZPioBwJijJl4B74EDfqIG097vaEX2/oS5/
LowpAxM0+VckxJc/P5rMpC7Ap1dMZhrDYtERKPGkoPOikVrOv88c0AkdHIWi2OoaSVcocdbassbi
RW9PpywURZ/mrXb/srHXx8xxkNUOiRJF0itF0I5pGU5k9NmVH0E+vjyUv1/5JIyqC8jFtH1oSn+c
NTMo5FkOhekV5CA/Kx9DYzg79Z0Ua/KdLySt2GemNl7hZoj0UN3M+4bhIxHHZWWlffpg8M51ddgx
t3HUamgOpXLaOVO4GHSlqfUtAYC3mGDVMEvrcGNpnYisL+cIzbH//fmr49FG3TQE06h4M/IcTmVM
B0UboMQV0Ejt2dJ2s0RBI5NrF5kMaYeYYu4kk/1clIhiNEp6ELmY4Cnqyi+tDKECZsW7hGTWTkJx
0J0qS3MyGB1OEGnmE8juT0GANofVS29yYv7Ko/ImRqAIn24dFZDyfkKR5hYF0EdRKjGkR6lSN06m
c7X84wGvVjlGXlA2JioOudnejyaecGH8uUniFxSwvJJ8a5C2ULLnLjwm0l6wLgBd1qCFfGlEUaxf
dCoXU/BU2kFL1g5dN7WHLtfwuVLt+MvldXk2czkKusYu6GMvCRiCpmfk/uhWtXFVBrp2Xczm1y6y
zXukxQx3KmJUoNT654SrnpWLYOOqP7MHNRaYvIBmsfdZbw40wwS91k71hBIgx6OEncujLt/4pOLM
7UupSpjYJWsyHlSrNMkwrFQDGEkVqUA4pOE9BRbFxtYsQmKxmiiAosppd45FI+C+avtPpYZOSIhW
7b6d+9CtdMXa9bX5TkXWcP1BgqqZFPqD3eLdKYsOGFmrNtEnhFkQ3/OByTpFgeqvPk76Zx+C76d0
kuHy6NF06NDcuh7z8gn1qDpwRrSzfiRhY3kJfSlawibcbqMovBgQ6uVPfmZl475FLxjIGN7f1moW
8mnOCpRCgXRUnKjWeKW3+k9fmt3eR8NAH2jBxBshz9y/GgBzYLsqxx+WHR8PP5qvgYyBoOZRuX9I
31GPuUkXaXI0TYR2owIBxT1kw+diK+bqxMqrtjXrkIJCOtM89RcyfOIPT7rSLZyc5TpuUX7Lqv6l
0Pxg4478i+BdHfcaawc75QVliJ7bxxEHdRGbILxmCsyDfANvevgNpTQBs9nK85vh90DR/Vzot4qc
tDfypIbXvp/Iz/UIFNeP56fJUFW8IH2UeCYechL8TmxW505pMXTRhy8DSmm7otWy95zqHzabqBUW
d4mNWtdAb84Bb1+90OzqfvaFlGIjq1IPKQrjxpJMiJRYDO6MHC+LqYs6+oQZKmBuMiH4itoV2rLg
dbSrrjR9D2zrdEBqQEkR9EI0Nc8zHCaQwPwqz1P0KTIGONa8QOIdil6PlKWqRcwwS+41M8ewrxOp
2xWpciC+5cStjRNhkgQvqjpNt5gIjskB5vHsWb71RAbQXXUWoqyTYqNJVCO2/GCFmHIPMBapKxu6
G8nJr0JDS7pP+n+V0TaAASh0uRWNLqpxUtJWTfxCC15nmJuPFBVpoi2S0UGGAlYYh649MfzLe/Ek
lyIijAtwatQWYbqsaiKiRcqla5GcjycIUfiDI69gmnczniOXA52rln5YkOrHBZlzXdfgIHAozVOk
STNDuumlIUaCwhifoihurusIhq/aTem71Q3yVZSM46HXVem+0dStmT534IuFJEUKadGLXY+b5WeG
cyBDiZR7F5Z2cTNofbmRdJ3Mrgy0A1CHoim2Rca62oS1lbSV3/izF5tcWzbe7ogbxka4cXudsFtI
jizBXofzxeV1cq/ElkgraxhwXC3CxItpDt42yOXgt8SrZjYbi5MHj5lCrvSv0YQChT5M7uXve+a0
+/ATVp93xpfeoLFAC280iv00yOVTaKQKIueoo8Qq5qMKy/ArmnGvI16q15ejn/mclmZqfEiqIAhk
rj7nyK1mQc6bPT1M288jg38T+Vbt4dxb9kOUVaY+QFYMgVJwVsRFa++A3P0a0V9IY7t0fYrzLt5u
wfMQ1VAvA0v6Tr1GoIdltFiEl19TdD7u0ymIEC/304e4RQz38iycSS9oUSkYUgl6YqyGj1vMSOJ5
rHtt8rrkTyj2kIXdKHA7rvPLcc7kiR/irG42A8Uvfc6ZbX+0fNefLRVdco3rIdXa+c1sYLGmHVo8
G1HPDQ9GsqkD2FRO8wapRFkDCCU80zmW3UZG1xnZBuQgRym9R7azjWB+Qts3C0QgRr2KvLTDbBdR
ETBuCDMcBllBT9KWn5QBWa6hCBBjtWbZVToVP2RLvGua8qnPzR+jDJuiG6lNzLZyC1cePaS+094a
MSfuZPcI64lw2lkhiUvgD+F9XtFjAClAhbXNkuk+zY1u5yPTcp12o7iSrObZQqDIk0Mt2wdtvgh4
L67lwyzjBKXY+L1PsyeKAv/jgZ5/SK36PkPdUQR1c61UnY3W7tgAuF2Iybk8346+OT2ghAcqJBLP
UGor1Bfz5LbtYLxmUYxAJizhK2yF30d1jDzkCCs35K33WWjKzywJ2tvcpi0uqJ4hdjU9ICWleEgp
6w+jXowUpTUdxZJW3TgST9+hqxtntYlkU/XRZST9yWukgCbDRgu8sqdfUqQ+JTk6FzvVjx6TTBcH
s6n9XVJoz8oAMV6OhSrtEBqJ7vSy6d20Ax/W1Vmwr6H7eyUcbqrRfn4YKuV9krv3y8tPW06wVUaF
48R/lt/qhFPyeBjVEDC7XoMXya3KtMDZIvqF0gNSRoH+o4glgeJRbqc/O4AKT/ilCqe1p7hyaIT7
oRcqodjBCe8Ptpmku1oHfS6VEoTmCdkXRIydCssILYm/x4akPJmIr3zjS5G2IK0YjEDXUcfRPvdp
1IL+Iaucy8XAuVTL+yZLIm9sfd+rk/Rbkkq/wNfjSpzY43WUhO1z3WPfLRtIF3YYfD4XprmxP89d
dsfzszp9UpjpSZkHUIMN6gBD/TsdYNGYzb+TP0hWgK6alGSEdXJzFz06qVo1ecgThGjxpU4kt/mu
l74Ww7yxWM9cauBjDR4pKkSGk2dhYYdCRZ5r8sxGTb9HsA2vzUmdXInSyD4acCtHe51Utx9lRxdt
uDGj5+71D/FXB23cyEMu6I54Spz615nfBC6Uvvx7XnL2IoHW7FMbhg1Cfr+ytCg5DiVj4zcs2/Hj
qgc6gRKhpii6bZ14EkWqFPVqpICorYuDkQw8ZN5KNcVcQc3c2HyIwuzP5Y12eszT5TaWp5pQgZOs
32ra2FTIdNYgy9FEsytsTZpnP4sf8vHTPwbiJDJ4hsL3otqhrXECaltnmRV2KEjW4Z2OgkKmZvc9
ElCa1GzczCezSIlZwHg0aN+TC65fYyZPnLawCNWNOXSyMLsPNHUE7Sqam8iUebrYRe/6I5JBl8d4
LjB9J3JQ6htwoJcVflQrBeI3pcFsUTGSkFBBA2qSdISHDLc3QdkimuCXG0/tk2OAoS5GWXgNwaLT
12jvtmmgz6oNFi+gQHdzHJiAwVRgiWlmyxuv3POxFpqIYgrtBJWjQ0vs8N2h7YQ48wQQFNtyZ9C2
LFTPhOEEwJFL1dHqOQGU4IXSSbZGhVYWhYfSw41cv0Krfbn8qU7WvcKaV9BjhJR7hhprY9khU3mi
3tPOLs3J21mUnxGK3vlqs0U0OLMsdJDOIGTIlWkErfJlKZx1MIKIG1W9O4SejfJ/cU1vHDbbbR6Y
G4/M0xqfwlJQZZX35RJ2fWYHqRkXkYgmTwuW/q51y7GJ8srBTJSrxgjdRrP2Kin7dGOHXy7P6in0
XcHzCoYiGasA4reuuTU8fOxM6SYPHEe7U6A8yEHoClTvETFCxjK58fM/YBqfkJD5k82lY07GUz/1
v0XYYBBl38dy9ckX+RctQsdS1e9AEaB1Ft3QVXkZmvouzcKbtNV3plr8sYfURTb2NenCOx5l3U5v
pZvZCvexHf7Wzb7fpXq9seHOfEvDXJxomV7+w3qAPGKz0s/Shc7Rm05o2IfRqJ66oNu1dvTm5/Ve
11E8uTytJw8uZvU46CoZAinK0dnkg4daHhiBmH8ZtHRj3Zy8Myjq2EDTYapwUnPbfzy8YtvMDfph
PTrniYkS4IhGujTB9REN1O3ya1408cZ5eTYkEwkbDBnDk46PmUCYyaqh98zxlz9Pt8j9PRRWey8p
SOSm+cb5dfrpKAPbCoVnJMB4tq+2YaWmvlIasr+3FhGfykFgKwte/LEBIvziN/96sXLHHUdbfs3R
XeAjYtdoAhnvujVdOW1vUMO8j0v5hzVkG9N4emJSwfpbjVhgnif3HdJ3o+rji7Nvox9W2D8U1ZUA
v3x5DZ6WlBgQ3h66CpNaxfphNX1a05hq1TF9w653tR2aSrC2NTd+EIjRFBtD2oy2mj66U6qt4Z2w
1w7THrSf54u/vp+IiLv5Z/wbLo/u9Dr4OLjVza0gydioGNHs/R4p/7l8VhsDIfxyH0/yRkq9NbST
9rQwOk1KiTU/tu5iEY4WpnA6Tzpot4Frb+Rdyt/M6kNS+fHDrdMhjareOJfEQzzYRMvMUO+rAS9o
uR3Sp2EK6iuWJ7rtbfKE1nO9HyN0IkyO7VGjgJgZyKdooa7vYh/R6rYKRmTdrGEv9WC5JZ3/rRuN
cKemvLFaHR1IywhSb0rKZ4Bl1XWZ1p/HoG1/kd637a4FAL+fGxx0ZAT/FrliUMRT119P7VQf0NhH
djvm/DGyHhVpW8MWLh0+TXowOVYU/YQg/u5LRuXInXSINNTGEB1/42VvPfSSbrrV3AY3kSSDcAqT
V6xL7lTUbvZtW/p7G0OApwnbk32AxRWeAaHs5hWEnTxOAqQ4lcBJVEn9tZxWV/Rl/H1MF/IxHMrk
Xq1iP+C9qCaObmL1QfFVeoIUYf0Zks50TDa1I8q59iS1LHctIrpXGgJ43qRM5r1p8mIxrTjbKzhP
3bQ5Yl0thkBPma1ke2CcUeCUVZa+GtyAdJxworCMWd3noPUQKe8md1QprdghiK+5SFAqtXDeqBBA
5wCb5hus7yYnlpWffWhWDs2uT5JOHByprxeNrWusgBBgTiVMa1rZuG9RCHOGupIOl/fQyTHEyw3u
NZxA5Jx4w60uECQQUkTG4xSPp9u8++KbV0q6kbWdHOFLCISLyKV4lp7khp1dpLJdzrlXpZOjhHs5
/FzFLlh7XLAcLXq+PKCTa5divcylKNCN+JvQfDzCJZrt8HzN1LMjL+oOUbFRpT/z92tQQzmxdf2M
ZkQn9HzAmg8H5eGXrO3kaGPrn1yvS7fWQjKCdJny+/pxEAB2UASGd55kPU7q7bQItaIDjs5WlHuX
p+pMKKoRFINVrh8NrMjHqar1okUmdzL2PFV+REHtyE39EMEQcZAyB3f5ejnc6ToAUsUFoOB9K+hp
rsIlWWvNeDMuZmbVOxKv77VB9YMeV5Mf4mZwk2yLmnw6QN5RS5OIxYD8y7raW7HiJ0VrfOS+099j
qH8a03JXFfkLpCisHBJjI+U73Uwf4y1r5yh9wP9rGhHrJFnBX8I1y8JyZYUjqZL9zL08mSd33/JE
tAzMoxfpBNVafspRKAxdIMdNHJDwY0tv0JruKpYw6VGsNvSCxvrX7gHh8LCAiQSrCsbX6qo1zNSg
6YVNUJeA+vZHW3+JlW5L5ewUXk8Y00DuZYEYqGyAj6NCx1NRAbja+6aCIDVmqK82UdXv8SLDjk2E
4PFgKdxFsn8n+2N9j2Ovi2vB9Koks3QYYLxfnuVzH5QmvEwXnl1CXeLj71FzJZpCkvx9kJYQ+wT2
biP+tjRYtsQJTpbq6r5fvRZC3VejUiZ1EsNrnUCIRIzD+iowhZTGjbTpbC5DRUDmtY6AIko+H0dl
4G2r5D2x5MPsgbU+SDvcTlDDQHrW9TeinSxUBnYcbPnzo4Ua2+NsRtMAzyw4COSrwfTF8g5i28be
Ox0Ve1zT6Awr5LnsjNUS7eQmDSYKz17ryjtUbF3rOjg0rnTIkCfayt5PRkUw/kk32sYsmrLRx1E1
9DOtGMtLLynetembBIIK11nF/HJ5/SmnCxCEAsk7lSK8606ECKxumnsz73MPgWsHuTjEJMfW6Z3W
MQ+I++4Qpr/ZAp+cibkUI1CUovBnwCf8OLa2HewEtfgcm+KvhfUn6m6U8dvGuGT+jg/prU4xijfd
oixCR3JdwRxQHJCwFMm9oZE+G3nxPsfjVYQmqSK5tSTdBNLCwpLxBUt+Xg59ZnQfIq/O6MYaYjls
ETY3iheh3eII1+MGdjnGyWb+OzqxEOHQtjGs1WbGDREqGPBrT0yvVvxUBPtJurXsRyXaKGycWx+M
hsW+aMCoQCM+fitUpRMJDZ3Es1+Th9E1dngf3KtvmjN5Yp+8aleY121s6GWC1p9OF4CjLYuSNyf1
x5BFEcPqwUbUa/WDnh3K6F9JB0yeTiOB8olyhpum0P4NipjlF/dfyXnbHsbQxuV55qwQbCcKlWKp
tp0Kf4lOUnyqMV7v4W3j8u9X6e24W86K9KBs3J2nK45L7egSWa0GjfQ34S1g76Whu6tyBHF9NKLx
Ed3Sbjg9lAiErCU1ZZQ9qFp+/DLzALxryhp7H9VqxsQhPCtgasSWyX76H9LOYzdupWvXV0SAOUwZ
OqkVLcmWJ4S2A3MoZvLqz0N/E6u7oYb/s4E9EuDqYqUV3pBfqdf/kTH6uA948f+gN2TCe+c0AqGj
SLMRCkNQjnJ2zOQY15dWim8i4VhBAc7ZnUsJpygJT6siwvDOKDG0oZpT/lctMn4CQ/GqGYv+ZKGB
7eNP8oL3FC9/N4jnEc5JvPRCdjtZ95VcVw7yMohNVAHvUcPssbGT1hdmOiNSlZfIgGcvehm9S5kV
fv3XswxQ28G7lGIXXMVT3IRuh3mKN7IVLIu40QhL/KI0NegHTn+oq6UD3qs228/H/ENM+/htbZmY
zib+JwM4+7YIJVTGIOVWEP3G0GdfBKkvefqzspU3lR8H/yzytGYya6dQVUEdIhz3cePACs6wIUVe
BWvriRLbVLvUjWQ3dKR/LliiwciXXBMcsChnrzQKGyXqKZMT8Ow9N6kWenii7HS8Mt4pKpKoh6m4
VgRbo8aTr8l9Za0KO+hQgPj7OD2nxxZAd/ia030fRLtyIwXL0/RIzzCgLu2N/5yBUkanMEpooJCE
ntZkBcFkL3WmGcRV1QW4eelbUOM/P98i55eKDQqBfqMNK5/ZrXP+K6wqNSebdLWyUOtcMMWwKh25
3KLdmyXaM/84lEmsuLIVNLoDyCGdXPitgUJHMqvMJzYnFw7HNxXzAb+g4xp8PtLZBWZCICe/4FUh
CTgD4EsmeubISZmBMtzUP7VVVBr8+rUM+ywP/TMKz5dNL+k8l6kXyLIxRy9wpmaHYVW7jYGubAY9
Ec9SiN8gYJjjMORXnoH1EH3YhSYepICk/9RjLf0PeOKvFUtSNDRAgOEiMlSzH3eytZFk7jqZ8pkK
HNNQETHUImiIkd13vmKLay/32Z7huEECWP8Hxn3W5ynmyYkj8NWBXt3lTe4av4rxylk7Cw6grxB/
26YCqE89GwJj8Tid5B5rkm6HG8bekaYr9ZfzSSAYCAebDcLtSFPn48Zv1L5HStNRA6yrtwB4dB/p
oF/VCCn28814YSooEmg4yCO8jTrT+kP+Wi/Ro3vRyZ1GdVm5r2bx2HRXispnUwFZaRKBgPviwjgr
jIV5l2ROgRJjYSCYnEAIxB47vzKNS4Ow0XlPqPCcL3plZhbvJIOY4HvtMsD7rsLR9vNvdWkQOtpU
kdZMhYE+fivM1tPSCJG6Uxr+9S/LdzW9Em6ch2x8LFYesDayZWywk+WgSDqEcsw8DPdPyOZPu2Y3
eeKPrP61kG39vR/OKorP9DfRsVZ0bnDj5HYV6hwuSzlqmwXk9rGrzUBL8vFLloI9SjJ0aJt0iK9s
7LPLb21MyoS+bG2KDac3ejdXYl5yVDBUWGfy8FZZ8k1HyXguxZWRjLOtvQ4FK4v7gFf/rMwCKafC
3BPQLYLnhRu1xew3JGlbMk3dL4fxBeGhDdpjB11EsZtlkvqWSyn+Z/itH211Qdug7p1tW6B/7QOX
sHC8WxpM5bEFrTdwjZwf2Jkoga1UzfMU9sNuDjEFiPEb/VG06nI0Z8s8KMPoW06e72YLyLORYcMC
z/ygVJT4a/g3dNrBj7phmnYHtbfNI9pO5ossZvESKt1veUJEqUoT+S5ckOapatW+Nakq32FN2sLi
LQul3gHDRP5ooGiF6Vg3PUUzFuOehrXdo5bjOJ7xnGEjiPlV8PmJuPSJaZL+IWPZ/NDT7WqXinBG
dd6oeS6w50EjIl9UceVNubBPcWAgy/zzOLN1Pp67dJjRiaXsgYYqJrfDDEVrmEMQc+piHlLM7V17
iqYrh/0cc8X20XGFQa1BX7VlTpLOagk7vAlliBNV/miKoQiAcG+zJOr3IByOVV/gqUif1ecg0/fo
zfbKK3Np2ogBEs1xPEHcn3zc2QkxXo1rAG6Otsus6LtlPwIt+t4P6bfUvtpEPYsfme/fw60n96+X
gM40yJMGWGPS4rmSJZa1kask/y3Mpd2PhvYD9Ejs95p6P6UFcssZdpWpQW0Bc8sbrRycKwtwafqr
FhM1UrhQPFIff09FUJORHQBi7lR5hwUIDFmdQ1ilA30xWdxr8lWC/nmlgY/w96AnQXQjMgzLdGvZ
JM3U1AE23IdlNYFUgN/dNHEVvRZogbiyVcaFR2SVHTtt9csNrW9y2uY+fTHgcCZVOq80ymu8sUvH
jWiAPAa82gog+/hJlNGMm04F8ijV488IM0Ss3K/FjRfHsFbymSaDlDltyXaYGMtpD0QH9O+IJjmA
21Sfr7xz69Y9eXnQoyLMxhWD2uxpYVH0URPps4Ssr8Tdl6uasY1B1GauhaTwtRDnwmCrWQMJGacI
GsbJ9ZEArE1MmXOkERDTqlRxlEQJyYu14ufn1+GlkYgGuQe5C/Uz3mSfL1RLRQYGmfsMDz9H/h2m
hYnCqaP8/nyoC8tkUv7gAQWVSXfrZKMWJBAScdCyybluM9Uu1mLzNejBpflQC6AGzF47f0HrUAy5
nUND6nnTPWEPc4Ce9aaIQW59Pp2ztAEqJH0qnAu43teO5sedHTpJb5Yq9KO6sIGz9+oXiifVrUJQ
d88FNH9RabHjLowNfGnN2rfPRz+Xi7UAjtD7IUwF4UrJ++PwKBoWaO8B7MNQyk59FLuN5wamvhfN
6dL5Qmiv0apr16eLtIlGe5/Ejr4v8Iz3s1rBj8iggbFdMrn3RW1W99UkFfuuhhgX6nW2zWqpuRLw
Xrgd6YiR460VhlU19uMvHhzA5ZA00b+IDfPWfscCSXFDSUg3eQlYocf18fNvdB64oZ2pY3gCnAdX
qdOOLXOZ4FMjSWwjStnj7VweS+VQXlMQO5+XQu+NPfe/3vPpvBYRinRY9fBSPUbVOdwNooa0NB0G
ZSt06Z/vIdJwtrdm0AuA/HXyxsDkN7LMBv64qLZyKJJQv1vqanKHtrxajT1rBqzAR5IHaJgWNYbT
ZgA65n2D+ua0qYSJ3qAIybdGkSN8CG4QT8keTWvImMK2518gJgqXjOyaCsf5Iq7gS3a6Cph7xQ58
3DWjNClCxZhnk4zJ+G11RhVIJWPcmIhDiGLzlZrK+WKqVJ/BegJVoE1wWjwtNRQhh2SV6sZPHRt5
SDNDl2IyMPfhbYPVnT80dnnlKjm/tBB9XjsF66JCJTs5GZoqS1w2NsL0JStJfaTZqpW0s8ToXJne
eil9fMVUjCBWPPfqQsHd9fFrNvVQdAaE2k09NuNLnpVBm8/NfjUxCZJhNG50sJEoBdT6lZT6wjKi
aCczTZOn5qwvN7WxkxQxW6nrZCzsUF+Q20Q9RJOMBC7N5c3nR//CF+VwEHNgeETl6pS9GKaQdyOq
+Rt86BO3hLbpIWNyNxQ4/H4+0vmrRrWUeGCFI6OPdAqeiJqV4Gih5lvA3XUK7Oy1a2/ahUXjQeMU
gBVcCWQnSa/SpLojTGXYNO2U7yRQGkFZZnvi92xrwmp2k3zWDoUMoerzuZ0fBgqY9GFWsoHMbXNy
9nCcbsZhUsDD2+ZLrao35dBsmzDawtG/0fX+Sixy/in/VFt40FB0XDn2Hzfnwi00ts4ybnoVXQpq
byNm7v88o/XxAXGvgWTQTm/PVp6qJI6rETHxJAZZViKUvDpFwZtOA6FMZqDmTnFl0EvzAuEPenxt
gp+lnCJvyepFMm4ycSf1ZCb9eK1wcHasqbyBhmAjgjmhdvDxy4lUIijtZpT+ERXxmh6ZZsAEB10f
r1nKnJ/jtcbH5cFM6AeediTsOdGAH0Z4NYw68P6Wd0HFreEg7ByvVXxaP1+vS58OHeJVf4g26hk0
iVXsakWA1Z6j+KHQleci+e/zEf6IdHy8EjWStZWwQ9ZLE+Rk1ymYrfDChAP6GaIEEphrEnUHxbkt
bbLWQjd44LrkW6Sqt7UzHDIzW27KVXsZ6AmUx0EVuwKn0YOpVclNq+UP7QzpHxvbXyGaF64uzJ9N
ON8YheY8KLTbXDvDfxbar3KjSWrqkRwKnLy0AalVOaVggDz151O88BH1FbYDgEdmc5zeH1aTZWji
dcOm0OpdwzUVOtde6fP7FhA4DG7YbWsL6XQDymaTJXPZDhvEVHEaXrZjzkSXYvv5TC4NAxudzUDI
Cyvo5ELChzUax4ph6uq5NL433XvW/zM9wFqvPG5tbj1yhFPCBwZrYSd1ObctZbYMJbo0uzIL5Y/x
0sme+zDGSe5QKEoxxTrKYnLjZK/hIg+HKBTt/SiL7C6sIuhp8bz4RdXah6nOKrc3sCwbTPROAjxS
2q3SSpVfGJWDdXjn+DXuX5YbWVP31UA0PUBFpLmRepnsoCRtxDXj6wzqdxsrVn1jVnWPgIb6Glbp
5KtpHG0lPYp8JRvyQ7aKyBgAuvwwKqfbuZkUpIkyM/G1cv4dOlOFHXnd700cqW8kHX8KtSu2czv+
hGKgB9Byk8fW6NIHVcTKFg7usm0i+8WSVGlTSuqmLSlsQqEz75MJC3nSm86VxrgNVNiJ0BT0KTCj
YX5Gw9x6QgQ9OVqplu3NWXmyC6oo8dD/GgtpdJeiN19bVstPsXOjRyl7sW2DGy6IQ5G2j+7aRoS3
pTo5r3AxYMgpQxVoYSWOWK20900+4/CojpoXTXlyO5ZwGJwoN3YqklYlLqWcEUc3cVVA89iNwrpx
lbmpD9KiYhuOu3oWOFGVFUiaL2HmOvHQZW5lN+HiagNyIf1o54+o2d8NdTj6g4qT5dD8/vw4XLiM
Sf5Ae9C04tyd1iRaKbUkoBrDRmFGZDiQSodxtWabJOB3WmheyT0uXCTk1aseBAaIBAQn0WMomqSd
c46GgoEYKom+DK7/8yldHAKnSq5jhb7cabG9LvXBNtFSQVJ1kxbloUFA8/MRLn00ssIVuAXA+qzi
IcXdmHRjNmzspPNzCzf6DKUmpfaB5gefD3XhuqKrSPZpoInCMq1//6s+GSIsneDGznU1mQerwiVF
nvbyfI3qe6EWsFZ7oVEBO7Wg/pxci3a8lPiTEdW3zgPCALKkuk5+m0Pobiz84EXu9U23VZz7VLIP
dfdlUepHcpl9PB7R0d+WDrRgSQ/gI/r/+gFooZEpEbjy/PDfxw8wGSBvexMRulKHaBJHG2oLW8uU
vn4+zPmSEndrgIlJoWjin5bLBElHrcaIRzSSdet0zdFadMOztd+ZVb/8fw11asaLVtqczgXhflvc
ECPYhp82ltvNV56I853zYUan7rvqIAstWYextKeRQCH+mjqvn8/k/KR9HEL9uDZJnRUqvSbotSka
K4Pw7OHX5yOc5y0fRziJSm2CeTmScxBDltl5bRj7ebLsOs3YRGr8Gob3o3HNy+XCUfg45jrrv44c
DPOyjcdh3oRS7fA2feeOFJ4ZwlDRusdBm5Z92OCbnGly4SVju0soavRGuV3S8FulEU0oKl4gDvp8
vQJTHm+OeJMbRnxlgf/0Aj6GAPxQOvEqnFLg96dVo5KN3GdtN26GhLe6M+0qcsFfPzWLam21xe6P
uVR/5/rQ9rE0PUo55muRUlI/RxXKVYwQgrmpLV6sjI1PCswbVaPs3Q/GZum0QvebvG4fhVRqj7KB
ab3K5HwIAP1rVMXQO1DoCCZogl9LsWjuONrDfauWz2GlRvuhCW/bUJq3uprk7+GC10XXmsPdjNX1
teBUubhLwABxQ66gj9ME2o7MEVL2jDTK1Oc+rfe72ny1HSl2zcY4JChI5PVY+stcHCalqtxRqTxT
bTcy2tNuBj/IjJWvDlIGUvlEDez/cN4B266QWKChFC8/7qd5sa2+C41hkwN2c/t+img22b+iqN91
nTJfKc9cOPa8eyCYDR0oFq/Tx9G6YZib3knHTYfMiIfit/SoDEO4o1bS7T4/nBeahfof0jaARB71
swIyOd6c4SU2b1A69rNhcQ2bcnVKZDWNW3SrCaeQ4Jt+Ijj377MkE4E0umJnEMM+meVE2SarNTIu
0rucVQ7v7BZUsTQCK/x8khfuOEicSArRdqAxelrAZOOKuNe1YQP2TLjlIsFOjcf+yigXVs0E9EU2
jNTGuYEUj6+uC+ySNtFSH9isuyRG4BwFgc8nc2GYtd7PSgESoqZ98pjGZCWtPkgkJsVtI0wknd/R
nPv3uXwY5GS/jykmT3HDIIa9bboHp7xpzcfP57H+zpObDx9OZJ7Y5sREp1WlSp2zEP25ccNfmyAq
IfLOXb4bp3j4ZqTjsRF29uPzIS98OjaASYLqYJh5xratx6kA912y4yYk9BMr3GeL/GakZX6lEPNn
R32Y3J+0kfSRavlqurv+kr/eH+6k/n8FC7iQR1M0RJVJ5XaK8GvNeJil/JeU614fGc9tNr9LRu05
o7ZDcUe6spBn1yo/hNCTb7iqPlA6+fhDDA2M1CrCuqGvQ+Y47rRSOmDccusow2Nr/uilKvj8I58d
NkZ0NFYWrCoEhdPLS8/7HME0MeLVnO6saLxz7Oxfj8A6BHQnGi6U5s8K5cowqZIF/mWDwZG+S8z2
BY4RzoCzdWXDXPp6K9UJRbp1z5x28sMmN7JZZ8Pk6DtR/2lMv0Do1cu0QrsZ2mz0aImg6KRjl/X5
VzzbqusU4ZXw2gAj5e76uG6tUU9Fhp7rRiyenWJRFQcTsN/PBznrXaK0JnOH8LIxDOWvj4NgUasU
Q8g7o6lYGsYVBVAl2adAvFzFzPuAnvbAe1BqvgrK+soMz6L1P4OvVRyTrXJW04sNJTJGqycBC6Ew
C6WTD/VcoxIm2ZGLUrJ5ZV9e+KJUYFbor0E54YzQDxtuSboaXQS5/OWI6Ygmyaav2i+ff9KLs0IA
BcVEruczWZIU7HTZxKybFG6UEs02qB4kydr3z4c5h9vx9VZKyXp/UoQ9PWXxqNbRWKBRUy+dtzQj
NSM5iHWD2XUeZfxHbXhLhOSPNopbxhsSmlfy5wvHfCU4rsAEaomYz33cO0vZibgprX6zDAcnNyk2
JPvP53jhUwJJIJPlpQNYeApaFLjtaa0WDRuRHpY2KLrKrcIcC5vkyjG4sDNQXkRiBUQCds2n/ui6
M1Ds1c1+0zSGC/VlI5HLAV+7Euufa8jYaL2v1ByDhjSP0MnLTV+hkgB9DZtYrpqdZTWyPyH56OWm
c9NacE76pGw3RrpM6H3H8Y9lGKJ9S0x0rQV/Ye0QH6RYQJBJF/l087SWkssL9bWNhT5VH8mBHv+z
SwOvHhvUADC99vlPGwRKm07QiBgiNXcw80fOtI4/3TVxqHNtHMZZIfaQsllA3vSP2zCX1MJcIgcL
M9BPv6Nq3rWzNjzNk6l+kZxK9H5RlOmtM1lAa1EIc5dYHgP4xdB9YkUKQDsaj2VV/GzxV3+dELFf
I1HJk9pml5FOeBpQPUqTwLGluTE9hULJ1DWDhxRS7Y9jjNy8MYSHYQ2fRwekRT3O+IXKFfVNu85M
3gpqtGZDpyDGh/bKpXYWRK3T52miu7nqu51Gtmla4s2YxwMwgNhVGmTll4dF2ueoMl/zQL7wFsIw
QOVl7QMStZ88Fk6dRYOYdVwKwlb4Yzffj3ZfBnat68xxFZ9vK2U/AZf/9vk9cOGV+nvgU2MYfZ6L
NEkMjme2yUN3ab24Jwf+1b1j+9kOV57888tA5UmkUgWlAii+ut5Kf0Vu3ZxpKDcyzRJdjhDa6Bsl
5isXzvnNpsrg1FB0IKWlWLf+hr/GiCJValBGYRY8dyuZp9s6lYe8xP9hHB52Mmq4UXBvT+5oA0hf
IibGSaMgBK87/1d1u/qaRMX5bQIpSV/Zryg6cNZPZqPRHwsxboehkXljG4TXoLrnexzzCpreHG+6
+OeJQjUMMoKTHPF53/SuQE9Pjv2wvRuXt8932oW1Z2GIXinFAJM/XRdIjd3cK22/QdGDA25R32/8
sb/GJb+w/Fy8oC94OQmTTx+2pZCtXE2sdpMV6bbt+hkJoyV0Y70NFi03fn4+qQuhwgp0Bo4K4Ym9
fboL5iLpk4I7C+L1CEM599Fl8dT7/xGvryHzzw8rg5GUriErKL/T7LTo1caUogid2IOxaW+7nXLQ
N+lBXIk+Ln1CAn8eF/oQFA9OLqOuwxmAqxtZFKXe2sWd0mKAgQTir8+/3aVhoPkxDw4qtYqTYZDl
1dOxY0PU7YH7oMXVK5236bW+/cUlghwPZNsCvUo95uOFIEP8EXFqiw3IMRj/6aa5sY/LFmGFoN5S
l/t8VoQcF3a6BghnVSvnpjvLhBNr0IqIfnCgdVk/uGjOrmbHZdwBWZOaxcvMMg3UotI6V4uN3Jsd
bOTVxKh9x2qGpyKXw5cUuD8Wgk5+nytOXLrRODs7y4laBGTbTAusQo6PxVg1QR/lJZpFI4D+uDSa
u6G3o21U0DXKJqlGQyElcxvysXkiodYwQjTiHkUd/Wso9Pp3ngrxXNHFDNraGPAtofk4dVMXSOWw
uGJQiy+o9+ca4kfT5M1JbHtOFya/i8kAmoBx6VcpdZInGK8aQqt192pbeAYYWnIXJ3r/W1iQYkY7
Sw4Gcl/vC8yLLlCX+VXLyoIKaQcBISUqVO4aoxYBSijtEdpUfJOYzj4D9OAuqdER3uSx4UfFYt/G
stO9xwBK5iCcYum1NEzxqtbOfF9YZfFNxmb2KJno7YVCmd9tY7Afo2zKYOYa2kuYt7MrZ73xcxEt
/nFKlYtbVFmQ21gkfVdMy9J4Qo4xAgfrGAUilZudUue2Hw7iAJJgSNxlaHoYF6ItDmrXW5lX15Z8
P+YDsmzL0Ia+aeSV7ilmksx0dYf8qY/t13hS3jUKwnvdwBtcntLsUVdmFBpGudh1Dno9WEPrxyQd
9RsRyTgoU1Ur96ae2O7URqnpLYZ6m7VZvDHNfopdKVWhBMdAE017xpkDqEOTFUuQTWMNzkwnmJ9m
Kz+OSokbrZiA9vlZ0tMjcOo6cFjYYBj6WiWLkvXC76VaOyi1vJ30MDuM7TgcKk35WRXO2riYjLd4
FmhLlH11g/C+r0dqWO9McFj/DdKcvaY0ofcGi4qSMe7iGKY8DlGi7HLYy7q7qMVPO2oepjmMCjdW
DLrrVt0yC62rtdrFYyL9D9s2OwBPT28bPrnuliat7FEv8l3cdbGfZvotunHGYUGbKOhjBxPxrJbd
hsfGHTLj0bDHxUM1PXchZ1fPFovFZk/5EUab6k/20j21C3aes0iXe9EQzEKwseHqwYwpk/IrAnRh
4c15iel0Puo7M4VGEuFa/kqhIt0JWN088g69v7pw3hH9tvy8GMwDMV0Ee3517nbl3JC2tpbYz0LR
ip016U7QTdDaMuEAx1vyRr5VCqfb0Bj/EdrhsiuWZdxZZtKZ5F6N4nYqVi8aAhHIXPQyqZ8kT92x
0JOlBGkdFYdMMoedUtQZ9J8y2aROqOwyUUVHVAn1oKiSMch6tT6IWQpvGlvOd/k0Go/IAcd0KnGO
csvVVDKVhvaxK5LHJWqQw9aW+G6OpOqlc6ZXSWlClJPH6SBbQ1WjzIq1lSkSYEh1Mlpeuxj1dkwd
dVvXMxwYuXyU5AXHGanibA529JPQWQMyl7Sl4s5h1z8WTVdR/W4N9DTURXvRiml6m7Wu/T5B3Htr
61Z6SMJpfrA0Osa9qkgbkbCll6rLHmdT649DNGNiijeA4VqDaqMtPHbPBJvVbdJZ7dvY96OL1718
jyHNsiGspN7SZR3c/Dx5DkfqPZR5UECS+2HZpdwD91Y5Idpoi5ul6eTvC0RIb1LrFQLi4BvbjQfL
GtOdEja/8SxQDa+1Vh0cpcZ9qJgzBbPmNIleLaFmRyAPJv4fMs3KwplcTeVUe5T+B3ec+ve+q4qj
pI/cZm2kUo2kzL2RazN5FJGkLy7I8/5OQ4n7S7wqxpsQHwJNndA7MZPvU6FXXjvqdVD3qQVCV7BJ
yu5HK1Bh78Z0cXGOt16gpHX7EM614spzarlN0jcBMtjOsctYQ3eGeBsxW1sNkig3ufd7M/X6yml0
r+GqYpuu7BRGLN8tzNyB1wuruc270cg3EnzBxmUG2r2MY42r2Iv9U0/bnlJWJim6lyiVpvuF0NRv
uRz3XtWlWe9mRtjcGVH6zV7a8M1OdT0FE5Pl2yVZcs+i0fWcIt2HKl1Tt5sQ1Bc+Mksp77PWLh+T
cZbuWipZnUvcU2FNRBfcm8tcGG6WJmq2G+fReHCggG9r3XyMzDy6VxAzvkuKJHNBssT7gXJVj/6d
KR3LLsy/5+pIJWBOhuHbMumWnw62uVGsqPYTHf54bNAkAUhAybwoxfpyh8mWLNh+U+2ujN1UyM3N
2ETRr2Kwu621pCi2jsDF5QAKDipNY1EsvuIsy1uImN6bxn7qvLmIlH05xsN71ZXyBt56uOEhxrQJ
EcBwdNO66n/lovZS7Bd3RqWn3gwL+3Vyaqlzs0qOXTUOzW0dE8wOmA77pSy/RJIlvsZhd5yhTT8p
oxPeJrW5CzmsP/EoGCBnlNM+jkrDx8kpTt26M8PdIvfVrz7tkOyJorjfUqNUPcWIFm9axLitq0Z8
MxsBjr8vi32Y5Einj1OtkBTMDyCnBfO1QBI1CvdsX7bKjdLgo+Pi01pueT4VzzFGnAuiTplzVBO7
QcFOfoyLXak68+3o2JNH5VV5T4sYbNDSKuotWB8ZzlyxamNA/xRupIjovoFl50Oy0rxkhUdN/fIt
XVbqkdKNkbdkhvMzcYBHZmGqNS60IfPQ2HN/0w6pvZZdin2hZgi0NspDG7emp9pR9LWNMfpRUkAo
oPV4purK3Oh9X3imEeomvK4c3FGYhcw6YxM9DmIpfSKH9qmrY3FsOt3kFterzNVDZBhV3crfpBiE
kpslK5vUkCvzCynpuDMie620TrZzV/eRuKmSOb9tusHepbhTSO7oGMJX5Ll8xrkSWwigatMW1qaE
2UJyWxLk8wxBb/yv1/PyRZXk+L6LZzQbi7Q2HpN0PceYIWzw1i42I9c8UhIT4g5ylVKn6OPGM7PO
QEugSf3ZyOUviWlmgWVjPj8uooBHo+bw02b1RZ8aQoyyzoNiDjXuUGlsXbU36n3mdF2ADol2a1Xh
Qo1GJ53m/tGCtu8sxa0kShRpHN+IIlW8QWlAvxXahJ2BaTf2sVwiwtpiUG/kvvgtW0r4ZcDk5i6s
M/Gtq5f6mRe6Cbjt7HscuCc2imPcG2psP+V2W/1olJH4SBa1LxuiKT1LLZPb3MqsNyWJm0DjbQpS
w5h8Yp9xK9vCeS1mh2AR/oS6BEqV1G6VWwc5qp3ntMOrrILeho2iMuGsTFIP7BBVadtM1dS11Ll/
F8Kp93nGJeAPS2lknMjKYkOYcf8k6eVxyUR4LOfxKU7T/rWw9drTQ0hAg1HK27GYnBTdsrp+ngv2
7mSFhavKWXVvDuPwCE/X2epJqG7K0L7Bgqd5gyTxVM16mLj1AIIeZkbhVprTflU1ik1TZ5Z+Hdbv
Xb9AUZZQ5MynyfjFa5J+V8yx/Kp2qREIssKgqstZOWRrM0hB5N9Vokg7JBFGWHNmJfcOcERm3OVv
KPOLl7pBJbWhbbzNnDmsNk4pXiw5iw6WxLPmI6kqnrGSKh96wxq3uZ3V26nNoh9dr/aeHGqxx2Um
s6pp/66aY+7Jwoo2bTQnh574/pj06CI5y6Bte9rwHlFAGzhpiipPzyClaXJq2+aHOTalj01J4qOw
EbGRlJ3c28kR36XFNxoZC8m+1V6UQUsfO7Ho7+kIvCWyYVfV3AIbyXCibz1KQr9FOCu3pJlA9ZXp
h0gG6xdCmD/xzV68enFu6rmMt5nZfO/NYryPk1z+icWOdps7Th00aCfubbM+plOzYIhSLJ5Zl7GX
RrW1L5zG+G/UF7tzy55g1hU59mLwuiz7oTRFeg/4ynitlXjfVXm1hZ2aHAa9FKXXg0YHhpWFW8qI
mF7olfQSlfOPKsX+R6tzrCHRdPWp0Yd7o9VVDwGQL4TG3ApOPnvalOMNMumFh3Dk4kthr76FjlBA
Q9ucZNRkNUPwIPXSJsOdUwny2qCVZAmDDlpp6/NblYRN5RtWH74sTWEdstxUvMI0H0xTeqJwXd5J
ndG+GEqlS36dAMkPLHI2eMVd2ZKVVSXmlyvGdbYm4hhK9t5sJcozSU+9VQmOkRxUlWOl1baLnC35
X5qG007TpPadF1fhGkpQOHqUu7o7TE6ZEa/3IT9I/T02KneRg7xZjrHtsdNnlGYdPbeqgyEZ+f1i
xLNfTBr2M7aOf6hYk2G9NLobXAmj2tVK5UeXGSMC8YPmGXFU+VarLM+EpDGWRsV0I/G47Sqs4fxo
saYHZYaXpzl1GlQi0YBygueZyEhd1ZJgExa/tNDAW2fqjWqnpFYemOMw3MiZoYM3IEp0BHrbcvc9
bBIHgdtJC32UmrINAbW+hSSZf2vyZQlMhJkeK6MHKlPkj/LqtjEALblJtWV0o7kh19TMPmjM8CGX
IYPi4IZzRljVApRNkcAsTnI8/0gl8iBWiru6qaKvui5Vuxnt0K9TOEmR35rO9LuxhPXT5IhJgdOu
em758oS5wfCQTTYv81RYx7KIoxuCIHaulerCcxQ5ddOErlZpoMjjJGUWJLNzQGyObBOrNVdhP9zh
3lDeA4PI7uJRc55VMWWHJovkR26cHNhyNISN6+CudJimwfyV5vWvdJSrvaak4+1k8Fq5EFyL770S
FZuiG+2Av8ZHJZ67nTVM1dMy28k2NJLutSolW/FLBeYgxjjhf0bePilKmzxQAMg9aRDSIUELytWH
/8fReSxHimxh+ImIwJstUL5Usi3TG2JarU68S0ggn/5+dXcTMdM9KhVknvNbv0qMNcuTmTfx4tq6
P/YMNUerXeEFzNzeuZah6DnZloRDECpLgPpa8IMnBteW98GK9maZt2eNROFltKzCTvNBBy8+vUyn
JXB75EA2/79y6529dKviRJOosTcWtFymhN4Yqr776jq7/I/w0eXRtonijIu5+tlsNWTxPOlbMIUt
Lq8o/zfXo/9U3SFninDb2Ijy8XkJ5Iukhm3H/TZ8DUMPZXIvJ1IYIxKftmfEvs34qxjdci8KW6a2
duk7aIOA+2cgG3Bb6wMvfZ6ITi8PSzcNv9tCIf+etzH23KG5Bkuevwk5uy+Y1LOk4K68lUZErxMx
LEUa1vn4O3QXPApVaFyxI+pHhHO3TbJhgIe4VF5Vw5uc6vWIiL3ESZ/lL3bTu+euKNp/SHrptBqW
6dU2aMhlmI3OeZTNp3nIM2j6WVNusAaUQdZ9Of4Is40OmbL9OCqK/rc1GeqtZw0uUoLmp3HXeXng
7gy9WWVMQ88fN5JTlchuNE6tF+0NSKLXsHLbs4kg2uBNzWQbt1U/J+OqZToVfv7H4jIBRHPN4rlW
hpk4jQYUWWGs1GYXB9m6+TnMCfNqSEi4hFXbPkmSvL9s4oa8ZSih5R1sAW6Earb8Krbpsg71flnk
uR7bLt2yMTiIvNf0TpBEGubTyzbUb+hqtl09LwB3WZkGapCJxVoMK0Wmxpi5r/Sr3t/34R8DzpMb
cAespub/aA3Dp9d1A4pHYq/Hen0QkU0Czh0rwCRcEBA6zB+UYSy7WbfdQZtV9RXkbsUI1K7jk+ja
KKGe13la3NVPXHK47+a7nDzwtoyzbsxOZkNbzNxt72uxXftmudRdtAv4gh1t8pVnb27GyTw7wbgb
Zqc6uiZh3ZTKVhda6rBnuZO8MKRM12np30QU3YxaP3SUgTw1JFQ+CifgbraipCqi59a0+2PRfVRh
/scBn6AAGdCR3I1pGY9MwSefAYKnVx+sNXp11+E8e4xIyxylU+/eDFnskU98VkMdMsKiiAB3IZ+d
2RWW92oPZGSbAJYT3RXTXNyqwnlmbH53zPa9W8P/xqCpYrk2Bwa6x8oqHiqrPJai/Bo6ecQcDk6w
KJCvElSEpkEzFI/zxJvErHtotqWET9l+12TnxlsNHqXKeTeTv3tQLYaHuffqlLRk76HqLf0h5rm/
TGwHB1+UzW1W7cvSi+NUh2fbICmnCd5lNCfuFngPodE/E688J3ODRLT3nEOzMMFohYoyuBHeQXPn
PYDLggDF+P535ABn1XT/kPRO41l1D/p1vadVWAn5yX+py9rr2V0SbNw3V7T1njK5/WJwLxoDeWer
ClMt1afjABO7rE271R2OetDiUHXlS8SPTnW1/G/cBrkrBZ+NWHZKyrzHsgq9mDPktbCGW0H6GAAV
/RmGb99WYzt7kbqrQC1aradto8oqOnZb90gR3OdmiQdNjbZpiyFpo4i6zvVmeaCjpBiyYOhHxcwf
8yBBvxU6nrz6YsqBgH56xuMsb+nDygnAbieBj8b+msrgo6qLk17mf6GNH6gdEuWWXLBdu6Trslx7
B4lVWIQ3jK9DQv/0CSYfMDbqi9jMdEo6201OwW9u+irO2uFeFSOeW1F+jyMhq2pzsY9sgGyjJZOi
B3UJyc1I3QAEOZBvZuX/zbgkPOU9Tlv27Yvt8w63EIDYcjD7W2IzXRWV+WsWvRc3c/VnUf6xdOcr
quHUyYr3Rs3yWJYYcsAhtslAdbnOB6OU18GrTv0qRnbg9YnWtT+BVv8hp2fQ5JhJMS7KZKgc4AjZ
f7fuypDLpBtHVKvTCAq9aAXTelnKpTooNnAcL+OSeEhDdJd1T0tUT8emkOUDc3f7kbUzFc6ZSU03
jez2YbIjvVssY9jPRjGD8k/BVQXRcCvvgCYk7EwqlvmHUek/CjqP89aeatdc4v8n80eh9ejy9yVR
K/JDOeN2yGzrYfTDk+MVryHFh1rAE7jeotPJdP8j2O21WDEBm9PVyPBLdRHS8EyLOg4clQEXKdAb
bQTpLFaV2hNHoy5eVRF8WL26lIP7szo6iJXdvi+r9VnM5p95Ha9Z6P21wyWh75ADfb7San1a/ew2
G+xyo86/a01ubm6QRlMCaGTT/RmZf6wmP7V1RPDCumuc4rD5xFTY/tmUERXvfv3qtCbHmTw3hnHj
GfZ3fQl0GsnjWgy7LZgylslSxLUBV6Py7skUqFiKyjji/8QoBeQrjeIrwsCbAIt/BobnUFw0P7l1
KVKnMb8sF9SvN0q+sDqa4iLwnt26+tsE/c5ch2tp6ls5s/5r89S7nozBMFK3DP5yugyHxSOE2Bmu
amzfucNP8AqvXH5MYTXux6F74wC+lcGKZd9e6YTyf9NkBBgSLBdW5tOQA0C2NEUQ2dJwKXvnbouA
J8JrMVIFbi7zO69NAVyZv659eLa0gYKxSptwegoKeeraAihvXY+WyoedX4ZjEszUCGbC/ikmdgSx
WPNO2QsnivXirp6lEbkv5+peIOh5hjjieZsuoBE1JI/zYY+NeSl5nje7cd+bMcS5adgp96f4XfBc
7pWwzvxEl7a2Pkxj4PzN14Q7D+R6qo7RtDVX223oUfCjcy2rx74GjkEe+NXKQRA5z3FjeN1zv+gs
zXHRJqQrYBhHaRgXRhukOjJo0gzVs2nBPfhurnaBz+urmeWTxunsHYFF1LSaYZGMlin3AUaAGKh/
3OOJU4TJLrxlvmYpVuUJtu1F8zva97X2draVvxtO9tC4gAuu/TYYZZMsEz0pbq0/w8V4LDNaobTw
Hrd1fg/KrGJ0WIyYTkR2XGUnhU/LME0iV9yy/sNcb9dw6q40oDAuR3QJOuV8sgTRsuFMqCaz3NQF
HyT14D7ygy6164ZlN/w7b4hoZivcl4UuacO23Rg/NqJ/oLQqdIJ46PNUU4nBSAmqGyzhuV4AN8M2
fHC8+qmNzOkCWOfFGCh3ytG/S0va/Hf50YtcvdNr/ia94YON4TD7nZ0EXvewGhl4UDldPK9XMPvW
I+7mKcZltsb8qS5Zag5TYVwXO7rV+bLuqsjo4iZjWlSTAPGcgtMo5vVQWxLcrMAkEmp/t25uFHvl
9JxXeZUMMngwrfrDsLf2aE5AM7WiVreIZLjzu4GSMuk9dAaC4Klk8+/9cc8HPlWutOKmLZ78Dawl
G+YqtQwdXN1V/VFV2xMbFsw7PGP2LhwM3Ck8bYfKzL7GWuI0XtVupSYvxeFppIWd23GPcjYBjv3p
qRXnjwtKe+9EU1AoN1F+eCimaElGuzxVIrCujTkRTTV68jCIgEmv9vPX3ubLWcbq0THCdBl7Xunq
LTdasH6guVvrrO0hWPgATRXQvr3Sbm7kkbkbg3FfB2jsx95OSsKG0roruU3rpX60p0mdfHP8VxvU
2/SBpoco5/Y26+GS8RYk9JL/Ev3AMWpUH7nHzNjZ6r/VIs9a+9mLCIHTHQ4EZsKnyWgBODnpCuSt
O23DJI6KSDXVrPHcZXs9cDiOfonBoGoPLQ4GFD1EEvMCTuBZVAnibn/zeIlWi65yc6P6JVJG4m/u
C/lBPyKP6mOrcmffbvYPypcdzBseTsHEPRhFagACp4Ev3xQ4EppTprrqwctZSOo5paz2eRyzI7lX
dPS69W9jjl43ORzMtTn3WkIbq4XipUazUEXtPUT52evZa4ZyWR9mp18vnYnAiXXwKWrkL3uRAwOi
0+6cxth+1QsgFv3YmQxO5Sb9y+h9IJcogUXX3TqWB7v6Nlv71MxDF5dNw9sR2qcAFCQRnr+zLET9
66krpvzigFy0s729SNxzVz0Qc1LNkUUOKgQTexiqFK94lLPV41POc45UbqQy6oykFbY4kNvCKVZk
r61tkZC6dqAfUo4YLbI88PmvyxMbWXsywsnei7naZ01fxluTndduvJZYmT3Nv+A7i8LsG4JKENks
Pm2j/Bi3eTkydeytgl10sosbiR5LIgogp2BOVDg0T8gmRFJP1fZUV4axy1talxbSYx/cGr7dgAI2
tiWPW6P/xdT4Hxj5r0BE107a0cvUmO05a5jymqEfY7UuQdxG/bthbCdLZo/OwocfUcOloWMsCfKD
gIk8/BfpNfGE/V8BFsW0AXZmRP3e1T+YxN9CoNh0C+3P1TdfiomsPeWJlDH0NofOQdNBWrYWNG31
t3O8pNXmo7n8WnGJ4bfuAHXN6zqa35b0RZxP2bkTBe8kSTD4nRSvJRQhEKqy5UWrDeLjL3jMg+f0
3yte7GO+hr+kQruIYs5Kh6Xml5lVT4Zi8bS259ZggByH4WkTa5lE2v9vG3Mjwa0Maqr5bgnfn6uY
udblZgvXtJigR+1VWoemabhpl6hJmpHD0hPSJ72rDHhjm0AD5xZsXJb1F5DbODa1MX978Bw4swDU
eI5ZCovW3HlwoLvJ9zQ912QgUG2lkrGc3DTLpzH2u407ZM5Y8lqb2oFiPRCabGMwr6+z76VWBklU
DFQqN1AhomneOsVw7fPazXw6ZXRqR3hvkXidYjYabMw+c/FSklhJ0CI/5WDJnWGKd8vanrgpHwk2
OXgRM01Vz23SddwxXlQdsUClyJL92G9ErIz+Xy70TU3Rd7jw9SlbZ2fhi2enpf5Zdv0jUrEipgCZ
828pkkBX8kDVclr74rZsv1fL+GrhANNODnzGzDUQTVIpj3l/PTCWfrEpGygo+i94hnPbt9dV10xF
2fgmuvCj8PwucYvy1xQ4v4jj+rz7Fmmg/iOgsHez4T7Nd75jC6kBhwm5bksLbzRbmUq5JpezCJDB
DGYvElnAvG9SXoSIYA5n59JUGvzPqSA9A8WK4x87RbPkxgpKf9aQCmNmk3CC24x0fgcIqmOjy5uD
YeNKjaFGqr0dOPI1qKvvwJ/rpDOr6cMMBn0qw7VLo7D+Fy71aZgHSs9a/0QsopUMxuyc+nv8APNC
/kA5KXJrv/euaHjFY0AS0TMxxdubtU03asjNpHUqllTQZgOPcbLdkahsy65ZNbjUbczMJgg0jLYn
Sc78Jwqn/THzJvuxSqNPqByxL9KUFVRSP+yZy3jwN7YT8EH48KXL096S7sFobHTQ/mpcCO2kPIdA
fBUV3RXrtHMlAgeUk7LGIN60H6XOaOSpx+TPZFrP4ULlufRoWZcE6g+V2h7m0UH5nL0ZrEWJ2ynn
w6rM4CErFhQJZLcntYrqk1auOrSjGT3KmhSH2KhWcOIJmv9H8VqdXDGczVLPb7kXPM7spe+d8EYn
phLXjOns9nY11iE/8eeCiphp8A+VC53tKbONJcakU5F5cx2bQrdHB8SPn9A94wFv5Dsn4+dau3DW
0g/36zjhDleW497Hn75+IoTr0WyEG98FBhfWTwhMnwf7uEgHupF6mgRsOoTvKcdwpwjHzWOzsV5n
Rxo3Q8xZMoIEJfRbu38IxhMfluCy31WkhmRxpDJ1yMPNQ9yu6xe9+FBTLU1368Qz59VN9zrQhF44
dzit6gKrSS1/DS6dn0mGzTXg6+c49zISFSan8V4AGktg3sK/aTrdHiJ6ANPRCsu3bqvDF2n7Nzv3
9amf3fK6heudBZVWxUoQqich3fGo51Y/hJMOP912Y6jwNz3v83xtP+jqlmlQYNZaxOZnu6CcHvkC
9ZMEh0JWvgigpCA8t+jI95ZhzE8bx3hcg6yeHbG1QEeICPjISLIhXaofd7LUt/Lq+nUaNWxBxEiw
qs17W4v/n8QeNLOyLlVFHAEJ1/0XRUrOm1it8R1Z1vynqWGtt4a0jw0+EIGK3TupXmTDm527SWAN
2au0TJrJKuu9MNzuVI5zx/doOYd+YViqhVm95qa9vfEwDjvNTx7nTqE+wmAhd5xEQbZBYU9Egk5T
7UGRNK9lxMNjrZQeLcjCLs1mAWpzF7+jInxYe69JynqwGRZkfcZHTv6E5y5cwyTADHlVkbtYXGh4
dS7wes6FI4RrjE6HXdTof6L0FFSWUYLw6gylRjSbSHxHe9H7ZfNzTJuUSuSyWJK8b9SrsgP1WFCX
/HBvCNktoy6vooPjOvgWftJ7oildpDAJ7inMfMU/OqKHGBJNruOeZOMzyJqTbJY1HAl544cbjfB3
BNH2KkdZHQM5h6eoqaxk6ZogMVpZ/DgOIYIo+21Q3Tzf5l+iAklg56Qz1i5UDGK9ccYqC8cuv6lA
FXzb4ToPSbMyeLcDp2Esxkb+dcDi3yLpb4iy+4C/Df2BSoIWCRqNNAQFW3Tc5yYfBFu6a2nucMaX
x3Iry/uvlh+NczNLyeCzd5XMQ5lWm239C9aqDUin8+XvGXPcf2LSzdUalYRagTeihKv6O48SeK2W
4sNgZToSMwTqpXtbxI6yywM9D3PSC77ejKzwVGeqfBe5f6dlbOGD2/nor7u8Q1NZq3BPLNKULK33
LPVg35xlGxLTB4DKtGftjXkQn4g+qyp2MnCJLBK3ycrLG3wsc6FmHO02336iPqn9tDzAB4L+l4j6
2EWqx3mb6zf8GDBJszUr3rAW8aE1eHVBkHVpPfjhsjwGBHrefLvcg8y7VxlkZir7qkz4Ev/OyDKv
4GLdHw71xfswRu8bAftT5k5t3NiU9Q2tXlM1W3XSz7NO1dZc9BaomMg8pJwjNCrXwBd8x5qQ3LKl
bbsMj42/eP912VbHMlJFSnONPrhOeVrduT2siM8MIw9v7TB+K4eUi3JBNWOGRL5syDaozmjZu+1t
uIZ9U6QszBF8OLBHv62k/6BPe88te34sUTJ8Mkplu5U4gNM03dWKAauA13niQcKyDkNgKrBjHf7a
vCC30EYU3CmzPwAA2sJ5iDa+KzB5Si679d5TnVXXOsyynX3PPfZbVe+c//9bXNA3BA8++Kmy+ZAI
sKYKSFjw0cjjjH4RvDWd/U79WQXVLWyoloD2MSIkSI4093UU8Ki0bFYwworfZa1PCvnCgNJsG3f+
NIok6Ajtgler0nrhXPIdUfxqPDXHdpMPiQwnA1VJSaLBRGQeMPB8boK8OpgGDDGa0Ol9HcaQcQl1
5xZTdNEcqsa8MgqoRJkr88DalQlm3j3HzZrwjMeDx0juUOkchxxGCDDXFiZKSufTKuZnmat21yCK
BpXDcEzT1rTbTLd5YCrzrnVr6V3IYHTMSF3SVU19OUojK1UEOV/yqv5TqdF/rKQIP+t1I4jAd1dK
YOpl+Ee1bnjeChiPKMqf/WyE3PNKn3WgC557UTcvoNe3pmOK3EmvnZhut4vQgNOTXz3XJSIzrp6N
go1Z8iAImudl4hlIsZW0w70TBiKO/LI5yd5oHyXZhg+hSQKRDMvHrGqdV4T+FRkJJTWkdMO4YBMt
VAXVpDW6qTu/o3NrSmkNGq4Ov44cBWO+lLwhJn8MyLRLwp6nxAKcSB0LlQVy6sV54cq0ipgbDzq2
39QlYAp5RSLVopVT09es5MyYTOrSPDZv3CXTO0yXeebkKVjELYdzF8tz0tTl2WKc+aLH/JnYfPtQ
Kp7jOWwzBLHuL5vX7rm31avdjojf1647RZbhxoU9fw88NIXs5yfE+jV2XEArODWyOzY1xWVY/uHu
/bALwpeoqSHExK53hcmpsVSb3EfVtoEB4XyZM17ZqbK2PRNheR9kxN6szSdZ1eLSRb19LluI/aAo
i1SvRGj1LfjdGBGppKFTE3JkJZfb5ge78Z6PuwTOten7MwlM68Gcsnt81kLSVpm5pxrR2hyXtbLC
tNNSRDFJ+wuDKv1LORaQdDaFuvVr9DAr9LNAw+fNFN+8YZQWNaRo0Yp58fTUJ4zb+Y6JeIJnXo09
/2TVMdEh5gm2tf6VdfUf9jjnSfuGFfsq2p6DplxvY9fUu2huGFYW5PFle9/Way75kVT+t0mso0h7
Td5uOUwvUa7ttBhL42Ru+Y8/0h4smaaSNfKhFVGq37oA7Cxj8iSyfotJHV7PlQkoTMTg8v8e44Md
TOWDqIYNPa7kUAkKIrmCXP0ZdFOf605rtHja+VpwdEnExKV8JsiQnqac96aHYN/X6M9ilB8WFJzX
P3vobUUCQP+XBHNGUGx8MJOezFm7jOoSkQRy4u/SMB2BHWsfKImixilt/DI4ejmSIpKBQcN5lE9M
NESdFNBIiiEDVLQ8LX6R0Y9QMyyNI0r4KHsxI2vYZxoletk3QbyqYj2aZmUiKoNU64OBqO+iYyk2
ndJImKJXApXC4VAZ9e98ZPyojM3ckfy18qwV0/7uarpOG2b13QYWcFfJjJyznkLOCazbT3kLWKz7
iGcxx0nLJTKo7r33/CUZvFXES+cx7uZ40NdsXFFv9V3wJxuJZe7n4SILo9vnXvMze6Dh1rQOhI+F
f6g0G3jpZs7psKfIBgN2lgbw4IO2iYhZNlg1m06QncyGRwsPzX7s2/LWFyWAaGd3z9UIE+YtotvZ
60w1mA6Ovjv56SDD/oFBID9xpdzTjxrmIWt+Uq18yXTxkbloOhD+I7QQ3ursuqjuL6Xuw+feMVnZ
ZRTRHTEVaSSDn5AH7LwSPpJW0/28rdvheyKK6xLNPjhDi2OgAmNysZK4zryDebm4U/kTCiKO3b6f
p1jY1rpzUaGmVln5+6AbL4Ki8aTSESmHkGcMQCXoXnM/KGi9GTanfrhzJuk2rdbVonULMaMxJPip
2f7k9JuTx3oCQ57icZx467O8DxLkocgUBuUfEOIBh/eb+OQdooaeCSdtqW8B/qNf2sp6JA1Mw2th
PKueekQ7I3xvDKw34tLCfY8A4X3yc8DIvA2ORsMHaQvnKw+jXMYBnOOx8iOco2Ft+zQMwY3osisf
PIM2tWg0rnMVcUdaTdHemiVqPzTfUJD0bUtT8xjW0ZPgqUzRNMMtUXCxw9AmUhXl2W9MC9HjQqkj
BxkW9U/DDqKd3XOOiQG5cGoP4YCYAG/1St7CLdDFT+UZCtA7q3ZkjLPaz3nzCcDbnyaW6DQvuEmy
3NtORBL5T0iQjJ0hivYQ2lF5DYqF/Ov8e1vYsxp/q35PWIJA920XTlhnbvz/bjYmibplZOnD944Y
cGC6oG6vdj8OB0Rs24FQzMMwolkwoOj/q4U7X6bOA+QMhw9h3YGNvnDewc7L3Yr3dmeAKl99egZ4
ekbxtFaV/sEeQc39pCtiG0DAn9EH2L/hE/HL2u2vynI2ZtHePjbuMifInd10cSRdeQ6l5bNrPS4t
iEc8tmb36eIFi83C7NJ5rhD6GlWxPCmOxNOcm21i68U9dVT//gxw/CR6iOKYzWVx6dxt2Icdryr3
sfG9kQvPNj1CZoSNva/MJoW9sz48w3gJJtM5NpVoTpxm2zEfEKiKCYeJkkickTHUv2n0gBrLmrE/
WnLcW7OXxQsiv9QjhDsf1zomNXr6WlHrv9V3mtrKhXo2EGveuHTljypM/9g7dJ9Ho/mXMVD/4fGf
9xaBDCdvjmbarty6e2GMYx9Ua/hgBM2gD87dXxyVNM44kxAXBnbpppsv9GUJhL0fW7FcMp2Bo1Hq
+O0a5WQ9Mvj7VISZg+TWqsNEMEg8dp2RxdTOUAW78GVOmeUcwwCsxmjvgusc/G+U+NPZmosttUHu
EtkgK9Elcb2JtuRynVAYNkkeTf57j5D/feOU9GMW5OeObJy0Dmm7kU7fH9uJ8hye9eiRf/LeVWOu
qdMXZAn4qwvrKNTIAq+X34y2dnqHRqBTBmomvWY5thmRjhqqGZBT/USrMYM7QUlM8/IBsLMiSZq+
e6vC0dA2aJpqL1dIDBVSOpdE6xuud5SAgUki+tahx8v6Z5MHJQ6q5rfOONcZO095ZDjhPu9Q9mz8
7LHXjOptqZfiuzJmzscVboOwhUPUbtlxXZmVrJFcx020OwSYzXMxoAJaFcKcsKNtBQVjSv/IfHYx
pJEBGE2/zWj5sCQpVZkCjc7J3U/NaMjO3L/fmZ1DpLthfWSPoG8PoR/SPLIjBXRttukhtiztnQpZ
9FeAR39fRT2Gv81vE2E611VBRo5kwycFgT7xqJGPKl8AMwoHppN40jnmEYl+LV57sWviuRoa4LlU
2PfxYXnPxtygjDGKl9yu6nco6d1ahtGudnoTbMfpdnzP6KvkCFo2SAwImCAeQyaXU9j0BX4OfsxI
zR8GQj3ycxhH6sz/guN290VnODcUh90r/CQTi+dWLw4db+9uIb7D1XL/cLww2ij5MKyBd8Bk99ab
pETJrPFSZIlmXDSku1SFhWwl0JEXlwtPLhkO3W7qzdNkm9uRgebsEKOSBjl7ZF3IIdHCx4riBcZb
F/oXZ0PDFHaL++RrvEfkeDo4SDM77SrjqQ+2v2wccB9RqCFwgiVxF6xDXuXnsF6e8eWZY/+vjTp1
EW4PS+3rBoH+OIeIISOWy9gmn47oCKI/r7knx08HDwIjRoChs14860mVDdpbHMbcMFZ9GQYKMYTL
VuNK85db5OoLXDOP3XzMDyRXFzu3RzfoDrCWSxvKJCB49iPXhn7OVeS+tpY0k6hv0S+F9viwhb3+
HksasRG/OfGMRYPdelzTbs1z0qM887RmLjiHI0n509Kws8Tomu7WhdVFVciLu2oUYMxmd1eI4jTF
+iHjJijeCWolK3udZQOBpbfz1I3BO7I0GCgTK8BmR/i+JtEkns2JEHna/AzuPhCqAcWTO/Jr1oW5
B7rrISC3XWGb02nW7NvI1Yh2FQsrCXfsUw0SjsvVLY6iugOEigOZpJGmTrK74jxHa/BsdRY/pSyD
BkBlAD2fCJFOjQoOo8qi+bTyoKDanj7Jhv0qFt96ycb2jGxGJRhjinNXIRxm/j4N0fSR++BfVOW4
1wUJ+Lz2zk8e5dVP1qk1GZu+YWjrui4J8igQSTl6zT26gl7zxRIrC8TCg8bOdRn62gWrU17wI9aC
CBb2C4L1KQrDNkstgtL1P4fui58yQHZQkgBlQ3Iza+29tke34zN6yqk39gXFFYdxCwhl7GEtgyyM
N0XggtlClGayMyH5Rh/S3K7LqwPpfSyirXsyhK14cLhchMSEQgoNFXb37astgW/VyEmXz3UOKx3V
7mEcyuk0Si86W/ejT8ywN+bUcVFDiOYGOhVH667Yzf24fRWj45RgSYy4XSXyt6qtpZVazTY+6LFk
6bdpsY11JaKHvJiDK+OyuQ+1+hW6yO51WHUn9rjmnWwEdC0TN9W/0shYRFsu5HgyfIQTei0/QIz8
2AZn382N54l4HZmnzLIYf48tk6sa0TqgKLtXUDbjg+G1MP/RxjTrhdiaJKJSjGf3uCLvfrAGxq8e
O9OvqC1hsmlYuExuASvCO1fwRnlewjML8xR5863z+vEyA74fpaohsfg53UuGknPnTT4elmbJErnV
zS+WqOKPRvTJ3R5Wx8Hk716VkV8RdE4HcO06RTki0lwEx+7OABMp1e+1MyIh8DadTHX3hLIfxTEn
4840zItvF//j7Mya40TSNfyLiCATSOC29iqVVNoX3xCyZAPJvi+//jzMzRnLDjvO6YvuiWm3UFGQ
+eW73laugZAvwgsaRrAnfQPLs6oRUrE3DOV4l+dRXJ+GcYxui5Ld0qjbCAepyh6l1eVX2kWc4bqV
Pk5VXTHEemioJpAqjWouPwy2tm5Cn/TVbIAAMWp8XtJLzatoIOaMiSnZ8iJ6b/NkR7D3oRduvLxy
tk5CvAoZzmRtuaY8dCXHKN+FipdRRKLy2HqfCWDESqVBu9eKUadQWZST28+KEzqRv2cQYMs1rIaj
G0+Mz1LOHtOBYuZl67/ryl3P01CC2GLaM9qmvksxQJ/mckyO/VTNV5kIXATbpbmlOHh8mJva3Keu
81S1pLxA7+HDzrV6atBXngbfHw66yY6RhpMb0YSvJQaUTVtYWLjkuyH0nWZW5ajrj6cKj/IqHrLn
Oqpiytsbn3MH/aYlmuDs1OXA7UtEN35fThW3VuPFFxU276ULudhoCQfXEe5tupwP2M1jVKq0aq4t
y2a1N9Bw231nXXzZWnC5bcIwU6bFN5AdBtp4gfR0Kt7yNnZsKOsw3wsA+a3l6el+YnVbZi/CvroI
HU0pC2wyGc4+8PjgQZDeh+m3Ve91ZULq+Dr2LimCfZSK9vd5WvwgQY2aCT/tTJ3ftnIw3KAePyZj
n2FwEhz2FwExEuMK4sApx4E5osYVd/IwFG3SaZzRDFiTPJVdjkKix/5t84PdVeRli6wNlvyI9MG6
Gzv0GTz88dowcuczcTNjFRM+ssOPbB9NJ7Gue2LgTrWaSQqpLVj9JBqTMzYb2OfW87uzNjxu6NT2
EJp1k994rbAvHLC4g56v7Z0P8PVYBcp/TXoz/NnydJ6TSjJH565D+GqMGCNSNUZUo4eScBxxJjX8
eh6QVvjeN+bd4d4CEV7hrJmf4PwFM2GE1yM3zOqOfPf2Rzj03R5ZdfxiisI4Oi59a/MQ3ZYihpuy
yjnfDnlZ7jBlRK892DQOGm+EXw6wkPzk5O1f90SeV7vK4xffUro9XPe4nra4MojkVp28w/sXW2hZ
1TzvIwbSo8kGtweuixf7VYml05T1yuP8tskt45srneRkZwn+3maud7qo8UNls31jJYPczn4d7Iww
rQhtcJHNiJqvMS9MJFIUsMoVUbLmTR51IShGmALIeahpQ7ROixUdIm7+SBurP3QUyxkr1RpovcbI
mdHOuIbaBx711uuef1xXnczXIqxo6xLiCGoFCzghgSuD0N6oMJ6/NWU23enRbtd9E4IwTRTMTn40
btRI64QM6bCrbUsGN35X1I8R4lV/76ijW0alt64RluwjQr+v8qDhcN0XVnZfdajXVGGau7Du073s
OEWpJGRCkF6EQ9tEIyJAFjbxlFD5VitGRUt22WuiSOA1QwvRVomXw+/wqfXNyM6iak0akld8lHnR
nzRKvtuBcAyer7C/RJqTQjUoZwfk9n3mLu6IskbzTf3FHo2UeR2OnXkBnlR7macBaTeLszFWmbyB
3xheXQN0AgHhQGAEO3WOKO/dKtoZD0yML1LlMueuJz7ZAhGyl50sdcEdjCVehTJ01kNVp8+BCob6
WMJVf/hh5H637L6JN6Xs0Jfmsb7W9jzfD7OFXpJaT/3kh352xdfMBaB91TOn4vpRNgG+REDwl0mZ
Ch19iRDVBrTeRT6Knxnc/qUP3Pq+TsWdWwXGBsZq7yNVw+eo0+vRKpW1Qj5c3I01t6AyEWrqIE/v
e5LCD7pDkz/6jTiqrBNbdlFsXK0jSeiao5+cEyHmc+/WTev+bJaewqqWNMUNO58JgFqFBJuXxC9g
lr1yFXga1lhjG7q9ekBT3bFfOxE1pNaraRXqYGqvO/ReBA7Pd3W2xIDwJXHqDcNKwmbSZ0ejLfyV
S+bdOmXsXesKG6NNf9qmpMB0ZS6CBpv8A8Bu73s3aXaEAjwWPPc99sdyl7JHrqYSdXyKDIpbgQfA
0xlaB9ql6CL3wHQCDAWGSE6OyaEXj2J+Ix2D0gKvLm4mkLZyDcrj79OZ9iRk+jxDReU9W3X1XKg2
mlZDSyqmkaN6airOEuh5m1dg8vS1gLxkdAmj+MP2dPFh9cBee6JsHf5U63m0slr902RGd3QQYdhn
vgsxN2Lg53RqL3LGekaOnOc3SS6ZyFubjIKiwMYYG9OhRvKyiWNJLdE49+62q9LuKQ3bY8hmC68S
Pk2EzW/qkTNiKZisFR67xVTXbAZlJVtoxtxeh3Xr7MpiqsXaRm79PcEdfa2G+mevh482aPm/PR2B
chJhbc7EUdDiY2xUhZpSR5xKGlcY+5hwU5yNfD/tHP3Al42HtmhJ+UCA0yrwUdRmFSnZjke09Bim
8WWOgCxDOkXeTUCivZWW82s+Fu/NzO6e5oH4aQxpwHzMeQNde3yQhnwYeWca4QH8ZY57plcQX5DK
MTVgi97YFRkoVpYiOonCaCc07JZ0RMwY3eHEMswMBWMS2+LUmFXO5uRKyio4vb1j2u9WauDYUUkA
CI9I8nWYdBG8sDvBuU7mnsyTp6Gzxw2m//rWqsW5Q/+4irIGoV1R4NpAadmTxeJMa6QX7WXGtr7l
X8/0BxtFwP7S5E8p4Rrg38wBeZ3Pz+5kjnceIT+3Zp/eu5y+11VRyeeElMwjL1q3TXSfr6faJ1k/
wXBgFTMCs3Ceo3s/d9hjCjt9Z6uU+26Y46OrXYHhMawuDaJzH0EWhHYRUA+0SsWAyis3SQVe9wUa
q6gs76PI6PfoPXC7AF6Na6nrcs8ktlSui3FtpTLfRaVs9qrLHlydTzc69c0LsjvQduZT5kc5vNC2
4z2hePSvJ18gl56LjP6SMb/1av29FUN/AV7NruzGDrZV2RSMyna0X/LzrnREcIYXm/Ha47i8wmmE
MTlimxnqEbtQgMI0WoFC1PeZg8Sk1JJcVqJ3uU1ZdonTKJFQekb+fezqHqof671oe8YJ1yt+tIFd
BUj+OOqiBTB4oZGtmKto9MVJjp6xHVQpcDjmJXahsfKcn6qr40fcCAsCPTmvOtDlCttWdwRK57Au
UudpiFCbcWyPZnddTaYD6E2FW0dGeiY9f60H9VJ2qJhCmsIgkGGkMYgMDDnjOOx8zqSjE4i7ohYx
DL+T8iW4LVlMXiflOkPPiWOnCA9F6rxHVjquO+Tg17FhfWrbdJ6zqo6249ARhsUx6+IkPsXUeYoI
s+ifcwChbe8NGcJCr7myE2c6hV4JnpRPLXJnpDB0ET9zFGxuWQI+4lgll4T0nZ+6mYJnQr+KdxXk
zyNyEsC6gAObwtXeShf+EL5933bjyrJksTEnuU4GDk7o5HFoOMEtenQCNeFAOHqlxTqUqE8c4n8+
aHxC+xegiQmdHvimjbfugJYK3G5etcvuoyhA3AalDzLiFU+l8OShGbq7CrRwS15HfpuoArU5Prtd
2U72ArMK5pMaTUqr4vRg1uSE1H77nBeD9d1BeLZHPY//y0ffmvO379Rs6gO0z3PUY25s2DTyLDmr
2RkYd0XzuEC5J7O2/IOGPDixnqmddntjlyH3OJIFUx8R0QIeBJbpX8Fdli9UnJmHykjsXcSMshW6
xGPZ3wFFADqmeFeqYoEvywJcxij5DirbVRdRTfEWhGbGjFfjHhpRUJi9MRzjqk1xMky4qhwbwfFs
dyxiBSb7VV53p0IHDQEsdvZRcqRcO1PrPc1j696msWGitVTdTUw4yCYqEe56Q+JvsIcF11NrH5Ky
VcTCkAq0h7TgPeBXXHfwuMl2GjpORggIzKe+cccHlTMRr+xi+U77sbok+Egus1mcKDIVoCQcffip
5ibFTLQBJ8hf+5ZYCL9EKtuOU31jEyGwJp+3efSJPyK4onNAA8PxjXEx3ooOqHhoE/2DE/F9rAZs
H4B9V3OEAHpVRsTm2BYCDT+2f7a2iWZfoNvssggEBJnfKesQl5ZZ9OSlDZoveKbV6Jb9NQEJziUq
q+7eQty3wU8R73PPupGzHd2B7LK3Q/g628EunRsnybwjvUMMijOqjSIIh01Rd3vhEllqBMzmVHo2
B9qE6n1Om9LaZZJdC4X3s40L2HHQ7G1ocJsDoxFr9ADmNhwIbDFiK9q6ps0XFhBX16X28GhrVmzf
mB1IvCUkI/K9m9AynNeqdvTWaVLy93kQliqp3nzpSsbim5g57CUOXYZ0QXm4rT6YqK1NE9TgxTPf
IjYtRAJJxUlAl+8Kwf2FybE/BWR/4VIsf5a4s3G+G4u4hNe6BLCxNWczJ2kf8146NNd3BebXwKTE
Ioyrp1E5ySHwXeshQ4LKWN/VpwZGeMb773Hus3HyTkzDI0Z+sCb87bkx7IXo2l0uvXxcAQn29a5J
Rud1Llzg4Ro25GPGcYhtRFSMtrWFa8Ni/XDJtOnFT91yVP1PzkTld9195w/je1aM5kOlm5gzWmMS
XjuVGF9XkgSvh1KigdCNO73ItHfxK2MabVLrJiPZDagxvStSMta9DLSm8mi+0qRm3VeZOT9YhI/s
aGCId3FIciE0Wyuuc2SmF1R97ooQ2XZjWDioxp7QG21kjzE7TQ8dC+C2mo1Wvc2i6rD2R1bypObI
umImdZ0lk6uItlROReMq1xqFNEk8+TXzAoYZZroQ7vkSDhbqWbRB+5moD3wneKQaUZD/F7OXtvAY
hwygkuC87rWoXBKBQAsMQsvg8hC/5B8RwqHnuAualxTC8JBOIuRsOHEaGPzhVmjseIJe7I+p0fUN
Jplub8/kngxdU3zrHdO9d72h4GP2ql6nrr3si01zkkbS4jgjzehsIzK9Ut1UXlmBNPbkfskj5OEi
ZhSLWLqK8l2XdfmPwDH1RxuqWOy81IiulGkGpwox6MY2g8+oqNWBYknJn4ugtdO2OFAACfFgWkG2
GUR9G2EefOflDoEoq2ILwVVv50VvS81FZyz7dBh7h9IMEPcbiP0O8cJtyslVR84zkvzmImC+wi15
p7RZ0ijTU4xSADCgEQEdYBQzdLzq09h8qwkuPYjSeMDJP+yEX+gNJV5+sZqSsj+SFdftgrFPLrbl
WrwPpHTeNGUtr9rZgvvuA+YZr8GH5+X29ya1r3s3+Qlziu1WYXQ0dR/dZFbzQxjj+GTx4x4FDNEt
AHQ/UXc6XQFduoClmGOv2tDrrgIolVt4NLEttEgPpRHi605bLfAaNpX/Vvkiuuozyalh8kioGogZ
IqopJwGCrujM6uxvI8pKDNaMh5+lEP0dyvb0xhIwcdy+xcuIScJTdkzqQ2M/ejl0AwNvvxuCdno2
GPGorhuvkjirqkOe1tmO3ML4vu1EfiDoE22dkrlH3E80Yk6Hl9yIZoo+2roNfhTBYn+xUGysRikO
ZRy7zyOpFvf8keDgzy11PQJi8U6arn2oeog05cfmpUfJlq9twNgACmei56riVUKBIjPnyRWj9zJl
ILQpGoH8kCJ4fSTbkbhqfL75p4vGYt8opiS0Ad/Twvy0zd76qAlEvgS0md84ZTMdg2qBuiwL8QbC
vCZGvUlXcYjakSUP6L/KMvKO3BQXSBKSCVWOzOcbFCNjs2rbEVdoY4h8R74W9u6qBNq/ImQF+MQw
c2+3UKQWLin0522ZElAuGK/WnAaMpz4S0QEwoCQezkGcQ2TnwihnW5WV3YE25QG9eKzT9tj72H1u
48r2P22czDYYQVPqvdWQ97iCS8dKl9dl/1YIQ30DzSI6qPRJWw7c2Tp7Vmft27oMBVQT4VA4XT02
nFq+kpId3NqZ4BgzhtdOmMxgKGjolNWOBzK2E9Y6wwgf/Z5pTpSjeHALRBTj4h0qPcfAokrMpmc0
A7aC4NJCSu+HNgw+67wPfzQiO2LOmk+k2iApCCg3pbw1Qn3sNQGWLRjUbTkgdSQIJssPJAYpvSIQ
4LOZ4V7hn0CtDUKxKTSJtpkR+3tSA5+ztmUtSLtx09FD/GISwHctujnGGtm6p6bICTdh/d5nc/zE
IXMx3NeLgnJyr8OauDJ/8N2Ln0uYyME/2WEkMFmlAd6aEvdJF7nLypecyeMpH4e8i+5hyaCPBg3Y
aXMLiepIr52k0dygHIyybdxoW+sm+PCItTyYZO4doaHK9WBa3QGaj1xSekvfTB2g2E5qrH3ZnNwR
I9gcQ5E192bmZy+5QlJIoRVCBXJG3qy+7Q82bPLnhBPnNHaeuXK7kXjWlM1hE0Zarip4aoo6tc+m
RqIiaakvIz4fQ7CHWwlYsHKnYkMMAEHoZWw8Cei5MwLtS0Z97lVv2o9dXIcXQkPc687OiE0KgNlX
arF5JFOqLyUP/l3gyeyFCzz6NlEndYl5gslvuhfCUU+8dQ8kxVNAlvf3TjJ3V+Mk3depn3na8Vlg
TaocFIAgzuKbHsdxAyWe3jsa2/GaY2iDm3iyHWK9CLloGuLCtGNGOyqUxA7B4EtHhNZrlHBISAl4
QQFJ/kaR5g9TZFlHHclFXxwFAot5fIe4IeJArIxda3tUH01GpjajrO7zKghuC1vJXSWwzAGbuifb
QW4mlBnvB03SQVpZAYJotGksYA4ZPd0jfSseyEI8vBqjBrTrEHCnW1E2zXd0HfDYWtb2o6htt15N
xGxlxJmH9htZXepcR4vtt0SpzckHbDeDTde5vVM8zha+Mg+z20ho1vSkWUp3rTlg+LH6LL/NMOLc
IvTQdz2+kF2teVLqNO6Pk6NiVMIIbtvdQOxLvZpbs91WdYjEV2cJgL4jK2KO/6MX1enwblhkaAE9
H5tYDOa2aA1yWFFz9Dfl1M37cC5ekIIaxyJw0sNszc1pakOHY/XgXFh/zA0hVMPW7Vu5AXls1mmM
JwD7Tae+afwUOzIrxd5LqJ9aW/UMa54kVnSEOr3KZuB01Gq88yYVzeZgBmfGpuA8Zix8hgtO5mX+
eihNLClNto9J1F4XmQhf5sqewWJsfVBtSJo/Zk9kDbHxGM9V9VjDAEdQBhPGerrI0xWxzD88Re9d
EbXmB+kyxkZ3vn5tM5o/3dhJfkjLhmVAFN8+TQZn4hV5aKVgAm2CU54QVjFPKt25ZXrIOo/YPn+q
oOUkYfUN0gc2zcm+DVn4HoIQ5HvtCEYV5QI/oG4vyA3UVtNu6mwotyKpSPEqq1psw9KyuXGTPvJv
t8qYMgYscCT4NS/WvBiwNycKD6dv0Vi4RxhcLBNG29mrNITMzcA5PoNm1DcOPOh5RAF0bdtG+pkO
C5zAHf8WltCoBJpyBLGNyb7GY2m/4K9VcJGWGzzJoJhYtG3jDq0NgXmIVBff/IgSLU+Cuy4exLkZ
qmqR+1nkVKVAAsTk9N54noyRxDUzVE9ZjVGdWIuItCDPTtiPrbm7Y1Mmo0A4i/NyJDn+Awfz8JSP
GXbFIYtdsRIueHbma6TRevDt79qVODHDOXm329k5w2ppDIp1dOpL2zoMddQQoRQBl7Z53Vo0bNvW
twHt7huoerB3jLFeB2z/N3pCsLz2Ylyk1nIK7SXy2rDPnrQpbEazSZNgEz8idPB3+LnxAvQL9uci
3zjSZzSi1Pan5sjghWkmkJi8LHa/kGQhXM5Znp4NBzu/TFQ1rqM5mJ7MqGcrDr3C3Q4j+WUQl8Ma
rq98TsMSB3YOpX7XuW7ikC0T6NuCmQ9dHr5DE2QH318fH3jjbR5AREz7ZoorFPo+21WiScgkk4AU
7TxO5k85lfxOXcIixOlg3Lgd0TZbwxmdR5I/P2K0QptMw0zgovcf47yybmBWY2dVYi6cNk7jDE++
x/jie1NCykOxxIsSy1liZsq9BRG+seMEDVqT76xOaxwZMR1qmQRD5TRDOWGNN6xYXJTxd7Kfhmt2
d3TXyELqg5PmrHFyJAysC4tyr5tw+HQIYoQqBmQHyxYtMI8u0x9eANDQBlVNxCMv3pHUT9yQ4FeQ
BJ7frxtJZAgeYuiUCq/AmJH9LqryjUoFfo7Jg63Rl6LHH9ZxRAZeFNNhuBodC5mcahDsh5H0b9XU
RyfECtOBd7LZZC5riMG2fN/NGYHJxEPsrbCCEWU4eyRVB2oLTSzyyNbSejN4RXzuYY83DiIAzYA9
e1h9Knc35K0b77pJvg0hTmaikD1kaTif06Zub3Cmy+vUNJ90qcrD4IroUle9yX/KlbJxyPHSt7a1
B0OpT8ox5KfpKvhoJaLmee4mwi/SytijeDUflFUND0adlg+UUzUPnA6CbwEzzBucH7G71tg/ej11
yJI5YBUZzN0gG+OiNcakLroCBmIqxB7rEqITzv3XuTsaN9OIOHkFxAsuLmZ7P3VTuDebcbiEZsvZ
OaOn8j1KPPLjunyD1Iv4kUD3h37Mo2RF+LJ5mfOGlOuoGFf4vOxL1dTTOYnzqy4N3DXyjGaNOjvc
zXxUVBIdMt7WQaOTqIGRlMyBc7+MIBI6/LFG7HTEQ6L2lR+PZ5O8HYdDCRF4UZq4ryMVZIeJYZ9k
xpCml7AV4IUS+Kudro0GjwBZei3mweDVVfazArG4n6Ly29Rjb4cw6Y9tk2vQtUKCu5JwtiP2AcWT
oYxHD3jgFWaaKB6O7gwagX0KSRPZzMvxy4gY7LrRPhFRc8e2A/rVWBzO/XZJCDcyiKVlBk8EdH4t
SBCQUczg4lf9vWnMxN9NvFTH2IIPmYc2XZJwdx3ARk+NQUi6dIdBK87qrADKCbxvZVDdexXh/OU8
5cSzAUeueGyf3ImHocqrVVJ3B9SCl2oYp/2cE5CjbLmK+1mu0sY1jzLLP+IyHM8cj+igS9nGaV1K
L31iQ097aqpRQ4TTeHFrsresrInvq1G+c6uX5K4iORCjnktY6QrEfg58gktcnF0rVXrh92y2HmIO
iKyACCgM13Ud7Mhh++6yCx7Tzg9/dK3/VtqNj1sMVBaP+ZLDpJDzrNB4VzcVhecAs+D7/ayNW08V
ak8sIW4KMu7OQwEAuRrSisNfY9JalI/WLadJRAJjSKi1k803IVAzad7TpsyCHh45Ku4L9BsE1C75
oOlU4uHF/QabU+77gj3JcSf+UwQW9j6e3OFaoH/bIVrQW6ZEIv+zWnvPDkGcj7HR5ru6ijFaL04W
UkFWuu2tHed2/8NJI31GjkcQawKrbhYyemZoLNeBhyjZDUkRMPtYXMJy1j/LzOq3mJX7TUrc0dog
LgB5V/dWkmvM2rd0kJcvdYZXI+HwtioIWFkHlG1kK/IbrSd3TE0YzxTHBklLHVHupveW2ECAKo5O
cdTFV5Nf5a+FtzibmWyxUnRWdJ3Y0yPrc3xyCniNNem+bBT0NlCpJUYw2YKGsopJGD0Mxm/bTpb3
NDWQ6+GP+WibcEZCU6s9OGGJYoz/eafEEG/xiLTPSdXqJ/xOgDudUHKNiQfxuUUyoT/n3sL53Lc1
2obcMonODm24eOEb92Q3nFOjJlICNPVG1lgoasvQH5ptasVZR68tgye1t8kRWilViGzdO0576ESS
nmMzMFlaU8a73q1gLTGn87NyzMwh+VGBWz3DncyXCYfoWkvKWksivbOUQJWsz6enRk/DM9oE7BWy
nxVBIf24nQXY0aowwUKjRkPP2EjZtpx3AMgRHBg/jIw4ETyC5W4iUZxMICU23jxiujaaCBwux/Tp
kJq7Rc7gbwcfJL3I5bRpsLC/1bhWNcqaubtvWliQjsiWvGrJ1nIN6wKGF2wLp3dgulL4F20iJ7Q9
MqFnf+42seXdG4gKcLmj78i3vWoXj5MZOydLi+CuIYOGogj7vqlm1FFmUoPnOGUYHNxMoPyjRM1a
9Vo5H8zfzRb/g4f+EWHVLoS2/xx6mHTG1qWg3J93eZPG55jZ4CJ5oUhYZam/L8iEuIekJtQ46bxL
LHO+nHAMvjHfRIe0k8ewScAbYtNbt7X9aSF0XEfRYN4QZFEurPlMnm/fGBhxWzxUZTiJc6um5irK
sp/ogcm9T1yL1OVGvWduPRyF5Y+HhCzUbT6q9DJm2Ipq0ZE+7U+fTtalB9/CUh+xTLCW48gugWwv
AephNoKZN2eY3GYVchLeitAWL0lFrmhW0VHFTqOvOfM6D6O24jORPe4hHeSwNnl+9p3nfo6JDSYx
Z638lqg4POdLyUYjkBjjJ8QA0lb1sfWJb+SrrR7SkR4O4VNEtpq67meh5A/H9WxYPYa9VUR/336y
EQWvcq+0r2fZ6lvVoWoZFmprsCrG0D6VB1X3FJuEIeGMZL3sYhUvpxdkgytMwwh2YGzPnFu6t453
aWNjyn1SNe0TyCAN9xASC7Vb3ERb0x/bHYh5cGPi5wCIDgM8OB4gGwnS5RVFamzNqHUJ7cO1ne77
1MaUgTMydpA+gvggCk1FvJNGEJxnpEoI2ry6e2TpNptNw0n4Fatyes3vdxDAJ9gtafgo55eZ7e0x
FeN87QCBbYqsyb5xdEVERJzmoTBJLIYqKLYwjKCTfKg1x9Ktk88DWcqJvxvJuiFOtIr8tZkp0Np0
csaTgUNsa+lRc6ga88M0qPSmD3tG85gY422RW/oKiDhmVxk5GCfx/OjzMd6mOtUsqE1+XHi0jaFo
eUXpPF7M2Slv60abn7V0vIOVGcW60uD/a+2J7gIzW75UXoYffXSq/IpYTsxamuNZbI8Y3Qd13ThE
BP4nl6AMe8Yl0NtBMhqlRfWPqp7/FLj9WiQrLfpjXWRkxH1b8kszECg1PAOWph0ywfyIo/Ngf5bI
L7bBCoHV3t+457+XAy0/8OsFpSs47lBSQhX3lwtmjR9rXaEgretog2xa6lfTX/OYr5yfPjvyPP7j
I8qlou/3K+LDM6X0EX58qUV07RoiQnT+lvQODT+BuiN2hu5kFVmHs9+U3clog4zHS5P9blbWKfZJ
keCsLE8uWp1DT6Q1eTJdsYMRry+wYve9xDfKXtE+mUh6yQZkaM80ZObm73frj9+P9B1TKdOVyvW+
lJ+lMJ0deHm5U0/tR32W62YNB7fOqCPYOety7/7rgn9oQ4PSdUzhStQJztfaZCUxbNpJGGxLnA9M
l11xS+DpYTAeEjTY+Ryt3YRzYbKHwdpw5gUwUnedDC8ihT+0HmQwX//9HvzhN+JBcS3Xc33TxjfN
9/tfbXZloV20MTTmjdXRQzXz6gSvnFJDcM2/X+j3Ni48gnRGU4wrhet/vde+QTeP6VEE5813+CRT
EhCc74n5jzv8ezUW2waX8CE2pe1/fePmoRI0eAw078bYAj+KECYr/ccn+eM1XAR9WK19iRzj11tG
R6vdIjyA/EkwWWBVXFnd8e836x+X8M1fLxEQzD7BGtAxmGPDh3BixxL/avn8vT3e42b97wfxv3z3
RRSaBQQtV5n7K3BqfUdKkXGKLFpoPaMk08q2xDWp9d9bx4UWBkn6x9P3p4fiv38D+evnhLzG7GWa
3c4nfVU2hMJvouQBrvzvt/P3h9wyPceW/E1Y1EF/ec8LVVMsVlPuXiYkezLbDKb9zQ5JXc2jn/1o
Xv5+uT98e4iHMAfDM6Gv+9pEWIc5SDEHbjSizbozuJmkFCb47/5+md87PS0uw0rieb5w5NdXN6yH
MHIyLmOl+V671fdgekykdww5ylqDfDbTf3R5/ulzkfGjpDKpfLbsr7eRwBVSqemKNJhLCYxj9/8Z
EH3294/1h2eCxZHdZPl0tmd96b3ETBk4Qi93r7ggj1TqWOEjBcP8+2XE7zuX9ct17F+fvbQcameK
uQ6j43reUBVxbE/+vtiFO2P392stP+rXTdKSZPTYHt53G3HklxWD7PlQl4ZJ0VHGi8VBdfv3ny/+
dM88ZdLDDZ7NnPFlF0ZyODodpUc7EnS2ck2vx7HcjQfsKHfzGtp0xUr18q/d7Pe3yl4KnpE9cEJk
3PjyOGS+0Zae5qK+eJbAZXH05CLsvW3H098/3u/PnS3BWjzXxP0CKvTl9k02bJ6cR/oi4zOq38m6
/1dV5J+uIBkDlkHAZHb6cv/SoUElkE98QQUYAf0fOcnN7j9Wod+fAltKYREgbfIW+f6XB5u9ZE6A
7NEABXAu7YZYq388B8uN+PU54wq+dDhYICHgSfv1kZ4RVg0JVcg7ufdOyC2Pw44ilr3e//37+P1p
+/Uyy8L0XzODH1kEMZlcZpqZpkmcoxxIrhL5r5XgTzfM9r1lhWMRJYPz1+uENYpQO+I6vvNJNDZ4
4MvfP8ifLqC4YextzrIWfNkAh5G9IC25AHmdUXN27c3/4+fbvs+T5fPrf33vncmvYxv98c4kDojl
Mv7HE/X7DuDQd/ufrYbNjdfw1xtU2TYeDJ/f3zEfim78lPMFzO3UqHuBotWOiDL++wda7vivD5gj
pM86pkhxBgD8MpeUIe7vbvlA0Pswpc3GVmQyVXBccXw/muk/jjO/fz+OUDY2Tg4XSv42n4vJ7FVF
DNyO8HFOp5bj/OPz/PECVIcuryQ9sV+/oGAEy8wdbmCO3LPeWcP/eeVyBKZFhg5mRY9b9+sX1BqE
1s0DP78a6aAtgqNhohvJ8//zc+aQU8JfrI8WEv8vKwvGkiKCXE93c3GscZ2b/yjs/cNBiZdj+f09
ITz127kFYYTybJMvYlgvLcR0rn3LDzSr7+WGYKj/Ie28lt1Gkm79RIiAN7eEIbmdtqSWvUGoZeC9
x9OfD5pz/iZBHOJXz9z0dCiaqarKSmRlrlzrKOzYW4djPpWWKC1Hb4maxb9db5uvQJWQSLjZ1D79
frx+i7qf9z15ffJrE8tf4SKGiUMvMB7apd7IQN+zKoWiIwAF2rmgewtZIumFFSZCtNAce6xQpghK
hgn8AyxH95dyk8n8Zy1Lbsv4ua6qKy+jMZdOYcTPa4eJTAZy4kemMY/Qip72vjDbC/ofU9oqAFhM
bhhzBbsZr8mHygQaf9B6ZQCtX1U/7i9r+4T+MbUKziVzvBNiLzAMg4Lm8fu5Epg9uW9jbzny9fmM
RSb3rYgXtBKlU6qYljF+ZI7XuW9m/cFcHdD6fqZBWhew+6ReBDpKmqB41t+gVAM1av/2v7O0bOqF
w8lDMQs6SngM46pIBzCamNDFzYrsFfrjnVXtbd7y5xe2ptIf40KbgaFaIh36XpqOVh//PfuisHNM
e66wukbWWEfwTYFzgv1PBVOQW44ZmH+an61PaZVuxJqVWaFOP0/0X0rtazP+un82e/u1SpvkRKky
bekXZuWL0fxk2i6OPt43sbdRq0iQdpCY53Blwd0ABEyYn+na7pz6ji/rqwiwzOobacq1zFUZ8YRS
bM5xkZ2Hlm6l1HcQrNxf0tau8c0h29Co9JJ6XHsZ4l3GpC3QHIYAtVOKeIdbQwHxNCWxtONm0jq9
WTzg0tYqHORikIdZqhcM7L7wNQ27VwPMDrxgJtx+Gv3X+KEG2cSUKIo7h/Blbn4F+vNSK6NAvfOX
2dpnPn+KhEtrqrkO6oCDmfrr6CxFfemMefO1BYuSMMHtm+lOFWZziy1gPgRbS6E6d73FQakHxtTI
hYdCcaU/MehoiN79U9zc2QsTK98H94X8gRotiSOZo4FcoNlWvgcTZ3tIgXIeRoR/dzxnewf/Wdbq
MtCxNkFYJLHnC0VM7bl1olBT7E783nfCl3+zPoNkT6VucfMWbodQh7YpTj2k3YB3Ti9RgE15MN4M
IRJezI3vLG7rpstL5mpRYzKU3xnbRfBVk0r3S7iBEb14BnMrljvXfPP34YEwNAsqLn197YwUIGII
MZGn1x806A4pRu84+JbXyRcWVpdN7gurKKyx8JAsiAS0zwN7Qjri/rksZ3z5YFlu9KUR5dq1jYlC
bd63hacq/guyldCow5uQFid6zU4SuzSlAIpO7n2rvxPUe2aX3b04nW5qDBQ95tyDYeppfMrcym7R
hjgMXniKH2C3dPbC8t5Cl92+sGjpeRnpTcBTSQaF39KCA1VZLshp5QCKl5daMEduFeU9XXPLON9f
8La3WLpKNVmTkTu4tm7yJzOSqaw3lj1m/l9MNdiJINvu8o+JVQQBUCAysoVDKtrRHD+j1BpB7vnn
y9BlRVZZA+WY9TIEvR8DMWAZKED7AVpNO36xtU06/UBFERVLl9btH0mJ5kgHiwOldobYkn8OtZ04
tGdhdanMErFuOGZyD3S/x+TEG4i4dxaxdRC/C0w80agxrd+0gCmDPEC105PGF1/4BCTdhgjo/kGs
Cxt0S4Gb0CRim9iotQ10K+bIWt7l/Ompj/OvfV3C6ZnCDw3oyEDBURRO903efi0ooZNnUGsyqdgY
q0gRt0EiC4gNe5bqf2op1oPohIEtOFVAju+buv0YUm3Cv0RKGwZf99VtkQvYDktGtaGxRd2oPQIv
BcAlqgdBOt63dOsOICMNiX4bllRxnURQiq4V6P4pcEHSMY3qG/4yOzWamw7w0tmm9GyRPlgWNajV
arqhpiEXhbEH1yySv+3ZRxEsZ/RMkRrzMOvZuYZzcdYgL2FKX8nHX8bQAbisYN8fo/GXHjM8hyI1
VHBMGNr00sEc65/8ZPyVq5QW/3hHVNrjVBYoZ9yW/GoL0TjQjYk3kU3Frww33//9m1IJ28FGmwZl
GG76TVemjqykkApuYO/1T/D2euKr/oSqvQM/3wMYTH/nOm68/qn2yiQBbD0lgHVXJumyFGaIMvcs
2TaPqhs7gt0gbXTM3fwY7jjU7WcGY9S0tCUfp5u7ysaZrx6ifuTDljOMaHzL4DoXHhrDjfQTRMlV
vPOcvY01iznToE/Jyqw1ugBURQHp5mKOyxI/hgZgJGTv7x/ZxiW5MrL6soQICU1+hri9UUIlz0jh
zp5tRBaVGAZPJdz0eMUqsuiKUfeBkZFKtR8EpJy0hzw6m/WOla2TubSyrPIiAWhjPxOqKc498YG5
5hPD1K5O7d/ccbetE7k0s/z5hRlV9pPGlzCDrBmjC/InpNbuH8eehWU7LyzIXaEHKTM+ntUDYIaP
zXzKLPndfSPS8iG8ztC0q0NZRS2Log84ew4FLij/CNnSSf8reDKeGV49Bp60kx9tRQUq56qsIFRA
a2bdK4sgZo16cco99RicEnd8rB/LU3qYbcmFAeCTtROUN1xa402wAC2onDOIc72HpSpPIdO/uWcC
OmcQQdw5o63t03iT0m2ivC2L6yZtpqZ1pXZJ5gFB/R10vPqknse31ZPuTadipx68sZxlz5bEknIw
wft6OUxKlhOEJilyqZ+0vD6I0/f77rBnYPGWC5+Dzkou4sFIPeZLCnga5J3kYsOnrxawCgEQmrYt
0+2g1ZEd7M6MwEbFzodnbwnLn18sIROGvkQsh5RJ9RBAp052f4tu0CJ82CjI85haPmzgGlY+NYGs
kYalR5pXlRP5n2CPDKInlDh1H1A4mWb34ss7SIrlFq5u6dI5kWUyZtBJazezCrWGbprGeT88yv1f
NXBi45sMWYCxV27ZOiFeunTQaQCrN2WmhMQgDcyl6DO/WOV7Jiq6f/Exg/eQTEm3JPZQXjlZAL2Z
KAlKir6pJ0cJSN+nONrrmW5FmisrK1djcKiDGBIrjSt5uh17oWfZxjNawF559G3x5b5bbLjdlbmV
2wFUAlHcc3OU6qFNzvFer3nDA/h9w6D9D9TlpjM/yGlrdSm/34oIP/vhF0X9IgAIkXFCSTFe769m
wwvINchmZbJZUVwjdyAGmrSgl5B4KJXR1aXKIv0foMi0mmTne/07Bq98+8rW6jsXKGFVkRkYrpTq
TIyiB/dQi2H6xVy0Wpu8h5k36IWvMJKrjFqbf9XQjR544CnvGEvr/o4Mvfw0JMMDFAMC8qAVqHhz
gten1JK3s9LqAGjgImAkrWbGGrWAnMEPxCxldKCgaxfFnfiwt3WrD+rsFz5ETbHuDvGs27A3v8Im
lp4ToPz2/UPaconLQ1rla2qaA01HCZ3izYcsMGzFkpFU+gBxnMN4mnPf2Oay+GL/p4dPk/g6rA6m
YA19aIZebB17Bh5RLJh2PtYb+eHSU6WDD8qBF+jKhCZzg+KZVCRhig1yy+4vcXhUxQ9/vBCegOCR
lx6uAWTseiFtJKkGYJ3cK2LYxeH1fNp9tW/Fnksba9hiOsxlwGBS7o1vkBc4dkeU3E7iOToLxwxY
1bRzhTbO5srcOi3ImBZKoKf1mKcoxMfuRy3sWNjKc65MrGI2siaDEWsMTUJ9xduqOJpPaLyD3k4c
WMt2HHsjll4ZW4XuQq7hv40pPym+A+GlFe2sZrkYq4jD7/PxWdIoxt2X/bxIEaDAz2AYSdiv+l3p
H2YDyovPRX9KRTuU3993ty2nvrS1im7IT2gTcmSspX+PhqS16CXLj72/k1htb9k/S1pixcWSQgbO
JhqrPEdib+mv5juJ+6aL6ZbJpKZITVBZfd7E1DDQIySRJnGbrcf5a1L/eW7LW/ofC6tDMZjuSVsB
Cz58qTSGYa35/C+O4sLC6ij8RJJbqMpyb4ZftbA0h4FWHY7vQYl2guWy2zcOdmFpdRpw0tOsowPJ
vGzF8A6En9NZYii7/EtSdvKOrYOBZF1d4Icyb6qVKZjGmCiDPcxj8mPOH7of7d5t2fBgCwwKuBaq
WvxvFV0UA1KhElkXb6IB6H/8qSx0oN/vH83GKq5srMKLMJihKqgR9IjdMRMf4XdUC/e+ia0QZlE8
WTJPCGN4rl1fkUhBhFPpsNEwLQ4stLAFu4MnwvnfYV137a3WlCpDmk8w7nlq+huGGjr9oUKl/iB7
rS0/djsRYPOYLpa3CprI/hQRCnq5J6A05B/MBOo8yIHlT/e3cfOkIJynm0QuejPnIk4QAHSLNwg+
aqJtejbmHHWNcmc1G/EMiDAmVIMuxE1brwuUspsbVM87U4Y3WpVrJhne3V+KeXtLr2ysYhpjsZC4
wpIB1TE/L8TBMwIVT2KHm1dQ9SJWIz6Vfrf3gNxb2rLDF6E6LxSlLRciMEa43KwT4Wfr/pWvX2zf
KtShLT8n5VwHXnjuHdElqDril86TPVDdTvH3/X3cdol/zmoVgqSuqnRxMmOvaL+Z33Tj25+iknlx
Xx3UcpAXOxZWitxIC3owmE+l76TzcxzsVA32fGGVFfaMS1e8EALPN97PPoLIUJ8xNjPCyxq/KuHH
/2rH1vDRQGlFQUjjxNN9ZC+r/OuomMjT1vLhvp3tGPSPH6yBvWWWZ+KQlOQE7uyJLkWRmBYLwmNU
RIP3KPzct7fjCeuXvaGWkZYXEvjLxI4o8TYon/GP/87IKtD1SgtvudTEXl+dcXFbQQhN3Z0kkO8H
B3kVHGYjLqi+0gYTj79vkAOh1esSu5nPc4Sdl89OSFgnpFkbwIUbddQopMk/Ky2aYUHTHe/v2+LC
q6Tk8hbJ65hQMbxfo4npzZHJp+EZyicztD7U83P0vRR/zbG+k5rset8qMCR9xwyNRXFUPEKN5OUO
SsK28UH0Km/YRWRu9X+u1reKEnKhQIoOZxdPlNkzvAL1ehuKVEd2gH82/6UTruJFrAZCLXd+7LU/
hPi5+xHrOy6xc1rKCl5mhaIWFZC+uKn0I5tCxrNBV6GW8LlMYMoJHAt1XFuThZ3nytbTlSEqStki
+atyg3dhOHoy24mv0/J0rc9kZLTRlOfRnhxG4d09uMam52s8K2Rd1ekDr1ykDUG707Ax3Sl+6IAG
jzuvis2IdPH7K6dIIGPvodCNvQRWpsqyazQGoRS9f7O2jCylWfDg9H7Jk6+/T4GI4HMUmKlX1H+b
EHoWbyXZ+69M/C5KX3wCu0BFvVZdyn8JarCHMX6Adum+ia3CNo2M/1nG7wt2YaOc/GoKqyL2tDf1
WTmZhDv9ID61x+a0Y2kJ0etQdGlpCb4XlnKztXIYxZbgah5lV3qsTU91Wrd+QSTRsc7q5Ny3uOVm
lwZX3wx0gvzJX3D7EzyOqifnOytaYufNgpbGvwZG7Hbc1ofIWZmgrfMU6FPaH3X72hHn9vxs83Iu
Fdn/a2YdFMqx08N+oAfcuKKtf0R5x0G59iDZspM54uPeuN6uvdWTSbRUiAt13hTTW2grCAa+Y9kj
o3SylzmBtweq3zyli+Wt3ELXE6b5Zd6y6Jh3wUmfdi7R9u8zSSlRcGY6cHVP4XarrQrefa+az9CZ
CuOOl23FbIB2xtKioU6y7tJEaddWxjKGFJ+jk3SCPgWYGzRhOx/yrXBjyqa4YGYYCFyDARBBiaCt
w4wWPQmdF/suckX378sGcI8WvUSdVDap+RprMEUKKpEB1yrG04JTaMcOHRSHPAv154PkMiRUHrqd
+HN7OpSWAJ0t7z0WtsbPBLEwaB2iS57UPuT627Db6aHdbtv1768+Be1c6lmhMKZpmOdZ1R7G9p2c
WDvfm+V7dR0Iro2sXExTGCVHAZc2UOAaioMYrKAEnhb8Gua/7x/R/eVo4ipB6LU+HgcYTDw/Q4Xp
BNvkGO0kcMuO/P8XA1vDdZieZlRVQ4GoOQxfxcCurB9w+RiGM4J027Mlba6H7ibIRtSk+AxdG1M7
aAtpfYVeDTnZYXmrBOphwQspL4M3Ed+WrNXeQ21tW2UWFa8DQ7deYiOmKLOOiDpXJAaqEcRQfHa2
pk97Q+q3Xwgcg2/r/zO0im1Z3jZjMKuGq5TmzzSEX6uKkkdjQDS1L+fzfd+4mYNmQuDK2mozO7j+
gLtZmtu48+SNjgodnL18LtrD+CB6nXSAK1Sx9z/te/u5XPKLL7uBuhDcgggyl0lbec1goLwkoXYT
9/3Oi30jXble4/JXuTDVQcMQRBCJoBcGUZhpnsWhfkFF+qGnPxhEyXe/Ssj3CsdQ9kqim7f84jCX
w74wXYwzwsUz9CVNJg8/GUUs7DTpq1c/TsxXsW3rA8IA6U7Y3zO6/PmFUb9Dx6MfLMGVoEeR54dO
t7xYkB0ZYsigy3e+lRtfAMQ/Rcqk8DfQ9VuXSzm+WS06Ln/rIAvrVcfoJ5JKyKaRbMinyOFJpe7E
m41849rm6pLMU0PbDGkVOmSwJXnL4wPOfbe3hWPqCq/VTta29cVZLqTOTCcf7PXjI48FYZQaoCIV
xIEICDlQzh/u38QtE2ApiGlENob3VyE0QBAApnyi9DSfdPlF6Hdu+pZTXP7+aseGoh+MbLlvcvC+
nEXAFPOTX41OLCiO3ko7TrEVxC6trcKKOamI3sb4hKF/mH7q7bOWvyjCzpL2tmwVQuQW7aRI5Dsd
y4wIn7Q/T58WXIOEH/HAFW9w22ESQ0aV8uTM1ORTM/giZNKgQkT05u6f/dbn88LQOluHpFGtkErh
bCCN7nnFQ/MpSHYEt7uCEmAiBM59g0tysf5eXxpcOZsJi3WOSmzkUeZRw8Ogpqhq0rbT/goNuMfh
10W5SoC08BPilYGtIY759f7fYNNB/tlbZeWOvhZNiMvyEe/lEFXJp77L3BwtHmFvbzed5MLQyhMb
+K/HbIEjlBWayE7T/RtPv/j9lRPC01dUJYTgbhWUvExL1QvKKbOTRSK4pbK+c3Lby1mg0gvdn7zG
26BEXo6FSrqdlyi5eXAG3j+XzY8lYJ7/MbAc3MXHo8t9aN/GVgcWMz4Uo/CYWY9jpRZe0cFePP1C
dedTXcHCp+1WlJYzv/XKf0yvvluNWFjDYMXB75l5Bo/swk6eSxf9P+ayq538eyv/uFzncicv1smw
YIQaA/G2RLtFf2rqs7oHX9s7q+UWXpiQRtEIICY0XCMZ3sGUqdrw8ls7sWNnHcYqu+fdHaKozjti
Tno7Sb4nQ+EsOtX33WIzQikqG2ZC5XjT2kU6spehMTRcs4wfQl+YvRRS4Ucz9n8pflwc4BV+2wDW
2Ynwm+kpGIL/sbsKE9KQwF5oMDFtZaPmxXMZPUc5dziYqvG9aqGOUFgMTyPVVD1aUKWf5AI1n8Iw
Goe5fwjiwsk/IFS1qEkXzzNaTT/ub8ztZxU6+KWOwxCjeku4EU55CQA0QFBCp94a98yNwQg2Hs3B
LyCkzn4JcRL+sevC8ILFBZPEROP6WY9MaMpNqSwXhcxPaBud0TfuYdbdne7aWNyVodUdUZREiNDT
s1yF0dNTnNXlYUJC6sFq4MEOQ7M4DKiy7bjarUNfr251ayI0chJdSeFHnNvSsRRfR1MXJVqEdr/d
P7stS3CcMX+nQdJx8zDWxXhW+6I03ImxzQOEBovCSurzDqmynbB9+8GFzARAprTEbYay14sKNLmW
kFhwLTGLbRRnPksKkruiUZofC9kI7RndXa/uTU8yQB384TplXWEmWmHoSNRQyFvF1SoeRavQOwX2
Ma06SEGGuIY4zzCWdr1939Rtb2XZTtOEUmth8LwZ5mn0zpi1btZdyAYW7MSCZYC72X/zv3lD3vaN
sMbwMINhfAwBtywnfBFh57AwGh/aVLceHhO9RKDzWRMg0ocDN3lui+QwVF9F612tZsgs73z4b7xn
sb10QKgREvvWz54oD/OsMtlVxX9GQMOfXnrh+/3dvEmSMIHDAEH7zRa6nrBrhqFOWrPn4CIECh4g
YIY4pN57o958phYrzO8tNJOgg9Yw9VTNI0WZsaLWPxnJdto229mqLQsQOqE5qUsLLH3l/XIWpq1o
topbzj9GVbTbcK8MuWmBc+CCgQdlSvDaEah310kFr4qL2sGEwi/CCUWbyuf757FlZUmbeezq6GGu
jxyukDb1VazU87uiQ+dp5/c3/Xn51pnUhdHcWEd2qIwRo5gw0H/nHM7SqT0l1mHylpmX1I4+3V/O
rQcbIkQJPJSXwR70Pq83zdTipgajo7hx65rhI9Jcyh6LwZ6J1UNjRkzHCGFld436IYVb/VX0nfuL
2NgzVmFQeVjUc0hbVwl+CRF6IJWYQPkA+D5liJP2jIwated98P7meiguLg1IhXxmFUpLAdKoXsLY
HCQJki658eJ3+g+1i/dwBVuWdAwQ3owlkq52zhqRfqVIpkDD7MkNuMDTbjdya+vAAgJxxhDXxlxl
V9Ae57KoYUN9bp3gBFTLDf/uYMBbsMfKjnNvLOjK2OqcdHgwEcasCWbEVQ8ielS9IAFx4lYQ/viD
x8tIkXi5o8N+C3UcUykJ2hJTUyd89SNUvUsj6A4d3HA73ncbobFkEdlosiBCu76wFhom2qIt48b5
Gyl5G2ufyxGx7Z0K5tbWGRCXgqlc+Gd/V8MuPnNKLLea1hAWUJ2ubMRSVE8d0beZw2lv7moJxVdv
sIX74cLUEgIvTGldkTFW1iiuniDQ2BzISKogOVThB4C2SFD4+pf793drBxn6VVWGDvQlDbs2WFlx
Gwo+NyrPY6efgi+BJLp90pcHM5t3vkMb2QmrU0Dp/eZ8Q+392ljRzrkhC6XimvqiSWAcJr5109x4
ijGeM/2rXhuogzxIjGoK+uv9hd72LciLNKik6EzS/mem+tq4lcYiangQ/KNDcKreVkcRwvsfC8hK
dNq3iN+dLEcUdxKym4fbyujqiqdSnjcWyk7cur+T6DsjVY6uw3SUI2L6qqnp+/uLvPXU6zWuLrlR
tPowSDERRUKIGtGCwewdPQ1O983cOs21mZWX9r4VSyJqBu4YI3gaIsQYIJb8hkbXW1Wtoj93m2tz
K7ehCVXGvhByy59mD23lB//JeqvYsZvbexMNGy4KbevC5gfxKRMua/DVKCeSX/rY0g69I9uhHT2I
58nL3fK4V9Xe2sVLU6uP2dTVfRLoGcvyGRZEzrGq5GMNeRKDTzsFe3XJJa7jCstaWtAgghd8+Mr5
pbosJ7pqsisac3xM0Cb5GinB7MhTbQexlLh9XDnC2Jd2X8Z/BYmhvWlksQsPOqHckQLNcqpZY1hr
RPS0NTP1e6/O0jGLhtgdplY7Iy4SHsIBJfgq8k/1rE6njjHYV80I/EcBqNLZn5Pkm1iPA5rwjeUg
NPezStPZE6r2hz8D9uia+MUUWvlJV0cQdnESvBv6zLcjNUsPxkjR674Xb12Wyz1Z3c0pVVs9HlvZ
zfLwkFXBUU6emJ5w71vZPOWLnV9dydmYcnGkwuIa0bs5Hb8hPRHbWTK/Blb3474paLZ2jnl1MeGm
HEopRjtx8iPrYClBA8kFyjDROBcfdCkqmAmpfWc0qh8QCDRvxllB313siu/D1AiffZUaBtQCgx2m
Iew/Sj+/mrHWnmE2aVHlkSO0TPPRUTIDfYpi+hQWKLTnahg9h0JQzUhsp9LXMpmE11nVfRLOuvwh
1DXayg1ZQBpVPjO4Qxq7nSTE6kHjIk4gFapZeJTFppAPndAIgg1rY/za+nme2PDDmN/n2WilgzUg
MM+4qPT3yEPnoCZZt6jM8iQrq+SYiMp4MMEN8O9ZKeWH0jets6lW2vcgiX2URILkxUe573XKJ/NN
WCBaA2Nn4g7VopCc+nB/aJWiuXMuB1+oHAtHNDodxfd5RevocOdaSYKbiTw3o4H3QCunjiaXHxN/
al8rQZ6+I5WAcQm1DjXRH/OgrlCOG0tk4voRfHwCaZjKJpv+dFimJw9yOnlRhMBrAJ7r0dCTelFR
F1A9l+LnRRTloJih2B5ivzaOpdYjrlLI73xBfOkC6zgM/vBB8QfzmIWQQkXVIkpMVR/xqPi5HFCn
z9BgdhIDkrRoUH30cWLES632Ux0JH0PV70/QYZZMHkjQ4mlNdZBp6RxyTXnVSwG8s5+22ouZoew5
zrX0qZfH0hYBBDjErL+RdlbfN5ovPhT9IotuBd2xV1tkZhBCtHVpbOFCL4YHhpSjY89fGdl1k+6v
7EUmPXu/jP8ecoQAOXC0GTsRSRhNCFGuiSNXlvMZoTVE8YxQ+WmUvYnv+ehd8n/GJivduZrnkxok
CznloDnobSMEnydfBAPuAMnolEPWTE9tmXSvWVGF3yNLKBGx1sov4tRIgJG11hYBZrwX52yK3C7u
NKTP43B4kOuhsHtVYu5UQTRyUgQD5XIE6Q7qPJrvgkh9L/k9BQ9l0ogZacZ/JroSBbrDMImfIrX+
C8DpK6M4pdPVMOQYYvhWMsd3kyx7deY/N0XcMy7XfzLoajlM7OSHua7nE/NBL6WvvQqG/xTIPWLo
tfnLj3qGhWqEjRGKOiDgJZwJlC9106FZU2cHsUapTOyTD3JlPTV6WThFmaH3qL+vFAQ/zVH6ODIo
J6tzYcdj9kivG9l6IgDqMS2DWy3K19M0IGeSDNUPNA+Nx85EyoyU2ynqevDkCVl2P+2f5akS7NEX
UIIJdNFOTXSC/DlrnufOD06NjMho4SOxE5lUo5HUET9GoWR4epgcrbR/G5Sh9JfZoW4v1HP1ZDQl
sqqBVrw2hTh9nFP1kNdZ7UliEnpSNTTPkBtJ6Fep2udqqhDMRs/xRB3RdIXQ0hXuERJqnRa+n2T6
ZwjlCV9AW822KAyiJ/W5JB2o78XPUoaYRj91yfOcdo0HOUuEkpJROIGpjHaWIQ01y6FiC3r5NHVp
bZd+ktoDoyyneTblv1Nl7BwFsJOXZ2HphE0BJ1BpnUFJlB7LVG09tWhQRsiXgY5t7KTlQMVB/UKb
srRNs6oOgqB/QE2pRoQKkXUjq0SnLtsPeS4bD5Ykw+GRgXeVpEk5GLQaHyY5+DrPAUwotcRZq2Hr
TbmsH4OomT+gs6Y/iVFcHnkFWzPhvK0Zz8dfdaWon30k6l/KlCyzHJL4B57wUPpB6ooDwoSWH2Tn
ngHhjhOahr/yrsk/M0kTO2bYyb+S0HqK8YbnPJs+GiZmi4nXNl5ef8lMBXB40AiHVkRsRSqSybYs
eTineY/Oc6uU30judWdoUYuLVImW5Tg5PDuqQwqa3RZSNi7wM+ugzVF95lE3232bILCD1LEXkAc4
Yq4Bdsni1jaQQ7eHSaqeTXn4NIE2Qyu9GJ7y3BfJj4SfUwIz3GiW1gMs3sOEomqun4y41hCB9kVn
ymvZMyp1fArHRIOL0vLj9FBKITRD7dI6Q2j9sfWD7ldqFX9L8QT+U+11dGtnZom0ToEQqjCf8zRT
nTrSJE+zEIy2pViTj8WUmG/TWTffJ/7wMyvbr0VnpSdksCWnQo3ZyaWmPqFyUdttUFDfNWsU7FnX
ovUOlb7xqBU1mHprFg65PgMFFSbtQxRIPwYlqU9mReTzO4aqdVVs/sqIKdzNJrO5s8+DFqt0HIuP
lhRlh0nuUM5Mh69d3FiItQuOEUqlK0tS6yEb9ks1GuNNbQiaMyEbZwso5z3WZVh4fh48xrX8zY+7
E2ye4cky8nOQ1G/SpHuXiYVhV5Qq0JYMMydHdPqpk/13psRUPKjPzu4CRIO1sNIRUY/QtWx7y+UC
R3Yz6P1TKBM1wzr/0cgDyMOptOxWGH/MoaV5Zqt+UXQmuMRcr5z7qc9GLeU6wV0l04FGXhIYlezW
lKEUJ0IVSXpRjsv8DGWod/etbWSOKPZA8UotQEdZZGWsQhcumQKD8WrDM5CMzAtUHrU/JTlFqAc6
VWaSFwSE9jvXuygFDJmUKMAfVddS0tHuA/lkMHxiF3L1L1ZzaWj1vDLUpO1wG4i4ECzXTWQceYeo
jKn++aZdmlkS5Yv1aPXQ8WVWVbel0gBRqNOFwgneyT9/my5seEtDiaFHcPLXZoaiLCQDPVJ3KvWj
GLU/hzz0lJpysVi/vb+ijWz7N/aW9qMBHGBdziATITPrWZFmQPTdK4ZxEOap//MHxJWV1b7JQ1d2
CICqbiOojwrZEprZrhiQTrQf7q/ntviEx0HMtjRU6WuuH4ntXBhVR5/cTUd9wSnBDQX4hcxm9v+S
quLYKBJjYu1OYXLr6l6ZXZ1YkuX0xwghLinpA8opyc/R0iCF8yl86YVpvnRp37+V4MGzyZcaZ5iI
UWFbxeek7uWd5u7mmV7sweq55kdiZFmtKLmVUdq6ViO5q+946C16brnZC3SWCKKy2avw0UbCnNRm
NLsJQrGDXhxkvToOSvAioIZeFZZnKpT8hOSh5AupAgBNfqBovRMxbw/bop6JwBlD1otowWqhkyzM
fiI3suujxZQAFw7tYvS0b+XwwOoFVLLvO9eyqOsKxLW9ZeMvrn+FsB6dQhadNUHiIC6tn6IEoKKv
TvlBkYcMtUxN24k5t3Aa6m+Xb/xVbIPRMdRGo5TdqVKextR8I+XGuQiEt2mQVIexTX4hhnmWmVTN
TB6Af7rka+Orm9sm4TgIsc/cjAqTbtShjZoZVMUDw3gseRtNwx634rKce5u8Wm4z1qqKMjklDe0x
/j4Vb4fe+9M1cYySyBQYlWq+gatCkp+HZaULhew2QAtrnnVN91mSkcElo8vGPR2029uItaUKQIpl
wsa9uimIU7eIa2Kt71S3pFiUIvx7f0FbWwYpHOAAZC8hHV3dA6sI6Mqqg+JWCV8jpN+/6c2v+ya2
VkFvFNZraHMAIqxWMZRdT+5OubRXqZp44p6fLX60PvXL31+K0BdXa6aAUidpwu/HT4Nw7tNf4VdN
+nR/EVv7BIIBKmDG/1AqXC1CyylXRpY/ub7WvgsSH8XWjmAcEin+hYuR9jANjRKRBvnY9XJSIZ+t
xuREhqH9O0C9PDH9wc7z4twpzQFAwk6itXk8izychU26L6tLo9URRaWa7dNb+WMrpl8n88v9vduy
YOjgluGr5+28biYCJEQYXpw4oCGgLPExtsydNWx8RJmphSOH7j6qY1yV602LA7VI24rWSjcdFkA2
I0Bn4wMs2p56Crxsxxk2PmHX5lYuF0jxGFkG5pT31S//+B+Sjuk/JB1LrfyPx09hAlkQ4L+/WEAy
Vmck1aagKBn2LMmJJRfCrvsntLV/oGUW1hRRhcRgvX9C0Po9xiU65ePnsZxLZw6QoC94Wx5aI4ie
uyT5OKV99S2Idd2ueuRj+qxPzkVoyHu7u2Q8qwsNVy1HyWwaaPQ1YCMRtEydBYm2vTGkj76m+55Q
I/hTor9yKJvxbV/0IsJJVefEDDGdND96nDU5fKyrUfvr/s5s3HuDSTzSwcVzYU2+dqzUDytIfhbw
CCwIP7XKU37+dwZWrlTqVJOrCQNh9TmUbSn/mHy/b2Hj+jGCB/yFRjs63jfqTCrjCqM08uUdv6ZB
/UbW4p0h8D0LK/c0kmgy81DlwNSG4kdpemUr7fUSN06CF+cCJNOAw99of3Xz0CZTTRSZKWbqVv1G
i5RD1O5RWG58TUhboIJGKhH2HXFxzouvia5H5lyoOJ+kTW+N3HTh9DigHkvB548nZZYP74Wp1bdX
nyK/CGaZxrqovYkb/XMfFW6d6O9U/XurNzuOtrew5RAvFqa07ax0JW5QxvlRjJX3E0oLh2T8GE5F
vBNPNm2hngmvNqCYm3Ay6bMpyBW28tQ/hl3lJcPkall00ugC/Ll3W8CVFF0jL0NS83pZeWEwK1/p
fFyyQKSfMCenrN6j4NnwPb7FIjeIe3QLUsuE0VIqeQHeJNGnuEjscJafI/Hj/aXcWFnQaaDHQHOo
wHnX8/mdFlVhpgIc6VUo6yZ74u0zJDtHs2VEX+R1IQCQYU5dpRd9LBSjHBFvUnrjmlC5dSQDpN2T
OrwJCazlwsxaeCwDqG+IzNi5adjRgg+9rvv1f6j7su5IcXTbv9Kr3qmDQEx3neoHhiBmhx0e84Xl
dDpBCBAgxPTr78ZV3Z0O50nfuvfp9oM7XZm2AhDSp/3t4e/fLRjcItIUubAfmVda3RjgooArAkfB
m655kKp58sb0k9u1rO/v9qLlOpbSBbzZn4ACULgXFXUWMk/j+GiWauXari2/4rH1maz8w5H0bSjU
yCB1/uRczCdSZ7TFUC2spIQH/NDycp+06t4ZhliZ320HuvbO/AyZWnaYj5f4n3EvdqCiQ18AXsTo
+Vv83EnjiuTGhiWIQHHze4V02ILl/zfPDpmU/7rUi0nYZG0yJhyXSg3hp8gfYU3tEyY/2Zc+0hlw
SyHUhd2FC9+ODwxdbk65bXQgSLWODhPnFH3Ng5Eod92i1M99tD7rjWY1gw90jt5wZaNjpTRoI0sD
mMDfn68/fpZlzfxh/W1U6+amjmtmTvXiDtddxp/L5Pb/bZCLckUQdzaKEoP0Uz6EpY54r2QqsgDv
UfTrkZaPezlrfryci1mTD4K1TopZkw393VhvkiI/OophBf5MY/KxODURLrn4X1o4FGHMi9lCSzpq
hcRaYp4XoqCMtahal/s3sfWnwTz/w2iL6TPFgVi/PK5q0EHKocNof5p+oCGxr2DPYwV1wMK/vVHi
0hAyDAosKDc49S2r9Q+TAoxbt83c5d3T2oBXkdkOW2mErdN8Mvt+8riAuBkIu3CRZfIhnqzzdPS7
OAbS2YY0cek+Gw9m99kxzPw4KUCBBncYdF4cWS5PerQmZG71yoySEWoY4tnbATIK0FfMtgZFHp1j
tGnZDS07cCDmUhzwVqTXyaw6vyls7vhDK/Tnvz1RyVvWxgJvwC/ookCoB9uTpAHxrevzyGvJJu3a
m5pA0lFmL39zKJwPcHjCxgd+HTyjLl5xwIyT0zcUmRTfOENAqRMgPDS3Posl+vAs34YBhgofeiA2
lyCUVXoqKQ3kUnZMj1LrnDXWlWWf2unT2IAPvKmLkS6KYXhiWYbSIWhoSL03BY8JTE8J6m5vllFG
xusOsHhT7pzks9Xy42vogteKMgX846WwuwSmENLXSM2VGHrQN3L0otFOfTrZG+rsAZLvmNWcGpQw
shp8yHAD2naf8F4/7IvLJ8ALg7hpiCCwkbx/NweRF1MPx8AIU3ZVVWYwvVZ1ss5Iv07dbe599oqS
DwXA+wEvGfF9WfZ00OcpwokwrkGIR9oZXH/ddZnSoP2Gq/Y11NOOHs5Os+bUjVguIyMz/OlLmY+B
zo0NHCjB2XZXv57Yl0Uj1ovFZQXZhgv26V0uU2i9VGogQke/00WDeYhMpOXR6rPc0J8NA5UGQEJg
jg7+9/6OT4DFm9TkOq4gDYdMj+b22QMX99cX86EqWK4Gi9NSAsMN8oNrvJa5g5c2lR7Jjq1E84Vr
yYYU7Xr2xDqhBCGccg0WQk3Hh4K4m1+P/rNr/HHwizVClJlkLsWtLLReC4cZDAuvA+XMsjXjkzX/
w1DI4YbAYhGQg/ULWvX722laXoOgDLQzvK4nYeYmL8NgmD6yul5/fU1v+V4/FgPoNhqWARmEBYrx
kp/9fiRNuUkBGQ/goz6xQuGqMaqlBNMDKSqgxVXgJthtRh7zcuRBkrVUAz8tNc86d9h6rFPjtpBW
+0ikU/rSsPTIZdS7Buw1bYtZPrW5oR2R+y7WfQOgndZNfR6sQfFY07vp0dMzc1XkUOf4Mk3VPsXO
ovukmmG48esLvVx5367TXZjiS0n5YS8px17gOAIEDg6SXYSZuvXmckwhVs94MGakWP/98XCKcoDB
A78BBPj+vjopGcuyUSQCWWJdZWngWfODVWd+19O/aTu0XBoweigxYDqFM+jFagev16yirCOgg7ah
SEXEQXmAsin89RV9WNcxDow6UOnglLOcqC4mZekR5RiVrUdNN+28wQmlUR2siT54Vh2Yr1D2bRTE
66Prgclnx/0c//oDeJcn0+UDOOiNLydsLOzWReGq+jkZWQvuhjV73qvl1OmWdSXOHwaIBr1f2FUX
czf9XvWsOjRNDWdsWBwGulF28Mie692QuTm01KUdLrWbr7MSWgWnraIyA70qqdxwlgYIjwP8eWtw
K5nXPlW1JnzI4J47dJADIujNaIO62eWWHg5982oor/VFq78wJ70G0nGayuQ4OIMVd6zQd+B2SGRq
oROEvtS0msTQ+6mZF0FnV8Y58eiR2HkdGuUsvqTYUnEVdhKnQG5vvHGx8O0lkuYne2z9AfyoQBmq
XoOZVG5qXEyUuboZgI4Jk1fPbfD5zEpKPx/RI2RlK2LbcJCkm3nNupMYq+RJv1FDdZuQFIatGp/v
Jjet4smS1C+k2nialq2dSop7yR331Jr1/Ni5mhW5owuqZuaCA1USsnfYFE+jtCKFGKZIsLm8o1U+
+zhrox9aZo99ycja5Jk8YAeyd72kBBQuA3kbiHkIU1Z+FqP6kyUTJjJL1BTaYaC4XBSLWStJ6XYz
tgYc0ox0JXr3uf67jBPMwLe5t9Ti6DxfpiXKRrKxZvDsZVRaIariAzz5eGhl4hPe+0+uBgNh6QCW
ib7VpV2D0q1SN7NejxxJV0x+sSYLhl/sk0VxeWMvFn/oSUyMgWa6+cGBBx1XlrZap0e5Y6/6b45U
9yM6+8Q9Ic3669vb+18v4/9KX8Xpz18r//nf+P5F1BN+Musuvv3nVf1anbv29bU7PNf/vfzov//p
P99/i5/86zeHz93zu2+iqmPddK1e2+nmVUL79TYmPsPyL/9P//Ifr2+/5XaqX//47UWoqlt+W8pE
9dtff7X59sdvi00pNpL/+nGEv/76+FziJzeyeP2H+P6Pw/PPfu71WXZ//KbR37EPoHJBbQTHPkiO
MTWH17/+CtZNmFS6hzDMReCDJ1SJtsv++M2iv0MriPIVT4bCIs/AaieF+uuvsBBC7YmWAHZs8Lh+
+9cnfPcc/vNc/lGp8iQYLMD++O197Yo6GdshNijXXDRGEHlf7FTc8jIvB6jjG/ESJFLGc9xs4Nv1
CT/lovP21zhIl8JlUuCxl5WG3YCRUzHYKrQrFVkr5D+FxgkLSDhHxjoN589kU+93/LfxcHpEBAuq
RQN2ZRfbYjHYzpAUeuKTcUWQaBRp/qE+J5seRMoyyo7mFoazMTgkn9RuP7vQHwe+dNaQss8zfRnY
JVvJCz9JVCi9ey5eabbOnOuiteMOiLQzy9AV6xHC8x/m4F9P+McnihXv/Vb518UbOGJCHwct6OVe
nVR6JlyOz1DBCygfXkp506Ah0pV+VgG34yfhPdDkdXZTUPWvs/aRpf3GNJuAdECvhxuQWGFsAI7J
Me2Obb1OewbnlpfG3HXTsVWnUT5xvlH22asfJpwsnPbQ1M+0fkigpKfPenenxtCwTqxagzwXuelr
J+5q72rUQ1ijVs113u0QuR6M4A4ZG61Ut1N2lyLavVANfMcQWGqD7I1c5x0yqaKc2L5dbYbma5F8
B6GogdrDEdjxSws0I8f36Em658Z8Inn6TSUCpGctYuyxQZA7oTMCmcYVoyrK7DKkJoqVvAjHUoTQ
mZXew1A1QS23kxsCwQosc9+pAyNa3Hrrjr5U9iY3wRk1b133Ia2/0fLAxmkl5jt3tlZ2fz+1N0Q9
oJsa6G4dcIfE2ng0s+8E5udk2DhW7rv63ewc7ZtG3NdqOxWHskr8OkcgVdavZnA3Elb7VQHnWAM3
IAtNHBoJkm8cDqWDj2gcP9VguFUEuhhWJfxCaisDqXWde9e4iSGhr3o++bUYd9Vwn9MuWApORWKn
fJZG7ZttgXZrGWTw4RhA2AKFt+ix+6c7VB3+oMOGhW9Y0fiudxpaBQTyAdFFjqwCx3xV7Ls5JdHI
lD/Pp8w6zXgYSX6EIz9I8yvotAOjBUUp+UbJ0QNfWde/FA6EIgbcnKu9lW7qku7qZFM5bqTqWNUb
j8nI8zZFF5fVYRTpaehzv3aGAMma/lxb4JpPxwl6fyiPanu6Fo113Uv3dREB230asfGUJs+yOBBp
HT3Q/ozpINkzhRp5ss9FGtaJABGZbFy2K8ROVsof0mFbKy1sBuhF4T/SUtiD8DGc+sknenaV8lji
LtlQDVSFfcus6Vz15Y0+YorCjQwoYGh6zdMskh3qpQGyExUZ6IqN+nTWmgKOKjTUQAR0nzo0HdmS
YQPqR2np/kLk98j97BmYvy/wz/JVtbPTPRjnQV6uHRbn9i4hLOz7oCufUPJxpMXMCNhQ9EtOs6B0
Vz3PEXV/VdN2zd2tZn7L3H1X6OidPBUkhxxiCHDMmrKnlmjBTPcFW5c95oXBfClioxPRNCerLCki
Fz50o3my3XqvzaHTt/sMB658unfNJkJfBrwBGkNUALlShYvsfadfG/ULa1O/bvKTh3/MhtKv54dO
QHJnOqi9d6619/o+6l0SKZrtcgLRBqANlK6g05901e4IRCeIIwikZQYltKpmelOUkKbgtjry0bKX
LEi588CvZTj5VSMErbze4AwVuI68hr7GFwhwZpD1scLadv0ZB+SXXjlXSZfdFALOoWxde88MQiRp
Qlwwn0xbBMwbIkXyOEkFYHQ30M1VD4cjK99OHDiqDLxp8PvRwpGl9EE/jwjE3kK/FekKLmNYGG+L
5sBYHQ71q1u3Z22qIrg8I4Uih77Quk3S6Srjwh+tY9Le9IpDKXAPSNTXQTenXhq0+rgFELU3kiYW
3YuF6Cx9KnEEhIgmCUq8cRS+p3oKuP9OqK+V8b3QJt9O11P1KpsulAKaHnBXk/IARUxZbCx5lMbT
IlhrQamfnV0+q5i0coX+euDmNCCt2Czah754NtRJhz6wau4UGyCBaX1YyPfpGFSI2RZVSNhXqp2k
tu6d18J7zrRvZfFAQHCnaVD0WVjwrw3fZswMq+4gagVl840wr+buccyuutQMesu4EtTz3WLXjFs6
2BWSJrJt1qV7q1CxsOaNKtme4TxYTjlyL0bfNIvn1H3oXWTJ8b0h86Aw0k2r5ij30DYD5TC0ZrLi
SR2ltvrOuBr9umujkctVV4DR2yvcDpeoK4NDRmS6wCx0UTkBQIwiqkaehFVPDjX85X2sGM+DXsFS
rYIcNndihfNbnQx+CfrJva1jV9OS0Y7NOUeHwJi+ap4BrYsr18NID/3cTQ8waWMIonOhfkGi7KmF
jfEKaa/YRE2tDOai/ZL0SQ4Qs/veEMZXo1DfYMhX+NMM8/ROM+4L26lCTEkzVjALikxGklBr1HCf
6eXWHNgqw/6DW9rNxt2EcLVkNmIdYjyWJVtjKu8BhIDGcBZGdaMDXTPwfuv9mtTHetinyOKqmJ/S
xQTP7/JTO2Lq8+/cuench0FsqHTXWb5WyYZX8oosZjbOg8Mg0Cn2JB3DIjEOkHdhLkEBbWDevczm
1oTmgiTGbTXVW5NejQ2sCdzdiG5f22CPae5cbsUWidjU+lqONRvsCughYUFsduusRRW6G9o7wigC
yZ8ZlptET/0h35mjEaYQTXrAQBr3CdiJT4pjammrvpq/0ek8ZnRNHChGUhzFsQnlO6hZfAOlgMJ1
zGIPhjzyCbaoJ2KA+ZEjvjHv2sCELoY66LDIj2hGQKsTVeVXyzviFVsZurExrDIsip3nQrlvrc3p
qjAerUnzNbwDmXktppu2wSe0vnR6Gam0gs4Tc5oeHON6WHZTzedchQOSH836XjAd+zH0OkAYHPeh
tqC9nHS/r2NhR21ZbmwLf5pOeEV4uhPkvho2BFiwSJ2VqV64GgLFxTZ393N303v3po7iK4cwuQkY
lHKF9Wg323o+qXI/IkfK26CJC18Dc95Oyc0oJCSZMEhNV5wfVAvbRxYOxe1Y3VkQDo1HXd8ntnng
lAZKG6GPnqDkIgE32whmtgEAXB/dABh3YJd95tCxNpB/qepE2/JU8DFi6R3Y6Xiaj52JPEyHP7T9
vjYfJsfwZyrXpCBxOqykPKostkv4dRs8sPJNBTd6w+UQ1mzqXcnuRPq1Bf0sZdBusu+SZvtUn3zq
fa2hvoWPlZj3TX0r5pdMrbCVkRzLdo02sv7stZBhoZYx5U60KNSw2i5CUo/AxGhjjMeGU9/DCl3s
E0y7Ug2h7sQwK/C1Zl9PXWzx1wmPMGn1XQ2JqFe5W0NgTk1QUxmbpDnU7BYH6wAcF58qGc/5qzCK
tZWygOVrhtkFVft41rUd9uf10BrBJFeJp8JOyUCKIigH6bvuV25f0fnJlF80L/W76iubEW0NP6lc
f2qrKshVv6lQ9jfuvc2vSLHItLeJvRGgUnMUhHS4l2ikdZCDmcadWee+dF46aIxHuN6n1C9xqwqJ
yQyeFFtudoNAjpZ8Ra4tnlkX1poX2YmKq9oOJ54eprkPmvHBBNaax17HAhcCwaa5JfkRNm+2PfuD
92pA32uZU9CJR48+mO6d3q1178TUvtMfK+M+lXmYlgeBlCr6MMsGIi0VjiLOq6em3lT5HSG7bkZq
6n0tIZAkUJBOAezHgnS+qQG4lACI7QOdcZvPhleubL4p9dCb2ygXpc+bIUDAI8qTGVp+cd0Yrj8W
/Kgpuup6NEqOtnk1wvtu/qISCuG38rmIsg7vYvNC1RNxNqQ7c3uts8eOtduFcecc26TziYuoTVwz
dLXBQHW/hT9G4rqhZt4wGFjIYg93cd5tPEQulbO+53jhapeHnLHAHoBbvcIxwDenyWfGN3PMd5Wu
/MLBEUOmgSERPoawoS7Vsa1DkNx8o2kWmykWtuqQDoiTwAVk5IQVuu+23Bz8bGp8aEJnWvoG/5Zk
fZgb2H1qbds4bgyqxq620kOTD0cNlXFjwR6Wz2Fiih0aVzvNRfHjMCxZCe4TCwZUCRYU4otNBUdG
meIhciaAzOfBqNlB2z/Dx55OD47S121+jzszds+F+KqxTWPfp0SE6EyHVa2CRHRYEp46rjbDjH1j
fCnMsOc7mLxHkCQqe5VIvOfpjWzODrY8suPzEDMisMNvAK4GVhJPgxNME4kLHEhUOmAdvMXF+G1v
hrVaS0SgKPwLlhk3pvVN9QI3WsNuGHfQOWrVsSIPUCcGs9FFMGbCvmHO69zKVuOsd1jCZSRmB5jL
vhhlMBHpZ3i8XN+39LFzehgoT74GN93CRkJo7/mtXW6VgYdJV2N6a/e7EjKUEeHoo+bPKOxLnYSk
fKbYUsV6HsFvhKKqcNcpVOC4qtE4OO0jBVT6yfF7gRr/A6v9efgG7kBgtLhAeJftx5yjfkHYJCIG
gaiUiDLFizU9/pkTNH3mJPQeKfzXYC7CdBwAKx8afKJsSZEMFk76oMUIu/VbN8yyb59c0k9HgQoA
7SgA7x/aGSRjOD01OJTI9EGpZ0Vu8mSNLg8WkNFHKlui3TCYzZXoPEx839h7t8YrBfDj15/jTdxz
cWvhbwKFFzjVSNi9BHWGUs+qpEs1Hx90lY5FmHRoBHCcJPiKpVdpgQTueU8w672hCiT8AcYb3VNR
W+DgYgQU6hKgQenzLKBvNkhIK8MXWRpx85YaFor6G4kKlh54BZKl5TvtintPIA74NXZHJK9Xmj+C
cZeb1OcQjEODfVT9jtDnAeaII2Tl8MQPTHEqauD1WmikWoTmDY5DWZzV1s6eH3JYKZbT/OQ156p8
WfrETrqCmAMnFAASA+AxccqzM3oWgZ1i32H3dbdHmqs7nNsqiYckNOxHx7025idd1qvOutar44Rn
L6evlnv0+tuqs3w3x5F77VoPXn/2sCY52sHMW5ygDFg83Knp5tfP5SdY24+P5RLympgahdvisbTl
0wCuqP7cyOtx/KQB9MZ3/vD0KQFcaYCnYl366CUjGti942EWviWuQ7qO7IY++NO0rQhE9KmPrPHx
VV7MDT0QcKgJAukFOCpqtE24iQuTEdgEMIljrw4yvxCwGWeN/yl0+NPhwLoFYglLd9Df3ncNay9t
AaFky3DVBqEK0bhuXuCf9ZaM9akW4ifr1GIYby+470ISWF76HyhMLRzOKF4ozR+CIZpDZG7vOmQ3
IMD8U8ugn4DMGMq10KJZfBYvuzOdNRXTpHAfFfZWNT962d2ysyLH2rfUkyleEu0zg7+fLFm4iZgk
yBegFv74/uqEqObUapgGc10kcjWr2dZ9rV79euK/BSleTklM/aVHT23I/y/uYWG1s82g0PeNwxIo
MMT5Kj3kobmGDjR4ca7xPoN+Bvys8VEWfgY1/2y+YM33LBvBIsB6L+YLYv2SruiA3euxfb3w67qd
ff5zvrDVZ1KWnwHbSysbDH6wj0GoXjhHP8yXrrQV4H243fYrMJhOTZweSqyBgb3S13kwxdYnEP5P
by72UPR7QeVBL+QCwu/AIEjggb20JjLkNSQBLKY2NGpiLej8PnKRFsQObeTEIqwObvTrR3vR737b
WdGToWhVAPcFBe3i0ZZ55pSpjQmEQ7bnz2ERzn71lYJRSPftp5lLP3lDFuI45AsYEjrwi5WmzQeH
CzPHyzh9ERRl1xUOuCrdjsOXrDgNn/n1/exhItrJAP0e7pcQrV1MHacZ4IajYTxy7h/htrFKIy/A
rtVF+kqE/549f6v/h5zHVkjxvXvf7HvfNPz/rkv45uf6P/cI73j7zKrXH/uKbz/xZ3eQ6r9DL2Wj
KwiFDzp5ixb/z+agYfyOSgeLJvqGiELG2/2f3qDxO4gQJphtOLKjZWdjP/6rN0jRbXQtAxpX9BoX
Juzf6g2+39ehKMRvgesahNbg7oIFdLGGNn2beHAkqsI0EXGiGS+NaE+5OcFGyHj55HWD1u/9huSA
HgSNKcpYlM7YliCpeL/AYCmHoYrF4PxXMXldMA0dK8O9djIAPW6WynUF10d0UyYURhJWcDGc+O+9
mSa7ypnUanT7JWWFttetCeH5ANKd41VrN5PZCQZa2amAKXhomzj/1EiurueuPZiFdmXAFuuqqt0S
4Qi9sVYVKe/1fJv0iDLVB9A7BmHQ/fTvL4CSoHx3hrVZ68Z9XckgdXWgIMgiCnMQubdJOYkYMSBe
CKOp5y7XntrMzk+k7b47Mx2DGf7MMbQLAHpTRgJz0O+oU4r1kGQgaSq9hmjPMYFJ8WybK1Ss1C52
VtOT26w10S3w4E4CI5x53TjzGPYa6dbjZMHJQTTkhstEv3G6uMcZF32OXm50kstrXhSH1AHyMvcA
8VueD2ukM/Br6FpOhDMDEB8YLYjWAH42D8ZJ2gZwE2syQ2SYjVsEe0xbsnzJ+nHYdiEvtPoa0Sxm
UsgrqlcQo4Ov67N5HGKrRZuL+/BEhzHdrBsxzDPPtlHRfUWUt26t6m6EtHjDc6sMCio2ZTsVMRmA
Oo5cP5cttULtDC6edidFS84qIoh92pHyrneAgbnjoPZ2kkyb3IINx1Sibp5AYCCjdQZ1DGV7Oncg
mOm3pE2aDQhLykv3ZHT0vYRTKlp8XhY4PP2zhdOLbD7VBpqRIJQOa3hPydtcQO1q92ctSXa1gqVA
PrSNbze6upeyeso9s99x5aod0bXabzx7PfTDcCORhHwz5L291ugWjm31VjXJFCDPz9rojv4oLE73
kukg3CjLOTa1tW30uV5PI6yhRD73t4jttk+E8tiodoPXlFfIK3KuunxyrmrAkDigDNlqwGlmlwJB
3Xki0da8pTgz0+H09kVJNFBZNe3/858Yegih1VfYungBXYpRTXd1jmIMFCr2iBFCpzFBoCz4yyjY
3jQmeXRTmPp03aa0OAm13PJ8krlnycQL5W4WekijimwivCurI/m66BVePZ53oTJN56gsS61g1PvF
wrnDgoPjY9JorzBYLNZg5sL3TBTAX5tS7HsOFzm8YixoBUWaS8EP+Zx4a1eO9q5TtylkW2iVmWxP
UXusyJjfgQ151op0uGfArBOKNgmd9C7UmcgK2EJOJvA67GOVsMhmMHDON11vumZymq7LbIbzzUD8
Bu6Jh7aB8xEYh77qBn1biZ5HWgqPqcztx23fJyd7QF8jqWDP1eAgCDMimBeZ+eIpeK6yYQyswn6a
GGV+gqYZ5GdoJc5otWQWHMcm3q91yr+3nVrTpUlXKt7BOlHnq6zUb0oJNy1A8NlIuC87wMiVCxkN
EBqZw5KsVMauzeTXRitZJPhw1okN6BzHybh35xVcrO6EzcYnoqV46/sGea0gjJ7MBtZLjtmscHYG
0gbx23lutDWzZf7IUS2ZnhbO8CbYMmLKH768/be8tZoQpJ405hrVNxX4mZGul+Jm9MZrzeyAOTFV
7CsnyfdCsVdc73XR63zX94Ch82ZYgeIxhw0Xxar3EHpfD1N7Dc7arq1Mthk5Oedalt3CninGyiNj
k8sejo6meWqpvjfsKpb1uHhxtgj1FqLbO5zI/WAkcg8fODhP6LEc8P9o7sOkcPli5nMgZzlGc1Ll
kdHbxl2JRW9U9AGNvnwNO5bHVOAszPGvIx1tp+fKncaoKRK0y4YZrVO3bjb10Ny4sO6ECobY8H9P
kGrfFtONZSVL27OPsqT3dqkzNGcYYlxJlbDjrDlpVLRqP0wOvEPl+Ezn0oqr3uC+aDwQtxp0JKaB
tvui7O7hTjdEeZrDR8xs+l3nMAssBkSOMGlVfpYb2Z3ou42ZSe+JpzU2vpmuXO6ItZDVAxAZtR6o
WW6Hvmr3SY1WcecMe9GP80HT+XVC7GzjddV8SJkFKoUathrK+BMwIxAFZkPGYlnTM5xgTvM08Dg3
rVUJQKQHqaPQrf7eUkO560edAVWdB7hljmJtTDoFDpmJyOMF2WS69lwYRnEL0li3pnhpAIPq6s6w
xG3RT+wFxssAugchzgKmSfCjBKiYJOO+MTovSmhe3raTi64vo/Rl7DLgieP4nY1N3OSmn3N9fGmH
8Qv2NesWTmVzTAv4mpUwszzraV36YPT5XlK492h0poGoC+08TTMHc9nTjojkWNqmDt3WUpJdJXVI
p0rjqXQYf+jFmC/oTHPsR5I/NCNsM625DWhlqV3iZtVG6wokbReTeB7gPIn09y99Z04hSRo4g+Gv
hCXUXTlW2ooNrInevtUFcMght/Mgn0Bt0Ap+/fZlgNwiGiBTDhy3CBA5C2tvrlRzKJcvM+U4MQ2k
DeFjS+K6K68n42BYY2DAMvQw0hZmiK1XH2wsbyVR/AsxCoFlIbXhTgmvTit3DsReW8ZED55XWoe3
P7F+LA4G2+hYYLjZJztjUvTYmHUCGN2oN4ONhnhRSrJFT9MKZ89Gd4JI7QQRMPDmyjqbZQnADPJp
RvXsPA+KHOD1CaND5zg2HruxC51vLK99cMqMf6uTeZsQbt+XWQq/b+1xGDVY8shCHGhedUHOuL5O
RzA9sE8G4Jeam5F2RZTwnq2KsYKrWmX329oB5Jxi5WRj2W+FYEUItK2IHatGsNgo6ythldvZM70w
Bc88mHC3jXFcZaILmcY7QI5yYzGjWdr6cmM3dramYzbH+E0zyN2SnPUeLZxaEn1ntk23NwZEZLba
DHs1tzDCRpuEP0luvYoNyK5wp0zLK5Xp4+nti5Pz+94ElYURkgX6nHqHHq2uQze28sDHHUuwPbak
bre23TcPRQkclpbmE9gNX4RTPbLK5JiHFl9hQoqdljCQKJYvTFVtROlQYcvi9gpOnuBeOU1xbXZC
bTPbfnn7Dl6b13M+JrD4a8CoAGPwiwH6i8yyAFiYda8qE5zvqWyOuce9rdUAROwlMhNqT52pGin4
URXsIHUwF2Au+13RYZ8g5TvOOoVOJRoSfpmWza2GPJ5IeFl1lbnci5v/TdSZbLmJZGH4iTgHgnkr
QHNKmc7BaW846QkIIJinePr+VJve+LjdLrtKiIh7/xFZ4jkMDMQqo1fEzZJVEDYCAr/V9i9CMG9S
yoCxDX5cG453I3Piy+6RfJvzvEQdPvyndDDtJ7+am4Sugpu5aHM3LHb+MYbFdvZcR0X9Rr+VFUBQ
WeYcN+jY7o6tDCa3ejzr0jOvuKGbvTG0283L689p8J42JtpvquYflNugEorGKJFv7cjiO/rmDbZ/
1i2smfTy5nXofxUqq+5VJ5rDWvEts/mE748PFl77EXNptyXD4bRejZzURd1vP3mL2wPOHdhz7V+r
DI1eodYlWR731CLNJ9/ZgtOq8vXpvx82e82YCjxNCgT+9WU8E/S53Gnq0S99Vibj1hV8Jdzyw9n4
ks71cs4aa9qH2jN4vTOOtM3tn1ruKwKt1Pxkhnl+CSvRJJaf/Xx49iIBRXynpuQWhPUWb03o3F3y
fgM1tWceZnGqUVuQnnzsgt4jpcmmk8waf80BZPeaqedCu+GrGL8pWKBzPzj+Ye3Ly+S22z9+yz7M
++KXRWD1LpiF/w3th0llbLFdcne2d7lFWI7pKQrb22E+h4W1ncnjbE7VFOJ3ysIVVY+bEbzc1d9b
Mdj7rE77vazq4snOx3/ObKk7C9EuxdbxFJSZurdep+5EKap77a53QXfJ+f+/lIcVoiSxxpnbO2eV
Fs6ZnNn6pCg2tEXvMZ7yQyvMLDHs1IiL3lku2GWREFVV9qm8AYJI/snyqf6W19ZzqYziEx+6S3sM
T2fKDkYu7KdeZisrWhn3I3KfQYkWbX7rcckwHxAJ7n6r62xPpGkVK8CT17YjJKbduuXvJ5FIv/p8
rF6IAM3PtU0AeVAW/WfbIInKJ51d68oYDl5bb9HgmPyaOZTfMh7Zvmg70LMUK56zdsNHb0DUN3b1
o9kQC672KI6qP6q22O7BbK937hqEq3VIgV7TaYbKTB+WxwuQr8P8rW/fGGgfybQhB+Lgm7dyapvI
dlo850Or40y8ecUUHFZz8QhWJjA7NfsUV0/XycRDSsP8yyhgruXbFmCFGLbaiwrRWidFnnY0b2l4
IYr41+xvb9BZXpxykO2sAS5emH/rKj9YTrX8IsDH3Ll0DCcl34490ZtFHKSj8S1XlRUjKtMvS+W2
iYEEE6Fd6pjHKTCL/ZyK4u5TvLbDxa5h1YkQRQow3eRmpazuekkQ9eeHKl0TxrYX3innTjvozpGt
f6U+Th/twvkkMFbsio032Z2t4jJIpJtVmJ/DSckL+ZCX3t9eq2GZD6Ye0ZUurX32xeO+MJ1nk3zv
b8ACiN5KO9/JwKH4Fn7X0FjL/XlLcC+rWzFN5UvTu1wRvoMtpHb956lwz9MYBBd86jmzafrDRb74
pZGYcrj94bLizwyms86c9SRozxWZRsM1qioqm6I9UC1Z7pSFw93MMPYWNqNOW0yHbO2rW5+F89nP
vO4dafiR7Va+LFMPx9pWWzLlqFdIOd3eu6V0I6tS+oRwpkqcERmp53TLkaCI2NNfi9frSJnux+A7
r6r3kOQuHDt5NSEcQxNtktUMLdwQmd1UPgmpxudMaHpVIdHzt0Cw+KGVGA1r2zX/Vrv/HnQegsiS
TbIhzEBOSHtUk/0xpumFFcYps57DoLkZ7rUehuCMIJNc4V0x5E1EqgRhoHWRxsvSAZfLae/21lPR
OrB3a2slrXC+Y+w+20BABydnsek9McXk56sjUMp7S47ipXLuwjP1zqs+BCH4APqWiLpUo5DlJ97o
v3sFZLlqh/5gjtZLGixXEGu44JIs/rRcUOdY95SzatdYb0hZOTaWKwipsxvkzJyWbz+mG+Hkb02H
TNd3kzoI72G5/RWqSPdhlbWciEacmWNwgtBYYsRDftQ7X4WzlVFnIthcR8fbyco823aeJkhkbqvX
VqesQZ24FVG32QgoaxPNC/bqZp7jnNx3FAM6ksuaxXJBrmGPkou+jG0iF49b/2tAJbCE2ucv37p4
Q3vDEmN+trp6xXuDqybLo87GeBr4LWWlw22sqvAiJnH31maNtZ6udrZhT89bOoGEjRpHoVyplhQS
hukuqrlpdi2Yx858PIsQjfHQ9vuxFEh6jdZrzv/94IRFe26WPjy54O7aXZE4tA2/QdTJ4LdXChLe
N8TvKAj9r6X1vtFE+MOYeJjtnO9rJ7yWOkOxZfbnus1gEdz0uVjFh5jDk1UaKEbUjH/NnFDLFOvO
Ed28b41uXyDajbdWGpB8kzP+6cfiy9yceaet/l0Wyx0d8ltYTq+LhebWgVxdDZRSc8za8+W5G4gi
Wgrmew587T4UAuhFpByiurNPMjPl0R7Jol7W48Z+tOvdYSXUOvj0gVN2WfVv7ALFbO2CQLxWS7cH
IjtRcftt6bqfugjuSsqXfGtfQ4a7az861yWTHA/GpaSLkODha9MhlWpT49Wd5sM6+F9uu/wRWnw4
aCbmPv+7jtlfxTdmNyEMwSLeR6HI0e5lycKCEgVujSHdRgySFunOt7ST9H3zRswo7aCBW0YiNeXF
bIZ1b7b2ez57+oxHr08skwfoVUERCWd4IByClW5qd9SgXDJb3Ku2eHTXGDtzQ1Fp1CYFOh75z8vY
vJbbL19ZSArIICcHkqt+3vLusDp8tLWtH07OxJNtGvVrqqJ06CFJFLSe0/2SgZlGQ+//a4z8Keyq
sx+Eb2AUqGiMSe5yU07R0vYbKiXpxBpubLO/QquqY9RSv/U2zedJZf+WFUk+EeaoQzAgyCWjDqGz
8PCB0PTVjyp3OFny/HtgVi++nMl7MlGIpetoITZ8mfPwq0S9hWLN7yPbcA7bVv4zNVHpjUZ0JYvg
U2vvVRcTPRCNjNXm/FymfTcj2kGww3kgra9WFc1tUc6bgTnsKlYfkT5WLOQQG8Hq0PkGSoB584dd
ZXuU3jv9cwl0z1eT6AKndF59kaLTI99oJwpcGA/jVNSj0kpE5fyYHfHpqFrFWhY8KL/YS2WkO7Iq
3V3fDseqFdMTJ0Kjw4o4YBQuJY6HbiqOlWqPzWQOESE3IPT99C21hqdObcVuNpCqud67u2jMiZ77
t7Tbv72NyI8XcF3Do51d3E38aX0El+NoBDt/c+k9qa92TWGFmLrpxRy2DHEjfk/H3zg0+kfklM+p
P2t0Pw5gXFFMkRFYBxM0ENm8gZ7fHpa9sfonVZsdB0K9Hb06e8GdyVmTT5R24d4ARW7oWEjjbU3T
kzA7cannDjt8F4ZRhpryAYROcy7OWKDBRWlRP5SouMlA3Jni3ITzUzP4+rVQqBlGxJqr0bU/Q0cj
308J+DEmNOE2H5RvIiFqkBKA7C7ByVsYSH11MAzMji0a08jxGFybtf852U8gUixxCJKAb0wvSp3x
ENSdiMMZU6axIIheANriZg3A8tC0xoVZsTaNCEHmHOfGJoq4rD/mrAv3aU/xQ+7SxDNtyLTzZdhv
VmUeicfbudn826y0uAZb5z73xXcbHufES3RErm4jXw/1JSyQXw8NfScuNoWAoe3cOMuPlLT2CDeD
iDK3XRHcySAaWQvsCVn9mg/zvTfnMZ7dykoqELODEWrELq5KKl/VCdUEN3Mj4Q1NfTSZzX3u97Ws
zsVAn5Qz76d5QVtq9/9GMb+Vo3HLfG4Wpvy/ebX8DcqRhPsWMQucxeuU1+e2Rx9n+kh8swEQgGF4
b1VjfbRoHfA93up+rcuDMyBp1+ILpV567XAWhebfcHT+oRJ4adftnygQBBue7+46e7z2fmtdXUOB
F+ktjeVqaKynvReHm7h4fd0wkE0vw0PchsYciY2f3mqArygwV4vbxPlaKywUpFrEi6jpLdFKH/KJ
FUwBKK+eYe1he2j1RR4b9G17GDwZxHYw0EmhFhGlZX2Y0MiCs1s7NmG00FnmJ5lOYy+k6MArwoOj
S/rNSrtOtFD9bqppRGmEbPdtpRJHOgTUm32cN/lXyjxMBcBwdCi+OI9hjb4ccDiXE1NVB5g7SrFg
TV5eZnye0YLctAb9OnojUPbEutdGshSc5qsM9ioncDm1/De+ip7Fo2+y2o9NbXDklC79J3195EuN
LCsf7yotR17qqZHP9tKygjgSYcd/v5jVmbiJRXKqP2oYGD+EqvaLEkM8YIm/aMJKDyI1wnvnGGas
qCFmlYfPSUWW4Ga+jisGoKCvz5YMUd4vNpcAfQdztljPnT3/MIPyYHau872tJbIAAWyZWVP/3WCR
uWtNDoc3TLz8i3V2UNk/hZt5WqeseWKGzS4i75qdHEj1D0Qb1WL4BVOD6EmNe9P1yiRI81+ySl+8
FZmwNIuPcVOXDXtPQE76j6W2fzdV7Z/Cx0MH/trh6A73qnzNwy0/bcMK4DG0+YuXyqQwrQ9Xdv7V
YSpK3OWfZX4vRZH0ALOxl7Fh0ysXz6v3VZfbQY+g4uOIiabJzSnuqZSYOnErwJJ2hCWgf2vDWFvU
l6yDm8G3gHCCQpkH8/F3DRvVJEZ+Le10POMAHc8Obhy38GIWNyCwSgRJVXL5en59yphaLnVfX/IO
sXDapH6CcrjZqVHG7K20DdE0swsKcbfr7CkXovjblR49Hdt2HK2qROUO+Zm6hXmpfFw4vb1SDqKX
4W1YLDta1LNfj8tTIUOqVdR6xMS/HAxlVoeR1SvyJn9JGImfUCT7ketj49ISUMVwUGc7zvoh6c+l
eKhtLsSaB+y3AdUwGR4fNiMW1jJV50AS0lXnT9rqVpxSYZdMzeNOtFXi+f6e3zdR0jD79wGU++5g
yU/LlUcy9Olptd6nVs9g4AvnaOot0Zzb0DqW/zpAf3z5FjC13Cb7TCvORy/IqKOh40vMjnFYfNnt
8rGzDr3t/3EGPe5nh0dJhbF5t9DhYgcYXv1wG17tDapwK1br9N//bCw720m5/PCZmtrRdx+jPfPb
Gryww+39zfgqIDNfBtP5LAGD1hTI1lfVU07Qb+uJW+BBDaXWwZ7tp6CaqAM0FzMCRupj1j/XnLZz
ZnDOBQO62yHgFjWEiaenRs/dEA1bCoXRY9NPiw89BnQMQdHf6rSMx6ZbTl4f9lGXtyW2IFtcf+vc
n25dIWL8+dSjYb9InGzNP9TsHMQcGLjA6qcsaOuz91CWI6+xnlyA2rzS2AtLuT7aT9SLrbyI2Ifi
1PQSI4NLeYYhR40ycjuUYee/5vZKPoFtyTP+Zg6/EWZST/CnLBH4GKmXRaLuODP7NQlKHIAYTMFc
g4vZmSsfaAtKB7l+oOLrc3K96Rs5U8wMC4RhVhaYJT330opCI29e2lvAFA6p96JaVV3khNesCAvj
EJgkXfYKtWS9GFAIzMTP67rmz1Y2fIZz4yeiRcMPHZZY9jr/8PPtuWAx5hju/bNliMjgRdib/nOu
lpg/92Oc2iAyDHEv6gqrA4eO26X+zcWmjGydIrKF60OOt9GAkDZ5D7zfssm8ZFr67S0f+mE3UZVD
AY/Ud6Q7sN/mx9B4Nssk5suxnYfjmANrrmd3HapooxplGe4hz/6JXnrWcrs19mavLnrpqEiimCO2
cy6rtnVfwyxf49rrdj6Gw6NZVhA1wU8BKR76eIrhUGr+qsg0wbrazCh3s9XrfbGmb0RYtZfJouCG
N5lTdQOMdQpxnpv03hfunPQWeoY1K0+jOw6xClDEpc07DhFoyAKuZoXvRTHrnlTX7/DLNoRlmoRJ
rGpL1nG+U/4mkly7277zSnkbUrvaEydECtikTqFubjrc9qXl/5ozw4ZjW514M9B3Q1sHy/SP8J4a
KQd61sb2qt24hvXNDjaere0Uh4qJLSYp1o0rcIZFb+OFb2u8mTQ6eWzw0drkwLR+yB48DD+bjZsN
5A3nrWy2W4MjifKxxAW3pKi8pePoQcEVsnzpjD67zQ/PsdDezg2O4ZqyVM6/ttQ/e9v801C0YplG
cEML2twnB8uNt/kRANZupMgHlwqCYST/GErubRsEB99mXa7Lr7DlK9qh+kimQdwUGBDSZJah/vGM
Ba3MsZThpVYTPnQ61ZiJ1ZjkuwW685b1zX8VNHy3vNkmy6Sad5sf4OYrvO/cfNTvDFxKQb8d0pXN
cC6NP67MiZubQ9InivLib96737ax7c/irjjEvSDMDvmGBbgTaEcXdAr+A0mcw3y9j0DdMFFRobN5
PwqXjc3BrNiU33V1bwC+48WDWCilcR5MZcZ1Hp4wDIp/WSj29QK3ODuRtMxtP4s+DlfHfnbktq/L
xNT8mTu3rZGSoJYwaxbdxpuZw7AoLB0jVk/t+25Kl3JvqdqnIYvW9abE+lvz3UnXtnrbKmt4sTW8
jk85mw2VtNOkE988utoi2fZ1jGcOAwBSkT8NQJOuOKo2iLsrogY6w9wteJKTXV3bBQ/YrMj6kTl0
vm7FoQaOPHEo/kaYT1azyc7ApRWXwmvi1tocGDdIOq9zv6wAG+ginKgoV8ZYd8OTQGV7XFs+w9is
zmHY8dDZDytR/AkWB+VOmp8QR7yDKulTCWW8ra7z7Pgec59Qj/3Us/b//dCQ/baj5Wm+bMWCL6KS
WBymWexh+J5s5Vi0P+V/PV4dgJ9cHf1wTFazDphE1x/VtF1E0G5RAz6aGKG1PUvs4C7rQLqs09My
qUQsXMJy4qsXDA+UrNDd3k2nX/5cjnvDW4toGh7pAxKxUZY3mIaGHN26KQ9FG44v7lItOziP9Djy
EEMO3h2FT86zURs/ifcazziVTq6n1vPwO1+Ff8kY7pK8Rr1ip0VwbEJ1VVvawwNSBFLUs3X+7weV
pVh0tuln54fQVSy4O4jx6SwfsANYxqnjH9RORT8TO0eyhaP/zBXy37iLMx0fksF6MYsYy5ZK+nX0
wDAp74NJMe6pz5odTD628See3ojcZnK5iVvnubHVv9lv35y6dj+l4kx3+xdv9NiJmxRrdml1ySqq
KTFlZpGv45VXFitmME+Lnc9nYBPXA5ey/mjHNqGZTu1tY3qWWWCgE8KI7pn4VTXYyDJMUZ6V9dV1
V2//+wCa86/wy0s3ONvFTe39BGD7Fo6YTTbldJeeb+Wr9bNwje3YNOb7lk7bh60sbELB8k3o8afZ
+9U17PJ1NxHOUjZ5GEst3H1uZ9Qp6vanXPJIe579jMDbfoa06SPXmst4E9iyDEaupN+0dysHsLC6
ag7GNHtJrfGMdTWAtPmzB0CKFYGO0SwrDtjHOqAeduZp9qOygtp1Hk+RhKxz3tTmS2XaY0z36nvG
E9ityrOuXtMbSek7OO5q/M6yM6yYKSG4NnAJUUNwBYPOXCNss17dGRp15k2Pl9VfLhCj6+W/n03w
p/s6NH45fuudp+lYNGQU6nSeIKQ4WNPKCaNhXPd6YlKuGYzEZvxy7X6/5WP+QNnisfarPbtP8RFs
eIdnmqd2AR5lBhTX/UZK27Ws+/xsBPov5hKxX/z0UNZU2JkdrLFjFO9T3+V7U1qkmAW0PIOSpsK1
fztegJVy+GbzSSMkDO8579RBjt/DdRIxTkVWFHpBd9ICYZ3QDrC6SQQEZbHvzEXeDS6Aot6M22hu
uLIv89LYn7TJnPAsMhTI1j5ALHtvKiM1ekZl4rFy7FWGekH65FKo1aAIoVfILXoZ+TPAGzg8B395
tRr6oKuRHmgXOcRimYemCTRpnCtVjulq7qYuPJo+3xKTbogYOdbVF9N6cch7oBvT5NoKtnEHBw5r
Oe2raa0jczCafTA1Jy/HBlo3eBsntZ2sOf+xNV597MvWfAoz62NmjN63vnw1DFrucv/xnUQpRUBF
Xd4c8b22hMCvsitr0ojbIv9q7JKfdPVwXBf85jQiMLZ5AFXBvvQX46ia5WOj8fU8F/zVC+2Xp76u
7Gj0h5O8V1IvL+5s9jzHAvSwUORVXPxq4B5zWp9WzrSOITWNE50Y5Y5qot8eGh++08xifJhu7Joj
XvrVNk/+jLv7d8hiDRl1RrJEdmsLMDMG/OdOuBTiECAMiZiCt7F9khzKsCUzmhDbQbZnD87PbZGf
N2cVZOVRe2ncYndkZfCQcJ3dcloPeDfLsVM3gFlqafu7LGi3WNtNHsVKxsGmXkhlpN7N8ZskkDkp
CvkK1GCTOTbJGet0oyaSlcvnbKuyvW8WPNeQRyfa6uC2+qFwTLMHgLGHm/7iujrXChI8D41+5038
89ssD2ud/yNx7mS5DPz5YPY32/H/+osu7+Y73dqPtC4uWZUDn4zw6/h+SbSQzXGTB/JebJZ80KLV
G5arDgA7inU8WvUxLYrg6vTdk8Jr6S/ZObB5kYc2ooqvvwzOEK8afaI2V+PKCc02osrxx4at542P
6KA0R1qWZ/o6r/WVbDB18DDpNd4YXIC/yecwLDp1OaPxcWaQasu/dSC1bCx0fyMCHWdfvz6ZNFoC
vDmAAulkoR1gwq/g1ROV4QQzVts4VsuaoHgL96PCAlJVyYRmmjpBiUjXnWM15Tq2svxbqxt332nv
WY2OvHbwfoJUAwJYnJYLY+apWGUUWkGedARJcNCl896Dt6fby75O+fsEmTpnkI5yhZ/xckxpbeV/
C9KGvS9YPqoBnAlyZvjWNpzArg0RRfTjUzBWPwptkl4SBEm7qfL7NPLJDpNMmip7NsX3MreDU2H0
TPyI5+pw+VaPqA1l42fxZpsx+49/WnVpH6pGjTy2Bw49DvfAavqkmo02QYE4f1+t9atomgZIbemT
gAdEFMcjQYK/EO1cv1aE1Yfroe4cAFqiK3LMXMdMms+pT4CFLTF6O7NNMeQyvE5Skp1Q87bZ43xo
nWxHx2QTyxQOZg7njyydP10G2ZjldwBgLRE6l6URqSncz9uNilNW6bRDpWLoO7wdEJ3/bxnGCY/3
0sXKW80o7bz6FszeRyPL78ay4KKBRGu5HuK0DRPXwSrbwkjUhQ6Inmi+S/s967LwKMuOrXZFuCW9
Ay2Y2a2s/QcmlwHndMnSOnBi7sLe6vQoHEP0iZVh71nWi2TpnP60jQzXmUG8j9waiM+MNA5QLIBU
dFb//cCL6j6RrfTXXsd6X7lLf+79k7sTQ1/eHtkvjS/dGyORhc7H+fCHZqRKwb2JqcwIIunuCMbs
M2qS8VQKyDbo/3Mjx/fUk3i1x/48yfZGtN8xMGeReCp/qiSyGHbCVrkcasOPUHlJO3T5QQt0PuGG
lbZsx0NI3VTEDMvJwSX0aAYwmnNhuP+Krg5Og72GN9EMf6agf3Y7QUW8gsXNZMlxJ5GGYYEuUPVO
NaK4le38xd1WkqC6rdz5DiNC1ZX3dZB77xFVVFqN3oUZ6eSLAEvOpWaCxTou6/n7nEIjrQX5R2Ze
XNAX4plm7BiaFy80TqXfDxxM4qcOnTnxKW3tRkJKoNE4S4JifsJi6hcThaqaPJC6Y2gzOBn2c5a9
uhl1FL3UBoKq5dCvK8F7s0jPRWDtXPVpVcK5BzYtwLK5pTDHmZz+rMSFEP6G5LxKd1tP/x6hWL+0
xVNBlfpz45LdMTL8dSk/bYLavrNt7B3Skwkk6ciHMOsDJc3Ppj24T2al4J/xhXOOGxxhE6PvNpCl
1KuIFX84+oOOzdEIj0ZJTXCp+K763OlJQSsK8mnioGrScvJXY1i/rwWJKMow4lOV1vmRt6Eg14ix
Q9bB9jxs/nkaloKbtR4SGCW187aC7A/ZPap6G1Bnf2z485rX1aVR0ZTQ7K35Ai5cHIbRoxw7e+hl
tEM9WH5UNvC/pvM+xgYhj20pDlvLPgYTR9yCYTziB6o8nhVF5lrQzOy72XkmrCWZR+CCjHOl9yp5
VZJLq6LVivNwaXfEUoJhoqamQ/u0pCbEm9M1Zxi4bzowX8TkcCngu46zMec4R1CQTBXyCXDKdzQr
d2phXc5hMg0Ku/4hGCij2XIG2Nd9KawIHUDCGNHGZg2a6eYergtjq0EJhgvN5GbCBUK+ZhaehKSq
NseD7KAUP7OeD8nikmMy2cU9dyBmAkLWkp4ApINoH73xD3oxa+R3yxrJu/EhA8bHv91Yn4KQ/6ty
8kOw1mk8CltzUmVfoZ4wU1DzTEbNTKrF1PypYeKjwR8YxgJiKDoWkKI0lihVoXkN0HNF2pqoY8yz
kMOFPbD3Q/dWOxs0/8C5HcgTYbeKEc+6DwIaK/SIMuW1f5CDs0VjHIYNUJfcN34OCLPgzUbO0Tz/
9NPymQDM19lARSrSn6bnlaCjJAUvXW6/tUpHTEbLXj92/LooDEqYwt+GmVuHcYH/FeSACSK7sqx9
LpjK0adJ66ks2J9Rm+Do7s9Z1divvqaiyeZ7yElLTF+Vjci1KRvEvvzp2Y9gFhAqOXAMKuanAdyF
YCf+JRrbj7mlD36gv6veIXip0luk22exXmYE8+CU45pIIX54XdXuiKGsE0Mtbey6JKvCQn2N3jjz
KajfBlOymeZUtBfEjpVCAIkwFvu8TTEWluciR/sWlsPnujHkZGPWv3shH/3Yrzn3jIUG3ycldW3Z
8SzVvMoQ/qXfxlh0ZRiP2s+eCcRJtOXWh2FwEotXO6p9qtpXYMbVItEtFfKlSAlsW5X6WULm7TYZ
AHU7jjxmQr33/kKbeAhRgJngjGgeQeR40kabJsKU37zgVzs8nOYFjGj1s982hNXewuDIryJCyQO2
dq6d0V9PcvE/+EoEQP55eug6tAcTcqqjEW7oBJuBdINC/NMCtzi5QwFOcKDvpvMsUp6QIVpZuzcR
ge+3NfhUVQ/dXB08EhelBFqXlTccfKJy+rW8sUc/WwR8ea94Duz9MOXFvu4QbhmuqmPpfGpv5REh
MCdQ4W0diyzyNvcqOEkwaMDwa3USnUTgvZrTscPZsTMgqCNuh+LoZfpZ+gNaQZPBp0etPtA33yEW
P0xz/WFl/jvjaHYMUfnQfO38y2hJB0+hRNXUsba37CB1w2sqxZeGCN/rUMPqtOVhzisSi5T7ZBMT
t8f+puK06N9BqHEWz20XkdVkH/1Avq5h6cZFag57RiPyriotb3neX2zTfnHdQd0nY3nWhO42bQnG
XAHH1Ot5GbOcUuhGoE330T4CoGKpJWbuNce5dMbsQ0hmg0kBNWYWh/nogu9D4TWuLBNrZKLeZHbN
VbufPcw74ERk/ZDSZzEmWyH1EN0EVV5xoHNHo+XUEvUws9eZzMjxiliJpkA6TkS+GBdsgTJyXXuI
ETC5FyAS71KJ5ZOiTDcO3TKRWrtnt3F/acrBYwqv3jXalbdH4kaW6YyZfLqQGmHi53K+p2tPnKLj
3jT5CMNkhffJ/avIa05IrSncDIzS38gEme17sFtM71UW1ESbul8OXW+9WcCoe4rPd4uC8gx6+2U1
AqLEQqLVwoIwrIXg4ccr9uKMq3VtFWEb8yLjod8Q7HhF80zKhzJ9gP3cjh30LVErMXRYzZmxjwFH
67im6HBfTCZ+mroSt36sE1+ANXUVmYzdp2shFCgqKkixX/1eSlPsvakYdiip871jGL96iz+kb8AI
SpHqZPRqfLvgHgoS1hCtczDd/3F0FkuOY1EQ/SJFiGFrgWV2MWwUBV1iPTF9/RzNcrCrbMG7eTNP
Tti9llfFnngaI5FAEmtDkmXDQ018iHEoCYw4QpaOtuLx0eD9bUbA8wxCQq1tnjsmeVfemDRplT5r
YwInRo9fljZGSbPj37I/dNmPKrMBsbPqqxoggQ0T093CqUeP7Pc8MT4UxSAqZcPIT8DtSjnq3sKI
kusFRWVQqftSEMSluc+dBKuInlB3wu1XYvs4923sZ3YTe0nD43JorBlvNpsRM7mDMGCtrWTfKkTM
c1SOHIIT6RoN0/e8zDAITcuX+/jHTA1rr2B43a29k3jCzIzderVm0DRMUZcy5nyIz1pAMNmNTmQc
gU4LHi7UkKZ8H43wpcy5s1uadpzBR1fV+lO2GBzB2uZYVE4f2pb65WSzb2mkdzgblZL2PC0Tswki
2K4sVw5K87Mmwyzqq8jh8rZPg1494iJ8a2RYSQCRYd4lc+99LXOLXi07z5j98Xm3nVsx4fj3vqnn
E4veHTYADDi1BmAPvmfTnI2mjPwx6aegaO8jm8/NDHjHPXmTZ9KG6tD/yXPhW1zFpbDdrmQgwXYw
/UXjq6qqsj+tJ9EMn1KCVXfQ0+M0kxMyCJiyILL+FLgnYy3eTDQLg/uS+Pt2uMnkSncXIinsy81/
uWCOX3l5Kezms+XIwqv2yRsdp1wrWFKx5mWLuK8ay+egc6655gOib6/WsgRzMR2rBhmPDxd3ixa2
40zmgRZe+FPOMQbVP68gMIq59leMC36W8qnG/M7mdmyuvkkm3GsjezGz9rej9BbwFT6+KfVnDJt1
tNfndM++TQ1byOKLzjqhfsit8VcdzMEv2UVRoIA19tYsCw6upkLqKPsGBy72m7I1XhOeApqTsc9R
ujdrROEoWLqYdrphQTF9TcQUydpkbqWCwImxhHBj2SW+O0q41tl6MjasIYduyysFnqFpZVgclKNU
fvda23O3Sd9MtwjlfYnVBjc8xgNErm2DotmjazmPOZtbr4v6u2VLT9s3siawEFdtfOr/hrLtAwZ1
5IsFT65Zu4zV6omSAdTlLlX2OQCmmcWaK6ccuqqJ7ymqHix5RVecCBHlK4u3aMbDn9vcB8YjK8nZ
/zDXEWt7I049kJldPf4gsKM5LIYIy2Uf04sFEwufmF3Tltynp2hBVTFylVpAti7Y3Y4JkEw8vqMX
K0uxg7OXe2yj/jSzO/QDQCYk6zOCNk4Ui9UJu8OLA05/aIzLOMWvYuXA7yBizNNbaax2UMQ6rY0J
eLIRP4PCzqCZ2YZr+tVmkxMb/b7vpEPV8ULWsmT2m45SujpP/hj8UETw0AC17S32bdkXmMSnoVf0
F/Yp9S46aJJkPJObvOdsJoLCaWB4rek10fr6Y8lOOw7+fKGzuuKYyz3gW9bNbrCWJSyNNQNyL518
v5rVcjabc3x26wS2DVfTzsLM7Snk4N1KSZ+EsG6kwAGdqFyjjJjftYYiNTgQbxv1icBoULakhwce
1Xpt64CNVsJ2ma5woSZL2JpYgLUBuqAuxmGfjckFD2AVYmIOSnPuz6lF8Cl+qqLVDk0Ws0Ei1Sgz
XMBgOT10hhTD4Cjccpl/Gf+m0MnQYHOgfavJkavRGDyKUvAM06ZXTVI1N22VJWwkbnmbOzIdYu0m
yvSjGuxlp8pJceA6URgOq9YVpUDFLS9aH9kstQZ7F8s9c92ieA208JuszU+9wY+L6/aTHOzBEhwA
RnvwWYpFF1Wu410a8xhWS8S+jJZTbx4iFhMo/DucQw3BznTP9vQFlfVD0yTnKJjp5RIzXIxpQu2s
dNerXXPuud4aBGdCiYnuWZr62kURsr+k4+Oshr/RMNNj29twAYmqhJyFIOcKWTL2dPT8pk2kYl9w
DknZY+6Re9/KdS7V9nnhoTzqxoAZGGd9njvgO0uDs41lH9B7dVdz9PgYLQ8zK7lzlcYf9rrht6c6
vROpZL4Sh4yIzn1ypAzbTA892IwnP4eINOT2AR/mJ2Kc6xQ66kOunbQCUlvT5XxEEm6oJpYPxMj4
vSHE2kgTT63MG6Ai34cb+xGRB2db3q9BbEovnEN3SYI4Ks0jTkxZ+jANPNK2HcGESi9J1GRnVZjP
qomLwUSi5e7oTqYcE84rtc3+4664Ty7Fuv5qpUf70ZY8qsxLUbyp7fwlLYX2mcS2hWxhsQquFMUz
B0m40oBZgFAg0dnuMinIWqbV7WWm/y1X0wXNYgVTTo48QoXwW3bGuznLXxZbGnDVWFdgIcp1lOPj
omF/l2r9SXTya+L06l6a4ArKA49ea8tpMRkRUJ0/7OKz4ZN4byIarBKrJcHdQt1sav1FLgBTmmWQ
Fkz9HC7TnUJK7KbTPTQ1qmvNkbOfSjPx7DRtdsWGPSTon/qVpRyMvrI8TeH00otkXxrKuVpxOEhF
I6G0yxDW50by7AGpUE9jsU8zDlWclo5qxDc2x/2h5858xM5AdsdOuZoH288MVAbTGCiExZqkxYT7
xo1yaE6wt+YF8jgzgeIQMFS7b63Wr3IOdzuvmTiStY15TZkQbc0iyOzsFQfH9uEtfWjIarwHlRi5
eZJPZ1yojyXBsFOfKaG+4tHUEueh36J8HG6sHbOffCh15VuvRxEg52dwVk31RU+Vi2DlJ2E231He
tTPSEk9ptu/r3Likufo8DYhvaT7du1JpgIFF7ppb+5Szxk/ErmAHNLamMQg3wkgee6fOsREWBeY8
NYkhWzS/vIaIoxYWa9kkBQMKJ8SdaLhgCYJ93a4r2pNZHsz6Emo2H6hKPKJ1Fo7Kimb5lsLfdyKJ
yxq3/Vys06k13hfbRGjKue0j2ckgOKj2PorQ67Z9GoGFN0Uz/+m2GXPcqHGZkTIfrEzzOzywKJYc
NdZrXBsq8zCbHbXqQmWFXFcPoEf7tfnT4vZTmwQZIWX9SoGPe9F29TgWUro6xh+ILNLRlEzJEzqe
VZtku6fbyMutzbNLsmqAyeh/hqj8obb0y/BZOnp3RG8mAx3XDRflaO2JlCVupzMPp20E15jwlG+y
Eq9iiyGc/2CPwPFQVML2jVk/WjDtHaKfaVpio0ya01ICDWxsmqit5eawWEH9l/KL08cOShqDcGl/
jKkdnXV7X8n5EmxCTitpTKaPuMQiakqkcXMdVnS1mfk1JQWR5fzRNnhCPc9JJBD39uoMrH/hsEuN
TScoZ7rjhEzLSyOPxxnaz7WhOWcH3sDv1dXwhqzrXCzQjExG71OGaqCjiKujEKgFo4FXjBal2liO
nKy3ooCSw8UsnVqo4JLTRn6O697TEBOwk7AHn7VqN07sfeTY1O9rrIYRvVhzoT9Y0vJYYIH28KCP
pHa8JDeeqMX+lHtE386sD3oMWymulaMt6z+Nsv46uuKuNMnsjG+cATYqorbu7R6wNabJQ1QtUPHs
7fl+WJaS7UejnYoSb9qMgjZlI+ZwRIBwpZR7J5ytdNeoOdagHJKE8tQ5Z9+2Wvehph7IyYR9rIq/
/52f+kyVEIr6L1cAaOim6PnfJQuDJp5EB+CgZYoTxRnoHriX3TZJ2RLoggAdV53OjEtMn2k5iy4r
YIFqo8hy7pgv9Dztsb++6KI3fTVlQjLl+ZcGGlZQEhy/uJBf5pZ7aVS4g0QOADVmK5wf0eJAbuJr
4DzXHkp1tXyzkN4LQ9ePnHQJUDe8iWTNSEFHTwZL90YiiSX9RnYlkfnRBjzX1lYctFJUVo4jsGM8
dbmC4GnCpEY0yUeAncWIWVOHGl0UJox963XF4mKMyew24Esx5qKpsrHzCpzIDZSVF1Uxwi7um51g
KeR3I6p9S9TfI5sy76aCs72e4AZFbGL0eybfJ/Oky0xfEdL0ZlrJzfnf+puwTjcYtQgbZYFGQ3yX
Z88Y87DniCxxbfbpbpkROZkLGRx4ooBvie1TJOwfTtMYaleAiGjT3EgtaYXWLu6ZlGYnO/2ukPi8
Clem11BEf8HBz4Y2O0Rq85Phm7khfgwIngztFpaBQcnnnaWW4spFzFmLmoEMJYfPomldhcUtpuAU
nErUvrViDYx0MiCDKjR7Lnjk1AZYbqF3IpCxbVhD/MX+T3ZXHQYvMzziz4Bwl8S43GZb/mKLZXnN
5icqB3kJ61i/tIKAR937dYEDMLGLcW/NnJztklRy9YL+oJ/jmtaKSSoGNy/rG1H0JGBx+kJgXdub
1N5RR9U883jRdwMDqFdZH7bKSjVhWAgV/YZfKrpi7VkFeO5a5cTlkF3VV/qUVGcGucGl5GrzRkxJ
D0Pv0X3H2n3CnqtVmPPb4lDbYvaLCmB/xKIdCXja53oSYd7RTgqxwh2RpiaYhH4apMpnIRqFHaCQ
YXF8Dn1QVg2xeNhpMGtr0WvFFjmcLNqcRqzdqWyt3At5Hgx5DWKbOYAgPl0TiG2aiuzBph4BCSpA
XgjflCTCQhEHLoeoJc6XY9ySOKDO6d880UlVLU646LCxV6P4THXM9E5ST0eVBdIi1/O5UKKfoV8x
Pt7raLEusmVhxlTtUI9iy+sNIl/pKt1HJVkPs6g/WBktyLt/c4IbuTQKLCDkxmemE5derP2Spu1B
wQoGReMkDw9KAwWHbihaPOK0BTccVZ5ICEmnY4fRGcfgmpeAANGARYyy3TSHLloR3ZWUsop00H2O
8QYX1AwaaDCyE0MCknjNhP5qTqtywulaymqCgMZamx1Tuqsr3P9NTq1kK7Tx1kzqnkt7OCwS32/B
Ueg+tNNhiWbjtIAL2WnVa24r5okDhZcUlRmW/aICVqIuMx0wYWZJPJ8rwChs7ASv+PEBaoR0rDpN
OsK1YcEsIpC+A+a/ds0arj20nahdXBX/7mEVPCdUyXCCeYSJkyCJnlBC7wsplnBekgH07tqFXW0j
WSTOHHYLCto2nvkjqyO3H+QSW56GoVoMfxzB1xNxVPlEyuQ7V7I8aFesRLuCEB91A3bjyW0rndg3
scF2QE1AxPk0+9o6Yez8SaPFYDCjHG7pV3tPI4PiMbmCZe1XwFoZGUNFj4xbl1rHL8Ls+WEkVN0X
TN2aUjf7USFnIaMG+3U5mHiE9flGCJP8bBLFPw19IS3Pvd4GgF6WsJ71NszUNH5bqlg954LM1P9/
GbWKvaddQLBx4J8ajJqcqPLi0PPYwWYtiUtSj7BfM308pZp5THDGHYfEvtCFhuNBMBeUIoqPIgKX
TKj4slbSl5Rof/Av0qA3DpoSrQGdI+/zRtoulu4rlfTUQxjk5Tuay3JblPjaI6Ac1ZaxRV2HPlDq
fdP38ovFptMt4dpHHQ9SjHLk+l1H08WpiI3O6xUcWcuyjG7NAYrgm0L9rZU6PtXKsT+kYsFBaHrj
GMsP1Ui4Xt76Y2ZFOs1N8ZwLViA9pb/uYPGsphNw1HNQsGVvMSGd1rHoX22LZT6rNpMViJgwHpVO
VF4aZ1S3cSnDEtOqx44Ze5krh+ETuHi95c2MKr6qcotR4LNv2u4mCynCWWi+5M1ban8sSRyU9nOM
LrGijVgVJwRBAI9BUYdV2Zbn0bIvXZuGupIGtfiYRRnK44pdpzxxHtnHWHIb+3mKIiwPKXk7Z3Eb
klQd50GLbzPNwcnc2Zzty5mqlRK6FeaIqXN2BKNeakwA62x7ZoInRD32PHtlxXlWWPF19MBAnTnM
LYktjSjP3JL+Zkcwvyndshu6Hmp+/Br1J2PEMhUfpNXCqZ0e6StQ+snrWbhaDbHIko3F3GunbiRR
gFUAAepckWETK40e/EZqZrp28+aggDUAODCaHxtM3PPsoS5pGX6n+jql33YP0lKVwqZiBGT9KYG0
UpYPQOAkOmzWSl04GwtxPhGgH4eTvCIUth+JwZ24JLUvyufSpL5hYS8xMEJhnpPhqAzwLqq2O9eO
c2L0IJbxJTXmI9+9Z/SWP+pv8rweZUoDi2kgP7XcWdgDsetfFAnXsx7zO9+k1zhTn4b4xTCqPVws
3yx3kfRdQ90LiR5U6Zu6vMfgfax4Qh9ljJCYFxp2/cxUWnOeG9aEovaj/q8kqonLGQyCu7QTrqrZ
y/Mad7DArPlt2U9FA6yBYE7kdSP8Lkd6sShBivMLoIMiI4qffdrsNvS83sU93obVdhnvYzxVeI+d
hoISUQcrckhhM14MR75jtx9rRu75lLWtB5LGZQPxBjhwN2LfluR232s4Cao72xwS21fstUFONp4T
0Cx/kHNz9c0OxknPcZ5q4hN1eVKQ0uBLsE9Cek/wfdBXQ0lHo50JfQ0Gpm9doIKwkO39VNxK+qJm
kPZTgAvRlQxM7oDIZT7G1Qyksj5klnGc0cKsiKMywVQEsAsGy/0KkGHFgr42hZt18HFzUPq0w1dP
hc7Xgy2wxO2nUyqct584OHxSZUEyRy+1Ou5HUF79BCydgVM3A6Blq0I/EksX9NB8/ZcK86QqBf2Y
Fzb60mJgkig9dSRc2ibc9/wsy/Q0sAGy45Lz2ybZuVRr7uZI9bUqOiew0DIN6gcacm7qQZ0c6/RE
yiw0Nc5f8zuu8zDm9A88g7OOdhBYNkbzO26ecuWrNyDC066EyJs7z2r/rzPSX41rtsp+DIJMcn0E
9mYwopn9Vy2fpKnAT9SGAx+V+cTw64HCcIvLjKNEAJiB2EV/D1Vmscxu4dBywcnRtWrAIpxTrqXc
tFjeZ/uJYFuc+RIZU9V5GLrho6iYjBAJWGeHy7QctPS1L35wfFNesZNZCKf1TS4vdU8TEvGCRGWr
n17zDYgA6FsYn131XOJZkYweUtetaF/Bh4W4Pq6ycZSxqEbV3Rb1XikWVi2XRjpyg7h5fiYC4Y7q
7JbPes1ufWn9karSqFDczjzYxa2Kw2oTRuccx/77tgaP87PEhhL3pmxcumjPJhnL6zGf86OFE750
eN91yGD8bAlh6YaIZTpiMf3Chpqm/WXCglBOwchKe1xlV5HOuP/2VdXt1AHzLFpf86YWklvsS2wO
FblKhe8jtLF9ZjwWJYLGg0psvQuz1vGb5WdbB/bjR9MPr1Td+M60eAq6qDV45B5DCY8w5k2PQGfA
ctPrkzU0sjeyyI3e7zQ083mgi0wd/XlgkqrAerT/UrYRDqJs7FwHG2eOAEJIxYJsnCTi1TVMvTnv
iaBdptbaaUzOHTsLlAckY8Kgpl9MhDkxPudX4CVHa7i1ETddkVys5iDl5540rbrc4PKQVRh2CidI
muVbaEhGe6RQ62CrqSt61RVOGgwlG+GYcbwLBiCapCp5wAfdqCNbgL3I/eofJyDXZBsgJ/KO1zsr
Hr7vLihk68QZB/LW5rCBuhVBlAA4gmWxmfrHKhEPKdg/3tTulOIk0LBf5bdh5kkSdUeOua5DIibW
KNhByUxYrC5FcniYl+yBNPNeZrjBgoBRv4V4dqsxtmIm8Qz8SrGDUkcQOjI/lllzCb/uYrb1kJKg
3D+ULfPsGPk6NtMMa7bK+YrABPuG3m3Tf8r8vKEnMnzZLNfYgAQVML2u5fRn+VxpM0umGktpofzI
EX9O9dYoWVDVxU7vSI30BH4bdqDk1qmTZJx4AOqzMzWIpjy3quQBhgFDibfGUVB0EXUdQBurzQOD
frGg2YsdXJRdpytwU0DnL79bNoFg+EVo3cHG7dznW6Wb7k/Km0xKZlVPY/wkWZkrtTVJfPPi2E9l
2pPW7vaPWzicIp624t2gSS+QJNhK8RKxd1jCJl616+bLOiYlpS16cmm3rdZmsxqmcMbrg2VvAron
UlwgZRkCIaFyA+ENYFee6+WOhUlcDEdmZDdTLyWxA0ZivuKbdjfERd5W9xmYhoBNBiM4/XU8xmdu
6qU7srQdyo5MVOFJqsClMnJuZUBT8Ztl6baFfpOld8xaFlHoARb7cigq9mOAY9n/o4A9x/11aH6i
7keb3tIW/e7FmuUnzGpBErN7YWzvk8gbBGH4ZPnWF4e/Dlvnzxgxk3ObirElSjU9t+b3RJeIKdA+
5MeC31HnTk069PSTuoonxbhX03HqUJyN8tRpNzxzG43KL6N7W2cPNmRsGvFSO/UhfnlVUp/zyNpz
tD9WFLIZ8ntq/qam7vZuZD/Y3dXEkFRZDu61Gdbn5Npqc8wU7hpWLDm1KfQW+vXQhFqPQJ1TXAQh
Tryo/QlXZRjbBaZ6JDMYm/aPXl2UajhY0FfMoggU+uoAv3EOyHagDFr92tVEUNMMImzvx9xuuRVR
0jK6SUltTK19JCp0jtwhvvI9FOjQG9V0wXRzKRGciaJLdkLN0vLQ6epRQsAx5mM7HyKU4VrDWxVd
Oz3HqP0nrZrLbulUtO9q908H7ROjb46JhHnjvVCrYNamh3tJngoorKXmCOFb3peEsLgaGfZyQqIL
r/Hu0XJMTxmtg2bEvmUjiGAB4KluT8l+MfaymjP+vDct5ybsBwhs/Y1y4NmeMczNbzEVaQN+sG07
CT3kwrDpKzYP4bIr/SYjjNgGom8V3mPiIDLd53r6cVpwDLF2YP4J5OWPUfxUDeJBbVJmEKcPqmkL
lTjcIfop5+Y0oj+6LFOUpybTju36PpnPhf47RZgUJWA7cO/AvQkYqtb6QNHiw+RQCmdLfhxJ9OY0
FE6yW5Ve8Kg/T0ghLFZ+JQljl1Gi/WACnhDUACe8UC5ZO8SBdbYRRLCYc3hHLpdSsnqETj2AuX9u
EukCEaqw51Ni6Z8r0xgnJvhEPNdN+SyEStJw2kGF4TzMEZ9zF6G/PGlvdhaf5iV/x03F6RRip86Z
X7ee9ccFy+JCWRRHxhT7iJS9cld4qt2cBX4ozWwf1iRG/CywdaMkRIrnWMzfTfcUrTmykHgChYst
VMNdgFlPlVxpSs62vh4bs92TyDSMc2skBzEvB2I/Pc2i4ypx758ZVPaLUEIJYmF2a5MiKMIGuupS
G2c4pn5MqzaO/Pg7zeSbhVLAiuoAfHTf6u+9c3WSbgfJbGcx7QuOGE4t8Q5khTPadO32Yj/wbxp5
6PSY+Jwm7FlQNp3jJfG2ne4A3Ek/62aUytCMqR2BtlxHXqEle2MJV6Pza/qajO1gIXXs28WradPy
KNCAlCDCh8HFopVhMWqQOL8lUtC1rj4XVfUE6tSXGf5K6lRKLncZqpE5gi5Tj1T1yMLB78nPkuVp
aC00lsBEkgbfAXGlWc/ZOD5HQIG2eVOG/tq5QjaRy6Gc6JjWUJM3EOhw0NXkhpDPIXDypuo2Wlpg
6Ouux1jdF+/Z9qP2d3BmrJUT6H0NsLc6do3hRZOJV7S0pwzmbR0eN0eIMn6ZlnYytt1i/LlQGpXR
ZVtbD/QZGuVCVg2f83tVZjzL6VdDwUtNTCCMSx3tYuoxysyjlnIgXQ9rfy3APObmfVwg1bLad6S3
GlYG8ZqAx88qTo5EQafdvnUsonSSfB2wJqIGVV0ekNz9SDZCFXpwxnN4kS6rND5Nc/WY5hFzBij0
tQp0cLlJ04XCmoKBAksbFTuNPltiJFY57FQV97zFdw1847eFAgwhx5vAendNepxp1eym/Zq2gUL8
x04/AFaeY/S9jvLGibWifu+6x7Z92PAvEIYl/W5p15UBCdcC9WDdzDE5Mf1shhwXkwRi0d/I0s0U
MNZtineZgAEy5RuwVWURhQtbztZXR8d/M2DJKsAay7h0ZV2AJMJAl1l0FpaWP3Oa4BhXcZKuo95d
NlIcu7yU301VDuWi7BLugZpnA2JQoKqxN2WvQjH2sYYZP3mJaESSFAgjD0zqLnUN5tuo7OluvVg9
UFZS+/Y556ji1A9EWKeBqkJ8ZWQLSDyS7aTaCqoyq7Jh1+PWiYd/bW1wUGItmNCvMf/K0kywCwQo
s7qCED3MfpwHVftT4nceKSpV8trv6gfstwdb23aouNomkAg7oMW7AmoCxqwpOzIx+g6C7CBuaV8D
a8MBv3jGXGLKo1mtbe+KHLKuhEp/JNZyaniTdWkZcMQBSueyhXnnwI9fmY4iEPgQSg9mdE633Ks8
XbEYAI2wj5y8UiOCTkEkuy69Tv8wEYdl6aqQWJhjwZHQubPZZSWsCKxZJ02ST6OlcsjjnLo+xgq9
kNgB2eSkCCvIhEGf3Fm86bu28zuwxmoieRa/Ge41Fs1V0EbhBA04Bly59I+MCWpjAvY6LKq5S+XF
bev8WY3vQCLylm3LVYCJiMxPshvYBCFdFPXbMOMAeRxEfDLZQLHqcavm1NlED0nVF3nQpGQh3iKt
Z1i3XN3ognI7yOiAfOOgxf5a9uUXiNjPWT+ZTHRFFYUqyR+r0cMphuyN9FkL62tl1BurKnTYw1oC
ihg6izgKklM1Whrsnd68O1DVuN4SJyFYw42yVLy7r5b8V0txKJWAQg94YKpSCTqHYxLPXNt8jLun
nBqnpkZctgJ2kFn5z5SAofzkyadwDlMrbsBUvAjBv10RqCZUnuE2Kjz0/dr+ihX5AFxoVwL1LDqy
Fp6IvVwaaHnd1m22izgFcumQt+e+p0n4rHCcHMEKCkEpFxk0m30mlJXEDBOWBKymAmNsvbVTQMyP
+2awwbg6X0W6PK9qHwxk7uo8Gii/Gs+6xBnMNNqzAOLpTvoIRGmQn7T21xjHLIAMcIxUuFHaNDe+
IytjMNaQN5zJ6K6gFnZs7fsg32QW45gClaAwwXnJDX0AP8u6GJoe4kyUxwejnsKx5ws2F2qvZzsB
q9iRlxi0TPbqLZJVWkl+hmeFun8dnQ6fYqLl+znWn/K6SQ8NkegUA4a/ZGW1S3NbD7tEfZrbbrrh
u6x8/FzUyyM4apke80TFw4mRZ8LHQT+kkP2uLH/hKow8y8uvtBEoQxoSi8YGLWN7G2FXuMVNdrW1
7BqPs75XBhS6crTRIzU8OpNXwwANBwyrh5V1k15qtuc4y1vBL3hBtnvtNj9B2XplLqXHnEUMS/xt
FiRR3VBkPAhsPDRIhnq8JBcIWLSGEl6kFHQ4SRmiMWzXg252gbUy9llFar9kqJT7Qc9AAYnOM01m
BqfXfGLltzk15xCcDJn1cazClCvH6BzCDc4b+4bHsQLqIyvyC3L+K4UTWKFog4CsNQhMon35rNCT
hPcBFdMmzDDjfaus/rtuJtS3qIaTb70wJQw+kOqgRgKlaH1U3LqL5r2FjUaXx73ap8NtSzPUhUwK
A7I6XATzkQf5Yz5TzJcK4MGDzDOxnPQ/BVP6FWi8ZlL2WfLsj4BF9Na6XFnkK9kKOnaa/+H/Ho74
FxO3irRhP88EtOgjpcA1Ur6jpH3oTav+KUA4Q9g6GINSHsaCs82YJeyTjMRfeIeLXwFQN5wcBls6
ie82MK9J0dRdF320BsCi/dLwU7UTKrfY1jVmFIcmyPhd5y1p8k+xJBZTK3FaNVlrHyKFM0n/lIjU
Q8VvCioXO4BaHh3kVwEhUb9lBtTkVaqYXrOtQ3egOnpQK9dM48z7SjQOL5POeG6NAF5pOFlNcS9z
PLcrWIsfkXdOqIzSP6zezKdsa3ZWFL3XU8Y7Ce4MwHXzXTYWXpAEuXg0PJhGzENHS5FjMJNNqjy5
9cp2o8u7f0nibAefkdfKTOWjrNLhmNvsf5Y0yG2J71AbuYQkUJLrk42XbbsumtHRw1UHUFcqTrNv
zehlkmBxGXFxtBPzlMYSqGpkCcVIX/GEW0edTO+Qslxem/THUt+VmSO/W/ESktqLspgzlcuFSivk
rzbi5wRLDRSzzQ+6QIKOthPxDJhLM8xn3ZnK66JYl6LujqqT8/QjjytqBd0QCvluTHHlgELEqNvn
Q5DVykoen/fmnJgKkkM+7syK4B9OhKlPvsCB88CaJ3FW+/cRgnikTd+F1oR2ypuvUWPe7NIJ7ynN
he1hRVR0OisYVu0iNc1eAyaiGcVxoa2aXaBfmFhgtZtGD1zePpR55xG9O4r0pc/so6IOfo7plTLo
oLU0+BXfralBmqTcmiyGgm0LdoClSvyx/wyAs61aH+2KWCmjW3at4Mu4iQBRyAs6JHbkc14PdATf
LH5CuiElvQQ177WmWPDf89oWLwRHAgzkoHApmGEtLsnVo5E+itT5Zj4uwZSYsiCP9T3rP7Q/oKJ+
Vpt6wYXlZPSgd3tKEKe1Jr7wZdk3pcW66hxpeGApUe7iangzk3wPSYpcT0N1/Fu8LqHagUyOflDT
nvNIhE1qnVqF4hB/aRuXIFGQdhRkN2y2YILmOfkrUzulibx3ujwYKQkwnbvZ93tVfWnWv1z9mvF7
TmCpaobICP04QrBWmsUl8HxVPsqa08NVcmxfU151QjMzuPftY6rQWWr7tZM5lA2Xdm8QgtT28vCV
o7tAY0QGZ99Kg7aVjy5skPuKyKAlTBYgB7PWT3j4rYT/Ze0PNAR2dN5OM1Yu5ouUwS9t8R3n3VHR
/+PoPJZcRdog+kRE4M1WSAh512q3IdrcxnsK9/RzmMVv485MtwRVn8k8+ZJGgHCQUxEtvtjucPg5
956xTZqyHUQkLopxBW1zryUr1f608m2R7ExjQzBlHNy05nW0jyYPVbRgt38Le95VkMTIsqFZSY4Z
0yqJxi3ONyFVQwG90Y7Ha6YcZ3EByeKGVeFW5IRPGpB6cVN14zpoTyJjY/vl/6mv5cPKYBbDirmh
2Fz0FDbRz05w7/GpGKmGogMx6TSe0nxex2HgWubDLs9qXiOKmPd6B/UmLU4FuPtJgf/CEzVqD+EX
jBjTqAYOhfBOQzhdqLsacQetGfmj2NDYwfEayMmJRpuWBzA87yVDFDRk5A1FMUMOy60iaTc7qG+Q
gemaxdOO/FzaAfO4TOXsY49h85SvU53WhBI//0n0N6JF6AXBnHXwTzxzcJBIbHiZhNG6ffqZoFPK
tDfc8luNFqNFpLxqJJnVjwZlHcgo88W+25ZsL+YJX6fBmJUyIKe5UY6jKFcU2RtC1MXERMNW7nNq
e84g/lU08QVipgxnwF7A7O2ZJ0HhdEd2zSkCyfHQ5h8wFmYSbxt7j+QCU92i0EMG7zKbwiTiliWC
OuifjmD47ekZjs7qC1jNMjoSd3LsS9SeQwechHiXAYVXUq1tFnd5dkL1ZBv4CyLekXCtk2AbXKOY
tIeEB7lZBe3ArmhL5goUX4Y859K+xSYZEbiwiBRY8WnF4ZYa2hpPisTUZX6c2Q/cy/rNqu4qMksg
lK6kfTTgvRoN+xMCMztARL2TkvYI+J7N72vCpg5Q1YZVNcTg34QDdGwhSMe8UYhd5S+JCi8THRfl
p4Teqcu4OJFvjj3OfJYZDkr2Ujmbyledfea8InKwRWbkqmpJ9Ini1kA+SGCRBn72k8g+asXwHOqX
sQQpwlAoUVF11UBnMiou+0cO8bowk5DTaMP6dhVkDTRiXicDIwy0iCZZQiyUR2rLfDklXUhzqKP2
Mk867YBz6hLr3NEvzXJ41PMH3D+Pe4a5MwijGL9cJaNvffZq/6vU9RVYcNSm+9gaXxqSzxPYTnQX
q6YL3vuEOOR0PJtV9Nur0ZuVLGkzzHf4EAeHkirS0BNNlvgbwRHHOYlFYEmCgzUC4g0sAudLjQDt
sV2THXQLMNjK87VvNdLY9U/I5rduoWJS0UVnK7Q9S9mwOL/bAgdd4LhFqyJSwW2XrEzm8309Hicn
odYZiv9XRX0j4UfiGrQralN8BFn3FIgbAb28pQhzFPWrV8rvHi5y1mXnIqdD5E7NQ7Ew5tkvxftI
+1SVN7MKr+aX0t0azGdB+5tJh0CLvvVW3rdqjOXY/hik0VPn5ahMP5KRsB8+GQ7wj1YwbKKmtXia
F5vvEhsJVD7IG8Rv6bXAxc3+lqF/Q0PTRzY2oXIfxvFahAh2HIbpVeXwCJu70NG3AtinI1e7umEj
oy+Lkg9ZyVAYT29Dlr6ItrxLg+XLvHWF9tVCozBUQcdiH+bxSxGgejSoUeWwi+FuF+AJTHumYlnJ
q/J3OLYmnF4326hkyQY5wluy6C2b3XK8myNQ1tW9wZ6nNij4RXTJnYi/ottVEaio+iAt3jm8t2oy
vqDJ2ztEbdfHl0Gnd6TJkXvpaiozfjnNreQNH4FkERt2yVkYstPCcHEoK+MlmNgRTd8Uhgr98boD
OWQzVIcvxwpcnynN2bDazbmReqKSYgrWbsUzBHcuWsiMFcoh/qVznpvo4RVuexl3S6j/Q0VQYKVH
gafMl4hw4mAT1oQB7+X2I3PsmxxvnemOBJx6NlYOc2PC01X8BBh/eYzQEkQcs3P5c+V986boSe7Q
GiXxQZjWVsr/ukLxl5eij9+i6mHg2CmAWoW5xnF/QagK38KYNoCNDCiKpzy/NLXHAgQZm6X4Vgr5
eY153KzxOsGJFNydJOl1MlabNWxerEQWFwm5qjFqKR4iaCp0hmsNAM0teeXwxrEuAVnHCmMwu0QB
yS3mWvKWyrVALUxWwYPFsHnkEWiMlfSq/jq1B9xgQxCELFyVOi99OIhAV/ERwQkbaXWHHKL5SzT1
makGoC2G/ircEQcjvA2WRCjslatrYha+yW1nNYDympwlZWvdulx3fzI2gZEt71SFbwbT7Qbfulzv
7KhySQ/YZSVmKjEwBOWuF9kuT5FTQno1lHCtMCpxWPxwozAoGCqfeL+si9cxfnSfz0M50SqgCR2f
Ker5NWrSrHGDYJVftb/ia0KPfylRYwIYkfbxbtq1L+MTw+mcrm1K4WpdfzAVcJAz9+5H+F6+8Lot
iuOrs6uvoHdXWFomTIp35MR4svXsJUS3MHCT8z1eMjgDfY6EqJ9IfcuYneBZYptILTmxOBuV7zgo
GZ1b/Z/Ur7XPgeVtvZ5dZ49QQLzoR4VbiLhthaAz1/lHw+FAaEdiyuSD5QgQkt/8iqQO8xyNXyG9
wT5ntatMG70+mY8SI4y95Wvr0v1YcbOumk2FRRRnOeqA+TQiB56Atq+Kv+kdKgE6ZXwXlKEzdvhi
42gf+eJc8Zn7oh0OV7hxC9tG/MazSxG0olbguedH62eCefgB+VHwnIvZq1kRZnsy6rqMnwnVIcY7
L6jWUvnAU4M8AA/nEB4zeeMoPi3pZuj3eniQ7EMeHbj9qmlHURx2zI19qTqgEkIHI+Ab7UtodXyB
kOG5Nt9LrzthklDJt7Z+Mfla/8iDQzFbQhkbfDYnjFHY70HCq+ezwjo9PNXWd2MzOR0PpoBHtK7h
4exQuyrGedKebJXD7EVuH1rlGfWz4e6iGQ0f1Wep+4Z9FMYlLXdhemlrfoQRzTrMHHEJWm6P09MI
eRPe5MTLDb9DFQAYg6ot4Bc1H4L/Vqp3aTzl0OpNZMDKT5B50l/VeaoMjG/ThqvozkmEQJoxGwY+
isHYRbGOio1tS/qjoFQEAmRvnigLWv1JM9AxmbZOFH4oTlqDA2trQFXesj2w85OOHh8PMrSm2cV/
ozMGQ6qpbIOUQEQ6VC/NPNzbtXo02HLGTyXYJKmPplPvtnXmqe0Oqs1Qv3BQ8HgHGCJ4zkgKYnHB
xCz8BpMdRCh4eOxJU/EK7cUWbpfsLGU7PYbcnebD8KYyko9QppwNaTPoJDb1CLHXzmfKWYvXAA+a
9sIjUlQHvt224y8+Bf22KeFYsuzipPXN6jTzuoTByUBBvc2bHQ8xKjTG4bfsLUKdkOyaZvmVNBIQ
32ai7mzX2NYGp2r0ZcgnczxY5aFtfVna20SiZntOdcV2kzW1z7RoG5e5REEay/TgF5Ij2rjzTG5W
DmRf39bhz2y5SsllUd1ma21XuLPW5oTpZasSD5TuivIv0/aaugezE0AxnS91t9FBlvzxUfAdck/W
Gzt1R2OtmWe4LXw93W48o/2tUCRFW92hMgMHG22ZIRbqZVCv49mVwRo0a9ov1rhSsVXmTdX8Msm2
IMh1uyYEDLlJQGFwCiWsAjY9Rm+UcidKThayAbb+wtX4vtgctG8EfiSUoSBQEOuVbCPdqn+0lDPO
L+Wg3rJ2Y6W9Bpbr1CuZaijFGbWqLxgPw0sGH7s/Yd9i4c0TEPz0nzP5HykULJfELFGsKlR6KqQ0
FhcIdHHFuQvjSIflyVxl3yNUJ0xN8UC9NbRDiBmMgggvbNiX9IGvSm0P/HUBYksK+lVjMk9Zo74x
36S/mBtl3oGKoIDfdD1Alm3GjVg+eGv41cml6bfM9Qu4oRnf4GulecnngvF71yDJOXvkejJVSuei
t8v5L9AvkxVxsHzNgAf5dMm5afDCsrFCqfDSDeauY4THYUfKl1GjbnqMI32hTNvNVAiAvnpbBCW9
dLcIhEA/hI8FtsDW6n21OdWIjjAfySiYn4W6ZeUWi73NGcwLksEpIHaT5Mp1o5wmRmmxfO44ZPTp
obPMNDYjI3kd042flNum5fhYAz5Ir8P6Q6MrXKXhIeTDes9Hj4NYDXZ5uM6QGI5XMGdsU2oZHMBt
ZivD1qrZM090apf5APGljro1TfjaUA4i3u4jQbO8hxMy3HFtzZs6xyHGYGI1HBfP1rxRAO4S51TK
0Fk5sT28c1l0i2ghAOIgsVmrKKb6bfwxOu7knIaYCs9HyhmQ0qmvUap0sqtVuD/XoeWD5KnAjxBg
kXqqWIUvzNfqH4XouifvGAUcnywIxdrmJF1rzVGLLi0PDoPt/O58FZMrKiQyuOUuZEqly3ngmg0j
ftLtfNRqUuJHyOKdcwdyGUNg5YIUq8MvohxNgs7UfSX7/GpltEn1TQmLgF3+v0FZ8/NNMOBY1XyG
yCQfUnPWrwb2MXAoLCqJmTS429fNVxqzmtjRQiFmxcWjvxM9Q73EnQkuqNPfi/JHrtd9cydqpueP
NJvhtyXzhvpkw+vEa8HX1u54eIgiyb6i84z8jE0EWX/tctrCNZGHQ8pXPV+hRUw6QyhSCFfiKKUP
k19TuCxWWMeVzS4N9iwyTHoIHv3AvujOHqg8c9tuk1s+B7VBcIH0xsB+zFHeegkb/GrV4Zddsasb
z5wGI0MXga37DlyQJSjWrqOKZKDbG5ClpOBtsnyEePrktdq/mbSCGEv3pf/Dlwc94Kds1na3nZwv
29q1oNl1CA+N39YEIw0PrThE3ZExViIzuQShhLTMTxEUNNaDyZv25LgYLtzMOb6P2C8v2mtp/OTW
99T4A47gtmLEzd9UgP5C/gHEBSKqvStRdFlo770GNk7jm8G+trc9C25qdZQa8wk7JkvPgWshz1wd
+Tj2jZXKOGPDO8QVi72shcaAnQld+LyiFyh5V1DAGEuVqM4H/FgcaehTa+ArHJFYX6mPVTd9p6QW
l+ps3RYM5M581/YdsUrJ4GYzwkgYDXfJ4oHfQAKjg6IusQB4XUOb+gP93zqTLxSoomf+gyV8xay4
qP5RlMTWD9YKbh3efClfk3WWOru0uswt6FsaBs8yyZwCq7IZ2CEGX1hvXUEmx4WoC7bnXF8pg3Yy
xj3ubSp6xI2d80iTJwyoyFXfIcGZA1PBA3iPhvtOOWFXCBmY9OsmWxvFvkG8UAxHnSwNhBzEqQ3d
qYouyniXEnS/Fec6MSK4Ri1qJPWYoEl5mZHBzzB7Q8vjMaOuKmkhgTCX4wFrDzG2vBccd7x01ZnH
zxroLH3QYQBq0InBvdqGzSmSyahceBI8dNaTJ2tfjgWrAGhSS/nKYxUVWwpaKoD4ajL9f9edVb9P
jyRHcnDw74xbKGV4yVWNVdpzGPZkabCQ2ZmYBXFuWxttWR8yX3Y1PDwhFCbydjl9jjBFgfoo6aZk
IRD/OGINXoBUpPB3PHM71Nc5f0wDzFn5KlXEJSCrgUNLc8uKWZZWMZlMTTDuIkfehVW8F7PwQ+i0
Y0WoMs0p2kAktuhG6o3JWtXs5PuS5jEZ/7i0h2RAqkAojHgnJZyqzCIu/CW20WANF2lAhpftdMYu
TEk0xXeXiTaYTlrJ+ARtZQGlMdiSGImSgcc4DDnhSO4uz1wp16tZl5BVv7QV8RgGjmCnWMsWod0S
Gm06BNFfYXyu6+tUX6ZR0GecivKbQBqOd3R20a3hZC+LT62ZN8X0lWHfRutZfLacvBP5UwkpD5Ji
o35BIKN8Gm0Hzrry7JLPuVc2MvKCYWcwFKtAJaQi4avPqDNgr2E/Si2OFV6W+jxz+uv9e2d1kIn0
XUt8lFGzyxqU05hN2FkQbhi3kFjAZGbSpOF6bIyrnUEN4kGwRmbOmbUaBAGG8zFj4sOKt+mZZEsA
0UNP6Cjg1np9iQW7rF8+5C7lLJ+fsfpTNKROhIRb1186BJe2St2c5E1GalFCHcd31zL7DK+t/Kap
WLG+n0V21Q1gBSwYf1r9xMQ+6D/7ylh1DqO96whsKqvfZe2TbCz07vc5ekX04RGIeM9QHUOcNP2x
f8v0mnFnaAADWWLCddqdiApVdISPTWQpGOVs7ERNgpRhE6GgD3ehjOaWhVuj4PixdYd6Hy99Hwkv
1GkM1ITTWbELP3TYuEhjm7P7GgryzUbqQJszsRNIWUbc7LKzltKRYwZbH6IrkurZtWzqms1dw4CW
3eNfW7Ab6nrVt3JOJXMGc0XtgcotldhOwfnQakgBNSvK2g2VhjIusBmLoX4nkHuWEq6rQKIZn1iO
EqDtpsY2MrN0L0FEZfVfHUeTRy88xrZ4jaG6hI4RoAIxbsGEX8EIHiRchAiBJbbzJpy1GnW36djo
q1Trrf2fwXOfkCRJ/wJdO5Vm6gc230EoD5gcaSHi9q1ESlGKnJWsrcDSUq560WE01DbByHirM/tN
HldPg1OJ+CR8zDtR6h+43nq6od4zNGeXTc25EvpPI4U3kmA3jhlslY6BQTzT/SwGq3nSog0gFKwe
r2WHGz0ou4Nshy+5kiaufqfQ1msouLNEDm9rMRibZOcqnPzPbK3vnkzTpNC8fsoOmLF3St396wID
MzltRMXqqygsd5gi7Akqraa6b7Pko5JDjdXLEipYHoNeQ2VT2QT5jkdVgSTQ/I6cmUZVziiFUqiT
qvNb59J3UjG4L0nxQr+Bv8fpSnBdIWoX2yTsr+z2Adm17BeWmLb7aE1HA8fuOjsVY3qXgyFhAZ4c
wGzg+WwpGjoSBtSKgR/IdN3rLckTEvAwxdBN5q0MbAiCRhu/1EIjp3OmiQaIFP7wOlo03tsmbQ4p
5LSC2hWvPWtI/LprJI4y+vOJODOdlKu+H4EE8Tkq6ousR7estN7SEYqgwEcA8uEg8vyuyeKwqIMp
kmtbIUE9CbG4NwdHZh1RK/4YRr9o0mGVAwhkRAhhrSHyBmfNkQ3gmWwSzNYcLmBFSUe2tX4XDSeD
IVtNDJUR8OmXlsnTnx+kwjyrjvhnNrz/lvQ+Bvd6Wurc7qomYMVDRv1wzmcj2ZNSv89spNuj4PfL
NgZj0CIx/8bGOHRwfiVruLVQnFf2yKlS9AeFxI0UOXHKlydY3RaMduf5UrEcShRt2zbWN0BBLCwE
1kDqQuFUpthpGOunQfYtrOAt5dRdRQi4+BE9KK4vgPNPyizx3pjFDiIA+8Nyr7WhZyjxrnJIaYlA
0jIYDO+GQMYq/hh5ngJ9PInJfuAj1bruBjidrAsJxFtAb6nS4/MY+RuNho7Sw7fZbsrAbzXGzFq2
pv2YnQs024etML5u9G3TccUu07GYfIOKOWN3F9W+LtlqWvmpiYxt2h+aqffTvL1oGk5Kw3nGSnCq
k3dtQUEua38NtTHmr7yL/Vh7aTRs2B0Tipx2rWdQlhxTZJM2tLiJYswkkHwJuU3QnwkSH8mKKiln
bn2eM3PMUAi9j8l3OnzOSQ9v/FhoP3A34UTNq5aVL5Qnf+gISpqZa7EhxKeFIrVgnZ6PxqaiAIlb
RKNU4j12KbUaCSey8ZcEboIhrV5kCVwpev1VoR1r+VyUWFpXY4Rnie1OxpoREBoxmei0Eubjc2u6
Qk7cQCpcedorpLnFv1b40bTYnuiUOcw8CakZ1EG2Mi0gE+TVSukKjtkwLTfj8N7Yn5r9CfqMqPGN
HT2q9IPQA0Y9A30Wisw+P7ZtjNBQX7ciPDYxB0yX7TLw2mF3UZdYSx04UdBuk9zwChBkpWBWKZNk
1pgQYyEDkOyg9A6rYFLaCG4lFM1ToVjrQHt4AboKDsr0A5NrZTxb0Z1LLfRi47MoUCO3DqPfPzCY
ZO5EW7iGG6JO0HBqGzWoeNUQsoPGGgEEtdOxGt9l2zkpGcvlzMU5fEzmYJ9q814de2JRBGlvBV0d
Ozl1rw/BlwJcmhXEsexmdqcFcWETug0ZxJw0sqcEZB4FxCkrR9Yp24QY2RAv4SBYxA8DYySwhkIz
3nVqMYwEJLLoY/OQOYHZDa+HcMJBAXagsDY0kQxaQKC4odO6KvVuiT/QTTKmq4a8rvmrifyq8unc
BzqYHOuqsmjvOqzZA2OQoaXXEMjQA7Hj1LwiQvLDNNpWRcFGgk4W1NRVZ7gZ2/zdmS1PxXiN67MB
YG7lxPI2FNg/AvncEKbNGX1VZ3IoDelQs/4wcvtfjSRImu07BUiAcV9WLSBfYNdOOKIJ6it9BMdZ
FfxJ5vBGGNFBmdWHGc17LKhHC6UlcSdQ3UlpkQDAW8q1gEGqlpCF7dEP5e82OgV16A2BdC62Ts8t
XPoQS2/qmJ+dXNumc3OZTUba7GwcxblPcQP/FN53bx4jzP7jCKQHkuezwLgSIs2JkSlrJN0AVttZ
0LQLmt7RwexfHrU5Bf1SnMXQoEF+ODNUiW74xurHFEPhs8XagKMw7aKdNtjMlX8FU11z8NgPn9Wo
20mFvjaC8k/ukA3H4cvUZR5V6YUer6MT6SR0+szpTEt+aqYC3kX3+WcykJL/5NY+T/HkdrUGRE32
DQAlBqi1pFXfmqF6F6I9G0N9IA+TkOD3MUXDrKpHaJcEqg9ckeLFNCzirEBmRSirkX81c//OoojS
fGta9zbS/HiUSJ9ITzMbaMg+YOisR85ysu6De8Nc1shRLVm4j53qveo/un46zWn9KPr5XVbjkyCN
Cf89rM30R4zXjoTTcHyVaOOSmikSXn5wzPlJnXmCkkfChzuGVOl5vLai6g7PjDVO2LM/ao9wr4Do
kiffpZsMCFmr3HhfPdRQJ4HbIeM1NCLtxx4DRo4VvJj4W+7aVR23XhjGt051yKUl6dEwh0uGeJ01
Ms3QgO2NPOGnShQDSsHzKGWPbnZeCzl8GIzBFQZ10H52uWL9yQIPqZVSVRVAhBkhQeeusCjLEIOc
Ry60FxW0EixhKBrduS1Z9CdkIbKXLzMTSH586pEV54H4sWIeeTiua1Y8Fv0E/9RlKARowBjv4yJk
nh/Qlu9DY706TfzW2LVXhdpv06LMScryPUIyQDi5NzbNCcIl+cSmczac5joZqhuzg5crtFXWfKiX
JYLFHR40H4ggZNnyDUP5iDr7QhPGiW4fm7I8Wvqis2hCTHjdxda9DktynpnOyhD4axCT7CLWF4R5
pbgLurJ9hS77yuW1zTBs6OMTBtRbRSxdKbKndByH5mzX6bOtFD8vB55S1GSN8lNlbhSNflrqiEG6
9lEF9yAQvxRIKBr7jb583aSoY54e0baVD5RN35N+QpR4Hcp6byjpu8qHBKYVIeG2Xjo26FR+MAeH
dOJhm+Rf8LG+FMbo+88DqSM1YKe0Z4eWxAd1SYkwUMpWvUJbED3qTDmXQnHTQWyHZjxHbfdvEsVF
zySvMOv/pZRIx5iPhh2z52zUSFNamwHtf2N9QXC5astswSGM2hg/FKu9FEpx0ifEm3D8pgnlevlB
1NxFBengzSneKTs/UleEqvZmzhWxVzYzS6nf2uVSdQSHMhRH+EhwIDK3c46kK3olk81B4gCCyBBm
it+gfGnYp1ZxutiIePMWe1P6mSdwgdS/ErsfFB54WL+i91rpMFBFtNUbuHmgka9pxqQGV1yIFKNF
MMArq2TfhC8Q1g0BYttxCy6s5RwMOQ3gaqhar8FeIzNOzVExtDEbKvu1ZjIlYaebtB6rDQwTmCVm
tg4XfEsHpbH9IxiWUuHLHpnBUoRNQQ8eDOZBhxLCAG1ZQdDE7shcQgLikk4j+WLIyOTIH0AsRYT3
jRjM8db4FcxIVUGPUCLRfYtTJAv8cHb4AVWQfNlpmycVSUahL/rfqpnWA9PyChBZhz6rd4idr9kG
sm3SHNudpwyCPsmQ+jW9BAlV49AcwHrshjakJwtgu9VYTFg3WwX6Nn0zI46pUdApCB4s8uDS0tpJ
5U1gxUr751heJKg8TQLQVvq0mOo16GON1kAZhZd0CQkZsWxP3Tbheplw/nY6YnDWykjMAg0MMQwB
bJP9KCNPJRR+yS2FcGXHeM1oEOXiVW8tV2I5VqvdmqwKtoEjSk57Y4bhJUl6X6oZoQ3dnrJ3E5wF
Ws+UY2V5AwJYyC2cVBkjJdfIejbzXy18MqdCmrehOh8n9t/MdZPqZvWPqhr35IN4XeNzxtFX8SH0
TBkXiSLBAg0W/4Rc26plPKx2G7NGVAY3ImavYcHyVP5NuHNnQq44EnXjhlxCc0z2Jca2YoeDgayh
zOU/BvGq1btYNY+h3u/RdasfONs8vfxd/jHDMi7FVtIg4M8vI0wgFQxiwACXAO5VxByqQJYD77D5
4UpcDe0RfeMqx9bcfE8InuSQ4bHxIwoKvT5jA3ILch6Qt9R5oNaYqxPoAwiP425Bu6rpvjd/Wuna
iS1/UkuekP+d/k0vfLX/h12kVr7xx6bxh8AGlyYX8nLVFtDXHTgTZ6JXVuTUccPlbXwirOwUYarA
ztnsnJBVZC3OqT0+ATghY6lODI+ZLoaWciAvGdUOEoW7LLU+WHNq2K+2/G0RJ+V7i7mYId5scZnt
+f+yO8u+eMd1kb9PSGgV/V7HPcB1B8mXhSthYwnXnC8mr6SDztNEfsAEkmJ6QEBRxNNaRrLfTG8t
+ydqBZZFz3KheWd/oNNZCj0rIFEIa0mVZTZOr4pkGYICJFOKG4VZqFH7AFMYvyqIsrUz/LsUTpq6
KKKEsxZIyXB3Iqr0+wylbPXqYLCLjXcJ1T62Z9bvEGu4Sho0Sel8jHCYzDj5BQS3Fst1GymgMXho
8ATAdeGPGuswsr3lQCFmdaOh86jlYWsjLmG+KiANaPIlChymo2z9ONCiBk/5YPm04WQRNfSjxwCR
Yj8E+x40u2CCXWLxm6EpCOA+BopQKZoot1Caq0c6H102d23NAIFxdwsIzx5HV2bSJNDgzSVbnxCq
ZY37CpnnpPoZTBgTdY7OP68gQKtk3zHU6d6GhWYLgBfYYUMmo6Cy3DLCjIMpOZBea2ShI0vqmwnz
NZ5oIHHRcj4yBgPUlnqzzFIUUa6CgMLhro4YEyK3Rc7pRREwhZixIKYIor1KeAYTmKweV4qZoMtN
ActVrAfCp57i/w2goLcxkzbHj1umBqnftkRGDUScxCgIBuVjsrMTN8aGpnFbYCwJ9MJTDwzQWJPR
jHgVy5g5nNeA3okRruDj6meJ3FqYFRq+m2mC1geoZojSXZZq24pfITXYjSFe4tK6kQJ6IqWrZgsR
RNDJsmG9aErjKjlAa/IMZ/n/FoInHK1K2w7YppxBPyyOXdKv952CGTEkyqLMyQ0ZoKDIZGchj0VS
DBOTmFp2bfAkMbVsZpDTil+gcRVKvybnfK2jbUAf4ROegte6XvGHjEnedFENY1Ra005uwYfeIYN4
UYe+iJs+GuIdrOxl1ZtYr634l6XsDPqbtUiBOUN187NlxsybX2YvLZauJl/wzy7zP0T901rP8b/H
fwJM5lALT5L/1Sndl/UyMTYCDOgVPw2MHF6yjjQDo/jo6xsow/+dR6hjTECXsk4fTi1KDDnyfGwy
8J3xv0gFu9j3hGEdOumu/ZTosaL5JZRu8ozYlxsYwdJhwjAUprfCfk27qyH9hgEQUyQwhkU+2avI
+XPARyR25R27vRm3qXrL29c4vg3Ru9r8IzI8az6s7r3SXmcGthpr10YiSil+AwVpyx8lPXmPpmpk
pZIj/x7E1RAnJd6O1FNO/D2h0QbeqFt4OLbyeAmDK9hxDOSrGD20idpQXQF6Hx4Iq7TsKovHrL5n
yT9Thxqew86DUXoTdH7jSxSRLuuRVDwpT4Uw2QE2iYX0tIL8oLCx7e1/NG167od5iRWuc52EJwhh
bNz/68I9p5yvk4hHHBu38Hui5L8G1X6OA7hjaWTD+7D6l7iHIjPVnjapCAAA4GX5NiCXY2LfMCEs
yGeuPKxhESgYK8U8olUn5zqS62JIAH0ciNI8SmFpIiJOKcEG9ykHjYuF0JMdVrYpm0QmHXTSgq/B
YcSopjd9/l4UwgDDwTjwXqnGqolf++m9bwHawWTJ6eYsLJxFz6Q7e8ltGtnLzCxMeWKYs6WDU3pm
vamHv9j8ZKDctyxql/rOYnpjI+xFNAMyGykm6nJEh7Oo0J0KNy+pPnoD6auxXszWSXqeQRcN6gZA
pD17qcy8neIkJ4SIKyMgUnU4AdXkhzkW4ctYfXPlSuYbCW486p9ZCATirsS/s/aQUcTr/T9Dgwyv
P/g6tfklb299+VdNEMUvtr3L7HXL+CV4jn3opQZmYq7e1ucXyaabaI7hEp8aOWBmAPUzq5DeS1Zo
rfySRK/lJkwedveVI44BUDRg3uyGFCQU1cXesnS+qFNl+pXyarC478pbQU2SUYI64q2kHog0t5Qm
tCvfNktsEyk2AUYr07jxOg7tlahPdBQgcZJHCoxkll/LklIbBRPun3BAze1cy+FzUNhj5wenuRjl
bUbRZofwP5iFtzklp8oWF4cC2JCwXKSMvCXX1GRVXSO0MT8MxOGl05NLi0zS+CaS3gUW0fHuZhnz
yOjFbr/4gTCGm8F7IW2d/KtGhdZob6PzG4OiKFmJRPEPE6l1l1z17tws3WN5FOIqrFuo7xztHCVX
/j2NvLDcp/oFbf4oIcCRAIUjK9Tp0jFc8/CgibcWW5ResdijakyQeibjDiMQM75508rTThfBxRa0
ot3gJ2hNrQHXZCmdF5Pf3O5GK38u/1MS6WGOanbcqCfpROnV/SFqOHWnExAGIOlkT0T3oeIlnbG8
QlpSkumoxvZeTdBm6OZ+TI/hSOzc9GmqyrYGCUEwlicGWi1FI2ZUITlROYJ4Bv4nE06ggAED0wJQ
3VBAKKb61g4Em2K6ndJGnplcoeafAYX/hGhAg4hJt9Xd41i5sev50rNmOy6WLPywojM9btgqE7uY
2abMwMkWwN6c8hCf20aHvBRfrIEUjqhFMTp+qI1yR6qPC2J8k0OVzJLJg//r9+kz1lTWlBCFyoQB
Z7HVhuROVOd+GqS9toSLhuMhpawq7H6TLoD2pjxO2dKscdwseTGj/VFyqZkxpjsxHS1Rk6uEXWNI
3ls9fCHd9NaTXz1gM2tNdGJqsCXj088ZX2Xqj4SQbSCNFy7CMl9TZsO3ggG3lbkvAGYFSb6dU2MX
UOKYMCcBZKBHt/aA76XI3iVNt9OYWlpq5IcBKS5gByNKPpWokZKhNogcrcNhKemsnobZT+zgP47O
a6txJIqiX6S1pCqF0ivOxoABG0y/aBGVcyl+/WzNQ0/o6Wlo26q64Zx9Xh0XJ57Mr0KMxp1weg/r
8yHULEiLYbjONZvJkK0/KWLPveRLikJc3YUHG1UM7gI+AQiP2Heyw13EXByO42ZYTUOHVKRBZktk
E3WZ9VORxOmIpUepb+0AJUs8l1L390uuax4wVcnC+lUa9snt9M6Ka7ZwBmQU+cg3eUhQypSsDFe9
CYN9Lh/svPpszX4/g01fHJf5sjBa+FqDQzs8+V8dRL2JKKm7sCWqWLrnlFrXI+OBS2B+aiSFRQCv
kRYcqP4aZPoJe+PzYA2wqf76tH9MJWvGMTL/eih1lLwV2EzTyP/NBR9SW30alG7GjwvOYyY/qgb0
MQqSiBcrEQbHYfxS9X36livj4iDOC1CvNU31hJfpM8c2Uuakd5N/xSqQtQBOCae1vkcfUpfb803X
MYsFZhHB+NhY1qPN9w7X53HwhnPrmueIPWGfQBepXkU3f9VddMbw8VndvHiiFmXdXywqCZCebqAv
UPdPI+eYzKGL0lmz77m31fTSQtn3nOug4n2gf1NoYZUy3ltTne06e3HoA1EKbFw3u3d8LJbuzpmZ
05f98+zKJ7iSJ1cmp4nlXwsHtu3ICjWPNVP+Ip5PQTPvyj5/gcrjEoabE3BuGiHDGmt8jZPoFijW
pl2HyV4wMy7Atee0cl4hNrhRNtXYbCSxF763kzCmM0Q0WaIeNFre2Ah3I2m6RA4DGQ+InoBIPZSs
RXEZcLCD2DibmihQcuk7Lh4ytYCF67vK/LPSrc98E4f2LL+LAPBTwWSqY2FQWnqfhBTC3qUDN9Kk
X3E/HWZUOokNljN2N7LU26U3jIC+qPnqMmV12ObyhZzJOplRdZaF9a7SeTUnV7c3jgnbdQXZagoR
48u7dWo+S+8zARIGBpzcgBiXE/tQMJ0gKPZu7j8hYvJeK9/G2cwAnMBvjEdrJ4YqYjNdADDk5g+D
XPZxdx3MB9XyAR/+Be50BLaLDtLaRLrbzy0qQttievhpz08j+lFCiZBnRzBOW394doL4GU7oI1iV
PRGXJmKkfg7QsCKA1jFxkBGWjLzbKoMyikJi7G9J5iMNIfMvyTDQAPWUVFoJaHYEz0XOkAkeigtp
sdlza4t9ARk04qGvlDgn/JCuew4cdc406n3QWyI1ELCzQL65XvgcUuLCnjwCrfuXkHOnq/iQs2Ho
OnsvjOo0QRMQC/rVKA6ZpD3zpvkQxN6prH80Ut62crBrZMfW9/EiYCU33Qc1ypNzi85uWD0KfoBk
eyYtAXq7fFYRTolKfNaomktwf2PmvM2T9R6bxr9wzM5hO29AyHm3ckofnTbdZR0KSFK5HJcBHcby
3AqPhdO800jaEcyiQ4zci6a/hwjmXUS5oRviZ/kHQCoAysiawSWEYKk4z95hVp8BB1IR7mz9QgJw
KR7wnnyVJAzWp3bYW80xjgGm8XE82cNlLji09yBM43SpigKOFNAEwUtYvyfJdwRIzeGHzpdpfIx8
DIXLdIqOJS2Cb59FfmiQutK+5puyfQEVNRPrZ3932B+riyX/piq+i5tzknw24yuj1/FmFU9z/sEK
ZKS4t1+0t2f2Rs9X9TfP3+XWobMOhjoa+lCC6qn9lRc8mNO/Af8m61Wv+GgZNyj9JsV714A5pMDD
J6KNHzBNHGc/GK6Qvf6kRB4My7c7Eblj/2b1t64Qn30IQE+l+FH2i8XHFgX6Yi3bIluvkWvkz3MC
zOrSdB9U2XZ8Ia0bdxnFFe5Cz/xFgsC6tG+zzbyMLFAOpngRh4yysnrjD9/HJ0h03GZoko62ce8V
L66H//JBk5hXnNMaay2mm4ZuqfQDbE5/eCU2c3OAIf9IoNxKQglPW55cfqDGpuyFgqdvDrRIo3gS
xgnGRjt/de190394wzGk8Gs5Ihj8Gaywh/ssOI7TI+iMGiEXm8j0QWOFxZMq/saOl2p+Fdk7qOkZ
KWF88vRDqR8tP8QaG99J9RsrdcxwM1H/BiB4Atths7qwXFdkGLKeJ70HWXoNE3WMXiC9LG8vH+9S
HKIQPSnoyBQtVpVDvz9R35kYV+1vR7HvfreaA9/Z4N93zX0FeNoDTfIWFj9afc6Qifvh3WSWpwsi
x262cWo6dgNnJNHJL70FLE09PnjDPve3Bjn0ZGZ3h0i+hOqRgj7Dwu14wB6+vfKfRdsHzsJuv1II
w9Y5qB/teYNts4pINuEEv5QVI2/966g/2V2q/IVMp6i8MrC3gp9MvGqqaNaLPAOKyasXvGQGSyXx
mTsPIW1zE4Dzm75K+2HUT8yGMwdmywoGaeNgyrzy0MwJ7o2L1T20Aso9pt6FffcyTEjcj8H8L3JO
ubpHeFVopqrk5jy5jG3VO91LaH0mWJobnriRAXuRIdB58kFfMedizPNkd58Tu/l8TDcKU4EGScTa
5M4a05Wd/y799nJO8M0D2WRIMZ398mHirIfqHvfg8b/y9iuGFLNcbo8Gx1/w5qMiJjkItUy86fOH
bNxG7s84vvviNxF/rvfa8fEaGbkLRX4N9uyKzM2YFvmrHwB3VWu3QeRVvYvgZECbcdcxOmwc78ai
iMbKGJ2VDbplr4OnXh+65jGb7732WVuPyn10m2uenb32PUGQ5TvyzsN6YvmXNj0DfDecpyDd8Q8Z
B6OFM6P4C0KwA+qmoI7E0IctRukwnAD/PETub50dyWg3kZCa59Q4T+IC5JkWgW31iDPuyltvYjiB
f2DxlojqrRYXO3xosFlb2RbT1tSiC3pwB4RHb1H458tXBiguxsGOHKPiSzBtsjFU2szcTHaUTJXg
5v627XkMsR+UbzmDUi4B5b9O/mOV/GvnBwm3xnrP6n/LA4bH1Fy8bxbwVOuPieKAwWJyLynD7rC4
67LXUB5t8VDX27l/ZNM2YjIXrzGmARW8+OUxT8/+hLBn3XTvRIGAB0cYd2+x6LTFvUfRbh2s4InF
R8C8tsNlMD72C7gAE6XuEH+PcwUOBVpPFpTuOjVClxhn541E+1uoUCkjZDhPM7a6KbhFNAShiNFc
Em205C7TphI63XovueFeiyL6MtL6e8rSTUexY03tr0elufb7W4r7764SzDAUy8WW3N+ZADmW9OZ5
dCmPx6596/MB3X1oQhwJwYwrT60JESFHOyf0ynfJ0q4Sb5MT0lnr/MESFSgqC1C7FSKCBajNO1Ib
KQuEKllDvrdR6y7oNWP4TesKERG8bk9Gzqa0WwTpATYKtix/UD7YhkXZgjogNx4Hkos2f5R7y2Pk
09klY1wbD0ZiJ7RyiWOsefjynavLA4V+cJ8xQUavvjO6+uzKbp0Mcv3/wpO4DVSATc3qM9rOOQJc
T0cREw6XD9oMHw83K2Txuds2vXnMiFFhtOueTVWxjqqAzswTvVU17rSjpkc4rrYJsd9JGBjrCXV+
ZqBfRzvOi+Gsgy4SWyKa12MZ663uOBBFTANVzf5vbmmxTaGalYIlbmIc1GTF4FjadRfnUCBMF8uk
HU08wy9jL+9zMyKgMWuZVxvGyaaIYlmaUw3SpZOXycXAJsOjDyNfrX4KIn+nCkVOSUuSpWKo29f1
QvYJPzos3nqaPksDP0uzsHGdohipNsp7laKVLEOOkOX9htJ/UIRzI1zivhhqksb9H49huVkAkHNA
y9UAcHnd48OQAF0yWr7bgf31yqNlGzXkZW+cuB+gV5BoYtxNFiYYtvb3cW1Pe93Yf41SBZFPP3ae
LZSOylh1vRkdZqLPt9lQofpuGLGT2Aa4Nm7ElklnYb7ZFtjOGR1C54j7yCpf6qGpXiw+4KyVwcXi
7hqc6tuBbUOUT3vPlqQ99iVXvE3T2ZcpbAMDdC9K1lWkcUXUbnYpUAW1zW3GEBRJx9qRjcipacl1
hL50NbVlvSPWaDMVHqFeQ7JlGakQnCxTv+VeJyOaObxXmNvWtf4qwYSh82r8iIwF+MqqxRc8YVQW
vfHqGP4TGJYCwyK5a4VfPKq8rknI7HdB9a5nRJWeAjka53Zx6MjjmnplPMQwBQJTDMckpvSJcABD
9j+1Eq9Y5iUIySOu2qy7t5rpIV20D2YfoDetmp1t0MH7FSnvOSNvvC/sZiDSEwVVR2ITtAk8nBFT
9hjzxNpMd8oazYRsgNzxG1MfRO5pylXy1HXzh2qzYjureGcatlxrAIX44mV28Avf3UUdwVS5Ckl3
Qct5N5X8ErcdqYlmCWoZGJw9UbOLPD/vY6IjN1Vg4ov2wtuY44MCZuShqknM576dkdLPLyNTu11W
sUx2OuPDToMnCq/gfiwHICwa90geG6wxtMWED8zZ4D1NHgCCuQStJXzPo67yjh6ZWNQg4RkOG8L8
trznU22ujDiFzp8u3mrXfiZfBm9Amj30ucsuI8FGEPUvVpGsM5sVk+MmYhs3mNBTpOTCxrRSBTaG
WZNYl5L2SQd31Tjo9WDBw0CPu258xl2DPXcrObqIjUX52cghuytKQiVso8E9g8ofcn64IrEFsVFP
FkfBKEwRkYvclAGvyc45z4x9UtMmOb0PxYWtUZqgqHe7BqxaHWwF4zqk0rwNdlawTmCj3FUuO7Ko
H1ctYRzEIMabpndwUfhPY4dEvlUTmHykVYC0+0M/Fehok/kWR2R0GWDSt0xWXpPcvfJJ21Gy/TF5
Brg624xH++EN+L7EglA+Aby6OUnL+lh1VALWTwBhxinxZZDBc0Bb9ZwGvMdJMrU8QNEhE8bAlCj8
qwUGrnZiKzkiQQA91a1sOl+z089ZjoU4yQfocf6zn8N0MwIsWMwtONwRKGZkSm+62ntLdHQKpHHP
3M3wOKX9srr1g30BKfTSYaJr02A9CEsAzq/JFeXFdTvwea3pf2ewfXd2lxxLyeLLYDaBWih8anNu
EUucY9EfJ1afgC2uCWf2ysUEFLpyU2o2AmoKT2KIGCZNaFsIkecla7A3skrLdHqB4k8aiTt/K2l+
klLxmVvfA2OkZHKJrofsQMpwsxHN+Lc8p0M/1fxLDYVZPbRuLA+xhCjQEeJSkUW3Up5z9kJudS/r
CY/O4MO7wG0bSJA4PlhHcJzcSRtxcJtIc9fMxdsCnYewjNbbNMdNahDNEfZi7cfLegq92RwxGXdm
NqVINF4daNP+6FDuOuInhvuMwAdK+sLOS3L7ls1NdtZIMUf7cZizo59O31HZCeJamO/1wbJNzXxy
F/LQ2UJN5ejFLJROHklER6p3Kjk+ipxVAZf0VRJ1VtlLJhVP/Lbxa/x19IpV/Zv3zGnDqHK3Q3vP
BhcVd6vYyCN9dOvgeRJevkfI7nFDkm2Zb6bW0xyGrL37rIbfV5zd2mQLSXKpH8OUStz2KUbVC5vr
QdsO4HlTXwINGymC9oXctjv5rGC0xAqycDhBPwcD28f21mM9YdHOrPMBAdOTpuPyvJk+l+dLcskM
lIV+sw96OneS6OS6yMGbzshdp+SPhoy78z6Y2X4GklfTEPI19szoZA0bja9deLiSPE2mWGXjTWMp
CUmyxS9Xn+2R11FoLe+cMXgzZmvVSw7TLiIIsHMRWZclnj9n4p6a8FB7PMeBtD+UOT+Xhi3ojfVp
EuWtJv8jGXs0IxFuXONZ+V24BTbPS8ZWd2IPrjrvO7T8bQl+9lAlZoYe9NIH2dHRWJmGKFc8PNwJ
qHZ5d4IGbhh6FyN3KUsxb4UJ/lSIN6z9FcYBounQT/F0FcZrXgAvsNvmp24XyE7fnPPJHdYWZWNi
uMiMoJqVZH2lubPLVDMwvIE+O2LYz7xb7AlQR9hhkMte/DnBrcuYIWDOum795BLnipytuLq16MbX
7f9okQY3sbU2y/x7wsYVDgno9IgtzKCs387wL6af7kRJzSk8igPb3SWcuwBdos+2S15sk4+l76Pv
7py1Fl2Ceeo1MAa1qr2rnwAHJefld/Lq8DBpMHKsxxc+c4AvKmU06rAF4UUykic39ZcUPEDzo0c4
AHuQxHHwYPQZway+8Mlhkaeibz973T1myZXZ7m8U9vvY6A+kv+0dVDXKfLVqDDOjHlgeOzW+4+7X
Sf78VDL46lgplXi002Vq4JMK2nnZLXfdKxIKPhm8F4nE6ZiVJY9qgl88BT4rcvKzemBbPR4esAzm
sTNY1qamhO09bTElAGhmVdRH0zGk/G07GvJa8G5I1TyMDmqVJNRXhzh4IggY3WCs22uKPIgyg4Xv
hHUAO8hDv6QQZ9BUpgpKoWdIpsn+t7f8b8VAEzCntPaDvS4n18FFgyVWoTBb51n65ARMLpPclPxH
baxyRzzMdo9mxyTkz05RGVVc5ElCk8+6l9QbcnXt6RfsFBaJUMaE29BxIiMJ7LohxSW0dlT74JWk
JHneZzcqIWzVLU4OkxxFYWOpV9ObbdcvWbXj2t+YzfDrZXC1w0c9A2LpXXSYuu/2onDunZmk8DrV
6/9/Rbn8NnOZnINkevOGkq5J11zeEu98juRgDMDtgxhna2Pehtn/DAX3bM1U/I457ewXXBU1xtxp
aA/IX/jAOv1DBrjYIr1GVegckgAbtWGI17bARiOngvrr3Blo78K2a1eWWV2jitIurgSJpVl1qVsw
QRbunKojfNA1EtJ5BA4oI4We4RH7meeYykqdXFzaVnQ4X/lEux39+Y43bBsJ8DCim2zJdloMWLBq
CvfoevUIJapQW3LAD63RjUe7irCu96i6G5dZpo8MIx5OELqxGFTDxZz5KMzaBQc7D0jTbSAkLu69
cuqB7przluZzpqkYvgPG82GEaqnmKIgM5H4whwucX134Eri9YoKabFuVJ2jZUzbTcY8IFqCG5151
ar75I46bgoym1sufhiXYJsi695Yzij82mpdO8Eba0zuiaSoc9qIAAM6DaX7b4aJgb91TakbXJGI2
OIY1wukSMz+kH3a8g7GVdJ93U48YJwhf7dR4NwIc4nFoI4iz2BLXtvfthFRTiDCQImnAmmMA+4Qh
xarNwmSnMGAa2rkPoT8ygEBd2Sjfv5vSxZEjir3ZzrDTqgspyytTzp9lSzNKZg0zHfeoim6nxgFo
YdpZ6w5KNAp1lKYK5Q36xgISQGpgi4P+fbFKYjjZRWjuopu1INKIF0OgLEhOCLxn00h4K1Mfe3wY
bRNIwKi9PH/Tl9N91XbFMa9qDmHOirE9gaiEryBi/NhTlN/jQyEAtjnYfIinhAlEk4JnJZ2qw0Th
RPt+zn5GSUUcutgPpuIYZ8NvQWzlyq8FadLpU1plr5Zo5DqVb2itPnRcXfQ1f6IqWWg1sPenCFmT
R+IUw8rt4CGtlj4BgnR4L4ix/tIxCvH3N1ddM7jN7LVoPWDTSbowoLkFmCnDt/sqnOJONN52Spxr
hX5rTowfr0E+7XTlrhAoLWaTG78iciCPOaGr4cMqmbYS/g42ojGGfatdYko6BFnmRGVhk7yuDDIv
cqrpHj4to26D9Zr0600oHt0CGuxg2Se7HfXqmDTRhXYd/GkYR/ehtLdelQi4wdgIQslWJN5iFISY
RXoYk4yyPve2hZNmcNQG/trEy0M6jMzf/I5puYIsYdQEWXYqROzSryGw3ky37LbBEpTY4DCcM2oO
2V07GZ245M0QqULvsWy0G1sjpAVNlE2LUM1hNNMVilgHuMKj2e7jHpmbD7m+yQOxt7IIjpUm8SkA
M7yI4/CSYuzRh9ZF4GpAMdF0LUMZ49Rx9MtstE8Vsj5DEnpA5cZwK/9JVM/Mtz71Xfg7aPMrJ2vJ
0i6WAPgnSTZfLGVdgMfSMhQRliILzZfTPNY9qDM3xhif4ahqR9iChjMTHSvm5y6jqiailGVU5O8l
nxNKZeNgEJRtjrCEU+q5oo6/ujB6p5vjzxBrOgzuUW2Wh9pGHWNYBCRHKXffsNBcym1okXIyhXyt
AUUbCwg+9Iz8DDW+Zrp+TIz5vAjx2nDke6AZSLo0OsTGU12RmVcUzjEJu0vj87zXqstPJGWvSiXZ
YnsegplxNO+KCtltlsZUGj6QSKdA1FBbI39MMqbq1NtzM777ZN1pw36el3hXJaJXHIZYB7jWa9m4
HAkFHjZBKoIndEtlz4NFWUsyWYbg41XkUYymPzrHi9YAq1E6WcPKW76Sj7ct6UnzC5Rx+CWtDCZS
rvvN4L/UmjNC1zYhDua7F3IFOfKTVCJcz/W9HSb3+dh9ccTgWEsxZTA72OOG3COo+w6C/lSGXrjy
2v7MexF1xrtPELiDcZglKSRG7JOAbvJlcEgJHyYjXVKYocxon8JKbKclViOvrlNfPOsWg0lsSqyr
1i2ITFovxTej02pb1+PFI8yIuTany8SHpSrbfxg+6zUZmN8oLy+Nht07FVgcYkG02SyochLFZDsb
vI3RV+Fa/1ZleZaGOjiegXinJPYFWt+zQmuzuAPalRnYqOfIxBgyj25zaN7tWMxHLbAJFwNIBrCu
UCHMmDH08Ky9bO9UNcbCmoq8yxdP7Iglm1AHB8X12pDBl28zIPLH8MWQ+ykWF5QUfwRfqM00wKv3
WnICbXTYEdkmdw6DEyOkxQ38ETpTde3w7F/m8dtTITs7k9FwugSHjGxmex3dEjvG2FTlMwNmRt3a
GslvJk4M6EnKVKYPz9xVYC9yDzqHiXyrrsS0Kjr/I5o0lVgM8zYz1TbcSJKCEQ9SSlTEqMgJGOoA
CouJMKkbCXQBO/nupWvfCW19DX3SICdbjIKM3mvXebPC8Jmp1gOhwfd5bHNfc8YwZF5rMEqj5Fpy
uvqv6cWK6fO/1skJiOCEt9h4Zw2srqWHRK2N0uOTJoRht30cCsL6MODEd67qD1OFTKhtWY9YLmcw
FeoyQ1wBeIA0qcBOBih+VqYRQB4kCYrgNrwFdDNZljxFhj0cm2xh3/Sr2Zm+jKS4OcyJlO0clEIu
OON97VGjMzS13kTcfaWm9+bG0Qp+4IjmiQdQ1UB9YjTV5Dv0y0ssAGfAj/40ic3FWzyekButmal+
ZsgcWgRPGoujsFNiZ2ufUprKZe7CYh0ojmGzcl8HY35yCBGggQZJ7S53ndxRyPUwTWJ7W6DJaR3i
EBpiB0DhHwOd/BM0/khZLQKmBrZTvivURhEW1udIXPMgzUk5i39HkV691v1TAc8gXXtbYOgvymvX
KazmVN+iBzzTabgQdeaTpbH8hTQT+BXFshPF+8d2H9Ko5WLgcMTOqrJ841fygh8WTwK6sGKGeYB3
KxEEOcWDPCa809vRBScZYVFUycIqJFlxijG/aQee5qKRIc3tb5xxmiF+8GfY7GaArK3yzXJLruky
eFZiI8y/Me/e3CB/KUiWF714BkWcPMqB2BPDg+9aTiBR02Z+kVHAvCdcpu/wZ6PjPHFFAZb113Ue
vNtj/h4kCEmngBHgAtrLwxRKZtTcagKdMg/4B25njl/Db/FVUGEmCZKPeUw+Ab7LoPs3z1mDzp99
DMmwC4UMVI0k7Pmp56EkY+Q9Wd43XwVkukBGlMe8LfRVsp9xSqjgvS4RsVYk/9TMkTZ2k05rv2J/
UtjUPJUD073pymb5Br+myX1vCfXA9RWy+cFpQcx1s0s9kNpyntkQpx9OzVDQU965Lys0FkYo1pG1
7zvInblfho91q9o7qnCxLyV6rTTBTV8gS0Y/ifCaXLJ43xMwxlvJ5zOQtTy0BSPKCYU17E32k+6k
AF3aWOiRv8JBIpF4olQ1ijszhVGVjZNE2nrsEfwytES7nGBVZHDKS9usewUqvOyFfxdUumFjlnKj
x9u6ZLvs9z4EO8FOWOb879KGUkEayWjC9KiJyEUbb1pbDJJjlHXQo6afCsFnUU5fYsnmGgzQfrP7
yrPy00+uiZI3E+uMNWlOeOA+qaZLKXBfdiMKNT+DOVfYHhOQignkvlb8DnZZRBs0QnPzOyjz6ABc
tUKWJ5YH1DsBWmMUajp6kJQ8keptkOtb4ObZJrNZIBQGAfIzH9AmKj9gFNzKsgdT1TEn4FWpjIgC
tgsXL91ZEVHAhA1rVN6AcmkE7ueZfcMqJ9Q3dNTe7yVASgWwsHNeZJu5W9tjOWoAfc+4Q1dWhr/O
fBwaaW0rRQSPS4XpNs0bIn6CaPTFSHEy1POeEfJH5rngwvCbeWMFD85iJWoVP0EwHKVTGBSVbMT7
uXtsaRGGlNZRGyO5fh4IqAymCqQMzCDxmpC5epUYHQZKLZbNck8y97Pdue91yAzMMgDbBZNLBrBV
H5t+PHQuKGD4rsV6/MvD2Fsh6g8o6CxMW6wYjatRzfqhJRMbq+i4a6WxZzB3NibdrhpmiNjuyQck
smxlG0C7JaZznkRrI7zhxfMllK4APbA3WVsZz/ooc6STJautrVpEG0WHW2S2mVs4ScNOT5FkDnLY
Q/i1ADBl1sJrwgTV9iSNNn5JvqVbm0y4R2PdsD6+tzSjnRJVQl0f24nEzGzsl/aWpzNH9xEnA/WD
kxNWPUDC8ImayuuSKQTULGmxRBm9x8yUmORtMsDDyLzkBY9pRRGZearHIps+N2VgP7t6vHNC8kfd
FKU0s1DCcjwUvwR3kUhKN8N+r4CX5HrupsrTYi2bIN0MGZ6FAZCLIUV/dnCcT/F5mByxdwQpiw5D
RmZJrrm3iCmm1vVRbWrHeE6saq+goA1Y1Y/RVLxZOu8PmVue3ADwjDQcknosSVTFaG4I0CBsZGKt
FdbGJ5O8vzaHWqjc6suIfDBSdXBVQGeYCPBipw1ZuJqPQjxOMEuFB6k9/uls8C6R6X73nkn4NbrO
asBIg8Rg8gKA9V08bZxk3g80woQ1iWFVYECIfRMFNbxRuRh9MjC3iL6xfHBUr5E0GwTkZba40ZH/
q5J5BNOJPn2u2fLkA9Gyn+3IPSFuNiI44raYsdEgqnG+pQ7Qusj5HJPTOHFNymh4guPLeiB86lob
hqtv4iDrQ8BWPXvN+eZMtUcsVP1GALO7QpX3UtrZ82CQJWNG1r/WrZ7JrWJKwQvGlc08lh1twMQB
8hCwYD9dltzB8vLM1VfsTC9Ri3Rd28XLNNqvzjT3jL9g0Qyude2c7EABz966x1FZoyzmyybBA505
hH10IwSk4Oqan+vOf236d4NMS9edTySTiDtGdzAtAJx1iumu9uZ+n7NsjRwiPBsX+0kFMVJY05FJ
U8iWntxgpot0o2TxdC5JIiFTscVQNwogFPOIZLja9TM8PXGn2bbJoOfGJHKbrNxunHYlgLQE+Ta5
z7whAGEaDBLZcGh5KGeQjFb+EbE8CrLf0G8ORZc81hzF7V/qc397HbOOnt1UYxxF32kGbxlcqaZc
pyzLd1RtLWUSio3S2Jip8xzH+b8gD9/ZAsL96Nnt+midgm1IQ9+rmX0ZUzLkYSFfwn0IiNAr/bNv
CM5PLHVSbFx0mg116lic5vI6VnghTZjTTXltB9dGpQxH1SeaRBIdHShiS1iTa1n+y/DulNRAjh7Q
K44PCcz9HLmShfIoZA6TAmgtBH9X4IiT+s7JP5v4nHU9AzrMrBhgOmp2clrXMZYfMvWY235bWu6J
rI94wJEBzR1E6DiyVmI5mGrF7BIFEL//XE5rhi13Jij+ZRYoIZ+3NHUDrWlDZx3G9goTq9zEjIpz
3wc1wEK4ivcFsbYweRmVux1tJWMrdlDsvmGioiS0B0iR1IX2Fwkxq55VoEkDjdlpXZfWykbrkqcr
p2ZLVM3Rt3YYAxf+bpzn7m7KGOWR09CvqGnOQ4LtKyWxnAoQ1mREiCxihcyoHfKbHABkxuK53zW+
z6Xt7mvjVmGSbXsPi0e8rQglywDbpR0NepU+LonsPkLZ0aR5UtmxwyfH2XaiYdG8x+FDiPygLz5N
7+IwHc2WzFSVE0wUc8+hkzZxjFi/YWHCO1b1u9KdpHwp/a0rS+yi8DyD3qK/DlDJ+GG6WXJVl3A/
F9evCbhlMhDpwgNOGGACDcjp7LN+wjVTnJg946yuT8r5hwAtd5RLKizayJCjLSGIRLb44f2UaGrc
vMuRjc8B6AMyyam9WZX+EAHHYup4T0LLW5n4UPMtOiPgJpUQ5iqSjFazKmbXbWTXzpZb1yjWutCv
2qSHkRNYQDtYlPM7R4CaxEZYk4/rr6ukdK6CMDTRtNGHXWISdTuQCCxzjZc2R7YzZv18mh2Uwr3r
dqiWbH3MyRAF9wKPh7RvWkifa7iXxmeYdP1F9oBm2oEeZ3znsjG76erOSfj8/19Qhk/3PZVc4BnX
LBujR9MbsNEg7X8KFTjLPh9PbEnq+9mCxuQVQXEqB3Zdk+rTM9tj/671QnOnjMYhdgAKx+zhXlbJ
m101w4uhlVz3cvIOYd+T5Dk6j7FTKdRIVUXAA+8Cw5jsWFVof3hQjrh/pn++JxRvrRyOXtiV1+Xn
CasYJGJcN1j8wlH6E0yzeWLb3x88Yj5losqb3UYvRivt51LnWNz41f//9Jy6LkkntdrEfcf2S1c1
jWcS7XMHQXnL+OC6oFLaIicfUnbeMTR5QqQ7pzfXLslbqr1HuzGmLfvu8j2aixdpeerMtqu+DvA8
//9pJjbM+StcP0Xr1SspIvXx/1w/GYNiP5QYdEePAr0dEchjCvfhqy712FQ4G/pqeFa9IbYV6qbX
soQv3kpP88nfRGNk/4ixYlirtHqJfUQmxciETbdx+ORpgOpDJ5s70x+ak57/Y+68lmPnzu36Kqr/
2tBZWFgIy3WkC7Jzs7uZ0w2Km+RGzhlP7wFKls6RQ9k3LldJ/ZObZJMdAHxhzjGR+9SExT1FQ2Jf
ezgxHtwWxYHTmO9Do+Iz4zZCCtTkfEtmdO2t0La485JaX+KmvrUliDR+80sdAbsWvtfetPi16nSg
UQvq6TUq58/SDqtbpn/9fZVNF80VV7msp+dg28AFgdw1WTez4cEaM7v7lPyrlWfYr2WF4DfLscbN
ZZ1sPQu9joV6gUbIaI7QZa4iEBS7CVH5g0FWoguPLDTLYt/IduS9A/eoSNpyGzvBw7Lg2Lkq1Kcp
7N5cq22OFdZWeEzjAUhbaAd8pZXGueNMnjBcPE1J2hJvOR6mJpWooiIcQpnxns4DnzlcM2CDoZ4J
0kut4cvVHVEsHfCES5IBKm+of0lWAPj9c5O5SITmJPO29L4nR/CWF74cjk7cz5tg9kDj8w66HZX8
DIC1fYxI/oAEqrMVE1zIFJUlnetb5wiP1cjRyjyq6deOX6a8T6S6KcoSGYgjNp4gqDCtq7fRJzNA
jlDRZxigE9eqsADMW0cjYQBCwi8Z5g0gDHjG5vDLMbcqpzq8miN3M7PiXgvltNuh5+UcXQ0+Ld6G
04AZKmo/VNRx+HvJdAwdGMjwUeLrGaqbuHLKutlbcN7cZdkeMsKag+KsTXTqlNrAcAwoATW78o2p
lsRuSanKzGhX6hCRUNdHLko2dK6DMBHIzLJeU5fft0MenEYHLLaXUgJn9XTgquEc3AQAW+i20xsq
P/xyZQT5u5EaxNj8IVpZP+YlJqSmBfjreCkjRyGvB2bVN9PEdbwY2upowY30Mn+mLBS0KtJAIFaA
reB6tq9GScM1mUcXzhreqIvm496TCOycBN4SyU1t4XoHIBL5C8MxqoCkfevA0CPQZR4N1NOow/up
g/3UdG6xDtlbshIW7XUsTMjlyHzLMTMfpIVwMOD98ClkfknteGVMyKWVbQynGNoKa1jE2s1kjIyz
KkQ0NDkb7jY+VGpjlY5zQ3uPCdeQ7rri5dinKtq33tC8Sgv2hsBkYXOGgCFkpydvAdQ4i7UddkHu
0k8HfUt9YkfVjqEKMhNLxFtnir1dNSq2tb2oy/MUgk8ygZyB+6jZ7P7c4KaACDXnKO/e2dcg7Gc3
fcECxSU1nSCMtSmSreWmadmoGzPKcpQv3sGaAFoT4ncqUiSdUdcf2ZnRR5ZxTbBjL05KRHddOahd
7HbJCdZnexVWdbH5+VQZSXK6mhVEKIuD5GoGOLnoNBlYtEwHc1cSW2g0j1gIq1vPxvZnein+Md6t
t64yb4nqxr/ktvWxXW5ElUKCEnIXVZl98DzT3yNBib8gBWDlqtPpXqI52A6N9dUK+zOps+qotdNi
JNGClJ08oSZp9iGV7AoYUftIyPuwlWXbsuSD0q0KJzg5KBWuGscwL1pa8KZSwlA6HU/nbJRgLrxN
M9red+4jGk3kZKxrDQU1aH2Sq2Zr3shn1EwRQ/BPSRs5GI1zdGRWnIeOflaPFrX2gIsL4IZ908LG
jGqanc5EJ5eMOfMp3RBC7IgnPSzSQAeKdEGjfaidqFtHYYF5x0COmBuIAQ3gfF2tj4UdqOeSPKc+
5x2Y+xN0mBifxuwz3Qol8KpuwBlb1Miagkbcdf6iGSHsVhibwsmYMNmxiTaOdKjQTI4tTqhjUulN
l/vDclq7yoXrsLFWyTEw+uQo+pT7zWh7JHKf59EmZmfOzGLH2+lXCwvmPEqmq06TgdhPuPB5qiB8
Xnf7pPC6B12a5a3veDSCIXV8EhxoAsKjk7JoKrZB2YhzSVv2kJU5P0p4FarF6cobXHlspT8ePYMk
uRai188NKwRSVZjWeozjbwJmsSWQjAM0TgDXpHyZr3Js/bu2M4+2ivuHBXrUhVaHwsvyd2187DjJ
nkpmJewH+/zBq0gzyaPhlhPuccY8eTJVJXHbMckhlyvVjnOcfQOc1HLD40GnEubTinhpi4tQTCvH
SUauIovlW1EJ6yZbbtoofprwJW07EfodfGn+7eer8ZAB7Ir9O7q8fHG4PjJwA9oPDeD8c/Pz7z8f
tXJ+nzqq73/5959PLbGEEMmOgG1d+yx+qyom6ZHSPksm79xAoMXdGu8Kaa7HfuhhDXMGKHIaGpJ3
JRYUiYLC5/DxvPJ2dgIs/bMfnsfcQI4+J2a69tIlQaER4dmEO3j++YgnQB/NpgH/w8kjpgQ71pYW
B/bCNvP0CFVfzT5q0ysDil3Ynw3ByMxulqPnB+603LBWnjdegEci6vPulDKPrQLKnrqrIajmsb7M
SacvuY1iOtYu50hZPSpcbLugf6kdczgYdTIcmJsLkE+p/dYLjyqw0z5Mj9g9uan/6pg8z0MpWnAT
4R2qMUrh5RX8+ahdPv35qJaMctjWgCrkcZaLHbLogr2Q5Qyqmps0SfANz/j1IvQXgZ1U3E8rLj83
IEPx2DbqOAmxtwK/3GEctYH8B+0B0mCZ2tZNvdzEVV1vhWS1Zdv5bx2rcd/YZQwyR/5Wcdke/3lT
4nLdebFJinPt9WJhnCK1gz5A8AmnNdoY1shdoz+1aMix4IKCTfT3GAXy2WVAxkVg2S9q0mo1Ztew
xL8RNl6HJEfjETIr4ymasV1GIaDjbKgfFoVNRyM7Gn537Cdhn35uWK9EazVXUFXmIPsFr9ghLKFj
iy0hHOYE6XJdWqEqmTCTTUw7kEkUs9P+Tum56gZDkOP5+cZFNXFABePdsLw9eBn9r6yLS1n35xgz
Acc0Z9NkxPc0DRNDGvuCyhgem4G6QqWh/zCh4ryWLdMBK6UeF4adLoeP95jonFUQKYiQOz4q5qv3
gQOKKFMNSKKOSxqwDaMgJGTG1XpmXkKol7AhnhrW69xP3rFOU40Cnk4NhyX4M98hdc0NypdYWCXH
DXVODcEwQ4KwYW1/aD349iOWcIMma2Xm0H5dEF4rIoJoFS3P3Iuz0AV5vSoRj0OCwqNn0ORP7xVq
mGt8HdHZAZFxjGpxzw++xL037eUESd9nkYMiZZ26GeSnhrFUDal17cPMXOfNDbtRQrtDhh4lzMos
cgApugLHRWjeMylZmaX7FeuKnqbX1u2YkNvkJ01K6EZgE8ZnMW0JLX0XF0Q9ZGNNWyWsE7NPMoCW
NwVkn5wNaICJtOcl8035qWIGSgM73Lgf/Z01VvKUp95DHD1E3/6sjLXO23EDpil6FvwZ63wWpHOT
l7Yu21hz5rDRMfmHwv4S2ltS8xbTWx4+Bol87e2c7XYqHwsP+lRINOphXGKDHVkc2g5zUSbFxY3o
2lROjghVXbiNE1qGbMaAO7FSk0hY1n1TAfTwyIiMtapPnkaQ3USegJzV0Qxn/aOQuOhFTV4iAMkc
CxjjkFA55tnPUnmuJKK82fc38XJKkgztNIpwRK0Yg/AQwV6S+XsaWiFOMe2teqcbT2hRCmpS9KRz
uMMdINZDaJT7EQSQEVlLYEI7vaaG2BhGZT4Efr/QoQoaFRzJZ4SFdyAxs11hdpBhuiB6HHoXJUYV
7QbfY9zdp+1mMN3oyTLfhNPLh7wu4icwwMcK6vBV2ZJyjaBzegwnhRQ9GH7PFtR+VGvywCYOiY0G
388rT5XX+d1Wd+G0slLYZloXzC6i0Hqc6aYBNrEWKgchH7MQlWheMaq2C/brxu+hPKlQNpc2NfDO
pcvJhOpsG0UivveGgsFlKFJsIlBiULiPhzDqxi0yrJhpgA6epQ/7AchzsGkG9zKy3riHdvHmm0b/
KcXS1NKv28u4YPbli246xqHUgevWSO1NjwYHbDwxqbo0Clz7Peku/fhNgGj/t2vrzyW0NLDTDQPe
29RzikuTJw0JCb6x/vk0m9Lykr2YIAHXAdF4VH4mU0vjlmyJHJSDHbzmpA15s48XtHO2jcqafelh
48Z7RUABFQgNBgxDGXjxWSw3aEKmjVnT6mFhBLqroHPUbB/v48yw7wv3zkPmxux7xJGhKjYlspI7
nZFQCCESEQpqSARlTXEn6vk5HYzhkfPWtxjBgPR2GOxyYQUPrnE1EzbNka/yb10+uRa+rkG11iEZ
DQq/pegcFw6lvpoN+F0QpY1bvwhQSY64J93QfMkKn41u3t66FeyoIhfGzihQptSWQA+coeE029Lc
9v50F0+de+N5r2GAdFlOZP+4TULGqTMSoUJDzFyQHB9r+lXFwwc6RPdh7rONhvW6MV3lb9ImTF44
pR/JMrR/jTVhIq4NmGJiW4KOpUL4hTTwpXDcDBc1AcXBkE/3gdHskY7nq4gWcluTM/gY1ii5gmFo
NjiaOTvPDVarYaQ/i64+PAH8UcFgPjPiZdcauYRwhhGOJLMXu9axMdZFRL9CBUWHgD3Pg3xqNAP2
YpAN124nplcwRdFk1Td5HDYg5hBcVnGMhiWCaQsUVwIwkfpTNK3ae/XYrN3Uq9ZGAI5kAdafdIb/
J4veyRrbagUMARsQPTps8UjFJ4Sz5FKPclzZxXOBZA9uCBEOVdNAEPKsYe0avd4FDl3HPOHXGp2k
5jiHtqT4gGGcev1qhir7RABaMiaKGPXr4lbwHthrb7EV1s69KJEroM9sdqERytOYQd13glBd0IzI
lW0rhCpt/ETrawCLU9XJKDjaZW0TeNQU4c2g4888Y6E/luBwmfyCEWpoSF0vfeAJLs6uaqr1H3/6
t7/++799jv81+C5uaRJxITR//Xc+/+S5r6MgbP/l078+Fhn/+/mZf3zPf/6Jv56iz7poit/t//a7
tt/F+SP7bv71m5a/5h/3zG//+1+3+mg//tMn65zhx3TXfdfT/XfTpe3PX8HjWL7z//SLf/r+uZfH
qfz+yx+fJBS0y70FUZH/8fcv7b/+8oepHdP7ear+9kwtv+HvX14ewl/+OBckmfzp9PH5/VXk0cf/
5Ge/P5r2L39I68+CmsHSlrKkY7qm/uNPw/fPV8SflaMcV7sm9a1ru/y+fLnXv/yh5J8tV0qNAhXF
s60tvtQU3c+XxJ893t3a065yhLZc+4///iz8p1fzn6/un/Iuu8UO2DY8LOlxV+XfXvblcbrS9BA9
OcJBPa4ZkZoOX//8uGeutnz/f0GvavVS+el1rcd17wChCgamFa4H+5Hg17TmlIXpdIhvcY8f7bJ+
mgyWCQU4uo6IyREFgl2g6DRafPle0V06I3y35Znq6slmr9e7UFEHbHtLdDQOig3tQj0BhYt4i+MV
c1495IjoQlqB1zYjRDefwqMNFiTN/GbDbvyEJnunB7qCIqEo6QmaE8687lz0Eakezwhr2n1vhCyE
mschRuAhfBPCuJ3wWCQRUcacIT1gtWmTdnJlxAypGLM+4VT6sKY4WhGoTX55Z+1Ky3ZhD2P5n0cA
+BMpHpP5KSoglbb8XWr3roTNdGD2HhWs/DCw+0yEr9RcIMi20c0rCz9MOOGjQZaH5TvKXbZYiw76
DWUYKgPU5LRHSH5tOtqRs+vov0WDx/i3gKZZRvMdY0wMlADGQ/Za82cQgJl3nfEUsfBw8MpUY0r2
GOhOohohzctnCw/btVk3l8QAz9jGd7k5LmnK3q1FMUhUsndk3HyVkGeUR/1tbBTzOopg3hqRsW4U
zoM4B4JsWd274/YfYqhBAg0MktCwDgk5ZOZIsJeqHuOuOrZ9ckmNd7PVzzYFGUZfcHzRS13Wv6oo
AKIyUATmGJgZ0XtMMFAXTPZ8MuOFwVUHl77pbgxh3MgwBMmc/lalfWSFcO5NN9h5y0LVEpqANBYY
s/NpYxMHEYyHTmHfMcYj1wtsPEKNqIdOxvJqCtXcZhCAQqWejTy/G9r0rh3oRO2JOFQx4MmvOigP
gBK9gDVxDU635VxGjEX2VPbJg+OSj2Ob81XbbLNxuI1CXiK/FDfd4kAvx/ahlGjbEti1ZWctddM6
CzNasMF7EBiGodwlyJZiWl1AESamHAmQbxjRaVIOXMEdfsjxQmaR+Z5bOCNKcjqLglUGo54VDRco
dbaQPnSzKOvxFQJBMkA1WIP5Ukm1cssOYoyDxzXbJln32EXk4lQ5ZKF65/ZvTYB2NXGCD2QvuCcX
JLj0fuW5+ZS5wdpA4sDSsX+0gyjH+jcc7J5cusChJUJyh1uURfwMcSfPL6BscCdW6tMYscW2/QLD
V9cOukhWWOVtodlPBsPTz1ftxVbTqG4tGyT01gIp8KHadGN2QFXGCDIXXx1+itDzj2EEHl81A3Fp
3nUp01+s7d6E1//21PQr4vC3IrlKNFYYgKE1zJVD7qA8Vkl2G/TIEidvvCx+lekQu2TIGUzQ63bj
2pLQUocHoTpGu1bC0Sb6DucD8A09rbPev2Ftupb2cKfc5mQD6TFFeAwHcShV9mH3VBrPxYxWNpQJ
GgV1moPgRADyXqXV9djgfvLN50khMreIOcXRy/SuZ/xBkaWQ55PKUCDOnjq5QtD2wq6O9S6/3EMI
wwBul83L0V22Yu0bmIBUhs4oxZM4Bs1FYr9LNQYDBaHOiyG8TO5W+4pMxjhz0Rf260rbDXXk8MRi
hyi6OYc4YIy3c1/fxy4axFpM5CgQaZaGqE878ZwEHuhhHh1TM4h185klYLGe45QYXqy0wVQ+eZqc
iCj9LUc0W+M4IJ8meiNziCPDdosrrmKES2vizuoQO/FvVTEOT8zqpiu94arNMJzNODnNxDSua3fk
gJm+C5Y1KLbqe8RbsiLsijRAOkGwpkV8ySXKM/T8kAfyce00eb7tSzKBiXa/dqzgJS/L91kBOJEa
5e082CwEwQaNgY+I4q1jy3M1Vm+5736PuYltDdoCziyEpx9BI8HT0uJBPr8INZ9xZDOZ8opjHwBt
Yrj83bJQgnFAHhfXgGW3C/ciElDSCVeeAb255CFcD7G+m5CEcm6SGOcdmOiLArwhxIeQQkjnhICT
8DiIKQaAEx9V12P4L2Eh9rhIDJ5dVrtoW5l0OKxBgLyMZ1Fy2Ee5IFkoIbAgfUAh8jV5ESMCqut6
iLlMLk1ey2MxGVRee7J5zmbH3ODju0maJSoYWU0zok4wIkAzc3SvS2iapRi3ua75/3AguKq/6jXv
d588kCXNuyfM5oqX7NGzmURzWngzqzvBFeC61BGJVO5rnDHFLsjRxK/G6j1GHI/E7oEesGJNTpS4
bV64+DGz1a5zra1flGD5yhmVC+XOf0LgR5xh759z0igtj3dM49iQL+Ob2vduvJYQ+qD67MIDq4Vv
t7q0FgOaxL3tCEcYEBBgrKneTRvcuLazF7cbHm2ZHBvnrbXn57rM3kyNTLJPaQvGBi8fWc5gDR5L
P/2S2reX7RphXZTD0FmiDaurmziZ1pWZwahDxRO0XECHvtxjwH1yAzlwrucZiZrxOQ67Xd+Q2UXS
9xeeTWylS5avxRal55x5zRFg1w5iS2Fh5Xbyc+9AP55NLtjY5Okn8UCyHv8Im/kpVsjjZNE+OqCn
fdME3aLUuQyaZONZXkruiIJ6nyUosSHBx+B2B7Rd6YygBxEAfDPf+5JQHxYfQQSVDSUI7rkBr5sF
D0wjBhH0Wde2QENTF6htTEzKnO0u7mL3R9uF79ce31tHHLFTksHxmEsySbSBq7q1Tr1xCX7iiMhU
NW3eYV0/PutMfue1Hy/i7Hvc8SdOd7B8nsdG7OLGfrYK89FxUHkTh20QssnVqXTDx0y5cJlCc6uN
5s5X6il+KTwguGVpzFeDw0ihTXEYCfdAChHaRY8tWOKRuyTi9mJJlJcj0w43orZEL8d+aSTIM6tP
QVO8qKSSWzfJrxkSZdfM5I8Du9PGV/sqA9ZN5LBnopiQrz9FWXZdYVz+wXtc+6AaChJj0hh+WFp/
ZVZ/PwrEDQ4oLz8fPxvaoUqUr2OVfHnRs40sKOvi321jV9doZUfGbIBnZzL7rIidKAIJK2s0LByE
sU76O455xQOkd5zzERdWsbXCVgF6PcASmcvqBsDEfdXhVckYhqxTtsRzXJV7qrxX8tIuRUdsYpfX
AzlRUc25gWtZAGEmwM9mYxtMAbvmHUo/4oVsG52Mp94MFV/MNvjNle8qrjFMz7L85WvzcZiW8BOC
HyIHx6nzOCLcuxptzdkDDaQTVR7qtfFXXHAhp1e4SjJ2xDw+UkzHJxEGMEbZCMO0nRVSONDMoIfa
KHvpFS6FlgtzEc7fXt1x+oqDdR4ikifkPd36Y3Fv1AtCJIOK6ruovwoUsjNcfqNcwoFSGO9+Gb+4
XNjNHMF5n24Jjto1CeRCY66+x8mI1qEzdJsW8TgXwACBisVJbM6xBlD7rqpaEkIT+CwoLP/NiLNo
HdUQe/uQRAzVFBdpfZkuZJe4MfQ6nfXWNU3eA/1uxPO07qjm3GAOVwgsgU/YTEH7HGds0LCyLXcD
o8zrGU9fkiIwqhZMjGix9MW+3NcIMhiTANxjO74yUjCrwZA8BuPooe4Dpteyribcg6J+LO8nSSDT
2LmodczpyxgRUpvpeHZmsc1jJHHYsU+aknuVuzWKLz/bOVQia4dWPgj9b9cbSQINSnQoAKe0+ZbN
vNMSAoLyseNCSoVyjQ95N5aBvp4ziL0l3Ef6yWRVtATIxuWulqh8WYhufYxMhlxb8k6EBVlwmBZA
J2Q7j53vtWlShgScy2sCpsIR9UpS4h9WfRZdz1Px5bgMMzoGybW1IBvRm2zmHFy+9tNtLdxuZyYH
CdZnlS1ydXsyDr0VV7i0SblYytOuntpri4B3fymACD1Qc1leG8x811thMfhBJx8zyvefmjjvOYnc
Ir24Klxg3dBAx9qTgB7NL2yMFmmfrG27qdgX2XTDauCOFF9/SuGWeLNYuXY4bLvGfrOtmTNSzTHb
hnA5VWUiiA8FiaeMbmauBEY3HMhwmyqCpVrXoUEsONw69ToX/l3upndRiNoSf+JaLUKxtH5v2UGv
eFtRdDQPxVA8TKz1CLDCjVfxukjiRAww7NdcLNn0LLM7Dao5MboOtToII1OgWw0c/l723h2IG83k
M0GFVy3kceIQRgRvyG9qLNg7jR6/1wSST5FLh+rcWJ17rrqM4LoI8KnHWTMx1WlI82e/SzdokY4o
xa84bGq4I1rANq32ycCZuzdwvJaW8WRFI/KZmpdSkUHHmzpMnbWwsFJ4nbPWPZR9yWxjO5W4jGb1
PVd9upvsaIaY41Nb9kO0FzgRIHV0s++eQhBAREGN5d4Hpa0j3PGVAJwg2hrlg9nvrQJ+SerZyAxi
EvzgE6msCOHzmCSMKYeUsZw1UjeQQwT0tGjr7srPo6fceS2nXK/mKbuEuQoAl1vBpaZpyolAPaJH
VCQohpTw2wxQE0NxAlWTjEgIZrh3Y0zz26TM16vpNnbN/qZZjXXyZA5FjRei5r0bdvh2c1qVwGR/
9nMzxxhvXBMRmd/KNVmF2LTwxnJN7rpNng2vVm8GSDcQPpY5anooY2zQ6YPAm1wT2sZOBqblBrzQ
fJVm8qTSxHnPilMvOaJK99z6KdQVuuwcQ43Vps+NhVUkcuutFRBbilLJgI5SnbCXI38PABMI39kE
vb0bUh+33aznbYwZ/S7ogvpAW5wvuRO1HVdffnUnnbx8kgPmxmjSgAPt77DT8xUO3/7KeEpAHkaC
C3Rt+eQ3gpsBJ/VdVc1jXC+FT0LGitlVAxQqDrrBop0Solqr5DrtWkx6HSVdJ3Og7cFL4wQCLk8E
Ua/q7scpWkW9/RSn5qvlFPetyJDyopHsq+CuqYgoyaMvNUAl89yb1rJPY9ygRdD9Xaa6jbRYtjCZ
f7AD+VRw6mUUtksEPa1V0PdV0dYupbENPAJ8WqPdSPCwgTfd1S3iHjwP9pojatVgTUdxt6QR9eVt
EDpvXjk1ayODeD8p9x77KDl8LRphlFq73KNMYslsMwdJ2fsQDrfoHKN+RGgeY2IRo3wdQ87fgVWR
qT7HH+CCrEN+J6cRG7Kwfhs2wK7ctOHNKCBLJiQ0m/ayCtJ0HRbwhVqL5TdTa0tMJ1faZL8SNCyB
xwFgQIJybdnFm3IhXRlgtTeDF/xKWFFXRHhbjKHbJHuXbnduJ/XJdu3N7IHnqrz7HRj71i+fEnpm
xvkf4WAg+2bVM3OtSchVkAPVR7mcDTWpi800fCN4a3Y0J+xxL/h57oQHsyNDB+7HxaOuSshm+VdP
i6M1aWO6xlk3iugtwJxr4qTq49CkXSUROmcwQDWAF0bRqPQFNsCooPK3gDWaMY5Fw98Y3cXO+3fa
QYrRIcGjTVFsGOs4WdlhSFZ2jXcGO8iy6WOAJGpe+vZhTMUDCggCIjvyeWvPPTZxNK/ciuWDic7O
b8kN7tXUrIo4q3a+7z7ZTSw2cmAl6n2F5EydU/JwwpIxzMRmhLk2ZRJiQrKTwwh8GCmHRcRo0ilc
tfdt58OPU/uQCXUji0ytHZ7/67KdvvrEYN+fgYdCUHRIAv0YzeJlTNHD5461YuLU4+6rPgKn/j3j
gVGeRdD1rFY6Wbx8Kiqvw85n5OXHiD3Yva1al42nTSc1ZVDlWAawOjdgNvBPbeh+FgWnMvo9n0Em
fF5GTtFQ3tdUf4Nt3nUZziY/7x+dzn03G4TdReGTvwwrCJ+c2if1Q9JU5T3esH1ee6AvWms8JJrz
z2TX9tYFY9BZzpc7a+LT/Pq5V+G6tuZ0k3jOVg2Fv8Q/GVfwse5Sb7I3bi8//alqriG9PUbh+N7b
Q4a/GyJ5M/pwi8nvBXjQ/T/eEvx/uABg9q4cj2E925L/xQrgyMajL/7j5P8fP/T32b/5Zza1FsBk
x1Q/4/r/MPsXymSUadkOv0XZ1j9n/9afpcNCzPVwJSuT9cA/Z/9/uz++xkGuhLTU/9Xs31X2/zD7
dx1pmdr2uEve6/8y+2/70lOZAq5ikQFpsaq4yerm3E0Cs7O86+O5+pqzgU5anzg0AM97mosXU9ot
Uz5OaK6za1KPOFBi+YQBdl5UzYmgFwNxv1Vuojxqtuh0f2WU38+ugquZZCvWCXvE28NyUc2Lk/1z
keVq2y+XXdlUOPOcsLvaOEx5zQDzRgXKkrrrhZ1AehMPOti78/TKE0Rv0TM/ERXfLgdrbaR1uMvp
864UIoHzz00C2urKNBOsLojFR4vw3ut2zp64uLQGaip9K/TkMNyhJzc1p1cUECtNDutKhhzSzAw7
fO/DGrzmnM7T0TD9B2WGJNp7mgFrV7BhbwnvLd4kyQOFw1qEtCwWCBq77MLirFx3TY0AEznt0c3V
cLqXQiqhoiIhU18kNda8FFvlUnZ5SwGGP3NtLiUZZKSAv5YyLR3WM1Vbu5RviBaxZg3BTC4KxZ1F
lTdS7S0rLeyhFID+UgoiKXhtCrAvPH1XtBiSTsptTeLggugZWxWMnqWwRMG5z35KzaXoBAYFFbA7
sr3YFH35zGL9lND8BWwGdlFUm1QMmrx174armruPRxbiKW8fO293k6lBFQc2kz7HMpYQS8TuaQRp
LIO4O+SEI4ileJ6WMhp/Y7f2qKznpcSOlmLbX8puH8+w6gFmiaUkn6nNS2p0q3nAjMgAPukp3s32
XTE/c1pr7VixdZVR50/U+xZ1P0v/EMAgrcBIT5CCHqZD8BvWvIarnrCPCoCltBFg0Fb+0liYISob
Kps3KyjJaChJY/WTar5m7ja5QAWi+woBBW3qThcpq5B5xTqAgjtdpdm4wcCwhTu7snuiBFS6nyL4
eeUMJQcebTA+JFEG9pELOaQDI4W3XF7qqr5ouzyGvrdaMAPNJLa0kDsapQNyhbNXe9sZ1Av6pnVh
K5Rf5ipNHynmtsCz7RxvfLarvGINv3SFOg8Vd7N122LTpzehMFY+NK68IVT+Vw0hM1DtVkJI65zX
UFTHApW6VXi7CTOT5c47EcQ3VtixNoJvbhanoQ7v+zBfKtgLcKCtU9BJ6OTFHskVpWJKY8De+bDx
yTZgDHGIYg5kQqyILWd3h5hz0NvAVwhoJE0jQJGewC+8agk5rWkEwtdnLIEGyy70GQ3RcUn/ENBX
ywaHSu3tCwtw4chWvY9vWh6TI7lkQhn3q3LVhwTQDetiJGSYl8HRYjsJj0502i1GGD31rLV2Q0df
xT8tuPeuE7c9thmTAa/ZlLDop1WNDM2pnydCej3H3vBLd4w8ryN2UJU53HjReLf8e0bJZxrR3aT0
vvSNjSffOjltrNRYy85a1ywMl/9mTbkBdXWIm2grHe49jD5MTYINQIeISgyHyYrxqXTL654AZBkD
RZUC0P/M1qzeshthecOQEb1BujEujMJBkBDHqPfG4G+DaNpbjKqXV7ogAmwIi91meTqQOq261N1p
C6ZIYt86hzItdzrKAYjyYkwhrcpHY/Lec1kl8MuKAJ2Yc63GYs2seh8n73YZ8cqax2S2X5e/Eq7D
w9w1hB2iqZmqRRS9ZpDL1n1vVPrbBi8wo03WY3ay7H01W1e60odwdPfWrx6MDfuvg5tnL4km7jZs
VtEUYG6EpoSEWBOIYEpWeQPaQ2PeWS6QhHTTZfENU75112bMAcb1SCWHjflKZcjt4bq0BgjUuF65
c8UmFc0XiBXT5vAeUW/wNEl88w1NFH3knEWc+vQ+YIQwkzeUKOemmrHbci8W8W5R+7a8lZfn3BpJ
XFpk6jQ+KFKHcA0KMs43FYGUSfhg+nqLGoSQBOuSmOUF6/ruv3H3JcuNK1mWv8JdZZk1VJiHTZlJ
FEVKJCWKQygiNjSIRAAgQADEQBAoa7P+gt73ula1qF3/wfuT/pI+ThLx5CCfpBDcMpSpzIwMiQqH
w/369Tuce26Mtr5RuB4CVtcr5QdZnt+VnPNo3xWG0y9CSFEiD4CrGRWoNVY08YFD384yDnu2o6Fu
+jkE2WxeoscNB9S/fY8Cri4g8bcyyP5sQJBh7JKQUwcptzaYeMiPNbS6m/t6T1rlNxLw6CnqQDOR
G+J/7VDubEGSgVttbgAp0y1xlhN3e7OOUH2pl+iRzXUiu3wCUBodtzmkfLhOBjYVBbc1YnodCMJt
aPvX6DsOlxTcFqE/xIV6U4iggdi1NQXBMdj75GMBtDlqlOPo80PR47p+6o7ieT6Bt/uA4qD51gPd
Gppl++pgt0KHJ2N9qyAKCWZEEWxsql/ccbzR9Ta7BVK7bSFBo9hcfHAE+4uEFsMIrXtXmhOPExsR
YJwGUHmBwBCxK+3WAb0oEDR3jpjN/BDlMZ46MBLtVsd6KWBl3aKYwbNBraZt0MsCetrT7+TSj67m
yrPAgdcf1SxIECPiokJvYrH96GkTI+ED5D86tABwlQAqvJvyYYFiEsRxeNSd3Gwwa9175lC2F6XR
N05Dxu1ez8SnHBwonr5CTGEceIjXAoocOt4oXUffbDnogqMIBf/uOClBnlYk8g103Z18HalGh/PK
Yalvuqhd+MKH+hiMVah2R/DPhsgIIMhABbRRjGPAWg15iL+h4h5Nn7iOXnIdGS1EM2fJpVCy+pWK
8KSxjjo7funLYMcL5bYEdSt7N3yBRH5xrcPb4DKnAx5LuB83O7TWCLfYEp/v8VsUvhcuMGPBrc1F
d4BJPMRlfpujcZy3wjquoKhRmrIGp4UdRn0JzojnlLh5QID5kIj+NYdDHa2QQVK2CZD96o0nSB3w
frRB2qQbSGHqCHcJQ20DRQS2w0JZdeNMv00E6cYFdQWauKETG9HMpIlBABc0wyuFOniyxRkWBSXR
gH+k+lWwDtqZtuttURybbx8l1NDHqPdFGPcKJUZXOyRdV6gUF2OU4a3sGxlNxnYoXiE/d1QEylL7
dj032lwxREYabSPhpaoDIbEyNMdNUB4WIjxPJEcfzI1llMltsgsaiKNxNNtKAmihalhkMr4e9dFQ
5lr/VmTIMU5yJ+htdsUw4dzuap6NgwIMl0hcf42fHX898qQVUomliIYaCdhkMWakoaIRpaXrdCY6
3KMcgP5ru1BUtGiCMnAEowv4HCAKCSgMELe2iHyjhmAEGMBDmTnoDI9yxqibA6YLpPKjlrljz0jG
K115duKuuvXu51FxJ22NflTC71yt7wTDHmxJjx/tVps73cjb3WyEeRsYF6QAkODzN3frEO1AjM2D
KqmwxNdtTrHWK5ASoouphDseKRyVt2dztLsJFDQvguiFdtAOhdUgKL6Uqg9FjhJrF5yrYnGbwCjJ
SkQS7S3iP7iDVRtlxAVoamX0i71ZPYBTZa08CS7KEtFgPM2XnIO2jDACM74fkepuMHPbK2XghOkA
LcN7G8TV2j6CAR0vQD8YUXqQirRbYMpFPOA2JcqZlEHseddofD9aBekApxEUxTuUae2uEUlD1AIK
ogwCVKEBe4h8qrxKuwbiOXFW9nQcoFICv3TU45APQGAEinklosucnt/xmx2Ce2FP3/hfOVXraQHU
J7IpoPYZzxErAU5mI+ldCRB4Dy1nOXk7FUChSta54Ixx4D+k+fYhkDRLjXcADgSIDEZTVYRdxiEk
sxKWuwBlruFI1iCJTrQecgr4IUX5QeSARQA86QtwkV2XNAhcJYvEWPcktCda56vHTendAtPVNrbF
DQ8gIAjO+jK4YvjSmHIuFgEWPgddKqGvUlpy3QJ4bA1dOwIwqSD/N+QMWKmoz4dAppu8ne4CNJDn
xtvCQ+9ABQEQ+4uWIMWPlssjkI9eZ1GykNGOQV0h1bAZizJa5tnOTA9nAgArKkp9VQ4s6Rpi43E2
S1S9BxLAAirUJwUESo6gWrG9JxfhOklm8+sdooFKXvazbD6LU/yLnfoN5YXfJId/8mTva2Hb0yhP
JuC1vVdUsEOJj1qKrjnherRFJbi8Hbgbe+yU/NLOpw6qhFQjx1GYf1EkIJXXwbNsAHmM5JBrAGvm
ZdmEfLDLsxm8DzRjgPl5Zye78dwvZgGKanMdTe/Q8nK1/orq5clmHQ3TqHjM4TAk6yHg/PdYrRkq
fEaCnKG3iTMOwDtXaDsgGn4UITcruloZP26eQCH6Pd94z1mEw7ZS2rt4PdzyODKePSU3F5kneQuD
R+NPTrkj08rD4k61rS08C1TzT4HLfYTFOwY9OTLJ6y75ZwGfzcg/84r5LAWMRuGSIcgS0YcPVNE+
iOEMb2RDiOZb9ZujlMAKpWNYzF8jP57oq3k/yMurmLMBtQZTL3oex0k603bpzHWCUSajsSioC/QN
96jm6WTr+aNQEp75Ip0Y85Ho7PqB4Nw7QVcLs+nOLZ9EfXO/i/xR6evfEm+QKSvQx+RPaxRFizAj
4nkKS3qBIvqetw2/F7A4nRR0P8pXH62zuLWAymh9oinbO1fzQcCWjAw0E0C31E2sfIPrPAkSbgZ0
jCihGQ2EQvbnM1R+fiPbyAHwVO52j7G4gRczKmR3pIgaJrcDtXT+pKA4fiv6wyg2PXneE4xsss1U
dN7JZ6KeoSp99+jugjsH6DbymQEuYb0EJ5O/HetgstdieywVEKxIfLB9ANzj1ShNFpGoDvM0ACgs
nziq+m3Nxd9LFH+1xcL+Mlf9ryD/BlLPHWyl3RPYzGa7BDVqkj3Wwu58vhk68+TezTgYgvoEXc/u
xUx4ApH/0OaGnKh0DBFYX0w8W3OT1WaOjq32F/JSqGS7i4XvTmQPcn28LlYjMMyDLX19l7vZBFms
SBD60dqY7MePUawH9ilRnCXYSLLJpUZYS/ORAMnelQkq3xbcShqSR81LBQgFYVS69lO042YIRKMl
0ZOzxbnP03uNx8XC2+M4AY40tcfrXEHLFqSOwZ5FxGaDDoOpmtzLO7BSE/YAvMEuuVnd+/d2kLTJ
fHgg1wMUssGt+kZ+1XbKEadwMx6Ed0CSoy7eGUekqxsYPPwkHxTejVpA06ukw6Ue3+3AtiGCOUkN
ZkYygusAJrhhYTyQFxNiqMkRMU2l4oFfgAhkhksiR+PuyL/LHQQz5g9e+jUE/RZOGfpsItKDfDv3
uHNsgFYAZUjHAMAiNw6aMRvunYA5brX7TOAeNZA9imgO5jiYl6Tea9BbO6d48nAiuZU6cEDDVgZo
OW3zI0nNhuWqM/f4pzUOaM5DGqBBY/keuP62h2JFRNlnOSyDjZBMdCRLIJu3aQnjCsJHJAqlfvex
kn5Z5Q7qfXycxfnIGIIM7ttc8mAN3kUFcBXzicHjwPj+SAQOkMy+KFY3qMpHSEd4IJ87pT4BIebT
Tg7vlWCENgszLbI7PKhK9DR/CvQSzYV4ZMd99B81UIXCj4o0BdCn7KU8Mh3SbiJL8RRs+6OYK550
Ke2ASx4dPrAKgsd9L3ike9FVXpNzVLev2+SUlmLxVPDbMarl2+s13+fQ+yz9EfvGYxk5X8GJLKC/
MBhPIie9lkLv2XCT73nKd8ntIO2ewZI3DDCEiNCLgGA36TuSwF+1fR0FF1y/1PkRt0lnZE6OpqFj
BFxRRGZ0bTNTxfmEvCORbPRYgdFb3JGzCh5asFGKd+B2wHvms6TAlbkCyifkJgF6HwWiMUDf5o2/
6ScQbUBQx9IO7Bi79WiDljcyWN9SBKUEl8iA8ERW19HykWKsv0ZhNkuN+Luc5wgaefvvEbQpr2AJ
g1l38+TG8VDwy57jfS0R2MGlh8IRdT4EREvklskKzSZhm7sBHGzNvte9cIT6BtyXRbSIYf74AroJ
pQYIj8LoAYHTXrTTehKCik6MajFU0sFA3aXydQp6GaJRAyAW9ifAc7qyjJCnt70JC2fAo2zZg1jD
HiRCU9pOF+SFHSD50PzbmKJD5FUsFn1l/hQjCgEWcy3lvq8zXAsgByH/n+m768AH0mrNdQKU6aD7
RMfRih4Ai50guMvnKuksAhov7RYtPTqpGN66St7jwIlPVGeImjFuNYrU1bWx6gPUCRDaMApApw1y
1pQjpdJx35UfCslF88g0QNM53FsqXBww+95tBEwbBTEpTOBwl96rwHSiYxLZFcRE7HtAttC3hRTg
c93SD0CHq96gVrqPqm6EohEx2t5mvPiANpA9MhyOH3qUy9dy7t4LYPKD6dmNXA4NsXlgb0B4HH2V
AkQg1OvtDo0a5yA0RdhJjb458nTHw6132mSdN5tH2Xb66xg9AGOQcYIBHWG8toJwI1mtlMe2+GAh
NYLeWosHczDy45YCuqzM17fzPEd7F3SoAjrFT9LBBoloXTOm5F9CT9mbXQ/PjxIsqYMoKOpr1Ag8
mgW8M7hTBWjMEt7t5uLmOrLRmtmXOyF4dYNiA8PznqxJrhpdPg97KlJ3qjLvJFpw5yWomdrmN55H
WOajNgCt6G8xVLm7ncL9mAebEfqWW77roa+EsO5ysqG3+WT7xG13wiBEUQyY63ZDRwOgbgsozxxB
qQw83Bm4msUVcH4rOev7mXzl8np6FSIS76ITVCZGQ9cgXNoeOn8EXn8dRaihXtmAGxka+tNtBPh3
aCO/ksOpMjcs1NptOqCSVq8R8QOVjfKIytlNb7UyJllkT5L5zdxABdg8UdDyCZ3OFMLpNw/D6xWP
XrsbxbPbG0mZzpP8IfGyH5k7R2PsTqqDwhaZUzRSkOHmFqEO6hUf0J8oX6KsGn/hxWcXqHExdL8X
hjqxExRTg73YMYZ+iBAROLZ1kMq1t5IA6CaS/PkqaKMheHYVcHrPK+FLc8GcELo4aFgjLf1k9cOG
i2DvgBT20dRy5Kw4wElJqSEwRQCaADU7X4O6t8y+brYeulKSrkvpN7QjQvNPYw7jQpmsPFBnRgJY
7eKVdmVrnNdbg6Ng7ko8cCYIGgZG+pAbmISXoYI9Qi8vaQ0dLSOlDw7im42hoVdxqvZDwZfaNroj
FCKng4ASq5FKvN5fgeNCQn/CzQ5dWPI5fskLva9KGUzcBMhfTtyAOV5CRMPZLeQg8q8UB0AxceN1
i3ksgywlR0Z15a9v8hUQYAYH9hyUBl+tuQK4U2DG22sQwW4yMA+u1d2PPLd7sSGiOQACCmimUaLB
F3YPfCydWE3NXM5mnp535TmAdircULRPV/MQEDsQD+Pi3bU9MPugP502NaJcA6s56c4N5lDVCfW2
i60GzehEVEGfEqLhkgBGylTLAkB2om6igL1OlBAjXMv+ElKJgkYQlm1wf4mqnbZVv/wRC8WMA6j0
CmhiwUPfPkCHryQdraRAiQYGKgDDdgj/JTk/VLbe0FUUADTnG/Xqn6uY6kXdFeK6dKnVoSjsWGu1
Lyeahh/7pZf51NOB3leepSGTSSVm9wPtK8NeG8A38VbZEuVbsnGhSSAC0fHn/gtlUaBXA3Jj/7Gg
XEgohgLO+eUOkyKw0xmflqJ97Hdem7i13w5SsGXIDd9cES6QdhZE5KXpV+YvJHCw8AB3f7Z3FoXD
lP7Mw//yduPlDF7gVeGw2wa93Zx0gfJKSUMi4rO9uyo03W/lAryLAqkUPLw71vKFpOsXhi4bvCTJ
SL6Sr0+4+01XgL9QZXCmgQ7q3ArIF6qKukhF1w8LwAOL8WeJ7Gc484LMQAgk4DdUBZn8/ZdICQGK
VFE0BxEBaGL/dXjei/vgYyrtParxfWpP5PmGUiArF7oEhQ4UzDkpEGVyEBRV0T7d9oviYUoN1J96
gRJjca8C9/uLASkdIAKKhFrk48p8vhtAanzfixeagsgO3vIg4bUDoFyIksKjgOCoInA/fDIdYDQV
Asm4UHVcBJpC3wCcdmHgA8QHgLTdf32600+u60bmnqRfCDJwvZJw3H76ABD9p4i6LKsQi8+172Jj
yZcvJF6RgD88b+lqFzgUgCcqn8700ZqqfEWHxEuqKuL233/Rgi+SG0Ej/AvqJ5V7gW8q+Lj1IPKi
qIvaz3d8ofkF9UIWwU4h8Z/uzOtNHR1ZvcDO4+X4o2FXO/MX6LWNMqqjaEA+PtvRF04YSH7Z7YFf
I8Kz0XhwiZAv2u0RxAvciOTHByXziew9CG1Dla/A5lFkXhDwx/6rduPD3sOZUAFqPn59tu3XDp7Y
x60+Vb5QcN1ryDQcVqCm/tQLohZUWT5YFp9p9/k68P6XJV+7EODt6NJ5h18wLmRBJNQ31fZ/tt0X
jqGnj2+/Il6IcGhw8Z89/Aq0o2qox6sPAvLp7n+h8Q0A20bXeJQ20JIvyORSNHQdJv/+69NdfoJx
mFKj3UeMTwXf1NHsq0X7cACw5ag0+XQRTlE4GOEff3fc/AKYszS1Ov0n2w+ySR7ewOd798Y2L6jD
DF3VUTxUe2kDlwEYGCD0n07VHS+gBhuuX+CYy7jqjlYufdcTba/D/QPL2Wd7d1FsfNDh1muygRrU
s2oeuk5BUB96sArufLYlEBobOopxYcCHkfjK0seavnRyeOR6kMM9RhE+kZ0jyk1VnYLIhSzpYFM5
WrG0hc+JSGzwMAL4403HHx74mdZAa3oCZFznCHDAXVJ/mvIvtl/ksQYg4jeq2Pfhee9agnf80s/E
aNtx/eU+JepaKID/SVL55i9UCdHTAY6x8T1RoyRp5D+6poIpXRNEeOzUPySElodHHZKF5Pt/p/gt
97yaLz6seDb3zz3+8+MLn07lJxHn6Ud0lP/XP3/xlgjC6s3fCxfJi9ek1uDAPfri019chMMdRb1j
tQs914rNeOEUnX2y9vhWB7bQthmYS/NlqTDJvv45jRMm0p/RztdG7caWFfhmsKyG2ieIcb83HXho
7dwFVdksqLg6mw47McFC2hphnWKrhWm3hu4ms3BUq6HJ/EVySTd90ixwU2vZmqRmaiXVcPvRZTgV
TUdvY4DY9FuXayt2F9S2IqSgQ8X+5RMwmXdtbRtkpc/PlkktDeLzoCjXERl5Y/xzp/jvc4BhdAvN
D/DL+b+tmD54Jq9MJ4ZAVotJpIPgDP5yad+7c0UUZ5TMKSyOulmaEOfYjaoZ7udLrvOmE76Na1JG
KIAbD5rEpuVX4+znymJxMdcNNSgxn5vO9S6Ml7UlEBksQT/LTTetprdfAuJwNp3twHpGq2VabFlc
Jg/r2hqoDDTlIxBTcfXO+yUgueWmSzAxs6XbuozNZ5p4W+QRx248OEjQaZUuMjhkxwuJzLkFbHN8
ci+JDFb7CbzirSsz8KpVICuO+H/1LVGlH7M0vllrixI5MJo0H/U+bEHo/iVp1W0YhYVe64YYttWz
9pT2rUn2vHQTKNAFdSRlyAwD9TzNgufWbULeg1L9BHEGSAGDtbp8zlrDLKEk8zg6A/H8j3Fn0hl/
6Vz/zxYRIisOWpP6OUCEgQdRDcFKIXCMZLn85sK9vMc7xCqGZ/T3sUMEXgFoqjLN9/b60ZB4xTk4
cZBe+d3f5Ehc+tD+tH5icKdcBsswjinZQhyhqSa9zMh5o0YlIf2mw15Zvu1m62qgvY5jcMCuwgQL
u3dLelZcWna4dQNq8gSKwWDyZs08FN88RgcD9zVP8ArdBOAxUNMlmKmm0722AvTRpu4TFor/Nrbq
Kl9lIHCdJK334iDx9KaL0C6tBXhbqoGIwBH8edNhQX9VXwQSCW08rBmH1rm7CIGV5oPDV1hY1Thk
JQhMo+mUu+4z3OmapWgw2LkuonBBYhXVFMmEDQbXZdeKYbjQw7JYB8Rz6NUlIeumq9uOQ5Q9UOK7
xxU1HbeXBdA51CIIJG/fdNzbxYlyEAQGwnCbmj49W4KvaTrbOyuuCRhwtgyGhek6NAva6BZY3EAD
M93WpIFgbZquw8BNnaxumuyB601Hnvjh1vTqU2awxgMXej21Ati7tTAQIUpsOu1BtrPWz2EW29VY
RPsAaFl9+3FvDCwnS6xJNdB+XIWBWhuGgVkL+yoMjsiQ6HZqsiqD3bu3UseKTz0ugptpundo7pWb
tK5gcTWjQVctWL/HeTSd7QhNwzLbpKNtBC7edOBxiFuOPnj7Ooym45ITbdUHJqiPxgPvtWbsBlTu
QmThdUyiWqx4X5TWeMJbEw5dvKxenRxlQFOqbz+uIia5taQvjz3SoPF8czctD6eumuNhygykbeaR
cDxlXIqk8KnpnI+htz462i1D2m0k6femw3+BcbWA3LVRL1uNtl8TwunbdHBoZFxQlh3TAs3Cq5lY
cT18SjLxTWeMIJjVCn/AeKHihYIisIipv6Pr4j75+vGD8xqp86tD/75YF+C9EIj3xLrwAgE2+I04
V7hA3vGN3/kMSfXLH/XsK6CudQk+vvI7k3eXAbzQBTnQ1Th74wq4kur7SrJ+cdykdo2iF22zETtZ
HEaUsjyEPGsH+NemeThe59Lae1xGo7H30UDTr60D0uUNF2JC+qKeS8VL6DRxYgv+2no8kJNAz1iV
dEAJUStG6sV1hMNPE1q/9owRUmTowVt7iiwD6cNLiqgCuWeIr8fak3dKN2TGrAki6qPQkVDHEwCH
B4AKpWLN5HJoJWEUpuaafiEkDxTQzIsKetdqGljvX41GvfeFhqbtxNZzNWNyVrUzOKma3GZ/tvx9
74N+wjFaf+F26MCXAYWHGmrYhTyqLF+9/Q+P/X03BtGT77kvXqzUP8J94NvA41Cam0FQ7jIAORI1
6InCerFM7zyJ6IOU5MCEvZRc0hkalzPMyOqO+cC4cKsou0tk4L+js1cWLN1qduSUkYbUTefadkzK
72Fh64+tKHv23QWxQBEeaLVB6UKZzgRq3nTi19Y6XCCDj8e8/TwGEthGw3G0BKb29e3c69tJo3a4
DtHpuFoQsq8KA9fzJzpub54FP9eIes7JLfPrst42I6v1xYqXlBVEitsbb/DKReAupSSeVIY3HbeD
LrtpNQxZbpXBZDubzExD6D2/1c1g3lM6RWWgUzqxm8b0sCwcxU7quGFEq2vCvdF0kac49l1zXfNt
SZlT05G7Jpj6q2HI9ukMtq/r1K6BU3s4+9Neeef1cioIgI5WM//47dL+4/+mVmv5L7fb0I2pU4dy
q+bD962goKT3jJP062sxcJ/rVoFw6iZ+YFwYuug6Wb02kQd0jKq+/fgiY761VZAZXLZDwM9tM1nU
0HgsrhGkqcI0pcXhVev3nUKMtIGZUzpYUBisL4atDcrgFA9xkS7qqRMGR2JoZtC+dR9UYHEZDcOS
aEkA8CuZ3YswCxzGvQtDnBqVhWLfj0rfFwILHMZBWXLoBJ6YGTXr0/DBr6uJMcx8uvJDJJXWVkND
f2IVC8fy/Vp1A+ELaTz0IaByElwTWST3JySaTaeqRBbJ/QkpKjFbAyusZRAEBibFBHmweuCKBUh+
ktVw54gbNN+/aUi7PKLEwHSd/PGfYWsarv/4rz1CbhT/8d/BwqUDkKLEYK2BpHVrMSrS57CxVE/N
oKzrURRNNh94Zp8ccBZ4CjjdHvCHrRszoWwMUDo0nzOK0tyagSwS/qemqqODoAZSDNT9KqoMLM/v
Jwa9yAJD8N1dP5vPOXUDiizqHg5B6dPzzQKcgHblrSksIyrfj0B08+27fC4sau/QP4LwJxkyYtDA
fQM29uaB+X1BzUPpXdOw5sv5EyP+Nbw69awOudH3+Pa3Iy+AMLslLXUMTl87TFKzNa4lr5ica781
Mf2tCZR4JWXEWNQYXCxdRC8sXK+U43eabst+2QfuhcGS5DteThgFE9W3H3fQ7rHAsWln1IyFV6s+
3+nxjBAKWNPDvo1WfSmwf8rguZ++qEk/K7nv+vx4Rxx8BewTNdLxwLxSNvGPkEY4mwNW3hadc2v+
96l2AWXOP+VO/LARHUPVFo0lYWBlXgLE9Gy6K3pgBpbVZYxCOdpJZRBeQE2f7ZtLK3Eq9UXOHwuc
8bAwSYUHNSyLCTtZfdMYXHBXyEPRBorEYK5IrzyHS3rPWFjwk9htDVCMSSl0FpFHVLPRmUMWLgGu
S7vVJ39MLscvxUFgEa64RYFZYNX8OgFMAY1dDoxMb53AwuO/MyNaNQgsioD7RWwXZV2dwcBuvgwH
5E4/rCVqBInBEh+cmTNjMzjSffAaeM7pkjA41wOTzm0KLJLWQ3NhhidHRGGwyoB6AmhQk2UWxjsC
3kt3SwcKwY3ZXOYwsFnUzzSLlOa9FdEhQkFjENccwWpHadG50jhBZzK+d2KqCCyq2EYglnKjCLld
ypkhDFCN1ecEqGgzgtqohtobFgID6Zg6plsvdxBFBud6aq7c05VGpKJ6hY+7dlPTRbi+GudgY7GY
MWJ5xCysqzm0H6qe9fE5z8pn68xysKgz+uJaKTzSao779WCh6m5TIIqi40F8OboAqkIG693PAjNx
ECY7MDJQT9BkFoHDCVrKpn5xTpdIAmFAanwwh+5yCSR9x0zSajCy/gd+pb8eHRriXfxSE8f1gNIM
ziwRwM5AaL4Z6Hs7yrW/H8xWHylM///9r/+TeGZBwlNLm1I2QACrEovE+dQFnIkbEPqKlyumgRZT
Ij19mga3kbryTC+r9vzfrl0zLODmuK1HwONMKkpPmmyILJKe16G3DFv/hoCvB+/PpaND6GYjA1bb
/NX6ZubGLlXmL5BuWRrph9V03UYm57vcAhX0XJJk1XhEmI/PYBCTm8BBPjMyA10yMKPUqVkjh6V5
U3f/vnjQT6K4ptG5l69wDO69/FEVb9xHDqlnVZ9UP3yNvOIyzp5Naveqbz5+K6KQw0WIdp+svDLj
Z2Raq0H311j1TZMn2Jnr03FrFnYTmS0C7ZSpx6JQneDiQHmHADM1NAu/tm0WKBStFGO1tIfrqvru
4wvdrkkHCxDQNbraBrVECQu7oBr3POqVhdMFzs86lSgLeimkYZZg4szojD4LAEwPJHhUUlFgcRnf
QY5r+we6++bCNjRjksCuo6JY4KJJLWdCUCqUQSewoGcbgeckDUnqj7JCRBY0agfS1r6bpslem95b
W5fWICxM9sNTBtmCDoCgRUfzPZ2iINxdmsv99KfhM8qtqkH3dwELVo0pXLzD+rQhl2FyThmKpzV/
2S+nNQ8L9cUFDQ+4dAE92dc5HLTCSYSABXL0CgBEN3FaX9zYds8qefDCVev5cS0/m7z6BAaZ5iuw
W9RgyyKLDHYbWWYEBasl2IsUC9N/YtJWkagx0G+I96StDojZgNPJ6GPMAkt5kE6YMKnzx3/51rp4
uSoKG6AfXmBo4gk0vQFpYMnA3D+8wOEWaP3tZk939a8vXwJdod/OBL/tG//xv+HcLy0wX7buza2Z
JBacvMPfzKPuaP3t2k2ijPBYmwjrt2aTS653eTu9peZDmhYa+K+CukpDMNDxSKqm+1eH8ZwF//fJ
U6PX1ElZa+UhtAl9PpnyPz6J/b6ouel7vQKi+F3ck4TPsQ6EZUHbguTVj9D3jnJfiS9RpCpoI8B4
jjZVBvp3ol/T2yU3v0+6DwXn/4T7HtuwNWo5ZxYxzivku2pcZCxIQq5is6TRkSwQ0EQ/UYFFFjHL
duiH9VI1FhH2zgL+HA3WY9HA4QbO58IhdYa1ojUWuNYb0/dIwuic6awZlVb4q0vt7Su3mwHrQkWB
EH9sPuwE4W0kSSjREF5lN3hniJ7kKxHCokwogXTqJIexSZH4yIrpMOzbSvXt1Z3FWX2yaD/XfLJf
UDBSokkItXHgWXhr5N93DZxjCPknvBQOvU/AE26uQ2pzWFj5VyBYrYdsGTiZE6Juw7NOLAsQzlWY
ba30jBnDApzfDklY4W99C9jxwP7Xc1qShbu/BxIR/nf4QETLn3sOC67JdhhWBh/lhrIgnLwzY8So
zuwDi9KOG3flVsqHmKgsoCk3IOsjLSGqjkV7AjV3EZ9i5l5t/vPOi+V4i4ONsjjB5LGAsV8hV3ku
9046Tza9u45z30PSiJQSe+EnaReBWy4paWJxXSI0TkEgTgmfsl+O4vUskD4eBXT/DsPFNcJTfvUz
6iVA7NV84Xph/sK4qsYjAiywiN9WUcI9HDNo7YmzWlNEu11wU9AmDAs2zrvQAW0vNPllGvpUIZTA
AmJEuCJJRmtsWT+opWLhSPSRan9G+I0emMHZaDsxIEbI753RfAKLbgAj018XqLI9XXQWXdUOte61
qKTAonrw3spbbdO3gEGm0wuI5VW78HG/4t6tldCzYEf5YgYojKLNdBbx33sQCtCjsrhRyAJ/twAH
pVsRCiw0/shNF4jbnzXaQFjXfP9GZgSgAHmFM7QpbAAwfp1YgIFCh32WAJhyHs/KooDuEArvWT4S
zv+jdZkg4ZS4ULnkykVKjYAZW0uz1c4Ch7L/wSPYfFOmoQefj5JUkYWJPgXKmp4tC4T8NAOPc22y
DCTzCdsLO5Ys+E2WAtRYres+x8QCB/EEU+3MbSGysMJPHEORBVQNuEhQsx/nTJlJKIJjUl1DsNYk
nV5pnJeLruDG0DQwPaKZNvBxsvI2LfxvDESc4fb85wtEdK0QiWnqaLBA84+zpFbaILLArRCcAN2P
Bi2PKwn7Kxvk94nQOdrWpiL08m2O+b6XP+oc6+iPmMK//Ihh1+lz5K2f7C3fWIYjS8HCh1/57/8f
AAD//w==</cx:binary>
              </cx:geoCache>
            </cx:geography>
          </cx:layoutPr>
        </cx:series>
      </cx:plotAreaRegion>
    </cx:plotArea>
    <cx:legend pos="r" align="ctr" overlay="1">
      <cx:txPr>
        <a:bodyPr spcFirstLastPara="1" vertOverflow="ellipsis" horzOverflow="overflow" wrap="square" lIns="0" tIns="0" rIns="0" bIns="0" anchor="ctr" anchorCtr="1"/>
        <a:lstStyle/>
        <a:p>
          <a:pPr algn="ctr" rtl="0">
            <a:defRPr sz="1100">
              <a:ln>
                <a:noFill/>
              </a:ln>
              <a:solidFill>
                <a:schemeClr val="tx1"/>
              </a:solidFill>
              <a:latin typeface="+mn-lt"/>
            </a:defRPr>
          </a:pPr>
          <a:endParaRPr lang="en-US" sz="1100" b="0" i="0" u="none" strike="noStrike" baseline="0">
            <a:ln>
              <a:noFill/>
            </a:ln>
            <a:solidFill>
              <a:schemeClr val="tx1"/>
            </a:solidFill>
            <a:latin typeface="+mn-lt"/>
          </a:endParaRPr>
        </a:p>
      </cx:txPr>
    </cx:legend>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494">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85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3175">
        <a:solidFill>
          <a:schemeClr val="bg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drawings/drawing1.xml><?xml version="1.0" encoding="utf-8"?>
<c:userShapes xmlns:c="http://schemas.openxmlformats.org/drawingml/2006/chart">
  <cdr:relSizeAnchor xmlns:cdr="http://schemas.openxmlformats.org/drawingml/2006/chartDrawing">
    <cdr:from>
      <cdr:x>0.1964</cdr:x>
      <cdr:y>0.52441</cdr:y>
    </cdr:from>
    <cdr:to>
      <cdr:x>0.29171</cdr:x>
      <cdr:y>0.78839</cdr:y>
    </cdr:to>
    <cdr:cxnSp macro="">
      <cdr:nvCxnSpPr>
        <cdr:cNvPr id="5" name="Connector: Curved 4">
          <a:extLst xmlns:a="http://schemas.openxmlformats.org/drawingml/2006/main">
            <a:ext uri="{FF2B5EF4-FFF2-40B4-BE49-F238E27FC236}">
              <a16:creationId xmlns:a16="http://schemas.microsoft.com/office/drawing/2014/main" id="{4664CCA2-7B4C-C660-A304-901B7886EE38}"/>
            </a:ext>
          </a:extLst>
        </cdr:cNvPr>
        <cdr:cNvCxnSpPr/>
      </cdr:nvCxnSpPr>
      <cdr:spPr>
        <a:xfrm xmlns:a="http://schemas.openxmlformats.org/drawingml/2006/main" flipV="1">
          <a:off x="1197225" y="2227623"/>
          <a:ext cx="581010" cy="1121349"/>
        </a:xfrm>
        <a:prstGeom xmlns:a="http://schemas.openxmlformats.org/drawingml/2006/main" prst="curvedConnector3">
          <a:avLst/>
        </a:prstGeom>
        <a:ln xmlns:a="http://schemas.openxmlformats.org/drawingml/2006/main">
          <a:tailEnd type="triangle"/>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0.38511</cdr:x>
      <cdr:y>0.41117</cdr:y>
    </cdr:from>
    <cdr:to>
      <cdr:x>0.5</cdr:x>
      <cdr:y>0.52735</cdr:y>
    </cdr:to>
    <cdr:cxnSp macro="">
      <cdr:nvCxnSpPr>
        <cdr:cNvPr id="7" name="Connector: Curved 6">
          <a:extLst xmlns:a="http://schemas.openxmlformats.org/drawingml/2006/main">
            <a:ext uri="{FF2B5EF4-FFF2-40B4-BE49-F238E27FC236}">
              <a16:creationId xmlns:a16="http://schemas.microsoft.com/office/drawing/2014/main" id="{33C0883D-477B-B231-ABF4-CCCE51A3B156}"/>
            </a:ext>
          </a:extLst>
        </cdr:cNvPr>
        <cdr:cNvCxnSpPr/>
      </cdr:nvCxnSpPr>
      <cdr:spPr>
        <a:xfrm xmlns:a="http://schemas.openxmlformats.org/drawingml/2006/main" flipV="1">
          <a:off x="2347631" y="1746610"/>
          <a:ext cx="700369" cy="493497"/>
        </a:xfrm>
        <a:prstGeom xmlns:a="http://schemas.openxmlformats.org/drawingml/2006/main" prst="curvedConnector3">
          <a:avLst>
            <a:gd name="adj1" fmla="val 50000"/>
          </a:avLst>
        </a:prstGeom>
        <a:ln xmlns:a="http://schemas.openxmlformats.org/drawingml/2006/main">
          <a:tailEnd type="triangle"/>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0.56598</cdr:x>
      <cdr:y>0.30687</cdr:y>
    </cdr:from>
    <cdr:to>
      <cdr:x>0.66649</cdr:x>
      <cdr:y>0.41783</cdr:y>
    </cdr:to>
    <cdr:cxnSp macro="">
      <cdr:nvCxnSpPr>
        <cdr:cNvPr id="15" name="Connector: Curved 14">
          <a:extLst xmlns:a="http://schemas.openxmlformats.org/drawingml/2006/main">
            <a:ext uri="{FF2B5EF4-FFF2-40B4-BE49-F238E27FC236}">
              <a16:creationId xmlns:a16="http://schemas.microsoft.com/office/drawing/2014/main" id="{664A1F77-C031-A942-7A9D-59BDBF4A5870}"/>
            </a:ext>
          </a:extLst>
        </cdr:cNvPr>
        <cdr:cNvCxnSpPr/>
      </cdr:nvCxnSpPr>
      <cdr:spPr>
        <a:xfrm xmlns:a="http://schemas.openxmlformats.org/drawingml/2006/main" flipV="1">
          <a:off x="3450210" y="1303550"/>
          <a:ext cx="612743" cy="471340"/>
        </a:xfrm>
        <a:prstGeom xmlns:a="http://schemas.openxmlformats.org/drawingml/2006/main" prst="curvedConnector3">
          <a:avLst/>
        </a:prstGeom>
        <a:ln xmlns:a="http://schemas.openxmlformats.org/drawingml/2006/main">
          <a:tailEnd type="triangle"/>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0.73174</cdr:x>
      <cdr:y>0.18038</cdr:y>
    </cdr:from>
    <cdr:to>
      <cdr:x>0.86289</cdr:x>
      <cdr:y>0.30496</cdr:y>
    </cdr:to>
    <cdr:cxnSp macro="">
      <cdr:nvCxnSpPr>
        <cdr:cNvPr id="18" name="Connector: Curved 17">
          <a:extLst xmlns:a="http://schemas.openxmlformats.org/drawingml/2006/main">
            <a:ext uri="{FF2B5EF4-FFF2-40B4-BE49-F238E27FC236}">
              <a16:creationId xmlns:a16="http://schemas.microsoft.com/office/drawing/2014/main" id="{6BCCE713-D1E8-0394-F8F8-5C1B67ADD4B5}"/>
            </a:ext>
          </a:extLst>
        </cdr:cNvPr>
        <cdr:cNvCxnSpPr/>
      </cdr:nvCxnSpPr>
      <cdr:spPr>
        <a:xfrm xmlns:a="http://schemas.openxmlformats.org/drawingml/2006/main" flipV="1">
          <a:off x="4460687" y="766222"/>
          <a:ext cx="799470" cy="529204"/>
        </a:xfrm>
        <a:prstGeom xmlns:a="http://schemas.openxmlformats.org/drawingml/2006/main" prst="curvedConnector3">
          <a:avLst/>
        </a:prstGeom>
        <a:ln xmlns:a="http://schemas.openxmlformats.org/drawingml/2006/main">
          <a:tailEnd type="triangle"/>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0.15464</cdr:x>
      <cdr:y>0.60474</cdr:y>
    </cdr:from>
    <cdr:to>
      <cdr:x>0.25534</cdr:x>
      <cdr:y>0.72959</cdr:y>
    </cdr:to>
    <cdr:sp macro="" textlink="">
      <cdr:nvSpPr>
        <cdr:cNvPr id="26" name="TextBox 25">
          <a:extLst xmlns:a="http://schemas.openxmlformats.org/drawingml/2006/main">
            <a:ext uri="{FF2B5EF4-FFF2-40B4-BE49-F238E27FC236}">
              <a16:creationId xmlns:a16="http://schemas.microsoft.com/office/drawing/2014/main" id="{32AA0B65-F9CD-A705-643F-DDBF2AACE8E5}"/>
            </a:ext>
          </a:extLst>
        </cdr:cNvPr>
        <cdr:cNvSpPr txBox="1"/>
      </cdr:nvSpPr>
      <cdr:spPr>
        <a:xfrm xmlns:a="http://schemas.openxmlformats.org/drawingml/2006/main">
          <a:off x="942680" y="2568849"/>
          <a:ext cx="613873" cy="530345"/>
        </a:xfrm>
        <a:prstGeom xmlns:a="http://schemas.openxmlformats.org/drawingml/2006/main" prst="rect">
          <a:avLst/>
        </a:prstGeom>
        <a:noFill xmlns:a="http://schemas.openxmlformats.org/drawingml/2006/main"/>
      </cdr:spPr>
      <cdr:txBody>
        <a:bodyPr xmlns:a="http://schemas.openxmlformats.org/drawingml/2006/main" vertOverflow="clip" wrap="square" rtlCol="0" anchor="ctr" anchorCtr="0">
          <a:noAutofit/>
        </a:bodyPr>
        <a:lstStyle xmlns:a="http://schemas.openxmlformats.org/drawingml/2006/main"/>
        <a:p xmlns:a="http://schemas.openxmlformats.org/drawingml/2006/main">
          <a:pPr algn="ctr"/>
          <a:r>
            <a:rPr lang="en-US" sz="1100" kern="1200" dirty="0">
              <a:solidFill>
                <a:schemeClr val="tx2"/>
              </a:solidFill>
            </a:rPr>
            <a:t>+10%</a:t>
          </a:r>
        </a:p>
      </cdr:txBody>
    </cdr:sp>
  </cdr:relSizeAnchor>
  <cdr:relSizeAnchor xmlns:cdr="http://schemas.openxmlformats.org/drawingml/2006/chartDrawing">
    <cdr:from>
      <cdr:x>0.3433</cdr:x>
      <cdr:y>0.37515</cdr:y>
    </cdr:from>
    <cdr:to>
      <cdr:x>0.43226</cdr:x>
      <cdr:y>0.5</cdr:y>
    </cdr:to>
    <cdr:sp macro="" textlink="">
      <cdr:nvSpPr>
        <cdr:cNvPr id="27" name="TextBox 1">
          <a:extLst xmlns:a="http://schemas.openxmlformats.org/drawingml/2006/main">
            <a:ext uri="{FF2B5EF4-FFF2-40B4-BE49-F238E27FC236}">
              <a16:creationId xmlns:a16="http://schemas.microsoft.com/office/drawing/2014/main" id="{693696E8-D916-7933-B883-F01C8C2E3B10}"/>
            </a:ext>
          </a:extLst>
        </cdr:cNvPr>
        <cdr:cNvSpPr txBox="1"/>
      </cdr:nvSpPr>
      <cdr:spPr>
        <a:xfrm xmlns:a="http://schemas.openxmlformats.org/drawingml/2006/main">
          <a:off x="2092752" y="1593584"/>
          <a:ext cx="542306" cy="530345"/>
        </a:xfrm>
        <a:prstGeom xmlns:a="http://schemas.openxmlformats.org/drawingml/2006/main" prst="rect">
          <a:avLst/>
        </a:prstGeom>
        <a:noFill xmlns:a="http://schemas.openxmlformats.org/drawingml/2006/main"/>
      </cdr:spPr>
      <cdr:txBody>
        <a:bodyPr xmlns:a="http://schemas.openxmlformats.org/drawingml/2006/main" wrap="square" rtlCol="0" anchor="ctr"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200" kern="1200" dirty="0">
              <a:solidFill>
                <a:schemeClr val="tx2"/>
              </a:solidFill>
            </a:rPr>
            <a:t>+5%</a:t>
          </a:r>
        </a:p>
      </cdr:txBody>
    </cdr:sp>
  </cdr:relSizeAnchor>
  <cdr:relSizeAnchor xmlns:cdr="http://schemas.openxmlformats.org/drawingml/2006/chartDrawing">
    <cdr:from>
      <cdr:x>0.52113</cdr:x>
      <cdr:y>0.26356</cdr:y>
    </cdr:from>
    <cdr:to>
      <cdr:x>0.62638</cdr:x>
      <cdr:y>0.38841</cdr:y>
    </cdr:to>
    <cdr:sp macro="" textlink="">
      <cdr:nvSpPr>
        <cdr:cNvPr id="28" name="TextBox 1">
          <a:extLst xmlns:a="http://schemas.openxmlformats.org/drawingml/2006/main">
            <a:ext uri="{FF2B5EF4-FFF2-40B4-BE49-F238E27FC236}">
              <a16:creationId xmlns:a16="http://schemas.microsoft.com/office/drawing/2014/main" id="{693696E8-D916-7933-B883-F01C8C2E3B10}"/>
            </a:ext>
          </a:extLst>
        </cdr:cNvPr>
        <cdr:cNvSpPr txBox="1"/>
      </cdr:nvSpPr>
      <cdr:spPr>
        <a:xfrm xmlns:a="http://schemas.openxmlformats.org/drawingml/2006/main">
          <a:off x="3176832" y="1119579"/>
          <a:ext cx="641593" cy="530345"/>
        </a:xfrm>
        <a:prstGeom xmlns:a="http://schemas.openxmlformats.org/drawingml/2006/main" prst="rect">
          <a:avLst/>
        </a:prstGeom>
        <a:noFill xmlns:a="http://schemas.openxmlformats.org/drawingml/2006/main"/>
      </cdr:spPr>
      <cdr:txBody>
        <a:bodyPr xmlns:a="http://schemas.openxmlformats.org/drawingml/2006/main" wrap="square" rtlCol="0" anchor="ctr"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200" kern="1200" dirty="0">
              <a:solidFill>
                <a:schemeClr val="tx2"/>
              </a:solidFill>
            </a:rPr>
            <a:t>+5%</a:t>
          </a:r>
        </a:p>
      </cdr:txBody>
    </cdr:sp>
  </cdr:relSizeAnchor>
  <cdr:relSizeAnchor xmlns:cdr="http://schemas.openxmlformats.org/drawingml/2006/chartDrawing">
    <cdr:from>
      <cdr:x>0.69278</cdr:x>
      <cdr:y>0.16026</cdr:y>
    </cdr:from>
    <cdr:to>
      <cdr:x>0.79406</cdr:x>
      <cdr:y>0.28511</cdr:y>
    </cdr:to>
    <cdr:sp macro="" textlink="">
      <cdr:nvSpPr>
        <cdr:cNvPr id="29" name="TextBox 1">
          <a:extLst xmlns:a="http://schemas.openxmlformats.org/drawingml/2006/main">
            <a:ext uri="{FF2B5EF4-FFF2-40B4-BE49-F238E27FC236}">
              <a16:creationId xmlns:a16="http://schemas.microsoft.com/office/drawing/2014/main" id="{693696E8-D916-7933-B883-F01C8C2E3B10}"/>
            </a:ext>
          </a:extLst>
        </cdr:cNvPr>
        <cdr:cNvSpPr txBox="1"/>
      </cdr:nvSpPr>
      <cdr:spPr>
        <a:xfrm xmlns:a="http://schemas.openxmlformats.org/drawingml/2006/main">
          <a:off x="4223208" y="680759"/>
          <a:ext cx="617406" cy="530345"/>
        </a:xfrm>
        <a:prstGeom xmlns:a="http://schemas.openxmlformats.org/drawingml/2006/main" prst="rect">
          <a:avLst/>
        </a:prstGeom>
        <a:noFill xmlns:a="http://schemas.openxmlformats.org/drawingml/2006/main"/>
      </cdr:spPr>
      <cdr:txBody>
        <a:bodyPr xmlns:a="http://schemas.openxmlformats.org/drawingml/2006/main" wrap="square" rtlCol="0" anchor="ctr"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100" kern="1200" dirty="0">
              <a:solidFill>
                <a:schemeClr val="tx2"/>
              </a:solidFill>
            </a:rPr>
            <a:t>+5%</a:t>
          </a:r>
        </a:p>
      </cdr:txBody>
    </cdr:sp>
  </cdr:relSizeAnchor>
  <cdr:relSizeAnchor xmlns:cdr="http://schemas.openxmlformats.org/drawingml/2006/chartDrawing">
    <cdr:from>
      <cdr:x>0.22162</cdr:x>
      <cdr:y>0.14658</cdr:y>
    </cdr:from>
    <cdr:to>
      <cdr:x>0.22162</cdr:x>
      <cdr:y>0.2296</cdr:y>
    </cdr:to>
    <cdr:cxnSp macro="">
      <cdr:nvCxnSpPr>
        <cdr:cNvPr id="10" name="Straight Arrow Connector 9">
          <a:extLst xmlns:a="http://schemas.openxmlformats.org/drawingml/2006/main">
            <a:ext uri="{FF2B5EF4-FFF2-40B4-BE49-F238E27FC236}">
              <a16:creationId xmlns:a16="http://schemas.microsoft.com/office/drawing/2014/main" id="{FAEB5A4B-7522-E9D4-028A-17F9487462F7}"/>
            </a:ext>
          </a:extLst>
        </cdr:cNvPr>
        <cdr:cNvCxnSpPr/>
      </cdr:nvCxnSpPr>
      <cdr:spPr>
        <a:xfrm xmlns:a="http://schemas.openxmlformats.org/drawingml/2006/main">
          <a:off x="1351015" y="622652"/>
          <a:ext cx="0" cy="352668"/>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0.17368</cdr:x>
      <cdr:y>0.11719</cdr:y>
    </cdr:from>
    <cdr:to>
      <cdr:x>0.29073</cdr:x>
      <cdr:y>0.17328</cdr:y>
    </cdr:to>
    <cdr:cxnSp macro="">
      <cdr:nvCxnSpPr>
        <cdr:cNvPr id="5" name="Connector: Curved 4">
          <a:extLst xmlns:a="http://schemas.openxmlformats.org/drawingml/2006/main">
            <a:ext uri="{FF2B5EF4-FFF2-40B4-BE49-F238E27FC236}">
              <a16:creationId xmlns:a16="http://schemas.microsoft.com/office/drawing/2014/main" id="{4664CCA2-7B4C-C660-A304-901B7886EE38}"/>
            </a:ext>
          </a:extLst>
        </cdr:cNvPr>
        <cdr:cNvCxnSpPr/>
      </cdr:nvCxnSpPr>
      <cdr:spPr>
        <a:xfrm xmlns:a="http://schemas.openxmlformats.org/drawingml/2006/main">
          <a:off x="2117558" y="497807"/>
          <a:ext cx="1427026" cy="238241"/>
        </a:xfrm>
        <a:prstGeom xmlns:a="http://schemas.openxmlformats.org/drawingml/2006/main" prst="curvedConnector3">
          <a:avLst/>
        </a:prstGeom>
        <a:ln xmlns:a="http://schemas.openxmlformats.org/drawingml/2006/main">
          <a:tailEnd type="triangle"/>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0.36395</cdr:x>
      <cdr:y>0.16931</cdr:y>
    </cdr:from>
    <cdr:to>
      <cdr:x>0.48451</cdr:x>
      <cdr:y>0.31353</cdr:y>
    </cdr:to>
    <cdr:cxnSp macro="">
      <cdr:nvCxnSpPr>
        <cdr:cNvPr id="7" name="Connector: Curved 6">
          <a:extLst xmlns:a="http://schemas.openxmlformats.org/drawingml/2006/main">
            <a:ext uri="{FF2B5EF4-FFF2-40B4-BE49-F238E27FC236}">
              <a16:creationId xmlns:a16="http://schemas.microsoft.com/office/drawing/2014/main" id="{33C0883D-477B-B231-ABF4-CCCE51A3B156}"/>
            </a:ext>
          </a:extLst>
        </cdr:cNvPr>
        <cdr:cNvCxnSpPr/>
      </cdr:nvCxnSpPr>
      <cdr:spPr>
        <a:xfrm xmlns:a="http://schemas.openxmlformats.org/drawingml/2006/main">
          <a:off x="4437278" y="719205"/>
          <a:ext cx="1469863" cy="612626"/>
        </a:xfrm>
        <a:prstGeom xmlns:a="http://schemas.openxmlformats.org/drawingml/2006/main" prst="curvedConnector3">
          <a:avLst>
            <a:gd name="adj1" fmla="val 50000"/>
          </a:avLst>
        </a:prstGeom>
        <a:ln xmlns:a="http://schemas.openxmlformats.org/drawingml/2006/main">
          <a:tailEnd type="triangle"/>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0.55747</cdr:x>
      <cdr:y>0.31353</cdr:y>
    </cdr:from>
    <cdr:to>
      <cdr:x>0.65258</cdr:x>
      <cdr:y>0.54211</cdr:y>
    </cdr:to>
    <cdr:cxnSp macro="">
      <cdr:nvCxnSpPr>
        <cdr:cNvPr id="15" name="Connector: Curved 14">
          <a:extLst xmlns:a="http://schemas.openxmlformats.org/drawingml/2006/main">
            <a:ext uri="{FF2B5EF4-FFF2-40B4-BE49-F238E27FC236}">
              <a16:creationId xmlns:a16="http://schemas.microsoft.com/office/drawing/2014/main" id="{664A1F77-C031-A942-7A9D-59BDBF4A5870}"/>
            </a:ext>
          </a:extLst>
        </cdr:cNvPr>
        <cdr:cNvCxnSpPr/>
      </cdr:nvCxnSpPr>
      <cdr:spPr>
        <a:xfrm xmlns:a="http://schemas.openxmlformats.org/drawingml/2006/main">
          <a:off x="6796726" y="1331831"/>
          <a:ext cx="1159497" cy="970960"/>
        </a:xfrm>
        <a:prstGeom xmlns:a="http://schemas.openxmlformats.org/drawingml/2006/main" prst="curvedConnector3">
          <a:avLst/>
        </a:prstGeom>
        <a:ln xmlns:a="http://schemas.openxmlformats.org/drawingml/2006/main">
          <a:tailEnd type="triangle"/>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0.71396</cdr:x>
      <cdr:y>0.56541</cdr:y>
    </cdr:from>
    <cdr:to>
      <cdr:x>0.82732</cdr:x>
      <cdr:y>0.82172</cdr:y>
    </cdr:to>
    <cdr:cxnSp macro="">
      <cdr:nvCxnSpPr>
        <cdr:cNvPr id="18" name="Connector: Curved 17">
          <a:extLst xmlns:a="http://schemas.openxmlformats.org/drawingml/2006/main">
            <a:ext uri="{FF2B5EF4-FFF2-40B4-BE49-F238E27FC236}">
              <a16:creationId xmlns:a16="http://schemas.microsoft.com/office/drawing/2014/main" id="{6BCCE713-D1E8-0394-F8F8-5C1B67ADD4B5}"/>
            </a:ext>
          </a:extLst>
        </cdr:cNvPr>
        <cdr:cNvCxnSpPr/>
      </cdr:nvCxnSpPr>
      <cdr:spPr>
        <a:xfrm xmlns:a="http://schemas.openxmlformats.org/drawingml/2006/main">
          <a:off x="8704557" y="2401780"/>
          <a:ext cx="1382123" cy="1088789"/>
        </a:xfrm>
        <a:prstGeom xmlns:a="http://schemas.openxmlformats.org/drawingml/2006/main" prst="curvedConnector3">
          <a:avLst/>
        </a:prstGeom>
        <a:ln xmlns:a="http://schemas.openxmlformats.org/drawingml/2006/main">
          <a:tailEnd type="triangle"/>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0.11959</cdr:x>
      <cdr:y>0.19369</cdr:y>
    </cdr:from>
    <cdr:to>
      <cdr:x>0.30515</cdr:x>
      <cdr:y>0.34848</cdr:y>
    </cdr:to>
    <cdr:sp macro="" textlink="">
      <cdr:nvSpPr>
        <cdr:cNvPr id="26" name="TextBox 25">
          <a:extLst xmlns:a="http://schemas.openxmlformats.org/drawingml/2006/main">
            <a:ext uri="{FF2B5EF4-FFF2-40B4-BE49-F238E27FC236}">
              <a16:creationId xmlns:a16="http://schemas.microsoft.com/office/drawing/2014/main" id="{32AA0B65-F9CD-A705-643F-DDBF2AACE8E5}"/>
            </a:ext>
          </a:extLst>
        </cdr:cNvPr>
        <cdr:cNvSpPr txBox="1"/>
      </cdr:nvSpPr>
      <cdr:spPr>
        <a:xfrm xmlns:a="http://schemas.openxmlformats.org/drawingml/2006/main">
          <a:off x="729007" y="822767"/>
          <a:ext cx="1131216" cy="657526"/>
        </a:xfrm>
        <a:prstGeom xmlns:a="http://schemas.openxmlformats.org/drawingml/2006/main" prst="rect">
          <a:avLst/>
        </a:prstGeom>
        <a:noFill xmlns:a="http://schemas.openxmlformats.org/drawingml/2006/main"/>
        <a:ln xmlns:a="http://schemas.openxmlformats.org/drawingml/2006/main" w="12700">
          <a:solidFill>
            <a:schemeClr val="tx1"/>
          </a:solidFill>
        </a:ln>
      </cdr:spPr>
      <cdr:txBody>
        <a:bodyPr xmlns:a="http://schemas.openxmlformats.org/drawingml/2006/main" vertOverflow="clip" wrap="square" rtlCol="0" anchor="ctr" anchorCtr="0">
          <a:noAutofit/>
        </a:bodyPr>
        <a:lstStyle xmlns:a="http://schemas.openxmlformats.org/drawingml/2006/main"/>
        <a:p xmlns:a="http://schemas.openxmlformats.org/drawingml/2006/main">
          <a:pPr algn="ctr"/>
          <a:r>
            <a:rPr lang="en-US" sz="1000" kern="1200" dirty="0">
              <a:solidFill>
                <a:schemeClr val="tx2"/>
              </a:solidFill>
            </a:rPr>
            <a:t>Moderate tariffs and limited confidence shocks</a:t>
          </a:r>
        </a:p>
      </cdr:txBody>
    </cdr:sp>
  </cdr:relSizeAnchor>
  <cdr:relSizeAnchor xmlns:cdr="http://schemas.openxmlformats.org/drawingml/2006/chartDrawing">
    <cdr:from>
      <cdr:x>0.30825</cdr:x>
      <cdr:y>0.34521</cdr:y>
    </cdr:from>
    <cdr:to>
      <cdr:x>0.5</cdr:x>
      <cdr:y>0.5</cdr:y>
    </cdr:to>
    <cdr:sp macro="" textlink="">
      <cdr:nvSpPr>
        <cdr:cNvPr id="2" name="TextBox 1">
          <a:extLst xmlns:a="http://schemas.openxmlformats.org/drawingml/2006/main">
            <a:ext uri="{FF2B5EF4-FFF2-40B4-BE49-F238E27FC236}">
              <a16:creationId xmlns:a16="http://schemas.microsoft.com/office/drawing/2014/main" id="{0D7A3075-69C3-C40D-AACC-1907565BE7A3}"/>
            </a:ext>
          </a:extLst>
        </cdr:cNvPr>
        <cdr:cNvSpPr txBox="1"/>
      </cdr:nvSpPr>
      <cdr:spPr>
        <a:xfrm xmlns:a="http://schemas.openxmlformats.org/drawingml/2006/main">
          <a:off x="1879076" y="1466402"/>
          <a:ext cx="1168924" cy="657526"/>
        </a:xfrm>
        <a:prstGeom xmlns:a="http://schemas.openxmlformats.org/drawingml/2006/main" prst="rect">
          <a:avLst/>
        </a:prstGeom>
        <a:noFill xmlns:a="http://schemas.openxmlformats.org/drawingml/2006/main"/>
        <a:ln xmlns:a="http://schemas.openxmlformats.org/drawingml/2006/main" w="12700">
          <a:solidFill>
            <a:schemeClr val="tx1"/>
          </a:solidFill>
        </a:ln>
      </cdr:spPr>
      <cdr:txBody>
        <a:bodyPr xmlns:a="http://schemas.openxmlformats.org/drawingml/2006/main" wrap="square" rtlCol="0" anchor="ctr"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00" kern="1200" dirty="0">
              <a:solidFill>
                <a:schemeClr val="tx2"/>
              </a:solidFill>
            </a:rPr>
            <a:t>Moderate tariffs and sizeable confidence shocks</a:t>
          </a:r>
        </a:p>
      </cdr:txBody>
    </cdr:sp>
  </cdr:relSizeAnchor>
  <cdr:relSizeAnchor xmlns:cdr="http://schemas.openxmlformats.org/drawingml/2006/chartDrawing">
    <cdr:from>
      <cdr:x>0.40258</cdr:x>
      <cdr:y>0.51917</cdr:y>
    </cdr:from>
    <cdr:to>
      <cdr:x>0.61392</cdr:x>
      <cdr:y>0.68857</cdr:y>
    </cdr:to>
    <cdr:sp macro="" textlink="">
      <cdr:nvSpPr>
        <cdr:cNvPr id="8" name="TextBox 1">
          <a:extLst xmlns:a="http://schemas.openxmlformats.org/drawingml/2006/main">
            <a:ext uri="{FF2B5EF4-FFF2-40B4-BE49-F238E27FC236}">
              <a16:creationId xmlns:a16="http://schemas.microsoft.com/office/drawing/2014/main" id="{F066A702-3881-B93D-DB3E-DCAB8E996E82}"/>
            </a:ext>
          </a:extLst>
        </cdr:cNvPr>
        <cdr:cNvSpPr txBox="1"/>
      </cdr:nvSpPr>
      <cdr:spPr>
        <a:xfrm xmlns:a="http://schemas.openxmlformats.org/drawingml/2006/main">
          <a:off x="2454111" y="2205360"/>
          <a:ext cx="1288345" cy="719587"/>
        </a:xfrm>
        <a:prstGeom xmlns:a="http://schemas.openxmlformats.org/drawingml/2006/main" prst="rect">
          <a:avLst/>
        </a:prstGeom>
        <a:noFill xmlns:a="http://schemas.openxmlformats.org/drawingml/2006/main"/>
        <a:ln xmlns:a="http://schemas.openxmlformats.org/drawingml/2006/main" w="12700">
          <a:solidFill>
            <a:schemeClr val="tx1"/>
          </a:solidFill>
        </a:ln>
      </cdr:spPr>
      <cdr:txBody>
        <a:bodyPr xmlns:a="http://schemas.openxmlformats.org/drawingml/2006/main" wrap="square" rtlCol="0" anchor="ctr"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00" kern="1200" dirty="0">
              <a:solidFill>
                <a:schemeClr val="tx2"/>
              </a:solidFill>
            </a:rPr>
            <a:t>Large tariffs and confidence shocks, some financial amplification</a:t>
          </a:r>
        </a:p>
      </cdr:txBody>
    </cdr:sp>
  </cdr:relSizeAnchor>
  <cdr:relSizeAnchor xmlns:cdr="http://schemas.openxmlformats.org/drawingml/2006/chartDrawing">
    <cdr:from>
      <cdr:x>0.53557</cdr:x>
      <cdr:y>0.70411</cdr:y>
    </cdr:from>
    <cdr:to>
      <cdr:x>0.76731</cdr:x>
      <cdr:y>0.85279</cdr:y>
    </cdr:to>
    <cdr:sp macro="" textlink="">
      <cdr:nvSpPr>
        <cdr:cNvPr id="10" name="TextBox 1">
          <a:extLst xmlns:a="http://schemas.openxmlformats.org/drawingml/2006/main">
            <a:ext uri="{FF2B5EF4-FFF2-40B4-BE49-F238E27FC236}">
              <a16:creationId xmlns:a16="http://schemas.microsoft.com/office/drawing/2014/main" id="{30C0262C-8981-60E8-9F25-C7C74AD59B69}"/>
            </a:ext>
          </a:extLst>
        </cdr:cNvPr>
        <cdr:cNvSpPr txBox="1"/>
      </cdr:nvSpPr>
      <cdr:spPr>
        <a:xfrm xmlns:a="http://schemas.openxmlformats.org/drawingml/2006/main">
          <a:off x="3264817" y="2990959"/>
          <a:ext cx="1412706" cy="631585"/>
        </a:xfrm>
        <a:prstGeom xmlns:a="http://schemas.openxmlformats.org/drawingml/2006/main" prst="rect">
          <a:avLst/>
        </a:prstGeom>
        <a:noFill xmlns:a="http://schemas.openxmlformats.org/drawingml/2006/main"/>
        <a:ln xmlns:a="http://schemas.openxmlformats.org/drawingml/2006/main" w="12700">
          <a:solidFill>
            <a:schemeClr val="tx1"/>
          </a:solidFill>
        </a:ln>
      </cdr:spPr>
      <cdr:txBody>
        <a:bodyPr xmlns:a="http://schemas.openxmlformats.org/drawingml/2006/main" wrap="square" rtlCol="0" anchor="ctr"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00" kern="1200" dirty="0">
              <a:solidFill>
                <a:schemeClr val="tx2"/>
              </a:solidFill>
            </a:rPr>
            <a:t>Large tariffs, severe confidence and financial shocks</a:t>
          </a:r>
        </a:p>
      </cdr:txBody>
    </cdr:sp>
  </cdr:relSizeAnchor>
</c:userShapes>
</file>

<file path=ppt/drawings/drawing3.xml><?xml version="1.0" encoding="utf-8"?>
<c:userShapes xmlns:c="http://schemas.openxmlformats.org/drawingml/2006/chart">
  <cdr:relSizeAnchor xmlns:cdr="http://schemas.openxmlformats.org/drawingml/2006/chartDrawing">
    <cdr:from>
      <cdr:x>0.48821</cdr:x>
      <cdr:y>0</cdr:y>
    </cdr:from>
    <cdr:to>
      <cdr:x>0.64399</cdr:x>
      <cdr:y>0.12804</cdr:y>
    </cdr:to>
    <cdr:sp macro="" textlink="">
      <cdr:nvSpPr>
        <cdr:cNvPr id="2" name="TextBox 1">
          <a:extLst xmlns:a="http://schemas.openxmlformats.org/drawingml/2006/main">
            <a:ext uri="{FF2B5EF4-FFF2-40B4-BE49-F238E27FC236}">
              <a16:creationId xmlns:a16="http://schemas.microsoft.com/office/drawing/2014/main" id="{FB10A8F6-1491-75EE-5DC6-BBE3CBE3B7CA}"/>
            </a:ext>
          </a:extLst>
        </cdr:cNvPr>
        <cdr:cNvSpPr txBox="1"/>
      </cdr:nvSpPr>
      <cdr:spPr>
        <a:xfrm xmlns:a="http://schemas.openxmlformats.org/drawingml/2006/main">
          <a:off x="5465517" y="-1793875"/>
          <a:ext cx="1743959" cy="499620"/>
        </a:xfrm>
        <a:prstGeom xmlns:a="http://schemas.openxmlformats.org/drawingml/2006/main" prst="rect">
          <a:avLst/>
        </a:prstGeom>
        <a:noFill xmlns:a="http://schemas.openxmlformats.org/drawingml/2006/main"/>
        <a:ln xmlns:a="http://schemas.openxmlformats.org/drawingml/2006/main" w="9525">
          <a:solidFill>
            <a:schemeClr val="tx1"/>
          </a:solidFill>
        </a:ln>
      </cdr:spPr>
      <cdr:txBody>
        <a:bodyPr xmlns:a="http://schemas.openxmlformats.org/drawingml/2006/main" vertOverflow="clip" wrap="square" rtlCol="0" anchor="ctr" anchorCtr="0">
          <a:noAutofit/>
        </a:bodyPr>
        <a:lstStyle xmlns:a="http://schemas.openxmlformats.org/drawingml/2006/main"/>
        <a:p xmlns:a="http://schemas.openxmlformats.org/drawingml/2006/main">
          <a:pPr algn="ctr"/>
          <a:r>
            <a:rPr lang="en-US" sz="1700" kern="1200" dirty="0">
              <a:solidFill>
                <a:schemeClr val="tx1"/>
              </a:solidFill>
            </a:rPr>
            <a:t>Total=334 </a:t>
          </a:r>
          <a:r>
            <a:rPr lang="en-US" sz="1800" dirty="0">
              <a:solidFill>
                <a:schemeClr val="tx1"/>
              </a:solidFill>
            </a:rPr>
            <a:t>€ </a:t>
          </a:r>
          <a:r>
            <a:rPr lang="en-US" sz="1800" dirty="0" err="1">
              <a:solidFill>
                <a:schemeClr val="tx1"/>
              </a:solidFill>
            </a:rPr>
            <a:t>bil</a:t>
          </a:r>
          <a:endParaRPr lang="en-US" sz="1700" kern="1200" dirty="0">
            <a:solidFill>
              <a:schemeClr val="tx1"/>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panose="020B0604020202020204" pitchFamily="34" charset="0"/>
              </a:defRPr>
            </a:lvl1pPr>
          </a:lstStyle>
          <a:p>
            <a:fld id="{3891E26E-0E36-49EB-90A4-D5D30DFDC33F}" type="datetimeFigureOut">
              <a:rPr lang="en-US" smtClean="0"/>
              <a:pPr/>
              <a:t>4/8/2025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9130F3C3-E647-45E9-A6FE-BE2A30537994}" type="slidenum">
              <a:rPr lang="en-US" smtClean="0"/>
              <a:pPr/>
              <a:t>‹#›</a:t>
            </a:fld>
            <a:endParaRPr lang="en-US" dirty="0"/>
          </a:p>
        </p:txBody>
      </p:sp>
    </p:spTree>
    <p:extLst>
      <p:ext uri="{BB962C8B-B14F-4D97-AF65-F5344CB8AC3E}">
        <p14:creationId xmlns:p14="http://schemas.microsoft.com/office/powerpoint/2010/main" val="2216652249"/>
      </p:ext>
    </p:extLst>
  </p:cSld>
  <p:clrMap bg1="lt1" tx1="dk1" bg2="lt2" tx2="dk2" accent1="accent1" accent2="accent2" accent3="accent3" accent4="accent4" accent5="accent5" accent6="accent6" hlink="hlink" folHlink="folHlink"/>
  <p:notesStyle>
    <a:lvl1pPr marL="0" algn="l" defTabSz="609539" rtl="0" eaLnBrk="1" latinLnBrk="0" hangingPunct="1">
      <a:defRPr sz="800" b="0" i="0" kern="1200">
        <a:solidFill>
          <a:schemeClr val="tx1"/>
        </a:solidFill>
        <a:latin typeface="Arial" panose="020B0604020202020204" pitchFamily="34" charset="0"/>
        <a:ea typeface="+mn-ea"/>
        <a:cs typeface="+mn-cs"/>
      </a:defRPr>
    </a:lvl1pPr>
    <a:lvl2pPr marL="304770" algn="l" defTabSz="609539" rtl="0" eaLnBrk="1" latinLnBrk="0" hangingPunct="1">
      <a:defRPr sz="800" b="0" i="0" kern="1200">
        <a:solidFill>
          <a:schemeClr val="tx1"/>
        </a:solidFill>
        <a:latin typeface="Arial" panose="020B0604020202020204" pitchFamily="34" charset="0"/>
        <a:ea typeface="+mn-ea"/>
        <a:cs typeface="+mn-cs"/>
      </a:defRPr>
    </a:lvl2pPr>
    <a:lvl3pPr marL="609539" algn="l" defTabSz="609539" rtl="0" eaLnBrk="1" latinLnBrk="0" hangingPunct="1">
      <a:defRPr sz="800" b="0" i="0" kern="1200">
        <a:solidFill>
          <a:schemeClr val="tx1"/>
        </a:solidFill>
        <a:latin typeface="Arial" panose="020B0604020202020204" pitchFamily="34" charset="0"/>
        <a:ea typeface="+mn-ea"/>
        <a:cs typeface="+mn-cs"/>
      </a:defRPr>
    </a:lvl3pPr>
    <a:lvl4pPr marL="914309" algn="l" defTabSz="609539" rtl="0" eaLnBrk="1" latinLnBrk="0" hangingPunct="1">
      <a:defRPr sz="800" b="0" i="0" kern="1200">
        <a:solidFill>
          <a:schemeClr val="tx1"/>
        </a:solidFill>
        <a:latin typeface="Arial" panose="020B0604020202020204" pitchFamily="34" charset="0"/>
        <a:ea typeface="+mn-ea"/>
        <a:cs typeface="+mn-cs"/>
      </a:defRPr>
    </a:lvl4pPr>
    <a:lvl5pPr marL="1219078" algn="l" defTabSz="609539" rtl="0" eaLnBrk="1" latinLnBrk="0" hangingPunct="1">
      <a:defRPr sz="800" b="0" i="0" kern="1200">
        <a:solidFill>
          <a:schemeClr val="tx1"/>
        </a:solidFill>
        <a:latin typeface="Arial" panose="020B0604020202020204" pitchFamily="34" charset="0"/>
        <a:ea typeface="+mn-ea"/>
        <a:cs typeface="+mn-cs"/>
      </a:defRPr>
    </a:lvl5pPr>
    <a:lvl6pPr marL="1523848" algn="l" defTabSz="609539" rtl="0" eaLnBrk="1" latinLnBrk="0" hangingPunct="1">
      <a:defRPr sz="800" kern="1200">
        <a:solidFill>
          <a:schemeClr val="tx1"/>
        </a:solidFill>
        <a:latin typeface="+mn-lt"/>
        <a:ea typeface="+mn-ea"/>
        <a:cs typeface="+mn-cs"/>
      </a:defRPr>
    </a:lvl6pPr>
    <a:lvl7pPr marL="1828617" algn="l" defTabSz="609539" rtl="0" eaLnBrk="1" latinLnBrk="0" hangingPunct="1">
      <a:defRPr sz="800" kern="1200">
        <a:solidFill>
          <a:schemeClr val="tx1"/>
        </a:solidFill>
        <a:latin typeface="+mn-lt"/>
        <a:ea typeface="+mn-ea"/>
        <a:cs typeface="+mn-cs"/>
      </a:defRPr>
    </a:lvl7pPr>
    <a:lvl8pPr marL="2133387" algn="l" defTabSz="609539" rtl="0" eaLnBrk="1" latinLnBrk="0" hangingPunct="1">
      <a:defRPr sz="800" kern="1200">
        <a:solidFill>
          <a:schemeClr val="tx1"/>
        </a:solidFill>
        <a:latin typeface="+mn-lt"/>
        <a:ea typeface="+mn-ea"/>
        <a:cs typeface="+mn-cs"/>
      </a:defRPr>
    </a:lvl8pPr>
    <a:lvl9pPr marL="2438156" algn="l" defTabSz="609539" rtl="0" eaLnBrk="1" latinLnBrk="0" hangingPunct="1">
      <a:defRPr sz="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67A4C1-8169-432B-B00F-9A0FDFBC713B}"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1922" name="Rectangle 2"/>
          <p:cNvSpPr>
            <a:spLocks noGrp="1" noRot="1" noChangeAspect="1" noChangeArrowheads="1" noTextEdit="1"/>
          </p:cNvSpPr>
          <p:nvPr>
            <p:ph type="sldImg"/>
          </p:nvPr>
        </p:nvSpPr>
        <p:spPr>
          <a:xfrm>
            <a:off x="685800" y="1143000"/>
            <a:ext cx="5486400" cy="3086100"/>
          </a:xfrm>
          <a:ln/>
        </p:spPr>
      </p:sp>
      <p:sp>
        <p:nvSpPr>
          <p:cNvPr id="8192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5396438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67A4C1-8169-432B-B00F-9A0FDFBC713B}"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1922" name="Rectangle 2"/>
          <p:cNvSpPr>
            <a:spLocks noGrp="1" noRot="1" noChangeAspect="1" noChangeArrowheads="1" noTextEdit="1"/>
          </p:cNvSpPr>
          <p:nvPr>
            <p:ph type="sldImg"/>
          </p:nvPr>
        </p:nvSpPr>
        <p:spPr>
          <a:xfrm>
            <a:off x="685800" y="1143000"/>
            <a:ext cx="5486400" cy="3086100"/>
          </a:xfrm>
          <a:ln/>
        </p:spPr>
      </p:sp>
      <p:sp>
        <p:nvSpPr>
          <p:cNvPr id="8192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1754710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EBD845-F019-0DA9-FF61-DB8C3F0C3CF6}"/>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EC557FEA-B10C-ADEB-3AFA-BA2C6B67947B}"/>
              </a:ext>
            </a:extLst>
          </p:cNvPr>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67A4C1-8169-432B-B00F-9A0FDFBC713B}"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1922" name="Rectangle 2">
            <a:extLst>
              <a:ext uri="{FF2B5EF4-FFF2-40B4-BE49-F238E27FC236}">
                <a16:creationId xmlns:a16="http://schemas.microsoft.com/office/drawing/2014/main" id="{31BB46E1-9F0A-2366-C7BF-B86CAD1A7955}"/>
              </a:ext>
            </a:extLst>
          </p:cNvPr>
          <p:cNvSpPr>
            <a:spLocks noGrp="1" noRot="1" noChangeAspect="1" noChangeArrowheads="1" noTextEdit="1"/>
          </p:cNvSpPr>
          <p:nvPr>
            <p:ph type="sldImg"/>
          </p:nvPr>
        </p:nvSpPr>
        <p:spPr>
          <a:xfrm>
            <a:off x="685800" y="1143000"/>
            <a:ext cx="5486400" cy="3086100"/>
          </a:xfrm>
          <a:ln/>
        </p:spPr>
      </p:sp>
      <p:sp>
        <p:nvSpPr>
          <p:cNvPr id="81923" name="Rectangle 3">
            <a:extLst>
              <a:ext uri="{FF2B5EF4-FFF2-40B4-BE49-F238E27FC236}">
                <a16:creationId xmlns:a16="http://schemas.microsoft.com/office/drawing/2014/main" id="{339B4848-63B4-966D-9535-019AAA7DC580}"/>
              </a:ext>
            </a:extLst>
          </p:cNvPr>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1615972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33A287-C917-6202-F78A-5FE954BAC019}"/>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54FFD148-594C-8905-E977-99E32768BFDF}"/>
              </a:ext>
            </a:extLst>
          </p:cNvPr>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69D3DE-7E88-4894-B5D6-B5327189460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8066" name="Rectangle 2">
            <a:extLst>
              <a:ext uri="{FF2B5EF4-FFF2-40B4-BE49-F238E27FC236}">
                <a16:creationId xmlns:a16="http://schemas.microsoft.com/office/drawing/2014/main" id="{F9A2056C-D411-52AD-836E-A578A7A2414C}"/>
              </a:ext>
            </a:extLst>
          </p:cNvPr>
          <p:cNvSpPr>
            <a:spLocks noGrp="1" noRot="1" noChangeAspect="1" noChangeArrowheads="1" noTextEdit="1"/>
          </p:cNvSpPr>
          <p:nvPr>
            <p:ph type="sldImg"/>
          </p:nvPr>
        </p:nvSpPr>
        <p:spPr>
          <a:xfrm>
            <a:off x="685800" y="1143000"/>
            <a:ext cx="5486400" cy="3086100"/>
          </a:xfrm>
          <a:ln/>
        </p:spPr>
      </p:sp>
      <p:sp>
        <p:nvSpPr>
          <p:cNvPr id="88067" name="Rectangle 3">
            <a:extLst>
              <a:ext uri="{FF2B5EF4-FFF2-40B4-BE49-F238E27FC236}">
                <a16:creationId xmlns:a16="http://schemas.microsoft.com/office/drawing/2014/main" id="{18C1BC27-5C3D-86B3-42D0-780E07CC1BDF}"/>
              </a:ext>
            </a:extLst>
          </p:cNvPr>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7943950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0694CF-6ADE-EAF4-BD76-1938D62846DA}"/>
            </a:ext>
          </a:extLst>
        </p:cNvPr>
        <p:cNvGrpSpPr/>
        <p:nvPr/>
      </p:nvGrpSpPr>
      <p:grpSpPr>
        <a:xfrm>
          <a:off x="0" y="0"/>
          <a:ext cx="0" cy="0"/>
          <a:chOff x="0" y="0"/>
          <a:chExt cx="0" cy="0"/>
        </a:xfrm>
      </p:grpSpPr>
      <p:sp>
        <p:nvSpPr>
          <p:cNvPr id="88066" name="Rectangle 2">
            <a:extLst>
              <a:ext uri="{FF2B5EF4-FFF2-40B4-BE49-F238E27FC236}">
                <a16:creationId xmlns:a16="http://schemas.microsoft.com/office/drawing/2014/main" id="{84825010-604C-DFC0-D7CF-1C5FE27EC721}"/>
              </a:ext>
            </a:extLst>
          </p:cNvPr>
          <p:cNvSpPr>
            <a:spLocks noGrp="1" noRot="1" noChangeAspect="1" noChangeArrowheads="1" noTextEdit="1"/>
          </p:cNvSpPr>
          <p:nvPr>
            <p:ph type="sldImg"/>
          </p:nvPr>
        </p:nvSpPr>
        <p:spPr>
          <a:xfrm>
            <a:off x="685800" y="1143000"/>
            <a:ext cx="5486400" cy="3086100"/>
          </a:xfrm>
          <a:ln/>
        </p:spPr>
      </p:sp>
      <p:sp>
        <p:nvSpPr>
          <p:cNvPr id="88067" name="Rectangle 3">
            <a:extLst>
              <a:ext uri="{FF2B5EF4-FFF2-40B4-BE49-F238E27FC236}">
                <a16:creationId xmlns:a16="http://schemas.microsoft.com/office/drawing/2014/main" id="{E70B8BED-F543-21AB-20E9-CA0941DF4341}"/>
              </a:ext>
            </a:extLst>
          </p:cNvPr>
          <p:cNvSpPr>
            <a:spLocks noGrp="1" noChangeArrowheads="1"/>
          </p:cNvSpPr>
          <p:nvPr>
            <p:ph type="body" idx="1"/>
          </p:nvPr>
        </p:nvSpPr>
        <p:spPr/>
        <p:txBody>
          <a:bodyPr/>
          <a:lstStyle/>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1"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Belgium</a:t>
            </a:r>
            <a:endPar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endParaRP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13.77%</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err="1">
                <a:ln>
                  <a:noFill/>
                </a:ln>
                <a:solidFill>
                  <a:prstClr val="black"/>
                </a:solidFill>
                <a:effectLst/>
                <a:uLnTx/>
                <a:uFillTx/>
                <a:latin typeface="GT America Regular" pitchFamily="2" charset="0"/>
                <a:ea typeface="GT America Regular" pitchFamily="2" charset="0"/>
                <a:cs typeface="GT America Regular" pitchFamily="2" charset="0"/>
              </a:rPr>
              <a:t>Vlaams</a:t>
            </a: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 </a:t>
            </a:r>
            <a:r>
              <a:rPr kumimoji="0" lang="en-US" sz="900" b="0" i="0" u="none" strike="noStrike" kern="100" cap="none" spc="0" normalizeH="0" baseline="0" noProof="0" dirty="0" err="1">
                <a:ln>
                  <a:noFill/>
                </a:ln>
                <a:solidFill>
                  <a:prstClr val="black"/>
                </a:solidFill>
                <a:effectLst/>
                <a:uLnTx/>
                <a:uFillTx/>
                <a:latin typeface="GT America Regular" pitchFamily="2" charset="0"/>
                <a:ea typeface="GT America Regular" pitchFamily="2" charset="0"/>
                <a:cs typeface="GT America Regular" pitchFamily="2" charset="0"/>
              </a:rPr>
              <a:t>Belang</a:t>
            </a:r>
            <a:endPar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endParaRP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27-Oct-24</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Flemish nationalist, </a:t>
            </a:r>
            <a:r>
              <a:rPr kumimoji="0" lang="en-US" sz="900" b="0" i="0" u="none" strike="noStrike" kern="100" cap="none" spc="0" normalizeH="0" baseline="0" noProof="0" dirty="0" err="1">
                <a:ln>
                  <a:noFill/>
                </a:ln>
                <a:solidFill>
                  <a:prstClr val="black"/>
                </a:solidFill>
                <a:effectLst/>
                <a:uLnTx/>
                <a:uFillTx/>
                <a:latin typeface="GT America Regular" pitchFamily="2" charset="0"/>
                <a:ea typeface="GT America Regular" pitchFamily="2" charset="0"/>
                <a:cs typeface="GT America Regular" pitchFamily="2" charset="0"/>
              </a:rPr>
              <a:t>eurosceptic</a:t>
            </a: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 far-right</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1"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Bulgaria</a:t>
            </a:r>
            <a:endPar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endParaRP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12.92%</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Revival</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9-Jun-24</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Far-right, ultranationalist, Russia-friendly</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1"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Czechia</a:t>
            </a:r>
            <a:endPar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endParaRP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9.56%</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Freedom and Direct Democracy (SPD)</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9-Oct-21</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Next parliamentary election in 2025. </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1"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Denmark</a:t>
            </a:r>
            <a:endPar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endParaRP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2.63%</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Danish People's Party</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1-Nov-22</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1"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Germany</a:t>
            </a:r>
            <a:endPar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endParaRP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10.40%</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Alternative for Germany (</a:t>
            </a:r>
            <a:r>
              <a:rPr kumimoji="0" lang="en-US" sz="900" b="0" i="0" u="none" strike="noStrike" kern="100" cap="none" spc="0" normalizeH="0" baseline="0" noProof="0" dirty="0" err="1">
                <a:ln>
                  <a:noFill/>
                </a:ln>
                <a:solidFill>
                  <a:prstClr val="black"/>
                </a:solidFill>
                <a:effectLst/>
                <a:uLnTx/>
                <a:uFillTx/>
                <a:latin typeface="GT America Regular" pitchFamily="2" charset="0"/>
                <a:ea typeface="GT America Regular" pitchFamily="2" charset="0"/>
                <a:cs typeface="GT America Regular" pitchFamily="2" charset="0"/>
              </a:rPr>
              <a:t>AfD</a:t>
            </a: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26-Sep-21</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Results from federal election in 2021, next one in 2025. However, state elections have been held in Germany since, with big wins for </a:t>
            </a:r>
            <a:r>
              <a:rPr kumimoji="0" lang="en-US" sz="900" b="0" i="0" u="none" strike="noStrike" kern="100" cap="none" spc="0" normalizeH="0" baseline="0" noProof="0" dirty="0" err="1">
                <a:ln>
                  <a:noFill/>
                </a:ln>
                <a:solidFill>
                  <a:prstClr val="black"/>
                </a:solidFill>
                <a:effectLst/>
                <a:uLnTx/>
                <a:uFillTx/>
                <a:latin typeface="GT America Regular" pitchFamily="2" charset="0"/>
                <a:ea typeface="GT America Regular" pitchFamily="2" charset="0"/>
                <a:cs typeface="GT America Regular" pitchFamily="2" charset="0"/>
              </a:rPr>
              <a:t>AfD</a:t>
            </a: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 in Brandenburg (29.2%), Thuringia (32.8% - coming first), and Saxony (30.6%).</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1"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Estonia</a:t>
            </a:r>
            <a:endPar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endParaRP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17.76%</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Conservative People's Party</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5-Mar-23</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Anti-immigration, Euroscepticism</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1"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Greece</a:t>
            </a:r>
            <a:endPar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endParaRP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12.81%</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Spartans (4.68%), Greek Solution (4.44%), Niki (Victory) (3.69%)</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25-Jun-23</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Three far-right parties in parliament, replacing Golden Dawn</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1"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Spain</a:t>
            </a:r>
            <a:endPar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endParaRP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12.40%</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Vox</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23-Jul-23</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1"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France</a:t>
            </a:r>
            <a:endPar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endParaRP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33.21%</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National Rally (RN)</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30-Jun-24</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First-round results, legislative election in 2024</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1"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Croatia</a:t>
            </a:r>
            <a:endPar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endParaRP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9.56%</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Homeland</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17-Apr-24</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1"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Italy</a:t>
            </a:r>
            <a:endPar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endParaRP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25.99%</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Brothers of Italy</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25-Sep-22</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In coalition, the share rises to roughly 44%</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1"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Latvia</a:t>
            </a:r>
            <a:endPar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endParaRP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9.40%</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National Alliance</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1-Oct-22</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1"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Lithuania</a:t>
            </a:r>
            <a:endPar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endParaRP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21.72%</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Dawn of Nemunas (14.97%), EAPL-CFA (3.88%), National Alliance (2.87%)</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27-Oct-24</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1"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Hungary</a:t>
            </a:r>
            <a:endPar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endParaRP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58.23%</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err="1">
                <a:ln>
                  <a:noFill/>
                </a:ln>
                <a:solidFill>
                  <a:prstClr val="black"/>
                </a:solidFill>
                <a:effectLst/>
                <a:uLnTx/>
                <a:uFillTx/>
                <a:latin typeface="GT America Regular" pitchFamily="2" charset="0"/>
                <a:ea typeface="GT America Regular" pitchFamily="2" charset="0"/>
                <a:cs typeface="GT America Regular" pitchFamily="2" charset="0"/>
              </a:rPr>
              <a:t>Fidesz</a:t>
            </a: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 (52.52), Our Homeland (5.71%)</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3-Apr-22</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1"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Netherlands</a:t>
            </a:r>
            <a:endPar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endParaRP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25.72%</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PVV (23.49%), </a:t>
            </a:r>
            <a:r>
              <a:rPr kumimoji="0" lang="en-US" sz="900" b="0" i="0" u="none" strike="noStrike" kern="100" cap="none" spc="0" normalizeH="0" baseline="0" noProof="0" dirty="0" err="1">
                <a:ln>
                  <a:noFill/>
                </a:ln>
                <a:solidFill>
                  <a:prstClr val="black"/>
                </a:solidFill>
                <a:effectLst/>
                <a:uLnTx/>
                <a:uFillTx/>
                <a:latin typeface="GT America Regular" pitchFamily="2" charset="0"/>
                <a:ea typeface="GT America Regular" pitchFamily="2" charset="0"/>
                <a:cs typeface="GT America Regular" pitchFamily="2" charset="0"/>
              </a:rPr>
              <a:t>FvD</a:t>
            </a: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 (2.23%)</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22-Nov-23</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General election; PVV is Geert Wilders</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1"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Austria</a:t>
            </a:r>
            <a:endPar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endParaRP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28.80%</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Freedom Party of Austria (FPO)</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29-Sep-24</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Best result in party history</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1"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Poland</a:t>
            </a:r>
            <a:endPar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endParaRP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42.60%</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Law and Justice (PiS, 35.4%), Confederation (alliance, 7.2%)</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15-Oct-23</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The Confederation alliance is made up of RN/NN, RN is ultranationalist, far-right</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1"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Portugal</a:t>
            </a:r>
            <a:endPar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endParaRP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18.10%</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err="1">
                <a:ln>
                  <a:noFill/>
                </a:ln>
                <a:solidFill>
                  <a:prstClr val="black"/>
                </a:solidFill>
                <a:effectLst/>
                <a:uLnTx/>
                <a:uFillTx/>
                <a:latin typeface="GT America Regular" pitchFamily="2" charset="0"/>
                <a:ea typeface="GT America Regular" pitchFamily="2" charset="0"/>
                <a:cs typeface="GT America Regular" pitchFamily="2" charset="0"/>
              </a:rPr>
              <a:t>Chega</a:t>
            </a: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 </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10-Mar-24</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Surge for </a:t>
            </a:r>
            <a:r>
              <a:rPr kumimoji="0" lang="en-US" sz="900" b="0" i="0" u="none" strike="noStrike" kern="100" cap="none" spc="0" normalizeH="0" baseline="0" noProof="0" dirty="0" err="1">
                <a:ln>
                  <a:noFill/>
                </a:ln>
                <a:solidFill>
                  <a:prstClr val="black"/>
                </a:solidFill>
                <a:effectLst/>
                <a:uLnTx/>
                <a:uFillTx/>
                <a:latin typeface="GT America Regular" pitchFamily="2" charset="0"/>
                <a:ea typeface="GT America Regular" pitchFamily="2" charset="0"/>
                <a:cs typeface="GT America Regular" pitchFamily="2" charset="0"/>
              </a:rPr>
              <a:t>Chega</a:t>
            </a: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 quadrupling its previous seat count</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1"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Romania</a:t>
            </a:r>
            <a:endPar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endParaRP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9.08%</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AUR</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6-Dec-20</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Next parliamentary election on 1 December 2024. </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1"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Slovenia</a:t>
            </a:r>
            <a:endPar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endParaRP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1.49%</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Slovenian National Party</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24-Apr-22</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Extra-parliamentary party</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1"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Slovakia</a:t>
            </a:r>
            <a:endPar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endParaRP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5.60%</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Slovak National Party (SNS)</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30-Sep-23</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err="1">
                <a:ln>
                  <a:noFill/>
                </a:ln>
                <a:solidFill>
                  <a:prstClr val="black"/>
                </a:solidFill>
                <a:effectLst/>
                <a:uLnTx/>
                <a:uFillTx/>
                <a:latin typeface="GT America Regular" pitchFamily="2" charset="0"/>
                <a:ea typeface="GT America Regular" pitchFamily="2" charset="0"/>
                <a:cs typeface="GT America Regular" pitchFamily="2" charset="0"/>
              </a:rPr>
              <a:t>Neo-nazi</a:t>
            </a: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 'Our Slovakia' dropped out of parliament in 2023. SNS is closest to far-right</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1"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Finland</a:t>
            </a:r>
            <a:endPar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endParaRP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20.10%</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Finns Party</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2-Apr-23</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Extra-parliamentary far-right parties include: Power Belongs to the People and Freedom Alliance</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1"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Sweden</a:t>
            </a:r>
            <a:endPar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endParaRP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20.50%</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Sweden Democrats (SD)</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11-Sep-22</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the Sweden Democrats became the second-largest party in the </a:t>
            </a:r>
            <a:r>
              <a:rPr kumimoji="0" lang="en-US" sz="900" b="0" i="0" u="none" strike="noStrike" kern="100" cap="none" spc="0" normalizeH="0" baseline="0" noProof="0" dirty="0" err="1">
                <a:ln>
                  <a:noFill/>
                </a:ln>
                <a:solidFill>
                  <a:prstClr val="black"/>
                </a:solidFill>
                <a:effectLst/>
                <a:uLnTx/>
                <a:uFillTx/>
                <a:latin typeface="GT America Regular" pitchFamily="2" charset="0"/>
                <a:ea typeface="GT America Regular" pitchFamily="2" charset="0"/>
                <a:cs typeface="GT America Regular" pitchFamily="2" charset="0"/>
              </a:rPr>
              <a:t>Riksdag</a:t>
            </a: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 ideology has moderated</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1"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Norway</a:t>
            </a:r>
            <a:endPar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endParaRP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11.70%</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Progress (</a:t>
            </a:r>
            <a:r>
              <a:rPr kumimoji="0" lang="en-US" sz="900" b="0" i="0" u="none" strike="noStrike" kern="100" cap="none" spc="0" normalizeH="0" baseline="0" noProof="0" dirty="0" err="1">
                <a:ln>
                  <a:noFill/>
                </a:ln>
                <a:solidFill>
                  <a:prstClr val="black"/>
                </a:solidFill>
                <a:effectLst/>
                <a:uLnTx/>
                <a:uFillTx/>
                <a:latin typeface="GT America Regular" pitchFamily="2" charset="0"/>
                <a:ea typeface="GT America Regular" pitchFamily="2" charset="0"/>
                <a:cs typeface="GT America Regular" pitchFamily="2" charset="0"/>
              </a:rPr>
              <a:t>FrP</a:t>
            </a: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13-Sep-21</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Some call Progress far-right, but this has been disputed.</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1"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Switzerland</a:t>
            </a:r>
            <a:endPar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endParaRP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27.93%</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Swiss People's Party (UDC)</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22-Oct-23</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1"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United Kingdom</a:t>
            </a:r>
            <a:endPar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endParaRP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14.30%</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Reform UK</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4-Jul-24</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1"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Bosnia and Herzegovina</a:t>
            </a:r>
            <a:endPar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endParaRP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16.34%</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SNSD</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2-Oct-22</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1"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Montenegro</a:t>
            </a:r>
            <a:endPar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endParaRP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1.20%</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True Montenegro</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11-Jun-23</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1"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Serbia</a:t>
            </a:r>
            <a:endPar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endParaRP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4.33%</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Serbian Radical Party (1.5%), National Gathering coalition (Serbian </a:t>
            </a:r>
            <a:r>
              <a:rPr kumimoji="0" lang="en-US" sz="900" b="0" i="0" u="none" strike="noStrike" kern="100" cap="none" spc="0" normalizeH="0" baseline="0" noProof="0" dirty="0" err="1">
                <a:ln>
                  <a:noFill/>
                </a:ln>
                <a:solidFill>
                  <a:prstClr val="black"/>
                </a:solidFill>
                <a:effectLst/>
                <a:uLnTx/>
                <a:uFillTx/>
                <a:latin typeface="GT America Regular" pitchFamily="2" charset="0"/>
                <a:ea typeface="GT America Regular" pitchFamily="2" charset="0"/>
                <a:cs typeface="GT America Regular" pitchFamily="2" charset="0"/>
              </a:rPr>
              <a:t>Oathkeepers</a:t>
            </a: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 and </a:t>
            </a:r>
            <a:r>
              <a:rPr kumimoji="0" lang="en-US" sz="900" b="0" i="0" u="none" strike="noStrike" kern="100" cap="none" spc="0" normalizeH="0" baseline="0" noProof="0" dirty="0" err="1">
                <a:ln>
                  <a:noFill/>
                </a:ln>
                <a:solidFill>
                  <a:prstClr val="black"/>
                </a:solidFill>
                <a:effectLst/>
                <a:uLnTx/>
                <a:uFillTx/>
                <a:latin typeface="GT America Regular" pitchFamily="2" charset="0"/>
                <a:ea typeface="GT America Regular" pitchFamily="2" charset="0"/>
                <a:cs typeface="GT America Regular" pitchFamily="2" charset="0"/>
              </a:rPr>
              <a:t>Dveri</a:t>
            </a: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 2.83%)</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17-Dec-23</a:t>
            </a:r>
          </a:p>
          <a:p>
            <a:pPr marL="0" marR="0" lvl="0" indent="0" algn="l" defTabSz="609539" rtl="0" eaLnBrk="1" fontAlgn="auto" latinLnBrk="0" hangingPunct="1">
              <a:lnSpc>
                <a:spcPct val="115000"/>
              </a:lnSpc>
              <a:spcBef>
                <a:spcPts val="0"/>
              </a:spcBef>
              <a:spcAft>
                <a:spcPts val="80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 </a:t>
            </a:r>
          </a:p>
          <a:p>
            <a:pPr marL="0" marR="0" lvl="0" indent="0" algn="l" defTabSz="609539"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endParaRPr>
          </a:p>
          <a:p>
            <a:endParaRPr lang="en-US" sz="900" dirty="0">
              <a:latin typeface="GT America Regular" pitchFamily="2" charset="0"/>
              <a:ea typeface="GT America Regular" pitchFamily="2" charset="0"/>
              <a:cs typeface="GT America Regular" pitchFamily="2" charset="0"/>
            </a:endParaRPr>
          </a:p>
        </p:txBody>
      </p:sp>
    </p:spTree>
    <p:extLst>
      <p:ext uri="{BB962C8B-B14F-4D97-AF65-F5344CB8AC3E}">
        <p14:creationId xmlns:p14="http://schemas.microsoft.com/office/powerpoint/2010/main" val="1764767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41BDB7-D55C-0F9E-DFD6-8D7DBA21E6F8}"/>
            </a:ext>
          </a:extLst>
        </p:cNvPr>
        <p:cNvGrpSpPr/>
        <p:nvPr/>
      </p:nvGrpSpPr>
      <p:grpSpPr>
        <a:xfrm>
          <a:off x="0" y="0"/>
          <a:ext cx="0" cy="0"/>
          <a:chOff x="0" y="0"/>
          <a:chExt cx="0" cy="0"/>
        </a:xfrm>
      </p:grpSpPr>
      <p:sp>
        <p:nvSpPr>
          <p:cNvPr id="88066" name="Rectangle 2">
            <a:extLst>
              <a:ext uri="{FF2B5EF4-FFF2-40B4-BE49-F238E27FC236}">
                <a16:creationId xmlns:a16="http://schemas.microsoft.com/office/drawing/2014/main" id="{B169C6BA-88C0-B63A-984D-CF541D99F4A0}"/>
              </a:ext>
            </a:extLst>
          </p:cNvPr>
          <p:cNvSpPr>
            <a:spLocks noGrp="1" noRot="1" noChangeAspect="1" noChangeArrowheads="1" noTextEdit="1"/>
          </p:cNvSpPr>
          <p:nvPr>
            <p:ph type="sldImg"/>
          </p:nvPr>
        </p:nvSpPr>
        <p:spPr>
          <a:xfrm>
            <a:off x="685800" y="1143000"/>
            <a:ext cx="5486400" cy="3086100"/>
          </a:xfrm>
          <a:ln/>
        </p:spPr>
      </p:sp>
      <p:sp>
        <p:nvSpPr>
          <p:cNvPr id="88067" name="Rectangle 3">
            <a:extLst>
              <a:ext uri="{FF2B5EF4-FFF2-40B4-BE49-F238E27FC236}">
                <a16:creationId xmlns:a16="http://schemas.microsoft.com/office/drawing/2014/main" id="{58363233-DD36-297E-D564-6CCF35209A39}"/>
              </a:ext>
            </a:extLst>
          </p:cNvPr>
          <p:cNvSpPr>
            <a:spLocks noGrp="1" noChangeArrowheads="1"/>
          </p:cNvSpPr>
          <p:nvPr>
            <p:ph type="body" idx="1"/>
          </p:nvPr>
        </p:nvSpPr>
        <p:spPr/>
        <p:txBody>
          <a:bodyPr/>
          <a:lstStyle/>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1"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Belgium</a:t>
            </a:r>
            <a:endPar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endParaRP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13.77%</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err="1">
                <a:ln>
                  <a:noFill/>
                </a:ln>
                <a:solidFill>
                  <a:prstClr val="black"/>
                </a:solidFill>
                <a:effectLst/>
                <a:uLnTx/>
                <a:uFillTx/>
                <a:latin typeface="GT America Regular" pitchFamily="2" charset="0"/>
                <a:ea typeface="GT America Regular" pitchFamily="2" charset="0"/>
                <a:cs typeface="GT America Regular" pitchFamily="2" charset="0"/>
              </a:rPr>
              <a:t>Vlaams</a:t>
            </a: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 </a:t>
            </a:r>
            <a:r>
              <a:rPr kumimoji="0" lang="en-US" sz="900" b="0" i="0" u="none" strike="noStrike" kern="100" cap="none" spc="0" normalizeH="0" baseline="0" noProof="0" dirty="0" err="1">
                <a:ln>
                  <a:noFill/>
                </a:ln>
                <a:solidFill>
                  <a:prstClr val="black"/>
                </a:solidFill>
                <a:effectLst/>
                <a:uLnTx/>
                <a:uFillTx/>
                <a:latin typeface="GT America Regular" pitchFamily="2" charset="0"/>
                <a:ea typeface="GT America Regular" pitchFamily="2" charset="0"/>
                <a:cs typeface="GT America Regular" pitchFamily="2" charset="0"/>
              </a:rPr>
              <a:t>Belang</a:t>
            </a:r>
            <a:endPar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endParaRP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27-Oct-24</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Flemish nationalist, </a:t>
            </a:r>
            <a:r>
              <a:rPr kumimoji="0" lang="en-US" sz="900" b="0" i="0" u="none" strike="noStrike" kern="100" cap="none" spc="0" normalizeH="0" baseline="0" noProof="0" dirty="0" err="1">
                <a:ln>
                  <a:noFill/>
                </a:ln>
                <a:solidFill>
                  <a:prstClr val="black"/>
                </a:solidFill>
                <a:effectLst/>
                <a:uLnTx/>
                <a:uFillTx/>
                <a:latin typeface="GT America Regular" pitchFamily="2" charset="0"/>
                <a:ea typeface="GT America Regular" pitchFamily="2" charset="0"/>
                <a:cs typeface="GT America Regular" pitchFamily="2" charset="0"/>
              </a:rPr>
              <a:t>eurosceptic</a:t>
            </a: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 far-right</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1"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Bulgaria</a:t>
            </a:r>
            <a:endPar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endParaRP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12.92%</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Revival</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9-Jun-24</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Far-right, ultranationalist, Russia-friendly</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1"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Czechia</a:t>
            </a:r>
            <a:endPar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endParaRP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9.56%</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Freedom and Direct Democracy (SPD)</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9-Oct-21</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Next parliamentary election in 2025. </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1"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Denmark</a:t>
            </a:r>
            <a:endPar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endParaRP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2.63%</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Danish People's Party</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1-Nov-22</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1"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Germany</a:t>
            </a:r>
            <a:endPar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endParaRP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10.40%</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Alternative for Germany (</a:t>
            </a:r>
            <a:r>
              <a:rPr kumimoji="0" lang="en-US" sz="900" b="0" i="0" u="none" strike="noStrike" kern="100" cap="none" spc="0" normalizeH="0" baseline="0" noProof="0" dirty="0" err="1">
                <a:ln>
                  <a:noFill/>
                </a:ln>
                <a:solidFill>
                  <a:prstClr val="black"/>
                </a:solidFill>
                <a:effectLst/>
                <a:uLnTx/>
                <a:uFillTx/>
                <a:latin typeface="GT America Regular" pitchFamily="2" charset="0"/>
                <a:ea typeface="GT America Regular" pitchFamily="2" charset="0"/>
                <a:cs typeface="GT America Regular" pitchFamily="2" charset="0"/>
              </a:rPr>
              <a:t>AfD</a:t>
            </a: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26-Sep-21</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Results from federal election in 2021, next one in 2025. However, state elections have been held in Germany since, with big wins for </a:t>
            </a:r>
            <a:r>
              <a:rPr kumimoji="0" lang="en-US" sz="900" b="0" i="0" u="none" strike="noStrike" kern="100" cap="none" spc="0" normalizeH="0" baseline="0" noProof="0" dirty="0" err="1">
                <a:ln>
                  <a:noFill/>
                </a:ln>
                <a:solidFill>
                  <a:prstClr val="black"/>
                </a:solidFill>
                <a:effectLst/>
                <a:uLnTx/>
                <a:uFillTx/>
                <a:latin typeface="GT America Regular" pitchFamily="2" charset="0"/>
                <a:ea typeface="GT America Regular" pitchFamily="2" charset="0"/>
                <a:cs typeface="GT America Regular" pitchFamily="2" charset="0"/>
              </a:rPr>
              <a:t>AfD</a:t>
            </a: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 in Brandenburg (29.2%), Thuringia (32.8% - coming first), and Saxony (30.6%).</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1"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Estonia</a:t>
            </a:r>
            <a:endPar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endParaRP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17.76%</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Conservative People's Party</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5-Mar-23</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Anti-immigration, Euroscepticism</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1"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Greece</a:t>
            </a:r>
            <a:endPar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endParaRP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12.81%</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Spartans (4.68%), Greek Solution (4.44%), Niki (Victory) (3.69%)</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25-Jun-23</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Three far-right parties in parliament, replacing Golden Dawn</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1"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Spain</a:t>
            </a:r>
            <a:endPar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endParaRP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12.40%</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Vox</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23-Jul-23</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1"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France</a:t>
            </a:r>
            <a:endPar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endParaRP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33.21%</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National Rally (RN)</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30-Jun-24</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First-round results, legislative election in 2024</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1"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Croatia</a:t>
            </a:r>
            <a:endPar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endParaRP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9.56%</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Homeland</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17-Apr-24</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1"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Italy</a:t>
            </a:r>
            <a:endPar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endParaRP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25.99%</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Brothers of Italy</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25-Sep-22</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In coalition, the share rises to roughly 44%</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1"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Latvia</a:t>
            </a:r>
            <a:endPar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endParaRP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9.40%</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National Alliance</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1-Oct-22</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1"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Lithuania</a:t>
            </a:r>
            <a:endPar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endParaRP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21.72%</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Dawn of Nemunas (14.97%), EAPL-CFA (3.88%), National Alliance (2.87%)</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27-Oct-24</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1"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Hungary</a:t>
            </a:r>
            <a:endPar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endParaRP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58.23%</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err="1">
                <a:ln>
                  <a:noFill/>
                </a:ln>
                <a:solidFill>
                  <a:prstClr val="black"/>
                </a:solidFill>
                <a:effectLst/>
                <a:uLnTx/>
                <a:uFillTx/>
                <a:latin typeface="GT America Regular" pitchFamily="2" charset="0"/>
                <a:ea typeface="GT America Regular" pitchFamily="2" charset="0"/>
                <a:cs typeface="GT America Regular" pitchFamily="2" charset="0"/>
              </a:rPr>
              <a:t>Fidesz</a:t>
            </a: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 (52.52), Our Homeland (5.71%)</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3-Apr-22</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1"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Netherlands</a:t>
            </a:r>
            <a:endPar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endParaRP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25.72%</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PVV (23.49%), </a:t>
            </a:r>
            <a:r>
              <a:rPr kumimoji="0" lang="en-US" sz="900" b="0" i="0" u="none" strike="noStrike" kern="100" cap="none" spc="0" normalizeH="0" baseline="0" noProof="0" dirty="0" err="1">
                <a:ln>
                  <a:noFill/>
                </a:ln>
                <a:solidFill>
                  <a:prstClr val="black"/>
                </a:solidFill>
                <a:effectLst/>
                <a:uLnTx/>
                <a:uFillTx/>
                <a:latin typeface="GT America Regular" pitchFamily="2" charset="0"/>
                <a:ea typeface="GT America Regular" pitchFamily="2" charset="0"/>
                <a:cs typeface="GT America Regular" pitchFamily="2" charset="0"/>
              </a:rPr>
              <a:t>FvD</a:t>
            </a: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 (2.23%)</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22-Nov-23</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General election; PVV is Geert Wilders</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1"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Austria</a:t>
            </a:r>
            <a:endPar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endParaRP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28.80%</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Freedom Party of Austria (FPO)</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29-Sep-24</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Best result in party history</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1"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Poland</a:t>
            </a:r>
            <a:endPar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endParaRP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42.60%</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Law and Justice (PiS, 35.4%), Confederation (alliance, 7.2%)</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15-Oct-23</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The Confederation alliance is made up of RN/NN, RN is ultranationalist, far-right</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1"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Portugal</a:t>
            </a:r>
            <a:endPar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endParaRP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18.10%</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err="1">
                <a:ln>
                  <a:noFill/>
                </a:ln>
                <a:solidFill>
                  <a:prstClr val="black"/>
                </a:solidFill>
                <a:effectLst/>
                <a:uLnTx/>
                <a:uFillTx/>
                <a:latin typeface="GT America Regular" pitchFamily="2" charset="0"/>
                <a:ea typeface="GT America Regular" pitchFamily="2" charset="0"/>
                <a:cs typeface="GT America Regular" pitchFamily="2" charset="0"/>
              </a:rPr>
              <a:t>Chega</a:t>
            </a: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 </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10-Mar-24</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Surge for </a:t>
            </a:r>
            <a:r>
              <a:rPr kumimoji="0" lang="en-US" sz="900" b="0" i="0" u="none" strike="noStrike" kern="100" cap="none" spc="0" normalizeH="0" baseline="0" noProof="0" dirty="0" err="1">
                <a:ln>
                  <a:noFill/>
                </a:ln>
                <a:solidFill>
                  <a:prstClr val="black"/>
                </a:solidFill>
                <a:effectLst/>
                <a:uLnTx/>
                <a:uFillTx/>
                <a:latin typeface="GT America Regular" pitchFamily="2" charset="0"/>
                <a:ea typeface="GT America Regular" pitchFamily="2" charset="0"/>
                <a:cs typeface="GT America Regular" pitchFamily="2" charset="0"/>
              </a:rPr>
              <a:t>Chega</a:t>
            </a: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 quadrupling its previous seat count</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1"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Romania</a:t>
            </a:r>
            <a:endPar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endParaRP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9.08%</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AUR</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6-Dec-20</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Next parliamentary election on 1 December 2024. </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1"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Slovenia</a:t>
            </a:r>
            <a:endPar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endParaRP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1.49%</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Slovenian National Party</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24-Apr-22</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Extra-parliamentary party</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1"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Slovakia</a:t>
            </a:r>
            <a:endPar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endParaRP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5.60%</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Slovak National Party (SNS)</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30-Sep-23</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err="1">
                <a:ln>
                  <a:noFill/>
                </a:ln>
                <a:solidFill>
                  <a:prstClr val="black"/>
                </a:solidFill>
                <a:effectLst/>
                <a:uLnTx/>
                <a:uFillTx/>
                <a:latin typeface="GT America Regular" pitchFamily="2" charset="0"/>
                <a:ea typeface="GT America Regular" pitchFamily="2" charset="0"/>
                <a:cs typeface="GT America Regular" pitchFamily="2" charset="0"/>
              </a:rPr>
              <a:t>Neo-nazi</a:t>
            </a: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 'Our Slovakia' dropped out of parliament in 2023. SNS is closest to far-right</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1"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Finland</a:t>
            </a:r>
            <a:endPar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endParaRP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20.10%</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Finns Party</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2-Apr-23</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Extra-parliamentary far-right parties include: Power Belongs to the People and Freedom Alliance</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1"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Sweden</a:t>
            </a:r>
            <a:endPar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endParaRP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20.50%</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Sweden Democrats (SD)</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11-Sep-22</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the Sweden Democrats became the second-largest party in the </a:t>
            </a:r>
            <a:r>
              <a:rPr kumimoji="0" lang="en-US" sz="900" b="0" i="0" u="none" strike="noStrike" kern="100" cap="none" spc="0" normalizeH="0" baseline="0" noProof="0" dirty="0" err="1">
                <a:ln>
                  <a:noFill/>
                </a:ln>
                <a:solidFill>
                  <a:prstClr val="black"/>
                </a:solidFill>
                <a:effectLst/>
                <a:uLnTx/>
                <a:uFillTx/>
                <a:latin typeface="GT America Regular" pitchFamily="2" charset="0"/>
                <a:ea typeface="GT America Regular" pitchFamily="2" charset="0"/>
                <a:cs typeface="GT America Regular" pitchFamily="2" charset="0"/>
              </a:rPr>
              <a:t>Riksdag</a:t>
            </a: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 ideology has moderated</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1"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Norway</a:t>
            </a:r>
            <a:endPar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endParaRP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11.70%</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Progress (</a:t>
            </a:r>
            <a:r>
              <a:rPr kumimoji="0" lang="en-US" sz="900" b="0" i="0" u="none" strike="noStrike" kern="100" cap="none" spc="0" normalizeH="0" baseline="0" noProof="0" dirty="0" err="1">
                <a:ln>
                  <a:noFill/>
                </a:ln>
                <a:solidFill>
                  <a:prstClr val="black"/>
                </a:solidFill>
                <a:effectLst/>
                <a:uLnTx/>
                <a:uFillTx/>
                <a:latin typeface="GT America Regular" pitchFamily="2" charset="0"/>
                <a:ea typeface="GT America Regular" pitchFamily="2" charset="0"/>
                <a:cs typeface="GT America Regular" pitchFamily="2" charset="0"/>
              </a:rPr>
              <a:t>FrP</a:t>
            </a: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13-Sep-21</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Some call Progress far-right, but this has been disputed.</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1"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Switzerland</a:t>
            </a:r>
            <a:endPar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endParaRP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27.93%</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Swiss People's Party (UDC)</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22-Oct-23</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1"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United Kingdom</a:t>
            </a:r>
            <a:endPar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endParaRP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14.30%</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Reform UK</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4-Jul-24</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1"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Bosnia and Herzegovina</a:t>
            </a:r>
            <a:endPar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endParaRP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16.34%</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SNSD</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2-Oct-22</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1"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Montenegro</a:t>
            </a:r>
            <a:endPar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endParaRP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1.20%</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True Montenegro</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11-Jun-23</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1"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Serbia</a:t>
            </a:r>
            <a:endPar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endParaRP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4.33%</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Serbian Radical Party (1.5%), National Gathering coalition (Serbian </a:t>
            </a:r>
            <a:r>
              <a:rPr kumimoji="0" lang="en-US" sz="900" b="0" i="0" u="none" strike="noStrike" kern="100" cap="none" spc="0" normalizeH="0" baseline="0" noProof="0" dirty="0" err="1">
                <a:ln>
                  <a:noFill/>
                </a:ln>
                <a:solidFill>
                  <a:prstClr val="black"/>
                </a:solidFill>
                <a:effectLst/>
                <a:uLnTx/>
                <a:uFillTx/>
                <a:latin typeface="GT America Regular" pitchFamily="2" charset="0"/>
                <a:ea typeface="GT America Regular" pitchFamily="2" charset="0"/>
                <a:cs typeface="GT America Regular" pitchFamily="2" charset="0"/>
              </a:rPr>
              <a:t>Oathkeepers</a:t>
            </a: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 and </a:t>
            </a:r>
            <a:r>
              <a:rPr kumimoji="0" lang="en-US" sz="900" b="0" i="0" u="none" strike="noStrike" kern="100" cap="none" spc="0" normalizeH="0" baseline="0" noProof="0" dirty="0" err="1">
                <a:ln>
                  <a:noFill/>
                </a:ln>
                <a:solidFill>
                  <a:prstClr val="black"/>
                </a:solidFill>
                <a:effectLst/>
                <a:uLnTx/>
                <a:uFillTx/>
                <a:latin typeface="GT America Regular" pitchFamily="2" charset="0"/>
                <a:ea typeface="GT America Regular" pitchFamily="2" charset="0"/>
                <a:cs typeface="GT America Regular" pitchFamily="2" charset="0"/>
              </a:rPr>
              <a:t>Dveri</a:t>
            </a: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 2.83%)</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17-Dec-23</a:t>
            </a:r>
          </a:p>
          <a:p>
            <a:pPr marL="0" marR="0" lvl="0" indent="0" algn="l" defTabSz="609539" rtl="0" eaLnBrk="1" fontAlgn="auto" latinLnBrk="0" hangingPunct="1">
              <a:lnSpc>
                <a:spcPct val="115000"/>
              </a:lnSpc>
              <a:spcBef>
                <a:spcPts val="0"/>
              </a:spcBef>
              <a:spcAft>
                <a:spcPts val="80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 </a:t>
            </a:r>
          </a:p>
          <a:p>
            <a:pPr marL="0" marR="0" lvl="0" indent="0" algn="l" defTabSz="609539"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endParaRPr>
          </a:p>
          <a:p>
            <a:endParaRPr lang="en-US" sz="900" dirty="0">
              <a:latin typeface="GT America Regular" pitchFamily="2" charset="0"/>
              <a:ea typeface="GT America Regular" pitchFamily="2" charset="0"/>
              <a:cs typeface="GT America Regular" pitchFamily="2" charset="0"/>
            </a:endParaRPr>
          </a:p>
        </p:txBody>
      </p:sp>
    </p:spTree>
    <p:extLst>
      <p:ext uri="{BB962C8B-B14F-4D97-AF65-F5344CB8AC3E}">
        <p14:creationId xmlns:p14="http://schemas.microsoft.com/office/powerpoint/2010/main" val="17651758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FF0495-6DA0-4CD5-A13A-547941923FCD}"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2162" name="Rectangle 2"/>
          <p:cNvSpPr>
            <a:spLocks noGrp="1" noRot="1" noChangeAspect="1" noChangeArrowheads="1" noTextEdit="1"/>
          </p:cNvSpPr>
          <p:nvPr>
            <p:ph type="sldImg"/>
          </p:nvPr>
        </p:nvSpPr>
        <p:spPr>
          <a:xfrm>
            <a:off x="685800" y="1143000"/>
            <a:ext cx="5486400" cy="3086100"/>
          </a:xfrm>
          <a:ln/>
        </p:spPr>
      </p:sp>
      <p:sp>
        <p:nvSpPr>
          <p:cNvPr id="9216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169352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E746F4-1B6E-C6CD-664B-AC20CBCC88CE}"/>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8A3C36C2-D1C4-07A4-E05C-F6BF353B5014}"/>
              </a:ext>
            </a:extLst>
          </p:cNvPr>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A3F508-7D1F-43D7-9195-3A8C7C6CDD9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3234" name="Rectangle 2">
            <a:extLst>
              <a:ext uri="{FF2B5EF4-FFF2-40B4-BE49-F238E27FC236}">
                <a16:creationId xmlns:a16="http://schemas.microsoft.com/office/drawing/2014/main" id="{545E0352-7304-2F71-0B27-6D1865F78B09}"/>
              </a:ext>
            </a:extLst>
          </p:cNvPr>
          <p:cNvSpPr>
            <a:spLocks noGrp="1" noRot="1" noChangeAspect="1" noChangeArrowheads="1" noTextEdit="1"/>
          </p:cNvSpPr>
          <p:nvPr>
            <p:ph type="sldImg"/>
          </p:nvPr>
        </p:nvSpPr>
        <p:spPr>
          <a:xfrm>
            <a:off x="685800" y="1143000"/>
            <a:ext cx="5486400" cy="3086100"/>
          </a:xfrm>
          <a:ln/>
        </p:spPr>
      </p:sp>
      <p:sp>
        <p:nvSpPr>
          <p:cNvPr id="223235" name="Rectangle 3">
            <a:extLst>
              <a:ext uri="{FF2B5EF4-FFF2-40B4-BE49-F238E27FC236}">
                <a16:creationId xmlns:a16="http://schemas.microsoft.com/office/drawing/2014/main" id="{8A4A8965-2BF2-2CCB-9581-6982A46F74F4}"/>
              </a:ext>
            </a:extLst>
          </p:cNvPr>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544533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42EED2-62BD-430A-A642-53DD50B31E0D}"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0114" name="Rectangle 2"/>
          <p:cNvSpPr>
            <a:spLocks noGrp="1" noRot="1" noChangeAspect="1" noChangeArrowheads="1" noTextEdit="1"/>
          </p:cNvSpPr>
          <p:nvPr>
            <p:ph type="sldImg"/>
          </p:nvPr>
        </p:nvSpPr>
        <p:spPr>
          <a:xfrm>
            <a:off x="685800" y="1143000"/>
            <a:ext cx="5486400" cy="3086100"/>
          </a:xfrm>
          <a:ln/>
        </p:spPr>
      </p:sp>
      <p:sp>
        <p:nvSpPr>
          <p:cNvPr id="9011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2403542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69D3DE-7E88-4894-B5D6-B5327189460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8066" name="Rectangle 2"/>
          <p:cNvSpPr>
            <a:spLocks noGrp="1" noRot="1" noChangeAspect="1" noChangeArrowheads="1" noTextEdit="1"/>
          </p:cNvSpPr>
          <p:nvPr>
            <p:ph type="sldImg"/>
          </p:nvPr>
        </p:nvSpPr>
        <p:spPr>
          <a:xfrm>
            <a:off x="685800" y="1143000"/>
            <a:ext cx="5486400" cy="3086100"/>
          </a:xfrm>
          <a:ln/>
        </p:spPr>
      </p:sp>
      <p:sp>
        <p:nvSpPr>
          <p:cNvPr id="8806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4773942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xfrm>
            <a:off x="685800" y="1143000"/>
            <a:ext cx="5486400" cy="3086100"/>
          </a:xfrm>
          <a:ln/>
        </p:spPr>
      </p:sp>
      <p:sp>
        <p:nvSpPr>
          <p:cNvPr id="88067" name="Rectangle 3"/>
          <p:cNvSpPr>
            <a:spLocks noGrp="1" noChangeArrowheads="1"/>
          </p:cNvSpPr>
          <p:nvPr>
            <p:ph type="body" idx="1"/>
          </p:nvPr>
        </p:nvSpPr>
        <p:spPr/>
        <p:txBody>
          <a:bodyPr/>
          <a:lstStyle/>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1"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Belgium</a:t>
            </a:r>
            <a:endPar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endParaRP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13.77%</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err="1">
                <a:ln>
                  <a:noFill/>
                </a:ln>
                <a:solidFill>
                  <a:prstClr val="black"/>
                </a:solidFill>
                <a:effectLst/>
                <a:uLnTx/>
                <a:uFillTx/>
                <a:latin typeface="GT America Regular" pitchFamily="2" charset="0"/>
                <a:ea typeface="GT America Regular" pitchFamily="2" charset="0"/>
                <a:cs typeface="GT America Regular" pitchFamily="2" charset="0"/>
              </a:rPr>
              <a:t>Vlaams</a:t>
            </a: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 </a:t>
            </a:r>
            <a:r>
              <a:rPr kumimoji="0" lang="en-US" sz="900" b="0" i="0" u="none" strike="noStrike" kern="100" cap="none" spc="0" normalizeH="0" baseline="0" noProof="0" dirty="0" err="1">
                <a:ln>
                  <a:noFill/>
                </a:ln>
                <a:solidFill>
                  <a:prstClr val="black"/>
                </a:solidFill>
                <a:effectLst/>
                <a:uLnTx/>
                <a:uFillTx/>
                <a:latin typeface="GT America Regular" pitchFamily="2" charset="0"/>
                <a:ea typeface="GT America Regular" pitchFamily="2" charset="0"/>
                <a:cs typeface="GT America Regular" pitchFamily="2" charset="0"/>
              </a:rPr>
              <a:t>Belang</a:t>
            </a:r>
            <a:endPar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endParaRP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27-Oct-24</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Flemish nationalist, </a:t>
            </a:r>
            <a:r>
              <a:rPr kumimoji="0" lang="en-US" sz="900" b="0" i="0" u="none" strike="noStrike" kern="100" cap="none" spc="0" normalizeH="0" baseline="0" noProof="0" dirty="0" err="1">
                <a:ln>
                  <a:noFill/>
                </a:ln>
                <a:solidFill>
                  <a:prstClr val="black"/>
                </a:solidFill>
                <a:effectLst/>
                <a:uLnTx/>
                <a:uFillTx/>
                <a:latin typeface="GT America Regular" pitchFamily="2" charset="0"/>
                <a:ea typeface="GT America Regular" pitchFamily="2" charset="0"/>
                <a:cs typeface="GT America Regular" pitchFamily="2" charset="0"/>
              </a:rPr>
              <a:t>eurosceptic</a:t>
            </a: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 far-right</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1"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Bulgaria</a:t>
            </a:r>
            <a:endPar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endParaRP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12.92%</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Revival</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9-Jun-24</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Far-right, ultranationalist, Russia-friendly</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1"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Czechia</a:t>
            </a:r>
            <a:endPar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endParaRP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9.56%</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Freedom and Direct Democracy (SPD)</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9-Oct-21</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Next parliamentary election in 2025. </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1"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Denmark</a:t>
            </a:r>
            <a:endPar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endParaRP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2.63%</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Danish People's Party</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1-Nov-22</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1"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Germany</a:t>
            </a:r>
            <a:endPar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endParaRP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10.40%</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Alternative for Germany (</a:t>
            </a:r>
            <a:r>
              <a:rPr kumimoji="0" lang="en-US" sz="900" b="0" i="0" u="none" strike="noStrike" kern="100" cap="none" spc="0" normalizeH="0" baseline="0" noProof="0" dirty="0" err="1">
                <a:ln>
                  <a:noFill/>
                </a:ln>
                <a:solidFill>
                  <a:prstClr val="black"/>
                </a:solidFill>
                <a:effectLst/>
                <a:uLnTx/>
                <a:uFillTx/>
                <a:latin typeface="GT America Regular" pitchFamily="2" charset="0"/>
                <a:ea typeface="GT America Regular" pitchFamily="2" charset="0"/>
                <a:cs typeface="GT America Regular" pitchFamily="2" charset="0"/>
              </a:rPr>
              <a:t>AfD</a:t>
            </a: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26-Sep-21</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Results from federal election in 2021, next one in 2025. However, state elections have been held in Germany since, with big wins for </a:t>
            </a:r>
            <a:r>
              <a:rPr kumimoji="0" lang="en-US" sz="900" b="0" i="0" u="none" strike="noStrike" kern="100" cap="none" spc="0" normalizeH="0" baseline="0" noProof="0" dirty="0" err="1">
                <a:ln>
                  <a:noFill/>
                </a:ln>
                <a:solidFill>
                  <a:prstClr val="black"/>
                </a:solidFill>
                <a:effectLst/>
                <a:uLnTx/>
                <a:uFillTx/>
                <a:latin typeface="GT America Regular" pitchFamily="2" charset="0"/>
                <a:ea typeface="GT America Regular" pitchFamily="2" charset="0"/>
                <a:cs typeface="GT America Regular" pitchFamily="2" charset="0"/>
              </a:rPr>
              <a:t>AfD</a:t>
            </a: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 in Brandenburg (29.2%), Thuringia (32.8% - coming first), and Saxony (30.6%).</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1"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Estonia</a:t>
            </a:r>
            <a:endPar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endParaRP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17.76%</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Conservative People's Party</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5-Mar-23</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Anti-immigration, Euroscepticism</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1"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Greece</a:t>
            </a:r>
            <a:endPar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endParaRP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12.81%</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Spartans (4.68%), Greek Solution (4.44%), Niki (Victory) (3.69%)</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25-Jun-23</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Three far-right parties in parliament, replacing Golden Dawn</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1"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Spain</a:t>
            </a:r>
            <a:endPar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endParaRP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12.40%</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Vox</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23-Jul-23</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1"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France</a:t>
            </a:r>
            <a:endPar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endParaRP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33.21%</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National Rally (RN)</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30-Jun-24</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First-round results, legislative election in 2024</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1"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Croatia</a:t>
            </a:r>
            <a:endPar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endParaRP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9.56%</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Homeland</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17-Apr-24</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1"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Italy</a:t>
            </a:r>
            <a:endPar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endParaRP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25.99%</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Brothers of Italy</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25-Sep-22</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In coalition, the share rises to roughly 44%</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1"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Latvia</a:t>
            </a:r>
            <a:endPar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endParaRP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9.40%</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National Alliance</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1-Oct-22</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1"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Lithuania</a:t>
            </a:r>
            <a:endPar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endParaRP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21.72%</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Dawn of Nemunas (14.97%), EAPL-CFA (3.88%), National Alliance (2.87%)</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27-Oct-24</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1"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Hungary</a:t>
            </a:r>
            <a:endPar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endParaRP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58.23%</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err="1">
                <a:ln>
                  <a:noFill/>
                </a:ln>
                <a:solidFill>
                  <a:prstClr val="black"/>
                </a:solidFill>
                <a:effectLst/>
                <a:uLnTx/>
                <a:uFillTx/>
                <a:latin typeface="GT America Regular" pitchFamily="2" charset="0"/>
                <a:ea typeface="GT America Regular" pitchFamily="2" charset="0"/>
                <a:cs typeface="GT America Regular" pitchFamily="2" charset="0"/>
              </a:rPr>
              <a:t>Fidesz</a:t>
            </a: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 (52.52), Our Homeland (5.71%)</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3-Apr-22</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1"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Netherlands</a:t>
            </a:r>
            <a:endPar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endParaRP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25.72%</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PVV (23.49%), </a:t>
            </a:r>
            <a:r>
              <a:rPr kumimoji="0" lang="en-US" sz="900" b="0" i="0" u="none" strike="noStrike" kern="100" cap="none" spc="0" normalizeH="0" baseline="0" noProof="0" dirty="0" err="1">
                <a:ln>
                  <a:noFill/>
                </a:ln>
                <a:solidFill>
                  <a:prstClr val="black"/>
                </a:solidFill>
                <a:effectLst/>
                <a:uLnTx/>
                <a:uFillTx/>
                <a:latin typeface="GT America Regular" pitchFamily="2" charset="0"/>
                <a:ea typeface="GT America Regular" pitchFamily="2" charset="0"/>
                <a:cs typeface="GT America Regular" pitchFamily="2" charset="0"/>
              </a:rPr>
              <a:t>FvD</a:t>
            </a: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 (2.23%)</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22-Nov-23</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General election; PVV is Geert Wilders</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1"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Austria</a:t>
            </a:r>
            <a:endPar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endParaRP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28.80%</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Freedom Party of Austria (FPO)</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29-Sep-24</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Best result in party history</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1"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Poland</a:t>
            </a:r>
            <a:endPar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endParaRP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42.60%</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Law and Justice (PiS, 35.4%), Confederation (alliance, 7.2%)</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15-Oct-23</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The Confederation alliance is made up of RN/NN, RN is ultranationalist, far-right</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1"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Portugal</a:t>
            </a:r>
            <a:endPar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endParaRP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18.10%</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err="1">
                <a:ln>
                  <a:noFill/>
                </a:ln>
                <a:solidFill>
                  <a:prstClr val="black"/>
                </a:solidFill>
                <a:effectLst/>
                <a:uLnTx/>
                <a:uFillTx/>
                <a:latin typeface="GT America Regular" pitchFamily="2" charset="0"/>
                <a:ea typeface="GT America Regular" pitchFamily="2" charset="0"/>
                <a:cs typeface="GT America Regular" pitchFamily="2" charset="0"/>
              </a:rPr>
              <a:t>Chega</a:t>
            </a: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 </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10-Mar-24</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Surge for </a:t>
            </a:r>
            <a:r>
              <a:rPr kumimoji="0" lang="en-US" sz="900" b="0" i="0" u="none" strike="noStrike" kern="100" cap="none" spc="0" normalizeH="0" baseline="0" noProof="0" dirty="0" err="1">
                <a:ln>
                  <a:noFill/>
                </a:ln>
                <a:solidFill>
                  <a:prstClr val="black"/>
                </a:solidFill>
                <a:effectLst/>
                <a:uLnTx/>
                <a:uFillTx/>
                <a:latin typeface="GT America Regular" pitchFamily="2" charset="0"/>
                <a:ea typeface="GT America Regular" pitchFamily="2" charset="0"/>
                <a:cs typeface="GT America Regular" pitchFamily="2" charset="0"/>
              </a:rPr>
              <a:t>Chega</a:t>
            </a: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 quadrupling its previous seat count</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1"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Romania</a:t>
            </a:r>
            <a:endPar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endParaRP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9.08%</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AUR</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6-Dec-20</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Next parliamentary election on 1 December 2024. </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1"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Slovenia</a:t>
            </a:r>
            <a:endPar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endParaRP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1.49%</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Slovenian National Party</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24-Apr-22</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Extra-parliamentary party</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1"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Slovakia</a:t>
            </a:r>
            <a:endPar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endParaRP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5.60%</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Slovak National Party (SNS)</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30-Sep-23</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err="1">
                <a:ln>
                  <a:noFill/>
                </a:ln>
                <a:solidFill>
                  <a:prstClr val="black"/>
                </a:solidFill>
                <a:effectLst/>
                <a:uLnTx/>
                <a:uFillTx/>
                <a:latin typeface="GT America Regular" pitchFamily="2" charset="0"/>
                <a:ea typeface="GT America Regular" pitchFamily="2" charset="0"/>
                <a:cs typeface="GT America Regular" pitchFamily="2" charset="0"/>
              </a:rPr>
              <a:t>Neo-nazi</a:t>
            </a: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 'Our Slovakia' dropped out of parliament in 2023. SNS is closest to far-right</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1"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Finland</a:t>
            </a:r>
            <a:endPar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endParaRP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20.10%</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Finns Party</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2-Apr-23</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Extra-parliamentary far-right parties include: Power Belongs to the People and Freedom Alliance</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1"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Sweden</a:t>
            </a:r>
            <a:endPar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endParaRP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20.50%</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Sweden Democrats (SD)</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11-Sep-22</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the Sweden Democrats became the second-largest party in the </a:t>
            </a:r>
            <a:r>
              <a:rPr kumimoji="0" lang="en-US" sz="900" b="0" i="0" u="none" strike="noStrike" kern="100" cap="none" spc="0" normalizeH="0" baseline="0" noProof="0" dirty="0" err="1">
                <a:ln>
                  <a:noFill/>
                </a:ln>
                <a:solidFill>
                  <a:prstClr val="black"/>
                </a:solidFill>
                <a:effectLst/>
                <a:uLnTx/>
                <a:uFillTx/>
                <a:latin typeface="GT America Regular" pitchFamily="2" charset="0"/>
                <a:ea typeface="GT America Regular" pitchFamily="2" charset="0"/>
                <a:cs typeface="GT America Regular" pitchFamily="2" charset="0"/>
              </a:rPr>
              <a:t>Riksdag</a:t>
            </a: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 ideology has moderated</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1"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Norway</a:t>
            </a:r>
            <a:endPar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endParaRP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11.70%</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Progress (</a:t>
            </a:r>
            <a:r>
              <a:rPr kumimoji="0" lang="en-US" sz="900" b="0" i="0" u="none" strike="noStrike" kern="100" cap="none" spc="0" normalizeH="0" baseline="0" noProof="0" dirty="0" err="1">
                <a:ln>
                  <a:noFill/>
                </a:ln>
                <a:solidFill>
                  <a:prstClr val="black"/>
                </a:solidFill>
                <a:effectLst/>
                <a:uLnTx/>
                <a:uFillTx/>
                <a:latin typeface="GT America Regular" pitchFamily="2" charset="0"/>
                <a:ea typeface="GT America Regular" pitchFamily="2" charset="0"/>
                <a:cs typeface="GT America Regular" pitchFamily="2" charset="0"/>
              </a:rPr>
              <a:t>FrP</a:t>
            </a: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13-Sep-21</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Some call Progress far-right, but this has been disputed.</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1"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Switzerland</a:t>
            </a:r>
            <a:endPar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endParaRP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27.93%</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Swiss People's Party (UDC)</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22-Oct-23</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1"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United Kingdom</a:t>
            </a:r>
            <a:endPar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endParaRP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14.30%</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Reform UK</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4-Jul-24</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1"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Bosnia and Herzegovina</a:t>
            </a:r>
            <a:endPar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endParaRP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16.34%</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SNSD</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2-Oct-22</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1"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Montenegro</a:t>
            </a:r>
            <a:endPar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endParaRP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1.20%</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True Montenegro</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11-Jun-23</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1"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Serbia</a:t>
            </a:r>
            <a:endPar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endParaRP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4.33%</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Serbian Radical Party (1.5%), National Gathering coalition (Serbian </a:t>
            </a:r>
            <a:r>
              <a:rPr kumimoji="0" lang="en-US" sz="900" b="0" i="0" u="none" strike="noStrike" kern="100" cap="none" spc="0" normalizeH="0" baseline="0" noProof="0" dirty="0" err="1">
                <a:ln>
                  <a:noFill/>
                </a:ln>
                <a:solidFill>
                  <a:prstClr val="black"/>
                </a:solidFill>
                <a:effectLst/>
                <a:uLnTx/>
                <a:uFillTx/>
                <a:latin typeface="GT America Regular" pitchFamily="2" charset="0"/>
                <a:ea typeface="GT America Regular" pitchFamily="2" charset="0"/>
                <a:cs typeface="GT America Regular" pitchFamily="2" charset="0"/>
              </a:rPr>
              <a:t>Oathkeepers</a:t>
            </a: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 and </a:t>
            </a:r>
            <a:r>
              <a:rPr kumimoji="0" lang="en-US" sz="900" b="0" i="0" u="none" strike="noStrike" kern="100" cap="none" spc="0" normalizeH="0" baseline="0" noProof="0" dirty="0" err="1">
                <a:ln>
                  <a:noFill/>
                </a:ln>
                <a:solidFill>
                  <a:prstClr val="black"/>
                </a:solidFill>
                <a:effectLst/>
                <a:uLnTx/>
                <a:uFillTx/>
                <a:latin typeface="GT America Regular" pitchFamily="2" charset="0"/>
                <a:ea typeface="GT America Regular" pitchFamily="2" charset="0"/>
                <a:cs typeface="GT America Regular" pitchFamily="2" charset="0"/>
              </a:rPr>
              <a:t>Dveri</a:t>
            </a: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 2.83%)</a:t>
            </a:r>
          </a:p>
          <a:p>
            <a:pPr marL="0" marR="0" lvl="0" indent="0" algn="l" defTabSz="609539" rtl="0" eaLnBrk="1" fontAlgn="auto" latinLnBrk="0" hangingPunct="1">
              <a:lnSpc>
                <a:spcPct val="115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17-Dec-23</a:t>
            </a:r>
          </a:p>
          <a:p>
            <a:pPr marL="0" marR="0" lvl="0" indent="0" algn="l" defTabSz="609539" rtl="0" eaLnBrk="1" fontAlgn="auto" latinLnBrk="0" hangingPunct="1">
              <a:lnSpc>
                <a:spcPct val="115000"/>
              </a:lnSpc>
              <a:spcBef>
                <a:spcPts val="0"/>
              </a:spcBef>
              <a:spcAft>
                <a:spcPts val="800"/>
              </a:spcAft>
              <a:buClrTx/>
              <a:buSzTx/>
              <a:buFontTx/>
              <a:buNone/>
              <a:tabLst/>
              <a:defRPr/>
            </a:pPr>
            <a:r>
              <a:rPr kumimoji="0" lang="en-US" sz="900" b="0" i="0" u="none" strike="noStrike" kern="1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rPr>
              <a:t> </a:t>
            </a:r>
          </a:p>
          <a:p>
            <a:pPr marL="0" marR="0" lvl="0" indent="0" algn="l" defTabSz="609539"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GT America Regular" pitchFamily="2" charset="0"/>
              <a:ea typeface="GT America Regular" pitchFamily="2" charset="0"/>
              <a:cs typeface="GT America Regular" pitchFamily="2" charset="0"/>
            </a:endParaRPr>
          </a:p>
          <a:p>
            <a:endParaRPr lang="en-US" sz="900" dirty="0">
              <a:latin typeface="GT America Regular" pitchFamily="2" charset="0"/>
              <a:ea typeface="GT America Regular" pitchFamily="2" charset="0"/>
              <a:cs typeface="GT America Regular" pitchFamily="2" charset="0"/>
            </a:endParaRPr>
          </a:p>
        </p:txBody>
      </p:sp>
    </p:spTree>
    <p:extLst>
      <p:ext uri="{BB962C8B-B14F-4D97-AF65-F5344CB8AC3E}">
        <p14:creationId xmlns:p14="http://schemas.microsoft.com/office/powerpoint/2010/main" val="3264801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A3F508-7D1F-43D7-9195-3A8C7C6CDD9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3234" name="Rectangle 2"/>
          <p:cNvSpPr>
            <a:spLocks noGrp="1" noRot="1" noChangeAspect="1" noChangeArrowheads="1" noTextEdit="1"/>
          </p:cNvSpPr>
          <p:nvPr>
            <p:ph type="sldImg"/>
          </p:nvPr>
        </p:nvSpPr>
        <p:spPr>
          <a:xfrm>
            <a:off x="685800" y="1143000"/>
            <a:ext cx="5486400" cy="3086100"/>
          </a:xfrm>
          <a:ln/>
        </p:spPr>
      </p:sp>
      <p:sp>
        <p:nvSpPr>
          <p:cNvPr id="22323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1277864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942E26-4B9F-A0F0-E023-FA04BCFDD022}"/>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E3AB2176-53DB-2C9E-CC74-A7A18419D0B0}"/>
              </a:ext>
            </a:extLst>
          </p:cNvPr>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67A4C1-8169-432B-B00F-9A0FDFBC713B}"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1922" name="Rectangle 2">
            <a:extLst>
              <a:ext uri="{FF2B5EF4-FFF2-40B4-BE49-F238E27FC236}">
                <a16:creationId xmlns:a16="http://schemas.microsoft.com/office/drawing/2014/main" id="{5E34EBFF-2FA0-942A-4A94-3EEEC9F8BB7A}"/>
              </a:ext>
            </a:extLst>
          </p:cNvPr>
          <p:cNvSpPr>
            <a:spLocks noGrp="1" noRot="1" noChangeAspect="1" noChangeArrowheads="1" noTextEdit="1"/>
          </p:cNvSpPr>
          <p:nvPr>
            <p:ph type="sldImg"/>
          </p:nvPr>
        </p:nvSpPr>
        <p:spPr>
          <a:xfrm>
            <a:off x="685800" y="1143000"/>
            <a:ext cx="5486400" cy="3086100"/>
          </a:xfrm>
          <a:ln/>
        </p:spPr>
      </p:sp>
      <p:sp>
        <p:nvSpPr>
          <p:cNvPr id="81923" name="Rectangle 3">
            <a:extLst>
              <a:ext uri="{FF2B5EF4-FFF2-40B4-BE49-F238E27FC236}">
                <a16:creationId xmlns:a16="http://schemas.microsoft.com/office/drawing/2014/main" id="{A4AFC9B8-4207-C7CC-89AC-C5BF4BC081A1}"/>
              </a:ext>
            </a:extLst>
          </p:cNvPr>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5570524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5297CD-DAB6-066B-04C6-F3E98F492301}"/>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16AD139D-39D7-3A9D-ED39-C696B0EAA672}"/>
              </a:ext>
            </a:extLst>
          </p:cNvPr>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FF0495-6DA0-4CD5-A13A-547941923FCD}"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2162" name="Rectangle 2">
            <a:extLst>
              <a:ext uri="{FF2B5EF4-FFF2-40B4-BE49-F238E27FC236}">
                <a16:creationId xmlns:a16="http://schemas.microsoft.com/office/drawing/2014/main" id="{970331C2-DDA3-7E12-6ACF-EC118B8B5416}"/>
              </a:ext>
            </a:extLst>
          </p:cNvPr>
          <p:cNvSpPr>
            <a:spLocks noGrp="1" noRot="1" noChangeAspect="1" noChangeArrowheads="1" noTextEdit="1"/>
          </p:cNvSpPr>
          <p:nvPr>
            <p:ph type="sldImg"/>
          </p:nvPr>
        </p:nvSpPr>
        <p:spPr>
          <a:xfrm>
            <a:off x="685800" y="1143000"/>
            <a:ext cx="5486400" cy="3086100"/>
          </a:xfrm>
          <a:ln/>
        </p:spPr>
      </p:sp>
      <p:sp>
        <p:nvSpPr>
          <p:cNvPr id="92163" name="Rectangle 3">
            <a:extLst>
              <a:ext uri="{FF2B5EF4-FFF2-40B4-BE49-F238E27FC236}">
                <a16:creationId xmlns:a16="http://schemas.microsoft.com/office/drawing/2014/main" id="{42A7ED8D-1971-E1A3-D9E0-6AFFFC841D78}"/>
              </a:ext>
            </a:extLst>
          </p:cNvPr>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43991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42EED2-62BD-430A-A642-53DD50B31E0D}"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0114" name="Rectangle 2"/>
          <p:cNvSpPr>
            <a:spLocks noGrp="1" noRot="1" noChangeAspect="1" noChangeArrowheads="1" noTextEdit="1"/>
          </p:cNvSpPr>
          <p:nvPr>
            <p:ph type="sldImg"/>
          </p:nvPr>
        </p:nvSpPr>
        <p:spPr>
          <a:xfrm>
            <a:off x="685800" y="1143000"/>
            <a:ext cx="5486400" cy="3086100"/>
          </a:xfrm>
          <a:ln/>
        </p:spPr>
      </p:sp>
      <p:sp>
        <p:nvSpPr>
          <p:cNvPr id="9011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9953263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69D3DE-7E88-4894-B5D6-B5327189460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8066" name="Rectangle 2"/>
          <p:cNvSpPr>
            <a:spLocks noGrp="1" noRot="1" noChangeAspect="1" noChangeArrowheads="1" noTextEdit="1"/>
          </p:cNvSpPr>
          <p:nvPr>
            <p:ph type="sldImg"/>
          </p:nvPr>
        </p:nvSpPr>
        <p:spPr>
          <a:xfrm>
            <a:off x="685800" y="1143000"/>
            <a:ext cx="5486400" cy="3086100"/>
          </a:xfrm>
          <a:ln/>
        </p:spPr>
      </p:sp>
      <p:sp>
        <p:nvSpPr>
          <p:cNvPr id="8806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5959831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FF0495-6DA0-4CD5-A13A-547941923FCD}"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2162" name="Rectangle 2"/>
          <p:cNvSpPr>
            <a:spLocks noGrp="1" noRot="1" noChangeAspect="1" noChangeArrowheads="1" noTextEdit="1"/>
          </p:cNvSpPr>
          <p:nvPr>
            <p:ph type="sldImg"/>
          </p:nvPr>
        </p:nvSpPr>
        <p:spPr>
          <a:xfrm>
            <a:off x="685800" y="1143000"/>
            <a:ext cx="5486400" cy="3086100"/>
          </a:xfrm>
          <a:ln/>
        </p:spPr>
      </p:sp>
      <p:sp>
        <p:nvSpPr>
          <p:cNvPr id="9216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0194773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96674C-B3C6-1AD4-A1AD-2BAB480846DE}"/>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3A990D18-15F9-82E5-D740-707185258316}"/>
              </a:ext>
            </a:extLst>
          </p:cNvPr>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69D3DE-7E88-4894-B5D6-B5327189460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8066" name="Rectangle 2">
            <a:extLst>
              <a:ext uri="{FF2B5EF4-FFF2-40B4-BE49-F238E27FC236}">
                <a16:creationId xmlns:a16="http://schemas.microsoft.com/office/drawing/2014/main" id="{974243D0-E4DD-3661-E870-4F3BF4843282}"/>
              </a:ext>
            </a:extLst>
          </p:cNvPr>
          <p:cNvSpPr>
            <a:spLocks noGrp="1" noRot="1" noChangeAspect="1" noChangeArrowheads="1" noTextEdit="1"/>
          </p:cNvSpPr>
          <p:nvPr>
            <p:ph type="sldImg"/>
          </p:nvPr>
        </p:nvSpPr>
        <p:spPr>
          <a:xfrm>
            <a:off x="685800" y="1143000"/>
            <a:ext cx="5486400" cy="3086100"/>
          </a:xfrm>
          <a:ln/>
        </p:spPr>
      </p:sp>
      <p:sp>
        <p:nvSpPr>
          <p:cNvPr id="88067" name="Rectangle 3">
            <a:extLst>
              <a:ext uri="{FF2B5EF4-FFF2-40B4-BE49-F238E27FC236}">
                <a16:creationId xmlns:a16="http://schemas.microsoft.com/office/drawing/2014/main" id="{DDFBFC43-DBD4-B632-5230-B65C887937B6}"/>
              </a:ext>
            </a:extLst>
          </p:cNvPr>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8565993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FF0495-6DA0-4CD5-A13A-547941923FCD}"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2162" name="Rectangle 2"/>
          <p:cNvSpPr>
            <a:spLocks noGrp="1" noRot="1" noChangeAspect="1" noChangeArrowheads="1" noTextEdit="1"/>
          </p:cNvSpPr>
          <p:nvPr>
            <p:ph type="sldImg"/>
          </p:nvPr>
        </p:nvSpPr>
        <p:spPr>
          <a:xfrm>
            <a:off x="685800" y="1143000"/>
            <a:ext cx="5486400" cy="3086100"/>
          </a:xfrm>
          <a:ln/>
        </p:spPr>
      </p:sp>
      <p:sp>
        <p:nvSpPr>
          <p:cNvPr id="9216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7157685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69D3DE-7E88-4894-B5D6-B5327189460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8066" name="Rectangle 2"/>
          <p:cNvSpPr>
            <a:spLocks noGrp="1" noRot="1" noChangeAspect="1" noChangeArrowheads="1" noTextEdit="1"/>
          </p:cNvSpPr>
          <p:nvPr>
            <p:ph type="sldImg"/>
          </p:nvPr>
        </p:nvSpPr>
        <p:spPr>
          <a:xfrm>
            <a:off x="685800" y="1143000"/>
            <a:ext cx="5486400" cy="3086100"/>
          </a:xfrm>
          <a:ln/>
        </p:spPr>
      </p:sp>
      <p:sp>
        <p:nvSpPr>
          <p:cNvPr id="8806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40391257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2" Type="http://schemas.openxmlformats.org/officeDocument/2006/relationships/hyperlink" Target="http://www.moodys.com/" TargetMode="External"/><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2" Type="http://schemas.openxmlformats.org/officeDocument/2006/relationships/hyperlink" Target="http://www.moodys.com/" TargetMode="External"/><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2" Type="http://schemas.openxmlformats.org/officeDocument/2006/relationships/hyperlink" Target="http://www.moodys.com/" TargetMode="External"/><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hyperlink" Target="http://www.moodys.com/" TargetMode="External"/><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Layout">
    <p:bg>
      <p:bgPr>
        <a:solidFill>
          <a:srgbClr val="0A1264"/>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7B2B4D3A-80F8-2AB3-D13D-B791F10FFA4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hidden">
          <a:xfrm>
            <a:off x="6957" y="0"/>
            <a:ext cx="12188952" cy="6858000"/>
          </a:xfrm>
          <a:prstGeom prst="rect">
            <a:avLst/>
          </a:prstGeom>
        </p:spPr>
      </p:pic>
      <p:sp>
        <p:nvSpPr>
          <p:cNvPr id="4" name="Title 1">
            <a:extLst>
              <a:ext uri="{FF2B5EF4-FFF2-40B4-BE49-F238E27FC236}">
                <a16:creationId xmlns:a16="http://schemas.microsoft.com/office/drawing/2014/main" id="{B65639E5-143A-31EA-A669-483C94FCEF9C}"/>
              </a:ext>
            </a:extLst>
          </p:cNvPr>
          <p:cNvSpPr>
            <a:spLocks noGrp="1"/>
          </p:cNvSpPr>
          <p:nvPr>
            <p:ph type="title"/>
          </p:nvPr>
        </p:nvSpPr>
        <p:spPr>
          <a:xfrm>
            <a:off x="512592" y="3552825"/>
            <a:ext cx="5441950" cy="2179638"/>
          </a:xfrm>
          <a:prstGeom prst="rect">
            <a:avLst/>
          </a:prstGeom>
        </p:spPr>
        <p:txBody>
          <a:bodyPr lIns="0" tIns="0" rIns="0" bIns="0" anchor="b"/>
          <a:lstStyle>
            <a:lvl1pPr>
              <a:defRPr baseline="0">
                <a:solidFill>
                  <a:schemeClr val="bg1"/>
                </a:solidFill>
                <a:latin typeface="Financier Display Semibold" panose="02020703070506060203" pitchFamily="18" charset="0"/>
              </a:defRPr>
            </a:lvl1pPr>
          </a:lstStyle>
          <a:p>
            <a:r>
              <a:rPr lang="en-US"/>
              <a:t>Click to edit Master title style</a:t>
            </a:r>
            <a:endParaRPr lang="en-US" dirty="0"/>
          </a:p>
        </p:txBody>
      </p:sp>
      <p:sp>
        <p:nvSpPr>
          <p:cNvPr id="5" name="Text Placeholder 11">
            <a:extLst>
              <a:ext uri="{FF2B5EF4-FFF2-40B4-BE49-F238E27FC236}">
                <a16:creationId xmlns:a16="http://schemas.microsoft.com/office/drawing/2014/main" id="{A559D87C-9A18-648C-07A9-22ABAE9727B3}"/>
              </a:ext>
            </a:extLst>
          </p:cNvPr>
          <p:cNvSpPr>
            <a:spLocks noGrp="1"/>
          </p:cNvSpPr>
          <p:nvPr>
            <p:ph type="body" sz="quarter" idx="11" hasCustomPrompt="1"/>
          </p:nvPr>
        </p:nvSpPr>
        <p:spPr>
          <a:xfrm>
            <a:off x="3367089" y="6311900"/>
            <a:ext cx="5445126" cy="269875"/>
          </a:xfrm>
          <a:prstGeom prst="rect">
            <a:avLst/>
          </a:prstGeom>
        </p:spPr>
        <p:txBody>
          <a:bodyPr lIns="0" tIns="0" rIns="0" bIns="0" anchor="b">
            <a:noAutofit/>
          </a:bodyPr>
          <a:lstStyle>
            <a:lvl1pPr marL="0" indent="0" algn="l" defTabSz="914400" rtl="0" eaLnBrk="1" latinLnBrk="0" hangingPunct="1">
              <a:buFontTx/>
              <a:buNone/>
              <a:defRPr lang="en-US" sz="2000" b="0" i="0" kern="1200" dirty="0" smtClean="0">
                <a:solidFill>
                  <a:schemeClr val="bg1"/>
                </a:solidFill>
                <a:latin typeface="+mn-lt"/>
                <a:ea typeface="GT America Regular" pitchFamily="2" charset="77"/>
                <a:cs typeface="GT America Regular" pitchFamily="2" charset="77"/>
              </a:defRPr>
            </a:lvl1pPr>
            <a:lvl2pPr>
              <a:defRPr sz="1000"/>
            </a:lvl2pPr>
            <a:lvl3pPr marL="0" indent="0">
              <a:buNone/>
              <a:defRPr sz="1000"/>
            </a:lvl3pPr>
            <a:lvl4pPr marL="0" indent="0">
              <a:defRPr sz="1000"/>
            </a:lvl4pPr>
            <a:lvl5pPr marL="0" indent="0">
              <a:buNone/>
              <a:defRPr sz="1000"/>
            </a:lvl5pPr>
            <a:lvl6pPr marL="0" indent="0">
              <a:defRPr sz="1000"/>
            </a:lvl6pPr>
            <a:lvl7pPr marL="0" indent="0">
              <a:buNone/>
              <a:defRPr sz="1000"/>
            </a:lvl7pPr>
            <a:lvl8pPr marL="0" indent="0">
              <a:defRPr sz="1000"/>
            </a:lvl8pPr>
            <a:lvl9pPr marL="0" indent="0">
              <a:buNone/>
              <a:defRPr sz="1000"/>
            </a:lvl9pPr>
          </a:lstStyle>
          <a:p>
            <a:pPr lvl="0"/>
            <a:r>
              <a:rPr lang="en-US" dirty="0"/>
              <a:t>Title, Moody’s Analytics</a:t>
            </a:r>
          </a:p>
        </p:txBody>
      </p:sp>
      <p:sp>
        <p:nvSpPr>
          <p:cNvPr id="7" name="Text Placeholder 12">
            <a:extLst>
              <a:ext uri="{FF2B5EF4-FFF2-40B4-BE49-F238E27FC236}">
                <a16:creationId xmlns:a16="http://schemas.microsoft.com/office/drawing/2014/main" id="{29F994E5-89AD-58F4-EDAF-9FDB5E0BE4B3}"/>
              </a:ext>
            </a:extLst>
          </p:cNvPr>
          <p:cNvSpPr>
            <a:spLocks noGrp="1"/>
          </p:cNvSpPr>
          <p:nvPr>
            <p:ph type="body" sz="quarter" idx="99" hasCustomPrompt="1"/>
          </p:nvPr>
        </p:nvSpPr>
        <p:spPr>
          <a:xfrm>
            <a:off x="521644" y="6311900"/>
            <a:ext cx="2619375" cy="269875"/>
          </a:xfrm>
          <a:prstGeom prst="rect">
            <a:avLst/>
          </a:prstGeom>
        </p:spPr>
        <p:txBody>
          <a:bodyPr lIns="0" tIns="0" rIns="0" bIns="0" anchor="b">
            <a:noAutofit/>
          </a:bodyPr>
          <a:lstStyle>
            <a:lvl1pPr marL="0" indent="0">
              <a:buFontTx/>
              <a:buNone/>
              <a:defRPr sz="2000" b="0">
                <a:solidFill>
                  <a:schemeClr val="bg1"/>
                </a:solidFill>
                <a:latin typeface="+mn-lt"/>
              </a:defRPr>
            </a:lvl1pPr>
            <a:lvl2pPr>
              <a:defRPr sz="1000"/>
            </a:lvl2pPr>
            <a:lvl3pPr marL="0" indent="0">
              <a:buClrTx/>
              <a:buFont typeface="GT America" charset="0"/>
              <a:buNone/>
              <a:defRPr sz="1000"/>
            </a:lvl3pPr>
            <a:lvl4pPr marL="284163" indent="-284163">
              <a:buClrTx/>
              <a:buFont typeface="GT America" charset="0"/>
              <a:buChar char="→"/>
              <a:defRPr sz="1000"/>
            </a:lvl4pPr>
            <a:lvl5pPr marL="284163" indent="-284163">
              <a:buClrTx/>
              <a:buFont typeface="GT America" charset="0"/>
              <a:buChar char="→"/>
              <a:defRPr sz="1000"/>
            </a:lvl5pPr>
            <a:lvl6pPr marL="284163" indent="-284163">
              <a:buClrTx/>
              <a:buFont typeface="GT America" charset="0"/>
              <a:buChar char="→"/>
              <a:defRPr sz="1000"/>
            </a:lvl6pPr>
            <a:lvl7pPr marL="284163" indent="-284163">
              <a:buClrTx/>
              <a:buFont typeface="GT America" charset="0"/>
              <a:buChar char="→"/>
              <a:defRPr sz="1000"/>
            </a:lvl7pPr>
            <a:lvl8pPr marL="284163" indent="-284163">
              <a:buClrTx/>
              <a:buFont typeface="GT America" charset="0"/>
              <a:buChar char="→"/>
              <a:defRPr sz="1000"/>
            </a:lvl8pPr>
            <a:lvl9pPr marL="284163" indent="-284163">
              <a:buClrTx/>
              <a:buFont typeface="GT America" charset="0"/>
              <a:buChar char="→"/>
              <a:defRPr sz="1000"/>
            </a:lvl9pPr>
          </a:lstStyle>
          <a:p>
            <a:pPr lvl="0"/>
            <a:r>
              <a:rPr lang="en-US" dirty="0"/>
              <a:t>Single presenter</a:t>
            </a:r>
          </a:p>
        </p:txBody>
      </p:sp>
      <p:sp>
        <p:nvSpPr>
          <p:cNvPr id="8" name="Text Placeholder 15">
            <a:extLst>
              <a:ext uri="{FF2B5EF4-FFF2-40B4-BE49-F238E27FC236}">
                <a16:creationId xmlns:a16="http://schemas.microsoft.com/office/drawing/2014/main" id="{45C455C1-1A06-87B2-D130-EFAB61BAA3D8}"/>
              </a:ext>
            </a:extLst>
          </p:cNvPr>
          <p:cNvSpPr>
            <a:spLocks noGrp="1"/>
          </p:cNvSpPr>
          <p:nvPr>
            <p:ph type="body" sz="quarter" idx="100" hasCustomPrompt="1"/>
          </p:nvPr>
        </p:nvSpPr>
        <p:spPr>
          <a:xfrm>
            <a:off x="518951" y="2617644"/>
            <a:ext cx="2957494" cy="281478"/>
          </a:xfrm>
          <a:prstGeom prst="rect">
            <a:avLst/>
          </a:prstGeom>
        </p:spPr>
        <p:txBody>
          <a:bodyPr lIns="0" tIns="0" rIns="0" bIns="0">
            <a:noAutofit/>
          </a:bodyPr>
          <a:lstStyle>
            <a:lvl1pPr marL="0" indent="0">
              <a:buFontTx/>
              <a:buNone/>
              <a:defRPr sz="1600">
                <a:solidFill>
                  <a:schemeClr val="bg1"/>
                </a:solidFill>
                <a:latin typeface="GT America Regular" pitchFamily="2" charset="0"/>
                <a:ea typeface="GT America Regular" pitchFamily="2" charset="0"/>
                <a:cs typeface="GT America Regular" pitchFamily="2" charset="0"/>
              </a:defRPr>
            </a:lvl1pPr>
            <a:lvl2pPr marL="285750" indent="-285750">
              <a:buClrTx/>
              <a:buFont typeface="GT America" charset="0"/>
              <a:buChar char="→"/>
              <a:defRPr sz="1000"/>
            </a:lvl2pPr>
            <a:lvl3pPr marL="0" indent="0">
              <a:buClrTx/>
              <a:buFont typeface="GT America" charset="0"/>
              <a:buNone/>
              <a:defRPr sz="1000"/>
            </a:lvl3pPr>
            <a:lvl4pPr marL="284163" indent="-284163">
              <a:buClrTx/>
              <a:buFont typeface="GT America" charset="0"/>
              <a:buChar char="→"/>
              <a:defRPr sz="1000"/>
            </a:lvl4pPr>
            <a:lvl5pPr marL="284163" indent="-284163">
              <a:buClrTx/>
              <a:buFont typeface="GT America" charset="0"/>
              <a:buChar char="→"/>
              <a:defRPr sz="1000"/>
            </a:lvl5pPr>
            <a:lvl6pPr marL="284163" indent="-284163">
              <a:buClrTx/>
              <a:buFont typeface="GT America" charset="0"/>
              <a:buChar char="→"/>
              <a:defRPr sz="1000"/>
            </a:lvl6pPr>
            <a:lvl7pPr marL="284163" indent="-284163">
              <a:buClrTx/>
              <a:buFont typeface="GT America" charset="0"/>
              <a:buChar char="→"/>
              <a:defRPr sz="1000"/>
            </a:lvl7pPr>
            <a:lvl8pPr marL="284163" indent="-284163">
              <a:buClrTx/>
              <a:buFont typeface="GT America" charset="0"/>
              <a:buChar char="→"/>
              <a:defRPr sz="1000"/>
            </a:lvl8pPr>
            <a:lvl9pPr marL="284163" indent="-284163">
              <a:buClrTx/>
              <a:buFont typeface="GT America" charset="0"/>
              <a:buChar char="→"/>
              <a:defRPr sz="1000"/>
            </a:lvl9pPr>
          </a:lstStyle>
          <a:p>
            <a:pPr lvl="0"/>
            <a:r>
              <a:rPr lang="en-US" dirty="0"/>
              <a:t>Multiple presenter 1</a:t>
            </a:r>
          </a:p>
        </p:txBody>
      </p:sp>
      <p:sp>
        <p:nvSpPr>
          <p:cNvPr id="9" name="Text Placeholder 17">
            <a:extLst>
              <a:ext uri="{FF2B5EF4-FFF2-40B4-BE49-F238E27FC236}">
                <a16:creationId xmlns:a16="http://schemas.microsoft.com/office/drawing/2014/main" id="{4851E424-8C0F-F6FE-15A8-D90E0FF96485}"/>
              </a:ext>
            </a:extLst>
          </p:cNvPr>
          <p:cNvSpPr>
            <a:spLocks noGrp="1"/>
          </p:cNvSpPr>
          <p:nvPr>
            <p:ph type="body" sz="quarter" idx="101" hasCustomPrompt="1"/>
          </p:nvPr>
        </p:nvSpPr>
        <p:spPr>
          <a:xfrm>
            <a:off x="3882639" y="2621721"/>
            <a:ext cx="2953512" cy="286028"/>
          </a:xfrm>
          <a:prstGeom prst="rect">
            <a:avLst/>
          </a:prstGeom>
        </p:spPr>
        <p:txBody>
          <a:bodyPr lIns="0" tIns="0" rIns="0" bIns="0">
            <a:noAutofit/>
          </a:bodyPr>
          <a:lstStyle>
            <a:lvl1pPr marL="0" indent="0">
              <a:buFontTx/>
              <a:buNone/>
              <a:defRPr sz="1600">
                <a:solidFill>
                  <a:schemeClr val="bg1"/>
                </a:solidFill>
                <a:latin typeface="+mn-lt"/>
              </a:defRPr>
            </a:lvl1pPr>
            <a:lvl2pPr marL="284163" indent="-284163">
              <a:buClrTx/>
              <a:buFont typeface="GT America" charset="0"/>
              <a:buChar char="→"/>
              <a:defRPr sz="1000"/>
            </a:lvl2pPr>
            <a:lvl3pPr marL="0" indent="0">
              <a:buClrTx/>
              <a:buFont typeface="GT America" charset="0"/>
              <a:buNone/>
              <a:defRPr sz="1000"/>
            </a:lvl3pPr>
            <a:lvl4pPr marL="284163" indent="-284163">
              <a:buClrTx/>
              <a:buFont typeface="GT America" charset="0"/>
              <a:buChar char="→"/>
              <a:defRPr sz="1000"/>
            </a:lvl4pPr>
            <a:lvl5pPr marL="284163" indent="-284163">
              <a:buClrTx/>
              <a:buFont typeface="GT America" charset="0"/>
              <a:buChar char="→"/>
              <a:defRPr sz="1000"/>
            </a:lvl5pPr>
            <a:lvl6pPr marL="284163" indent="-284163">
              <a:buClrTx/>
              <a:buFont typeface="GT America" charset="0"/>
              <a:buChar char="→"/>
              <a:defRPr sz="1000"/>
            </a:lvl6pPr>
            <a:lvl7pPr marL="284163" indent="-284163">
              <a:buClrTx/>
              <a:buFont typeface="GT America" charset="0"/>
              <a:buChar char="→"/>
              <a:defRPr sz="1000"/>
            </a:lvl7pPr>
            <a:lvl8pPr marL="284163" indent="-284163">
              <a:buClrTx/>
              <a:buFont typeface="GT America" charset="0"/>
              <a:buChar char="→"/>
              <a:defRPr sz="1000"/>
            </a:lvl8pPr>
            <a:lvl9pPr marL="284163" indent="-284163">
              <a:buClrTx/>
              <a:buFont typeface="GT America" charset="0"/>
              <a:buChar char="→"/>
              <a:defRPr sz="1000"/>
            </a:lvl9pPr>
          </a:lstStyle>
          <a:p>
            <a:pPr lvl="0"/>
            <a:r>
              <a:rPr lang="en-US" dirty="0"/>
              <a:t>Multiple presenter 2</a:t>
            </a:r>
          </a:p>
        </p:txBody>
      </p:sp>
      <p:sp>
        <p:nvSpPr>
          <p:cNvPr id="10" name="Text Placeholder 19">
            <a:extLst>
              <a:ext uri="{FF2B5EF4-FFF2-40B4-BE49-F238E27FC236}">
                <a16:creationId xmlns:a16="http://schemas.microsoft.com/office/drawing/2014/main" id="{D4944C87-E9A4-34D9-8DBE-52BD03784331}"/>
              </a:ext>
            </a:extLst>
          </p:cNvPr>
          <p:cNvSpPr>
            <a:spLocks noGrp="1"/>
          </p:cNvSpPr>
          <p:nvPr>
            <p:ph type="body" sz="quarter" idx="102" hasCustomPrompt="1"/>
          </p:nvPr>
        </p:nvSpPr>
        <p:spPr>
          <a:xfrm>
            <a:off x="7222584" y="2619375"/>
            <a:ext cx="2953512" cy="286028"/>
          </a:xfrm>
          <a:prstGeom prst="rect">
            <a:avLst/>
          </a:prstGeom>
        </p:spPr>
        <p:txBody>
          <a:bodyPr lIns="0" tIns="0" rIns="0" bIns="0">
            <a:noAutofit/>
          </a:bodyPr>
          <a:lstStyle>
            <a:lvl1pPr marL="0" indent="0">
              <a:buFontTx/>
              <a:buNone/>
              <a:defRPr sz="1600" baseline="0">
                <a:solidFill>
                  <a:schemeClr val="bg1"/>
                </a:solidFill>
                <a:latin typeface="+mn-lt"/>
              </a:defRPr>
            </a:lvl1pPr>
            <a:lvl2pPr marL="284163" indent="-284163">
              <a:defRPr sz="1000"/>
            </a:lvl2pPr>
            <a:lvl3pPr marL="0" indent="0">
              <a:buClrTx/>
              <a:buFont typeface="GT America" charset="0"/>
              <a:buNone/>
              <a:defRPr sz="1000"/>
            </a:lvl3pPr>
            <a:lvl4pPr marL="284163" indent="-284163">
              <a:buClrTx/>
              <a:buFont typeface="GT America" charset="0"/>
              <a:buChar char="→"/>
              <a:defRPr sz="1000"/>
            </a:lvl4pPr>
            <a:lvl5pPr marL="284163" indent="-284163">
              <a:buClrTx/>
              <a:buFont typeface="GT America" charset="0"/>
              <a:buChar char="→"/>
              <a:defRPr sz="1000"/>
            </a:lvl5pPr>
            <a:lvl6pPr marL="284163" indent="-284163">
              <a:buClrTx/>
              <a:buFont typeface="GT America" charset="0"/>
              <a:buChar char="→"/>
              <a:defRPr sz="1000"/>
            </a:lvl6pPr>
            <a:lvl7pPr marL="284163" indent="-284163">
              <a:buClrTx/>
              <a:buFont typeface="GT America" charset="0"/>
              <a:buChar char="→"/>
              <a:defRPr sz="1000"/>
            </a:lvl7pPr>
            <a:lvl8pPr marL="284163" indent="-284163">
              <a:buClrTx/>
              <a:buFont typeface="GT America" charset="0"/>
              <a:buChar char="→"/>
              <a:defRPr sz="1000"/>
            </a:lvl8pPr>
            <a:lvl9pPr marL="284163" indent="-284163">
              <a:buClrTx/>
              <a:buFont typeface="GT America" charset="0"/>
              <a:buChar char="→"/>
              <a:defRPr sz="1000"/>
            </a:lvl9pPr>
          </a:lstStyle>
          <a:p>
            <a:pPr lvl="0"/>
            <a:r>
              <a:rPr lang="en-US" dirty="0"/>
              <a:t>Multiple presenter 3</a:t>
            </a:r>
          </a:p>
        </p:txBody>
      </p:sp>
      <p:sp>
        <p:nvSpPr>
          <p:cNvPr id="11" name="Freeform 5">
            <a:extLst>
              <a:ext uri="{FF2B5EF4-FFF2-40B4-BE49-F238E27FC236}">
                <a16:creationId xmlns:a16="http://schemas.microsoft.com/office/drawing/2014/main" id="{29AD6920-EA99-75FF-0686-B433AF9BE5CF}"/>
              </a:ext>
            </a:extLst>
          </p:cNvPr>
          <p:cNvSpPr/>
          <p:nvPr userDrawn="1"/>
        </p:nvSpPr>
        <p:spPr bwMode="black">
          <a:xfrm>
            <a:off x="539750" y="545106"/>
            <a:ext cx="2635250" cy="436702"/>
          </a:xfrm>
          <a:custGeom>
            <a:avLst/>
            <a:gdLst>
              <a:gd name="connsiteX0" fmla="*/ 7774508 w 7774508"/>
              <a:gd name="connsiteY0" fmla="*/ 879070 h 1288357"/>
              <a:gd name="connsiteX1" fmla="*/ 7774508 w 7774508"/>
              <a:gd name="connsiteY1" fmla="*/ 879071 h 1288357"/>
              <a:gd name="connsiteX2" fmla="*/ 7774508 w 7774508"/>
              <a:gd name="connsiteY2" fmla="*/ 879071 h 1288357"/>
              <a:gd name="connsiteX3" fmla="*/ 4430897 w 7774508"/>
              <a:gd name="connsiteY3" fmla="*/ 300733 h 1288357"/>
              <a:gd name="connsiteX4" fmla="*/ 4430897 w 7774508"/>
              <a:gd name="connsiteY4" fmla="*/ 987622 h 1288357"/>
              <a:gd name="connsiteX5" fmla="*/ 4594611 w 7774508"/>
              <a:gd name="connsiteY5" fmla="*/ 987622 h 1288357"/>
              <a:gd name="connsiteX6" fmla="*/ 4856195 w 7774508"/>
              <a:gd name="connsiteY6" fmla="*/ 726031 h 1288357"/>
              <a:gd name="connsiteX7" fmla="*/ 4856195 w 7774508"/>
              <a:gd name="connsiteY7" fmla="*/ 562323 h 1288357"/>
              <a:gd name="connsiteX8" fmla="*/ 4594611 w 7774508"/>
              <a:gd name="connsiteY8" fmla="*/ 300733 h 1288357"/>
              <a:gd name="connsiteX9" fmla="*/ 3381010 w 7774508"/>
              <a:gd name="connsiteY9" fmla="*/ 275825 h 1288357"/>
              <a:gd name="connsiteX10" fmla="*/ 3137223 w 7774508"/>
              <a:gd name="connsiteY10" fmla="*/ 501815 h 1288357"/>
              <a:gd name="connsiteX11" fmla="*/ 3137223 w 7774508"/>
              <a:gd name="connsiteY11" fmla="*/ 786537 h 1288357"/>
              <a:gd name="connsiteX12" fmla="*/ 3381010 w 7774508"/>
              <a:gd name="connsiteY12" fmla="*/ 1012534 h 1288357"/>
              <a:gd name="connsiteX13" fmla="*/ 3624804 w 7774508"/>
              <a:gd name="connsiteY13" fmla="*/ 786537 h 1288357"/>
              <a:gd name="connsiteX14" fmla="*/ 3624804 w 7774508"/>
              <a:gd name="connsiteY14" fmla="*/ 501815 h 1288357"/>
              <a:gd name="connsiteX15" fmla="*/ 3381010 w 7774508"/>
              <a:gd name="connsiteY15" fmla="*/ 275825 h 1288357"/>
              <a:gd name="connsiteX16" fmla="*/ 2090894 w 7774508"/>
              <a:gd name="connsiteY16" fmla="*/ 275825 h 1288357"/>
              <a:gd name="connsiteX17" fmla="*/ 1847107 w 7774508"/>
              <a:gd name="connsiteY17" fmla="*/ 501815 h 1288357"/>
              <a:gd name="connsiteX18" fmla="*/ 1847107 w 7774508"/>
              <a:gd name="connsiteY18" fmla="*/ 786537 h 1288357"/>
              <a:gd name="connsiteX19" fmla="*/ 2090894 w 7774508"/>
              <a:gd name="connsiteY19" fmla="*/ 1012534 h 1288357"/>
              <a:gd name="connsiteX20" fmla="*/ 2334688 w 7774508"/>
              <a:gd name="connsiteY20" fmla="*/ 786537 h 1288357"/>
              <a:gd name="connsiteX21" fmla="*/ 2334688 w 7774508"/>
              <a:gd name="connsiteY21" fmla="*/ 501815 h 1288357"/>
              <a:gd name="connsiteX22" fmla="*/ 2090894 w 7774508"/>
              <a:gd name="connsiteY22" fmla="*/ 275825 h 1288357"/>
              <a:gd name="connsiteX23" fmla="*/ 4092790 w 7774508"/>
              <a:gd name="connsiteY23" fmla="*/ 21359 h 1288357"/>
              <a:gd name="connsiteX24" fmla="*/ 4594611 w 7774508"/>
              <a:gd name="connsiteY24" fmla="*/ 21359 h 1288357"/>
              <a:gd name="connsiteX25" fmla="*/ 5197858 w 7774508"/>
              <a:gd name="connsiteY25" fmla="*/ 567658 h 1288357"/>
              <a:gd name="connsiteX26" fmla="*/ 5197858 w 7774508"/>
              <a:gd name="connsiteY26" fmla="*/ 720696 h 1288357"/>
              <a:gd name="connsiteX27" fmla="*/ 4594611 w 7774508"/>
              <a:gd name="connsiteY27" fmla="*/ 1267002 h 1288357"/>
              <a:gd name="connsiteX28" fmla="*/ 4092790 w 7774508"/>
              <a:gd name="connsiteY28" fmla="*/ 1267002 h 1288357"/>
              <a:gd name="connsiteX29" fmla="*/ 5094618 w 7774508"/>
              <a:gd name="connsiteY29" fmla="*/ 21356 h 1288357"/>
              <a:gd name="connsiteX30" fmla="*/ 5477210 w 7774508"/>
              <a:gd name="connsiteY30" fmla="*/ 21356 h 1288357"/>
              <a:gd name="connsiteX31" fmla="*/ 5717446 w 7774508"/>
              <a:gd name="connsiteY31" fmla="*/ 412839 h 1288357"/>
              <a:gd name="connsiteX32" fmla="*/ 5955898 w 7774508"/>
              <a:gd name="connsiteY32" fmla="*/ 21356 h 1288357"/>
              <a:gd name="connsiteX33" fmla="*/ 6322472 w 7774508"/>
              <a:gd name="connsiteY33" fmla="*/ 21356 h 1288357"/>
              <a:gd name="connsiteX34" fmla="*/ 5868700 w 7774508"/>
              <a:gd name="connsiteY34" fmla="*/ 718915 h 1288357"/>
              <a:gd name="connsiteX35" fmla="*/ 5868700 w 7774508"/>
              <a:gd name="connsiteY35" fmla="*/ 1267000 h 1288357"/>
              <a:gd name="connsiteX36" fmla="*/ 5548390 w 7774508"/>
              <a:gd name="connsiteY36" fmla="*/ 1267000 h 1288357"/>
              <a:gd name="connsiteX37" fmla="*/ 5548390 w 7774508"/>
              <a:gd name="connsiteY37" fmla="*/ 718915 h 1288357"/>
              <a:gd name="connsiteX38" fmla="*/ 6356277 w 7774508"/>
              <a:gd name="connsiteY38" fmla="*/ 21355 h 1288357"/>
              <a:gd name="connsiteX39" fmla="*/ 6694384 w 7774508"/>
              <a:gd name="connsiteY39" fmla="*/ 21355 h 1288357"/>
              <a:gd name="connsiteX40" fmla="*/ 6694384 w 7774508"/>
              <a:gd name="connsiteY40" fmla="*/ 332766 h 1288357"/>
              <a:gd name="connsiteX41" fmla="*/ 6477285 w 7774508"/>
              <a:gd name="connsiteY41" fmla="*/ 624602 h 1288357"/>
              <a:gd name="connsiteX42" fmla="*/ 6404326 w 7774508"/>
              <a:gd name="connsiteY42" fmla="*/ 624602 h 1288357"/>
              <a:gd name="connsiteX43" fmla="*/ 6500417 w 7774508"/>
              <a:gd name="connsiteY43" fmla="*/ 359454 h 1288357"/>
              <a:gd name="connsiteX44" fmla="*/ 6356277 w 7774508"/>
              <a:gd name="connsiteY44" fmla="*/ 359454 h 1288357"/>
              <a:gd name="connsiteX45" fmla="*/ 0 w 7774508"/>
              <a:gd name="connsiteY45" fmla="*/ 21355 h 1288357"/>
              <a:gd name="connsiteX46" fmla="*/ 496479 w 7774508"/>
              <a:gd name="connsiteY46" fmla="*/ 21355 h 1288357"/>
              <a:gd name="connsiteX47" fmla="*/ 651295 w 7774508"/>
              <a:gd name="connsiteY47" fmla="*/ 661974 h 1288357"/>
              <a:gd name="connsiteX48" fmla="*/ 688668 w 7774508"/>
              <a:gd name="connsiteY48" fmla="*/ 839922 h 1288357"/>
              <a:gd name="connsiteX49" fmla="*/ 726033 w 7774508"/>
              <a:gd name="connsiteY49" fmla="*/ 661974 h 1288357"/>
              <a:gd name="connsiteX50" fmla="*/ 880849 w 7774508"/>
              <a:gd name="connsiteY50" fmla="*/ 21355 h 1288357"/>
              <a:gd name="connsiteX51" fmla="*/ 1377328 w 7774508"/>
              <a:gd name="connsiteY51" fmla="*/ 21355 h 1288357"/>
              <a:gd name="connsiteX52" fmla="*/ 1377328 w 7774508"/>
              <a:gd name="connsiteY52" fmla="*/ 1266998 h 1288357"/>
              <a:gd name="connsiteX53" fmla="*/ 1058804 w 7774508"/>
              <a:gd name="connsiteY53" fmla="*/ 1266998 h 1288357"/>
              <a:gd name="connsiteX54" fmla="*/ 1058804 w 7774508"/>
              <a:gd name="connsiteY54" fmla="*/ 459108 h 1288357"/>
              <a:gd name="connsiteX55" fmla="*/ 1014312 w 7774508"/>
              <a:gd name="connsiteY55" fmla="*/ 644177 h 1288357"/>
              <a:gd name="connsiteX56" fmla="*/ 848819 w 7774508"/>
              <a:gd name="connsiteY56" fmla="*/ 1266998 h 1288357"/>
              <a:gd name="connsiteX57" fmla="*/ 521396 w 7774508"/>
              <a:gd name="connsiteY57" fmla="*/ 1266998 h 1288357"/>
              <a:gd name="connsiteX58" fmla="*/ 355896 w 7774508"/>
              <a:gd name="connsiteY58" fmla="*/ 644177 h 1288357"/>
              <a:gd name="connsiteX59" fmla="*/ 311412 w 7774508"/>
              <a:gd name="connsiteY59" fmla="*/ 459108 h 1288357"/>
              <a:gd name="connsiteX60" fmla="*/ 311412 w 7774508"/>
              <a:gd name="connsiteY60" fmla="*/ 1266998 h 1288357"/>
              <a:gd name="connsiteX61" fmla="*/ 0 w 7774508"/>
              <a:gd name="connsiteY61" fmla="*/ 1266998 h 1288357"/>
              <a:gd name="connsiteX62" fmla="*/ 3381010 w 7774508"/>
              <a:gd name="connsiteY62" fmla="*/ 1 h 1288357"/>
              <a:gd name="connsiteX63" fmla="*/ 3966467 w 7774508"/>
              <a:gd name="connsiteY63" fmla="*/ 532067 h 1288357"/>
              <a:gd name="connsiteX64" fmla="*/ 3966467 w 7774508"/>
              <a:gd name="connsiteY64" fmla="*/ 756285 h 1288357"/>
              <a:gd name="connsiteX65" fmla="*/ 3381010 w 7774508"/>
              <a:gd name="connsiteY65" fmla="*/ 1288351 h 1288357"/>
              <a:gd name="connsiteX66" fmla="*/ 2795560 w 7774508"/>
              <a:gd name="connsiteY66" fmla="*/ 756285 h 1288357"/>
              <a:gd name="connsiteX67" fmla="*/ 2795560 w 7774508"/>
              <a:gd name="connsiteY67" fmla="*/ 532067 h 1288357"/>
              <a:gd name="connsiteX68" fmla="*/ 3381010 w 7774508"/>
              <a:gd name="connsiteY68" fmla="*/ 1 h 1288357"/>
              <a:gd name="connsiteX69" fmla="*/ 2090894 w 7774508"/>
              <a:gd name="connsiteY69" fmla="*/ 1 h 1288357"/>
              <a:gd name="connsiteX70" fmla="*/ 2676351 w 7774508"/>
              <a:gd name="connsiteY70" fmla="*/ 532067 h 1288357"/>
              <a:gd name="connsiteX71" fmla="*/ 2676351 w 7774508"/>
              <a:gd name="connsiteY71" fmla="*/ 756285 h 1288357"/>
              <a:gd name="connsiteX72" fmla="*/ 2090894 w 7774508"/>
              <a:gd name="connsiteY72" fmla="*/ 1288351 h 1288357"/>
              <a:gd name="connsiteX73" fmla="*/ 1505444 w 7774508"/>
              <a:gd name="connsiteY73" fmla="*/ 756285 h 1288357"/>
              <a:gd name="connsiteX74" fmla="*/ 1505444 w 7774508"/>
              <a:gd name="connsiteY74" fmla="*/ 532067 h 1288357"/>
              <a:gd name="connsiteX75" fmla="*/ 2090894 w 7774508"/>
              <a:gd name="connsiteY75" fmla="*/ 1 h 1288357"/>
              <a:gd name="connsiteX76" fmla="*/ 7258454 w 7774508"/>
              <a:gd name="connsiteY76" fmla="*/ 0 h 1288357"/>
              <a:gd name="connsiteX77" fmla="*/ 7760275 w 7774508"/>
              <a:gd name="connsiteY77" fmla="*/ 391490 h 1288357"/>
              <a:gd name="connsiteX78" fmla="*/ 7760275 w 7774508"/>
              <a:gd name="connsiteY78" fmla="*/ 439539 h 1288357"/>
              <a:gd name="connsiteX79" fmla="*/ 7431067 w 7774508"/>
              <a:gd name="connsiteY79" fmla="*/ 439539 h 1288357"/>
              <a:gd name="connsiteX80" fmla="*/ 7431067 w 7774508"/>
              <a:gd name="connsiteY80" fmla="*/ 398610 h 1288357"/>
              <a:gd name="connsiteX81" fmla="*/ 7258454 w 7774508"/>
              <a:gd name="connsiteY81" fmla="*/ 277603 h 1288357"/>
              <a:gd name="connsiteX82" fmla="*/ 7085848 w 7774508"/>
              <a:gd name="connsiteY82" fmla="*/ 377257 h 1288357"/>
              <a:gd name="connsiteX83" fmla="*/ 7206848 w 7774508"/>
              <a:gd name="connsiteY83" fmla="*/ 476904 h 1288357"/>
              <a:gd name="connsiteX84" fmla="*/ 7429289 w 7774508"/>
              <a:gd name="connsiteY84" fmla="*/ 510719 h 1288357"/>
              <a:gd name="connsiteX85" fmla="*/ 7766024 w 7774508"/>
              <a:gd name="connsiteY85" fmla="*/ 786534 h 1288357"/>
              <a:gd name="connsiteX86" fmla="*/ 7774508 w 7774508"/>
              <a:gd name="connsiteY86" fmla="*/ 879071 h 1288357"/>
              <a:gd name="connsiteX87" fmla="*/ 7765691 w 7774508"/>
              <a:gd name="connsiteY87" fmla="*/ 970739 h 1288357"/>
              <a:gd name="connsiteX88" fmla="*/ 7258454 w 7774508"/>
              <a:gd name="connsiteY88" fmla="*/ 1288357 h 1288357"/>
              <a:gd name="connsiteX89" fmla="*/ 6744184 w 7774508"/>
              <a:gd name="connsiteY89" fmla="*/ 893304 h 1288357"/>
              <a:gd name="connsiteX90" fmla="*/ 6744184 w 7774508"/>
              <a:gd name="connsiteY90" fmla="*/ 838142 h 1288357"/>
              <a:gd name="connsiteX91" fmla="*/ 7073386 w 7774508"/>
              <a:gd name="connsiteY91" fmla="*/ 838142 h 1288357"/>
              <a:gd name="connsiteX92" fmla="*/ 7073386 w 7774508"/>
              <a:gd name="connsiteY92" fmla="*/ 886190 h 1288357"/>
              <a:gd name="connsiteX93" fmla="*/ 7258454 w 7774508"/>
              <a:gd name="connsiteY93" fmla="*/ 1010755 h 1288357"/>
              <a:gd name="connsiteX94" fmla="*/ 7439966 w 7774508"/>
              <a:gd name="connsiteY94" fmla="*/ 907544 h 1288357"/>
              <a:gd name="connsiteX95" fmla="*/ 7311838 w 7774508"/>
              <a:gd name="connsiteY95" fmla="*/ 804333 h 1288357"/>
              <a:gd name="connsiteX96" fmla="*/ 7087626 w 7774508"/>
              <a:gd name="connsiteY96" fmla="*/ 770518 h 1288357"/>
              <a:gd name="connsiteX97" fmla="*/ 6751297 w 7774508"/>
              <a:gd name="connsiteY97" fmla="*/ 405723 h 1288357"/>
              <a:gd name="connsiteX98" fmla="*/ 7258454 w 7774508"/>
              <a:gd name="connsiteY98" fmla="*/ 0 h 1288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7774508" h="1288357">
                <a:moveTo>
                  <a:pt x="7774508" y="879070"/>
                </a:moveTo>
                <a:lnTo>
                  <a:pt x="7774508" y="879071"/>
                </a:lnTo>
                <a:lnTo>
                  <a:pt x="7774508" y="879071"/>
                </a:lnTo>
                <a:close/>
                <a:moveTo>
                  <a:pt x="4430897" y="300733"/>
                </a:moveTo>
                <a:lnTo>
                  <a:pt x="4430897" y="987622"/>
                </a:lnTo>
                <a:lnTo>
                  <a:pt x="4594611" y="987622"/>
                </a:lnTo>
                <a:cubicBezTo>
                  <a:pt x="4769003" y="987622"/>
                  <a:pt x="4856195" y="898644"/>
                  <a:pt x="4856195" y="726031"/>
                </a:cubicBezTo>
                <a:lnTo>
                  <a:pt x="4856195" y="562323"/>
                </a:lnTo>
                <a:cubicBezTo>
                  <a:pt x="4856195" y="387932"/>
                  <a:pt x="4769003" y="300733"/>
                  <a:pt x="4594611" y="300733"/>
                </a:cubicBezTo>
                <a:close/>
                <a:moveTo>
                  <a:pt x="3381010" y="275825"/>
                </a:moveTo>
                <a:cubicBezTo>
                  <a:pt x="3229757" y="275825"/>
                  <a:pt x="3137223" y="361239"/>
                  <a:pt x="3137223" y="501815"/>
                </a:cubicBezTo>
                <a:lnTo>
                  <a:pt x="3137223" y="786537"/>
                </a:lnTo>
                <a:cubicBezTo>
                  <a:pt x="3137223" y="925335"/>
                  <a:pt x="3229757" y="1012534"/>
                  <a:pt x="3381010" y="1012534"/>
                </a:cubicBezTo>
                <a:cubicBezTo>
                  <a:pt x="3532264" y="1012534"/>
                  <a:pt x="3624804" y="925335"/>
                  <a:pt x="3624804" y="786537"/>
                </a:cubicBezTo>
                <a:lnTo>
                  <a:pt x="3624804" y="501815"/>
                </a:lnTo>
                <a:cubicBezTo>
                  <a:pt x="3624804" y="361239"/>
                  <a:pt x="3532270" y="275825"/>
                  <a:pt x="3381010" y="275825"/>
                </a:cubicBezTo>
                <a:close/>
                <a:moveTo>
                  <a:pt x="2090894" y="275825"/>
                </a:moveTo>
                <a:cubicBezTo>
                  <a:pt x="1939641" y="275825"/>
                  <a:pt x="1847107" y="361239"/>
                  <a:pt x="1847107" y="501815"/>
                </a:cubicBezTo>
                <a:lnTo>
                  <a:pt x="1847107" y="786537"/>
                </a:lnTo>
                <a:cubicBezTo>
                  <a:pt x="1847107" y="925335"/>
                  <a:pt x="1939641" y="1012534"/>
                  <a:pt x="2090894" y="1012534"/>
                </a:cubicBezTo>
                <a:cubicBezTo>
                  <a:pt x="2242147" y="1012534"/>
                  <a:pt x="2334688" y="925335"/>
                  <a:pt x="2334688" y="786537"/>
                </a:cubicBezTo>
                <a:lnTo>
                  <a:pt x="2334688" y="501815"/>
                </a:lnTo>
                <a:cubicBezTo>
                  <a:pt x="2334688" y="361239"/>
                  <a:pt x="2242154" y="275825"/>
                  <a:pt x="2090894" y="275825"/>
                </a:cubicBezTo>
                <a:close/>
                <a:moveTo>
                  <a:pt x="4092790" y="21359"/>
                </a:moveTo>
                <a:lnTo>
                  <a:pt x="4594611" y="21359"/>
                </a:lnTo>
                <a:cubicBezTo>
                  <a:pt x="4977203" y="21359"/>
                  <a:pt x="5197858" y="222439"/>
                  <a:pt x="5197858" y="567658"/>
                </a:cubicBezTo>
                <a:lnTo>
                  <a:pt x="5197858" y="720696"/>
                </a:lnTo>
                <a:cubicBezTo>
                  <a:pt x="5197858" y="1065916"/>
                  <a:pt x="4977203" y="1267002"/>
                  <a:pt x="4594611" y="1267002"/>
                </a:cubicBezTo>
                <a:lnTo>
                  <a:pt x="4092790" y="1267002"/>
                </a:lnTo>
                <a:close/>
                <a:moveTo>
                  <a:pt x="5094618" y="21356"/>
                </a:moveTo>
                <a:lnTo>
                  <a:pt x="5477210" y="21356"/>
                </a:lnTo>
                <a:lnTo>
                  <a:pt x="5717446" y="412839"/>
                </a:lnTo>
                <a:lnTo>
                  <a:pt x="5955898" y="21356"/>
                </a:lnTo>
                <a:lnTo>
                  <a:pt x="6322472" y="21356"/>
                </a:lnTo>
                <a:lnTo>
                  <a:pt x="5868700" y="718915"/>
                </a:lnTo>
                <a:lnTo>
                  <a:pt x="5868700" y="1267000"/>
                </a:lnTo>
                <a:lnTo>
                  <a:pt x="5548390" y="1267000"/>
                </a:lnTo>
                <a:lnTo>
                  <a:pt x="5548390" y="718915"/>
                </a:lnTo>
                <a:close/>
                <a:moveTo>
                  <a:pt x="6356277" y="21355"/>
                </a:moveTo>
                <a:lnTo>
                  <a:pt x="6694384" y="21355"/>
                </a:lnTo>
                <a:lnTo>
                  <a:pt x="6694384" y="332766"/>
                </a:lnTo>
                <a:lnTo>
                  <a:pt x="6477285" y="624602"/>
                </a:lnTo>
                <a:lnTo>
                  <a:pt x="6404326" y="624602"/>
                </a:lnTo>
                <a:lnTo>
                  <a:pt x="6500417" y="359454"/>
                </a:lnTo>
                <a:lnTo>
                  <a:pt x="6356277" y="359454"/>
                </a:lnTo>
                <a:close/>
                <a:moveTo>
                  <a:pt x="0" y="21355"/>
                </a:moveTo>
                <a:lnTo>
                  <a:pt x="496479" y="21355"/>
                </a:lnTo>
                <a:lnTo>
                  <a:pt x="651295" y="661974"/>
                </a:lnTo>
                <a:lnTo>
                  <a:pt x="688668" y="839922"/>
                </a:lnTo>
                <a:lnTo>
                  <a:pt x="726033" y="661974"/>
                </a:lnTo>
                <a:lnTo>
                  <a:pt x="880849" y="21355"/>
                </a:lnTo>
                <a:lnTo>
                  <a:pt x="1377328" y="21355"/>
                </a:lnTo>
                <a:lnTo>
                  <a:pt x="1377328" y="1266998"/>
                </a:lnTo>
                <a:lnTo>
                  <a:pt x="1058804" y="1266998"/>
                </a:lnTo>
                <a:lnTo>
                  <a:pt x="1058804" y="459108"/>
                </a:lnTo>
                <a:lnTo>
                  <a:pt x="1014312" y="644177"/>
                </a:lnTo>
                <a:lnTo>
                  <a:pt x="848819" y="1266998"/>
                </a:lnTo>
                <a:lnTo>
                  <a:pt x="521396" y="1266998"/>
                </a:lnTo>
                <a:lnTo>
                  <a:pt x="355896" y="644177"/>
                </a:lnTo>
                <a:lnTo>
                  <a:pt x="311412" y="459108"/>
                </a:lnTo>
                <a:lnTo>
                  <a:pt x="311412" y="1266998"/>
                </a:lnTo>
                <a:lnTo>
                  <a:pt x="0" y="1266998"/>
                </a:lnTo>
                <a:close/>
                <a:moveTo>
                  <a:pt x="3381010" y="1"/>
                </a:moveTo>
                <a:cubicBezTo>
                  <a:pt x="3749368" y="1"/>
                  <a:pt x="3966467" y="197524"/>
                  <a:pt x="3966467" y="532067"/>
                </a:cubicBezTo>
                <a:lnTo>
                  <a:pt x="3966467" y="756285"/>
                </a:lnTo>
                <a:cubicBezTo>
                  <a:pt x="3966467" y="1089050"/>
                  <a:pt x="3747590" y="1288351"/>
                  <a:pt x="3381010" y="1288351"/>
                </a:cubicBezTo>
                <a:cubicBezTo>
                  <a:pt x="3012659" y="1288351"/>
                  <a:pt x="2795560" y="1090828"/>
                  <a:pt x="2795560" y="756285"/>
                </a:cubicBezTo>
                <a:lnTo>
                  <a:pt x="2795560" y="532067"/>
                </a:lnTo>
                <a:cubicBezTo>
                  <a:pt x="2795560" y="199302"/>
                  <a:pt x="3014437" y="1"/>
                  <a:pt x="3381010" y="1"/>
                </a:cubicBezTo>
                <a:close/>
                <a:moveTo>
                  <a:pt x="2090894" y="1"/>
                </a:moveTo>
                <a:cubicBezTo>
                  <a:pt x="2459252" y="1"/>
                  <a:pt x="2676351" y="197524"/>
                  <a:pt x="2676351" y="532067"/>
                </a:cubicBezTo>
                <a:lnTo>
                  <a:pt x="2676351" y="756285"/>
                </a:lnTo>
                <a:cubicBezTo>
                  <a:pt x="2676351" y="1089050"/>
                  <a:pt x="2457474" y="1288351"/>
                  <a:pt x="2090894" y="1288351"/>
                </a:cubicBezTo>
                <a:cubicBezTo>
                  <a:pt x="1722543" y="1288351"/>
                  <a:pt x="1505444" y="1090828"/>
                  <a:pt x="1505444" y="756285"/>
                </a:cubicBezTo>
                <a:lnTo>
                  <a:pt x="1505444" y="532067"/>
                </a:lnTo>
                <a:cubicBezTo>
                  <a:pt x="1505444" y="199302"/>
                  <a:pt x="1724321" y="1"/>
                  <a:pt x="2090894" y="1"/>
                </a:cubicBezTo>
                <a:close/>
                <a:moveTo>
                  <a:pt x="7258454" y="0"/>
                </a:moveTo>
                <a:cubicBezTo>
                  <a:pt x="7573428" y="0"/>
                  <a:pt x="7760275" y="145918"/>
                  <a:pt x="7760275" y="391490"/>
                </a:cubicBezTo>
                <a:lnTo>
                  <a:pt x="7760275" y="439539"/>
                </a:lnTo>
                <a:lnTo>
                  <a:pt x="7431067" y="439539"/>
                </a:lnTo>
                <a:lnTo>
                  <a:pt x="7431067" y="398610"/>
                </a:lnTo>
                <a:cubicBezTo>
                  <a:pt x="7431067" y="313189"/>
                  <a:pt x="7379462" y="277603"/>
                  <a:pt x="7258454" y="277603"/>
                </a:cubicBezTo>
                <a:cubicBezTo>
                  <a:pt x="7144567" y="277603"/>
                  <a:pt x="7085848" y="311411"/>
                  <a:pt x="7085848" y="377257"/>
                </a:cubicBezTo>
                <a:cubicBezTo>
                  <a:pt x="7085848" y="450215"/>
                  <a:pt x="7135675" y="466227"/>
                  <a:pt x="7206848" y="476904"/>
                </a:cubicBezTo>
                <a:lnTo>
                  <a:pt x="7429289" y="510719"/>
                </a:lnTo>
                <a:cubicBezTo>
                  <a:pt x="7564754" y="530960"/>
                  <a:pt x="7727463" y="590711"/>
                  <a:pt x="7766024" y="786534"/>
                </a:cubicBezTo>
                <a:lnTo>
                  <a:pt x="7774508" y="879071"/>
                </a:lnTo>
                <a:lnTo>
                  <a:pt x="7765691" y="970739"/>
                </a:lnTo>
                <a:cubicBezTo>
                  <a:pt x="7724794" y="1172549"/>
                  <a:pt x="7543399" y="1288357"/>
                  <a:pt x="7258454" y="1288357"/>
                </a:cubicBezTo>
                <a:cubicBezTo>
                  <a:pt x="6934588" y="1288357"/>
                  <a:pt x="6744184" y="1140654"/>
                  <a:pt x="6744184" y="893304"/>
                </a:cubicBezTo>
                <a:lnTo>
                  <a:pt x="6744184" y="838142"/>
                </a:lnTo>
                <a:lnTo>
                  <a:pt x="7073386" y="838142"/>
                </a:lnTo>
                <a:lnTo>
                  <a:pt x="7073386" y="886190"/>
                </a:lnTo>
                <a:cubicBezTo>
                  <a:pt x="7073386" y="973383"/>
                  <a:pt x="7128555" y="1010755"/>
                  <a:pt x="7258454" y="1010755"/>
                </a:cubicBezTo>
                <a:cubicBezTo>
                  <a:pt x="7377683" y="1010755"/>
                  <a:pt x="7439966" y="975161"/>
                  <a:pt x="7439966" y="907544"/>
                </a:cubicBezTo>
                <a:cubicBezTo>
                  <a:pt x="7439966" y="831022"/>
                  <a:pt x="7388360" y="815010"/>
                  <a:pt x="7311838" y="804333"/>
                </a:cubicBezTo>
                <a:lnTo>
                  <a:pt x="7087626" y="770518"/>
                </a:lnTo>
                <a:cubicBezTo>
                  <a:pt x="6941708" y="749171"/>
                  <a:pt x="6751297" y="674427"/>
                  <a:pt x="6751297" y="405723"/>
                </a:cubicBezTo>
                <a:cubicBezTo>
                  <a:pt x="6751297" y="149481"/>
                  <a:pt x="6938144" y="0"/>
                  <a:pt x="7258454" y="0"/>
                </a:cubicBezTo>
                <a:close/>
              </a:path>
            </a:pathLst>
          </a:custGeom>
          <a:solidFill>
            <a:schemeClr val="bg1"/>
          </a:solidFill>
          <a:ln w="0" cap="flat">
            <a:noFill/>
            <a:prstDash val="solid"/>
            <a:miter/>
          </a:ln>
        </p:spPr>
        <p:txBody>
          <a:bodyPr rtlCol="0" anchor="ctr"/>
          <a:lstStyle/>
          <a:p>
            <a:endParaRPr lang="en-US" dirty="0">
              <a:solidFill>
                <a:schemeClr val="tx1"/>
              </a:solidFill>
            </a:endParaRPr>
          </a:p>
        </p:txBody>
      </p:sp>
      <p:sp>
        <p:nvSpPr>
          <p:cNvPr id="14" name="TextBox 13">
            <a:extLst>
              <a:ext uri="{FF2B5EF4-FFF2-40B4-BE49-F238E27FC236}">
                <a16:creationId xmlns:a16="http://schemas.microsoft.com/office/drawing/2014/main" id="{3FDF193F-9447-647A-44ED-315958B2C0C1}"/>
              </a:ext>
            </a:extLst>
          </p:cNvPr>
          <p:cNvSpPr txBox="1"/>
          <p:nvPr userDrawn="1"/>
        </p:nvSpPr>
        <p:spPr>
          <a:xfrm>
            <a:off x="8919713" y="5305245"/>
            <a:ext cx="2389517" cy="534838"/>
          </a:xfrm>
          <a:prstGeom prst="rect">
            <a:avLst/>
          </a:prstGeom>
          <a:noFill/>
        </p:spPr>
        <p:txBody>
          <a:bodyPr wrap="square" rtlCol="0" anchor="ctr" anchorCtr="0">
            <a:noAutofit/>
          </a:bodyPr>
          <a:lstStyle/>
          <a:p>
            <a:pPr algn="ctr"/>
            <a:endParaRPr lang="en-US" sz="1700" dirty="0">
              <a:solidFill>
                <a:schemeClr val="tx2"/>
              </a:solidFill>
            </a:endParaRPr>
          </a:p>
        </p:txBody>
      </p:sp>
      <p:sp>
        <p:nvSpPr>
          <p:cNvPr id="16" name="Text Placeholder 15">
            <a:extLst>
              <a:ext uri="{FF2B5EF4-FFF2-40B4-BE49-F238E27FC236}">
                <a16:creationId xmlns:a16="http://schemas.microsoft.com/office/drawing/2014/main" id="{D0B79CB2-109E-DF0E-D6BF-6D533FF0C520}"/>
              </a:ext>
            </a:extLst>
          </p:cNvPr>
          <p:cNvSpPr>
            <a:spLocks noGrp="1"/>
          </p:cNvSpPr>
          <p:nvPr>
            <p:ph type="body" sz="quarter" idx="103" hasCustomPrompt="1"/>
          </p:nvPr>
        </p:nvSpPr>
        <p:spPr>
          <a:xfrm>
            <a:off x="8918089" y="6293224"/>
            <a:ext cx="2778610" cy="301214"/>
          </a:xfrm>
          <a:prstGeom prst="rect">
            <a:avLst/>
          </a:prstGeom>
        </p:spPr>
        <p:txBody>
          <a:bodyPr lIns="0" tIns="0" rIns="0" bIns="0" anchor="b" anchorCtr="0"/>
          <a:lstStyle>
            <a:lvl1pPr marL="0" indent="0" algn="r">
              <a:buFontTx/>
              <a:buNone/>
              <a:defRPr sz="2000">
                <a:solidFill>
                  <a:schemeClr val="bg1"/>
                </a:solidFill>
                <a:latin typeface="+mn-lt"/>
              </a:defRPr>
            </a:lvl1pPr>
          </a:lstStyle>
          <a:p>
            <a:pPr lvl="0"/>
            <a:r>
              <a:rPr lang="en-US" dirty="0"/>
              <a:t>Date</a:t>
            </a:r>
          </a:p>
        </p:txBody>
      </p:sp>
      <p:sp>
        <p:nvSpPr>
          <p:cNvPr id="12" name="TextBox 11">
            <a:extLst>
              <a:ext uri="{FF2B5EF4-FFF2-40B4-BE49-F238E27FC236}">
                <a16:creationId xmlns:a16="http://schemas.microsoft.com/office/drawing/2014/main" id="{F667E7A4-8DB2-2A0E-C0E4-179F62E46A93}"/>
              </a:ext>
            </a:extLst>
          </p:cNvPr>
          <p:cNvSpPr txBox="1"/>
          <p:nvPr userDrawn="1"/>
        </p:nvSpPr>
        <p:spPr>
          <a:xfrm>
            <a:off x="8358996" y="4856672"/>
            <a:ext cx="3337704" cy="819503"/>
          </a:xfrm>
          <a:prstGeom prst="rect">
            <a:avLst/>
          </a:prstGeom>
          <a:noFill/>
        </p:spPr>
        <p:txBody>
          <a:bodyPr wrap="square" rtlCol="0" anchor="ctr" anchorCtr="0">
            <a:noAutofit/>
          </a:bodyPr>
          <a:lstStyle/>
          <a:p>
            <a:pPr algn="l"/>
            <a:r>
              <a:rPr lang="en-US" sz="1000" dirty="0">
                <a:solidFill>
                  <a:schemeClr val="bg1"/>
                </a:solidFill>
                <a:effectLst/>
                <a:latin typeface="+mn-lt"/>
                <a:ea typeface="Calibri" panose="020F0502020204030204" pitchFamily="34" charset="0"/>
              </a:rPr>
              <a:t>Please attribute information in this document to </a:t>
            </a:r>
            <a:br>
              <a:rPr lang="en-US" sz="1000" dirty="0">
                <a:solidFill>
                  <a:schemeClr val="bg1"/>
                </a:solidFill>
                <a:effectLst/>
                <a:latin typeface="+mn-lt"/>
                <a:ea typeface="Calibri" panose="020F0502020204030204" pitchFamily="34" charset="0"/>
              </a:rPr>
            </a:br>
            <a:r>
              <a:rPr lang="en-US" sz="1000" dirty="0">
                <a:solidFill>
                  <a:schemeClr val="bg1"/>
                </a:solidFill>
                <a:effectLst/>
                <a:latin typeface="+mn-lt"/>
                <a:ea typeface="Calibri" panose="020F0502020204030204" pitchFamily="34" charset="0"/>
              </a:rPr>
              <a:t>Moody’s Analytics, which is a division within Moody’s that is separate from Moody’s Ratings. Accordingly, the viewpoints expressed herein do not reflect those of Moody’s Ratings.</a:t>
            </a:r>
            <a:endParaRPr lang="en-US" sz="1000" dirty="0">
              <a:solidFill>
                <a:schemeClr val="bg1"/>
              </a:solidFill>
              <a:latin typeface="+mn-lt"/>
            </a:endParaRPr>
          </a:p>
        </p:txBody>
      </p:sp>
    </p:spTree>
    <p:extLst>
      <p:ext uri="{BB962C8B-B14F-4D97-AF65-F5344CB8AC3E}">
        <p14:creationId xmlns:p14="http://schemas.microsoft.com/office/powerpoint/2010/main" val="1514365250"/>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category_with_photo">
    <p:spTree>
      <p:nvGrpSpPr>
        <p:cNvPr id="1" name=""/>
        <p:cNvGrpSpPr/>
        <p:nvPr/>
      </p:nvGrpSpPr>
      <p:grpSpPr>
        <a:xfrm>
          <a:off x="0" y="0"/>
          <a:ext cx="0" cy="0"/>
          <a:chOff x="0" y="0"/>
          <a:chExt cx="0" cy="0"/>
        </a:xfrm>
      </p:grpSpPr>
      <p:sp>
        <p:nvSpPr>
          <p:cNvPr id="9" name="Picture Placeholder 9">
            <a:extLst>
              <a:ext uri="{FF2B5EF4-FFF2-40B4-BE49-F238E27FC236}">
                <a16:creationId xmlns:a16="http://schemas.microsoft.com/office/drawing/2014/main" id="{65152437-613C-1127-90EE-5CFFFE0640D3}"/>
              </a:ext>
            </a:extLst>
          </p:cNvPr>
          <p:cNvSpPr>
            <a:spLocks noGrp="1" noChangeAspect="1"/>
          </p:cNvSpPr>
          <p:nvPr>
            <p:ph type="pic" sz="quarter" idx="13"/>
          </p:nvPr>
        </p:nvSpPr>
        <p:spPr>
          <a:xfrm>
            <a:off x="0" y="0"/>
            <a:ext cx="12192000" cy="2570163"/>
          </a:xfrm>
          <a:prstGeom prst="rect">
            <a:avLst/>
          </a:prstGeom>
          <a:solidFill>
            <a:schemeClr val="bg1">
              <a:lumMod val="65000"/>
            </a:schemeClr>
          </a:solidFill>
        </p:spPr>
        <p:txBody>
          <a:bodyPr tIns="548640" anchor="ctr"/>
          <a:lstStyle>
            <a:lvl1pPr algn="ctr">
              <a:defRPr>
                <a:solidFill>
                  <a:schemeClr val="bg1"/>
                </a:solidFill>
              </a:defRPr>
            </a:lvl1pPr>
          </a:lstStyle>
          <a:p>
            <a:r>
              <a:rPr lang="en-US" dirty="0"/>
              <a:t>Click icon to add picture</a:t>
            </a:r>
          </a:p>
        </p:txBody>
      </p:sp>
      <p:sp>
        <p:nvSpPr>
          <p:cNvPr id="10" name="Picture Placeholder 9">
            <a:extLst>
              <a:ext uri="{FF2B5EF4-FFF2-40B4-BE49-F238E27FC236}">
                <a16:creationId xmlns:a16="http://schemas.microsoft.com/office/drawing/2014/main" id="{94141F8C-24E4-B51E-2A1C-55523E74014F}"/>
              </a:ext>
            </a:extLst>
          </p:cNvPr>
          <p:cNvSpPr>
            <a:spLocks noGrp="1"/>
          </p:cNvSpPr>
          <p:nvPr>
            <p:ph type="pic" sz="quarter" idx="28" hasCustomPrompt="1"/>
          </p:nvPr>
        </p:nvSpPr>
        <p:spPr>
          <a:xfrm>
            <a:off x="546100" y="3146426"/>
            <a:ext cx="694944" cy="692149"/>
          </a:xfrm>
          <a:prstGeom prst="rect">
            <a:avLst/>
          </a:prstGeom>
          <a:noFill/>
          <a:ln>
            <a:noFill/>
          </a:ln>
        </p:spPr>
        <p:txBody>
          <a:bodyPr anchor="ctr"/>
          <a:lstStyle>
            <a:lvl1pPr algn="ctr">
              <a:defRPr>
                <a:solidFill>
                  <a:schemeClr val="bg1"/>
                </a:solidFill>
              </a:defRPr>
            </a:lvl1pPr>
          </a:lstStyle>
          <a:p>
            <a:r>
              <a:rPr lang="en-US" dirty="0"/>
              <a:t>Icon</a:t>
            </a:r>
          </a:p>
        </p:txBody>
      </p:sp>
      <p:sp>
        <p:nvSpPr>
          <p:cNvPr id="11" name="Picture Placeholder 9">
            <a:extLst>
              <a:ext uri="{FF2B5EF4-FFF2-40B4-BE49-F238E27FC236}">
                <a16:creationId xmlns:a16="http://schemas.microsoft.com/office/drawing/2014/main" id="{85717A6F-CE20-073F-7727-BD5DF1B393B3}"/>
              </a:ext>
            </a:extLst>
          </p:cNvPr>
          <p:cNvSpPr>
            <a:spLocks noGrp="1"/>
          </p:cNvSpPr>
          <p:nvPr>
            <p:ph type="pic" sz="quarter" idx="29" hasCustomPrompt="1"/>
          </p:nvPr>
        </p:nvSpPr>
        <p:spPr>
          <a:xfrm>
            <a:off x="4335779" y="3146426"/>
            <a:ext cx="694944" cy="692150"/>
          </a:xfrm>
          <a:prstGeom prst="rect">
            <a:avLst/>
          </a:prstGeom>
          <a:noFill/>
          <a:ln>
            <a:noFill/>
          </a:ln>
        </p:spPr>
        <p:txBody>
          <a:bodyPr anchor="ctr"/>
          <a:lstStyle>
            <a:lvl1pPr algn="ctr">
              <a:defRPr>
                <a:solidFill>
                  <a:schemeClr val="bg1"/>
                </a:solidFill>
              </a:defRPr>
            </a:lvl1pPr>
          </a:lstStyle>
          <a:p>
            <a:r>
              <a:rPr lang="en-US" dirty="0"/>
              <a:t>Icon</a:t>
            </a:r>
          </a:p>
        </p:txBody>
      </p:sp>
      <p:sp>
        <p:nvSpPr>
          <p:cNvPr id="15" name="Picture Placeholder 9">
            <a:extLst>
              <a:ext uri="{FF2B5EF4-FFF2-40B4-BE49-F238E27FC236}">
                <a16:creationId xmlns:a16="http://schemas.microsoft.com/office/drawing/2014/main" id="{7881391F-41FC-0FEB-5BEF-294DE8028703}"/>
              </a:ext>
            </a:extLst>
          </p:cNvPr>
          <p:cNvSpPr>
            <a:spLocks noGrp="1"/>
          </p:cNvSpPr>
          <p:nvPr>
            <p:ph type="pic" sz="quarter" idx="30" hasCustomPrompt="1"/>
          </p:nvPr>
        </p:nvSpPr>
        <p:spPr>
          <a:xfrm>
            <a:off x="8131809" y="3146426"/>
            <a:ext cx="694944" cy="692150"/>
          </a:xfrm>
          <a:prstGeom prst="rect">
            <a:avLst/>
          </a:prstGeom>
          <a:noFill/>
          <a:ln>
            <a:noFill/>
          </a:ln>
        </p:spPr>
        <p:txBody>
          <a:bodyPr anchor="ctr"/>
          <a:lstStyle>
            <a:lvl1pPr algn="ctr">
              <a:defRPr>
                <a:solidFill>
                  <a:schemeClr val="bg1"/>
                </a:solidFill>
              </a:defRPr>
            </a:lvl1pPr>
          </a:lstStyle>
          <a:p>
            <a:r>
              <a:rPr lang="en-US" dirty="0"/>
              <a:t>Icon</a:t>
            </a:r>
          </a:p>
        </p:txBody>
      </p:sp>
      <p:sp>
        <p:nvSpPr>
          <p:cNvPr id="16" name="Title 3">
            <a:extLst>
              <a:ext uri="{FF2B5EF4-FFF2-40B4-BE49-F238E27FC236}">
                <a16:creationId xmlns:a16="http://schemas.microsoft.com/office/drawing/2014/main" id="{7CE9B70D-EA16-718B-4BA5-A69284D79CB3}"/>
              </a:ext>
            </a:extLst>
          </p:cNvPr>
          <p:cNvSpPr>
            <a:spLocks noGrp="1"/>
          </p:cNvSpPr>
          <p:nvPr>
            <p:ph type="title"/>
          </p:nvPr>
        </p:nvSpPr>
        <p:spPr>
          <a:xfrm>
            <a:off x="546100" y="548640"/>
            <a:ext cx="11091862" cy="438785"/>
          </a:xfrm>
          <a:prstGeom prst="rect">
            <a:avLst/>
          </a:prstGeom>
        </p:spPr>
        <p:txBody>
          <a:bodyPr lIns="0" tIns="0" rIns="0" bIns="0"/>
          <a:lstStyle>
            <a:lvl1pPr>
              <a:defRPr>
                <a:solidFill>
                  <a:schemeClr val="bg1"/>
                </a:solidFill>
              </a:defRPr>
            </a:lvl1pPr>
          </a:lstStyle>
          <a:p>
            <a:r>
              <a:rPr lang="en-US" dirty="0"/>
              <a:t>Click to edit Master title</a:t>
            </a:r>
          </a:p>
        </p:txBody>
      </p:sp>
      <p:sp>
        <p:nvSpPr>
          <p:cNvPr id="17" name="Text Placeholder 10">
            <a:extLst>
              <a:ext uri="{FF2B5EF4-FFF2-40B4-BE49-F238E27FC236}">
                <a16:creationId xmlns:a16="http://schemas.microsoft.com/office/drawing/2014/main" id="{CA18CEBB-3635-2957-C146-F23EA911C121}"/>
              </a:ext>
            </a:extLst>
          </p:cNvPr>
          <p:cNvSpPr>
            <a:spLocks noGrp="1"/>
          </p:cNvSpPr>
          <p:nvPr>
            <p:ph type="body" sz="quarter" idx="45"/>
          </p:nvPr>
        </p:nvSpPr>
        <p:spPr>
          <a:xfrm>
            <a:off x="548640" y="1127125"/>
            <a:ext cx="11089322" cy="295275"/>
          </a:xfrm>
          <a:prstGeom prst="rect">
            <a:avLst/>
          </a:prstGeom>
        </p:spPr>
        <p:txBody>
          <a:bodyPr lIns="0" tIns="0" rIns="0" bIns="0">
            <a:noAutofit/>
          </a:bodyPr>
          <a:lstStyle>
            <a:lvl1pPr marL="0" algn="l" defTabSz="914400" rtl="0" eaLnBrk="1" latinLnBrk="0" hangingPunct="1">
              <a:lnSpc>
                <a:spcPct val="80000"/>
              </a:lnSpc>
              <a:spcBef>
                <a:spcPts val="0"/>
              </a:spcBef>
              <a:spcAft>
                <a:spcPts val="0"/>
              </a:spcAft>
              <a:buNone/>
              <a:defRPr lang="en-US" sz="2400" b="0" i="0" kern="1200" dirty="0" smtClean="0">
                <a:solidFill>
                  <a:schemeClr val="bg1"/>
                </a:solidFill>
                <a:latin typeface="+mj-lt"/>
                <a:ea typeface="GT America Regular" charset="0"/>
                <a:cs typeface="GT America Regular" charset="0"/>
              </a:defRPr>
            </a:lvl1pPr>
            <a:lvl2pPr marL="0" indent="0" algn="l" defTabSz="914400" rtl="0" eaLnBrk="1" latinLnBrk="0" hangingPunct="1">
              <a:lnSpc>
                <a:spcPct val="80000"/>
              </a:lnSpc>
              <a:spcBef>
                <a:spcPts val="0"/>
              </a:spcBef>
              <a:spcAft>
                <a:spcPts val="0"/>
              </a:spcAft>
              <a:buNone/>
              <a:defRPr lang="en-US" sz="2400" b="0" i="0" kern="1200" dirty="0" smtClean="0">
                <a:solidFill>
                  <a:schemeClr val="bg1"/>
                </a:solidFill>
                <a:latin typeface="+mj-lt"/>
                <a:ea typeface="GT America Regular" charset="0"/>
                <a:cs typeface="GT America Regular" charset="0"/>
              </a:defRPr>
            </a:lvl2pPr>
            <a:lvl3pPr marL="0" indent="0" algn="l" defTabSz="914400" rtl="0" eaLnBrk="1" latinLnBrk="0" hangingPunct="1">
              <a:lnSpc>
                <a:spcPct val="80000"/>
              </a:lnSpc>
              <a:spcBef>
                <a:spcPts val="0"/>
              </a:spcBef>
              <a:spcAft>
                <a:spcPts val="0"/>
              </a:spcAft>
              <a:buNone/>
              <a:defRPr lang="en-US" sz="2400" b="0" i="0" kern="1200" dirty="0" smtClean="0">
                <a:solidFill>
                  <a:schemeClr val="bg1"/>
                </a:solidFill>
                <a:latin typeface="+mj-lt"/>
                <a:ea typeface="GT America Regular" charset="0"/>
                <a:cs typeface="GT America Regular" charset="0"/>
              </a:defRPr>
            </a:lvl3pPr>
            <a:lvl4pPr marL="0" indent="0" algn="l" defTabSz="914400" rtl="0" eaLnBrk="1" latinLnBrk="0" hangingPunct="1">
              <a:lnSpc>
                <a:spcPct val="80000"/>
              </a:lnSpc>
              <a:spcBef>
                <a:spcPts val="0"/>
              </a:spcBef>
              <a:spcAft>
                <a:spcPts val="0"/>
              </a:spcAft>
              <a:buNone/>
              <a:defRPr lang="en-US" sz="2400" b="0" i="0" kern="1200" dirty="0" smtClean="0">
                <a:solidFill>
                  <a:schemeClr val="bg1"/>
                </a:solidFill>
                <a:latin typeface="+mj-lt"/>
                <a:ea typeface="GT America Regular" charset="0"/>
                <a:cs typeface="GT America Regular" charset="0"/>
              </a:defRPr>
            </a:lvl4pPr>
            <a:lvl5pPr marL="0" indent="0" algn="l" defTabSz="914400" rtl="0" eaLnBrk="1" latinLnBrk="0" hangingPunct="1">
              <a:lnSpc>
                <a:spcPct val="80000"/>
              </a:lnSpc>
              <a:spcBef>
                <a:spcPts val="0"/>
              </a:spcBef>
              <a:spcAft>
                <a:spcPts val="0"/>
              </a:spcAft>
              <a:buNone/>
              <a:defRPr lang="en-US" sz="2400" b="0" i="0" kern="1200" dirty="0" smtClean="0">
                <a:solidFill>
                  <a:schemeClr val="bg1"/>
                </a:solidFill>
                <a:latin typeface="+mj-lt"/>
                <a:ea typeface="GT America Regular" charset="0"/>
                <a:cs typeface="GT America Regular" charset="0"/>
              </a:defRPr>
            </a:lvl5pPr>
            <a:lvl6pPr marL="0" indent="0" algn="l" defTabSz="914400" rtl="0" eaLnBrk="1" latinLnBrk="0" hangingPunct="1">
              <a:lnSpc>
                <a:spcPct val="80000"/>
              </a:lnSpc>
              <a:spcBef>
                <a:spcPts val="0"/>
              </a:spcBef>
              <a:spcAft>
                <a:spcPts val="0"/>
              </a:spcAft>
              <a:buNone/>
              <a:defRPr lang="en-US" sz="2400" b="0" i="0" kern="1200" dirty="0" smtClean="0">
                <a:solidFill>
                  <a:schemeClr val="bg1"/>
                </a:solidFill>
                <a:latin typeface="+mj-lt"/>
                <a:ea typeface="GT America Regular" charset="0"/>
                <a:cs typeface="GT America Regular" charset="0"/>
              </a:defRPr>
            </a:lvl6pPr>
            <a:lvl7pPr marL="0" indent="0" algn="l" defTabSz="914400" rtl="0" eaLnBrk="1" latinLnBrk="0" hangingPunct="1">
              <a:lnSpc>
                <a:spcPct val="80000"/>
              </a:lnSpc>
              <a:spcBef>
                <a:spcPts val="0"/>
              </a:spcBef>
              <a:spcAft>
                <a:spcPts val="0"/>
              </a:spcAft>
              <a:buNone/>
              <a:defRPr lang="en-US" sz="2400" b="0" i="0" kern="1200" dirty="0" smtClean="0">
                <a:solidFill>
                  <a:schemeClr val="bg1"/>
                </a:solidFill>
                <a:latin typeface="+mj-lt"/>
                <a:ea typeface="GT America Regular" charset="0"/>
                <a:cs typeface="GT America Regular" charset="0"/>
              </a:defRPr>
            </a:lvl7pPr>
            <a:lvl8pPr marL="0" indent="0" algn="l" defTabSz="914400" rtl="0" eaLnBrk="1" latinLnBrk="0" hangingPunct="1">
              <a:lnSpc>
                <a:spcPct val="80000"/>
              </a:lnSpc>
              <a:spcBef>
                <a:spcPts val="0"/>
              </a:spcBef>
              <a:spcAft>
                <a:spcPts val="0"/>
              </a:spcAft>
              <a:buNone/>
              <a:defRPr lang="en-US" sz="2400" b="0" i="0" kern="1200" dirty="0" smtClean="0">
                <a:solidFill>
                  <a:schemeClr val="bg1"/>
                </a:solidFill>
                <a:latin typeface="+mj-lt"/>
                <a:ea typeface="GT America Regular" charset="0"/>
                <a:cs typeface="GT America Regular" charset="0"/>
              </a:defRPr>
            </a:lvl8pPr>
            <a:lvl9pPr marL="0" indent="0" algn="l" defTabSz="914400" rtl="0" eaLnBrk="1" latinLnBrk="0" hangingPunct="1">
              <a:lnSpc>
                <a:spcPct val="80000"/>
              </a:lnSpc>
              <a:spcBef>
                <a:spcPts val="0"/>
              </a:spcBef>
              <a:spcAft>
                <a:spcPts val="0"/>
              </a:spcAft>
              <a:buNone/>
              <a:defRPr lang="en-US" sz="2400" b="0" i="0" kern="1200" dirty="0">
                <a:solidFill>
                  <a:schemeClr val="bg1"/>
                </a:solidFill>
                <a:latin typeface="+mj-lt"/>
                <a:ea typeface="GT America Regular" charset="0"/>
                <a:cs typeface="GT America Regular" charset="0"/>
              </a:defRPr>
            </a:lvl9pPr>
          </a:lstStyle>
          <a:p>
            <a:pPr lvl="0"/>
            <a:r>
              <a:rPr lang="en-US" dirty="0"/>
              <a:t>Click to edit Master text</a:t>
            </a:r>
          </a:p>
        </p:txBody>
      </p:sp>
      <p:sp>
        <p:nvSpPr>
          <p:cNvPr id="18" name="Content Placeholder 32">
            <a:extLst>
              <a:ext uri="{FF2B5EF4-FFF2-40B4-BE49-F238E27FC236}">
                <a16:creationId xmlns:a16="http://schemas.microsoft.com/office/drawing/2014/main" id="{0A537238-6826-0230-FF83-663361EC3043}"/>
              </a:ext>
            </a:extLst>
          </p:cNvPr>
          <p:cNvSpPr>
            <a:spLocks noGrp="1"/>
          </p:cNvSpPr>
          <p:nvPr>
            <p:ph sz="quarter" idx="40"/>
          </p:nvPr>
        </p:nvSpPr>
        <p:spPr>
          <a:xfrm>
            <a:off x="538955" y="3984624"/>
            <a:ext cx="3520440" cy="1882775"/>
          </a:xfrm>
          <a:prstGeom prst="rect">
            <a:avLst/>
          </a:prstGeom>
        </p:spPr>
        <p:txBody>
          <a:bodyPr lIns="0" tIns="0" rIns="0" bIns="0"/>
          <a:lstStyle>
            <a:lvl1pPr marL="283464" indent="-283464">
              <a:lnSpc>
                <a:spcPct val="101000"/>
              </a:lnSpc>
              <a:spcBef>
                <a:spcPts val="0"/>
              </a:spcBef>
              <a:spcAft>
                <a:spcPts val="600"/>
              </a:spcAft>
              <a:buFontTx/>
              <a:buNone/>
              <a:defRPr lang="en-US" sz="2000" b="0" i="0" kern="1200" dirty="0" smtClean="0">
                <a:solidFill>
                  <a:schemeClr val="tx2"/>
                </a:solidFill>
                <a:latin typeface="+mj-lt"/>
                <a:ea typeface="GT America Regular" charset="0"/>
                <a:cs typeface="GT America Regular" charset="0"/>
              </a:defRPr>
            </a:lvl1pPr>
            <a:lvl2pPr marL="283464" indent="-283464">
              <a:lnSpc>
                <a:spcPct val="101000"/>
              </a:lnSpc>
              <a:spcBef>
                <a:spcPts val="0"/>
              </a:spcBef>
              <a:spcAft>
                <a:spcPts val="600"/>
              </a:spcAft>
              <a:buClr>
                <a:schemeClr val="tx1"/>
              </a:buClr>
              <a:buFont typeface="GT America Regular" pitchFamily="2" charset="0"/>
              <a:buChar char="→"/>
              <a:defRPr sz="1400" b="0">
                <a:latin typeface="+mn-lt"/>
              </a:defRPr>
            </a:lvl2pPr>
            <a:lvl3pPr marL="457200" indent="-173736">
              <a:lnSpc>
                <a:spcPct val="101000"/>
              </a:lnSpc>
              <a:spcBef>
                <a:spcPts val="0"/>
              </a:spcBef>
              <a:spcAft>
                <a:spcPts val="600"/>
              </a:spcAft>
              <a:buClr>
                <a:schemeClr val="accent1"/>
              </a:buClr>
              <a:buFont typeface="GT America Regular" pitchFamily="2" charset="0"/>
              <a:buChar char="•"/>
              <a:defRPr sz="1400">
                <a:latin typeface="+mn-lt"/>
              </a:defRPr>
            </a:lvl3pPr>
            <a:lvl4pPr marL="630936" indent="-173736">
              <a:lnSpc>
                <a:spcPct val="101000"/>
              </a:lnSpc>
              <a:spcBef>
                <a:spcPts val="0"/>
              </a:spcBef>
              <a:spcAft>
                <a:spcPts val="600"/>
              </a:spcAft>
              <a:buClr>
                <a:schemeClr val="tx1"/>
              </a:buClr>
              <a:buFont typeface="GT America Regular" pitchFamily="2" charset="0"/>
              <a:buChar char="–"/>
              <a:defRPr sz="1300">
                <a:latin typeface="+mn-lt"/>
              </a:defRPr>
            </a:lvl4pPr>
            <a:lvl5pPr marL="804672" indent="-173736">
              <a:lnSpc>
                <a:spcPct val="101000"/>
              </a:lnSpc>
              <a:spcBef>
                <a:spcPts val="0"/>
              </a:spcBef>
              <a:spcAft>
                <a:spcPts val="600"/>
              </a:spcAft>
              <a:buClr>
                <a:schemeClr val="accent1"/>
              </a:buClr>
              <a:buFont typeface="GT America Regular" pitchFamily="2" charset="0"/>
              <a:buChar char="–"/>
              <a:defRPr sz="1200">
                <a:latin typeface="+mn-lt"/>
              </a:defRPr>
            </a:lvl5p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32">
            <a:extLst>
              <a:ext uri="{FF2B5EF4-FFF2-40B4-BE49-F238E27FC236}">
                <a16:creationId xmlns:a16="http://schemas.microsoft.com/office/drawing/2014/main" id="{726868C8-A99C-5430-08CC-2761B1B138A2}"/>
              </a:ext>
            </a:extLst>
          </p:cNvPr>
          <p:cNvSpPr>
            <a:spLocks noGrp="1"/>
          </p:cNvSpPr>
          <p:nvPr>
            <p:ph sz="quarter" idx="49"/>
          </p:nvPr>
        </p:nvSpPr>
        <p:spPr>
          <a:xfrm>
            <a:off x="4339430" y="3984624"/>
            <a:ext cx="3520440" cy="1882775"/>
          </a:xfrm>
          <a:prstGeom prst="rect">
            <a:avLst/>
          </a:prstGeom>
        </p:spPr>
        <p:txBody>
          <a:bodyPr lIns="0" tIns="0" rIns="0" bIns="0"/>
          <a:lstStyle>
            <a:lvl1pPr marL="283464" indent="-283464">
              <a:lnSpc>
                <a:spcPct val="101000"/>
              </a:lnSpc>
              <a:spcBef>
                <a:spcPts val="0"/>
              </a:spcBef>
              <a:spcAft>
                <a:spcPts val="600"/>
              </a:spcAft>
              <a:buFontTx/>
              <a:buNone/>
              <a:defRPr lang="en-US" sz="2000" b="0" i="0" kern="1200" dirty="0" smtClean="0">
                <a:solidFill>
                  <a:schemeClr val="tx2"/>
                </a:solidFill>
                <a:latin typeface="+mj-lt"/>
                <a:ea typeface="GT America Regular" charset="0"/>
                <a:cs typeface="GT America Regular" charset="0"/>
              </a:defRPr>
            </a:lvl1pPr>
            <a:lvl2pPr marL="283464" indent="-283464">
              <a:lnSpc>
                <a:spcPct val="101000"/>
              </a:lnSpc>
              <a:spcBef>
                <a:spcPts val="0"/>
              </a:spcBef>
              <a:spcAft>
                <a:spcPts val="600"/>
              </a:spcAft>
              <a:buClr>
                <a:schemeClr val="tx1"/>
              </a:buClr>
              <a:buFont typeface="GT America Regular" pitchFamily="2" charset="0"/>
              <a:buChar char="→"/>
              <a:defRPr sz="1400" b="0">
                <a:latin typeface="+mn-lt"/>
              </a:defRPr>
            </a:lvl2pPr>
            <a:lvl3pPr marL="457200" indent="-173736">
              <a:lnSpc>
                <a:spcPct val="101000"/>
              </a:lnSpc>
              <a:spcBef>
                <a:spcPts val="0"/>
              </a:spcBef>
              <a:spcAft>
                <a:spcPts val="600"/>
              </a:spcAft>
              <a:buClr>
                <a:schemeClr val="accent1"/>
              </a:buClr>
              <a:buFont typeface="GT America Regular" pitchFamily="2" charset="0"/>
              <a:buChar char="•"/>
              <a:defRPr sz="1400">
                <a:latin typeface="+mn-lt"/>
              </a:defRPr>
            </a:lvl3pPr>
            <a:lvl4pPr marL="630936" indent="-173736">
              <a:lnSpc>
                <a:spcPct val="101000"/>
              </a:lnSpc>
              <a:spcBef>
                <a:spcPts val="0"/>
              </a:spcBef>
              <a:spcAft>
                <a:spcPts val="600"/>
              </a:spcAft>
              <a:buClr>
                <a:schemeClr val="tx1"/>
              </a:buClr>
              <a:buFont typeface="GT America Regular" pitchFamily="2" charset="0"/>
              <a:buChar char="–"/>
              <a:defRPr sz="1300">
                <a:latin typeface="+mn-lt"/>
              </a:defRPr>
            </a:lvl4pPr>
            <a:lvl5pPr marL="804672" indent="-173736">
              <a:lnSpc>
                <a:spcPct val="101000"/>
              </a:lnSpc>
              <a:spcBef>
                <a:spcPts val="0"/>
              </a:spcBef>
              <a:spcAft>
                <a:spcPts val="600"/>
              </a:spcAft>
              <a:buClr>
                <a:schemeClr val="accent1"/>
              </a:buClr>
              <a:buFont typeface="GT America Regular" pitchFamily="2" charset="0"/>
              <a:buChar char="–"/>
              <a:defRPr sz="1200">
                <a:latin typeface="+mn-lt"/>
              </a:defRPr>
            </a:lvl5p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Content Placeholder 32">
            <a:extLst>
              <a:ext uri="{FF2B5EF4-FFF2-40B4-BE49-F238E27FC236}">
                <a16:creationId xmlns:a16="http://schemas.microsoft.com/office/drawing/2014/main" id="{531465A3-067E-A430-4984-3D64581B7E83}"/>
              </a:ext>
            </a:extLst>
          </p:cNvPr>
          <p:cNvSpPr>
            <a:spLocks noGrp="1"/>
          </p:cNvSpPr>
          <p:nvPr>
            <p:ph sz="quarter" idx="50"/>
          </p:nvPr>
        </p:nvSpPr>
        <p:spPr>
          <a:xfrm>
            <a:off x="8130380" y="3994149"/>
            <a:ext cx="3520440" cy="1882775"/>
          </a:xfrm>
          <a:prstGeom prst="rect">
            <a:avLst/>
          </a:prstGeom>
        </p:spPr>
        <p:txBody>
          <a:bodyPr lIns="0" tIns="0" rIns="0" bIns="0"/>
          <a:lstStyle>
            <a:lvl1pPr marL="283464" indent="-283464">
              <a:lnSpc>
                <a:spcPct val="101000"/>
              </a:lnSpc>
              <a:spcBef>
                <a:spcPts val="0"/>
              </a:spcBef>
              <a:spcAft>
                <a:spcPts val="600"/>
              </a:spcAft>
              <a:buFontTx/>
              <a:buNone/>
              <a:defRPr lang="en-US" sz="2000" b="0" i="0" kern="1200" dirty="0" smtClean="0">
                <a:solidFill>
                  <a:schemeClr val="tx2"/>
                </a:solidFill>
                <a:latin typeface="+mj-lt"/>
                <a:ea typeface="GT America Regular" charset="0"/>
                <a:cs typeface="GT America Regular" charset="0"/>
              </a:defRPr>
            </a:lvl1pPr>
            <a:lvl2pPr marL="283464" indent="-283464">
              <a:lnSpc>
                <a:spcPct val="101000"/>
              </a:lnSpc>
              <a:spcBef>
                <a:spcPts val="0"/>
              </a:spcBef>
              <a:spcAft>
                <a:spcPts val="600"/>
              </a:spcAft>
              <a:buClr>
                <a:schemeClr val="tx1"/>
              </a:buClr>
              <a:buFont typeface="GT America Regular" pitchFamily="2" charset="0"/>
              <a:buChar char="→"/>
              <a:defRPr sz="1400" b="0">
                <a:latin typeface="+mn-lt"/>
              </a:defRPr>
            </a:lvl2pPr>
            <a:lvl3pPr marL="457200" indent="-173736">
              <a:lnSpc>
                <a:spcPct val="101000"/>
              </a:lnSpc>
              <a:spcBef>
                <a:spcPts val="0"/>
              </a:spcBef>
              <a:spcAft>
                <a:spcPts val="600"/>
              </a:spcAft>
              <a:buClr>
                <a:schemeClr val="accent1"/>
              </a:buClr>
              <a:buFont typeface="GT America Regular" pitchFamily="2" charset="0"/>
              <a:buChar char="•"/>
              <a:defRPr sz="1400">
                <a:latin typeface="+mn-lt"/>
              </a:defRPr>
            </a:lvl3pPr>
            <a:lvl4pPr marL="630936" indent="-173736">
              <a:lnSpc>
                <a:spcPct val="101000"/>
              </a:lnSpc>
              <a:spcBef>
                <a:spcPts val="0"/>
              </a:spcBef>
              <a:spcAft>
                <a:spcPts val="600"/>
              </a:spcAft>
              <a:buClr>
                <a:schemeClr val="tx1"/>
              </a:buClr>
              <a:buFont typeface="GT America Regular" pitchFamily="2" charset="0"/>
              <a:buChar char="–"/>
              <a:defRPr sz="1300">
                <a:latin typeface="+mn-lt"/>
              </a:defRPr>
            </a:lvl4pPr>
            <a:lvl5pPr marL="804672" indent="-173736">
              <a:lnSpc>
                <a:spcPct val="101000"/>
              </a:lnSpc>
              <a:spcBef>
                <a:spcPts val="0"/>
              </a:spcBef>
              <a:spcAft>
                <a:spcPts val="600"/>
              </a:spcAft>
              <a:buClr>
                <a:schemeClr val="accent1"/>
              </a:buClr>
              <a:buFont typeface="GT America Regular" pitchFamily="2" charset="0"/>
              <a:buChar char="–"/>
              <a:defRPr sz="1200">
                <a:latin typeface="+mn-lt"/>
              </a:defRPr>
            </a:lvl5p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0680270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Back Cover 4">
    <p:bg>
      <p:bgPr>
        <a:solidFill>
          <a:schemeClr val="bg2"/>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22CA864-4C06-0E60-3B00-A1D84FC28322}"/>
              </a:ext>
            </a:extLst>
          </p:cNvPr>
          <p:cNvSpPr>
            <a:spLocks noGrp="1"/>
          </p:cNvSpPr>
          <p:nvPr>
            <p:ph type="title"/>
          </p:nvPr>
        </p:nvSpPr>
        <p:spPr>
          <a:xfrm>
            <a:off x="539751" y="4567237"/>
            <a:ext cx="5441950" cy="1165225"/>
          </a:xfrm>
          <a:prstGeom prst="rect">
            <a:avLst/>
          </a:prstGeom>
        </p:spPr>
        <p:txBody>
          <a:bodyPr anchor="b"/>
          <a:lstStyle>
            <a:lvl1pPr>
              <a:defRPr>
                <a:solidFill>
                  <a:schemeClr val="tx1"/>
                </a:solidFill>
              </a:defRPr>
            </a:lvl1pPr>
          </a:lstStyle>
          <a:p>
            <a:r>
              <a:rPr lang="en-US"/>
              <a:t>Click to edit Master title style</a:t>
            </a:r>
            <a:endParaRPr lang="en-US" dirty="0"/>
          </a:p>
        </p:txBody>
      </p:sp>
      <p:sp>
        <p:nvSpPr>
          <p:cNvPr id="6" name="Freeform 19">
            <a:extLst>
              <a:ext uri="{FF2B5EF4-FFF2-40B4-BE49-F238E27FC236}">
                <a16:creationId xmlns:a16="http://schemas.microsoft.com/office/drawing/2014/main" id="{3EF01857-B116-6C78-4866-FF4DDE73D961}"/>
              </a:ext>
            </a:extLst>
          </p:cNvPr>
          <p:cNvSpPr/>
          <p:nvPr userDrawn="1"/>
        </p:nvSpPr>
        <p:spPr bwMode="black">
          <a:xfrm>
            <a:off x="554038" y="6469335"/>
            <a:ext cx="678511" cy="112440"/>
          </a:xfrm>
          <a:custGeom>
            <a:avLst/>
            <a:gdLst>
              <a:gd name="connsiteX0" fmla="*/ 7774508 w 7774508"/>
              <a:gd name="connsiteY0" fmla="*/ 879070 h 1288357"/>
              <a:gd name="connsiteX1" fmla="*/ 7774508 w 7774508"/>
              <a:gd name="connsiteY1" fmla="*/ 879071 h 1288357"/>
              <a:gd name="connsiteX2" fmla="*/ 7774508 w 7774508"/>
              <a:gd name="connsiteY2" fmla="*/ 879071 h 1288357"/>
              <a:gd name="connsiteX3" fmla="*/ 4430897 w 7774508"/>
              <a:gd name="connsiteY3" fmla="*/ 300733 h 1288357"/>
              <a:gd name="connsiteX4" fmla="*/ 4430897 w 7774508"/>
              <a:gd name="connsiteY4" fmla="*/ 987622 h 1288357"/>
              <a:gd name="connsiteX5" fmla="*/ 4594611 w 7774508"/>
              <a:gd name="connsiteY5" fmla="*/ 987622 h 1288357"/>
              <a:gd name="connsiteX6" fmla="*/ 4856195 w 7774508"/>
              <a:gd name="connsiteY6" fmla="*/ 726031 h 1288357"/>
              <a:gd name="connsiteX7" fmla="*/ 4856195 w 7774508"/>
              <a:gd name="connsiteY7" fmla="*/ 562323 h 1288357"/>
              <a:gd name="connsiteX8" fmla="*/ 4594611 w 7774508"/>
              <a:gd name="connsiteY8" fmla="*/ 300733 h 1288357"/>
              <a:gd name="connsiteX9" fmla="*/ 3381010 w 7774508"/>
              <a:gd name="connsiteY9" fmla="*/ 275825 h 1288357"/>
              <a:gd name="connsiteX10" fmla="*/ 3137223 w 7774508"/>
              <a:gd name="connsiteY10" fmla="*/ 501815 h 1288357"/>
              <a:gd name="connsiteX11" fmla="*/ 3137223 w 7774508"/>
              <a:gd name="connsiteY11" fmla="*/ 786537 h 1288357"/>
              <a:gd name="connsiteX12" fmla="*/ 3381010 w 7774508"/>
              <a:gd name="connsiteY12" fmla="*/ 1012534 h 1288357"/>
              <a:gd name="connsiteX13" fmla="*/ 3624804 w 7774508"/>
              <a:gd name="connsiteY13" fmla="*/ 786537 h 1288357"/>
              <a:gd name="connsiteX14" fmla="*/ 3624804 w 7774508"/>
              <a:gd name="connsiteY14" fmla="*/ 501815 h 1288357"/>
              <a:gd name="connsiteX15" fmla="*/ 3381010 w 7774508"/>
              <a:gd name="connsiteY15" fmla="*/ 275825 h 1288357"/>
              <a:gd name="connsiteX16" fmla="*/ 2090894 w 7774508"/>
              <a:gd name="connsiteY16" fmla="*/ 275825 h 1288357"/>
              <a:gd name="connsiteX17" fmla="*/ 1847107 w 7774508"/>
              <a:gd name="connsiteY17" fmla="*/ 501815 h 1288357"/>
              <a:gd name="connsiteX18" fmla="*/ 1847107 w 7774508"/>
              <a:gd name="connsiteY18" fmla="*/ 786537 h 1288357"/>
              <a:gd name="connsiteX19" fmla="*/ 2090894 w 7774508"/>
              <a:gd name="connsiteY19" fmla="*/ 1012534 h 1288357"/>
              <a:gd name="connsiteX20" fmla="*/ 2334688 w 7774508"/>
              <a:gd name="connsiteY20" fmla="*/ 786537 h 1288357"/>
              <a:gd name="connsiteX21" fmla="*/ 2334688 w 7774508"/>
              <a:gd name="connsiteY21" fmla="*/ 501815 h 1288357"/>
              <a:gd name="connsiteX22" fmla="*/ 2090894 w 7774508"/>
              <a:gd name="connsiteY22" fmla="*/ 275825 h 1288357"/>
              <a:gd name="connsiteX23" fmla="*/ 4092790 w 7774508"/>
              <a:gd name="connsiteY23" fmla="*/ 21359 h 1288357"/>
              <a:gd name="connsiteX24" fmla="*/ 4594611 w 7774508"/>
              <a:gd name="connsiteY24" fmla="*/ 21359 h 1288357"/>
              <a:gd name="connsiteX25" fmla="*/ 5197858 w 7774508"/>
              <a:gd name="connsiteY25" fmla="*/ 567658 h 1288357"/>
              <a:gd name="connsiteX26" fmla="*/ 5197858 w 7774508"/>
              <a:gd name="connsiteY26" fmla="*/ 720696 h 1288357"/>
              <a:gd name="connsiteX27" fmla="*/ 4594611 w 7774508"/>
              <a:gd name="connsiteY27" fmla="*/ 1267002 h 1288357"/>
              <a:gd name="connsiteX28" fmla="*/ 4092790 w 7774508"/>
              <a:gd name="connsiteY28" fmla="*/ 1267002 h 1288357"/>
              <a:gd name="connsiteX29" fmla="*/ 5094618 w 7774508"/>
              <a:gd name="connsiteY29" fmla="*/ 21356 h 1288357"/>
              <a:gd name="connsiteX30" fmla="*/ 5477210 w 7774508"/>
              <a:gd name="connsiteY30" fmla="*/ 21356 h 1288357"/>
              <a:gd name="connsiteX31" fmla="*/ 5717446 w 7774508"/>
              <a:gd name="connsiteY31" fmla="*/ 412839 h 1288357"/>
              <a:gd name="connsiteX32" fmla="*/ 5955898 w 7774508"/>
              <a:gd name="connsiteY32" fmla="*/ 21356 h 1288357"/>
              <a:gd name="connsiteX33" fmla="*/ 6322472 w 7774508"/>
              <a:gd name="connsiteY33" fmla="*/ 21356 h 1288357"/>
              <a:gd name="connsiteX34" fmla="*/ 5868700 w 7774508"/>
              <a:gd name="connsiteY34" fmla="*/ 718915 h 1288357"/>
              <a:gd name="connsiteX35" fmla="*/ 5868700 w 7774508"/>
              <a:gd name="connsiteY35" fmla="*/ 1267000 h 1288357"/>
              <a:gd name="connsiteX36" fmla="*/ 5548390 w 7774508"/>
              <a:gd name="connsiteY36" fmla="*/ 1267000 h 1288357"/>
              <a:gd name="connsiteX37" fmla="*/ 5548390 w 7774508"/>
              <a:gd name="connsiteY37" fmla="*/ 718915 h 1288357"/>
              <a:gd name="connsiteX38" fmla="*/ 6356277 w 7774508"/>
              <a:gd name="connsiteY38" fmla="*/ 21355 h 1288357"/>
              <a:gd name="connsiteX39" fmla="*/ 6694384 w 7774508"/>
              <a:gd name="connsiteY39" fmla="*/ 21355 h 1288357"/>
              <a:gd name="connsiteX40" fmla="*/ 6694384 w 7774508"/>
              <a:gd name="connsiteY40" fmla="*/ 332766 h 1288357"/>
              <a:gd name="connsiteX41" fmla="*/ 6477285 w 7774508"/>
              <a:gd name="connsiteY41" fmla="*/ 624602 h 1288357"/>
              <a:gd name="connsiteX42" fmla="*/ 6404326 w 7774508"/>
              <a:gd name="connsiteY42" fmla="*/ 624602 h 1288357"/>
              <a:gd name="connsiteX43" fmla="*/ 6500417 w 7774508"/>
              <a:gd name="connsiteY43" fmla="*/ 359454 h 1288357"/>
              <a:gd name="connsiteX44" fmla="*/ 6356277 w 7774508"/>
              <a:gd name="connsiteY44" fmla="*/ 359454 h 1288357"/>
              <a:gd name="connsiteX45" fmla="*/ 0 w 7774508"/>
              <a:gd name="connsiteY45" fmla="*/ 21355 h 1288357"/>
              <a:gd name="connsiteX46" fmla="*/ 496479 w 7774508"/>
              <a:gd name="connsiteY46" fmla="*/ 21355 h 1288357"/>
              <a:gd name="connsiteX47" fmla="*/ 651295 w 7774508"/>
              <a:gd name="connsiteY47" fmla="*/ 661974 h 1288357"/>
              <a:gd name="connsiteX48" fmla="*/ 688668 w 7774508"/>
              <a:gd name="connsiteY48" fmla="*/ 839922 h 1288357"/>
              <a:gd name="connsiteX49" fmla="*/ 726033 w 7774508"/>
              <a:gd name="connsiteY49" fmla="*/ 661974 h 1288357"/>
              <a:gd name="connsiteX50" fmla="*/ 880849 w 7774508"/>
              <a:gd name="connsiteY50" fmla="*/ 21355 h 1288357"/>
              <a:gd name="connsiteX51" fmla="*/ 1377328 w 7774508"/>
              <a:gd name="connsiteY51" fmla="*/ 21355 h 1288357"/>
              <a:gd name="connsiteX52" fmla="*/ 1377328 w 7774508"/>
              <a:gd name="connsiteY52" fmla="*/ 1266998 h 1288357"/>
              <a:gd name="connsiteX53" fmla="*/ 1058804 w 7774508"/>
              <a:gd name="connsiteY53" fmla="*/ 1266998 h 1288357"/>
              <a:gd name="connsiteX54" fmla="*/ 1058804 w 7774508"/>
              <a:gd name="connsiteY54" fmla="*/ 459108 h 1288357"/>
              <a:gd name="connsiteX55" fmla="*/ 1014312 w 7774508"/>
              <a:gd name="connsiteY55" fmla="*/ 644177 h 1288357"/>
              <a:gd name="connsiteX56" fmla="*/ 848819 w 7774508"/>
              <a:gd name="connsiteY56" fmla="*/ 1266998 h 1288357"/>
              <a:gd name="connsiteX57" fmla="*/ 521396 w 7774508"/>
              <a:gd name="connsiteY57" fmla="*/ 1266998 h 1288357"/>
              <a:gd name="connsiteX58" fmla="*/ 355896 w 7774508"/>
              <a:gd name="connsiteY58" fmla="*/ 644177 h 1288357"/>
              <a:gd name="connsiteX59" fmla="*/ 311412 w 7774508"/>
              <a:gd name="connsiteY59" fmla="*/ 459108 h 1288357"/>
              <a:gd name="connsiteX60" fmla="*/ 311412 w 7774508"/>
              <a:gd name="connsiteY60" fmla="*/ 1266998 h 1288357"/>
              <a:gd name="connsiteX61" fmla="*/ 0 w 7774508"/>
              <a:gd name="connsiteY61" fmla="*/ 1266998 h 1288357"/>
              <a:gd name="connsiteX62" fmla="*/ 3381010 w 7774508"/>
              <a:gd name="connsiteY62" fmla="*/ 1 h 1288357"/>
              <a:gd name="connsiteX63" fmla="*/ 3966467 w 7774508"/>
              <a:gd name="connsiteY63" fmla="*/ 532067 h 1288357"/>
              <a:gd name="connsiteX64" fmla="*/ 3966467 w 7774508"/>
              <a:gd name="connsiteY64" fmla="*/ 756285 h 1288357"/>
              <a:gd name="connsiteX65" fmla="*/ 3381010 w 7774508"/>
              <a:gd name="connsiteY65" fmla="*/ 1288351 h 1288357"/>
              <a:gd name="connsiteX66" fmla="*/ 2795560 w 7774508"/>
              <a:gd name="connsiteY66" fmla="*/ 756285 h 1288357"/>
              <a:gd name="connsiteX67" fmla="*/ 2795560 w 7774508"/>
              <a:gd name="connsiteY67" fmla="*/ 532067 h 1288357"/>
              <a:gd name="connsiteX68" fmla="*/ 3381010 w 7774508"/>
              <a:gd name="connsiteY68" fmla="*/ 1 h 1288357"/>
              <a:gd name="connsiteX69" fmla="*/ 2090894 w 7774508"/>
              <a:gd name="connsiteY69" fmla="*/ 1 h 1288357"/>
              <a:gd name="connsiteX70" fmla="*/ 2676351 w 7774508"/>
              <a:gd name="connsiteY70" fmla="*/ 532067 h 1288357"/>
              <a:gd name="connsiteX71" fmla="*/ 2676351 w 7774508"/>
              <a:gd name="connsiteY71" fmla="*/ 756285 h 1288357"/>
              <a:gd name="connsiteX72" fmla="*/ 2090894 w 7774508"/>
              <a:gd name="connsiteY72" fmla="*/ 1288351 h 1288357"/>
              <a:gd name="connsiteX73" fmla="*/ 1505444 w 7774508"/>
              <a:gd name="connsiteY73" fmla="*/ 756285 h 1288357"/>
              <a:gd name="connsiteX74" fmla="*/ 1505444 w 7774508"/>
              <a:gd name="connsiteY74" fmla="*/ 532067 h 1288357"/>
              <a:gd name="connsiteX75" fmla="*/ 2090894 w 7774508"/>
              <a:gd name="connsiteY75" fmla="*/ 1 h 1288357"/>
              <a:gd name="connsiteX76" fmla="*/ 7258454 w 7774508"/>
              <a:gd name="connsiteY76" fmla="*/ 0 h 1288357"/>
              <a:gd name="connsiteX77" fmla="*/ 7760275 w 7774508"/>
              <a:gd name="connsiteY77" fmla="*/ 391490 h 1288357"/>
              <a:gd name="connsiteX78" fmla="*/ 7760275 w 7774508"/>
              <a:gd name="connsiteY78" fmla="*/ 439539 h 1288357"/>
              <a:gd name="connsiteX79" fmla="*/ 7431067 w 7774508"/>
              <a:gd name="connsiteY79" fmla="*/ 439539 h 1288357"/>
              <a:gd name="connsiteX80" fmla="*/ 7431067 w 7774508"/>
              <a:gd name="connsiteY80" fmla="*/ 398610 h 1288357"/>
              <a:gd name="connsiteX81" fmla="*/ 7258454 w 7774508"/>
              <a:gd name="connsiteY81" fmla="*/ 277603 h 1288357"/>
              <a:gd name="connsiteX82" fmla="*/ 7085848 w 7774508"/>
              <a:gd name="connsiteY82" fmla="*/ 377257 h 1288357"/>
              <a:gd name="connsiteX83" fmla="*/ 7206848 w 7774508"/>
              <a:gd name="connsiteY83" fmla="*/ 476904 h 1288357"/>
              <a:gd name="connsiteX84" fmla="*/ 7429289 w 7774508"/>
              <a:gd name="connsiteY84" fmla="*/ 510719 h 1288357"/>
              <a:gd name="connsiteX85" fmla="*/ 7766024 w 7774508"/>
              <a:gd name="connsiteY85" fmla="*/ 786534 h 1288357"/>
              <a:gd name="connsiteX86" fmla="*/ 7774508 w 7774508"/>
              <a:gd name="connsiteY86" fmla="*/ 879071 h 1288357"/>
              <a:gd name="connsiteX87" fmla="*/ 7765691 w 7774508"/>
              <a:gd name="connsiteY87" fmla="*/ 970739 h 1288357"/>
              <a:gd name="connsiteX88" fmla="*/ 7258454 w 7774508"/>
              <a:gd name="connsiteY88" fmla="*/ 1288357 h 1288357"/>
              <a:gd name="connsiteX89" fmla="*/ 6744184 w 7774508"/>
              <a:gd name="connsiteY89" fmla="*/ 893304 h 1288357"/>
              <a:gd name="connsiteX90" fmla="*/ 6744184 w 7774508"/>
              <a:gd name="connsiteY90" fmla="*/ 838142 h 1288357"/>
              <a:gd name="connsiteX91" fmla="*/ 7073386 w 7774508"/>
              <a:gd name="connsiteY91" fmla="*/ 838142 h 1288357"/>
              <a:gd name="connsiteX92" fmla="*/ 7073386 w 7774508"/>
              <a:gd name="connsiteY92" fmla="*/ 886190 h 1288357"/>
              <a:gd name="connsiteX93" fmla="*/ 7258454 w 7774508"/>
              <a:gd name="connsiteY93" fmla="*/ 1010755 h 1288357"/>
              <a:gd name="connsiteX94" fmla="*/ 7439966 w 7774508"/>
              <a:gd name="connsiteY94" fmla="*/ 907544 h 1288357"/>
              <a:gd name="connsiteX95" fmla="*/ 7311838 w 7774508"/>
              <a:gd name="connsiteY95" fmla="*/ 804333 h 1288357"/>
              <a:gd name="connsiteX96" fmla="*/ 7087626 w 7774508"/>
              <a:gd name="connsiteY96" fmla="*/ 770518 h 1288357"/>
              <a:gd name="connsiteX97" fmla="*/ 6751297 w 7774508"/>
              <a:gd name="connsiteY97" fmla="*/ 405723 h 1288357"/>
              <a:gd name="connsiteX98" fmla="*/ 7258454 w 7774508"/>
              <a:gd name="connsiteY98" fmla="*/ 0 h 1288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7774508" h="1288357">
                <a:moveTo>
                  <a:pt x="7774508" y="879070"/>
                </a:moveTo>
                <a:lnTo>
                  <a:pt x="7774508" y="879071"/>
                </a:lnTo>
                <a:lnTo>
                  <a:pt x="7774508" y="879071"/>
                </a:lnTo>
                <a:close/>
                <a:moveTo>
                  <a:pt x="4430897" y="300733"/>
                </a:moveTo>
                <a:lnTo>
                  <a:pt x="4430897" y="987622"/>
                </a:lnTo>
                <a:lnTo>
                  <a:pt x="4594611" y="987622"/>
                </a:lnTo>
                <a:cubicBezTo>
                  <a:pt x="4769003" y="987622"/>
                  <a:pt x="4856195" y="898644"/>
                  <a:pt x="4856195" y="726031"/>
                </a:cubicBezTo>
                <a:lnTo>
                  <a:pt x="4856195" y="562323"/>
                </a:lnTo>
                <a:cubicBezTo>
                  <a:pt x="4856195" y="387932"/>
                  <a:pt x="4769003" y="300733"/>
                  <a:pt x="4594611" y="300733"/>
                </a:cubicBezTo>
                <a:close/>
                <a:moveTo>
                  <a:pt x="3381010" y="275825"/>
                </a:moveTo>
                <a:cubicBezTo>
                  <a:pt x="3229757" y="275825"/>
                  <a:pt x="3137223" y="361239"/>
                  <a:pt x="3137223" y="501815"/>
                </a:cubicBezTo>
                <a:lnTo>
                  <a:pt x="3137223" y="786537"/>
                </a:lnTo>
                <a:cubicBezTo>
                  <a:pt x="3137223" y="925335"/>
                  <a:pt x="3229757" y="1012534"/>
                  <a:pt x="3381010" y="1012534"/>
                </a:cubicBezTo>
                <a:cubicBezTo>
                  <a:pt x="3532264" y="1012534"/>
                  <a:pt x="3624804" y="925335"/>
                  <a:pt x="3624804" y="786537"/>
                </a:cubicBezTo>
                <a:lnTo>
                  <a:pt x="3624804" y="501815"/>
                </a:lnTo>
                <a:cubicBezTo>
                  <a:pt x="3624804" y="361239"/>
                  <a:pt x="3532270" y="275825"/>
                  <a:pt x="3381010" y="275825"/>
                </a:cubicBezTo>
                <a:close/>
                <a:moveTo>
                  <a:pt x="2090894" y="275825"/>
                </a:moveTo>
                <a:cubicBezTo>
                  <a:pt x="1939641" y="275825"/>
                  <a:pt x="1847107" y="361239"/>
                  <a:pt x="1847107" y="501815"/>
                </a:cubicBezTo>
                <a:lnTo>
                  <a:pt x="1847107" y="786537"/>
                </a:lnTo>
                <a:cubicBezTo>
                  <a:pt x="1847107" y="925335"/>
                  <a:pt x="1939641" y="1012534"/>
                  <a:pt x="2090894" y="1012534"/>
                </a:cubicBezTo>
                <a:cubicBezTo>
                  <a:pt x="2242147" y="1012534"/>
                  <a:pt x="2334688" y="925335"/>
                  <a:pt x="2334688" y="786537"/>
                </a:cubicBezTo>
                <a:lnTo>
                  <a:pt x="2334688" y="501815"/>
                </a:lnTo>
                <a:cubicBezTo>
                  <a:pt x="2334688" y="361239"/>
                  <a:pt x="2242154" y="275825"/>
                  <a:pt x="2090894" y="275825"/>
                </a:cubicBezTo>
                <a:close/>
                <a:moveTo>
                  <a:pt x="4092790" y="21359"/>
                </a:moveTo>
                <a:lnTo>
                  <a:pt x="4594611" y="21359"/>
                </a:lnTo>
                <a:cubicBezTo>
                  <a:pt x="4977203" y="21359"/>
                  <a:pt x="5197858" y="222439"/>
                  <a:pt x="5197858" y="567658"/>
                </a:cubicBezTo>
                <a:lnTo>
                  <a:pt x="5197858" y="720696"/>
                </a:lnTo>
                <a:cubicBezTo>
                  <a:pt x="5197858" y="1065916"/>
                  <a:pt x="4977203" y="1267002"/>
                  <a:pt x="4594611" y="1267002"/>
                </a:cubicBezTo>
                <a:lnTo>
                  <a:pt x="4092790" y="1267002"/>
                </a:lnTo>
                <a:close/>
                <a:moveTo>
                  <a:pt x="5094618" y="21356"/>
                </a:moveTo>
                <a:lnTo>
                  <a:pt x="5477210" y="21356"/>
                </a:lnTo>
                <a:lnTo>
                  <a:pt x="5717446" y="412839"/>
                </a:lnTo>
                <a:lnTo>
                  <a:pt x="5955898" y="21356"/>
                </a:lnTo>
                <a:lnTo>
                  <a:pt x="6322472" y="21356"/>
                </a:lnTo>
                <a:lnTo>
                  <a:pt x="5868700" y="718915"/>
                </a:lnTo>
                <a:lnTo>
                  <a:pt x="5868700" y="1267000"/>
                </a:lnTo>
                <a:lnTo>
                  <a:pt x="5548390" y="1267000"/>
                </a:lnTo>
                <a:lnTo>
                  <a:pt x="5548390" y="718915"/>
                </a:lnTo>
                <a:close/>
                <a:moveTo>
                  <a:pt x="6356277" y="21355"/>
                </a:moveTo>
                <a:lnTo>
                  <a:pt x="6694384" y="21355"/>
                </a:lnTo>
                <a:lnTo>
                  <a:pt x="6694384" y="332766"/>
                </a:lnTo>
                <a:lnTo>
                  <a:pt x="6477285" y="624602"/>
                </a:lnTo>
                <a:lnTo>
                  <a:pt x="6404326" y="624602"/>
                </a:lnTo>
                <a:lnTo>
                  <a:pt x="6500417" y="359454"/>
                </a:lnTo>
                <a:lnTo>
                  <a:pt x="6356277" y="359454"/>
                </a:lnTo>
                <a:close/>
                <a:moveTo>
                  <a:pt x="0" y="21355"/>
                </a:moveTo>
                <a:lnTo>
                  <a:pt x="496479" y="21355"/>
                </a:lnTo>
                <a:lnTo>
                  <a:pt x="651295" y="661974"/>
                </a:lnTo>
                <a:lnTo>
                  <a:pt x="688668" y="839922"/>
                </a:lnTo>
                <a:lnTo>
                  <a:pt x="726033" y="661974"/>
                </a:lnTo>
                <a:lnTo>
                  <a:pt x="880849" y="21355"/>
                </a:lnTo>
                <a:lnTo>
                  <a:pt x="1377328" y="21355"/>
                </a:lnTo>
                <a:lnTo>
                  <a:pt x="1377328" y="1266998"/>
                </a:lnTo>
                <a:lnTo>
                  <a:pt x="1058804" y="1266998"/>
                </a:lnTo>
                <a:lnTo>
                  <a:pt x="1058804" y="459108"/>
                </a:lnTo>
                <a:lnTo>
                  <a:pt x="1014312" y="644177"/>
                </a:lnTo>
                <a:lnTo>
                  <a:pt x="848819" y="1266998"/>
                </a:lnTo>
                <a:lnTo>
                  <a:pt x="521396" y="1266998"/>
                </a:lnTo>
                <a:lnTo>
                  <a:pt x="355896" y="644177"/>
                </a:lnTo>
                <a:lnTo>
                  <a:pt x="311412" y="459108"/>
                </a:lnTo>
                <a:lnTo>
                  <a:pt x="311412" y="1266998"/>
                </a:lnTo>
                <a:lnTo>
                  <a:pt x="0" y="1266998"/>
                </a:lnTo>
                <a:close/>
                <a:moveTo>
                  <a:pt x="3381010" y="1"/>
                </a:moveTo>
                <a:cubicBezTo>
                  <a:pt x="3749368" y="1"/>
                  <a:pt x="3966467" y="197524"/>
                  <a:pt x="3966467" y="532067"/>
                </a:cubicBezTo>
                <a:lnTo>
                  <a:pt x="3966467" y="756285"/>
                </a:lnTo>
                <a:cubicBezTo>
                  <a:pt x="3966467" y="1089050"/>
                  <a:pt x="3747590" y="1288351"/>
                  <a:pt x="3381010" y="1288351"/>
                </a:cubicBezTo>
                <a:cubicBezTo>
                  <a:pt x="3012659" y="1288351"/>
                  <a:pt x="2795560" y="1090828"/>
                  <a:pt x="2795560" y="756285"/>
                </a:cubicBezTo>
                <a:lnTo>
                  <a:pt x="2795560" y="532067"/>
                </a:lnTo>
                <a:cubicBezTo>
                  <a:pt x="2795560" y="199302"/>
                  <a:pt x="3014437" y="1"/>
                  <a:pt x="3381010" y="1"/>
                </a:cubicBezTo>
                <a:close/>
                <a:moveTo>
                  <a:pt x="2090894" y="1"/>
                </a:moveTo>
                <a:cubicBezTo>
                  <a:pt x="2459252" y="1"/>
                  <a:pt x="2676351" y="197524"/>
                  <a:pt x="2676351" y="532067"/>
                </a:cubicBezTo>
                <a:lnTo>
                  <a:pt x="2676351" y="756285"/>
                </a:lnTo>
                <a:cubicBezTo>
                  <a:pt x="2676351" y="1089050"/>
                  <a:pt x="2457474" y="1288351"/>
                  <a:pt x="2090894" y="1288351"/>
                </a:cubicBezTo>
                <a:cubicBezTo>
                  <a:pt x="1722543" y="1288351"/>
                  <a:pt x="1505444" y="1090828"/>
                  <a:pt x="1505444" y="756285"/>
                </a:cubicBezTo>
                <a:lnTo>
                  <a:pt x="1505444" y="532067"/>
                </a:lnTo>
                <a:cubicBezTo>
                  <a:pt x="1505444" y="199302"/>
                  <a:pt x="1724321" y="1"/>
                  <a:pt x="2090894" y="1"/>
                </a:cubicBezTo>
                <a:close/>
                <a:moveTo>
                  <a:pt x="7258454" y="0"/>
                </a:moveTo>
                <a:cubicBezTo>
                  <a:pt x="7573428" y="0"/>
                  <a:pt x="7760275" y="145918"/>
                  <a:pt x="7760275" y="391490"/>
                </a:cubicBezTo>
                <a:lnTo>
                  <a:pt x="7760275" y="439539"/>
                </a:lnTo>
                <a:lnTo>
                  <a:pt x="7431067" y="439539"/>
                </a:lnTo>
                <a:lnTo>
                  <a:pt x="7431067" y="398610"/>
                </a:lnTo>
                <a:cubicBezTo>
                  <a:pt x="7431067" y="313189"/>
                  <a:pt x="7379462" y="277603"/>
                  <a:pt x="7258454" y="277603"/>
                </a:cubicBezTo>
                <a:cubicBezTo>
                  <a:pt x="7144567" y="277603"/>
                  <a:pt x="7085848" y="311411"/>
                  <a:pt x="7085848" y="377257"/>
                </a:cubicBezTo>
                <a:cubicBezTo>
                  <a:pt x="7085848" y="450215"/>
                  <a:pt x="7135675" y="466227"/>
                  <a:pt x="7206848" y="476904"/>
                </a:cubicBezTo>
                <a:lnTo>
                  <a:pt x="7429289" y="510719"/>
                </a:lnTo>
                <a:cubicBezTo>
                  <a:pt x="7564754" y="530960"/>
                  <a:pt x="7727463" y="590711"/>
                  <a:pt x="7766024" y="786534"/>
                </a:cubicBezTo>
                <a:lnTo>
                  <a:pt x="7774508" y="879071"/>
                </a:lnTo>
                <a:lnTo>
                  <a:pt x="7765691" y="970739"/>
                </a:lnTo>
                <a:cubicBezTo>
                  <a:pt x="7724794" y="1172549"/>
                  <a:pt x="7543399" y="1288357"/>
                  <a:pt x="7258454" y="1288357"/>
                </a:cubicBezTo>
                <a:cubicBezTo>
                  <a:pt x="6934588" y="1288357"/>
                  <a:pt x="6744184" y="1140654"/>
                  <a:pt x="6744184" y="893304"/>
                </a:cubicBezTo>
                <a:lnTo>
                  <a:pt x="6744184" y="838142"/>
                </a:lnTo>
                <a:lnTo>
                  <a:pt x="7073386" y="838142"/>
                </a:lnTo>
                <a:lnTo>
                  <a:pt x="7073386" y="886190"/>
                </a:lnTo>
                <a:cubicBezTo>
                  <a:pt x="7073386" y="973383"/>
                  <a:pt x="7128555" y="1010755"/>
                  <a:pt x="7258454" y="1010755"/>
                </a:cubicBezTo>
                <a:cubicBezTo>
                  <a:pt x="7377683" y="1010755"/>
                  <a:pt x="7439966" y="975161"/>
                  <a:pt x="7439966" y="907544"/>
                </a:cubicBezTo>
                <a:cubicBezTo>
                  <a:pt x="7439966" y="831022"/>
                  <a:pt x="7388360" y="815010"/>
                  <a:pt x="7311838" y="804333"/>
                </a:cubicBezTo>
                <a:lnTo>
                  <a:pt x="7087626" y="770518"/>
                </a:lnTo>
                <a:cubicBezTo>
                  <a:pt x="6941708" y="749171"/>
                  <a:pt x="6751297" y="674427"/>
                  <a:pt x="6751297" y="405723"/>
                </a:cubicBezTo>
                <a:cubicBezTo>
                  <a:pt x="6751297" y="149481"/>
                  <a:pt x="6938144" y="0"/>
                  <a:pt x="7258454" y="0"/>
                </a:cubicBezTo>
                <a:close/>
              </a:path>
            </a:pathLst>
          </a:custGeom>
          <a:solidFill>
            <a:schemeClr val="tx1"/>
          </a:solidFill>
          <a:ln w="0" cap="flat">
            <a:noFill/>
            <a:prstDash val="solid"/>
            <a:miter/>
          </a:ln>
        </p:spPr>
        <p:txBody>
          <a:bodyPr rtlCol="0" anchor="ctr"/>
          <a:lstStyle/>
          <a:p>
            <a:endParaRPr lang="en-US" dirty="0"/>
          </a:p>
        </p:txBody>
      </p:sp>
      <p:sp>
        <p:nvSpPr>
          <p:cNvPr id="2" name="Picture Placeholder 9">
            <a:extLst>
              <a:ext uri="{FF2B5EF4-FFF2-40B4-BE49-F238E27FC236}">
                <a16:creationId xmlns:a16="http://schemas.microsoft.com/office/drawing/2014/main" id="{65CBF573-59E2-9C93-0DC3-78AAB8C05C25}"/>
              </a:ext>
            </a:extLst>
          </p:cNvPr>
          <p:cNvSpPr>
            <a:spLocks noGrp="1"/>
          </p:cNvSpPr>
          <p:nvPr>
            <p:ph type="pic" sz="quarter" idx="13" hasCustomPrompt="1"/>
          </p:nvPr>
        </p:nvSpPr>
        <p:spPr>
          <a:xfrm>
            <a:off x="8142973" y="0"/>
            <a:ext cx="2029968" cy="6167438"/>
          </a:xfrm>
          <a:solidFill>
            <a:srgbClr val="A6A9AA"/>
          </a:solidFill>
        </p:spPr>
        <p:txBody>
          <a:bodyPr tIns="548640" anchor="ctr"/>
          <a:lstStyle>
            <a:lvl1pPr algn="ctr">
              <a:defRPr b="0">
                <a:solidFill>
                  <a:schemeClr val="tx2"/>
                </a:solidFill>
                <a:latin typeface="+mn-lt"/>
              </a:defRPr>
            </a:lvl1pPr>
          </a:lstStyle>
          <a:p>
            <a:r>
              <a:rPr lang="en-US" dirty="0"/>
              <a:t>Dynamic slice crop 1</a:t>
            </a:r>
          </a:p>
        </p:txBody>
      </p:sp>
      <p:sp>
        <p:nvSpPr>
          <p:cNvPr id="3" name="Picture Placeholder 9">
            <a:extLst>
              <a:ext uri="{FF2B5EF4-FFF2-40B4-BE49-F238E27FC236}">
                <a16:creationId xmlns:a16="http://schemas.microsoft.com/office/drawing/2014/main" id="{611BAA65-5556-8A7C-F1DA-A7D11150A35C}"/>
              </a:ext>
            </a:extLst>
          </p:cNvPr>
          <p:cNvSpPr>
            <a:spLocks noGrp="1"/>
          </p:cNvSpPr>
          <p:nvPr>
            <p:ph type="pic" sz="quarter" idx="14" hasCustomPrompt="1"/>
          </p:nvPr>
        </p:nvSpPr>
        <p:spPr>
          <a:xfrm>
            <a:off x="10162032" y="0"/>
            <a:ext cx="2029968" cy="3984625"/>
          </a:xfrm>
          <a:solidFill>
            <a:srgbClr val="A6A9AA"/>
          </a:solidFill>
        </p:spPr>
        <p:txBody>
          <a:bodyPr tIns="548640" anchor="ctr"/>
          <a:lstStyle>
            <a:lvl1pPr algn="ctr">
              <a:defRPr b="0">
                <a:solidFill>
                  <a:schemeClr val="tx2"/>
                </a:solidFill>
                <a:latin typeface="+mn-lt"/>
              </a:defRPr>
            </a:lvl1pPr>
          </a:lstStyle>
          <a:p>
            <a:pPr marL="0" marR="0" lvl="0" indent="0" algn="ctr" defTabSz="914400" rtl="0" eaLnBrk="1" fontAlgn="auto" latinLnBrk="0" hangingPunct="1">
              <a:lnSpc>
                <a:spcPct val="101000"/>
              </a:lnSpc>
              <a:spcBef>
                <a:spcPts val="0"/>
              </a:spcBef>
              <a:spcAft>
                <a:spcPts val="600"/>
              </a:spcAft>
              <a:buClrTx/>
              <a:buSzTx/>
              <a:buFont typeface="GT America Regular"/>
              <a:buNone/>
              <a:tabLst/>
              <a:defRPr/>
            </a:pPr>
            <a:r>
              <a:rPr lang="en-US" dirty="0"/>
              <a:t>Dynamic slice crop 2</a:t>
            </a:r>
          </a:p>
        </p:txBody>
      </p:sp>
      <p:sp>
        <p:nvSpPr>
          <p:cNvPr id="7" name="Text Placeholder 9">
            <a:extLst>
              <a:ext uri="{FF2B5EF4-FFF2-40B4-BE49-F238E27FC236}">
                <a16:creationId xmlns:a16="http://schemas.microsoft.com/office/drawing/2014/main" id="{E60D21F8-DDF8-0ABD-B77A-99A1823A2B21}"/>
              </a:ext>
            </a:extLst>
          </p:cNvPr>
          <p:cNvSpPr>
            <a:spLocks noGrp="1"/>
          </p:cNvSpPr>
          <p:nvPr>
            <p:ph type="body" sz="quarter" idx="15" hasCustomPrompt="1"/>
          </p:nvPr>
        </p:nvSpPr>
        <p:spPr>
          <a:xfrm>
            <a:off x="10417175" y="6308725"/>
            <a:ext cx="1227138" cy="282575"/>
          </a:xfrm>
        </p:spPr>
        <p:txBody>
          <a:bodyPr anchor="b">
            <a:noAutofit/>
          </a:bodyPr>
          <a:lstStyle>
            <a:lvl1pPr marL="4763" indent="0" algn="r">
              <a:buFont typeface="Arial" panose="020B0604020202020204" pitchFamily="34" charset="0"/>
              <a:buNone/>
              <a:tabLst/>
              <a:defRPr sz="1000">
                <a:solidFill>
                  <a:schemeClr val="tx1"/>
                </a:solidFill>
              </a:defRPr>
            </a:lvl1pPr>
            <a:lvl2pPr marL="4763" indent="0" algn="r">
              <a:buNone/>
              <a:tabLst/>
              <a:defRPr sz="1000">
                <a:solidFill>
                  <a:schemeClr val="tx1"/>
                </a:solidFill>
              </a:defRPr>
            </a:lvl2pPr>
            <a:lvl3pPr marL="4763" indent="0" algn="r">
              <a:buNone/>
              <a:tabLst/>
              <a:defRPr sz="1000">
                <a:solidFill>
                  <a:schemeClr val="tx1"/>
                </a:solidFill>
              </a:defRPr>
            </a:lvl3pPr>
            <a:lvl4pPr marL="4763" indent="0" algn="r">
              <a:buNone/>
              <a:tabLst/>
              <a:defRPr sz="1000">
                <a:solidFill>
                  <a:schemeClr val="tx1"/>
                </a:solidFill>
              </a:defRPr>
            </a:lvl4pPr>
            <a:lvl5pPr marL="4763" indent="0" algn="r">
              <a:buNone/>
              <a:tabLst/>
              <a:defRPr sz="1000">
                <a:solidFill>
                  <a:schemeClr val="tx1"/>
                </a:solidFill>
              </a:defRPr>
            </a:lvl5pPr>
            <a:lvl6pPr marL="4763" indent="0" algn="r">
              <a:buNone/>
              <a:tabLst/>
              <a:defRPr sz="1000">
                <a:solidFill>
                  <a:schemeClr val="tx1"/>
                </a:solidFill>
              </a:defRPr>
            </a:lvl6pPr>
            <a:lvl7pPr marL="4763" indent="0" algn="r">
              <a:buNone/>
              <a:tabLst/>
              <a:defRPr sz="1000">
                <a:solidFill>
                  <a:schemeClr val="tx1"/>
                </a:solidFill>
              </a:defRPr>
            </a:lvl7pPr>
            <a:lvl8pPr marL="4763" indent="0" algn="r">
              <a:buNone/>
              <a:tabLst/>
              <a:defRPr sz="1000">
                <a:solidFill>
                  <a:schemeClr val="tx1"/>
                </a:solidFill>
              </a:defRPr>
            </a:lvl8pPr>
            <a:lvl9pPr marL="4763" indent="0" algn="r">
              <a:buNone/>
              <a:tabLst/>
              <a:defRPr sz="1000">
                <a:solidFill>
                  <a:schemeClr val="tx1"/>
                </a:solidFill>
              </a:defRPr>
            </a:lvl9pPr>
          </a:lstStyle>
          <a:p>
            <a:pPr lvl="0"/>
            <a:r>
              <a:rPr lang="en-US" dirty="0"/>
              <a:t>BX Number</a:t>
            </a:r>
          </a:p>
        </p:txBody>
      </p:sp>
    </p:spTree>
    <p:extLst>
      <p:ext uri="{BB962C8B-B14F-4D97-AF65-F5344CB8AC3E}">
        <p14:creationId xmlns:p14="http://schemas.microsoft.com/office/powerpoint/2010/main" val="2937468292"/>
      </p:ext>
    </p:extLst>
  </p:cSld>
  <p:clrMapOvr>
    <a:overrideClrMapping bg1="dk1" tx1="lt1" bg2="dk2" tx2="lt2" accent1="accent1" accent2="accent2" accent3="accent3" accent4="accent4" accent5="accent5" accent6="accent6" hlink="hlink" folHlink="folHlink"/>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Back Cover 5">
    <p:bg>
      <p:bgPr>
        <a:solidFill>
          <a:schemeClr val="bg2"/>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22CA864-4C06-0E60-3B00-A1D84FC28322}"/>
              </a:ext>
            </a:extLst>
          </p:cNvPr>
          <p:cNvSpPr>
            <a:spLocks noGrp="1"/>
          </p:cNvSpPr>
          <p:nvPr>
            <p:ph type="title"/>
          </p:nvPr>
        </p:nvSpPr>
        <p:spPr>
          <a:xfrm>
            <a:off x="539751" y="4567237"/>
            <a:ext cx="5441950" cy="1165225"/>
          </a:xfrm>
          <a:prstGeom prst="rect">
            <a:avLst/>
          </a:prstGeom>
        </p:spPr>
        <p:txBody>
          <a:bodyPr anchor="b"/>
          <a:lstStyle>
            <a:lvl1pPr>
              <a:defRPr>
                <a:solidFill>
                  <a:schemeClr val="tx1"/>
                </a:solidFill>
              </a:defRPr>
            </a:lvl1pPr>
          </a:lstStyle>
          <a:p>
            <a:r>
              <a:rPr lang="en-US"/>
              <a:t>Click to edit Master title style</a:t>
            </a:r>
            <a:endParaRPr lang="en-US" dirty="0"/>
          </a:p>
        </p:txBody>
      </p:sp>
      <p:sp>
        <p:nvSpPr>
          <p:cNvPr id="6" name="Freeform 19">
            <a:extLst>
              <a:ext uri="{FF2B5EF4-FFF2-40B4-BE49-F238E27FC236}">
                <a16:creationId xmlns:a16="http://schemas.microsoft.com/office/drawing/2014/main" id="{3EF01857-B116-6C78-4866-FF4DDE73D961}"/>
              </a:ext>
            </a:extLst>
          </p:cNvPr>
          <p:cNvSpPr/>
          <p:nvPr userDrawn="1"/>
        </p:nvSpPr>
        <p:spPr bwMode="black">
          <a:xfrm>
            <a:off x="554038" y="6469335"/>
            <a:ext cx="678511" cy="112440"/>
          </a:xfrm>
          <a:custGeom>
            <a:avLst/>
            <a:gdLst>
              <a:gd name="connsiteX0" fmla="*/ 7774508 w 7774508"/>
              <a:gd name="connsiteY0" fmla="*/ 879070 h 1288357"/>
              <a:gd name="connsiteX1" fmla="*/ 7774508 w 7774508"/>
              <a:gd name="connsiteY1" fmla="*/ 879071 h 1288357"/>
              <a:gd name="connsiteX2" fmla="*/ 7774508 w 7774508"/>
              <a:gd name="connsiteY2" fmla="*/ 879071 h 1288357"/>
              <a:gd name="connsiteX3" fmla="*/ 4430897 w 7774508"/>
              <a:gd name="connsiteY3" fmla="*/ 300733 h 1288357"/>
              <a:gd name="connsiteX4" fmla="*/ 4430897 w 7774508"/>
              <a:gd name="connsiteY4" fmla="*/ 987622 h 1288357"/>
              <a:gd name="connsiteX5" fmla="*/ 4594611 w 7774508"/>
              <a:gd name="connsiteY5" fmla="*/ 987622 h 1288357"/>
              <a:gd name="connsiteX6" fmla="*/ 4856195 w 7774508"/>
              <a:gd name="connsiteY6" fmla="*/ 726031 h 1288357"/>
              <a:gd name="connsiteX7" fmla="*/ 4856195 w 7774508"/>
              <a:gd name="connsiteY7" fmla="*/ 562323 h 1288357"/>
              <a:gd name="connsiteX8" fmla="*/ 4594611 w 7774508"/>
              <a:gd name="connsiteY8" fmla="*/ 300733 h 1288357"/>
              <a:gd name="connsiteX9" fmla="*/ 3381010 w 7774508"/>
              <a:gd name="connsiteY9" fmla="*/ 275825 h 1288357"/>
              <a:gd name="connsiteX10" fmla="*/ 3137223 w 7774508"/>
              <a:gd name="connsiteY10" fmla="*/ 501815 h 1288357"/>
              <a:gd name="connsiteX11" fmla="*/ 3137223 w 7774508"/>
              <a:gd name="connsiteY11" fmla="*/ 786537 h 1288357"/>
              <a:gd name="connsiteX12" fmla="*/ 3381010 w 7774508"/>
              <a:gd name="connsiteY12" fmla="*/ 1012534 h 1288357"/>
              <a:gd name="connsiteX13" fmla="*/ 3624804 w 7774508"/>
              <a:gd name="connsiteY13" fmla="*/ 786537 h 1288357"/>
              <a:gd name="connsiteX14" fmla="*/ 3624804 w 7774508"/>
              <a:gd name="connsiteY14" fmla="*/ 501815 h 1288357"/>
              <a:gd name="connsiteX15" fmla="*/ 3381010 w 7774508"/>
              <a:gd name="connsiteY15" fmla="*/ 275825 h 1288357"/>
              <a:gd name="connsiteX16" fmla="*/ 2090894 w 7774508"/>
              <a:gd name="connsiteY16" fmla="*/ 275825 h 1288357"/>
              <a:gd name="connsiteX17" fmla="*/ 1847107 w 7774508"/>
              <a:gd name="connsiteY17" fmla="*/ 501815 h 1288357"/>
              <a:gd name="connsiteX18" fmla="*/ 1847107 w 7774508"/>
              <a:gd name="connsiteY18" fmla="*/ 786537 h 1288357"/>
              <a:gd name="connsiteX19" fmla="*/ 2090894 w 7774508"/>
              <a:gd name="connsiteY19" fmla="*/ 1012534 h 1288357"/>
              <a:gd name="connsiteX20" fmla="*/ 2334688 w 7774508"/>
              <a:gd name="connsiteY20" fmla="*/ 786537 h 1288357"/>
              <a:gd name="connsiteX21" fmla="*/ 2334688 w 7774508"/>
              <a:gd name="connsiteY21" fmla="*/ 501815 h 1288357"/>
              <a:gd name="connsiteX22" fmla="*/ 2090894 w 7774508"/>
              <a:gd name="connsiteY22" fmla="*/ 275825 h 1288357"/>
              <a:gd name="connsiteX23" fmla="*/ 4092790 w 7774508"/>
              <a:gd name="connsiteY23" fmla="*/ 21359 h 1288357"/>
              <a:gd name="connsiteX24" fmla="*/ 4594611 w 7774508"/>
              <a:gd name="connsiteY24" fmla="*/ 21359 h 1288357"/>
              <a:gd name="connsiteX25" fmla="*/ 5197858 w 7774508"/>
              <a:gd name="connsiteY25" fmla="*/ 567658 h 1288357"/>
              <a:gd name="connsiteX26" fmla="*/ 5197858 w 7774508"/>
              <a:gd name="connsiteY26" fmla="*/ 720696 h 1288357"/>
              <a:gd name="connsiteX27" fmla="*/ 4594611 w 7774508"/>
              <a:gd name="connsiteY27" fmla="*/ 1267002 h 1288357"/>
              <a:gd name="connsiteX28" fmla="*/ 4092790 w 7774508"/>
              <a:gd name="connsiteY28" fmla="*/ 1267002 h 1288357"/>
              <a:gd name="connsiteX29" fmla="*/ 5094618 w 7774508"/>
              <a:gd name="connsiteY29" fmla="*/ 21356 h 1288357"/>
              <a:gd name="connsiteX30" fmla="*/ 5477210 w 7774508"/>
              <a:gd name="connsiteY30" fmla="*/ 21356 h 1288357"/>
              <a:gd name="connsiteX31" fmla="*/ 5717446 w 7774508"/>
              <a:gd name="connsiteY31" fmla="*/ 412839 h 1288357"/>
              <a:gd name="connsiteX32" fmla="*/ 5955898 w 7774508"/>
              <a:gd name="connsiteY32" fmla="*/ 21356 h 1288357"/>
              <a:gd name="connsiteX33" fmla="*/ 6322472 w 7774508"/>
              <a:gd name="connsiteY33" fmla="*/ 21356 h 1288357"/>
              <a:gd name="connsiteX34" fmla="*/ 5868700 w 7774508"/>
              <a:gd name="connsiteY34" fmla="*/ 718915 h 1288357"/>
              <a:gd name="connsiteX35" fmla="*/ 5868700 w 7774508"/>
              <a:gd name="connsiteY35" fmla="*/ 1267000 h 1288357"/>
              <a:gd name="connsiteX36" fmla="*/ 5548390 w 7774508"/>
              <a:gd name="connsiteY36" fmla="*/ 1267000 h 1288357"/>
              <a:gd name="connsiteX37" fmla="*/ 5548390 w 7774508"/>
              <a:gd name="connsiteY37" fmla="*/ 718915 h 1288357"/>
              <a:gd name="connsiteX38" fmla="*/ 6356277 w 7774508"/>
              <a:gd name="connsiteY38" fmla="*/ 21355 h 1288357"/>
              <a:gd name="connsiteX39" fmla="*/ 6694384 w 7774508"/>
              <a:gd name="connsiteY39" fmla="*/ 21355 h 1288357"/>
              <a:gd name="connsiteX40" fmla="*/ 6694384 w 7774508"/>
              <a:gd name="connsiteY40" fmla="*/ 332766 h 1288357"/>
              <a:gd name="connsiteX41" fmla="*/ 6477285 w 7774508"/>
              <a:gd name="connsiteY41" fmla="*/ 624602 h 1288357"/>
              <a:gd name="connsiteX42" fmla="*/ 6404326 w 7774508"/>
              <a:gd name="connsiteY42" fmla="*/ 624602 h 1288357"/>
              <a:gd name="connsiteX43" fmla="*/ 6500417 w 7774508"/>
              <a:gd name="connsiteY43" fmla="*/ 359454 h 1288357"/>
              <a:gd name="connsiteX44" fmla="*/ 6356277 w 7774508"/>
              <a:gd name="connsiteY44" fmla="*/ 359454 h 1288357"/>
              <a:gd name="connsiteX45" fmla="*/ 0 w 7774508"/>
              <a:gd name="connsiteY45" fmla="*/ 21355 h 1288357"/>
              <a:gd name="connsiteX46" fmla="*/ 496479 w 7774508"/>
              <a:gd name="connsiteY46" fmla="*/ 21355 h 1288357"/>
              <a:gd name="connsiteX47" fmla="*/ 651295 w 7774508"/>
              <a:gd name="connsiteY47" fmla="*/ 661974 h 1288357"/>
              <a:gd name="connsiteX48" fmla="*/ 688668 w 7774508"/>
              <a:gd name="connsiteY48" fmla="*/ 839922 h 1288357"/>
              <a:gd name="connsiteX49" fmla="*/ 726033 w 7774508"/>
              <a:gd name="connsiteY49" fmla="*/ 661974 h 1288357"/>
              <a:gd name="connsiteX50" fmla="*/ 880849 w 7774508"/>
              <a:gd name="connsiteY50" fmla="*/ 21355 h 1288357"/>
              <a:gd name="connsiteX51" fmla="*/ 1377328 w 7774508"/>
              <a:gd name="connsiteY51" fmla="*/ 21355 h 1288357"/>
              <a:gd name="connsiteX52" fmla="*/ 1377328 w 7774508"/>
              <a:gd name="connsiteY52" fmla="*/ 1266998 h 1288357"/>
              <a:gd name="connsiteX53" fmla="*/ 1058804 w 7774508"/>
              <a:gd name="connsiteY53" fmla="*/ 1266998 h 1288357"/>
              <a:gd name="connsiteX54" fmla="*/ 1058804 w 7774508"/>
              <a:gd name="connsiteY54" fmla="*/ 459108 h 1288357"/>
              <a:gd name="connsiteX55" fmla="*/ 1014312 w 7774508"/>
              <a:gd name="connsiteY55" fmla="*/ 644177 h 1288357"/>
              <a:gd name="connsiteX56" fmla="*/ 848819 w 7774508"/>
              <a:gd name="connsiteY56" fmla="*/ 1266998 h 1288357"/>
              <a:gd name="connsiteX57" fmla="*/ 521396 w 7774508"/>
              <a:gd name="connsiteY57" fmla="*/ 1266998 h 1288357"/>
              <a:gd name="connsiteX58" fmla="*/ 355896 w 7774508"/>
              <a:gd name="connsiteY58" fmla="*/ 644177 h 1288357"/>
              <a:gd name="connsiteX59" fmla="*/ 311412 w 7774508"/>
              <a:gd name="connsiteY59" fmla="*/ 459108 h 1288357"/>
              <a:gd name="connsiteX60" fmla="*/ 311412 w 7774508"/>
              <a:gd name="connsiteY60" fmla="*/ 1266998 h 1288357"/>
              <a:gd name="connsiteX61" fmla="*/ 0 w 7774508"/>
              <a:gd name="connsiteY61" fmla="*/ 1266998 h 1288357"/>
              <a:gd name="connsiteX62" fmla="*/ 3381010 w 7774508"/>
              <a:gd name="connsiteY62" fmla="*/ 1 h 1288357"/>
              <a:gd name="connsiteX63" fmla="*/ 3966467 w 7774508"/>
              <a:gd name="connsiteY63" fmla="*/ 532067 h 1288357"/>
              <a:gd name="connsiteX64" fmla="*/ 3966467 w 7774508"/>
              <a:gd name="connsiteY64" fmla="*/ 756285 h 1288357"/>
              <a:gd name="connsiteX65" fmla="*/ 3381010 w 7774508"/>
              <a:gd name="connsiteY65" fmla="*/ 1288351 h 1288357"/>
              <a:gd name="connsiteX66" fmla="*/ 2795560 w 7774508"/>
              <a:gd name="connsiteY66" fmla="*/ 756285 h 1288357"/>
              <a:gd name="connsiteX67" fmla="*/ 2795560 w 7774508"/>
              <a:gd name="connsiteY67" fmla="*/ 532067 h 1288357"/>
              <a:gd name="connsiteX68" fmla="*/ 3381010 w 7774508"/>
              <a:gd name="connsiteY68" fmla="*/ 1 h 1288357"/>
              <a:gd name="connsiteX69" fmla="*/ 2090894 w 7774508"/>
              <a:gd name="connsiteY69" fmla="*/ 1 h 1288357"/>
              <a:gd name="connsiteX70" fmla="*/ 2676351 w 7774508"/>
              <a:gd name="connsiteY70" fmla="*/ 532067 h 1288357"/>
              <a:gd name="connsiteX71" fmla="*/ 2676351 w 7774508"/>
              <a:gd name="connsiteY71" fmla="*/ 756285 h 1288357"/>
              <a:gd name="connsiteX72" fmla="*/ 2090894 w 7774508"/>
              <a:gd name="connsiteY72" fmla="*/ 1288351 h 1288357"/>
              <a:gd name="connsiteX73" fmla="*/ 1505444 w 7774508"/>
              <a:gd name="connsiteY73" fmla="*/ 756285 h 1288357"/>
              <a:gd name="connsiteX74" fmla="*/ 1505444 w 7774508"/>
              <a:gd name="connsiteY74" fmla="*/ 532067 h 1288357"/>
              <a:gd name="connsiteX75" fmla="*/ 2090894 w 7774508"/>
              <a:gd name="connsiteY75" fmla="*/ 1 h 1288357"/>
              <a:gd name="connsiteX76" fmla="*/ 7258454 w 7774508"/>
              <a:gd name="connsiteY76" fmla="*/ 0 h 1288357"/>
              <a:gd name="connsiteX77" fmla="*/ 7760275 w 7774508"/>
              <a:gd name="connsiteY77" fmla="*/ 391490 h 1288357"/>
              <a:gd name="connsiteX78" fmla="*/ 7760275 w 7774508"/>
              <a:gd name="connsiteY78" fmla="*/ 439539 h 1288357"/>
              <a:gd name="connsiteX79" fmla="*/ 7431067 w 7774508"/>
              <a:gd name="connsiteY79" fmla="*/ 439539 h 1288357"/>
              <a:gd name="connsiteX80" fmla="*/ 7431067 w 7774508"/>
              <a:gd name="connsiteY80" fmla="*/ 398610 h 1288357"/>
              <a:gd name="connsiteX81" fmla="*/ 7258454 w 7774508"/>
              <a:gd name="connsiteY81" fmla="*/ 277603 h 1288357"/>
              <a:gd name="connsiteX82" fmla="*/ 7085848 w 7774508"/>
              <a:gd name="connsiteY82" fmla="*/ 377257 h 1288357"/>
              <a:gd name="connsiteX83" fmla="*/ 7206848 w 7774508"/>
              <a:gd name="connsiteY83" fmla="*/ 476904 h 1288357"/>
              <a:gd name="connsiteX84" fmla="*/ 7429289 w 7774508"/>
              <a:gd name="connsiteY84" fmla="*/ 510719 h 1288357"/>
              <a:gd name="connsiteX85" fmla="*/ 7766024 w 7774508"/>
              <a:gd name="connsiteY85" fmla="*/ 786534 h 1288357"/>
              <a:gd name="connsiteX86" fmla="*/ 7774508 w 7774508"/>
              <a:gd name="connsiteY86" fmla="*/ 879071 h 1288357"/>
              <a:gd name="connsiteX87" fmla="*/ 7765691 w 7774508"/>
              <a:gd name="connsiteY87" fmla="*/ 970739 h 1288357"/>
              <a:gd name="connsiteX88" fmla="*/ 7258454 w 7774508"/>
              <a:gd name="connsiteY88" fmla="*/ 1288357 h 1288357"/>
              <a:gd name="connsiteX89" fmla="*/ 6744184 w 7774508"/>
              <a:gd name="connsiteY89" fmla="*/ 893304 h 1288357"/>
              <a:gd name="connsiteX90" fmla="*/ 6744184 w 7774508"/>
              <a:gd name="connsiteY90" fmla="*/ 838142 h 1288357"/>
              <a:gd name="connsiteX91" fmla="*/ 7073386 w 7774508"/>
              <a:gd name="connsiteY91" fmla="*/ 838142 h 1288357"/>
              <a:gd name="connsiteX92" fmla="*/ 7073386 w 7774508"/>
              <a:gd name="connsiteY92" fmla="*/ 886190 h 1288357"/>
              <a:gd name="connsiteX93" fmla="*/ 7258454 w 7774508"/>
              <a:gd name="connsiteY93" fmla="*/ 1010755 h 1288357"/>
              <a:gd name="connsiteX94" fmla="*/ 7439966 w 7774508"/>
              <a:gd name="connsiteY94" fmla="*/ 907544 h 1288357"/>
              <a:gd name="connsiteX95" fmla="*/ 7311838 w 7774508"/>
              <a:gd name="connsiteY95" fmla="*/ 804333 h 1288357"/>
              <a:gd name="connsiteX96" fmla="*/ 7087626 w 7774508"/>
              <a:gd name="connsiteY96" fmla="*/ 770518 h 1288357"/>
              <a:gd name="connsiteX97" fmla="*/ 6751297 w 7774508"/>
              <a:gd name="connsiteY97" fmla="*/ 405723 h 1288357"/>
              <a:gd name="connsiteX98" fmla="*/ 7258454 w 7774508"/>
              <a:gd name="connsiteY98" fmla="*/ 0 h 1288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7774508" h="1288357">
                <a:moveTo>
                  <a:pt x="7774508" y="879070"/>
                </a:moveTo>
                <a:lnTo>
                  <a:pt x="7774508" y="879071"/>
                </a:lnTo>
                <a:lnTo>
                  <a:pt x="7774508" y="879071"/>
                </a:lnTo>
                <a:close/>
                <a:moveTo>
                  <a:pt x="4430897" y="300733"/>
                </a:moveTo>
                <a:lnTo>
                  <a:pt x="4430897" y="987622"/>
                </a:lnTo>
                <a:lnTo>
                  <a:pt x="4594611" y="987622"/>
                </a:lnTo>
                <a:cubicBezTo>
                  <a:pt x="4769003" y="987622"/>
                  <a:pt x="4856195" y="898644"/>
                  <a:pt x="4856195" y="726031"/>
                </a:cubicBezTo>
                <a:lnTo>
                  <a:pt x="4856195" y="562323"/>
                </a:lnTo>
                <a:cubicBezTo>
                  <a:pt x="4856195" y="387932"/>
                  <a:pt x="4769003" y="300733"/>
                  <a:pt x="4594611" y="300733"/>
                </a:cubicBezTo>
                <a:close/>
                <a:moveTo>
                  <a:pt x="3381010" y="275825"/>
                </a:moveTo>
                <a:cubicBezTo>
                  <a:pt x="3229757" y="275825"/>
                  <a:pt x="3137223" y="361239"/>
                  <a:pt x="3137223" y="501815"/>
                </a:cubicBezTo>
                <a:lnTo>
                  <a:pt x="3137223" y="786537"/>
                </a:lnTo>
                <a:cubicBezTo>
                  <a:pt x="3137223" y="925335"/>
                  <a:pt x="3229757" y="1012534"/>
                  <a:pt x="3381010" y="1012534"/>
                </a:cubicBezTo>
                <a:cubicBezTo>
                  <a:pt x="3532264" y="1012534"/>
                  <a:pt x="3624804" y="925335"/>
                  <a:pt x="3624804" y="786537"/>
                </a:cubicBezTo>
                <a:lnTo>
                  <a:pt x="3624804" y="501815"/>
                </a:lnTo>
                <a:cubicBezTo>
                  <a:pt x="3624804" y="361239"/>
                  <a:pt x="3532270" y="275825"/>
                  <a:pt x="3381010" y="275825"/>
                </a:cubicBezTo>
                <a:close/>
                <a:moveTo>
                  <a:pt x="2090894" y="275825"/>
                </a:moveTo>
                <a:cubicBezTo>
                  <a:pt x="1939641" y="275825"/>
                  <a:pt x="1847107" y="361239"/>
                  <a:pt x="1847107" y="501815"/>
                </a:cubicBezTo>
                <a:lnTo>
                  <a:pt x="1847107" y="786537"/>
                </a:lnTo>
                <a:cubicBezTo>
                  <a:pt x="1847107" y="925335"/>
                  <a:pt x="1939641" y="1012534"/>
                  <a:pt x="2090894" y="1012534"/>
                </a:cubicBezTo>
                <a:cubicBezTo>
                  <a:pt x="2242147" y="1012534"/>
                  <a:pt x="2334688" y="925335"/>
                  <a:pt x="2334688" y="786537"/>
                </a:cubicBezTo>
                <a:lnTo>
                  <a:pt x="2334688" y="501815"/>
                </a:lnTo>
                <a:cubicBezTo>
                  <a:pt x="2334688" y="361239"/>
                  <a:pt x="2242154" y="275825"/>
                  <a:pt x="2090894" y="275825"/>
                </a:cubicBezTo>
                <a:close/>
                <a:moveTo>
                  <a:pt x="4092790" y="21359"/>
                </a:moveTo>
                <a:lnTo>
                  <a:pt x="4594611" y="21359"/>
                </a:lnTo>
                <a:cubicBezTo>
                  <a:pt x="4977203" y="21359"/>
                  <a:pt x="5197858" y="222439"/>
                  <a:pt x="5197858" y="567658"/>
                </a:cubicBezTo>
                <a:lnTo>
                  <a:pt x="5197858" y="720696"/>
                </a:lnTo>
                <a:cubicBezTo>
                  <a:pt x="5197858" y="1065916"/>
                  <a:pt x="4977203" y="1267002"/>
                  <a:pt x="4594611" y="1267002"/>
                </a:cubicBezTo>
                <a:lnTo>
                  <a:pt x="4092790" y="1267002"/>
                </a:lnTo>
                <a:close/>
                <a:moveTo>
                  <a:pt x="5094618" y="21356"/>
                </a:moveTo>
                <a:lnTo>
                  <a:pt x="5477210" y="21356"/>
                </a:lnTo>
                <a:lnTo>
                  <a:pt x="5717446" y="412839"/>
                </a:lnTo>
                <a:lnTo>
                  <a:pt x="5955898" y="21356"/>
                </a:lnTo>
                <a:lnTo>
                  <a:pt x="6322472" y="21356"/>
                </a:lnTo>
                <a:lnTo>
                  <a:pt x="5868700" y="718915"/>
                </a:lnTo>
                <a:lnTo>
                  <a:pt x="5868700" y="1267000"/>
                </a:lnTo>
                <a:lnTo>
                  <a:pt x="5548390" y="1267000"/>
                </a:lnTo>
                <a:lnTo>
                  <a:pt x="5548390" y="718915"/>
                </a:lnTo>
                <a:close/>
                <a:moveTo>
                  <a:pt x="6356277" y="21355"/>
                </a:moveTo>
                <a:lnTo>
                  <a:pt x="6694384" y="21355"/>
                </a:lnTo>
                <a:lnTo>
                  <a:pt x="6694384" y="332766"/>
                </a:lnTo>
                <a:lnTo>
                  <a:pt x="6477285" y="624602"/>
                </a:lnTo>
                <a:lnTo>
                  <a:pt x="6404326" y="624602"/>
                </a:lnTo>
                <a:lnTo>
                  <a:pt x="6500417" y="359454"/>
                </a:lnTo>
                <a:lnTo>
                  <a:pt x="6356277" y="359454"/>
                </a:lnTo>
                <a:close/>
                <a:moveTo>
                  <a:pt x="0" y="21355"/>
                </a:moveTo>
                <a:lnTo>
                  <a:pt x="496479" y="21355"/>
                </a:lnTo>
                <a:lnTo>
                  <a:pt x="651295" y="661974"/>
                </a:lnTo>
                <a:lnTo>
                  <a:pt x="688668" y="839922"/>
                </a:lnTo>
                <a:lnTo>
                  <a:pt x="726033" y="661974"/>
                </a:lnTo>
                <a:lnTo>
                  <a:pt x="880849" y="21355"/>
                </a:lnTo>
                <a:lnTo>
                  <a:pt x="1377328" y="21355"/>
                </a:lnTo>
                <a:lnTo>
                  <a:pt x="1377328" y="1266998"/>
                </a:lnTo>
                <a:lnTo>
                  <a:pt x="1058804" y="1266998"/>
                </a:lnTo>
                <a:lnTo>
                  <a:pt x="1058804" y="459108"/>
                </a:lnTo>
                <a:lnTo>
                  <a:pt x="1014312" y="644177"/>
                </a:lnTo>
                <a:lnTo>
                  <a:pt x="848819" y="1266998"/>
                </a:lnTo>
                <a:lnTo>
                  <a:pt x="521396" y="1266998"/>
                </a:lnTo>
                <a:lnTo>
                  <a:pt x="355896" y="644177"/>
                </a:lnTo>
                <a:lnTo>
                  <a:pt x="311412" y="459108"/>
                </a:lnTo>
                <a:lnTo>
                  <a:pt x="311412" y="1266998"/>
                </a:lnTo>
                <a:lnTo>
                  <a:pt x="0" y="1266998"/>
                </a:lnTo>
                <a:close/>
                <a:moveTo>
                  <a:pt x="3381010" y="1"/>
                </a:moveTo>
                <a:cubicBezTo>
                  <a:pt x="3749368" y="1"/>
                  <a:pt x="3966467" y="197524"/>
                  <a:pt x="3966467" y="532067"/>
                </a:cubicBezTo>
                <a:lnTo>
                  <a:pt x="3966467" y="756285"/>
                </a:lnTo>
                <a:cubicBezTo>
                  <a:pt x="3966467" y="1089050"/>
                  <a:pt x="3747590" y="1288351"/>
                  <a:pt x="3381010" y="1288351"/>
                </a:cubicBezTo>
                <a:cubicBezTo>
                  <a:pt x="3012659" y="1288351"/>
                  <a:pt x="2795560" y="1090828"/>
                  <a:pt x="2795560" y="756285"/>
                </a:cubicBezTo>
                <a:lnTo>
                  <a:pt x="2795560" y="532067"/>
                </a:lnTo>
                <a:cubicBezTo>
                  <a:pt x="2795560" y="199302"/>
                  <a:pt x="3014437" y="1"/>
                  <a:pt x="3381010" y="1"/>
                </a:cubicBezTo>
                <a:close/>
                <a:moveTo>
                  <a:pt x="2090894" y="1"/>
                </a:moveTo>
                <a:cubicBezTo>
                  <a:pt x="2459252" y="1"/>
                  <a:pt x="2676351" y="197524"/>
                  <a:pt x="2676351" y="532067"/>
                </a:cubicBezTo>
                <a:lnTo>
                  <a:pt x="2676351" y="756285"/>
                </a:lnTo>
                <a:cubicBezTo>
                  <a:pt x="2676351" y="1089050"/>
                  <a:pt x="2457474" y="1288351"/>
                  <a:pt x="2090894" y="1288351"/>
                </a:cubicBezTo>
                <a:cubicBezTo>
                  <a:pt x="1722543" y="1288351"/>
                  <a:pt x="1505444" y="1090828"/>
                  <a:pt x="1505444" y="756285"/>
                </a:cubicBezTo>
                <a:lnTo>
                  <a:pt x="1505444" y="532067"/>
                </a:lnTo>
                <a:cubicBezTo>
                  <a:pt x="1505444" y="199302"/>
                  <a:pt x="1724321" y="1"/>
                  <a:pt x="2090894" y="1"/>
                </a:cubicBezTo>
                <a:close/>
                <a:moveTo>
                  <a:pt x="7258454" y="0"/>
                </a:moveTo>
                <a:cubicBezTo>
                  <a:pt x="7573428" y="0"/>
                  <a:pt x="7760275" y="145918"/>
                  <a:pt x="7760275" y="391490"/>
                </a:cubicBezTo>
                <a:lnTo>
                  <a:pt x="7760275" y="439539"/>
                </a:lnTo>
                <a:lnTo>
                  <a:pt x="7431067" y="439539"/>
                </a:lnTo>
                <a:lnTo>
                  <a:pt x="7431067" y="398610"/>
                </a:lnTo>
                <a:cubicBezTo>
                  <a:pt x="7431067" y="313189"/>
                  <a:pt x="7379462" y="277603"/>
                  <a:pt x="7258454" y="277603"/>
                </a:cubicBezTo>
                <a:cubicBezTo>
                  <a:pt x="7144567" y="277603"/>
                  <a:pt x="7085848" y="311411"/>
                  <a:pt x="7085848" y="377257"/>
                </a:cubicBezTo>
                <a:cubicBezTo>
                  <a:pt x="7085848" y="450215"/>
                  <a:pt x="7135675" y="466227"/>
                  <a:pt x="7206848" y="476904"/>
                </a:cubicBezTo>
                <a:lnTo>
                  <a:pt x="7429289" y="510719"/>
                </a:lnTo>
                <a:cubicBezTo>
                  <a:pt x="7564754" y="530960"/>
                  <a:pt x="7727463" y="590711"/>
                  <a:pt x="7766024" y="786534"/>
                </a:cubicBezTo>
                <a:lnTo>
                  <a:pt x="7774508" y="879071"/>
                </a:lnTo>
                <a:lnTo>
                  <a:pt x="7765691" y="970739"/>
                </a:lnTo>
                <a:cubicBezTo>
                  <a:pt x="7724794" y="1172549"/>
                  <a:pt x="7543399" y="1288357"/>
                  <a:pt x="7258454" y="1288357"/>
                </a:cubicBezTo>
                <a:cubicBezTo>
                  <a:pt x="6934588" y="1288357"/>
                  <a:pt x="6744184" y="1140654"/>
                  <a:pt x="6744184" y="893304"/>
                </a:cubicBezTo>
                <a:lnTo>
                  <a:pt x="6744184" y="838142"/>
                </a:lnTo>
                <a:lnTo>
                  <a:pt x="7073386" y="838142"/>
                </a:lnTo>
                <a:lnTo>
                  <a:pt x="7073386" y="886190"/>
                </a:lnTo>
                <a:cubicBezTo>
                  <a:pt x="7073386" y="973383"/>
                  <a:pt x="7128555" y="1010755"/>
                  <a:pt x="7258454" y="1010755"/>
                </a:cubicBezTo>
                <a:cubicBezTo>
                  <a:pt x="7377683" y="1010755"/>
                  <a:pt x="7439966" y="975161"/>
                  <a:pt x="7439966" y="907544"/>
                </a:cubicBezTo>
                <a:cubicBezTo>
                  <a:pt x="7439966" y="831022"/>
                  <a:pt x="7388360" y="815010"/>
                  <a:pt x="7311838" y="804333"/>
                </a:cubicBezTo>
                <a:lnTo>
                  <a:pt x="7087626" y="770518"/>
                </a:lnTo>
                <a:cubicBezTo>
                  <a:pt x="6941708" y="749171"/>
                  <a:pt x="6751297" y="674427"/>
                  <a:pt x="6751297" y="405723"/>
                </a:cubicBezTo>
                <a:cubicBezTo>
                  <a:pt x="6751297" y="149481"/>
                  <a:pt x="6938144" y="0"/>
                  <a:pt x="7258454" y="0"/>
                </a:cubicBezTo>
                <a:close/>
              </a:path>
            </a:pathLst>
          </a:custGeom>
          <a:solidFill>
            <a:schemeClr val="tx1"/>
          </a:solidFill>
          <a:ln w="0" cap="flat">
            <a:noFill/>
            <a:prstDash val="solid"/>
            <a:miter/>
          </a:ln>
        </p:spPr>
        <p:txBody>
          <a:bodyPr rtlCol="0" anchor="ctr"/>
          <a:lstStyle/>
          <a:p>
            <a:endParaRPr lang="en-US" dirty="0"/>
          </a:p>
        </p:txBody>
      </p:sp>
      <p:sp>
        <p:nvSpPr>
          <p:cNvPr id="2" name="Picture Placeholder 9">
            <a:extLst>
              <a:ext uri="{FF2B5EF4-FFF2-40B4-BE49-F238E27FC236}">
                <a16:creationId xmlns:a16="http://schemas.microsoft.com/office/drawing/2014/main" id="{65CBF573-59E2-9C93-0DC3-78AAB8C05C25}"/>
              </a:ext>
            </a:extLst>
          </p:cNvPr>
          <p:cNvSpPr>
            <a:spLocks noGrp="1"/>
          </p:cNvSpPr>
          <p:nvPr>
            <p:ph type="pic" sz="quarter" idx="13" hasCustomPrompt="1"/>
          </p:nvPr>
        </p:nvSpPr>
        <p:spPr>
          <a:xfrm>
            <a:off x="6096000" y="2425700"/>
            <a:ext cx="2029968" cy="4432300"/>
          </a:xfrm>
          <a:solidFill>
            <a:srgbClr val="A6A9AA"/>
          </a:solidFill>
        </p:spPr>
        <p:txBody>
          <a:bodyPr tIns="548640" anchor="ctr"/>
          <a:lstStyle>
            <a:lvl1pPr algn="ctr">
              <a:defRPr b="0">
                <a:solidFill>
                  <a:schemeClr val="tx2"/>
                </a:solidFill>
                <a:latin typeface="+mn-lt"/>
              </a:defRPr>
            </a:lvl1pPr>
          </a:lstStyle>
          <a:p>
            <a:r>
              <a:rPr lang="en-US" dirty="0"/>
              <a:t>Dynamic slice crop 1</a:t>
            </a:r>
          </a:p>
        </p:txBody>
      </p:sp>
      <p:sp>
        <p:nvSpPr>
          <p:cNvPr id="3" name="Picture Placeholder 9">
            <a:extLst>
              <a:ext uri="{FF2B5EF4-FFF2-40B4-BE49-F238E27FC236}">
                <a16:creationId xmlns:a16="http://schemas.microsoft.com/office/drawing/2014/main" id="{611BAA65-5556-8A7C-F1DA-A7D11150A35C}"/>
              </a:ext>
            </a:extLst>
          </p:cNvPr>
          <p:cNvSpPr>
            <a:spLocks noGrp="1"/>
          </p:cNvSpPr>
          <p:nvPr>
            <p:ph type="pic" sz="quarter" idx="14" hasCustomPrompt="1"/>
          </p:nvPr>
        </p:nvSpPr>
        <p:spPr>
          <a:xfrm>
            <a:off x="8125968" y="0"/>
            <a:ext cx="4066032" cy="4567237"/>
          </a:xfrm>
          <a:solidFill>
            <a:srgbClr val="A6A9AA"/>
          </a:solidFill>
        </p:spPr>
        <p:txBody>
          <a:bodyPr tIns="548640" anchor="ctr"/>
          <a:lstStyle>
            <a:lvl1pPr algn="ctr">
              <a:defRPr b="0">
                <a:solidFill>
                  <a:schemeClr val="tx2"/>
                </a:solidFill>
                <a:latin typeface="+mn-lt"/>
              </a:defRPr>
            </a:lvl1pPr>
          </a:lstStyle>
          <a:p>
            <a:pPr marL="0" marR="0" lvl="0" indent="0" algn="ctr" defTabSz="914400" rtl="0" eaLnBrk="1" fontAlgn="auto" latinLnBrk="0" hangingPunct="1">
              <a:lnSpc>
                <a:spcPct val="101000"/>
              </a:lnSpc>
              <a:spcBef>
                <a:spcPts val="0"/>
              </a:spcBef>
              <a:spcAft>
                <a:spcPts val="600"/>
              </a:spcAft>
              <a:buClrTx/>
              <a:buSzTx/>
              <a:buFont typeface="GT America Regular"/>
              <a:buNone/>
              <a:tabLst/>
              <a:defRPr/>
            </a:pPr>
            <a:r>
              <a:rPr lang="en-US" dirty="0"/>
              <a:t>Dynamic slice crop 2</a:t>
            </a:r>
          </a:p>
        </p:txBody>
      </p:sp>
      <p:sp>
        <p:nvSpPr>
          <p:cNvPr id="4" name="Text Placeholder 9">
            <a:extLst>
              <a:ext uri="{FF2B5EF4-FFF2-40B4-BE49-F238E27FC236}">
                <a16:creationId xmlns:a16="http://schemas.microsoft.com/office/drawing/2014/main" id="{0A81BF85-E531-3686-907C-CABBA5BF2785}"/>
              </a:ext>
            </a:extLst>
          </p:cNvPr>
          <p:cNvSpPr>
            <a:spLocks noGrp="1"/>
          </p:cNvSpPr>
          <p:nvPr>
            <p:ph type="body" sz="quarter" idx="15" hasCustomPrompt="1"/>
          </p:nvPr>
        </p:nvSpPr>
        <p:spPr>
          <a:xfrm>
            <a:off x="10417175" y="6308725"/>
            <a:ext cx="1227138" cy="282575"/>
          </a:xfrm>
        </p:spPr>
        <p:txBody>
          <a:bodyPr anchor="b">
            <a:noAutofit/>
          </a:bodyPr>
          <a:lstStyle>
            <a:lvl1pPr marL="4763" indent="0" algn="r">
              <a:buFont typeface="Arial" panose="020B0604020202020204" pitchFamily="34" charset="0"/>
              <a:buNone/>
              <a:tabLst/>
              <a:defRPr sz="1000">
                <a:solidFill>
                  <a:schemeClr val="tx1"/>
                </a:solidFill>
              </a:defRPr>
            </a:lvl1pPr>
            <a:lvl2pPr marL="4763" indent="0" algn="r">
              <a:buNone/>
              <a:tabLst/>
              <a:defRPr sz="1000">
                <a:solidFill>
                  <a:schemeClr val="tx1"/>
                </a:solidFill>
              </a:defRPr>
            </a:lvl2pPr>
            <a:lvl3pPr marL="4763" indent="0" algn="r">
              <a:buNone/>
              <a:tabLst/>
              <a:defRPr sz="1000">
                <a:solidFill>
                  <a:schemeClr val="tx1"/>
                </a:solidFill>
              </a:defRPr>
            </a:lvl3pPr>
            <a:lvl4pPr marL="4763" indent="0" algn="r">
              <a:buNone/>
              <a:tabLst/>
              <a:defRPr sz="1000">
                <a:solidFill>
                  <a:schemeClr val="tx1"/>
                </a:solidFill>
              </a:defRPr>
            </a:lvl4pPr>
            <a:lvl5pPr marL="4763" indent="0" algn="r">
              <a:buNone/>
              <a:tabLst/>
              <a:defRPr sz="1000">
                <a:solidFill>
                  <a:schemeClr val="tx1"/>
                </a:solidFill>
              </a:defRPr>
            </a:lvl5pPr>
            <a:lvl6pPr marL="4763" indent="0" algn="r">
              <a:buNone/>
              <a:tabLst/>
              <a:defRPr sz="1000">
                <a:solidFill>
                  <a:schemeClr val="tx1"/>
                </a:solidFill>
              </a:defRPr>
            </a:lvl6pPr>
            <a:lvl7pPr marL="4763" indent="0" algn="r">
              <a:buNone/>
              <a:tabLst/>
              <a:defRPr sz="1000">
                <a:solidFill>
                  <a:schemeClr val="tx1"/>
                </a:solidFill>
              </a:defRPr>
            </a:lvl7pPr>
            <a:lvl8pPr marL="4763" indent="0" algn="r">
              <a:buNone/>
              <a:tabLst/>
              <a:defRPr sz="1000">
                <a:solidFill>
                  <a:schemeClr val="tx1"/>
                </a:solidFill>
              </a:defRPr>
            </a:lvl8pPr>
            <a:lvl9pPr marL="4763" indent="0" algn="r">
              <a:buNone/>
              <a:tabLst/>
              <a:defRPr sz="1000">
                <a:solidFill>
                  <a:schemeClr val="tx1"/>
                </a:solidFill>
              </a:defRPr>
            </a:lvl9pPr>
          </a:lstStyle>
          <a:p>
            <a:pPr lvl="0"/>
            <a:r>
              <a:rPr lang="en-US" dirty="0"/>
              <a:t>BX Number</a:t>
            </a:r>
          </a:p>
        </p:txBody>
      </p:sp>
    </p:spTree>
    <p:extLst>
      <p:ext uri="{BB962C8B-B14F-4D97-AF65-F5344CB8AC3E}">
        <p14:creationId xmlns:p14="http://schemas.microsoft.com/office/powerpoint/2010/main" val="2189536139"/>
      </p:ext>
    </p:extLst>
  </p:cSld>
  <p:clrMapOvr>
    <a:overrideClrMapping bg1="dk1" tx1="lt1" bg2="dk2" tx2="lt2" accent1="accent1" accent2="accent2" accent3="accent3" accent4="accent4" accent5="accent5" accent6="accent6" hlink="hlink" folHlink="folHlink"/>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E376998-4040-9761-674E-D9535BFB68B1}"/>
              </a:ext>
            </a:extLst>
          </p:cNvPr>
          <p:cNvSpPr>
            <a:spLocks noGrp="1"/>
          </p:cNvSpPr>
          <p:nvPr>
            <p:ph type="ftr" sz="quarter" idx="11"/>
          </p:nvPr>
        </p:nvSpPr>
        <p:spPr/>
        <p:txBody>
          <a:bodyPr/>
          <a:lstStyle/>
          <a:p>
            <a:r>
              <a:rPr lang="en-US" dirty="0"/>
              <a:t>See slide 12 for instructions on how to update footer</a:t>
            </a:r>
          </a:p>
        </p:txBody>
      </p:sp>
      <p:sp>
        <p:nvSpPr>
          <p:cNvPr id="5" name="Slide Number Placeholder 4">
            <a:extLst>
              <a:ext uri="{FF2B5EF4-FFF2-40B4-BE49-F238E27FC236}">
                <a16:creationId xmlns:a16="http://schemas.microsoft.com/office/drawing/2014/main" id="{BB98ADA5-8554-9765-F77A-EDEF8AC9DCA3}"/>
              </a:ext>
            </a:extLst>
          </p:cNvPr>
          <p:cNvSpPr>
            <a:spLocks noGrp="1"/>
          </p:cNvSpPr>
          <p:nvPr>
            <p:ph type="sldNum" sz="quarter" idx="12"/>
          </p:nvPr>
        </p:nvSpPr>
        <p:spPr/>
        <p:txBody>
          <a:bodyPr/>
          <a:lstStyle/>
          <a:p>
            <a:fld id="{862A5111-985B-C14D-9115-5787026182A8}" type="slidenum">
              <a:rPr lang="en-US" smtClean="0"/>
              <a:pPr/>
              <a:t>‹#›</a:t>
            </a:fld>
            <a:endParaRPr lang="en-US" dirty="0"/>
          </a:p>
        </p:txBody>
      </p:sp>
      <p:sp>
        <p:nvSpPr>
          <p:cNvPr id="12" name="TextBox 11">
            <a:extLst>
              <a:ext uri="{FF2B5EF4-FFF2-40B4-BE49-F238E27FC236}">
                <a16:creationId xmlns:a16="http://schemas.microsoft.com/office/drawing/2014/main" id="{3E8F0C73-A398-6456-DB05-CBC41E2EBB3E}"/>
              </a:ext>
            </a:extLst>
          </p:cNvPr>
          <p:cNvSpPr txBox="1"/>
          <p:nvPr userDrawn="1"/>
        </p:nvSpPr>
        <p:spPr>
          <a:xfrm>
            <a:off x="548639" y="269875"/>
            <a:ext cx="11089323" cy="5597525"/>
          </a:xfrm>
          <a:prstGeom prst="rect">
            <a:avLst/>
          </a:prstGeom>
          <a:noFill/>
        </p:spPr>
        <p:txBody>
          <a:bodyPr wrap="square" lIns="0" tIns="0" rIns="0" bIns="0" numCol="2">
            <a:noAutofit/>
          </a:bodyPr>
          <a:lstStyle/>
          <a:p>
            <a:pPr marL="0" marR="0">
              <a:lnSpc>
                <a:spcPct val="95000"/>
              </a:lnSpc>
              <a:spcBef>
                <a:spcPts val="0"/>
              </a:spcBef>
              <a:spcAft>
                <a:spcPts val="0"/>
              </a:spcAft>
            </a:pPr>
            <a:r>
              <a:rPr lang="en-US" sz="700" dirty="0">
                <a:solidFill>
                  <a:schemeClr val="tx1"/>
                </a:solidFill>
                <a:effectLst/>
                <a:latin typeface="+mn-lt"/>
                <a:ea typeface="GT America Regular" pitchFamily="2" charset="77"/>
                <a:cs typeface="GT America Regular" pitchFamily="2" charset="77"/>
              </a:rPr>
              <a:t>© 2024 Moody’s Corporation, Moody’s Investors Service, Inc., Moody’s Analytics, Inc. and/or their licensors and affiliates (collectively, “MOODY’S”). All rights reserved.</a:t>
            </a:r>
          </a:p>
          <a:p>
            <a:pPr marL="0" marR="0">
              <a:lnSpc>
                <a:spcPct val="95000"/>
              </a:lnSpc>
              <a:spcBef>
                <a:spcPts val="0"/>
              </a:spcBef>
              <a:spcAft>
                <a:spcPts val="0"/>
              </a:spcAft>
            </a:pPr>
            <a:r>
              <a:rPr lang="en-US" sz="700" dirty="0">
                <a:solidFill>
                  <a:schemeClr val="tx1"/>
                </a:solidFill>
                <a:effectLst/>
                <a:latin typeface="+mn-lt"/>
                <a:ea typeface="GT America Regular" pitchFamily="2" charset="77"/>
                <a:cs typeface="GT America Regular" pitchFamily="2" charset="77"/>
              </a:rPr>
              <a:t> </a:t>
            </a:r>
          </a:p>
          <a:p>
            <a:pPr marL="0" marR="142240">
              <a:spcBef>
                <a:spcPts val="0"/>
              </a:spcBef>
              <a:spcAft>
                <a:spcPts val="0"/>
              </a:spcAft>
            </a:pPr>
            <a:r>
              <a:rPr lang="en-US" sz="700" u="none" strike="noStrike" dirty="0">
                <a:solidFill>
                  <a:schemeClr val="tx1"/>
                </a:solidFill>
                <a:effectLst/>
                <a:latin typeface="+mn-lt"/>
                <a:ea typeface="GT America Regular" pitchFamily="2" charset="77"/>
                <a:cs typeface="GT America Regular" pitchFamily="2" charset="77"/>
              </a:rPr>
              <a:t>CREDIT RATINGS ISSUED BY MOODY'S CREDIT RATINGS AFFILIATES ARE THEIR CURRENT OPINIONS OF THE RELATIVE FUTURE CREDIT RISK OF ENTITIES, CREDIT COMMITMENTS, OR DEBT OR DEBT-LIKE SECURITIES, AND MATERIALS, PRODUCTS, SERVICES AND INFORMATION PUBLISHED OR OTHERWISE MADE AVAILABLE BY MOODY’S (COLLECTIVELY, “MATERIALS”) MAY INCLUDE SUCH CURRENT OPINIONS. MOODY’S DEFINES CREDIT RISK AS THE RISK THAT AN ENTITY MAY NOT MEET ITS CONTRACTUAL FINANCIAL OBLIGATIONS AS THEY COME DUE AND ANY ESTIMATED FINANCIAL LOSS IN THE EVENT OF DEFAULT OR IMPAIRMENT. SEE APPLICABLE MOODY’S RATING SYMBOLS AND DEFINITIONS PUBLICATION FOR INFORMATION ON THE TYPES OF CONTRACTUAL FINANCIAL OBLIGATIONS ADDRESSED BY MOODY’S CREDIT RATINGS. CREDIT RATINGS DO NOT ADDRESS ANY OTHER RISK, INCLUDING BUT NOT LIMITED TO: LIQUIDITY RISK, MARKET VALUE RISK, OR PRICE VOLATILITY. CREDIT RATINGS, NON-CREDIT ASSESSMENTS (“ASSESSMENTS”), AND OTHER OPINIONS INCLUDED IN MOODY’S MATERIALS ARE NOT STATEMENTS OF CURRENT OR HISTORICAL FACT. MOODY’S MATERIALS MAY ALSO INCLUDE QUANTITATIVE MODEL-BASED ESTIMATES OF CREDIT RISK AND RELATED OPINIONS OR COMMENTARY PUBLISHED BY MOODY’S ANALYTICS, INC. AND/OR ITS AFFILIATES. MOODY’S CREDIT RATINGS, ASSESSMENTS, OTHER OPINIONS AND MATERIALS DO NOT CONSTITUTE OR PROVIDE INVESTMENT OR FINANCIAL ADVICE, AND MOODY’S CREDIT RATINGS, ASSESSMENTS, OTHER OPINIONS AND MATERIALS ARE NOT AND DO NOT PROVIDE RECOMMENDATIONS TO PURCHASE, SELL, OR HOLD PARTICULAR SECURITIES. MOODY’S CREDIT RATINGS, ASSESSMENTS, OTHER OPINIONS AND MATERIALS DO NOT COMMENT ON THE SUITABILITY OF AN INVESTMENT FOR ANY PARTICULAR INVESTOR. MOODY’S ISSUES ITS CREDIT RATINGS, ASSESSMENTS AND OTHER OPINIONS AND PUBLISHES OR OTHERWISE MAKES AVAILABLE ITS MATERIALS WITH THE EXPECTATION AND UNDERSTANDING THAT EACH INVESTOR WILL, WITH DUE CARE, MAKE ITS OWN STUDY AND EVALUATION OF EACH SECURITY THAT IS UNDER CONSIDERATION FOR PURCHASE, HOLDING, OR SALE. </a:t>
            </a:r>
            <a:endParaRPr lang="en-US" sz="700" u="sng" dirty="0">
              <a:solidFill>
                <a:schemeClr val="tx1"/>
              </a:solidFill>
              <a:effectLst/>
              <a:latin typeface="+mn-lt"/>
              <a:ea typeface="GT America Regular" pitchFamily="2" charset="77"/>
              <a:cs typeface="GT America Regular" pitchFamily="2" charset="77"/>
            </a:endParaRPr>
          </a:p>
          <a:p>
            <a:pPr marL="0" marR="0">
              <a:lnSpc>
                <a:spcPct val="95000"/>
              </a:lnSpc>
              <a:spcBef>
                <a:spcPts val="0"/>
              </a:spcBef>
              <a:spcAft>
                <a:spcPts val="0"/>
              </a:spcAft>
            </a:pPr>
            <a:r>
              <a:rPr lang="en-US" sz="700" dirty="0">
                <a:solidFill>
                  <a:schemeClr val="tx1"/>
                </a:solidFill>
                <a:effectLst/>
                <a:latin typeface="+mn-lt"/>
                <a:ea typeface="GT America Regular" pitchFamily="2" charset="77"/>
                <a:cs typeface="GT America Regular" pitchFamily="2" charset="77"/>
              </a:rPr>
              <a:t> </a:t>
            </a:r>
          </a:p>
          <a:p>
            <a:pPr marL="0" marR="0">
              <a:lnSpc>
                <a:spcPct val="95000"/>
              </a:lnSpc>
              <a:spcBef>
                <a:spcPts val="0"/>
              </a:spcBef>
              <a:spcAft>
                <a:spcPts val="0"/>
              </a:spcAft>
            </a:pPr>
            <a:r>
              <a:rPr lang="en-US" sz="700" dirty="0">
                <a:solidFill>
                  <a:schemeClr val="tx1"/>
                </a:solidFill>
                <a:effectLst/>
                <a:latin typeface="+mn-lt"/>
                <a:ea typeface="GT America Regular" pitchFamily="2" charset="77"/>
                <a:cs typeface="GT America Regular" pitchFamily="2" charset="77"/>
              </a:rPr>
              <a:t>MOODY’S CREDIT RATINGS</a:t>
            </a:r>
            <a:r>
              <a:rPr lang="en-US" sz="700" b="1" dirty="0">
                <a:solidFill>
                  <a:schemeClr val="tx1"/>
                </a:solidFill>
                <a:effectLst/>
                <a:latin typeface="+mn-lt"/>
                <a:ea typeface="GT America Regular" pitchFamily="2" charset="77"/>
                <a:cs typeface="GT America Regular" pitchFamily="2" charset="77"/>
              </a:rPr>
              <a:t>, </a:t>
            </a:r>
            <a:r>
              <a:rPr lang="en-US" sz="700" dirty="0">
                <a:solidFill>
                  <a:schemeClr val="tx1"/>
                </a:solidFill>
                <a:effectLst/>
                <a:latin typeface="+mn-lt"/>
                <a:ea typeface="GT America Regular" pitchFamily="2" charset="77"/>
                <a:cs typeface="GT America Regular" pitchFamily="2" charset="77"/>
              </a:rPr>
              <a:t>ASSESSMENTS, OTHER OPINIONS, AND MATERIALS ARE NOT INTENDED FOR USE BY RETAIL INVESTORS AND IT WOULD BE RECKLESS AND INAPPROPRIATE FOR RETAIL INVESTORS TO USE MOODY’S CREDIT RATINGS, ASSESSMENTS, OTHER OPINIONS OR MATERIALS WHEN MAKING AN INVESTMENT DECISION. IF IN DOUBT YOU SHOULD CONTACT YOUR FINANCIAL OR OTHER PROFESSIONAL ADVISER.</a:t>
            </a:r>
          </a:p>
          <a:p>
            <a:pPr marL="0" marR="0">
              <a:lnSpc>
                <a:spcPct val="95000"/>
              </a:lnSpc>
              <a:spcBef>
                <a:spcPts val="0"/>
              </a:spcBef>
              <a:spcAft>
                <a:spcPts val="0"/>
              </a:spcAft>
            </a:pPr>
            <a:r>
              <a:rPr lang="en-US" sz="700" dirty="0">
                <a:solidFill>
                  <a:schemeClr val="tx1"/>
                </a:solidFill>
                <a:effectLst/>
                <a:latin typeface="+mn-lt"/>
                <a:ea typeface="GT America Regular" pitchFamily="2" charset="77"/>
                <a:cs typeface="GT America Regular" pitchFamily="2" charset="77"/>
              </a:rPr>
              <a:t> </a:t>
            </a:r>
          </a:p>
          <a:p>
            <a:pPr marL="0" marR="0">
              <a:lnSpc>
                <a:spcPct val="95000"/>
              </a:lnSpc>
              <a:spcBef>
                <a:spcPts val="0"/>
              </a:spcBef>
              <a:spcAft>
                <a:spcPts val="0"/>
              </a:spcAft>
            </a:pPr>
            <a:r>
              <a:rPr lang="en-US" sz="700" dirty="0">
                <a:solidFill>
                  <a:schemeClr val="tx1"/>
                </a:solidFill>
                <a:effectLst/>
                <a:latin typeface="+mn-lt"/>
                <a:ea typeface="GT America Regular" pitchFamily="2" charset="77"/>
                <a:cs typeface="GT America Regular" pitchFamily="2" charset="77"/>
              </a:rPr>
              <a:t>ALL INFORMATION CONTAINED HEREIN IS PROTECTED BY LAW, INCLUDING BUT NOT LIMITED TO, COPYRIGHT LAW, AND NONE OF SUCH INFORMATION MAY BE COPIED OR OTHERWISE REPRODUCED, REPACKAGED, FURTHER TRANSMITTED, TRANSFERRED, DISSEMINATED, REDISTRIBUTED OR RESOLD, OR STORED FOR SUBSEQUENT USE FOR ANY SUCH PURPOSE, IN WHOLE OR IN PART, IN ANY FORM OR MANNER OR BY ANY MEANS WHATSOEVER, BY ANY PERSON WITHOUT MOODY’S PRIOR WRITTEN CONSENT.  FOR CLARITY, NO INFORMATION CONTAINED HEREIN MAY BE USED TO DEVELOP, IMPROVE, TRAIN OR RETRAIN ANY SOFTWARE PROGRAM OR DATABASE, INCLUDING, BUT NOT LIMITED TO, FOR ANY ARTIFICIAL INTELLIGENCE, MACHINE LEARNING OR NATURAL LANGUAGE PROCESSING SOFTWARE, ALGORITHM, METHODOLOGY AND/OR MODEL.  </a:t>
            </a:r>
          </a:p>
          <a:p>
            <a:pPr marL="0" marR="0">
              <a:lnSpc>
                <a:spcPct val="95000"/>
              </a:lnSpc>
              <a:spcBef>
                <a:spcPts val="0"/>
              </a:spcBef>
              <a:spcAft>
                <a:spcPts val="0"/>
              </a:spcAft>
            </a:pPr>
            <a:r>
              <a:rPr lang="en-US" sz="700" dirty="0">
                <a:solidFill>
                  <a:schemeClr val="tx1"/>
                </a:solidFill>
                <a:effectLst/>
                <a:latin typeface="+mn-lt"/>
                <a:ea typeface="GT America Regular" pitchFamily="2" charset="77"/>
                <a:cs typeface="GT America Regular" pitchFamily="2" charset="77"/>
              </a:rPr>
              <a:t> </a:t>
            </a:r>
          </a:p>
          <a:p>
            <a:pPr marL="0" marR="0">
              <a:lnSpc>
                <a:spcPct val="95000"/>
              </a:lnSpc>
              <a:spcBef>
                <a:spcPts val="0"/>
              </a:spcBef>
              <a:spcAft>
                <a:spcPts val="0"/>
              </a:spcAft>
            </a:pPr>
            <a:r>
              <a:rPr lang="en-US" sz="700" dirty="0">
                <a:solidFill>
                  <a:schemeClr val="tx1"/>
                </a:solidFill>
                <a:effectLst/>
                <a:latin typeface="+mn-lt"/>
                <a:ea typeface="GT America Regular" pitchFamily="2" charset="77"/>
                <a:cs typeface="GT America Regular" pitchFamily="2" charset="77"/>
              </a:rPr>
              <a:t>MOODY’S CREDIT RATINGS</a:t>
            </a:r>
            <a:r>
              <a:rPr lang="en-US" sz="700" b="1" dirty="0">
                <a:solidFill>
                  <a:schemeClr val="tx1"/>
                </a:solidFill>
                <a:effectLst/>
                <a:latin typeface="+mn-lt"/>
                <a:ea typeface="GT America Regular" pitchFamily="2" charset="77"/>
                <a:cs typeface="GT America Regular" pitchFamily="2" charset="77"/>
              </a:rPr>
              <a:t>, </a:t>
            </a:r>
            <a:r>
              <a:rPr lang="en-US" sz="700" dirty="0">
                <a:solidFill>
                  <a:schemeClr val="tx1"/>
                </a:solidFill>
                <a:effectLst/>
                <a:latin typeface="+mn-lt"/>
                <a:ea typeface="GT America Regular" pitchFamily="2" charset="77"/>
                <a:cs typeface="GT America Regular" pitchFamily="2" charset="77"/>
              </a:rPr>
              <a:t>ASSESSMENTS, OTHER OPINIONS AND MATERIALS ARE NOT INTENDED FOR USE BY ANY PERSON AS A BENCHMARK AS THAT TERM IS DEFINED FOR REGULATORY PURPOSES AND MUST NOT BE USED IN ANY WAY THAT COULD RESULT IN THEM BEING CONSIDERED A BENCHMARK.</a:t>
            </a:r>
          </a:p>
          <a:p>
            <a:pPr marL="0" marR="0">
              <a:lnSpc>
                <a:spcPct val="95000"/>
              </a:lnSpc>
              <a:spcBef>
                <a:spcPts val="0"/>
              </a:spcBef>
              <a:spcAft>
                <a:spcPts val="0"/>
              </a:spcAft>
            </a:pPr>
            <a:r>
              <a:rPr lang="en-US" sz="700" dirty="0">
                <a:solidFill>
                  <a:schemeClr val="tx1"/>
                </a:solidFill>
                <a:effectLst/>
                <a:latin typeface="+mn-lt"/>
                <a:ea typeface="GT America Regular" pitchFamily="2" charset="77"/>
                <a:cs typeface="GT America Regular" pitchFamily="2" charset="77"/>
              </a:rPr>
              <a:t> </a:t>
            </a:r>
          </a:p>
          <a:p>
            <a:pPr marL="0" marR="0">
              <a:lnSpc>
                <a:spcPct val="95000"/>
              </a:lnSpc>
              <a:spcBef>
                <a:spcPts val="0"/>
              </a:spcBef>
              <a:spcAft>
                <a:spcPts val="0"/>
              </a:spcAft>
            </a:pPr>
            <a:r>
              <a:rPr lang="en-US" sz="700" dirty="0">
                <a:solidFill>
                  <a:schemeClr val="tx1"/>
                </a:solidFill>
                <a:effectLst/>
                <a:latin typeface="+mn-lt"/>
                <a:ea typeface="GT America Regular" pitchFamily="2" charset="77"/>
                <a:cs typeface="GT America Regular" pitchFamily="2" charset="77"/>
              </a:rPr>
              <a:t>All information contained herein is obtained by MOODY’S from sources believed by it to be accurate and reliable. Because of the possibility of human or mechanical error as well as other factors, however, all information contained herein is provided “AS IS” without warranty of any kind. MOODY'S adopts all necessary measures so that the information it uses in assigning a credit rating is of sufficient quality and from sources MOODY'S considers to be reliable including, when appropriate, independent third-party sources. However, MOODY’S is not an auditor and cannot in every instance independently verify or validate information received in the credit rating process or in preparing its Materials. </a:t>
            </a:r>
          </a:p>
          <a:p>
            <a:pPr marL="0" marR="0">
              <a:lnSpc>
                <a:spcPct val="95000"/>
              </a:lnSpc>
              <a:spcBef>
                <a:spcPts val="0"/>
              </a:spcBef>
              <a:spcAft>
                <a:spcPts val="0"/>
              </a:spcAft>
            </a:pPr>
            <a:r>
              <a:rPr lang="en-US" sz="700" dirty="0">
                <a:solidFill>
                  <a:schemeClr val="tx1"/>
                </a:solidFill>
                <a:effectLst/>
                <a:latin typeface="+mn-lt"/>
                <a:ea typeface="GT America Regular" pitchFamily="2" charset="77"/>
                <a:cs typeface="GT America Regular" pitchFamily="2" charset="77"/>
              </a:rPr>
              <a:t> </a:t>
            </a:r>
          </a:p>
          <a:p>
            <a:pPr marL="0" marR="0">
              <a:lnSpc>
                <a:spcPct val="95000"/>
              </a:lnSpc>
              <a:spcBef>
                <a:spcPts val="0"/>
              </a:spcBef>
              <a:spcAft>
                <a:spcPts val="0"/>
              </a:spcAft>
            </a:pPr>
            <a:r>
              <a:rPr lang="en-US" sz="700" dirty="0">
                <a:solidFill>
                  <a:schemeClr val="tx1"/>
                </a:solidFill>
                <a:effectLst/>
                <a:latin typeface="+mn-lt"/>
                <a:ea typeface="GT America Regular" pitchFamily="2" charset="77"/>
                <a:cs typeface="GT America Regular" pitchFamily="2" charset="77"/>
              </a:rPr>
              <a:t>To the extent permitted by law, MOODY’S and its directors, officers, employees, agents, representatives, licensors and suppliers disclaim liability to any person or entity for any indirect, special, consequential, or incidental losses or damages whatsoever arising from or in connection with the information contained herein or the use of or inability to use any such information, even if MOODY’S or any of its directors, officers, employees, agents, representatives, licensors or suppliers is advised in advance of the possibility of such losses or damages, including but not limited to: (a) any loss of present or prospective profits or (b) any loss or damage arising where the relevant financial instrument is not the subject of a particular credit rating assigned by MOODY’S.</a:t>
            </a:r>
          </a:p>
          <a:p>
            <a:pPr marL="0" marR="0">
              <a:lnSpc>
                <a:spcPct val="95000"/>
              </a:lnSpc>
              <a:spcBef>
                <a:spcPts val="0"/>
              </a:spcBef>
              <a:spcAft>
                <a:spcPts val="0"/>
              </a:spcAft>
            </a:pPr>
            <a:r>
              <a:rPr lang="en-US" sz="700" dirty="0">
                <a:solidFill>
                  <a:schemeClr val="tx1"/>
                </a:solidFill>
                <a:effectLst/>
                <a:latin typeface="+mn-lt"/>
                <a:ea typeface="GT America Regular" pitchFamily="2" charset="77"/>
                <a:cs typeface="GT America Regular" pitchFamily="2" charset="77"/>
              </a:rPr>
              <a:t> </a:t>
            </a:r>
          </a:p>
          <a:p>
            <a:pPr marL="114300" marR="0" indent="0">
              <a:lnSpc>
                <a:spcPct val="95000"/>
              </a:lnSpc>
              <a:spcBef>
                <a:spcPts val="0"/>
              </a:spcBef>
              <a:spcAft>
                <a:spcPts val="0"/>
              </a:spcAft>
              <a:tabLst/>
            </a:pPr>
            <a:r>
              <a:rPr lang="en-US" sz="700" dirty="0">
                <a:solidFill>
                  <a:schemeClr val="tx1"/>
                </a:solidFill>
                <a:effectLst/>
                <a:latin typeface="+mn-lt"/>
                <a:ea typeface="GT America Regular" pitchFamily="2" charset="77"/>
                <a:cs typeface="GT America Regular" pitchFamily="2" charset="77"/>
              </a:rPr>
              <a:t>To the extent permitted by law, MOODY’S and its directors, officers, employees, agents, representatives, licensors and suppliers disclaim liability for any direct or compensatory losses or damages caused to any person or entity, including but not limited to by any negligence (but excluding fraud, willful misconduct or any other type of liability that, for the avoidance of doubt, by law cannot be excluded) on the part of, or any contingency within or beyond the control of, MOODY’S or any of its directors, officers, employees, agents, representatives, licensors or suppliers, arising from or in connection with the information contained herein or the use of or inability to use any such information.</a:t>
            </a:r>
          </a:p>
          <a:p>
            <a:pPr marL="114300" marR="0" indent="0">
              <a:lnSpc>
                <a:spcPct val="95000"/>
              </a:lnSpc>
              <a:spcBef>
                <a:spcPts val="0"/>
              </a:spcBef>
              <a:spcAft>
                <a:spcPts val="0"/>
              </a:spcAft>
              <a:tabLst/>
            </a:pPr>
            <a:r>
              <a:rPr lang="en-US" sz="700" dirty="0">
                <a:solidFill>
                  <a:schemeClr val="tx1"/>
                </a:solidFill>
                <a:effectLst/>
                <a:latin typeface="+mn-lt"/>
                <a:ea typeface="GT America Regular" pitchFamily="2" charset="77"/>
                <a:cs typeface="GT America Regular" pitchFamily="2" charset="77"/>
              </a:rPr>
              <a:t> </a:t>
            </a:r>
          </a:p>
          <a:p>
            <a:pPr marL="114300" marR="0" indent="0">
              <a:lnSpc>
                <a:spcPct val="95000"/>
              </a:lnSpc>
              <a:spcBef>
                <a:spcPts val="0"/>
              </a:spcBef>
              <a:spcAft>
                <a:spcPts val="0"/>
              </a:spcAft>
              <a:tabLst/>
            </a:pPr>
            <a:r>
              <a:rPr lang="en-US" sz="700" dirty="0">
                <a:solidFill>
                  <a:schemeClr val="tx1"/>
                </a:solidFill>
                <a:effectLst/>
                <a:latin typeface="+mn-lt"/>
                <a:ea typeface="GT America Regular" pitchFamily="2" charset="77"/>
                <a:cs typeface="GT America Regular" pitchFamily="2" charset="77"/>
              </a:rPr>
              <a:t>NO WARRANTY, EXPRESS OR IMPLIED, AS TO THE ACCURACY, TIMELINESS, COMPLETENESS, MERCHANTABILITY OR FITNESS FOR ANY PARTICULAR PURPOSE OF ANY CREDIT RATING, ASSESSMENT, OTHER OPINION OR INFORMATION IS GIVEN OR MADE BY MOODY’S IN ANY FORM OR MANNER WHATSOEVER.</a:t>
            </a:r>
          </a:p>
          <a:p>
            <a:pPr marL="114300" marR="0" indent="0">
              <a:lnSpc>
                <a:spcPct val="95000"/>
              </a:lnSpc>
              <a:spcBef>
                <a:spcPts val="0"/>
              </a:spcBef>
              <a:spcAft>
                <a:spcPts val="0"/>
              </a:spcAft>
              <a:tabLst/>
            </a:pPr>
            <a:r>
              <a:rPr lang="en-US" sz="700" dirty="0">
                <a:solidFill>
                  <a:schemeClr val="tx1"/>
                </a:solidFill>
                <a:effectLst/>
                <a:latin typeface="+mn-lt"/>
                <a:ea typeface="GT America Regular" pitchFamily="2" charset="77"/>
                <a:cs typeface="GT America Regular" pitchFamily="2" charset="77"/>
              </a:rPr>
              <a:t> </a:t>
            </a:r>
          </a:p>
          <a:p>
            <a:pPr marL="114300" marR="0" indent="0">
              <a:lnSpc>
                <a:spcPct val="95000"/>
              </a:lnSpc>
              <a:spcBef>
                <a:spcPts val="0"/>
              </a:spcBef>
              <a:spcAft>
                <a:spcPts val="0"/>
              </a:spcAft>
              <a:tabLst/>
            </a:pPr>
            <a:r>
              <a:rPr lang="en-US" sz="700" dirty="0">
                <a:solidFill>
                  <a:schemeClr val="tx1"/>
                </a:solidFill>
                <a:effectLst/>
                <a:latin typeface="+mn-lt"/>
                <a:ea typeface="GT America Regular" pitchFamily="2" charset="77"/>
                <a:cs typeface="GT America Regular" pitchFamily="2" charset="77"/>
              </a:rPr>
              <a:t>Moody’s Investors Service, Inc., a wholly-owned credit rating agency subsidiary of Moody’s Corporation (“MCO”), hereby discloses that most issuers of debt securities (including corporate and municipal bonds, debentures, notes and commercial paper) and preferred stock rated by Moody’s Investors Service, Inc. have, prior to assignment of any credit rating, agreed to pay to Moody’s Investors Service, Inc. for credit ratings opinions and services rendered by it. MCO and Moody’s Investors Service also maintain policies and procedures to address the independence of Moody’s Investors Service credit ratings and credit rating processes. Information regarding certain affiliations that may exist between directors of MCO and rated entities, and between entities who hold credit ratings from Moody’s Investors Service, Inc. and have also publicly reported to the SEC an ownership interest in MCO of more than 5%, is posted annually at </a:t>
            </a:r>
            <a:r>
              <a:rPr lang="en-US" sz="700" u="sng" dirty="0">
                <a:solidFill>
                  <a:schemeClr val="accent1"/>
                </a:solidFill>
                <a:effectLst/>
                <a:latin typeface="+mn-lt"/>
                <a:ea typeface="GT America Regular" pitchFamily="2" charset="77"/>
                <a:cs typeface="GT America Regular" pitchFamily="2" charset="77"/>
                <a:hlinkClick r:id="rId2">
                  <a:extLst>
                    <a:ext uri="{A12FA001-AC4F-418D-AE19-62706E023703}">
                      <ahyp:hlinkClr xmlns:ahyp="http://schemas.microsoft.com/office/drawing/2018/hyperlinkcolor" val="tx"/>
                    </a:ext>
                  </a:extLst>
                </a:hlinkClick>
              </a:rPr>
              <a:t>www.moodys.com</a:t>
            </a:r>
            <a:r>
              <a:rPr lang="en-US" sz="700" dirty="0">
                <a:solidFill>
                  <a:schemeClr val="accent1"/>
                </a:solidFill>
                <a:effectLst/>
                <a:latin typeface="+mn-lt"/>
                <a:ea typeface="GT America Regular" pitchFamily="2" charset="77"/>
                <a:cs typeface="GT America Regular" pitchFamily="2" charset="77"/>
              </a:rPr>
              <a:t> </a:t>
            </a:r>
            <a:r>
              <a:rPr lang="en-US" sz="700" dirty="0">
                <a:solidFill>
                  <a:schemeClr val="tx1"/>
                </a:solidFill>
                <a:effectLst/>
                <a:latin typeface="+mn-lt"/>
                <a:ea typeface="GT America Regular" pitchFamily="2" charset="77"/>
                <a:cs typeface="GT America Regular" pitchFamily="2" charset="77"/>
              </a:rPr>
              <a:t>under the heading “Investor Relations — Corporate Governance — Charter Documents - Director and Shareholder Affiliation Policy.”  </a:t>
            </a:r>
          </a:p>
          <a:p>
            <a:pPr marL="114300" marR="0" indent="0">
              <a:spcBef>
                <a:spcPts val="0"/>
              </a:spcBef>
              <a:spcAft>
                <a:spcPts val="0"/>
              </a:spcAft>
              <a:tabLst/>
            </a:pPr>
            <a:r>
              <a:rPr lang="en-US" sz="700" b="1" i="1" dirty="0">
                <a:solidFill>
                  <a:schemeClr val="tx1"/>
                </a:solidFill>
                <a:effectLst/>
                <a:latin typeface="+mn-lt"/>
                <a:ea typeface="GT America Regular" pitchFamily="2" charset="77"/>
                <a:cs typeface="GT America Regular" pitchFamily="2" charset="77"/>
              </a:rPr>
              <a:t> </a:t>
            </a:r>
            <a:endParaRPr lang="en-US" sz="700" dirty="0">
              <a:solidFill>
                <a:schemeClr val="tx1"/>
              </a:solidFill>
              <a:effectLst/>
              <a:latin typeface="+mn-lt"/>
              <a:ea typeface="GT America Regular" pitchFamily="2" charset="77"/>
              <a:cs typeface="GT America Regular" pitchFamily="2" charset="77"/>
            </a:endParaRPr>
          </a:p>
          <a:p>
            <a:pPr marL="114300" marR="0" indent="0">
              <a:spcBef>
                <a:spcPts val="0"/>
              </a:spcBef>
              <a:spcAft>
                <a:spcPts val="0"/>
              </a:spcAft>
              <a:tabLst/>
            </a:pPr>
            <a:r>
              <a:rPr lang="en-US" sz="700" dirty="0">
                <a:solidFill>
                  <a:schemeClr val="tx1"/>
                </a:solidFill>
                <a:effectLst/>
                <a:latin typeface="+mn-lt"/>
                <a:ea typeface="GT America Regular" pitchFamily="2" charset="77"/>
                <a:cs typeface="GT America Regular" pitchFamily="2" charset="77"/>
              </a:rPr>
              <a:t>Moody's SF Japan K.K., Moody's Local AR Agente de Calificación de Riesgo S.A., Moody’s Local BR Agência de Classificação de Risco LTDA, Moody’s Local MX S.A. de C.V, I.C.V., Moody's Local PE Clasificadora de Riesgo S.A., and Moody's Local PA Calificadora de Riesgo S.A. (collectively, the “Moody’s Non-NRSRO CRAs”) are all indirectly wholly-owned credit rating agency subsidiaries of MCO. None of the Moody’s Non-NRSRO CRAs is a Nationally Recognized Statistical Rating Organization.</a:t>
            </a:r>
          </a:p>
          <a:p>
            <a:pPr marL="114300" marR="0" indent="0">
              <a:lnSpc>
                <a:spcPct val="95000"/>
              </a:lnSpc>
              <a:spcBef>
                <a:spcPts val="0"/>
              </a:spcBef>
              <a:spcAft>
                <a:spcPts val="0"/>
              </a:spcAft>
              <a:tabLst/>
            </a:pPr>
            <a:r>
              <a:rPr lang="en-US" sz="700" dirty="0">
                <a:solidFill>
                  <a:schemeClr val="tx1"/>
                </a:solidFill>
                <a:effectLst/>
                <a:latin typeface="+mn-lt"/>
                <a:ea typeface="GT America Regular" pitchFamily="2" charset="77"/>
                <a:cs typeface="GT America Regular" pitchFamily="2" charset="77"/>
              </a:rPr>
              <a:t> </a:t>
            </a:r>
          </a:p>
          <a:p>
            <a:pPr marL="114300" marR="0" indent="0">
              <a:lnSpc>
                <a:spcPct val="95000"/>
              </a:lnSpc>
              <a:spcBef>
                <a:spcPts val="0"/>
              </a:spcBef>
              <a:spcAft>
                <a:spcPts val="0"/>
              </a:spcAft>
              <a:tabLst/>
            </a:pPr>
            <a:r>
              <a:rPr lang="en-US" sz="700" dirty="0">
                <a:solidFill>
                  <a:schemeClr val="tx1"/>
                </a:solidFill>
                <a:effectLst/>
                <a:latin typeface="+mn-lt"/>
                <a:ea typeface="GT America Regular" pitchFamily="2" charset="77"/>
                <a:cs typeface="GT America Regular" pitchFamily="2" charset="77"/>
              </a:rPr>
              <a:t>Additional terms for Australia only: Any publication into Australia of this document is pursuant to the Australian Financial Services License of MOODY’S affiliate, Moody’s Investors Service Pty Limited ABN 61 003 399 657AFSL 336969 and/or Moody’s Analytics Australia Pty Ltd ABN 94 105 136 972 AFSL 383569 (as applicable). This document is intended to be provided only to “wholesale clients” within the meaning of section 761G of the Corporations Act 2001. By continuing to access this document from within Australia, you represent to MOODY’S that you are, or are accessing the document as a representative of, a “wholesale client” and that neither you nor the entity you represent will directly or indirectly disseminate this document or its contents to “retail clients” within the meaning of section 761G of the Corporations Act 2001. MOODY’S credit rating is an opinion as to the creditworthiness of a debt obligation of the issuer, not on the equity securities of the issuer or any form of security that is available to retail investors.</a:t>
            </a:r>
          </a:p>
          <a:p>
            <a:pPr marL="114300" marR="0" indent="0">
              <a:lnSpc>
                <a:spcPct val="95000"/>
              </a:lnSpc>
              <a:spcBef>
                <a:spcPts val="0"/>
              </a:spcBef>
              <a:spcAft>
                <a:spcPts val="0"/>
              </a:spcAft>
              <a:tabLst/>
            </a:pPr>
            <a:r>
              <a:rPr lang="en-US" sz="700" dirty="0">
                <a:solidFill>
                  <a:schemeClr val="tx1"/>
                </a:solidFill>
                <a:effectLst/>
                <a:latin typeface="+mn-lt"/>
                <a:ea typeface="GT America Regular" pitchFamily="2" charset="77"/>
                <a:cs typeface="GT America Regular" pitchFamily="2" charset="77"/>
              </a:rPr>
              <a:t> </a:t>
            </a:r>
          </a:p>
          <a:p>
            <a:pPr marL="114300" marR="0" indent="0">
              <a:lnSpc>
                <a:spcPct val="95000"/>
              </a:lnSpc>
              <a:spcBef>
                <a:spcPts val="0"/>
              </a:spcBef>
              <a:spcAft>
                <a:spcPts val="0"/>
              </a:spcAft>
              <a:tabLst/>
            </a:pPr>
            <a:r>
              <a:rPr lang="en-US" sz="700" dirty="0">
                <a:solidFill>
                  <a:schemeClr val="tx1"/>
                </a:solidFill>
                <a:effectLst/>
                <a:latin typeface="+mn-lt"/>
                <a:ea typeface="GT America Regular" pitchFamily="2" charset="77"/>
                <a:cs typeface="GT America Regular" pitchFamily="2" charset="77"/>
              </a:rPr>
              <a:t>Additional terms for India only:  Moody’s credit ratings, Assessments, other opinions and Materials are not intended to be and shall not be relied upon or used by any users located in India in relation to securities listed or proposed to be listed on Indian stock exchanges. </a:t>
            </a:r>
          </a:p>
          <a:p>
            <a:pPr marL="114300" marR="0" indent="0">
              <a:lnSpc>
                <a:spcPct val="95000"/>
              </a:lnSpc>
              <a:spcBef>
                <a:spcPts val="0"/>
              </a:spcBef>
              <a:spcAft>
                <a:spcPts val="0"/>
              </a:spcAft>
              <a:tabLst/>
            </a:pPr>
            <a:r>
              <a:rPr lang="en-US" sz="700" dirty="0">
                <a:solidFill>
                  <a:schemeClr val="tx1"/>
                </a:solidFill>
                <a:effectLst/>
                <a:latin typeface="+mn-lt"/>
                <a:ea typeface="GT America Regular" pitchFamily="2" charset="77"/>
                <a:cs typeface="GT America Regular" pitchFamily="2" charset="77"/>
              </a:rPr>
              <a:t> </a:t>
            </a:r>
          </a:p>
          <a:p>
            <a:pPr marL="114300" marR="0" indent="0">
              <a:lnSpc>
                <a:spcPct val="95000"/>
              </a:lnSpc>
              <a:spcBef>
                <a:spcPts val="0"/>
              </a:spcBef>
              <a:spcAft>
                <a:spcPts val="0"/>
              </a:spcAft>
              <a:tabLst/>
            </a:pPr>
            <a:r>
              <a:rPr lang="en-US" sz="700" dirty="0">
                <a:solidFill>
                  <a:schemeClr val="tx1"/>
                </a:solidFill>
                <a:effectLst/>
                <a:latin typeface="+mn-lt"/>
                <a:ea typeface="GT America Regular" pitchFamily="2" charset="77"/>
                <a:cs typeface="GT America Regular" pitchFamily="2" charset="77"/>
              </a:rPr>
              <a:t>Additional terms with respect to Second Party Opinions (as defined in Moody’s Investors Service Rating Symbols and Definitions): Please note that a Second Party Opinion (“SPO”) is not a “credit rating”. The issuance of SPOs is not a regulated activity in many jurisdictions, including Singapore. JAPAN: In Japan, development and provision of SPOs fall under the category of “Ancillary Businesses”, not “Credit Rating Business”, and are not subject to the regulations applicable to “Credit Rating Business” under the Financial Instruments and Exchange Act of Japan and its relevant regulation. PRC: Any SPO: (1) does not constitute a PRC Green Bond Assessment as defined under any relevant PRC laws or regulations; (2) cannot be included in any registration statement, offering circular, prospectus or any other documents submitted to the PRC regulatory authorities or otherwise used to satisfy any PRC regulatory disclosure requirement; and (3) cannot be used within the PRC for any regulatory purpose or for any other purpose which is not permitted under relevant PRC laws or regulations.  For the purposes of this disclaimer, “PRC” refers to the mainland of the People’s Republic of China, excluding Hong Kong, Macau and Taiwan.</a:t>
            </a:r>
          </a:p>
          <a:p>
            <a:pPr marL="114300" marR="0" indent="0">
              <a:lnSpc>
                <a:spcPct val="95000"/>
              </a:lnSpc>
              <a:spcBef>
                <a:spcPts val="0"/>
              </a:spcBef>
              <a:spcAft>
                <a:spcPts val="0"/>
              </a:spcAft>
              <a:tabLst/>
            </a:pPr>
            <a:r>
              <a:rPr lang="en-US" sz="700" dirty="0">
                <a:solidFill>
                  <a:schemeClr val="tx1"/>
                </a:solidFill>
                <a:effectLst/>
                <a:latin typeface="+mn-lt"/>
                <a:ea typeface="GT America Regular" pitchFamily="2" charset="77"/>
                <a:cs typeface="GT America Regular" pitchFamily="2" charset="77"/>
              </a:rPr>
              <a:t> </a:t>
            </a:r>
          </a:p>
        </p:txBody>
      </p:sp>
      <p:sp>
        <p:nvSpPr>
          <p:cNvPr id="2" name="Freeform 5">
            <a:extLst>
              <a:ext uri="{FF2B5EF4-FFF2-40B4-BE49-F238E27FC236}">
                <a16:creationId xmlns:a16="http://schemas.microsoft.com/office/drawing/2014/main" id="{EAE22505-FA70-8D9E-D41B-D2C783AC430B}"/>
              </a:ext>
            </a:extLst>
          </p:cNvPr>
          <p:cNvSpPr/>
          <p:nvPr userDrawn="1"/>
        </p:nvSpPr>
        <p:spPr bwMode="black">
          <a:xfrm>
            <a:off x="554038" y="6469335"/>
            <a:ext cx="678511" cy="112440"/>
          </a:xfrm>
          <a:custGeom>
            <a:avLst/>
            <a:gdLst>
              <a:gd name="connsiteX0" fmla="*/ 7774508 w 7774508"/>
              <a:gd name="connsiteY0" fmla="*/ 879070 h 1288357"/>
              <a:gd name="connsiteX1" fmla="*/ 7774508 w 7774508"/>
              <a:gd name="connsiteY1" fmla="*/ 879071 h 1288357"/>
              <a:gd name="connsiteX2" fmla="*/ 7774508 w 7774508"/>
              <a:gd name="connsiteY2" fmla="*/ 879071 h 1288357"/>
              <a:gd name="connsiteX3" fmla="*/ 4430897 w 7774508"/>
              <a:gd name="connsiteY3" fmla="*/ 300733 h 1288357"/>
              <a:gd name="connsiteX4" fmla="*/ 4430897 w 7774508"/>
              <a:gd name="connsiteY4" fmla="*/ 987622 h 1288357"/>
              <a:gd name="connsiteX5" fmla="*/ 4594611 w 7774508"/>
              <a:gd name="connsiteY5" fmla="*/ 987622 h 1288357"/>
              <a:gd name="connsiteX6" fmla="*/ 4856195 w 7774508"/>
              <a:gd name="connsiteY6" fmla="*/ 726031 h 1288357"/>
              <a:gd name="connsiteX7" fmla="*/ 4856195 w 7774508"/>
              <a:gd name="connsiteY7" fmla="*/ 562323 h 1288357"/>
              <a:gd name="connsiteX8" fmla="*/ 4594611 w 7774508"/>
              <a:gd name="connsiteY8" fmla="*/ 300733 h 1288357"/>
              <a:gd name="connsiteX9" fmla="*/ 3381010 w 7774508"/>
              <a:gd name="connsiteY9" fmla="*/ 275825 h 1288357"/>
              <a:gd name="connsiteX10" fmla="*/ 3137223 w 7774508"/>
              <a:gd name="connsiteY10" fmla="*/ 501815 h 1288357"/>
              <a:gd name="connsiteX11" fmla="*/ 3137223 w 7774508"/>
              <a:gd name="connsiteY11" fmla="*/ 786537 h 1288357"/>
              <a:gd name="connsiteX12" fmla="*/ 3381010 w 7774508"/>
              <a:gd name="connsiteY12" fmla="*/ 1012534 h 1288357"/>
              <a:gd name="connsiteX13" fmla="*/ 3624804 w 7774508"/>
              <a:gd name="connsiteY13" fmla="*/ 786537 h 1288357"/>
              <a:gd name="connsiteX14" fmla="*/ 3624804 w 7774508"/>
              <a:gd name="connsiteY14" fmla="*/ 501815 h 1288357"/>
              <a:gd name="connsiteX15" fmla="*/ 3381010 w 7774508"/>
              <a:gd name="connsiteY15" fmla="*/ 275825 h 1288357"/>
              <a:gd name="connsiteX16" fmla="*/ 2090894 w 7774508"/>
              <a:gd name="connsiteY16" fmla="*/ 275825 h 1288357"/>
              <a:gd name="connsiteX17" fmla="*/ 1847107 w 7774508"/>
              <a:gd name="connsiteY17" fmla="*/ 501815 h 1288357"/>
              <a:gd name="connsiteX18" fmla="*/ 1847107 w 7774508"/>
              <a:gd name="connsiteY18" fmla="*/ 786537 h 1288357"/>
              <a:gd name="connsiteX19" fmla="*/ 2090894 w 7774508"/>
              <a:gd name="connsiteY19" fmla="*/ 1012534 h 1288357"/>
              <a:gd name="connsiteX20" fmla="*/ 2334688 w 7774508"/>
              <a:gd name="connsiteY20" fmla="*/ 786537 h 1288357"/>
              <a:gd name="connsiteX21" fmla="*/ 2334688 w 7774508"/>
              <a:gd name="connsiteY21" fmla="*/ 501815 h 1288357"/>
              <a:gd name="connsiteX22" fmla="*/ 2090894 w 7774508"/>
              <a:gd name="connsiteY22" fmla="*/ 275825 h 1288357"/>
              <a:gd name="connsiteX23" fmla="*/ 4092790 w 7774508"/>
              <a:gd name="connsiteY23" fmla="*/ 21359 h 1288357"/>
              <a:gd name="connsiteX24" fmla="*/ 4594611 w 7774508"/>
              <a:gd name="connsiteY24" fmla="*/ 21359 h 1288357"/>
              <a:gd name="connsiteX25" fmla="*/ 5197858 w 7774508"/>
              <a:gd name="connsiteY25" fmla="*/ 567658 h 1288357"/>
              <a:gd name="connsiteX26" fmla="*/ 5197858 w 7774508"/>
              <a:gd name="connsiteY26" fmla="*/ 720696 h 1288357"/>
              <a:gd name="connsiteX27" fmla="*/ 4594611 w 7774508"/>
              <a:gd name="connsiteY27" fmla="*/ 1267002 h 1288357"/>
              <a:gd name="connsiteX28" fmla="*/ 4092790 w 7774508"/>
              <a:gd name="connsiteY28" fmla="*/ 1267002 h 1288357"/>
              <a:gd name="connsiteX29" fmla="*/ 5094618 w 7774508"/>
              <a:gd name="connsiteY29" fmla="*/ 21356 h 1288357"/>
              <a:gd name="connsiteX30" fmla="*/ 5477210 w 7774508"/>
              <a:gd name="connsiteY30" fmla="*/ 21356 h 1288357"/>
              <a:gd name="connsiteX31" fmla="*/ 5717446 w 7774508"/>
              <a:gd name="connsiteY31" fmla="*/ 412839 h 1288357"/>
              <a:gd name="connsiteX32" fmla="*/ 5955898 w 7774508"/>
              <a:gd name="connsiteY32" fmla="*/ 21356 h 1288357"/>
              <a:gd name="connsiteX33" fmla="*/ 6322472 w 7774508"/>
              <a:gd name="connsiteY33" fmla="*/ 21356 h 1288357"/>
              <a:gd name="connsiteX34" fmla="*/ 5868700 w 7774508"/>
              <a:gd name="connsiteY34" fmla="*/ 718915 h 1288357"/>
              <a:gd name="connsiteX35" fmla="*/ 5868700 w 7774508"/>
              <a:gd name="connsiteY35" fmla="*/ 1267000 h 1288357"/>
              <a:gd name="connsiteX36" fmla="*/ 5548390 w 7774508"/>
              <a:gd name="connsiteY36" fmla="*/ 1267000 h 1288357"/>
              <a:gd name="connsiteX37" fmla="*/ 5548390 w 7774508"/>
              <a:gd name="connsiteY37" fmla="*/ 718915 h 1288357"/>
              <a:gd name="connsiteX38" fmla="*/ 6356277 w 7774508"/>
              <a:gd name="connsiteY38" fmla="*/ 21355 h 1288357"/>
              <a:gd name="connsiteX39" fmla="*/ 6694384 w 7774508"/>
              <a:gd name="connsiteY39" fmla="*/ 21355 h 1288357"/>
              <a:gd name="connsiteX40" fmla="*/ 6694384 w 7774508"/>
              <a:gd name="connsiteY40" fmla="*/ 332766 h 1288357"/>
              <a:gd name="connsiteX41" fmla="*/ 6477285 w 7774508"/>
              <a:gd name="connsiteY41" fmla="*/ 624602 h 1288357"/>
              <a:gd name="connsiteX42" fmla="*/ 6404326 w 7774508"/>
              <a:gd name="connsiteY42" fmla="*/ 624602 h 1288357"/>
              <a:gd name="connsiteX43" fmla="*/ 6500417 w 7774508"/>
              <a:gd name="connsiteY43" fmla="*/ 359454 h 1288357"/>
              <a:gd name="connsiteX44" fmla="*/ 6356277 w 7774508"/>
              <a:gd name="connsiteY44" fmla="*/ 359454 h 1288357"/>
              <a:gd name="connsiteX45" fmla="*/ 0 w 7774508"/>
              <a:gd name="connsiteY45" fmla="*/ 21355 h 1288357"/>
              <a:gd name="connsiteX46" fmla="*/ 496479 w 7774508"/>
              <a:gd name="connsiteY46" fmla="*/ 21355 h 1288357"/>
              <a:gd name="connsiteX47" fmla="*/ 651295 w 7774508"/>
              <a:gd name="connsiteY47" fmla="*/ 661974 h 1288357"/>
              <a:gd name="connsiteX48" fmla="*/ 688668 w 7774508"/>
              <a:gd name="connsiteY48" fmla="*/ 839922 h 1288357"/>
              <a:gd name="connsiteX49" fmla="*/ 726033 w 7774508"/>
              <a:gd name="connsiteY49" fmla="*/ 661974 h 1288357"/>
              <a:gd name="connsiteX50" fmla="*/ 880849 w 7774508"/>
              <a:gd name="connsiteY50" fmla="*/ 21355 h 1288357"/>
              <a:gd name="connsiteX51" fmla="*/ 1377328 w 7774508"/>
              <a:gd name="connsiteY51" fmla="*/ 21355 h 1288357"/>
              <a:gd name="connsiteX52" fmla="*/ 1377328 w 7774508"/>
              <a:gd name="connsiteY52" fmla="*/ 1266998 h 1288357"/>
              <a:gd name="connsiteX53" fmla="*/ 1058804 w 7774508"/>
              <a:gd name="connsiteY53" fmla="*/ 1266998 h 1288357"/>
              <a:gd name="connsiteX54" fmla="*/ 1058804 w 7774508"/>
              <a:gd name="connsiteY54" fmla="*/ 459108 h 1288357"/>
              <a:gd name="connsiteX55" fmla="*/ 1014312 w 7774508"/>
              <a:gd name="connsiteY55" fmla="*/ 644177 h 1288357"/>
              <a:gd name="connsiteX56" fmla="*/ 848819 w 7774508"/>
              <a:gd name="connsiteY56" fmla="*/ 1266998 h 1288357"/>
              <a:gd name="connsiteX57" fmla="*/ 521396 w 7774508"/>
              <a:gd name="connsiteY57" fmla="*/ 1266998 h 1288357"/>
              <a:gd name="connsiteX58" fmla="*/ 355896 w 7774508"/>
              <a:gd name="connsiteY58" fmla="*/ 644177 h 1288357"/>
              <a:gd name="connsiteX59" fmla="*/ 311412 w 7774508"/>
              <a:gd name="connsiteY59" fmla="*/ 459108 h 1288357"/>
              <a:gd name="connsiteX60" fmla="*/ 311412 w 7774508"/>
              <a:gd name="connsiteY60" fmla="*/ 1266998 h 1288357"/>
              <a:gd name="connsiteX61" fmla="*/ 0 w 7774508"/>
              <a:gd name="connsiteY61" fmla="*/ 1266998 h 1288357"/>
              <a:gd name="connsiteX62" fmla="*/ 3381010 w 7774508"/>
              <a:gd name="connsiteY62" fmla="*/ 1 h 1288357"/>
              <a:gd name="connsiteX63" fmla="*/ 3966467 w 7774508"/>
              <a:gd name="connsiteY63" fmla="*/ 532067 h 1288357"/>
              <a:gd name="connsiteX64" fmla="*/ 3966467 w 7774508"/>
              <a:gd name="connsiteY64" fmla="*/ 756285 h 1288357"/>
              <a:gd name="connsiteX65" fmla="*/ 3381010 w 7774508"/>
              <a:gd name="connsiteY65" fmla="*/ 1288351 h 1288357"/>
              <a:gd name="connsiteX66" fmla="*/ 2795560 w 7774508"/>
              <a:gd name="connsiteY66" fmla="*/ 756285 h 1288357"/>
              <a:gd name="connsiteX67" fmla="*/ 2795560 w 7774508"/>
              <a:gd name="connsiteY67" fmla="*/ 532067 h 1288357"/>
              <a:gd name="connsiteX68" fmla="*/ 3381010 w 7774508"/>
              <a:gd name="connsiteY68" fmla="*/ 1 h 1288357"/>
              <a:gd name="connsiteX69" fmla="*/ 2090894 w 7774508"/>
              <a:gd name="connsiteY69" fmla="*/ 1 h 1288357"/>
              <a:gd name="connsiteX70" fmla="*/ 2676351 w 7774508"/>
              <a:gd name="connsiteY70" fmla="*/ 532067 h 1288357"/>
              <a:gd name="connsiteX71" fmla="*/ 2676351 w 7774508"/>
              <a:gd name="connsiteY71" fmla="*/ 756285 h 1288357"/>
              <a:gd name="connsiteX72" fmla="*/ 2090894 w 7774508"/>
              <a:gd name="connsiteY72" fmla="*/ 1288351 h 1288357"/>
              <a:gd name="connsiteX73" fmla="*/ 1505444 w 7774508"/>
              <a:gd name="connsiteY73" fmla="*/ 756285 h 1288357"/>
              <a:gd name="connsiteX74" fmla="*/ 1505444 w 7774508"/>
              <a:gd name="connsiteY74" fmla="*/ 532067 h 1288357"/>
              <a:gd name="connsiteX75" fmla="*/ 2090894 w 7774508"/>
              <a:gd name="connsiteY75" fmla="*/ 1 h 1288357"/>
              <a:gd name="connsiteX76" fmla="*/ 7258454 w 7774508"/>
              <a:gd name="connsiteY76" fmla="*/ 0 h 1288357"/>
              <a:gd name="connsiteX77" fmla="*/ 7760275 w 7774508"/>
              <a:gd name="connsiteY77" fmla="*/ 391490 h 1288357"/>
              <a:gd name="connsiteX78" fmla="*/ 7760275 w 7774508"/>
              <a:gd name="connsiteY78" fmla="*/ 439539 h 1288357"/>
              <a:gd name="connsiteX79" fmla="*/ 7431067 w 7774508"/>
              <a:gd name="connsiteY79" fmla="*/ 439539 h 1288357"/>
              <a:gd name="connsiteX80" fmla="*/ 7431067 w 7774508"/>
              <a:gd name="connsiteY80" fmla="*/ 398610 h 1288357"/>
              <a:gd name="connsiteX81" fmla="*/ 7258454 w 7774508"/>
              <a:gd name="connsiteY81" fmla="*/ 277603 h 1288357"/>
              <a:gd name="connsiteX82" fmla="*/ 7085848 w 7774508"/>
              <a:gd name="connsiteY82" fmla="*/ 377257 h 1288357"/>
              <a:gd name="connsiteX83" fmla="*/ 7206848 w 7774508"/>
              <a:gd name="connsiteY83" fmla="*/ 476904 h 1288357"/>
              <a:gd name="connsiteX84" fmla="*/ 7429289 w 7774508"/>
              <a:gd name="connsiteY84" fmla="*/ 510719 h 1288357"/>
              <a:gd name="connsiteX85" fmla="*/ 7766024 w 7774508"/>
              <a:gd name="connsiteY85" fmla="*/ 786534 h 1288357"/>
              <a:gd name="connsiteX86" fmla="*/ 7774508 w 7774508"/>
              <a:gd name="connsiteY86" fmla="*/ 879071 h 1288357"/>
              <a:gd name="connsiteX87" fmla="*/ 7765691 w 7774508"/>
              <a:gd name="connsiteY87" fmla="*/ 970739 h 1288357"/>
              <a:gd name="connsiteX88" fmla="*/ 7258454 w 7774508"/>
              <a:gd name="connsiteY88" fmla="*/ 1288357 h 1288357"/>
              <a:gd name="connsiteX89" fmla="*/ 6744184 w 7774508"/>
              <a:gd name="connsiteY89" fmla="*/ 893304 h 1288357"/>
              <a:gd name="connsiteX90" fmla="*/ 6744184 w 7774508"/>
              <a:gd name="connsiteY90" fmla="*/ 838142 h 1288357"/>
              <a:gd name="connsiteX91" fmla="*/ 7073386 w 7774508"/>
              <a:gd name="connsiteY91" fmla="*/ 838142 h 1288357"/>
              <a:gd name="connsiteX92" fmla="*/ 7073386 w 7774508"/>
              <a:gd name="connsiteY92" fmla="*/ 886190 h 1288357"/>
              <a:gd name="connsiteX93" fmla="*/ 7258454 w 7774508"/>
              <a:gd name="connsiteY93" fmla="*/ 1010755 h 1288357"/>
              <a:gd name="connsiteX94" fmla="*/ 7439966 w 7774508"/>
              <a:gd name="connsiteY94" fmla="*/ 907544 h 1288357"/>
              <a:gd name="connsiteX95" fmla="*/ 7311838 w 7774508"/>
              <a:gd name="connsiteY95" fmla="*/ 804333 h 1288357"/>
              <a:gd name="connsiteX96" fmla="*/ 7087626 w 7774508"/>
              <a:gd name="connsiteY96" fmla="*/ 770518 h 1288357"/>
              <a:gd name="connsiteX97" fmla="*/ 6751297 w 7774508"/>
              <a:gd name="connsiteY97" fmla="*/ 405723 h 1288357"/>
              <a:gd name="connsiteX98" fmla="*/ 7258454 w 7774508"/>
              <a:gd name="connsiteY98" fmla="*/ 0 h 1288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7774508" h="1288357">
                <a:moveTo>
                  <a:pt x="7774508" y="879070"/>
                </a:moveTo>
                <a:lnTo>
                  <a:pt x="7774508" y="879071"/>
                </a:lnTo>
                <a:lnTo>
                  <a:pt x="7774508" y="879071"/>
                </a:lnTo>
                <a:close/>
                <a:moveTo>
                  <a:pt x="4430897" y="300733"/>
                </a:moveTo>
                <a:lnTo>
                  <a:pt x="4430897" y="987622"/>
                </a:lnTo>
                <a:lnTo>
                  <a:pt x="4594611" y="987622"/>
                </a:lnTo>
                <a:cubicBezTo>
                  <a:pt x="4769003" y="987622"/>
                  <a:pt x="4856195" y="898644"/>
                  <a:pt x="4856195" y="726031"/>
                </a:cubicBezTo>
                <a:lnTo>
                  <a:pt x="4856195" y="562323"/>
                </a:lnTo>
                <a:cubicBezTo>
                  <a:pt x="4856195" y="387932"/>
                  <a:pt x="4769003" y="300733"/>
                  <a:pt x="4594611" y="300733"/>
                </a:cubicBezTo>
                <a:close/>
                <a:moveTo>
                  <a:pt x="3381010" y="275825"/>
                </a:moveTo>
                <a:cubicBezTo>
                  <a:pt x="3229757" y="275825"/>
                  <a:pt x="3137223" y="361239"/>
                  <a:pt x="3137223" y="501815"/>
                </a:cubicBezTo>
                <a:lnTo>
                  <a:pt x="3137223" y="786537"/>
                </a:lnTo>
                <a:cubicBezTo>
                  <a:pt x="3137223" y="925335"/>
                  <a:pt x="3229757" y="1012534"/>
                  <a:pt x="3381010" y="1012534"/>
                </a:cubicBezTo>
                <a:cubicBezTo>
                  <a:pt x="3532264" y="1012534"/>
                  <a:pt x="3624804" y="925335"/>
                  <a:pt x="3624804" y="786537"/>
                </a:cubicBezTo>
                <a:lnTo>
                  <a:pt x="3624804" y="501815"/>
                </a:lnTo>
                <a:cubicBezTo>
                  <a:pt x="3624804" y="361239"/>
                  <a:pt x="3532270" y="275825"/>
                  <a:pt x="3381010" y="275825"/>
                </a:cubicBezTo>
                <a:close/>
                <a:moveTo>
                  <a:pt x="2090894" y="275825"/>
                </a:moveTo>
                <a:cubicBezTo>
                  <a:pt x="1939641" y="275825"/>
                  <a:pt x="1847107" y="361239"/>
                  <a:pt x="1847107" y="501815"/>
                </a:cubicBezTo>
                <a:lnTo>
                  <a:pt x="1847107" y="786537"/>
                </a:lnTo>
                <a:cubicBezTo>
                  <a:pt x="1847107" y="925335"/>
                  <a:pt x="1939641" y="1012534"/>
                  <a:pt x="2090894" y="1012534"/>
                </a:cubicBezTo>
                <a:cubicBezTo>
                  <a:pt x="2242147" y="1012534"/>
                  <a:pt x="2334688" y="925335"/>
                  <a:pt x="2334688" y="786537"/>
                </a:cubicBezTo>
                <a:lnTo>
                  <a:pt x="2334688" y="501815"/>
                </a:lnTo>
                <a:cubicBezTo>
                  <a:pt x="2334688" y="361239"/>
                  <a:pt x="2242154" y="275825"/>
                  <a:pt x="2090894" y="275825"/>
                </a:cubicBezTo>
                <a:close/>
                <a:moveTo>
                  <a:pt x="4092790" y="21359"/>
                </a:moveTo>
                <a:lnTo>
                  <a:pt x="4594611" y="21359"/>
                </a:lnTo>
                <a:cubicBezTo>
                  <a:pt x="4977203" y="21359"/>
                  <a:pt x="5197858" y="222439"/>
                  <a:pt x="5197858" y="567658"/>
                </a:cubicBezTo>
                <a:lnTo>
                  <a:pt x="5197858" y="720696"/>
                </a:lnTo>
                <a:cubicBezTo>
                  <a:pt x="5197858" y="1065916"/>
                  <a:pt x="4977203" y="1267002"/>
                  <a:pt x="4594611" y="1267002"/>
                </a:cubicBezTo>
                <a:lnTo>
                  <a:pt x="4092790" y="1267002"/>
                </a:lnTo>
                <a:close/>
                <a:moveTo>
                  <a:pt x="5094618" y="21356"/>
                </a:moveTo>
                <a:lnTo>
                  <a:pt x="5477210" y="21356"/>
                </a:lnTo>
                <a:lnTo>
                  <a:pt x="5717446" y="412839"/>
                </a:lnTo>
                <a:lnTo>
                  <a:pt x="5955898" y="21356"/>
                </a:lnTo>
                <a:lnTo>
                  <a:pt x="6322472" y="21356"/>
                </a:lnTo>
                <a:lnTo>
                  <a:pt x="5868700" y="718915"/>
                </a:lnTo>
                <a:lnTo>
                  <a:pt x="5868700" y="1267000"/>
                </a:lnTo>
                <a:lnTo>
                  <a:pt x="5548390" y="1267000"/>
                </a:lnTo>
                <a:lnTo>
                  <a:pt x="5548390" y="718915"/>
                </a:lnTo>
                <a:close/>
                <a:moveTo>
                  <a:pt x="6356277" y="21355"/>
                </a:moveTo>
                <a:lnTo>
                  <a:pt x="6694384" y="21355"/>
                </a:lnTo>
                <a:lnTo>
                  <a:pt x="6694384" y="332766"/>
                </a:lnTo>
                <a:lnTo>
                  <a:pt x="6477285" y="624602"/>
                </a:lnTo>
                <a:lnTo>
                  <a:pt x="6404326" y="624602"/>
                </a:lnTo>
                <a:lnTo>
                  <a:pt x="6500417" y="359454"/>
                </a:lnTo>
                <a:lnTo>
                  <a:pt x="6356277" y="359454"/>
                </a:lnTo>
                <a:close/>
                <a:moveTo>
                  <a:pt x="0" y="21355"/>
                </a:moveTo>
                <a:lnTo>
                  <a:pt x="496479" y="21355"/>
                </a:lnTo>
                <a:lnTo>
                  <a:pt x="651295" y="661974"/>
                </a:lnTo>
                <a:lnTo>
                  <a:pt x="688668" y="839922"/>
                </a:lnTo>
                <a:lnTo>
                  <a:pt x="726033" y="661974"/>
                </a:lnTo>
                <a:lnTo>
                  <a:pt x="880849" y="21355"/>
                </a:lnTo>
                <a:lnTo>
                  <a:pt x="1377328" y="21355"/>
                </a:lnTo>
                <a:lnTo>
                  <a:pt x="1377328" y="1266998"/>
                </a:lnTo>
                <a:lnTo>
                  <a:pt x="1058804" y="1266998"/>
                </a:lnTo>
                <a:lnTo>
                  <a:pt x="1058804" y="459108"/>
                </a:lnTo>
                <a:lnTo>
                  <a:pt x="1014312" y="644177"/>
                </a:lnTo>
                <a:lnTo>
                  <a:pt x="848819" y="1266998"/>
                </a:lnTo>
                <a:lnTo>
                  <a:pt x="521396" y="1266998"/>
                </a:lnTo>
                <a:lnTo>
                  <a:pt x="355896" y="644177"/>
                </a:lnTo>
                <a:lnTo>
                  <a:pt x="311412" y="459108"/>
                </a:lnTo>
                <a:lnTo>
                  <a:pt x="311412" y="1266998"/>
                </a:lnTo>
                <a:lnTo>
                  <a:pt x="0" y="1266998"/>
                </a:lnTo>
                <a:close/>
                <a:moveTo>
                  <a:pt x="3381010" y="1"/>
                </a:moveTo>
                <a:cubicBezTo>
                  <a:pt x="3749368" y="1"/>
                  <a:pt x="3966467" y="197524"/>
                  <a:pt x="3966467" y="532067"/>
                </a:cubicBezTo>
                <a:lnTo>
                  <a:pt x="3966467" y="756285"/>
                </a:lnTo>
                <a:cubicBezTo>
                  <a:pt x="3966467" y="1089050"/>
                  <a:pt x="3747590" y="1288351"/>
                  <a:pt x="3381010" y="1288351"/>
                </a:cubicBezTo>
                <a:cubicBezTo>
                  <a:pt x="3012659" y="1288351"/>
                  <a:pt x="2795560" y="1090828"/>
                  <a:pt x="2795560" y="756285"/>
                </a:cubicBezTo>
                <a:lnTo>
                  <a:pt x="2795560" y="532067"/>
                </a:lnTo>
                <a:cubicBezTo>
                  <a:pt x="2795560" y="199302"/>
                  <a:pt x="3014437" y="1"/>
                  <a:pt x="3381010" y="1"/>
                </a:cubicBezTo>
                <a:close/>
                <a:moveTo>
                  <a:pt x="2090894" y="1"/>
                </a:moveTo>
                <a:cubicBezTo>
                  <a:pt x="2459252" y="1"/>
                  <a:pt x="2676351" y="197524"/>
                  <a:pt x="2676351" y="532067"/>
                </a:cubicBezTo>
                <a:lnTo>
                  <a:pt x="2676351" y="756285"/>
                </a:lnTo>
                <a:cubicBezTo>
                  <a:pt x="2676351" y="1089050"/>
                  <a:pt x="2457474" y="1288351"/>
                  <a:pt x="2090894" y="1288351"/>
                </a:cubicBezTo>
                <a:cubicBezTo>
                  <a:pt x="1722543" y="1288351"/>
                  <a:pt x="1505444" y="1090828"/>
                  <a:pt x="1505444" y="756285"/>
                </a:cubicBezTo>
                <a:lnTo>
                  <a:pt x="1505444" y="532067"/>
                </a:lnTo>
                <a:cubicBezTo>
                  <a:pt x="1505444" y="199302"/>
                  <a:pt x="1724321" y="1"/>
                  <a:pt x="2090894" y="1"/>
                </a:cubicBezTo>
                <a:close/>
                <a:moveTo>
                  <a:pt x="7258454" y="0"/>
                </a:moveTo>
                <a:cubicBezTo>
                  <a:pt x="7573428" y="0"/>
                  <a:pt x="7760275" y="145918"/>
                  <a:pt x="7760275" y="391490"/>
                </a:cubicBezTo>
                <a:lnTo>
                  <a:pt x="7760275" y="439539"/>
                </a:lnTo>
                <a:lnTo>
                  <a:pt x="7431067" y="439539"/>
                </a:lnTo>
                <a:lnTo>
                  <a:pt x="7431067" y="398610"/>
                </a:lnTo>
                <a:cubicBezTo>
                  <a:pt x="7431067" y="313189"/>
                  <a:pt x="7379462" y="277603"/>
                  <a:pt x="7258454" y="277603"/>
                </a:cubicBezTo>
                <a:cubicBezTo>
                  <a:pt x="7144567" y="277603"/>
                  <a:pt x="7085848" y="311411"/>
                  <a:pt x="7085848" y="377257"/>
                </a:cubicBezTo>
                <a:cubicBezTo>
                  <a:pt x="7085848" y="450215"/>
                  <a:pt x="7135675" y="466227"/>
                  <a:pt x="7206848" y="476904"/>
                </a:cubicBezTo>
                <a:lnTo>
                  <a:pt x="7429289" y="510719"/>
                </a:lnTo>
                <a:cubicBezTo>
                  <a:pt x="7564754" y="530960"/>
                  <a:pt x="7727463" y="590711"/>
                  <a:pt x="7766024" y="786534"/>
                </a:cubicBezTo>
                <a:lnTo>
                  <a:pt x="7774508" y="879071"/>
                </a:lnTo>
                <a:lnTo>
                  <a:pt x="7765691" y="970739"/>
                </a:lnTo>
                <a:cubicBezTo>
                  <a:pt x="7724794" y="1172549"/>
                  <a:pt x="7543399" y="1288357"/>
                  <a:pt x="7258454" y="1288357"/>
                </a:cubicBezTo>
                <a:cubicBezTo>
                  <a:pt x="6934588" y="1288357"/>
                  <a:pt x="6744184" y="1140654"/>
                  <a:pt x="6744184" y="893304"/>
                </a:cubicBezTo>
                <a:lnTo>
                  <a:pt x="6744184" y="838142"/>
                </a:lnTo>
                <a:lnTo>
                  <a:pt x="7073386" y="838142"/>
                </a:lnTo>
                <a:lnTo>
                  <a:pt x="7073386" y="886190"/>
                </a:lnTo>
                <a:cubicBezTo>
                  <a:pt x="7073386" y="973383"/>
                  <a:pt x="7128555" y="1010755"/>
                  <a:pt x="7258454" y="1010755"/>
                </a:cubicBezTo>
                <a:cubicBezTo>
                  <a:pt x="7377683" y="1010755"/>
                  <a:pt x="7439966" y="975161"/>
                  <a:pt x="7439966" y="907544"/>
                </a:cubicBezTo>
                <a:cubicBezTo>
                  <a:pt x="7439966" y="831022"/>
                  <a:pt x="7388360" y="815010"/>
                  <a:pt x="7311838" y="804333"/>
                </a:cubicBezTo>
                <a:lnTo>
                  <a:pt x="7087626" y="770518"/>
                </a:lnTo>
                <a:cubicBezTo>
                  <a:pt x="6941708" y="749171"/>
                  <a:pt x="6751297" y="674427"/>
                  <a:pt x="6751297" y="405723"/>
                </a:cubicBezTo>
                <a:cubicBezTo>
                  <a:pt x="6751297" y="149481"/>
                  <a:pt x="6938144" y="0"/>
                  <a:pt x="7258454" y="0"/>
                </a:cubicBezTo>
                <a:close/>
              </a:path>
            </a:pathLst>
          </a:custGeom>
          <a:solidFill>
            <a:schemeClr val="tx2"/>
          </a:solidFill>
          <a:ln w="0" cap="flat">
            <a:noFill/>
            <a:prstDash val="solid"/>
            <a:miter/>
          </a:ln>
        </p:spPr>
        <p:txBody>
          <a:bodyPr rtlCol="0" anchor="ctr"/>
          <a:lstStyle/>
          <a:p>
            <a:endParaRPr lang="en-US" dirty="0"/>
          </a:p>
        </p:txBody>
      </p:sp>
    </p:spTree>
    <p:extLst>
      <p:ext uri="{BB962C8B-B14F-4D97-AF65-F5344CB8AC3E}">
        <p14:creationId xmlns:p14="http://schemas.microsoft.com/office/powerpoint/2010/main" val="34015793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2_PA_Economics_Charts">
    <p:bg>
      <p:bgPr>
        <a:solidFill>
          <a:schemeClr val="bg1"/>
        </a:solidFill>
        <a:effectLst/>
      </p:bgPr>
    </p:bg>
    <p:spTree>
      <p:nvGrpSpPr>
        <p:cNvPr id="1" name=""/>
        <p:cNvGrpSpPr/>
        <p:nvPr/>
      </p:nvGrpSpPr>
      <p:grpSpPr>
        <a:xfrm>
          <a:off x="0" y="0"/>
          <a:ext cx="0" cy="0"/>
          <a:chOff x="0" y="0"/>
          <a:chExt cx="0" cy="0"/>
        </a:xfrm>
      </p:grpSpPr>
      <p:sp>
        <p:nvSpPr>
          <p:cNvPr id="12" name="Текст 25">
            <a:extLst>
              <a:ext uri="{FF2B5EF4-FFF2-40B4-BE49-F238E27FC236}">
                <a16:creationId xmlns:a16="http://schemas.microsoft.com/office/drawing/2014/main" id="{FED4BE0E-6D33-4D44-B6CD-89AC5C9FA61D}"/>
              </a:ext>
            </a:extLst>
          </p:cNvPr>
          <p:cNvSpPr>
            <a:spLocks noGrp="1"/>
          </p:cNvSpPr>
          <p:nvPr>
            <p:ph type="body" sz="quarter" idx="31" hasCustomPrompt="1"/>
          </p:nvPr>
        </p:nvSpPr>
        <p:spPr>
          <a:xfrm>
            <a:off x="517525" y="1209675"/>
            <a:ext cx="11169650" cy="530352"/>
          </a:xfrm>
          <a:prstGeom prst="rect">
            <a:avLst/>
          </a:prstGeom>
        </p:spPr>
        <p:txBody>
          <a:bodyPr lIns="0" anchor="ctr" anchorCtr="0"/>
          <a:lstStyle>
            <a:lvl1pPr marL="0" indent="0" algn="l">
              <a:buNone/>
              <a:defRPr sz="1700" b="0" i="0">
                <a:solidFill>
                  <a:schemeClr val="tx1"/>
                </a:solidFill>
                <a:latin typeface="+mn-lt"/>
                <a:ea typeface="GT America Regular" pitchFamily="2" charset="0"/>
                <a:cs typeface="GT America Regular" pitchFamily="2" charset="0"/>
              </a:defRPr>
            </a:lvl1pPr>
            <a:lvl2pPr marL="304831" indent="0">
              <a:buNone/>
              <a:defRPr sz="1200">
                <a:latin typeface="+mn-lt"/>
              </a:defRPr>
            </a:lvl2pPr>
            <a:lvl3pPr marL="609661" indent="0">
              <a:buNone/>
              <a:defRPr sz="1200">
                <a:latin typeface="+mn-lt"/>
              </a:defRPr>
            </a:lvl3pPr>
            <a:lvl4pPr marL="914492" indent="0">
              <a:buNone/>
              <a:defRPr sz="1200">
                <a:latin typeface="+mn-lt"/>
              </a:defRPr>
            </a:lvl4pPr>
            <a:lvl5pPr marL="1219322" indent="0">
              <a:buNone/>
              <a:defRPr sz="1200">
                <a:latin typeface="+mn-lt"/>
              </a:defRPr>
            </a:lvl5pPr>
          </a:lstStyle>
          <a:p>
            <a:pPr lvl="0"/>
            <a:r>
              <a:rPr lang="en-US" dirty="0"/>
              <a:t>Unit line goes here</a:t>
            </a:r>
            <a:endParaRPr lang="ru-RU" dirty="0"/>
          </a:p>
        </p:txBody>
      </p:sp>
      <p:sp>
        <p:nvSpPr>
          <p:cNvPr id="11" name="Текст 25">
            <a:extLst>
              <a:ext uri="{FF2B5EF4-FFF2-40B4-BE49-F238E27FC236}">
                <a16:creationId xmlns:a16="http://schemas.microsoft.com/office/drawing/2014/main" id="{A214921C-BB4A-4BB3-9F2D-A11D37919888}"/>
              </a:ext>
            </a:extLst>
          </p:cNvPr>
          <p:cNvSpPr>
            <a:spLocks noGrp="1"/>
          </p:cNvSpPr>
          <p:nvPr>
            <p:ph type="body" sz="quarter" idx="32" hasCustomPrompt="1"/>
          </p:nvPr>
        </p:nvSpPr>
        <p:spPr>
          <a:xfrm>
            <a:off x="516626" y="732349"/>
            <a:ext cx="11182047" cy="449473"/>
          </a:xfrm>
          <a:prstGeom prst="rect">
            <a:avLst/>
          </a:prstGeom>
        </p:spPr>
        <p:txBody>
          <a:bodyPr lIns="0" anchor="ctr" anchorCtr="0"/>
          <a:lstStyle>
            <a:lvl1pPr marL="0" indent="0" algn="l">
              <a:buNone/>
              <a:defRPr sz="2800" b="0" i="0">
                <a:solidFill>
                  <a:schemeClr val="tx2"/>
                </a:solidFill>
                <a:latin typeface="+mj-lt"/>
              </a:defRPr>
            </a:lvl1pPr>
            <a:lvl2pPr marL="304831" indent="0">
              <a:buNone/>
              <a:defRPr sz="1200">
                <a:latin typeface="+mn-lt"/>
              </a:defRPr>
            </a:lvl2pPr>
            <a:lvl3pPr marL="609661" indent="0">
              <a:buNone/>
              <a:defRPr sz="1200">
                <a:latin typeface="+mn-lt"/>
              </a:defRPr>
            </a:lvl3pPr>
            <a:lvl4pPr marL="914492" indent="0">
              <a:buNone/>
              <a:defRPr sz="1200">
                <a:latin typeface="+mn-lt"/>
              </a:defRPr>
            </a:lvl4pPr>
            <a:lvl5pPr marL="1219322" indent="0">
              <a:buNone/>
              <a:defRPr sz="1200">
                <a:latin typeface="+mn-lt"/>
              </a:defRPr>
            </a:lvl5pPr>
          </a:lstStyle>
          <a:p>
            <a:pPr lvl="0"/>
            <a:r>
              <a:rPr lang="en-US" dirty="0"/>
              <a:t>Title Here One Line Only, Title Case</a:t>
            </a:r>
            <a:endParaRPr lang="ru-RU" dirty="0"/>
          </a:p>
        </p:txBody>
      </p:sp>
    </p:spTree>
    <p:extLst>
      <p:ext uri="{BB962C8B-B14F-4D97-AF65-F5344CB8AC3E}">
        <p14:creationId xmlns:p14="http://schemas.microsoft.com/office/powerpoint/2010/main" val="202039188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PA_Economics_Charts">
    <p:bg>
      <p:bgPr>
        <a:solidFill>
          <a:schemeClr val="bg1"/>
        </a:solidFill>
        <a:effectLst/>
      </p:bgPr>
    </p:bg>
    <p:spTree>
      <p:nvGrpSpPr>
        <p:cNvPr id="1" name=""/>
        <p:cNvGrpSpPr/>
        <p:nvPr/>
      </p:nvGrpSpPr>
      <p:grpSpPr>
        <a:xfrm>
          <a:off x="0" y="0"/>
          <a:ext cx="0" cy="0"/>
          <a:chOff x="0" y="0"/>
          <a:chExt cx="0" cy="0"/>
        </a:xfrm>
      </p:grpSpPr>
      <p:sp>
        <p:nvSpPr>
          <p:cNvPr id="12" name="Текст 25">
            <a:extLst>
              <a:ext uri="{FF2B5EF4-FFF2-40B4-BE49-F238E27FC236}">
                <a16:creationId xmlns:a16="http://schemas.microsoft.com/office/drawing/2014/main" id="{FED4BE0E-6D33-4D44-B6CD-89AC5C9FA61D}"/>
              </a:ext>
            </a:extLst>
          </p:cNvPr>
          <p:cNvSpPr>
            <a:spLocks noGrp="1"/>
          </p:cNvSpPr>
          <p:nvPr>
            <p:ph type="body" sz="quarter" idx="31" hasCustomPrompt="1"/>
          </p:nvPr>
        </p:nvSpPr>
        <p:spPr>
          <a:xfrm>
            <a:off x="517525" y="1209675"/>
            <a:ext cx="11169650" cy="530352"/>
          </a:xfrm>
          <a:prstGeom prst="rect">
            <a:avLst/>
          </a:prstGeom>
        </p:spPr>
        <p:txBody>
          <a:bodyPr lIns="0" anchor="ctr" anchorCtr="0"/>
          <a:lstStyle>
            <a:lvl1pPr marL="0" indent="0" algn="l">
              <a:buNone/>
              <a:defRPr sz="1700" b="0" i="0">
                <a:solidFill>
                  <a:schemeClr val="tx1"/>
                </a:solidFill>
                <a:latin typeface="Times New Roman" panose="02020603050405020304" pitchFamily="18" charset="0"/>
                <a:ea typeface="GT America Regular" pitchFamily="2" charset="0"/>
                <a:cs typeface="Times New Roman" panose="02020603050405020304" pitchFamily="18" charset="0"/>
              </a:defRPr>
            </a:lvl1pPr>
            <a:lvl2pPr marL="304831" indent="0">
              <a:buNone/>
              <a:defRPr sz="1200">
                <a:latin typeface="+mn-lt"/>
              </a:defRPr>
            </a:lvl2pPr>
            <a:lvl3pPr marL="609661" indent="0">
              <a:buNone/>
              <a:defRPr sz="1200">
                <a:latin typeface="+mn-lt"/>
              </a:defRPr>
            </a:lvl3pPr>
            <a:lvl4pPr marL="914492" indent="0">
              <a:buNone/>
              <a:defRPr sz="1200">
                <a:latin typeface="+mn-lt"/>
              </a:defRPr>
            </a:lvl4pPr>
            <a:lvl5pPr marL="1219322" indent="0">
              <a:buNone/>
              <a:defRPr sz="1200">
                <a:latin typeface="+mn-lt"/>
              </a:defRPr>
            </a:lvl5pPr>
          </a:lstStyle>
          <a:p>
            <a:pPr lvl="0"/>
            <a:r>
              <a:rPr lang="en-US" dirty="0"/>
              <a:t>Unit line goes here</a:t>
            </a:r>
            <a:endParaRPr lang="ru-RU" dirty="0"/>
          </a:p>
        </p:txBody>
      </p:sp>
      <p:sp>
        <p:nvSpPr>
          <p:cNvPr id="11" name="Текст 25">
            <a:extLst>
              <a:ext uri="{FF2B5EF4-FFF2-40B4-BE49-F238E27FC236}">
                <a16:creationId xmlns:a16="http://schemas.microsoft.com/office/drawing/2014/main" id="{A214921C-BB4A-4BB3-9F2D-A11D37919888}"/>
              </a:ext>
            </a:extLst>
          </p:cNvPr>
          <p:cNvSpPr>
            <a:spLocks noGrp="1"/>
          </p:cNvSpPr>
          <p:nvPr>
            <p:ph type="body" sz="quarter" idx="32" hasCustomPrompt="1"/>
          </p:nvPr>
        </p:nvSpPr>
        <p:spPr>
          <a:xfrm>
            <a:off x="516626" y="732349"/>
            <a:ext cx="11182047" cy="449473"/>
          </a:xfrm>
          <a:prstGeom prst="rect">
            <a:avLst/>
          </a:prstGeom>
        </p:spPr>
        <p:txBody>
          <a:bodyPr lIns="0" anchor="ctr" anchorCtr="0"/>
          <a:lstStyle>
            <a:lvl1pPr marL="0" indent="0" algn="l">
              <a:buNone/>
              <a:defRPr sz="2800" b="0" i="0">
                <a:solidFill>
                  <a:schemeClr val="tx2"/>
                </a:solidFill>
                <a:latin typeface="Times New Roman" panose="02020603050405020304" pitchFamily="18" charset="0"/>
                <a:cs typeface="Times New Roman" panose="02020603050405020304" pitchFamily="18" charset="0"/>
              </a:defRPr>
            </a:lvl1pPr>
            <a:lvl2pPr marL="304831" indent="0">
              <a:buNone/>
              <a:defRPr sz="1200">
                <a:latin typeface="+mn-lt"/>
              </a:defRPr>
            </a:lvl2pPr>
            <a:lvl3pPr marL="609661" indent="0">
              <a:buNone/>
              <a:defRPr sz="1200">
                <a:latin typeface="+mn-lt"/>
              </a:defRPr>
            </a:lvl3pPr>
            <a:lvl4pPr marL="914492" indent="0">
              <a:buNone/>
              <a:defRPr sz="1200">
                <a:latin typeface="+mn-lt"/>
              </a:defRPr>
            </a:lvl4pPr>
            <a:lvl5pPr marL="1219322" indent="0">
              <a:buNone/>
              <a:defRPr sz="1200">
                <a:latin typeface="+mn-lt"/>
              </a:defRPr>
            </a:lvl5pPr>
          </a:lstStyle>
          <a:p>
            <a:pPr lvl="0"/>
            <a:r>
              <a:rPr lang="en-US" dirty="0"/>
              <a:t>Title Here One Line Only, Title Case</a:t>
            </a:r>
            <a:endParaRPr lang="ru-RU" dirty="0"/>
          </a:p>
        </p:txBody>
      </p:sp>
    </p:spTree>
    <p:extLst>
      <p:ext uri="{BB962C8B-B14F-4D97-AF65-F5344CB8AC3E}">
        <p14:creationId xmlns:p14="http://schemas.microsoft.com/office/powerpoint/2010/main" val="54597754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PA_Economics_Charts">
    <p:bg>
      <p:bgPr>
        <a:solidFill>
          <a:schemeClr val="bg1"/>
        </a:solidFill>
        <a:effectLst/>
      </p:bgPr>
    </p:bg>
    <p:spTree>
      <p:nvGrpSpPr>
        <p:cNvPr id="1" name=""/>
        <p:cNvGrpSpPr/>
        <p:nvPr/>
      </p:nvGrpSpPr>
      <p:grpSpPr>
        <a:xfrm>
          <a:off x="0" y="0"/>
          <a:ext cx="0" cy="0"/>
          <a:chOff x="0" y="0"/>
          <a:chExt cx="0" cy="0"/>
        </a:xfrm>
      </p:grpSpPr>
      <p:sp>
        <p:nvSpPr>
          <p:cNvPr id="12" name="Unit">
            <a:extLst>
              <a:ext uri="{FF2B5EF4-FFF2-40B4-BE49-F238E27FC236}">
                <a16:creationId xmlns:a16="http://schemas.microsoft.com/office/drawing/2014/main" id="{FED4BE0E-6D33-4D44-B6CD-89AC5C9FA61D}"/>
              </a:ext>
            </a:extLst>
          </p:cNvPr>
          <p:cNvSpPr>
            <a:spLocks noGrp="1"/>
          </p:cNvSpPr>
          <p:nvPr>
            <p:ph type="body" sz="quarter" idx="31" hasCustomPrompt="1"/>
          </p:nvPr>
        </p:nvSpPr>
        <p:spPr>
          <a:xfrm>
            <a:off x="517525" y="1209675"/>
            <a:ext cx="11169650" cy="530352"/>
          </a:xfrm>
          <a:prstGeom prst="rect">
            <a:avLst/>
          </a:prstGeom>
        </p:spPr>
        <p:txBody>
          <a:bodyPr lIns="0" anchor="ctr" anchorCtr="0"/>
          <a:lstStyle>
            <a:lvl1pPr marL="0" indent="0" algn="l">
              <a:buNone/>
              <a:defRPr sz="1700" b="0" i="0">
                <a:solidFill>
                  <a:schemeClr val="tx1"/>
                </a:solidFill>
                <a:latin typeface="+mn-lt"/>
                <a:ea typeface="GT America Regular" pitchFamily="2" charset="0"/>
                <a:cs typeface="GT America Regular" pitchFamily="2" charset="0"/>
              </a:defRPr>
            </a:lvl1pPr>
            <a:lvl2pPr marL="304831" indent="0">
              <a:buNone/>
              <a:defRPr sz="1200">
                <a:latin typeface="+mn-lt"/>
              </a:defRPr>
            </a:lvl2pPr>
            <a:lvl3pPr marL="609661" indent="0">
              <a:buNone/>
              <a:defRPr sz="1200">
                <a:latin typeface="+mn-lt"/>
              </a:defRPr>
            </a:lvl3pPr>
            <a:lvl4pPr marL="914492" indent="0">
              <a:buNone/>
              <a:defRPr sz="1200">
                <a:latin typeface="+mn-lt"/>
              </a:defRPr>
            </a:lvl4pPr>
            <a:lvl5pPr marL="1219322" indent="0">
              <a:buNone/>
              <a:defRPr sz="1200">
                <a:latin typeface="+mn-lt"/>
              </a:defRPr>
            </a:lvl5pPr>
          </a:lstStyle>
          <a:p>
            <a:pPr lvl="0"/>
            <a:r>
              <a:rPr lang="en-US" dirty="0"/>
              <a:t>Unit line goes here</a:t>
            </a:r>
            <a:endParaRPr lang="ru-RU" dirty="0"/>
          </a:p>
        </p:txBody>
      </p:sp>
      <p:sp>
        <p:nvSpPr>
          <p:cNvPr id="11" name="Title">
            <a:extLst>
              <a:ext uri="{FF2B5EF4-FFF2-40B4-BE49-F238E27FC236}">
                <a16:creationId xmlns:a16="http://schemas.microsoft.com/office/drawing/2014/main" id="{A214921C-BB4A-4BB3-9F2D-A11D37919888}"/>
              </a:ext>
            </a:extLst>
          </p:cNvPr>
          <p:cNvSpPr>
            <a:spLocks noGrp="1"/>
          </p:cNvSpPr>
          <p:nvPr>
            <p:ph type="body" sz="quarter" idx="32" hasCustomPrompt="1"/>
          </p:nvPr>
        </p:nvSpPr>
        <p:spPr>
          <a:xfrm>
            <a:off x="516626" y="732349"/>
            <a:ext cx="11182047" cy="449473"/>
          </a:xfrm>
          <a:prstGeom prst="rect">
            <a:avLst/>
          </a:prstGeom>
        </p:spPr>
        <p:txBody>
          <a:bodyPr lIns="0" anchor="ctr" anchorCtr="0"/>
          <a:lstStyle>
            <a:lvl1pPr marL="0" indent="0" algn="l">
              <a:buNone/>
              <a:defRPr sz="2800" b="0" i="0">
                <a:solidFill>
                  <a:schemeClr val="tx2"/>
                </a:solidFill>
                <a:latin typeface="+mj-lt"/>
              </a:defRPr>
            </a:lvl1pPr>
            <a:lvl2pPr marL="304831" indent="0">
              <a:buNone/>
              <a:defRPr sz="1200">
                <a:latin typeface="+mn-lt"/>
              </a:defRPr>
            </a:lvl2pPr>
            <a:lvl3pPr marL="609661" indent="0">
              <a:buNone/>
              <a:defRPr sz="1200">
                <a:latin typeface="+mn-lt"/>
              </a:defRPr>
            </a:lvl3pPr>
            <a:lvl4pPr marL="914492" indent="0">
              <a:buNone/>
              <a:defRPr sz="1200">
                <a:latin typeface="+mn-lt"/>
              </a:defRPr>
            </a:lvl4pPr>
            <a:lvl5pPr marL="1219322" indent="0">
              <a:buNone/>
              <a:defRPr sz="1200">
                <a:latin typeface="+mn-lt"/>
              </a:defRPr>
            </a:lvl5pPr>
          </a:lstStyle>
          <a:p>
            <a:pPr lvl="0"/>
            <a:r>
              <a:rPr lang="en-US" dirty="0"/>
              <a:t>Title Here One Line Only, Title Case</a:t>
            </a:r>
            <a:endParaRPr lang="ru-RU" dirty="0"/>
          </a:p>
        </p:txBody>
      </p:sp>
      <p:sp>
        <p:nvSpPr>
          <p:cNvPr id="5" name="Source">
            <a:extLst>
              <a:ext uri="{FF2B5EF4-FFF2-40B4-BE49-F238E27FC236}">
                <a16:creationId xmlns:a16="http://schemas.microsoft.com/office/drawing/2014/main" id="{D6843010-95AF-E345-8BB5-8708EEBC1AB9}"/>
              </a:ext>
            </a:extLst>
          </p:cNvPr>
          <p:cNvSpPr>
            <a:spLocks noGrp="1"/>
          </p:cNvSpPr>
          <p:nvPr>
            <p:ph type="body" sz="quarter" idx="33" hasCustomPrompt="1"/>
          </p:nvPr>
        </p:nvSpPr>
        <p:spPr>
          <a:xfrm>
            <a:off x="529023" y="5941159"/>
            <a:ext cx="11169650" cy="277013"/>
          </a:xfrm>
          <a:prstGeom prst="rect">
            <a:avLst/>
          </a:prstGeom>
        </p:spPr>
        <p:txBody>
          <a:bodyPr lIns="0" anchor="ctr" anchorCtr="0"/>
          <a:lstStyle>
            <a:lvl1pPr marL="0" indent="0" algn="l">
              <a:buNone/>
              <a:defRPr sz="1200" b="0" i="0">
                <a:solidFill>
                  <a:schemeClr val="tx1"/>
                </a:solidFill>
                <a:latin typeface="+mn-lt"/>
                <a:ea typeface="GT America Regular" pitchFamily="2" charset="0"/>
                <a:cs typeface="GT America Regular" pitchFamily="2" charset="0"/>
              </a:defRPr>
            </a:lvl1pPr>
            <a:lvl2pPr marL="304831" indent="0">
              <a:buNone/>
              <a:defRPr sz="1200">
                <a:latin typeface="+mn-lt"/>
              </a:defRPr>
            </a:lvl2pPr>
            <a:lvl3pPr marL="609661" indent="0">
              <a:buNone/>
              <a:defRPr sz="1200">
                <a:latin typeface="+mn-lt"/>
              </a:defRPr>
            </a:lvl3pPr>
            <a:lvl4pPr marL="914492" indent="0">
              <a:buNone/>
              <a:defRPr sz="1200">
                <a:latin typeface="+mn-lt"/>
              </a:defRPr>
            </a:lvl4pPr>
            <a:lvl5pPr marL="1219322" indent="0">
              <a:buNone/>
              <a:defRPr sz="1200">
                <a:latin typeface="+mn-lt"/>
              </a:defRPr>
            </a:lvl5pPr>
          </a:lstStyle>
          <a:p>
            <a:pPr lvl="0"/>
            <a:r>
              <a:rPr lang="en-US" dirty="0"/>
              <a:t>Sources</a:t>
            </a:r>
            <a:endParaRPr lang="ru-RU" dirty="0"/>
          </a:p>
        </p:txBody>
      </p:sp>
      <p:sp>
        <p:nvSpPr>
          <p:cNvPr id="3" name="Текст 13">
            <a:extLst>
              <a:ext uri="{FF2B5EF4-FFF2-40B4-BE49-F238E27FC236}">
                <a16:creationId xmlns:a16="http://schemas.microsoft.com/office/drawing/2014/main" id="{AD825543-79B0-C2C9-4861-3A3CF099A886}"/>
              </a:ext>
            </a:extLst>
          </p:cNvPr>
          <p:cNvSpPr txBox="1">
            <a:spLocks/>
          </p:cNvSpPr>
          <p:nvPr userDrawn="1"/>
        </p:nvSpPr>
        <p:spPr>
          <a:xfrm>
            <a:off x="508000" y="6426932"/>
            <a:ext cx="1093496" cy="215407"/>
          </a:xfrm>
          <a:prstGeom prst="rect">
            <a:avLst/>
          </a:prstGeom>
        </p:spPr>
        <p:txBody>
          <a:bodyPr lIns="0" tIns="0" rIns="0" bIns="0" anchor="ctr"/>
          <a:lstStyle>
            <a:lvl1pPr marL="0" indent="0" algn="l" defTabSz="1371874" rtl="0" eaLnBrk="1" latinLnBrk="0" hangingPunct="1">
              <a:lnSpc>
                <a:spcPct val="120000"/>
              </a:lnSpc>
              <a:spcBef>
                <a:spcPts val="1800"/>
              </a:spcBef>
              <a:buClr>
                <a:srgbClr val="FFB133"/>
              </a:buClr>
              <a:buFont typeface="Arial" panose="020B0604020202020204" pitchFamily="34" charset="0"/>
              <a:buNone/>
              <a:defRPr sz="3001" b="0" i="0" kern="1200">
                <a:solidFill>
                  <a:schemeClr val="tx1"/>
                </a:solidFill>
                <a:latin typeface="+mj-lt"/>
                <a:ea typeface="DA_FuturaPT Book" panose="020B0502020204020303" pitchFamily="34" charset="0"/>
                <a:cs typeface="+mn-cs"/>
              </a:defRPr>
            </a:lvl1pPr>
            <a:lvl2pPr marL="914583" indent="-457291" algn="l" defTabSz="1371874" rtl="0" eaLnBrk="1" latinLnBrk="0" hangingPunct="1">
              <a:lnSpc>
                <a:spcPct val="120000"/>
              </a:lnSpc>
              <a:spcBef>
                <a:spcPts val="1800"/>
              </a:spcBef>
              <a:buClr>
                <a:srgbClr val="FFB133"/>
              </a:buClr>
              <a:buFont typeface="Open Sans" panose="020B0606030504020204" pitchFamily="34" charset="0"/>
              <a:buChar char="−"/>
              <a:defRPr sz="2801" b="0" i="0" kern="1200">
                <a:solidFill>
                  <a:schemeClr val="tx1"/>
                </a:solidFill>
                <a:latin typeface="+mj-lt"/>
                <a:ea typeface="DA_FuturaPT Book" panose="020B0502020204020303" pitchFamily="34" charset="0"/>
                <a:cs typeface="+mn-cs"/>
              </a:defRPr>
            </a:lvl2pPr>
            <a:lvl3pPr marL="1371874" indent="-457291" algn="l" defTabSz="1371874" rtl="0" eaLnBrk="1" latinLnBrk="0" hangingPunct="1">
              <a:lnSpc>
                <a:spcPct val="120000"/>
              </a:lnSpc>
              <a:spcBef>
                <a:spcPts val="1800"/>
              </a:spcBef>
              <a:buClr>
                <a:srgbClr val="FFB133"/>
              </a:buClr>
              <a:buFont typeface="Arial" panose="020B0604020202020204" pitchFamily="34" charset="0"/>
              <a:buChar char="•"/>
              <a:defRPr sz="2400" b="0" i="0" kern="1200">
                <a:solidFill>
                  <a:schemeClr val="tx1"/>
                </a:solidFill>
                <a:latin typeface="+mj-lt"/>
                <a:ea typeface="DA_FuturaPT Book" panose="020B0502020204020303" pitchFamily="34" charset="0"/>
                <a:cs typeface="+mn-cs"/>
              </a:defRPr>
            </a:lvl3pPr>
            <a:lvl4pPr marL="1829166" indent="-457291" algn="l" defTabSz="1371874" rtl="0" eaLnBrk="1" latinLnBrk="0" hangingPunct="1">
              <a:lnSpc>
                <a:spcPct val="120000"/>
              </a:lnSpc>
              <a:spcBef>
                <a:spcPts val="1800"/>
              </a:spcBef>
              <a:buClr>
                <a:srgbClr val="FFB133"/>
              </a:buClr>
              <a:buFont typeface="Open Sans" panose="020B0606030504020204" pitchFamily="34" charset="0"/>
              <a:buChar char="−"/>
              <a:defRPr sz="2200" b="0" i="0" kern="1200">
                <a:solidFill>
                  <a:schemeClr val="tx1"/>
                </a:solidFill>
                <a:latin typeface="+mj-lt"/>
                <a:ea typeface="DA_FuturaPT Book" panose="020B0502020204020303" pitchFamily="34" charset="0"/>
                <a:cs typeface="+mn-cs"/>
              </a:defRPr>
            </a:lvl4pPr>
            <a:lvl5pPr marL="15875" indent="0" algn="l" defTabSz="1371874" rtl="0" eaLnBrk="1" latinLnBrk="0" hangingPunct="1">
              <a:lnSpc>
                <a:spcPct val="120000"/>
              </a:lnSpc>
              <a:spcBef>
                <a:spcPts val="1800"/>
              </a:spcBef>
              <a:buClr>
                <a:srgbClr val="FFB133"/>
              </a:buClr>
              <a:buFont typeface="Arial" panose="020B0604020202020204" pitchFamily="34" charset="0"/>
              <a:buNone/>
              <a:tabLst>
                <a:tab pos="9490075" algn="l"/>
              </a:tabLst>
              <a:defRPr sz="1500" b="0" i="0" kern="1200">
                <a:solidFill>
                  <a:srgbClr val="444444"/>
                </a:solidFill>
                <a:latin typeface="+mj-lt"/>
                <a:ea typeface="DA_FuturaPT Book" panose="020B0502020204020303" pitchFamily="34" charset="0"/>
                <a:cs typeface="+mn-cs"/>
              </a:defRPr>
            </a:lvl5pPr>
            <a:lvl6pPr marL="3772654" indent="-342969" algn="l" defTabSz="1371874" rtl="0" eaLnBrk="1" latinLnBrk="0" hangingPunct="1">
              <a:lnSpc>
                <a:spcPct val="90000"/>
              </a:lnSpc>
              <a:spcBef>
                <a:spcPts val="750"/>
              </a:spcBef>
              <a:buFont typeface="Arial" panose="020B0604020202020204" pitchFamily="34" charset="0"/>
              <a:buChar char="•"/>
              <a:defRPr sz="2701" kern="1200">
                <a:solidFill>
                  <a:schemeClr val="tx1"/>
                </a:solidFill>
                <a:latin typeface="+mn-lt"/>
                <a:ea typeface="+mn-ea"/>
                <a:cs typeface="+mn-cs"/>
              </a:defRPr>
            </a:lvl6pPr>
            <a:lvl7pPr marL="4458592" indent="-342969" algn="l" defTabSz="1371874" rtl="0" eaLnBrk="1" latinLnBrk="0" hangingPunct="1">
              <a:lnSpc>
                <a:spcPct val="90000"/>
              </a:lnSpc>
              <a:spcBef>
                <a:spcPts val="750"/>
              </a:spcBef>
              <a:buFont typeface="Arial" panose="020B0604020202020204" pitchFamily="34" charset="0"/>
              <a:buChar char="•"/>
              <a:defRPr sz="2701" kern="1200">
                <a:solidFill>
                  <a:schemeClr val="tx1"/>
                </a:solidFill>
                <a:latin typeface="+mn-lt"/>
                <a:ea typeface="+mn-ea"/>
                <a:cs typeface="+mn-cs"/>
              </a:defRPr>
            </a:lvl7pPr>
            <a:lvl8pPr marL="5144529" indent="-342969" algn="l" defTabSz="1371874" rtl="0" eaLnBrk="1" latinLnBrk="0" hangingPunct="1">
              <a:lnSpc>
                <a:spcPct val="90000"/>
              </a:lnSpc>
              <a:spcBef>
                <a:spcPts val="750"/>
              </a:spcBef>
              <a:buFont typeface="Arial" panose="020B0604020202020204" pitchFamily="34" charset="0"/>
              <a:buChar char="•"/>
              <a:defRPr sz="2701" kern="1200">
                <a:solidFill>
                  <a:schemeClr val="tx1"/>
                </a:solidFill>
                <a:latin typeface="+mn-lt"/>
                <a:ea typeface="+mn-ea"/>
                <a:cs typeface="+mn-cs"/>
              </a:defRPr>
            </a:lvl8pPr>
            <a:lvl9pPr marL="5830466" indent="-342969" algn="l" defTabSz="1371874" rtl="0" eaLnBrk="1" latinLnBrk="0" hangingPunct="1">
              <a:lnSpc>
                <a:spcPct val="90000"/>
              </a:lnSpc>
              <a:spcBef>
                <a:spcPts val="750"/>
              </a:spcBef>
              <a:buFont typeface="Arial" panose="020B0604020202020204" pitchFamily="34" charset="0"/>
              <a:buChar char="•"/>
              <a:defRPr sz="2701" kern="1200">
                <a:solidFill>
                  <a:schemeClr val="tx1"/>
                </a:solidFill>
                <a:latin typeface="+mn-lt"/>
                <a:ea typeface="+mn-ea"/>
                <a:cs typeface="+mn-cs"/>
              </a:defRPr>
            </a:lvl9pPr>
          </a:lstStyle>
          <a:p>
            <a:pPr lvl="4"/>
            <a:r>
              <a:rPr lang="en" sz="1000" b="0" i="0" dirty="0">
                <a:solidFill>
                  <a:srgbClr val="646769"/>
                </a:solidFill>
                <a:effectLst/>
                <a:latin typeface="+mn-lt"/>
                <a:ea typeface="GT America Regular" pitchFamily="2" charset="0"/>
                <a:cs typeface="GT America Regular" pitchFamily="2" charset="0"/>
              </a:rPr>
              <a:t>Moody’s Analytics</a:t>
            </a:r>
            <a:endParaRPr lang="ru-UA" sz="1000" b="0" i="0" dirty="0">
              <a:solidFill>
                <a:srgbClr val="646769"/>
              </a:solidFill>
              <a:latin typeface="+mn-lt"/>
              <a:ea typeface="GT America Regular" pitchFamily="2" charset="0"/>
              <a:cs typeface="GT America Regular" pitchFamily="2" charset="0"/>
            </a:endParaRPr>
          </a:p>
        </p:txBody>
      </p:sp>
      <p:sp>
        <p:nvSpPr>
          <p:cNvPr id="4" name="Текст 13">
            <a:extLst>
              <a:ext uri="{FF2B5EF4-FFF2-40B4-BE49-F238E27FC236}">
                <a16:creationId xmlns:a16="http://schemas.microsoft.com/office/drawing/2014/main" id="{3DEDF061-AAE7-70A2-DBAC-70D279651605}"/>
              </a:ext>
            </a:extLst>
          </p:cNvPr>
          <p:cNvSpPr txBox="1">
            <a:spLocks/>
          </p:cNvSpPr>
          <p:nvPr userDrawn="1"/>
        </p:nvSpPr>
        <p:spPr>
          <a:xfrm>
            <a:off x="11188453" y="6424402"/>
            <a:ext cx="512565" cy="203859"/>
          </a:xfrm>
          <a:prstGeom prst="rect">
            <a:avLst/>
          </a:prstGeom>
        </p:spPr>
        <p:txBody>
          <a:bodyPr lIns="0" tIns="0" rIns="0" bIns="0" anchor="ctr"/>
          <a:lstStyle>
            <a:lvl1pPr marL="0" indent="0" algn="l" defTabSz="1371874" rtl="0" eaLnBrk="1" latinLnBrk="0" hangingPunct="1">
              <a:lnSpc>
                <a:spcPct val="120000"/>
              </a:lnSpc>
              <a:spcBef>
                <a:spcPts val="1800"/>
              </a:spcBef>
              <a:buClr>
                <a:srgbClr val="FFB133"/>
              </a:buClr>
              <a:buFont typeface="Arial" panose="020B0604020202020204" pitchFamily="34" charset="0"/>
              <a:buNone/>
              <a:defRPr sz="3001" b="0" i="0" kern="1200">
                <a:solidFill>
                  <a:schemeClr val="tx1"/>
                </a:solidFill>
                <a:latin typeface="+mj-lt"/>
                <a:ea typeface="DA_FuturaPT Book" panose="020B0502020204020303" pitchFamily="34" charset="0"/>
                <a:cs typeface="+mn-cs"/>
              </a:defRPr>
            </a:lvl1pPr>
            <a:lvl2pPr marL="914583" indent="-457291" algn="l" defTabSz="1371874" rtl="0" eaLnBrk="1" latinLnBrk="0" hangingPunct="1">
              <a:lnSpc>
                <a:spcPct val="120000"/>
              </a:lnSpc>
              <a:spcBef>
                <a:spcPts val="1800"/>
              </a:spcBef>
              <a:buClr>
                <a:srgbClr val="FFB133"/>
              </a:buClr>
              <a:buFont typeface="Open Sans" panose="020B0606030504020204" pitchFamily="34" charset="0"/>
              <a:buChar char="−"/>
              <a:defRPr sz="2801" b="0" i="0" kern="1200">
                <a:solidFill>
                  <a:schemeClr val="tx1"/>
                </a:solidFill>
                <a:latin typeface="+mj-lt"/>
                <a:ea typeface="DA_FuturaPT Book" panose="020B0502020204020303" pitchFamily="34" charset="0"/>
                <a:cs typeface="+mn-cs"/>
              </a:defRPr>
            </a:lvl2pPr>
            <a:lvl3pPr marL="1371874" indent="-457291" algn="l" defTabSz="1371874" rtl="0" eaLnBrk="1" latinLnBrk="0" hangingPunct="1">
              <a:lnSpc>
                <a:spcPct val="120000"/>
              </a:lnSpc>
              <a:spcBef>
                <a:spcPts val="1800"/>
              </a:spcBef>
              <a:buClr>
                <a:srgbClr val="FFB133"/>
              </a:buClr>
              <a:buFont typeface="Arial" panose="020B0604020202020204" pitchFamily="34" charset="0"/>
              <a:buChar char="•"/>
              <a:defRPr sz="2400" b="0" i="0" kern="1200">
                <a:solidFill>
                  <a:schemeClr val="tx1"/>
                </a:solidFill>
                <a:latin typeface="+mj-lt"/>
                <a:ea typeface="DA_FuturaPT Book" panose="020B0502020204020303" pitchFamily="34" charset="0"/>
                <a:cs typeface="+mn-cs"/>
              </a:defRPr>
            </a:lvl3pPr>
            <a:lvl4pPr marL="1829166" indent="-457291" algn="l" defTabSz="1371874" rtl="0" eaLnBrk="1" latinLnBrk="0" hangingPunct="1">
              <a:lnSpc>
                <a:spcPct val="120000"/>
              </a:lnSpc>
              <a:spcBef>
                <a:spcPts val="1800"/>
              </a:spcBef>
              <a:buClr>
                <a:srgbClr val="FFB133"/>
              </a:buClr>
              <a:buFont typeface="Open Sans" panose="020B0606030504020204" pitchFamily="34" charset="0"/>
              <a:buChar char="−"/>
              <a:defRPr sz="2200" b="0" i="0" kern="1200">
                <a:solidFill>
                  <a:schemeClr val="tx1"/>
                </a:solidFill>
                <a:latin typeface="+mj-lt"/>
                <a:ea typeface="DA_FuturaPT Book" panose="020B0502020204020303" pitchFamily="34" charset="0"/>
                <a:cs typeface="+mn-cs"/>
              </a:defRPr>
            </a:lvl4pPr>
            <a:lvl5pPr marL="15875" indent="0" algn="l" defTabSz="1371874" rtl="0" eaLnBrk="1" latinLnBrk="0" hangingPunct="1">
              <a:lnSpc>
                <a:spcPct val="120000"/>
              </a:lnSpc>
              <a:spcBef>
                <a:spcPts val="1800"/>
              </a:spcBef>
              <a:buClr>
                <a:srgbClr val="FFB133"/>
              </a:buClr>
              <a:buFont typeface="Arial" panose="020B0604020202020204" pitchFamily="34" charset="0"/>
              <a:buNone/>
              <a:tabLst>
                <a:tab pos="9490075" algn="l"/>
              </a:tabLst>
              <a:defRPr sz="1500" b="0" i="0" kern="1200">
                <a:solidFill>
                  <a:srgbClr val="444444"/>
                </a:solidFill>
                <a:latin typeface="+mj-lt"/>
                <a:ea typeface="DA_FuturaPT Book" panose="020B0502020204020303" pitchFamily="34" charset="0"/>
                <a:cs typeface="+mn-cs"/>
              </a:defRPr>
            </a:lvl5pPr>
            <a:lvl6pPr marL="3772654" indent="-342969" algn="l" defTabSz="1371874" rtl="0" eaLnBrk="1" latinLnBrk="0" hangingPunct="1">
              <a:lnSpc>
                <a:spcPct val="90000"/>
              </a:lnSpc>
              <a:spcBef>
                <a:spcPts val="750"/>
              </a:spcBef>
              <a:buFont typeface="Arial" panose="020B0604020202020204" pitchFamily="34" charset="0"/>
              <a:buChar char="•"/>
              <a:defRPr sz="2701" kern="1200">
                <a:solidFill>
                  <a:schemeClr val="tx1"/>
                </a:solidFill>
                <a:latin typeface="+mn-lt"/>
                <a:ea typeface="+mn-ea"/>
                <a:cs typeface="+mn-cs"/>
              </a:defRPr>
            </a:lvl6pPr>
            <a:lvl7pPr marL="4458592" indent="-342969" algn="l" defTabSz="1371874" rtl="0" eaLnBrk="1" latinLnBrk="0" hangingPunct="1">
              <a:lnSpc>
                <a:spcPct val="90000"/>
              </a:lnSpc>
              <a:spcBef>
                <a:spcPts val="750"/>
              </a:spcBef>
              <a:buFont typeface="Arial" panose="020B0604020202020204" pitchFamily="34" charset="0"/>
              <a:buChar char="•"/>
              <a:defRPr sz="2701" kern="1200">
                <a:solidFill>
                  <a:schemeClr val="tx1"/>
                </a:solidFill>
                <a:latin typeface="+mn-lt"/>
                <a:ea typeface="+mn-ea"/>
                <a:cs typeface="+mn-cs"/>
              </a:defRPr>
            </a:lvl7pPr>
            <a:lvl8pPr marL="5144529" indent="-342969" algn="l" defTabSz="1371874" rtl="0" eaLnBrk="1" latinLnBrk="0" hangingPunct="1">
              <a:lnSpc>
                <a:spcPct val="90000"/>
              </a:lnSpc>
              <a:spcBef>
                <a:spcPts val="750"/>
              </a:spcBef>
              <a:buFont typeface="Arial" panose="020B0604020202020204" pitchFamily="34" charset="0"/>
              <a:buChar char="•"/>
              <a:defRPr sz="2701" kern="1200">
                <a:solidFill>
                  <a:schemeClr val="tx1"/>
                </a:solidFill>
                <a:latin typeface="+mn-lt"/>
                <a:ea typeface="+mn-ea"/>
                <a:cs typeface="+mn-cs"/>
              </a:defRPr>
            </a:lvl8pPr>
            <a:lvl9pPr marL="5830466" indent="-342969" algn="l" defTabSz="1371874" rtl="0" eaLnBrk="1" latinLnBrk="0" hangingPunct="1">
              <a:lnSpc>
                <a:spcPct val="90000"/>
              </a:lnSpc>
              <a:spcBef>
                <a:spcPts val="750"/>
              </a:spcBef>
              <a:buFont typeface="Arial" panose="020B0604020202020204" pitchFamily="34" charset="0"/>
              <a:buChar char="•"/>
              <a:defRPr sz="2701" kern="1200">
                <a:solidFill>
                  <a:schemeClr val="tx1"/>
                </a:solidFill>
                <a:latin typeface="+mn-lt"/>
                <a:ea typeface="+mn-ea"/>
                <a:cs typeface="+mn-cs"/>
              </a:defRPr>
            </a:lvl9pPr>
          </a:lstStyle>
          <a:p>
            <a:pPr lvl="4" algn="r"/>
            <a:fld id="{B5690980-D924-412B-AF43-A6C31970E1EB}" type="slidenum">
              <a:rPr lang="en" sz="1000" b="0" i="0" smtClean="0">
                <a:solidFill>
                  <a:schemeClr val="bg2"/>
                </a:solidFill>
                <a:effectLst/>
                <a:latin typeface="+mn-lt"/>
                <a:ea typeface="GT America Regular" pitchFamily="2" charset="0"/>
                <a:cs typeface="GT America Regular" pitchFamily="2" charset="0"/>
              </a:rPr>
              <a:t>‹#›</a:t>
            </a:fld>
            <a:endParaRPr lang="ru-UA" sz="1000" b="0" i="0" dirty="0">
              <a:solidFill>
                <a:schemeClr val="bg2"/>
              </a:solidFill>
              <a:latin typeface="+mn-lt"/>
              <a:ea typeface="GT America Regular" pitchFamily="2" charset="0"/>
              <a:cs typeface="GT America Regular" pitchFamily="2" charset="0"/>
            </a:endParaRPr>
          </a:p>
        </p:txBody>
      </p:sp>
    </p:spTree>
    <p:extLst>
      <p:ext uri="{BB962C8B-B14F-4D97-AF65-F5344CB8AC3E}">
        <p14:creationId xmlns:p14="http://schemas.microsoft.com/office/powerpoint/2010/main" val="47993568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userDrawn="1">
  <p:cSld name="Header With Fullscreen Diagram">
    <p:spTree>
      <p:nvGrpSpPr>
        <p:cNvPr id="1" name=""/>
        <p:cNvGrpSpPr/>
        <p:nvPr/>
      </p:nvGrpSpPr>
      <p:grpSpPr>
        <a:xfrm>
          <a:off x="0" y="0"/>
          <a:ext cx="0" cy="0"/>
          <a:chOff x="0" y="0"/>
          <a:chExt cx="0" cy="0"/>
        </a:xfrm>
      </p:grpSpPr>
      <p:sp>
        <p:nvSpPr>
          <p:cNvPr id="7" name="Прямоугольник 6">
            <a:extLst>
              <a:ext uri="{FF2B5EF4-FFF2-40B4-BE49-F238E27FC236}">
                <a16:creationId xmlns:a16="http://schemas.microsoft.com/office/drawing/2014/main" id="{CF1FE756-8F96-7545-BA91-03A4A644BC49}"/>
              </a:ext>
            </a:extLst>
          </p:cNvPr>
          <p:cNvSpPr/>
          <p:nvPr userDrawn="1"/>
        </p:nvSpPr>
        <p:spPr>
          <a:xfrm>
            <a:off x="516000" y="0"/>
            <a:ext cx="11180700" cy="341693"/>
          </a:xfrm>
          <a:prstGeom prst="rect">
            <a:avLst/>
          </a:prstGeom>
          <a:gradFill flip="none" rotWithShape="1">
            <a:gsLst>
              <a:gs pos="99000">
                <a:srgbClr val="3C85C1"/>
              </a:gs>
              <a:gs pos="0">
                <a:srgbClr val="5E629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UA" sz="800" dirty="0"/>
          </a:p>
        </p:txBody>
      </p:sp>
      <p:sp>
        <p:nvSpPr>
          <p:cNvPr id="10" name="Прямоугольник 9">
            <a:extLst>
              <a:ext uri="{FF2B5EF4-FFF2-40B4-BE49-F238E27FC236}">
                <a16:creationId xmlns:a16="http://schemas.microsoft.com/office/drawing/2014/main" id="{A22D8533-83EF-9B4F-86D1-37F365935037}"/>
              </a:ext>
            </a:extLst>
          </p:cNvPr>
          <p:cNvSpPr/>
          <p:nvPr userDrawn="1"/>
        </p:nvSpPr>
        <p:spPr>
          <a:xfrm>
            <a:off x="516000" y="6735272"/>
            <a:ext cx="11160000" cy="122728"/>
          </a:xfrm>
          <a:prstGeom prst="rect">
            <a:avLst/>
          </a:prstGeom>
          <a:gradFill flip="none" rotWithShape="1">
            <a:gsLst>
              <a:gs pos="99000">
                <a:srgbClr val="3C85C1"/>
              </a:gs>
              <a:gs pos="0">
                <a:srgbClr val="5E629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UA" sz="800" dirty="0"/>
          </a:p>
        </p:txBody>
      </p:sp>
      <p:sp>
        <p:nvSpPr>
          <p:cNvPr id="14" name="Номер слайда 4">
            <a:extLst>
              <a:ext uri="{FF2B5EF4-FFF2-40B4-BE49-F238E27FC236}">
                <a16:creationId xmlns:a16="http://schemas.microsoft.com/office/drawing/2014/main" id="{1632A34A-0AEF-064E-B06C-54AB5B088314}"/>
              </a:ext>
            </a:extLst>
          </p:cNvPr>
          <p:cNvSpPr>
            <a:spLocks noGrp="1"/>
          </p:cNvSpPr>
          <p:nvPr>
            <p:ph type="sldNum" sz="quarter" idx="4"/>
          </p:nvPr>
        </p:nvSpPr>
        <p:spPr>
          <a:xfrm>
            <a:off x="8830962" y="6379875"/>
            <a:ext cx="2867263" cy="341693"/>
          </a:xfrm>
          <a:prstGeom prst="rect">
            <a:avLst/>
          </a:prstGeom>
          <a:solidFill>
            <a:schemeClr val="bg1"/>
          </a:solidFill>
        </p:spPr>
        <p:txBody>
          <a:bodyPr vert="horz" lIns="91440" tIns="45720" rIns="0" bIns="45720" rtlCol="0" anchor="ctr"/>
          <a:lstStyle>
            <a:lvl1pPr algn="r">
              <a:defRPr sz="933">
                <a:solidFill>
                  <a:schemeClr val="tx1"/>
                </a:solidFill>
              </a:defRPr>
            </a:lvl1pPr>
          </a:lstStyle>
          <a:p>
            <a:fld id="{8D94BC70-B6BC-4DAC-A2BE-075A1850557C}" type="slidenum">
              <a:rPr lang="ru-UA" smtClean="0"/>
              <a:pPr/>
              <a:t>‹#›</a:t>
            </a:fld>
            <a:endParaRPr lang="ru-UA" dirty="0"/>
          </a:p>
        </p:txBody>
      </p:sp>
      <p:sp>
        <p:nvSpPr>
          <p:cNvPr id="2" name="Title">
            <a:extLst>
              <a:ext uri="{FF2B5EF4-FFF2-40B4-BE49-F238E27FC236}">
                <a16:creationId xmlns:a16="http://schemas.microsoft.com/office/drawing/2014/main" id="{AEB4F5A4-2F29-8363-5E9C-C81A52409A3E}"/>
              </a:ext>
            </a:extLst>
          </p:cNvPr>
          <p:cNvSpPr>
            <a:spLocks noGrp="1"/>
          </p:cNvSpPr>
          <p:nvPr>
            <p:ph type="body" sz="quarter" idx="32" hasCustomPrompt="1"/>
          </p:nvPr>
        </p:nvSpPr>
        <p:spPr>
          <a:xfrm>
            <a:off x="516626" y="732349"/>
            <a:ext cx="11182047" cy="449473"/>
          </a:xfrm>
          <a:prstGeom prst="rect">
            <a:avLst/>
          </a:prstGeom>
        </p:spPr>
        <p:txBody>
          <a:bodyPr lIns="0" anchor="ctr" anchorCtr="0"/>
          <a:lstStyle>
            <a:lvl1pPr marL="0" indent="0" algn="l">
              <a:buNone/>
              <a:defRPr sz="2800" b="0" i="0">
                <a:solidFill>
                  <a:schemeClr val="tx2"/>
                </a:solidFill>
                <a:latin typeface="+mj-lt"/>
              </a:defRPr>
            </a:lvl1pPr>
            <a:lvl2pPr marL="304831" indent="0">
              <a:buNone/>
              <a:defRPr sz="1200">
                <a:latin typeface="+mn-lt"/>
              </a:defRPr>
            </a:lvl2pPr>
            <a:lvl3pPr marL="609661" indent="0">
              <a:buNone/>
              <a:defRPr sz="1200">
                <a:latin typeface="+mn-lt"/>
              </a:defRPr>
            </a:lvl3pPr>
            <a:lvl4pPr marL="914492" indent="0">
              <a:buNone/>
              <a:defRPr sz="1200">
                <a:latin typeface="+mn-lt"/>
              </a:defRPr>
            </a:lvl4pPr>
            <a:lvl5pPr marL="1219322" indent="0">
              <a:buNone/>
              <a:defRPr sz="1200">
                <a:latin typeface="+mn-lt"/>
              </a:defRPr>
            </a:lvl5pPr>
          </a:lstStyle>
          <a:p>
            <a:pPr lvl="0"/>
            <a:r>
              <a:rPr lang="en-US" dirty="0"/>
              <a:t>Title Here One Line Only, Title Case</a:t>
            </a:r>
            <a:endParaRPr lang="ru-RU" dirty="0"/>
          </a:p>
        </p:txBody>
      </p:sp>
      <p:sp>
        <p:nvSpPr>
          <p:cNvPr id="3" name="Unit">
            <a:extLst>
              <a:ext uri="{FF2B5EF4-FFF2-40B4-BE49-F238E27FC236}">
                <a16:creationId xmlns:a16="http://schemas.microsoft.com/office/drawing/2014/main" id="{BA926656-3F0F-B61E-FF4F-7E820DDD7044}"/>
              </a:ext>
            </a:extLst>
          </p:cNvPr>
          <p:cNvSpPr>
            <a:spLocks noGrp="1"/>
          </p:cNvSpPr>
          <p:nvPr>
            <p:ph type="body" sz="quarter" idx="31" hasCustomPrompt="1"/>
          </p:nvPr>
        </p:nvSpPr>
        <p:spPr>
          <a:xfrm>
            <a:off x="517525" y="1209675"/>
            <a:ext cx="11169650" cy="530352"/>
          </a:xfrm>
          <a:prstGeom prst="rect">
            <a:avLst/>
          </a:prstGeom>
        </p:spPr>
        <p:txBody>
          <a:bodyPr lIns="0" anchor="ctr" anchorCtr="0"/>
          <a:lstStyle>
            <a:lvl1pPr marL="0" indent="0" algn="l">
              <a:buNone/>
              <a:defRPr sz="1700" b="0" i="0">
                <a:solidFill>
                  <a:schemeClr val="tx1"/>
                </a:solidFill>
                <a:latin typeface="+mn-lt"/>
                <a:ea typeface="GT America Regular" pitchFamily="2" charset="0"/>
                <a:cs typeface="GT America Regular" pitchFamily="2" charset="0"/>
              </a:defRPr>
            </a:lvl1pPr>
            <a:lvl2pPr marL="304831" indent="0">
              <a:buNone/>
              <a:defRPr sz="1200">
                <a:latin typeface="+mn-lt"/>
              </a:defRPr>
            </a:lvl2pPr>
            <a:lvl3pPr marL="609661" indent="0">
              <a:buNone/>
              <a:defRPr sz="1200">
                <a:latin typeface="+mn-lt"/>
              </a:defRPr>
            </a:lvl3pPr>
            <a:lvl4pPr marL="914492" indent="0">
              <a:buNone/>
              <a:defRPr sz="1200">
                <a:latin typeface="+mn-lt"/>
              </a:defRPr>
            </a:lvl4pPr>
            <a:lvl5pPr marL="1219322" indent="0">
              <a:buNone/>
              <a:defRPr sz="1200">
                <a:latin typeface="+mn-lt"/>
              </a:defRPr>
            </a:lvl5pPr>
          </a:lstStyle>
          <a:p>
            <a:pPr lvl="0"/>
            <a:r>
              <a:rPr lang="en-US" dirty="0"/>
              <a:t>Unit line goes here</a:t>
            </a:r>
            <a:endParaRPr lang="ru-RU" dirty="0"/>
          </a:p>
        </p:txBody>
      </p:sp>
      <p:sp>
        <p:nvSpPr>
          <p:cNvPr id="4" name="Source">
            <a:extLst>
              <a:ext uri="{FF2B5EF4-FFF2-40B4-BE49-F238E27FC236}">
                <a16:creationId xmlns:a16="http://schemas.microsoft.com/office/drawing/2014/main" id="{7CC0B734-45B0-056F-338D-7B5D68223A4D}"/>
              </a:ext>
            </a:extLst>
          </p:cNvPr>
          <p:cNvSpPr>
            <a:spLocks noGrp="1"/>
          </p:cNvSpPr>
          <p:nvPr>
            <p:ph type="body" sz="quarter" idx="33" hasCustomPrompt="1"/>
          </p:nvPr>
        </p:nvSpPr>
        <p:spPr>
          <a:xfrm>
            <a:off x="529023" y="5941159"/>
            <a:ext cx="11169650" cy="277013"/>
          </a:xfrm>
          <a:prstGeom prst="rect">
            <a:avLst/>
          </a:prstGeom>
        </p:spPr>
        <p:txBody>
          <a:bodyPr lIns="0" anchor="ctr" anchorCtr="0"/>
          <a:lstStyle>
            <a:lvl1pPr marL="0" indent="0" algn="l">
              <a:buNone/>
              <a:defRPr sz="1200" b="0" i="0">
                <a:solidFill>
                  <a:schemeClr val="tx1"/>
                </a:solidFill>
                <a:latin typeface="+mn-lt"/>
                <a:ea typeface="GT America Regular" pitchFamily="2" charset="0"/>
                <a:cs typeface="GT America Regular" pitchFamily="2" charset="0"/>
              </a:defRPr>
            </a:lvl1pPr>
            <a:lvl2pPr marL="304831" indent="0">
              <a:buNone/>
              <a:defRPr sz="1200">
                <a:latin typeface="+mn-lt"/>
              </a:defRPr>
            </a:lvl2pPr>
            <a:lvl3pPr marL="609661" indent="0">
              <a:buNone/>
              <a:defRPr sz="1200">
                <a:latin typeface="+mn-lt"/>
              </a:defRPr>
            </a:lvl3pPr>
            <a:lvl4pPr marL="914492" indent="0">
              <a:buNone/>
              <a:defRPr sz="1200">
                <a:latin typeface="+mn-lt"/>
              </a:defRPr>
            </a:lvl4pPr>
            <a:lvl5pPr marL="1219322" indent="0">
              <a:buNone/>
              <a:defRPr sz="1200">
                <a:latin typeface="+mn-lt"/>
              </a:defRPr>
            </a:lvl5pPr>
          </a:lstStyle>
          <a:p>
            <a:pPr lvl="0"/>
            <a:r>
              <a:rPr lang="en-US" dirty="0"/>
              <a:t>Sources</a:t>
            </a:r>
            <a:endParaRPr lang="ru-RU" dirty="0"/>
          </a:p>
        </p:txBody>
      </p:sp>
    </p:spTree>
    <p:extLst>
      <p:ext uri="{BB962C8B-B14F-4D97-AF65-F5344CB8AC3E}">
        <p14:creationId xmlns:p14="http://schemas.microsoft.com/office/powerpoint/2010/main" val="7949350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userDrawn="1">
  <p:cSld name="Slide With Header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6467" y="506248"/>
            <a:ext cx="11180233" cy="433061"/>
          </a:xfrm>
          <a:prstGeom prst="rect">
            <a:avLst/>
          </a:prstGeom>
        </p:spPr>
        <p:txBody>
          <a:bodyPr anchor="ctr"/>
          <a:lstStyle>
            <a:lvl1pPr algn="ctr">
              <a:defRPr sz="2200" b="1" baseline="0">
                <a:solidFill>
                  <a:srgbClr val="444444"/>
                </a:solidFill>
              </a:defRPr>
            </a:lvl1pPr>
          </a:lstStyle>
          <a:p>
            <a:r>
              <a:rPr lang="en-US" dirty="0"/>
              <a:t>Title</a:t>
            </a:r>
          </a:p>
        </p:txBody>
      </p:sp>
      <p:sp>
        <p:nvSpPr>
          <p:cNvPr id="7" name="Прямоугольник 6">
            <a:extLst>
              <a:ext uri="{FF2B5EF4-FFF2-40B4-BE49-F238E27FC236}">
                <a16:creationId xmlns:a16="http://schemas.microsoft.com/office/drawing/2014/main" id="{CF1FE756-8F96-7545-BA91-03A4A644BC49}"/>
              </a:ext>
            </a:extLst>
          </p:cNvPr>
          <p:cNvSpPr/>
          <p:nvPr userDrawn="1"/>
        </p:nvSpPr>
        <p:spPr>
          <a:xfrm>
            <a:off x="516000" y="0"/>
            <a:ext cx="11180700" cy="341693"/>
          </a:xfrm>
          <a:prstGeom prst="rect">
            <a:avLst/>
          </a:prstGeom>
          <a:gradFill flip="none" rotWithShape="1">
            <a:gsLst>
              <a:gs pos="99000">
                <a:srgbClr val="3C85C1"/>
              </a:gs>
              <a:gs pos="0">
                <a:srgbClr val="5E629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UA" sz="800" dirty="0"/>
          </a:p>
        </p:txBody>
      </p:sp>
      <p:sp>
        <p:nvSpPr>
          <p:cNvPr id="10" name="Прямоугольник 9">
            <a:extLst>
              <a:ext uri="{FF2B5EF4-FFF2-40B4-BE49-F238E27FC236}">
                <a16:creationId xmlns:a16="http://schemas.microsoft.com/office/drawing/2014/main" id="{A22D8533-83EF-9B4F-86D1-37F365935037}"/>
              </a:ext>
            </a:extLst>
          </p:cNvPr>
          <p:cNvSpPr/>
          <p:nvPr userDrawn="1"/>
        </p:nvSpPr>
        <p:spPr>
          <a:xfrm>
            <a:off x="516000" y="6735272"/>
            <a:ext cx="11180700" cy="122728"/>
          </a:xfrm>
          <a:prstGeom prst="rect">
            <a:avLst/>
          </a:prstGeom>
          <a:gradFill flip="none" rotWithShape="1">
            <a:gsLst>
              <a:gs pos="99000">
                <a:srgbClr val="3C85C1"/>
              </a:gs>
              <a:gs pos="0">
                <a:srgbClr val="5E629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UA" sz="800" dirty="0"/>
          </a:p>
        </p:txBody>
      </p:sp>
      <p:sp>
        <p:nvSpPr>
          <p:cNvPr id="16" name="Текст 13">
            <a:extLst>
              <a:ext uri="{FF2B5EF4-FFF2-40B4-BE49-F238E27FC236}">
                <a16:creationId xmlns:a16="http://schemas.microsoft.com/office/drawing/2014/main" id="{31E58893-252F-8F4A-84C3-B6EC0A64F7E6}"/>
              </a:ext>
            </a:extLst>
          </p:cNvPr>
          <p:cNvSpPr txBox="1">
            <a:spLocks/>
          </p:cNvSpPr>
          <p:nvPr userDrawn="1"/>
        </p:nvSpPr>
        <p:spPr>
          <a:xfrm>
            <a:off x="502391" y="6426933"/>
            <a:ext cx="3101306" cy="206948"/>
          </a:xfrm>
          <a:prstGeom prst="rect">
            <a:avLst/>
          </a:prstGeom>
        </p:spPr>
        <p:txBody>
          <a:bodyPr lIns="0" tIns="0" rIns="0" bIns="0" anchor="ctr"/>
          <a:lstStyle>
            <a:lvl1pPr marL="0" indent="0" algn="l" defTabSz="1371874" rtl="0" eaLnBrk="1" latinLnBrk="0" hangingPunct="1">
              <a:lnSpc>
                <a:spcPct val="120000"/>
              </a:lnSpc>
              <a:spcBef>
                <a:spcPts val="1800"/>
              </a:spcBef>
              <a:buClr>
                <a:srgbClr val="FFB133"/>
              </a:buClr>
              <a:buFont typeface="Arial" panose="020B0604020202020204" pitchFamily="34" charset="0"/>
              <a:buNone/>
              <a:defRPr sz="3001" b="0" i="0" kern="1200">
                <a:solidFill>
                  <a:schemeClr val="tx1"/>
                </a:solidFill>
                <a:latin typeface="+mj-lt"/>
                <a:ea typeface="DA_FuturaPT Book" panose="020B0502020204020303" pitchFamily="34" charset="0"/>
                <a:cs typeface="+mn-cs"/>
              </a:defRPr>
            </a:lvl1pPr>
            <a:lvl2pPr marL="914583" indent="-457291" algn="l" defTabSz="1371874" rtl="0" eaLnBrk="1" latinLnBrk="0" hangingPunct="1">
              <a:lnSpc>
                <a:spcPct val="120000"/>
              </a:lnSpc>
              <a:spcBef>
                <a:spcPts val="1800"/>
              </a:spcBef>
              <a:buClr>
                <a:srgbClr val="FFB133"/>
              </a:buClr>
              <a:buFont typeface="Open Sans" panose="020B0606030504020204" pitchFamily="34" charset="0"/>
              <a:buChar char="−"/>
              <a:defRPr sz="2801" b="0" i="0" kern="1200">
                <a:solidFill>
                  <a:schemeClr val="tx1"/>
                </a:solidFill>
                <a:latin typeface="+mj-lt"/>
                <a:ea typeface="DA_FuturaPT Book" panose="020B0502020204020303" pitchFamily="34" charset="0"/>
                <a:cs typeface="+mn-cs"/>
              </a:defRPr>
            </a:lvl2pPr>
            <a:lvl3pPr marL="1371874" indent="-457291" algn="l" defTabSz="1371874" rtl="0" eaLnBrk="1" latinLnBrk="0" hangingPunct="1">
              <a:lnSpc>
                <a:spcPct val="120000"/>
              </a:lnSpc>
              <a:spcBef>
                <a:spcPts val="1800"/>
              </a:spcBef>
              <a:buClr>
                <a:srgbClr val="FFB133"/>
              </a:buClr>
              <a:buFont typeface="Arial" panose="020B0604020202020204" pitchFamily="34" charset="0"/>
              <a:buChar char="•"/>
              <a:defRPr sz="2400" b="0" i="0" kern="1200">
                <a:solidFill>
                  <a:schemeClr val="tx1"/>
                </a:solidFill>
                <a:latin typeface="+mj-lt"/>
                <a:ea typeface="DA_FuturaPT Book" panose="020B0502020204020303" pitchFamily="34" charset="0"/>
                <a:cs typeface="+mn-cs"/>
              </a:defRPr>
            </a:lvl3pPr>
            <a:lvl4pPr marL="1829166" indent="-457291" algn="l" defTabSz="1371874" rtl="0" eaLnBrk="1" latinLnBrk="0" hangingPunct="1">
              <a:lnSpc>
                <a:spcPct val="120000"/>
              </a:lnSpc>
              <a:spcBef>
                <a:spcPts val="1800"/>
              </a:spcBef>
              <a:buClr>
                <a:srgbClr val="FFB133"/>
              </a:buClr>
              <a:buFont typeface="Open Sans" panose="020B0606030504020204" pitchFamily="34" charset="0"/>
              <a:buChar char="−"/>
              <a:defRPr sz="2200" b="0" i="0" kern="1200">
                <a:solidFill>
                  <a:schemeClr val="tx1"/>
                </a:solidFill>
                <a:latin typeface="+mj-lt"/>
                <a:ea typeface="DA_FuturaPT Book" panose="020B0502020204020303" pitchFamily="34" charset="0"/>
                <a:cs typeface="+mn-cs"/>
              </a:defRPr>
            </a:lvl4pPr>
            <a:lvl5pPr marL="15875" indent="0" algn="l" defTabSz="1371874" rtl="0" eaLnBrk="1" latinLnBrk="0" hangingPunct="1">
              <a:lnSpc>
                <a:spcPct val="120000"/>
              </a:lnSpc>
              <a:spcBef>
                <a:spcPts val="1800"/>
              </a:spcBef>
              <a:buClr>
                <a:srgbClr val="FFB133"/>
              </a:buClr>
              <a:buFont typeface="Arial" panose="020B0604020202020204" pitchFamily="34" charset="0"/>
              <a:buNone/>
              <a:tabLst>
                <a:tab pos="9490075" algn="l"/>
              </a:tabLst>
              <a:defRPr sz="1500" b="0" i="0" kern="1200">
                <a:solidFill>
                  <a:srgbClr val="444444"/>
                </a:solidFill>
                <a:latin typeface="+mj-lt"/>
                <a:ea typeface="DA_FuturaPT Book" panose="020B0502020204020303" pitchFamily="34" charset="0"/>
                <a:cs typeface="+mn-cs"/>
              </a:defRPr>
            </a:lvl5pPr>
            <a:lvl6pPr marL="3772654" indent="-342969" algn="l" defTabSz="1371874" rtl="0" eaLnBrk="1" latinLnBrk="0" hangingPunct="1">
              <a:lnSpc>
                <a:spcPct val="90000"/>
              </a:lnSpc>
              <a:spcBef>
                <a:spcPts val="750"/>
              </a:spcBef>
              <a:buFont typeface="Arial" panose="020B0604020202020204" pitchFamily="34" charset="0"/>
              <a:buChar char="•"/>
              <a:defRPr sz="2701" kern="1200">
                <a:solidFill>
                  <a:schemeClr val="tx1"/>
                </a:solidFill>
                <a:latin typeface="+mn-lt"/>
                <a:ea typeface="+mn-ea"/>
                <a:cs typeface="+mn-cs"/>
              </a:defRPr>
            </a:lvl6pPr>
            <a:lvl7pPr marL="4458592" indent="-342969" algn="l" defTabSz="1371874" rtl="0" eaLnBrk="1" latinLnBrk="0" hangingPunct="1">
              <a:lnSpc>
                <a:spcPct val="90000"/>
              </a:lnSpc>
              <a:spcBef>
                <a:spcPts val="750"/>
              </a:spcBef>
              <a:buFont typeface="Arial" panose="020B0604020202020204" pitchFamily="34" charset="0"/>
              <a:buChar char="•"/>
              <a:defRPr sz="2701" kern="1200">
                <a:solidFill>
                  <a:schemeClr val="tx1"/>
                </a:solidFill>
                <a:latin typeface="+mn-lt"/>
                <a:ea typeface="+mn-ea"/>
                <a:cs typeface="+mn-cs"/>
              </a:defRPr>
            </a:lvl7pPr>
            <a:lvl8pPr marL="5144529" indent="-342969" algn="l" defTabSz="1371874" rtl="0" eaLnBrk="1" latinLnBrk="0" hangingPunct="1">
              <a:lnSpc>
                <a:spcPct val="90000"/>
              </a:lnSpc>
              <a:spcBef>
                <a:spcPts val="750"/>
              </a:spcBef>
              <a:buFont typeface="Arial" panose="020B0604020202020204" pitchFamily="34" charset="0"/>
              <a:buChar char="•"/>
              <a:defRPr sz="2701" kern="1200">
                <a:solidFill>
                  <a:schemeClr val="tx1"/>
                </a:solidFill>
                <a:latin typeface="+mn-lt"/>
                <a:ea typeface="+mn-ea"/>
                <a:cs typeface="+mn-cs"/>
              </a:defRPr>
            </a:lvl8pPr>
            <a:lvl9pPr marL="5830466" indent="-342969" algn="l" defTabSz="1371874" rtl="0" eaLnBrk="1" latinLnBrk="0" hangingPunct="1">
              <a:lnSpc>
                <a:spcPct val="90000"/>
              </a:lnSpc>
              <a:spcBef>
                <a:spcPts val="750"/>
              </a:spcBef>
              <a:buFont typeface="Arial" panose="020B0604020202020204" pitchFamily="34" charset="0"/>
              <a:buChar char="•"/>
              <a:defRPr sz="2701" kern="1200">
                <a:solidFill>
                  <a:schemeClr val="tx1"/>
                </a:solidFill>
                <a:latin typeface="+mn-lt"/>
                <a:ea typeface="+mn-ea"/>
                <a:cs typeface="+mn-cs"/>
              </a:defRPr>
            </a:lvl9pPr>
          </a:lstStyle>
          <a:p>
            <a:pPr lvl="4"/>
            <a:r>
              <a:rPr lang="en" sz="1000" b="0" i="0" dirty="0">
                <a:effectLst/>
              </a:rPr>
              <a:t>Moody’s Analytics</a:t>
            </a:r>
            <a:endParaRPr lang="ru-UA" sz="1000" b="0" i="0" dirty="0"/>
          </a:p>
        </p:txBody>
      </p:sp>
      <p:sp>
        <p:nvSpPr>
          <p:cNvPr id="14" name="Номер слайда 4">
            <a:extLst>
              <a:ext uri="{FF2B5EF4-FFF2-40B4-BE49-F238E27FC236}">
                <a16:creationId xmlns:a16="http://schemas.microsoft.com/office/drawing/2014/main" id="{1632A34A-0AEF-064E-B06C-54AB5B088314}"/>
              </a:ext>
            </a:extLst>
          </p:cNvPr>
          <p:cNvSpPr>
            <a:spLocks noGrp="1"/>
          </p:cNvSpPr>
          <p:nvPr>
            <p:ph type="sldNum" sz="quarter" idx="4"/>
          </p:nvPr>
        </p:nvSpPr>
        <p:spPr>
          <a:xfrm>
            <a:off x="11050209" y="6356501"/>
            <a:ext cx="676591" cy="365068"/>
          </a:xfrm>
          <a:prstGeom prst="rect">
            <a:avLst/>
          </a:prstGeom>
        </p:spPr>
        <p:txBody>
          <a:bodyPr vert="horz" lIns="91440" tIns="45720" rIns="0" bIns="45720" rtlCol="0" anchor="ctr"/>
          <a:lstStyle>
            <a:lvl1pPr algn="r">
              <a:defRPr sz="933">
                <a:solidFill>
                  <a:srgbClr val="444444"/>
                </a:solidFill>
              </a:defRPr>
            </a:lvl1pPr>
          </a:lstStyle>
          <a:p>
            <a:fld id="{02C78F81-3DD2-BD40-9FA6-EE028A54EDE1}" type="slidenum">
              <a:rPr lang="ru-UA" smtClean="0"/>
              <a:pPr/>
              <a:t>‹#›</a:t>
            </a:fld>
            <a:endParaRPr lang="ru-UA" dirty="0"/>
          </a:p>
        </p:txBody>
      </p:sp>
    </p:spTree>
    <p:extLst>
      <p:ext uri="{BB962C8B-B14F-4D97-AF65-F5344CB8AC3E}">
        <p14:creationId xmlns:p14="http://schemas.microsoft.com/office/powerpoint/2010/main" val="189626767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1_Header With Fullscreen Diagram">
    <p:spTree>
      <p:nvGrpSpPr>
        <p:cNvPr id="1" name=""/>
        <p:cNvGrpSpPr/>
        <p:nvPr/>
      </p:nvGrpSpPr>
      <p:grpSpPr>
        <a:xfrm>
          <a:off x="0" y="0"/>
          <a:ext cx="0" cy="0"/>
          <a:chOff x="0" y="0"/>
          <a:chExt cx="0" cy="0"/>
        </a:xfrm>
      </p:grpSpPr>
      <p:sp>
        <p:nvSpPr>
          <p:cNvPr id="7" name="Прямоугольник 6">
            <a:extLst>
              <a:ext uri="{FF2B5EF4-FFF2-40B4-BE49-F238E27FC236}">
                <a16:creationId xmlns:a16="http://schemas.microsoft.com/office/drawing/2014/main" id="{CF1FE756-8F96-7545-BA91-03A4A644BC49}"/>
              </a:ext>
            </a:extLst>
          </p:cNvPr>
          <p:cNvSpPr/>
          <p:nvPr userDrawn="1"/>
        </p:nvSpPr>
        <p:spPr>
          <a:xfrm>
            <a:off x="516000" y="0"/>
            <a:ext cx="11180700" cy="341693"/>
          </a:xfrm>
          <a:prstGeom prst="rect">
            <a:avLst/>
          </a:prstGeom>
          <a:gradFill flip="none" rotWithShape="1">
            <a:gsLst>
              <a:gs pos="99000">
                <a:srgbClr val="3C85C1"/>
              </a:gs>
              <a:gs pos="0">
                <a:srgbClr val="5E629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UA" sz="800" dirty="0"/>
          </a:p>
        </p:txBody>
      </p:sp>
      <p:sp>
        <p:nvSpPr>
          <p:cNvPr id="10" name="Прямоугольник 9">
            <a:extLst>
              <a:ext uri="{FF2B5EF4-FFF2-40B4-BE49-F238E27FC236}">
                <a16:creationId xmlns:a16="http://schemas.microsoft.com/office/drawing/2014/main" id="{A22D8533-83EF-9B4F-86D1-37F365935037}"/>
              </a:ext>
            </a:extLst>
          </p:cNvPr>
          <p:cNvSpPr/>
          <p:nvPr userDrawn="1"/>
        </p:nvSpPr>
        <p:spPr>
          <a:xfrm>
            <a:off x="516000" y="6735272"/>
            <a:ext cx="11160000" cy="122728"/>
          </a:xfrm>
          <a:prstGeom prst="rect">
            <a:avLst/>
          </a:prstGeom>
          <a:gradFill flip="none" rotWithShape="1">
            <a:gsLst>
              <a:gs pos="99000">
                <a:srgbClr val="3C85C1"/>
              </a:gs>
              <a:gs pos="0">
                <a:srgbClr val="5E629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UA" sz="800" dirty="0"/>
          </a:p>
        </p:txBody>
      </p:sp>
      <p:sp>
        <p:nvSpPr>
          <p:cNvPr id="16" name="Текст 13">
            <a:extLst>
              <a:ext uri="{FF2B5EF4-FFF2-40B4-BE49-F238E27FC236}">
                <a16:creationId xmlns:a16="http://schemas.microsoft.com/office/drawing/2014/main" id="{31E58893-252F-8F4A-84C3-B6EC0A64F7E6}"/>
              </a:ext>
            </a:extLst>
          </p:cNvPr>
          <p:cNvSpPr txBox="1">
            <a:spLocks/>
          </p:cNvSpPr>
          <p:nvPr userDrawn="1"/>
        </p:nvSpPr>
        <p:spPr>
          <a:xfrm>
            <a:off x="502391" y="6426933"/>
            <a:ext cx="3101306" cy="206948"/>
          </a:xfrm>
          <a:prstGeom prst="rect">
            <a:avLst/>
          </a:prstGeom>
        </p:spPr>
        <p:txBody>
          <a:bodyPr lIns="0" tIns="0" rIns="0" bIns="0" anchor="ctr"/>
          <a:lstStyle>
            <a:lvl1pPr marL="0" indent="0" algn="l" defTabSz="1371874" rtl="0" eaLnBrk="1" latinLnBrk="0" hangingPunct="1">
              <a:lnSpc>
                <a:spcPct val="120000"/>
              </a:lnSpc>
              <a:spcBef>
                <a:spcPts val="1800"/>
              </a:spcBef>
              <a:buClr>
                <a:srgbClr val="FFB133"/>
              </a:buClr>
              <a:buFont typeface="Arial" panose="020B0604020202020204" pitchFamily="34" charset="0"/>
              <a:buNone/>
              <a:defRPr sz="3001" b="0" i="0" kern="1200">
                <a:solidFill>
                  <a:schemeClr val="tx1"/>
                </a:solidFill>
                <a:latin typeface="+mj-lt"/>
                <a:ea typeface="DA_FuturaPT Book" panose="020B0502020204020303" pitchFamily="34" charset="0"/>
                <a:cs typeface="+mn-cs"/>
              </a:defRPr>
            </a:lvl1pPr>
            <a:lvl2pPr marL="914583" indent="-457291" algn="l" defTabSz="1371874" rtl="0" eaLnBrk="1" latinLnBrk="0" hangingPunct="1">
              <a:lnSpc>
                <a:spcPct val="120000"/>
              </a:lnSpc>
              <a:spcBef>
                <a:spcPts val="1800"/>
              </a:spcBef>
              <a:buClr>
                <a:srgbClr val="FFB133"/>
              </a:buClr>
              <a:buFont typeface="Open Sans" panose="020B0606030504020204" pitchFamily="34" charset="0"/>
              <a:buChar char="−"/>
              <a:defRPr sz="2801" b="0" i="0" kern="1200">
                <a:solidFill>
                  <a:schemeClr val="tx1"/>
                </a:solidFill>
                <a:latin typeface="+mj-lt"/>
                <a:ea typeface="DA_FuturaPT Book" panose="020B0502020204020303" pitchFamily="34" charset="0"/>
                <a:cs typeface="+mn-cs"/>
              </a:defRPr>
            </a:lvl2pPr>
            <a:lvl3pPr marL="1371874" indent="-457291" algn="l" defTabSz="1371874" rtl="0" eaLnBrk="1" latinLnBrk="0" hangingPunct="1">
              <a:lnSpc>
                <a:spcPct val="120000"/>
              </a:lnSpc>
              <a:spcBef>
                <a:spcPts val="1800"/>
              </a:spcBef>
              <a:buClr>
                <a:srgbClr val="FFB133"/>
              </a:buClr>
              <a:buFont typeface="Arial" panose="020B0604020202020204" pitchFamily="34" charset="0"/>
              <a:buChar char="•"/>
              <a:defRPr sz="2400" b="0" i="0" kern="1200">
                <a:solidFill>
                  <a:schemeClr val="tx1"/>
                </a:solidFill>
                <a:latin typeface="+mj-lt"/>
                <a:ea typeface="DA_FuturaPT Book" panose="020B0502020204020303" pitchFamily="34" charset="0"/>
                <a:cs typeface="+mn-cs"/>
              </a:defRPr>
            </a:lvl3pPr>
            <a:lvl4pPr marL="1829166" indent="-457291" algn="l" defTabSz="1371874" rtl="0" eaLnBrk="1" latinLnBrk="0" hangingPunct="1">
              <a:lnSpc>
                <a:spcPct val="120000"/>
              </a:lnSpc>
              <a:spcBef>
                <a:spcPts val="1800"/>
              </a:spcBef>
              <a:buClr>
                <a:srgbClr val="FFB133"/>
              </a:buClr>
              <a:buFont typeface="Open Sans" panose="020B0606030504020204" pitchFamily="34" charset="0"/>
              <a:buChar char="−"/>
              <a:defRPr sz="2200" b="0" i="0" kern="1200">
                <a:solidFill>
                  <a:schemeClr val="tx1"/>
                </a:solidFill>
                <a:latin typeface="+mj-lt"/>
                <a:ea typeface="DA_FuturaPT Book" panose="020B0502020204020303" pitchFamily="34" charset="0"/>
                <a:cs typeface="+mn-cs"/>
              </a:defRPr>
            </a:lvl4pPr>
            <a:lvl5pPr marL="15875" indent="0" algn="l" defTabSz="1371874" rtl="0" eaLnBrk="1" latinLnBrk="0" hangingPunct="1">
              <a:lnSpc>
                <a:spcPct val="120000"/>
              </a:lnSpc>
              <a:spcBef>
                <a:spcPts val="1800"/>
              </a:spcBef>
              <a:buClr>
                <a:srgbClr val="FFB133"/>
              </a:buClr>
              <a:buFont typeface="Arial" panose="020B0604020202020204" pitchFamily="34" charset="0"/>
              <a:buNone/>
              <a:tabLst>
                <a:tab pos="9490075" algn="l"/>
              </a:tabLst>
              <a:defRPr sz="1500" b="0" i="0" kern="1200">
                <a:solidFill>
                  <a:srgbClr val="444444"/>
                </a:solidFill>
                <a:latin typeface="+mj-lt"/>
                <a:ea typeface="DA_FuturaPT Book" panose="020B0502020204020303" pitchFamily="34" charset="0"/>
                <a:cs typeface="+mn-cs"/>
              </a:defRPr>
            </a:lvl5pPr>
            <a:lvl6pPr marL="3772654" indent="-342969" algn="l" defTabSz="1371874" rtl="0" eaLnBrk="1" latinLnBrk="0" hangingPunct="1">
              <a:lnSpc>
                <a:spcPct val="90000"/>
              </a:lnSpc>
              <a:spcBef>
                <a:spcPts val="750"/>
              </a:spcBef>
              <a:buFont typeface="Arial" panose="020B0604020202020204" pitchFamily="34" charset="0"/>
              <a:buChar char="•"/>
              <a:defRPr sz="2701" kern="1200">
                <a:solidFill>
                  <a:schemeClr val="tx1"/>
                </a:solidFill>
                <a:latin typeface="+mn-lt"/>
                <a:ea typeface="+mn-ea"/>
                <a:cs typeface="+mn-cs"/>
              </a:defRPr>
            </a:lvl6pPr>
            <a:lvl7pPr marL="4458592" indent="-342969" algn="l" defTabSz="1371874" rtl="0" eaLnBrk="1" latinLnBrk="0" hangingPunct="1">
              <a:lnSpc>
                <a:spcPct val="90000"/>
              </a:lnSpc>
              <a:spcBef>
                <a:spcPts val="750"/>
              </a:spcBef>
              <a:buFont typeface="Arial" panose="020B0604020202020204" pitchFamily="34" charset="0"/>
              <a:buChar char="•"/>
              <a:defRPr sz="2701" kern="1200">
                <a:solidFill>
                  <a:schemeClr val="tx1"/>
                </a:solidFill>
                <a:latin typeface="+mn-lt"/>
                <a:ea typeface="+mn-ea"/>
                <a:cs typeface="+mn-cs"/>
              </a:defRPr>
            </a:lvl7pPr>
            <a:lvl8pPr marL="5144529" indent="-342969" algn="l" defTabSz="1371874" rtl="0" eaLnBrk="1" latinLnBrk="0" hangingPunct="1">
              <a:lnSpc>
                <a:spcPct val="90000"/>
              </a:lnSpc>
              <a:spcBef>
                <a:spcPts val="750"/>
              </a:spcBef>
              <a:buFont typeface="Arial" panose="020B0604020202020204" pitchFamily="34" charset="0"/>
              <a:buChar char="•"/>
              <a:defRPr sz="2701" kern="1200">
                <a:solidFill>
                  <a:schemeClr val="tx1"/>
                </a:solidFill>
                <a:latin typeface="+mn-lt"/>
                <a:ea typeface="+mn-ea"/>
                <a:cs typeface="+mn-cs"/>
              </a:defRPr>
            </a:lvl8pPr>
            <a:lvl9pPr marL="5830466" indent="-342969" algn="l" defTabSz="1371874" rtl="0" eaLnBrk="1" latinLnBrk="0" hangingPunct="1">
              <a:lnSpc>
                <a:spcPct val="90000"/>
              </a:lnSpc>
              <a:spcBef>
                <a:spcPts val="750"/>
              </a:spcBef>
              <a:buFont typeface="Arial" panose="020B0604020202020204" pitchFamily="34" charset="0"/>
              <a:buChar char="•"/>
              <a:defRPr sz="2701" kern="1200">
                <a:solidFill>
                  <a:schemeClr val="tx1"/>
                </a:solidFill>
                <a:latin typeface="+mn-lt"/>
                <a:ea typeface="+mn-ea"/>
                <a:cs typeface="+mn-cs"/>
              </a:defRPr>
            </a:lvl9pPr>
          </a:lstStyle>
          <a:p>
            <a:pPr lvl="4"/>
            <a:r>
              <a:rPr lang="en" sz="1000" b="0" i="0" dirty="0">
                <a:effectLst/>
              </a:rPr>
              <a:t>Moody’s Analytics</a:t>
            </a:r>
            <a:endParaRPr lang="ru-UA" sz="1000" b="0" i="0" dirty="0"/>
          </a:p>
        </p:txBody>
      </p:sp>
      <p:sp>
        <p:nvSpPr>
          <p:cNvPr id="14" name="Номер слайда 4">
            <a:extLst>
              <a:ext uri="{FF2B5EF4-FFF2-40B4-BE49-F238E27FC236}">
                <a16:creationId xmlns:a16="http://schemas.microsoft.com/office/drawing/2014/main" id="{1632A34A-0AEF-064E-B06C-54AB5B088314}"/>
              </a:ext>
            </a:extLst>
          </p:cNvPr>
          <p:cNvSpPr>
            <a:spLocks noGrp="1"/>
          </p:cNvSpPr>
          <p:nvPr>
            <p:ph type="sldNum" sz="quarter" idx="4"/>
          </p:nvPr>
        </p:nvSpPr>
        <p:spPr>
          <a:xfrm>
            <a:off x="11021634" y="6356501"/>
            <a:ext cx="676591" cy="365068"/>
          </a:xfrm>
          <a:prstGeom prst="rect">
            <a:avLst/>
          </a:prstGeom>
        </p:spPr>
        <p:txBody>
          <a:bodyPr vert="horz" lIns="91440" tIns="45720" rIns="0" bIns="45720" rtlCol="0" anchor="ctr"/>
          <a:lstStyle>
            <a:lvl1pPr algn="r">
              <a:defRPr sz="933">
                <a:solidFill>
                  <a:schemeClr val="tx1"/>
                </a:solidFill>
              </a:defRPr>
            </a:lvl1pPr>
          </a:lstStyle>
          <a:p>
            <a:fld id="{8D94BC70-B6BC-4DAC-A2BE-075A1850557C}" type="slidenum">
              <a:rPr lang="ru-UA" smtClean="0"/>
              <a:pPr/>
              <a:t>‹#›</a:t>
            </a:fld>
            <a:endParaRPr lang="ru-UA" dirty="0"/>
          </a:p>
        </p:txBody>
      </p:sp>
      <p:sp>
        <p:nvSpPr>
          <p:cNvPr id="15" name="Текст 25">
            <a:extLst>
              <a:ext uri="{FF2B5EF4-FFF2-40B4-BE49-F238E27FC236}">
                <a16:creationId xmlns:a16="http://schemas.microsoft.com/office/drawing/2014/main" id="{BFF11348-F0D8-3749-997E-514F97B887F6}"/>
              </a:ext>
            </a:extLst>
          </p:cNvPr>
          <p:cNvSpPr>
            <a:spLocks noGrp="1"/>
          </p:cNvSpPr>
          <p:nvPr>
            <p:ph type="body" sz="quarter" idx="30" hasCustomPrompt="1"/>
          </p:nvPr>
        </p:nvSpPr>
        <p:spPr>
          <a:xfrm>
            <a:off x="515917" y="5961127"/>
            <a:ext cx="11172074" cy="239146"/>
          </a:xfrm>
          <a:prstGeom prst="rect">
            <a:avLst/>
          </a:prstGeom>
        </p:spPr>
        <p:txBody>
          <a:bodyPr lIns="0"/>
          <a:lstStyle>
            <a:lvl1pPr marL="0" indent="0">
              <a:buNone/>
              <a:defRPr sz="1200" b="0" i="0">
                <a:latin typeface="+mn-lt"/>
              </a:defRPr>
            </a:lvl1pPr>
            <a:lvl2pPr marL="304831" indent="0">
              <a:buNone/>
              <a:defRPr sz="1200">
                <a:latin typeface="+mn-lt"/>
              </a:defRPr>
            </a:lvl2pPr>
            <a:lvl3pPr marL="609661" indent="0">
              <a:buNone/>
              <a:defRPr sz="1200">
                <a:latin typeface="+mn-lt"/>
              </a:defRPr>
            </a:lvl3pPr>
            <a:lvl4pPr marL="914492" indent="0">
              <a:buNone/>
              <a:defRPr sz="1200">
                <a:latin typeface="+mn-lt"/>
              </a:defRPr>
            </a:lvl4pPr>
            <a:lvl5pPr marL="1219322" indent="0">
              <a:buNone/>
              <a:defRPr sz="1200">
                <a:latin typeface="+mn-lt"/>
              </a:defRPr>
            </a:lvl5pPr>
          </a:lstStyle>
          <a:p>
            <a:pPr marL="0" marR="0" lvl="0" indent="0" algn="l" defTabSz="914491" rtl="0" eaLnBrk="1" fontAlgn="auto" latinLnBrk="0" hangingPunct="1">
              <a:lnSpc>
                <a:spcPct val="120000"/>
              </a:lnSpc>
              <a:spcBef>
                <a:spcPts val="1200"/>
              </a:spcBef>
              <a:spcAft>
                <a:spcPts val="0"/>
              </a:spcAft>
              <a:buClr>
                <a:srgbClr val="FFB133"/>
              </a:buClr>
              <a:buSzTx/>
              <a:buFont typeface="Arial" panose="020B0604020202020204" pitchFamily="34" charset="0"/>
              <a:buNone/>
              <a:tabLst/>
              <a:defRPr/>
            </a:pPr>
            <a:r>
              <a:rPr lang="en-US" sz="1200" dirty="0">
                <a:latin typeface="Arial"/>
              </a:rPr>
              <a:t>Sources: </a:t>
            </a:r>
            <a:r>
              <a:rPr lang="en-US" sz="1200" dirty="0" err="1">
                <a:latin typeface="Arial"/>
              </a:rPr>
              <a:t>Xxxxxx</a:t>
            </a:r>
            <a:r>
              <a:rPr lang="en-US" sz="1200" dirty="0">
                <a:latin typeface="Arial"/>
              </a:rPr>
              <a:t>, Moody’s Analytics</a:t>
            </a:r>
          </a:p>
        </p:txBody>
      </p:sp>
      <p:sp>
        <p:nvSpPr>
          <p:cNvPr id="13" name="Текст 13">
            <a:extLst>
              <a:ext uri="{FF2B5EF4-FFF2-40B4-BE49-F238E27FC236}">
                <a16:creationId xmlns:a16="http://schemas.microsoft.com/office/drawing/2014/main" id="{B8D3FD91-236B-EE4E-BF22-5E01748F1195}"/>
              </a:ext>
            </a:extLst>
          </p:cNvPr>
          <p:cNvSpPr txBox="1">
            <a:spLocks/>
          </p:cNvSpPr>
          <p:nvPr userDrawn="1"/>
        </p:nvSpPr>
        <p:spPr>
          <a:xfrm>
            <a:off x="5198807" y="6421981"/>
            <a:ext cx="5386204" cy="216853"/>
          </a:xfrm>
          <a:prstGeom prst="rect">
            <a:avLst/>
          </a:prstGeom>
        </p:spPr>
        <p:txBody>
          <a:bodyPr lIns="0" tIns="0" rIns="0" bIns="0" anchor="ctr"/>
          <a:lstStyle>
            <a:lvl1pPr marL="0" indent="0" algn="l" defTabSz="1371874" rtl="0" eaLnBrk="1" latinLnBrk="0" hangingPunct="1">
              <a:lnSpc>
                <a:spcPct val="120000"/>
              </a:lnSpc>
              <a:spcBef>
                <a:spcPts val="1800"/>
              </a:spcBef>
              <a:buClr>
                <a:srgbClr val="FFB133"/>
              </a:buClr>
              <a:buFont typeface="Arial" panose="020B0604020202020204" pitchFamily="34" charset="0"/>
              <a:buNone/>
              <a:defRPr sz="3001" b="0" i="0" kern="1200">
                <a:solidFill>
                  <a:schemeClr val="tx1"/>
                </a:solidFill>
                <a:latin typeface="+mj-lt"/>
                <a:ea typeface="DA_FuturaPT Book" panose="020B0502020204020303" pitchFamily="34" charset="0"/>
                <a:cs typeface="+mn-cs"/>
              </a:defRPr>
            </a:lvl1pPr>
            <a:lvl2pPr marL="914583" indent="-457291" algn="l" defTabSz="1371874" rtl="0" eaLnBrk="1" latinLnBrk="0" hangingPunct="1">
              <a:lnSpc>
                <a:spcPct val="120000"/>
              </a:lnSpc>
              <a:spcBef>
                <a:spcPts val="1800"/>
              </a:spcBef>
              <a:buClr>
                <a:srgbClr val="FFB133"/>
              </a:buClr>
              <a:buFont typeface="Open Sans" panose="020B0606030504020204" pitchFamily="34" charset="0"/>
              <a:buChar char="−"/>
              <a:defRPr sz="2801" b="0" i="0" kern="1200">
                <a:solidFill>
                  <a:schemeClr val="tx1"/>
                </a:solidFill>
                <a:latin typeface="+mj-lt"/>
                <a:ea typeface="DA_FuturaPT Book" panose="020B0502020204020303" pitchFamily="34" charset="0"/>
                <a:cs typeface="+mn-cs"/>
              </a:defRPr>
            </a:lvl2pPr>
            <a:lvl3pPr marL="1371874" indent="-457291" algn="l" defTabSz="1371874" rtl="0" eaLnBrk="1" latinLnBrk="0" hangingPunct="1">
              <a:lnSpc>
                <a:spcPct val="120000"/>
              </a:lnSpc>
              <a:spcBef>
                <a:spcPts val="1800"/>
              </a:spcBef>
              <a:buClr>
                <a:srgbClr val="FFB133"/>
              </a:buClr>
              <a:buFont typeface="Arial" panose="020B0604020202020204" pitchFamily="34" charset="0"/>
              <a:buChar char="•"/>
              <a:defRPr sz="2400" b="0" i="0" kern="1200">
                <a:solidFill>
                  <a:schemeClr val="tx1"/>
                </a:solidFill>
                <a:latin typeface="+mj-lt"/>
                <a:ea typeface="DA_FuturaPT Book" panose="020B0502020204020303" pitchFamily="34" charset="0"/>
                <a:cs typeface="+mn-cs"/>
              </a:defRPr>
            </a:lvl3pPr>
            <a:lvl4pPr marL="1829166" indent="-457291" algn="l" defTabSz="1371874" rtl="0" eaLnBrk="1" latinLnBrk="0" hangingPunct="1">
              <a:lnSpc>
                <a:spcPct val="120000"/>
              </a:lnSpc>
              <a:spcBef>
                <a:spcPts val="1800"/>
              </a:spcBef>
              <a:buClr>
                <a:srgbClr val="FFB133"/>
              </a:buClr>
              <a:buFont typeface="Open Sans" panose="020B0606030504020204" pitchFamily="34" charset="0"/>
              <a:buChar char="−"/>
              <a:defRPr sz="2200" b="0" i="0" kern="1200">
                <a:solidFill>
                  <a:schemeClr val="tx1"/>
                </a:solidFill>
                <a:latin typeface="+mj-lt"/>
                <a:ea typeface="DA_FuturaPT Book" panose="020B0502020204020303" pitchFamily="34" charset="0"/>
                <a:cs typeface="+mn-cs"/>
              </a:defRPr>
            </a:lvl4pPr>
            <a:lvl5pPr marL="15875" indent="0" algn="l" defTabSz="1371874" rtl="0" eaLnBrk="1" latinLnBrk="0" hangingPunct="1">
              <a:lnSpc>
                <a:spcPct val="120000"/>
              </a:lnSpc>
              <a:spcBef>
                <a:spcPts val="1800"/>
              </a:spcBef>
              <a:buClr>
                <a:srgbClr val="FFB133"/>
              </a:buClr>
              <a:buFont typeface="Arial" panose="020B0604020202020204" pitchFamily="34" charset="0"/>
              <a:buNone/>
              <a:tabLst>
                <a:tab pos="9490075" algn="l"/>
              </a:tabLst>
              <a:defRPr sz="1500" b="0" i="0" kern="1200">
                <a:solidFill>
                  <a:srgbClr val="444444"/>
                </a:solidFill>
                <a:latin typeface="+mj-lt"/>
                <a:ea typeface="DA_FuturaPT Book" panose="020B0502020204020303" pitchFamily="34" charset="0"/>
                <a:cs typeface="+mn-cs"/>
              </a:defRPr>
            </a:lvl5pPr>
            <a:lvl6pPr marL="3772654" indent="-342969" algn="l" defTabSz="1371874" rtl="0" eaLnBrk="1" latinLnBrk="0" hangingPunct="1">
              <a:lnSpc>
                <a:spcPct val="90000"/>
              </a:lnSpc>
              <a:spcBef>
                <a:spcPts val="750"/>
              </a:spcBef>
              <a:buFont typeface="Arial" panose="020B0604020202020204" pitchFamily="34" charset="0"/>
              <a:buChar char="•"/>
              <a:defRPr sz="2701" kern="1200">
                <a:solidFill>
                  <a:schemeClr val="tx1"/>
                </a:solidFill>
                <a:latin typeface="+mn-lt"/>
                <a:ea typeface="+mn-ea"/>
                <a:cs typeface="+mn-cs"/>
              </a:defRPr>
            </a:lvl6pPr>
            <a:lvl7pPr marL="4458592" indent="-342969" algn="l" defTabSz="1371874" rtl="0" eaLnBrk="1" latinLnBrk="0" hangingPunct="1">
              <a:lnSpc>
                <a:spcPct val="90000"/>
              </a:lnSpc>
              <a:spcBef>
                <a:spcPts val="750"/>
              </a:spcBef>
              <a:buFont typeface="Arial" panose="020B0604020202020204" pitchFamily="34" charset="0"/>
              <a:buChar char="•"/>
              <a:defRPr sz="2701" kern="1200">
                <a:solidFill>
                  <a:schemeClr val="tx1"/>
                </a:solidFill>
                <a:latin typeface="+mn-lt"/>
                <a:ea typeface="+mn-ea"/>
                <a:cs typeface="+mn-cs"/>
              </a:defRPr>
            </a:lvl7pPr>
            <a:lvl8pPr marL="5144529" indent="-342969" algn="l" defTabSz="1371874" rtl="0" eaLnBrk="1" latinLnBrk="0" hangingPunct="1">
              <a:lnSpc>
                <a:spcPct val="90000"/>
              </a:lnSpc>
              <a:spcBef>
                <a:spcPts val="750"/>
              </a:spcBef>
              <a:buFont typeface="Arial" panose="020B0604020202020204" pitchFamily="34" charset="0"/>
              <a:buChar char="•"/>
              <a:defRPr sz="2701" kern="1200">
                <a:solidFill>
                  <a:schemeClr val="tx1"/>
                </a:solidFill>
                <a:latin typeface="+mn-lt"/>
                <a:ea typeface="+mn-ea"/>
                <a:cs typeface="+mn-cs"/>
              </a:defRPr>
            </a:lvl8pPr>
            <a:lvl9pPr marL="5830466" indent="-342969" algn="l" defTabSz="1371874" rtl="0" eaLnBrk="1" latinLnBrk="0" hangingPunct="1">
              <a:lnSpc>
                <a:spcPct val="90000"/>
              </a:lnSpc>
              <a:spcBef>
                <a:spcPts val="750"/>
              </a:spcBef>
              <a:buFont typeface="Arial" panose="020B0604020202020204" pitchFamily="34" charset="0"/>
              <a:buChar char="•"/>
              <a:defRPr sz="2701" kern="1200">
                <a:solidFill>
                  <a:schemeClr val="tx1"/>
                </a:solidFill>
                <a:latin typeface="+mn-lt"/>
                <a:ea typeface="+mn-ea"/>
                <a:cs typeface="+mn-cs"/>
              </a:defRPr>
            </a:lvl9pPr>
          </a:lstStyle>
          <a:p>
            <a:pPr lvl="4" algn="r"/>
            <a:r>
              <a:rPr lang="en-US" sz="1000" b="0" i="0" dirty="0"/>
              <a:t>Presentation Title, Month 2022</a:t>
            </a:r>
            <a:endParaRPr lang="ru-UA" sz="1000" b="0" i="0" dirty="0"/>
          </a:p>
        </p:txBody>
      </p:sp>
      <p:sp>
        <p:nvSpPr>
          <p:cNvPr id="12" name="Текст 25">
            <a:extLst>
              <a:ext uri="{FF2B5EF4-FFF2-40B4-BE49-F238E27FC236}">
                <a16:creationId xmlns:a16="http://schemas.microsoft.com/office/drawing/2014/main" id="{FED4BE0E-6D33-4D44-B6CD-89AC5C9FA61D}"/>
              </a:ext>
            </a:extLst>
          </p:cNvPr>
          <p:cNvSpPr>
            <a:spLocks noGrp="1"/>
          </p:cNvSpPr>
          <p:nvPr>
            <p:ph type="body" sz="quarter" idx="31" hasCustomPrompt="1"/>
          </p:nvPr>
        </p:nvSpPr>
        <p:spPr>
          <a:xfrm>
            <a:off x="517525" y="1209675"/>
            <a:ext cx="11169650" cy="530352"/>
          </a:xfrm>
          <a:prstGeom prst="rect">
            <a:avLst/>
          </a:prstGeom>
        </p:spPr>
        <p:txBody>
          <a:bodyPr lIns="0" anchor="ctr" anchorCtr="0"/>
          <a:lstStyle>
            <a:lvl1pPr marL="0" indent="0" algn="ctr">
              <a:buNone/>
              <a:defRPr sz="1700" b="0" i="0">
                <a:solidFill>
                  <a:schemeClr val="tx2"/>
                </a:solidFill>
                <a:latin typeface="+mn-lt"/>
              </a:defRPr>
            </a:lvl1pPr>
            <a:lvl2pPr marL="304831" indent="0">
              <a:buNone/>
              <a:defRPr sz="1200">
                <a:latin typeface="+mn-lt"/>
              </a:defRPr>
            </a:lvl2pPr>
            <a:lvl3pPr marL="609661" indent="0">
              <a:buNone/>
              <a:defRPr sz="1200">
                <a:latin typeface="+mn-lt"/>
              </a:defRPr>
            </a:lvl3pPr>
            <a:lvl4pPr marL="914492" indent="0">
              <a:buNone/>
              <a:defRPr sz="1200">
                <a:latin typeface="+mn-lt"/>
              </a:defRPr>
            </a:lvl4pPr>
            <a:lvl5pPr marL="1219322" indent="0">
              <a:buNone/>
              <a:defRPr sz="1200">
                <a:latin typeface="+mn-lt"/>
              </a:defRPr>
            </a:lvl5pPr>
          </a:lstStyle>
          <a:p>
            <a:pPr lvl="0"/>
            <a:r>
              <a:rPr lang="en-US" dirty="0"/>
              <a:t>Unit line goes here</a:t>
            </a:r>
            <a:endParaRPr lang="ru-RU" dirty="0"/>
          </a:p>
        </p:txBody>
      </p:sp>
      <p:sp>
        <p:nvSpPr>
          <p:cNvPr id="11" name="Текст 25">
            <a:extLst>
              <a:ext uri="{FF2B5EF4-FFF2-40B4-BE49-F238E27FC236}">
                <a16:creationId xmlns:a16="http://schemas.microsoft.com/office/drawing/2014/main" id="{A214921C-BB4A-4BB3-9F2D-A11D37919888}"/>
              </a:ext>
            </a:extLst>
          </p:cNvPr>
          <p:cNvSpPr>
            <a:spLocks noGrp="1"/>
          </p:cNvSpPr>
          <p:nvPr>
            <p:ph type="body" sz="quarter" idx="32" hasCustomPrompt="1"/>
          </p:nvPr>
        </p:nvSpPr>
        <p:spPr>
          <a:xfrm>
            <a:off x="514652" y="464929"/>
            <a:ext cx="11182047" cy="449473"/>
          </a:xfrm>
          <a:prstGeom prst="rect">
            <a:avLst/>
          </a:prstGeom>
        </p:spPr>
        <p:txBody>
          <a:bodyPr lIns="0" anchor="ctr" anchorCtr="0"/>
          <a:lstStyle>
            <a:lvl1pPr marL="0" indent="0" algn="ctr">
              <a:buNone/>
              <a:defRPr sz="2200" b="1" i="0">
                <a:solidFill>
                  <a:schemeClr val="tx1"/>
                </a:solidFill>
                <a:latin typeface="+mj-lt"/>
              </a:defRPr>
            </a:lvl1pPr>
            <a:lvl2pPr marL="304831" indent="0">
              <a:buNone/>
              <a:defRPr sz="1200">
                <a:latin typeface="+mn-lt"/>
              </a:defRPr>
            </a:lvl2pPr>
            <a:lvl3pPr marL="609661" indent="0">
              <a:buNone/>
              <a:defRPr sz="1200">
                <a:latin typeface="+mn-lt"/>
              </a:defRPr>
            </a:lvl3pPr>
            <a:lvl4pPr marL="914492" indent="0">
              <a:buNone/>
              <a:defRPr sz="1200">
                <a:latin typeface="+mn-lt"/>
              </a:defRPr>
            </a:lvl4pPr>
            <a:lvl5pPr marL="1219322" indent="0">
              <a:buNone/>
              <a:defRPr sz="1200">
                <a:latin typeface="+mn-lt"/>
              </a:defRPr>
            </a:lvl5pPr>
          </a:lstStyle>
          <a:p>
            <a:pPr lvl="0"/>
            <a:r>
              <a:rPr lang="en-US" dirty="0"/>
              <a:t>Title Here One Line Only, Title Case</a:t>
            </a:r>
            <a:endParaRPr lang="ru-RU" dirty="0"/>
          </a:p>
        </p:txBody>
      </p:sp>
    </p:spTree>
    <p:extLst>
      <p:ext uri="{BB962C8B-B14F-4D97-AF65-F5344CB8AC3E}">
        <p14:creationId xmlns:p14="http://schemas.microsoft.com/office/powerpoint/2010/main" val="131649116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userDrawn="1">
  <p:cSld name="1_PA_Economics_Charts">
    <p:bg>
      <p:bgPr>
        <a:solidFill>
          <a:schemeClr val="bg1"/>
        </a:solidFill>
        <a:effectLst/>
      </p:bgPr>
    </p:bg>
    <p:spTree>
      <p:nvGrpSpPr>
        <p:cNvPr id="1" name=""/>
        <p:cNvGrpSpPr/>
        <p:nvPr/>
      </p:nvGrpSpPr>
      <p:grpSpPr>
        <a:xfrm>
          <a:off x="0" y="0"/>
          <a:ext cx="0" cy="0"/>
          <a:chOff x="0" y="0"/>
          <a:chExt cx="0" cy="0"/>
        </a:xfrm>
      </p:grpSpPr>
      <p:sp>
        <p:nvSpPr>
          <p:cNvPr id="7" name="Прямоугольник 6">
            <a:extLst>
              <a:ext uri="{FF2B5EF4-FFF2-40B4-BE49-F238E27FC236}">
                <a16:creationId xmlns:a16="http://schemas.microsoft.com/office/drawing/2014/main" id="{CF1FE756-8F96-7545-BA91-03A4A644BC49}"/>
              </a:ext>
            </a:extLst>
          </p:cNvPr>
          <p:cNvSpPr/>
          <p:nvPr userDrawn="1"/>
        </p:nvSpPr>
        <p:spPr>
          <a:xfrm>
            <a:off x="516000" y="0"/>
            <a:ext cx="11180700" cy="341693"/>
          </a:xfrm>
          <a:prstGeom prst="rect">
            <a:avLst/>
          </a:prstGeom>
          <a:gradFill flip="none" rotWithShape="1">
            <a:gsLst>
              <a:gs pos="99000">
                <a:srgbClr val="3C85C1"/>
              </a:gs>
              <a:gs pos="0">
                <a:srgbClr val="5E629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UA" sz="800" dirty="0"/>
          </a:p>
        </p:txBody>
      </p:sp>
      <p:sp>
        <p:nvSpPr>
          <p:cNvPr id="10" name="Прямоугольник 9">
            <a:extLst>
              <a:ext uri="{FF2B5EF4-FFF2-40B4-BE49-F238E27FC236}">
                <a16:creationId xmlns:a16="http://schemas.microsoft.com/office/drawing/2014/main" id="{A22D8533-83EF-9B4F-86D1-37F365935037}"/>
              </a:ext>
            </a:extLst>
          </p:cNvPr>
          <p:cNvSpPr/>
          <p:nvPr userDrawn="1"/>
        </p:nvSpPr>
        <p:spPr>
          <a:xfrm>
            <a:off x="516000" y="6735272"/>
            <a:ext cx="11160000" cy="122728"/>
          </a:xfrm>
          <a:prstGeom prst="rect">
            <a:avLst/>
          </a:prstGeom>
          <a:gradFill flip="none" rotWithShape="1">
            <a:gsLst>
              <a:gs pos="99000">
                <a:srgbClr val="3C85C1"/>
              </a:gs>
              <a:gs pos="0">
                <a:srgbClr val="5E629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UA" sz="800" dirty="0"/>
          </a:p>
        </p:txBody>
      </p:sp>
      <p:sp>
        <p:nvSpPr>
          <p:cNvPr id="16" name="Текст 13">
            <a:extLst>
              <a:ext uri="{FF2B5EF4-FFF2-40B4-BE49-F238E27FC236}">
                <a16:creationId xmlns:a16="http://schemas.microsoft.com/office/drawing/2014/main" id="{31E58893-252F-8F4A-84C3-B6EC0A64F7E6}"/>
              </a:ext>
            </a:extLst>
          </p:cNvPr>
          <p:cNvSpPr txBox="1">
            <a:spLocks/>
          </p:cNvSpPr>
          <p:nvPr userDrawn="1"/>
        </p:nvSpPr>
        <p:spPr>
          <a:xfrm>
            <a:off x="502391" y="6426933"/>
            <a:ext cx="3101306" cy="206948"/>
          </a:xfrm>
          <a:prstGeom prst="rect">
            <a:avLst/>
          </a:prstGeom>
        </p:spPr>
        <p:txBody>
          <a:bodyPr lIns="0" tIns="0" rIns="0" bIns="0" anchor="ctr"/>
          <a:lstStyle>
            <a:lvl1pPr marL="0" indent="0" algn="l" defTabSz="1371874" rtl="0" eaLnBrk="1" latinLnBrk="0" hangingPunct="1">
              <a:lnSpc>
                <a:spcPct val="120000"/>
              </a:lnSpc>
              <a:spcBef>
                <a:spcPts val="1800"/>
              </a:spcBef>
              <a:buClr>
                <a:srgbClr val="FFB133"/>
              </a:buClr>
              <a:buFont typeface="Arial" panose="020B0604020202020204" pitchFamily="34" charset="0"/>
              <a:buNone/>
              <a:defRPr sz="3001" b="0" i="0" kern="1200">
                <a:solidFill>
                  <a:schemeClr val="tx1"/>
                </a:solidFill>
                <a:latin typeface="+mj-lt"/>
                <a:ea typeface="DA_FuturaPT Book" panose="020B0502020204020303" pitchFamily="34" charset="0"/>
                <a:cs typeface="+mn-cs"/>
              </a:defRPr>
            </a:lvl1pPr>
            <a:lvl2pPr marL="914583" indent="-457291" algn="l" defTabSz="1371874" rtl="0" eaLnBrk="1" latinLnBrk="0" hangingPunct="1">
              <a:lnSpc>
                <a:spcPct val="120000"/>
              </a:lnSpc>
              <a:spcBef>
                <a:spcPts val="1800"/>
              </a:spcBef>
              <a:buClr>
                <a:srgbClr val="FFB133"/>
              </a:buClr>
              <a:buFont typeface="Open Sans" panose="020B0606030504020204" pitchFamily="34" charset="0"/>
              <a:buChar char="−"/>
              <a:defRPr sz="2801" b="0" i="0" kern="1200">
                <a:solidFill>
                  <a:schemeClr val="tx1"/>
                </a:solidFill>
                <a:latin typeface="+mj-lt"/>
                <a:ea typeface="DA_FuturaPT Book" panose="020B0502020204020303" pitchFamily="34" charset="0"/>
                <a:cs typeface="+mn-cs"/>
              </a:defRPr>
            </a:lvl2pPr>
            <a:lvl3pPr marL="1371874" indent="-457291" algn="l" defTabSz="1371874" rtl="0" eaLnBrk="1" latinLnBrk="0" hangingPunct="1">
              <a:lnSpc>
                <a:spcPct val="120000"/>
              </a:lnSpc>
              <a:spcBef>
                <a:spcPts val="1800"/>
              </a:spcBef>
              <a:buClr>
                <a:srgbClr val="FFB133"/>
              </a:buClr>
              <a:buFont typeface="Arial" panose="020B0604020202020204" pitchFamily="34" charset="0"/>
              <a:buChar char="•"/>
              <a:defRPr sz="2400" b="0" i="0" kern="1200">
                <a:solidFill>
                  <a:schemeClr val="tx1"/>
                </a:solidFill>
                <a:latin typeface="+mj-lt"/>
                <a:ea typeface="DA_FuturaPT Book" panose="020B0502020204020303" pitchFamily="34" charset="0"/>
                <a:cs typeface="+mn-cs"/>
              </a:defRPr>
            </a:lvl3pPr>
            <a:lvl4pPr marL="1829166" indent="-457291" algn="l" defTabSz="1371874" rtl="0" eaLnBrk="1" latinLnBrk="0" hangingPunct="1">
              <a:lnSpc>
                <a:spcPct val="120000"/>
              </a:lnSpc>
              <a:spcBef>
                <a:spcPts val="1800"/>
              </a:spcBef>
              <a:buClr>
                <a:srgbClr val="FFB133"/>
              </a:buClr>
              <a:buFont typeface="Open Sans" panose="020B0606030504020204" pitchFamily="34" charset="0"/>
              <a:buChar char="−"/>
              <a:defRPr sz="2200" b="0" i="0" kern="1200">
                <a:solidFill>
                  <a:schemeClr val="tx1"/>
                </a:solidFill>
                <a:latin typeface="+mj-lt"/>
                <a:ea typeface="DA_FuturaPT Book" panose="020B0502020204020303" pitchFamily="34" charset="0"/>
                <a:cs typeface="+mn-cs"/>
              </a:defRPr>
            </a:lvl4pPr>
            <a:lvl5pPr marL="15875" indent="0" algn="l" defTabSz="1371874" rtl="0" eaLnBrk="1" latinLnBrk="0" hangingPunct="1">
              <a:lnSpc>
                <a:spcPct val="120000"/>
              </a:lnSpc>
              <a:spcBef>
                <a:spcPts val="1800"/>
              </a:spcBef>
              <a:buClr>
                <a:srgbClr val="FFB133"/>
              </a:buClr>
              <a:buFont typeface="Arial" panose="020B0604020202020204" pitchFamily="34" charset="0"/>
              <a:buNone/>
              <a:tabLst>
                <a:tab pos="9490075" algn="l"/>
              </a:tabLst>
              <a:defRPr sz="1500" b="0" i="0" kern="1200">
                <a:solidFill>
                  <a:srgbClr val="444444"/>
                </a:solidFill>
                <a:latin typeface="+mj-lt"/>
                <a:ea typeface="DA_FuturaPT Book" panose="020B0502020204020303" pitchFamily="34" charset="0"/>
                <a:cs typeface="+mn-cs"/>
              </a:defRPr>
            </a:lvl5pPr>
            <a:lvl6pPr marL="3772654" indent="-342969" algn="l" defTabSz="1371874" rtl="0" eaLnBrk="1" latinLnBrk="0" hangingPunct="1">
              <a:lnSpc>
                <a:spcPct val="90000"/>
              </a:lnSpc>
              <a:spcBef>
                <a:spcPts val="750"/>
              </a:spcBef>
              <a:buFont typeface="Arial" panose="020B0604020202020204" pitchFamily="34" charset="0"/>
              <a:buChar char="•"/>
              <a:defRPr sz="2701" kern="1200">
                <a:solidFill>
                  <a:schemeClr val="tx1"/>
                </a:solidFill>
                <a:latin typeface="+mn-lt"/>
                <a:ea typeface="+mn-ea"/>
                <a:cs typeface="+mn-cs"/>
              </a:defRPr>
            </a:lvl6pPr>
            <a:lvl7pPr marL="4458592" indent="-342969" algn="l" defTabSz="1371874" rtl="0" eaLnBrk="1" latinLnBrk="0" hangingPunct="1">
              <a:lnSpc>
                <a:spcPct val="90000"/>
              </a:lnSpc>
              <a:spcBef>
                <a:spcPts val="750"/>
              </a:spcBef>
              <a:buFont typeface="Arial" panose="020B0604020202020204" pitchFamily="34" charset="0"/>
              <a:buChar char="•"/>
              <a:defRPr sz="2701" kern="1200">
                <a:solidFill>
                  <a:schemeClr val="tx1"/>
                </a:solidFill>
                <a:latin typeface="+mn-lt"/>
                <a:ea typeface="+mn-ea"/>
                <a:cs typeface="+mn-cs"/>
              </a:defRPr>
            </a:lvl7pPr>
            <a:lvl8pPr marL="5144529" indent="-342969" algn="l" defTabSz="1371874" rtl="0" eaLnBrk="1" latinLnBrk="0" hangingPunct="1">
              <a:lnSpc>
                <a:spcPct val="90000"/>
              </a:lnSpc>
              <a:spcBef>
                <a:spcPts val="750"/>
              </a:spcBef>
              <a:buFont typeface="Arial" panose="020B0604020202020204" pitchFamily="34" charset="0"/>
              <a:buChar char="•"/>
              <a:defRPr sz="2701" kern="1200">
                <a:solidFill>
                  <a:schemeClr val="tx1"/>
                </a:solidFill>
                <a:latin typeface="+mn-lt"/>
                <a:ea typeface="+mn-ea"/>
                <a:cs typeface="+mn-cs"/>
              </a:defRPr>
            </a:lvl8pPr>
            <a:lvl9pPr marL="5830466" indent="-342969" algn="l" defTabSz="1371874" rtl="0" eaLnBrk="1" latinLnBrk="0" hangingPunct="1">
              <a:lnSpc>
                <a:spcPct val="90000"/>
              </a:lnSpc>
              <a:spcBef>
                <a:spcPts val="750"/>
              </a:spcBef>
              <a:buFont typeface="Arial" panose="020B0604020202020204" pitchFamily="34" charset="0"/>
              <a:buChar char="•"/>
              <a:defRPr sz="2701" kern="1200">
                <a:solidFill>
                  <a:schemeClr val="tx1"/>
                </a:solidFill>
                <a:latin typeface="+mn-lt"/>
                <a:ea typeface="+mn-ea"/>
                <a:cs typeface="+mn-cs"/>
              </a:defRPr>
            </a:lvl9pPr>
          </a:lstStyle>
          <a:p>
            <a:pPr lvl="4"/>
            <a:r>
              <a:rPr lang="en" sz="1000" b="0" i="0" dirty="0">
                <a:effectLst/>
              </a:rPr>
              <a:t>Moody’s Analytics</a:t>
            </a:r>
            <a:endParaRPr lang="ru-UA" sz="1000" b="0" i="0" dirty="0"/>
          </a:p>
        </p:txBody>
      </p:sp>
      <p:sp>
        <p:nvSpPr>
          <p:cNvPr id="12" name="Текст 25">
            <a:extLst>
              <a:ext uri="{FF2B5EF4-FFF2-40B4-BE49-F238E27FC236}">
                <a16:creationId xmlns:a16="http://schemas.microsoft.com/office/drawing/2014/main" id="{FED4BE0E-6D33-4D44-B6CD-89AC5C9FA61D}"/>
              </a:ext>
            </a:extLst>
          </p:cNvPr>
          <p:cNvSpPr>
            <a:spLocks noGrp="1"/>
          </p:cNvSpPr>
          <p:nvPr>
            <p:ph type="body" sz="quarter" idx="31" hasCustomPrompt="1"/>
          </p:nvPr>
        </p:nvSpPr>
        <p:spPr>
          <a:xfrm>
            <a:off x="517525" y="1209675"/>
            <a:ext cx="11169650" cy="530352"/>
          </a:xfrm>
          <a:prstGeom prst="rect">
            <a:avLst/>
          </a:prstGeom>
        </p:spPr>
        <p:txBody>
          <a:bodyPr lIns="0" anchor="ctr" anchorCtr="0"/>
          <a:lstStyle>
            <a:lvl1pPr marL="0" indent="0" algn="ctr">
              <a:buNone/>
              <a:defRPr sz="1700" b="0" i="0">
                <a:solidFill>
                  <a:schemeClr val="tx2"/>
                </a:solidFill>
                <a:latin typeface="+mn-lt"/>
              </a:defRPr>
            </a:lvl1pPr>
            <a:lvl2pPr marL="304831" indent="0">
              <a:buNone/>
              <a:defRPr sz="1200">
                <a:latin typeface="+mn-lt"/>
              </a:defRPr>
            </a:lvl2pPr>
            <a:lvl3pPr marL="609661" indent="0">
              <a:buNone/>
              <a:defRPr sz="1200">
                <a:latin typeface="+mn-lt"/>
              </a:defRPr>
            </a:lvl3pPr>
            <a:lvl4pPr marL="914492" indent="0">
              <a:buNone/>
              <a:defRPr sz="1200">
                <a:latin typeface="+mn-lt"/>
              </a:defRPr>
            </a:lvl4pPr>
            <a:lvl5pPr marL="1219322" indent="0">
              <a:buNone/>
              <a:defRPr sz="1200">
                <a:latin typeface="+mn-lt"/>
              </a:defRPr>
            </a:lvl5pPr>
          </a:lstStyle>
          <a:p>
            <a:pPr lvl="0"/>
            <a:r>
              <a:rPr lang="en-US" dirty="0"/>
              <a:t>Unit line goes here</a:t>
            </a:r>
            <a:endParaRPr lang="ru-RU" dirty="0"/>
          </a:p>
        </p:txBody>
      </p:sp>
      <p:sp>
        <p:nvSpPr>
          <p:cNvPr id="11" name="Текст 25">
            <a:extLst>
              <a:ext uri="{FF2B5EF4-FFF2-40B4-BE49-F238E27FC236}">
                <a16:creationId xmlns:a16="http://schemas.microsoft.com/office/drawing/2014/main" id="{A214921C-BB4A-4BB3-9F2D-A11D37919888}"/>
              </a:ext>
            </a:extLst>
          </p:cNvPr>
          <p:cNvSpPr>
            <a:spLocks noGrp="1"/>
          </p:cNvSpPr>
          <p:nvPr>
            <p:ph type="body" sz="quarter" idx="32" hasCustomPrompt="1"/>
          </p:nvPr>
        </p:nvSpPr>
        <p:spPr>
          <a:xfrm>
            <a:off x="514652" y="464929"/>
            <a:ext cx="11182047" cy="449473"/>
          </a:xfrm>
          <a:prstGeom prst="rect">
            <a:avLst/>
          </a:prstGeom>
        </p:spPr>
        <p:txBody>
          <a:bodyPr lIns="0" anchor="ctr" anchorCtr="0"/>
          <a:lstStyle>
            <a:lvl1pPr marL="0" indent="0" algn="ctr">
              <a:buNone/>
              <a:defRPr sz="2200" b="1" i="0">
                <a:solidFill>
                  <a:schemeClr val="tx1"/>
                </a:solidFill>
                <a:latin typeface="+mj-lt"/>
              </a:defRPr>
            </a:lvl1pPr>
            <a:lvl2pPr marL="304831" indent="0">
              <a:buNone/>
              <a:defRPr sz="1200">
                <a:latin typeface="+mn-lt"/>
              </a:defRPr>
            </a:lvl2pPr>
            <a:lvl3pPr marL="609661" indent="0">
              <a:buNone/>
              <a:defRPr sz="1200">
                <a:latin typeface="+mn-lt"/>
              </a:defRPr>
            </a:lvl3pPr>
            <a:lvl4pPr marL="914492" indent="0">
              <a:buNone/>
              <a:defRPr sz="1200">
                <a:latin typeface="+mn-lt"/>
              </a:defRPr>
            </a:lvl4pPr>
            <a:lvl5pPr marL="1219322" indent="0">
              <a:buNone/>
              <a:defRPr sz="1200">
                <a:latin typeface="+mn-lt"/>
              </a:defRPr>
            </a:lvl5pPr>
          </a:lstStyle>
          <a:p>
            <a:pPr lvl="0"/>
            <a:r>
              <a:rPr lang="en-US" dirty="0"/>
              <a:t>Title Here One Line Only, Title Case</a:t>
            </a:r>
            <a:endParaRPr lang="ru-RU" dirty="0"/>
          </a:p>
        </p:txBody>
      </p:sp>
    </p:spTree>
    <p:extLst>
      <p:ext uri="{BB962C8B-B14F-4D97-AF65-F5344CB8AC3E}">
        <p14:creationId xmlns:p14="http://schemas.microsoft.com/office/powerpoint/2010/main" val="249759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speakers">
    <p:spTree>
      <p:nvGrpSpPr>
        <p:cNvPr id="1" name=""/>
        <p:cNvGrpSpPr/>
        <p:nvPr/>
      </p:nvGrpSpPr>
      <p:grpSpPr>
        <a:xfrm>
          <a:off x="0" y="0"/>
          <a:ext cx="0" cy="0"/>
          <a:chOff x="0" y="0"/>
          <a:chExt cx="0" cy="0"/>
        </a:xfrm>
      </p:grpSpPr>
      <p:sp>
        <p:nvSpPr>
          <p:cNvPr id="2" name="Picture Placeholder 9">
            <a:extLst>
              <a:ext uri="{FF2B5EF4-FFF2-40B4-BE49-F238E27FC236}">
                <a16:creationId xmlns:a16="http://schemas.microsoft.com/office/drawing/2014/main" id="{555FD3C4-E33C-9117-8E76-F8B700162E80}"/>
              </a:ext>
            </a:extLst>
          </p:cNvPr>
          <p:cNvSpPr>
            <a:spLocks noGrp="1"/>
          </p:cNvSpPr>
          <p:nvPr>
            <p:ph type="pic" sz="quarter" idx="29" hasCustomPrompt="1"/>
          </p:nvPr>
        </p:nvSpPr>
        <p:spPr>
          <a:xfrm>
            <a:off x="539751" y="1546223"/>
            <a:ext cx="2651760" cy="1975104"/>
          </a:xfrm>
          <a:prstGeom prst="rect">
            <a:avLst/>
          </a:prstGeom>
          <a:solidFill>
            <a:schemeClr val="accent1"/>
          </a:solidFill>
          <a:ln>
            <a:noFill/>
          </a:ln>
        </p:spPr>
        <p:txBody>
          <a:bodyPr bIns="822960" anchor="ctr"/>
          <a:lstStyle>
            <a:lvl1pPr marL="0" indent="0" algn="ctr">
              <a:buFontTx/>
              <a:buNone/>
              <a:defRPr>
                <a:solidFill>
                  <a:schemeClr val="bg1"/>
                </a:solidFill>
                <a:latin typeface="+mn-lt"/>
              </a:defRPr>
            </a:lvl1pPr>
          </a:lstStyle>
          <a:p>
            <a:r>
              <a:rPr lang="en-US" dirty="0"/>
              <a:t>portrait</a:t>
            </a:r>
          </a:p>
        </p:txBody>
      </p:sp>
      <p:sp>
        <p:nvSpPr>
          <p:cNvPr id="3" name="Picture Placeholder 9">
            <a:extLst>
              <a:ext uri="{FF2B5EF4-FFF2-40B4-BE49-F238E27FC236}">
                <a16:creationId xmlns:a16="http://schemas.microsoft.com/office/drawing/2014/main" id="{82B932D9-70C6-4C24-0A04-1D3092C9ED97}"/>
              </a:ext>
            </a:extLst>
          </p:cNvPr>
          <p:cNvSpPr>
            <a:spLocks noGrp="1"/>
          </p:cNvSpPr>
          <p:nvPr>
            <p:ph type="pic" sz="quarter" idx="35" hasCustomPrompt="1"/>
          </p:nvPr>
        </p:nvSpPr>
        <p:spPr>
          <a:xfrm>
            <a:off x="3367055" y="1555749"/>
            <a:ext cx="2651760" cy="1978025"/>
          </a:xfrm>
          <a:prstGeom prst="rect">
            <a:avLst/>
          </a:prstGeom>
          <a:solidFill>
            <a:schemeClr val="tx2"/>
          </a:solidFill>
          <a:ln>
            <a:noFill/>
          </a:ln>
        </p:spPr>
        <p:txBody>
          <a:bodyPr bIns="822960" anchor="ctr"/>
          <a:lstStyle>
            <a:lvl1pPr marL="0" indent="0" algn="ctr">
              <a:buFontTx/>
              <a:buNone/>
              <a:defRPr>
                <a:solidFill>
                  <a:schemeClr val="bg1"/>
                </a:solidFill>
                <a:latin typeface="+mn-lt"/>
              </a:defRPr>
            </a:lvl1pPr>
          </a:lstStyle>
          <a:p>
            <a:r>
              <a:rPr lang="en-US" dirty="0"/>
              <a:t>portrait</a:t>
            </a:r>
          </a:p>
        </p:txBody>
      </p:sp>
      <p:sp>
        <p:nvSpPr>
          <p:cNvPr id="4" name="Picture Placeholder 9">
            <a:extLst>
              <a:ext uri="{FF2B5EF4-FFF2-40B4-BE49-F238E27FC236}">
                <a16:creationId xmlns:a16="http://schemas.microsoft.com/office/drawing/2014/main" id="{748C6B9A-CFB7-7EAA-11EC-29253C632E65}"/>
              </a:ext>
            </a:extLst>
          </p:cNvPr>
          <p:cNvSpPr>
            <a:spLocks noGrp="1"/>
          </p:cNvSpPr>
          <p:nvPr>
            <p:ph type="pic" sz="quarter" idx="37" hasCustomPrompt="1"/>
          </p:nvPr>
        </p:nvSpPr>
        <p:spPr>
          <a:xfrm>
            <a:off x="6205438" y="1546224"/>
            <a:ext cx="2651760" cy="1978025"/>
          </a:xfrm>
          <a:prstGeom prst="rect">
            <a:avLst/>
          </a:prstGeom>
          <a:solidFill>
            <a:srgbClr val="F0F0F1"/>
          </a:solidFill>
          <a:ln>
            <a:noFill/>
          </a:ln>
        </p:spPr>
        <p:txBody>
          <a:bodyPr bIns="822960" anchor="ctr"/>
          <a:lstStyle>
            <a:lvl1pPr marL="0" indent="0" algn="ctr">
              <a:buFontTx/>
              <a:buNone/>
              <a:defRPr>
                <a:solidFill>
                  <a:srgbClr val="010101"/>
                </a:solidFill>
                <a:latin typeface="+mn-lt"/>
              </a:defRPr>
            </a:lvl1pPr>
          </a:lstStyle>
          <a:p>
            <a:r>
              <a:rPr lang="en-US" dirty="0"/>
              <a:t>portrait</a:t>
            </a:r>
          </a:p>
        </p:txBody>
      </p:sp>
      <p:sp>
        <p:nvSpPr>
          <p:cNvPr id="5" name="Picture Placeholder 9">
            <a:extLst>
              <a:ext uri="{FF2B5EF4-FFF2-40B4-BE49-F238E27FC236}">
                <a16:creationId xmlns:a16="http://schemas.microsoft.com/office/drawing/2014/main" id="{E5489956-8583-684B-C559-FCD54821B0F9}"/>
              </a:ext>
            </a:extLst>
          </p:cNvPr>
          <p:cNvSpPr>
            <a:spLocks noGrp="1"/>
          </p:cNvSpPr>
          <p:nvPr>
            <p:ph type="pic" sz="quarter" idx="39" hasCustomPrompt="1"/>
          </p:nvPr>
        </p:nvSpPr>
        <p:spPr>
          <a:xfrm>
            <a:off x="9037586" y="1546224"/>
            <a:ext cx="2651760" cy="1978025"/>
          </a:xfrm>
          <a:prstGeom prst="rect">
            <a:avLst/>
          </a:prstGeom>
          <a:solidFill>
            <a:schemeClr val="accent1"/>
          </a:solidFill>
          <a:ln>
            <a:noFill/>
          </a:ln>
        </p:spPr>
        <p:txBody>
          <a:bodyPr bIns="822960" anchor="ctr"/>
          <a:lstStyle>
            <a:lvl1pPr marL="0" indent="0" algn="ctr">
              <a:buFontTx/>
              <a:buNone/>
              <a:defRPr>
                <a:solidFill>
                  <a:schemeClr val="bg1"/>
                </a:solidFill>
                <a:latin typeface="+mn-lt"/>
              </a:defRPr>
            </a:lvl1pPr>
          </a:lstStyle>
          <a:p>
            <a:r>
              <a:rPr lang="en-US" dirty="0"/>
              <a:t>portrait</a:t>
            </a:r>
          </a:p>
        </p:txBody>
      </p:sp>
      <p:sp>
        <p:nvSpPr>
          <p:cNvPr id="6" name="Title 4">
            <a:extLst>
              <a:ext uri="{FF2B5EF4-FFF2-40B4-BE49-F238E27FC236}">
                <a16:creationId xmlns:a16="http://schemas.microsoft.com/office/drawing/2014/main" id="{7C26C0EE-A718-83A3-A067-532347303AB8}"/>
              </a:ext>
            </a:extLst>
          </p:cNvPr>
          <p:cNvSpPr>
            <a:spLocks noGrp="1"/>
          </p:cNvSpPr>
          <p:nvPr>
            <p:ph type="title" hasCustomPrompt="1"/>
          </p:nvPr>
        </p:nvSpPr>
        <p:spPr>
          <a:xfrm>
            <a:off x="546100" y="548640"/>
            <a:ext cx="11091862" cy="438785"/>
          </a:xfrm>
          <a:prstGeom prst="rect">
            <a:avLst/>
          </a:prstGeom>
        </p:spPr>
        <p:txBody>
          <a:bodyPr lIns="0" tIns="0" rIns="0" bIns="0"/>
          <a:lstStyle>
            <a:lvl1pPr>
              <a:defRPr/>
            </a:lvl1pPr>
          </a:lstStyle>
          <a:p>
            <a:r>
              <a:rPr lang="en-US" dirty="0"/>
              <a:t>Click to edit 4 speakers</a:t>
            </a:r>
          </a:p>
        </p:txBody>
      </p:sp>
      <p:sp>
        <p:nvSpPr>
          <p:cNvPr id="8" name="Text Placeholder 30">
            <a:extLst>
              <a:ext uri="{FF2B5EF4-FFF2-40B4-BE49-F238E27FC236}">
                <a16:creationId xmlns:a16="http://schemas.microsoft.com/office/drawing/2014/main" id="{60F487B5-FEF7-258E-65A3-F4D4FAA943FA}"/>
              </a:ext>
            </a:extLst>
          </p:cNvPr>
          <p:cNvSpPr>
            <a:spLocks noGrp="1"/>
          </p:cNvSpPr>
          <p:nvPr>
            <p:ph type="body" sz="quarter" idx="46" hasCustomPrompt="1"/>
          </p:nvPr>
        </p:nvSpPr>
        <p:spPr>
          <a:xfrm>
            <a:off x="549274" y="3673474"/>
            <a:ext cx="2651760" cy="1965326"/>
          </a:xfrm>
          <a:prstGeom prst="rect">
            <a:avLst/>
          </a:prstGeom>
        </p:spPr>
        <p:txBody>
          <a:bodyPr lIns="0" tIns="0" rIns="0" bIns="0">
            <a:normAutofit/>
          </a:bodyPr>
          <a:lstStyle>
            <a:lvl1pPr marL="0" indent="0">
              <a:spcAft>
                <a:spcPts val="200"/>
              </a:spcAft>
              <a:buFont typeface="Arial" panose="020B0604020202020204" pitchFamily="34" charset="0"/>
              <a:buNone/>
              <a:defRPr sz="1200" b="1">
                <a:latin typeface="+mn-lt"/>
              </a:defRPr>
            </a:lvl1pPr>
            <a:lvl2pPr marL="0" indent="0">
              <a:buNone/>
              <a:defRPr sz="1200">
                <a:latin typeface="+mn-lt"/>
              </a:defRPr>
            </a:lvl2pPr>
            <a:lvl3pPr marL="0" indent="0">
              <a:buClrTx/>
              <a:buFont typeface="GT America" charset="0"/>
              <a:buNone/>
              <a:defRPr sz="1200"/>
            </a:lvl3pPr>
            <a:lvl4pPr marL="285750" indent="-285750">
              <a:buClrTx/>
              <a:buFont typeface="GT America" charset="0"/>
              <a:buChar char="→"/>
              <a:defRPr sz="1200"/>
            </a:lvl4pPr>
            <a:lvl5pPr marL="285750" indent="-285750">
              <a:buClrTx/>
              <a:buFont typeface="GT America" charset="0"/>
              <a:buChar char="→"/>
              <a:defRPr sz="1200"/>
            </a:lvl5pPr>
            <a:lvl6pPr marL="285750" indent="-285750">
              <a:buClrTx/>
              <a:buFont typeface="GT America" charset="0"/>
              <a:buChar char="→"/>
              <a:defRPr sz="1200"/>
            </a:lvl6pPr>
            <a:lvl7pPr marL="285750" indent="-285750">
              <a:buClrTx/>
              <a:buFont typeface="GT America" charset="0"/>
              <a:buChar char="→"/>
              <a:defRPr sz="1200"/>
            </a:lvl7pPr>
            <a:lvl8pPr marL="285750" indent="-285750">
              <a:buClrTx/>
              <a:buFont typeface="GT America" charset="0"/>
              <a:buChar char="→"/>
              <a:defRPr sz="1200"/>
            </a:lvl8pPr>
            <a:lvl9pPr marL="285750" indent="-285750">
              <a:buClrTx/>
              <a:buFont typeface="GT America" charset="0"/>
              <a:buChar char="→"/>
              <a:defRPr sz="1200"/>
            </a:lvl9pPr>
          </a:lstStyle>
          <a:p>
            <a:pPr lvl="0"/>
            <a:r>
              <a:rPr lang="en-US" dirty="0"/>
              <a:t>Click to edit enter name</a:t>
            </a:r>
          </a:p>
          <a:p>
            <a:pPr lvl="1"/>
            <a:r>
              <a:rPr lang="en-US" dirty="0"/>
              <a:t>Enter brief bio</a:t>
            </a:r>
          </a:p>
        </p:txBody>
      </p:sp>
      <p:sp>
        <p:nvSpPr>
          <p:cNvPr id="12" name="Text Placeholder 32">
            <a:extLst>
              <a:ext uri="{FF2B5EF4-FFF2-40B4-BE49-F238E27FC236}">
                <a16:creationId xmlns:a16="http://schemas.microsoft.com/office/drawing/2014/main" id="{8E0C9A74-EBE0-0FC4-DE6C-0027193D5E6F}"/>
              </a:ext>
            </a:extLst>
          </p:cNvPr>
          <p:cNvSpPr>
            <a:spLocks noGrp="1"/>
          </p:cNvSpPr>
          <p:nvPr>
            <p:ph type="body" sz="quarter" idx="47" hasCustomPrompt="1"/>
          </p:nvPr>
        </p:nvSpPr>
        <p:spPr>
          <a:xfrm>
            <a:off x="3387857" y="3682999"/>
            <a:ext cx="2651760" cy="1955801"/>
          </a:xfrm>
          <a:prstGeom prst="rect">
            <a:avLst/>
          </a:prstGeom>
        </p:spPr>
        <p:txBody>
          <a:bodyPr lIns="0" tIns="0" rIns="0" bIns="0">
            <a:normAutofit/>
          </a:bodyPr>
          <a:lstStyle>
            <a:lvl1pPr marL="0" indent="0">
              <a:spcAft>
                <a:spcPts val="200"/>
              </a:spcAft>
              <a:buFont typeface="Arial" panose="020B0604020202020204" pitchFamily="34" charset="0"/>
              <a:buNone/>
              <a:defRPr sz="1200" b="1">
                <a:latin typeface="+mn-lt"/>
              </a:defRPr>
            </a:lvl1pPr>
            <a:lvl2pPr marL="0" indent="0">
              <a:buNone/>
              <a:defRPr sz="1200">
                <a:latin typeface="+mn-lt"/>
              </a:defRPr>
            </a:lvl2pPr>
            <a:lvl3pPr marL="285750" indent="-285750">
              <a:buClrTx/>
              <a:buFont typeface="GT America" charset="0"/>
              <a:buChar char="→"/>
              <a:defRPr sz="1200"/>
            </a:lvl3pPr>
            <a:lvl4pPr marL="285750" indent="-285750">
              <a:buClrTx/>
              <a:buFont typeface="GT America" charset="0"/>
              <a:buChar char="→"/>
              <a:defRPr sz="1200"/>
            </a:lvl4pPr>
            <a:lvl5pPr marL="285750" indent="-285750">
              <a:buClrTx/>
              <a:buFont typeface="GT America" charset="0"/>
              <a:buChar char="→"/>
              <a:defRPr sz="1200"/>
            </a:lvl5pPr>
            <a:lvl6pPr marL="285750" indent="-285750">
              <a:buClrTx/>
              <a:buFont typeface="GT America" charset="0"/>
              <a:buChar char="→"/>
              <a:defRPr sz="1200"/>
            </a:lvl6pPr>
            <a:lvl7pPr marL="285750" indent="-285750">
              <a:buClrTx/>
              <a:buFont typeface="GT America" charset="0"/>
              <a:buChar char="→"/>
              <a:defRPr sz="1200"/>
            </a:lvl7pPr>
            <a:lvl8pPr marL="285750" indent="-285750">
              <a:buClrTx/>
              <a:buFont typeface="GT America" charset="0"/>
              <a:buChar char="→"/>
              <a:defRPr sz="1200"/>
            </a:lvl8pPr>
            <a:lvl9pPr marL="285750" indent="-285750">
              <a:buClrTx/>
              <a:buFont typeface="GT America" charset="0"/>
              <a:buChar char="→"/>
              <a:defRPr sz="1200"/>
            </a:lvl9pPr>
          </a:lstStyle>
          <a:p>
            <a:pPr lvl="0"/>
            <a:r>
              <a:rPr lang="en-US" dirty="0"/>
              <a:t>Click to edit enter name</a:t>
            </a:r>
          </a:p>
          <a:p>
            <a:pPr lvl="1"/>
            <a:r>
              <a:rPr lang="en-US" dirty="0"/>
              <a:t>Enter brief bio</a:t>
            </a:r>
          </a:p>
        </p:txBody>
      </p:sp>
      <p:sp>
        <p:nvSpPr>
          <p:cNvPr id="13" name="Text Placeholder 35">
            <a:extLst>
              <a:ext uri="{FF2B5EF4-FFF2-40B4-BE49-F238E27FC236}">
                <a16:creationId xmlns:a16="http://schemas.microsoft.com/office/drawing/2014/main" id="{D6904654-CBFF-46C1-C34C-3338A3F36BC9}"/>
              </a:ext>
            </a:extLst>
          </p:cNvPr>
          <p:cNvSpPr>
            <a:spLocks noGrp="1"/>
          </p:cNvSpPr>
          <p:nvPr>
            <p:ph type="body" sz="quarter" idx="48" hasCustomPrompt="1"/>
          </p:nvPr>
        </p:nvSpPr>
        <p:spPr>
          <a:xfrm>
            <a:off x="6205438" y="3673475"/>
            <a:ext cx="2651760" cy="1965325"/>
          </a:xfrm>
          <a:prstGeom prst="rect">
            <a:avLst/>
          </a:prstGeom>
        </p:spPr>
        <p:txBody>
          <a:bodyPr lIns="0" tIns="0" rIns="0" bIns="0">
            <a:normAutofit/>
          </a:bodyPr>
          <a:lstStyle>
            <a:lvl1pPr marL="0" indent="0">
              <a:spcAft>
                <a:spcPts val="200"/>
              </a:spcAft>
              <a:buFont typeface="Arial" panose="020B0604020202020204" pitchFamily="34" charset="0"/>
              <a:buNone/>
              <a:defRPr sz="1200" b="1">
                <a:latin typeface="+mn-lt"/>
              </a:defRPr>
            </a:lvl1pPr>
            <a:lvl2pPr marL="0" indent="0">
              <a:buNone/>
              <a:defRPr sz="1200">
                <a:latin typeface="+mn-lt"/>
              </a:defRPr>
            </a:lvl2pPr>
            <a:lvl3pPr marL="285750" indent="-285750">
              <a:buClrTx/>
              <a:buFont typeface="GT America" charset="0"/>
              <a:buChar char="→"/>
              <a:defRPr sz="1200"/>
            </a:lvl3pPr>
            <a:lvl4pPr marL="285750" indent="-285750">
              <a:buClrTx/>
              <a:buFont typeface="GT America" charset="0"/>
              <a:buChar char="→"/>
              <a:defRPr sz="1200"/>
            </a:lvl4pPr>
            <a:lvl5pPr marL="285750" indent="-285750">
              <a:buClrTx/>
              <a:buFont typeface="GT America" charset="0"/>
              <a:buChar char="→"/>
              <a:defRPr sz="1200"/>
            </a:lvl5pPr>
            <a:lvl6pPr marL="285750" indent="-285750">
              <a:buClrTx/>
              <a:buFont typeface="GT America" charset="0"/>
              <a:buChar char="→"/>
              <a:defRPr sz="1200"/>
            </a:lvl6pPr>
            <a:lvl7pPr marL="285750" indent="-285750">
              <a:buClrTx/>
              <a:buFont typeface="GT America" charset="0"/>
              <a:buChar char="→"/>
              <a:defRPr sz="1200"/>
            </a:lvl7pPr>
            <a:lvl8pPr marL="285750" indent="-285750">
              <a:buClrTx/>
              <a:buFont typeface="GT America" charset="0"/>
              <a:buChar char="→"/>
              <a:defRPr sz="1200"/>
            </a:lvl8pPr>
            <a:lvl9pPr marL="285750" indent="-285750">
              <a:buClrTx/>
              <a:buFont typeface="GT America" charset="0"/>
              <a:buChar char="→"/>
              <a:defRPr sz="1200"/>
            </a:lvl9pPr>
          </a:lstStyle>
          <a:p>
            <a:pPr lvl="0"/>
            <a:r>
              <a:rPr lang="en-US" dirty="0"/>
              <a:t>Click to edit enter name</a:t>
            </a:r>
          </a:p>
          <a:p>
            <a:pPr lvl="1"/>
            <a:r>
              <a:rPr lang="en-US" dirty="0"/>
              <a:t>Enter brief bio</a:t>
            </a:r>
          </a:p>
        </p:txBody>
      </p:sp>
      <p:sp>
        <p:nvSpPr>
          <p:cNvPr id="14" name="Text Placeholder 39">
            <a:extLst>
              <a:ext uri="{FF2B5EF4-FFF2-40B4-BE49-F238E27FC236}">
                <a16:creationId xmlns:a16="http://schemas.microsoft.com/office/drawing/2014/main" id="{123E7CC8-45A9-3BC6-D07C-CD24198262E0}"/>
              </a:ext>
            </a:extLst>
          </p:cNvPr>
          <p:cNvSpPr>
            <a:spLocks noGrp="1"/>
          </p:cNvSpPr>
          <p:nvPr>
            <p:ph type="body" sz="quarter" idx="49" hasCustomPrompt="1"/>
          </p:nvPr>
        </p:nvSpPr>
        <p:spPr>
          <a:xfrm>
            <a:off x="9037587" y="3673475"/>
            <a:ext cx="2651760" cy="1965325"/>
          </a:xfrm>
          <a:prstGeom prst="rect">
            <a:avLst/>
          </a:prstGeom>
        </p:spPr>
        <p:txBody>
          <a:bodyPr lIns="0" tIns="0" rIns="0" bIns="0">
            <a:normAutofit/>
          </a:bodyPr>
          <a:lstStyle>
            <a:lvl1pPr marL="0" indent="0">
              <a:spcAft>
                <a:spcPts val="200"/>
              </a:spcAft>
              <a:buFont typeface="Arial" panose="020B0604020202020204" pitchFamily="34" charset="0"/>
              <a:buNone/>
              <a:defRPr sz="1200" b="1">
                <a:latin typeface="+mn-lt"/>
              </a:defRPr>
            </a:lvl1pPr>
            <a:lvl2pPr marL="0" indent="0">
              <a:buNone/>
              <a:defRPr sz="1200">
                <a:latin typeface="+mn-lt"/>
              </a:defRPr>
            </a:lvl2pPr>
            <a:lvl3pPr marL="285750" indent="-285750">
              <a:buClrTx/>
              <a:buFont typeface="GT America" charset="0"/>
              <a:buChar char="→"/>
              <a:defRPr sz="1200"/>
            </a:lvl3pPr>
            <a:lvl4pPr marL="285750" indent="-285750">
              <a:buClrTx/>
              <a:buFont typeface="GT America" charset="0"/>
              <a:buChar char="→"/>
              <a:defRPr sz="1200"/>
            </a:lvl4pPr>
            <a:lvl5pPr marL="285750" indent="-285750">
              <a:buClrTx/>
              <a:buFont typeface="GT America" charset="0"/>
              <a:buChar char="→"/>
              <a:defRPr sz="1200"/>
            </a:lvl5pPr>
            <a:lvl6pPr marL="285750" indent="-285750">
              <a:buClrTx/>
              <a:buFont typeface="GT America" charset="0"/>
              <a:buChar char="→"/>
              <a:defRPr sz="1200"/>
            </a:lvl6pPr>
            <a:lvl7pPr marL="285750" indent="-285750">
              <a:buClrTx/>
              <a:buFont typeface="GT America" charset="0"/>
              <a:buChar char="→"/>
              <a:defRPr sz="1200"/>
            </a:lvl7pPr>
            <a:lvl8pPr marL="285750" indent="-285750">
              <a:buClrTx/>
              <a:buFont typeface="GT America" charset="0"/>
              <a:buChar char="→"/>
              <a:defRPr sz="1200"/>
            </a:lvl8pPr>
            <a:lvl9pPr marL="285750" indent="-285750">
              <a:buClrTx/>
              <a:buFont typeface="GT America" charset="0"/>
              <a:buChar char="→"/>
              <a:defRPr sz="1200"/>
            </a:lvl9pPr>
          </a:lstStyle>
          <a:p>
            <a:pPr lvl="0"/>
            <a:r>
              <a:rPr lang="en-US" dirty="0"/>
              <a:t>Click to edit enter name</a:t>
            </a:r>
          </a:p>
          <a:p>
            <a:pPr lvl="1"/>
            <a:r>
              <a:rPr lang="en-US" dirty="0"/>
              <a:t>Enter brief bio</a:t>
            </a:r>
          </a:p>
        </p:txBody>
      </p:sp>
    </p:spTree>
    <p:extLst>
      <p:ext uri="{BB962C8B-B14F-4D97-AF65-F5344CB8AC3E}">
        <p14:creationId xmlns:p14="http://schemas.microsoft.com/office/powerpoint/2010/main" val="376442690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2_PA_Economics_Charts">
    <p:bg>
      <p:bgPr>
        <a:solidFill>
          <a:schemeClr val="bg1"/>
        </a:solidFill>
        <a:effectLst/>
      </p:bgPr>
    </p:bg>
    <p:spTree>
      <p:nvGrpSpPr>
        <p:cNvPr id="1" name=""/>
        <p:cNvGrpSpPr/>
        <p:nvPr/>
      </p:nvGrpSpPr>
      <p:grpSpPr>
        <a:xfrm>
          <a:off x="0" y="0"/>
          <a:ext cx="0" cy="0"/>
          <a:chOff x="0" y="0"/>
          <a:chExt cx="0" cy="0"/>
        </a:xfrm>
      </p:grpSpPr>
      <p:sp>
        <p:nvSpPr>
          <p:cNvPr id="12" name="Текст 25">
            <a:extLst>
              <a:ext uri="{FF2B5EF4-FFF2-40B4-BE49-F238E27FC236}">
                <a16:creationId xmlns:a16="http://schemas.microsoft.com/office/drawing/2014/main" id="{FED4BE0E-6D33-4D44-B6CD-89AC5C9FA61D}"/>
              </a:ext>
            </a:extLst>
          </p:cNvPr>
          <p:cNvSpPr>
            <a:spLocks noGrp="1"/>
          </p:cNvSpPr>
          <p:nvPr>
            <p:ph type="body" sz="quarter" idx="31" hasCustomPrompt="1"/>
          </p:nvPr>
        </p:nvSpPr>
        <p:spPr>
          <a:xfrm>
            <a:off x="517525" y="1209675"/>
            <a:ext cx="11169650" cy="530352"/>
          </a:xfrm>
          <a:prstGeom prst="rect">
            <a:avLst/>
          </a:prstGeom>
        </p:spPr>
        <p:txBody>
          <a:bodyPr lIns="0" anchor="ctr" anchorCtr="0"/>
          <a:lstStyle>
            <a:lvl1pPr marL="0" indent="0" algn="l">
              <a:buNone/>
              <a:defRPr sz="1700" b="0" i="0">
                <a:solidFill>
                  <a:schemeClr val="tx1"/>
                </a:solidFill>
                <a:latin typeface="+mn-lt"/>
                <a:ea typeface="GT America Regular" pitchFamily="2" charset="0"/>
                <a:cs typeface="GT America Regular" pitchFamily="2" charset="0"/>
              </a:defRPr>
            </a:lvl1pPr>
            <a:lvl2pPr marL="304831" indent="0">
              <a:buNone/>
              <a:defRPr sz="1200">
                <a:latin typeface="+mn-lt"/>
              </a:defRPr>
            </a:lvl2pPr>
            <a:lvl3pPr marL="609661" indent="0">
              <a:buNone/>
              <a:defRPr sz="1200">
                <a:latin typeface="+mn-lt"/>
              </a:defRPr>
            </a:lvl3pPr>
            <a:lvl4pPr marL="914492" indent="0">
              <a:buNone/>
              <a:defRPr sz="1200">
                <a:latin typeface="+mn-lt"/>
              </a:defRPr>
            </a:lvl4pPr>
            <a:lvl5pPr marL="1219322" indent="0">
              <a:buNone/>
              <a:defRPr sz="1200">
                <a:latin typeface="+mn-lt"/>
              </a:defRPr>
            </a:lvl5pPr>
          </a:lstStyle>
          <a:p>
            <a:pPr lvl="0"/>
            <a:r>
              <a:rPr lang="en-US" dirty="0"/>
              <a:t>Unit line goes here</a:t>
            </a:r>
            <a:endParaRPr lang="ru-RU" dirty="0"/>
          </a:p>
        </p:txBody>
      </p:sp>
      <p:sp>
        <p:nvSpPr>
          <p:cNvPr id="11" name="Текст 25">
            <a:extLst>
              <a:ext uri="{FF2B5EF4-FFF2-40B4-BE49-F238E27FC236}">
                <a16:creationId xmlns:a16="http://schemas.microsoft.com/office/drawing/2014/main" id="{A214921C-BB4A-4BB3-9F2D-A11D37919888}"/>
              </a:ext>
            </a:extLst>
          </p:cNvPr>
          <p:cNvSpPr>
            <a:spLocks noGrp="1"/>
          </p:cNvSpPr>
          <p:nvPr>
            <p:ph type="body" sz="quarter" idx="32" hasCustomPrompt="1"/>
          </p:nvPr>
        </p:nvSpPr>
        <p:spPr>
          <a:xfrm>
            <a:off x="516626" y="732349"/>
            <a:ext cx="11182047" cy="449473"/>
          </a:xfrm>
          <a:prstGeom prst="rect">
            <a:avLst/>
          </a:prstGeom>
        </p:spPr>
        <p:txBody>
          <a:bodyPr lIns="0" anchor="ctr" anchorCtr="0"/>
          <a:lstStyle>
            <a:lvl1pPr marL="0" indent="0" algn="l">
              <a:buNone/>
              <a:defRPr sz="2800" b="0" i="0">
                <a:solidFill>
                  <a:schemeClr val="tx2"/>
                </a:solidFill>
                <a:latin typeface="+mj-lt"/>
              </a:defRPr>
            </a:lvl1pPr>
            <a:lvl2pPr marL="304831" indent="0">
              <a:buNone/>
              <a:defRPr sz="1200">
                <a:latin typeface="+mn-lt"/>
              </a:defRPr>
            </a:lvl2pPr>
            <a:lvl3pPr marL="609661" indent="0">
              <a:buNone/>
              <a:defRPr sz="1200">
                <a:latin typeface="+mn-lt"/>
              </a:defRPr>
            </a:lvl3pPr>
            <a:lvl4pPr marL="914492" indent="0">
              <a:buNone/>
              <a:defRPr sz="1200">
                <a:latin typeface="+mn-lt"/>
              </a:defRPr>
            </a:lvl4pPr>
            <a:lvl5pPr marL="1219322" indent="0">
              <a:buNone/>
              <a:defRPr sz="1200">
                <a:latin typeface="+mn-lt"/>
              </a:defRPr>
            </a:lvl5pPr>
          </a:lstStyle>
          <a:p>
            <a:pPr lvl="0"/>
            <a:r>
              <a:rPr lang="en-US" dirty="0"/>
              <a:t>Title Here One Line Only, Title Case</a:t>
            </a:r>
            <a:endParaRPr lang="ru-RU" dirty="0"/>
          </a:p>
        </p:txBody>
      </p:sp>
      <p:sp>
        <p:nvSpPr>
          <p:cNvPr id="2" name="Текст 13">
            <a:extLst>
              <a:ext uri="{FF2B5EF4-FFF2-40B4-BE49-F238E27FC236}">
                <a16:creationId xmlns:a16="http://schemas.microsoft.com/office/drawing/2014/main" id="{C4E7DA0A-2630-A9FF-A7E0-42CA2697DCE7}"/>
              </a:ext>
            </a:extLst>
          </p:cNvPr>
          <p:cNvSpPr txBox="1">
            <a:spLocks/>
          </p:cNvSpPr>
          <p:nvPr userDrawn="1"/>
        </p:nvSpPr>
        <p:spPr>
          <a:xfrm>
            <a:off x="508000" y="6426932"/>
            <a:ext cx="1093496" cy="215407"/>
          </a:xfrm>
          <a:prstGeom prst="rect">
            <a:avLst/>
          </a:prstGeom>
        </p:spPr>
        <p:txBody>
          <a:bodyPr lIns="0" tIns="0" rIns="0" bIns="0" anchor="ctr"/>
          <a:lstStyle>
            <a:lvl1pPr marL="0" indent="0" algn="l" defTabSz="1371874" rtl="0" eaLnBrk="1" latinLnBrk="0" hangingPunct="1">
              <a:lnSpc>
                <a:spcPct val="120000"/>
              </a:lnSpc>
              <a:spcBef>
                <a:spcPts val="1800"/>
              </a:spcBef>
              <a:buClr>
                <a:srgbClr val="FFB133"/>
              </a:buClr>
              <a:buFont typeface="Arial" panose="020B0604020202020204" pitchFamily="34" charset="0"/>
              <a:buNone/>
              <a:defRPr sz="3001" b="0" i="0" kern="1200">
                <a:solidFill>
                  <a:schemeClr val="tx1"/>
                </a:solidFill>
                <a:latin typeface="+mj-lt"/>
                <a:ea typeface="DA_FuturaPT Book" panose="020B0502020204020303" pitchFamily="34" charset="0"/>
                <a:cs typeface="+mn-cs"/>
              </a:defRPr>
            </a:lvl1pPr>
            <a:lvl2pPr marL="914583" indent="-457291" algn="l" defTabSz="1371874" rtl="0" eaLnBrk="1" latinLnBrk="0" hangingPunct="1">
              <a:lnSpc>
                <a:spcPct val="120000"/>
              </a:lnSpc>
              <a:spcBef>
                <a:spcPts val="1800"/>
              </a:spcBef>
              <a:buClr>
                <a:srgbClr val="FFB133"/>
              </a:buClr>
              <a:buFont typeface="Open Sans" panose="020B0606030504020204" pitchFamily="34" charset="0"/>
              <a:buChar char="−"/>
              <a:defRPr sz="2801" b="0" i="0" kern="1200">
                <a:solidFill>
                  <a:schemeClr val="tx1"/>
                </a:solidFill>
                <a:latin typeface="+mj-lt"/>
                <a:ea typeface="DA_FuturaPT Book" panose="020B0502020204020303" pitchFamily="34" charset="0"/>
                <a:cs typeface="+mn-cs"/>
              </a:defRPr>
            </a:lvl2pPr>
            <a:lvl3pPr marL="1371874" indent="-457291" algn="l" defTabSz="1371874" rtl="0" eaLnBrk="1" latinLnBrk="0" hangingPunct="1">
              <a:lnSpc>
                <a:spcPct val="120000"/>
              </a:lnSpc>
              <a:spcBef>
                <a:spcPts val="1800"/>
              </a:spcBef>
              <a:buClr>
                <a:srgbClr val="FFB133"/>
              </a:buClr>
              <a:buFont typeface="Arial" panose="020B0604020202020204" pitchFamily="34" charset="0"/>
              <a:buChar char="•"/>
              <a:defRPr sz="2400" b="0" i="0" kern="1200">
                <a:solidFill>
                  <a:schemeClr val="tx1"/>
                </a:solidFill>
                <a:latin typeface="+mj-lt"/>
                <a:ea typeface="DA_FuturaPT Book" panose="020B0502020204020303" pitchFamily="34" charset="0"/>
                <a:cs typeface="+mn-cs"/>
              </a:defRPr>
            </a:lvl3pPr>
            <a:lvl4pPr marL="1829166" indent="-457291" algn="l" defTabSz="1371874" rtl="0" eaLnBrk="1" latinLnBrk="0" hangingPunct="1">
              <a:lnSpc>
                <a:spcPct val="120000"/>
              </a:lnSpc>
              <a:spcBef>
                <a:spcPts val="1800"/>
              </a:spcBef>
              <a:buClr>
                <a:srgbClr val="FFB133"/>
              </a:buClr>
              <a:buFont typeface="Open Sans" panose="020B0606030504020204" pitchFamily="34" charset="0"/>
              <a:buChar char="−"/>
              <a:defRPr sz="2200" b="0" i="0" kern="1200">
                <a:solidFill>
                  <a:schemeClr val="tx1"/>
                </a:solidFill>
                <a:latin typeface="+mj-lt"/>
                <a:ea typeface="DA_FuturaPT Book" panose="020B0502020204020303" pitchFamily="34" charset="0"/>
                <a:cs typeface="+mn-cs"/>
              </a:defRPr>
            </a:lvl4pPr>
            <a:lvl5pPr marL="15875" indent="0" algn="l" defTabSz="1371874" rtl="0" eaLnBrk="1" latinLnBrk="0" hangingPunct="1">
              <a:lnSpc>
                <a:spcPct val="120000"/>
              </a:lnSpc>
              <a:spcBef>
                <a:spcPts val="1800"/>
              </a:spcBef>
              <a:buClr>
                <a:srgbClr val="FFB133"/>
              </a:buClr>
              <a:buFont typeface="Arial" panose="020B0604020202020204" pitchFamily="34" charset="0"/>
              <a:buNone/>
              <a:tabLst>
                <a:tab pos="9490075" algn="l"/>
              </a:tabLst>
              <a:defRPr sz="1500" b="0" i="0" kern="1200">
                <a:solidFill>
                  <a:srgbClr val="444444"/>
                </a:solidFill>
                <a:latin typeface="+mj-lt"/>
                <a:ea typeface="DA_FuturaPT Book" panose="020B0502020204020303" pitchFamily="34" charset="0"/>
                <a:cs typeface="+mn-cs"/>
              </a:defRPr>
            </a:lvl5pPr>
            <a:lvl6pPr marL="3772654" indent="-342969" algn="l" defTabSz="1371874" rtl="0" eaLnBrk="1" latinLnBrk="0" hangingPunct="1">
              <a:lnSpc>
                <a:spcPct val="90000"/>
              </a:lnSpc>
              <a:spcBef>
                <a:spcPts val="750"/>
              </a:spcBef>
              <a:buFont typeface="Arial" panose="020B0604020202020204" pitchFamily="34" charset="0"/>
              <a:buChar char="•"/>
              <a:defRPr sz="2701" kern="1200">
                <a:solidFill>
                  <a:schemeClr val="tx1"/>
                </a:solidFill>
                <a:latin typeface="+mn-lt"/>
                <a:ea typeface="+mn-ea"/>
                <a:cs typeface="+mn-cs"/>
              </a:defRPr>
            </a:lvl6pPr>
            <a:lvl7pPr marL="4458592" indent="-342969" algn="l" defTabSz="1371874" rtl="0" eaLnBrk="1" latinLnBrk="0" hangingPunct="1">
              <a:lnSpc>
                <a:spcPct val="90000"/>
              </a:lnSpc>
              <a:spcBef>
                <a:spcPts val="750"/>
              </a:spcBef>
              <a:buFont typeface="Arial" panose="020B0604020202020204" pitchFamily="34" charset="0"/>
              <a:buChar char="•"/>
              <a:defRPr sz="2701" kern="1200">
                <a:solidFill>
                  <a:schemeClr val="tx1"/>
                </a:solidFill>
                <a:latin typeface="+mn-lt"/>
                <a:ea typeface="+mn-ea"/>
                <a:cs typeface="+mn-cs"/>
              </a:defRPr>
            </a:lvl7pPr>
            <a:lvl8pPr marL="5144529" indent="-342969" algn="l" defTabSz="1371874" rtl="0" eaLnBrk="1" latinLnBrk="0" hangingPunct="1">
              <a:lnSpc>
                <a:spcPct val="90000"/>
              </a:lnSpc>
              <a:spcBef>
                <a:spcPts val="750"/>
              </a:spcBef>
              <a:buFont typeface="Arial" panose="020B0604020202020204" pitchFamily="34" charset="0"/>
              <a:buChar char="•"/>
              <a:defRPr sz="2701" kern="1200">
                <a:solidFill>
                  <a:schemeClr val="tx1"/>
                </a:solidFill>
                <a:latin typeface="+mn-lt"/>
                <a:ea typeface="+mn-ea"/>
                <a:cs typeface="+mn-cs"/>
              </a:defRPr>
            </a:lvl8pPr>
            <a:lvl9pPr marL="5830466" indent="-342969" algn="l" defTabSz="1371874" rtl="0" eaLnBrk="1" latinLnBrk="0" hangingPunct="1">
              <a:lnSpc>
                <a:spcPct val="90000"/>
              </a:lnSpc>
              <a:spcBef>
                <a:spcPts val="750"/>
              </a:spcBef>
              <a:buFont typeface="Arial" panose="020B0604020202020204" pitchFamily="34" charset="0"/>
              <a:buChar char="•"/>
              <a:defRPr sz="2701" kern="1200">
                <a:solidFill>
                  <a:schemeClr val="tx1"/>
                </a:solidFill>
                <a:latin typeface="+mn-lt"/>
                <a:ea typeface="+mn-ea"/>
                <a:cs typeface="+mn-cs"/>
              </a:defRPr>
            </a:lvl9pPr>
          </a:lstStyle>
          <a:p>
            <a:pPr lvl="4"/>
            <a:r>
              <a:rPr lang="en" sz="1000" b="0" i="0" dirty="0">
                <a:solidFill>
                  <a:srgbClr val="646769"/>
                </a:solidFill>
                <a:effectLst/>
                <a:latin typeface="+mn-lt"/>
                <a:ea typeface="GT America Regular" pitchFamily="2" charset="0"/>
                <a:cs typeface="GT America Regular" pitchFamily="2" charset="0"/>
              </a:rPr>
              <a:t>Moody’s Analytics</a:t>
            </a:r>
            <a:endParaRPr lang="ru-UA" sz="1000" b="0" i="0" dirty="0">
              <a:solidFill>
                <a:srgbClr val="646769"/>
              </a:solidFill>
              <a:latin typeface="+mn-lt"/>
              <a:ea typeface="GT America Regular" pitchFamily="2" charset="0"/>
              <a:cs typeface="GT America Regular" pitchFamily="2" charset="0"/>
            </a:endParaRPr>
          </a:p>
        </p:txBody>
      </p:sp>
      <p:sp>
        <p:nvSpPr>
          <p:cNvPr id="3" name="Текст 13">
            <a:extLst>
              <a:ext uri="{FF2B5EF4-FFF2-40B4-BE49-F238E27FC236}">
                <a16:creationId xmlns:a16="http://schemas.microsoft.com/office/drawing/2014/main" id="{93CE9A60-EFFD-6367-B1BC-D5B72E4BBCBB}"/>
              </a:ext>
            </a:extLst>
          </p:cNvPr>
          <p:cNvSpPr txBox="1">
            <a:spLocks/>
          </p:cNvSpPr>
          <p:nvPr userDrawn="1"/>
        </p:nvSpPr>
        <p:spPr>
          <a:xfrm>
            <a:off x="11188453" y="6424402"/>
            <a:ext cx="512565" cy="203859"/>
          </a:xfrm>
          <a:prstGeom prst="rect">
            <a:avLst/>
          </a:prstGeom>
        </p:spPr>
        <p:txBody>
          <a:bodyPr lIns="0" tIns="0" rIns="0" bIns="0" anchor="ctr"/>
          <a:lstStyle>
            <a:lvl1pPr marL="0" indent="0" algn="l" defTabSz="1371874" rtl="0" eaLnBrk="1" latinLnBrk="0" hangingPunct="1">
              <a:lnSpc>
                <a:spcPct val="120000"/>
              </a:lnSpc>
              <a:spcBef>
                <a:spcPts val="1800"/>
              </a:spcBef>
              <a:buClr>
                <a:srgbClr val="FFB133"/>
              </a:buClr>
              <a:buFont typeface="Arial" panose="020B0604020202020204" pitchFamily="34" charset="0"/>
              <a:buNone/>
              <a:defRPr sz="3001" b="0" i="0" kern="1200">
                <a:solidFill>
                  <a:schemeClr val="tx1"/>
                </a:solidFill>
                <a:latin typeface="+mj-lt"/>
                <a:ea typeface="DA_FuturaPT Book" panose="020B0502020204020303" pitchFamily="34" charset="0"/>
                <a:cs typeface="+mn-cs"/>
              </a:defRPr>
            </a:lvl1pPr>
            <a:lvl2pPr marL="914583" indent="-457291" algn="l" defTabSz="1371874" rtl="0" eaLnBrk="1" latinLnBrk="0" hangingPunct="1">
              <a:lnSpc>
                <a:spcPct val="120000"/>
              </a:lnSpc>
              <a:spcBef>
                <a:spcPts val="1800"/>
              </a:spcBef>
              <a:buClr>
                <a:srgbClr val="FFB133"/>
              </a:buClr>
              <a:buFont typeface="Open Sans" panose="020B0606030504020204" pitchFamily="34" charset="0"/>
              <a:buChar char="−"/>
              <a:defRPr sz="2801" b="0" i="0" kern="1200">
                <a:solidFill>
                  <a:schemeClr val="tx1"/>
                </a:solidFill>
                <a:latin typeface="+mj-lt"/>
                <a:ea typeface="DA_FuturaPT Book" panose="020B0502020204020303" pitchFamily="34" charset="0"/>
                <a:cs typeface="+mn-cs"/>
              </a:defRPr>
            </a:lvl2pPr>
            <a:lvl3pPr marL="1371874" indent="-457291" algn="l" defTabSz="1371874" rtl="0" eaLnBrk="1" latinLnBrk="0" hangingPunct="1">
              <a:lnSpc>
                <a:spcPct val="120000"/>
              </a:lnSpc>
              <a:spcBef>
                <a:spcPts val="1800"/>
              </a:spcBef>
              <a:buClr>
                <a:srgbClr val="FFB133"/>
              </a:buClr>
              <a:buFont typeface="Arial" panose="020B0604020202020204" pitchFamily="34" charset="0"/>
              <a:buChar char="•"/>
              <a:defRPr sz="2400" b="0" i="0" kern="1200">
                <a:solidFill>
                  <a:schemeClr val="tx1"/>
                </a:solidFill>
                <a:latin typeface="+mj-lt"/>
                <a:ea typeface="DA_FuturaPT Book" panose="020B0502020204020303" pitchFamily="34" charset="0"/>
                <a:cs typeface="+mn-cs"/>
              </a:defRPr>
            </a:lvl3pPr>
            <a:lvl4pPr marL="1829166" indent="-457291" algn="l" defTabSz="1371874" rtl="0" eaLnBrk="1" latinLnBrk="0" hangingPunct="1">
              <a:lnSpc>
                <a:spcPct val="120000"/>
              </a:lnSpc>
              <a:spcBef>
                <a:spcPts val="1800"/>
              </a:spcBef>
              <a:buClr>
                <a:srgbClr val="FFB133"/>
              </a:buClr>
              <a:buFont typeface="Open Sans" panose="020B0606030504020204" pitchFamily="34" charset="0"/>
              <a:buChar char="−"/>
              <a:defRPr sz="2200" b="0" i="0" kern="1200">
                <a:solidFill>
                  <a:schemeClr val="tx1"/>
                </a:solidFill>
                <a:latin typeface="+mj-lt"/>
                <a:ea typeface="DA_FuturaPT Book" panose="020B0502020204020303" pitchFamily="34" charset="0"/>
                <a:cs typeface="+mn-cs"/>
              </a:defRPr>
            </a:lvl4pPr>
            <a:lvl5pPr marL="15875" indent="0" algn="l" defTabSz="1371874" rtl="0" eaLnBrk="1" latinLnBrk="0" hangingPunct="1">
              <a:lnSpc>
                <a:spcPct val="120000"/>
              </a:lnSpc>
              <a:spcBef>
                <a:spcPts val="1800"/>
              </a:spcBef>
              <a:buClr>
                <a:srgbClr val="FFB133"/>
              </a:buClr>
              <a:buFont typeface="Arial" panose="020B0604020202020204" pitchFamily="34" charset="0"/>
              <a:buNone/>
              <a:tabLst>
                <a:tab pos="9490075" algn="l"/>
              </a:tabLst>
              <a:defRPr sz="1500" b="0" i="0" kern="1200">
                <a:solidFill>
                  <a:srgbClr val="444444"/>
                </a:solidFill>
                <a:latin typeface="+mj-lt"/>
                <a:ea typeface="DA_FuturaPT Book" panose="020B0502020204020303" pitchFamily="34" charset="0"/>
                <a:cs typeface="+mn-cs"/>
              </a:defRPr>
            </a:lvl5pPr>
            <a:lvl6pPr marL="3772654" indent="-342969" algn="l" defTabSz="1371874" rtl="0" eaLnBrk="1" latinLnBrk="0" hangingPunct="1">
              <a:lnSpc>
                <a:spcPct val="90000"/>
              </a:lnSpc>
              <a:spcBef>
                <a:spcPts val="750"/>
              </a:spcBef>
              <a:buFont typeface="Arial" panose="020B0604020202020204" pitchFamily="34" charset="0"/>
              <a:buChar char="•"/>
              <a:defRPr sz="2701" kern="1200">
                <a:solidFill>
                  <a:schemeClr val="tx1"/>
                </a:solidFill>
                <a:latin typeface="+mn-lt"/>
                <a:ea typeface="+mn-ea"/>
                <a:cs typeface="+mn-cs"/>
              </a:defRPr>
            </a:lvl6pPr>
            <a:lvl7pPr marL="4458592" indent="-342969" algn="l" defTabSz="1371874" rtl="0" eaLnBrk="1" latinLnBrk="0" hangingPunct="1">
              <a:lnSpc>
                <a:spcPct val="90000"/>
              </a:lnSpc>
              <a:spcBef>
                <a:spcPts val="750"/>
              </a:spcBef>
              <a:buFont typeface="Arial" panose="020B0604020202020204" pitchFamily="34" charset="0"/>
              <a:buChar char="•"/>
              <a:defRPr sz="2701" kern="1200">
                <a:solidFill>
                  <a:schemeClr val="tx1"/>
                </a:solidFill>
                <a:latin typeface="+mn-lt"/>
                <a:ea typeface="+mn-ea"/>
                <a:cs typeface="+mn-cs"/>
              </a:defRPr>
            </a:lvl7pPr>
            <a:lvl8pPr marL="5144529" indent="-342969" algn="l" defTabSz="1371874" rtl="0" eaLnBrk="1" latinLnBrk="0" hangingPunct="1">
              <a:lnSpc>
                <a:spcPct val="90000"/>
              </a:lnSpc>
              <a:spcBef>
                <a:spcPts val="750"/>
              </a:spcBef>
              <a:buFont typeface="Arial" panose="020B0604020202020204" pitchFamily="34" charset="0"/>
              <a:buChar char="•"/>
              <a:defRPr sz="2701" kern="1200">
                <a:solidFill>
                  <a:schemeClr val="tx1"/>
                </a:solidFill>
                <a:latin typeface="+mn-lt"/>
                <a:ea typeface="+mn-ea"/>
                <a:cs typeface="+mn-cs"/>
              </a:defRPr>
            </a:lvl8pPr>
            <a:lvl9pPr marL="5830466" indent="-342969" algn="l" defTabSz="1371874" rtl="0" eaLnBrk="1" latinLnBrk="0" hangingPunct="1">
              <a:lnSpc>
                <a:spcPct val="90000"/>
              </a:lnSpc>
              <a:spcBef>
                <a:spcPts val="750"/>
              </a:spcBef>
              <a:buFont typeface="Arial" panose="020B0604020202020204" pitchFamily="34" charset="0"/>
              <a:buChar char="•"/>
              <a:defRPr sz="2701" kern="1200">
                <a:solidFill>
                  <a:schemeClr val="tx1"/>
                </a:solidFill>
                <a:latin typeface="+mn-lt"/>
                <a:ea typeface="+mn-ea"/>
                <a:cs typeface="+mn-cs"/>
              </a:defRPr>
            </a:lvl9pPr>
          </a:lstStyle>
          <a:p>
            <a:pPr lvl="4" algn="r"/>
            <a:fld id="{B5690980-D924-412B-AF43-A6C31970E1EB}" type="slidenum">
              <a:rPr lang="en" sz="1000" b="0" i="0" smtClean="0">
                <a:solidFill>
                  <a:schemeClr val="bg2"/>
                </a:solidFill>
                <a:effectLst/>
                <a:latin typeface="+mn-lt"/>
                <a:ea typeface="GT America Regular" pitchFamily="2" charset="0"/>
                <a:cs typeface="GT America Regular" pitchFamily="2" charset="0"/>
              </a:rPr>
              <a:t>‹#›</a:t>
            </a:fld>
            <a:endParaRPr lang="ru-UA" sz="1000" b="0" i="0" dirty="0">
              <a:solidFill>
                <a:schemeClr val="bg2"/>
              </a:solidFill>
              <a:latin typeface="+mn-lt"/>
              <a:ea typeface="GT America Regular" pitchFamily="2" charset="0"/>
              <a:cs typeface="GT America Regular" pitchFamily="2" charset="0"/>
            </a:endParaRPr>
          </a:p>
        </p:txBody>
      </p:sp>
    </p:spTree>
    <p:extLst>
      <p:ext uri="{BB962C8B-B14F-4D97-AF65-F5344CB8AC3E}">
        <p14:creationId xmlns:p14="http://schemas.microsoft.com/office/powerpoint/2010/main" val="210085489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userDrawn="1">
  <p:cSld name="3_category_bullets">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622BD012-5F8E-7CE9-1FE0-2510EA44186E}"/>
              </a:ext>
            </a:extLst>
          </p:cNvPr>
          <p:cNvSpPr>
            <a:spLocks noGrp="1"/>
          </p:cNvSpPr>
          <p:nvPr>
            <p:ph type="title"/>
          </p:nvPr>
        </p:nvSpPr>
        <p:spPr>
          <a:xfrm>
            <a:off x="546100" y="548640"/>
            <a:ext cx="11091862" cy="438785"/>
          </a:xfrm>
          <a:prstGeom prst="rect">
            <a:avLst/>
          </a:prstGeom>
        </p:spPr>
        <p:txBody>
          <a:bodyPr lIns="0" tIns="0" rIns="0" bIns="0"/>
          <a:lstStyle/>
          <a:p>
            <a:r>
              <a:rPr lang="en-US" dirty="0"/>
              <a:t>Click to edit Master title</a:t>
            </a:r>
          </a:p>
        </p:txBody>
      </p:sp>
      <p:sp>
        <p:nvSpPr>
          <p:cNvPr id="8" name="Text Placeholder 10">
            <a:extLst>
              <a:ext uri="{FF2B5EF4-FFF2-40B4-BE49-F238E27FC236}">
                <a16:creationId xmlns:a16="http://schemas.microsoft.com/office/drawing/2014/main" id="{B3D9D4BB-F9D1-B307-1BB0-C27DD37758D3}"/>
              </a:ext>
            </a:extLst>
          </p:cNvPr>
          <p:cNvSpPr>
            <a:spLocks noGrp="1"/>
          </p:cNvSpPr>
          <p:nvPr>
            <p:ph type="body" sz="quarter" idx="21"/>
          </p:nvPr>
        </p:nvSpPr>
        <p:spPr>
          <a:xfrm>
            <a:off x="548640" y="1127125"/>
            <a:ext cx="11091672" cy="295275"/>
          </a:xfrm>
          <a:prstGeom prst="rect">
            <a:avLst/>
          </a:prstGeom>
        </p:spPr>
        <p:txBody>
          <a:bodyPr lIns="0" tIns="0" rIns="0" bIns="0">
            <a:noAutofit/>
          </a:bodyPr>
          <a:lstStyle>
            <a:lvl1pPr marL="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1pPr>
            <a:lvl2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2pPr>
            <a:lvl3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3pPr>
            <a:lvl4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4pPr>
            <a:lvl5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5pPr>
            <a:lvl6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6pPr>
            <a:lvl7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7pPr>
            <a:lvl8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8pPr>
            <a:lvl9pPr marL="0" indent="0" algn="l" defTabSz="914400" rtl="0" eaLnBrk="1" latinLnBrk="0" hangingPunct="1">
              <a:lnSpc>
                <a:spcPct val="80000"/>
              </a:lnSpc>
              <a:spcBef>
                <a:spcPts val="0"/>
              </a:spcBef>
              <a:spcAft>
                <a:spcPts val="0"/>
              </a:spcAft>
              <a:buNone/>
              <a:defRPr lang="en-US" sz="2400" b="0" i="0" kern="1200" dirty="0">
                <a:solidFill>
                  <a:schemeClr val="accent1"/>
                </a:solidFill>
                <a:latin typeface="+mj-lt"/>
                <a:ea typeface="GT America Regular" charset="0"/>
                <a:cs typeface="GT America Regular" charset="0"/>
              </a:defRPr>
            </a:lvl9pPr>
          </a:lstStyle>
          <a:p>
            <a:pPr lvl="0"/>
            <a:r>
              <a:rPr lang="en-US" dirty="0"/>
              <a:t>Click to edit Master text</a:t>
            </a:r>
          </a:p>
        </p:txBody>
      </p:sp>
      <p:sp>
        <p:nvSpPr>
          <p:cNvPr id="12" name="Text Placeholder 33">
            <a:extLst>
              <a:ext uri="{FF2B5EF4-FFF2-40B4-BE49-F238E27FC236}">
                <a16:creationId xmlns:a16="http://schemas.microsoft.com/office/drawing/2014/main" id="{A9242272-F819-1386-F559-CCDAD44093BE}"/>
              </a:ext>
            </a:extLst>
          </p:cNvPr>
          <p:cNvSpPr>
            <a:spLocks noGrp="1"/>
          </p:cNvSpPr>
          <p:nvPr>
            <p:ph type="body" sz="quarter" idx="29"/>
          </p:nvPr>
        </p:nvSpPr>
        <p:spPr>
          <a:xfrm>
            <a:off x="539750" y="1849436"/>
            <a:ext cx="3530599" cy="296861"/>
          </a:xfrm>
          <a:prstGeom prst="rect">
            <a:avLst/>
          </a:prstGeom>
        </p:spPr>
        <p:txBody>
          <a:bodyPr lIns="0" tIns="0" rIns="0" bIns="0" anchor="b">
            <a:noAutofit/>
          </a:bodyPr>
          <a:lstStyle>
            <a:lvl1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1pPr>
            <a:lvl2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2pPr>
            <a:lvl3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3pPr>
            <a:lvl4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4pPr>
            <a:lvl5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5pPr>
            <a:lvl6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6pPr>
            <a:lvl7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7pPr>
            <a:lvl8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8pPr>
            <a:lvl9pPr marL="0" indent="0" algn="l" defTabSz="914400" rtl="0" eaLnBrk="1" latinLnBrk="0" hangingPunct="1">
              <a:lnSpc>
                <a:spcPct val="101000"/>
              </a:lnSpc>
              <a:spcBef>
                <a:spcPts val="0"/>
              </a:spcBef>
              <a:spcAft>
                <a:spcPts val="600"/>
              </a:spcAft>
              <a:buNone/>
              <a:defRPr lang="en-US" sz="2000" b="0" i="0" kern="1200" dirty="0">
                <a:solidFill>
                  <a:schemeClr val="tx2"/>
                </a:solidFill>
                <a:latin typeface="+mj-lt"/>
                <a:ea typeface="GT America Regular" charset="0"/>
                <a:cs typeface="GT America Regular" charset="0"/>
              </a:defRPr>
            </a:lvl9pPr>
          </a:lstStyle>
          <a:p>
            <a:pPr lvl="0"/>
            <a:r>
              <a:rPr lang="en-US" dirty="0"/>
              <a:t>Click to edit Master text</a:t>
            </a:r>
          </a:p>
        </p:txBody>
      </p:sp>
      <p:sp>
        <p:nvSpPr>
          <p:cNvPr id="13" name="Text Placeholder 35">
            <a:extLst>
              <a:ext uri="{FF2B5EF4-FFF2-40B4-BE49-F238E27FC236}">
                <a16:creationId xmlns:a16="http://schemas.microsoft.com/office/drawing/2014/main" id="{80811C1B-5DDC-C4B7-9FA3-E3F9BA64743A}"/>
              </a:ext>
            </a:extLst>
          </p:cNvPr>
          <p:cNvSpPr>
            <a:spLocks noGrp="1"/>
          </p:cNvSpPr>
          <p:nvPr>
            <p:ph type="body" sz="quarter" idx="30"/>
          </p:nvPr>
        </p:nvSpPr>
        <p:spPr>
          <a:xfrm>
            <a:off x="4344034" y="1849436"/>
            <a:ext cx="3520440" cy="296862"/>
          </a:xfrm>
          <a:prstGeom prst="rect">
            <a:avLst/>
          </a:prstGeom>
        </p:spPr>
        <p:txBody>
          <a:bodyPr lIns="0" tIns="0" rIns="0" bIns="0" anchor="b">
            <a:noAutofit/>
          </a:bodyPr>
          <a:lstStyle>
            <a:lvl1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1pPr>
            <a:lvl2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2pPr>
            <a:lvl3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3pPr>
            <a:lvl4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4pPr>
            <a:lvl5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5pPr>
            <a:lvl6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6pPr>
            <a:lvl7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7pPr>
            <a:lvl8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8pPr>
            <a:lvl9pPr marL="0" indent="0" algn="l" defTabSz="914400" rtl="0" eaLnBrk="1" latinLnBrk="0" hangingPunct="1">
              <a:lnSpc>
                <a:spcPct val="101000"/>
              </a:lnSpc>
              <a:spcBef>
                <a:spcPts val="0"/>
              </a:spcBef>
              <a:spcAft>
                <a:spcPts val="600"/>
              </a:spcAft>
              <a:buNone/>
              <a:defRPr lang="en-US" sz="2000" b="0" i="0" kern="1200" dirty="0">
                <a:solidFill>
                  <a:schemeClr val="tx2"/>
                </a:solidFill>
                <a:latin typeface="+mj-lt"/>
                <a:ea typeface="GT America Regular" charset="0"/>
                <a:cs typeface="GT America Regular" charset="0"/>
              </a:defRPr>
            </a:lvl9pPr>
          </a:lstStyle>
          <a:p>
            <a:pPr lvl="0"/>
            <a:r>
              <a:rPr lang="en-US" dirty="0"/>
              <a:t>Click to edit Master text</a:t>
            </a:r>
          </a:p>
        </p:txBody>
      </p:sp>
      <p:sp>
        <p:nvSpPr>
          <p:cNvPr id="14" name="Text Placeholder 26">
            <a:extLst>
              <a:ext uri="{FF2B5EF4-FFF2-40B4-BE49-F238E27FC236}">
                <a16:creationId xmlns:a16="http://schemas.microsoft.com/office/drawing/2014/main" id="{C24E5B71-61BF-5582-D38A-52148D6F6961}"/>
              </a:ext>
            </a:extLst>
          </p:cNvPr>
          <p:cNvSpPr>
            <a:spLocks noGrp="1"/>
          </p:cNvSpPr>
          <p:nvPr>
            <p:ph type="body" sz="quarter" idx="31"/>
          </p:nvPr>
        </p:nvSpPr>
        <p:spPr>
          <a:xfrm>
            <a:off x="8121653" y="1849436"/>
            <a:ext cx="3530596" cy="296862"/>
          </a:xfrm>
          <a:prstGeom prst="rect">
            <a:avLst/>
          </a:prstGeom>
        </p:spPr>
        <p:txBody>
          <a:bodyPr lIns="0" tIns="0" rIns="0" bIns="0" anchor="b">
            <a:noAutofit/>
          </a:bodyPr>
          <a:lstStyle>
            <a:lvl1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1pPr>
            <a:lvl2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2pPr>
            <a:lvl3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3pPr>
            <a:lvl4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4pPr>
            <a:lvl5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5pPr>
            <a:lvl6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6pPr>
            <a:lvl7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7pPr>
            <a:lvl8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8pPr>
            <a:lvl9pPr marL="0" indent="0" algn="l" defTabSz="914400" rtl="0" eaLnBrk="1" latinLnBrk="0" hangingPunct="1">
              <a:lnSpc>
                <a:spcPct val="101000"/>
              </a:lnSpc>
              <a:spcBef>
                <a:spcPts val="0"/>
              </a:spcBef>
              <a:spcAft>
                <a:spcPts val="600"/>
              </a:spcAft>
              <a:buNone/>
              <a:defRPr lang="en-US" sz="2000" b="0" i="0" kern="1200" dirty="0">
                <a:solidFill>
                  <a:schemeClr val="tx2"/>
                </a:solidFill>
                <a:latin typeface="+mj-lt"/>
                <a:ea typeface="GT America Regular" charset="0"/>
                <a:cs typeface="GT America Regular" charset="0"/>
              </a:defRPr>
            </a:lvl9pPr>
          </a:lstStyle>
          <a:p>
            <a:pPr lvl="0"/>
            <a:r>
              <a:rPr lang="en-US" dirty="0"/>
              <a:t>Click to edit Master text</a:t>
            </a:r>
          </a:p>
        </p:txBody>
      </p:sp>
      <p:sp>
        <p:nvSpPr>
          <p:cNvPr id="15" name="Content Placeholder 32">
            <a:extLst>
              <a:ext uri="{FF2B5EF4-FFF2-40B4-BE49-F238E27FC236}">
                <a16:creationId xmlns:a16="http://schemas.microsoft.com/office/drawing/2014/main" id="{DF820352-62F3-0046-8B0F-B3F1C6D5CB63}"/>
              </a:ext>
            </a:extLst>
          </p:cNvPr>
          <p:cNvSpPr>
            <a:spLocks noGrp="1"/>
          </p:cNvSpPr>
          <p:nvPr>
            <p:ph sz="quarter" idx="40"/>
          </p:nvPr>
        </p:nvSpPr>
        <p:spPr>
          <a:xfrm>
            <a:off x="548479" y="2447925"/>
            <a:ext cx="3518695" cy="3419476"/>
          </a:xfrm>
          <a:prstGeom prst="rect">
            <a:avLst/>
          </a:prstGeom>
        </p:spPr>
        <p:txBody>
          <a:bodyPr lIns="0" tIns="0" rIns="0" bIns="0"/>
          <a:lstStyle>
            <a:lvl1pPr marL="283464" indent="-283464">
              <a:lnSpc>
                <a:spcPct val="101000"/>
              </a:lnSpc>
              <a:spcBef>
                <a:spcPts val="0"/>
              </a:spcBef>
              <a:spcAft>
                <a:spcPts val="600"/>
              </a:spcAft>
              <a:buFontTx/>
              <a:buNone/>
              <a:defRPr lang="en-US" sz="1400" b="0" i="0" kern="1200" dirty="0" smtClean="0">
                <a:solidFill>
                  <a:schemeClr val="tx2"/>
                </a:solidFill>
                <a:latin typeface="+mn-lt"/>
                <a:ea typeface="GT America Regular" charset="0"/>
                <a:cs typeface="GT America Regular" charset="0"/>
              </a:defRPr>
            </a:lvl1pPr>
            <a:lvl2pPr marL="283464" indent="-283464">
              <a:lnSpc>
                <a:spcPct val="101000"/>
              </a:lnSpc>
              <a:spcBef>
                <a:spcPts val="0"/>
              </a:spcBef>
              <a:spcAft>
                <a:spcPts val="600"/>
              </a:spcAft>
              <a:buClr>
                <a:schemeClr val="tx1"/>
              </a:buClr>
              <a:buFont typeface="GT America Regular" pitchFamily="2" charset="0"/>
              <a:buChar char="→"/>
              <a:defRPr sz="1400" b="0">
                <a:latin typeface="+mn-lt"/>
              </a:defRPr>
            </a:lvl2pPr>
            <a:lvl3pPr marL="457200" indent="-173736">
              <a:lnSpc>
                <a:spcPct val="101000"/>
              </a:lnSpc>
              <a:spcBef>
                <a:spcPts val="0"/>
              </a:spcBef>
              <a:spcAft>
                <a:spcPts val="600"/>
              </a:spcAft>
              <a:buClr>
                <a:schemeClr val="accent1"/>
              </a:buClr>
              <a:buFont typeface="GT America Regular" pitchFamily="2" charset="0"/>
              <a:buChar char="•"/>
              <a:defRPr sz="1400">
                <a:latin typeface="+mn-lt"/>
              </a:defRPr>
            </a:lvl3pPr>
            <a:lvl4pPr marL="630936" indent="-173736">
              <a:lnSpc>
                <a:spcPct val="101000"/>
              </a:lnSpc>
              <a:spcBef>
                <a:spcPts val="0"/>
              </a:spcBef>
              <a:spcAft>
                <a:spcPts val="600"/>
              </a:spcAft>
              <a:buClr>
                <a:schemeClr val="tx1"/>
              </a:buClr>
              <a:buFont typeface="GT America Regular" pitchFamily="2" charset="0"/>
              <a:buChar char="–"/>
              <a:defRPr sz="1300">
                <a:latin typeface="+mn-lt"/>
              </a:defRPr>
            </a:lvl4pPr>
            <a:lvl5pPr marL="804672" indent="-173736">
              <a:lnSpc>
                <a:spcPct val="101000"/>
              </a:lnSpc>
              <a:spcBef>
                <a:spcPts val="0"/>
              </a:spcBef>
              <a:spcAft>
                <a:spcPts val="600"/>
              </a:spcAft>
              <a:buClr>
                <a:schemeClr val="accent1"/>
              </a:buClr>
              <a:buFont typeface="GT America Regular" pitchFamily="2" charset="0"/>
              <a:buChar char="–"/>
              <a:defRPr sz="1200">
                <a:latin typeface="+mn-lt"/>
              </a:defRPr>
            </a:lvl5p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32">
            <a:extLst>
              <a:ext uri="{FF2B5EF4-FFF2-40B4-BE49-F238E27FC236}">
                <a16:creationId xmlns:a16="http://schemas.microsoft.com/office/drawing/2014/main" id="{597A864F-98B3-579E-BCB1-8CC0996CC946}"/>
              </a:ext>
            </a:extLst>
          </p:cNvPr>
          <p:cNvSpPr>
            <a:spLocks noGrp="1"/>
          </p:cNvSpPr>
          <p:nvPr>
            <p:ph sz="quarter" idx="41"/>
          </p:nvPr>
        </p:nvSpPr>
        <p:spPr>
          <a:xfrm>
            <a:off x="4348954" y="2447925"/>
            <a:ext cx="3518695" cy="3409950"/>
          </a:xfrm>
          <a:prstGeom prst="rect">
            <a:avLst/>
          </a:prstGeom>
        </p:spPr>
        <p:txBody>
          <a:bodyPr lIns="0" tIns="0" rIns="0" bIns="0"/>
          <a:lstStyle>
            <a:lvl1pPr marL="283464" indent="-283464">
              <a:lnSpc>
                <a:spcPct val="101000"/>
              </a:lnSpc>
              <a:spcBef>
                <a:spcPts val="0"/>
              </a:spcBef>
              <a:spcAft>
                <a:spcPts val="600"/>
              </a:spcAft>
              <a:buFontTx/>
              <a:buNone/>
              <a:defRPr lang="en-US" sz="1400" b="0" i="0" kern="1200" dirty="0" smtClean="0">
                <a:solidFill>
                  <a:schemeClr val="tx2"/>
                </a:solidFill>
                <a:latin typeface="+mn-lt"/>
                <a:ea typeface="GT America Regular" charset="0"/>
                <a:cs typeface="GT America Regular" charset="0"/>
              </a:defRPr>
            </a:lvl1pPr>
            <a:lvl2pPr marL="283464" indent="-283464">
              <a:lnSpc>
                <a:spcPct val="101000"/>
              </a:lnSpc>
              <a:spcBef>
                <a:spcPts val="0"/>
              </a:spcBef>
              <a:spcAft>
                <a:spcPts val="600"/>
              </a:spcAft>
              <a:buClr>
                <a:schemeClr val="tx1"/>
              </a:buClr>
              <a:buFont typeface="GT America Regular" pitchFamily="2" charset="0"/>
              <a:buChar char="→"/>
              <a:defRPr sz="1400" b="0">
                <a:latin typeface="+mn-lt"/>
              </a:defRPr>
            </a:lvl2pPr>
            <a:lvl3pPr marL="457200" indent="-173736">
              <a:lnSpc>
                <a:spcPct val="101000"/>
              </a:lnSpc>
              <a:spcBef>
                <a:spcPts val="0"/>
              </a:spcBef>
              <a:spcAft>
                <a:spcPts val="600"/>
              </a:spcAft>
              <a:buClr>
                <a:schemeClr val="accent1"/>
              </a:buClr>
              <a:buFont typeface="GT America Regular" pitchFamily="2" charset="0"/>
              <a:buChar char="•"/>
              <a:defRPr sz="1400">
                <a:latin typeface="+mn-lt"/>
              </a:defRPr>
            </a:lvl3pPr>
            <a:lvl4pPr marL="630936" indent="-173736">
              <a:lnSpc>
                <a:spcPct val="101000"/>
              </a:lnSpc>
              <a:spcBef>
                <a:spcPts val="0"/>
              </a:spcBef>
              <a:spcAft>
                <a:spcPts val="600"/>
              </a:spcAft>
              <a:buClr>
                <a:schemeClr val="tx1"/>
              </a:buClr>
              <a:buFont typeface="GT America Regular" pitchFamily="2" charset="0"/>
              <a:buChar char="–"/>
              <a:defRPr sz="1300">
                <a:latin typeface="+mn-lt"/>
              </a:defRPr>
            </a:lvl4pPr>
            <a:lvl5pPr marL="804672" indent="-173736">
              <a:lnSpc>
                <a:spcPct val="101000"/>
              </a:lnSpc>
              <a:spcBef>
                <a:spcPts val="0"/>
              </a:spcBef>
              <a:spcAft>
                <a:spcPts val="600"/>
              </a:spcAft>
              <a:buClr>
                <a:schemeClr val="accent1"/>
              </a:buClr>
              <a:buFont typeface="GT America Regular" pitchFamily="2" charset="0"/>
              <a:buChar char="–"/>
              <a:defRPr sz="1200">
                <a:latin typeface="+mn-lt"/>
              </a:defRPr>
            </a:lvl5p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32">
            <a:extLst>
              <a:ext uri="{FF2B5EF4-FFF2-40B4-BE49-F238E27FC236}">
                <a16:creationId xmlns:a16="http://schemas.microsoft.com/office/drawing/2014/main" id="{B08AD473-901D-E122-2F52-DFF98D04A016}"/>
              </a:ext>
            </a:extLst>
          </p:cNvPr>
          <p:cNvSpPr>
            <a:spLocks noGrp="1"/>
          </p:cNvSpPr>
          <p:nvPr>
            <p:ph sz="quarter" idx="42"/>
          </p:nvPr>
        </p:nvSpPr>
        <p:spPr>
          <a:xfrm>
            <a:off x="8139904" y="2447924"/>
            <a:ext cx="3518695" cy="3400425"/>
          </a:xfrm>
          <a:prstGeom prst="rect">
            <a:avLst/>
          </a:prstGeom>
        </p:spPr>
        <p:txBody>
          <a:bodyPr lIns="0" tIns="0" rIns="0" bIns="0"/>
          <a:lstStyle>
            <a:lvl1pPr marL="283464" indent="-283464">
              <a:lnSpc>
                <a:spcPct val="101000"/>
              </a:lnSpc>
              <a:spcBef>
                <a:spcPts val="0"/>
              </a:spcBef>
              <a:spcAft>
                <a:spcPts val="600"/>
              </a:spcAft>
              <a:buFontTx/>
              <a:buNone/>
              <a:defRPr lang="en-US" sz="1400" b="0" i="0" kern="1200" dirty="0" smtClean="0">
                <a:solidFill>
                  <a:schemeClr val="tx2"/>
                </a:solidFill>
                <a:latin typeface="+mn-lt"/>
                <a:ea typeface="GT America Regular" charset="0"/>
                <a:cs typeface="GT America Regular" charset="0"/>
              </a:defRPr>
            </a:lvl1pPr>
            <a:lvl2pPr marL="283464" indent="-283464">
              <a:lnSpc>
                <a:spcPct val="101000"/>
              </a:lnSpc>
              <a:spcBef>
                <a:spcPts val="0"/>
              </a:spcBef>
              <a:spcAft>
                <a:spcPts val="600"/>
              </a:spcAft>
              <a:buClr>
                <a:schemeClr val="tx1"/>
              </a:buClr>
              <a:buFont typeface="GT America Regular" pitchFamily="2" charset="0"/>
              <a:buChar char="→"/>
              <a:defRPr sz="1400" b="0">
                <a:latin typeface="+mn-lt"/>
              </a:defRPr>
            </a:lvl2pPr>
            <a:lvl3pPr marL="457200" indent="-173736">
              <a:lnSpc>
                <a:spcPct val="101000"/>
              </a:lnSpc>
              <a:spcBef>
                <a:spcPts val="0"/>
              </a:spcBef>
              <a:spcAft>
                <a:spcPts val="600"/>
              </a:spcAft>
              <a:buClr>
                <a:schemeClr val="accent1"/>
              </a:buClr>
              <a:buFont typeface="GT America Regular" pitchFamily="2" charset="0"/>
              <a:buChar char="•"/>
              <a:defRPr sz="1400">
                <a:latin typeface="+mn-lt"/>
              </a:defRPr>
            </a:lvl3pPr>
            <a:lvl4pPr marL="630936" indent="-173736">
              <a:lnSpc>
                <a:spcPct val="101000"/>
              </a:lnSpc>
              <a:spcBef>
                <a:spcPts val="0"/>
              </a:spcBef>
              <a:spcAft>
                <a:spcPts val="600"/>
              </a:spcAft>
              <a:buClr>
                <a:schemeClr val="tx1"/>
              </a:buClr>
              <a:buFont typeface="GT America Regular" pitchFamily="2" charset="0"/>
              <a:buChar char="–"/>
              <a:defRPr sz="1300">
                <a:latin typeface="+mn-lt"/>
              </a:defRPr>
            </a:lvl4pPr>
            <a:lvl5pPr marL="804672" indent="-173736">
              <a:lnSpc>
                <a:spcPct val="101000"/>
              </a:lnSpc>
              <a:spcBef>
                <a:spcPts val="0"/>
              </a:spcBef>
              <a:spcAft>
                <a:spcPts val="600"/>
              </a:spcAft>
              <a:buClr>
                <a:schemeClr val="accent1"/>
              </a:buClr>
              <a:buFont typeface="GT America Regular" pitchFamily="2" charset="0"/>
              <a:buChar char="–"/>
              <a:defRPr sz="1200">
                <a:latin typeface="+mn-lt"/>
              </a:defRPr>
            </a:lvl5p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3478290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1_Title Layout">
    <p:bg>
      <p:bgPr>
        <a:solidFill>
          <a:srgbClr val="0A1264"/>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7B2B4D3A-80F8-2AB3-D13D-B791F10FFA4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hidden">
          <a:xfrm>
            <a:off x="6957" y="0"/>
            <a:ext cx="12188952" cy="6858000"/>
          </a:xfrm>
          <a:prstGeom prst="rect">
            <a:avLst/>
          </a:prstGeom>
        </p:spPr>
      </p:pic>
      <p:sp>
        <p:nvSpPr>
          <p:cNvPr id="4" name="Title 1">
            <a:extLst>
              <a:ext uri="{FF2B5EF4-FFF2-40B4-BE49-F238E27FC236}">
                <a16:creationId xmlns:a16="http://schemas.microsoft.com/office/drawing/2014/main" id="{B65639E5-143A-31EA-A669-483C94FCEF9C}"/>
              </a:ext>
            </a:extLst>
          </p:cNvPr>
          <p:cNvSpPr>
            <a:spLocks noGrp="1"/>
          </p:cNvSpPr>
          <p:nvPr>
            <p:ph type="title"/>
          </p:nvPr>
        </p:nvSpPr>
        <p:spPr>
          <a:xfrm>
            <a:off x="512592" y="3552825"/>
            <a:ext cx="5441950" cy="2179638"/>
          </a:xfrm>
          <a:prstGeom prst="rect">
            <a:avLst/>
          </a:prstGeom>
        </p:spPr>
        <p:txBody>
          <a:bodyPr lIns="0" tIns="0" rIns="0" bIns="0" anchor="b"/>
          <a:lstStyle>
            <a:lvl1pPr>
              <a:defRPr baseline="0">
                <a:solidFill>
                  <a:schemeClr val="bg1"/>
                </a:solidFill>
                <a:latin typeface="Financier Display Semibold" panose="02020703070506060203" pitchFamily="18" charset="0"/>
              </a:defRPr>
            </a:lvl1pPr>
          </a:lstStyle>
          <a:p>
            <a:r>
              <a:rPr lang="en-US"/>
              <a:t>Click to edit Master title style</a:t>
            </a:r>
            <a:endParaRPr lang="en-US" dirty="0"/>
          </a:p>
        </p:txBody>
      </p:sp>
      <p:sp>
        <p:nvSpPr>
          <p:cNvPr id="5" name="Text Placeholder 11">
            <a:extLst>
              <a:ext uri="{FF2B5EF4-FFF2-40B4-BE49-F238E27FC236}">
                <a16:creationId xmlns:a16="http://schemas.microsoft.com/office/drawing/2014/main" id="{A559D87C-9A18-648C-07A9-22ABAE9727B3}"/>
              </a:ext>
            </a:extLst>
          </p:cNvPr>
          <p:cNvSpPr>
            <a:spLocks noGrp="1"/>
          </p:cNvSpPr>
          <p:nvPr>
            <p:ph type="body" sz="quarter" idx="11" hasCustomPrompt="1"/>
          </p:nvPr>
        </p:nvSpPr>
        <p:spPr>
          <a:xfrm>
            <a:off x="3367089" y="6311900"/>
            <a:ext cx="5445126" cy="269875"/>
          </a:xfrm>
          <a:prstGeom prst="rect">
            <a:avLst/>
          </a:prstGeom>
        </p:spPr>
        <p:txBody>
          <a:bodyPr lIns="0" tIns="0" rIns="0" bIns="0" anchor="b">
            <a:noAutofit/>
          </a:bodyPr>
          <a:lstStyle>
            <a:lvl1pPr marL="0" indent="0" algn="l" defTabSz="914400" rtl="0" eaLnBrk="1" latinLnBrk="0" hangingPunct="1">
              <a:buFontTx/>
              <a:buNone/>
              <a:defRPr lang="en-US" sz="2000" b="0" i="0" kern="1200" dirty="0" smtClean="0">
                <a:solidFill>
                  <a:schemeClr val="bg1"/>
                </a:solidFill>
                <a:latin typeface="+mn-lt"/>
                <a:ea typeface="GT America Regular" pitchFamily="2" charset="77"/>
                <a:cs typeface="GT America Regular" pitchFamily="2" charset="77"/>
              </a:defRPr>
            </a:lvl1pPr>
            <a:lvl2pPr>
              <a:defRPr sz="1000"/>
            </a:lvl2pPr>
            <a:lvl3pPr marL="0" indent="0">
              <a:buNone/>
              <a:defRPr sz="1000"/>
            </a:lvl3pPr>
            <a:lvl4pPr marL="0" indent="0">
              <a:defRPr sz="1000"/>
            </a:lvl4pPr>
            <a:lvl5pPr marL="0" indent="0">
              <a:buNone/>
              <a:defRPr sz="1000"/>
            </a:lvl5pPr>
            <a:lvl6pPr marL="0" indent="0">
              <a:defRPr sz="1000"/>
            </a:lvl6pPr>
            <a:lvl7pPr marL="0" indent="0">
              <a:buNone/>
              <a:defRPr sz="1000"/>
            </a:lvl7pPr>
            <a:lvl8pPr marL="0" indent="0">
              <a:defRPr sz="1000"/>
            </a:lvl8pPr>
            <a:lvl9pPr marL="0" indent="0">
              <a:buNone/>
              <a:defRPr sz="1000"/>
            </a:lvl9pPr>
          </a:lstStyle>
          <a:p>
            <a:pPr lvl="0"/>
            <a:r>
              <a:rPr lang="en-US" dirty="0"/>
              <a:t>Title, Moody’s Analytics</a:t>
            </a:r>
          </a:p>
        </p:txBody>
      </p:sp>
      <p:sp>
        <p:nvSpPr>
          <p:cNvPr id="7" name="Text Placeholder 12">
            <a:extLst>
              <a:ext uri="{FF2B5EF4-FFF2-40B4-BE49-F238E27FC236}">
                <a16:creationId xmlns:a16="http://schemas.microsoft.com/office/drawing/2014/main" id="{29F994E5-89AD-58F4-EDAF-9FDB5E0BE4B3}"/>
              </a:ext>
            </a:extLst>
          </p:cNvPr>
          <p:cNvSpPr>
            <a:spLocks noGrp="1"/>
          </p:cNvSpPr>
          <p:nvPr>
            <p:ph type="body" sz="quarter" idx="99" hasCustomPrompt="1"/>
          </p:nvPr>
        </p:nvSpPr>
        <p:spPr>
          <a:xfrm>
            <a:off x="521644" y="6311900"/>
            <a:ext cx="2619375" cy="269875"/>
          </a:xfrm>
          <a:prstGeom prst="rect">
            <a:avLst/>
          </a:prstGeom>
        </p:spPr>
        <p:txBody>
          <a:bodyPr lIns="0" tIns="0" rIns="0" bIns="0" anchor="b">
            <a:noAutofit/>
          </a:bodyPr>
          <a:lstStyle>
            <a:lvl1pPr marL="0" indent="0">
              <a:buFontTx/>
              <a:buNone/>
              <a:defRPr sz="2000" b="0">
                <a:solidFill>
                  <a:schemeClr val="bg1"/>
                </a:solidFill>
                <a:latin typeface="+mn-lt"/>
              </a:defRPr>
            </a:lvl1pPr>
            <a:lvl2pPr>
              <a:defRPr sz="1000"/>
            </a:lvl2pPr>
            <a:lvl3pPr marL="0" indent="0">
              <a:buClrTx/>
              <a:buFont typeface="GT America" charset="0"/>
              <a:buNone/>
              <a:defRPr sz="1000"/>
            </a:lvl3pPr>
            <a:lvl4pPr marL="284163" indent="-284163">
              <a:buClrTx/>
              <a:buFont typeface="GT America" charset="0"/>
              <a:buChar char="→"/>
              <a:defRPr sz="1000"/>
            </a:lvl4pPr>
            <a:lvl5pPr marL="284163" indent="-284163">
              <a:buClrTx/>
              <a:buFont typeface="GT America" charset="0"/>
              <a:buChar char="→"/>
              <a:defRPr sz="1000"/>
            </a:lvl5pPr>
            <a:lvl6pPr marL="284163" indent="-284163">
              <a:buClrTx/>
              <a:buFont typeface="GT America" charset="0"/>
              <a:buChar char="→"/>
              <a:defRPr sz="1000"/>
            </a:lvl6pPr>
            <a:lvl7pPr marL="284163" indent="-284163">
              <a:buClrTx/>
              <a:buFont typeface="GT America" charset="0"/>
              <a:buChar char="→"/>
              <a:defRPr sz="1000"/>
            </a:lvl7pPr>
            <a:lvl8pPr marL="284163" indent="-284163">
              <a:buClrTx/>
              <a:buFont typeface="GT America" charset="0"/>
              <a:buChar char="→"/>
              <a:defRPr sz="1000"/>
            </a:lvl8pPr>
            <a:lvl9pPr marL="284163" indent="-284163">
              <a:buClrTx/>
              <a:buFont typeface="GT America" charset="0"/>
              <a:buChar char="→"/>
              <a:defRPr sz="1000"/>
            </a:lvl9pPr>
          </a:lstStyle>
          <a:p>
            <a:pPr lvl="0"/>
            <a:r>
              <a:rPr lang="en-US" dirty="0"/>
              <a:t>Single presenter</a:t>
            </a:r>
          </a:p>
        </p:txBody>
      </p:sp>
      <p:sp>
        <p:nvSpPr>
          <p:cNvPr id="8" name="Text Placeholder 15">
            <a:extLst>
              <a:ext uri="{FF2B5EF4-FFF2-40B4-BE49-F238E27FC236}">
                <a16:creationId xmlns:a16="http://schemas.microsoft.com/office/drawing/2014/main" id="{45C455C1-1A06-87B2-D130-EFAB61BAA3D8}"/>
              </a:ext>
            </a:extLst>
          </p:cNvPr>
          <p:cNvSpPr>
            <a:spLocks noGrp="1"/>
          </p:cNvSpPr>
          <p:nvPr>
            <p:ph type="body" sz="quarter" idx="100" hasCustomPrompt="1"/>
          </p:nvPr>
        </p:nvSpPr>
        <p:spPr>
          <a:xfrm>
            <a:off x="518951" y="2617644"/>
            <a:ext cx="2957494" cy="281478"/>
          </a:xfrm>
          <a:prstGeom prst="rect">
            <a:avLst/>
          </a:prstGeom>
        </p:spPr>
        <p:txBody>
          <a:bodyPr lIns="0" tIns="0" rIns="0" bIns="0">
            <a:noAutofit/>
          </a:bodyPr>
          <a:lstStyle>
            <a:lvl1pPr marL="0" indent="0">
              <a:buFontTx/>
              <a:buNone/>
              <a:defRPr sz="1600">
                <a:solidFill>
                  <a:schemeClr val="bg1"/>
                </a:solidFill>
                <a:latin typeface="GT America Regular" pitchFamily="2" charset="0"/>
                <a:ea typeface="GT America Regular" pitchFamily="2" charset="0"/>
                <a:cs typeface="GT America Regular" pitchFamily="2" charset="0"/>
              </a:defRPr>
            </a:lvl1pPr>
            <a:lvl2pPr marL="285750" indent="-285750">
              <a:buClrTx/>
              <a:buFont typeface="GT America" charset="0"/>
              <a:buChar char="→"/>
              <a:defRPr sz="1000"/>
            </a:lvl2pPr>
            <a:lvl3pPr marL="0" indent="0">
              <a:buClrTx/>
              <a:buFont typeface="GT America" charset="0"/>
              <a:buNone/>
              <a:defRPr sz="1000"/>
            </a:lvl3pPr>
            <a:lvl4pPr marL="284163" indent="-284163">
              <a:buClrTx/>
              <a:buFont typeface="GT America" charset="0"/>
              <a:buChar char="→"/>
              <a:defRPr sz="1000"/>
            </a:lvl4pPr>
            <a:lvl5pPr marL="284163" indent="-284163">
              <a:buClrTx/>
              <a:buFont typeface="GT America" charset="0"/>
              <a:buChar char="→"/>
              <a:defRPr sz="1000"/>
            </a:lvl5pPr>
            <a:lvl6pPr marL="284163" indent="-284163">
              <a:buClrTx/>
              <a:buFont typeface="GT America" charset="0"/>
              <a:buChar char="→"/>
              <a:defRPr sz="1000"/>
            </a:lvl6pPr>
            <a:lvl7pPr marL="284163" indent="-284163">
              <a:buClrTx/>
              <a:buFont typeface="GT America" charset="0"/>
              <a:buChar char="→"/>
              <a:defRPr sz="1000"/>
            </a:lvl7pPr>
            <a:lvl8pPr marL="284163" indent="-284163">
              <a:buClrTx/>
              <a:buFont typeface="GT America" charset="0"/>
              <a:buChar char="→"/>
              <a:defRPr sz="1000"/>
            </a:lvl8pPr>
            <a:lvl9pPr marL="284163" indent="-284163">
              <a:buClrTx/>
              <a:buFont typeface="GT America" charset="0"/>
              <a:buChar char="→"/>
              <a:defRPr sz="1000"/>
            </a:lvl9pPr>
          </a:lstStyle>
          <a:p>
            <a:pPr lvl="0"/>
            <a:r>
              <a:rPr lang="en-US" dirty="0"/>
              <a:t>Multiple presenter 1</a:t>
            </a:r>
          </a:p>
        </p:txBody>
      </p:sp>
      <p:sp>
        <p:nvSpPr>
          <p:cNvPr id="9" name="Text Placeholder 17">
            <a:extLst>
              <a:ext uri="{FF2B5EF4-FFF2-40B4-BE49-F238E27FC236}">
                <a16:creationId xmlns:a16="http://schemas.microsoft.com/office/drawing/2014/main" id="{4851E424-8C0F-F6FE-15A8-D90E0FF96485}"/>
              </a:ext>
            </a:extLst>
          </p:cNvPr>
          <p:cNvSpPr>
            <a:spLocks noGrp="1"/>
          </p:cNvSpPr>
          <p:nvPr>
            <p:ph type="body" sz="quarter" idx="101" hasCustomPrompt="1"/>
          </p:nvPr>
        </p:nvSpPr>
        <p:spPr>
          <a:xfrm>
            <a:off x="3882639" y="2621721"/>
            <a:ext cx="2953512" cy="286028"/>
          </a:xfrm>
          <a:prstGeom prst="rect">
            <a:avLst/>
          </a:prstGeom>
        </p:spPr>
        <p:txBody>
          <a:bodyPr lIns="0" tIns="0" rIns="0" bIns="0">
            <a:noAutofit/>
          </a:bodyPr>
          <a:lstStyle>
            <a:lvl1pPr marL="0" indent="0">
              <a:buFontTx/>
              <a:buNone/>
              <a:defRPr sz="1600">
                <a:solidFill>
                  <a:schemeClr val="bg1"/>
                </a:solidFill>
                <a:latin typeface="+mn-lt"/>
              </a:defRPr>
            </a:lvl1pPr>
            <a:lvl2pPr marL="284163" indent="-284163">
              <a:buClrTx/>
              <a:buFont typeface="GT America" charset="0"/>
              <a:buChar char="→"/>
              <a:defRPr sz="1000"/>
            </a:lvl2pPr>
            <a:lvl3pPr marL="0" indent="0">
              <a:buClrTx/>
              <a:buFont typeface="GT America" charset="0"/>
              <a:buNone/>
              <a:defRPr sz="1000"/>
            </a:lvl3pPr>
            <a:lvl4pPr marL="284163" indent="-284163">
              <a:buClrTx/>
              <a:buFont typeface="GT America" charset="0"/>
              <a:buChar char="→"/>
              <a:defRPr sz="1000"/>
            </a:lvl4pPr>
            <a:lvl5pPr marL="284163" indent="-284163">
              <a:buClrTx/>
              <a:buFont typeface="GT America" charset="0"/>
              <a:buChar char="→"/>
              <a:defRPr sz="1000"/>
            </a:lvl5pPr>
            <a:lvl6pPr marL="284163" indent="-284163">
              <a:buClrTx/>
              <a:buFont typeface="GT America" charset="0"/>
              <a:buChar char="→"/>
              <a:defRPr sz="1000"/>
            </a:lvl6pPr>
            <a:lvl7pPr marL="284163" indent="-284163">
              <a:buClrTx/>
              <a:buFont typeface="GT America" charset="0"/>
              <a:buChar char="→"/>
              <a:defRPr sz="1000"/>
            </a:lvl7pPr>
            <a:lvl8pPr marL="284163" indent="-284163">
              <a:buClrTx/>
              <a:buFont typeface="GT America" charset="0"/>
              <a:buChar char="→"/>
              <a:defRPr sz="1000"/>
            </a:lvl8pPr>
            <a:lvl9pPr marL="284163" indent="-284163">
              <a:buClrTx/>
              <a:buFont typeface="GT America" charset="0"/>
              <a:buChar char="→"/>
              <a:defRPr sz="1000"/>
            </a:lvl9pPr>
          </a:lstStyle>
          <a:p>
            <a:pPr lvl="0"/>
            <a:r>
              <a:rPr lang="en-US" dirty="0"/>
              <a:t>Multiple presenter 2</a:t>
            </a:r>
          </a:p>
        </p:txBody>
      </p:sp>
      <p:sp>
        <p:nvSpPr>
          <p:cNvPr id="10" name="Text Placeholder 19">
            <a:extLst>
              <a:ext uri="{FF2B5EF4-FFF2-40B4-BE49-F238E27FC236}">
                <a16:creationId xmlns:a16="http://schemas.microsoft.com/office/drawing/2014/main" id="{D4944C87-E9A4-34D9-8DBE-52BD03784331}"/>
              </a:ext>
            </a:extLst>
          </p:cNvPr>
          <p:cNvSpPr>
            <a:spLocks noGrp="1"/>
          </p:cNvSpPr>
          <p:nvPr>
            <p:ph type="body" sz="quarter" idx="102" hasCustomPrompt="1"/>
          </p:nvPr>
        </p:nvSpPr>
        <p:spPr>
          <a:xfrm>
            <a:off x="7222584" y="2619375"/>
            <a:ext cx="2953512" cy="286028"/>
          </a:xfrm>
          <a:prstGeom prst="rect">
            <a:avLst/>
          </a:prstGeom>
        </p:spPr>
        <p:txBody>
          <a:bodyPr lIns="0" tIns="0" rIns="0" bIns="0">
            <a:noAutofit/>
          </a:bodyPr>
          <a:lstStyle>
            <a:lvl1pPr marL="0" indent="0">
              <a:buFontTx/>
              <a:buNone/>
              <a:defRPr sz="1600" baseline="0">
                <a:solidFill>
                  <a:schemeClr val="bg1"/>
                </a:solidFill>
                <a:latin typeface="+mn-lt"/>
              </a:defRPr>
            </a:lvl1pPr>
            <a:lvl2pPr marL="284163" indent="-284163">
              <a:defRPr sz="1000"/>
            </a:lvl2pPr>
            <a:lvl3pPr marL="0" indent="0">
              <a:buClrTx/>
              <a:buFont typeface="GT America" charset="0"/>
              <a:buNone/>
              <a:defRPr sz="1000"/>
            </a:lvl3pPr>
            <a:lvl4pPr marL="284163" indent="-284163">
              <a:buClrTx/>
              <a:buFont typeface="GT America" charset="0"/>
              <a:buChar char="→"/>
              <a:defRPr sz="1000"/>
            </a:lvl4pPr>
            <a:lvl5pPr marL="284163" indent="-284163">
              <a:buClrTx/>
              <a:buFont typeface="GT America" charset="0"/>
              <a:buChar char="→"/>
              <a:defRPr sz="1000"/>
            </a:lvl5pPr>
            <a:lvl6pPr marL="284163" indent="-284163">
              <a:buClrTx/>
              <a:buFont typeface="GT America" charset="0"/>
              <a:buChar char="→"/>
              <a:defRPr sz="1000"/>
            </a:lvl6pPr>
            <a:lvl7pPr marL="284163" indent="-284163">
              <a:buClrTx/>
              <a:buFont typeface="GT America" charset="0"/>
              <a:buChar char="→"/>
              <a:defRPr sz="1000"/>
            </a:lvl7pPr>
            <a:lvl8pPr marL="284163" indent="-284163">
              <a:buClrTx/>
              <a:buFont typeface="GT America" charset="0"/>
              <a:buChar char="→"/>
              <a:defRPr sz="1000"/>
            </a:lvl8pPr>
            <a:lvl9pPr marL="284163" indent="-284163">
              <a:buClrTx/>
              <a:buFont typeface="GT America" charset="0"/>
              <a:buChar char="→"/>
              <a:defRPr sz="1000"/>
            </a:lvl9pPr>
          </a:lstStyle>
          <a:p>
            <a:pPr lvl="0"/>
            <a:r>
              <a:rPr lang="en-US" dirty="0"/>
              <a:t>Multiple presenter 3</a:t>
            </a:r>
          </a:p>
        </p:txBody>
      </p:sp>
      <p:sp>
        <p:nvSpPr>
          <p:cNvPr id="11" name="Freeform 5">
            <a:extLst>
              <a:ext uri="{FF2B5EF4-FFF2-40B4-BE49-F238E27FC236}">
                <a16:creationId xmlns:a16="http://schemas.microsoft.com/office/drawing/2014/main" id="{29AD6920-EA99-75FF-0686-B433AF9BE5CF}"/>
              </a:ext>
            </a:extLst>
          </p:cNvPr>
          <p:cNvSpPr/>
          <p:nvPr userDrawn="1"/>
        </p:nvSpPr>
        <p:spPr bwMode="black">
          <a:xfrm>
            <a:off x="539750" y="545106"/>
            <a:ext cx="2635250" cy="436702"/>
          </a:xfrm>
          <a:custGeom>
            <a:avLst/>
            <a:gdLst>
              <a:gd name="connsiteX0" fmla="*/ 7774508 w 7774508"/>
              <a:gd name="connsiteY0" fmla="*/ 879070 h 1288357"/>
              <a:gd name="connsiteX1" fmla="*/ 7774508 w 7774508"/>
              <a:gd name="connsiteY1" fmla="*/ 879071 h 1288357"/>
              <a:gd name="connsiteX2" fmla="*/ 7774508 w 7774508"/>
              <a:gd name="connsiteY2" fmla="*/ 879071 h 1288357"/>
              <a:gd name="connsiteX3" fmla="*/ 4430897 w 7774508"/>
              <a:gd name="connsiteY3" fmla="*/ 300733 h 1288357"/>
              <a:gd name="connsiteX4" fmla="*/ 4430897 w 7774508"/>
              <a:gd name="connsiteY4" fmla="*/ 987622 h 1288357"/>
              <a:gd name="connsiteX5" fmla="*/ 4594611 w 7774508"/>
              <a:gd name="connsiteY5" fmla="*/ 987622 h 1288357"/>
              <a:gd name="connsiteX6" fmla="*/ 4856195 w 7774508"/>
              <a:gd name="connsiteY6" fmla="*/ 726031 h 1288357"/>
              <a:gd name="connsiteX7" fmla="*/ 4856195 w 7774508"/>
              <a:gd name="connsiteY7" fmla="*/ 562323 h 1288357"/>
              <a:gd name="connsiteX8" fmla="*/ 4594611 w 7774508"/>
              <a:gd name="connsiteY8" fmla="*/ 300733 h 1288357"/>
              <a:gd name="connsiteX9" fmla="*/ 3381010 w 7774508"/>
              <a:gd name="connsiteY9" fmla="*/ 275825 h 1288357"/>
              <a:gd name="connsiteX10" fmla="*/ 3137223 w 7774508"/>
              <a:gd name="connsiteY10" fmla="*/ 501815 h 1288357"/>
              <a:gd name="connsiteX11" fmla="*/ 3137223 w 7774508"/>
              <a:gd name="connsiteY11" fmla="*/ 786537 h 1288357"/>
              <a:gd name="connsiteX12" fmla="*/ 3381010 w 7774508"/>
              <a:gd name="connsiteY12" fmla="*/ 1012534 h 1288357"/>
              <a:gd name="connsiteX13" fmla="*/ 3624804 w 7774508"/>
              <a:gd name="connsiteY13" fmla="*/ 786537 h 1288357"/>
              <a:gd name="connsiteX14" fmla="*/ 3624804 w 7774508"/>
              <a:gd name="connsiteY14" fmla="*/ 501815 h 1288357"/>
              <a:gd name="connsiteX15" fmla="*/ 3381010 w 7774508"/>
              <a:gd name="connsiteY15" fmla="*/ 275825 h 1288357"/>
              <a:gd name="connsiteX16" fmla="*/ 2090894 w 7774508"/>
              <a:gd name="connsiteY16" fmla="*/ 275825 h 1288357"/>
              <a:gd name="connsiteX17" fmla="*/ 1847107 w 7774508"/>
              <a:gd name="connsiteY17" fmla="*/ 501815 h 1288357"/>
              <a:gd name="connsiteX18" fmla="*/ 1847107 w 7774508"/>
              <a:gd name="connsiteY18" fmla="*/ 786537 h 1288357"/>
              <a:gd name="connsiteX19" fmla="*/ 2090894 w 7774508"/>
              <a:gd name="connsiteY19" fmla="*/ 1012534 h 1288357"/>
              <a:gd name="connsiteX20" fmla="*/ 2334688 w 7774508"/>
              <a:gd name="connsiteY20" fmla="*/ 786537 h 1288357"/>
              <a:gd name="connsiteX21" fmla="*/ 2334688 w 7774508"/>
              <a:gd name="connsiteY21" fmla="*/ 501815 h 1288357"/>
              <a:gd name="connsiteX22" fmla="*/ 2090894 w 7774508"/>
              <a:gd name="connsiteY22" fmla="*/ 275825 h 1288357"/>
              <a:gd name="connsiteX23" fmla="*/ 4092790 w 7774508"/>
              <a:gd name="connsiteY23" fmla="*/ 21359 h 1288357"/>
              <a:gd name="connsiteX24" fmla="*/ 4594611 w 7774508"/>
              <a:gd name="connsiteY24" fmla="*/ 21359 h 1288357"/>
              <a:gd name="connsiteX25" fmla="*/ 5197858 w 7774508"/>
              <a:gd name="connsiteY25" fmla="*/ 567658 h 1288357"/>
              <a:gd name="connsiteX26" fmla="*/ 5197858 w 7774508"/>
              <a:gd name="connsiteY26" fmla="*/ 720696 h 1288357"/>
              <a:gd name="connsiteX27" fmla="*/ 4594611 w 7774508"/>
              <a:gd name="connsiteY27" fmla="*/ 1267002 h 1288357"/>
              <a:gd name="connsiteX28" fmla="*/ 4092790 w 7774508"/>
              <a:gd name="connsiteY28" fmla="*/ 1267002 h 1288357"/>
              <a:gd name="connsiteX29" fmla="*/ 5094618 w 7774508"/>
              <a:gd name="connsiteY29" fmla="*/ 21356 h 1288357"/>
              <a:gd name="connsiteX30" fmla="*/ 5477210 w 7774508"/>
              <a:gd name="connsiteY30" fmla="*/ 21356 h 1288357"/>
              <a:gd name="connsiteX31" fmla="*/ 5717446 w 7774508"/>
              <a:gd name="connsiteY31" fmla="*/ 412839 h 1288357"/>
              <a:gd name="connsiteX32" fmla="*/ 5955898 w 7774508"/>
              <a:gd name="connsiteY32" fmla="*/ 21356 h 1288357"/>
              <a:gd name="connsiteX33" fmla="*/ 6322472 w 7774508"/>
              <a:gd name="connsiteY33" fmla="*/ 21356 h 1288357"/>
              <a:gd name="connsiteX34" fmla="*/ 5868700 w 7774508"/>
              <a:gd name="connsiteY34" fmla="*/ 718915 h 1288357"/>
              <a:gd name="connsiteX35" fmla="*/ 5868700 w 7774508"/>
              <a:gd name="connsiteY35" fmla="*/ 1267000 h 1288357"/>
              <a:gd name="connsiteX36" fmla="*/ 5548390 w 7774508"/>
              <a:gd name="connsiteY36" fmla="*/ 1267000 h 1288357"/>
              <a:gd name="connsiteX37" fmla="*/ 5548390 w 7774508"/>
              <a:gd name="connsiteY37" fmla="*/ 718915 h 1288357"/>
              <a:gd name="connsiteX38" fmla="*/ 6356277 w 7774508"/>
              <a:gd name="connsiteY38" fmla="*/ 21355 h 1288357"/>
              <a:gd name="connsiteX39" fmla="*/ 6694384 w 7774508"/>
              <a:gd name="connsiteY39" fmla="*/ 21355 h 1288357"/>
              <a:gd name="connsiteX40" fmla="*/ 6694384 w 7774508"/>
              <a:gd name="connsiteY40" fmla="*/ 332766 h 1288357"/>
              <a:gd name="connsiteX41" fmla="*/ 6477285 w 7774508"/>
              <a:gd name="connsiteY41" fmla="*/ 624602 h 1288357"/>
              <a:gd name="connsiteX42" fmla="*/ 6404326 w 7774508"/>
              <a:gd name="connsiteY42" fmla="*/ 624602 h 1288357"/>
              <a:gd name="connsiteX43" fmla="*/ 6500417 w 7774508"/>
              <a:gd name="connsiteY43" fmla="*/ 359454 h 1288357"/>
              <a:gd name="connsiteX44" fmla="*/ 6356277 w 7774508"/>
              <a:gd name="connsiteY44" fmla="*/ 359454 h 1288357"/>
              <a:gd name="connsiteX45" fmla="*/ 0 w 7774508"/>
              <a:gd name="connsiteY45" fmla="*/ 21355 h 1288357"/>
              <a:gd name="connsiteX46" fmla="*/ 496479 w 7774508"/>
              <a:gd name="connsiteY46" fmla="*/ 21355 h 1288357"/>
              <a:gd name="connsiteX47" fmla="*/ 651295 w 7774508"/>
              <a:gd name="connsiteY47" fmla="*/ 661974 h 1288357"/>
              <a:gd name="connsiteX48" fmla="*/ 688668 w 7774508"/>
              <a:gd name="connsiteY48" fmla="*/ 839922 h 1288357"/>
              <a:gd name="connsiteX49" fmla="*/ 726033 w 7774508"/>
              <a:gd name="connsiteY49" fmla="*/ 661974 h 1288357"/>
              <a:gd name="connsiteX50" fmla="*/ 880849 w 7774508"/>
              <a:gd name="connsiteY50" fmla="*/ 21355 h 1288357"/>
              <a:gd name="connsiteX51" fmla="*/ 1377328 w 7774508"/>
              <a:gd name="connsiteY51" fmla="*/ 21355 h 1288357"/>
              <a:gd name="connsiteX52" fmla="*/ 1377328 w 7774508"/>
              <a:gd name="connsiteY52" fmla="*/ 1266998 h 1288357"/>
              <a:gd name="connsiteX53" fmla="*/ 1058804 w 7774508"/>
              <a:gd name="connsiteY53" fmla="*/ 1266998 h 1288357"/>
              <a:gd name="connsiteX54" fmla="*/ 1058804 w 7774508"/>
              <a:gd name="connsiteY54" fmla="*/ 459108 h 1288357"/>
              <a:gd name="connsiteX55" fmla="*/ 1014312 w 7774508"/>
              <a:gd name="connsiteY55" fmla="*/ 644177 h 1288357"/>
              <a:gd name="connsiteX56" fmla="*/ 848819 w 7774508"/>
              <a:gd name="connsiteY56" fmla="*/ 1266998 h 1288357"/>
              <a:gd name="connsiteX57" fmla="*/ 521396 w 7774508"/>
              <a:gd name="connsiteY57" fmla="*/ 1266998 h 1288357"/>
              <a:gd name="connsiteX58" fmla="*/ 355896 w 7774508"/>
              <a:gd name="connsiteY58" fmla="*/ 644177 h 1288357"/>
              <a:gd name="connsiteX59" fmla="*/ 311412 w 7774508"/>
              <a:gd name="connsiteY59" fmla="*/ 459108 h 1288357"/>
              <a:gd name="connsiteX60" fmla="*/ 311412 w 7774508"/>
              <a:gd name="connsiteY60" fmla="*/ 1266998 h 1288357"/>
              <a:gd name="connsiteX61" fmla="*/ 0 w 7774508"/>
              <a:gd name="connsiteY61" fmla="*/ 1266998 h 1288357"/>
              <a:gd name="connsiteX62" fmla="*/ 3381010 w 7774508"/>
              <a:gd name="connsiteY62" fmla="*/ 1 h 1288357"/>
              <a:gd name="connsiteX63" fmla="*/ 3966467 w 7774508"/>
              <a:gd name="connsiteY63" fmla="*/ 532067 h 1288357"/>
              <a:gd name="connsiteX64" fmla="*/ 3966467 w 7774508"/>
              <a:gd name="connsiteY64" fmla="*/ 756285 h 1288357"/>
              <a:gd name="connsiteX65" fmla="*/ 3381010 w 7774508"/>
              <a:gd name="connsiteY65" fmla="*/ 1288351 h 1288357"/>
              <a:gd name="connsiteX66" fmla="*/ 2795560 w 7774508"/>
              <a:gd name="connsiteY66" fmla="*/ 756285 h 1288357"/>
              <a:gd name="connsiteX67" fmla="*/ 2795560 w 7774508"/>
              <a:gd name="connsiteY67" fmla="*/ 532067 h 1288357"/>
              <a:gd name="connsiteX68" fmla="*/ 3381010 w 7774508"/>
              <a:gd name="connsiteY68" fmla="*/ 1 h 1288357"/>
              <a:gd name="connsiteX69" fmla="*/ 2090894 w 7774508"/>
              <a:gd name="connsiteY69" fmla="*/ 1 h 1288357"/>
              <a:gd name="connsiteX70" fmla="*/ 2676351 w 7774508"/>
              <a:gd name="connsiteY70" fmla="*/ 532067 h 1288357"/>
              <a:gd name="connsiteX71" fmla="*/ 2676351 w 7774508"/>
              <a:gd name="connsiteY71" fmla="*/ 756285 h 1288357"/>
              <a:gd name="connsiteX72" fmla="*/ 2090894 w 7774508"/>
              <a:gd name="connsiteY72" fmla="*/ 1288351 h 1288357"/>
              <a:gd name="connsiteX73" fmla="*/ 1505444 w 7774508"/>
              <a:gd name="connsiteY73" fmla="*/ 756285 h 1288357"/>
              <a:gd name="connsiteX74" fmla="*/ 1505444 w 7774508"/>
              <a:gd name="connsiteY74" fmla="*/ 532067 h 1288357"/>
              <a:gd name="connsiteX75" fmla="*/ 2090894 w 7774508"/>
              <a:gd name="connsiteY75" fmla="*/ 1 h 1288357"/>
              <a:gd name="connsiteX76" fmla="*/ 7258454 w 7774508"/>
              <a:gd name="connsiteY76" fmla="*/ 0 h 1288357"/>
              <a:gd name="connsiteX77" fmla="*/ 7760275 w 7774508"/>
              <a:gd name="connsiteY77" fmla="*/ 391490 h 1288357"/>
              <a:gd name="connsiteX78" fmla="*/ 7760275 w 7774508"/>
              <a:gd name="connsiteY78" fmla="*/ 439539 h 1288357"/>
              <a:gd name="connsiteX79" fmla="*/ 7431067 w 7774508"/>
              <a:gd name="connsiteY79" fmla="*/ 439539 h 1288357"/>
              <a:gd name="connsiteX80" fmla="*/ 7431067 w 7774508"/>
              <a:gd name="connsiteY80" fmla="*/ 398610 h 1288357"/>
              <a:gd name="connsiteX81" fmla="*/ 7258454 w 7774508"/>
              <a:gd name="connsiteY81" fmla="*/ 277603 h 1288357"/>
              <a:gd name="connsiteX82" fmla="*/ 7085848 w 7774508"/>
              <a:gd name="connsiteY82" fmla="*/ 377257 h 1288357"/>
              <a:gd name="connsiteX83" fmla="*/ 7206848 w 7774508"/>
              <a:gd name="connsiteY83" fmla="*/ 476904 h 1288357"/>
              <a:gd name="connsiteX84" fmla="*/ 7429289 w 7774508"/>
              <a:gd name="connsiteY84" fmla="*/ 510719 h 1288357"/>
              <a:gd name="connsiteX85" fmla="*/ 7766024 w 7774508"/>
              <a:gd name="connsiteY85" fmla="*/ 786534 h 1288357"/>
              <a:gd name="connsiteX86" fmla="*/ 7774508 w 7774508"/>
              <a:gd name="connsiteY86" fmla="*/ 879071 h 1288357"/>
              <a:gd name="connsiteX87" fmla="*/ 7765691 w 7774508"/>
              <a:gd name="connsiteY87" fmla="*/ 970739 h 1288357"/>
              <a:gd name="connsiteX88" fmla="*/ 7258454 w 7774508"/>
              <a:gd name="connsiteY88" fmla="*/ 1288357 h 1288357"/>
              <a:gd name="connsiteX89" fmla="*/ 6744184 w 7774508"/>
              <a:gd name="connsiteY89" fmla="*/ 893304 h 1288357"/>
              <a:gd name="connsiteX90" fmla="*/ 6744184 w 7774508"/>
              <a:gd name="connsiteY90" fmla="*/ 838142 h 1288357"/>
              <a:gd name="connsiteX91" fmla="*/ 7073386 w 7774508"/>
              <a:gd name="connsiteY91" fmla="*/ 838142 h 1288357"/>
              <a:gd name="connsiteX92" fmla="*/ 7073386 w 7774508"/>
              <a:gd name="connsiteY92" fmla="*/ 886190 h 1288357"/>
              <a:gd name="connsiteX93" fmla="*/ 7258454 w 7774508"/>
              <a:gd name="connsiteY93" fmla="*/ 1010755 h 1288357"/>
              <a:gd name="connsiteX94" fmla="*/ 7439966 w 7774508"/>
              <a:gd name="connsiteY94" fmla="*/ 907544 h 1288357"/>
              <a:gd name="connsiteX95" fmla="*/ 7311838 w 7774508"/>
              <a:gd name="connsiteY95" fmla="*/ 804333 h 1288357"/>
              <a:gd name="connsiteX96" fmla="*/ 7087626 w 7774508"/>
              <a:gd name="connsiteY96" fmla="*/ 770518 h 1288357"/>
              <a:gd name="connsiteX97" fmla="*/ 6751297 w 7774508"/>
              <a:gd name="connsiteY97" fmla="*/ 405723 h 1288357"/>
              <a:gd name="connsiteX98" fmla="*/ 7258454 w 7774508"/>
              <a:gd name="connsiteY98" fmla="*/ 0 h 1288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7774508" h="1288357">
                <a:moveTo>
                  <a:pt x="7774508" y="879070"/>
                </a:moveTo>
                <a:lnTo>
                  <a:pt x="7774508" y="879071"/>
                </a:lnTo>
                <a:lnTo>
                  <a:pt x="7774508" y="879071"/>
                </a:lnTo>
                <a:close/>
                <a:moveTo>
                  <a:pt x="4430897" y="300733"/>
                </a:moveTo>
                <a:lnTo>
                  <a:pt x="4430897" y="987622"/>
                </a:lnTo>
                <a:lnTo>
                  <a:pt x="4594611" y="987622"/>
                </a:lnTo>
                <a:cubicBezTo>
                  <a:pt x="4769003" y="987622"/>
                  <a:pt x="4856195" y="898644"/>
                  <a:pt x="4856195" y="726031"/>
                </a:cubicBezTo>
                <a:lnTo>
                  <a:pt x="4856195" y="562323"/>
                </a:lnTo>
                <a:cubicBezTo>
                  <a:pt x="4856195" y="387932"/>
                  <a:pt x="4769003" y="300733"/>
                  <a:pt x="4594611" y="300733"/>
                </a:cubicBezTo>
                <a:close/>
                <a:moveTo>
                  <a:pt x="3381010" y="275825"/>
                </a:moveTo>
                <a:cubicBezTo>
                  <a:pt x="3229757" y="275825"/>
                  <a:pt x="3137223" y="361239"/>
                  <a:pt x="3137223" y="501815"/>
                </a:cubicBezTo>
                <a:lnTo>
                  <a:pt x="3137223" y="786537"/>
                </a:lnTo>
                <a:cubicBezTo>
                  <a:pt x="3137223" y="925335"/>
                  <a:pt x="3229757" y="1012534"/>
                  <a:pt x="3381010" y="1012534"/>
                </a:cubicBezTo>
                <a:cubicBezTo>
                  <a:pt x="3532264" y="1012534"/>
                  <a:pt x="3624804" y="925335"/>
                  <a:pt x="3624804" y="786537"/>
                </a:cubicBezTo>
                <a:lnTo>
                  <a:pt x="3624804" y="501815"/>
                </a:lnTo>
                <a:cubicBezTo>
                  <a:pt x="3624804" y="361239"/>
                  <a:pt x="3532270" y="275825"/>
                  <a:pt x="3381010" y="275825"/>
                </a:cubicBezTo>
                <a:close/>
                <a:moveTo>
                  <a:pt x="2090894" y="275825"/>
                </a:moveTo>
                <a:cubicBezTo>
                  <a:pt x="1939641" y="275825"/>
                  <a:pt x="1847107" y="361239"/>
                  <a:pt x="1847107" y="501815"/>
                </a:cubicBezTo>
                <a:lnTo>
                  <a:pt x="1847107" y="786537"/>
                </a:lnTo>
                <a:cubicBezTo>
                  <a:pt x="1847107" y="925335"/>
                  <a:pt x="1939641" y="1012534"/>
                  <a:pt x="2090894" y="1012534"/>
                </a:cubicBezTo>
                <a:cubicBezTo>
                  <a:pt x="2242147" y="1012534"/>
                  <a:pt x="2334688" y="925335"/>
                  <a:pt x="2334688" y="786537"/>
                </a:cubicBezTo>
                <a:lnTo>
                  <a:pt x="2334688" y="501815"/>
                </a:lnTo>
                <a:cubicBezTo>
                  <a:pt x="2334688" y="361239"/>
                  <a:pt x="2242154" y="275825"/>
                  <a:pt x="2090894" y="275825"/>
                </a:cubicBezTo>
                <a:close/>
                <a:moveTo>
                  <a:pt x="4092790" y="21359"/>
                </a:moveTo>
                <a:lnTo>
                  <a:pt x="4594611" y="21359"/>
                </a:lnTo>
                <a:cubicBezTo>
                  <a:pt x="4977203" y="21359"/>
                  <a:pt x="5197858" y="222439"/>
                  <a:pt x="5197858" y="567658"/>
                </a:cubicBezTo>
                <a:lnTo>
                  <a:pt x="5197858" y="720696"/>
                </a:lnTo>
                <a:cubicBezTo>
                  <a:pt x="5197858" y="1065916"/>
                  <a:pt x="4977203" y="1267002"/>
                  <a:pt x="4594611" y="1267002"/>
                </a:cubicBezTo>
                <a:lnTo>
                  <a:pt x="4092790" y="1267002"/>
                </a:lnTo>
                <a:close/>
                <a:moveTo>
                  <a:pt x="5094618" y="21356"/>
                </a:moveTo>
                <a:lnTo>
                  <a:pt x="5477210" y="21356"/>
                </a:lnTo>
                <a:lnTo>
                  <a:pt x="5717446" y="412839"/>
                </a:lnTo>
                <a:lnTo>
                  <a:pt x="5955898" y="21356"/>
                </a:lnTo>
                <a:lnTo>
                  <a:pt x="6322472" y="21356"/>
                </a:lnTo>
                <a:lnTo>
                  <a:pt x="5868700" y="718915"/>
                </a:lnTo>
                <a:lnTo>
                  <a:pt x="5868700" y="1267000"/>
                </a:lnTo>
                <a:lnTo>
                  <a:pt x="5548390" y="1267000"/>
                </a:lnTo>
                <a:lnTo>
                  <a:pt x="5548390" y="718915"/>
                </a:lnTo>
                <a:close/>
                <a:moveTo>
                  <a:pt x="6356277" y="21355"/>
                </a:moveTo>
                <a:lnTo>
                  <a:pt x="6694384" y="21355"/>
                </a:lnTo>
                <a:lnTo>
                  <a:pt x="6694384" y="332766"/>
                </a:lnTo>
                <a:lnTo>
                  <a:pt x="6477285" y="624602"/>
                </a:lnTo>
                <a:lnTo>
                  <a:pt x="6404326" y="624602"/>
                </a:lnTo>
                <a:lnTo>
                  <a:pt x="6500417" y="359454"/>
                </a:lnTo>
                <a:lnTo>
                  <a:pt x="6356277" y="359454"/>
                </a:lnTo>
                <a:close/>
                <a:moveTo>
                  <a:pt x="0" y="21355"/>
                </a:moveTo>
                <a:lnTo>
                  <a:pt x="496479" y="21355"/>
                </a:lnTo>
                <a:lnTo>
                  <a:pt x="651295" y="661974"/>
                </a:lnTo>
                <a:lnTo>
                  <a:pt x="688668" y="839922"/>
                </a:lnTo>
                <a:lnTo>
                  <a:pt x="726033" y="661974"/>
                </a:lnTo>
                <a:lnTo>
                  <a:pt x="880849" y="21355"/>
                </a:lnTo>
                <a:lnTo>
                  <a:pt x="1377328" y="21355"/>
                </a:lnTo>
                <a:lnTo>
                  <a:pt x="1377328" y="1266998"/>
                </a:lnTo>
                <a:lnTo>
                  <a:pt x="1058804" y="1266998"/>
                </a:lnTo>
                <a:lnTo>
                  <a:pt x="1058804" y="459108"/>
                </a:lnTo>
                <a:lnTo>
                  <a:pt x="1014312" y="644177"/>
                </a:lnTo>
                <a:lnTo>
                  <a:pt x="848819" y="1266998"/>
                </a:lnTo>
                <a:lnTo>
                  <a:pt x="521396" y="1266998"/>
                </a:lnTo>
                <a:lnTo>
                  <a:pt x="355896" y="644177"/>
                </a:lnTo>
                <a:lnTo>
                  <a:pt x="311412" y="459108"/>
                </a:lnTo>
                <a:lnTo>
                  <a:pt x="311412" y="1266998"/>
                </a:lnTo>
                <a:lnTo>
                  <a:pt x="0" y="1266998"/>
                </a:lnTo>
                <a:close/>
                <a:moveTo>
                  <a:pt x="3381010" y="1"/>
                </a:moveTo>
                <a:cubicBezTo>
                  <a:pt x="3749368" y="1"/>
                  <a:pt x="3966467" y="197524"/>
                  <a:pt x="3966467" y="532067"/>
                </a:cubicBezTo>
                <a:lnTo>
                  <a:pt x="3966467" y="756285"/>
                </a:lnTo>
                <a:cubicBezTo>
                  <a:pt x="3966467" y="1089050"/>
                  <a:pt x="3747590" y="1288351"/>
                  <a:pt x="3381010" y="1288351"/>
                </a:cubicBezTo>
                <a:cubicBezTo>
                  <a:pt x="3012659" y="1288351"/>
                  <a:pt x="2795560" y="1090828"/>
                  <a:pt x="2795560" y="756285"/>
                </a:cubicBezTo>
                <a:lnTo>
                  <a:pt x="2795560" y="532067"/>
                </a:lnTo>
                <a:cubicBezTo>
                  <a:pt x="2795560" y="199302"/>
                  <a:pt x="3014437" y="1"/>
                  <a:pt x="3381010" y="1"/>
                </a:cubicBezTo>
                <a:close/>
                <a:moveTo>
                  <a:pt x="2090894" y="1"/>
                </a:moveTo>
                <a:cubicBezTo>
                  <a:pt x="2459252" y="1"/>
                  <a:pt x="2676351" y="197524"/>
                  <a:pt x="2676351" y="532067"/>
                </a:cubicBezTo>
                <a:lnTo>
                  <a:pt x="2676351" y="756285"/>
                </a:lnTo>
                <a:cubicBezTo>
                  <a:pt x="2676351" y="1089050"/>
                  <a:pt x="2457474" y="1288351"/>
                  <a:pt x="2090894" y="1288351"/>
                </a:cubicBezTo>
                <a:cubicBezTo>
                  <a:pt x="1722543" y="1288351"/>
                  <a:pt x="1505444" y="1090828"/>
                  <a:pt x="1505444" y="756285"/>
                </a:cubicBezTo>
                <a:lnTo>
                  <a:pt x="1505444" y="532067"/>
                </a:lnTo>
                <a:cubicBezTo>
                  <a:pt x="1505444" y="199302"/>
                  <a:pt x="1724321" y="1"/>
                  <a:pt x="2090894" y="1"/>
                </a:cubicBezTo>
                <a:close/>
                <a:moveTo>
                  <a:pt x="7258454" y="0"/>
                </a:moveTo>
                <a:cubicBezTo>
                  <a:pt x="7573428" y="0"/>
                  <a:pt x="7760275" y="145918"/>
                  <a:pt x="7760275" y="391490"/>
                </a:cubicBezTo>
                <a:lnTo>
                  <a:pt x="7760275" y="439539"/>
                </a:lnTo>
                <a:lnTo>
                  <a:pt x="7431067" y="439539"/>
                </a:lnTo>
                <a:lnTo>
                  <a:pt x="7431067" y="398610"/>
                </a:lnTo>
                <a:cubicBezTo>
                  <a:pt x="7431067" y="313189"/>
                  <a:pt x="7379462" y="277603"/>
                  <a:pt x="7258454" y="277603"/>
                </a:cubicBezTo>
                <a:cubicBezTo>
                  <a:pt x="7144567" y="277603"/>
                  <a:pt x="7085848" y="311411"/>
                  <a:pt x="7085848" y="377257"/>
                </a:cubicBezTo>
                <a:cubicBezTo>
                  <a:pt x="7085848" y="450215"/>
                  <a:pt x="7135675" y="466227"/>
                  <a:pt x="7206848" y="476904"/>
                </a:cubicBezTo>
                <a:lnTo>
                  <a:pt x="7429289" y="510719"/>
                </a:lnTo>
                <a:cubicBezTo>
                  <a:pt x="7564754" y="530960"/>
                  <a:pt x="7727463" y="590711"/>
                  <a:pt x="7766024" y="786534"/>
                </a:cubicBezTo>
                <a:lnTo>
                  <a:pt x="7774508" y="879071"/>
                </a:lnTo>
                <a:lnTo>
                  <a:pt x="7765691" y="970739"/>
                </a:lnTo>
                <a:cubicBezTo>
                  <a:pt x="7724794" y="1172549"/>
                  <a:pt x="7543399" y="1288357"/>
                  <a:pt x="7258454" y="1288357"/>
                </a:cubicBezTo>
                <a:cubicBezTo>
                  <a:pt x="6934588" y="1288357"/>
                  <a:pt x="6744184" y="1140654"/>
                  <a:pt x="6744184" y="893304"/>
                </a:cubicBezTo>
                <a:lnTo>
                  <a:pt x="6744184" y="838142"/>
                </a:lnTo>
                <a:lnTo>
                  <a:pt x="7073386" y="838142"/>
                </a:lnTo>
                <a:lnTo>
                  <a:pt x="7073386" y="886190"/>
                </a:lnTo>
                <a:cubicBezTo>
                  <a:pt x="7073386" y="973383"/>
                  <a:pt x="7128555" y="1010755"/>
                  <a:pt x="7258454" y="1010755"/>
                </a:cubicBezTo>
                <a:cubicBezTo>
                  <a:pt x="7377683" y="1010755"/>
                  <a:pt x="7439966" y="975161"/>
                  <a:pt x="7439966" y="907544"/>
                </a:cubicBezTo>
                <a:cubicBezTo>
                  <a:pt x="7439966" y="831022"/>
                  <a:pt x="7388360" y="815010"/>
                  <a:pt x="7311838" y="804333"/>
                </a:cubicBezTo>
                <a:lnTo>
                  <a:pt x="7087626" y="770518"/>
                </a:lnTo>
                <a:cubicBezTo>
                  <a:pt x="6941708" y="749171"/>
                  <a:pt x="6751297" y="674427"/>
                  <a:pt x="6751297" y="405723"/>
                </a:cubicBezTo>
                <a:cubicBezTo>
                  <a:pt x="6751297" y="149481"/>
                  <a:pt x="6938144" y="0"/>
                  <a:pt x="7258454" y="0"/>
                </a:cubicBezTo>
                <a:close/>
              </a:path>
            </a:pathLst>
          </a:custGeom>
          <a:solidFill>
            <a:schemeClr val="bg1"/>
          </a:solidFill>
          <a:ln w="0" cap="flat">
            <a:noFill/>
            <a:prstDash val="solid"/>
            <a:miter/>
          </a:ln>
        </p:spPr>
        <p:txBody>
          <a:bodyPr rtlCol="0" anchor="ctr"/>
          <a:lstStyle/>
          <a:p>
            <a:endParaRPr lang="en-US">
              <a:solidFill>
                <a:schemeClr val="tx1"/>
              </a:solidFill>
            </a:endParaRPr>
          </a:p>
        </p:txBody>
      </p:sp>
      <p:sp>
        <p:nvSpPr>
          <p:cNvPr id="14" name="TextBox 13">
            <a:extLst>
              <a:ext uri="{FF2B5EF4-FFF2-40B4-BE49-F238E27FC236}">
                <a16:creationId xmlns:a16="http://schemas.microsoft.com/office/drawing/2014/main" id="{3FDF193F-9447-647A-44ED-315958B2C0C1}"/>
              </a:ext>
            </a:extLst>
          </p:cNvPr>
          <p:cNvSpPr txBox="1"/>
          <p:nvPr userDrawn="1"/>
        </p:nvSpPr>
        <p:spPr>
          <a:xfrm>
            <a:off x="8919713" y="5305245"/>
            <a:ext cx="2389517" cy="534838"/>
          </a:xfrm>
          <a:prstGeom prst="rect">
            <a:avLst/>
          </a:prstGeom>
          <a:noFill/>
        </p:spPr>
        <p:txBody>
          <a:bodyPr wrap="square" rtlCol="0" anchor="ctr" anchorCtr="0">
            <a:noAutofit/>
          </a:bodyPr>
          <a:lstStyle/>
          <a:p>
            <a:pPr algn="ctr"/>
            <a:endParaRPr lang="en-US" sz="1700" dirty="0">
              <a:solidFill>
                <a:schemeClr val="tx2"/>
              </a:solidFill>
            </a:endParaRPr>
          </a:p>
        </p:txBody>
      </p:sp>
      <p:sp>
        <p:nvSpPr>
          <p:cNvPr id="16" name="Text Placeholder 15">
            <a:extLst>
              <a:ext uri="{FF2B5EF4-FFF2-40B4-BE49-F238E27FC236}">
                <a16:creationId xmlns:a16="http://schemas.microsoft.com/office/drawing/2014/main" id="{D0B79CB2-109E-DF0E-D6BF-6D533FF0C520}"/>
              </a:ext>
            </a:extLst>
          </p:cNvPr>
          <p:cNvSpPr>
            <a:spLocks noGrp="1"/>
          </p:cNvSpPr>
          <p:nvPr>
            <p:ph type="body" sz="quarter" idx="103" hasCustomPrompt="1"/>
          </p:nvPr>
        </p:nvSpPr>
        <p:spPr>
          <a:xfrm>
            <a:off x="8918089" y="6293224"/>
            <a:ext cx="2778610" cy="301214"/>
          </a:xfrm>
          <a:prstGeom prst="rect">
            <a:avLst/>
          </a:prstGeom>
        </p:spPr>
        <p:txBody>
          <a:bodyPr lIns="0" tIns="0" rIns="0" bIns="0" anchor="b" anchorCtr="0"/>
          <a:lstStyle>
            <a:lvl1pPr marL="0" indent="0" algn="r">
              <a:buFontTx/>
              <a:buNone/>
              <a:defRPr sz="2000">
                <a:solidFill>
                  <a:schemeClr val="bg1"/>
                </a:solidFill>
                <a:latin typeface="+mn-lt"/>
              </a:defRPr>
            </a:lvl1pPr>
          </a:lstStyle>
          <a:p>
            <a:pPr lvl="0"/>
            <a:r>
              <a:rPr lang="en-US" dirty="0"/>
              <a:t>Date</a:t>
            </a:r>
          </a:p>
        </p:txBody>
      </p:sp>
      <p:sp>
        <p:nvSpPr>
          <p:cNvPr id="12" name="TextBox 11">
            <a:extLst>
              <a:ext uri="{FF2B5EF4-FFF2-40B4-BE49-F238E27FC236}">
                <a16:creationId xmlns:a16="http://schemas.microsoft.com/office/drawing/2014/main" id="{F667E7A4-8DB2-2A0E-C0E4-179F62E46A93}"/>
              </a:ext>
            </a:extLst>
          </p:cNvPr>
          <p:cNvSpPr txBox="1"/>
          <p:nvPr userDrawn="1"/>
        </p:nvSpPr>
        <p:spPr>
          <a:xfrm>
            <a:off x="8358996" y="4856672"/>
            <a:ext cx="3337704" cy="819503"/>
          </a:xfrm>
          <a:prstGeom prst="rect">
            <a:avLst/>
          </a:prstGeom>
          <a:noFill/>
        </p:spPr>
        <p:txBody>
          <a:bodyPr wrap="square" rtlCol="0" anchor="ctr" anchorCtr="0">
            <a:noAutofit/>
          </a:bodyPr>
          <a:lstStyle/>
          <a:p>
            <a:pPr algn="l"/>
            <a:r>
              <a:rPr lang="en-US" sz="1000" dirty="0">
                <a:solidFill>
                  <a:schemeClr val="bg1"/>
                </a:solidFill>
                <a:effectLst/>
                <a:latin typeface="+mn-lt"/>
                <a:ea typeface="Calibri" panose="020F0502020204030204" pitchFamily="34" charset="0"/>
              </a:rPr>
              <a:t>Please attribute information in this document to </a:t>
            </a:r>
            <a:br>
              <a:rPr lang="en-US" sz="1000" dirty="0">
                <a:solidFill>
                  <a:schemeClr val="bg1"/>
                </a:solidFill>
                <a:effectLst/>
                <a:latin typeface="+mn-lt"/>
                <a:ea typeface="Calibri" panose="020F0502020204030204" pitchFamily="34" charset="0"/>
              </a:rPr>
            </a:br>
            <a:r>
              <a:rPr lang="en-US" sz="1000" dirty="0">
                <a:solidFill>
                  <a:schemeClr val="bg1"/>
                </a:solidFill>
                <a:effectLst/>
                <a:latin typeface="+mn-lt"/>
                <a:ea typeface="Calibri" panose="020F0502020204030204" pitchFamily="34" charset="0"/>
              </a:rPr>
              <a:t>Moody’s Analytics, which is a division within Moody’s that is separate from Moody’s Ratings. Accordingly, the viewpoints expressed herein do not reflect those of Moody’s Ratings.</a:t>
            </a:r>
            <a:endParaRPr lang="en-US" sz="1000" dirty="0">
              <a:solidFill>
                <a:schemeClr val="bg1"/>
              </a:solidFill>
              <a:latin typeface="+mn-lt"/>
            </a:endParaRPr>
          </a:p>
        </p:txBody>
      </p:sp>
    </p:spTree>
    <p:extLst>
      <p:ext uri="{BB962C8B-B14F-4D97-AF65-F5344CB8AC3E}">
        <p14:creationId xmlns:p14="http://schemas.microsoft.com/office/powerpoint/2010/main" val="2848363181"/>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Back Cover 1">
    <p:bg>
      <p:bgPr>
        <a:solidFill>
          <a:schemeClr val="bg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11EEAED-6518-D31F-3554-6E3C5EAEE9E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hidden">
          <a:xfrm>
            <a:off x="6957" y="0"/>
            <a:ext cx="12188952" cy="6858000"/>
          </a:xfrm>
          <a:prstGeom prst="rect">
            <a:avLst/>
          </a:prstGeom>
        </p:spPr>
      </p:pic>
      <p:sp>
        <p:nvSpPr>
          <p:cNvPr id="2" name="Title 1">
            <a:extLst>
              <a:ext uri="{FF2B5EF4-FFF2-40B4-BE49-F238E27FC236}">
                <a16:creationId xmlns:a16="http://schemas.microsoft.com/office/drawing/2014/main" id="{33F04150-992C-F011-69D3-7F4A3F6FF433}"/>
              </a:ext>
            </a:extLst>
          </p:cNvPr>
          <p:cNvSpPr>
            <a:spLocks noGrp="1"/>
          </p:cNvSpPr>
          <p:nvPr>
            <p:ph type="title"/>
          </p:nvPr>
        </p:nvSpPr>
        <p:spPr>
          <a:xfrm>
            <a:off x="539751" y="4567237"/>
            <a:ext cx="5441950" cy="1165225"/>
          </a:xfrm>
          <a:prstGeom prst="rect">
            <a:avLst/>
          </a:prstGeom>
        </p:spPr>
        <p:txBody>
          <a:bodyPr anchor="b"/>
          <a:lstStyle>
            <a:lvl1pPr>
              <a:defRPr>
                <a:solidFill>
                  <a:schemeClr val="tx1"/>
                </a:solidFill>
              </a:defRPr>
            </a:lvl1pPr>
          </a:lstStyle>
          <a:p>
            <a:r>
              <a:rPr lang="en-US"/>
              <a:t>Click to edit Master title style</a:t>
            </a:r>
            <a:endParaRPr lang="en-US" dirty="0"/>
          </a:p>
        </p:txBody>
      </p:sp>
      <p:sp>
        <p:nvSpPr>
          <p:cNvPr id="5" name="Text Placeholder 9">
            <a:extLst>
              <a:ext uri="{FF2B5EF4-FFF2-40B4-BE49-F238E27FC236}">
                <a16:creationId xmlns:a16="http://schemas.microsoft.com/office/drawing/2014/main" id="{5FB2903F-88A1-83A6-3840-2C6F40ADA372}"/>
              </a:ext>
            </a:extLst>
          </p:cNvPr>
          <p:cNvSpPr>
            <a:spLocks noGrp="1"/>
          </p:cNvSpPr>
          <p:nvPr>
            <p:ph type="body" sz="quarter" idx="15" hasCustomPrompt="1"/>
          </p:nvPr>
        </p:nvSpPr>
        <p:spPr>
          <a:xfrm>
            <a:off x="10417175" y="6308725"/>
            <a:ext cx="1227138" cy="282575"/>
          </a:xfrm>
        </p:spPr>
        <p:txBody>
          <a:bodyPr anchor="b">
            <a:noAutofit/>
          </a:bodyPr>
          <a:lstStyle>
            <a:lvl1pPr marL="4763" indent="0" algn="r">
              <a:buFont typeface="Arial" panose="020B0604020202020204" pitchFamily="34" charset="0"/>
              <a:buNone/>
              <a:tabLst/>
              <a:defRPr sz="1000">
                <a:solidFill>
                  <a:schemeClr val="tx1"/>
                </a:solidFill>
              </a:defRPr>
            </a:lvl1pPr>
            <a:lvl2pPr marL="4763" indent="0" algn="r">
              <a:buNone/>
              <a:tabLst/>
              <a:defRPr sz="1000">
                <a:solidFill>
                  <a:schemeClr val="tx1"/>
                </a:solidFill>
              </a:defRPr>
            </a:lvl2pPr>
            <a:lvl3pPr marL="4763" indent="0" algn="r">
              <a:buNone/>
              <a:tabLst/>
              <a:defRPr sz="1000">
                <a:solidFill>
                  <a:schemeClr val="tx1"/>
                </a:solidFill>
              </a:defRPr>
            </a:lvl3pPr>
            <a:lvl4pPr marL="4763" indent="0" algn="r">
              <a:buNone/>
              <a:tabLst/>
              <a:defRPr sz="1000">
                <a:solidFill>
                  <a:schemeClr val="tx1"/>
                </a:solidFill>
              </a:defRPr>
            </a:lvl4pPr>
            <a:lvl5pPr marL="4763" indent="0" algn="r">
              <a:buNone/>
              <a:tabLst/>
              <a:defRPr sz="1000">
                <a:solidFill>
                  <a:schemeClr val="tx1"/>
                </a:solidFill>
              </a:defRPr>
            </a:lvl5pPr>
            <a:lvl6pPr marL="4763" indent="0" algn="r">
              <a:buNone/>
              <a:tabLst/>
              <a:defRPr sz="1000">
                <a:solidFill>
                  <a:schemeClr val="tx1"/>
                </a:solidFill>
              </a:defRPr>
            </a:lvl6pPr>
            <a:lvl7pPr marL="4763" indent="0" algn="r">
              <a:buNone/>
              <a:tabLst/>
              <a:defRPr sz="1000">
                <a:solidFill>
                  <a:schemeClr val="tx1"/>
                </a:solidFill>
              </a:defRPr>
            </a:lvl7pPr>
            <a:lvl8pPr marL="4763" indent="0" algn="r">
              <a:buNone/>
              <a:tabLst/>
              <a:defRPr sz="1000">
                <a:solidFill>
                  <a:schemeClr val="tx1"/>
                </a:solidFill>
              </a:defRPr>
            </a:lvl8pPr>
            <a:lvl9pPr marL="4763" indent="0" algn="r">
              <a:buNone/>
              <a:tabLst/>
              <a:defRPr sz="1000">
                <a:solidFill>
                  <a:schemeClr val="tx1"/>
                </a:solidFill>
              </a:defRPr>
            </a:lvl9pPr>
          </a:lstStyle>
          <a:p>
            <a:pPr lvl="0"/>
            <a:r>
              <a:rPr lang="en-US" dirty="0"/>
              <a:t>BX Number</a:t>
            </a:r>
          </a:p>
        </p:txBody>
      </p:sp>
      <p:sp>
        <p:nvSpPr>
          <p:cNvPr id="6" name="Freeform 5">
            <a:extLst>
              <a:ext uri="{FF2B5EF4-FFF2-40B4-BE49-F238E27FC236}">
                <a16:creationId xmlns:a16="http://schemas.microsoft.com/office/drawing/2014/main" id="{C7F3FFE2-5563-0A05-1D46-1E3B18F97229}"/>
              </a:ext>
            </a:extLst>
          </p:cNvPr>
          <p:cNvSpPr/>
          <p:nvPr userDrawn="1"/>
        </p:nvSpPr>
        <p:spPr bwMode="black">
          <a:xfrm>
            <a:off x="539750" y="545106"/>
            <a:ext cx="2635250" cy="436702"/>
          </a:xfrm>
          <a:custGeom>
            <a:avLst/>
            <a:gdLst>
              <a:gd name="connsiteX0" fmla="*/ 7774508 w 7774508"/>
              <a:gd name="connsiteY0" fmla="*/ 879070 h 1288357"/>
              <a:gd name="connsiteX1" fmla="*/ 7774508 w 7774508"/>
              <a:gd name="connsiteY1" fmla="*/ 879071 h 1288357"/>
              <a:gd name="connsiteX2" fmla="*/ 7774508 w 7774508"/>
              <a:gd name="connsiteY2" fmla="*/ 879071 h 1288357"/>
              <a:gd name="connsiteX3" fmla="*/ 4430897 w 7774508"/>
              <a:gd name="connsiteY3" fmla="*/ 300733 h 1288357"/>
              <a:gd name="connsiteX4" fmla="*/ 4430897 w 7774508"/>
              <a:gd name="connsiteY4" fmla="*/ 987622 h 1288357"/>
              <a:gd name="connsiteX5" fmla="*/ 4594611 w 7774508"/>
              <a:gd name="connsiteY5" fmla="*/ 987622 h 1288357"/>
              <a:gd name="connsiteX6" fmla="*/ 4856195 w 7774508"/>
              <a:gd name="connsiteY6" fmla="*/ 726031 h 1288357"/>
              <a:gd name="connsiteX7" fmla="*/ 4856195 w 7774508"/>
              <a:gd name="connsiteY7" fmla="*/ 562323 h 1288357"/>
              <a:gd name="connsiteX8" fmla="*/ 4594611 w 7774508"/>
              <a:gd name="connsiteY8" fmla="*/ 300733 h 1288357"/>
              <a:gd name="connsiteX9" fmla="*/ 3381010 w 7774508"/>
              <a:gd name="connsiteY9" fmla="*/ 275825 h 1288357"/>
              <a:gd name="connsiteX10" fmla="*/ 3137223 w 7774508"/>
              <a:gd name="connsiteY10" fmla="*/ 501815 h 1288357"/>
              <a:gd name="connsiteX11" fmla="*/ 3137223 w 7774508"/>
              <a:gd name="connsiteY11" fmla="*/ 786537 h 1288357"/>
              <a:gd name="connsiteX12" fmla="*/ 3381010 w 7774508"/>
              <a:gd name="connsiteY12" fmla="*/ 1012534 h 1288357"/>
              <a:gd name="connsiteX13" fmla="*/ 3624804 w 7774508"/>
              <a:gd name="connsiteY13" fmla="*/ 786537 h 1288357"/>
              <a:gd name="connsiteX14" fmla="*/ 3624804 w 7774508"/>
              <a:gd name="connsiteY14" fmla="*/ 501815 h 1288357"/>
              <a:gd name="connsiteX15" fmla="*/ 3381010 w 7774508"/>
              <a:gd name="connsiteY15" fmla="*/ 275825 h 1288357"/>
              <a:gd name="connsiteX16" fmla="*/ 2090894 w 7774508"/>
              <a:gd name="connsiteY16" fmla="*/ 275825 h 1288357"/>
              <a:gd name="connsiteX17" fmla="*/ 1847107 w 7774508"/>
              <a:gd name="connsiteY17" fmla="*/ 501815 h 1288357"/>
              <a:gd name="connsiteX18" fmla="*/ 1847107 w 7774508"/>
              <a:gd name="connsiteY18" fmla="*/ 786537 h 1288357"/>
              <a:gd name="connsiteX19" fmla="*/ 2090894 w 7774508"/>
              <a:gd name="connsiteY19" fmla="*/ 1012534 h 1288357"/>
              <a:gd name="connsiteX20" fmla="*/ 2334688 w 7774508"/>
              <a:gd name="connsiteY20" fmla="*/ 786537 h 1288357"/>
              <a:gd name="connsiteX21" fmla="*/ 2334688 w 7774508"/>
              <a:gd name="connsiteY21" fmla="*/ 501815 h 1288357"/>
              <a:gd name="connsiteX22" fmla="*/ 2090894 w 7774508"/>
              <a:gd name="connsiteY22" fmla="*/ 275825 h 1288357"/>
              <a:gd name="connsiteX23" fmla="*/ 4092790 w 7774508"/>
              <a:gd name="connsiteY23" fmla="*/ 21359 h 1288357"/>
              <a:gd name="connsiteX24" fmla="*/ 4594611 w 7774508"/>
              <a:gd name="connsiteY24" fmla="*/ 21359 h 1288357"/>
              <a:gd name="connsiteX25" fmla="*/ 5197858 w 7774508"/>
              <a:gd name="connsiteY25" fmla="*/ 567658 h 1288357"/>
              <a:gd name="connsiteX26" fmla="*/ 5197858 w 7774508"/>
              <a:gd name="connsiteY26" fmla="*/ 720696 h 1288357"/>
              <a:gd name="connsiteX27" fmla="*/ 4594611 w 7774508"/>
              <a:gd name="connsiteY27" fmla="*/ 1267002 h 1288357"/>
              <a:gd name="connsiteX28" fmla="*/ 4092790 w 7774508"/>
              <a:gd name="connsiteY28" fmla="*/ 1267002 h 1288357"/>
              <a:gd name="connsiteX29" fmla="*/ 5094618 w 7774508"/>
              <a:gd name="connsiteY29" fmla="*/ 21356 h 1288357"/>
              <a:gd name="connsiteX30" fmla="*/ 5477210 w 7774508"/>
              <a:gd name="connsiteY30" fmla="*/ 21356 h 1288357"/>
              <a:gd name="connsiteX31" fmla="*/ 5717446 w 7774508"/>
              <a:gd name="connsiteY31" fmla="*/ 412839 h 1288357"/>
              <a:gd name="connsiteX32" fmla="*/ 5955898 w 7774508"/>
              <a:gd name="connsiteY32" fmla="*/ 21356 h 1288357"/>
              <a:gd name="connsiteX33" fmla="*/ 6322472 w 7774508"/>
              <a:gd name="connsiteY33" fmla="*/ 21356 h 1288357"/>
              <a:gd name="connsiteX34" fmla="*/ 5868700 w 7774508"/>
              <a:gd name="connsiteY34" fmla="*/ 718915 h 1288357"/>
              <a:gd name="connsiteX35" fmla="*/ 5868700 w 7774508"/>
              <a:gd name="connsiteY35" fmla="*/ 1267000 h 1288357"/>
              <a:gd name="connsiteX36" fmla="*/ 5548390 w 7774508"/>
              <a:gd name="connsiteY36" fmla="*/ 1267000 h 1288357"/>
              <a:gd name="connsiteX37" fmla="*/ 5548390 w 7774508"/>
              <a:gd name="connsiteY37" fmla="*/ 718915 h 1288357"/>
              <a:gd name="connsiteX38" fmla="*/ 6356277 w 7774508"/>
              <a:gd name="connsiteY38" fmla="*/ 21355 h 1288357"/>
              <a:gd name="connsiteX39" fmla="*/ 6694384 w 7774508"/>
              <a:gd name="connsiteY39" fmla="*/ 21355 h 1288357"/>
              <a:gd name="connsiteX40" fmla="*/ 6694384 w 7774508"/>
              <a:gd name="connsiteY40" fmla="*/ 332766 h 1288357"/>
              <a:gd name="connsiteX41" fmla="*/ 6477285 w 7774508"/>
              <a:gd name="connsiteY41" fmla="*/ 624602 h 1288357"/>
              <a:gd name="connsiteX42" fmla="*/ 6404326 w 7774508"/>
              <a:gd name="connsiteY42" fmla="*/ 624602 h 1288357"/>
              <a:gd name="connsiteX43" fmla="*/ 6500417 w 7774508"/>
              <a:gd name="connsiteY43" fmla="*/ 359454 h 1288357"/>
              <a:gd name="connsiteX44" fmla="*/ 6356277 w 7774508"/>
              <a:gd name="connsiteY44" fmla="*/ 359454 h 1288357"/>
              <a:gd name="connsiteX45" fmla="*/ 0 w 7774508"/>
              <a:gd name="connsiteY45" fmla="*/ 21355 h 1288357"/>
              <a:gd name="connsiteX46" fmla="*/ 496479 w 7774508"/>
              <a:gd name="connsiteY46" fmla="*/ 21355 h 1288357"/>
              <a:gd name="connsiteX47" fmla="*/ 651295 w 7774508"/>
              <a:gd name="connsiteY47" fmla="*/ 661974 h 1288357"/>
              <a:gd name="connsiteX48" fmla="*/ 688668 w 7774508"/>
              <a:gd name="connsiteY48" fmla="*/ 839922 h 1288357"/>
              <a:gd name="connsiteX49" fmla="*/ 726033 w 7774508"/>
              <a:gd name="connsiteY49" fmla="*/ 661974 h 1288357"/>
              <a:gd name="connsiteX50" fmla="*/ 880849 w 7774508"/>
              <a:gd name="connsiteY50" fmla="*/ 21355 h 1288357"/>
              <a:gd name="connsiteX51" fmla="*/ 1377328 w 7774508"/>
              <a:gd name="connsiteY51" fmla="*/ 21355 h 1288357"/>
              <a:gd name="connsiteX52" fmla="*/ 1377328 w 7774508"/>
              <a:gd name="connsiteY52" fmla="*/ 1266998 h 1288357"/>
              <a:gd name="connsiteX53" fmla="*/ 1058804 w 7774508"/>
              <a:gd name="connsiteY53" fmla="*/ 1266998 h 1288357"/>
              <a:gd name="connsiteX54" fmla="*/ 1058804 w 7774508"/>
              <a:gd name="connsiteY54" fmla="*/ 459108 h 1288357"/>
              <a:gd name="connsiteX55" fmla="*/ 1014312 w 7774508"/>
              <a:gd name="connsiteY55" fmla="*/ 644177 h 1288357"/>
              <a:gd name="connsiteX56" fmla="*/ 848819 w 7774508"/>
              <a:gd name="connsiteY56" fmla="*/ 1266998 h 1288357"/>
              <a:gd name="connsiteX57" fmla="*/ 521396 w 7774508"/>
              <a:gd name="connsiteY57" fmla="*/ 1266998 h 1288357"/>
              <a:gd name="connsiteX58" fmla="*/ 355896 w 7774508"/>
              <a:gd name="connsiteY58" fmla="*/ 644177 h 1288357"/>
              <a:gd name="connsiteX59" fmla="*/ 311412 w 7774508"/>
              <a:gd name="connsiteY59" fmla="*/ 459108 h 1288357"/>
              <a:gd name="connsiteX60" fmla="*/ 311412 w 7774508"/>
              <a:gd name="connsiteY60" fmla="*/ 1266998 h 1288357"/>
              <a:gd name="connsiteX61" fmla="*/ 0 w 7774508"/>
              <a:gd name="connsiteY61" fmla="*/ 1266998 h 1288357"/>
              <a:gd name="connsiteX62" fmla="*/ 3381010 w 7774508"/>
              <a:gd name="connsiteY62" fmla="*/ 1 h 1288357"/>
              <a:gd name="connsiteX63" fmla="*/ 3966467 w 7774508"/>
              <a:gd name="connsiteY63" fmla="*/ 532067 h 1288357"/>
              <a:gd name="connsiteX64" fmla="*/ 3966467 w 7774508"/>
              <a:gd name="connsiteY64" fmla="*/ 756285 h 1288357"/>
              <a:gd name="connsiteX65" fmla="*/ 3381010 w 7774508"/>
              <a:gd name="connsiteY65" fmla="*/ 1288351 h 1288357"/>
              <a:gd name="connsiteX66" fmla="*/ 2795560 w 7774508"/>
              <a:gd name="connsiteY66" fmla="*/ 756285 h 1288357"/>
              <a:gd name="connsiteX67" fmla="*/ 2795560 w 7774508"/>
              <a:gd name="connsiteY67" fmla="*/ 532067 h 1288357"/>
              <a:gd name="connsiteX68" fmla="*/ 3381010 w 7774508"/>
              <a:gd name="connsiteY68" fmla="*/ 1 h 1288357"/>
              <a:gd name="connsiteX69" fmla="*/ 2090894 w 7774508"/>
              <a:gd name="connsiteY69" fmla="*/ 1 h 1288357"/>
              <a:gd name="connsiteX70" fmla="*/ 2676351 w 7774508"/>
              <a:gd name="connsiteY70" fmla="*/ 532067 h 1288357"/>
              <a:gd name="connsiteX71" fmla="*/ 2676351 w 7774508"/>
              <a:gd name="connsiteY71" fmla="*/ 756285 h 1288357"/>
              <a:gd name="connsiteX72" fmla="*/ 2090894 w 7774508"/>
              <a:gd name="connsiteY72" fmla="*/ 1288351 h 1288357"/>
              <a:gd name="connsiteX73" fmla="*/ 1505444 w 7774508"/>
              <a:gd name="connsiteY73" fmla="*/ 756285 h 1288357"/>
              <a:gd name="connsiteX74" fmla="*/ 1505444 w 7774508"/>
              <a:gd name="connsiteY74" fmla="*/ 532067 h 1288357"/>
              <a:gd name="connsiteX75" fmla="*/ 2090894 w 7774508"/>
              <a:gd name="connsiteY75" fmla="*/ 1 h 1288357"/>
              <a:gd name="connsiteX76" fmla="*/ 7258454 w 7774508"/>
              <a:gd name="connsiteY76" fmla="*/ 0 h 1288357"/>
              <a:gd name="connsiteX77" fmla="*/ 7760275 w 7774508"/>
              <a:gd name="connsiteY77" fmla="*/ 391490 h 1288357"/>
              <a:gd name="connsiteX78" fmla="*/ 7760275 w 7774508"/>
              <a:gd name="connsiteY78" fmla="*/ 439539 h 1288357"/>
              <a:gd name="connsiteX79" fmla="*/ 7431067 w 7774508"/>
              <a:gd name="connsiteY79" fmla="*/ 439539 h 1288357"/>
              <a:gd name="connsiteX80" fmla="*/ 7431067 w 7774508"/>
              <a:gd name="connsiteY80" fmla="*/ 398610 h 1288357"/>
              <a:gd name="connsiteX81" fmla="*/ 7258454 w 7774508"/>
              <a:gd name="connsiteY81" fmla="*/ 277603 h 1288357"/>
              <a:gd name="connsiteX82" fmla="*/ 7085848 w 7774508"/>
              <a:gd name="connsiteY82" fmla="*/ 377257 h 1288357"/>
              <a:gd name="connsiteX83" fmla="*/ 7206848 w 7774508"/>
              <a:gd name="connsiteY83" fmla="*/ 476904 h 1288357"/>
              <a:gd name="connsiteX84" fmla="*/ 7429289 w 7774508"/>
              <a:gd name="connsiteY84" fmla="*/ 510719 h 1288357"/>
              <a:gd name="connsiteX85" fmla="*/ 7766024 w 7774508"/>
              <a:gd name="connsiteY85" fmla="*/ 786534 h 1288357"/>
              <a:gd name="connsiteX86" fmla="*/ 7774508 w 7774508"/>
              <a:gd name="connsiteY86" fmla="*/ 879071 h 1288357"/>
              <a:gd name="connsiteX87" fmla="*/ 7765691 w 7774508"/>
              <a:gd name="connsiteY87" fmla="*/ 970739 h 1288357"/>
              <a:gd name="connsiteX88" fmla="*/ 7258454 w 7774508"/>
              <a:gd name="connsiteY88" fmla="*/ 1288357 h 1288357"/>
              <a:gd name="connsiteX89" fmla="*/ 6744184 w 7774508"/>
              <a:gd name="connsiteY89" fmla="*/ 893304 h 1288357"/>
              <a:gd name="connsiteX90" fmla="*/ 6744184 w 7774508"/>
              <a:gd name="connsiteY90" fmla="*/ 838142 h 1288357"/>
              <a:gd name="connsiteX91" fmla="*/ 7073386 w 7774508"/>
              <a:gd name="connsiteY91" fmla="*/ 838142 h 1288357"/>
              <a:gd name="connsiteX92" fmla="*/ 7073386 w 7774508"/>
              <a:gd name="connsiteY92" fmla="*/ 886190 h 1288357"/>
              <a:gd name="connsiteX93" fmla="*/ 7258454 w 7774508"/>
              <a:gd name="connsiteY93" fmla="*/ 1010755 h 1288357"/>
              <a:gd name="connsiteX94" fmla="*/ 7439966 w 7774508"/>
              <a:gd name="connsiteY94" fmla="*/ 907544 h 1288357"/>
              <a:gd name="connsiteX95" fmla="*/ 7311838 w 7774508"/>
              <a:gd name="connsiteY95" fmla="*/ 804333 h 1288357"/>
              <a:gd name="connsiteX96" fmla="*/ 7087626 w 7774508"/>
              <a:gd name="connsiteY96" fmla="*/ 770518 h 1288357"/>
              <a:gd name="connsiteX97" fmla="*/ 6751297 w 7774508"/>
              <a:gd name="connsiteY97" fmla="*/ 405723 h 1288357"/>
              <a:gd name="connsiteX98" fmla="*/ 7258454 w 7774508"/>
              <a:gd name="connsiteY98" fmla="*/ 0 h 1288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7774508" h="1288357">
                <a:moveTo>
                  <a:pt x="7774508" y="879070"/>
                </a:moveTo>
                <a:lnTo>
                  <a:pt x="7774508" y="879071"/>
                </a:lnTo>
                <a:lnTo>
                  <a:pt x="7774508" y="879071"/>
                </a:lnTo>
                <a:close/>
                <a:moveTo>
                  <a:pt x="4430897" y="300733"/>
                </a:moveTo>
                <a:lnTo>
                  <a:pt x="4430897" y="987622"/>
                </a:lnTo>
                <a:lnTo>
                  <a:pt x="4594611" y="987622"/>
                </a:lnTo>
                <a:cubicBezTo>
                  <a:pt x="4769003" y="987622"/>
                  <a:pt x="4856195" y="898644"/>
                  <a:pt x="4856195" y="726031"/>
                </a:cubicBezTo>
                <a:lnTo>
                  <a:pt x="4856195" y="562323"/>
                </a:lnTo>
                <a:cubicBezTo>
                  <a:pt x="4856195" y="387932"/>
                  <a:pt x="4769003" y="300733"/>
                  <a:pt x="4594611" y="300733"/>
                </a:cubicBezTo>
                <a:close/>
                <a:moveTo>
                  <a:pt x="3381010" y="275825"/>
                </a:moveTo>
                <a:cubicBezTo>
                  <a:pt x="3229757" y="275825"/>
                  <a:pt x="3137223" y="361239"/>
                  <a:pt x="3137223" y="501815"/>
                </a:cubicBezTo>
                <a:lnTo>
                  <a:pt x="3137223" y="786537"/>
                </a:lnTo>
                <a:cubicBezTo>
                  <a:pt x="3137223" y="925335"/>
                  <a:pt x="3229757" y="1012534"/>
                  <a:pt x="3381010" y="1012534"/>
                </a:cubicBezTo>
                <a:cubicBezTo>
                  <a:pt x="3532264" y="1012534"/>
                  <a:pt x="3624804" y="925335"/>
                  <a:pt x="3624804" y="786537"/>
                </a:cubicBezTo>
                <a:lnTo>
                  <a:pt x="3624804" y="501815"/>
                </a:lnTo>
                <a:cubicBezTo>
                  <a:pt x="3624804" y="361239"/>
                  <a:pt x="3532270" y="275825"/>
                  <a:pt x="3381010" y="275825"/>
                </a:cubicBezTo>
                <a:close/>
                <a:moveTo>
                  <a:pt x="2090894" y="275825"/>
                </a:moveTo>
                <a:cubicBezTo>
                  <a:pt x="1939641" y="275825"/>
                  <a:pt x="1847107" y="361239"/>
                  <a:pt x="1847107" y="501815"/>
                </a:cubicBezTo>
                <a:lnTo>
                  <a:pt x="1847107" y="786537"/>
                </a:lnTo>
                <a:cubicBezTo>
                  <a:pt x="1847107" y="925335"/>
                  <a:pt x="1939641" y="1012534"/>
                  <a:pt x="2090894" y="1012534"/>
                </a:cubicBezTo>
                <a:cubicBezTo>
                  <a:pt x="2242147" y="1012534"/>
                  <a:pt x="2334688" y="925335"/>
                  <a:pt x="2334688" y="786537"/>
                </a:cubicBezTo>
                <a:lnTo>
                  <a:pt x="2334688" y="501815"/>
                </a:lnTo>
                <a:cubicBezTo>
                  <a:pt x="2334688" y="361239"/>
                  <a:pt x="2242154" y="275825"/>
                  <a:pt x="2090894" y="275825"/>
                </a:cubicBezTo>
                <a:close/>
                <a:moveTo>
                  <a:pt x="4092790" y="21359"/>
                </a:moveTo>
                <a:lnTo>
                  <a:pt x="4594611" y="21359"/>
                </a:lnTo>
                <a:cubicBezTo>
                  <a:pt x="4977203" y="21359"/>
                  <a:pt x="5197858" y="222439"/>
                  <a:pt x="5197858" y="567658"/>
                </a:cubicBezTo>
                <a:lnTo>
                  <a:pt x="5197858" y="720696"/>
                </a:lnTo>
                <a:cubicBezTo>
                  <a:pt x="5197858" y="1065916"/>
                  <a:pt x="4977203" y="1267002"/>
                  <a:pt x="4594611" y="1267002"/>
                </a:cubicBezTo>
                <a:lnTo>
                  <a:pt x="4092790" y="1267002"/>
                </a:lnTo>
                <a:close/>
                <a:moveTo>
                  <a:pt x="5094618" y="21356"/>
                </a:moveTo>
                <a:lnTo>
                  <a:pt x="5477210" y="21356"/>
                </a:lnTo>
                <a:lnTo>
                  <a:pt x="5717446" y="412839"/>
                </a:lnTo>
                <a:lnTo>
                  <a:pt x="5955898" y="21356"/>
                </a:lnTo>
                <a:lnTo>
                  <a:pt x="6322472" y="21356"/>
                </a:lnTo>
                <a:lnTo>
                  <a:pt x="5868700" y="718915"/>
                </a:lnTo>
                <a:lnTo>
                  <a:pt x="5868700" y="1267000"/>
                </a:lnTo>
                <a:lnTo>
                  <a:pt x="5548390" y="1267000"/>
                </a:lnTo>
                <a:lnTo>
                  <a:pt x="5548390" y="718915"/>
                </a:lnTo>
                <a:close/>
                <a:moveTo>
                  <a:pt x="6356277" y="21355"/>
                </a:moveTo>
                <a:lnTo>
                  <a:pt x="6694384" y="21355"/>
                </a:lnTo>
                <a:lnTo>
                  <a:pt x="6694384" y="332766"/>
                </a:lnTo>
                <a:lnTo>
                  <a:pt x="6477285" y="624602"/>
                </a:lnTo>
                <a:lnTo>
                  <a:pt x="6404326" y="624602"/>
                </a:lnTo>
                <a:lnTo>
                  <a:pt x="6500417" y="359454"/>
                </a:lnTo>
                <a:lnTo>
                  <a:pt x="6356277" y="359454"/>
                </a:lnTo>
                <a:close/>
                <a:moveTo>
                  <a:pt x="0" y="21355"/>
                </a:moveTo>
                <a:lnTo>
                  <a:pt x="496479" y="21355"/>
                </a:lnTo>
                <a:lnTo>
                  <a:pt x="651295" y="661974"/>
                </a:lnTo>
                <a:lnTo>
                  <a:pt x="688668" y="839922"/>
                </a:lnTo>
                <a:lnTo>
                  <a:pt x="726033" y="661974"/>
                </a:lnTo>
                <a:lnTo>
                  <a:pt x="880849" y="21355"/>
                </a:lnTo>
                <a:lnTo>
                  <a:pt x="1377328" y="21355"/>
                </a:lnTo>
                <a:lnTo>
                  <a:pt x="1377328" y="1266998"/>
                </a:lnTo>
                <a:lnTo>
                  <a:pt x="1058804" y="1266998"/>
                </a:lnTo>
                <a:lnTo>
                  <a:pt x="1058804" y="459108"/>
                </a:lnTo>
                <a:lnTo>
                  <a:pt x="1014312" y="644177"/>
                </a:lnTo>
                <a:lnTo>
                  <a:pt x="848819" y="1266998"/>
                </a:lnTo>
                <a:lnTo>
                  <a:pt x="521396" y="1266998"/>
                </a:lnTo>
                <a:lnTo>
                  <a:pt x="355896" y="644177"/>
                </a:lnTo>
                <a:lnTo>
                  <a:pt x="311412" y="459108"/>
                </a:lnTo>
                <a:lnTo>
                  <a:pt x="311412" y="1266998"/>
                </a:lnTo>
                <a:lnTo>
                  <a:pt x="0" y="1266998"/>
                </a:lnTo>
                <a:close/>
                <a:moveTo>
                  <a:pt x="3381010" y="1"/>
                </a:moveTo>
                <a:cubicBezTo>
                  <a:pt x="3749368" y="1"/>
                  <a:pt x="3966467" y="197524"/>
                  <a:pt x="3966467" y="532067"/>
                </a:cubicBezTo>
                <a:lnTo>
                  <a:pt x="3966467" y="756285"/>
                </a:lnTo>
                <a:cubicBezTo>
                  <a:pt x="3966467" y="1089050"/>
                  <a:pt x="3747590" y="1288351"/>
                  <a:pt x="3381010" y="1288351"/>
                </a:cubicBezTo>
                <a:cubicBezTo>
                  <a:pt x="3012659" y="1288351"/>
                  <a:pt x="2795560" y="1090828"/>
                  <a:pt x="2795560" y="756285"/>
                </a:cubicBezTo>
                <a:lnTo>
                  <a:pt x="2795560" y="532067"/>
                </a:lnTo>
                <a:cubicBezTo>
                  <a:pt x="2795560" y="199302"/>
                  <a:pt x="3014437" y="1"/>
                  <a:pt x="3381010" y="1"/>
                </a:cubicBezTo>
                <a:close/>
                <a:moveTo>
                  <a:pt x="2090894" y="1"/>
                </a:moveTo>
                <a:cubicBezTo>
                  <a:pt x="2459252" y="1"/>
                  <a:pt x="2676351" y="197524"/>
                  <a:pt x="2676351" y="532067"/>
                </a:cubicBezTo>
                <a:lnTo>
                  <a:pt x="2676351" y="756285"/>
                </a:lnTo>
                <a:cubicBezTo>
                  <a:pt x="2676351" y="1089050"/>
                  <a:pt x="2457474" y="1288351"/>
                  <a:pt x="2090894" y="1288351"/>
                </a:cubicBezTo>
                <a:cubicBezTo>
                  <a:pt x="1722543" y="1288351"/>
                  <a:pt x="1505444" y="1090828"/>
                  <a:pt x="1505444" y="756285"/>
                </a:cubicBezTo>
                <a:lnTo>
                  <a:pt x="1505444" y="532067"/>
                </a:lnTo>
                <a:cubicBezTo>
                  <a:pt x="1505444" y="199302"/>
                  <a:pt x="1724321" y="1"/>
                  <a:pt x="2090894" y="1"/>
                </a:cubicBezTo>
                <a:close/>
                <a:moveTo>
                  <a:pt x="7258454" y="0"/>
                </a:moveTo>
                <a:cubicBezTo>
                  <a:pt x="7573428" y="0"/>
                  <a:pt x="7760275" y="145918"/>
                  <a:pt x="7760275" y="391490"/>
                </a:cubicBezTo>
                <a:lnTo>
                  <a:pt x="7760275" y="439539"/>
                </a:lnTo>
                <a:lnTo>
                  <a:pt x="7431067" y="439539"/>
                </a:lnTo>
                <a:lnTo>
                  <a:pt x="7431067" y="398610"/>
                </a:lnTo>
                <a:cubicBezTo>
                  <a:pt x="7431067" y="313189"/>
                  <a:pt x="7379462" y="277603"/>
                  <a:pt x="7258454" y="277603"/>
                </a:cubicBezTo>
                <a:cubicBezTo>
                  <a:pt x="7144567" y="277603"/>
                  <a:pt x="7085848" y="311411"/>
                  <a:pt x="7085848" y="377257"/>
                </a:cubicBezTo>
                <a:cubicBezTo>
                  <a:pt x="7085848" y="450215"/>
                  <a:pt x="7135675" y="466227"/>
                  <a:pt x="7206848" y="476904"/>
                </a:cubicBezTo>
                <a:lnTo>
                  <a:pt x="7429289" y="510719"/>
                </a:lnTo>
                <a:cubicBezTo>
                  <a:pt x="7564754" y="530960"/>
                  <a:pt x="7727463" y="590711"/>
                  <a:pt x="7766024" y="786534"/>
                </a:cubicBezTo>
                <a:lnTo>
                  <a:pt x="7774508" y="879071"/>
                </a:lnTo>
                <a:lnTo>
                  <a:pt x="7765691" y="970739"/>
                </a:lnTo>
                <a:cubicBezTo>
                  <a:pt x="7724794" y="1172549"/>
                  <a:pt x="7543399" y="1288357"/>
                  <a:pt x="7258454" y="1288357"/>
                </a:cubicBezTo>
                <a:cubicBezTo>
                  <a:pt x="6934588" y="1288357"/>
                  <a:pt x="6744184" y="1140654"/>
                  <a:pt x="6744184" y="893304"/>
                </a:cubicBezTo>
                <a:lnTo>
                  <a:pt x="6744184" y="838142"/>
                </a:lnTo>
                <a:lnTo>
                  <a:pt x="7073386" y="838142"/>
                </a:lnTo>
                <a:lnTo>
                  <a:pt x="7073386" y="886190"/>
                </a:lnTo>
                <a:cubicBezTo>
                  <a:pt x="7073386" y="973383"/>
                  <a:pt x="7128555" y="1010755"/>
                  <a:pt x="7258454" y="1010755"/>
                </a:cubicBezTo>
                <a:cubicBezTo>
                  <a:pt x="7377683" y="1010755"/>
                  <a:pt x="7439966" y="975161"/>
                  <a:pt x="7439966" y="907544"/>
                </a:cubicBezTo>
                <a:cubicBezTo>
                  <a:pt x="7439966" y="831022"/>
                  <a:pt x="7388360" y="815010"/>
                  <a:pt x="7311838" y="804333"/>
                </a:cubicBezTo>
                <a:lnTo>
                  <a:pt x="7087626" y="770518"/>
                </a:lnTo>
                <a:cubicBezTo>
                  <a:pt x="6941708" y="749171"/>
                  <a:pt x="6751297" y="674427"/>
                  <a:pt x="6751297" y="405723"/>
                </a:cubicBezTo>
                <a:cubicBezTo>
                  <a:pt x="6751297" y="149481"/>
                  <a:pt x="6938144" y="0"/>
                  <a:pt x="7258454" y="0"/>
                </a:cubicBezTo>
                <a:close/>
              </a:path>
            </a:pathLst>
          </a:custGeom>
          <a:solidFill>
            <a:schemeClr val="tx1"/>
          </a:solidFill>
          <a:ln w="0" cap="flat">
            <a:noFill/>
            <a:prstDash val="solid"/>
            <a:miter/>
          </a:ln>
        </p:spPr>
        <p:txBody>
          <a:bodyPr rtlCol="0" anchor="ctr"/>
          <a:lstStyle/>
          <a:p>
            <a:endParaRPr lang="en-US" dirty="0">
              <a:solidFill>
                <a:schemeClr val="tx1"/>
              </a:solidFill>
            </a:endParaRPr>
          </a:p>
        </p:txBody>
      </p:sp>
      <p:sp>
        <p:nvSpPr>
          <p:cNvPr id="8" name="TextBox 7">
            <a:extLst>
              <a:ext uri="{FF2B5EF4-FFF2-40B4-BE49-F238E27FC236}">
                <a16:creationId xmlns:a16="http://schemas.microsoft.com/office/drawing/2014/main" id="{1CEF67ED-ED2E-CDF7-1EAE-D52C36E824CD}"/>
              </a:ext>
            </a:extLst>
          </p:cNvPr>
          <p:cNvSpPr txBox="1"/>
          <p:nvPr userDrawn="1"/>
        </p:nvSpPr>
        <p:spPr>
          <a:xfrm>
            <a:off x="8391525" y="4781550"/>
            <a:ext cx="3305174" cy="894625"/>
          </a:xfrm>
          <a:prstGeom prst="rect">
            <a:avLst/>
          </a:prstGeom>
          <a:noFill/>
        </p:spPr>
        <p:txBody>
          <a:bodyPr wrap="square" rIns="0" rtlCol="0" anchor="ctr" anchorCtr="0">
            <a:noAutofit/>
          </a:bodyPr>
          <a:lstStyle/>
          <a:p>
            <a:pPr algn="l"/>
            <a:r>
              <a:rPr lang="en-US" sz="1000" dirty="0">
                <a:solidFill>
                  <a:schemeClr val="tx1"/>
                </a:solidFill>
                <a:effectLst/>
                <a:latin typeface="+mn-lt"/>
                <a:ea typeface="Calibri" panose="020F0502020204030204" pitchFamily="34" charset="0"/>
              </a:rPr>
              <a:t>Please attribute information in this document to </a:t>
            </a:r>
            <a:br>
              <a:rPr lang="en-US" sz="1000" dirty="0">
                <a:solidFill>
                  <a:schemeClr val="tx1"/>
                </a:solidFill>
                <a:effectLst/>
                <a:latin typeface="+mn-lt"/>
                <a:ea typeface="Calibri" panose="020F0502020204030204" pitchFamily="34" charset="0"/>
              </a:rPr>
            </a:br>
            <a:r>
              <a:rPr lang="en-US" sz="1000" dirty="0">
                <a:solidFill>
                  <a:schemeClr val="tx1"/>
                </a:solidFill>
                <a:effectLst/>
                <a:latin typeface="+mn-lt"/>
                <a:ea typeface="Calibri" panose="020F0502020204030204" pitchFamily="34" charset="0"/>
              </a:rPr>
              <a:t>Moody’s Analytics, which is a division within Moody’s that is separate from Moody’s Ratings. Accordingly, the viewpoints expressed herein do not reflect those of Moody’s Ratings.</a:t>
            </a:r>
            <a:endParaRPr lang="en-US" sz="1000" dirty="0">
              <a:solidFill>
                <a:schemeClr val="tx1"/>
              </a:solidFill>
              <a:latin typeface="+mn-lt"/>
            </a:endParaRPr>
          </a:p>
        </p:txBody>
      </p:sp>
    </p:spTree>
    <p:extLst>
      <p:ext uri="{BB962C8B-B14F-4D97-AF65-F5344CB8AC3E}">
        <p14:creationId xmlns:p14="http://schemas.microsoft.com/office/powerpoint/2010/main" val="3179027127"/>
      </p:ext>
    </p:extLst>
  </p:cSld>
  <p:clrMapOvr>
    <a:overrideClrMapping bg1="dk1" tx1="lt1" bg2="dk2" tx2="lt2" accent1="accent1" accent2="accent2" accent3="accent3" accent4="accent4" accent5="accent5" accent6="accent6" hlink="hlink" folHlink="folHlink"/>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Disclaimer">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3E8F0C73-A398-6456-DB05-CBC41E2EBB3E}"/>
              </a:ext>
            </a:extLst>
          </p:cNvPr>
          <p:cNvSpPr txBox="1"/>
          <p:nvPr userDrawn="1"/>
        </p:nvSpPr>
        <p:spPr>
          <a:xfrm>
            <a:off x="508000" y="574675"/>
            <a:ext cx="11089323" cy="5597525"/>
          </a:xfrm>
          <a:prstGeom prst="rect">
            <a:avLst/>
          </a:prstGeom>
          <a:noFill/>
        </p:spPr>
        <p:txBody>
          <a:bodyPr wrap="square" lIns="0" tIns="0" rIns="0" bIns="0" numCol="2">
            <a:noAutofit/>
          </a:bodyPr>
          <a:lstStyle/>
          <a:p>
            <a:pPr marL="0" marR="0">
              <a:lnSpc>
                <a:spcPct val="95000"/>
              </a:lnSpc>
              <a:spcBef>
                <a:spcPts val="0"/>
              </a:spcBef>
              <a:spcAft>
                <a:spcPts val="0"/>
              </a:spcAft>
            </a:pPr>
            <a:r>
              <a:rPr lang="en-US" sz="700" dirty="0">
                <a:solidFill>
                  <a:schemeClr val="tx1"/>
                </a:solidFill>
                <a:effectLst/>
                <a:latin typeface="+mn-lt"/>
                <a:ea typeface="GT America Regular" pitchFamily="2" charset="77"/>
                <a:cs typeface="GT America Regular" pitchFamily="2" charset="77"/>
              </a:rPr>
              <a:t>© 2024 Moody’s Corporation, Moody’s Investors Service, Inc., Moody’s Analytics, Inc. and/or their licensors and affiliates (collectively, “MOODY’S”). All rights reserved.</a:t>
            </a:r>
          </a:p>
          <a:p>
            <a:pPr marL="0" marR="0">
              <a:lnSpc>
                <a:spcPct val="95000"/>
              </a:lnSpc>
              <a:spcBef>
                <a:spcPts val="0"/>
              </a:spcBef>
              <a:spcAft>
                <a:spcPts val="0"/>
              </a:spcAft>
            </a:pPr>
            <a:r>
              <a:rPr lang="en-US" sz="700" dirty="0">
                <a:solidFill>
                  <a:schemeClr val="tx1"/>
                </a:solidFill>
                <a:effectLst/>
                <a:latin typeface="+mn-lt"/>
                <a:ea typeface="GT America Regular" pitchFamily="2" charset="77"/>
                <a:cs typeface="GT America Regular" pitchFamily="2" charset="77"/>
              </a:rPr>
              <a:t> </a:t>
            </a:r>
          </a:p>
          <a:p>
            <a:pPr marL="0" marR="142240">
              <a:spcBef>
                <a:spcPts val="0"/>
              </a:spcBef>
              <a:spcAft>
                <a:spcPts val="0"/>
              </a:spcAft>
            </a:pPr>
            <a:r>
              <a:rPr lang="en-US" sz="700" u="none" strike="noStrike" dirty="0">
                <a:solidFill>
                  <a:schemeClr val="tx1"/>
                </a:solidFill>
                <a:effectLst/>
                <a:latin typeface="+mn-lt"/>
                <a:ea typeface="GT America Regular" pitchFamily="2" charset="77"/>
                <a:cs typeface="GT America Regular" pitchFamily="2" charset="77"/>
              </a:rPr>
              <a:t>CREDIT RATINGS ISSUED BY MOODY'S CREDIT RATINGS AFFILIATES ARE THEIR CURRENT OPINIONS OF THE RELATIVE FUTURE CREDIT RISK OF ENTITIES, CREDIT COMMITMENTS, OR DEBT OR DEBT-LIKE SECURITIES, AND MATERIALS, PRODUCTS, SERVICES AND INFORMATION PUBLISHED OR OTHERWISE MADE AVAILABLE BY MOODY’S (COLLECTIVELY, “MATERIALS”) MAY INCLUDE SUCH CURRENT OPINIONS. MOODY’S DEFINES CREDIT RISK AS THE RISK THAT AN ENTITY MAY NOT MEET ITS CONTRACTUAL FINANCIAL OBLIGATIONS AS THEY COME DUE AND ANY ESTIMATED FINANCIAL LOSS IN THE EVENT OF DEFAULT OR IMPAIRMENT. SEE APPLICABLE MOODY’S RATING SYMBOLS AND DEFINITIONS PUBLICATION FOR INFORMATION ON THE TYPES OF CONTRACTUAL FINANCIAL OBLIGATIONS ADDRESSED BY MOODY’S CREDIT RATINGS. CREDIT RATINGS DO NOT ADDRESS ANY OTHER RISK, INCLUDING BUT NOT LIMITED TO: LIQUIDITY RISK, MARKET VALUE RISK, OR PRICE VOLATILITY. CREDIT RATINGS, NON-CREDIT ASSESSMENTS (“ASSESSMENTS”), AND OTHER OPINIONS INCLUDED IN MOODY’S MATERIALS ARE NOT STATEMENTS OF CURRENT OR HISTORICAL FACT. MOODY’S MATERIALS MAY ALSO INCLUDE QUANTITATIVE MODEL-BASED ESTIMATES OF CREDIT RISK AND RELATED OPINIONS OR COMMENTARY PUBLISHED BY MOODY’S ANALYTICS, INC. AND/OR ITS AFFILIATES. MOODY’S CREDIT RATINGS, ASSESSMENTS, OTHER OPINIONS AND MATERIALS DO NOT CONSTITUTE OR PROVIDE INVESTMENT OR FINANCIAL ADVICE, AND MOODY’S CREDIT RATINGS, ASSESSMENTS, OTHER OPINIONS AND MATERIALS ARE NOT AND DO NOT PROVIDE RECOMMENDATIONS TO PURCHASE, SELL, OR HOLD PARTICULAR SECURITIES. MOODY’S CREDIT RATINGS, ASSESSMENTS, OTHER OPINIONS AND MATERIALS DO NOT COMMENT ON THE SUITABILITY OF AN INVESTMENT FOR ANY PARTICULAR INVESTOR. MOODY’S ISSUES ITS CREDIT RATINGS, ASSESSMENTS AND OTHER OPINIONS AND PUBLISHES OR OTHERWISE MAKES AVAILABLE ITS MATERIALS WITH THE EXPECTATION AND UNDERSTANDING THAT EACH INVESTOR WILL, WITH DUE CARE, MAKE ITS OWN STUDY AND EVALUATION OF EACH SECURITY THAT IS UNDER CONSIDERATION FOR PURCHASE, HOLDING, OR SALE. </a:t>
            </a:r>
            <a:endParaRPr lang="en-US" sz="700" u="sng" dirty="0">
              <a:solidFill>
                <a:schemeClr val="tx1"/>
              </a:solidFill>
              <a:effectLst/>
              <a:latin typeface="+mn-lt"/>
              <a:ea typeface="GT America Regular" pitchFamily="2" charset="77"/>
              <a:cs typeface="GT America Regular" pitchFamily="2" charset="77"/>
            </a:endParaRPr>
          </a:p>
          <a:p>
            <a:pPr marL="0" marR="0">
              <a:lnSpc>
                <a:spcPct val="95000"/>
              </a:lnSpc>
              <a:spcBef>
                <a:spcPts val="0"/>
              </a:spcBef>
              <a:spcAft>
                <a:spcPts val="0"/>
              </a:spcAft>
            </a:pPr>
            <a:r>
              <a:rPr lang="en-US" sz="700" dirty="0">
                <a:solidFill>
                  <a:schemeClr val="tx1"/>
                </a:solidFill>
                <a:effectLst/>
                <a:latin typeface="+mn-lt"/>
                <a:ea typeface="GT America Regular" pitchFamily="2" charset="77"/>
                <a:cs typeface="GT America Regular" pitchFamily="2" charset="77"/>
              </a:rPr>
              <a:t> </a:t>
            </a:r>
          </a:p>
          <a:p>
            <a:pPr marL="0" marR="0">
              <a:lnSpc>
                <a:spcPct val="95000"/>
              </a:lnSpc>
              <a:spcBef>
                <a:spcPts val="0"/>
              </a:spcBef>
              <a:spcAft>
                <a:spcPts val="0"/>
              </a:spcAft>
            </a:pPr>
            <a:r>
              <a:rPr lang="en-US" sz="700" dirty="0">
                <a:solidFill>
                  <a:schemeClr val="tx1"/>
                </a:solidFill>
                <a:effectLst/>
                <a:latin typeface="+mn-lt"/>
                <a:ea typeface="GT America Regular" pitchFamily="2" charset="77"/>
                <a:cs typeface="GT America Regular" pitchFamily="2" charset="77"/>
              </a:rPr>
              <a:t>MOODY’S CREDIT RATINGS</a:t>
            </a:r>
            <a:r>
              <a:rPr lang="en-US" sz="700" b="1" dirty="0">
                <a:solidFill>
                  <a:schemeClr val="tx1"/>
                </a:solidFill>
                <a:effectLst/>
                <a:latin typeface="+mn-lt"/>
                <a:ea typeface="GT America Regular" pitchFamily="2" charset="77"/>
                <a:cs typeface="GT America Regular" pitchFamily="2" charset="77"/>
              </a:rPr>
              <a:t>, </a:t>
            </a:r>
            <a:r>
              <a:rPr lang="en-US" sz="700" dirty="0">
                <a:solidFill>
                  <a:schemeClr val="tx1"/>
                </a:solidFill>
                <a:effectLst/>
                <a:latin typeface="+mn-lt"/>
                <a:ea typeface="GT America Regular" pitchFamily="2" charset="77"/>
                <a:cs typeface="GT America Regular" pitchFamily="2" charset="77"/>
              </a:rPr>
              <a:t>ASSESSMENTS, OTHER OPINIONS, AND MATERIALS ARE NOT INTENDED FOR USE BY RETAIL INVESTORS AND IT WOULD BE RECKLESS AND INAPPROPRIATE FOR RETAIL INVESTORS TO USE MOODY’S CREDIT RATINGS, ASSESSMENTS, OTHER OPINIONS OR MATERIALS WHEN MAKING AN INVESTMENT DECISION. IF IN DOUBT YOU SHOULD CONTACT YOUR FINANCIAL OR OTHER PROFESSIONAL ADVISER.</a:t>
            </a:r>
          </a:p>
          <a:p>
            <a:pPr marL="0" marR="0">
              <a:lnSpc>
                <a:spcPct val="95000"/>
              </a:lnSpc>
              <a:spcBef>
                <a:spcPts val="0"/>
              </a:spcBef>
              <a:spcAft>
                <a:spcPts val="0"/>
              </a:spcAft>
            </a:pPr>
            <a:r>
              <a:rPr lang="en-US" sz="700" dirty="0">
                <a:solidFill>
                  <a:schemeClr val="tx1"/>
                </a:solidFill>
                <a:effectLst/>
                <a:latin typeface="+mn-lt"/>
                <a:ea typeface="GT America Regular" pitchFamily="2" charset="77"/>
                <a:cs typeface="GT America Regular" pitchFamily="2" charset="77"/>
              </a:rPr>
              <a:t> </a:t>
            </a:r>
          </a:p>
          <a:p>
            <a:pPr marL="0" marR="0">
              <a:lnSpc>
                <a:spcPct val="95000"/>
              </a:lnSpc>
              <a:spcBef>
                <a:spcPts val="0"/>
              </a:spcBef>
              <a:spcAft>
                <a:spcPts val="0"/>
              </a:spcAft>
            </a:pPr>
            <a:r>
              <a:rPr lang="en-US" sz="700" dirty="0">
                <a:solidFill>
                  <a:schemeClr val="tx1"/>
                </a:solidFill>
                <a:effectLst/>
                <a:latin typeface="+mn-lt"/>
                <a:ea typeface="GT America Regular" pitchFamily="2" charset="77"/>
                <a:cs typeface="GT America Regular" pitchFamily="2" charset="77"/>
              </a:rPr>
              <a:t>ALL INFORMATION CONTAINED HEREIN IS PROTECTED BY LAW, INCLUDING BUT NOT LIMITED TO, COPYRIGHT LAW, AND NONE OF SUCH INFORMATION MAY BE COPIED OR OTHERWISE REPRODUCED, REPACKAGED, FURTHER TRANSMITTED, TRANSFERRED, DISSEMINATED, REDISTRIBUTED OR RESOLD, OR STORED FOR SUBSEQUENT USE FOR ANY SUCH PURPOSE, IN WHOLE OR IN PART, IN ANY FORM OR MANNER OR BY ANY MEANS WHATSOEVER, BY ANY PERSON WITHOUT MOODY’S PRIOR WRITTEN CONSENT.  FOR CLARITY, NO INFORMATION CONTAINED HEREIN MAY BE USED TO DEVELOP, IMPROVE, TRAIN OR RETRAIN ANY SOFTWARE PROGRAM OR DATABASE, INCLUDING, BUT NOT LIMITED TO, FOR ANY ARTIFICIAL INTELLIGENCE, MACHINE LEARNING OR NATURAL LANGUAGE PROCESSING SOFTWARE, ALGORITHM, METHODOLOGY AND/OR MODEL.  </a:t>
            </a:r>
          </a:p>
          <a:p>
            <a:pPr marL="0" marR="0">
              <a:lnSpc>
                <a:spcPct val="95000"/>
              </a:lnSpc>
              <a:spcBef>
                <a:spcPts val="0"/>
              </a:spcBef>
              <a:spcAft>
                <a:spcPts val="0"/>
              </a:spcAft>
            </a:pPr>
            <a:r>
              <a:rPr lang="en-US" sz="700" dirty="0">
                <a:solidFill>
                  <a:schemeClr val="tx1"/>
                </a:solidFill>
                <a:effectLst/>
                <a:latin typeface="+mn-lt"/>
                <a:ea typeface="GT America Regular" pitchFamily="2" charset="77"/>
                <a:cs typeface="GT America Regular" pitchFamily="2" charset="77"/>
              </a:rPr>
              <a:t> </a:t>
            </a:r>
          </a:p>
          <a:p>
            <a:pPr marL="0" marR="0">
              <a:lnSpc>
                <a:spcPct val="95000"/>
              </a:lnSpc>
              <a:spcBef>
                <a:spcPts val="0"/>
              </a:spcBef>
              <a:spcAft>
                <a:spcPts val="0"/>
              </a:spcAft>
            </a:pPr>
            <a:r>
              <a:rPr lang="en-US" sz="700" dirty="0">
                <a:solidFill>
                  <a:schemeClr val="tx1"/>
                </a:solidFill>
                <a:effectLst/>
                <a:latin typeface="+mn-lt"/>
                <a:ea typeface="GT America Regular" pitchFamily="2" charset="77"/>
                <a:cs typeface="GT America Regular" pitchFamily="2" charset="77"/>
              </a:rPr>
              <a:t>MOODY’S CREDIT RATINGS</a:t>
            </a:r>
            <a:r>
              <a:rPr lang="en-US" sz="700" b="1" dirty="0">
                <a:solidFill>
                  <a:schemeClr val="tx1"/>
                </a:solidFill>
                <a:effectLst/>
                <a:latin typeface="+mn-lt"/>
                <a:ea typeface="GT America Regular" pitchFamily="2" charset="77"/>
                <a:cs typeface="GT America Regular" pitchFamily="2" charset="77"/>
              </a:rPr>
              <a:t>, </a:t>
            </a:r>
            <a:r>
              <a:rPr lang="en-US" sz="700" dirty="0">
                <a:solidFill>
                  <a:schemeClr val="tx1"/>
                </a:solidFill>
                <a:effectLst/>
                <a:latin typeface="+mn-lt"/>
                <a:ea typeface="GT America Regular" pitchFamily="2" charset="77"/>
                <a:cs typeface="GT America Regular" pitchFamily="2" charset="77"/>
              </a:rPr>
              <a:t>ASSESSMENTS, OTHER OPINIONS AND MATERIALS ARE NOT INTENDED FOR USE BY ANY PERSON AS A BENCHMARK AS THAT TERM IS DEFINED FOR REGULATORY PURPOSES AND MUST NOT BE USED IN ANY WAY THAT COULD RESULT IN THEM BEING CONSIDERED A BENCHMARK.</a:t>
            </a:r>
          </a:p>
          <a:p>
            <a:pPr marL="0" marR="0">
              <a:lnSpc>
                <a:spcPct val="95000"/>
              </a:lnSpc>
              <a:spcBef>
                <a:spcPts val="0"/>
              </a:spcBef>
              <a:spcAft>
                <a:spcPts val="0"/>
              </a:spcAft>
            </a:pPr>
            <a:r>
              <a:rPr lang="en-US" sz="700" dirty="0">
                <a:solidFill>
                  <a:schemeClr val="tx1"/>
                </a:solidFill>
                <a:effectLst/>
                <a:latin typeface="+mn-lt"/>
                <a:ea typeface="GT America Regular" pitchFamily="2" charset="77"/>
                <a:cs typeface="GT America Regular" pitchFamily="2" charset="77"/>
              </a:rPr>
              <a:t> </a:t>
            </a:r>
          </a:p>
          <a:p>
            <a:pPr marL="0" marR="0">
              <a:lnSpc>
                <a:spcPct val="95000"/>
              </a:lnSpc>
              <a:spcBef>
                <a:spcPts val="0"/>
              </a:spcBef>
              <a:spcAft>
                <a:spcPts val="0"/>
              </a:spcAft>
            </a:pPr>
            <a:r>
              <a:rPr lang="en-US" sz="700" dirty="0">
                <a:solidFill>
                  <a:schemeClr val="tx1"/>
                </a:solidFill>
                <a:effectLst/>
                <a:latin typeface="+mn-lt"/>
                <a:ea typeface="GT America Regular" pitchFamily="2" charset="77"/>
                <a:cs typeface="GT America Regular" pitchFamily="2" charset="77"/>
              </a:rPr>
              <a:t>All information contained herein is obtained by MOODY’S from sources believed by it to be accurate and reliable. Because of the possibility of human or mechanical error as well as other factors, however, all information contained herein is provided “AS IS” without warranty of any kind. MOODY'S adopts all necessary measures so that the information it uses in assigning a credit rating is of sufficient quality and from sources MOODY'S considers to be reliable including, when appropriate, independent third-party sources. However, MOODY’S is not an auditor and cannot in every instance independently verify or validate information received in the credit rating process or in preparing its Materials. </a:t>
            </a:r>
          </a:p>
          <a:p>
            <a:pPr marL="0" marR="0">
              <a:lnSpc>
                <a:spcPct val="95000"/>
              </a:lnSpc>
              <a:spcBef>
                <a:spcPts val="0"/>
              </a:spcBef>
              <a:spcAft>
                <a:spcPts val="0"/>
              </a:spcAft>
            </a:pPr>
            <a:r>
              <a:rPr lang="en-US" sz="700" dirty="0">
                <a:solidFill>
                  <a:schemeClr val="tx1"/>
                </a:solidFill>
                <a:effectLst/>
                <a:latin typeface="+mn-lt"/>
                <a:ea typeface="GT America Regular" pitchFamily="2" charset="77"/>
                <a:cs typeface="GT America Regular" pitchFamily="2" charset="77"/>
              </a:rPr>
              <a:t> </a:t>
            </a:r>
          </a:p>
          <a:p>
            <a:pPr marL="0" marR="0">
              <a:lnSpc>
                <a:spcPct val="95000"/>
              </a:lnSpc>
              <a:spcBef>
                <a:spcPts val="0"/>
              </a:spcBef>
              <a:spcAft>
                <a:spcPts val="0"/>
              </a:spcAft>
            </a:pPr>
            <a:r>
              <a:rPr lang="en-US" sz="700" dirty="0">
                <a:solidFill>
                  <a:schemeClr val="tx1"/>
                </a:solidFill>
                <a:effectLst/>
                <a:latin typeface="+mn-lt"/>
                <a:ea typeface="GT America Regular" pitchFamily="2" charset="77"/>
                <a:cs typeface="GT America Regular" pitchFamily="2" charset="77"/>
              </a:rPr>
              <a:t>To the extent permitted by law, MOODY’S and its directors, officers, employees, agents, representatives, licensors and suppliers disclaim liability to any person or entity for any indirect, special, consequential, or incidental losses or damages whatsoever arising from or in connection with the information contained herein or the use of or inability to use any such information, even if MOODY’S or any of its directors, officers, employees, agents, representatives, licensors or suppliers is advised in advance of the possibility of such losses or damages, including but not limited to: (a) any loss of present or prospective profits or (b) any loss or damage arising where the relevant financial instrument is not the subject of a particular credit rating assigned by MOODY’S.</a:t>
            </a:r>
          </a:p>
          <a:p>
            <a:pPr marL="0" marR="0">
              <a:lnSpc>
                <a:spcPct val="95000"/>
              </a:lnSpc>
              <a:spcBef>
                <a:spcPts val="0"/>
              </a:spcBef>
              <a:spcAft>
                <a:spcPts val="0"/>
              </a:spcAft>
            </a:pPr>
            <a:r>
              <a:rPr lang="en-US" sz="700" dirty="0">
                <a:solidFill>
                  <a:schemeClr val="tx1"/>
                </a:solidFill>
                <a:effectLst/>
                <a:latin typeface="+mn-lt"/>
                <a:ea typeface="GT America Regular" pitchFamily="2" charset="77"/>
                <a:cs typeface="GT America Regular" pitchFamily="2" charset="77"/>
              </a:rPr>
              <a:t> </a:t>
            </a:r>
          </a:p>
          <a:p>
            <a:pPr marL="114300" marR="0" indent="0">
              <a:lnSpc>
                <a:spcPct val="95000"/>
              </a:lnSpc>
              <a:spcBef>
                <a:spcPts val="0"/>
              </a:spcBef>
              <a:spcAft>
                <a:spcPts val="0"/>
              </a:spcAft>
              <a:tabLst/>
            </a:pPr>
            <a:r>
              <a:rPr lang="en-US" sz="700" dirty="0">
                <a:solidFill>
                  <a:schemeClr val="tx1"/>
                </a:solidFill>
                <a:effectLst/>
                <a:latin typeface="+mn-lt"/>
                <a:ea typeface="GT America Regular" pitchFamily="2" charset="77"/>
                <a:cs typeface="GT America Regular" pitchFamily="2" charset="77"/>
              </a:rPr>
              <a:t>To the extent permitted by law, MOODY’S and its directors, officers, employees, agents, representatives, licensors and suppliers disclaim liability for any direct or compensatory losses or damages caused to any person or entity, including but not limited to by any negligence (but excluding fraud, willful misconduct or any other type of liability that, for the avoidance of doubt, by law cannot be excluded) on the part of, or any contingency within or beyond the control of, MOODY’S or any of its directors, officers, employees, agents, representatives, licensors or suppliers, arising from or in connection with the information contained herein or the use of or inability to use any such information.</a:t>
            </a:r>
          </a:p>
          <a:p>
            <a:pPr marL="114300" marR="0" indent="0">
              <a:lnSpc>
                <a:spcPct val="95000"/>
              </a:lnSpc>
              <a:spcBef>
                <a:spcPts val="0"/>
              </a:spcBef>
              <a:spcAft>
                <a:spcPts val="0"/>
              </a:spcAft>
              <a:tabLst/>
            </a:pPr>
            <a:r>
              <a:rPr lang="en-US" sz="700" dirty="0">
                <a:solidFill>
                  <a:schemeClr val="tx1"/>
                </a:solidFill>
                <a:effectLst/>
                <a:latin typeface="+mn-lt"/>
                <a:ea typeface="GT America Regular" pitchFamily="2" charset="77"/>
                <a:cs typeface="GT America Regular" pitchFamily="2" charset="77"/>
              </a:rPr>
              <a:t> </a:t>
            </a:r>
          </a:p>
          <a:p>
            <a:pPr marL="114300" marR="0" indent="0">
              <a:lnSpc>
                <a:spcPct val="95000"/>
              </a:lnSpc>
              <a:spcBef>
                <a:spcPts val="0"/>
              </a:spcBef>
              <a:spcAft>
                <a:spcPts val="0"/>
              </a:spcAft>
              <a:tabLst/>
            </a:pPr>
            <a:r>
              <a:rPr lang="en-US" sz="700" dirty="0">
                <a:solidFill>
                  <a:schemeClr val="tx1"/>
                </a:solidFill>
                <a:effectLst/>
                <a:latin typeface="+mn-lt"/>
                <a:ea typeface="GT America Regular" pitchFamily="2" charset="77"/>
                <a:cs typeface="GT America Regular" pitchFamily="2" charset="77"/>
              </a:rPr>
              <a:t>NO WARRANTY, EXPRESS OR IMPLIED, AS TO THE ACCURACY, TIMELINESS, COMPLETENESS, MERCHANTABILITY OR FITNESS FOR ANY PARTICULAR PURPOSE OF ANY CREDIT RATING, ASSESSMENT, OTHER OPINION OR INFORMATION IS GIVEN OR MADE BY MOODY’S IN ANY FORM OR MANNER WHATSOEVER.</a:t>
            </a:r>
          </a:p>
          <a:p>
            <a:pPr marL="114300" marR="0" indent="0">
              <a:lnSpc>
                <a:spcPct val="95000"/>
              </a:lnSpc>
              <a:spcBef>
                <a:spcPts val="0"/>
              </a:spcBef>
              <a:spcAft>
                <a:spcPts val="0"/>
              </a:spcAft>
              <a:tabLst/>
            </a:pPr>
            <a:r>
              <a:rPr lang="en-US" sz="700" dirty="0">
                <a:solidFill>
                  <a:schemeClr val="tx1"/>
                </a:solidFill>
                <a:effectLst/>
                <a:latin typeface="+mn-lt"/>
                <a:ea typeface="GT America Regular" pitchFamily="2" charset="77"/>
                <a:cs typeface="GT America Regular" pitchFamily="2" charset="77"/>
              </a:rPr>
              <a:t> </a:t>
            </a:r>
          </a:p>
          <a:p>
            <a:pPr marL="114300" marR="0" indent="0">
              <a:lnSpc>
                <a:spcPct val="95000"/>
              </a:lnSpc>
              <a:spcBef>
                <a:spcPts val="0"/>
              </a:spcBef>
              <a:spcAft>
                <a:spcPts val="0"/>
              </a:spcAft>
              <a:tabLst/>
            </a:pPr>
            <a:r>
              <a:rPr lang="en-US" sz="700" dirty="0">
                <a:solidFill>
                  <a:schemeClr val="tx1"/>
                </a:solidFill>
                <a:effectLst/>
                <a:latin typeface="+mn-lt"/>
                <a:ea typeface="GT America Regular" pitchFamily="2" charset="77"/>
                <a:cs typeface="GT America Regular" pitchFamily="2" charset="77"/>
              </a:rPr>
              <a:t>Moody’s Investors Service, Inc., a wholly-owned credit rating agency subsidiary of Moody’s Corporation (“MCO”), hereby discloses that most issuers of debt securities (including corporate and municipal bonds, debentures, notes and commercial paper) and preferred stock rated by Moody’s Investors Service, Inc. have, prior to assignment of any credit rating, agreed to pay to Moody’s Investors Service, Inc. for credit ratings opinions and services rendered by it. MCO and Moody’s Investors Service also maintain policies and procedures to address the independence of Moody’s Investors Service credit ratings and credit rating processes. Information regarding certain affiliations that may exist between directors of MCO and rated entities, and between entities who hold credit ratings from Moody’s Investors Service, Inc. and have also publicly reported to the SEC an ownership interest in MCO of more than 5%, is posted annually at </a:t>
            </a:r>
            <a:r>
              <a:rPr lang="en-US" sz="700" u="sng" dirty="0">
                <a:solidFill>
                  <a:schemeClr val="accent1"/>
                </a:solidFill>
                <a:effectLst/>
                <a:latin typeface="+mn-lt"/>
                <a:ea typeface="GT America Regular" pitchFamily="2" charset="77"/>
                <a:cs typeface="GT America Regular" pitchFamily="2" charset="77"/>
                <a:hlinkClick r:id="rId2">
                  <a:extLst>
                    <a:ext uri="{A12FA001-AC4F-418D-AE19-62706E023703}">
                      <ahyp:hlinkClr xmlns:ahyp="http://schemas.microsoft.com/office/drawing/2018/hyperlinkcolor" val="tx"/>
                    </a:ext>
                  </a:extLst>
                </a:hlinkClick>
              </a:rPr>
              <a:t>www.moodys.com</a:t>
            </a:r>
            <a:r>
              <a:rPr lang="en-US" sz="700" dirty="0">
                <a:solidFill>
                  <a:schemeClr val="accent1"/>
                </a:solidFill>
                <a:effectLst/>
                <a:latin typeface="+mn-lt"/>
                <a:ea typeface="GT America Regular" pitchFamily="2" charset="77"/>
                <a:cs typeface="GT America Regular" pitchFamily="2" charset="77"/>
              </a:rPr>
              <a:t> </a:t>
            </a:r>
            <a:r>
              <a:rPr lang="en-US" sz="700" dirty="0">
                <a:solidFill>
                  <a:schemeClr val="tx1"/>
                </a:solidFill>
                <a:effectLst/>
                <a:latin typeface="+mn-lt"/>
                <a:ea typeface="GT America Regular" pitchFamily="2" charset="77"/>
                <a:cs typeface="GT America Regular" pitchFamily="2" charset="77"/>
              </a:rPr>
              <a:t>under the heading “Investor Relations — Corporate Governance — Charter Documents - Director and Shareholder Affiliation Policy.”  </a:t>
            </a:r>
          </a:p>
          <a:p>
            <a:pPr marL="114300" marR="0" indent="0">
              <a:spcBef>
                <a:spcPts val="0"/>
              </a:spcBef>
              <a:spcAft>
                <a:spcPts val="0"/>
              </a:spcAft>
              <a:tabLst/>
            </a:pPr>
            <a:r>
              <a:rPr lang="en-US" sz="700" b="1" i="1" dirty="0">
                <a:solidFill>
                  <a:schemeClr val="tx1"/>
                </a:solidFill>
                <a:effectLst/>
                <a:latin typeface="+mn-lt"/>
                <a:ea typeface="GT America Regular" pitchFamily="2" charset="77"/>
                <a:cs typeface="GT America Regular" pitchFamily="2" charset="77"/>
              </a:rPr>
              <a:t> </a:t>
            </a:r>
            <a:endParaRPr lang="en-US" sz="700" dirty="0">
              <a:solidFill>
                <a:schemeClr val="tx1"/>
              </a:solidFill>
              <a:effectLst/>
              <a:latin typeface="+mn-lt"/>
              <a:ea typeface="GT America Regular" pitchFamily="2" charset="77"/>
              <a:cs typeface="GT America Regular" pitchFamily="2" charset="77"/>
            </a:endParaRPr>
          </a:p>
          <a:p>
            <a:pPr marL="114300" marR="0" indent="0">
              <a:spcBef>
                <a:spcPts val="0"/>
              </a:spcBef>
              <a:spcAft>
                <a:spcPts val="0"/>
              </a:spcAft>
              <a:tabLst/>
            </a:pPr>
            <a:r>
              <a:rPr lang="en-US" sz="700" dirty="0">
                <a:solidFill>
                  <a:schemeClr val="tx1"/>
                </a:solidFill>
                <a:effectLst/>
                <a:latin typeface="+mn-lt"/>
                <a:ea typeface="GT America Regular" pitchFamily="2" charset="77"/>
                <a:cs typeface="GT America Regular" pitchFamily="2" charset="77"/>
              </a:rPr>
              <a:t>Moody's SF Japan K.K., Moody's Local AR </a:t>
            </a:r>
            <a:r>
              <a:rPr lang="en-US" sz="700" dirty="0" err="1">
                <a:solidFill>
                  <a:schemeClr val="tx1"/>
                </a:solidFill>
                <a:effectLst/>
                <a:latin typeface="+mn-lt"/>
                <a:ea typeface="GT America Regular" pitchFamily="2" charset="77"/>
                <a:cs typeface="GT America Regular" pitchFamily="2" charset="77"/>
              </a:rPr>
              <a:t>Agente</a:t>
            </a:r>
            <a:r>
              <a:rPr lang="en-US" sz="700" dirty="0">
                <a:solidFill>
                  <a:schemeClr val="tx1"/>
                </a:solidFill>
                <a:effectLst/>
                <a:latin typeface="+mn-lt"/>
                <a:ea typeface="GT America Regular" pitchFamily="2" charset="77"/>
                <a:cs typeface="GT America Regular" pitchFamily="2" charset="77"/>
              </a:rPr>
              <a:t> de </a:t>
            </a:r>
            <a:r>
              <a:rPr lang="en-US" sz="700" dirty="0" err="1">
                <a:solidFill>
                  <a:schemeClr val="tx1"/>
                </a:solidFill>
                <a:effectLst/>
                <a:latin typeface="+mn-lt"/>
                <a:ea typeface="GT America Regular" pitchFamily="2" charset="77"/>
                <a:cs typeface="GT America Regular" pitchFamily="2" charset="77"/>
              </a:rPr>
              <a:t>Calificación</a:t>
            </a:r>
            <a:r>
              <a:rPr lang="en-US" sz="700" dirty="0">
                <a:solidFill>
                  <a:schemeClr val="tx1"/>
                </a:solidFill>
                <a:effectLst/>
                <a:latin typeface="+mn-lt"/>
                <a:ea typeface="GT America Regular" pitchFamily="2" charset="77"/>
                <a:cs typeface="GT America Regular" pitchFamily="2" charset="77"/>
              </a:rPr>
              <a:t> de </a:t>
            </a:r>
            <a:r>
              <a:rPr lang="en-US" sz="700" dirty="0" err="1">
                <a:solidFill>
                  <a:schemeClr val="tx1"/>
                </a:solidFill>
                <a:effectLst/>
                <a:latin typeface="+mn-lt"/>
                <a:ea typeface="GT America Regular" pitchFamily="2" charset="77"/>
                <a:cs typeface="GT America Regular" pitchFamily="2" charset="77"/>
              </a:rPr>
              <a:t>Riesgo</a:t>
            </a:r>
            <a:r>
              <a:rPr lang="en-US" sz="700" dirty="0">
                <a:solidFill>
                  <a:schemeClr val="tx1"/>
                </a:solidFill>
                <a:effectLst/>
                <a:latin typeface="+mn-lt"/>
                <a:ea typeface="GT America Regular" pitchFamily="2" charset="77"/>
                <a:cs typeface="GT America Regular" pitchFamily="2" charset="77"/>
              </a:rPr>
              <a:t> S.A., Moody’s Local BR </a:t>
            </a:r>
            <a:r>
              <a:rPr lang="en-US" sz="700" dirty="0" err="1">
                <a:solidFill>
                  <a:schemeClr val="tx1"/>
                </a:solidFill>
                <a:effectLst/>
                <a:latin typeface="+mn-lt"/>
                <a:ea typeface="GT America Regular" pitchFamily="2" charset="77"/>
                <a:cs typeface="GT America Regular" pitchFamily="2" charset="77"/>
              </a:rPr>
              <a:t>Agência</a:t>
            </a:r>
            <a:r>
              <a:rPr lang="en-US" sz="700" dirty="0">
                <a:solidFill>
                  <a:schemeClr val="tx1"/>
                </a:solidFill>
                <a:effectLst/>
                <a:latin typeface="+mn-lt"/>
                <a:ea typeface="GT America Regular" pitchFamily="2" charset="77"/>
                <a:cs typeface="GT America Regular" pitchFamily="2" charset="77"/>
              </a:rPr>
              <a:t> de </a:t>
            </a:r>
            <a:r>
              <a:rPr lang="en-US" sz="700" dirty="0" err="1">
                <a:solidFill>
                  <a:schemeClr val="tx1"/>
                </a:solidFill>
                <a:effectLst/>
                <a:latin typeface="+mn-lt"/>
                <a:ea typeface="GT America Regular" pitchFamily="2" charset="77"/>
                <a:cs typeface="GT America Regular" pitchFamily="2" charset="77"/>
              </a:rPr>
              <a:t>Classificação</a:t>
            </a:r>
            <a:r>
              <a:rPr lang="en-US" sz="700" dirty="0">
                <a:solidFill>
                  <a:schemeClr val="tx1"/>
                </a:solidFill>
                <a:effectLst/>
                <a:latin typeface="+mn-lt"/>
                <a:ea typeface="GT America Regular" pitchFamily="2" charset="77"/>
                <a:cs typeface="GT America Regular" pitchFamily="2" charset="77"/>
              </a:rPr>
              <a:t> de </a:t>
            </a:r>
            <a:r>
              <a:rPr lang="en-US" sz="700" dirty="0" err="1">
                <a:solidFill>
                  <a:schemeClr val="tx1"/>
                </a:solidFill>
                <a:effectLst/>
                <a:latin typeface="+mn-lt"/>
                <a:ea typeface="GT America Regular" pitchFamily="2" charset="77"/>
                <a:cs typeface="GT America Regular" pitchFamily="2" charset="77"/>
              </a:rPr>
              <a:t>Risco</a:t>
            </a:r>
            <a:r>
              <a:rPr lang="en-US" sz="700" dirty="0">
                <a:solidFill>
                  <a:schemeClr val="tx1"/>
                </a:solidFill>
                <a:effectLst/>
                <a:latin typeface="+mn-lt"/>
                <a:ea typeface="GT America Regular" pitchFamily="2" charset="77"/>
                <a:cs typeface="GT America Regular" pitchFamily="2" charset="77"/>
              </a:rPr>
              <a:t> LTDA, Moody’s Local MX S.A. de C.V, I.C.V., Moody's Local PE </a:t>
            </a:r>
            <a:r>
              <a:rPr lang="en-US" sz="700" dirty="0" err="1">
                <a:solidFill>
                  <a:schemeClr val="tx1"/>
                </a:solidFill>
                <a:effectLst/>
                <a:latin typeface="+mn-lt"/>
                <a:ea typeface="GT America Regular" pitchFamily="2" charset="77"/>
                <a:cs typeface="GT America Regular" pitchFamily="2" charset="77"/>
              </a:rPr>
              <a:t>Clasificadora</a:t>
            </a:r>
            <a:r>
              <a:rPr lang="en-US" sz="700" dirty="0">
                <a:solidFill>
                  <a:schemeClr val="tx1"/>
                </a:solidFill>
                <a:effectLst/>
                <a:latin typeface="+mn-lt"/>
                <a:ea typeface="GT America Regular" pitchFamily="2" charset="77"/>
                <a:cs typeface="GT America Regular" pitchFamily="2" charset="77"/>
              </a:rPr>
              <a:t> de </a:t>
            </a:r>
            <a:r>
              <a:rPr lang="en-US" sz="700" dirty="0" err="1">
                <a:solidFill>
                  <a:schemeClr val="tx1"/>
                </a:solidFill>
                <a:effectLst/>
                <a:latin typeface="+mn-lt"/>
                <a:ea typeface="GT America Regular" pitchFamily="2" charset="77"/>
                <a:cs typeface="GT America Regular" pitchFamily="2" charset="77"/>
              </a:rPr>
              <a:t>Riesgo</a:t>
            </a:r>
            <a:r>
              <a:rPr lang="en-US" sz="700" dirty="0">
                <a:solidFill>
                  <a:schemeClr val="tx1"/>
                </a:solidFill>
                <a:effectLst/>
                <a:latin typeface="+mn-lt"/>
                <a:ea typeface="GT America Regular" pitchFamily="2" charset="77"/>
                <a:cs typeface="GT America Regular" pitchFamily="2" charset="77"/>
              </a:rPr>
              <a:t> S.A., and Moody's Local PA </a:t>
            </a:r>
            <a:r>
              <a:rPr lang="en-US" sz="700" dirty="0" err="1">
                <a:solidFill>
                  <a:schemeClr val="tx1"/>
                </a:solidFill>
                <a:effectLst/>
                <a:latin typeface="+mn-lt"/>
                <a:ea typeface="GT America Regular" pitchFamily="2" charset="77"/>
                <a:cs typeface="GT America Regular" pitchFamily="2" charset="77"/>
              </a:rPr>
              <a:t>Calificadora</a:t>
            </a:r>
            <a:r>
              <a:rPr lang="en-US" sz="700" dirty="0">
                <a:solidFill>
                  <a:schemeClr val="tx1"/>
                </a:solidFill>
                <a:effectLst/>
                <a:latin typeface="+mn-lt"/>
                <a:ea typeface="GT America Regular" pitchFamily="2" charset="77"/>
                <a:cs typeface="GT America Regular" pitchFamily="2" charset="77"/>
              </a:rPr>
              <a:t> de </a:t>
            </a:r>
            <a:r>
              <a:rPr lang="en-US" sz="700" dirty="0" err="1">
                <a:solidFill>
                  <a:schemeClr val="tx1"/>
                </a:solidFill>
                <a:effectLst/>
                <a:latin typeface="+mn-lt"/>
                <a:ea typeface="GT America Regular" pitchFamily="2" charset="77"/>
                <a:cs typeface="GT America Regular" pitchFamily="2" charset="77"/>
              </a:rPr>
              <a:t>Riesgo</a:t>
            </a:r>
            <a:r>
              <a:rPr lang="en-US" sz="700" dirty="0">
                <a:solidFill>
                  <a:schemeClr val="tx1"/>
                </a:solidFill>
                <a:effectLst/>
                <a:latin typeface="+mn-lt"/>
                <a:ea typeface="GT America Regular" pitchFamily="2" charset="77"/>
                <a:cs typeface="GT America Regular" pitchFamily="2" charset="77"/>
              </a:rPr>
              <a:t> S.A. (collectively, the “Moody’s Non-NRSRO CRAs”) are all indirectly wholly-owned credit rating agency subsidiaries of MCO. None of the Moody’s Non-NRSRO CRAs is a Nationally Recognized Statistical Rating Organization.</a:t>
            </a:r>
          </a:p>
          <a:p>
            <a:pPr marL="114300" marR="0" indent="0">
              <a:lnSpc>
                <a:spcPct val="95000"/>
              </a:lnSpc>
              <a:spcBef>
                <a:spcPts val="0"/>
              </a:spcBef>
              <a:spcAft>
                <a:spcPts val="0"/>
              </a:spcAft>
              <a:tabLst/>
            </a:pPr>
            <a:r>
              <a:rPr lang="en-US" sz="700" dirty="0">
                <a:solidFill>
                  <a:schemeClr val="tx1"/>
                </a:solidFill>
                <a:effectLst/>
                <a:latin typeface="+mn-lt"/>
                <a:ea typeface="GT America Regular" pitchFamily="2" charset="77"/>
                <a:cs typeface="GT America Regular" pitchFamily="2" charset="77"/>
              </a:rPr>
              <a:t> </a:t>
            </a:r>
          </a:p>
          <a:p>
            <a:pPr marL="114300" marR="0" indent="0">
              <a:lnSpc>
                <a:spcPct val="95000"/>
              </a:lnSpc>
              <a:spcBef>
                <a:spcPts val="0"/>
              </a:spcBef>
              <a:spcAft>
                <a:spcPts val="0"/>
              </a:spcAft>
              <a:tabLst/>
            </a:pPr>
            <a:r>
              <a:rPr lang="en-US" sz="700" dirty="0">
                <a:solidFill>
                  <a:schemeClr val="tx1"/>
                </a:solidFill>
                <a:effectLst/>
                <a:latin typeface="+mn-lt"/>
                <a:ea typeface="GT America Regular" pitchFamily="2" charset="77"/>
                <a:cs typeface="GT America Regular" pitchFamily="2" charset="77"/>
              </a:rPr>
              <a:t>Additional terms for Australia only: Any publication into Australia of this document is pursuant to the Australian Financial Services License of MOODY’S affiliate, Moody’s Investors Service Pty Limited ABN 61 003 399 657AFSL 336969 and/or Moody’s Analytics Australia Pty Ltd ABN 94 105 136 972 AFSL 383569 (as applicable). This document is intended to be provided only to “wholesale clients” within the meaning of section 761G of the Corporations Act 2001. By continuing to access this document from within Australia, you represent to MOODY’S that you are, or are accessing the document as a representative of, a “wholesale client” and that neither you nor the entity you represent will directly or indirectly disseminate this document or its contents to “retail clients” within the meaning of section 761G of the Corporations Act 2001. MOODY’S credit rating is an opinion as to the creditworthiness of a debt obligation of the issuer, not on the equity securities of the issuer or any form of security that is available to retail investors.</a:t>
            </a:r>
          </a:p>
          <a:p>
            <a:pPr marL="114300" marR="0" indent="0">
              <a:lnSpc>
                <a:spcPct val="95000"/>
              </a:lnSpc>
              <a:spcBef>
                <a:spcPts val="0"/>
              </a:spcBef>
              <a:spcAft>
                <a:spcPts val="0"/>
              </a:spcAft>
              <a:tabLst/>
            </a:pPr>
            <a:r>
              <a:rPr lang="en-US" sz="700" dirty="0">
                <a:solidFill>
                  <a:schemeClr val="tx1"/>
                </a:solidFill>
                <a:effectLst/>
                <a:latin typeface="+mn-lt"/>
                <a:ea typeface="GT America Regular" pitchFamily="2" charset="77"/>
                <a:cs typeface="GT America Regular" pitchFamily="2" charset="77"/>
              </a:rPr>
              <a:t> </a:t>
            </a:r>
          </a:p>
          <a:p>
            <a:pPr marL="114300" marR="0" indent="0">
              <a:lnSpc>
                <a:spcPct val="95000"/>
              </a:lnSpc>
              <a:spcBef>
                <a:spcPts val="0"/>
              </a:spcBef>
              <a:spcAft>
                <a:spcPts val="0"/>
              </a:spcAft>
              <a:tabLst/>
            </a:pPr>
            <a:r>
              <a:rPr lang="en-US" sz="700" dirty="0">
                <a:solidFill>
                  <a:schemeClr val="tx1"/>
                </a:solidFill>
                <a:effectLst/>
                <a:latin typeface="+mn-lt"/>
                <a:ea typeface="GT America Regular" pitchFamily="2" charset="77"/>
                <a:cs typeface="GT America Regular" pitchFamily="2" charset="77"/>
              </a:rPr>
              <a:t>Additional terms for India only:  Moody’s credit ratings, Assessments, other opinions and Materials are not intended to be and shall not be relied upon or used by any users located in India in relation to securities listed or proposed to be listed on Indian stock exchanges. </a:t>
            </a:r>
          </a:p>
          <a:p>
            <a:pPr marL="114300" marR="0" indent="0">
              <a:lnSpc>
                <a:spcPct val="95000"/>
              </a:lnSpc>
              <a:spcBef>
                <a:spcPts val="0"/>
              </a:spcBef>
              <a:spcAft>
                <a:spcPts val="0"/>
              </a:spcAft>
              <a:tabLst/>
            </a:pPr>
            <a:r>
              <a:rPr lang="en-US" sz="700" dirty="0">
                <a:solidFill>
                  <a:schemeClr val="tx1"/>
                </a:solidFill>
                <a:effectLst/>
                <a:latin typeface="+mn-lt"/>
                <a:ea typeface="GT America Regular" pitchFamily="2" charset="77"/>
                <a:cs typeface="GT America Regular" pitchFamily="2" charset="77"/>
              </a:rPr>
              <a:t> </a:t>
            </a:r>
          </a:p>
          <a:p>
            <a:pPr marL="114300" marR="0" indent="0">
              <a:lnSpc>
                <a:spcPct val="95000"/>
              </a:lnSpc>
              <a:spcBef>
                <a:spcPts val="0"/>
              </a:spcBef>
              <a:spcAft>
                <a:spcPts val="0"/>
              </a:spcAft>
              <a:tabLst/>
            </a:pPr>
            <a:r>
              <a:rPr lang="en-US" sz="700" dirty="0">
                <a:solidFill>
                  <a:schemeClr val="tx1"/>
                </a:solidFill>
                <a:effectLst/>
                <a:latin typeface="+mn-lt"/>
                <a:ea typeface="GT America Regular" pitchFamily="2" charset="77"/>
                <a:cs typeface="GT America Regular" pitchFamily="2" charset="77"/>
              </a:rPr>
              <a:t>Additional terms with respect to Second Party Opinions (as defined in Moody’s Investors Service Rating Symbols and Definitions): Please note that a Second Party Opinion (“SPO”) is not a “credit rating”. The issuance of SPOs is not a regulated activity in many jurisdictions, including Singapore. JAPAN: In Japan, development and provision of SPOs fall under the category of “Ancillary Businesses”, not “Credit Rating Business”, and are not subject to the regulations applicable to “Credit Rating Business” under the Financial Instruments and Exchange Act of Japan and its relevant regulation. PRC: Any SPO: (1) does not constitute a PRC Green Bond Assessment as defined under any relevant PRC laws or regulations; (2) cannot be included in any registration statement, offering circular, prospectus or any other documents submitted to the PRC regulatory authorities or otherwise used to satisfy any PRC regulatory disclosure requirement; and (3) cannot be used within the PRC for any regulatory purpose or for any other purpose which is not permitted under relevant PRC laws or regulations.  For the purposes of this disclaimer, “PRC” refers to the mainland of the People’s Republic of China, excluding Hong Kong, Macau and Taiwan.</a:t>
            </a:r>
          </a:p>
          <a:p>
            <a:pPr marL="114300" marR="0" indent="0">
              <a:lnSpc>
                <a:spcPct val="95000"/>
              </a:lnSpc>
              <a:spcBef>
                <a:spcPts val="0"/>
              </a:spcBef>
              <a:spcAft>
                <a:spcPts val="0"/>
              </a:spcAft>
              <a:tabLst/>
            </a:pPr>
            <a:r>
              <a:rPr lang="en-US" sz="700" dirty="0">
                <a:solidFill>
                  <a:schemeClr val="tx1"/>
                </a:solidFill>
                <a:effectLst/>
                <a:latin typeface="+mn-lt"/>
                <a:ea typeface="GT America Regular" pitchFamily="2" charset="77"/>
                <a:cs typeface="GT America Regular" pitchFamily="2" charset="77"/>
              </a:rPr>
              <a:t> </a:t>
            </a:r>
          </a:p>
        </p:txBody>
      </p:sp>
    </p:spTree>
    <p:extLst>
      <p:ext uri="{BB962C8B-B14F-4D97-AF65-F5344CB8AC3E}">
        <p14:creationId xmlns:p14="http://schemas.microsoft.com/office/powerpoint/2010/main" val="83662303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Divider 2 - Long title">
    <p:bg>
      <p:bgPr>
        <a:solidFill>
          <a:schemeClr val="bg2"/>
        </a:solidFill>
        <a:effectLst/>
      </p:bgPr>
    </p:bg>
    <p:spTree>
      <p:nvGrpSpPr>
        <p:cNvPr id="1" name=""/>
        <p:cNvGrpSpPr/>
        <p:nvPr/>
      </p:nvGrpSpPr>
      <p:grpSpPr>
        <a:xfrm>
          <a:off x="0" y="0"/>
          <a:ext cx="0" cy="0"/>
          <a:chOff x="0" y="0"/>
          <a:chExt cx="0" cy="0"/>
        </a:xfrm>
      </p:grpSpPr>
      <p:pic>
        <p:nvPicPr>
          <p:cNvPr id="6" name="Picture 5" descr="A blue wavy lines on a black background&#10;&#10;Description automatically generated">
            <a:extLst>
              <a:ext uri="{FF2B5EF4-FFF2-40B4-BE49-F238E27FC236}">
                <a16:creationId xmlns:a16="http://schemas.microsoft.com/office/drawing/2014/main" id="{836C1EA9-D1CD-4494-05CB-C8B04EE4273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hidden">
          <a:xfrm>
            <a:off x="6350" y="-1"/>
            <a:ext cx="12179302" cy="6858000"/>
          </a:xfrm>
          <a:prstGeom prst="rect">
            <a:avLst/>
          </a:prstGeom>
        </p:spPr>
      </p:pic>
      <p:sp>
        <p:nvSpPr>
          <p:cNvPr id="10" name="Text Placeholder 9">
            <a:extLst>
              <a:ext uri="{FF2B5EF4-FFF2-40B4-BE49-F238E27FC236}">
                <a16:creationId xmlns:a16="http://schemas.microsoft.com/office/drawing/2014/main" id="{8C93360C-A88B-AFBB-E304-93661B37F38F}"/>
              </a:ext>
            </a:extLst>
          </p:cNvPr>
          <p:cNvSpPr>
            <a:spLocks noGrp="1"/>
          </p:cNvSpPr>
          <p:nvPr>
            <p:ph type="body" sz="quarter" idx="11" hasCustomPrompt="1"/>
          </p:nvPr>
        </p:nvSpPr>
        <p:spPr>
          <a:xfrm>
            <a:off x="508000" y="2417275"/>
            <a:ext cx="8310563" cy="2843245"/>
          </a:xfrm>
          <a:prstGeom prst="rect">
            <a:avLst/>
          </a:prstGeom>
        </p:spPr>
        <p:txBody>
          <a:bodyPr lIns="0" tIns="0" rIns="0" bIns="0" anchor="b" anchorCtr="0"/>
          <a:lstStyle>
            <a:lvl1pPr marL="0" indent="0">
              <a:buNone/>
              <a:defRPr sz="4800">
                <a:latin typeface="+mj-lt"/>
              </a:defRPr>
            </a:lvl1pPr>
            <a:lvl2pPr marL="304831" indent="0">
              <a:buNone/>
              <a:defRPr/>
            </a:lvl2pPr>
            <a:lvl3pPr marL="609661" indent="0">
              <a:buNone/>
              <a:defRPr/>
            </a:lvl3pPr>
            <a:lvl4pPr marL="914492" indent="0">
              <a:buNone/>
              <a:defRPr/>
            </a:lvl4pPr>
            <a:lvl5pPr marL="1219322" indent="0">
              <a:buNone/>
              <a:defRPr/>
            </a:lvl5pPr>
          </a:lstStyle>
          <a:p>
            <a:pPr lvl="0"/>
            <a:r>
              <a:rPr lang="en-US" dirty="0"/>
              <a:t>Section Title</a:t>
            </a:r>
          </a:p>
        </p:txBody>
      </p:sp>
    </p:spTree>
    <p:extLst>
      <p:ext uri="{BB962C8B-B14F-4D97-AF65-F5344CB8AC3E}">
        <p14:creationId xmlns:p14="http://schemas.microsoft.com/office/powerpoint/2010/main" val="1181021138"/>
      </p:ext>
    </p:extLst>
  </p:cSld>
  <p:clrMapOvr>
    <a:overrideClrMapping bg1="dk1" tx1="lt1" bg2="dk2" tx2="lt2" accent1="accent1" accent2="accent2" accent3="accent3" accent4="accent4" accent5="accent5" accent6="accent6" hlink="hlink" folHlink="folHlink"/>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userDrawn="1">
  <p:cSld name="PA_Economics_Charts">
    <p:bg>
      <p:bgPr>
        <a:solidFill>
          <a:schemeClr val="bg1"/>
        </a:solidFill>
        <a:effectLst/>
      </p:bgPr>
    </p:bg>
    <p:spTree>
      <p:nvGrpSpPr>
        <p:cNvPr id="1" name=""/>
        <p:cNvGrpSpPr/>
        <p:nvPr/>
      </p:nvGrpSpPr>
      <p:grpSpPr>
        <a:xfrm>
          <a:off x="0" y="0"/>
          <a:ext cx="0" cy="0"/>
          <a:chOff x="0" y="0"/>
          <a:chExt cx="0" cy="0"/>
        </a:xfrm>
      </p:grpSpPr>
      <p:sp>
        <p:nvSpPr>
          <p:cNvPr id="12" name="Текст 25">
            <a:extLst>
              <a:ext uri="{FF2B5EF4-FFF2-40B4-BE49-F238E27FC236}">
                <a16:creationId xmlns:a16="http://schemas.microsoft.com/office/drawing/2014/main" id="{FED4BE0E-6D33-4D44-B6CD-89AC5C9FA61D}"/>
              </a:ext>
            </a:extLst>
          </p:cNvPr>
          <p:cNvSpPr>
            <a:spLocks noGrp="1"/>
          </p:cNvSpPr>
          <p:nvPr>
            <p:ph type="body" sz="quarter" idx="31" hasCustomPrompt="1"/>
          </p:nvPr>
        </p:nvSpPr>
        <p:spPr>
          <a:xfrm>
            <a:off x="517525" y="1209675"/>
            <a:ext cx="11169650" cy="530352"/>
          </a:xfrm>
          <a:prstGeom prst="rect">
            <a:avLst/>
          </a:prstGeom>
        </p:spPr>
        <p:txBody>
          <a:bodyPr lIns="0" anchor="ctr" anchorCtr="0"/>
          <a:lstStyle>
            <a:lvl1pPr marL="0" indent="0" algn="l">
              <a:buNone/>
              <a:defRPr sz="1700" b="0" i="0">
                <a:solidFill>
                  <a:schemeClr val="tx1"/>
                </a:solidFill>
                <a:latin typeface="Times New Roman" panose="02020603050405020304" pitchFamily="18" charset="0"/>
                <a:ea typeface="GT America Regular" pitchFamily="2" charset="0"/>
                <a:cs typeface="Times New Roman" panose="02020603050405020304" pitchFamily="18" charset="0"/>
              </a:defRPr>
            </a:lvl1pPr>
            <a:lvl2pPr marL="304831" indent="0">
              <a:buNone/>
              <a:defRPr sz="1200">
                <a:latin typeface="+mn-lt"/>
              </a:defRPr>
            </a:lvl2pPr>
            <a:lvl3pPr marL="609661" indent="0">
              <a:buNone/>
              <a:defRPr sz="1200">
                <a:latin typeface="+mn-lt"/>
              </a:defRPr>
            </a:lvl3pPr>
            <a:lvl4pPr marL="914492" indent="0">
              <a:buNone/>
              <a:defRPr sz="1200">
                <a:latin typeface="+mn-lt"/>
              </a:defRPr>
            </a:lvl4pPr>
            <a:lvl5pPr marL="1219322" indent="0">
              <a:buNone/>
              <a:defRPr sz="1200">
                <a:latin typeface="+mn-lt"/>
              </a:defRPr>
            </a:lvl5pPr>
          </a:lstStyle>
          <a:p>
            <a:pPr lvl="0"/>
            <a:r>
              <a:rPr lang="en-US" dirty="0"/>
              <a:t>Unit line goes here</a:t>
            </a:r>
            <a:endParaRPr lang="ru-RU" dirty="0"/>
          </a:p>
        </p:txBody>
      </p:sp>
      <p:sp>
        <p:nvSpPr>
          <p:cNvPr id="11" name="Текст 25">
            <a:extLst>
              <a:ext uri="{FF2B5EF4-FFF2-40B4-BE49-F238E27FC236}">
                <a16:creationId xmlns:a16="http://schemas.microsoft.com/office/drawing/2014/main" id="{A214921C-BB4A-4BB3-9F2D-A11D37919888}"/>
              </a:ext>
            </a:extLst>
          </p:cNvPr>
          <p:cNvSpPr>
            <a:spLocks noGrp="1"/>
          </p:cNvSpPr>
          <p:nvPr>
            <p:ph type="body" sz="quarter" idx="32" hasCustomPrompt="1"/>
          </p:nvPr>
        </p:nvSpPr>
        <p:spPr>
          <a:xfrm>
            <a:off x="516626" y="732349"/>
            <a:ext cx="11182047" cy="449473"/>
          </a:xfrm>
          <a:prstGeom prst="rect">
            <a:avLst/>
          </a:prstGeom>
        </p:spPr>
        <p:txBody>
          <a:bodyPr lIns="0" anchor="ctr" anchorCtr="0"/>
          <a:lstStyle>
            <a:lvl1pPr marL="0" indent="0" algn="l">
              <a:buNone/>
              <a:defRPr sz="2800" b="0" i="0">
                <a:solidFill>
                  <a:schemeClr val="tx2"/>
                </a:solidFill>
                <a:latin typeface="Times New Roman" panose="02020603050405020304" pitchFamily="18" charset="0"/>
                <a:cs typeface="Times New Roman" panose="02020603050405020304" pitchFamily="18" charset="0"/>
              </a:defRPr>
            </a:lvl1pPr>
            <a:lvl2pPr marL="304831" indent="0">
              <a:buNone/>
              <a:defRPr sz="1200">
                <a:latin typeface="+mn-lt"/>
              </a:defRPr>
            </a:lvl2pPr>
            <a:lvl3pPr marL="609661" indent="0">
              <a:buNone/>
              <a:defRPr sz="1200">
                <a:latin typeface="+mn-lt"/>
              </a:defRPr>
            </a:lvl3pPr>
            <a:lvl4pPr marL="914492" indent="0">
              <a:buNone/>
              <a:defRPr sz="1200">
                <a:latin typeface="+mn-lt"/>
              </a:defRPr>
            </a:lvl4pPr>
            <a:lvl5pPr marL="1219322" indent="0">
              <a:buNone/>
              <a:defRPr sz="1200">
                <a:latin typeface="+mn-lt"/>
              </a:defRPr>
            </a:lvl5pPr>
          </a:lstStyle>
          <a:p>
            <a:pPr lvl="0"/>
            <a:r>
              <a:rPr lang="en-US" dirty="0"/>
              <a:t>Title Here One Line Only, Title Case</a:t>
            </a:r>
            <a:endParaRPr lang="ru-RU" dirty="0"/>
          </a:p>
        </p:txBody>
      </p:sp>
    </p:spTree>
    <p:extLst>
      <p:ext uri="{BB962C8B-B14F-4D97-AF65-F5344CB8AC3E}">
        <p14:creationId xmlns:p14="http://schemas.microsoft.com/office/powerpoint/2010/main" val="184959690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PA_Economics_Charts">
    <p:bg>
      <p:bgPr>
        <a:solidFill>
          <a:schemeClr val="bg1"/>
        </a:solidFill>
        <a:effectLst/>
      </p:bgPr>
    </p:bg>
    <p:spTree>
      <p:nvGrpSpPr>
        <p:cNvPr id="1" name=""/>
        <p:cNvGrpSpPr/>
        <p:nvPr/>
      </p:nvGrpSpPr>
      <p:grpSpPr>
        <a:xfrm>
          <a:off x="0" y="0"/>
          <a:ext cx="0" cy="0"/>
          <a:chOff x="0" y="0"/>
          <a:chExt cx="0" cy="0"/>
        </a:xfrm>
      </p:grpSpPr>
      <p:sp>
        <p:nvSpPr>
          <p:cNvPr id="12" name="Текст 25">
            <a:extLst>
              <a:ext uri="{FF2B5EF4-FFF2-40B4-BE49-F238E27FC236}">
                <a16:creationId xmlns:a16="http://schemas.microsoft.com/office/drawing/2014/main" id="{FED4BE0E-6D33-4D44-B6CD-89AC5C9FA61D}"/>
              </a:ext>
            </a:extLst>
          </p:cNvPr>
          <p:cNvSpPr>
            <a:spLocks noGrp="1"/>
          </p:cNvSpPr>
          <p:nvPr>
            <p:ph type="body" sz="quarter" idx="31" hasCustomPrompt="1"/>
          </p:nvPr>
        </p:nvSpPr>
        <p:spPr>
          <a:xfrm>
            <a:off x="517525" y="1209675"/>
            <a:ext cx="11169650" cy="530352"/>
          </a:xfrm>
          <a:prstGeom prst="rect">
            <a:avLst/>
          </a:prstGeom>
        </p:spPr>
        <p:txBody>
          <a:bodyPr lIns="0" anchor="ctr" anchorCtr="0"/>
          <a:lstStyle>
            <a:lvl1pPr marL="0" indent="0" algn="l">
              <a:buNone/>
              <a:defRPr sz="1700" b="0" i="0" baseline="0">
                <a:solidFill>
                  <a:schemeClr val="tx1"/>
                </a:solidFill>
                <a:latin typeface="+mn-lt"/>
                <a:ea typeface="GT America Regular" pitchFamily="2" charset="0"/>
                <a:cs typeface="Arial" panose="020B0604020202020204" pitchFamily="34" charset="0"/>
              </a:defRPr>
            </a:lvl1pPr>
            <a:lvl2pPr marL="304831" indent="0">
              <a:buNone/>
              <a:defRPr sz="1200">
                <a:latin typeface="+mn-lt"/>
              </a:defRPr>
            </a:lvl2pPr>
            <a:lvl3pPr marL="609661" indent="0">
              <a:buNone/>
              <a:defRPr sz="1200">
                <a:latin typeface="+mn-lt"/>
              </a:defRPr>
            </a:lvl3pPr>
            <a:lvl4pPr marL="914492" indent="0">
              <a:buNone/>
              <a:defRPr sz="1200">
                <a:latin typeface="+mn-lt"/>
              </a:defRPr>
            </a:lvl4pPr>
            <a:lvl5pPr marL="1219322" indent="0">
              <a:buNone/>
              <a:defRPr sz="1200">
                <a:latin typeface="+mn-lt"/>
              </a:defRPr>
            </a:lvl5pPr>
          </a:lstStyle>
          <a:p>
            <a:pPr lvl="0"/>
            <a:r>
              <a:rPr lang="en-US" dirty="0"/>
              <a:t>Unit line goes here</a:t>
            </a:r>
            <a:endParaRPr lang="ru-RU" dirty="0"/>
          </a:p>
        </p:txBody>
      </p:sp>
      <p:sp>
        <p:nvSpPr>
          <p:cNvPr id="11" name="Текст 25">
            <a:extLst>
              <a:ext uri="{FF2B5EF4-FFF2-40B4-BE49-F238E27FC236}">
                <a16:creationId xmlns:a16="http://schemas.microsoft.com/office/drawing/2014/main" id="{A214921C-BB4A-4BB3-9F2D-A11D37919888}"/>
              </a:ext>
            </a:extLst>
          </p:cNvPr>
          <p:cNvSpPr>
            <a:spLocks noGrp="1"/>
          </p:cNvSpPr>
          <p:nvPr>
            <p:ph type="body" sz="quarter" idx="32" hasCustomPrompt="1"/>
          </p:nvPr>
        </p:nvSpPr>
        <p:spPr>
          <a:xfrm>
            <a:off x="516626" y="732349"/>
            <a:ext cx="11182047" cy="449473"/>
          </a:xfrm>
          <a:prstGeom prst="rect">
            <a:avLst/>
          </a:prstGeom>
        </p:spPr>
        <p:txBody>
          <a:bodyPr lIns="0" anchor="ctr" anchorCtr="0"/>
          <a:lstStyle>
            <a:lvl1pPr marL="0" indent="0" algn="l">
              <a:buNone/>
              <a:defRPr sz="2800" b="0" i="0">
                <a:solidFill>
                  <a:schemeClr val="tx2"/>
                </a:solidFill>
                <a:latin typeface="Times New Roman" panose="02020603050405020304" pitchFamily="18" charset="0"/>
              </a:defRPr>
            </a:lvl1pPr>
            <a:lvl2pPr marL="304831" indent="0">
              <a:buNone/>
              <a:defRPr sz="1200">
                <a:latin typeface="+mn-lt"/>
              </a:defRPr>
            </a:lvl2pPr>
            <a:lvl3pPr marL="609661" indent="0">
              <a:buNone/>
              <a:defRPr sz="1200">
                <a:latin typeface="+mn-lt"/>
              </a:defRPr>
            </a:lvl3pPr>
            <a:lvl4pPr marL="914492" indent="0">
              <a:buNone/>
              <a:defRPr sz="1200">
                <a:latin typeface="+mn-lt"/>
              </a:defRPr>
            </a:lvl4pPr>
            <a:lvl5pPr marL="1219322" indent="0">
              <a:buNone/>
              <a:defRPr sz="1200">
                <a:latin typeface="+mn-lt"/>
              </a:defRPr>
            </a:lvl5pPr>
          </a:lstStyle>
          <a:p>
            <a:pPr lvl="0"/>
            <a:r>
              <a:rPr lang="en-US" dirty="0"/>
              <a:t>Title Here One Line Only, Title Case</a:t>
            </a:r>
            <a:endParaRPr lang="ru-RU" dirty="0"/>
          </a:p>
        </p:txBody>
      </p:sp>
    </p:spTree>
    <p:extLst>
      <p:ext uri="{BB962C8B-B14F-4D97-AF65-F5344CB8AC3E}">
        <p14:creationId xmlns:p14="http://schemas.microsoft.com/office/powerpoint/2010/main" val="319466276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PA_Economics_Charts">
    <p:bg>
      <p:bgPr>
        <a:solidFill>
          <a:schemeClr val="bg1"/>
        </a:solidFill>
        <a:effectLst/>
      </p:bgPr>
    </p:bg>
    <p:spTree>
      <p:nvGrpSpPr>
        <p:cNvPr id="1" name=""/>
        <p:cNvGrpSpPr/>
        <p:nvPr/>
      </p:nvGrpSpPr>
      <p:grpSpPr>
        <a:xfrm>
          <a:off x="0" y="0"/>
          <a:ext cx="0" cy="0"/>
          <a:chOff x="0" y="0"/>
          <a:chExt cx="0" cy="0"/>
        </a:xfrm>
      </p:grpSpPr>
      <p:sp>
        <p:nvSpPr>
          <p:cNvPr id="12" name="Текст 25">
            <a:extLst>
              <a:ext uri="{FF2B5EF4-FFF2-40B4-BE49-F238E27FC236}">
                <a16:creationId xmlns:a16="http://schemas.microsoft.com/office/drawing/2014/main" id="{FED4BE0E-6D33-4D44-B6CD-89AC5C9FA61D}"/>
              </a:ext>
            </a:extLst>
          </p:cNvPr>
          <p:cNvSpPr>
            <a:spLocks noGrp="1"/>
          </p:cNvSpPr>
          <p:nvPr>
            <p:ph type="body" sz="quarter" idx="31" hasCustomPrompt="1"/>
          </p:nvPr>
        </p:nvSpPr>
        <p:spPr>
          <a:xfrm>
            <a:off x="517525" y="1209675"/>
            <a:ext cx="11169650" cy="530352"/>
          </a:xfrm>
          <a:prstGeom prst="rect">
            <a:avLst/>
          </a:prstGeom>
        </p:spPr>
        <p:txBody>
          <a:bodyPr lIns="0" anchor="ctr" anchorCtr="0"/>
          <a:lstStyle>
            <a:lvl1pPr marL="0" indent="0" algn="l">
              <a:buNone/>
              <a:defRPr sz="1700" b="0" i="0">
                <a:solidFill>
                  <a:schemeClr val="tx1"/>
                </a:solidFill>
                <a:latin typeface="Times New Roman" panose="02020603050405020304" pitchFamily="18" charset="0"/>
                <a:ea typeface="GT America Regular" pitchFamily="2" charset="0"/>
                <a:cs typeface="Times New Roman" panose="02020603050405020304" pitchFamily="18" charset="0"/>
              </a:defRPr>
            </a:lvl1pPr>
            <a:lvl2pPr marL="304831" indent="0">
              <a:buNone/>
              <a:defRPr sz="1200">
                <a:latin typeface="+mn-lt"/>
              </a:defRPr>
            </a:lvl2pPr>
            <a:lvl3pPr marL="609661" indent="0">
              <a:buNone/>
              <a:defRPr sz="1200">
                <a:latin typeface="+mn-lt"/>
              </a:defRPr>
            </a:lvl3pPr>
            <a:lvl4pPr marL="914492" indent="0">
              <a:buNone/>
              <a:defRPr sz="1200">
                <a:latin typeface="+mn-lt"/>
              </a:defRPr>
            </a:lvl4pPr>
            <a:lvl5pPr marL="1219322" indent="0">
              <a:buNone/>
              <a:defRPr sz="1200">
                <a:latin typeface="+mn-lt"/>
              </a:defRPr>
            </a:lvl5pPr>
          </a:lstStyle>
          <a:p>
            <a:pPr lvl="0"/>
            <a:r>
              <a:rPr lang="en-US" dirty="0"/>
              <a:t>Unit line goes here</a:t>
            </a:r>
            <a:endParaRPr lang="ru-RU" dirty="0"/>
          </a:p>
        </p:txBody>
      </p:sp>
      <p:sp>
        <p:nvSpPr>
          <p:cNvPr id="11" name="Текст 25">
            <a:extLst>
              <a:ext uri="{FF2B5EF4-FFF2-40B4-BE49-F238E27FC236}">
                <a16:creationId xmlns:a16="http://schemas.microsoft.com/office/drawing/2014/main" id="{A214921C-BB4A-4BB3-9F2D-A11D37919888}"/>
              </a:ext>
            </a:extLst>
          </p:cNvPr>
          <p:cNvSpPr>
            <a:spLocks noGrp="1"/>
          </p:cNvSpPr>
          <p:nvPr>
            <p:ph type="body" sz="quarter" idx="32" hasCustomPrompt="1"/>
          </p:nvPr>
        </p:nvSpPr>
        <p:spPr>
          <a:xfrm>
            <a:off x="516626" y="732349"/>
            <a:ext cx="11182047" cy="449473"/>
          </a:xfrm>
          <a:prstGeom prst="rect">
            <a:avLst/>
          </a:prstGeom>
        </p:spPr>
        <p:txBody>
          <a:bodyPr lIns="0" anchor="ctr" anchorCtr="0"/>
          <a:lstStyle>
            <a:lvl1pPr marL="0" indent="0" algn="l">
              <a:buNone/>
              <a:defRPr sz="2800" b="0" i="0">
                <a:solidFill>
                  <a:schemeClr val="tx2"/>
                </a:solidFill>
                <a:latin typeface="Times New Roman" panose="02020603050405020304" pitchFamily="18" charset="0"/>
                <a:cs typeface="Times New Roman" panose="02020603050405020304" pitchFamily="18" charset="0"/>
              </a:defRPr>
            </a:lvl1pPr>
            <a:lvl2pPr marL="304831" indent="0">
              <a:buNone/>
              <a:defRPr sz="1200">
                <a:latin typeface="+mn-lt"/>
              </a:defRPr>
            </a:lvl2pPr>
            <a:lvl3pPr marL="609661" indent="0">
              <a:buNone/>
              <a:defRPr sz="1200">
                <a:latin typeface="+mn-lt"/>
              </a:defRPr>
            </a:lvl3pPr>
            <a:lvl4pPr marL="914492" indent="0">
              <a:buNone/>
              <a:defRPr sz="1200">
                <a:latin typeface="+mn-lt"/>
              </a:defRPr>
            </a:lvl4pPr>
            <a:lvl5pPr marL="1219322" indent="0">
              <a:buNone/>
              <a:defRPr sz="1200">
                <a:latin typeface="+mn-lt"/>
              </a:defRPr>
            </a:lvl5pPr>
          </a:lstStyle>
          <a:p>
            <a:pPr lvl="0"/>
            <a:r>
              <a:rPr lang="en-US" dirty="0"/>
              <a:t>Title Here One Line Only, Title Case</a:t>
            </a:r>
            <a:endParaRPr lang="ru-RU" dirty="0"/>
          </a:p>
        </p:txBody>
      </p:sp>
      <p:sp>
        <p:nvSpPr>
          <p:cNvPr id="2" name="Текст 13">
            <a:extLst>
              <a:ext uri="{FF2B5EF4-FFF2-40B4-BE49-F238E27FC236}">
                <a16:creationId xmlns:a16="http://schemas.microsoft.com/office/drawing/2014/main" id="{6F863B4B-2231-24D9-F470-AA8E8A36DF2A}"/>
              </a:ext>
            </a:extLst>
          </p:cNvPr>
          <p:cNvSpPr txBox="1">
            <a:spLocks/>
          </p:cNvSpPr>
          <p:nvPr userDrawn="1"/>
        </p:nvSpPr>
        <p:spPr>
          <a:xfrm>
            <a:off x="508000" y="6426932"/>
            <a:ext cx="1093496" cy="215407"/>
          </a:xfrm>
          <a:prstGeom prst="rect">
            <a:avLst/>
          </a:prstGeom>
        </p:spPr>
        <p:txBody>
          <a:bodyPr lIns="0" tIns="0" rIns="0" bIns="0" anchor="ctr"/>
          <a:lstStyle>
            <a:lvl1pPr marL="0" indent="0" algn="l" defTabSz="1371874" rtl="0" eaLnBrk="1" latinLnBrk="0" hangingPunct="1">
              <a:lnSpc>
                <a:spcPct val="120000"/>
              </a:lnSpc>
              <a:spcBef>
                <a:spcPts val="1800"/>
              </a:spcBef>
              <a:buClr>
                <a:srgbClr val="FFB133"/>
              </a:buClr>
              <a:buFont typeface="Arial" panose="020B0604020202020204" pitchFamily="34" charset="0"/>
              <a:buNone/>
              <a:defRPr sz="3001" b="0" i="0" kern="1200">
                <a:solidFill>
                  <a:schemeClr val="tx1"/>
                </a:solidFill>
                <a:latin typeface="+mj-lt"/>
                <a:ea typeface="DA_FuturaPT Book" panose="020B0502020204020303" pitchFamily="34" charset="0"/>
                <a:cs typeface="+mn-cs"/>
              </a:defRPr>
            </a:lvl1pPr>
            <a:lvl2pPr marL="914583" indent="-457291" algn="l" defTabSz="1371874" rtl="0" eaLnBrk="1" latinLnBrk="0" hangingPunct="1">
              <a:lnSpc>
                <a:spcPct val="120000"/>
              </a:lnSpc>
              <a:spcBef>
                <a:spcPts val="1800"/>
              </a:spcBef>
              <a:buClr>
                <a:srgbClr val="FFB133"/>
              </a:buClr>
              <a:buFont typeface="Open Sans" panose="020B0606030504020204" pitchFamily="34" charset="0"/>
              <a:buChar char="−"/>
              <a:defRPr sz="2801" b="0" i="0" kern="1200">
                <a:solidFill>
                  <a:schemeClr val="tx1"/>
                </a:solidFill>
                <a:latin typeface="+mj-lt"/>
                <a:ea typeface="DA_FuturaPT Book" panose="020B0502020204020303" pitchFamily="34" charset="0"/>
                <a:cs typeface="+mn-cs"/>
              </a:defRPr>
            </a:lvl2pPr>
            <a:lvl3pPr marL="1371874" indent="-457291" algn="l" defTabSz="1371874" rtl="0" eaLnBrk="1" latinLnBrk="0" hangingPunct="1">
              <a:lnSpc>
                <a:spcPct val="120000"/>
              </a:lnSpc>
              <a:spcBef>
                <a:spcPts val="1800"/>
              </a:spcBef>
              <a:buClr>
                <a:srgbClr val="FFB133"/>
              </a:buClr>
              <a:buFont typeface="Arial" panose="020B0604020202020204" pitchFamily="34" charset="0"/>
              <a:buChar char="•"/>
              <a:defRPr sz="2400" b="0" i="0" kern="1200">
                <a:solidFill>
                  <a:schemeClr val="tx1"/>
                </a:solidFill>
                <a:latin typeface="+mj-lt"/>
                <a:ea typeface="DA_FuturaPT Book" panose="020B0502020204020303" pitchFamily="34" charset="0"/>
                <a:cs typeface="+mn-cs"/>
              </a:defRPr>
            </a:lvl3pPr>
            <a:lvl4pPr marL="1829166" indent="-457291" algn="l" defTabSz="1371874" rtl="0" eaLnBrk="1" latinLnBrk="0" hangingPunct="1">
              <a:lnSpc>
                <a:spcPct val="120000"/>
              </a:lnSpc>
              <a:spcBef>
                <a:spcPts val="1800"/>
              </a:spcBef>
              <a:buClr>
                <a:srgbClr val="FFB133"/>
              </a:buClr>
              <a:buFont typeface="Open Sans" panose="020B0606030504020204" pitchFamily="34" charset="0"/>
              <a:buChar char="−"/>
              <a:defRPr sz="2200" b="0" i="0" kern="1200">
                <a:solidFill>
                  <a:schemeClr val="tx1"/>
                </a:solidFill>
                <a:latin typeface="+mj-lt"/>
                <a:ea typeface="DA_FuturaPT Book" panose="020B0502020204020303" pitchFamily="34" charset="0"/>
                <a:cs typeface="+mn-cs"/>
              </a:defRPr>
            </a:lvl4pPr>
            <a:lvl5pPr marL="15875" indent="0" algn="l" defTabSz="1371874" rtl="0" eaLnBrk="1" latinLnBrk="0" hangingPunct="1">
              <a:lnSpc>
                <a:spcPct val="120000"/>
              </a:lnSpc>
              <a:spcBef>
                <a:spcPts val="1800"/>
              </a:spcBef>
              <a:buClr>
                <a:srgbClr val="FFB133"/>
              </a:buClr>
              <a:buFont typeface="Arial" panose="020B0604020202020204" pitchFamily="34" charset="0"/>
              <a:buNone/>
              <a:tabLst>
                <a:tab pos="9490075" algn="l"/>
              </a:tabLst>
              <a:defRPr sz="1500" b="0" i="0" kern="1200">
                <a:solidFill>
                  <a:srgbClr val="444444"/>
                </a:solidFill>
                <a:latin typeface="+mj-lt"/>
                <a:ea typeface="DA_FuturaPT Book" panose="020B0502020204020303" pitchFamily="34" charset="0"/>
                <a:cs typeface="+mn-cs"/>
              </a:defRPr>
            </a:lvl5pPr>
            <a:lvl6pPr marL="3772654" indent="-342969" algn="l" defTabSz="1371874" rtl="0" eaLnBrk="1" latinLnBrk="0" hangingPunct="1">
              <a:lnSpc>
                <a:spcPct val="90000"/>
              </a:lnSpc>
              <a:spcBef>
                <a:spcPts val="750"/>
              </a:spcBef>
              <a:buFont typeface="Arial" panose="020B0604020202020204" pitchFamily="34" charset="0"/>
              <a:buChar char="•"/>
              <a:defRPr sz="2701" kern="1200">
                <a:solidFill>
                  <a:schemeClr val="tx1"/>
                </a:solidFill>
                <a:latin typeface="+mn-lt"/>
                <a:ea typeface="+mn-ea"/>
                <a:cs typeface="+mn-cs"/>
              </a:defRPr>
            </a:lvl6pPr>
            <a:lvl7pPr marL="4458592" indent="-342969" algn="l" defTabSz="1371874" rtl="0" eaLnBrk="1" latinLnBrk="0" hangingPunct="1">
              <a:lnSpc>
                <a:spcPct val="90000"/>
              </a:lnSpc>
              <a:spcBef>
                <a:spcPts val="750"/>
              </a:spcBef>
              <a:buFont typeface="Arial" panose="020B0604020202020204" pitchFamily="34" charset="0"/>
              <a:buChar char="•"/>
              <a:defRPr sz="2701" kern="1200">
                <a:solidFill>
                  <a:schemeClr val="tx1"/>
                </a:solidFill>
                <a:latin typeface="+mn-lt"/>
                <a:ea typeface="+mn-ea"/>
                <a:cs typeface="+mn-cs"/>
              </a:defRPr>
            </a:lvl7pPr>
            <a:lvl8pPr marL="5144529" indent="-342969" algn="l" defTabSz="1371874" rtl="0" eaLnBrk="1" latinLnBrk="0" hangingPunct="1">
              <a:lnSpc>
                <a:spcPct val="90000"/>
              </a:lnSpc>
              <a:spcBef>
                <a:spcPts val="750"/>
              </a:spcBef>
              <a:buFont typeface="Arial" panose="020B0604020202020204" pitchFamily="34" charset="0"/>
              <a:buChar char="•"/>
              <a:defRPr sz="2701" kern="1200">
                <a:solidFill>
                  <a:schemeClr val="tx1"/>
                </a:solidFill>
                <a:latin typeface="+mn-lt"/>
                <a:ea typeface="+mn-ea"/>
                <a:cs typeface="+mn-cs"/>
              </a:defRPr>
            </a:lvl8pPr>
            <a:lvl9pPr marL="5830466" indent="-342969" algn="l" defTabSz="1371874" rtl="0" eaLnBrk="1" latinLnBrk="0" hangingPunct="1">
              <a:lnSpc>
                <a:spcPct val="90000"/>
              </a:lnSpc>
              <a:spcBef>
                <a:spcPts val="750"/>
              </a:spcBef>
              <a:buFont typeface="Arial" panose="020B0604020202020204" pitchFamily="34" charset="0"/>
              <a:buChar char="•"/>
              <a:defRPr sz="2701" kern="1200">
                <a:solidFill>
                  <a:schemeClr val="tx1"/>
                </a:solidFill>
                <a:latin typeface="+mn-lt"/>
                <a:ea typeface="+mn-ea"/>
                <a:cs typeface="+mn-cs"/>
              </a:defRPr>
            </a:lvl9pPr>
          </a:lstStyle>
          <a:p>
            <a:pPr lvl="4"/>
            <a:r>
              <a:rPr lang="en" sz="1000" b="0" i="0" dirty="0">
                <a:solidFill>
                  <a:srgbClr val="646769"/>
                </a:solidFill>
                <a:effectLst/>
                <a:latin typeface="+mn-lt"/>
                <a:ea typeface="GT America Regular" pitchFamily="2" charset="0"/>
                <a:cs typeface="GT America Regular" pitchFamily="2" charset="0"/>
              </a:rPr>
              <a:t>Moody’s Analytics</a:t>
            </a:r>
            <a:endParaRPr lang="ru-UA" sz="1000" b="0" i="0" dirty="0">
              <a:solidFill>
                <a:srgbClr val="646769"/>
              </a:solidFill>
              <a:latin typeface="+mn-lt"/>
              <a:ea typeface="GT America Regular" pitchFamily="2" charset="0"/>
              <a:cs typeface="GT America Regular" pitchFamily="2" charset="0"/>
            </a:endParaRPr>
          </a:p>
        </p:txBody>
      </p:sp>
      <p:sp>
        <p:nvSpPr>
          <p:cNvPr id="3" name="Текст 13">
            <a:extLst>
              <a:ext uri="{FF2B5EF4-FFF2-40B4-BE49-F238E27FC236}">
                <a16:creationId xmlns:a16="http://schemas.microsoft.com/office/drawing/2014/main" id="{3AA95A0C-1A34-CF5F-DB2C-E8B30BC348B8}"/>
              </a:ext>
            </a:extLst>
          </p:cNvPr>
          <p:cNvSpPr txBox="1">
            <a:spLocks/>
          </p:cNvSpPr>
          <p:nvPr userDrawn="1"/>
        </p:nvSpPr>
        <p:spPr>
          <a:xfrm>
            <a:off x="11188453" y="6424402"/>
            <a:ext cx="512565" cy="203859"/>
          </a:xfrm>
          <a:prstGeom prst="rect">
            <a:avLst/>
          </a:prstGeom>
        </p:spPr>
        <p:txBody>
          <a:bodyPr lIns="0" tIns="0" rIns="0" bIns="0" anchor="ctr"/>
          <a:lstStyle>
            <a:lvl1pPr marL="0" indent="0" algn="l" defTabSz="1371874" rtl="0" eaLnBrk="1" latinLnBrk="0" hangingPunct="1">
              <a:lnSpc>
                <a:spcPct val="120000"/>
              </a:lnSpc>
              <a:spcBef>
                <a:spcPts val="1800"/>
              </a:spcBef>
              <a:buClr>
                <a:srgbClr val="FFB133"/>
              </a:buClr>
              <a:buFont typeface="Arial" panose="020B0604020202020204" pitchFamily="34" charset="0"/>
              <a:buNone/>
              <a:defRPr sz="3001" b="0" i="0" kern="1200">
                <a:solidFill>
                  <a:schemeClr val="tx1"/>
                </a:solidFill>
                <a:latin typeface="+mj-lt"/>
                <a:ea typeface="DA_FuturaPT Book" panose="020B0502020204020303" pitchFamily="34" charset="0"/>
                <a:cs typeface="+mn-cs"/>
              </a:defRPr>
            </a:lvl1pPr>
            <a:lvl2pPr marL="914583" indent="-457291" algn="l" defTabSz="1371874" rtl="0" eaLnBrk="1" latinLnBrk="0" hangingPunct="1">
              <a:lnSpc>
                <a:spcPct val="120000"/>
              </a:lnSpc>
              <a:spcBef>
                <a:spcPts val="1800"/>
              </a:spcBef>
              <a:buClr>
                <a:srgbClr val="FFB133"/>
              </a:buClr>
              <a:buFont typeface="Open Sans" panose="020B0606030504020204" pitchFamily="34" charset="0"/>
              <a:buChar char="−"/>
              <a:defRPr sz="2801" b="0" i="0" kern="1200">
                <a:solidFill>
                  <a:schemeClr val="tx1"/>
                </a:solidFill>
                <a:latin typeface="+mj-lt"/>
                <a:ea typeface="DA_FuturaPT Book" panose="020B0502020204020303" pitchFamily="34" charset="0"/>
                <a:cs typeface="+mn-cs"/>
              </a:defRPr>
            </a:lvl2pPr>
            <a:lvl3pPr marL="1371874" indent="-457291" algn="l" defTabSz="1371874" rtl="0" eaLnBrk="1" latinLnBrk="0" hangingPunct="1">
              <a:lnSpc>
                <a:spcPct val="120000"/>
              </a:lnSpc>
              <a:spcBef>
                <a:spcPts val="1800"/>
              </a:spcBef>
              <a:buClr>
                <a:srgbClr val="FFB133"/>
              </a:buClr>
              <a:buFont typeface="Arial" panose="020B0604020202020204" pitchFamily="34" charset="0"/>
              <a:buChar char="•"/>
              <a:defRPr sz="2400" b="0" i="0" kern="1200">
                <a:solidFill>
                  <a:schemeClr val="tx1"/>
                </a:solidFill>
                <a:latin typeface="+mj-lt"/>
                <a:ea typeface="DA_FuturaPT Book" panose="020B0502020204020303" pitchFamily="34" charset="0"/>
                <a:cs typeface="+mn-cs"/>
              </a:defRPr>
            </a:lvl3pPr>
            <a:lvl4pPr marL="1829166" indent="-457291" algn="l" defTabSz="1371874" rtl="0" eaLnBrk="1" latinLnBrk="0" hangingPunct="1">
              <a:lnSpc>
                <a:spcPct val="120000"/>
              </a:lnSpc>
              <a:spcBef>
                <a:spcPts val="1800"/>
              </a:spcBef>
              <a:buClr>
                <a:srgbClr val="FFB133"/>
              </a:buClr>
              <a:buFont typeface="Open Sans" panose="020B0606030504020204" pitchFamily="34" charset="0"/>
              <a:buChar char="−"/>
              <a:defRPr sz="2200" b="0" i="0" kern="1200">
                <a:solidFill>
                  <a:schemeClr val="tx1"/>
                </a:solidFill>
                <a:latin typeface="+mj-lt"/>
                <a:ea typeface="DA_FuturaPT Book" panose="020B0502020204020303" pitchFamily="34" charset="0"/>
                <a:cs typeface="+mn-cs"/>
              </a:defRPr>
            </a:lvl4pPr>
            <a:lvl5pPr marL="15875" indent="0" algn="l" defTabSz="1371874" rtl="0" eaLnBrk="1" latinLnBrk="0" hangingPunct="1">
              <a:lnSpc>
                <a:spcPct val="120000"/>
              </a:lnSpc>
              <a:spcBef>
                <a:spcPts val="1800"/>
              </a:spcBef>
              <a:buClr>
                <a:srgbClr val="FFB133"/>
              </a:buClr>
              <a:buFont typeface="Arial" panose="020B0604020202020204" pitchFamily="34" charset="0"/>
              <a:buNone/>
              <a:tabLst>
                <a:tab pos="9490075" algn="l"/>
              </a:tabLst>
              <a:defRPr sz="1500" b="0" i="0" kern="1200">
                <a:solidFill>
                  <a:srgbClr val="444444"/>
                </a:solidFill>
                <a:latin typeface="+mj-lt"/>
                <a:ea typeface="DA_FuturaPT Book" panose="020B0502020204020303" pitchFamily="34" charset="0"/>
                <a:cs typeface="+mn-cs"/>
              </a:defRPr>
            </a:lvl5pPr>
            <a:lvl6pPr marL="3772654" indent="-342969" algn="l" defTabSz="1371874" rtl="0" eaLnBrk="1" latinLnBrk="0" hangingPunct="1">
              <a:lnSpc>
                <a:spcPct val="90000"/>
              </a:lnSpc>
              <a:spcBef>
                <a:spcPts val="750"/>
              </a:spcBef>
              <a:buFont typeface="Arial" panose="020B0604020202020204" pitchFamily="34" charset="0"/>
              <a:buChar char="•"/>
              <a:defRPr sz="2701" kern="1200">
                <a:solidFill>
                  <a:schemeClr val="tx1"/>
                </a:solidFill>
                <a:latin typeface="+mn-lt"/>
                <a:ea typeface="+mn-ea"/>
                <a:cs typeface="+mn-cs"/>
              </a:defRPr>
            </a:lvl6pPr>
            <a:lvl7pPr marL="4458592" indent="-342969" algn="l" defTabSz="1371874" rtl="0" eaLnBrk="1" latinLnBrk="0" hangingPunct="1">
              <a:lnSpc>
                <a:spcPct val="90000"/>
              </a:lnSpc>
              <a:spcBef>
                <a:spcPts val="750"/>
              </a:spcBef>
              <a:buFont typeface="Arial" panose="020B0604020202020204" pitchFamily="34" charset="0"/>
              <a:buChar char="•"/>
              <a:defRPr sz="2701" kern="1200">
                <a:solidFill>
                  <a:schemeClr val="tx1"/>
                </a:solidFill>
                <a:latin typeface="+mn-lt"/>
                <a:ea typeface="+mn-ea"/>
                <a:cs typeface="+mn-cs"/>
              </a:defRPr>
            </a:lvl7pPr>
            <a:lvl8pPr marL="5144529" indent="-342969" algn="l" defTabSz="1371874" rtl="0" eaLnBrk="1" latinLnBrk="0" hangingPunct="1">
              <a:lnSpc>
                <a:spcPct val="90000"/>
              </a:lnSpc>
              <a:spcBef>
                <a:spcPts val="750"/>
              </a:spcBef>
              <a:buFont typeface="Arial" panose="020B0604020202020204" pitchFamily="34" charset="0"/>
              <a:buChar char="•"/>
              <a:defRPr sz="2701" kern="1200">
                <a:solidFill>
                  <a:schemeClr val="tx1"/>
                </a:solidFill>
                <a:latin typeface="+mn-lt"/>
                <a:ea typeface="+mn-ea"/>
                <a:cs typeface="+mn-cs"/>
              </a:defRPr>
            </a:lvl8pPr>
            <a:lvl9pPr marL="5830466" indent="-342969" algn="l" defTabSz="1371874" rtl="0" eaLnBrk="1" latinLnBrk="0" hangingPunct="1">
              <a:lnSpc>
                <a:spcPct val="90000"/>
              </a:lnSpc>
              <a:spcBef>
                <a:spcPts val="750"/>
              </a:spcBef>
              <a:buFont typeface="Arial" panose="020B0604020202020204" pitchFamily="34" charset="0"/>
              <a:buChar char="•"/>
              <a:defRPr sz="2701" kern="1200">
                <a:solidFill>
                  <a:schemeClr val="tx1"/>
                </a:solidFill>
                <a:latin typeface="+mn-lt"/>
                <a:ea typeface="+mn-ea"/>
                <a:cs typeface="+mn-cs"/>
              </a:defRPr>
            </a:lvl9pPr>
          </a:lstStyle>
          <a:p>
            <a:pPr lvl="4" algn="r"/>
            <a:fld id="{B5690980-D924-412B-AF43-A6C31970E1EB}" type="slidenum">
              <a:rPr lang="en" sz="1000" b="0" i="0" smtClean="0">
                <a:solidFill>
                  <a:schemeClr val="bg2"/>
                </a:solidFill>
                <a:effectLst/>
                <a:latin typeface="+mn-lt"/>
                <a:ea typeface="GT America Regular" pitchFamily="2" charset="0"/>
                <a:cs typeface="GT America Regular" pitchFamily="2" charset="0"/>
              </a:rPr>
              <a:t>‹#›</a:t>
            </a:fld>
            <a:endParaRPr lang="ru-UA" sz="1000" b="0" i="0" dirty="0">
              <a:solidFill>
                <a:schemeClr val="bg2"/>
              </a:solidFill>
              <a:latin typeface="+mn-lt"/>
              <a:ea typeface="GT America Regular" pitchFamily="2" charset="0"/>
              <a:cs typeface="GT America Regular" pitchFamily="2" charset="0"/>
            </a:endParaRPr>
          </a:p>
        </p:txBody>
      </p:sp>
    </p:spTree>
    <p:extLst>
      <p:ext uri="{BB962C8B-B14F-4D97-AF65-F5344CB8AC3E}">
        <p14:creationId xmlns:p14="http://schemas.microsoft.com/office/powerpoint/2010/main" val="241386720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userDrawn="1">
  <p:cSld name="Title &amp; Content (ONE COL)">
    <p:spTree>
      <p:nvGrpSpPr>
        <p:cNvPr id="1" name=""/>
        <p:cNvGrpSpPr/>
        <p:nvPr/>
      </p:nvGrpSpPr>
      <p:grpSpPr>
        <a:xfrm>
          <a:off x="0" y="0"/>
          <a:ext cx="0" cy="0"/>
          <a:chOff x="0" y="0"/>
          <a:chExt cx="0" cy="0"/>
        </a:xfrm>
      </p:grpSpPr>
      <p:sp>
        <p:nvSpPr>
          <p:cNvPr id="7" name="Title 6"/>
          <p:cNvSpPr>
            <a:spLocks noGrp="1"/>
          </p:cNvSpPr>
          <p:nvPr>
            <p:ph type="title"/>
          </p:nvPr>
        </p:nvSpPr>
        <p:spPr>
          <a:xfrm>
            <a:off x="616307" y="457200"/>
            <a:ext cx="10947043" cy="523220"/>
          </a:xfrm>
        </p:spPr>
        <p:txBody>
          <a:bodyPr/>
          <a:lstStyle>
            <a:lvl1pPr>
              <a:defRPr sz="3400" baseline="0"/>
            </a:lvl1pPr>
          </a:lstStyle>
          <a:p>
            <a:r>
              <a:rPr lang="en-US"/>
              <a:t>Click to edit Master title style</a:t>
            </a:r>
            <a:endParaRPr lang="en-US" dirty="0"/>
          </a:p>
        </p:txBody>
      </p:sp>
      <p:sp>
        <p:nvSpPr>
          <p:cNvPr id="13" name="Text Placeholder 11"/>
          <p:cNvSpPr>
            <a:spLocks noGrp="1"/>
          </p:cNvSpPr>
          <p:nvPr>
            <p:ph type="body" sz="quarter" idx="10"/>
          </p:nvPr>
        </p:nvSpPr>
        <p:spPr>
          <a:xfrm>
            <a:off x="609600" y="1073151"/>
            <a:ext cx="10972800" cy="434975"/>
          </a:xfrm>
          <a:prstGeom prst="rect">
            <a:avLst/>
          </a:prstGeom>
        </p:spPr>
        <p:txBody>
          <a:bodyPr/>
          <a:lstStyle>
            <a:lvl1pPr>
              <a:spcBef>
                <a:spcPts val="0"/>
              </a:spcBef>
              <a:defRPr>
                <a:solidFill>
                  <a:schemeClr val="bg2">
                    <a:lumMod val="65000"/>
                    <a:lumOff val="35000"/>
                  </a:schemeClr>
                </a:solidFill>
              </a:defRPr>
            </a:lvl1pPr>
          </a:lstStyle>
          <a:p>
            <a:pPr lvl="0"/>
            <a:r>
              <a:rPr lang="en-US"/>
              <a:t>Edit Master text styles</a:t>
            </a:r>
          </a:p>
        </p:txBody>
      </p:sp>
      <p:sp>
        <p:nvSpPr>
          <p:cNvPr id="16" name="Text Placeholder 15"/>
          <p:cNvSpPr>
            <a:spLocks noGrp="1"/>
          </p:cNvSpPr>
          <p:nvPr>
            <p:ph type="body" sz="quarter" idx="1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Прямоугольник 6">
            <a:extLst>
              <a:ext uri="{FF2B5EF4-FFF2-40B4-BE49-F238E27FC236}">
                <a16:creationId xmlns:a16="http://schemas.microsoft.com/office/drawing/2014/main" id="{01B5075D-40FC-489A-94AB-E713A848E2B7}"/>
              </a:ext>
            </a:extLst>
          </p:cNvPr>
          <p:cNvSpPr/>
          <p:nvPr userDrawn="1"/>
        </p:nvSpPr>
        <p:spPr>
          <a:xfrm>
            <a:off x="516000" y="0"/>
            <a:ext cx="11160000" cy="341693"/>
          </a:xfrm>
          <a:prstGeom prst="rect">
            <a:avLst/>
          </a:prstGeom>
          <a:gradFill flip="none" rotWithShape="1">
            <a:gsLst>
              <a:gs pos="99000">
                <a:srgbClr val="3C85C1"/>
              </a:gs>
              <a:gs pos="0">
                <a:srgbClr val="5E629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UA" sz="800" dirty="0"/>
          </a:p>
        </p:txBody>
      </p:sp>
      <p:sp>
        <p:nvSpPr>
          <p:cNvPr id="6" name="Прямоугольник 9">
            <a:extLst>
              <a:ext uri="{FF2B5EF4-FFF2-40B4-BE49-F238E27FC236}">
                <a16:creationId xmlns:a16="http://schemas.microsoft.com/office/drawing/2014/main" id="{A02413C4-1C16-422F-B817-A1755D7182F0}"/>
              </a:ext>
            </a:extLst>
          </p:cNvPr>
          <p:cNvSpPr/>
          <p:nvPr userDrawn="1"/>
        </p:nvSpPr>
        <p:spPr>
          <a:xfrm>
            <a:off x="516000" y="6735272"/>
            <a:ext cx="11160000" cy="122728"/>
          </a:xfrm>
          <a:prstGeom prst="rect">
            <a:avLst/>
          </a:prstGeom>
          <a:gradFill flip="none" rotWithShape="1">
            <a:gsLst>
              <a:gs pos="99000">
                <a:srgbClr val="3C85C1"/>
              </a:gs>
              <a:gs pos="0">
                <a:srgbClr val="5E629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UA" sz="800" dirty="0"/>
          </a:p>
        </p:txBody>
      </p:sp>
      <p:sp>
        <p:nvSpPr>
          <p:cNvPr id="8" name="Текст 13">
            <a:extLst>
              <a:ext uri="{FF2B5EF4-FFF2-40B4-BE49-F238E27FC236}">
                <a16:creationId xmlns:a16="http://schemas.microsoft.com/office/drawing/2014/main" id="{DA0C74BC-A3FC-4941-B685-3DA6499C985E}"/>
              </a:ext>
            </a:extLst>
          </p:cNvPr>
          <p:cNvSpPr txBox="1">
            <a:spLocks/>
          </p:cNvSpPr>
          <p:nvPr userDrawn="1"/>
        </p:nvSpPr>
        <p:spPr>
          <a:xfrm>
            <a:off x="502391" y="6426933"/>
            <a:ext cx="3101306" cy="206948"/>
          </a:xfrm>
          <a:prstGeom prst="rect">
            <a:avLst/>
          </a:prstGeom>
        </p:spPr>
        <p:txBody>
          <a:bodyPr lIns="0" tIns="0" rIns="0" bIns="0" anchor="ctr"/>
          <a:lstStyle>
            <a:lvl1pPr marL="0" indent="0" algn="l" defTabSz="1371874" rtl="0" eaLnBrk="1" latinLnBrk="0" hangingPunct="1">
              <a:lnSpc>
                <a:spcPct val="120000"/>
              </a:lnSpc>
              <a:spcBef>
                <a:spcPts val="1800"/>
              </a:spcBef>
              <a:buClr>
                <a:srgbClr val="FFB133"/>
              </a:buClr>
              <a:buFont typeface="Arial" panose="020B0604020202020204" pitchFamily="34" charset="0"/>
              <a:buNone/>
              <a:defRPr sz="3001" b="0" i="0" kern="1200">
                <a:solidFill>
                  <a:schemeClr val="tx1"/>
                </a:solidFill>
                <a:latin typeface="+mj-lt"/>
                <a:ea typeface="DA_FuturaPT Book" panose="020B0502020204020303" pitchFamily="34" charset="0"/>
                <a:cs typeface="+mn-cs"/>
              </a:defRPr>
            </a:lvl1pPr>
            <a:lvl2pPr marL="914583" indent="-457291" algn="l" defTabSz="1371874" rtl="0" eaLnBrk="1" latinLnBrk="0" hangingPunct="1">
              <a:lnSpc>
                <a:spcPct val="120000"/>
              </a:lnSpc>
              <a:spcBef>
                <a:spcPts val="1800"/>
              </a:spcBef>
              <a:buClr>
                <a:srgbClr val="FFB133"/>
              </a:buClr>
              <a:buFont typeface="Open Sans" panose="020B0606030504020204" pitchFamily="34" charset="0"/>
              <a:buChar char="−"/>
              <a:defRPr sz="2801" b="0" i="0" kern="1200">
                <a:solidFill>
                  <a:schemeClr val="tx1"/>
                </a:solidFill>
                <a:latin typeface="+mj-lt"/>
                <a:ea typeface="DA_FuturaPT Book" panose="020B0502020204020303" pitchFamily="34" charset="0"/>
                <a:cs typeface="+mn-cs"/>
              </a:defRPr>
            </a:lvl2pPr>
            <a:lvl3pPr marL="1371874" indent="-457291" algn="l" defTabSz="1371874" rtl="0" eaLnBrk="1" latinLnBrk="0" hangingPunct="1">
              <a:lnSpc>
                <a:spcPct val="120000"/>
              </a:lnSpc>
              <a:spcBef>
                <a:spcPts val="1800"/>
              </a:spcBef>
              <a:buClr>
                <a:srgbClr val="FFB133"/>
              </a:buClr>
              <a:buFont typeface="Arial" panose="020B0604020202020204" pitchFamily="34" charset="0"/>
              <a:buChar char="•"/>
              <a:defRPr sz="2400" b="0" i="0" kern="1200">
                <a:solidFill>
                  <a:schemeClr val="tx1"/>
                </a:solidFill>
                <a:latin typeface="+mj-lt"/>
                <a:ea typeface="DA_FuturaPT Book" panose="020B0502020204020303" pitchFamily="34" charset="0"/>
                <a:cs typeface="+mn-cs"/>
              </a:defRPr>
            </a:lvl3pPr>
            <a:lvl4pPr marL="1829166" indent="-457291" algn="l" defTabSz="1371874" rtl="0" eaLnBrk="1" latinLnBrk="0" hangingPunct="1">
              <a:lnSpc>
                <a:spcPct val="120000"/>
              </a:lnSpc>
              <a:spcBef>
                <a:spcPts val="1800"/>
              </a:spcBef>
              <a:buClr>
                <a:srgbClr val="FFB133"/>
              </a:buClr>
              <a:buFont typeface="Open Sans" panose="020B0606030504020204" pitchFamily="34" charset="0"/>
              <a:buChar char="−"/>
              <a:defRPr sz="2200" b="0" i="0" kern="1200">
                <a:solidFill>
                  <a:schemeClr val="tx1"/>
                </a:solidFill>
                <a:latin typeface="+mj-lt"/>
                <a:ea typeface="DA_FuturaPT Book" panose="020B0502020204020303" pitchFamily="34" charset="0"/>
                <a:cs typeface="+mn-cs"/>
              </a:defRPr>
            </a:lvl4pPr>
            <a:lvl5pPr marL="15875" indent="0" algn="l" defTabSz="1371874" rtl="0" eaLnBrk="1" latinLnBrk="0" hangingPunct="1">
              <a:lnSpc>
                <a:spcPct val="120000"/>
              </a:lnSpc>
              <a:spcBef>
                <a:spcPts val="1800"/>
              </a:spcBef>
              <a:buClr>
                <a:srgbClr val="FFB133"/>
              </a:buClr>
              <a:buFont typeface="Arial" panose="020B0604020202020204" pitchFamily="34" charset="0"/>
              <a:buNone/>
              <a:tabLst>
                <a:tab pos="9490075" algn="l"/>
              </a:tabLst>
              <a:defRPr sz="1500" b="0" i="0" kern="1200">
                <a:solidFill>
                  <a:srgbClr val="444444"/>
                </a:solidFill>
                <a:latin typeface="+mj-lt"/>
                <a:ea typeface="DA_FuturaPT Book" panose="020B0502020204020303" pitchFamily="34" charset="0"/>
                <a:cs typeface="+mn-cs"/>
              </a:defRPr>
            </a:lvl5pPr>
            <a:lvl6pPr marL="3772654" indent="-342969" algn="l" defTabSz="1371874" rtl="0" eaLnBrk="1" latinLnBrk="0" hangingPunct="1">
              <a:lnSpc>
                <a:spcPct val="90000"/>
              </a:lnSpc>
              <a:spcBef>
                <a:spcPts val="750"/>
              </a:spcBef>
              <a:buFont typeface="Arial" panose="020B0604020202020204" pitchFamily="34" charset="0"/>
              <a:buChar char="•"/>
              <a:defRPr sz="2701" kern="1200">
                <a:solidFill>
                  <a:schemeClr val="tx1"/>
                </a:solidFill>
                <a:latin typeface="+mn-lt"/>
                <a:ea typeface="+mn-ea"/>
                <a:cs typeface="+mn-cs"/>
              </a:defRPr>
            </a:lvl6pPr>
            <a:lvl7pPr marL="4458592" indent="-342969" algn="l" defTabSz="1371874" rtl="0" eaLnBrk="1" latinLnBrk="0" hangingPunct="1">
              <a:lnSpc>
                <a:spcPct val="90000"/>
              </a:lnSpc>
              <a:spcBef>
                <a:spcPts val="750"/>
              </a:spcBef>
              <a:buFont typeface="Arial" panose="020B0604020202020204" pitchFamily="34" charset="0"/>
              <a:buChar char="•"/>
              <a:defRPr sz="2701" kern="1200">
                <a:solidFill>
                  <a:schemeClr val="tx1"/>
                </a:solidFill>
                <a:latin typeface="+mn-lt"/>
                <a:ea typeface="+mn-ea"/>
                <a:cs typeface="+mn-cs"/>
              </a:defRPr>
            </a:lvl7pPr>
            <a:lvl8pPr marL="5144529" indent="-342969" algn="l" defTabSz="1371874" rtl="0" eaLnBrk="1" latinLnBrk="0" hangingPunct="1">
              <a:lnSpc>
                <a:spcPct val="90000"/>
              </a:lnSpc>
              <a:spcBef>
                <a:spcPts val="750"/>
              </a:spcBef>
              <a:buFont typeface="Arial" panose="020B0604020202020204" pitchFamily="34" charset="0"/>
              <a:buChar char="•"/>
              <a:defRPr sz="2701" kern="1200">
                <a:solidFill>
                  <a:schemeClr val="tx1"/>
                </a:solidFill>
                <a:latin typeface="+mn-lt"/>
                <a:ea typeface="+mn-ea"/>
                <a:cs typeface="+mn-cs"/>
              </a:defRPr>
            </a:lvl8pPr>
            <a:lvl9pPr marL="5830466" indent="-342969" algn="l" defTabSz="1371874" rtl="0" eaLnBrk="1" latinLnBrk="0" hangingPunct="1">
              <a:lnSpc>
                <a:spcPct val="90000"/>
              </a:lnSpc>
              <a:spcBef>
                <a:spcPts val="750"/>
              </a:spcBef>
              <a:buFont typeface="Arial" panose="020B0604020202020204" pitchFamily="34" charset="0"/>
              <a:buChar char="•"/>
              <a:defRPr sz="2701" kern="1200">
                <a:solidFill>
                  <a:schemeClr val="tx1"/>
                </a:solidFill>
                <a:latin typeface="+mn-lt"/>
                <a:ea typeface="+mn-ea"/>
                <a:cs typeface="+mn-cs"/>
              </a:defRPr>
            </a:lvl9pPr>
          </a:lstStyle>
          <a:p>
            <a:pPr lvl="4"/>
            <a:r>
              <a:rPr lang="en" sz="1000" b="0" i="0" dirty="0">
                <a:effectLst/>
              </a:rPr>
              <a:t>Moody’s Analytics</a:t>
            </a:r>
            <a:endParaRPr lang="ru-UA" sz="1000" b="0" i="0" dirty="0"/>
          </a:p>
        </p:txBody>
      </p:sp>
      <p:sp>
        <p:nvSpPr>
          <p:cNvPr id="9" name="Номер слайда 4">
            <a:extLst>
              <a:ext uri="{FF2B5EF4-FFF2-40B4-BE49-F238E27FC236}">
                <a16:creationId xmlns:a16="http://schemas.microsoft.com/office/drawing/2014/main" id="{BA7DB528-27CA-41F0-B00F-1950C364AF5E}"/>
              </a:ext>
            </a:extLst>
          </p:cNvPr>
          <p:cNvSpPr>
            <a:spLocks noGrp="1"/>
          </p:cNvSpPr>
          <p:nvPr>
            <p:ph type="sldNum" sz="quarter" idx="4"/>
          </p:nvPr>
        </p:nvSpPr>
        <p:spPr>
          <a:xfrm>
            <a:off x="11050209" y="6356501"/>
            <a:ext cx="676591" cy="365068"/>
          </a:xfrm>
          <a:prstGeom prst="rect">
            <a:avLst/>
          </a:prstGeom>
        </p:spPr>
        <p:txBody>
          <a:bodyPr vert="horz" lIns="91440" tIns="45720" rIns="91440" bIns="45720" rtlCol="0" anchor="ctr"/>
          <a:lstStyle>
            <a:lvl1pPr algn="r">
              <a:defRPr sz="933">
                <a:solidFill>
                  <a:srgbClr val="444444"/>
                </a:solidFill>
              </a:defRPr>
            </a:lvl1pPr>
          </a:lstStyle>
          <a:p>
            <a:fld id="{02C78F81-3DD2-BD40-9FA6-EE028A54EDE1}" type="slidenum">
              <a:rPr lang="ru-UA" smtClean="0"/>
              <a:pPr/>
              <a:t>‹#›</a:t>
            </a:fld>
            <a:endParaRPr lang="ru-UA" dirty="0"/>
          </a:p>
        </p:txBody>
      </p:sp>
      <p:sp>
        <p:nvSpPr>
          <p:cNvPr id="10" name="Текст 13">
            <a:extLst>
              <a:ext uri="{FF2B5EF4-FFF2-40B4-BE49-F238E27FC236}">
                <a16:creationId xmlns:a16="http://schemas.microsoft.com/office/drawing/2014/main" id="{9B10B081-BAD5-4D53-A8DF-1A455F97C0E7}"/>
              </a:ext>
            </a:extLst>
          </p:cNvPr>
          <p:cNvSpPr txBox="1">
            <a:spLocks/>
          </p:cNvSpPr>
          <p:nvPr userDrawn="1"/>
        </p:nvSpPr>
        <p:spPr>
          <a:xfrm>
            <a:off x="5198807" y="6421981"/>
            <a:ext cx="5386204" cy="216853"/>
          </a:xfrm>
          <a:prstGeom prst="rect">
            <a:avLst/>
          </a:prstGeom>
        </p:spPr>
        <p:txBody>
          <a:bodyPr lIns="0" tIns="0" rIns="0" bIns="0" anchor="ctr"/>
          <a:lstStyle>
            <a:lvl1pPr marL="0" indent="0" algn="l" defTabSz="1371874" rtl="0" eaLnBrk="1" latinLnBrk="0" hangingPunct="1">
              <a:lnSpc>
                <a:spcPct val="120000"/>
              </a:lnSpc>
              <a:spcBef>
                <a:spcPts val="1800"/>
              </a:spcBef>
              <a:buClr>
                <a:srgbClr val="FFB133"/>
              </a:buClr>
              <a:buFont typeface="Arial" panose="020B0604020202020204" pitchFamily="34" charset="0"/>
              <a:buNone/>
              <a:defRPr sz="3001" b="0" i="0" kern="1200">
                <a:solidFill>
                  <a:schemeClr val="tx1"/>
                </a:solidFill>
                <a:latin typeface="+mj-lt"/>
                <a:ea typeface="DA_FuturaPT Book" panose="020B0502020204020303" pitchFamily="34" charset="0"/>
                <a:cs typeface="+mn-cs"/>
              </a:defRPr>
            </a:lvl1pPr>
            <a:lvl2pPr marL="914583" indent="-457291" algn="l" defTabSz="1371874" rtl="0" eaLnBrk="1" latinLnBrk="0" hangingPunct="1">
              <a:lnSpc>
                <a:spcPct val="120000"/>
              </a:lnSpc>
              <a:spcBef>
                <a:spcPts val="1800"/>
              </a:spcBef>
              <a:buClr>
                <a:srgbClr val="FFB133"/>
              </a:buClr>
              <a:buFont typeface="Open Sans" panose="020B0606030504020204" pitchFamily="34" charset="0"/>
              <a:buChar char="−"/>
              <a:defRPr sz="2801" b="0" i="0" kern="1200">
                <a:solidFill>
                  <a:schemeClr val="tx1"/>
                </a:solidFill>
                <a:latin typeface="+mj-lt"/>
                <a:ea typeface="DA_FuturaPT Book" panose="020B0502020204020303" pitchFamily="34" charset="0"/>
                <a:cs typeface="+mn-cs"/>
              </a:defRPr>
            </a:lvl2pPr>
            <a:lvl3pPr marL="1371874" indent="-457291" algn="l" defTabSz="1371874" rtl="0" eaLnBrk="1" latinLnBrk="0" hangingPunct="1">
              <a:lnSpc>
                <a:spcPct val="120000"/>
              </a:lnSpc>
              <a:spcBef>
                <a:spcPts val="1800"/>
              </a:spcBef>
              <a:buClr>
                <a:srgbClr val="FFB133"/>
              </a:buClr>
              <a:buFont typeface="Arial" panose="020B0604020202020204" pitchFamily="34" charset="0"/>
              <a:buChar char="•"/>
              <a:defRPr sz="2400" b="0" i="0" kern="1200">
                <a:solidFill>
                  <a:schemeClr val="tx1"/>
                </a:solidFill>
                <a:latin typeface="+mj-lt"/>
                <a:ea typeface="DA_FuturaPT Book" panose="020B0502020204020303" pitchFamily="34" charset="0"/>
                <a:cs typeface="+mn-cs"/>
              </a:defRPr>
            </a:lvl3pPr>
            <a:lvl4pPr marL="1829166" indent="-457291" algn="l" defTabSz="1371874" rtl="0" eaLnBrk="1" latinLnBrk="0" hangingPunct="1">
              <a:lnSpc>
                <a:spcPct val="120000"/>
              </a:lnSpc>
              <a:spcBef>
                <a:spcPts val="1800"/>
              </a:spcBef>
              <a:buClr>
                <a:srgbClr val="FFB133"/>
              </a:buClr>
              <a:buFont typeface="Open Sans" panose="020B0606030504020204" pitchFamily="34" charset="0"/>
              <a:buChar char="−"/>
              <a:defRPr sz="2200" b="0" i="0" kern="1200">
                <a:solidFill>
                  <a:schemeClr val="tx1"/>
                </a:solidFill>
                <a:latin typeface="+mj-lt"/>
                <a:ea typeface="DA_FuturaPT Book" panose="020B0502020204020303" pitchFamily="34" charset="0"/>
                <a:cs typeface="+mn-cs"/>
              </a:defRPr>
            </a:lvl4pPr>
            <a:lvl5pPr marL="15875" indent="0" algn="l" defTabSz="1371874" rtl="0" eaLnBrk="1" latinLnBrk="0" hangingPunct="1">
              <a:lnSpc>
                <a:spcPct val="120000"/>
              </a:lnSpc>
              <a:spcBef>
                <a:spcPts val="1800"/>
              </a:spcBef>
              <a:buClr>
                <a:srgbClr val="FFB133"/>
              </a:buClr>
              <a:buFont typeface="Arial" panose="020B0604020202020204" pitchFamily="34" charset="0"/>
              <a:buNone/>
              <a:tabLst>
                <a:tab pos="9490075" algn="l"/>
              </a:tabLst>
              <a:defRPr sz="1500" b="0" i="0" kern="1200">
                <a:solidFill>
                  <a:srgbClr val="444444"/>
                </a:solidFill>
                <a:latin typeface="+mj-lt"/>
                <a:ea typeface="DA_FuturaPT Book" panose="020B0502020204020303" pitchFamily="34" charset="0"/>
                <a:cs typeface="+mn-cs"/>
              </a:defRPr>
            </a:lvl5pPr>
            <a:lvl6pPr marL="3772654" indent="-342969" algn="l" defTabSz="1371874" rtl="0" eaLnBrk="1" latinLnBrk="0" hangingPunct="1">
              <a:lnSpc>
                <a:spcPct val="90000"/>
              </a:lnSpc>
              <a:spcBef>
                <a:spcPts val="750"/>
              </a:spcBef>
              <a:buFont typeface="Arial" panose="020B0604020202020204" pitchFamily="34" charset="0"/>
              <a:buChar char="•"/>
              <a:defRPr sz="2701" kern="1200">
                <a:solidFill>
                  <a:schemeClr val="tx1"/>
                </a:solidFill>
                <a:latin typeface="+mn-lt"/>
                <a:ea typeface="+mn-ea"/>
                <a:cs typeface="+mn-cs"/>
              </a:defRPr>
            </a:lvl6pPr>
            <a:lvl7pPr marL="4458592" indent="-342969" algn="l" defTabSz="1371874" rtl="0" eaLnBrk="1" latinLnBrk="0" hangingPunct="1">
              <a:lnSpc>
                <a:spcPct val="90000"/>
              </a:lnSpc>
              <a:spcBef>
                <a:spcPts val="750"/>
              </a:spcBef>
              <a:buFont typeface="Arial" panose="020B0604020202020204" pitchFamily="34" charset="0"/>
              <a:buChar char="•"/>
              <a:defRPr sz="2701" kern="1200">
                <a:solidFill>
                  <a:schemeClr val="tx1"/>
                </a:solidFill>
                <a:latin typeface="+mn-lt"/>
                <a:ea typeface="+mn-ea"/>
                <a:cs typeface="+mn-cs"/>
              </a:defRPr>
            </a:lvl7pPr>
            <a:lvl8pPr marL="5144529" indent="-342969" algn="l" defTabSz="1371874" rtl="0" eaLnBrk="1" latinLnBrk="0" hangingPunct="1">
              <a:lnSpc>
                <a:spcPct val="90000"/>
              </a:lnSpc>
              <a:spcBef>
                <a:spcPts val="750"/>
              </a:spcBef>
              <a:buFont typeface="Arial" panose="020B0604020202020204" pitchFamily="34" charset="0"/>
              <a:buChar char="•"/>
              <a:defRPr sz="2701" kern="1200">
                <a:solidFill>
                  <a:schemeClr val="tx1"/>
                </a:solidFill>
                <a:latin typeface="+mn-lt"/>
                <a:ea typeface="+mn-ea"/>
                <a:cs typeface="+mn-cs"/>
              </a:defRPr>
            </a:lvl8pPr>
            <a:lvl9pPr marL="5830466" indent="-342969" algn="l" defTabSz="1371874" rtl="0" eaLnBrk="1" latinLnBrk="0" hangingPunct="1">
              <a:lnSpc>
                <a:spcPct val="90000"/>
              </a:lnSpc>
              <a:spcBef>
                <a:spcPts val="750"/>
              </a:spcBef>
              <a:buFont typeface="Arial" panose="020B0604020202020204" pitchFamily="34" charset="0"/>
              <a:buChar char="•"/>
              <a:defRPr sz="2701" kern="1200">
                <a:solidFill>
                  <a:schemeClr val="tx1"/>
                </a:solidFill>
                <a:latin typeface="+mn-lt"/>
                <a:ea typeface="+mn-ea"/>
                <a:cs typeface="+mn-cs"/>
              </a:defRPr>
            </a:lvl9pPr>
          </a:lstStyle>
          <a:p>
            <a:pPr lvl="4" algn="r"/>
            <a:r>
              <a:rPr lang="en-US" sz="1000" b="0" i="0" dirty="0"/>
              <a:t>April 2024</a:t>
            </a:r>
            <a:endParaRPr lang="ru-UA" sz="1000" b="0" i="0" dirty="0"/>
          </a:p>
        </p:txBody>
      </p:sp>
    </p:spTree>
    <p:extLst>
      <p:ext uri="{BB962C8B-B14F-4D97-AF65-F5344CB8AC3E}">
        <p14:creationId xmlns:p14="http://schemas.microsoft.com/office/powerpoint/2010/main" val="8608374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speakers">
    <p:spTree>
      <p:nvGrpSpPr>
        <p:cNvPr id="1" name=""/>
        <p:cNvGrpSpPr/>
        <p:nvPr/>
      </p:nvGrpSpPr>
      <p:grpSpPr>
        <a:xfrm>
          <a:off x="0" y="0"/>
          <a:ext cx="0" cy="0"/>
          <a:chOff x="0" y="0"/>
          <a:chExt cx="0" cy="0"/>
        </a:xfrm>
      </p:grpSpPr>
      <p:sp>
        <p:nvSpPr>
          <p:cNvPr id="2" name="Picture Placeholder 9">
            <a:extLst>
              <a:ext uri="{FF2B5EF4-FFF2-40B4-BE49-F238E27FC236}">
                <a16:creationId xmlns:a16="http://schemas.microsoft.com/office/drawing/2014/main" id="{555FD3C4-E33C-9117-8E76-F8B700162E80}"/>
              </a:ext>
            </a:extLst>
          </p:cNvPr>
          <p:cNvSpPr>
            <a:spLocks noGrp="1"/>
          </p:cNvSpPr>
          <p:nvPr>
            <p:ph type="pic" sz="quarter" idx="29" hasCustomPrompt="1"/>
          </p:nvPr>
        </p:nvSpPr>
        <p:spPr>
          <a:xfrm>
            <a:off x="508000" y="1524000"/>
            <a:ext cx="3611880" cy="2011680"/>
          </a:xfrm>
          <a:prstGeom prst="rect">
            <a:avLst/>
          </a:prstGeom>
          <a:solidFill>
            <a:schemeClr val="accent1"/>
          </a:solidFill>
          <a:ln>
            <a:noFill/>
          </a:ln>
        </p:spPr>
        <p:txBody>
          <a:bodyPr bIns="822960" anchor="ctr"/>
          <a:lstStyle>
            <a:lvl1pPr marL="0" indent="0" algn="ctr">
              <a:buFontTx/>
              <a:buNone/>
              <a:defRPr>
                <a:solidFill>
                  <a:schemeClr val="bg1"/>
                </a:solidFill>
                <a:latin typeface="+mn-lt"/>
              </a:defRPr>
            </a:lvl1pPr>
          </a:lstStyle>
          <a:p>
            <a:r>
              <a:rPr lang="en-US" dirty="0"/>
              <a:t>portrait</a:t>
            </a:r>
          </a:p>
        </p:txBody>
      </p:sp>
      <p:sp>
        <p:nvSpPr>
          <p:cNvPr id="3" name="Picture Placeholder 9">
            <a:extLst>
              <a:ext uri="{FF2B5EF4-FFF2-40B4-BE49-F238E27FC236}">
                <a16:creationId xmlns:a16="http://schemas.microsoft.com/office/drawing/2014/main" id="{82B932D9-70C6-4C24-0A04-1D3092C9ED97}"/>
              </a:ext>
            </a:extLst>
          </p:cNvPr>
          <p:cNvSpPr>
            <a:spLocks noGrp="1"/>
          </p:cNvSpPr>
          <p:nvPr>
            <p:ph type="pic" sz="quarter" idx="35" hasCustomPrompt="1"/>
          </p:nvPr>
        </p:nvSpPr>
        <p:spPr>
          <a:xfrm>
            <a:off x="4281455" y="1524001"/>
            <a:ext cx="3657600" cy="2009774"/>
          </a:xfrm>
          <a:prstGeom prst="rect">
            <a:avLst/>
          </a:prstGeom>
          <a:solidFill>
            <a:schemeClr val="tx2"/>
          </a:solidFill>
          <a:ln>
            <a:noFill/>
          </a:ln>
        </p:spPr>
        <p:txBody>
          <a:bodyPr bIns="822960" anchor="ctr"/>
          <a:lstStyle>
            <a:lvl1pPr marL="0" indent="0" algn="ctr">
              <a:buFontTx/>
              <a:buNone/>
              <a:defRPr>
                <a:solidFill>
                  <a:schemeClr val="bg1"/>
                </a:solidFill>
                <a:latin typeface="+mn-lt"/>
              </a:defRPr>
            </a:lvl1pPr>
          </a:lstStyle>
          <a:p>
            <a:r>
              <a:rPr lang="en-US" dirty="0"/>
              <a:t>portrait</a:t>
            </a:r>
          </a:p>
        </p:txBody>
      </p:sp>
      <p:sp>
        <p:nvSpPr>
          <p:cNvPr id="4" name="Picture Placeholder 9">
            <a:extLst>
              <a:ext uri="{FF2B5EF4-FFF2-40B4-BE49-F238E27FC236}">
                <a16:creationId xmlns:a16="http://schemas.microsoft.com/office/drawing/2014/main" id="{748C6B9A-CFB7-7EAA-11EC-29253C632E65}"/>
              </a:ext>
            </a:extLst>
          </p:cNvPr>
          <p:cNvSpPr>
            <a:spLocks noGrp="1"/>
          </p:cNvSpPr>
          <p:nvPr>
            <p:ph type="pic" sz="quarter" idx="37" hasCustomPrompt="1"/>
          </p:nvPr>
        </p:nvSpPr>
        <p:spPr>
          <a:xfrm>
            <a:off x="8084820" y="1524000"/>
            <a:ext cx="3611880" cy="2011680"/>
          </a:xfrm>
          <a:prstGeom prst="rect">
            <a:avLst/>
          </a:prstGeom>
          <a:solidFill>
            <a:srgbClr val="F0F0F1"/>
          </a:solidFill>
          <a:ln>
            <a:noFill/>
          </a:ln>
        </p:spPr>
        <p:txBody>
          <a:bodyPr bIns="822960" anchor="ctr"/>
          <a:lstStyle>
            <a:lvl1pPr marL="0" indent="0" algn="ctr">
              <a:buFontTx/>
              <a:buNone/>
              <a:defRPr>
                <a:solidFill>
                  <a:srgbClr val="010101"/>
                </a:solidFill>
                <a:latin typeface="+mn-lt"/>
              </a:defRPr>
            </a:lvl1pPr>
          </a:lstStyle>
          <a:p>
            <a:r>
              <a:rPr lang="en-US" dirty="0"/>
              <a:t>portrait</a:t>
            </a:r>
          </a:p>
        </p:txBody>
      </p:sp>
      <p:sp>
        <p:nvSpPr>
          <p:cNvPr id="6" name="Title 4">
            <a:extLst>
              <a:ext uri="{FF2B5EF4-FFF2-40B4-BE49-F238E27FC236}">
                <a16:creationId xmlns:a16="http://schemas.microsoft.com/office/drawing/2014/main" id="{7C26C0EE-A718-83A3-A067-532347303AB8}"/>
              </a:ext>
            </a:extLst>
          </p:cNvPr>
          <p:cNvSpPr>
            <a:spLocks noGrp="1"/>
          </p:cNvSpPr>
          <p:nvPr>
            <p:ph type="title" hasCustomPrompt="1"/>
          </p:nvPr>
        </p:nvSpPr>
        <p:spPr>
          <a:xfrm>
            <a:off x="546100" y="548640"/>
            <a:ext cx="11091862" cy="438785"/>
          </a:xfrm>
          <a:prstGeom prst="rect">
            <a:avLst/>
          </a:prstGeom>
        </p:spPr>
        <p:txBody>
          <a:bodyPr lIns="0" tIns="0" rIns="0" bIns="0"/>
          <a:lstStyle>
            <a:lvl1pPr>
              <a:defRPr/>
            </a:lvl1pPr>
          </a:lstStyle>
          <a:p>
            <a:r>
              <a:rPr lang="en-US" dirty="0"/>
              <a:t>Click to edit 3 speakers</a:t>
            </a:r>
          </a:p>
        </p:txBody>
      </p:sp>
      <p:sp>
        <p:nvSpPr>
          <p:cNvPr id="8" name="Text Placeholder 30">
            <a:extLst>
              <a:ext uri="{FF2B5EF4-FFF2-40B4-BE49-F238E27FC236}">
                <a16:creationId xmlns:a16="http://schemas.microsoft.com/office/drawing/2014/main" id="{60F487B5-FEF7-258E-65A3-F4D4FAA943FA}"/>
              </a:ext>
            </a:extLst>
          </p:cNvPr>
          <p:cNvSpPr>
            <a:spLocks noGrp="1"/>
          </p:cNvSpPr>
          <p:nvPr>
            <p:ph type="body" sz="quarter" idx="46" hasCustomPrompt="1"/>
          </p:nvPr>
        </p:nvSpPr>
        <p:spPr>
          <a:xfrm>
            <a:off x="508000" y="3673474"/>
            <a:ext cx="3611880" cy="1965326"/>
          </a:xfrm>
          <a:prstGeom prst="rect">
            <a:avLst/>
          </a:prstGeom>
        </p:spPr>
        <p:txBody>
          <a:bodyPr lIns="0" tIns="0" rIns="0" bIns="0">
            <a:normAutofit/>
          </a:bodyPr>
          <a:lstStyle>
            <a:lvl1pPr marL="0" indent="0">
              <a:spcAft>
                <a:spcPts val="200"/>
              </a:spcAft>
              <a:buFont typeface="Arial" panose="020B0604020202020204" pitchFamily="34" charset="0"/>
              <a:buNone/>
              <a:defRPr sz="1200" b="1">
                <a:latin typeface="+mn-lt"/>
              </a:defRPr>
            </a:lvl1pPr>
            <a:lvl2pPr marL="0" indent="0">
              <a:buNone/>
              <a:defRPr sz="1200">
                <a:latin typeface="+mn-lt"/>
              </a:defRPr>
            </a:lvl2pPr>
            <a:lvl3pPr marL="0" indent="0">
              <a:buClrTx/>
              <a:buFont typeface="GT America" charset="0"/>
              <a:buNone/>
              <a:defRPr sz="1200"/>
            </a:lvl3pPr>
            <a:lvl4pPr marL="285750" indent="-285750">
              <a:buClrTx/>
              <a:buFont typeface="GT America" charset="0"/>
              <a:buChar char="→"/>
              <a:defRPr sz="1200"/>
            </a:lvl4pPr>
            <a:lvl5pPr marL="285750" indent="-285750">
              <a:buClrTx/>
              <a:buFont typeface="GT America" charset="0"/>
              <a:buChar char="→"/>
              <a:defRPr sz="1200"/>
            </a:lvl5pPr>
            <a:lvl6pPr marL="285750" indent="-285750">
              <a:buClrTx/>
              <a:buFont typeface="GT America" charset="0"/>
              <a:buChar char="→"/>
              <a:defRPr sz="1200"/>
            </a:lvl6pPr>
            <a:lvl7pPr marL="285750" indent="-285750">
              <a:buClrTx/>
              <a:buFont typeface="GT America" charset="0"/>
              <a:buChar char="→"/>
              <a:defRPr sz="1200"/>
            </a:lvl7pPr>
            <a:lvl8pPr marL="285750" indent="-285750">
              <a:buClrTx/>
              <a:buFont typeface="GT America" charset="0"/>
              <a:buChar char="→"/>
              <a:defRPr sz="1200"/>
            </a:lvl8pPr>
            <a:lvl9pPr marL="285750" indent="-285750">
              <a:buClrTx/>
              <a:buFont typeface="GT America" charset="0"/>
              <a:buChar char="→"/>
              <a:defRPr sz="1200"/>
            </a:lvl9pPr>
          </a:lstStyle>
          <a:p>
            <a:pPr lvl="0"/>
            <a:r>
              <a:rPr lang="en-US" dirty="0"/>
              <a:t>Click to edit enter name</a:t>
            </a:r>
          </a:p>
          <a:p>
            <a:pPr lvl="1"/>
            <a:r>
              <a:rPr lang="en-US" dirty="0"/>
              <a:t>Enter brief bio</a:t>
            </a:r>
          </a:p>
        </p:txBody>
      </p:sp>
      <p:sp>
        <p:nvSpPr>
          <p:cNvPr id="12" name="Text Placeholder 32">
            <a:extLst>
              <a:ext uri="{FF2B5EF4-FFF2-40B4-BE49-F238E27FC236}">
                <a16:creationId xmlns:a16="http://schemas.microsoft.com/office/drawing/2014/main" id="{8E0C9A74-EBE0-0FC4-DE6C-0027193D5E6F}"/>
              </a:ext>
            </a:extLst>
          </p:cNvPr>
          <p:cNvSpPr>
            <a:spLocks noGrp="1"/>
          </p:cNvSpPr>
          <p:nvPr>
            <p:ph type="body" sz="quarter" idx="47" hasCustomPrompt="1"/>
          </p:nvPr>
        </p:nvSpPr>
        <p:spPr>
          <a:xfrm>
            <a:off x="4302257" y="3682999"/>
            <a:ext cx="3611880" cy="1955801"/>
          </a:xfrm>
          <a:prstGeom prst="rect">
            <a:avLst/>
          </a:prstGeom>
        </p:spPr>
        <p:txBody>
          <a:bodyPr lIns="0" tIns="0" rIns="0" bIns="0">
            <a:normAutofit/>
          </a:bodyPr>
          <a:lstStyle>
            <a:lvl1pPr marL="0" indent="0">
              <a:spcAft>
                <a:spcPts val="200"/>
              </a:spcAft>
              <a:buFont typeface="Arial" panose="020B0604020202020204" pitchFamily="34" charset="0"/>
              <a:buNone/>
              <a:defRPr sz="1200" b="1">
                <a:latin typeface="+mn-lt"/>
              </a:defRPr>
            </a:lvl1pPr>
            <a:lvl2pPr marL="0" indent="0">
              <a:buNone/>
              <a:defRPr sz="1200">
                <a:latin typeface="+mn-lt"/>
              </a:defRPr>
            </a:lvl2pPr>
            <a:lvl3pPr marL="285750" indent="-285750">
              <a:buClrTx/>
              <a:buFont typeface="GT America" charset="0"/>
              <a:buChar char="→"/>
              <a:defRPr sz="1200"/>
            </a:lvl3pPr>
            <a:lvl4pPr marL="285750" indent="-285750">
              <a:buClrTx/>
              <a:buFont typeface="GT America" charset="0"/>
              <a:buChar char="→"/>
              <a:defRPr sz="1200"/>
            </a:lvl4pPr>
            <a:lvl5pPr marL="285750" indent="-285750">
              <a:buClrTx/>
              <a:buFont typeface="GT America" charset="0"/>
              <a:buChar char="→"/>
              <a:defRPr sz="1200"/>
            </a:lvl5pPr>
            <a:lvl6pPr marL="285750" indent="-285750">
              <a:buClrTx/>
              <a:buFont typeface="GT America" charset="0"/>
              <a:buChar char="→"/>
              <a:defRPr sz="1200"/>
            </a:lvl6pPr>
            <a:lvl7pPr marL="285750" indent="-285750">
              <a:buClrTx/>
              <a:buFont typeface="GT America" charset="0"/>
              <a:buChar char="→"/>
              <a:defRPr sz="1200"/>
            </a:lvl7pPr>
            <a:lvl8pPr marL="285750" indent="-285750">
              <a:buClrTx/>
              <a:buFont typeface="GT America" charset="0"/>
              <a:buChar char="→"/>
              <a:defRPr sz="1200"/>
            </a:lvl8pPr>
            <a:lvl9pPr marL="285750" indent="-285750">
              <a:buClrTx/>
              <a:buFont typeface="GT America" charset="0"/>
              <a:buChar char="→"/>
              <a:defRPr sz="1200"/>
            </a:lvl9pPr>
          </a:lstStyle>
          <a:p>
            <a:pPr lvl="0"/>
            <a:r>
              <a:rPr lang="en-US" dirty="0"/>
              <a:t>Click to edit enter name</a:t>
            </a:r>
          </a:p>
          <a:p>
            <a:pPr lvl="1"/>
            <a:r>
              <a:rPr lang="en-US" dirty="0"/>
              <a:t>Enter brief bio</a:t>
            </a:r>
          </a:p>
        </p:txBody>
      </p:sp>
      <p:sp>
        <p:nvSpPr>
          <p:cNvPr id="13" name="Text Placeholder 35">
            <a:extLst>
              <a:ext uri="{FF2B5EF4-FFF2-40B4-BE49-F238E27FC236}">
                <a16:creationId xmlns:a16="http://schemas.microsoft.com/office/drawing/2014/main" id="{D6904654-CBFF-46C1-C34C-3338A3F36BC9}"/>
              </a:ext>
            </a:extLst>
          </p:cNvPr>
          <p:cNvSpPr>
            <a:spLocks noGrp="1"/>
          </p:cNvSpPr>
          <p:nvPr>
            <p:ph type="body" sz="quarter" idx="48" hasCustomPrompt="1"/>
          </p:nvPr>
        </p:nvSpPr>
        <p:spPr>
          <a:xfrm>
            <a:off x="8084820" y="3673475"/>
            <a:ext cx="3611880" cy="1965325"/>
          </a:xfrm>
          <a:prstGeom prst="rect">
            <a:avLst/>
          </a:prstGeom>
        </p:spPr>
        <p:txBody>
          <a:bodyPr lIns="0" tIns="0" rIns="0" bIns="0">
            <a:normAutofit/>
          </a:bodyPr>
          <a:lstStyle>
            <a:lvl1pPr marL="0" indent="0">
              <a:spcAft>
                <a:spcPts val="200"/>
              </a:spcAft>
              <a:buFont typeface="Arial" panose="020B0604020202020204" pitchFamily="34" charset="0"/>
              <a:buNone/>
              <a:defRPr sz="1200" b="1">
                <a:latin typeface="+mn-lt"/>
              </a:defRPr>
            </a:lvl1pPr>
            <a:lvl2pPr marL="0" indent="0">
              <a:buNone/>
              <a:defRPr sz="1200">
                <a:latin typeface="+mn-lt"/>
              </a:defRPr>
            </a:lvl2pPr>
            <a:lvl3pPr marL="285750" indent="-285750">
              <a:buClrTx/>
              <a:buFont typeface="GT America" charset="0"/>
              <a:buChar char="→"/>
              <a:defRPr sz="1200"/>
            </a:lvl3pPr>
            <a:lvl4pPr marL="285750" indent="-285750">
              <a:buClrTx/>
              <a:buFont typeface="GT America" charset="0"/>
              <a:buChar char="→"/>
              <a:defRPr sz="1200"/>
            </a:lvl4pPr>
            <a:lvl5pPr marL="285750" indent="-285750">
              <a:buClrTx/>
              <a:buFont typeface="GT America" charset="0"/>
              <a:buChar char="→"/>
              <a:defRPr sz="1200"/>
            </a:lvl5pPr>
            <a:lvl6pPr marL="285750" indent="-285750">
              <a:buClrTx/>
              <a:buFont typeface="GT America" charset="0"/>
              <a:buChar char="→"/>
              <a:defRPr sz="1200"/>
            </a:lvl6pPr>
            <a:lvl7pPr marL="285750" indent="-285750">
              <a:buClrTx/>
              <a:buFont typeface="GT America" charset="0"/>
              <a:buChar char="→"/>
              <a:defRPr sz="1200"/>
            </a:lvl7pPr>
            <a:lvl8pPr marL="285750" indent="-285750">
              <a:buClrTx/>
              <a:buFont typeface="GT America" charset="0"/>
              <a:buChar char="→"/>
              <a:defRPr sz="1200"/>
            </a:lvl8pPr>
            <a:lvl9pPr marL="285750" indent="-285750">
              <a:buClrTx/>
              <a:buFont typeface="GT America" charset="0"/>
              <a:buChar char="→"/>
              <a:defRPr sz="1200"/>
            </a:lvl9pPr>
          </a:lstStyle>
          <a:p>
            <a:pPr lvl="0"/>
            <a:r>
              <a:rPr lang="en-US" dirty="0"/>
              <a:t>Click to edit enter name</a:t>
            </a:r>
          </a:p>
          <a:p>
            <a:pPr lvl="1"/>
            <a:r>
              <a:rPr lang="en-US" dirty="0"/>
              <a:t>Enter brief bio</a:t>
            </a:r>
          </a:p>
        </p:txBody>
      </p:sp>
    </p:spTree>
    <p:extLst>
      <p:ext uri="{BB962C8B-B14F-4D97-AF65-F5344CB8AC3E}">
        <p14:creationId xmlns:p14="http://schemas.microsoft.com/office/powerpoint/2010/main" val="144393235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userDrawn="1">
  <p:cSld name="Header + 1 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6467" y="506248"/>
            <a:ext cx="11159067" cy="433061"/>
          </a:xfrm>
          <a:prstGeom prst="rect">
            <a:avLst/>
          </a:prstGeom>
        </p:spPr>
        <p:txBody>
          <a:bodyPr anchor="ctr"/>
          <a:lstStyle>
            <a:lvl1pPr algn="ctr">
              <a:defRPr sz="2200" b="1" baseline="0">
                <a:solidFill>
                  <a:srgbClr val="444444"/>
                </a:solidFill>
              </a:defRPr>
            </a:lvl1pPr>
          </a:lstStyle>
          <a:p>
            <a:r>
              <a:rPr lang="en-US" dirty="0"/>
              <a:t>Title</a:t>
            </a:r>
          </a:p>
        </p:txBody>
      </p:sp>
      <p:sp>
        <p:nvSpPr>
          <p:cNvPr id="7" name="Прямоугольник 6">
            <a:extLst>
              <a:ext uri="{FF2B5EF4-FFF2-40B4-BE49-F238E27FC236}">
                <a16:creationId xmlns:a16="http://schemas.microsoft.com/office/drawing/2014/main" id="{CF1FE756-8F96-7545-BA91-03A4A644BC49}"/>
              </a:ext>
            </a:extLst>
          </p:cNvPr>
          <p:cNvSpPr/>
          <p:nvPr userDrawn="1"/>
        </p:nvSpPr>
        <p:spPr>
          <a:xfrm>
            <a:off x="516000" y="0"/>
            <a:ext cx="11160000" cy="341693"/>
          </a:xfrm>
          <a:prstGeom prst="rect">
            <a:avLst/>
          </a:prstGeom>
          <a:gradFill flip="none" rotWithShape="1">
            <a:gsLst>
              <a:gs pos="99000">
                <a:srgbClr val="3C85C1"/>
              </a:gs>
              <a:gs pos="0">
                <a:srgbClr val="5E629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UA" sz="800" dirty="0"/>
          </a:p>
        </p:txBody>
      </p:sp>
      <p:sp>
        <p:nvSpPr>
          <p:cNvPr id="10" name="Прямоугольник 9">
            <a:extLst>
              <a:ext uri="{FF2B5EF4-FFF2-40B4-BE49-F238E27FC236}">
                <a16:creationId xmlns:a16="http://schemas.microsoft.com/office/drawing/2014/main" id="{A22D8533-83EF-9B4F-86D1-37F365935037}"/>
              </a:ext>
            </a:extLst>
          </p:cNvPr>
          <p:cNvSpPr/>
          <p:nvPr userDrawn="1"/>
        </p:nvSpPr>
        <p:spPr>
          <a:xfrm>
            <a:off x="516000" y="6735272"/>
            <a:ext cx="11160000" cy="122728"/>
          </a:xfrm>
          <a:prstGeom prst="rect">
            <a:avLst/>
          </a:prstGeom>
          <a:gradFill flip="none" rotWithShape="1">
            <a:gsLst>
              <a:gs pos="99000">
                <a:srgbClr val="3C85C1"/>
              </a:gs>
              <a:gs pos="0">
                <a:srgbClr val="5E629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UA" sz="800" dirty="0"/>
          </a:p>
        </p:txBody>
      </p:sp>
      <p:cxnSp>
        <p:nvCxnSpPr>
          <p:cNvPr id="12" name="Прямая соединительная линия 11">
            <a:extLst>
              <a:ext uri="{FF2B5EF4-FFF2-40B4-BE49-F238E27FC236}">
                <a16:creationId xmlns:a16="http://schemas.microsoft.com/office/drawing/2014/main" id="{91F50FA0-C7A9-C44E-81A1-EE30A50BC34F}"/>
              </a:ext>
            </a:extLst>
          </p:cNvPr>
          <p:cNvCxnSpPr>
            <a:cxnSpLocks/>
          </p:cNvCxnSpPr>
          <p:nvPr userDrawn="1"/>
        </p:nvCxnSpPr>
        <p:spPr>
          <a:xfrm>
            <a:off x="516000" y="1114615"/>
            <a:ext cx="11160000" cy="0"/>
          </a:xfrm>
          <a:prstGeom prst="line">
            <a:avLst/>
          </a:prstGeom>
          <a:ln w="19050">
            <a:solidFill>
              <a:srgbClr val="C6C5C5"/>
            </a:solidFill>
          </a:ln>
        </p:spPr>
        <p:style>
          <a:lnRef idx="1">
            <a:schemeClr val="accent1"/>
          </a:lnRef>
          <a:fillRef idx="0">
            <a:schemeClr val="accent1"/>
          </a:fillRef>
          <a:effectRef idx="0">
            <a:schemeClr val="accent1"/>
          </a:effectRef>
          <a:fontRef idx="minor">
            <a:schemeClr val="tx1"/>
          </a:fontRef>
        </p:style>
      </p:cxnSp>
      <p:sp>
        <p:nvSpPr>
          <p:cNvPr id="9" name="Текст 8">
            <a:extLst>
              <a:ext uri="{FF2B5EF4-FFF2-40B4-BE49-F238E27FC236}">
                <a16:creationId xmlns:a16="http://schemas.microsoft.com/office/drawing/2014/main" id="{0D185E86-A02A-0A48-BE53-A0932FAF961D}"/>
              </a:ext>
            </a:extLst>
          </p:cNvPr>
          <p:cNvSpPr>
            <a:spLocks noGrp="1"/>
          </p:cNvSpPr>
          <p:nvPr>
            <p:ph type="body" sz="quarter" idx="10" hasCustomPrompt="1"/>
          </p:nvPr>
        </p:nvSpPr>
        <p:spPr>
          <a:xfrm>
            <a:off x="1564217" y="1549160"/>
            <a:ext cx="8963025" cy="4008341"/>
          </a:xfrm>
          <a:prstGeom prst="rect">
            <a:avLst/>
          </a:prstGeom>
        </p:spPr>
        <p:txBody>
          <a:bodyPr lIns="0">
            <a:spAutoFit/>
          </a:bodyPr>
          <a:lstStyle>
            <a:lvl1pPr marL="304770" marR="0" indent="-304770" algn="l" defTabSz="914491" rtl="0" eaLnBrk="1" fontAlgn="auto" latinLnBrk="0" hangingPunct="1">
              <a:lnSpc>
                <a:spcPct val="120000"/>
              </a:lnSpc>
              <a:spcBef>
                <a:spcPts val="3333"/>
              </a:spcBef>
              <a:spcAft>
                <a:spcPts val="0"/>
              </a:spcAft>
              <a:buClr>
                <a:schemeClr val="tx1"/>
              </a:buClr>
              <a:buSzTx/>
              <a:buFont typeface="Arial" panose="020B0604020202020204" pitchFamily="34" charset="0"/>
              <a:buChar char="•"/>
              <a:tabLst/>
              <a:defRPr lang="ru-RU" sz="1866" b="0" i="0" kern="1200" dirty="0" smtClean="0">
                <a:solidFill>
                  <a:schemeClr val="tx1"/>
                </a:solidFill>
                <a:latin typeface="+mn-lt"/>
                <a:ea typeface="DA_FuturaPT Book" panose="020B0502020204020303" pitchFamily="34" charset="0"/>
                <a:cs typeface="+mn-cs"/>
              </a:defRPr>
            </a:lvl1pPr>
            <a:lvl2pPr marL="304831" indent="0">
              <a:buNone/>
              <a:defRPr sz="1333">
                <a:latin typeface="+mn-lt"/>
              </a:defRPr>
            </a:lvl2pPr>
            <a:lvl3pPr marL="609661" indent="0">
              <a:buNone/>
              <a:defRPr sz="1333">
                <a:latin typeface="+mn-lt"/>
              </a:defRPr>
            </a:lvl3pPr>
            <a:lvl4pPr marL="914492" indent="0">
              <a:buNone/>
              <a:defRPr sz="1333">
                <a:latin typeface="+mn-lt"/>
              </a:defRPr>
            </a:lvl4pPr>
            <a:lvl5pPr marL="1219322" indent="0">
              <a:buNone/>
              <a:defRPr sz="1333">
                <a:latin typeface="+mn-lt"/>
              </a:defRPr>
            </a:lvl5pPr>
          </a:lstStyle>
          <a:p>
            <a:pPr lvl="0"/>
            <a:r>
              <a:rPr lang="en" dirty="0"/>
              <a:t>Lorem ipsum dolor sit </a:t>
            </a:r>
            <a:r>
              <a:rPr lang="en" dirty="0" err="1"/>
              <a:t>amet</a:t>
            </a:r>
            <a:r>
              <a:rPr lang="en" dirty="0"/>
              <a:t>, </a:t>
            </a:r>
            <a:r>
              <a:rPr lang="en" dirty="0" err="1"/>
              <a:t>consectetur</a:t>
            </a:r>
            <a:r>
              <a:rPr lang="en" dirty="0"/>
              <a:t> </a:t>
            </a:r>
            <a:r>
              <a:rPr lang="en" dirty="0" err="1"/>
              <a:t>adipiscing</a:t>
            </a:r>
            <a:r>
              <a:rPr lang="en" dirty="0"/>
              <a:t> </a:t>
            </a:r>
            <a:r>
              <a:rPr lang="en" dirty="0" err="1"/>
              <a:t>elit</a:t>
            </a:r>
            <a:r>
              <a:rPr lang="en" dirty="0"/>
              <a:t>, sed do </a:t>
            </a:r>
            <a:r>
              <a:rPr lang="en" dirty="0" err="1"/>
              <a:t>eiusmod</a:t>
            </a:r>
            <a:r>
              <a:rPr lang="en" dirty="0"/>
              <a:t> </a:t>
            </a:r>
            <a:r>
              <a:rPr lang="en" dirty="0" err="1"/>
              <a:t>tempor</a:t>
            </a:r>
            <a:r>
              <a:rPr lang="en" dirty="0"/>
              <a:t> </a:t>
            </a:r>
            <a:r>
              <a:rPr lang="en" dirty="0" err="1"/>
              <a:t>incididunt</a:t>
            </a:r>
            <a:r>
              <a:rPr lang="en" dirty="0"/>
              <a:t> </a:t>
            </a:r>
            <a:r>
              <a:rPr lang="en" dirty="0" err="1"/>
              <a:t>ut</a:t>
            </a:r>
            <a:r>
              <a:rPr lang="en" dirty="0"/>
              <a:t> </a:t>
            </a:r>
            <a:r>
              <a:rPr lang="en" dirty="0" err="1"/>
              <a:t>labore</a:t>
            </a:r>
            <a:r>
              <a:rPr lang="en" dirty="0"/>
              <a:t> et dolore magna </a:t>
            </a:r>
            <a:r>
              <a:rPr lang="en" dirty="0" err="1"/>
              <a:t>aliqua</a:t>
            </a:r>
            <a:r>
              <a:rPr lang="en" dirty="0"/>
              <a:t>. Ut </a:t>
            </a:r>
            <a:r>
              <a:rPr lang="en" dirty="0" err="1"/>
              <a:t>enim</a:t>
            </a:r>
            <a:r>
              <a:rPr lang="en" dirty="0"/>
              <a:t> ad minim </a:t>
            </a:r>
            <a:r>
              <a:rPr lang="en" dirty="0" err="1"/>
              <a:t>veniam</a:t>
            </a:r>
            <a:r>
              <a:rPr lang="en" dirty="0"/>
              <a:t>, </a:t>
            </a:r>
            <a:r>
              <a:rPr lang="en" dirty="0" err="1"/>
              <a:t>quis</a:t>
            </a:r>
            <a:r>
              <a:rPr lang="en" dirty="0"/>
              <a:t> </a:t>
            </a:r>
            <a:r>
              <a:rPr lang="en" dirty="0" err="1"/>
              <a:t>nostrud</a:t>
            </a:r>
            <a:r>
              <a:rPr lang="en" dirty="0"/>
              <a:t> exercitation </a:t>
            </a:r>
            <a:r>
              <a:rPr lang="en" dirty="0" err="1"/>
              <a:t>ullamco</a:t>
            </a:r>
            <a:r>
              <a:rPr lang="en" dirty="0"/>
              <a:t> </a:t>
            </a:r>
            <a:r>
              <a:rPr lang="en" dirty="0" err="1"/>
              <a:t>laboris</a:t>
            </a:r>
            <a:r>
              <a:rPr lang="en" dirty="0"/>
              <a:t> nisi </a:t>
            </a:r>
            <a:r>
              <a:rPr lang="en" dirty="0" err="1"/>
              <a:t>ut</a:t>
            </a:r>
            <a:r>
              <a:rPr lang="en" dirty="0"/>
              <a:t> </a:t>
            </a:r>
            <a:r>
              <a:rPr lang="en" dirty="0" err="1"/>
              <a:t>aliquip</a:t>
            </a:r>
            <a:r>
              <a:rPr lang="en" dirty="0"/>
              <a:t> ex </a:t>
            </a:r>
            <a:r>
              <a:rPr lang="en" dirty="0" err="1"/>
              <a:t>ea</a:t>
            </a:r>
            <a:r>
              <a:rPr lang="en" dirty="0"/>
              <a:t> </a:t>
            </a:r>
            <a:r>
              <a:rPr lang="en" dirty="0" err="1"/>
              <a:t>commodo</a:t>
            </a:r>
            <a:r>
              <a:rPr lang="en" dirty="0"/>
              <a:t> </a:t>
            </a:r>
            <a:r>
              <a:rPr lang="en" dirty="0" err="1"/>
              <a:t>consequat</a:t>
            </a:r>
            <a:r>
              <a:rPr lang="en" dirty="0"/>
              <a:t>.</a:t>
            </a:r>
          </a:p>
          <a:p>
            <a:pPr marL="241276" marR="0" lvl="0" indent="-241276" algn="l" defTabSz="914491" rtl="0" eaLnBrk="1" fontAlgn="auto" latinLnBrk="0" hangingPunct="1">
              <a:lnSpc>
                <a:spcPct val="120000"/>
              </a:lnSpc>
              <a:spcBef>
                <a:spcPts val="3333"/>
              </a:spcBef>
              <a:spcAft>
                <a:spcPts val="0"/>
              </a:spcAft>
              <a:buClr>
                <a:schemeClr val="tx1"/>
              </a:buClr>
              <a:buSzTx/>
              <a:buFont typeface="Arial" panose="020B0604020202020204" pitchFamily="34" charset="0"/>
              <a:buChar char="•"/>
              <a:tabLst/>
              <a:defRPr/>
            </a:pPr>
            <a:r>
              <a:rPr lang="en" dirty="0"/>
              <a:t>Lorem ipsum dolor sit </a:t>
            </a:r>
            <a:r>
              <a:rPr lang="en" dirty="0" err="1"/>
              <a:t>amet</a:t>
            </a:r>
            <a:r>
              <a:rPr lang="en" dirty="0"/>
              <a:t>, </a:t>
            </a:r>
            <a:r>
              <a:rPr lang="en" dirty="0" err="1"/>
              <a:t>consectetur</a:t>
            </a:r>
            <a:r>
              <a:rPr lang="en" dirty="0"/>
              <a:t> </a:t>
            </a:r>
            <a:r>
              <a:rPr lang="en" dirty="0" err="1"/>
              <a:t>adipiscing</a:t>
            </a:r>
            <a:r>
              <a:rPr lang="en" dirty="0"/>
              <a:t> </a:t>
            </a:r>
            <a:r>
              <a:rPr lang="en" dirty="0" err="1"/>
              <a:t>elit</a:t>
            </a:r>
            <a:r>
              <a:rPr lang="en" dirty="0"/>
              <a:t>, sed do </a:t>
            </a:r>
            <a:r>
              <a:rPr lang="en" dirty="0" err="1"/>
              <a:t>eiusmod</a:t>
            </a:r>
            <a:r>
              <a:rPr lang="en" dirty="0"/>
              <a:t> </a:t>
            </a:r>
            <a:r>
              <a:rPr lang="en" dirty="0" err="1"/>
              <a:t>tempor</a:t>
            </a:r>
            <a:r>
              <a:rPr lang="en" dirty="0"/>
              <a:t> </a:t>
            </a:r>
            <a:r>
              <a:rPr lang="en" dirty="0" err="1"/>
              <a:t>incididunt</a:t>
            </a:r>
            <a:r>
              <a:rPr lang="en" dirty="0"/>
              <a:t> </a:t>
            </a:r>
            <a:r>
              <a:rPr lang="en" dirty="0" err="1"/>
              <a:t>ut</a:t>
            </a:r>
            <a:r>
              <a:rPr lang="en" dirty="0"/>
              <a:t> </a:t>
            </a:r>
            <a:r>
              <a:rPr lang="en" dirty="0" err="1"/>
              <a:t>labore</a:t>
            </a:r>
            <a:r>
              <a:rPr lang="en" dirty="0"/>
              <a:t> et dolore magna </a:t>
            </a:r>
            <a:r>
              <a:rPr lang="en" dirty="0" err="1"/>
              <a:t>aliqua</a:t>
            </a:r>
            <a:r>
              <a:rPr lang="en" dirty="0"/>
              <a:t>. Ut </a:t>
            </a:r>
            <a:r>
              <a:rPr lang="en" dirty="0" err="1"/>
              <a:t>enim</a:t>
            </a:r>
            <a:r>
              <a:rPr lang="en" dirty="0"/>
              <a:t> ad minim </a:t>
            </a:r>
            <a:r>
              <a:rPr lang="en" dirty="0" err="1"/>
              <a:t>veniam</a:t>
            </a:r>
            <a:r>
              <a:rPr lang="en" dirty="0"/>
              <a:t>, </a:t>
            </a:r>
            <a:r>
              <a:rPr lang="en" dirty="0" err="1"/>
              <a:t>quis</a:t>
            </a:r>
            <a:r>
              <a:rPr lang="en" dirty="0"/>
              <a:t> </a:t>
            </a:r>
            <a:r>
              <a:rPr lang="en" dirty="0" err="1"/>
              <a:t>nostrud</a:t>
            </a:r>
            <a:r>
              <a:rPr lang="en" dirty="0"/>
              <a:t> exercitation </a:t>
            </a:r>
            <a:r>
              <a:rPr lang="en" dirty="0" err="1"/>
              <a:t>ullamco</a:t>
            </a:r>
            <a:r>
              <a:rPr lang="en" dirty="0"/>
              <a:t> </a:t>
            </a:r>
            <a:r>
              <a:rPr lang="en" dirty="0" err="1"/>
              <a:t>laboris</a:t>
            </a:r>
            <a:r>
              <a:rPr lang="en" dirty="0"/>
              <a:t> nisi </a:t>
            </a:r>
            <a:r>
              <a:rPr lang="en" dirty="0" err="1"/>
              <a:t>ut</a:t>
            </a:r>
            <a:r>
              <a:rPr lang="en" dirty="0"/>
              <a:t> </a:t>
            </a:r>
            <a:r>
              <a:rPr lang="en" dirty="0" err="1"/>
              <a:t>aliquip</a:t>
            </a:r>
            <a:r>
              <a:rPr lang="en" dirty="0"/>
              <a:t> ex </a:t>
            </a:r>
            <a:r>
              <a:rPr lang="en" dirty="0" err="1"/>
              <a:t>ea</a:t>
            </a:r>
            <a:r>
              <a:rPr lang="en" dirty="0"/>
              <a:t> </a:t>
            </a:r>
            <a:r>
              <a:rPr lang="en" dirty="0" err="1"/>
              <a:t>commodo</a:t>
            </a:r>
            <a:r>
              <a:rPr lang="en" dirty="0"/>
              <a:t> </a:t>
            </a:r>
            <a:r>
              <a:rPr lang="en" dirty="0" err="1"/>
              <a:t>consequat</a:t>
            </a:r>
            <a:r>
              <a:rPr lang="en" dirty="0"/>
              <a:t>.</a:t>
            </a:r>
          </a:p>
          <a:p>
            <a:pPr marL="241276" marR="0" lvl="0" indent="-241276" algn="l" defTabSz="914491" rtl="0" eaLnBrk="1" fontAlgn="auto" latinLnBrk="0" hangingPunct="1">
              <a:lnSpc>
                <a:spcPct val="120000"/>
              </a:lnSpc>
              <a:spcBef>
                <a:spcPts val="3333"/>
              </a:spcBef>
              <a:spcAft>
                <a:spcPts val="0"/>
              </a:spcAft>
              <a:buClr>
                <a:schemeClr val="tx1"/>
              </a:buClr>
              <a:buSzTx/>
              <a:buFont typeface="Arial" panose="020B0604020202020204" pitchFamily="34" charset="0"/>
              <a:buChar char="•"/>
              <a:tabLst/>
              <a:defRPr/>
            </a:pPr>
            <a:r>
              <a:rPr lang="en" dirty="0"/>
              <a:t>Lorem ipsum dolor sit </a:t>
            </a:r>
            <a:r>
              <a:rPr lang="en" dirty="0" err="1"/>
              <a:t>amet</a:t>
            </a:r>
            <a:r>
              <a:rPr lang="en" dirty="0"/>
              <a:t>, </a:t>
            </a:r>
            <a:r>
              <a:rPr lang="en" dirty="0" err="1"/>
              <a:t>consectetur</a:t>
            </a:r>
            <a:r>
              <a:rPr lang="en" dirty="0"/>
              <a:t> </a:t>
            </a:r>
            <a:r>
              <a:rPr lang="en" dirty="0" err="1"/>
              <a:t>adipiscing</a:t>
            </a:r>
            <a:r>
              <a:rPr lang="en" dirty="0"/>
              <a:t> </a:t>
            </a:r>
            <a:r>
              <a:rPr lang="en" dirty="0" err="1"/>
              <a:t>elit</a:t>
            </a:r>
            <a:r>
              <a:rPr lang="en" dirty="0"/>
              <a:t>, sed do </a:t>
            </a:r>
            <a:r>
              <a:rPr lang="en" dirty="0" err="1"/>
              <a:t>eiusmod</a:t>
            </a:r>
            <a:r>
              <a:rPr lang="en" dirty="0"/>
              <a:t> </a:t>
            </a:r>
            <a:r>
              <a:rPr lang="en" dirty="0" err="1"/>
              <a:t>tempor</a:t>
            </a:r>
            <a:r>
              <a:rPr lang="en" dirty="0"/>
              <a:t> </a:t>
            </a:r>
            <a:r>
              <a:rPr lang="en" dirty="0" err="1"/>
              <a:t>incididunt</a:t>
            </a:r>
            <a:r>
              <a:rPr lang="en" dirty="0"/>
              <a:t> </a:t>
            </a:r>
            <a:r>
              <a:rPr lang="en" dirty="0" err="1"/>
              <a:t>ut</a:t>
            </a:r>
            <a:r>
              <a:rPr lang="en" dirty="0"/>
              <a:t> </a:t>
            </a:r>
            <a:r>
              <a:rPr lang="en" dirty="0" err="1"/>
              <a:t>labore</a:t>
            </a:r>
            <a:r>
              <a:rPr lang="en" dirty="0"/>
              <a:t> et dolore magna </a:t>
            </a:r>
            <a:r>
              <a:rPr lang="en" dirty="0" err="1"/>
              <a:t>aliqua</a:t>
            </a:r>
            <a:r>
              <a:rPr lang="en" dirty="0"/>
              <a:t>. Ut </a:t>
            </a:r>
            <a:r>
              <a:rPr lang="en" dirty="0" err="1"/>
              <a:t>enim</a:t>
            </a:r>
            <a:r>
              <a:rPr lang="en" dirty="0"/>
              <a:t> ad minim </a:t>
            </a:r>
            <a:r>
              <a:rPr lang="en" dirty="0" err="1"/>
              <a:t>veniam</a:t>
            </a:r>
            <a:r>
              <a:rPr lang="en" dirty="0"/>
              <a:t>, </a:t>
            </a:r>
            <a:r>
              <a:rPr lang="en" dirty="0" err="1"/>
              <a:t>quis</a:t>
            </a:r>
            <a:r>
              <a:rPr lang="en" dirty="0"/>
              <a:t> </a:t>
            </a:r>
            <a:r>
              <a:rPr lang="en" dirty="0" err="1"/>
              <a:t>nostrud</a:t>
            </a:r>
            <a:r>
              <a:rPr lang="en" dirty="0"/>
              <a:t> exercitation </a:t>
            </a:r>
            <a:r>
              <a:rPr lang="en" dirty="0" err="1"/>
              <a:t>ullamco</a:t>
            </a:r>
            <a:r>
              <a:rPr lang="en" dirty="0"/>
              <a:t> </a:t>
            </a:r>
            <a:r>
              <a:rPr lang="en" dirty="0" err="1"/>
              <a:t>laboris</a:t>
            </a:r>
            <a:r>
              <a:rPr lang="en" dirty="0"/>
              <a:t> nisi </a:t>
            </a:r>
            <a:r>
              <a:rPr lang="en" dirty="0" err="1"/>
              <a:t>ut</a:t>
            </a:r>
            <a:r>
              <a:rPr lang="en" dirty="0"/>
              <a:t> </a:t>
            </a:r>
            <a:r>
              <a:rPr lang="en" dirty="0" err="1"/>
              <a:t>aliquip</a:t>
            </a:r>
            <a:r>
              <a:rPr lang="en" dirty="0"/>
              <a:t> ex </a:t>
            </a:r>
            <a:r>
              <a:rPr lang="en" dirty="0" err="1"/>
              <a:t>ea</a:t>
            </a:r>
            <a:r>
              <a:rPr lang="en" dirty="0"/>
              <a:t> </a:t>
            </a:r>
            <a:r>
              <a:rPr lang="en" dirty="0" err="1"/>
              <a:t>commodo</a:t>
            </a:r>
            <a:r>
              <a:rPr lang="en" dirty="0"/>
              <a:t> </a:t>
            </a:r>
            <a:r>
              <a:rPr lang="en" dirty="0" err="1"/>
              <a:t>consequat</a:t>
            </a:r>
            <a:r>
              <a:rPr lang="en" dirty="0"/>
              <a:t>.</a:t>
            </a:r>
          </a:p>
        </p:txBody>
      </p:sp>
      <p:sp>
        <p:nvSpPr>
          <p:cNvPr id="11" name="Прямоугольник 6">
            <a:extLst>
              <a:ext uri="{FF2B5EF4-FFF2-40B4-BE49-F238E27FC236}">
                <a16:creationId xmlns:a16="http://schemas.microsoft.com/office/drawing/2014/main" id="{66D05B06-6992-4C1B-9431-1B318AA4035D}"/>
              </a:ext>
            </a:extLst>
          </p:cNvPr>
          <p:cNvSpPr/>
          <p:nvPr userDrawn="1"/>
        </p:nvSpPr>
        <p:spPr>
          <a:xfrm>
            <a:off x="516000" y="0"/>
            <a:ext cx="11160000" cy="341693"/>
          </a:xfrm>
          <a:prstGeom prst="rect">
            <a:avLst/>
          </a:prstGeom>
          <a:gradFill flip="none" rotWithShape="1">
            <a:gsLst>
              <a:gs pos="99000">
                <a:srgbClr val="3C85C1"/>
              </a:gs>
              <a:gs pos="0">
                <a:srgbClr val="5E629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UA" sz="800" dirty="0"/>
          </a:p>
        </p:txBody>
      </p:sp>
      <p:sp>
        <p:nvSpPr>
          <p:cNvPr id="15" name="Прямоугольник 9">
            <a:extLst>
              <a:ext uri="{FF2B5EF4-FFF2-40B4-BE49-F238E27FC236}">
                <a16:creationId xmlns:a16="http://schemas.microsoft.com/office/drawing/2014/main" id="{1E02EE60-594B-4A1B-9389-46D38426AB3A}"/>
              </a:ext>
            </a:extLst>
          </p:cNvPr>
          <p:cNvSpPr/>
          <p:nvPr userDrawn="1"/>
        </p:nvSpPr>
        <p:spPr>
          <a:xfrm>
            <a:off x="516000" y="6735272"/>
            <a:ext cx="11160000" cy="122728"/>
          </a:xfrm>
          <a:prstGeom prst="rect">
            <a:avLst/>
          </a:prstGeom>
          <a:gradFill flip="none" rotWithShape="1">
            <a:gsLst>
              <a:gs pos="99000">
                <a:srgbClr val="3C85C1"/>
              </a:gs>
              <a:gs pos="0">
                <a:srgbClr val="5E629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UA" sz="800" dirty="0"/>
          </a:p>
        </p:txBody>
      </p:sp>
      <p:cxnSp>
        <p:nvCxnSpPr>
          <p:cNvPr id="17" name="Прямая соединительная линия 11">
            <a:extLst>
              <a:ext uri="{FF2B5EF4-FFF2-40B4-BE49-F238E27FC236}">
                <a16:creationId xmlns:a16="http://schemas.microsoft.com/office/drawing/2014/main" id="{BC4CA74B-7105-4296-9641-B7969AD0CC25}"/>
              </a:ext>
            </a:extLst>
          </p:cNvPr>
          <p:cNvCxnSpPr>
            <a:cxnSpLocks/>
          </p:cNvCxnSpPr>
          <p:nvPr userDrawn="1"/>
        </p:nvCxnSpPr>
        <p:spPr>
          <a:xfrm>
            <a:off x="516000" y="1114615"/>
            <a:ext cx="11160000" cy="0"/>
          </a:xfrm>
          <a:prstGeom prst="line">
            <a:avLst/>
          </a:prstGeom>
          <a:ln w="19050">
            <a:solidFill>
              <a:srgbClr val="C6C5C5"/>
            </a:solidFill>
          </a:ln>
        </p:spPr>
        <p:style>
          <a:lnRef idx="1">
            <a:schemeClr val="accent1"/>
          </a:lnRef>
          <a:fillRef idx="0">
            <a:schemeClr val="accent1"/>
          </a:fillRef>
          <a:effectRef idx="0">
            <a:schemeClr val="accent1"/>
          </a:effectRef>
          <a:fontRef idx="minor">
            <a:schemeClr val="tx1"/>
          </a:fontRef>
        </p:style>
      </p:cxnSp>
      <p:sp>
        <p:nvSpPr>
          <p:cNvPr id="18" name="Текст 13">
            <a:extLst>
              <a:ext uri="{FF2B5EF4-FFF2-40B4-BE49-F238E27FC236}">
                <a16:creationId xmlns:a16="http://schemas.microsoft.com/office/drawing/2014/main" id="{D0B2BC72-FD62-4271-976E-A31149297998}"/>
              </a:ext>
            </a:extLst>
          </p:cNvPr>
          <p:cNvSpPr txBox="1">
            <a:spLocks/>
          </p:cNvSpPr>
          <p:nvPr userDrawn="1"/>
        </p:nvSpPr>
        <p:spPr>
          <a:xfrm>
            <a:off x="502391" y="6426933"/>
            <a:ext cx="3101306" cy="206948"/>
          </a:xfrm>
          <a:prstGeom prst="rect">
            <a:avLst/>
          </a:prstGeom>
        </p:spPr>
        <p:txBody>
          <a:bodyPr lIns="0" tIns="0" rIns="0" bIns="0" anchor="ctr"/>
          <a:lstStyle>
            <a:lvl1pPr marL="0" indent="0" algn="l" defTabSz="1371874" rtl="0" eaLnBrk="1" latinLnBrk="0" hangingPunct="1">
              <a:lnSpc>
                <a:spcPct val="120000"/>
              </a:lnSpc>
              <a:spcBef>
                <a:spcPts val="1800"/>
              </a:spcBef>
              <a:buClr>
                <a:srgbClr val="FFB133"/>
              </a:buClr>
              <a:buFont typeface="Arial" panose="020B0604020202020204" pitchFamily="34" charset="0"/>
              <a:buNone/>
              <a:defRPr sz="3001" b="0" i="0" kern="1200">
                <a:solidFill>
                  <a:schemeClr val="tx1"/>
                </a:solidFill>
                <a:latin typeface="+mj-lt"/>
                <a:ea typeface="DA_FuturaPT Book" panose="020B0502020204020303" pitchFamily="34" charset="0"/>
                <a:cs typeface="+mn-cs"/>
              </a:defRPr>
            </a:lvl1pPr>
            <a:lvl2pPr marL="914583" indent="-457291" algn="l" defTabSz="1371874" rtl="0" eaLnBrk="1" latinLnBrk="0" hangingPunct="1">
              <a:lnSpc>
                <a:spcPct val="120000"/>
              </a:lnSpc>
              <a:spcBef>
                <a:spcPts val="1800"/>
              </a:spcBef>
              <a:buClr>
                <a:srgbClr val="FFB133"/>
              </a:buClr>
              <a:buFont typeface="Open Sans" panose="020B0606030504020204" pitchFamily="34" charset="0"/>
              <a:buChar char="−"/>
              <a:defRPr sz="2801" b="0" i="0" kern="1200">
                <a:solidFill>
                  <a:schemeClr val="tx1"/>
                </a:solidFill>
                <a:latin typeface="+mj-lt"/>
                <a:ea typeface="DA_FuturaPT Book" panose="020B0502020204020303" pitchFamily="34" charset="0"/>
                <a:cs typeface="+mn-cs"/>
              </a:defRPr>
            </a:lvl2pPr>
            <a:lvl3pPr marL="1371874" indent="-457291" algn="l" defTabSz="1371874" rtl="0" eaLnBrk="1" latinLnBrk="0" hangingPunct="1">
              <a:lnSpc>
                <a:spcPct val="120000"/>
              </a:lnSpc>
              <a:spcBef>
                <a:spcPts val="1800"/>
              </a:spcBef>
              <a:buClr>
                <a:srgbClr val="FFB133"/>
              </a:buClr>
              <a:buFont typeface="Arial" panose="020B0604020202020204" pitchFamily="34" charset="0"/>
              <a:buChar char="•"/>
              <a:defRPr sz="2400" b="0" i="0" kern="1200">
                <a:solidFill>
                  <a:schemeClr val="tx1"/>
                </a:solidFill>
                <a:latin typeface="+mj-lt"/>
                <a:ea typeface="DA_FuturaPT Book" panose="020B0502020204020303" pitchFamily="34" charset="0"/>
                <a:cs typeface="+mn-cs"/>
              </a:defRPr>
            </a:lvl3pPr>
            <a:lvl4pPr marL="1829166" indent="-457291" algn="l" defTabSz="1371874" rtl="0" eaLnBrk="1" latinLnBrk="0" hangingPunct="1">
              <a:lnSpc>
                <a:spcPct val="120000"/>
              </a:lnSpc>
              <a:spcBef>
                <a:spcPts val="1800"/>
              </a:spcBef>
              <a:buClr>
                <a:srgbClr val="FFB133"/>
              </a:buClr>
              <a:buFont typeface="Open Sans" panose="020B0606030504020204" pitchFamily="34" charset="0"/>
              <a:buChar char="−"/>
              <a:defRPr sz="2200" b="0" i="0" kern="1200">
                <a:solidFill>
                  <a:schemeClr val="tx1"/>
                </a:solidFill>
                <a:latin typeface="+mj-lt"/>
                <a:ea typeface="DA_FuturaPT Book" panose="020B0502020204020303" pitchFamily="34" charset="0"/>
                <a:cs typeface="+mn-cs"/>
              </a:defRPr>
            </a:lvl4pPr>
            <a:lvl5pPr marL="15875" indent="0" algn="l" defTabSz="1371874" rtl="0" eaLnBrk="1" latinLnBrk="0" hangingPunct="1">
              <a:lnSpc>
                <a:spcPct val="120000"/>
              </a:lnSpc>
              <a:spcBef>
                <a:spcPts val="1800"/>
              </a:spcBef>
              <a:buClr>
                <a:srgbClr val="FFB133"/>
              </a:buClr>
              <a:buFont typeface="Arial" panose="020B0604020202020204" pitchFamily="34" charset="0"/>
              <a:buNone/>
              <a:tabLst>
                <a:tab pos="9490075" algn="l"/>
              </a:tabLst>
              <a:defRPr sz="1500" b="0" i="0" kern="1200">
                <a:solidFill>
                  <a:srgbClr val="444444"/>
                </a:solidFill>
                <a:latin typeface="+mj-lt"/>
                <a:ea typeface="DA_FuturaPT Book" panose="020B0502020204020303" pitchFamily="34" charset="0"/>
                <a:cs typeface="+mn-cs"/>
              </a:defRPr>
            </a:lvl5pPr>
            <a:lvl6pPr marL="3772654" indent="-342969" algn="l" defTabSz="1371874" rtl="0" eaLnBrk="1" latinLnBrk="0" hangingPunct="1">
              <a:lnSpc>
                <a:spcPct val="90000"/>
              </a:lnSpc>
              <a:spcBef>
                <a:spcPts val="750"/>
              </a:spcBef>
              <a:buFont typeface="Arial" panose="020B0604020202020204" pitchFamily="34" charset="0"/>
              <a:buChar char="•"/>
              <a:defRPr sz="2701" kern="1200">
                <a:solidFill>
                  <a:schemeClr val="tx1"/>
                </a:solidFill>
                <a:latin typeface="+mn-lt"/>
                <a:ea typeface="+mn-ea"/>
                <a:cs typeface="+mn-cs"/>
              </a:defRPr>
            </a:lvl6pPr>
            <a:lvl7pPr marL="4458592" indent="-342969" algn="l" defTabSz="1371874" rtl="0" eaLnBrk="1" latinLnBrk="0" hangingPunct="1">
              <a:lnSpc>
                <a:spcPct val="90000"/>
              </a:lnSpc>
              <a:spcBef>
                <a:spcPts val="750"/>
              </a:spcBef>
              <a:buFont typeface="Arial" panose="020B0604020202020204" pitchFamily="34" charset="0"/>
              <a:buChar char="•"/>
              <a:defRPr sz="2701" kern="1200">
                <a:solidFill>
                  <a:schemeClr val="tx1"/>
                </a:solidFill>
                <a:latin typeface="+mn-lt"/>
                <a:ea typeface="+mn-ea"/>
                <a:cs typeface="+mn-cs"/>
              </a:defRPr>
            </a:lvl7pPr>
            <a:lvl8pPr marL="5144529" indent="-342969" algn="l" defTabSz="1371874" rtl="0" eaLnBrk="1" latinLnBrk="0" hangingPunct="1">
              <a:lnSpc>
                <a:spcPct val="90000"/>
              </a:lnSpc>
              <a:spcBef>
                <a:spcPts val="750"/>
              </a:spcBef>
              <a:buFont typeface="Arial" panose="020B0604020202020204" pitchFamily="34" charset="0"/>
              <a:buChar char="•"/>
              <a:defRPr sz="2701" kern="1200">
                <a:solidFill>
                  <a:schemeClr val="tx1"/>
                </a:solidFill>
                <a:latin typeface="+mn-lt"/>
                <a:ea typeface="+mn-ea"/>
                <a:cs typeface="+mn-cs"/>
              </a:defRPr>
            </a:lvl8pPr>
            <a:lvl9pPr marL="5830466" indent="-342969" algn="l" defTabSz="1371874" rtl="0" eaLnBrk="1" latinLnBrk="0" hangingPunct="1">
              <a:lnSpc>
                <a:spcPct val="90000"/>
              </a:lnSpc>
              <a:spcBef>
                <a:spcPts val="750"/>
              </a:spcBef>
              <a:buFont typeface="Arial" panose="020B0604020202020204" pitchFamily="34" charset="0"/>
              <a:buChar char="•"/>
              <a:defRPr sz="2701" kern="1200">
                <a:solidFill>
                  <a:schemeClr val="tx1"/>
                </a:solidFill>
                <a:latin typeface="+mn-lt"/>
                <a:ea typeface="+mn-ea"/>
                <a:cs typeface="+mn-cs"/>
              </a:defRPr>
            </a:lvl9pPr>
          </a:lstStyle>
          <a:p>
            <a:pPr lvl="4"/>
            <a:r>
              <a:rPr lang="en" sz="1000" b="0" i="0" dirty="0">
                <a:effectLst/>
              </a:rPr>
              <a:t>Moody’s Analytics</a:t>
            </a:r>
            <a:endParaRPr lang="ru-UA" sz="1000" b="0" i="0" dirty="0"/>
          </a:p>
        </p:txBody>
      </p:sp>
      <p:sp>
        <p:nvSpPr>
          <p:cNvPr id="19" name="Номер слайда 4">
            <a:extLst>
              <a:ext uri="{FF2B5EF4-FFF2-40B4-BE49-F238E27FC236}">
                <a16:creationId xmlns:a16="http://schemas.microsoft.com/office/drawing/2014/main" id="{15EC0FCA-7704-4646-956D-DBACB182F042}"/>
              </a:ext>
            </a:extLst>
          </p:cNvPr>
          <p:cNvSpPr>
            <a:spLocks noGrp="1"/>
          </p:cNvSpPr>
          <p:nvPr>
            <p:ph type="sldNum" sz="quarter" idx="4"/>
          </p:nvPr>
        </p:nvSpPr>
        <p:spPr>
          <a:xfrm>
            <a:off x="11050209" y="6356501"/>
            <a:ext cx="676591" cy="365068"/>
          </a:xfrm>
          <a:prstGeom prst="rect">
            <a:avLst/>
          </a:prstGeom>
        </p:spPr>
        <p:txBody>
          <a:bodyPr vert="horz" lIns="91440" tIns="45720" rIns="91440" bIns="45720" rtlCol="0" anchor="ctr"/>
          <a:lstStyle>
            <a:lvl1pPr algn="r">
              <a:defRPr sz="933">
                <a:solidFill>
                  <a:srgbClr val="444444"/>
                </a:solidFill>
              </a:defRPr>
            </a:lvl1pPr>
          </a:lstStyle>
          <a:p>
            <a:fld id="{02C78F81-3DD2-BD40-9FA6-EE028A54EDE1}" type="slidenum">
              <a:rPr lang="ru-UA" smtClean="0"/>
              <a:pPr/>
              <a:t>‹#›</a:t>
            </a:fld>
            <a:endParaRPr lang="ru-UA" dirty="0"/>
          </a:p>
        </p:txBody>
      </p:sp>
      <p:sp>
        <p:nvSpPr>
          <p:cNvPr id="20" name="Текст 13">
            <a:extLst>
              <a:ext uri="{FF2B5EF4-FFF2-40B4-BE49-F238E27FC236}">
                <a16:creationId xmlns:a16="http://schemas.microsoft.com/office/drawing/2014/main" id="{7913ADCA-F91A-42D8-AFC2-AA1C62F371E9}"/>
              </a:ext>
            </a:extLst>
          </p:cNvPr>
          <p:cNvSpPr txBox="1">
            <a:spLocks/>
          </p:cNvSpPr>
          <p:nvPr userDrawn="1"/>
        </p:nvSpPr>
        <p:spPr>
          <a:xfrm>
            <a:off x="5198807" y="6421981"/>
            <a:ext cx="5386204" cy="216853"/>
          </a:xfrm>
          <a:prstGeom prst="rect">
            <a:avLst/>
          </a:prstGeom>
        </p:spPr>
        <p:txBody>
          <a:bodyPr lIns="0" tIns="0" rIns="0" bIns="0" anchor="ctr"/>
          <a:lstStyle>
            <a:lvl1pPr marL="0" indent="0" algn="l" defTabSz="1371874" rtl="0" eaLnBrk="1" latinLnBrk="0" hangingPunct="1">
              <a:lnSpc>
                <a:spcPct val="120000"/>
              </a:lnSpc>
              <a:spcBef>
                <a:spcPts val="1800"/>
              </a:spcBef>
              <a:buClr>
                <a:srgbClr val="FFB133"/>
              </a:buClr>
              <a:buFont typeface="Arial" panose="020B0604020202020204" pitchFamily="34" charset="0"/>
              <a:buNone/>
              <a:defRPr sz="3001" b="0" i="0" kern="1200">
                <a:solidFill>
                  <a:schemeClr val="tx1"/>
                </a:solidFill>
                <a:latin typeface="+mj-lt"/>
                <a:ea typeface="DA_FuturaPT Book" panose="020B0502020204020303" pitchFamily="34" charset="0"/>
                <a:cs typeface="+mn-cs"/>
              </a:defRPr>
            </a:lvl1pPr>
            <a:lvl2pPr marL="914583" indent="-457291" algn="l" defTabSz="1371874" rtl="0" eaLnBrk="1" latinLnBrk="0" hangingPunct="1">
              <a:lnSpc>
                <a:spcPct val="120000"/>
              </a:lnSpc>
              <a:spcBef>
                <a:spcPts val="1800"/>
              </a:spcBef>
              <a:buClr>
                <a:srgbClr val="FFB133"/>
              </a:buClr>
              <a:buFont typeface="Open Sans" panose="020B0606030504020204" pitchFamily="34" charset="0"/>
              <a:buChar char="−"/>
              <a:defRPr sz="2801" b="0" i="0" kern="1200">
                <a:solidFill>
                  <a:schemeClr val="tx1"/>
                </a:solidFill>
                <a:latin typeface="+mj-lt"/>
                <a:ea typeface="DA_FuturaPT Book" panose="020B0502020204020303" pitchFamily="34" charset="0"/>
                <a:cs typeface="+mn-cs"/>
              </a:defRPr>
            </a:lvl2pPr>
            <a:lvl3pPr marL="1371874" indent="-457291" algn="l" defTabSz="1371874" rtl="0" eaLnBrk="1" latinLnBrk="0" hangingPunct="1">
              <a:lnSpc>
                <a:spcPct val="120000"/>
              </a:lnSpc>
              <a:spcBef>
                <a:spcPts val="1800"/>
              </a:spcBef>
              <a:buClr>
                <a:srgbClr val="FFB133"/>
              </a:buClr>
              <a:buFont typeface="Arial" panose="020B0604020202020204" pitchFamily="34" charset="0"/>
              <a:buChar char="•"/>
              <a:defRPr sz="2400" b="0" i="0" kern="1200">
                <a:solidFill>
                  <a:schemeClr val="tx1"/>
                </a:solidFill>
                <a:latin typeface="+mj-lt"/>
                <a:ea typeface="DA_FuturaPT Book" panose="020B0502020204020303" pitchFamily="34" charset="0"/>
                <a:cs typeface="+mn-cs"/>
              </a:defRPr>
            </a:lvl3pPr>
            <a:lvl4pPr marL="1829166" indent="-457291" algn="l" defTabSz="1371874" rtl="0" eaLnBrk="1" latinLnBrk="0" hangingPunct="1">
              <a:lnSpc>
                <a:spcPct val="120000"/>
              </a:lnSpc>
              <a:spcBef>
                <a:spcPts val="1800"/>
              </a:spcBef>
              <a:buClr>
                <a:srgbClr val="FFB133"/>
              </a:buClr>
              <a:buFont typeface="Open Sans" panose="020B0606030504020204" pitchFamily="34" charset="0"/>
              <a:buChar char="−"/>
              <a:defRPr sz="2200" b="0" i="0" kern="1200">
                <a:solidFill>
                  <a:schemeClr val="tx1"/>
                </a:solidFill>
                <a:latin typeface="+mj-lt"/>
                <a:ea typeface="DA_FuturaPT Book" panose="020B0502020204020303" pitchFamily="34" charset="0"/>
                <a:cs typeface="+mn-cs"/>
              </a:defRPr>
            </a:lvl4pPr>
            <a:lvl5pPr marL="15875" indent="0" algn="l" defTabSz="1371874" rtl="0" eaLnBrk="1" latinLnBrk="0" hangingPunct="1">
              <a:lnSpc>
                <a:spcPct val="120000"/>
              </a:lnSpc>
              <a:spcBef>
                <a:spcPts val="1800"/>
              </a:spcBef>
              <a:buClr>
                <a:srgbClr val="FFB133"/>
              </a:buClr>
              <a:buFont typeface="Arial" panose="020B0604020202020204" pitchFamily="34" charset="0"/>
              <a:buNone/>
              <a:tabLst>
                <a:tab pos="9490075" algn="l"/>
              </a:tabLst>
              <a:defRPr sz="1500" b="0" i="0" kern="1200">
                <a:solidFill>
                  <a:srgbClr val="444444"/>
                </a:solidFill>
                <a:latin typeface="+mj-lt"/>
                <a:ea typeface="DA_FuturaPT Book" panose="020B0502020204020303" pitchFamily="34" charset="0"/>
                <a:cs typeface="+mn-cs"/>
              </a:defRPr>
            </a:lvl5pPr>
            <a:lvl6pPr marL="3772654" indent="-342969" algn="l" defTabSz="1371874" rtl="0" eaLnBrk="1" latinLnBrk="0" hangingPunct="1">
              <a:lnSpc>
                <a:spcPct val="90000"/>
              </a:lnSpc>
              <a:spcBef>
                <a:spcPts val="750"/>
              </a:spcBef>
              <a:buFont typeface="Arial" panose="020B0604020202020204" pitchFamily="34" charset="0"/>
              <a:buChar char="•"/>
              <a:defRPr sz="2701" kern="1200">
                <a:solidFill>
                  <a:schemeClr val="tx1"/>
                </a:solidFill>
                <a:latin typeface="+mn-lt"/>
                <a:ea typeface="+mn-ea"/>
                <a:cs typeface="+mn-cs"/>
              </a:defRPr>
            </a:lvl6pPr>
            <a:lvl7pPr marL="4458592" indent="-342969" algn="l" defTabSz="1371874" rtl="0" eaLnBrk="1" latinLnBrk="0" hangingPunct="1">
              <a:lnSpc>
                <a:spcPct val="90000"/>
              </a:lnSpc>
              <a:spcBef>
                <a:spcPts val="750"/>
              </a:spcBef>
              <a:buFont typeface="Arial" panose="020B0604020202020204" pitchFamily="34" charset="0"/>
              <a:buChar char="•"/>
              <a:defRPr sz="2701" kern="1200">
                <a:solidFill>
                  <a:schemeClr val="tx1"/>
                </a:solidFill>
                <a:latin typeface="+mn-lt"/>
                <a:ea typeface="+mn-ea"/>
                <a:cs typeface="+mn-cs"/>
              </a:defRPr>
            </a:lvl7pPr>
            <a:lvl8pPr marL="5144529" indent="-342969" algn="l" defTabSz="1371874" rtl="0" eaLnBrk="1" latinLnBrk="0" hangingPunct="1">
              <a:lnSpc>
                <a:spcPct val="90000"/>
              </a:lnSpc>
              <a:spcBef>
                <a:spcPts val="750"/>
              </a:spcBef>
              <a:buFont typeface="Arial" panose="020B0604020202020204" pitchFamily="34" charset="0"/>
              <a:buChar char="•"/>
              <a:defRPr sz="2701" kern="1200">
                <a:solidFill>
                  <a:schemeClr val="tx1"/>
                </a:solidFill>
                <a:latin typeface="+mn-lt"/>
                <a:ea typeface="+mn-ea"/>
                <a:cs typeface="+mn-cs"/>
              </a:defRPr>
            </a:lvl8pPr>
            <a:lvl9pPr marL="5830466" indent="-342969" algn="l" defTabSz="1371874" rtl="0" eaLnBrk="1" latinLnBrk="0" hangingPunct="1">
              <a:lnSpc>
                <a:spcPct val="90000"/>
              </a:lnSpc>
              <a:spcBef>
                <a:spcPts val="750"/>
              </a:spcBef>
              <a:buFont typeface="Arial" panose="020B0604020202020204" pitchFamily="34" charset="0"/>
              <a:buChar char="•"/>
              <a:defRPr sz="2701" kern="1200">
                <a:solidFill>
                  <a:schemeClr val="tx1"/>
                </a:solidFill>
                <a:latin typeface="+mn-lt"/>
                <a:ea typeface="+mn-ea"/>
                <a:cs typeface="+mn-cs"/>
              </a:defRPr>
            </a:lvl9pPr>
          </a:lstStyle>
          <a:p>
            <a:pPr lvl="4" algn="r"/>
            <a:r>
              <a:rPr lang="en-US" sz="1000" b="0" i="0" dirty="0"/>
              <a:t>January 2024</a:t>
            </a:r>
            <a:endParaRPr lang="ru-UA" sz="1000" b="0" i="0" dirty="0"/>
          </a:p>
        </p:txBody>
      </p:sp>
    </p:spTree>
    <p:extLst>
      <p:ext uri="{BB962C8B-B14F-4D97-AF65-F5344CB8AC3E}">
        <p14:creationId xmlns:p14="http://schemas.microsoft.com/office/powerpoint/2010/main" val="177515294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userDrawn="1">
  <p:cSld name="Slide With Header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6467" y="506248"/>
            <a:ext cx="11180233" cy="433061"/>
          </a:xfrm>
          <a:prstGeom prst="rect">
            <a:avLst/>
          </a:prstGeom>
        </p:spPr>
        <p:txBody>
          <a:bodyPr anchor="ctr"/>
          <a:lstStyle>
            <a:lvl1pPr algn="ctr">
              <a:defRPr sz="2200" b="1" baseline="0">
                <a:solidFill>
                  <a:srgbClr val="444444"/>
                </a:solidFill>
              </a:defRPr>
            </a:lvl1pPr>
          </a:lstStyle>
          <a:p>
            <a:r>
              <a:rPr lang="en-US" dirty="0"/>
              <a:t>Title</a:t>
            </a:r>
          </a:p>
        </p:txBody>
      </p:sp>
      <p:sp>
        <p:nvSpPr>
          <p:cNvPr id="7" name="Прямоугольник 6">
            <a:extLst>
              <a:ext uri="{FF2B5EF4-FFF2-40B4-BE49-F238E27FC236}">
                <a16:creationId xmlns:a16="http://schemas.microsoft.com/office/drawing/2014/main" id="{CF1FE756-8F96-7545-BA91-03A4A644BC49}"/>
              </a:ext>
            </a:extLst>
          </p:cNvPr>
          <p:cNvSpPr/>
          <p:nvPr userDrawn="1"/>
        </p:nvSpPr>
        <p:spPr>
          <a:xfrm>
            <a:off x="516000" y="0"/>
            <a:ext cx="11180700" cy="341693"/>
          </a:xfrm>
          <a:prstGeom prst="rect">
            <a:avLst/>
          </a:prstGeom>
          <a:gradFill flip="none" rotWithShape="1">
            <a:gsLst>
              <a:gs pos="99000">
                <a:srgbClr val="3C85C1"/>
              </a:gs>
              <a:gs pos="0">
                <a:srgbClr val="5E629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UA" sz="800" dirty="0"/>
          </a:p>
        </p:txBody>
      </p:sp>
      <p:sp>
        <p:nvSpPr>
          <p:cNvPr id="10" name="Прямоугольник 9">
            <a:extLst>
              <a:ext uri="{FF2B5EF4-FFF2-40B4-BE49-F238E27FC236}">
                <a16:creationId xmlns:a16="http://schemas.microsoft.com/office/drawing/2014/main" id="{A22D8533-83EF-9B4F-86D1-37F365935037}"/>
              </a:ext>
            </a:extLst>
          </p:cNvPr>
          <p:cNvSpPr/>
          <p:nvPr userDrawn="1"/>
        </p:nvSpPr>
        <p:spPr>
          <a:xfrm>
            <a:off x="516000" y="6735272"/>
            <a:ext cx="11180700" cy="122728"/>
          </a:xfrm>
          <a:prstGeom prst="rect">
            <a:avLst/>
          </a:prstGeom>
          <a:gradFill flip="none" rotWithShape="1">
            <a:gsLst>
              <a:gs pos="99000">
                <a:srgbClr val="3C85C1"/>
              </a:gs>
              <a:gs pos="0">
                <a:srgbClr val="5E629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UA" sz="800" dirty="0"/>
          </a:p>
        </p:txBody>
      </p:sp>
      <p:sp>
        <p:nvSpPr>
          <p:cNvPr id="16" name="Текст 13">
            <a:extLst>
              <a:ext uri="{FF2B5EF4-FFF2-40B4-BE49-F238E27FC236}">
                <a16:creationId xmlns:a16="http://schemas.microsoft.com/office/drawing/2014/main" id="{31E58893-252F-8F4A-84C3-B6EC0A64F7E6}"/>
              </a:ext>
            </a:extLst>
          </p:cNvPr>
          <p:cNvSpPr txBox="1">
            <a:spLocks/>
          </p:cNvSpPr>
          <p:nvPr userDrawn="1"/>
        </p:nvSpPr>
        <p:spPr>
          <a:xfrm>
            <a:off x="502391" y="6426933"/>
            <a:ext cx="3101306" cy="206948"/>
          </a:xfrm>
          <a:prstGeom prst="rect">
            <a:avLst/>
          </a:prstGeom>
        </p:spPr>
        <p:txBody>
          <a:bodyPr lIns="0" tIns="0" rIns="0" bIns="0" anchor="ctr"/>
          <a:lstStyle>
            <a:lvl1pPr marL="0" indent="0" algn="l" defTabSz="1371874" rtl="0" eaLnBrk="1" latinLnBrk="0" hangingPunct="1">
              <a:lnSpc>
                <a:spcPct val="120000"/>
              </a:lnSpc>
              <a:spcBef>
                <a:spcPts val="1800"/>
              </a:spcBef>
              <a:buClr>
                <a:srgbClr val="FFB133"/>
              </a:buClr>
              <a:buFont typeface="Arial" panose="020B0604020202020204" pitchFamily="34" charset="0"/>
              <a:buNone/>
              <a:defRPr sz="3001" b="0" i="0" kern="1200">
                <a:solidFill>
                  <a:schemeClr val="tx1"/>
                </a:solidFill>
                <a:latin typeface="+mj-lt"/>
                <a:ea typeface="DA_FuturaPT Book" panose="020B0502020204020303" pitchFamily="34" charset="0"/>
                <a:cs typeface="+mn-cs"/>
              </a:defRPr>
            </a:lvl1pPr>
            <a:lvl2pPr marL="914583" indent="-457291" algn="l" defTabSz="1371874" rtl="0" eaLnBrk="1" latinLnBrk="0" hangingPunct="1">
              <a:lnSpc>
                <a:spcPct val="120000"/>
              </a:lnSpc>
              <a:spcBef>
                <a:spcPts val="1800"/>
              </a:spcBef>
              <a:buClr>
                <a:srgbClr val="FFB133"/>
              </a:buClr>
              <a:buFont typeface="Open Sans" panose="020B0606030504020204" pitchFamily="34" charset="0"/>
              <a:buChar char="−"/>
              <a:defRPr sz="2801" b="0" i="0" kern="1200">
                <a:solidFill>
                  <a:schemeClr val="tx1"/>
                </a:solidFill>
                <a:latin typeface="+mj-lt"/>
                <a:ea typeface="DA_FuturaPT Book" panose="020B0502020204020303" pitchFamily="34" charset="0"/>
                <a:cs typeface="+mn-cs"/>
              </a:defRPr>
            </a:lvl2pPr>
            <a:lvl3pPr marL="1371874" indent="-457291" algn="l" defTabSz="1371874" rtl="0" eaLnBrk="1" latinLnBrk="0" hangingPunct="1">
              <a:lnSpc>
                <a:spcPct val="120000"/>
              </a:lnSpc>
              <a:spcBef>
                <a:spcPts val="1800"/>
              </a:spcBef>
              <a:buClr>
                <a:srgbClr val="FFB133"/>
              </a:buClr>
              <a:buFont typeface="Arial" panose="020B0604020202020204" pitchFamily="34" charset="0"/>
              <a:buChar char="•"/>
              <a:defRPr sz="2400" b="0" i="0" kern="1200">
                <a:solidFill>
                  <a:schemeClr val="tx1"/>
                </a:solidFill>
                <a:latin typeface="+mj-lt"/>
                <a:ea typeface="DA_FuturaPT Book" panose="020B0502020204020303" pitchFamily="34" charset="0"/>
                <a:cs typeface="+mn-cs"/>
              </a:defRPr>
            </a:lvl3pPr>
            <a:lvl4pPr marL="1829166" indent="-457291" algn="l" defTabSz="1371874" rtl="0" eaLnBrk="1" latinLnBrk="0" hangingPunct="1">
              <a:lnSpc>
                <a:spcPct val="120000"/>
              </a:lnSpc>
              <a:spcBef>
                <a:spcPts val="1800"/>
              </a:spcBef>
              <a:buClr>
                <a:srgbClr val="FFB133"/>
              </a:buClr>
              <a:buFont typeface="Open Sans" panose="020B0606030504020204" pitchFamily="34" charset="0"/>
              <a:buChar char="−"/>
              <a:defRPr sz="2200" b="0" i="0" kern="1200">
                <a:solidFill>
                  <a:schemeClr val="tx1"/>
                </a:solidFill>
                <a:latin typeface="+mj-lt"/>
                <a:ea typeface="DA_FuturaPT Book" panose="020B0502020204020303" pitchFamily="34" charset="0"/>
                <a:cs typeface="+mn-cs"/>
              </a:defRPr>
            </a:lvl4pPr>
            <a:lvl5pPr marL="15875" indent="0" algn="l" defTabSz="1371874" rtl="0" eaLnBrk="1" latinLnBrk="0" hangingPunct="1">
              <a:lnSpc>
                <a:spcPct val="120000"/>
              </a:lnSpc>
              <a:spcBef>
                <a:spcPts val="1800"/>
              </a:spcBef>
              <a:buClr>
                <a:srgbClr val="FFB133"/>
              </a:buClr>
              <a:buFont typeface="Arial" panose="020B0604020202020204" pitchFamily="34" charset="0"/>
              <a:buNone/>
              <a:tabLst>
                <a:tab pos="9490075" algn="l"/>
              </a:tabLst>
              <a:defRPr sz="1500" b="0" i="0" kern="1200">
                <a:solidFill>
                  <a:srgbClr val="444444"/>
                </a:solidFill>
                <a:latin typeface="+mj-lt"/>
                <a:ea typeface="DA_FuturaPT Book" panose="020B0502020204020303" pitchFamily="34" charset="0"/>
                <a:cs typeface="+mn-cs"/>
              </a:defRPr>
            </a:lvl5pPr>
            <a:lvl6pPr marL="3772654" indent="-342969" algn="l" defTabSz="1371874" rtl="0" eaLnBrk="1" latinLnBrk="0" hangingPunct="1">
              <a:lnSpc>
                <a:spcPct val="90000"/>
              </a:lnSpc>
              <a:spcBef>
                <a:spcPts val="750"/>
              </a:spcBef>
              <a:buFont typeface="Arial" panose="020B0604020202020204" pitchFamily="34" charset="0"/>
              <a:buChar char="•"/>
              <a:defRPr sz="2701" kern="1200">
                <a:solidFill>
                  <a:schemeClr val="tx1"/>
                </a:solidFill>
                <a:latin typeface="+mn-lt"/>
                <a:ea typeface="+mn-ea"/>
                <a:cs typeface="+mn-cs"/>
              </a:defRPr>
            </a:lvl6pPr>
            <a:lvl7pPr marL="4458592" indent="-342969" algn="l" defTabSz="1371874" rtl="0" eaLnBrk="1" latinLnBrk="0" hangingPunct="1">
              <a:lnSpc>
                <a:spcPct val="90000"/>
              </a:lnSpc>
              <a:spcBef>
                <a:spcPts val="750"/>
              </a:spcBef>
              <a:buFont typeface="Arial" panose="020B0604020202020204" pitchFamily="34" charset="0"/>
              <a:buChar char="•"/>
              <a:defRPr sz="2701" kern="1200">
                <a:solidFill>
                  <a:schemeClr val="tx1"/>
                </a:solidFill>
                <a:latin typeface="+mn-lt"/>
                <a:ea typeface="+mn-ea"/>
                <a:cs typeface="+mn-cs"/>
              </a:defRPr>
            </a:lvl7pPr>
            <a:lvl8pPr marL="5144529" indent="-342969" algn="l" defTabSz="1371874" rtl="0" eaLnBrk="1" latinLnBrk="0" hangingPunct="1">
              <a:lnSpc>
                <a:spcPct val="90000"/>
              </a:lnSpc>
              <a:spcBef>
                <a:spcPts val="750"/>
              </a:spcBef>
              <a:buFont typeface="Arial" panose="020B0604020202020204" pitchFamily="34" charset="0"/>
              <a:buChar char="•"/>
              <a:defRPr sz="2701" kern="1200">
                <a:solidFill>
                  <a:schemeClr val="tx1"/>
                </a:solidFill>
                <a:latin typeface="+mn-lt"/>
                <a:ea typeface="+mn-ea"/>
                <a:cs typeface="+mn-cs"/>
              </a:defRPr>
            </a:lvl8pPr>
            <a:lvl9pPr marL="5830466" indent="-342969" algn="l" defTabSz="1371874" rtl="0" eaLnBrk="1" latinLnBrk="0" hangingPunct="1">
              <a:lnSpc>
                <a:spcPct val="90000"/>
              </a:lnSpc>
              <a:spcBef>
                <a:spcPts val="750"/>
              </a:spcBef>
              <a:buFont typeface="Arial" panose="020B0604020202020204" pitchFamily="34" charset="0"/>
              <a:buChar char="•"/>
              <a:defRPr sz="2701" kern="1200">
                <a:solidFill>
                  <a:schemeClr val="tx1"/>
                </a:solidFill>
                <a:latin typeface="+mn-lt"/>
                <a:ea typeface="+mn-ea"/>
                <a:cs typeface="+mn-cs"/>
              </a:defRPr>
            </a:lvl9pPr>
          </a:lstStyle>
          <a:p>
            <a:pPr lvl="4"/>
            <a:r>
              <a:rPr lang="en" sz="1000" b="0" i="0" dirty="0">
                <a:effectLst/>
              </a:rPr>
              <a:t>Moody’s Analytics</a:t>
            </a:r>
            <a:endParaRPr lang="ru-UA" sz="1000" b="0" i="0" dirty="0"/>
          </a:p>
        </p:txBody>
      </p:sp>
      <p:sp>
        <p:nvSpPr>
          <p:cNvPr id="11" name="Текст 13">
            <a:extLst>
              <a:ext uri="{FF2B5EF4-FFF2-40B4-BE49-F238E27FC236}">
                <a16:creationId xmlns:a16="http://schemas.microsoft.com/office/drawing/2014/main" id="{441E9460-7EAF-49EF-B13B-19B5A52D6C2F}"/>
              </a:ext>
            </a:extLst>
          </p:cNvPr>
          <p:cNvSpPr txBox="1">
            <a:spLocks/>
          </p:cNvSpPr>
          <p:nvPr userDrawn="1"/>
        </p:nvSpPr>
        <p:spPr>
          <a:xfrm>
            <a:off x="5198807" y="6421981"/>
            <a:ext cx="5386204" cy="216853"/>
          </a:xfrm>
          <a:prstGeom prst="rect">
            <a:avLst/>
          </a:prstGeom>
        </p:spPr>
        <p:txBody>
          <a:bodyPr lIns="0" tIns="0" rIns="0" bIns="0" anchor="ctr"/>
          <a:lstStyle>
            <a:lvl1pPr marL="0" indent="0" algn="l" defTabSz="1371874" rtl="0" eaLnBrk="1" latinLnBrk="0" hangingPunct="1">
              <a:lnSpc>
                <a:spcPct val="120000"/>
              </a:lnSpc>
              <a:spcBef>
                <a:spcPts val="1800"/>
              </a:spcBef>
              <a:buClr>
                <a:srgbClr val="FFB133"/>
              </a:buClr>
              <a:buFont typeface="Arial" panose="020B0604020202020204" pitchFamily="34" charset="0"/>
              <a:buNone/>
              <a:defRPr sz="3001" b="0" i="0" kern="1200">
                <a:solidFill>
                  <a:schemeClr val="tx1"/>
                </a:solidFill>
                <a:latin typeface="+mj-lt"/>
                <a:ea typeface="DA_FuturaPT Book" panose="020B0502020204020303" pitchFamily="34" charset="0"/>
                <a:cs typeface="+mn-cs"/>
              </a:defRPr>
            </a:lvl1pPr>
            <a:lvl2pPr marL="914583" indent="-457291" algn="l" defTabSz="1371874" rtl="0" eaLnBrk="1" latinLnBrk="0" hangingPunct="1">
              <a:lnSpc>
                <a:spcPct val="120000"/>
              </a:lnSpc>
              <a:spcBef>
                <a:spcPts val="1800"/>
              </a:spcBef>
              <a:buClr>
                <a:srgbClr val="FFB133"/>
              </a:buClr>
              <a:buFont typeface="Open Sans" panose="020B0606030504020204" pitchFamily="34" charset="0"/>
              <a:buChar char="−"/>
              <a:defRPr sz="2801" b="0" i="0" kern="1200">
                <a:solidFill>
                  <a:schemeClr val="tx1"/>
                </a:solidFill>
                <a:latin typeface="+mj-lt"/>
                <a:ea typeface="DA_FuturaPT Book" panose="020B0502020204020303" pitchFamily="34" charset="0"/>
                <a:cs typeface="+mn-cs"/>
              </a:defRPr>
            </a:lvl2pPr>
            <a:lvl3pPr marL="1371874" indent="-457291" algn="l" defTabSz="1371874" rtl="0" eaLnBrk="1" latinLnBrk="0" hangingPunct="1">
              <a:lnSpc>
                <a:spcPct val="120000"/>
              </a:lnSpc>
              <a:spcBef>
                <a:spcPts val="1800"/>
              </a:spcBef>
              <a:buClr>
                <a:srgbClr val="FFB133"/>
              </a:buClr>
              <a:buFont typeface="Arial" panose="020B0604020202020204" pitchFamily="34" charset="0"/>
              <a:buChar char="•"/>
              <a:defRPr sz="2400" b="0" i="0" kern="1200">
                <a:solidFill>
                  <a:schemeClr val="tx1"/>
                </a:solidFill>
                <a:latin typeface="+mj-lt"/>
                <a:ea typeface="DA_FuturaPT Book" panose="020B0502020204020303" pitchFamily="34" charset="0"/>
                <a:cs typeface="+mn-cs"/>
              </a:defRPr>
            </a:lvl3pPr>
            <a:lvl4pPr marL="1829166" indent="-457291" algn="l" defTabSz="1371874" rtl="0" eaLnBrk="1" latinLnBrk="0" hangingPunct="1">
              <a:lnSpc>
                <a:spcPct val="120000"/>
              </a:lnSpc>
              <a:spcBef>
                <a:spcPts val="1800"/>
              </a:spcBef>
              <a:buClr>
                <a:srgbClr val="FFB133"/>
              </a:buClr>
              <a:buFont typeface="Open Sans" panose="020B0606030504020204" pitchFamily="34" charset="0"/>
              <a:buChar char="−"/>
              <a:defRPr sz="2200" b="0" i="0" kern="1200">
                <a:solidFill>
                  <a:schemeClr val="tx1"/>
                </a:solidFill>
                <a:latin typeface="+mj-lt"/>
                <a:ea typeface="DA_FuturaPT Book" panose="020B0502020204020303" pitchFamily="34" charset="0"/>
                <a:cs typeface="+mn-cs"/>
              </a:defRPr>
            </a:lvl4pPr>
            <a:lvl5pPr marL="15875" indent="0" algn="l" defTabSz="1371874" rtl="0" eaLnBrk="1" latinLnBrk="0" hangingPunct="1">
              <a:lnSpc>
                <a:spcPct val="120000"/>
              </a:lnSpc>
              <a:spcBef>
                <a:spcPts val="1800"/>
              </a:spcBef>
              <a:buClr>
                <a:srgbClr val="FFB133"/>
              </a:buClr>
              <a:buFont typeface="Arial" panose="020B0604020202020204" pitchFamily="34" charset="0"/>
              <a:buNone/>
              <a:tabLst>
                <a:tab pos="9490075" algn="l"/>
              </a:tabLst>
              <a:defRPr sz="1500" b="0" i="0" kern="1200">
                <a:solidFill>
                  <a:srgbClr val="444444"/>
                </a:solidFill>
                <a:latin typeface="+mj-lt"/>
                <a:ea typeface="DA_FuturaPT Book" panose="020B0502020204020303" pitchFamily="34" charset="0"/>
                <a:cs typeface="+mn-cs"/>
              </a:defRPr>
            </a:lvl5pPr>
            <a:lvl6pPr marL="3772654" indent="-342969" algn="l" defTabSz="1371874" rtl="0" eaLnBrk="1" latinLnBrk="0" hangingPunct="1">
              <a:lnSpc>
                <a:spcPct val="90000"/>
              </a:lnSpc>
              <a:spcBef>
                <a:spcPts val="750"/>
              </a:spcBef>
              <a:buFont typeface="Arial" panose="020B0604020202020204" pitchFamily="34" charset="0"/>
              <a:buChar char="•"/>
              <a:defRPr sz="2701" kern="1200">
                <a:solidFill>
                  <a:schemeClr val="tx1"/>
                </a:solidFill>
                <a:latin typeface="+mn-lt"/>
                <a:ea typeface="+mn-ea"/>
                <a:cs typeface="+mn-cs"/>
              </a:defRPr>
            </a:lvl6pPr>
            <a:lvl7pPr marL="4458592" indent="-342969" algn="l" defTabSz="1371874" rtl="0" eaLnBrk="1" latinLnBrk="0" hangingPunct="1">
              <a:lnSpc>
                <a:spcPct val="90000"/>
              </a:lnSpc>
              <a:spcBef>
                <a:spcPts val="750"/>
              </a:spcBef>
              <a:buFont typeface="Arial" panose="020B0604020202020204" pitchFamily="34" charset="0"/>
              <a:buChar char="•"/>
              <a:defRPr sz="2701" kern="1200">
                <a:solidFill>
                  <a:schemeClr val="tx1"/>
                </a:solidFill>
                <a:latin typeface="+mn-lt"/>
                <a:ea typeface="+mn-ea"/>
                <a:cs typeface="+mn-cs"/>
              </a:defRPr>
            </a:lvl7pPr>
            <a:lvl8pPr marL="5144529" indent="-342969" algn="l" defTabSz="1371874" rtl="0" eaLnBrk="1" latinLnBrk="0" hangingPunct="1">
              <a:lnSpc>
                <a:spcPct val="90000"/>
              </a:lnSpc>
              <a:spcBef>
                <a:spcPts val="750"/>
              </a:spcBef>
              <a:buFont typeface="Arial" panose="020B0604020202020204" pitchFamily="34" charset="0"/>
              <a:buChar char="•"/>
              <a:defRPr sz="2701" kern="1200">
                <a:solidFill>
                  <a:schemeClr val="tx1"/>
                </a:solidFill>
                <a:latin typeface="+mn-lt"/>
                <a:ea typeface="+mn-ea"/>
                <a:cs typeface="+mn-cs"/>
              </a:defRPr>
            </a:lvl8pPr>
            <a:lvl9pPr marL="5830466" indent="-342969" algn="l" defTabSz="1371874" rtl="0" eaLnBrk="1" latinLnBrk="0" hangingPunct="1">
              <a:lnSpc>
                <a:spcPct val="90000"/>
              </a:lnSpc>
              <a:spcBef>
                <a:spcPts val="750"/>
              </a:spcBef>
              <a:buFont typeface="Arial" panose="020B0604020202020204" pitchFamily="34" charset="0"/>
              <a:buChar char="•"/>
              <a:defRPr sz="2701" kern="1200">
                <a:solidFill>
                  <a:schemeClr val="tx1"/>
                </a:solidFill>
                <a:latin typeface="+mn-lt"/>
                <a:ea typeface="+mn-ea"/>
                <a:cs typeface="+mn-cs"/>
              </a:defRPr>
            </a:lvl9pPr>
          </a:lstStyle>
          <a:p>
            <a:pPr lvl="4" algn="r"/>
            <a:r>
              <a:rPr lang="en-US" sz="1000" b="0" i="0" dirty="0"/>
              <a:t>2024 U.S. Election Tracker, February 2024</a:t>
            </a:r>
            <a:endParaRPr lang="ru-UA" sz="1000" b="0" i="0" dirty="0"/>
          </a:p>
        </p:txBody>
      </p:sp>
      <p:sp>
        <p:nvSpPr>
          <p:cNvPr id="3" name="Номер слайда 4">
            <a:extLst>
              <a:ext uri="{FF2B5EF4-FFF2-40B4-BE49-F238E27FC236}">
                <a16:creationId xmlns:a16="http://schemas.microsoft.com/office/drawing/2014/main" id="{E9837601-551D-8699-BC10-84D90E0CA921}"/>
              </a:ext>
            </a:extLst>
          </p:cNvPr>
          <p:cNvSpPr txBox="1">
            <a:spLocks/>
          </p:cNvSpPr>
          <p:nvPr userDrawn="1"/>
        </p:nvSpPr>
        <p:spPr>
          <a:xfrm>
            <a:off x="10955733" y="6347873"/>
            <a:ext cx="676591" cy="365068"/>
          </a:xfrm>
          <a:prstGeom prst="rect">
            <a:avLst/>
          </a:prstGeom>
        </p:spPr>
        <p:txBody>
          <a:bodyPr vert="horz" lIns="91440" tIns="45720" rIns="0" bIns="45720" rtlCol="0" anchor="ctr"/>
          <a:lstStyle>
            <a:defPPr>
              <a:defRPr lang="en-US"/>
            </a:defPPr>
            <a:lvl1pPr marL="0" algn="r" defTabSz="457200" rtl="0" eaLnBrk="1" latinLnBrk="0" hangingPunct="1">
              <a:defRPr sz="933"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D94BC70-B6BC-4DAC-A2BE-075A1850557C}" type="slidenum">
              <a:rPr lang="ru-UA" smtClean="0"/>
              <a:pPr/>
              <a:t>‹#›</a:t>
            </a:fld>
            <a:endParaRPr lang="ru-UA" dirty="0"/>
          </a:p>
        </p:txBody>
      </p:sp>
    </p:spTree>
    <p:extLst>
      <p:ext uri="{BB962C8B-B14F-4D97-AF65-F5344CB8AC3E}">
        <p14:creationId xmlns:p14="http://schemas.microsoft.com/office/powerpoint/2010/main" val="113830008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userDrawn="1">
  <p:cSld name="1_Title Layout">
    <p:bg>
      <p:bgPr>
        <a:solidFill>
          <a:srgbClr val="0A1264"/>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7B2B4D3A-80F8-2AB3-D13D-B791F10FFA4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hidden">
          <a:xfrm>
            <a:off x="6957" y="0"/>
            <a:ext cx="12188952" cy="6858000"/>
          </a:xfrm>
          <a:prstGeom prst="rect">
            <a:avLst/>
          </a:prstGeom>
        </p:spPr>
      </p:pic>
      <p:sp>
        <p:nvSpPr>
          <p:cNvPr id="4" name="Title 1">
            <a:extLst>
              <a:ext uri="{FF2B5EF4-FFF2-40B4-BE49-F238E27FC236}">
                <a16:creationId xmlns:a16="http://schemas.microsoft.com/office/drawing/2014/main" id="{B65639E5-143A-31EA-A669-483C94FCEF9C}"/>
              </a:ext>
            </a:extLst>
          </p:cNvPr>
          <p:cNvSpPr>
            <a:spLocks noGrp="1"/>
          </p:cNvSpPr>
          <p:nvPr>
            <p:ph type="title"/>
          </p:nvPr>
        </p:nvSpPr>
        <p:spPr>
          <a:xfrm>
            <a:off x="512592" y="3552825"/>
            <a:ext cx="5441950" cy="2179638"/>
          </a:xfrm>
          <a:prstGeom prst="rect">
            <a:avLst/>
          </a:prstGeom>
        </p:spPr>
        <p:txBody>
          <a:bodyPr lIns="0" tIns="0" rIns="0" bIns="0" anchor="b"/>
          <a:lstStyle>
            <a:lvl1pPr>
              <a:defRPr baseline="0">
                <a:solidFill>
                  <a:schemeClr val="bg1"/>
                </a:solidFill>
                <a:latin typeface="Financier Display Semibold" panose="02020703070506060203" pitchFamily="18" charset="0"/>
              </a:defRPr>
            </a:lvl1pPr>
          </a:lstStyle>
          <a:p>
            <a:r>
              <a:rPr lang="en-US"/>
              <a:t>Click to edit Master title style</a:t>
            </a:r>
            <a:endParaRPr lang="en-US" dirty="0"/>
          </a:p>
        </p:txBody>
      </p:sp>
      <p:sp>
        <p:nvSpPr>
          <p:cNvPr id="5" name="Text Placeholder 11">
            <a:extLst>
              <a:ext uri="{FF2B5EF4-FFF2-40B4-BE49-F238E27FC236}">
                <a16:creationId xmlns:a16="http://schemas.microsoft.com/office/drawing/2014/main" id="{A559D87C-9A18-648C-07A9-22ABAE9727B3}"/>
              </a:ext>
            </a:extLst>
          </p:cNvPr>
          <p:cNvSpPr>
            <a:spLocks noGrp="1"/>
          </p:cNvSpPr>
          <p:nvPr>
            <p:ph type="body" sz="quarter" idx="11" hasCustomPrompt="1"/>
          </p:nvPr>
        </p:nvSpPr>
        <p:spPr>
          <a:xfrm>
            <a:off x="3367089" y="6311900"/>
            <a:ext cx="5445126" cy="269875"/>
          </a:xfrm>
          <a:prstGeom prst="rect">
            <a:avLst/>
          </a:prstGeom>
        </p:spPr>
        <p:txBody>
          <a:bodyPr lIns="0" tIns="0" rIns="0" bIns="0" anchor="b">
            <a:noAutofit/>
          </a:bodyPr>
          <a:lstStyle>
            <a:lvl1pPr marL="0" indent="0" algn="l" defTabSz="914400" rtl="0" eaLnBrk="1" latinLnBrk="0" hangingPunct="1">
              <a:buFontTx/>
              <a:buNone/>
              <a:defRPr lang="en-US" sz="2000" b="0" i="0" kern="1200" dirty="0" smtClean="0">
                <a:solidFill>
                  <a:schemeClr val="bg1"/>
                </a:solidFill>
                <a:latin typeface="+mn-lt"/>
                <a:ea typeface="GT America Regular" pitchFamily="2" charset="77"/>
                <a:cs typeface="GT America Regular" pitchFamily="2" charset="77"/>
              </a:defRPr>
            </a:lvl1pPr>
            <a:lvl2pPr>
              <a:defRPr sz="1000"/>
            </a:lvl2pPr>
            <a:lvl3pPr marL="0" indent="0">
              <a:buNone/>
              <a:defRPr sz="1000"/>
            </a:lvl3pPr>
            <a:lvl4pPr marL="0" indent="0">
              <a:defRPr sz="1000"/>
            </a:lvl4pPr>
            <a:lvl5pPr marL="0" indent="0">
              <a:buNone/>
              <a:defRPr sz="1000"/>
            </a:lvl5pPr>
            <a:lvl6pPr marL="0" indent="0">
              <a:defRPr sz="1000"/>
            </a:lvl6pPr>
            <a:lvl7pPr marL="0" indent="0">
              <a:buNone/>
              <a:defRPr sz="1000"/>
            </a:lvl7pPr>
            <a:lvl8pPr marL="0" indent="0">
              <a:defRPr sz="1000"/>
            </a:lvl8pPr>
            <a:lvl9pPr marL="0" indent="0">
              <a:buNone/>
              <a:defRPr sz="1000"/>
            </a:lvl9pPr>
          </a:lstStyle>
          <a:p>
            <a:pPr lvl="0"/>
            <a:r>
              <a:rPr lang="en-US" dirty="0"/>
              <a:t>Title, Moody’s Analytics</a:t>
            </a:r>
          </a:p>
        </p:txBody>
      </p:sp>
      <p:sp>
        <p:nvSpPr>
          <p:cNvPr id="7" name="Text Placeholder 12">
            <a:extLst>
              <a:ext uri="{FF2B5EF4-FFF2-40B4-BE49-F238E27FC236}">
                <a16:creationId xmlns:a16="http://schemas.microsoft.com/office/drawing/2014/main" id="{29F994E5-89AD-58F4-EDAF-9FDB5E0BE4B3}"/>
              </a:ext>
            </a:extLst>
          </p:cNvPr>
          <p:cNvSpPr>
            <a:spLocks noGrp="1"/>
          </p:cNvSpPr>
          <p:nvPr>
            <p:ph type="body" sz="quarter" idx="99" hasCustomPrompt="1"/>
          </p:nvPr>
        </p:nvSpPr>
        <p:spPr>
          <a:xfrm>
            <a:off x="521644" y="6311900"/>
            <a:ext cx="2619375" cy="269875"/>
          </a:xfrm>
          <a:prstGeom prst="rect">
            <a:avLst/>
          </a:prstGeom>
        </p:spPr>
        <p:txBody>
          <a:bodyPr lIns="0" tIns="0" rIns="0" bIns="0" anchor="b">
            <a:noAutofit/>
          </a:bodyPr>
          <a:lstStyle>
            <a:lvl1pPr marL="0" indent="0">
              <a:buFontTx/>
              <a:buNone/>
              <a:defRPr sz="2000" b="0">
                <a:solidFill>
                  <a:schemeClr val="bg1"/>
                </a:solidFill>
                <a:latin typeface="+mn-lt"/>
              </a:defRPr>
            </a:lvl1pPr>
            <a:lvl2pPr>
              <a:defRPr sz="1000"/>
            </a:lvl2pPr>
            <a:lvl3pPr marL="0" indent="0">
              <a:buClrTx/>
              <a:buFont typeface="GT America" charset="0"/>
              <a:buNone/>
              <a:defRPr sz="1000"/>
            </a:lvl3pPr>
            <a:lvl4pPr marL="284163" indent="-284163">
              <a:buClrTx/>
              <a:buFont typeface="GT America" charset="0"/>
              <a:buChar char="→"/>
              <a:defRPr sz="1000"/>
            </a:lvl4pPr>
            <a:lvl5pPr marL="284163" indent="-284163">
              <a:buClrTx/>
              <a:buFont typeface="GT America" charset="0"/>
              <a:buChar char="→"/>
              <a:defRPr sz="1000"/>
            </a:lvl5pPr>
            <a:lvl6pPr marL="284163" indent="-284163">
              <a:buClrTx/>
              <a:buFont typeface="GT America" charset="0"/>
              <a:buChar char="→"/>
              <a:defRPr sz="1000"/>
            </a:lvl6pPr>
            <a:lvl7pPr marL="284163" indent="-284163">
              <a:buClrTx/>
              <a:buFont typeface="GT America" charset="0"/>
              <a:buChar char="→"/>
              <a:defRPr sz="1000"/>
            </a:lvl7pPr>
            <a:lvl8pPr marL="284163" indent="-284163">
              <a:buClrTx/>
              <a:buFont typeface="GT America" charset="0"/>
              <a:buChar char="→"/>
              <a:defRPr sz="1000"/>
            </a:lvl8pPr>
            <a:lvl9pPr marL="284163" indent="-284163">
              <a:buClrTx/>
              <a:buFont typeface="GT America" charset="0"/>
              <a:buChar char="→"/>
              <a:defRPr sz="1000"/>
            </a:lvl9pPr>
          </a:lstStyle>
          <a:p>
            <a:pPr lvl="0"/>
            <a:r>
              <a:rPr lang="en-US" dirty="0"/>
              <a:t>Single presenter</a:t>
            </a:r>
          </a:p>
        </p:txBody>
      </p:sp>
      <p:sp>
        <p:nvSpPr>
          <p:cNvPr id="8" name="Text Placeholder 15">
            <a:extLst>
              <a:ext uri="{FF2B5EF4-FFF2-40B4-BE49-F238E27FC236}">
                <a16:creationId xmlns:a16="http://schemas.microsoft.com/office/drawing/2014/main" id="{45C455C1-1A06-87B2-D130-EFAB61BAA3D8}"/>
              </a:ext>
            </a:extLst>
          </p:cNvPr>
          <p:cNvSpPr>
            <a:spLocks noGrp="1"/>
          </p:cNvSpPr>
          <p:nvPr>
            <p:ph type="body" sz="quarter" idx="100" hasCustomPrompt="1"/>
          </p:nvPr>
        </p:nvSpPr>
        <p:spPr>
          <a:xfrm>
            <a:off x="518951" y="2617644"/>
            <a:ext cx="2957494" cy="281478"/>
          </a:xfrm>
          <a:prstGeom prst="rect">
            <a:avLst/>
          </a:prstGeom>
        </p:spPr>
        <p:txBody>
          <a:bodyPr lIns="0" tIns="0" rIns="0" bIns="0">
            <a:noAutofit/>
          </a:bodyPr>
          <a:lstStyle>
            <a:lvl1pPr marL="0" indent="0">
              <a:buFontTx/>
              <a:buNone/>
              <a:defRPr sz="1600">
                <a:solidFill>
                  <a:schemeClr val="bg1"/>
                </a:solidFill>
                <a:latin typeface="GT America Regular" pitchFamily="2" charset="0"/>
                <a:ea typeface="GT America Regular" pitchFamily="2" charset="0"/>
                <a:cs typeface="GT America Regular" pitchFamily="2" charset="0"/>
              </a:defRPr>
            </a:lvl1pPr>
            <a:lvl2pPr marL="285750" indent="-285750">
              <a:buClrTx/>
              <a:buFont typeface="GT America" charset="0"/>
              <a:buChar char="→"/>
              <a:defRPr sz="1000"/>
            </a:lvl2pPr>
            <a:lvl3pPr marL="0" indent="0">
              <a:buClrTx/>
              <a:buFont typeface="GT America" charset="0"/>
              <a:buNone/>
              <a:defRPr sz="1000"/>
            </a:lvl3pPr>
            <a:lvl4pPr marL="284163" indent="-284163">
              <a:buClrTx/>
              <a:buFont typeface="GT America" charset="0"/>
              <a:buChar char="→"/>
              <a:defRPr sz="1000"/>
            </a:lvl4pPr>
            <a:lvl5pPr marL="284163" indent="-284163">
              <a:buClrTx/>
              <a:buFont typeface="GT America" charset="0"/>
              <a:buChar char="→"/>
              <a:defRPr sz="1000"/>
            </a:lvl5pPr>
            <a:lvl6pPr marL="284163" indent="-284163">
              <a:buClrTx/>
              <a:buFont typeface="GT America" charset="0"/>
              <a:buChar char="→"/>
              <a:defRPr sz="1000"/>
            </a:lvl6pPr>
            <a:lvl7pPr marL="284163" indent="-284163">
              <a:buClrTx/>
              <a:buFont typeface="GT America" charset="0"/>
              <a:buChar char="→"/>
              <a:defRPr sz="1000"/>
            </a:lvl7pPr>
            <a:lvl8pPr marL="284163" indent="-284163">
              <a:buClrTx/>
              <a:buFont typeface="GT America" charset="0"/>
              <a:buChar char="→"/>
              <a:defRPr sz="1000"/>
            </a:lvl8pPr>
            <a:lvl9pPr marL="284163" indent="-284163">
              <a:buClrTx/>
              <a:buFont typeface="GT America" charset="0"/>
              <a:buChar char="→"/>
              <a:defRPr sz="1000"/>
            </a:lvl9pPr>
          </a:lstStyle>
          <a:p>
            <a:pPr lvl="0"/>
            <a:r>
              <a:rPr lang="en-US" dirty="0"/>
              <a:t>Multiple presenter 1</a:t>
            </a:r>
          </a:p>
        </p:txBody>
      </p:sp>
      <p:sp>
        <p:nvSpPr>
          <p:cNvPr id="9" name="Text Placeholder 17">
            <a:extLst>
              <a:ext uri="{FF2B5EF4-FFF2-40B4-BE49-F238E27FC236}">
                <a16:creationId xmlns:a16="http://schemas.microsoft.com/office/drawing/2014/main" id="{4851E424-8C0F-F6FE-15A8-D90E0FF96485}"/>
              </a:ext>
            </a:extLst>
          </p:cNvPr>
          <p:cNvSpPr>
            <a:spLocks noGrp="1"/>
          </p:cNvSpPr>
          <p:nvPr>
            <p:ph type="body" sz="quarter" idx="101" hasCustomPrompt="1"/>
          </p:nvPr>
        </p:nvSpPr>
        <p:spPr>
          <a:xfrm>
            <a:off x="3882639" y="2621721"/>
            <a:ext cx="2953512" cy="286028"/>
          </a:xfrm>
          <a:prstGeom prst="rect">
            <a:avLst/>
          </a:prstGeom>
        </p:spPr>
        <p:txBody>
          <a:bodyPr lIns="0" tIns="0" rIns="0" bIns="0">
            <a:noAutofit/>
          </a:bodyPr>
          <a:lstStyle>
            <a:lvl1pPr marL="0" indent="0">
              <a:buFontTx/>
              <a:buNone/>
              <a:defRPr sz="1600">
                <a:solidFill>
                  <a:schemeClr val="bg1"/>
                </a:solidFill>
                <a:latin typeface="+mn-lt"/>
              </a:defRPr>
            </a:lvl1pPr>
            <a:lvl2pPr marL="284163" indent="-284163">
              <a:buClrTx/>
              <a:buFont typeface="GT America" charset="0"/>
              <a:buChar char="→"/>
              <a:defRPr sz="1000"/>
            </a:lvl2pPr>
            <a:lvl3pPr marL="0" indent="0">
              <a:buClrTx/>
              <a:buFont typeface="GT America" charset="0"/>
              <a:buNone/>
              <a:defRPr sz="1000"/>
            </a:lvl3pPr>
            <a:lvl4pPr marL="284163" indent="-284163">
              <a:buClrTx/>
              <a:buFont typeface="GT America" charset="0"/>
              <a:buChar char="→"/>
              <a:defRPr sz="1000"/>
            </a:lvl4pPr>
            <a:lvl5pPr marL="284163" indent="-284163">
              <a:buClrTx/>
              <a:buFont typeface="GT America" charset="0"/>
              <a:buChar char="→"/>
              <a:defRPr sz="1000"/>
            </a:lvl5pPr>
            <a:lvl6pPr marL="284163" indent="-284163">
              <a:buClrTx/>
              <a:buFont typeface="GT America" charset="0"/>
              <a:buChar char="→"/>
              <a:defRPr sz="1000"/>
            </a:lvl6pPr>
            <a:lvl7pPr marL="284163" indent="-284163">
              <a:buClrTx/>
              <a:buFont typeface="GT America" charset="0"/>
              <a:buChar char="→"/>
              <a:defRPr sz="1000"/>
            </a:lvl7pPr>
            <a:lvl8pPr marL="284163" indent="-284163">
              <a:buClrTx/>
              <a:buFont typeface="GT America" charset="0"/>
              <a:buChar char="→"/>
              <a:defRPr sz="1000"/>
            </a:lvl8pPr>
            <a:lvl9pPr marL="284163" indent="-284163">
              <a:buClrTx/>
              <a:buFont typeface="GT America" charset="0"/>
              <a:buChar char="→"/>
              <a:defRPr sz="1000"/>
            </a:lvl9pPr>
          </a:lstStyle>
          <a:p>
            <a:pPr lvl="0"/>
            <a:r>
              <a:rPr lang="en-US" dirty="0"/>
              <a:t>Multiple presenter 2</a:t>
            </a:r>
          </a:p>
        </p:txBody>
      </p:sp>
      <p:sp>
        <p:nvSpPr>
          <p:cNvPr id="10" name="Text Placeholder 19">
            <a:extLst>
              <a:ext uri="{FF2B5EF4-FFF2-40B4-BE49-F238E27FC236}">
                <a16:creationId xmlns:a16="http://schemas.microsoft.com/office/drawing/2014/main" id="{D4944C87-E9A4-34D9-8DBE-52BD03784331}"/>
              </a:ext>
            </a:extLst>
          </p:cNvPr>
          <p:cNvSpPr>
            <a:spLocks noGrp="1"/>
          </p:cNvSpPr>
          <p:nvPr>
            <p:ph type="body" sz="quarter" idx="102" hasCustomPrompt="1"/>
          </p:nvPr>
        </p:nvSpPr>
        <p:spPr>
          <a:xfrm>
            <a:off x="7222584" y="2619375"/>
            <a:ext cx="2953512" cy="286028"/>
          </a:xfrm>
          <a:prstGeom prst="rect">
            <a:avLst/>
          </a:prstGeom>
        </p:spPr>
        <p:txBody>
          <a:bodyPr lIns="0" tIns="0" rIns="0" bIns="0">
            <a:noAutofit/>
          </a:bodyPr>
          <a:lstStyle>
            <a:lvl1pPr marL="0" indent="0">
              <a:buFontTx/>
              <a:buNone/>
              <a:defRPr sz="1600" baseline="0">
                <a:solidFill>
                  <a:schemeClr val="bg1"/>
                </a:solidFill>
                <a:latin typeface="+mn-lt"/>
              </a:defRPr>
            </a:lvl1pPr>
            <a:lvl2pPr marL="284163" indent="-284163">
              <a:defRPr sz="1000"/>
            </a:lvl2pPr>
            <a:lvl3pPr marL="0" indent="0">
              <a:buClrTx/>
              <a:buFont typeface="GT America" charset="0"/>
              <a:buNone/>
              <a:defRPr sz="1000"/>
            </a:lvl3pPr>
            <a:lvl4pPr marL="284163" indent="-284163">
              <a:buClrTx/>
              <a:buFont typeface="GT America" charset="0"/>
              <a:buChar char="→"/>
              <a:defRPr sz="1000"/>
            </a:lvl4pPr>
            <a:lvl5pPr marL="284163" indent="-284163">
              <a:buClrTx/>
              <a:buFont typeface="GT America" charset="0"/>
              <a:buChar char="→"/>
              <a:defRPr sz="1000"/>
            </a:lvl5pPr>
            <a:lvl6pPr marL="284163" indent="-284163">
              <a:buClrTx/>
              <a:buFont typeface="GT America" charset="0"/>
              <a:buChar char="→"/>
              <a:defRPr sz="1000"/>
            </a:lvl6pPr>
            <a:lvl7pPr marL="284163" indent="-284163">
              <a:buClrTx/>
              <a:buFont typeface="GT America" charset="0"/>
              <a:buChar char="→"/>
              <a:defRPr sz="1000"/>
            </a:lvl7pPr>
            <a:lvl8pPr marL="284163" indent="-284163">
              <a:buClrTx/>
              <a:buFont typeface="GT America" charset="0"/>
              <a:buChar char="→"/>
              <a:defRPr sz="1000"/>
            </a:lvl8pPr>
            <a:lvl9pPr marL="284163" indent="-284163">
              <a:buClrTx/>
              <a:buFont typeface="GT America" charset="0"/>
              <a:buChar char="→"/>
              <a:defRPr sz="1000"/>
            </a:lvl9pPr>
          </a:lstStyle>
          <a:p>
            <a:pPr lvl="0"/>
            <a:r>
              <a:rPr lang="en-US" dirty="0"/>
              <a:t>Multiple presenter 3</a:t>
            </a:r>
          </a:p>
        </p:txBody>
      </p:sp>
      <p:sp>
        <p:nvSpPr>
          <p:cNvPr id="11" name="Freeform 5">
            <a:extLst>
              <a:ext uri="{FF2B5EF4-FFF2-40B4-BE49-F238E27FC236}">
                <a16:creationId xmlns:a16="http://schemas.microsoft.com/office/drawing/2014/main" id="{29AD6920-EA99-75FF-0686-B433AF9BE5CF}"/>
              </a:ext>
            </a:extLst>
          </p:cNvPr>
          <p:cNvSpPr/>
          <p:nvPr userDrawn="1"/>
        </p:nvSpPr>
        <p:spPr bwMode="black">
          <a:xfrm>
            <a:off x="539750" y="545106"/>
            <a:ext cx="2635250" cy="436702"/>
          </a:xfrm>
          <a:custGeom>
            <a:avLst/>
            <a:gdLst>
              <a:gd name="connsiteX0" fmla="*/ 7774508 w 7774508"/>
              <a:gd name="connsiteY0" fmla="*/ 879070 h 1288357"/>
              <a:gd name="connsiteX1" fmla="*/ 7774508 w 7774508"/>
              <a:gd name="connsiteY1" fmla="*/ 879071 h 1288357"/>
              <a:gd name="connsiteX2" fmla="*/ 7774508 w 7774508"/>
              <a:gd name="connsiteY2" fmla="*/ 879071 h 1288357"/>
              <a:gd name="connsiteX3" fmla="*/ 4430897 w 7774508"/>
              <a:gd name="connsiteY3" fmla="*/ 300733 h 1288357"/>
              <a:gd name="connsiteX4" fmla="*/ 4430897 w 7774508"/>
              <a:gd name="connsiteY4" fmla="*/ 987622 h 1288357"/>
              <a:gd name="connsiteX5" fmla="*/ 4594611 w 7774508"/>
              <a:gd name="connsiteY5" fmla="*/ 987622 h 1288357"/>
              <a:gd name="connsiteX6" fmla="*/ 4856195 w 7774508"/>
              <a:gd name="connsiteY6" fmla="*/ 726031 h 1288357"/>
              <a:gd name="connsiteX7" fmla="*/ 4856195 w 7774508"/>
              <a:gd name="connsiteY7" fmla="*/ 562323 h 1288357"/>
              <a:gd name="connsiteX8" fmla="*/ 4594611 w 7774508"/>
              <a:gd name="connsiteY8" fmla="*/ 300733 h 1288357"/>
              <a:gd name="connsiteX9" fmla="*/ 3381010 w 7774508"/>
              <a:gd name="connsiteY9" fmla="*/ 275825 h 1288357"/>
              <a:gd name="connsiteX10" fmla="*/ 3137223 w 7774508"/>
              <a:gd name="connsiteY10" fmla="*/ 501815 h 1288357"/>
              <a:gd name="connsiteX11" fmla="*/ 3137223 w 7774508"/>
              <a:gd name="connsiteY11" fmla="*/ 786537 h 1288357"/>
              <a:gd name="connsiteX12" fmla="*/ 3381010 w 7774508"/>
              <a:gd name="connsiteY12" fmla="*/ 1012534 h 1288357"/>
              <a:gd name="connsiteX13" fmla="*/ 3624804 w 7774508"/>
              <a:gd name="connsiteY13" fmla="*/ 786537 h 1288357"/>
              <a:gd name="connsiteX14" fmla="*/ 3624804 w 7774508"/>
              <a:gd name="connsiteY14" fmla="*/ 501815 h 1288357"/>
              <a:gd name="connsiteX15" fmla="*/ 3381010 w 7774508"/>
              <a:gd name="connsiteY15" fmla="*/ 275825 h 1288357"/>
              <a:gd name="connsiteX16" fmla="*/ 2090894 w 7774508"/>
              <a:gd name="connsiteY16" fmla="*/ 275825 h 1288357"/>
              <a:gd name="connsiteX17" fmla="*/ 1847107 w 7774508"/>
              <a:gd name="connsiteY17" fmla="*/ 501815 h 1288357"/>
              <a:gd name="connsiteX18" fmla="*/ 1847107 w 7774508"/>
              <a:gd name="connsiteY18" fmla="*/ 786537 h 1288357"/>
              <a:gd name="connsiteX19" fmla="*/ 2090894 w 7774508"/>
              <a:gd name="connsiteY19" fmla="*/ 1012534 h 1288357"/>
              <a:gd name="connsiteX20" fmla="*/ 2334688 w 7774508"/>
              <a:gd name="connsiteY20" fmla="*/ 786537 h 1288357"/>
              <a:gd name="connsiteX21" fmla="*/ 2334688 w 7774508"/>
              <a:gd name="connsiteY21" fmla="*/ 501815 h 1288357"/>
              <a:gd name="connsiteX22" fmla="*/ 2090894 w 7774508"/>
              <a:gd name="connsiteY22" fmla="*/ 275825 h 1288357"/>
              <a:gd name="connsiteX23" fmla="*/ 4092790 w 7774508"/>
              <a:gd name="connsiteY23" fmla="*/ 21359 h 1288357"/>
              <a:gd name="connsiteX24" fmla="*/ 4594611 w 7774508"/>
              <a:gd name="connsiteY24" fmla="*/ 21359 h 1288357"/>
              <a:gd name="connsiteX25" fmla="*/ 5197858 w 7774508"/>
              <a:gd name="connsiteY25" fmla="*/ 567658 h 1288357"/>
              <a:gd name="connsiteX26" fmla="*/ 5197858 w 7774508"/>
              <a:gd name="connsiteY26" fmla="*/ 720696 h 1288357"/>
              <a:gd name="connsiteX27" fmla="*/ 4594611 w 7774508"/>
              <a:gd name="connsiteY27" fmla="*/ 1267002 h 1288357"/>
              <a:gd name="connsiteX28" fmla="*/ 4092790 w 7774508"/>
              <a:gd name="connsiteY28" fmla="*/ 1267002 h 1288357"/>
              <a:gd name="connsiteX29" fmla="*/ 5094618 w 7774508"/>
              <a:gd name="connsiteY29" fmla="*/ 21356 h 1288357"/>
              <a:gd name="connsiteX30" fmla="*/ 5477210 w 7774508"/>
              <a:gd name="connsiteY30" fmla="*/ 21356 h 1288357"/>
              <a:gd name="connsiteX31" fmla="*/ 5717446 w 7774508"/>
              <a:gd name="connsiteY31" fmla="*/ 412839 h 1288357"/>
              <a:gd name="connsiteX32" fmla="*/ 5955898 w 7774508"/>
              <a:gd name="connsiteY32" fmla="*/ 21356 h 1288357"/>
              <a:gd name="connsiteX33" fmla="*/ 6322472 w 7774508"/>
              <a:gd name="connsiteY33" fmla="*/ 21356 h 1288357"/>
              <a:gd name="connsiteX34" fmla="*/ 5868700 w 7774508"/>
              <a:gd name="connsiteY34" fmla="*/ 718915 h 1288357"/>
              <a:gd name="connsiteX35" fmla="*/ 5868700 w 7774508"/>
              <a:gd name="connsiteY35" fmla="*/ 1267000 h 1288357"/>
              <a:gd name="connsiteX36" fmla="*/ 5548390 w 7774508"/>
              <a:gd name="connsiteY36" fmla="*/ 1267000 h 1288357"/>
              <a:gd name="connsiteX37" fmla="*/ 5548390 w 7774508"/>
              <a:gd name="connsiteY37" fmla="*/ 718915 h 1288357"/>
              <a:gd name="connsiteX38" fmla="*/ 6356277 w 7774508"/>
              <a:gd name="connsiteY38" fmla="*/ 21355 h 1288357"/>
              <a:gd name="connsiteX39" fmla="*/ 6694384 w 7774508"/>
              <a:gd name="connsiteY39" fmla="*/ 21355 h 1288357"/>
              <a:gd name="connsiteX40" fmla="*/ 6694384 w 7774508"/>
              <a:gd name="connsiteY40" fmla="*/ 332766 h 1288357"/>
              <a:gd name="connsiteX41" fmla="*/ 6477285 w 7774508"/>
              <a:gd name="connsiteY41" fmla="*/ 624602 h 1288357"/>
              <a:gd name="connsiteX42" fmla="*/ 6404326 w 7774508"/>
              <a:gd name="connsiteY42" fmla="*/ 624602 h 1288357"/>
              <a:gd name="connsiteX43" fmla="*/ 6500417 w 7774508"/>
              <a:gd name="connsiteY43" fmla="*/ 359454 h 1288357"/>
              <a:gd name="connsiteX44" fmla="*/ 6356277 w 7774508"/>
              <a:gd name="connsiteY44" fmla="*/ 359454 h 1288357"/>
              <a:gd name="connsiteX45" fmla="*/ 0 w 7774508"/>
              <a:gd name="connsiteY45" fmla="*/ 21355 h 1288357"/>
              <a:gd name="connsiteX46" fmla="*/ 496479 w 7774508"/>
              <a:gd name="connsiteY46" fmla="*/ 21355 h 1288357"/>
              <a:gd name="connsiteX47" fmla="*/ 651295 w 7774508"/>
              <a:gd name="connsiteY47" fmla="*/ 661974 h 1288357"/>
              <a:gd name="connsiteX48" fmla="*/ 688668 w 7774508"/>
              <a:gd name="connsiteY48" fmla="*/ 839922 h 1288357"/>
              <a:gd name="connsiteX49" fmla="*/ 726033 w 7774508"/>
              <a:gd name="connsiteY49" fmla="*/ 661974 h 1288357"/>
              <a:gd name="connsiteX50" fmla="*/ 880849 w 7774508"/>
              <a:gd name="connsiteY50" fmla="*/ 21355 h 1288357"/>
              <a:gd name="connsiteX51" fmla="*/ 1377328 w 7774508"/>
              <a:gd name="connsiteY51" fmla="*/ 21355 h 1288357"/>
              <a:gd name="connsiteX52" fmla="*/ 1377328 w 7774508"/>
              <a:gd name="connsiteY52" fmla="*/ 1266998 h 1288357"/>
              <a:gd name="connsiteX53" fmla="*/ 1058804 w 7774508"/>
              <a:gd name="connsiteY53" fmla="*/ 1266998 h 1288357"/>
              <a:gd name="connsiteX54" fmla="*/ 1058804 w 7774508"/>
              <a:gd name="connsiteY54" fmla="*/ 459108 h 1288357"/>
              <a:gd name="connsiteX55" fmla="*/ 1014312 w 7774508"/>
              <a:gd name="connsiteY55" fmla="*/ 644177 h 1288357"/>
              <a:gd name="connsiteX56" fmla="*/ 848819 w 7774508"/>
              <a:gd name="connsiteY56" fmla="*/ 1266998 h 1288357"/>
              <a:gd name="connsiteX57" fmla="*/ 521396 w 7774508"/>
              <a:gd name="connsiteY57" fmla="*/ 1266998 h 1288357"/>
              <a:gd name="connsiteX58" fmla="*/ 355896 w 7774508"/>
              <a:gd name="connsiteY58" fmla="*/ 644177 h 1288357"/>
              <a:gd name="connsiteX59" fmla="*/ 311412 w 7774508"/>
              <a:gd name="connsiteY59" fmla="*/ 459108 h 1288357"/>
              <a:gd name="connsiteX60" fmla="*/ 311412 w 7774508"/>
              <a:gd name="connsiteY60" fmla="*/ 1266998 h 1288357"/>
              <a:gd name="connsiteX61" fmla="*/ 0 w 7774508"/>
              <a:gd name="connsiteY61" fmla="*/ 1266998 h 1288357"/>
              <a:gd name="connsiteX62" fmla="*/ 3381010 w 7774508"/>
              <a:gd name="connsiteY62" fmla="*/ 1 h 1288357"/>
              <a:gd name="connsiteX63" fmla="*/ 3966467 w 7774508"/>
              <a:gd name="connsiteY63" fmla="*/ 532067 h 1288357"/>
              <a:gd name="connsiteX64" fmla="*/ 3966467 w 7774508"/>
              <a:gd name="connsiteY64" fmla="*/ 756285 h 1288357"/>
              <a:gd name="connsiteX65" fmla="*/ 3381010 w 7774508"/>
              <a:gd name="connsiteY65" fmla="*/ 1288351 h 1288357"/>
              <a:gd name="connsiteX66" fmla="*/ 2795560 w 7774508"/>
              <a:gd name="connsiteY66" fmla="*/ 756285 h 1288357"/>
              <a:gd name="connsiteX67" fmla="*/ 2795560 w 7774508"/>
              <a:gd name="connsiteY67" fmla="*/ 532067 h 1288357"/>
              <a:gd name="connsiteX68" fmla="*/ 3381010 w 7774508"/>
              <a:gd name="connsiteY68" fmla="*/ 1 h 1288357"/>
              <a:gd name="connsiteX69" fmla="*/ 2090894 w 7774508"/>
              <a:gd name="connsiteY69" fmla="*/ 1 h 1288357"/>
              <a:gd name="connsiteX70" fmla="*/ 2676351 w 7774508"/>
              <a:gd name="connsiteY70" fmla="*/ 532067 h 1288357"/>
              <a:gd name="connsiteX71" fmla="*/ 2676351 w 7774508"/>
              <a:gd name="connsiteY71" fmla="*/ 756285 h 1288357"/>
              <a:gd name="connsiteX72" fmla="*/ 2090894 w 7774508"/>
              <a:gd name="connsiteY72" fmla="*/ 1288351 h 1288357"/>
              <a:gd name="connsiteX73" fmla="*/ 1505444 w 7774508"/>
              <a:gd name="connsiteY73" fmla="*/ 756285 h 1288357"/>
              <a:gd name="connsiteX74" fmla="*/ 1505444 w 7774508"/>
              <a:gd name="connsiteY74" fmla="*/ 532067 h 1288357"/>
              <a:gd name="connsiteX75" fmla="*/ 2090894 w 7774508"/>
              <a:gd name="connsiteY75" fmla="*/ 1 h 1288357"/>
              <a:gd name="connsiteX76" fmla="*/ 7258454 w 7774508"/>
              <a:gd name="connsiteY76" fmla="*/ 0 h 1288357"/>
              <a:gd name="connsiteX77" fmla="*/ 7760275 w 7774508"/>
              <a:gd name="connsiteY77" fmla="*/ 391490 h 1288357"/>
              <a:gd name="connsiteX78" fmla="*/ 7760275 w 7774508"/>
              <a:gd name="connsiteY78" fmla="*/ 439539 h 1288357"/>
              <a:gd name="connsiteX79" fmla="*/ 7431067 w 7774508"/>
              <a:gd name="connsiteY79" fmla="*/ 439539 h 1288357"/>
              <a:gd name="connsiteX80" fmla="*/ 7431067 w 7774508"/>
              <a:gd name="connsiteY80" fmla="*/ 398610 h 1288357"/>
              <a:gd name="connsiteX81" fmla="*/ 7258454 w 7774508"/>
              <a:gd name="connsiteY81" fmla="*/ 277603 h 1288357"/>
              <a:gd name="connsiteX82" fmla="*/ 7085848 w 7774508"/>
              <a:gd name="connsiteY82" fmla="*/ 377257 h 1288357"/>
              <a:gd name="connsiteX83" fmla="*/ 7206848 w 7774508"/>
              <a:gd name="connsiteY83" fmla="*/ 476904 h 1288357"/>
              <a:gd name="connsiteX84" fmla="*/ 7429289 w 7774508"/>
              <a:gd name="connsiteY84" fmla="*/ 510719 h 1288357"/>
              <a:gd name="connsiteX85" fmla="*/ 7766024 w 7774508"/>
              <a:gd name="connsiteY85" fmla="*/ 786534 h 1288357"/>
              <a:gd name="connsiteX86" fmla="*/ 7774508 w 7774508"/>
              <a:gd name="connsiteY86" fmla="*/ 879071 h 1288357"/>
              <a:gd name="connsiteX87" fmla="*/ 7765691 w 7774508"/>
              <a:gd name="connsiteY87" fmla="*/ 970739 h 1288357"/>
              <a:gd name="connsiteX88" fmla="*/ 7258454 w 7774508"/>
              <a:gd name="connsiteY88" fmla="*/ 1288357 h 1288357"/>
              <a:gd name="connsiteX89" fmla="*/ 6744184 w 7774508"/>
              <a:gd name="connsiteY89" fmla="*/ 893304 h 1288357"/>
              <a:gd name="connsiteX90" fmla="*/ 6744184 w 7774508"/>
              <a:gd name="connsiteY90" fmla="*/ 838142 h 1288357"/>
              <a:gd name="connsiteX91" fmla="*/ 7073386 w 7774508"/>
              <a:gd name="connsiteY91" fmla="*/ 838142 h 1288357"/>
              <a:gd name="connsiteX92" fmla="*/ 7073386 w 7774508"/>
              <a:gd name="connsiteY92" fmla="*/ 886190 h 1288357"/>
              <a:gd name="connsiteX93" fmla="*/ 7258454 w 7774508"/>
              <a:gd name="connsiteY93" fmla="*/ 1010755 h 1288357"/>
              <a:gd name="connsiteX94" fmla="*/ 7439966 w 7774508"/>
              <a:gd name="connsiteY94" fmla="*/ 907544 h 1288357"/>
              <a:gd name="connsiteX95" fmla="*/ 7311838 w 7774508"/>
              <a:gd name="connsiteY95" fmla="*/ 804333 h 1288357"/>
              <a:gd name="connsiteX96" fmla="*/ 7087626 w 7774508"/>
              <a:gd name="connsiteY96" fmla="*/ 770518 h 1288357"/>
              <a:gd name="connsiteX97" fmla="*/ 6751297 w 7774508"/>
              <a:gd name="connsiteY97" fmla="*/ 405723 h 1288357"/>
              <a:gd name="connsiteX98" fmla="*/ 7258454 w 7774508"/>
              <a:gd name="connsiteY98" fmla="*/ 0 h 1288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7774508" h="1288357">
                <a:moveTo>
                  <a:pt x="7774508" y="879070"/>
                </a:moveTo>
                <a:lnTo>
                  <a:pt x="7774508" y="879071"/>
                </a:lnTo>
                <a:lnTo>
                  <a:pt x="7774508" y="879071"/>
                </a:lnTo>
                <a:close/>
                <a:moveTo>
                  <a:pt x="4430897" y="300733"/>
                </a:moveTo>
                <a:lnTo>
                  <a:pt x="4430897" y="987622"/>
                </a:lnTo>
                <a:lnTo>
                  <a:pt x="4594611" y="987622"/>
                </a:lnTo>
                <a:cubicBezTo>
                  <a:pt x="4769003" y="987622"/>
                  <a:pt x="4856195" y="898644"/>
                  <a:pt x="4856195" y="726031"/>
                </a:cubicBezTo>
                <a:lnTo>
                  <a:pt x="4856195" y="562323"/>
                </a:lnTo>
                <a:cubicBezTo>
                  <a:pt x="4856195" y="387932"/>
                  <a:pt x="4769003" y="300733"/>
                  <a:pt x="4594611" y="300733"/>
                </a:cubicBezTo>
                <a:close/>
                <a:moveTo>
                  <a:pt x="3381010" y="275825"/>
                </a:moveTo>
                <a:cubicBezTo>
                  <a:pt x="3229757" y="275825"/>
                  <a:pt x="3137223" y="361239"/>
                  <a:pt x="3137223" y="501815"/>
                </a:cubicBezTo>
                <a:lnTo>
                  <a:pt x="3137223" y="786537"/>
                </a:lnTo>
                <a:cubicBezTo>
                  <a:pt x="3137223" y="925335"/>
                  <a:pt x="3229757" y="1012534"/>
                  <a:pt x="3381010" y="1012534"/>
                </a:cubicBezTo>
                <a:cubicBezTo>
                  <a:pt x="3532264" y="1012534"/>
                  <a:pt x="3624804" y="925335"/>
                  <a:pt x="3624804" y="786537"/>
                </a:cubicBezTo>
                <a:lnTo>
                  <a:pt x="3624804" y="501815"/>
                </a:lnTo>
                <a:cubicBezTo>
                  <a:pt x="3624804" y="361239"/>
                  <a:pt x="3532270" y="275825"/>
                  <a:pt x="3381010" y="275825"/>
                </a:cubicBezTo>
                <a:close/>
                <a:moveTo>
                  <a:pt x="2090894" y="275825"/>
                </a:moveTo>
                <a:cubicBezTo>
                  <a:pt x="1939641" y="275825"/>
                  <a:pt x="1847107" y="361239"/>
                  <a:pt x="1847107" y="501815"/>
                </a:cubicBezTo>
                <a:lnTo>
                  <a:pt x="1847107" y="786537"/>
                </a:lnTo>
                <a:cubicBezTo>
                  <a:pt x="1847107" y="925335"/>
                  <a:pt x="1939641" y="1012534"/>
                  <a:pt x="2090894" y="1012534"/>
                </a:cubicBezTo>
                <a:cubicBezTo>
                  <a:pt x="2242147" y="1012534"/>
                  <a:pt x="2334688" y="925335"/>
                  <a:pt x="2334688" y="786537"/>
                </a:cubicBezTo>
                <a:lnTo>
                  <a:pt x="2334688" y="501815"/>
                </a:lnTo>
                <a:cubicBezTo>
                  <a:pt x="2334688" y="361239"/>
                  <a:pt x="2242154" y="275825"/>
                  <a:pt x="2090894" y="275825"/>
                </a:cubicBezTo>
                <a:close/>
                <a:moveTo>
                  <a:pt x="4092790" y="21359"/>
                </a:moveTo>
                <a:lnTo>
                  <a:pt x="4594611" y="21359"/>
                </a:lnTo>
                <a:cubicBezTo>
                  <a:pt x="4977203" y="21359"/>
                  <a:pt x="5197858" y="222439"/>
                  <a:pt x="5197858" y="567658"/>
                </a:cubicBezTo>
                <a:lnTo>
                  <a:pt x="5197858" y="720696"/>
                </a:lnTo>
                <a:cubicBezTo>
                  <a:pt x="5197858" y="1065916"/>
                  <a:pt x="4977203" y="1267002"/>
                  <a:pt x="4594611" y="1267002"/>
                </a:cubicBezTo>
                <a:lnTo>
                  <a:pt x="4092790" y="1267002"/>
                </a:lnTo>
                <a:close/>
                <a:moveTo>
                  <a:pt x="5094618" y="21356"/>
                </a:moveTo>
                <a:lnTo>
                  <a:pt x="5477210" y="21356"/>
                </a:lnTo>
                <a:lnTo>
                  <a:pt x="5717446" y="412839"/>
                </a:lnTo>
                <a:lnTo>
                  <a:pt x="5955898" y="21356"/>
                </a:lnTo>
                <a:lnTo>
                  <a:pt x="6322472" y="21356"/>
                </a:lnTo>
                <a:lnTo>
                  <a:pt x="5868700" y="718915"/>
                </a:lnTo>
                <a:lnTo>
                  <a:pt x="5868700" y="1267000"/>
                </a:lnTo>
                <a:lnTo>
                  <a:pt x="5548390" y="1267000"/>
                </a:lnTo>
                <a:lnTo>
                  <a:pt x="5548390" y="718915"/>
                </a:lnTo>
                <a:close/>
                <a:moveTo>
                  <a:pt x="6356277" y="21355"/>
                </a:moveTo>
                <a:lnTo>
                  <a:pt x="6694384" y="21355"/>
                </a:lnTo>
                <a:lnTo>
                  <a:pt x="6694384" y="332766"/>
                </a:lnTo>
                <a:lnTo>
                  <a:pt x="6477285" y="624602"/>
                </a:lnTo>
                <a:lnTo>
                  <a:pt x="6404326" y="624602"/>
                </a:lnTo>
                <a:lnTo>
                  <a:pt x="6500417" y="359454"/>
                </a:lnTo>
                <a:lnTo>
                  <a:pt x="6356277" y="359454"/>
                </a:lnTo>
                <a:close/>
                <a:moveTo>
                  <a:pt x="0" y="21355"/>
                </a:moveTo>
                <a:lnTo>
                  <a:pt x="496479" y="21355"/>
                </a:lnTo>
                <a:lnTo>
                  <a:pt x="651295" y="661974"/>
                </a:lnTo>
                <a:lnTo>
                  <a:pt x="688668" y="839922"/>
                </a:lnTo>
                <a:lnTo>
                  <a:pt x="726033" y="661974"/>
                </a:lnTo>
                <a:lnTo>
                  <a:pt x="880849" y="21355"/>
                </a:lnTo>
                <a:lnTo>
                  <a:pt x="1377328" y="21355"/>
                </a:lnTo>
                <a:lnTo>
                  <a:pt x="1377328" y="1266998"/>
                </a:lnTo>
                <a:lnTo>
                  <a:pt x="1058804" y="1266998"/>
                </a:lnTo>
                <a:lnTo>
                  <a:pt x="1058804" y="459108"/>
                </a:lnTo>
                <a:lnTo>
                  <a:pt x="1014312" y="644177"/>
                </a:lnTo>
                <a:lnTo>
                  <a:pt x="848819" y="1266998"/>
                </a:lnTo>
                <a:lnTo>
                  <a:pt x="521396" y="1266998"/>
                </a:lnTo>
                <a:lnTo>
                  <a:pt x="355896" y="644177"/>
                </a:lnTo>
                <a:lnTo>
                  <a:pt x="311412" y="459108"/>
                </a:lnTo>
                <a:lnTo>
                  <a:pt x="311412" y="1266998"/>
                </a:lnTo>
                <a:lnTo>
                  <a:pt x="0" y="1266998"/>
                </a:lnTo>
                <a:close/>
                <a:moveTo>
                  <a:pt x="3381010" y="1"/>
                </a:moveTo>
                <a:cubicBezTo>
                  <a:pt x="3749368" y="1"/>
                  <a:pt x="3966467" y="197524"/>
                  <a:pt x="3966467" y="532067"/>
                </a:cubicBezTo>
                <a:lnTo>
                  <a:pt x="3966467" y="756285"/>
                </a:lnTo>
                <a:cubicBezTo>
                  <a:pt x="3966467" y="1089050"/>
                  <a:pt x="3747590" y="1288351"/>
                  <a:pt x="3381010" y="1288351"/>
                </a:cubicBezTo>
                <a:cubicBezTo>
                  <a:pt x="3012659" y="1288351"/>
                  <a:pt x="2795560" y="1090828"/>
                  <a:pt x="2795560" y="756285"/>
                </a:cubicBezTo>
                <a:lnTo>
                  <a:pt x="2795560" y="532067"/>
                </a:lnTo>
                <a:cubicBezTo>
                  <a:pt x="2795560" y="199302"/>
                  <a:pt x="3014437" y="1"/>
                  <a:pt x="3381010" y="1"/>
                </a:cubicBezTo>
                <a:close/>
                <a:moveTo>
                  <a:pt x="2090894" y="1"/>
                </a:moveTo>
                <a:cubicBezTo>
                  <a:pt x="2459252" y="1"/>
                  <a:pt x="2676351" y="197524"/>
                  <a:pt x="2676351" y="532067"/>
                </a:cubicBezTo>
                <a:lnTo>
                  <a:pt x="2676351" y="756285"/>
                </a:lnTo>
                <a:cubicBezTo>
                  <a:pt x="2676351" y="1089050"/>
                  <a:pt x="2457474" y="1288351"/>
                  <a:pt x="2090894" y="1288351"/>
                </a:cubicBezTo>
                <a:cubicBezTo>
                  <a:pt x="1722543" y="1288351"/>
                  <a:pt x="1505444" y="1090828"/>
                  <a:pt x="1505444" y="756285"/>
                </a:cubicBezTo>
                <a:lnTo>
                  <a:pt x="1505444" y="532067"/>
                </a:lnTo>
                <a:cubicBezTo>
                  <a:pt x="1505444" y="199302"/>
                  <a:pt x="1724321" y="1"/>
                  <a:pt x="2090894" y="1"/>
                </a:cubicBezTo>
                <a:close/>
                <a:moveTo>
                  <a:pt x="7258454" y="0"/>
                </a:moveTo>
                <a:cubicBezTo>
                  <a:pt x="7573428" y="0"/>
                  <a:pt x="7760275" y="145918"/>
                  <a:pt x="7760275" y="391490"/>
                </a:cubicBezTo>
                <a:lnTo>
                  <a:pt x="7760275" y="439539"/>
                </a:lnTo>
                <a:lnTo>
                  <a:pt x="7431067" y="439539"/>
                </a:lnTo>
                <a:lnTo>
                  <a:pt x="7431067" y="398610"/>
                </a:lnTo>
                <a:cubicBezTo>
                  <a:pt x="7431067" y="313189"/>
                  <a:pt x="7379462" y="277603"/>
                  <a:pt x="7258454" y="277603"/>
                </a:cubicBezTo>
                <a:cubicBezTo>
                  <a:pt x="7144567" y="277603"/>
                  <a:pt x="7085848" y="311411"/>
                  <a:pt x="7085848" y="377257"/>
                </a:cubicBezTo>
                <a:cubicBezTo>
                  <a:pt x="7085848" y="450215"/>
                  <a:pt x="7135675" y="466227"/>
                  <a:pt x="7206848" y="476904"/>
                </a:cubicBezTo>
                <a:lnTo>
                  <a:pt x="7429289" y="510719"/>
                </a:lnTo>
                <a:cubicBezTo>
                  <a:pt x="7564754" y="530960"/>
                  <a:pt x="7727463" y="590711"/>
                  <a:pt x="7766024" y="786534"/>
                </a:cubicBezTo>
                <a:lnTo>
                  <a:pt x="7774508" y="879071"/>
                </a:lnTo>
                <a:lnTo>
                  <a:pt x="7765691" y="970739"/>
                </a:lnTo>
                <a:cubicBezTo>
                  <a:pt x="7724794" y="1172549"/>
                  <a:pt x="7543399" y="1288357"/>
                  <a:pt x="7258454" y="1288357"/>
                </a:cubicBezTo>
                <a:cubicBezTo>
                  <a:pt x="6934588" y="1288357"/>
                  <a:pt x="6744184" y="1140654"/>
                  <a:pt x="6744184" y="893304"/>
                </a:cubicBezTo>
                <a:lnTo>
                  <a:pt x="6744184" y="838142"/>
                </a:lnTo>
                <a:lnTo>
                  <a:pt x="7073386" y="838142"/>
                </a:lnTo>
                <a:lnTo>
                  <a:pt x="7073386" y="886190"/>
                </a:lnTo>
                <a:cubicBezTo>
                  <a:pt x="7073386" y="973383"/>
                  <a:pt x="7128555" y="1010755"/>
                  <a:pt x="7258454" y="1010755"/>
                </a:cubicBezTo>
                <a:cubicBezTo>
                  <a:pt x="7377683" y="1010755"/>
                  <a:pt x="7439966" y="975161"/>
                  <a:pt x="7439966" y="907544"/>
                </a:cubicBezTo>
                <a:cubicBezTo>
                  <a:pt x="7439966" y="831022"/>
                  <a:pt x="7388360" y="815010"/>
                  <a:pt x="7311838" y="804333"/>
                </a:cubicBezTo>
                <a:lnTo>
                  <a:pt x="7087626" y="770518"/>
                </a:lnTo>
                <a:cubicBezTo>
                  <a:pt x="6941708" y="749171"/>
                  <a:pt x="6751297" y="674427"/>
                  <a:pt x="6751297" y="405723"/>
                </a:cubicBezTo>
                <a:cubicBezTo>
                  <a:pt x="6751297" y="149481"/>
                  <a:pt x="6938144" y="0"/>
                  <a:pt x="7258454" y="0"/>
                </a:cubicBezTo>
                <a:close/>
              </a:path>
            </a:pathLst>
          </a:custGeom>
          <a:solidFill>
            <a:schemeClr val="bg1"/>
          </a:solidFill>
          <a:ln w="0" cap="flat">
            <a:noFill/>
            <a:prstDash val="solid"/>
            <a:miter/>
          </a:ln>
        </p:spPr>
        <p:txBody>
          <a:bodyPr rtlCol="0" anchor="ctr"/>
          <a:lstStyle/>
          <a:p>
            <a:endParaRPr lang="en-US" dirty="0">
              <a:solidFill>
                <a:schemeClr val="tx1"/>
              </a:solidFill>
            </a:endParaRPr>
          </a:p>
        </p:txBody>
      </p:sp>
      <p:sp>
        <p:nvSpPr>
          <p:cNvPr id="14" name="TextBox 13">
            <a:extLst>
              <a:ext uri="{FF2B5EF4-FFF2-40B4-BE49-F238E27FC236}">
                <a16:creationId xmlns:a16="http://schemas.microsoft.com/office/drawing/2014/main" id="{3FDF193F-9447-647A-44ED-315958B2C0C1}"/>
              </a:ext>
            </a:extLst>
          </p:cNvPr>
          <p:cNvSpPr txBox="1"/>
          <p:nvPr userDrawn="1"/>
        </p:nvSpPr>
        <p:spPr>
          <a:xfrm>
            <a:off x="8919713" y="5305245"/>
            <a:ext cx="2389517" cy="534838"/>
          </a:xfrm>
          <a:prstGeom prst="rect">
            <a:avLst/>
          </a:prstGeom>
          <a:noFill/>
        </p:spPr>
        <p:txBody>
          <a:bodyPr wrap="square" rtlCol="0" anchor="ctr" anchorCtr="0">
            <a:noAutofit/>
          </a:bodyPr>
          <a:lstStyle/>
          <a:p>
            <a:pPr algn="ctr"/>
            <a:endParaRPr lang="en-US" sz="1700" dirty="0">
              <a:solidFill>
                <a:schemeClr val="tx2"/>
              </a:solidFill>
            </a:endParaRPr>
          </a:p>
        </p:txBody>
      </p:sp>
      <p:sp>
        <p:nvSpPr>
          <p:cNvPr id="16" name="Text Placeholder 15">
            <a:extLst>
              <a:ext uri="{FF2B5EF4-FFF2-40B4-BE49-F238E27FC236}">
                <a16:creationId xmlns:a16="http://schemas.microsoft.com/office/drawing/2014/main" id="{D0B79CB2-109E-DF0E-D6BF-6D533FF0C520}"/>
              </a:ext>
            </a:extLst>
          </p:cNvPr>
          <p:cNvSpPr>
            <a:spLocks noGrp="1"/>
          </p:cNvSpPr>
          <p:nvPr>
            <p:ph type="body" sz="quarter" idx="103" hasCustomPrompt="1"/>
          </p:nvPr>
        </p:nvSpPr>
        <p:spPr>
          <a:xfrm>
            <a:off x="8918089" y="6293224"/>
            <a:ext cx="2778610" cy="301214"/>
          </a:xfrm>
          <a:prstGeom prst="rect">
            <a:avLst/>
          </a:prstGeom>
        </p:spPr>
        <p:txBody>
          <a:bodyPr lIns="0" tIns="0" rIns="0" bIns="0" anchor="b" anchorCtr="0"/>
          <a:lstStyle>
            <a:lvl1pPr marL="0" indent="0" algn="r">
              <a:buFontTx/>
              <a:buNone/>
              <a:defRPr sz="2000">
                <a:solidFill>
                  <a:schemeClr val="bg1"/>
                </a:solidFill>
                <a:latin typeface="+mn-lt"/>
              </a:defRPr>
            </a:lvl1pPr>
          </a:lstStyle>
          <a:p>
            <a:pPr lvl="0"/>
            <a:r>
              <a:rPr lang="en-US" dirty="0"/>
              <a:t>Date</a:t>
            </a:r>
          </a:p>
        </p:txBody>
      </p:sp>
      <p:sp>
        <p:nvSpPr>
          <p:cNvPr id="12" name="TextBox 11">
            <a:extLst>
              <a:ext uri="{FF2B5EF4-FFF2-40B4-BE49-F238E27FC236}">
                <a16:creationId xmlns:a16="http://schemas.microsoft.com/office/drawing/2014/main" id="{F667E7A4-8DB2-2A0E-C0E4-179F62E46A93}"/>
              </a:ext>
            </a:extLst>
          </p:cNvPr>
          <p:cNvSpPr txBox="1"/>
          <p:nvPr userDrawn="1"/>
        </p:nvSpPr>
        <p:spPr>
          <a:xfrm>
            <a:off x="8358996" y="4856672"/>
            <a:ext cx="3337704" cy="819503"/>
          </a:xfrm>
          <a:prstGeom prst="rect">
            <a:avLst/>
          </a:prstGeom>
          <a:noFill/>
        </p:spPr>
        <p:txBody>
          <a:bodyPr wrap="square" rtlCol="0" anchor="ctr" anchorCtr="0">
            <a:noAutofit/>
          </a:bodyPr>
          <a:lstStyle/>
          <a:p>
            <a:pPr algn="l"/>
            <a:r>
              <a:rPr lang="en-US" sz="1000" dirty="0">
                <a:solidFill>
                  <a:schemeClr val="bg1"/>
                </a:solidFill>
                <a:effectLst/>
                <a:latin typeface="+mn-lt"/>
                <a:ea typeface="Calibri" panose="020F0502020204030204" pitchFamily="34" charset="0"/>
              </a:rPr>
              <a:t>Please attribute information in this document to </a:t>
            </a:r>
            <a:br>
              <a:rPr lang="en-US" sz="1000" dirty="0">
                <a:solidFill>
                  <a:schemeClr val="bg1"/>
                </a:solidFill>
                <a:effectLst/>
                <a:latin typeface="+mn-lt"/>
                <a:ea typeface="Calibri" panose="020F0502020204030204" pitchFamily="34" charset="0"/>
              </a:rPr>
            </a:br>
            <a:r>
              <a:rPr lang="en-US" sz="1000" dirty="0">
                <a:solidFill>
                  <a:schemeClr val="bg1"/>
                </a:solidFill>
                <a:effectLst/>
                <a:latin typeface="+mn-lt"/>
                <a:ea typeface="Calibri" panose="020F0502020204030204" pitchFamily="34" charset="0"/>
              </a:rPr>
              <a:t>Moody’s Analytics, which is a division within Moody’s that is separate from Moody’s Ratings. Accordingly, the viewpoints expressed herein do not reflect those of Moody’s Ratings.</a:t>
            </a:r>
            <a:endParaRPr lang="en-US" sz="1000" dirty="0">
              <a:solidFill>
                <a:schemeClr val="bg1"/>
              </a:solidFill>
              <a:latin typeface="+mn-lt"/>
            </a:endParaRPr>
          </a:p>
        </p:txBody>
      </p:sp>
    </p:spTree>
    <p:extLst>
      <p:ext uri="{BB962C8B-B14F-4D97-AF65-F5344CB8AC3E}">
        <p14:creationId xmlns:p14="http://schemas.microsoft.com/office/powerpoint/2010/main" val="441272521"/>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userDrawn="1">
  <p:cSld name="Back Cover 1">
    <p:bg>
      <p:bgPr>
        <a:solidFill>
          <a:schemeClr val="bg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11EEAED-6518-D31F-3554-6E3C5EAEE9E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hidden">
          <a:xfrm>
            <a:off x="6957" y="0"/>
            <a:ext cx="12188952" cy="6858000"/>
          </a:xfrm>
          <a:prstGeom prst="rect">
            <a:avLst/>
          </a:prstGeom>
        </p:spPr>
      </p:pic>
      <p:sp>
        <p:nvSpPr>
          <p:cNvPr id="2" name="Title 1">
            <a:extLst>
              <a:ext uri="{FF2B5EF4-FFF2-40B4-BE49-F238E27FC236}">
                <a16:creationId xmlns:a16="http://schemas.microsoft.com/office/drawing/2014/main" id="{33F04150-992C-F011-69D3-7F4A3F6FF433}"/>
              </a:ext>
            </a:extLst>
          </p:cNvPr>
          <p:cNvSpPr>
            <a:spLocks noGrp="1"/>
          </p:cNvSpPr>
          <p:nvPr>
            <p:ph type="title"/>
          </p:nvPr>
        </p:nvSpPr>
        <p:spPr>
          <a:xfrm>
            <a:off x="539751" y="4567237"/>
            <a:ext cx="5441950" cy="1165225"/>
          </a:xfrm>
          <a:prstGeom prst="rect">
            <a:avLst/>
          </a:prstGeom>
        </p:spPr>
        <p:txBody>
          <a:bodyPr anchor="b"/>
          <a:lstStyle>
            <a:lvl1pPr>
              <a:defRPr>
                <a:solidFill>
                  <a:schemeClr val="tx1"/>
                </a:solidFill>
              </a:defRPr>
            </a:lvl1pPr>
          </a:lstStyle>
          <a:p>
            <a:r>
              <a:rPr lang="en-US"/>
              <a:t>Click to edit Master title style</a:t>
            </a:r>
            <a:endParaRPr lang="en-US" dirty="0"/>
          </a:p>
        </p:txBody>
      </p:sp>
      <p:sp>
        <p:nvSpPr>
          <p:cNvPr id="5" name="Text Placeholder 9">
            <a:extLst>
              <a:ext uri="{FF2B5EF4-FFF2-40B4-BE49-F238E27FC236}">
                <a16:creationId xmlns:a16="http://schemas.microsoft.com/office/drawing/2014/main" id="{5FB2903F-88A1-83A6-3840-2C6F40ADA372}"/>
              </a:ext>
            </a:extLst>
          </p:cNvPr>
          <p:cNvSpPr>
            <a:spLocks noGrp="1"/>
          </p:cNvSpPr>
          <p:nvPr>
            <p:ph type="body" sz="quarter" idx="15" hasCustomPrompt="1"/>
          </p:nvPr>
        </p:nvSpPr>
        <p:spPr>
          <a:xfrm>
            <a:off x="10417175" y="6308725"/>
            <a:ext cx="1227138" cy="282575"/>
          </a:xfrm>
        </p:spPr>
        <p:txBody>
          <a:bodyPr anchor="b">
            <a:noAutofit/>
          </a:bodyPr>
          <a:lstStyle>
            <a:lvl1pPr marL="4763" indent="0" algn="r">
              <a:buFont typeface="Arial" panose="020B0604020202020204" pitchFamily="34" charset="0"/>
              <a:buNone/>
              <a:tabLst/>
              <a:defRPr sz="1000">
                <a:solidFill>
                  <a:schemeClr val="tx1"/>
                </a:solidFill>
              </a:defRPr>
            </a:lvl1pPr>
            <a:lvl2pPr marL="4763" indent="0" algn="r">
              <a:buNone/>
              <a:tabLst/>
              <a:defRPr sz="1000">
                <a:solidFill>
                  <a:schemeClr val="tx1"/>
                </a:solidFill>
              </a:defRPr>
            </a:lvl2pPr>
            <a:lvl3pPr marL="4763" indent="0" algn="r">
              <a:buNone/>
              <a:tabLst/>
              <a:defRPr sz="1000">
                <a:solidFill>
                  <a:schemeClr val="tx1"/>
                </a:solidFill>
              </a:defRPr>
            </a:lvl3pPr>
            <a:lvl4pPr marL="4763" indent="0" algn="r">
              <a:buNone/>
              <a:tabLst/>
              <a:defRPr sz="1000">
                <a:solidFill>
                  <a:schemeClr val="tx1"/>
                </a:solidFill>
              </a:defRPr>
            </a:lvl4pPr>
            <a:lvl5pPr marL="4763" indent="0" algn="r">
              <a:buNone/>
              <a:tabLst/>
              <a:defRPr sz="1000">
                <a:solidFill>
                  <a:schemeClr val="tx1"/>
                </a:solidFill>
              </a:defRPr>
            </a:lvl5pPr>
            <a:lvl6pPr marL="4763" indent="0" algn="r">
              <a:buNone/>
              <a:tabLst/>
              <a:defRPr sz="1000">
                <a:solidFill>
                  <a:schemeClr val="tx1"/>
                </a:solidFill>
              </a:defRPr>
            </a:lvl6pPr>
            <a:lvl7pPr marL="4763" indent="0" algn="r">
              <a:buNone/>
              <a:tabLst/>
              <a:defRPr sz="1000">
                <a:solidFill>
                  <a:schemeClr val="tx1"/>
                </a:solidFill>
              </a:defRPr>
            </a:lvl7pPr>
            <a:lvl8pPr marL="4763" indent="0" algn="r">
              <a:buNone/>
              <a:tabLst/>
              <a:defRPr sz="1000">
                <a:solidFill>
                  <a:schemeClr val="tx1"/>
                </a:solidFill>
              </a:defRPr>
            </a:lvl8pPr>
            <a:lvl9pPr marL="4763" indent="0" algn="r">
              <a:buNone/>
              <a:tabLst/>
              <a:defRPr sz="1000">
                <a:solidFill>
                  <a:schemeClr val="tx1"/>
                </a:solidFill>
              </a:defRPr>
            </a:lvl9pPr>
          </a:lstStyle>
          <a:p>
            <a:pPr lvl="0"/>
            <a:r>
              <a:rPr lang="en-US" dirty="0"/>
              <a:t>BX Number</a:t>
            </a:r>
          </a:p>
        </p:txBody>
      </p:sp>
      <p:sp>
        <p:nvSpPr>
          <p:cNvPr id="6" name="Freeform 5">
            <a:extLst>
              <a:ext uri="{FF2B5EF4-FFF2-40B4-BE49-F238E27FC236}">
                <a16:creationId xmlns:a16="http://schemas.microsoft.com/office/drawing/2014/main" id="{C7F3FFE2-5563-0A05-1D46-1E3B18F97229}"/>
              </a:ext>
            </a:extLst>
          </p:cNvPr>
          <p:cNvSpPr/>
          <p:nvPr userDrawn="1"/>
        </p:nvSpPr>
        <p:spPr bwMode="black">
          <a:xfrm>
            <a:off x="539750" y="545106"/>
            <a:ext cx="2635250" cy="436702"/>
          </a:xfrm>
          <a:custGeom>
            <a:avLst/>
            <a:gdLst>
              <a:gd name="connsiteX0" fmla="*/ 7774508 w 7774508"/>
              <a:gd name="connsiteY0" fmla="*/ 879070 h 1288357"/>
              <a:gd name="connsiteX1" fmla="*/ 7774508 w 7774508"/>
              <a:gd name="connsiteY1" fmla="*/ 879071 h 1288357"/>
              <a:gd name="connsiteX2" fmla="*/ 7774508 w 7774508"/>
              <a:gd name="connsiteY2" fmla="*/ 879071 h 1288357"/>
              <a:gd name="connsiteX3" fmla="*/ 4430897 w 7774508"/>
              <a:gd name="connsiteY3" fmla="*/ 300733 h 1288357"/>
              <a:gd name="connsiteX4" fmla="*/ 4430897 w 7774508"/>
              <a:gd name="connsiteY4" fmla="*/ 987622 h 1288357"/>
              <a:gd name="connsiteX5" fmla="*/ 4594611 w 7774508"/>
              <a:gd name="connsiteY5" fmla="*/ 987622 h 1288357"/>
              <a:gd name="connsiteX6" fmla="*/ 4856195 w 7774508"/>
              <a:gd name="connsiteY6" fmla="*/ 726031 h 1288357"/>
              <a:gd name="connsiteX7" fmla="*/ 4856195 w 7774508"/>
              <a:gd name="connsiteY7" fmla="*/ 562323 h 1288357"/>
              <a:gd name="connsiteX8" fmla="*/ 4594611 w 7774508"/>
              <a:gd name="connsiteY8" fmla="*/ 300733 h 1288357"/>
              <a:gd name="connsiteX9" fmla="*/ 3381010 w 7774508"/>
              <a:gd name="connsiteY9" fmla="*/ 275825 h 1288357"/>
              <a:gd name="connsiteX10" fmla="*/ 3137223 w 7774508"/>
              <a:gd name="connsiteY10" fmla="*/ 501815 h 1288357"/>
              <a:gd name="connsiteX11" fmla="*/ 3137223 w 7774508"/>
              <a:gd name="connsiteY11" fmla="*/ 786537 h 1288357"/>
              <a:gd name="connsiteX12" fmla="*/ 3381010 w 7774508"/>
              <a:gd name="connsiteY12" fmla="*/ 1012534 h 1288357"/>
              <a:gd name="connsiteX13" fmla="*/ 3624804 w 7774508"/>
              <a:gd name="connsiteY13" fmla="*/ 786537 h 1288357"/>
              <a:gd name="connsiteX14" fmla="*/ 3624804 w 7774508"/>
              <a:gd name="connsiteY14" fmla="*/ 501815 h 1288357"/>
              <a:gd name="connsiteX15" fmla="*/ 3381010 w 7774508"/>
              <a:gd name="connsiteY15" fmla="*/ 275825 h 1288357"/>
              <a:gd name="connsiteX16" fmla="*/ 2090894 w 7774508"/>
              <a:gd name="connsiteY16" fmla="*/ 275825 h 1288357"/>
              <a:gd name="connsiteX17" fmla="*/ 1847107 w 7774508"/>
              <a:gd name="connsiteY17" fmla="*/ 501815 h 1288357"/>
              <a:gd name="connsiteX18" fmla="*/ 1847107 w 7774508"/>
              <a:gd name="connsiteY18" fmla="*/ 786537 h 1288357"/>
              <a:gd name="connsiteX19" fmla="*/ 2090894 w 7774508"/>
              <a:gd name="connsiteY19" fmla="*/ 1012534 h 1288357"/>
              <a:gd name="connsiteX20" fmla="*/ 2334688 w 7774508"/>
              <a:gd name="connsiteY20" fmla="*/ 786537 h 1288357"/>
              <a:gd name="connsiteX21" fmla="*/ 2334688 w 7774508"/>
              <a:gd name="connsiteY21" fmla="*/ 501815 h 1288357"/>
              <a:gd name="connsiteX22" fmla="*/ 2090894 w 7774508"/>
              <a:gd name="connsiteY22" fmla="*/ 275825 h 1288357"/>
              <a:gd name="connsiteX23" fmla="*/ 4092790 w 7774508"/>
              <a:gd name="connsiteY23" fmla="*/ 21359 h 1288357"/>
              <a:gd name="connsiteX24" fmla="*/ 4594611 w 7774508"/>
              <a:gd name="connsiteY24" fmla="*/ 21359 h 1288357"/>
              <a:gd name="connsiteX25" fmla="*/ 5197858 w 7774508"/>
              <a:gd name="connsiteY25" fmla="*/ 567658 h 1288357"/>
              <a:gd name="connsiteX26" fmla="*/ 5197858 w 7774508"/>
              <a:gd name="connsiteY26" fmla="*/ 720696 h 1288357"/>
              <a:gd name="connsiteX27" fmla="*/ 4594611 w 7774508"/>
              <a:gd name="connsiteY27" fmla="*/ 1267002 h 1288357"/>
              <a:gd name="connsiteX28" fmla="*/ 4092790 w 7774508"/>
              <a:gd name="connsiteY28" fmla="*/ 1267002 h 1288357"/>
              <a:gd name="connsiteX29" fmla="*/ 5094618 w 7774508"/>
              <a:gd name="connsiteY29" fmla="*/ 21356 h 1288357"/>
              <a:gd name="connsiteX30" fmla="*/ 5477210 w 7774508"/>
              <a:gd name="connsiteY30" fmla="*/ 21356 h 1288357"/>
              <a:gd name="connsiteX31" fmla="*/ 5717446 w 7774508"/>
              <a:gd name="connsiteY31" fmla="*/ 412839 h 1288357"/>
              <a:gd name="connsiteX32" fmla="*/ 5955898 w 7774508"/>
              <a:gd name="connsiteY32" fmla="*/ 21356 h 1288357"/>
              <a:gd name="connsiteX33" fmla="*/ 6322472 w 7774508"/>
              <a:gd name="connsiteY33" fmla="*/ 21356 h 1288357"/>
              <a:gd name="connsiteX34" fmla="*/ 5868700 w 7774508"/>
              <a:gd name="connsiteY34" fmla="*/ 718915 h 1288357"/>
              <a:gd name="connsiteX35" fmla="*/ 5868700 w 7774508"/>
              <a:gd name="connsiteY35" fmla="*/ 1267000 h 1288357"/>
              <a:gd name="connsiteX36" fmla="*/ 5548390 w 7774508"/>
              <a:gd name="connsiteY36" fmla="*/ 1267000 h 1288357"/>
              <a:gd name="connsiteX37" fmla="*/ 5548390 w 7774508"/>
              <a:gd name="connsiteY37" fmla="*/ 718915 h 1288357"/>
              <a:gd name="connsiteX38" fmla="*/ 6356277 w 7774508"/>
              <a:gd name="connsiteY38" fmla="*/ 21355 h 1288357"/>
              <a:gd name="connsiteX39" fmla="*/ 6694384 w 7774508"/>
              <a:gd name="connsiteY39" fmla="*/ 21355 h 1288357"/>
              <a:gd name="connsiteX40" fmla="*/ 6694384 w 7774508"/>
              <a:gd name="connsiteY40" fmla="*/ 332766 h 1288357"/>
              <a:gd name="connsiteX41" fmla="*/ 6477285 w 7774508"/>
              <a:gd name="connsiteY41" fmla="*/ 624602 h 1288357"/>
              <a:gd name="connsiteX42" fmla="*/ 6404326 w 7774508"/>
              <a:gd name="connsiteY42" fmla="*/ 624602 h 1288357"/>
              <a:gd name="connsiteX43" fmla="*/ 6500417 w 7774508"/>
              <a:gd name="connsiteY43" fmla="*/ 359454 h 1288357"/>
              <a:gd name="connsiteX44" fmla="*/ 6356277 w 7774508"/>
              <a:gd name="connsiteY44" fmla="*/ 359454 h 1288357"/>
              <a:gd name="connsiteX45" fmla="*/ 0 w 7774508"/>
              <a:gd name="connsiteY45" fmla="*/ 21355 h 1288357"/>
              <a:gd name="connsiteX46" fmla="*/ 496479 w 7774508"/>
              <a:gd name="connsiteY46" fmla="*/ 21355 h 1288357"/>
              <a:gd name="connsiteX47" fmla="*/ 651295 w 7774508"/>
              <a:gd name="connsiteY47" fmla="*/ 661974 h 1288357"/>
              <a:gd name="connsiteX48" fmla="*/ 688668 w 7774508"/>
              <a:gd name="connsiteY48" fmla="*/ 839922 h 1288357"/>
              <a:gd name="connsiteX49" fmla="*/ 726033 w 7774508"/>
              <a:gd name="connsiteY49" fmla="*/ 661974 h 1288357"/>
              <a:gd name="connsiteX50" fmla="*/ 880849 w 7774508"/>
              <a:gd name="connsiteY50" fmla="*/ 21355 h 1288357"/>
              <a:gd name="connsiteX51" fmla="*/ 1377328 w 7774508"/>
              <a:gd name="connsiteY51" fmla="*/ 21355 h 1288357"/>
              <a:gd name="connsiteX52" fmla="*/ 1377328 w 7774508"/>
              <a:gd name="connsiteY52" fmla="*/ 1266998 h 1288357"/>
              <a:gd name="connsiteX53" fmla="*/ 1058804 w 7774508"/>
              <a:gd name="connsiteY53" fmla="*/ 1266998 h 1288357"/>
              <a:gd name="connsiteX54" fmla="*/ 1058804 w 7774508"/>
              <a:gd name="connsiteY54" fmla="*/ 459108 h 1288357"/>
              <a:gd name="connsiteX55" fmla="*/ 1014312 w 7774508"/>
              <a:gd name="connsiteY55" fmla="*/ 644177 h 1288357"/>
              <a:gd name="connsiteX56" fmla="*/ 848819 w 7774508"/>
              <a:gd name="connsiteY56" fmla="*/ 1266998 h 1288357"/>
              <a:gd name="connsiteX57" fmla="*/ 521396 w 7774508"/>
              <a:gd name="connsiteY57" fmla="*/ 1266998 h 1288357"/>
              <a:gd name="connsiteX58" fmla="*/ 355896 w 7774508"/>
              <a:gd name="connsiteY58" fmla="*/ 644177 h 1288357"/>
              <a:gd name="connsiteX59" fmla="*/ 311412 w 7774508"/>
              <a:gd name="connsiteY59" fmla="*/ 459108 h 1288357"/>
              <a:gd name="connsiteX60" fmla="*/ 311412 w 7774508"/>
              <a:gd name="connsiteY60" fmla="*/ 1266998 h 1288357"/>
              <a:gd name="connsiteX61" fmla="*/ 0 w 7774508"/>
              <a:gd name="connsiteY61" fmla="*/ 1266998 h 1288357"/>
              <a:gd name="connsiteX62" fmla="*/ 3381010 w 7774508"/>
              <a:gd name="connsiteY62" fmla="*/ 1 h 1288357"/>
              <a:gd name="connsiteX63" fmla="*/ 3966467 w 7774508"/>
              <a:gd name="connsiteY63" fmla="*/ 532067 h 1288357"/>
              <a:gd name="connsiteX64" fmla="*/ 3966467 w 7774508"/>
              <a:gd name="connsiteY64" fmla="*/ 756285 h 1288357"/>
              <a:gd name="connsiteX65" fmla="*/ 3381010 w 7774508"/>
              <a:gd name="connsiteY65" fmla="*/ 1288351 h 1288357"/>
              <a:gd name="connsiteX66" fmla="*/ 2795560 w 7774508"/>
              <a:gd name="connsiteY66" fmla="*/ 756285 h 1288357"/>
              <a:gd name="connsiteX67" fmla="*/ 2795560 w 7774508"/>
              <a:gd name="connsiteY67" fmla="*/ 532067 h 1288357"/>
              <a:gd name="connsiteX68" fmla="*/ 3381010 w 7774508"/>
              <a:gd name="connsiteY68" fmla="*/ 1 h 1288357"/>
              <a:gd name="connsiteX69" fmla="*/ 2090894 w 7774508"/>
              <a:gd name="connsiteY69" fmla="*/ 1 h 1288357"/>
              <a:gd name="connsiteX70" fmla="*/ 2676351 w 7774508"/>
              <a:gd name="connsiteY70" fmla="*/ 532067 h 1288357"/>
              <a:gd name="connsiteX71" fmla="*/ 2676351 w 7774508"/>
              <a:gd name="connsiteY71" fmla="*/ 756285 h 1288357"/>
              <a:gd name="connsiteX72" fmla="*/ 2090894 w 7774508"/>
              <a:gd name="connsiteY72" fmla="*/ 1288351 h 1288357"/>
              <a:gd name="connsiteX73" fmla="*/ 1505444 w 7774508"/>
              <a:gd name="connsiteY73" fmla="*/ 756285 h 1288357"/>
              <a:gd name="connsiteX74" fmla="*/ 1505444 w 7774508"/>
              <a:gd name="connsiteY74" fmla="*/ 532067 h 1288357"/>
              <a:gd name="connsiteX75" fmla="*/ 2090894 w 7774508"/>
              <a:gd name="connsiteY75" fmla="*/ 1 h 1288357"/>
              <a:gd name="connsiteX76" fmla="*/ 7258454 w 7774508"/>
              <a:gd name="connsiteY76" fmla="*/ 0 h 1288357"/>
              <a:gd name="connsiteX77" fmla="*/ 7760275 w 7774508"/>
              <a:gd name="connsiteY77" fmla="*/ 391490 h 1288357"/>
              <a:gd name="connsiteX78" fmla="*/ 7760275 w 7774508"/>
              <a:gd name="connsiteY78" fmla="*/ 439539 h 1288357"/>
              <a:gd name="connsiteX79" fmla="*/ 7431067 w 7774508"/>
              <a:gd name="connsiteY79" fmla="*/ 439539 h 1288357"/>
              <a:gd name="connsiteX80" fmla="*/ 7431067 w 7774508"/>
              <a:gd name="connsiteY80" fmla="*/ 398610 h 1288357"/>
              <a:gd name="connsiteX81" fmla="*/ 7258454 w 7774508"/>
              <a:gd name="connsiteY81" fmla="*/ 277603 h 1288357"/>
              <a:gd name="connsiteX82" fmla="*/ 7085848 w 7774508"/>
              <a:gd name="connsiteY82" fmla="*/ 377257 h 1288357"/>
              <a:gd name="connsiteX83" fmla="*/ 7206848 w 7774508"/>
              <a:gd name="connsiteY83" fmla="*/ 476904 h 1288357"/>
              <a:gd name="connsiteX84" fmla="*/ 7429289 w 7774508"/>
              <a:gd name="connsiteY84" fmla="*/ 510719 h 1288357"/>
              <a:gd name="connsiteX85" fmla="*/ 7766024 w 7774508"/>
              <a:gd name="connsiteY85" fmla="*/ 786534 h 1288357"/>
              <a:gd name="connsiteX86" fmla="*/ 7774508 w 7774508"/>
              <a:gd name="connsiteY86" fmla="*/ 879071 h 1288357"/>
              <a:gd name="connsiteX87" fmla="*/ 7765691 w 7774508"/>
              <a:gd name="connsiteY87" fmla="*/ 970739 h 1288357"/>
              <a:gd name="connsiteX88" fmla="*/ 7258454 w 7774508"/>
              <a:gd name="connsiteY88" fmla="*/ 1288357 h 1288357"/>
              <a:gd name="connsiteX89" fmla="*/ 6744184 w 7774508"/>
              <a:gd name="connsiteY89" fmla="*/ 893304 h 1288357"/>
              <a:gd name="connsiteX90" fmla="*/ 6744184 w 7774508"/>
              <a:gd name="connsiteY90" fmla="*/ 838142 h 1288357"/>
              <a:gd name="connsiteX91" fmla="*/ 7073386 w 7774508"/>
              <a:gd name="connsiteY91" fmla="*/ 838142 h 1288357"/>
              <a:gd name="connsiteX92" fmla="*/ 7073386 w 7774508"/>
              <a:gd name="connsiteY92" fmla="*/ 886190 h 1288357"/>
              <a:gd name="connsiteX93" fmla="*/ 7258454 w 7774508"/>
              <a:gd name="connsiteY93" fmla="*/ 1010755 h 1288357"/>
              <a:gd name="connsiteX94" fmla="*/ 7439966 w 7774508"/>
              <a:gd name="connsiteY94" fmla="*/ 907544 h 1288357"/>
              <a:gd name="connsiteX95" fmla="*/ 7311838 w 7774508"/>
              <a:gd name="connsiteY95" fmla="*/ 804333 h 1288357"/>
              <a:gd name="connsiteX96" fmla="*/ 7087626 w 7774508"/>
              <a:gd name="connsiteY96" fmla="*/ 770518 h 1288357"/>
              <a:gd name="connsiteX97" fmla="*/ 6751297 w 7774508"/>
              <a:gd name="connsiteY97" fmla="*/ 405723 h 1288357"/>
              <a:gd name="connsiteX98" fmla="*/ 7258454 w 7774508"/>
              <a:gd name="connsiteY98" fmla="*/ 0 h 1288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7774508" h="1288357">
                <a:moveTo>
                  <a:pt x="7774508" y="879070"/>
                </a:moveTo>
                <a:lnTo>
                  <a:pt x="7774508" y="879071"/>
                </a:lnTo>
                <a:lnTo>
                  <a:pt x="7774508" y="879071"/>
                </a:lnTo>
                <a:close/>
                <a:moveTo>
                  <a:pt x="4430897" y="300733"/>
                </a:moveTo>
                <a:lnTo>
                  <a:pt x="4430897" y="987622"/>
                </a:lnTo>
                <a:lnTo>
                  <a:pt x="4594611" y="987622"/>
                </a:lnTo>
                <a:cubicBezTo>
                  <a:pt x="4769003" y="987622"/>
                  <a:pt x="4856195" y="898644"/>
                  <a:pt x="4856195" y="726031"/>
                </a:cubicBezTo>
                <a:lnTo>
                  <a:pt x="4856195" y="562323"/>
                </a:lnTo>
                <a:cubicBezTo>
                  <a:pt x="4856195" y="387932"/>
                  <a:pt x="4769003" y="300733"/>
                  <a:pt x="4594611" y="300733"/>
                </a:cubicBezTo>
                <a:close/>
                <a:moveTo>
                  <a:pt x="3381010" y="275825"/>
                </a:moveTo>
                <a:cubicBezTo>
                  <a:pt x="3229757" y="275825"/>
                  <a:pt x="3137223" y="361239"/>
                  <a:pt x="3137223" y="501815"/>
                </a:cubicBezTo>
                <a:lnTo>
                  <a:pt x="3137223" y="786537"/>
                </a:lnTo>
                <a:cubicBezTo>
                  <a:pt x="3137223" y="925335"/>
                  <a:pt x="3229757" y="1012534"/>
                  <a:pt x="3381010" y="1012534"/>
                </a:cubicBezTo>
                <a:cubicBezTo>
                  <a:pt x="3532264" y="1012534"/>
                  <a:pt x="3624804" y="925335"/>
                  <a:pt x="3624804" y="786537"/>
                </a:cubicBezTo>
                <a:lnTo>
                  <a:pt x="3624804" y="501815"/>
                </a:lnTo>
                <a:cubicBezTo>
                  <a:pt x="3624804" y="361239"/>
                  <a:pt x="3532270" y="275825"/>
                  <a:pt x="3381010" y="275825"/>
                </a:cubicBezTo>
                <a:close/>
                <a:moveTo>
                  <a:pt x="2090894" y="275825"/>
                </a:moveTo>
                <a:cubicBezTo>
                  <a:pt x="1939641" y="275825"/>
                  <a:pt x="1847107" y="361239"/>
                  <a:pt x="1847107" y="501815"/>
                </a:cubicBezTo>
                <a:lnTo>
                  <a:pt x="1847107" y="786537"/>
                </a:lnTo>
                <a:cubicBezTo>
                  <a:pt x="1847107" y="925335"/>
                  <a:pt x="1939641" y="1012534"/>
                  <a:pt x="2090894" y="1012534"/>
                </a:cubicBezTo>
                <a:cubicBezTo>
                  <a:pt x="2242147" y="1012534"/>
                  <a:pt x="2334688" y="925335"/>
                  <a:pt x="2334688" y="786537"/>
                </a:cubicBezTo>
                <a:lnTo>
                  <a:pt x="2334688" y="501815"/>
                </a:lnTo>
                <a:cubicBezTo>
                  <a:pt x="2334688" y="361239"/>
                  <a:pt x="2242154" y="275825"/>
                  <a:pt x="2090894" y="275825"/>
                </a:cubicBezTo>
                <a:close/>
                <a:moveTo>
                  <a:pt x="4092790" y="21359"/>
                </a:moveTo>
                <a:lnTo>
                  <a:pt x="4594611" y="21359"/>
                </a:lnTo>
                <a:cubicBezTo>
                  <a:pt x="4977203" y="21359"/>
                  <a:pt x="5197858" y="222439"/>
                  <a:pt x="5197858" y="567658"/>
                </a:cubicBezTo>
                <a:lnTo>
                  <a:pt x="5197858" y="720696"/>
                </a:lnTo>
                <a:cubicBezTo>
                  <a:pt x="5197858" y="1065916"/>
                  <a:pt x="4977203" y="1267002"/>
                  <a:pt x="4594611" y="1267002"/>
                </a:cubicBezTo>
                <a:lnTo>
                  <a:pt x="4092790" y="1267002"/>
                </a:lnTo>
                <a:close/>
                <a:moveTo>
                  <a:pt x="5094618" y="21356"/>
                </a:moveTo>
                <a:lnTo>
                  <a:pt x="5477210" y="21356"/>
                </a:lnTo>
                <a:lnTo>
                  <a:pt x="5717446" y="412839"/>
                </a:lnTo>
                <a:lnTo>
                  <a:pt x="5955898" y="21356"/>
                </a:lnTo>
                <a:lnTo>
                  <a:pt x="6322472" y="21356"/>
                </a:lnTo>
                <a:lnTo>
                  <a:pt x="5868700" y="718915"/>
                </a:lnTo>
                <a:lnTo>
                  <a:pt x="5868700" y="1267000"/>
                </a:lnTo>
                <a:lnTo>
                  <a:pt x="5548390" y="1267000"/>
                </a:lnTo>
                <a:lnTo>
                  <a:pt x="5548390" y="718915"/>
                </a:lnTo>
                <a:close/>
                <a:moveTo>
                  <a:pt x="6356277" y="21355"/>
                </a:moveTo>
                <a:lnTo>
                  <a:pt x="6694384" y="21355"/>
                </a:lnTo>
                <a:lnTo>
                  <a:pt x="6694384" y="332766"/>
                </a:lnTo>
                <a:lnTo>
                  <a:pt x="6477285" y="624602"/>
                </a:lnTo>
                <a:lnTo>
                  <a:pt x="6404326" y="624602"/>
                </a:lnTo>
                <a:lnTo>
                  <a:pt x="6500417" y="359454"/>
                </a:lnTo>
                <a:lnTo>
                  <a:pt x="6356277" y="359454"/>
                </a:lnTo>
                <a:close/>
                <a:moveTo>
                  <a:pt x="0" y="21355"/>
                </a:moveTo>
                <a:lnTo>
                  <a:pt x="496479" y="21355"/>
                </a:lnTo>
                <a:lnTo>
                  <a:pt x="651295" y="661974"/>
                </a:lnTo>
                <a:lnTo>
                  <a:pt x="688668" y="839922"/>
                </a:lnTo>
                <a:lnTo>
                  <a:pt x="726033" y="661974"/>
                </a:lnTo>
                <a:lnTo>
                  <a:pt x="880849" y="21355"/>
                </a:lnTo>
                <a:lnTo>
                  <a:pt x="1377328" y="21355"/>
                </a:lnTo>
                <a:lnTo>
                  <a:pt x="1377328" y="1266998"/>
                </a:lnTo>
                <a:lnTo>
                  <a:pt x="1058804" y="1266998"/>
                </a:lnTo>
                <a:lnTo>
                  <a:pt x="1058804" y="459108"/>
                </a:lnTo>
                <a:lnTo>
                  <a:pt x="1014312" y="644177"/>
                </a:lnTo>
                <a:lnTo>
                  <a:pt x="848819" y="1266998"/>
                </a:lnTo>
                <a:lnTo>
                  <a:pt x="521396" y="1266998"/>
                </a:lnTo>
                <a:lnTo>
                  <a:pt x="355896" y="644177"/>
                </a:lnTo>
                <a:lnTo>
                  <a:pt x="311412" y="459108"/>
                </a:lnTo>
                <a:lnTo>
                  <a:pt x="311412" y="1266998"/>
                </a:lnTo>
                <a:lnTo>
                  <a:pt x="0" y="1266998"/>
                </a:lnTo>
                <a:close/>
                <a:moveTo>
                  <a:pt x="3381010" y="1"/>
                </a:moveTo>
                <a:cubicBezTo>
                  <a:pt x="3749368" y="1"/>
                  <a:pt x="3966467" y="197524"/>
                  <a:pt x="3966467" y="532067"/>
                </a:cubicBezTo>
                <a:lnTo>
                  <a:pt x="3966467" y="756285"/>
                </a:lnTo>
                <a:cubicBezTo>
                  <a:pt x="3966467" y="1089050"/>
                  <a:pt x="3747590" y="1288351"/>
                  <a:pt x="3381010" y="1288351"/>
                </a:cubicBezTo>
                <a:cubicBezTo>
                  <a:pt x="3012659" y="1288351"/>
                  <a:pt x="2795560" y="1090828"/>
                  <a:pt x="2795560" y="756285"/>
                </a:cubicBezTo>
                <a:lnTo>
                  <a:pt x="2795560" y="532067"/>
                </a:lnTo>
                <a:cubicBezTo>
                  <a:pt x="2795560" y="199302"/>
                  <a:pt x="3014437" y="1"/>
                  <a:pt x="3381010" y="1"/>
                </a:cubicBezTo>
                <a:close/>
                <a:moveTo>
                  <a:pt x="2090894" y="1"/>
                </a:moveTo>
                <a:cubicBezTo>
                  <a:pt x="2459252" y="1"/>
                  <a:pt x="2676351" y="197524"/>
                  <a:pt x="2676351" y="532067"/>
                </a:cubicBezTo>
                <a:lnTo>
                  <a:pt x="2676351" y="756285"/>
                </a:lnTo>
                <a:cubicBezTo>
                  <a:pt x="2676351" y="1089050"/>
                  <a:pt x="2457474" y="1288351"/>
                  <a:pt x="2090894" y="1288351"/>
                </a:cubicBezTo>
                <a:cubicBezTo>
                  <a:pt x="1722543" y="1288351"/>
                  <a:pt x="1505444" y="1090828"/>
                  <a:pt x="1505444" y="756285"/>
                </a:cubicBezTo>
                <a:lnTo>
                  <a:pt x="1505444" y="532067"/>
                </a:lnTo>
                <a:cubicBezTo>
                  <a:pt x="1505444" y="199302"/>
                  <a:pt x="1724321" y="1"/>
                  <a:pt x="2090894" y="1"/>
                </a:cubicBezTo>
                <a:close/>
                <a:moveTo>
                  <a:pt x="7258454" y="0"/>
                </a:moveTo>
                <a:cubicBezTo>
                  <a:pt x="7573428" y="0"/>
                  <a:pt x="7760275" y="145918"/>
                  <a:pt x="7760275" y="391490"/>
                </a:cubicBezTo>
                <a:lnTo>
                  <a:pt x="7760275" y="439539"/>
                </a:lnTo>
                <a:lnTo>
                  <a:pt x="7431067" y="439539"/>
                </a:lnTo>
                <a:lnTo>
                  <a:pt x="7431067" y="398610"/>
                </a:lnTo>
                <a:cubicBezTo>
                  <a:pt x="7431067" y="313189"/>
                  <a:pt x="7379462" y="277603"/>
                  <a:pt x="7258454" y="277603"/>
                </a:cubicBezTo>
                <a:cubicBezTo>
                  <a:pt x="7144567" y="277603"/>
                  <a:pt x="7085848" y="311411"/>
                  <a:pt x="7085848" y="377257"/>
                </a:cubicBezTo>
                <a:cubicBezTo>
                  <a:pt x="7085848" y="450215"/>
                  <a:pt x="7135675" y="466227"/>
                  <a:pt x="7206848" y="476904"/>
                </a:cubicBezTo>
                <a:lnTo>
                  <a:pt x="7429289" y="510719"/>
                </a:lnTo>
                <a:cubicBezTo>
                  <a:pt x="7564754" y="530960"/>
                  <a:pt x="7727463" y="590711"/>
                  <a:pt x="7766024" y="786534"/>
                </a:cubicBezTo>
                <a:lnTo>
                  <a:pt x="7774508" y="879071"/>
                </a:lnTo>
                <a:lnTo>
                  <a:pt x="7765691" y="970739"/>
                </a:lnTo>
                <a:cubicBezTo>
                  <a:pt x="7724794" y="1172549"/>
                  <a:pt x="7543399" y="1288357"/>
                  <a:pt x="7258454" y="1288357"/>
                </a:cubicBezTo>
                <a:cubicBezTo>
                  <a:pt x="6934588" y="1288357"/>
                  <a:pt x="6744184" y="1140654"/>
                  <a:pt x="6744184" y="893304"/>
                </a:cubicBezTo>
                <a:lnTo>
                  <a:pt x="6744184" y="838142"/>
                </a:lnTo>
                <a:lnTo>
                  <a:pt x="7073386" y="838142"/>
                </a:lnTo>
                <a:lnTo>
                  <a:pt x="7073386" y="886190"/>
                </a:lnTo>
                <a:cubicBezTo>
                  <a:pt x="7073386" y="973383"/>
                  <a:pt x="7128555" y="1010755"/>
                  <a:pt x="7258454" y="1010755"/>
                </a:cubicBezTo>
                <a:cubicBezTo>
                  <a:pt x="7377683" y="1010755"/>
                  <a:pt x="7439966" y="975161"/>
                  <a:pt x="7439966" y="907544"/>
                </a:cubicBezTo>
                <a:cubicBezTo>
                  <a:pt x="7439966" y="831022"/>
                  <a:pt x="7388360" y="815010"/>
                  <a:pt x="7311838" y="804333"/>
                </a:cubicBezTo>
                <a:lnTo>
                  <a:pt x="7087626" y="770518"/>
                </a:lnTo>
                <a:cubicBezTo>
                  <a:pt x="6941708" y="749171"/>
                  <a:pt x="6751297" y="674427"/>
                  <a:pt x="6751297" y="405723"/>
                </a:cubicBezTo>
                <a:cubicBezTo>
                  <a:pt x="6751297" y="149481"/>
                  <a:pt x="6938144" y="0"/>
                  <a:pt x="7258454" y="0"/>
                </a:cubicBezTo>
                <a:close/>
              </a:path>
            </a:pathLst>
          </a:custGeom>
          <a:solidFill>
            <a:schemeClr val="tx1"/>
          </a:solidFill>
          <a:ln w="0" cap="flat">
            <a:noFill/>
            <a:prstDash val="solid"/>
            <a:miter/>
          </a:ln>
        </p:spPr>
        <p:txBody>
          <a:bodyPr rtlCol="0" anchor="ctr"/>
          <a:lstStyle/>
          <a:p>
            <a:endParaRPr lang="en-US" dirty="0">
              <a:solidFill>
                <a:schemeClr val="tx1"/>
              </a:solidFill>
            </a:endParaRPr>
          </a:p>
        </p:txBody>
      </p:sp>
      <p:sp>
        <p:nvSpPr>
          <p:cNvPr id="8" name="TextBox 7">
            <a:extLst>
              <a:ext uri="{FF2B5EF4-FFF2-40B4-BE49-F238E27FC236}">
                <a16:creationId xmlns:a16="http://schemas.microsoft.com/office/drawing/2014/main" id="{1CEF67ED-ED2E-CDF7-1EAE-D52C36E824CD}"/>
              </a:ext>
            </a:extLst>
          </p:cNvPr>
          <p:cNvSpPr txBox="1"/>
          <p:nvPr userDrawn="1"/>
        </p:nvSpPr>
        <p:spPr>
          <a:xfrm>
            <a:off x="8391525" y="4781550"/>
            <a:ext cx="3305174" cy="894625"/>
          </a:xfrm>
          <a:prstGeom prst="rect">
            <a:avLst/>
          </a:prstGeom>
          <a:noFill/>
        </p:spPr>
        <p:txBody>
          <a:bodyPr wrap="square" rIns="0" rtlCol="0" anchor="ctr" anchorCtr="0">
            <a:noAutofit/>
          </a:bodyPr>
          <a:lstStyle/>
          <a:p>
            <a:pPr algn="l"/>
            <a:r>
              <a:rPr lang="en-US" sz="1000" dirty="0">
                <a:solidFill>
                  <a:schemeClr val="tx1"/>
                </a:solidFill>
                <a:effectLst/>
                <a:latin typeface="+mn-lt"/>
                <a:ea typeface="Calibri" panose="020F0502020204030204" pitchFamily="34" charset="0"/>
              </a:rPr>
              <a:t>Please attribute information in this document to </a:t>
            </a:r>
            <a:br>
              <a:rPr lang="en-US" sz="1000" dirty="0">
                <a:solidFill>
                  <a:schemeClr val="tx1"/>
                </a:solidFill>
                <a:effectLst/>
                <a:latin typeface="+mn-lt"/>
                <a:ea typeface="Calibri" panose="020F0502020204030204" pitchFamily="34" charset="0"/>
              </a:rPr>
            </a:br>
            <a:r>
              <a:rPr lang="en-US" sz="1000" dirty="0">
                <a:solidFill>
                  <a:schemeClr val="tx1"/>
                </a:solidFill>
                <a:effectLst/>
                <a:latin typeface="+mn-lt"/>
                <a:ea typeface="Calibri" panose="020F0502020204030204" pitchFamily="34" charset="0"/>
              </a:rPr>
              <a:t>Moody’s Analytics, which is a division within Moody’s that is separate from Moody’s Ratings. Accordingly, the viewpoints expressed herein do not reflect those of Moody’s Ratings.</a:t>
            </a:r>
            <a:endParaRPr lang="en-US" sz="1000" dirty="0">
              <a:solidFill>
                <a:schemeClr val="tx1"/>
              </a:solidFill>
              <a:latin typeface="+mn-lt"/>
            </a:endParaRPr>
          </a:p>
        </p:txBody>
      </p:sp>
    </p:spTree>
    <p:extLst>
      <p:ext uri="{BB962C8B-B14F-4D97-AF65-F5344CB8AC3E}">
        <p14:creationId xmlns:p14="http://schemas.microsoft.com/office/powerpoint/2010/main" val="1850005838"/>
      </p:ext>
    </p:extLst>
  </p:cSld>
  <p:clrMapOvr>
    <a:overrideClrMapping bg1="dk1" tx1="lt1" bg2="dk2" tx2="lt2" accent1="accent1" accent2="accent2" accent3="accent3" accent4="accent4" accent5="accent5" accent6="accent6" hlink="hlink" folHlink="folHlink"/>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userDrawn="1">
  <p:cSld name="Disclaimer">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3E8F0C73-A398-6456-DB05-CBC41E2EBB3E}"/>
              </a:ext>
            </a:extLst>
          </p:cNvPr>
          <p:cNvSpPr txBox="1"/>
          <p:nvPr userDrawn="1"/>
        </p:nvSpPr>
        <p:spPr>
          <a:xfrm>
            <a:off x="508000" y="574675"/>
            <a:ext cx="11089323" cy="5597525"/>
          </a:xfrm>
          <a:prstGeom prst="rect">
            <a:avLst/>
          </a:prstGeom>
          <a:noFill/>
        </p:spPr>
        <p:txBody>
          <a:bodyPr wrap="square" lIns="0" tIns="0" rIns="0" bIns="0" numCol="2">
            <a:noAutofit/>
          </a:bodyPr>
          <a:lstStyle/>
          <a:p>
            <a:pPr marL="0" marR="0">
              <a:lnSpc>
                <a:spcPct val="95000"/>
              </a:lnSpc>
              <a:spcBef>
                <a:spcPts val="0"/>
              </a:spcBef>
              <a:spcAft>
                <a:spcPts val="0"/>
              </a:spcAft>
            </a:pPr>
            <a:r>
              <a:rPr lang="en-US" sz="700" dirty="0">
                <a:solidFill>
                  <a:schemeClr val="tx1"/>
                </a:solidFill>
                <a:effectLst/>
                <a:latin typeface="+mn-lt"/>
                <a:ea typeface="GT America Regular" pitchFamily="2" charset="77"/>
                <a:cs typeface="GT America Regular" pitchFamily="2" charset="77"/>
              </a:rPr>
              <a:t>© 2024 Moody’s Corporation, Moody’s Investors Service, Inc., Moody’s Analytics, Inc. and/or their licensors and affiliates (collectively, “MOODY’S”). All rights reserved.</a:t>
            </a:r>
          </a:p>
          <a:p>
            <a:pPr marL="0" marR="0">
              <a:lnSpc>
                <a:spcPct val="95000"/>
              </a:lnSpc>
              <a:spcBef>
                <a:spcPts val="0"/>
              </a:spcBef>
              <a:spcAft>
                <a:spcPts val="0"/>
              </a:spcAft>
            </a:pPr>
            <a:r>
              <a:rPr lang="en-US" sz="700" dirty="0">
                <a:solidFill>
                  <a:schemeClr val="tx1"/>
                </a:solidFill>
                <a:effectLst/>
                <a:latin typeface="+mn-lt"/>
                <a:ea typeface="GT America Regular" pitchFamily="2" charset="77"/>
                <a:cs typeface="GT America Regular" pitchFamily="2" charset="77"/>
              </a:rPr>
              <a:t> </a:t>
            </a:r>
          </a:p>
          <a:p>
            <a:pPr marL="0" marR="142240">
              <a:spcBef>
                <a:spcPts val="0"/>
              </a:spcBef>
              <a:spcAft>
                <a:spcPts val="0"/>
              </a:spcAft>
            </a:pPr>
            <a:r>
              <a:rPr lang="en-US" sz="700" u="none" strike="noStrike" dirty="0">
                <a:solidFill>
                  <a:schemeClr val="tx1"/>
                </a:solidFill>
                <a:effectLst/>
                <a:latin typeface="+mn-lt"/>
                <a:ea typeface="GT America Regular" pitchFamily="2" charset="77"/>
                <a:cs typeface="GT America Regular" pitchFamily="2" charset="77"/>
              </a:rPr>
              <a:t>CREDIT RATINGS ISSUED BY MOODY'S CREDIT RATINGS AFFILIATES ARE THEIR CURRENT OPINIONS OF THE RELATIVE FUTURE CREDIT RISK OF ENTITIES, CREDIT COMMITMENTS, OR DEBT OR DEBT-LIKE SECURITIES, AND MATERIALS, PRODUCTS, SERVICES AND INFORMATION PUBLISHED OR OTHERWISE MADE AVAILABLE BY MOODY’S (COLLECTIVELY, “MATERIALS”) MAY INCLUDE SUCH CURRENT OPINIONS. MOODY’S DEFINES CREDIT RISK AS THE RISK THAT AN ENTITY MAY NOT MEET ITS CONTRACTUAL FINANCIAL OBLIGATIONS AS THEY COME DUE AND ANY ESTIMATED FINANCIAL LOSS IN THE EVENT OF DEFAULT OR IMPAIRMENT. SEE APPLICABLE MOODY’S RATING SYMBOLS AND DEFINITIONS PUBLICATION FOR INFORMATION ON THE TYPES OF CONTRACTUAL FINANCIAL OBLIGATIONS ADDRESSED BY MOODY’S CREDIT RATINGS. CREDIT RATINGS DO NOT ADDRESS ANY OTHER RISK, INCLUDING BUT NOT LIMITED TO: LIQUIDITY RISK, MARKET VALUE RISK, OR PRICE VOLATILITY. CREDIT RATINGS, NON-CREDIT ASSESSMENTS (“ASSESSMENTS”), AND OTHER OPINIONS INCLUDED IN MOODY’S MATERIALS ARE NOT STATEMENTS OF CURRENT OR HISTORICAL FACT. MOODY’S MATERIALS MAY ALSO INCLUDE QUANTITATIVE MODEL-BASED ESTIMATES OF CREDIT RISK AND RELATED OPINIONS OR COMMENTARY PUBLISHED BY MOODY’S ANALYTICS, INC. AND/OR ITS AFFILIATES. MOODY’S CREDIT RATINGS, ASSESSMENTS, OTHER OPINIONS AND MATERIALS DO NOT CONSTITUTE OR PROVIDE INVESTMENT OR FINANCIAL ADVICE, AND MOODY’S CREDIT RATINGS, ASSESSMENTS, OTHER OPINIONS AND MATERIALS ARE NOT AND DO NOT PROVIDE RECOMMENDATIONS TO PURCHASE, SELL, OR HOLD PARTICULAR SECURITIES. MOODY’S CREDIT RATINGS, ASSESSMENTS, OTHER OPINIONS AND MATERIALS DO NOT COMMENT ON THE SUITABILITY OF AN INVESTMENT FOR ANY PARTICULAR INVESTOR. MOODY’S ISSUES ITS CREDIT RATINGS, ASSESSMENTS AND OTHER OPINIONS AND PUBLISHES OR OTHERWISE MAKES AVAILABLE ITS MATERIALS WITH THE EXPECTATION AND UNDERSTANDING THAT EACH INVESTOR WILL, WITH DUE CARE, MAKE ITS OWN STUDY AND EVALUATION OF EACH SECURITY THAT IS UNDER CONSIDERATION FOR PURCHASE, HOLDING, OR SALE. </a:t>
            </a:r>
            <a:endParaRPr lang="en-US" sz="700" u="sng" dirty="0">
              <a:solidFill>
                <a:schemeClr val="tx1"/>
              </a:solidFill>
              <a:effectLst/>
              <a:latin typeface="+mn-lt"/>
              <a:ea typeface="GT America Regular" pitchFamily="2" charset="77"/>
              <a:cs typeface="GT America Regular" pitchFamily="2" charset="77"/>
            </a:endParaRPr>
          </a:p>
          <a:p>
            <a:pPr marL="0" marR="0">
              <a:lnSpc>
                <a:spcPct val="95000"/>
              </a:lnSpc>
              <a:spcBef>
                <a:spcPts val="0"/>
              </a:spcBef>
              <a:spcAft>
                <a:spcPts val="0"/>
              </a:spcAft>
            </a:pPr>
            <a:r>
              <a:rPr lang="en-US" sz="700" dirty="0">
                <a:solidFill>
                  <a:schemeClr val="tx1"/>
                </a:solidFill>
                <a:effectLst/>
                <a:latin typeface="+mn-lt"/>
                <a:ea typeface="GT America Regular" pitchFamily="2" charset="77"/>
                <a:cs typeface="GT America Regular" pitchFamily="2" charset="77"/>
              </a:rPr>
              <a:t> </a:t>
            </a:r>
          </a:p>
          <a:p>
            <a:pPr marL="0" marR="0">
              <a:lnSpc>
                <a:spcPct val="95000"/>
              </a:lnSpc>
              <a:spcBef>
                <a:spcPts val="0"/>
              </a:spcBef>
              <a:spcAft>
                <a:spcPts val="0"/>
              </a:spcAft>
            </a:pPr>
            <a:r>
              <a:rPr lang="en-US" sz="700" dirty="0">
                <a:solidFill>
                  <a:schemeClr val="tx1"/>
                </a:solidFill>
                <a:effectLst/>
                <a:latin typeface="+mn-lt"/>
                <a:ea typeface="GT America Regular" pitchFamily="2" charset="77"/>
                <a:cs typeface="GT America Regular" pitchFamily="2" charset="77"/>
              </a:rPr>
              <a:t>MOODY’S CREDIT RATINGS</a:t>
            </a:r>
            <a:r>
              <a:rPr lang="en-US" sz="700" b="1" dirty="0">
                <a:solidFill>
                  <a:schemeClr val="tx1"/>
                </a:solidFill>
                <a:effectLst/>
                <a:latin typeface="+mn-lt"/>
                <a:ea typeface="GT America Regular" pitchFamily="2" charset="77"/>
                <a:cs typeface="GT America Regular" pitchFamily="2" charset="77"/>
              </a:rPr>
              <a:t>, </a:t>
            </a:r>
            <a:r>
              <a:rPr lang="en-US" sz="700" dirty="0">
                <a:solidFill>
                  <a:schemeClr val="tx1"/>
                </a:solidFill>
                <a:effectLst/>
                <a:latin typeface="+mn-lt"/>
                <a:ea typeface="GT America Regular" pitchFamily="2" charset="77"/>
                <a:cs typeface="GT America Regular" pitchFamily="2" charset="77"/>
              </a:rPr>
              <a:t>ASSESSMENTS, OTHER OPINIONS, AND MATERIALS ARE NOT INTENDED FOR USE BY RETAIL INVESTORS AND IT WOULD BE RECKLESS AND INAPPROPRIATE FOR RETAIL INVESTORS TO USE MOODY’S CREDIT RATINGS, ASSESSMENTS, OTHER OPINIONS OR MATERIALS WHEN MAKING AN INVESTMENT DECISION. IF IN DOUBT YOU SHOULD CONTACT YOUR FINANCIAL OR OTHER PROFESSIONAL ADVISER.</a:t>
            </a:r>
          </a:p>
          <a:p>
            <a:pPr marL="0" marR="0">
              <a:lnSpc>
                <a:spcPct val="95000"/>
              </a:lnSpc>
              <a:spcBef>
                <a:spcPts val="0"/>
              </a:spcBef>
              <a:spcAft>
                <a:spcPts val="0"/>
              </a:spcAft>
            </a:pPr>
            <a:r>
              <a:rPr lang="en-US" sz="700" dirty="0">
                <a:solidFill>
                  <a:schemeClr val="tx1"/>
                </a:solidFill>
                <a:effectLst/>
                <a:latin typeface="+mn-lt"/>
                <a:ea typeface="GT America Regular" pitchFamily="2" charset="77"/>
                <a:cs typeface="GT America Regular" pitchFamily="2" charset="77"/>
              </a:rPr>
              <a:t> </a:t>
            </a:r>
          </a:p>
          <a:p>
            <a:pPr marL="0" marR="0">
              <a:lnSpc>
                <a:spcPct val="95000"/>
              </a:lnSpc>
              <a:spcBef>
                <a:spcPts val="0"/>
              </a:spcBef>
              <a:spcAft>
                <a:spcPts val="0"/>
              </a:spcAft>
            </a:pPr>
            <a:r>
              <a:rPr lang="en-US" sz="700" dirty="0">
                <a:solidFill>
                  <a:schemeClr val="tx1"/>
                </a:solidFill>
                <a:effectLst/>
                <a:latin typeface="+mn-lt"/>
                <a:ea typeface="GT America Regular" pitchFamily="2" charset="77"/>
                <a:cs typeface="GT America Regular" pitchFamily="2" charset="77"/>
              </a:rPr>
              <a:t>ALL INFORMATION CONTAINED HEREIN IS PROTECTED BY LAW, INCLUDING BUT NOT LIMITED TO, COPYRIGHT LAW, AND NONE OF SUCH INFORMATION MAY BE COPIED OR OTHERWISE REPRODUCED, REPACKAGED, FURTHER TRANSMITTED, TRANSFERRED, DISSEMINATED, REDISTRIBUTED OR RESOLD, OR STORED FOR SUBSEQUENT USE FOR ANY SUCH PURPOSE, IN WHOLE OR IN PART, IN ANY FORM OR MANNER OR BY ANY MEANS WHATSOEVER, BY ANY PERSON WITHOUT MOODY’S PRIOR WRITTEN CONSENT.  FOR CLARITY, NO INFORMATION CONTAINED HEREIN MAY BE USED TO DEVELOP, IMPROVE, TRAIN OR RETRAIN ANY SOFTWARE PROGRAM OR DATABASE, INCLUDING, BUT NOT LIMITED TO, FOR ANY ARTIFICIAL INTELLIGENCE, MACHINE LEARNING OR NATURAL LANGUAGE PROCESSING SOFTWARE, ALGORITHM, METHODOLOGY AND/OR MODEL.  </a:t>
            </a:r>
          </a:p>
          <a:p>
            <a:pPr marL="0" marR="0">
              <a:lnSpc>
                <a:spcPct val="95000"/>
              </a:lnSpc>
              <a:spcBef>
                <a:spcPts val="0"/>
              </a:spcBef>
              <a:spcAft>
                <a:spcPts val="0"/>
              </a:spcAft>
            </a:pPr>
            <a:r>
              <a:rPr lang="en-US" sz="700" dirty="0">
                <a:solidFill>
                  <a:schemeClr val="tx1"/>
                </a:solidFill>
                <a:effectLst/>
                <a:latin typeface="+mn-lt"/>
                <a:ea typeface="GT America Regular" pitchFamily="2" charset="77"/>
                <a:cs typeface="GT America Regular" pitchFamily="2" charset="77"/>
              </a:rPr>
              <a:t> </a:t>
            </a:r>
          </a:p>
          <a:p>
            <a:pPr marL="0" marR="0">
              <a:lnSpc>
                <a:spcPct val="95000"/>
              </a:lnSpc>
              <a:spcBef>
                <a:spcPts val="0"/>
              </a:spcBef>
              <a:spcAft>
                <a:spcPts val="0"/>
              </a:spcAft>
            </a:pPr>
            <a:r>
              <a:rPr lang="en-US" sz="700" dirty="0">
                <a:solidFill>
                  <a:schemeClr val="tx1"/>
                </a:solidFill>
                <a:effectLst/>
                <a:latin typeface="+mn-lt"/>
                <a:ea typeface="GT America Regular" pitchFamily="2" charset="77"/>
                <a:cs typeface="GT America Regular" pitchFamily="2" charset="77"/>
              </a:rPr>
              <a:t>MOODY’S CREDIT RATINGS</a:t>
            </a:r>
            <a:r>
              <a:rPr lang="en-US" sz="700" b="1" dirty="0">
                <a:solidFill>
                  <a:schemeClr val="tx1"/>
                </a:solidFill>
                <a:effectLst/>
                <a:latin typeface="+mn-lt"/>
                <a:ea typeface="GT America Regular" pitchFamily="2" charset="77"/>
                <a:cs typeface="GT America Regular" pitchFamily="2" charset="77"/>
              </a:rPr>
              <a:t>, </a:t>
            </a:r>
            <a:r>
              <a:rPr lang="en-US" sz="700" dirty="0">
                <a:solidFill>
                  <a:schemeClr val="tx1"/>
                </a:solidFill>
                <a:effectLst/>
                <a:latin typeface="+mn-lt"/>
                <a:ea typeface="GT America Regular" pitchFamily="2" charset="77"/>
                <a:cs typeface="GT America Regular" pitchFamily="2" charset="77"/>
              </a:rPr>
              <a:t>ASSESSMENTS, OTHER OPINIONS AND MATERIALS ARE NOT INTENDED FOR USE BY ANY PERSON AS A BENCHMARK AS THAT TERM IS DEFINED FOR REGULATORY PURPOSES AND MUST NOT BE USED IN ANY WAY THAT COULD RESULT IN THEM BEING CONSIDERED A BENCHMARK.</a:t>
            </a:r>
          </a:p>
          <a:p>
            <a:pPr marL="0" marR="0">
              <a:lnSpc>
                <a:spcPct val="95000"/>
              </a:lnSpc>
              <a:spcBef>
                <a:spcPts val="0"/>
              </a:spcBef>
              <a:spcAft>
                <a:spcPts val="0"/>
              </a:spcAft>
            </a:pPr>
            <a:r>
              <a:rPr lang="en-US" sz="700" dirty="0">
                <a:solidFill>
                  <a:schemeClr val="tx1"/>
                </a:solidFill>
                <a:effectLst/>
                <a:latin typeface="+mn-lt"/>
                <a:ea typeface="GT America Regular" pitchFamily="2" charset="77"/>
                <a:cs typeface="GT America Regular" pitchFamily="2" charset="77"/>
              </a:rPr>
              <a:t> </a:t>
            </a:r>
          </a:p>
          <a:p>
            <a:pPr marL="0" marR="0">
              <a:lnSpc>
                <a:spcPct val="95000"/>
              </a:lnSpc>
              <a:spcBef>
                <a:spcPts val="0"/>
              </a:spcBef>
              <a:spcAft>
                <a:spcPts val="0"/>
              </a:spcAft>
            </a:pPr>
            <a:r>
              <a:rPr lang="en-US" sz="700" dirty="0">
                <a:solidFill>
                  <a:schemeClr val="tx1"/>
                </a:solidFill>
                <a:effectLst/>
                <a:latin typeface="+mn-lt"/>
                <a:ea typeface="GT America Regular" pitchFamily="2" charset="77"/>
                <a:cs typeface="GT America Regular" pitchFamily="2" charset="77"/>
              </a:rPr>
              <a:t>All information contained herein is obtained by MOODY’S from sources believed by it to be accurate and reliable. Because of the possibility of human or mechanical error as well as other factors, however, all information contained herein is provided “AS IS” without warranty of any kind. MOODY'S adopts all necessary measures so that the information it uses in assigning a credit rating is of sufficient quality and from sources MOODY'S considers to be reliable including, when appropriate, independent third-party sources. However, MOODY’S is not an auditor and cannot in every instance independently verify or validate information received in the credit rating process or in preparing its Materials. </a:t>
            </a:r>
          </a:p>
          <a:p>
            <a:pPr marL="0" marR="0">
              <a:lnSpc>
                <a:spcPct val="95000"/>
              </a:lnSpc>
              <a:spcBef>
                <a:spcPts val="0"/>
              </a:spcBef>
              <a:spcAft>
                <a:spcPts val="0"/>
              </a:spcAft>
            </a:pPr>
            <a:r>
              <a:rPr lang="en-US" sz="700" dirty="0">
                <a:solidFill>
                  <a:schemeClr val="tx1"/>
                </a:solidFill>
                <a:effectLst/>
                <a:latin typeface="+mn-lt"/>
                <a:ea typeface="GT America Regular" pitchFamily="2" charset="77"/>
                <a:cs typeface="GT America Regular" pitchFamily="2" charset="77"/>
              </a:rPr>
              <a:t> </a:t>
            </a:r>
          </a:p>
          <a:p>
            <a:pPr marL="0" marR="0">
              <a:lnSpc>
                <a:spcPct val="95000"/>
              </a:lnSpc>
              <a:spcBef>
                <a:spcPts val="0"/>
              </a:spcBef>
              <a:spcAft>
                <a:spcPts val="0"/>
              </a:spcAft>
            </a:pPr>
            <a:r>
              <a:rPr lang="en-US" sz="700" dirty="0">
                <a:solidFill>
                  <a:schemeClr val="tx1"/>
                </a:solidFill>
                <a:effectLst/>
                <a:latin typeface="+mn-lt"/>
                <a:ea typeface="GT America Regular" pitchFamily="2" charset="77"/>
                <a:cs typeface="GT America Regular" pitchFamily="2" charset="77"/>
              </a:rPr>
              <a:t>To the extent permitted by law, MOODY’S and its directors, officers, employees, agents, representatives, licensors and suppliers disclaim liability to any person or entity for any indirect, special, consequential, or incidental losses or damages whatsoever arising from or in connection with the information contained herein or the use of or inability to use any such information, even if MOODY’S or any of its directors, officers, employees, agents, representatives, licensors or suppliers is advised in advance of the possibility of such losses or damages, including but not limited to: (a) any loss of present or prospective profits or (b) any loss or damage arising where the relevant financial instrument is not the subject of a particular credit rating assigned by MOODY’S.</a:t>
            </a:r>
          </a:p>
          <a:p>
            <a:pPr marL="0" marR="0">
              <a:lnSpc>
                <a:spcPct val="95000"/>
              </a:lnSpc>
              <a:spcBef>
                <a:spcPts val="0"/>
              </a:spcBef>
              <a:spcAft>
                <a:spcPts val="0"/>
              </a:spcAft>
            </a:pPr>
            <a:r>
              <a:rPr lang="en-US" sz="700" dirty="0">
                <a:solidFill>
                  <a:schemeClr val="tx1"/>
                </a:solidFill>
                <a:effectLst/>
                <a:latin typeface="+mn-lt"/>
                <a:ea typeface="GT America Regular" pitchFamily="2" charset="77"/>
                <a:cs typeface="GT America Regular" pitchFamily="2" charset="77"/>
              </a:rPr>
              <a:t> </a:t>
            </a:r>
          </a:p>
          <a:p>
            <a:pPr marL="114300" marR="0" indent="0">
              <a:lnSpc>
                <a:spcPct val="95000"/>
              </a:lnSpc>
              <a:spcBef>
                <a:spcPts val="0"/>
              </a:spcBef>
              <a:spcAft>
                <a:spcPts val="0"/>
              </a:spcAft>
              <a:tabLst/>
            </a:pPr>
            <a:r>
              <a:rPr lang="en-US" sz="700" dirty="0">
                <a:solidFill>
                  <a:schemeClr val="tx1"/>
                </a:solidFill>
                <a:effectLst/>
                <a:latin typeface="+mn-lt"/>
                <a:ea typeface="GT America Regular" pitchFamily="2" charset="77"/>
                <a:cs typeface="GT America Regular" pitchFamily="2" charset="77"/>
              </a:rPr>
              <a:t>To the extent permitted by law, MOODY’S and its directors, officers, employees, agents, representatives, licensors and suppliers disclaim liability for any direct or compensatory losses or damages caused to any person or entity, including but not limited to by any negligence (but excluding fraud, willful misconduct or any other type of liability that, for the avoidance of doubt, by law cannot be excluded) on the part of, or any contingency within or beyond the control of, MOODY’S or any of its directors, officers, employees, agents, representatives, licensors or suppliers, arising from or in connection with the information contained herein or the use of or inability to use any such information.</a:t>
            </a:r>
          </a:p>
          <a:p>
            <a:pPr marL="114300" marR="0" indent="0">
              <a:lnSpc>
                <a:spcPct val="95000"/>
              </a:lnSpc>
              <a:spcBef>
                <a:spcPts val="0"/>
              </a:spcBef>
              <a:spcAft>
                <a:spcPts val="0"/>
              </a:spcAft>
              <a:tabLst/>
            </a:pPr>
            <a:r>
              <a:rPr lang="en-US" sz="700" dirty="0">
                <a:solidFill>
                  <a:schemeClr val="tx1"/>
                </a:solidFill>
                <a:effectLst/>
                <a:latin typeface="+mn-lt"/>
                <a:ea typeface="GT America Regular" pitchFamily="2" charset="77"/>
                <a:cs typeface="GT America Regular" pitchFamily="2" charset="77"/>
              </a:rPr>
              <a:t> </a:t>
            </a:r>
          </a:p>
          <a:p>
            <a:pPr marL="114300" marR="0" indent="0">
              <a:lnSpc>
                <a:spcPct val="95000"/>
              </a:lnSpc>
              <a:spcBef>
                <a:spcPts val="0"/>
              </a:spcBef>
              <a:spcAft>
                <a:spcPts val="0"/>
              </a:spcAft>
              <a:tabLst/>
            </a:pPr>
            <a:r>
              <a:rPr lang="en-US" sz="700" dirty="0">
                <a:solidFill>
                  <a:schemeClr val="tx1"/>
                </a:solidFill>
                <a:effectLst/>
                <a:latin typeface="+mn-lt"/>
                <a:ea typeface="GT America Regular" pitchFamily="2" charset="77"/>
                <a:cs typeface="GT America Regular" pitchFamily="2" charset="77"/>
              </a:rPr>
              <a:t>NO WARRANTY, EXPRESS OR IMPLIED, AS TO THE ACCURACY, TIMELINESS, COMPLETENESS, MERCHANTABILITY OR FITNESS FOR ANY PARTICULAR PURPOSE OF ANY CREDIT RATING, ASSESSMENT, OTHER OPINION OR INFORMATION IS GIVEN OR MADE BY MOODY’S IN ANY FORM OR MANNER WHATSOEVER.</a:t>
            </a:r>
          </a:p>
          <a:p>
            <a:pPr marL="114300" marR="0" indent="0">
              <a:lnSpc>
                <a:spcPct val="95000"/>
              </a:lnSpc>
              <a:spcBef>
                <a:spcPts val="0"/>
              </a:spcBef>
              <a:spcAft>
                <a:spcPts val="0"/>
              </a:spcAft>
              <a:tabLst/>
            </a:pPr>
            <a:r>
              <a:rPr lang="en-US" sz="700" dirty="0">
                <a:solidFill>
                  <a:schemeClr val="tx1"/>
                </a:solidFill>
                <a:effectLst/>
                <a:latin typeface="+mn-lt"/>
                <a:ea typeface="GT America Regular" pitchFamily="2" charset="77"/>
                <a:cs typeface="GT America Regular" pitchFamily="2" charset="77"/>
              </a:rPr>
              <a:t> </a:t>
            </a:r>
          </a:p>
          <a:p>
            <a:pPr marL="114300" marR="0" indent="0">
              <a:lnSpc>
                <a:spcPct val="95000"/>
              </a:lnSpc>
              <a:spcBef>
                <a:spcPts val="0"/>
              </a:spcBef>
              <a:spcAft>
                <a:spcPts val="0"/>
              </a:spcAft>
              <a:tabLst/>
            </a:pPr>
            <a:r>
              <a:rPr lang="en-US" sz="700" dirty="0">
                <a:solidFill>
                  <a:schemeClr val="tx1"/>
                </a:solidFill>
                <a:effectLst/>
                <a:latin typeface="+mn-lt"/>
                <a:ea typeface="GT America Regular" pitchFamily="2" charset="77"/>
                <a:cs typeface="GT America Regular" pitchFamily="2" charset="77"/>
              </a:rPr>
              <a:t>Moody’s Investors Service, Inc., a wholly-owned credit rating agency subsidiary of Moody’s Corporation (“MCO”), hereby discloses that most issuers of debt securities (including corporate and municipal bonds, debentures, notes and commercial paper) and preferred stock rated by Moody’s Investors Service, Inc. have, prior to assignment of any credit rating, agreed to pay to Moody’s Investors Service, Inc. for credit ratings opinions and services rendered by it. MCO and Moody’s Investors Service also maintain policies and procedures to address the independence of Moody’s Investors Service credit ratings and credit rating processes. Information regarding certain affiliations that may exist between directors of MCO and rated entities, and between entities who hold credit ratings from Moody’s Investors Service, Inc. and have also publicly reported to the SEC an ownership interest in MCO of more than 5%, is posted annually at </a:t>
            </a:r>
            <a:r>
              <a:rPr lang="en-US" sz="700" u="sng" dirty="0">
                <a:solidFill>
                  <a:schemeClr val="accent1"/>
                </a:solidFill>
                <a:effectLst/>
                <a:latin typeface="+mn-lt"/>
                <a:ea typeface="GT America Regular" pitchFamily="2" charset="77"/>
                <a:cs typeface="GT America Regular" pitchFamily="2" charset="77"/>
                <a:hlinkClick r:id="rId2">
                  <a:extLst>
                    <a:ext uri="{A12FA001-AC4F-418D-AE19-62706E023703}">
                      <ahyp:hlinkClr xmlns:ahyp="http://schemas.microsoft.com/office/drawing/2018/hyperlinkcolor" val="tx"/>
                    </a:ext>
                  </a:extLst>
                </a:hlinkClick>
              </a:rPr>
              <a:t>www.moodys.com</a:t>
            </a:r>
            <a:r>
              <a:rPr lang="en-US" sz="700" dirty="0">
                <a:solidFill>
                  <a:schemeClr val="accent1"/>
                </a:solidFill>
                <a:effectLst/>
                <a:latin typeface="+mn-lt"/>
                <a:ea typeface="GT America Regular" pitchFamily="2" charset="77"/>
                <a:cs typeface="GT America Regular" pitchFamily="2" charset="77"/>
              </a:rPr>
              <a:t> </a:t>
            </a:r>
            <a:r>
              <a:rPr lang="en-US" sz="700" dirty="0">
                <a:solidFill>
                  <a:schemeClr val="tx1"/>
                </a:solidFill>
                <a:effectLst/>
                <a:latin typeface="+mn-lt"/>
                <a:ea typeface="GT America Regular" pitchFamily="2" charset="77"/>
                <a:cs typeface="GT America Regular" pitchFamily="2" charset="77"/>
              </a:rPr>
              <a:t>under the heading “Investor Relations — Corporate Governance — Charter Documents - Director and Shareholder Affiliation Policy.”  </a:t>
            </a:r>
          </a:p>
          <a:p>
            <a:pPr marL="114300" marR="0" indent="0">
              <a:spcBef>
                <a:spcPts val="0"/>
              </a:spcBef>
              <a:spcAft>
                <a:spcPts val="0"/>
              </a:spcAft>
              <a:tabLst/>
            </a:pPr>
            <a:r>
              <a:rPr lang="en-US" sz="700" b="1" i="1" dirty="0">
                <a:solidFill>
                  <a:schemeClr val="tx1"/>
                </a:solidFill>
                <a:effectLst/>
                <a:latin typeface="+mn-lt"/>
                <a:ea typeface="GT America Regular" pitchFamily="2" charset="77"/>
                <a:cs typeface="GT America Regular" pitchFamily="2" charset="77"/>
              </a:rPr>
              <a:t> </a:t>
            </a:r>
            <a:endParaRPr lang="en-US" sz="700" dirty="0">
              <a:solidFill>
                <a:schemeClr val="tx1"/>
              </a:solidFill>
              <a:effectLst/>
              <a:latin typeface="+mn-lt"/>
              <a:ea typeface="GT America Regular" pitchFamily="2" charset="77"/>
              <a:cs typeface="GT America Regular" pitchFamily="2" charset="77"/>
            </a:endParaRPr>
          </a:p>
          <a:p>
            <a:pPr marL="114300" marR="0" indent="0">
              <a:spcBef>
                <a:spcPts val="0"/>
              </a:spcBef>
              <a:spcAft>
                <a:spcPts val="0"/>
              </a:spcAft>
              <a:tabLst/>
            </a:pPr>
            <a:r>
              <a:rPr lang="en-US" sz="700" dirty="0">
                <a:solidFill>
                  <a:schemeClr val="tx1"/>
                </a:solidFill>
                <a:effectLst/>
                <a:latin typeface="+mn-lt"/>
                <a:ea typeface="GT America Regular" pitchFamily="2" charset="77"/>
                <a:cs typeface="GT America Regular" pitchFamily="2" charset="77"/>
              </a:rPr>
              <a:t>Moody's SF Japan K.K., Moody's Local AR Agente de Calificación de Riesgo S.A., Moody’s Local BR Agência de Classificação de Risco LTDA, Moody’s Local MX S.A. de C.V, I.C.V., Moody's Local PE Clasificadora de Riesgo S.A., and Moody's Local PA Calificadora de Riesgo S.A. (collectively, the “Moody’s Non-NRSRO CRAs”) are all indirectly wholly-owned credit rating agency subsidiaries of MCO. None of the Moody’s Non-NRSRO CRAs is a Nationally Recognized Statistical Rating Organization.</a:t>
            </a:r>
          </a:p>
          <a:p>
            <a:pPr marL="114300" marR="0" indent="0">
              <a:lnSpc>
                <a:spcPct val="95000"/>
              </a:lnSpc>
              <a:spcBef>
                <a:spcPts val="0"/>
              </a:spcBef>
              <a:spcAft>
                <a:spcPts val="0"/>
              </a:spcAft>
              <a:tabLst/>
            </a:pPr>
            <a:r>
              <a:rPr lang="en-US" sz="700" dirty="0">
                <a:solidFill>
                  <a:schemeClr val="tx1"/>
                </a:solidFill>
                <a:effectLst/>
                <a:latin typeface="+mn-lt"/>
                <a:ea typeface="GT America Regular" pitchFamily="2" charset="77"/>
                <a:cs typeface="GT America Regular" pitchFamily="2" charset="77"/>
              </a:rPr>
              <a:t> </a:t>
            </a:r>
          </a:p>
          <a:p>
            <a:pPr marL="114300" marR="0" indent="0">
              <a:lnSpc>
                <a:spcPct val="95000"/>
              </a:lnSpc>
              <a:spcBef>
                <a:spcPts val="0"/>
              </a:spcBef>
              <a:spcAft>
                <a:spcPts val="0"/>
              </a:spcAft>
              <a:tabLst/>
            </a:pPr>
            <a:r>
              <a:rPr lang="en-US" sz="700" dirty="0">
                <a:solidFill>
                  <a:schemeClr val="tx1"/>
                </a:solidFill>
                <a:effectLst/>
                <a:latin typeface="+mn-lt"/>
                <a:ea typeface="GT America Regular" pitchFamily="2" charset="77"/>
                <a:cs typeface="GT America Regular" pitchFamily="2" charset="77"/>
              </a:rPr>
              <a:t>Additional terms for Australia only: Any publication into Australia of this document is pursuant to the Australian Financial Services License of MOODY’S affiliate, Moody’s Investors Service Pty Limited ABN 61 003 399 657AFSL 336969 and/or Moody’s Analytics Australia Pty Ltd ABN 94 105 136 972 AFSL 383569 (as applicable). This document is intended to be provided only to “wholesale clients” within the meaning of section 761G of the Corporations Act 2001. By continuing to access this document from within Australia, you represent to MOODY’S that you are, or are accessing the document as a representative of, a “wholesale client” and that neither you nor the entity you represent will directly or indirectly disseminate this document or its contents to “retail clients” within the meaning of section 761G of the Corporations Act 2001. MOODY’S credit rating is an opinion as to the creditworthiness of a debt obligation of the issuer, not on the equity securities of the issuer or any form of security that is available to retail investors.</a:t>
            </a:r>
          </a:p>
          <a:p>
            <a:pPr marL="114300" marR="0" indent="0">
              <a:lnSpc>
                <a:spcPct val="95000"/>
              </a:lnSpc>
              <a:spcBef>
                <a:spcPts val="0"/>
              </a:spcBef>
              <a:spcAft>
                <a:spcPts val="0"/>
              </a:spcAft>
              <a:tabLst/>
            </a:pPr>
            <a:r>
              <a:rPr lang="en-US" sz="700" dirty="0">
                <a:solidFill>
                  <a:schemeClr val="tx1"/>
                </a:solidFill>
                <a:effectLst/>
                <a:latin typeface="+mn-lt"/>
                <a:ea typeface="GT America Regular" pitchFamily="2" charset="77"/>
                <a:cs typeface="GT America Regular" pitchFamily="2" charset="77"/>
              </a:rPr>
              <a:t> </a:t>
            </a:r>
          </a:p>
          <a:p>
            <a:pPr marL="114300" marR="0" indent="0">
              <a:lnSpc>
                <a:spcPct val="95000"/>
              </a:lnSpc>
              <a:spcBef>
                <a:spcPts val="0"/>
              </a:spcBef>
              <a:spcAft>
                <a:spcPts val="0"/>
              </a:spcAft>
              <a:tabLst/>
            </a:pPr>
            <a:r>
              <a:rPr lang="en-US" sz="700" dirty="0">
                <a:solidFill>
                  <a:schemeClr val="tx1"/>
                </a:solidFill>
                <a:effectLst/>
                <a:latin typeface="+mn-lt"/>
                <a:ea typeface="GT America Regular" pitchFamily="2" charset="77"/>
                <a:cs typeface="GT America Regular" pitchFamily="2" charset="77"/>
              </a:rPr>
              <a:t>Additional terms for India only:  Moody’s credit ratings, Assessments, other opinions and Materials are not intended to be and shall not be relied upon or used by any users located in India in relation to securities listed or proposed to be listed on Indian stock exchanges. </a:t>
            </a:r>
          </a:p>
          <a:p>
            <a:pPr marL="114300" marR="0" indent="0">
              <a:lnSpc>
                <a:spcPct val="95000"/>
              </a:lnSpc>
              <a:spcBef>
                <a:spcPts val="0"/>
              </a:spcBef>
              <a:spcAft>
                <a:spcPts val="0"/>
              </a:spcAft>
              <a:tabLst/>
            </a:pPr>
            <a:r>
              <a:rPr lang="en-US" sz="700" dirty="0">
                <a:solidFill>
                  <a:schemeClr val="tx1"/>
                </a:solidFill>
                <a:effectLst/>
                <a:latin typeface="+mn-lt"/>
                <a:ea typeface="GT America Regular" pitchFamily="2" charset="77"/>
                <a:cs typeface="GT America Regular" pitchFamily="2" charset="77"/>
              </a:rPr>
              <a:t> </a:t>
            </a:r>
          </a:p>
          <a:p>
            <a:pPr marL="114300" marR="0" indent="0">
              <a:lnSpc>
                <a:spcPct val="95000"/>
              </a:lnSpc>
              <a:spcBef>
                <a:spcPts val="0"/>
              </a:spcBef>
              <a:spcAft>
                <a:spcPts val="0"/>
              </a:spcAft>
              <a:tabLst/>
            </a:pPr>
            <a:r>
              <a:rPr lang="en-US" sz="700" dirty="0">
                <a:solidFill>
                  <a:schemeClr val="tx1"/>
                </a:solidFill>
                <a:effectLst/>
                <a:latin typeface="+mn-lt"/>
                <a:ea typeface="GT America Regular" pitchFamily="2" charset="77"/>
                <a:cs typeface="GT America Regular" pitchFamily="2" charset="77"/>
              </a:rPr>
              <a:t>Additional terms with respect to Second Party Opinions (as defined in Moody’s Investors Service Rating Symbols and Definitions): Please note that a Second Party Opinion (“SPO”) is not a “credit rating”. The issuance of SPOs is not a regulated activity in many jurisdictions, including Singapore. JAPAN: In Japan, development and provision of SPOs fall under the category of “Ancillary Businesses”, not “Credit Rating Business”, and are not subject to the regulations applicable to “Credit Rating Business” under the Financial Instruments and Exchange Act of Japan and its relevant regulation. PRC: Any SPO: (1) does not constitute a PRC Green Bond Assessment as defined under any relevant PRC laws or regulations; (2) cannot be included in any registration statement, offering circular, prospectus or any other documents submitted to the PRC regulatory authorities or otherwise used to satisfy any PRC regulatory disclosure requirement; and (3) cannot be used within the PRC for any regulatory purpose or for any other purpose which is not permitted under relevant PRC laws or regulations.  For the purposes of this disclaimer, “PRC” refers to the mainland of the People’s Republic of China, excluding Hong Kong, Macau and Taiwan.</a:t>
            </a:r>
          </a:p>
          <a:p>
            <a:pPr marL="114300" marR="0" indent="0">
              <a:lnSpc>
                <a:spcPct val="95000"/>
              </a:lnSpc>
              <a:spcBef>
                <a:spcPts val="0"/>
              </a:spcBef>
              <a:spcAft>
                <a:spcPts val="0"/>
              </a:spcAft>
              <a:tabLst/>
            </a:pPr>
            <a:r>
              <a:rPr lang="en-US" sz="700" dirty="0">
                <a:solidFill>
                  <a:schemeClr val="tx1"/>
                </a:solidFill>
                <a:effectLst/>
                <a:latin typeface="+mn-lt"/>
                <a:ea typeface="GT America Regular" pitchFamily="2" charset="77"/>
                <a:cs typeface="GT America Regular" pitchFamily="2" charset="77"/>
              </a:rPr>
              <a:t> </a:t>
            </a:r>
          </a:p>
        </p:txBody>
      </p:sp>
    </p:spTree>
    <p:extLst>
      <p:ext uri="{BB962C8B-B14F-4D97-AF65-F5344CB8AC3E}">
        <p14:creationId xmlns:p14="http://schemas.microsoft.com/office/powerpoint/2010/main" val="92930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speakers">
    <p:spTree>
      <p:nvGrpSpPr>
        <p:cNvPr id="1" name=""/>
        <p:cNvGrpSpPr/>
        <p:nvPr/>
      </p:nvGrpSpPr>
      <p:grpSpPr>
        <a:xfrm>
          <a:off x="0" y="0"/>
          <a:ext cx="0" cy="0"/>
          <a:chOff x="0" y="0"/>
          <a:chExt cx="0" cy="0"/>
        </a:xfrm>
      </p:grpSpPr>
      <p:sp>
        <p:nvSpPr>
          <p:cNvPr id="2" name="Picture Placeholder 9">
            <a:extLst>
              <a:ext uri="{FF2B5EF4-FFF2-40B4-BE49-F238E27FC236}">
                <a16:creationId xmlns:a16="http://schemas.microsoft.com/office/drawing/2014/main" id="{555FD3C4-E33C-9117-8E76-F8B700162E80}"/>
              </a:ext>
            </a:extLst>
          </p:cNvPr>
          <p:cNvSpPr>
            <a:spLocks noGrp="1"/>
          </p:cNvSpPr>
          <p:nvPr>
            <p:ph type="pic" sz="quarter" idx="29" hasCustomPrompt="1"/>
          </p:nvPr>
        </p:nvSpPr>
        <p:spPr>
          <a:xfrm>
            <a:off x="508000" y="1524000"/>
            <a:ext cx="2011680" cy="2011680"/>
          </a:xfrm>
          <a:prstGeom prst="rect">
            <a:avLst/>
          </a:prstGeom>
          <a:solidFill>
            <a:schemeClr val="accent1"/>
          </a:solidFill>
          <a:ln>
            <a:noFill/>
          </a:ln>
        </p:spPr>
        <p:txBody>
          <a:bodyPr bIns="822960" anchor="ctr"/>
          <a:lstStyle>
            <a:lvl1pPr marL="0" indent="0" algn="ctr">
              <a:buFontTx/>
              <a:buNone/>
              <a:defRPr>
                <a:solidFill>
                  <a:schemeClr val="bg1"/>
                </a:solidFill>
                <a:latin typeface="+mn-lt"/>
              </a:defRPr>
            </a:lvl1pPr>
          </a:lstStyle>
          <a:p>
            <a:r>
              <a:rPr lang="en-US" dirty="0"/>
              <a:t>portrait</a:t>
            </a:r>
          </a:p>
        </p:txBody>
      </p:sp>
      <p:sp>
        <p:nvSpPr>
          <p:cNvPr id="3" name="Picture Placeholder 9">
            <a:extLst>
              <a:ext uri="{FF2B5EF4-FFF2-40B4-BE49-F238E27FC236}">
                <a16:creationId xmlns:a16="http://schemas.microsoft.com/office/drawing/2014/main" id="{82B932D9-70C6-4C24-0A04-1D3092C9ED97}"/>
              </a:ext>
            </a:extLst>
          </p:cNvPr>
          <p:cNvSpPr>
            <a:spLocks noGrp="1"/>
          </p:cNvSpPr>
          <p:nvPr>
            <p:ph type="pic" sz="quarter" idx="35" hasCustomPrompt="1"/>
          </p:nvPr>
        </p:nvSpPr>
        <p:spPr>
          <a:xfrm>
            <a:off x="6272180" y="1524001"/>
            <a:ext cx="2011680" cy="2009774"/>
          </a:xfrm>
          <a:prstGeom prst="rect">
            <a:avLst/>
          </a:prstGeom>
          <a:solidFill>
            <a:schemeClr val="tx2"/>
          </a:solidFill>
          <a:ln>
            <a:noFill/>
          </a:ln>
        </p:spPr>
        <p:txBody>
          <a:bodyPr bIns="822960" anchor="ctr"/>
          <a:lstStyle>
            <a:lvl1pPr marL="0" indent="0" algn="ctr">
              <a:buFontTx/>
              <a:buNone/>
              <a:defRPr>
                <a:solidFill>
                  <a:schemeClr val="bg1"/>
                </a:solidFill>
                <a:latin typeface="+mn-lt"/>
              </a:defRPr>
            </a:lvl1pPr>
          </a:lstStyle>
          <a:p>
            <a:r>
              <a:rPr lang="en-US" dirty="0"/>
              <a:t>portrait</a:t>
            </a:r>
          </a:p>
        </p:txBody>
      </p:sp>
      <p:sp>
        <p:nvSpPr>
          <p:cNvPr id="6" name="Title 4">
            <a:extLst>
              <a:ext uri="{FF2B5EF4-FFF2-40B4-BE49-F238E27FC236}">
                <a16:creationId xmlns:a16="http://schemas.microsoft.com/office/drawing/2014/main" id="{7C26C0EE-A718-83A3-A067-532347303AB8}"/>
              </a:ext>
            </a:extLst>
          </p:cNvPr>
          <p:cNvSpPr>
            <a:spLocks noGrp="1"/>
          </p:cNvSpPr>
          <p:nvPr>
            <p:ph type="title" hasCustomPrompt="1"/>
          </p:nvPr>
        </p:nvSpPr>
        <p:spPr>
          <a:xfrm>
            <a:off x="546100" y="548640"/>
            <a:ext cx="11091862" cy="438785"/>
          </a:xfrm>
          <a:prstGeom prst="rect">
            <a:avLst/>
          </a:prstGeom>
        </p:spPr>
        <p:txBody>
          <a:bodyPr lIns="0" tIns="0" rIns="0" bIns="0"/>
          <a:lstStyle>
            <a:lvl1pPr>
              <a:defRPr/>
            </a:lvl1pPr>
          </a:lstStyle>
          <a:p>
            <a:r>
              <a:rPr lang="en-US" dirty="0"/>
              <a:t>Click to edit 2 speakers</a:t>
            </a:r>
          </a:p>
        </p:txBody>
      </p:sp>
      <p:sp>
        <p:nvSpPr>
          <p:cNvPr id="8" name="Text Placeholder 30">
            <a:extLst>
              <a:ext uri="{FF2B5EF4-FFF2-40B4-BE49-F238E27FC236}">
                <a16:creationId xmlns:a16="http://schemas.microsoft.com/office/drawing/2014/main" id="{60F487B5-FEF7-258E-65A3-F4D4FAA943FA}"/>
              </a:ext>
            </a:extLst>
          </p:cNvPr>
          <p:cNvSpPr>
            <a:spLocks noGrp="1"/>
          </p:cNvSpPr>
          <p:nvPr>
            <p:ph type="body" sz="quarter" idx="46" hasCustomPrompt="1"/>
          </p:nvPr>
        </p:nvSpPr>
        <p:spPr>
          <a:xfrm>
            <a:off x="507999" y="3673474"/>
            <a:ext cx="5483225" cy="1965326"/>
          </a:xfrm>
          <a:prstGeom prst="rect">
            <a:avLst/>
          </a:prstGeom>
        </p:spPr>
        <p:txBody>
          <a:bodyPr lIns="0" tIns="0" rIns="0" bIns="0">
            <a:normAutofit/>
          </a:bodyPr>
          <a:lstStyle>
            <a:lvl1pPr marL="0" indent="0">
              <a:spcAft>
                <a:spcPts val="200"/>
              </a:spcAft>
              <a:buFont typeface="Arial" panose="020B0604020202020204" pitchFamily="34" charset="0"/>
              <a:buNone/>
              <a:defRPr sz="1200" b="1">
                <a:latin typeface="+mn-lt"/>
              </a:defRPr>
            </a:lvl1pPr>
            <a:lvl2pPr marL="0" indent="0">
              <a:buNone/>
              <a:defRPr sz="1200">
                <a:latin typeface="+mn-lt"/>
              </a:defRPr>
            </a:lvl2pPr>
            <a:lvl3pPr marL="0" indent="0">
              <a:buClrTx/>
              <a:buFont typeface="GT America" charset="0"/>
              <a:buNone/>
              <a:defRPr sz="1200"/>
            </a:lvl3pPr>
            <a:lvl4pPr marL="285750" indent="-285750">
              <a:buClrTx/>
              <a:buFont typeface="GT America" charset="0"/>
              <a:buChar char="→"/>
              <a:defRPr sz="1200"/>
            </a:lvl4pPr>
            <a:lvl5pPr marL="285750" indent="-285750">
              <a:buClrTx/>
              <a:buFont typeface="GT America" charset="0"/>
              <a:buChar char="→"/>
              <a:defRPr sz="1200"/>
            </a:lvl5pPr>
            <a:lvl6pPr marL="285750" indent="-285750">
              <a:buClrTx/>
              <a:buFont typeface="GT America" charset="0"/>
              <a:buChar char="→"/>
              <a:defRPr sz="1200"/>
            </a:lvl6pPr>
            <a:lvl7pPr marL="285750" indent="-285750">
              <a:buClrTx/>
              <a:buFont typeface="GT America" charset="0"/>
              <a:buChar char="→"/>
              <a:defRPr sz="1200"/>
            </a:lvl7pPr>
            <a:lvl8pPr marL="285750" indent="-285750">
              <a:buClrTx/>
              <a:buFont typeface="GT America" charset="0"/>
              <a:buChar char="→"/>
              <a:defRPr sz="1200"/>
            </a:lvl8pPr>
            <a:lvl9pPr marL="285750" indent="-285750">
              <a:buClrTx/>
              <a:buFont typeface="GT America" charset="0"/>
              <a:buChar char="→"/>
              <a:defRPr sz="1200"/>
            </a:lvl9pPr>
          </a:lstStyle>
          <a:p>
            <a:pPr lvl="0"/>
            <a:r>
              <a:rPr lang="en-US" dirty="0"/>
              <a:t>Click to edit enter name and title</a:t>
            </a:r>
          </a:p>
          <a:p>
            <a:pPr lvl="1"/>
            <a:r>
              <a:rPr lang="en-US" dirty="0"/>
              <a:t>Enter brief bio</a:t>
            </a:r>
          </a:p>
        </p:txBody>
      </p:sp>
      <p:sp>
        <p:nvSpPr>
          <p:cNvPr id="12" name="Text Placeholder 32">
            <a:extLst>
              <a:ext uri="{FF2B5EF4-FFF2-40B4-BE49-F238E27FC236}">
                <a16:creationId xmlns:a16="http://schemas.microsoft.com/office/drawing/2014/main" id="{8E0C9A74-EBE0-0FC4-DE6C-0027193D5E6F}"/>
              </a:ext>
            </a:extLst>
          </p:cNvPr>
          <p:cNvSpPr>
            <a:spLocks noGrp="1"/>
          </p:cNvSpPr>
          <p:nvPr>
            <p:ph type="body" sz="quarter" idx="47" hasCustomPrompt="1"/>
          </p:nvPr>
        </p:nvSpPr>
        <p:spPr>
          <a:xfrm>
            <a:off x="6292982" y="3682999"/>
            <a:ext cx="5403718" cy="1955801"/>
          </a:xfrm>
          <a:prstGeom prst="rect">
            <a:avLst/>
          </a:prstGeom>
        </p:spPr>
        <p:txBody>
          <a:bodyPr lIns="0" tIns="0" rIns="0" bIns="0">
            <a:normAutofit/>
          </a:bodyPr>
          <a:lstStyle>
            <a:lvl1pPr marL="0" indent="0">
              <a:spcAft>
                <a:spcPts val="200"/>
              </a:spcAft>
              <a:buFont typeface="Arial" panose="020B0604020202020204" pitchFamily="34" charset="0"/>
              <a:buNone/>
              <a:defRPr sz="1200" b="1">
                <a:latin typeface="+mn-lt"/>
              </a:defRPr>
            </a:lvl1pPr>
            <a:lvl2pPr marL="0" indent="0">
              <a:buNone/>
              <a:defRPr sz="1200">
                <a:latin typeface="+mn-lt"/>
              </a:defRPr>
            </a:lvl2pPr>
            <a:lvl3pPr marL="285750" indent="-285750">
              <a:buClrTx/>
              <a:buFont typeface="GT America" charset="0"/>
              <a:buChar char="→"/>
              <a:defRPr sz="1200"/>
            </a:lvl3pPr>
            <a:lvl4pPr marL="285750" indent="-285750">
              <a:buClrTx/>
              <a:buFont typeface="GT America" charset="0"/>
              <a:buChar char="→"/>
              <a:defRPr sz="1200"/>
            </a:lvl4pPr>
            <a:lvl5pPr marL="285750" indent="-285750">
              <a:buClrTx/>
              <a:buFont typeface="GT America" charset="0"/>
              <a:buChar char="→"/>
              <a:defRPr sz="1200"/>
            </a:lvl5pPr>
            <a:lvl6pPr marL="285750" indent="-285750">
              <a:buClrTx/>
              <a:buFont typeface="GT America" charset="0"/>
              <a:buChar char="→"/>
              <a:defRPr sz="1200"/>
            </a:lvl6pPr>
            <a:lvl7pPr marL="285750" indent="-285750">
              <a:buClrTx/>
              <a:buFont typeface="GT America" charset="0"/>
              <a:buChar char="→"/>
              <a:defRPr sz="1200"/>
            </a:lvl7pPr>
            <a:lvl8pPr marL="285750" indent="-285750">
              <a:buClrTx/>
              <a:buFont typeface="GT America" charset="0"/>
              <a:buChar char="→"/>
              <a:defRPr sz="1200"/>
            </a:lvl8pPr>
            <a:lvl9pPr marL="285750" indent="-285750">
              <a:buClrTx/>
              <a:buFont typeface="GT America" charset="0"/>
              <a:buChar char="→"/>
              <a:defRPr sz="1200"/>
            </a:lvl9pPr>
          </a:lstStyle>
          <a:p>
            <a:pPr lvl="0"/>
            <a:r>
              <a:rPr lang="en-US" dirty="0"/>
              <a:t>Click to edit enter name and title</a:t>
            </a:r>
          </a:p>
          <a:p>
            <a:pPr lvl="1"/>
            <a:r>
              <a:rPr lang="en-US" dirty="0"/>
              <a:t>Enter brief bio</a:t>
            </a:r>
          </a:p>
        </p:txBody>
      </p:sp>
    </p:spTree>
    <p:extLst>
      <p:ext uri="{BB962C8B-B14F-4D97-AF65-F5344CB8AC3E}">
        <p14:creationId xmlns:p14="http://schemas.microsoft.com/office/powerpoint/2010/main" val="12327947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peaker bio">
    <p:spTree>
      <p:nvGrpSpPr>
        <p:cNvPr id="1" name=""/>
        <p:cNvGrpSpPr/>
        <p:nvPr/>
      </p:nvGrpSpPr>
      <p:grpSpPr>
        <a:xfrm>
          <a:off x="0" y="0"/>
          <a:ext cx="0" cy="0"/>
          <a:chOff x="0" y="0"/>
          <a:chExt cx="0" cy="0"/>
        </a:xfrm>
      </p:grpSpPr>
      <p:sp>
        <p:nvSpPr>
          <p:cNvPr id="2" name="Picture Placeholder 9">
            <a:extLst>
              <a:ext uri="{FF2B5EF4-FFF2-40B4-BE49-F238E27FC236}">
                <a16:creationId xmlns:a16="http://schemas.microsoft.com/office/drawing/2014/main" id="{555FD3C4-E33C-9117-8E76-F8B700162E80}"/>
              </a:ext>
            </a:extLst>
          </p:cNvPr>
          <p:cNvSpPr>
            <a:spLocks noGrp="1"/>
          </p:cNvSpPr>
          <p:nvPr>
            <p:ph type="pic" sz="quarter" idx="29" hasCustomPrompt="1"/>
          </p:nvPr>
        </p:nvSpPr>
        <p:spPr>
          <a:xfrm>
            <a:off x="508000" y="1524000"/>
            <a:ext cx="2011680" cy="2011680"/>
          </a:xfrm>
          <a:prstGeom prst="rect">
            <a:avLst/>
          </a:prstGeom>
          <a:solidFill>
            <a:schemeClr val="accent1"/>
          </a:solidFill>
          <a:ln>
            <a:noFill/>
          </a:ln>
        </p:spPr>
        <p:txBody>
          <a:bodyPr bIns="822960" anchor="ctr"/>
          <a:lstStyle>
            <a:lvl1pPr marL="0" indent="0" algn="ctr">
              <a:buFontTx/>
              <a:buNone/>
              <a:defRPr>
                <a:solidFill>
                  <a:schemeClr val="bg1"/>
                </a:solidFill>
                <a:latin typeface="+mn-lt"/>
              </a:defRPr>
            </a:lvl1pPr>
          </a:lstStyle>
          <a:p>
            <a:r>
              <a:rPr lang="en-US" dirty="0"/>
              <a:t>portrait</a:t>
            </a:r>
          </a:p>
        </p:txBody>
      </p:sp>
      <p:sp>
        <p:nvSpPr>
          <p:cNvPr id="6" name="Title 4">
            <a:extLst>
              <a:ext uri="{FF2B5EF4-FFF2-40B4-BE49-F238E27FC236}">
                <a16:creationId xmlns:a16="http://schemas.microsoft.com/office/drawing/2014/main" id="{7C26C0EE-A718-83A3-A067-532347303AB8}"/>
              </a:ext>
            </a:extLst>
          </p:cNvPr>
          <p:cNvSpPr>
            <a:spLocks noGrp="1"/>
          </p:cNvSpPr>
          <p:nvPr>
            <p:ph type="title" hasCustomPrompt="1"/>
          </p:nvPr>
        </p:nvSpPr>
        <p:spPr>
          <a:xfrm>
            <a:off x="546100" y="548640"/>
            <a:ext cx="11091862" cy="438785"/>
          </a:xfrm>
          <a:prstGeom prst="rect">
            <a:avLst/>
          </a:prstGeom>
        </p:spPr>
        <p:txBody>
          <a:bodyPr lIns="0" tIns="0" rIns="0" bIns="0"/>
          <a:lstStyle>
            <a:lvl1pPr>
              <a:defRPr/>
            </a:lvl1pPr>
          </a:lstStyle>
          <a:p>
            <a:r>
              <a:rPr lang="en-US" dirty="0"/>
              <a:t>Click to edit 1 speaker</a:t>
            </a:r>
          </a:p>
        </p:txBody>
      </p:sp>
      <p:sp>
        <p:nvSpPr>
          <p:cNvPr id="8" name="Text Placeholder 30">
            <a:extLst>
              <a:ext uri="{FF2B5EF4-FFF2-40B4-BE49-F238E27FC236}">
                <a16:creationId xmlns:a16="http://schemas.microsoft.com/office/drawing/2014/main" id="{60F487B5-FEF7-258E-65A3-F4D4FAA943FA}"/>
              </a:ext>
            </a:extLst>
          </p:cNvPr>
          <p:cNvSpPr>
            <a:spLocks noGrp="1"/>
          </p:cNvSpPr>
          <p:nvPr>
            <p:ph type="body" sz="quarter" idx="46" hasCustomPrompt="1"/>
          </p:nvPr>
        </p:nvSpPr>
        <p:spPr>
          <a:xfrm>
            <a:off x="2695575" y="1524000"/>
            <a:ext cx="9001125" cy="4114800"/>
          </a:xfrm>
          <a:prstGeom prst="rect">
            <a:avLst/>
          </a:prstGeom>
        </p:spPr>
        <p:txBody>
          <a:bodyPr lIns="0" tIns="0" rIns="0" bIns="0">
            <a:normAutofit/>
          </a:bodyPr>
          <a:lstStyle>
            <a:lvl1pPr marL="0" indent="0">
              <a:spcAft>
                <a:spcPts val="200"/>
              </a:spcAft>
              <a:buFont typeface="Arial" panose="020B0604020202020204" pitchFamily="34" charset="0"/>
              <a:buNone/>
              <a:defRPr sz="1200" b="1">
                <a:latin typeface="+mn-lt"/>
              </a:defRPr>
            </a:lvl1pPr>
            <a:lvl2pPr marL="0" indent="0">
              <a:buNone/>
              <a:defRPr sz="1200">
                <a:latin typeface="+mn-lt"/>
              </a:defRPr>
            </a:lvl2pPr>
            <a:lvl3pPr marL="0" indent="0">
              <a:buClrTx/>
              <a:buFont typeface="GT America" charset="0"/>
              <a:buNone/>
              <a:defRPr sz="1200"/>
            </a:lvl3pPr>
            <a:lvl4pPr marL="285750" indent="-285750">
              <a:buClrTx/>
              <a:buFont typeface="GT America" charset="0"/>
              <a:buChar char="→"/>
              <a:defRPr sz="1200"/>
            </a:lvl4pPr>
            <a:lvl5pPr marL="285750" indent="-285750">
              <a:buClrTx/>
              <a:buFont typeface="GT America" charset="0"/>
              <a:buChar char="→"/>
              <a:defRPr sz="1200"/>
            </a:lvl5pPr>
            <a:lvl6pPr marL="285750" indent="-285750">
              <a:buClrTx/>
              <a:buFont typeface="GT America" charset="0"/>
              <a:buChar char="→"/>
              <a:defRPr sz="1200"/>
            </a:lvl6pPr>
            <a:lvl7pPr marL="285750" indent="-285750">
              <a:buClrTx/>
              <a:buFont typeface="GT America" charset="0"/>
              <a:buChar char="→"/>
              <a:defRPr sz="1200"/>
            </a:lvl7pPr>
            <a:lvl8pPr marL="285750" indent="-285750">
              <a:buClrTx/>
              <a:buFont typeface="GT America" charset="0"/>
              <a:buChar char="→"/>
              <a:defRPr sz="1200"/>
            </a:lvl8pPr>
            <a:lvl9pPr marL="285750" indent="-285750">
              <a:buClrTx/>
              <a:buFont typeface="GT America" charset="0"/>
              <a:buChar char="→"/>
              <a:defRPr sz="1200"/>
            </a:lvl9pPr>
          </a:lstStyle>
          <a:p>
            <a:pPr lvl="0"/>
            <a:r>
              <a:rPr lang="en-US" dirty="0"/>
              <a:t>Click to edit enter name and title</a:t>
            </a:r>
          </a:p>
          <a:p>
            <a:pPr lvl="1"/>
            <a:r>
              <a:rPr lang="en-US" dirty="0"/>
              <a:t>Enter brief bio</a:t>
            </a:r>
          </a:p>
        </p:txBody>
      </p:sp>
    </p:spTree>
    <p:extLst>
      <p:ext uri="{BB962C8B-B14F-4D97-AF65-F5344CB8AC3E}">
        <p14:creationId xmlns:p14="http://schemas.microsoft.com/office/powerpoint/2010/main" val="12180177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PA_Economics_Charts">
    <p:bg>
      <p:bgPr>
        <a:solidFill>
          <a:schemeClr val="bg1"/>
        </a:solidFill>
        <a:effectLst/>
      </p:bgPr>
    </p:bg>
    <p:spTree>
      <p:nvGrpSpPr>
        <p:cNvPr id="1" name=""/>
        <p:cNvGrpSpPr/>
        <p:nvPr/>
      </p:nvGrpSpPr>
      <p:grpSpPr>
        <a:xfrm>
          <a:off x="0" y="0"/>
          <a:ext cx="0" cy="0"/>
          <a:chOff x="0" y="0"/>
          <a:chExt cx="0" cy="0"/>
        </a:xfrm>
      </p:grpSpPr>
      <p:sp>
        <p:nvSpPr>
          <p:cNvPr id="12" name="Unit">
            <a:extLst>
              <a:ext uri="{FF2B5EF4-FFF2-40B4-BE49-F238E27FC236}">
                <a16:creationId xmlns:a16="http://schemas.microsoft.com/office/drawing/2014/main" id="{FED4BE0E-6D33-4D44-B6CD-89AC5C9FA61D}"/>
              </a:ext>
            </a:extLst>
          </p:cNvPr>
          <p:cNvSpPr>
            <a:spLocks noGrp="1"/>
          </p:cNvSpPr>
          <p:nvPr>
            <p:ph type="body" sz="quarter" idx="31" hasCustomPrompt="1"/>
          </p:nvPr>
        </p:nvSpPr>
        <p:spPr>
          <a:xfrm>
            <a:off x="517525" y="1209675"/>
            <a:ext cx="11169650" cy="530352"/>
          </a:xfrm>
          <a:prstGeom prst="rect">
            <a:avLst/>
          </a:prstGeom>
        </p:spPr>
        <p:txBody>
          <a:bodyPr lIns="0" anchor="ctr" anchorCtr="0"/>
          <a:lstStyle>
            <a:lvl1pPr marL="0" indent="0" algn="l">
              <a:buNone/>
              <a:defRPr sz="1700" b="0" i="0">
                <a:solidFill>
                  <a:schemeClr val="tx1"/>
                </a:solidFill>
                <a:latin typeface="Times New Roman" panose="02020603050405020304" pitchFamily="18" charset="0"/>
                <a:ea typeface="GT America Regular" pitchFamily="2" charset="0"/>
                <a:cs typeface="Times New Roman" panose="02020603050405020304" pitchFamily="18" charset="0"/>
              </a:defRPr>
            </a:lvl1pPr>
            <a:lvl2pPr marL="304831" indent="0">
              <a:buNone/>
              <a:defRPr sz="1200">
                <a:latin typeface="+mn-lt"/>
              </a:defRPr>
            </a:lvl2pPr>
            <a:lvl3pPr marL="609661" indent="0">
              <a:buNone/>
              <a:defRPr sz="1200">
                <a:latin typeface="+mn-lt"/>
              </a:defRPr>
            </a:lvl3pPr>
            <a:lvl4pPr marL="914492" indent="0">
              <a:buNone/>
              <a:defRPr sz="1200">
                <a:latin typeface="+mn-lt"/>
              </a:defRPr>
            </a:lvl4pPr>
            <a:lvl5pPr marL="1219322" indent="0">
              <a:buNone/>
              <a:defRPr sz="1200">
                <a:latin typeface="+mn-lt"/>
              </a:defRPr>
            </a:lvl5pPr>
          </a:lstStyle>
          <a:p>
            <a:pPr lvl="0"/>
            <a:r>
              <a:rPr lang="en-US" dirty="0"/>
              <a:t>Unit line goes here</a:t>
            </a:r>
            <a:endParaRPr lang="ru-RU" dirty="0"/>
          </a:p>
        </p:txBody>
      </p:sp>
      <p:sp>
        <p:nvSpPr>
          <p:cNvPr id="11" name="Title">
            <a:extLst>
              <a:ext uri="{FF2B5EF4-FFF2-40B4-BE49-F238E27FC236}">
                <a16:creationId xmlns:a16="http://schemas.microsoft.com/office/drawing/2014/main" id="{A214921C-BB4A-4BB3-9F2D-A11D37919888}"/>
              </a:ext>
            </a:extLst>
          </p:cNvPr>
          <p:cNvSpPr>
            <a:spLocks noGrp="1"/>
          </p:cNvSpPr>
          <p:nvPr>
            <p:ph type="body" sz="quarter" idx="32" hasCustomPrompt="1"/>
          </p:nvPr>
        </p:nvSpPr>
        <p:spPr>
          <a:xfrm>
            <a:off x="516626" y="732349"/>
            <a:ext cx="11182047" cy="449473"/>
          </a:xfrm>
          <a:prstGeom prst="rect">
            <a:avLst/>
          </a:prstGeom>
        </p:spPr>
        <p:txBody>
          <a:bodyPr lIns="0" anchor="ctr" anchorCtr="0"/>
          <a:lstStyle>
            <a:lvl1pPr marL="0" indent="0" algn="l">
              <a:buNone/>
              <a:defRPr sz="2800" b="0" i="0">
                <a:solidFill>
                  <a:schemeClr val="tx2"/>
                </a:solidFill>
                <a:latin typeface="Times New Roman" panose="02020603050405020304" pitchFamily="18" charset="0"/>
                <a:cs typeface="Times New Roman" panose="02020603050405020304" pitchFamily="18" charset="0"/>
              </a:defRPr>
            </a:lvl1pPr>
            <a:lvl2pPr marL="304831" indent="0">
              <a:buNone/>
              <a:defRPr sz="1200">
                <a:latin typeface="+mn-lt"/>
              </a:defRPr>
            </a:lvl2pPr>
            <a:lvl3pPr marL="609661" indent="0">
              <a:buNone/>
              <a:defRPr sz="1200">
                <a:latin typeface="+mn-lt"/>
              </a:defRPr>
            </a:lvl3pPr>
            <a:lvl4pPr marL="914492" indent="0">
              <a:buNone/>
              <a:defRPr sz="1200">
                <a:latin typeface="+mn-lt"/>
              </a:defRPr>
            </a:lvl4pPr>
            <a:lvl5pPr marL="1219322" indent="0">
              <a:buNone/>
              <a:defRPr sz="1200">
                <a:latin typeface="+mn-lt"/>
              </a:defRPr>
            </a:lvl5pPr>
          </a:lstStyle>
          <a:p>
            <a:pPr lvl="0"/>
            <a:r>
              <a:rPr lang="en-US" dirty="0"/>
              <a:t>Title Here One Line Only, Title Case</a:t>
            </a:r>
            <a:endParaRPr lang="ru-RU" dirty="0"/>
          </a:p>
        </p:txBody>
      </p:sp>
      <p:sp>
        <p:nvSpPr>
          <p:cNvPr id="5" name="Source">
            <a:extLst>
              <a:ext uri="{FF2B5EF4-FFF2-40B4-BE49-F238E27FC236}">
                <a16:creationId xmlns:a16="http://schemas.microsoft.com/office/drawing/2014/main" id="{D6843010-95AF-E345-8BB5-8708EEBC1AB9}"/>
              </a:ext>
            </a:extLst>
          </p:cNvPr>
          <p:cNvSpPr>
            <a:spLocks noGrp="1"/>
          </p:cNvSpPr>
          <p:nvPr>
            <p:ph type="body" sz="quarter" idx="33" hasCustomPrompt="1"/>
          </p:nvPr>
        </p:nvSpPr>
        <p:spPr>
          <a:xfrm>
            <a:off x="529023" y="5941159"/>
            <a:ext cx="11169650" cy="277013"/>
          </a:xfrm>
          <a:prstGeom prst="rect">
            <a:avLst/>
          </a:prstGeom>
        </p:spPr>
        <p:txBody>
          <a:bodyPr lIns="0" anchor="ctr" anchorCtr="0"/>
          <a:lstStyle>
            <a:lvl1pPr marL="0" indent="0" algn="l">
              <a:buNone/>
              <a:defRPr sz="1200" b="0" i="0">
                <a:solidFill>
                  <a:schemeClr val="tx1"/>
                </a:solidFill>
                <a:latin typeface="+mn-lt"/>
                <a:ea typeface="GT America Regular" pitchFamily="2" charset="0"/>
                <a:cs typeface="GT America Regular" pitchFamily="2" charset="0"/>
              </a:defRPr>
            </a:lvl1pPr>
            <a:lvl2pPr marL="304831" indent="0">
              <a:buNone/>
              <a:defRPr sz="1200">
                <a:latin typeface="+mn-lt"/>
              </a:defRPr>
            </a:lvl2pPr>
            <a:lvl3pPr marL="609661" indent="0">
              <a:buNone/>
              <a:defRPr sz="1200">
                <a:latin typeface="+mn-lt"/>
              </a:defRPr>
            </a:lvl3pPr>
            <a:lvl4pPr marL="914492" indent="0">
              <a:buNone/>
              <a:defRPr sz="1200">
                <a:latin typeface="+mn-lt"/>
              </a:defRPr>
            </a:lvl4pPr>
            <a:lvl5pPr marL="1219322" indent="0">
              <a:buNone/>
              <a:defRPr sz="1200">
                <a:latin typeface="+mn-lt"/>
              </a:defRPr>
            </a:lvl5pPr>
          </a:lstStyle>
          <a:p>
            <a:pPr lvl="0"/>
            <a:r>
              <a:rPr lang="en-US" dirty="0"/>
              <a:t>Sources</a:t>
            </a:r>
            <a:endParaRPr lang="ru-RU" dirty="0"/>
          </a:p>
        </p:txBody>
      </p:sp>
    </p:spTree>
    <p:extLst>
      <p:ext uri="{BB962C8B-B14F-4D97-AF65-F5344CB8AC3E}">
        <p14:creationId xmlns:p14="http://schemas.microsoft.com/office/powerpoint/2010/main" val="4582544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Header With Fullscreen Diagram">
    <p:spTree>
      <p:nvGrpSpPr>
        <p:cNvPr id="1" name=""/>
        <p:cNvGrpSpPr/>
        <p:nvPr/>
      </p:nvGrpSpPr>
      <p:grpSpPr>
        <a:xfrm>
          <a:off x="0" y="0"/>
          <a:ext cx="0" cy="0"/>
          <a:chOff x="0" y="0"/>
          <a:chExt cx="0" cy="0"/>
        </a:xfrm>
      </p:grpSpPr>
      <p:sp>
        <p:nvSpPr>
          <p:cNvPr id="7" name="Прямоугольник 6">
            <a:extLst>
              <a:ext uri="{FF2B5EF4-FFF2-40B4-BE49-F238E27FC236}">
                <a16:creationId xmlns:a16="http://schemas.microsoft.com/office/drawing/2014/main" id="{CF1FE756-8F96-7545-BA91-03A4A644BC49}"/>
              </a:ext>
            </a:extLst>
          </p:cNvPr>
          <p:cNvSpPr/>
          <p:nvPr userDrawn="1"/>
        </p:nvSpPr>
        <p:spPr>
          <a:xfrm>
            <a:off x="516000" y="0"/>
            <a:ext cx="11180700" cy="341693"/>
          </a:xfrm>
          <a:prstGeom prst="rect">
            <a:avLst/>
          </a:prstGeom>
          <a:gradFill flip="none" rotWithShape="1">
            <a:gsLst>
              <a:gs pos="99000">
                <a:srgbClr val="3C85C1"/>
              </a:gs>
              <a:gs pos="0">
                <a:srgbClr val="5E629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UA" sz="800" dirty="0"/>
          </a:p>
        </p:txBody>
      </p:sp>
      <p:sp>
        <p:nvSpPr>
          <p:cNvPr id="10" name="Прямоугольник 9">
            <a:extLst>
              <a:ext uri="{FF2B5EF4-FFF2-40B4-BE49-F238E27FC236}">
                <a16:creationId xmlns:a16="http://schemas.microsoft.com/office/drawing/2014/main" id="{A22D8533-83EF-9B4F-86D1-37F365935037}"/>
              </a:ext>
            </a:extLst>
          </p:cNvPr>
          <p:cNvSpPr/>
          <p:nvPr userDrawn="1"/>
        </p:nvSpPr>
        <p:spPr>
          <a:xfrm>
            <a:off x="516000" y="6735272"/>
            <a:ext cx="11160000" cy="122728"/>
          </a:xfrm>
          <a:prstGeom prst="rect">
            <a:avLst/>
          </a:prstGeom>
          <a:gradFill flip="none" rotWithShape="1">
            <a:gsLst>
              <a:gs pos="99000">
                <a:srgbClr val="3C85C1"/>
              </a:gs>
              <a:gs pos="0">
                <a:srgbClr val="5E629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UA" sz="800" dirty="0"/>
          </a:p>
        </p:txBody>
      </p:sp>
      <p:sp>
        <p:nvSpPr>
          <p:cNvPr id="14" name="Номер слайда 4">
            <a:extLst>
              <a:ext uri="{FF2B5EF4-FFF2-40B4-BE49-F238E27FC236}">
                <a16:creationId xmlns:a16="http://schemas.microsoft.com/office/drawing/2014/main" id="{1632A34A-0AEF-064E-B06C-54AB5B088314}"/>
              </a:ext>
            </a:extLst>
          </p:cNvPr>
          <p:cNvSpPr>
            <a:spLocks noGrp="1"/>
          </p:cNvSpPr>
          <p:nvPr>
            <p:ph type="sldNum" sz="quarter" idx="4"/>
          </p:nvPr>
        </p:nvSpPr>
        <p:spPr>
          <a:xfrm>
            <a:off x="8830962" y="6379875"/>
            <a:ext cx="2867263" cy="341693"/>
          </a:xfrm>
          <a:prstGeom prst="rect">
            <a:avLst/>
          </a:prstGeom>
          <a:solidFill>
            <a:schemeClr val="bg1"/>
          </a:solidFill>
        </p:spPr>
        <p:txBody>
          <a:bodyPr vert="horz" lIns="91440" tIns="45720" rIns="0" bIns="45720" rtlCol="0" anchor="ctr"/>
          <a:lstStyle>
            <a:lvl1pPr algn="r">
              <a:defRPr sz="933">
                <a:solidFill>
                  <a:schemeClr val="tx1"/>
                </a:solidFill>
              </a:defRPr>
            </a:lvl1pPr>
          </a:lstStyle>
          <a:p>
            <a:fld id="{8D94BC70-B6BC-4DAC-A2BE-075A1850557C}" type="slidenum">
              <a:rPr lang="ru-UA" smtClean="0"/>
              <a:pPr/>
              <a:t>‹#›</a:t>
            </a:fld>
            <a:endParaRPr lang="ru-UA" dirty="0"/>
          </a:p>
        </p:txBody>
      </p:sp>
      <p:sp>
        <p:nvSpPr>
          <p:cNvPr id="2" name="Title">
            <a:extLst>
              <a:ext uri="{FF2B5EF4-FFF2-40B4-BE49-F238E27FC236}">
                <a16:creationId xmlns:a16="http://schemas.microsoft.com/office/drawing/2014/main" id="{AEB4F5A4-2F29-8363-5E9C-C81A52409A3E}"/>
              </a:ext>
            </a:extLst>
          </p:cNvPr>
          <p:cNvSpPr>
            <a:spLocks noGrp="1"/>
          </p:cNvSpPr>
          <p:nvPr>
            <p:ph type="body" sz="quarter" idx="32" hasCustomPrompt="1"/>
          </p:nvPr>
        </p:nvSpPr>
        <p:spPr>
          <a:xfrm>
            <a:off x="516626" y="732349"/>
            <a:ext cx="11182047" cy="449473"/>
          </a:xfrm>
          <a:prstGeom prst="rect">
            <a:avLst/>
          </a:prstGeom>
        </p:spPr>
        <p:txBody>
          <a:bodyPr lIns="0" anchor="ctr" anchorCtr="0"/>
          <a:lstStyle>
            <a:lvl1pPr marL="0" indent="0" algn="l">
              <a:buNone/>
              <a:defRPr sz="2800" b="0" i="0">
                <a:solidFill>
                  <a:schemeClr val="tx2"/>
                </a:solidFill>
                <a:latin typeface="+mj-lt"/>
              </a:defRPr>
            </a:lvl1pPr>
            <a:lvl2pPr marL="304831" indent="0">
              <a:buNone/>
              <a:defRPr sz="1200">
                <a:latin typeface="+mn-lt"/>
              </a:defRPr>
            </a:lvl2pPr>
            <a:lvl3pPr marL="609661" indent="0">
              <a:buNone/>
              <a:defRPr sz="1200">
                <a:latin typeface="+mn-lt"/>
              </a:defRPr>
            </a:lvl3pPr>
            <a:lvl4pPr marL="914492" indent="0">
              <a:buNone/>
              <a:defRPr sz="1200">
                <a:latin typeface="+mn-lt"/>
              </a:defRPr>
            </a:lvl4pPr>
            <a:lvl5pPr marL="1219322" indent="0">
              <a:buNone/>
              <a:defRPr sz="1200">
                <a:latin typeface="+mn-lt"/>
              </a:defRPr>
            </a:lvl5pPr>
          </a:lstStyle>
          <a:p>
            <a:pPr lvl="0"/>
            <a:r>
              <a:rPr lang="en-US" dirty="0"/>
              <a:t>Title Here One Line Only, Title Case</a:t>
            </a:r>
            <a:endParaRPr lang="ru-RU" dirty="0"/>
          </a:p>
        </p:txBody>
      </p:sp>
      <p:sp>
        <p:nvSpPr>
          <p:cNvPr id="3" name="Unit">
            <a:extLst>
              <a:ext uri="{FF2B5EF4-FFF2-40B4-BE49-F238E27FC236}">
                <a16:creationId xmlns:a16="http://schemas.microsoft.com/office/drawing/2014/main" id="{BA926656-3F0F-B61E-FF4F-7E820DDD7044}"/>
              </a:ext>
            </a:extLst>
          </p:cNvPr>
          <p:cNvSpPr>
            <a:spLocks noGrp="1"/>
          </p:cNvSpPr>
          <p:nvPr>
            <p:ph type="body" sz="quarter" idx="31" hasCustomPrompt="1"/>
          </p:nvPr>
        </p:nvSpPr>
        <p:spPr>
          <a:xfrm>
            <a:off x="517525" y="1209675"/>
            <a:ext cx="11169650" cy="530352"/>
          </a:xfrm>
          <a:prstGeom prst="rect">
            <a:avLst/>
          </a:prstGeom>
        </p:spPr>
        <p:txBody>
          <a:bodyPr lIns="0" anchor="ctr" anchorCtr="0"/>
          <a:lstStyle>
            <a:lvl1pPr marL="0" indent="0" algn="l">
              <a:buNone/>
              <a:defRPr sz="1700" b="0" i="0">
                <a:solidFill>
                  <a:schemeClr val="tx1"/>
                </a:solidFill>
                <a:latin typeface="+mn-lt"/>
                <a:ea typeface="GT America Regular" pitchFamily="2" charset="0"/>
                <a:cs typeface="GT America Regular" pitchFamily="2" charset="0"/>
              </a:defRPr>
            </a:lvl1pPr>
            <a:lvl2pPr marL="304831" indent="0">
              <a:buNone/>
              <a:defRPr sz="1200">
                <a:latin typeface="+mn-lt"/>
              </a:defRPr>
            </a:lvl2pPr>
            <a:lvl3pPr marL="609661" indent="0">
              <a:buNone/>
              <a:defRPr sz="1200">
                <a:latin typeface="+mn-lt"/>
              </a:defRPr>
            </a:lvl3pPr>
            <a:lvl4pPr marL="914492" indent="0">
              <a:buNone/>
              <a:defRPr sz="1200">
                <a:latin typeface="+mn-lt"/>
              </a:defRPr>
            </a:lvl4pPr>
            <a:lvl5pPr marL="1219322" indent="0">
              <a:buNone/>
              <a:defRPr sz="1200">
                <a:latin typeface="+mn-lt"/>
              </a:defRPr>
            </a:lvl5pPr>
          </a:lstStyle>
          <a:p>
            <a:pPr lvl="0"/>
            <a:r>
              <a:rPr lang="en-US" dirty="0"/>
              <a:t>Unit line goes here</a:t>
            </a:r>
            <a:endParaRPr lang="ru-RU" dirty="0"/>
          </a:p>
        </p:txBody>
      </p:sp>
      <p:sp>
        <p:nvSpPr>
          <p:cNvPr id="4" name="Source">
            <a:extLst>
              <a:ext uri="{FF2B5EF4-FFF2-40B4-BE49-F238E27FC236}">
                <a16:creationId xmlns:a16="http://schemas.microsoft.com/office/drawing/2014/main" id="{7CC0B734-45B0-056F-338D-7B5D68223A4D}"/>
              </a:ext>
            </a:extLst>
          </p:cNvPr>
          <p:cNvSpPr>
            <a:spLocks noGrp="1"/>
          </p:cNvSpPr>
          <p:nvPr>
            <p:ph type="body" sz="quarter" idx="33" hasCustomPrompt="1"/>
          </p:nvPr>
        </p:nvSpPr>
        <p:spPr>
          <a:xfrm>
            <a:off x="529023" y="5941159"/>
            <a:ext cx="11169650" cy="277013"/>
          </a:xfrm>
          <a:prstGeom prst="rect">
            <a:avLst/>
          </a:prstGeom>
        </p:spPr>
        <p:txBody>
          <a:bodyPr lIns="0" anchor="ctr" anchorCtr="0"/>
          <a:lstStyle>
            <a:lvl1pPr marL="0" indent="0" algn="l">
              <a:buNone/>
              <a:defRPr sz="1200" b="0" i="0">
                <a:solidFill>
                  <a:schemeClr val="tx1"/>
                </a:solidFill>
                <a:latin typeface="+mn-lt"/>
                <a:ea typeface="GT America Regular" pitchFamily="2" charset="0"/>
                <a:cs typeface="GT America Regular" pitchFamily="2" charset="0"/>
              </a:defRPr>
            </a:lvl1pPr>
            <a:lvl2pPr marL="304831" indent="0">
              <a:buNone/>
              <a:defRPr sz="1200">
                <a:latin typeface="+mn-lt"/>
              </a:defRPr>
            </a:lvl2pPr>
            <a:lvl3pPr marL="609661" indent="0">
              <a:buNone/>
              <a:defRPr sz="1200">
                <a:latin typeface="+mn-lt"/>
              </a:defRPr>
            </a:lvl3pPr>
            <a:lvl4pPr marL="914492" indent="0">
              <a:buNone/>
              <a:defRPr sz="1200">
                <a:latin typeface="+mn-lt"/>
              </a:defRPr>
            </a:lvl4pPr>
            <a:lvl5pPr marL="1219322" indent="0">
              <a:buNone/>
              <a:defRPr sz="1200">
                <a:latin typeface="+mn-lt"/>
              </a:defRPr>
            </a:lvl5pPr>
          </a:lstStyle>
          <a:p>
            <a:pPr lvl="0"/>
            <a:r>
              <a:rPr lang="en-US" dirty="0"/>
              <a:t>Sources</a:t>
            </a:r>
            <a:endParaRPr lang="ru-RU" dirty="0"/>
          </a:p>
        </p:txBody>
      </p:sp>
    </p:spTree>
    <p:extLst>
      <p:ext uri="{BB962C8B-B14F-4D97-AF65-F5344CB8AC3E}">
        <p14:creationId xmlns:p14="http://schemas.microsoft.com/office/powerpoint/2010/main" val="2717351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Slide With Header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6467" y="506248"/>
            <a:ext cx="11180233" cy="433061"/>
          </a:xfrm>
          <a:prstGeom prst="rect">
            <a:avLst/>
          </a:prstGeom>
        </p:spPr>
        <p:txBody>
          <a:bodyPr anchor="ctr"/>
          <a:lstStyle>
            <a:lvl1pPr algn="ctr">
              <a:defRPr sz="2200" b="1" baseline="0">
                <a:solidFill>
                  <a:srgbClr val="444444"/>
                </a:solidFill>
              </a:defRPr>
            </a:lvl1pPr>
          </a:lstStyle>
          <a:p>
            <a:r>
              <a:rPr lang="en-US" dirty="0"/>
              <a:t>Title</a:t>
            </a:r>
          </a:p>
        </p:txBody>
      </p:sp>
      <p:sp>
        <p:nvSpPr>
          <p:cNvPr id="7" name="Прямоугольник 6">
            <a:extLst>
              <a:ext uri="{FF2B5EF4-FFF2-40B4-BE49-F238E27FC236}">
                <a16:creationId xmlns:a16="http://schemas.microsoft.com/office/drawing/2014/main" id="{CF1FE756-8F96-7545-BA91-03A4A644BC49}"/>
              </a:ext>
            </a:extLst>
          </p:cNvPr>
          <p:cNvSpPr/>
          <p:nvPr userDrawn="1"/>
        </p:nvSpPr>
        <p:spPr>
          <a:xfrm>
            <a:off x="516000" y="0"/>
            <a:ext cx="11180700" cy="341693"/>
          </a:xfrm>
          <a:prstGeom prst="rect">
            <a:avLst/>
          </a:prstGeom>
          <a:gradFill flip="none" rotWithShape="1">
            <a:gsLst>
              <a:gs pos="99000">
                <a:srgbClr val="3C85C1"/>
              </a:gs>
              <a:gs pos="0">
                <a:srgbClr val="5E629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UA" sz="800" dirty="0"/>
          </a:p>
        </p:txBody>
      </p:sp>
      <p:sp>
        <p:nvSpPr>
          <p:cNvPr id="10" name="Прямоугольник 9">
            <a:extLst>
              <a:ext uri="{FF2B5EF4-FFF2-40B4-BE49-F238E27FC236}">
                <a16:creationId xmlns:a16="http://schemas.microsoft.com/office/drawing/2014/main" id="{A22D8533-83EF-9B4F-86D1-37F365935037}"/>
              </a:ext>
            </a:extLst>
          </p:cNvPr>
          <p:cNvSpPr/>
          <p:nvPr userDrawn="1"/>
        </p:nvSpPr>
        <p:spPr>
          <a:xfrm>
            <a:off x="516000" y="6735272"/>
            <a:ext cx="11180700" cy="122728"/>
          </a:xfrm>
          <a:prstGeom prst="rect">
            <a:avLst/>
          </a:prstGeom>
          <a:gradFill flip="none" rotWithShape="1">
            <a:gsLst>
              <a:gs pos="99000">
                <a:srgbClr val="3C85C1"/>
              </a:gs>
              <a:gs pos="0">
                <a:srgbClr val="5E629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UA" sz="800" dirty="0"/>
          </a:p>
        </p:txBody>
      </p:sp>
      <p:sp>
        <p:nvSpPr>
          <p:cNvPr id="16" name="Текст 13">
            <a:extLst>
              <a:ext uri="{FF2B5EF4-FFF2-40B4-BE49-F238E27FC236}">
                <a16:creationId xmlns:a16="http://schemas.microsoft.com/office/drawing/2014/main" id="{31E58893-252F-8F4A-84C3-B6EC0A64F7E6}"/>
              </a:ext>
            </a:extLst>
          </p:cNvPr>
          <p:cNvSpPr txBox="1">
            <a:spLocks/>
          </p:cNvSpPr>
          <p:nvPr userDrawn="1"/>
        </p:nvSpPr>
        <p:spPr>
          <a:xfrm>
            <a:off x="502391" y="6426933"/>
            <a:ext cx="3101306" cy="206948"/>
          </a:xfrm>
          <a:prstGeom prst="rect">
            <a:avLst/>
          </a:prstGeom>
        </p:spPr>
        <p:txBody>
          <a:bodyPr lIns="0" tIns="0" rIns="0" bIns="0" anchor="ctr"/>
          <a:lstStyle>
            <a:lvl1pPr marL="0" indent="0" algn="l" defTabSz="1371874" rtl="0" eaLnBrk="1" latinLnBrk="0" hangingPunct="1">
              <a:lnSpc>
                <a:spcPct val="120000"/>
              </a:lnSpc>
              <a:spcBef>
                <a:spcPts val="1800"/>
              </a:spcBef>
              <a:buClr>
                <a:srgbClr val="FFB133"/>
              </a:buClr>
              <a:buFont typeface="Arial" panose="020B0604020202020204" pitchFamily="34" charset="0"/>
              <a:buNone/>
              <a:defRPr sz="3001" b="0" i="0" kern="1200">
                <a:solidFill>
                  <a:schemeClr val="tx1"/>
                </a:solidFill>
                <a:latin typeface="+mj-lt"/>
                <a:ea typeface="DA_FuturaPT Book" panose="020B0502020204020303" pitchFamily="34" charset="0"/>
                <a:cs typeface="+mn-cs"/>
              </a:defRPr>
            </a:lvl1pPr>
            <a:lvl2pPr marL="914583" indent="-457291" algn="l" defTabSz="1371874" rtl="0" eaLnBrk="1" latinLnBrk="0" hangingPunct="1">
              <a:lnSpc>
                <a:spcPct val="120000"/>
              </a:lnSpc>
              <a:spcBef>
                <a:spcPts val="1800"/>
              </a:spcBef>
              <a:buClr>
                <a:srgbClr val="FFB133"/>
              </a:buClr>
              <a:buFont typeface="Open Sans" panose="020B0606030504020204" pitchFamily="34" charset="0"/>
              <a:buChar char="−"/>
              <a:defRPr sz="2801" b="0" i="0" kern="1200">
                <a:solidFill>
                  <a:schemeClr val="tx1"/>
                </a:solidFill>
                <a:latin typeface="+mj-lt"/>
                <a:ea typeface="DA_FuturaPT Book" panose="020B0502020204020303" pitchFamily="34" charset="0"/>
                <a:cs typeface="+mn-cs"/>
              </a:defRPr>
            </a:lvl2pPr>
            <a:lvl3pPr marL="1371874" indent="-457291" algn="l" defTabSz="1371874" rtl="0" eaLnBrk="1" latinLnBrk="0" hangingPunct="1">
              <a:lnSpc>
                <a:spcPct val="120000"/>
              </a:lnSpc>
              <a:spcBef>
                <a:spcPts val="1800"/>
              </a:spcBef>
              <a:buClr>
                <a:srgbClr val="FFB133"/>
              </a:buClr>
              <a:buFont typeface="Arial" panose="020B0604020202020204" pitchFamily="34" charset="0"/>
              <a:buChar char="•"/>
              <a:defRPr sz="2400" b="0" i="0" kern="1200">
                <a:solidFill>
                  <a:schemeClr val="tx1"/>
                </a:solidFill>
                <a:latin typeface="+mj-lt"/>
                <a:ea typeface="DA_FuturaPT Book" panose="020B0502020204020303" pitchFamily="34" charset="0"/>
                <a:cs typeface="+mn-cs"/>
              </a:defRPr>
            </a:lvl3pPr>
            <a:lvl4pPr marL="1829166" indent="-457291" algn="l" defTabSz="1371874" rtl="0" eaLnBrk="1" latinLnBrk="0" hangingPunct="1">
              <a:lnSpc>
                <a:spcPct val="120000"/>
              </a:lnSpc>
              <a:spcBef>
                <a:spcPts val="1800"/>
              </a:spcBef>
              <a:buClr>
                <a:srgbClr val="FFB133"/>
              </a:buClr>
              <a:buFont typeface="Open Sans" panose="020B0606030504020204" pitchFamily="34" charset="0"/>
              <a:buChar char="−"/>
              <a:defRPr sz="2200" b="0" i="0" kern="1200">
                <a:solidFill>
                  <a:schemeClr val="tx1"/>
                </a:solidFill>
                <a:latin typeface="+mj-lt"/>
                <a:ea typeface="DA_FuturaPT Book" panose="020B0502020204020303" pitchFamily="34" charset="0"/>
                <a:cs typeface="+mn-cs"/>
              </a:defRPr>
            </a:lvl4pPr>
            <a:lvl5pPr marL="15875" indent="0" algn="l" defTabSz="1371874" rtl="0" eaLnBrk="1" latinLnBrk="0" hangingPunct="1">
              <a:lnSpc>
                <a:spcPct val="120000"/>
              </a:lnSpc>
              <a:spcBef>
                <a:spcPts val="1800"/>
              </a:spcBef>
              <a:buClr>
                <a:srgbClr val="FFB133"/>
              </a:buClr>
              <a:buFont typeface="Arial" panose="020B0604020202020204" pitchFamily="34" charset="0"/>
              <a:buNone/>
              <a:tabLst>
                <a:tab pos="9490075" algn="l"/>
              </a:tabLst>
              <a:defRPr sz="1500" b="0" i="0" kern="1200">
                <a:solidFill>
                  <a:srgbClr val="444444"/>
                </a:solidFill>
                <a:latin typeface="+mj-lt"/>
                <a:ea typeface="DA_FuturaPT Book" panose="020B0502020204020303" pitchFamily="34" charset="0"/>
                <a:cs typeface="+mn-cs"/>
              </a:defRPr>
            </a:lvl5pPr>
            <a:lvl6pPr marL="3772654" indent="-342969" algn="l" defTabSz="1371874" rtl="0" eaLnBrk="1" latinLnBrk="0" hangingPunct="1">
              <a:lnSpc>
                <a:spcPct val="90000"/>
              </a:lnSpc>
              <a:spcBef>
                <a:spcPts val="750"/>
              </a:spcBef>
              <a:buFont typeface="Arial" panose="020B0604020202020204" pitchFamily="34" charset="0"/>
              <a:buChar char="•"/>
              <a:defRPr sz="2701" kern="1200">
                <a:solidFill>
                  <a:schemeClr val="tx1"/>
                </a:solidFill>
                <a:latin typeface="+mn-lt"/>
                <a:ea typeface="+mn-ea"/>
                <a:cs typeface="+mn-cs"/>
              </a:defRPr>
            </a:lvl6pPr>
            <a:lvl7pPr marL="4458592" indent="-342969" algn="l" defTabSz="1371874" rtl="0" eaLnBrk="1" latinLnBrk="0" hangingPunct="1">
              <a:lnSpc>
                <a:spcPct val="90000"/>
              </a:lnSpc>
              <a:spcBef>
                <a:spcPts val="750"/>
              </a:spcBef>
              <a:buFont typeface="Arial" panose="020B0604020202020204" pitchFamily="34" charset="0"/>
              <a:buChar char="•"/>
              <a:defRPr sz="2701" kern="1200">
                <a:solidFill>
                  <a:schemeClr val="tx1"/>
                </a:solidFill>
                <a:latin typeface="+mn-lt"/>
                <a:ea typeface="+mn-ea"/>
                <a:cs typeface="+mn-cs"/>
              </a:defRPr>
            </a:lvl7pPr>
            <a:lvl8pPr marL="5144529" indent="-342969" algn="l" defTabSz="1371874" rtl="0" eaLnBrk="1" latinLnBrk="0" hangingPunct="1">
              <a:lnSpc>
                <a:spcPct val="90000"/>
              </a:lnSpc>
              <a:spcBef>
                <a:spcPts val="750"/>
              </a:spcBef>
              <a:buFont typeface="Arial" panose="020B0604020202020204" pitchFamily="34" charset="0"/>
              <a:buChar char="•"/>
              <a:defRPr sz="2701" kern="1200">
                <a:solidFill>
                  <a:schemeClr val="tx1"/>
                </a:solidFill>
                <a:latin typeface="+mn-lt"/>
                <a:ea typeface="+mn-ea"/>
                <a:cs typeface="+mn-cs"/>
              </a:defRPr>
            </a:lvl8pPr>
            <a:lvl9pPr marL="5830466" indent="-342969" algn="l" defTabSz="1371874" rtl="0" eaLnBrk="1" latinLnBrk="0" hangingPunct="1">
              <a:lnSpc>
                <a:spcPct val="90000"/>
              </a:lnSpc>
              <a:spcBef>
                <a:spcPts val="750"/>
              </a:spcBef>
              <a:buFont typeface="Arial" panose="020B0604020202020204" pitchFamily="34" charset="0"/>
              <a:buChar char="•"/>
              <a:defRPr sz="2701" kern="1200">
                <a:solidFill>
                  <a:schemeClr val="tx1"/>
                </a:solidFill>
                <a:latin typeface="+mn-lt"/>
                <a:ea typeface="+mn-ea"/>
                <a:cs typeface="+mn-cs"/>
              </a:defRPr>
            </a:lvl9pPr>
          </a:lstStyle>
          <a:p>
            <a:pPr lvl="4"/>
            <a:r>
              <a:rPr lang="en" sz="1000" b="0" i="0" dirty="0">
                <a:effectLst/>
              </a:rPr>
              <a:t>Moody’s Analytics</a:t>
            </a:r>
            <a:endParaRPr lang="ru-UA" sz="1000" b="0" i="0" dirty="0"/>
          </a:p>
        </p:txBody>
      </p:sp>
      <p:sp>
        <p:nvSpPr>
          <p:cNvPr id="14" name="Номер слайда 4">
            <a:extLst>
              <a:ext uri="{FF2B5EF4-FFF2-40B4-BE49-F238E27FC236}">
                <a16:creationId xmlns:a16="http://schemas.microsoft.com/office/drawing/2014/main" id="{1632A34A-0AEF-064E-B06C-54AB5B088314}"/>
              </a:ext>
            </a:extLst>
          </p:cNvPr>
          <p:cNvSpPr>
            <a:spLocks noGrp="1"/>
          </p:cNvSpPr>
          <p:nvPr>
            <p:ph type="sldNum" sz="quarter" idx="4"/>
          </p:nvPr>
        </p:nvSpPr>
        <p:spPr>
          <a:xfrm>
            <a:off x="11050209" y="6356501"/>
            <a:ext cx="676591" cy="365068"/>
          </a:xfrm>
          <a:prstGeom prst="rect">
            <a:avLst/>
          </a:prstGeom>
        </p:spPr>
        <p:txBody>
          <a:bodyPr vert="horz" lIns="91440" tIns="45720" rIns="0" bIns="45720" rtlCol="0" anchor="ctr"/>
          <a:lstStyle>
            <a:lvl1pPr algn="r">
              <a:defRPr sz="933">
                <a:solidFill>
                  <a:srgbClr val="444444"/>
                </a:solidFill>
              </a:defRPr>
            </a:lvl1pPr>
          </a:lstStyle>
          <a:p>
            <a:fld id="{02C78F81-3DD2-BD40-9FA6-EE028A54EDE1}" type="slidenum">
              <a:rPr lang="ru-UA" smtClean="0"/>
              <a:pPr/>
              <a:t>‹#›</a:t>
            </a:fld>
            <a:endParaRPr lang="ru-UA" dirty="0"/>
          </a:p>
        </p:txBody>
      </p:sp>
    </p:spTree>
    <p:extLst>
      <p:ext uri="{BB962C8B-B14F-4D97-AF65-F5344CB8AC3E}">
        <p14:creationId xmlns:p14="http://schemas.microsoft.com/office/powerpoint/2010/main" val="26349450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Header With Fullscreen Diagram">
    <p:spTree>
      <p:nvGrpSpPr>
        <p:cNvPr id="1" name=""/>
        <p:cNvGrpSpPr/>
        <p:nvPr/>
      </p:nvGrpSpPr>
      <p:grpSpPr>
        <a:xfrm>
          <a:off x="0" y="0"/>
          <a:ext cx="0" cy="0"/>
          <a:chOff x="0" y="0"/>
          <a:chExt cx="0" cy="0"/>
        </a:xfrm>
      </p:grpSpPr>
      <p:sp>
        <p:nvSpPr>
          <p:cNvPr id="7" name="Прямоугольник 6">
            <a:extLst>
              <a:ext uri="{FF2B5EF4-FFF2-40B4-BE49-F238E27FC236}">
                <a16:creationId xmlns:a16="http://schemas.microsoft.com/office/drawing/2014/main" id="{CF1FE756-8F96-7545-BA91-03A4A644BC49}"/>
              </a:ext>
            </a:extLst>
          </p:cNvPr>
          <p:cNvSpPr/>
          <p:nvPr userDrawn="1"/>
        </p:nvSpPr>
        <p:spPr>
          <a:xfrm>
            <a:off x="516000" y="0"/>
            <a:ext cx="11180700" cy="341693"/>
          </a:xfrm>
          <a:prstGeom prst="rect">
            <a:avLst/>
          </a:prstGeom>
          <a:gradFill flip="none" rotWithShape="1">
            <a:gsLst>
              <a:gs pos="99000">
                <a:srgbClr val="3C85C1"/>
              </a:gs>
              <a:gs pos="0">
                <a:srgbClr val="5E629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UA" sz="800" dirty="0"/>
          </a:p>
        </p:txBody>
      </p:sp>
      <p:sp>
        <p:nvSpPr>
          <p:cNvPr id="10" name="Прямоугольник 9">
            <a:extLst>
              <a:ext uri="{FF2B5EF4-FFF2-40B4-BE49-F238E27FC236}">
                <a16:creationId xmlns:a16="http://schemas.microsoft.com/office/drawing/2014/main" id="{A22D8533-83EF-9B4F-86D1-37F365935037}"/>
              </a:ext>
            </a:extLst>
          </p:cNvPr>
          <p:cNvSpPr/>
          <p:nvPr userDrawn="1"/>
        </p:nvSpPr>
        <p:spPr>
          <a:xfrm>
            <a:off x="516000" y="6735272"/>
            <a:ext cx="11160000" cy="122728"/>
          </a:xfrm>
          <a:prstGeom prst="rect">
            <a:avLst/>
          </a:prstGeom>
          <a:gradFill flip="none" rotWithShape="1">
            <a:gsLst>
              <a:gs pos="99000">
                <a:srgbClr val="3C85C1"/>
              </a:gs>
              <a:gs pos="0">
                <a:srgbClr val="5E629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UA" sz="800" dirty="0"/>
          </a:p>
        </p:txBody>
      </p:sp>
      <p:sp>
        <p:nvSpPr>
          <p:cNvPr id="16" name="Текст 13">
            <a:extLst>
              <a:ext uri="{FF2B5EF4-FFF2-40B4-BE49-F238E27FC236}">
                <a16:creationId xmlns:a16="http://schemas.microsoft.com/office/drawing/2014/main" id="{31E58893-252F-8F4A-84C3-B6EC0A64F7E6}"/>
              </a:ext>
            </a:extLst>
          </p:cNvPr>
          <p:cNvSpPr txBox="1">
            <a:spLocks/>
          </p:cNvSpPr>
          <p:nvPr userDrawn="1"/>
        </p:nvSpPr>
        <p:spPr>
          <a:xfrm>
            <a:off x="502391" y="6426933"/>
            <a:ext cx="3101306" cy="206948"/>
          </a:xfrm>
          <a:prstGeom prst="rect">
            <a:avLst/>
          </a:prstGeom>
        </p:spPr>
        <p:txBody>
          <a:bodyPr lIns="0" tIns="0" rIns="0" bIns="0" anchor="ctr"/>
          <a:lstStyle>
            <a:lvl1pPr marL="0" indent="0" algn="l" defTabSz="1371874" rtl="0" eaLnBrk="1" latinLnBrk="0" hangingPunct="1">
              <a:lnSpc>
                <a:spcPct val="120000"/>
              </a:lnSpc>
              <a:spcBef>
                <a:spcPts val="1800"/>
              </a:spcBef>
              <a:buClr>
                <a:srgbClr val="FFB133"/>
              </a:buClr>
              <a:buFont typeface="Arial" panose="020B0604020202020204" pitchFamily="34" charset="0"/>
              <a:buNone/>
              <a:defRPr sz="3001" b="0" i="0" kern="1200">
                <a:solidFill>
                  <a:schemeClr val="tx1"/>
                </a:solidFill>
                <a:latin typeface="+mj-lt"/>
                <a:ea typeface="DA_FuturaPT Book" panose="020B0502020204020303" pitchFamily="34" charset="0"/>
                <a:cs typeface="+mn-cs"/>
              </a:defRPr>
            </a:lvl1pPr>
            <a:lvl2pPr marL="914583" indent="-457291" algn="l" defTabSz="1371874" rtl="0" eaLnBrk="1" latinLnBrk="0" hangingPunct="1">
              <a:lnSpc>
                <a:spcPct val="120000"/>
              </a:lnSpc>
              <a:spcBef>
                <a:spcPts val="1800"/>
              </a:spcBef>
              <a:buClr>
                <a:srgbClr val="FFB133"/>
              </a:buClr>
              <a:buFont typeface="Open Sans" panose="020B0606030504020204" pitchFamily="34" charset="0"/>
              <a:buChar char="−"/>
              <a:defRPr sz="2801" b="0" i="0" kern="1200">
                <a:solidFill>
                  <a:schemeClr val="tx1"/>
                </a:solidFill>
                <a:latin typeface="+mj-lt"/>
                <a:ea typeface="DA_FuturaPT Book" panose="020B0502020204020303" pitchFamily="34" charset="0"/>
                <a:cs typeface="+mn-cs"/>
              </a:defRPr>
            </a:lvl2pPr>
            <a:lvl3pPr marL="1371874" indent="-457291" algn="l" defTabSz="1371874" rtl="0" eaLnBrk="1" latinLnBrk="0" hangingPunct="1">
              <a:lnSpc>
                <a:spcPct val="120000"/>
              </a:lnSpc>
              <a:spcBef>
                <a:spcPts val="1800"/>
              </a:spcBef>
              <a:buClr>
                <a:srgbClr val="FFB133"/>
              </a:buClr>
              <a:buFont typeface="Arial" panose="020B0604020202020204" pitchFamily="34" charset="0"/>
              <a:buChar char="•"/>
              <a:defRPr sz="2400" b="0" i="0" kern="1200">
                <a:solidFill>
                  <a:schemeClr val="tx1"/>
                </a:solidFill>
                <a:latin typeface="+mj-lt"/>
                <a:ea typeface="DA_FuturaPT Book" panose="020B0502020204020303" pitchFamily="34" charset="0"/>
                <a:cs typeface="+mn-cs"/>
              </a:defRPr>
            </a:lvl3pPr>
            <a:lvl4pPr marL="1829166" indent="-457291" algn="l" defTabSz="1371874" rtl="0" eaLnBrk="1" latinLnBrk="0" hangingPunct="1">
              <a:lnSpc>
                <a:spcPct val="120000"/>
              </a:lnSpc>
              <a:spcBef>
                <a:spcPts val="1800"/>
              </a:spcBef>
              <a:buClr>
                <a:srgbClr val="FFB133"/>
              </a:buClr>
              <a:buFont typeface="Open Sans" panose="020B0606030504020204" pitchFamily="34" charset="0"/>
              <a:buChar char="−"/>
              <a:defRPr sz="2200" b="0" i="0" kern="1200">
                <a:solidFill>
                  <a:schemeClr val="tx1"/>
                </a:solidFill>
                <a:latin typeface="+mj-lt"/>
                <a:ea typeface="DA_FuturaPT Book" panose="020B0502020204020303" pitchFamily="34" charset="0"/>
                <a:cs typeface="+mn-cs"/>
              </a:defRPr>
            </a:lvl4pPr>
            <a:lvl5pPr marL="15875" indent="0" algn="l" defTabSz="1371874" rtl="0" eaLnBrk="1" latinLnBrk="0" hangingPunct="1">
              <a:lnSpc>
                <a:spcPct val="120000"/>
              </a:lnSpc>
              <a:spcBef>
                <a:spcPts val="1800"/>
              </a:spcBef>
              <a:buClr>
                <a:srgbClr val="FFB133"/>
              </a:buClr>
              <a:buFont typeface="Arial" panose="020B0604020202020204" pitchFamily="34" charset="0"/>
              <a:buNone/>
              <a:tabLst>
                <a:tab pos="9490075" algn="l"/>
              </a:tabLst>
              <a:defRPr sz="1500" b="0" i="0" kern="1200">
                <a:solidFill>
                  <a:srgbClr val="444444"/>
                </a:solidFill>
                <a:latin typeface="+mj-lt"/>
                <a:ea typeface="DA_FuturaPT Book" panose="020B0502020204020303" pitchFamily="34" charset="0"/>
                <a:cs typeface="+mn-cs"/>
              </a:defRPr>
            </a:lvl5pPr>
            <a:lvl6pPr marL="3772654" indent="-342969" algn="l" defTabSz="1371874" rtl="0" eaLnBrk="1" latinLnBrk="0" hangingPunct="1">
              <a:lnSpc>
                <a:spcPct val="90000"/>
              </a:lnSpc>
              <a:spcBef>
                <a:spcPts val="750"/>
              </a:spcBef>
              <a:buFont typeface="Arial" panose="020B0604020202020204" pitchFamily="34" charset="0"/>
              <a:buChar char="•"/>
              <a:defRPr sz="2701" kern="1200">
                <a:solidFill>
                  <a:schemeClr val="tx1"/>
                </a:solidFill>
                <a:latin typeface="+mn-lt"/>
                <a:ea typeface="+mn-ea"/>
                <a:cs typeface="+mn-cs"/>
              </a:defRPr>
            </a:lvl6pPr>
            <a:lvl7pPr marL="4458592" indent="-342969" algn="l" defTabSz="1371874" rtl="0" eaLnBrk="1" latinLnBrk="0" hangingPunct="1">
              <a:lnSpc>
                <a:spcPct val="90000"/>
              </a:lnSpc>
              <a:spcBef>
                <a:spcPts val="750"/>
              </a:spcBef>
              <a:buFont typeface="Arial" panose="020B0604020202020204" pitchFamily="34" charset="0"/>
              <a:buChar char="•"/>
              <a:defRPr sz="2701" kern="1200">
                <a:solidFill>
                  <a:schemeClr val="tx1"/>
                </a:solidFill>
                <a:latin typeface="+mn-lt"/>
                <a:ea typeface="+mn-ea"/>
                <a:cs typeface="+mn-cs"/>
              </a:defRPr>
            </a:lvl7pPr>
            <a:lvl8pPr marL="5144529" indent="-342969" algn="l" defTabSz="1371874" rtl="0" eaLnBrk="1" latinLnBrk="0" hangingPunct="1">
              <a:lnSpc>
                <a:spcPct val="90000"/>
              </a:lnSpc>
              <a:spcBef>
                <a:spcPts val="750"/>
              </a:spcBef>
              <a:buFont typeface="Arial" panose="020B0604020202020204" pitchFamily="34" charset="0"/>
              <a:buChar char="•"/>
              <a:defRPr sz="2701" kern="1200">
                <a:solidFill>
                  <a:schemeClr val="tx1"/>
                </a:solidFill>
                <a:latin typeface="+mn-lt"/>
                <a:ea typeface="+mn-ea"/>
                <a:cs typeface="+mn-cs"/>
              </a:defRPr>
            </a:lvl8pPr>
            <a:lvl9pPr marL="5830466" indent="-342969" algn="l" defTabSz="1371874" rtl="0" eaLnBrk="1" latinLnBrk="0" hangingPunct="1">
              <a:lnSpc>
                <a:spcPct val="90000"/>
              </a:lnSpc>
              <a:spcBef>
                <a:spcPts val="750"/>
              </a:spcBef>
              <a:buFont typeface="Arial" panose="020B0604020202020204" pitchFamily="34" charset="0"/>
              <a:buChar char="•"/>
              <a:defRPr sz="2701" kern="1200">
                <a:solidFill>
                  <a:schemeClr val="tx1"/>
                </a:solidFill>
                <a:latin typeface="+mn-lt"/>
                <a:ea typeface="+mn-ea"/>
                <a:cs typeface="+mn-cs"/>
              </a:defRPr>
            </a:lvl9pPr>
          </a:lstStyle>
          <a:p>
            <a:pPr lvl="4"/>
            <a:r>
              <a:rPr lang="en" sz="1000" b="0" i="0" dirty="0">
                <a:effectLst/>
              </a:rPr>
              <a:t>Moody’s Analytics</a:t>
            </a:r>
            <a:endParaRPr lang="ru-UA" sz="1000" b="0" i="0" dirty="0"/>
          </a:p>
        </p:txBody>
      </p:sp>
      <p:sp>
        <p:nvSpPr>
          <p:cNvPr id="14" name="Номер слайда 4">
            <a:extLst>
              <a:ext uri="{FF2B5EF4-FFF2-40B4-BE49-F238E27FC236}">
                <a16:creationId xmlns:a16="http://schemas.microsoft.com/office/drawing/2014/main" id="{1632A34A-0AEF-064E-B06C-54AB5B088314}"/>
              </a:ext>
            </a:extLst>
          </p:cNvPr>
          <p:cNvSpPr>
            <a:spLocks noGrp="1"/>
          </p:cNvSpPr>
          <p:nvPr>
            <p:ph type="sldNum" sz="quarter" idx="4"/>
          </p:nvPr>
        </p:nvSpPr>
        <p:spPr>
          <a:xfrm>
            <a:off x="11021634" y="6356501"/>
            <a:ext cx="676591" cy="365068"/>
          </a:xfrm>
          <a:prstGeom prst="rect">
            <a:avLst/>
          </a:prstGeom>
        </p:spPr>
        <p:txBody>
          <a:bodyPr vert="horz" lIns="91440" tIns="45720" rIns="0" bIns="45720" rtlCol="0" anchor="ctr"/>
          <a:lstStyle>
            <a:lvl1pPr algn="r">
              <a:defRPr sz="933">
                <a:solidFill>
                  <a:schemeClr val="tx1"/>
                </a:solidFill>
              </a:defRPr>
            </a:lvl1pPr>
          </a:lstStyle>
          <a:p>
            <a:fld id="{8D94BC70-B6BC-4DAC-A2BE-075A1850557C}" type="slidenum">
              <a:rPr lang="ru-UA" smtClean="0"/>
              <a:pPr/>
              <a:t>‹#›</a:t>
            </a:fld>
            <a:endParaRPr lang="ru-UA" dirty="0"/>
          </a:p>
        </p:txBody>
      </p:sp>
      <p:sp>
        <p:nvSpPr>
          <p:cNvPr id="15" name="Текст 25">
            <a:extLst>
              <a:ext uri="{FF2B5EF4-FFF2-40B4-BE49-F238E27FC236}">
                <a16:creationId xmlns:a16="http://schemas.microsoft.com/office/drawing/2014/main" id="{BFF11348-F0D8-3749-997E-514F97B887F6}"/>
              </a:ext>
            </a:extLst>
          </p:cNvPr>
          <p:cNvSpPr>
            <a:spLocks noGrp="1"/>
          </p:cNvSpPr>
          <p:nvPr>
            <p:ph type="body" sz="quarter" idx="30" hasCustomPrompt="1"/>
          </p:nvPr>
        </p:nvSpPr>
        <p:spPr>
          <a:xfrm>
            <a:off x="515917" y="5961127"/>
            <a:ext cx="11172074" cy="239146"/>
          </a:xfrm>
          <a:prstGeom prst="rect">
            <a:avLst/>
          </a:prstGeom>
        </p:spPr>
        <p:txBody>
          <a:bodyPr lIns="0"/>
          <a:lstStyle>
            <a:lvl1pPr marL="0" indent="0">
              <a:buNone/>
              <a:defRPr sz="1200" b="0" i="0">
                <a:latin typeface="+mn-lt"/>
              </a:defRPr>
            </a:lvl1pPr>
            <a:lvl2pPr marL="304831" indent="0">
              <a:buNone/>
              <a:defRPr sz="1200">
                <a:latin typeface="+mn-lt"/>
              </a:defRPr>
            </a:lvl2pPr>
            <a:lvl3pPr marL="609661" indent="0">
              <a:buNone/>
              <a:defRPr sz="1200">
                <a:latin typeface="+mn-lt"/>
              </a:defRPr>
            </a:lvl3pPr>
            <a:lvl4pPr marL="914492" indent="0">
              <a:buNone/>
              <a:defRPr sz="1200">
                <a:latin typeface="+mn-lt"/>
              </a:defRPr>
            </a:lvl4pPr>
            <a:lvl5pPr marL="1219322" indent="0">
              <a:buNone/>
              <a:defRPr sz="1200">
                <a:latin typeface="+mn-lt"/>
              </a:defRPr>
            </a:lvl5pPr>
          </a:lstStyle>
          <a:p>
            <a:pPr marL="0" marR="0" lvl="0" indent="0" algn="l" defTabSz="914491" rtl="0" eaLnBrk="1" fontAlgn="auto" latinLnBrk="0" hangingPunct="1">
              <a:lnSpc>
                <a:spcPct val="120000"/>
              </a:lnSpc>
              <a:spcBef>
                <a:spcPts val="1200"/>
              </a:spcBef>
              <a:spcAft>
                <a:spcPts val="0"/>
              </a:spcAft>
              <a:buClr>
                <a:srgbClr val="FFB133"/>
              </a:buClr>
              <a:buSzTx/>
              <a:buFont typeface="Arial" panose="020B0604020202020204" pitchFamily="34" charset="0"/>
              <a:buNone/>
              <a:tabLst/>
              <a:defRPr/>
            </a:pPr>
            <a:r>
              <a:rPr lang="en-US" sz="1200" dirty="0">
                <a:latin typeface="Arial"/>
              </a:rPr>
              <a:t>Sources: </a:t>
            </a:r>
            <a:r>
              <a:rPr lang="en-US" sz="1200" dirty="0" err="1">
                <a:latin typeface="Arial"/>
              </a:rPr>
              <a:t>Xxxxxx</a:t>
            </a:r>
            <a:r>
              <a:rPr lang="en-US" sz="1200" dirty="0">
                <a:latin typeface="Arial"/>
              </a:rPr>
              <a:t>, Moody’s Analytics</a:t>
            </a:r>
          </a:p>
        </p:txBody>
      </p:sp>
      <p:sp>
        <p:nvSpPr>
          <p:cNvPr id="13" name="Текст 13">
            <a:extLst>
              <a:ext uri="{FF2B5EF4-FFF2-40B4-BE49-F238E27FC236}">
                <a16:creationId xmlns:a16="http://schemas.microsoft.com/office/drawing/2014/main" id="{B8D3FD91-236B-EE4E-BF22-5E01748F1195}"/>
              </a:ext>
            </a:extLst>
          </p:cNvPr>
          <p:cNvSpPr txBox="1">
            <a:spLocks/>
          </p:cNvSpPr>
          <p:nvPr userDrawn="1"/>
        </p:nvSpPr>
        <p:spPr>
          <a:xfrm>
            <a:off x="5198807" y="6421981"/>
            <a:ext cx="5386204" cy="216853"/>
          </a:xfrm>
          <a:prstGeom prst="rect">
            <a:avLst/>
          </a:prstGeom>
        </p:spPr>
        <p:txBody>
          <a:bodyPr lIns="0" tIns="0" rIns="0" bIns="0" anchor="ctr"/>
          <a:lstStyle>
            <a:lvl1pPr marL="0" indent="0" algn="l" defTabSz="1371874" rtl="0" eaLnBrk="1" latinLnBrk="0" hangingPunct="1">
              <a:lnSpc>
                <a:spcPct val="120000"/>
              </a:lnSpc>
              <a:spcBef>
                <a:spcPts val="1800"/>
              </a:spcBef>
              <a:buClr>
                <a:srgbClr val="FFB133"/>
              </a:buClr>
              <a:buFont typeface="Arial" panose="020B0604020202020204" pitchFamily="34" charset="0"/>
              <a:buNone/>
              <a:defRPr sz="3001" b="0" i="0" kern="1200">
                <a:solidFill>
                  <a:schemeClr val="tx1"/>
                </a:solidFill>
                <a:latin typeface="+mj-lt"/>
                <a:ea typeface="DA_FuturaPT Book" panose="020B0502020204020303" pitchFamily="34" charset="0"/>
                <a:cs typeface="+mn-cs"/>
              </a:defRPr>
            </a:lvl1pPr>
            <a:lvl2pPr marL="914583" indent="-457291" algn="l" defTabSz="1371874" rtl="0" eaLnBrk="1" latinLnBrk="0" hangingPunct="1">
              <a:lnSpc>
                <a:spcPct val="120000"/>
              </a:lnSpc>
              <a:spcBef>
                <a:spcPts val="1800"/>
              </a:spcBef>
              <a:buClr>
                <a:srgbClr val="FFB133"/>
              </a:buClr>
              <a:buFont typeface="Open Sans" panose="020B0606030504020204" pitchFamily="34" charset="0"/>
              <a:buChar char="−"/>
              <a:defRPr sz="2801" b="0" i="0" kern="1200">
                <a:solidFill>
                  <a:schemeClr val="tx1"/>
                </a:solidFill>
                <a:latin typeface="+mj-lt"/>
                <a:ea typeface="DA_FuturaPT Book" panose="020B0502020204020303" pitchFamily="34" charset="0"/>
                <a:cs typeface="+mn-cs"/>
              </a:defRPr>
            </a:lvl2pPr>
            <a:lvl3pPr marL="1371874" indent="-457291" algn="l" defTabSz="1371874" rtl="0" eaLnBrk="1" latinLnBrk="0" hangingPunct="1">
              <a:lnSpc>
                <a:spcPct val="120000"/>
              </a:lnSpc>
              <a:spcBef>
                <a:spcPts val="1800"/>
              </a:spcBef>
              <a:buClr>
                <a:srgbClr val="FFB133"/>
              </a:buClr>
              <a:buFont typeface="Arial" panose="020B0604020202020204" pitchFamily="34" charset="0"/>
              <a:buChar char="•"/>
              <a:defRPr sz="2400" b="0" i="0" kern="1200">
                <a:solidFill>
                  <a:schemeClr val="tx1"/>
                </a:solidFill>
                <a:latin typeface="+mj-lt"/>
                <a:ea typeface="DA_FuturaPT Book" panose="020B0502020204020303" pitchFamily="34" charset="0"/>
                <a:cs typeface="+mn-cs"/>
              </a:defRPr>
            </a:lvl3pPr>
            <a:lvl4pPr marL="1829166" indent="-457291" algn="l" defTabSz="1371874" rtl="0" eaLnBrk="1" latinLnBrk="0" hangingPunct="1">
              <a:lnSpc>
                <a:spcPct val="120000"/>
              </a:lnSpc>
              <a:spcBef>
                <a:spcPts val="1800"/>
              </a:spcBef>
              <a:buClr>
                <a:srgbClr val="FFB133"/>
              </a:buClr>
              <a:buFont typeface="Open Sans" panose="020B0606030504020204" pitchFamily="34" charset="0"/>
              <a:buChar char="−"/>
              <a:defRPr sz="2200" b="0" i="0" kern="1200">
                <a:solidFill>
                  <a:schemeClr val="tx1"/>
                </a:solidFill>
                <a:latin typeface="+mj-lt"/>
                <a:ea typeface="DA_FuturaPT Book" panose="020B0502020204020303" pitchFamily="34" charset="0"/>
                <a:cs typeface="+mn-cs"/>
              </a:defRPr>
            </a:lvl4pPr>
            <a:lvl5pPr marL="15875" indent="0" algn="l" defTabSz="1371874" rtl="0" eaLnBrk="1" latinLnBrk="0" hangingPunct="1">
              <a:lnSpc>
                <a:spcPct val="120000"/>
              </a:lnSpc>
              <a:spcBef>
                <a:spcPts val="1800"/>
              </a:spcBef>
              <a:buClr>
                <a:srgbClr val="FFB133"/>
              </a:buClr>
              <a:buFont typeface="Arial" panose="020B0604020202020204" pitchFamily="34" charset="0"/>
              <a:buNone/>
              <a:tabLst>
                <a:tab pos="9490075" algn="l"/>
              </a:tabLst>
              <a:defRPr sz="1500" b="0" i="0" kern="1200">
                <a:solidFill>
                  <a:srgbClr val="444444"/>
                </a:solidFill>
                <a:latin typeface="+mj-lt"/>
                <a:ea typeface="DA_FuturaPT Book" panose="020B0502020204020303" pitchFamily="34" charset="0"/>
                <a:cs typeface="+mn-cs"/>
              </a:defRPr>
            </a:lvl5pPr>
            <a:lvl6pPr marL="3772654" indent="-342969" algn="l" defTabSz="1371874" rtl="0" eaLnBrk="1" latinLnBrk="0" hangingPunct="1">
              <a:lnSpc>
                <a:spcPct val="90000"/>
              </a:lnSpc>
              <a:spcBef>
                <a:spcPts val="750"/>
              </a:spcBef>
              <a:buFont typeface="Arial" panose="020B0604020202020204" pitchFamily="34" charset="0"/>
              <a:buChar char="•"/>
              <a:defRPr sz="2701" kern="1200">
                <a:solidFill>
                  <a:schemeClr val="tx1"/>
                </a:solidFill>
                <a:latin typeface="+mn-lt"/>
                <a:ea typeface="+mn-ea"/>
                <a:cs typeface="+mn-cs"/>
              </a:defRPr>
            </a:lvl6pPr>
            <a:lvl7pPr marL="4458592" indent="-342969" algn="l" defTabSz="1371874" rtl="0" eaLnBrk="1" latinLnBrk="0" hangingPunct="1">
              <a:lnSpc>
                <a:spcPct val="90000"/>
              </a:lnSpc>
              <a:spcBef>
                <a:spcPts val="750"/>
              </a:spcBef>
              <a:buFont typeface="Arial" panose="020B0604020202020204" pitchFamily="34" charset="0"/>
              <a:buChar char="•"/>
              <a:defRPr sz="2701" kern="1200">
                <a:solidFill>
                  <a:schemeClr val="tx1"/>
                </a:solidFill>
                <a:latin typeface="+mn-lt"/>
                <a:ea typeface="+mn-ea"/>
                <a:cs typeface="+mn-cs"/>
              </a:defRPr>
            </a:lvl7pPr>
            <a:lvl8pPr marL="5144529" indent="-342969" algn="l" defTabSz="1371874" rtl="0" eaLnBrk="1" latinLnBrk="0" hangingPunct="1">
              <a:lnSpc>
                <a:spcPct val="90000"/>
              </a:lnSpc>
              <a:spcBef>
                <a:spcPts val="750"/>
              </a:spcBef>
              <a:buFont typeface="Arial" panose="020B0604020202020204" pitchFamily="34" charset="0"/>
              <a:buChar char="•"/>
              <a:defRPr sz="2701" kern="1200">
                <a:solidFill>
                  <a:schemeClr val="tx1"/>
                </a:solidFill>
                <a:latin typeface="+mn-lt"/>
                <a:ea typeface="+mn-ea"/>
                <a:cs typeface="+mn-cs"/>
              </a:defRPr>
            </a:lvl8pPr>
            <a:lvl9pPr marL="5830466" indent="-342969" algn="l" defTabSz="1371874" rtl="0" eaLnBrk="1" latinLnBrk="0" hangingPunct="1">
              <a:lnSpc>
                <a:spcPct val="90000"/>
              </a:lnSpc>
              <a:spcBef>
                <a:spcPts val="750"/>
              </a:spcBef>
              <a:buFont typeface="Arial" panose="020B0604020202020204" pitchFamily="34" charset="0"/>
              <a:buChar char="•"/>
              <a:defRPr sz="2701" kern="1200">
                <a:solidFill>
                  <a:schemeClr val="tx1"/>
                </a:solidFill>
                <a:latin typeface="+mn-lt"/>
                <a:ea typeface="+mn-ea"/>
                <a:cs typeface="+mn-cs"/>
              </a:defRPr>
            </a:lvl9pPr>
          </a:lstStyle>
          <a:p>
            <a:pPr lvl="4" algn="r"/>
            <a:r>
              <a:rPr lang="en-US" sz="1000" b="0" i="0" dirty="0"/>
              <a:t>Presentation Title, Month 2022</a:t>
            </a:r>
            <a:endParaRPr lang="ru-UA" sz="1000" b="0" i="0" dirty="0"/>
          </a:p>
        </p:txBody>
      </p:sp>
      <p:sp>
        <p:nvSpPr>
          <p:cNvPr id="12" name="Текст 25">
            <a:extLst>
              <a:ext uri="{FF2B5EF4-FFF2-40B4-BE49-F238E27FC236}">
                <a16:creationId xmlns:a16="http://schemas.microsoft.com/office/drawing/2014/main" id="{FED4BE0E-6D33-4D44-B6CD-89AC5C9FA61D}"/>
              </a:ext>
            </a:extLst>
          </p:cNvPr>
          <p:cNvSpPr>
            <a:spLocks noGrp="1"/>
          </p:cNvSpPr>
          <p:nvPr>
            <p:ph type="body" sz="quarter" idx="31" hasCustomPrompt="1"/>
          </p:nvPr>
        </p:nvSpPr>
        <p:spPr>
          <a:xfrm>
            <a:off x="517525" y="1209675"/>
            <a:ext cx="11169650" cy="530352"/>
          </a:xfrm>
          <a:prstGeom prst="rect">
            <a:avLst/>
          </a:prstGeom>
        </p:spPr>
        <p:txBody>
          <a:bodyPr lIns="0" anchor="ctr" anchorCtr="0"/>
          <a:lstStyle>
            <a:lvl1pPr marL="0" indent="0" algn="ctr">
              <a:buNone/>
              <a:defRPr sz="1700" b="0" i="0">
                <a:solidFill>
                  <a:schemeClr val="tx2"/>
                </a:solidFill>
                <a:latin typeface="+mn-lt"/>
              </a:defRPr>
            </a:lvl1pPr>
            <a:lvl2pPr marL="304831" indent="0">
              <a:buNone/>
              <a:defRPr sz="1200">
                <a:latin typeface="+mn-lt"/>
              </a:defRPr>
            </a:lvl2pPr>
            <a:lvl3pPr marL="609661" indent="0">
              <a:buNone/>
              <a:defRPr sz="1200">
                <a:latin typeface="+mn-lt"/>
              </a:defRPr>
            </a:lvl3pPr>
            <a:lvl4pPr marL="914492" indent="0">
              <a:buNone/>
              <a:defRPr sz="1200">
                <a:latin typeface="+mn-lt"/>
              </a:defRPr>
            </a:lvl4pPr>
            <a:lvl5pPr marL="1219322" indent="0">
              <a:buNone/>
              <a:defRPr sz="1200">
                <a:latin typeface="+mn-lt"/>
              </a:defRPr>
            </a:lvl5pPr>
          </a:lstStyle>
          <a:p>
            <a:pPr lvl="0"/>
            <a:r>
              <a:rPr lang="en-US" dirty="0"/>
              <a:t>Unit line goes here</a:t>
            </a:r>
            <a:endParaRPr lang="ru-RU" dirty="0"/>
          </a:p>
        </p:txBody>
      </p:sp>
      <p:sp>
        <p:nvSpPr>
          <p:cNvPr id="11" name="Текст 25">
            <a:extLst>
              <a:ext uri="{FF2B5EF4-FFF2-40B4-BE49-F238E27FC236}">
                <a16:creationId xmlns:a16="http://schemas.microsoft.com/office/drawing/2014/main" id="{A214921C-BB4A-4BB3-9F2D-A11D37919888}"/>
              </a:ext>
            </a:extLst>
          </p:cNvPr>
          <p:cNvSpPr>
            <a:spLocks noGrp="1"/>
          </p:cNvSpPr>
          <p:nvPr>
            <p:ph type="body" sz="quarter" idx="32" hasCustomPrompt="1"/>
          </p:nvPr>
        </p:nvSpPr>
        <p:spPr>
          <a:xfrm>
            <a:off x="514652" y="464929"/>
            <a:ext cx="11182047" cy="449473"/>
          </a:xfrm>
          <a:prstGeom prst="rect">
            <a:avLst/>
          </a:prstGeom>
        </p:spPr>
        <p:txBody>
          <a:bodyPr lIns="0" anchor="ctr" anchorCtr="0"/>
          <a:lstStyle>
            <a:lvl1pPr marL="0" indent="0" algn="ctr">
              <a:buNone/>
              <a:defRPr sz="2200" b="1" i="0">
                <a:solidFill>
                  <a:schemeClr val="tx1"/>
                </a:solidFill>
                <a:latin typeface="+mj-lt"/>
              </a:defRPr>
            </a:lvl1pPr>
            <a:lvl2pPr marL="304831" indent="0">
              <a:buNone/>
              <a:defRPr sz="1200">
                <a:latin typeface="+mn-lt"/>
              </a:defRPr>
            </a:lvl2pPr>
            <a:lvl3pPr marL="609661" indent="0">
              <a:buNone/>
              <a:defRPr sz="1200">
                <a:latin typeface="+mn-lt"/>
              </a:defRPr>
            </a:lvl3pPr>
            <a:lvl4pPr marL="914492" indent="0">
              <a:buNone/>
              <a:defRPr sz="1200">
                <a:latin typeface="+mn-lt"/>
              </a:defRPr>
            </a:lvl4pPr>
            <a:lvl5pPr marL="1219322" indent="0">
              <a:buNone/>
              <a:defRPr sz="1200">
                <a:latin typeface="+mn-lt"/>
              </a:defRPr>
            </a:lvl5pPr>
          </a:lstStyle>
          <a:p>
            <a:pPr lvl="0"/>
            <a:r>
              <a:rPr lang="en-US" dirty="0"/>
              <a:t>Title Here One Line Only, Title Case</a:t>
            </a:r>
            <a:endParaRPr lang="ru-RU" dirty="0"/>
          </a:p>
        </p:txBody>
      </p:sp>
    </p:spTree>
    <p:extLst>
      <p:ext uri="{BB962C8B-B14F-4D97-AF65-F5344CB8AC3E}">
        <p14:creationId xmlns:p14="http://schemas.microsoft.com/office/powerpoint/2010/main" val="30028027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PA_Economics_Charts">
    <p:bg>
      <p:bgPr>
        <a:solidFill>
          <a:schemeClr val="bg1"/>
        </a:solidFill>
        <a:effectLst/>
      </p:bgPr>
    </p:bg>
    <p:spTree>
      <p:nvGrpSpPr>
        <p:cNvPr id="1" name=""/>
        <p:cNvGrpSpPr/>
        <p:nvPr/>
      </p:nvGrpSpPr>
      <p:grpSpPr>
        <a:xfrm>
          <a:off x="0" y="0"/>
          <a:ext cx="0" cy="0"/>
          <a:chOff x="0" y="0"/>
          <a:chExt cx="0" cy="0"/>
        </a:xfrm>
      </p:grpSpPr>
      <p:sp>
        <p:nvSpPr>
          <p:cNvPr id="7" name="Прямоугольник 6">
            <a:extLst>
              <a:ext uri="{FF2B5EF4-FFF2-40B4-BE49-F238E27FC236}">
                <a16:creationId xmlns:a16="http://schemas.microsoft.com/office/drawing/2014/main" id="{CF1FE756-8F96-7545-BA91-03A4A644BC49}"/>
              </a:ext>
            </a:extLst>
          </p:cNvPr>
          <p:cNvSpPr/>
          <p:nvPr userDrawn="1"/>
        </p:nvSpPr>
        <p:spPr>
          <a:xfrm>
            <a:off x="516000" y="0"/>
            <a:ext cx="11180700" cy="341693"/>
          </a:xfrm>
          <a:prstGeom prst="rect">
            <a:avLst/>
          </a:prstGeom>
          <a:gradFill flip="none" rotWithShape="1">
            <a:gsLst>
              <a:gs pos="99000">
                <a:srgbClr val="3C85C1"/>
              </a:gs>
              <a:gs pos="0">
                <a:srgbClr val="5E629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UA" sz="800" dirty="0"/>
          </a:p>
        </p:txBody>
      </p:sp>
      <p:sp>
        <p:nvSpPr>
          <p:cNvPr id="10" name="Прямоугольник 9">
            <a:extLst>
              <a:ext uri="{FF2B5EF4-FFF2-40B4-BE49-F238E27FC236}">
                <a16:creationId xmlns:a16="http://schemas.microsoft.com/office/drawing/2014/main" id="{A22D8533-83EF-9B4F-86D1-37F365935037}"/>
              </a:ext>
            </a:extLst>
          </p:cNvPr>
          <p:cNvSpPr/>
          <p:nvPr userDrawn="1"/>
        </p:nvSpPr>
        <p:spPr>
          <a:xfrm>
            <a:off x="516000" y="6735272"/>
            <a:ext cx="11160000" cy="122728"/>
          </a:xfrm>
          <a:prstGeom prst="rect">
            <a:avLst/>
          </a:prstGeom>
          <a:gradFill flip="none" rotWithShape="1">
            <a:gsLst>
              <a:gs pos="99000">
                <a:srgbClr val="3C85C1"/>
              </a:gs>
              <a:gs pos="0">
                <a:srgbClr val="5E629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UA" sz="800" dirty="0"/>
          </a:p>
        </p:txBody>
      </p:sp>
      <p:sp>
        <p:nvSpPr>
          <p:cNvPr id="16" name="Текст 13">
            <a:extLst>
              <a:ext uri="{FF2B5EF4-FFF2-40B4-BE49-F238E27FC236}">
                <a16:creationId xmlns:a16="http://schemas.microsoft.com/office/drawing/2014/main" id="{31E58893-252F-8F4A-84C3-B6EC0A64F7E6}"/>
              </a:ext>
            </a:extLst>
          </p:cNvPr>
          <p:cNvSpPr txBox="1">
            <a:spLocks/>
          </p:cNvSpPr>
          <p:nvPr userDrawn="1"/>
        </p:nvSpPr>
        <p:spPr>
          <a:xfrm>
            <a:off x="502391" y="6426933"/>
            <a:ext cx="3101306" cy="206948"/>
          </a:xfrm>
          <a:prstGeom prst="rect">
            <a:avLst/>
          </a:prstGeom>
        </p:spPr>
        <p:txBody>
          <a:bodyPr lIns="0" tIns="0" rIns="0" bIns="0" anchor="ctr"/>
          <a:lstStyle>
            <a:lvl1pPr marL="0" indent="0" algn="l" defTabSz="1371874" rtl="0" eaLnBrk="1" latinLnBrk="0" hangingPunct="1">
              <a:lnSpc>
                <a:spcPct val="120000"/>
              </a:lnSpc>
              <a:spcBef>
                <a:spcPts val="1800"/>
              </a:spcBef>
              <a:buClr>
                <a:srgbClr val="FFB133"/>
              </a:buClr>
              <a:buFont typeface="Arial" panose="020B0604020202020204" pitchFamily="34" charset="0"/>
              <a:buNone/>
              <a:defRPr sz="3001" b="0" i="0" kern="1200">
                <a:solidFill>
                  <a:schemeClr val="tx1"/>
                </a:solidFill>
                <a:latin typeface="+mj-lt"/>
                <a:ea typeface="DA_FuturaPT Book" panose="020B0502020204020303" pitchFamily="34" charset="0"/>
                <a:cs typeface="+mn-cs"/>
              </a:defRPr>
            </a:lvl1pPr>
            <a:lvl2pPr marL="914583" indent="-457291" algn="l" defTabSz="1371874" rtl="0" eaLnBrk="1" latinLnBrk="0" hangingPunct="1">
              <a:lnSpc>
                <a:spcPct val="120000"/>
              </a:lnSpc>
              <a:spcBef>
                <a:spcPts val="1800"/>
              </a:spcBef>
              <a:buClr>
                <a:srgbClr val="FFB133"/>
              </a:buClr>
              <a:buFont typeface="Open Sans" panose="020B0606030504020204" pitchFamily="34" charset="0"/>
              <a:buChar char="−"/>
              <a:defRPr sz="2801" b="0" i="0" kern="1200">
                <a:solidFill>
                  <a:schemeClr val="tx1"/>
                </a:solidFill>
                <a:latin typeface="+mj-lt"/>
                <a:ea typeface="DA_FuturaPT Book" panose="020B0502020204020303" pitchFamily="34" charset="0"/>
                <a:cs typeface="+mn-cs"/>
              </a:defRPr>
            </a:lvl2pPr>
            <a:lvl3pPr marL="1371874" indent="-457291" algn="l" defTabSz="1371874" rtl="0" eaLnBrk="1" latinLnBrk="0" hangingPunct="1">
              <a:lnSpc>
                <a:spcPct val="120000"/>
              </a:lnSpc>
              <a:spcBef>
                <a:spcPts val="1800"/>
              </a:spcBef>
              <a:buClr>
                <a:srgbClr val="FFB133"/>
              </a:buClr>
              <a:buFont typeface="Arial" panose="020B0604020202020204" pitchFamily="34" charset="0"/>
              <a:buChar char="•"/>
              <a:defRPr sz="2400" b="0" i="0" kern="1200">
                <a:solidFill>
                  <a:schemeClr val="tx1"/>
                </a:solidFill>
                <a:latin typeface="+mj-lt"/>
                <a:ea typeface="DA_FuturaPT Book" panose="020B0502020204020303" pitchFamily="34" charset="0"/>
                <a:cs typeface="+mn-cs"/>
              </a:defRPr>
            </a:lvl3pPr>
            <a:lvl4pPr marL="1829166" indent="-457291" algn="l" defTabSz="1371874" rtl="0" eaLnBrk="1" latinLnBrk="0" hangingPunct="1">
              <a:lnSpc>
                <a:spcPct val="120000"/>
              </a:lnSpc>
              <a:spcBef>
                <a:spcPts val="1800"/>
              </a:spcBef>
              <a:buClr>
                <a:srgbClr val="FFB133"/>
              </a:buClr>
              <a:buFont typeface="Open Sans" panose="020B0606030504020204" pitchFamily="34" charset="0"/>
              <a:buChar char="−"/>
              <a:defRPr sz="2200" b="0" i="0" kern="1200">
                <a:solidFill>
                  <a:schemeClr val="tx1"/>
                </a:solidFill>
                <a:latin typeface="+mj-lt"/>
                <a:ea typeface="DA_FuturaPT Book" panose="020B0502020204020303" pitchFamily="34" charset="0"/>
                <a:cs typeface="+mn-cs"/>
              </a:defRPr>
            </a:lvl4pPr>
            <a:lvl5pPr marL="15875" indent="0" algn="l" defTabSz="1371874" rtl="0" eaLnBrk="1" latinLnBrk="0" hangingPunct="1">
              <a:lnSpc>
                <a:spcPct val="120000"/>
              </a:lnSpc>
              <a:spcBef>
                <a:spcPts val="1800"/>
              </a:spcBef>
              <a:buClr>
                <a:srgbClr val="FFB133"/>
              </a:buClr>
              <a:buFont typeface="Arial" panose="020B0604020202020204" pitchFamily="34" charset="0"/>
              <a:buNone/>
              <a:tabLst>
                <a:tab pos="9490075" algn="l"/>
              </a:tabLst>
              <a:defRPr sz="1500" b="0" i="0" kern="1200">
                <a:solidFill>
                  <a:srgbClr val="444444"/>
                </a:solidFill>
                <a:latin typeface="+mj-lt"/>
                <a:ea typeface="DA_FuturaPT Book" panose="020B0502020204020303" pitchFamily="34" charset="0"/>
                <a:cs typeface="+mn-cs"/>
              </a:defRPr>
            </a:lvl5pPr>
            <a:lvl6pPr marL="3772654" indent="-342969" algn="l" defTabSz="1371874" rtl="0" eaLnBrk="1" latinLnBrk="0" hangingPunct="1">
              <a:lnSpc>
                <a:spcPct val="90000"/>
              </a:lnSpc>
              <a:spcBef>
                <a:spcPts val="750"/>
              </a:spcBef>
              <a:buFont typeface="Arial" panose="020B0604020202020204" pitchFamily="34" charset="0"/>
              <a:buChar char="•"/>
              <a:defRPr sz="2701" kern="1200">
                <a:solidFill>
                  <a:schemeClr val="tx1"/>
                </a:solidFill>
                <a:latin typeface="+mn-lt"/>
                <a:ea typeface="+mn-ea"/>
                <a:cs typeface="+mn-cs"/>
              </a:defRPr>
            </a:lvl6pPr>
            <a:lvl7pPr marL="4458592" indent="-342969" algn="l" defTabSz="1371874" rtl="0" eaLnBrk="1" latinLnBrk="0" hangingPunct="1">
              <a:lnSpc>
                <a:spcPct val="90000"/>
              </a:lnSpc>
              <a:spcBef>
                <a:spcPts val="750"/>
              </a:spcBef>
              <a:buFont typeface="Arial" panose="020B0604020202020204" pitchFamily="34" charset="0"/>
              <a:buChar char="•"/>
              <a:defRPr sz="2701" kern="1200">
                <a:solidFill>
                  <a:schemeClr val="tx1"/>
                </a:solidFill>
                <a:latin typeface="+mn-lt"/>
                <a:ea typeface="+mn-ea"/>
                <a:cs typeface="+mn-cs"/>
              </a:defRPr>
            </a:lvl7pPr>
            <a:lvl8pPr marL="5144529" indent="-342969" algn="l" defTabSz="1371874" rtl="0" eaLnBrk="1" latinLnBrk="0" hangingPunct="1">
              <a:lnSpc>
                <a:spcPct val="90000"/>
              </a:lnSpc>
              <a:spcBef>
                <a:spcPts val="750"/>
              </a:spcBef>
              <a:buFont typeface="Arial" panose="020B0604020202020204" pitchFamily="34" charset="0"/>
              <a:buChar char="•"/>
              <a:defRPr sz="2701" kern="1200">
                <a:solidFill>
                  <a:schemeClr val="tx1"/>
                </a:solidFill>
                <a:latin typeface="+mn-lt"/>
                <a:ea typeface="+mn-ea"/>
                <a:cs typeface="+mn-cs"/>
              </a:defRPr>
            </a:lvl8pPr>
            <a:lvl9pPr marL="5830466" indent="-342969" algn="l" defTabSz="1371874" rtl="0" eaLnBrk="1" latinLnBrk="0" hangingPunct="1">
              <a:lnSpc>
                <a:spcPct val="90000"/>
              </a:lnSpc>
              <a:spcBef>
                <a:spcPts val="750"/>
              </a:spcBef>
              <a:buFont typeface="Arial" panose="020B0604020202020204" pitchFamily="34" charset="0"/>
              <a:buChar char="•"/>
              <a:defRPr sz="2701" kern="1200">
                <a:solidFill>
                  <a:schemeClr val="tx1"/>
                </a:solidFill>
                <a:latin typeface="+mn-lt"/>
                <a:ea typeface="+mn-ea"/>
                <a:cs typeface="+mn-cs"/>
              </a:defRPr>
            </a:lvl9pPr>
          </a:lstStyle>
          <a:p>
            <a:pPr lvl="4"/>
            <a:r>
              <a:rPr lang="en" sz="1000" b="0" i="0" dirty="0">
                <a:effectLst/>
              </a:rPr>
              <a:t>Moody’s Analytics</a:t>
            </a:r>
            <a:endParaRPr lang="ru-UA" sz="1000" b="0" i="0" dirty="0"/>
          </a:p>
        </p:txBody>
      </p:sp>
      <p:sp>
        <p:nvSpPr>
          <p:cNvPr id="12" name="Текст 25">
            <a:extLst>
              <a:ext uri="{FF2B5EF4-FFF2-40B4-BE49-F238E27FC236}">
                <a16:creationId xmlns:a16="http://schemas.microsoft.com/office/drawing/2014/main" id="{FED4BE0E-6D33-4D44-B6CD-89AC5C9FA61D}"/>
              </a:ext>
            </a:extLst>
          </p:cNvPr>
          <p:cNvSpPr>
            <a:spLocks noGrp="1"/>
          </p:cNvSpPr>
          <p:nvPr>
            <p:ph type="body" sz="quarter" idx="31" hasCustomPrompt="1"/>
          </p:nvPr>
        </p:nvSpPr>
        <p:spPr>
          <a:xfrm>
            <a:off x="517525" y="1209675"/>
            <a:ext cx="11169650" cy="530352"/>
          </a:xfrm>
          <a:prstGeom prst="rect">
            <a:avLst/>
          </a:prstGeom>
        </p:spPr>
        <p:txBody>
          <a:bodyPr lIns="0" anchor="ctr" anchorCtr="0"/>
          <a:lstStyle>
            <a:lvl1pPr marL="0" indent="0" algn="ctr">
              <a:buNone/>
              <a:defRPr sz="1700" b="0" i="0">
                <a:solidFill>
                  <a:schemeClr val="tx2"/>
                </a:solidFill>
                <a:latin typeface="+mn-lt"/>
              </a:defRPr>
            </a:lvl1pPr>
            <a:lvl2pPr marL="304831" indent="0">
              <a:buNone/>
              <a:defRPr sz="1200">
                <a:latin typeface="+mn-lt"/>
              </a:defRPr>
            </a:lvl2pPr>
            <a:lvl3pPr marL="609661" indent="0">
              <a:buNone/>
              <a:defRPr sz="1200">
                <a:latin typeface="+mn-lt"/>
              </a:defRPr>
            </a:lvl3pPr>
            <a:lvl4pPr marL="914492" indent="0">
              <a:buNone/>
              <a:defRPr sz="1200">
                <a:latin typeface="+mn-lt"/>
              </a:defRPr>
            </a:lvl4pPr>
            <a:lvl5pPr marL="1219322" indent="0">
              <a:buNone/>
              <a:defRPr sz="1200">
                <a:latin typeface="+mn-lt"/>
              </a:defRPr>
            </a:lvl5pPr>
          </a:lstStyle>
          <a:p>
            <a:pPr lvl="0"/>
            <a:r>
              <a:rPr lang="en-US" dirty="0"/>
              <a:t>Unit line goes here</a:t>
            </a:r>
            <a:endParaRPr lang="ru-RU" dirty="0"/>
          </a:p>
        </p:txBody>
      </p:sp>
      <p:sp>
        <p:nvSpPr>
          <p:cNvPr id="11" name="Текст 25">
            <a:extLst>
              <a:ext uri="{FF2B5EF4-FFF2-40B4-BE49-F238E27FC236}">
                <a16:creationId xmlns:a16="http://schemas.microsoft.com/office/drawing/2014/main" id="{A214921C-BB4A-4BB3-9F2D-A11D37919888}"/>
              </a:ext>
            </a:extLst>
          </p:cNvPr>
          <p:cNvSpPr>
            <a:spLocks noGrp="1"/>
          </p:cNvSpPr>
          <p:nvPr>
            <p:ph type="body" sz="quarter" idx="32" hasCustomPrompt="1"/>
          </p:nvPr>
        </p:nvSpPr>
        <p:spPr>
          <a:xfrm>
            <a:off x="514652" y="464929"/>
            <a:ext cx="11182047" cy="449473"/>
          </a:xfrm>
          <a:prstGeom prst="rect">
            <a:avLst/>
          </a:prstGeom>
        </p:spPr>
        <p:txBody>
          <a:bodyPr lIns="0" anchor="ctr" anchorCtr="0"/>
          <a:lstStyle>
            <a:lvl1pPr marL="0" indent="0" algn="ctr">
              <a:buNone/>
              <a:defRPr sz="2200" b="1" i="0">
                <a:solidFill>
                  <a:schemeClr val="tx1"/>
                </a:solidFill>
                <a:latin typeface="+mj-lt"/>
              </a:defRPr>
            </a:lvl1pPr>
            <a:lvl2pPr marL="304831" indent="0">
              <a:buNone/>
              <a:defRPr sz="1200">
                <a:latin typeface="+mn-lt"/>
              </a:defRPr>
            </a:lvl2pPr>
            <a:lvl3pPr marL="609661" indent="0">
              <a:buNone/>
              <a:defRPr sz="1200">
                <a:latin typeface="+mn-lt"/>
              </a:defRPr>
            </a:lvl3pPr>
            <a:lvl4pPr marL="914492" indent="0">
              <a:buNone/>
              <a:defRPr sz="1200">
                <a:latin typeface="+mn-lt"/>
              </a:defRPr>
            </a:lvl4pPr>
            <a:lvl5pPr marL="1219322" indent="0">
              <a:buNone/>
              <a:defRPr sz="1200">
                <a:latin typeface="+mn-lt"/>
              </a:defRPr>
            </a:lvl5pPr>
          </a:lstStyle>
          <a:p>
            <a:pPr lvl="0"/>
            <a:r>
              <a:rPr lang="en-US" dirty="0"/>
              <a:t>Title Here One Line Only, Title Case</a:t>
            </a:r>
            <a:endParaRPr lang="ru-RU" dirty="0"/>
          </a:p>
        </p:txBody>
      </p:sp>
    </p:spTree>
    <p:extLst>
      <p:ext uri="{BB962C8B-B14F-4D97-AF65-F5344CB8AC3E}">
        <p14:creationId xmlns:p14="http://schemas.microsoft.com/office/powerpoint/2010/main" val="3152404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Back Cover 1">
    <p:bg>
      <p:bgPr>
        <a:solidFill>
          <a:schemeClr val="bg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11EEAED-6518-D31F-3554-6E3C5EAEE9E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hidden">
          <a:xfrm>
            <a:off x="6957" y="0"/>
            <a:ext cx="12188952" cy="6858000"/>
          </a:xfrm>
          <a:prstGeom prst="rect">
            <a:avLst/>
          </a:prstGeom>
        </p:spPr>
      </p:pic>
      <p:sp>
        <p:nvSpPr>
          <p:cNvPr id="2" name="Title 1">
            <a:extLst>
              <a:ext uri="{FF2B5EF4-FFF2-40B4-BE49-F238E27FC236}">
                <a16:creationId xmlns:a16="http://schemas.microsoft.com/office/drawing/2014/main" id="{33F04150-992C-F011-69D3-7F4A3F6FF433}"/>
              </a:ext>
            </a:extLst>
          </p:cNvPr>
          <p:cNvSpPr>
            <a:spLocks noGrp="1"/>
          </p:cNvSpPr>
          <p:nvPr>
            <p:ph type="title"/>
          </p:nvPr>
        </p:nvSpPr>
        <p:spPr>
          <a:xfrm>
            <a:off x="539751" y="4567237"/>
            <a:ext cx="5441950" cy="1165225"/>
          </a:xfrm>
          <a:prstGeom prst="rect">
            <a:avLst/>
          </a:prstGeom>
        </p:spPr>
        <p:txBody>
          <a:bodyPr anchor="b"/>
          <a:lstStyle>
            <a:lvl1pPr>
              <a:defRPr>
                <a:solidFill>
                  <a:schemeClr val="tx1"/>
                </a:solidFill>
              </a:defRPr>
            </a:lvl1pPr>
          </a:lstStyle>
          <a:p>
            <a:r>
              <a:rPr lang="en-US"/>
              <a:t>Click to edit Master title style</a:t>
            </a:r>
            <a:endParaRPr lang="en-US" dirty="0"/>
          </a:p>
        </p:txBody>
      </p:sp>
      <p:sp>
        <p:nvSpPr>
          <p:cNvPr id="5" name="Text Placeholder 9">
            <a:extLst>
              <a:ext uri="{FF2B5EF4-FFF2-40B4-BE49-F238E27FC236}">
                <a16:creationId xmlns:a16="http://schemas.microsoft.com/office/drawing/2014/main" id="{5FB2903F-88A1-83A6-3840-2C6F40ADA372}"/>
              </a:ext>
            </a:extLst>
          </p:cNvPr>
          <p:cNvSpPr>
            <a:spLocks noGrp="1"/>
          </p:cNvSpPr>
          <p:nvPr>
            <p:ph type="body" sz="quarter" idx="15" hasCustomPrompt="1"/>
          </p:nvPr>
        </p:nvSpPr>
        <p:spPr>
          <a:xfrm>
            <a:off x="10417175" y="6308725"/>
            <a:ext cx="1227138" cy="282575"/>
          </a:xfrm>
        </p:spPr>
        <p:txBody>
          <a:bodyPr anchor="b">
            <a:noAutofit/>
          </a:bodyPr>
          <a:lstStyle>
            <a:lvl1pPr marL="4763" indent="0" algn="r">
              <a:buFont typeface="Arial" panose="020B0604020202020204" pitchFamily="34" charset="0"/>
              <a:buNone/>
              <a:tabLst/>
              <a:defRPr sz="1000">
                <a:solidFill>
                  <a:schemeClr val="tx1"/>
                </a:solidFill>
              </a:defRPr>
            </a:lvl1pPr>
            <a:lvl2pPr marL="4763" indent="0" algn="r">
              <a:buNone/>
              <a:tabLst/>
              <a:defRPr sz="1000">
                <a:solidFill>
                  <a:schemeClr val="tx1"/>
                </a:solidFill>
              </a:defRPr>
            </a:lvl2pPr>
            <a:lvl3pPr marL="4763" indent="0" algn="r">
              <a:buNone/>
              <a:tabLst/>
              <a:defRPr sz="1000">
                <a:solidFill>
                  <a:schemeClr val="tx1"/>
                </a:solidFill>
              </a:defRPr>
            </a:lvl3pPr>
            <a:lvl4pPr marL="4763" indent="0" algn="r">
              <a:buNone/>
              <a:tabLst/>
              <a:defRPr sz="1000">
                <a:solidFill>
                  <a:schemeClr val="tx1"/>
                </a:solidFill>
              </a:defRPr>
            </a:lvl4pPr>
            <a:lvl5pPr marL="4763" indent="0" algn="r">
              <a:buNone/>
              <a:tabLst/>
              <a:defRPr sz="1000">
                <a:solidFill>
                  <a:schemeClr val="tx1"/>
                </a:solidFill>
              </a:defRPr>
            </a:lvl5pPr>
            <a:lvl6pPr marL="4763" indent="0" algn="r">
              <a:buNone/>
              <a:tabLst/>
              <a:defRPr sz="1000">
                <a:solidFill>
                  <a:schemeClr val="tx1"/>
                </a:solidFill>
              </a:defRPr>
            </a:lvl6pPr>
            <a:lvl7pPr marL="4763" indent="0" algn="r">
              <a:buNone/>
              <a:tabLst/>
              <a:defRPr sz="1000">
                <a:solidFill>
                  <a:schemeClr val="tx1"/>
                </a:solidFill>
              </a:defRPr>
            </a:lvl7pPr>
            <a:lvl8pPr marL="4763" indent="0" algn="r">
              <a:buNone/>
              <a:tabLst/>
              <a:defRPr sz="1000">
                <a:solidFill>
                  <a:schemeClr val="tx1"/>
                </a:solidFill>
              </a:defRPr>
            </a:lvl8pPr>
            <a:lvl9pPr marL="4763" indent="0" algn="r">
              <a:buNone/>
              <a:tabLst/>
              <a:defRPr sz="1000">
                <a:solidFill>
                  <a:schemeClr val="tx1"/>
                </a:solidFill>
              </a:defRPr>
            </a:lvl9pPr>
          </a:lstStyle>
          <a:p>
            <a:pPr lvl="0"/>
            <a:r>
              <a:rPr lang="en-US" dirty="0"/>
              <a:t>BX Number</a:t>
            </a:r>
          </a:p>
        </p:txBody>
      </p:sp>
      <p:sp>
        <p:nvSpPr>
          <p:cNvPr id="6" name="Freeform 5">
            <a:extLst>
              <a:ext uri="{FF2B5EF4-FFF2-40B4-BE49-F238E27FC236}">
                <a16:creationId xmlns:a16="http://schemas.microsoft.com/office/drawing/2014/main" id="{C7F3FFE2-5563-0A05-1D46-1E3B18F97229}"/>
              </a:ext>
            </a:extLst>
          </p:cNvPr>
          <p:cNvSpPr/>
          <p:nvPr userDrawn="1"/>
        </p:nvSpPr>
        <p:spPr bwMode="black">
          <a:xfrm>
            <a:off x="539750" y="545106"/>
            <a:ext cx="2635250" cy="436702"/>
          </a:xfrm>
          <a:custGeom>
            <a:avLst/>
            <a:gdLst>
              <a:gd name="connsiteX0" fmla="*/ 7774508 w 7774508"/>
              <a:gd name="connsiteY0" fmla="*/ 879070 h 1288357"/>
              <a:gd name="connsiteX1" fmla="*/ 7774508 w 7774508"/>
              <a:gd name="connsiteY1" fmla="*/ 879071 h 1288357"/>
              <a:gd name="connsiteX2" fmla="*/ 7774508 w 7774508"/>
              <a:gd name="connsiteY2" fmla="*/ 879071 h 1288357"/>
              <a:gd name="connsiteX3" fmla="*/ 4430897 w 7774508"/>
              <a:gd name="connsiteY3" fmla="*/ 300733 h 1288357"/>
              <a:gd name="connsiteX4" fmla="*/ 4430897 w 7774508"/>
              <a:gd name="connsiteY4" fmla="*/ 987622 h 1288357"/>
              <a:gd name="connsiteX5" fmla="*/ 4594611 w 7774508"/>
              <a:gd name="connsiteY5" fmla="*/ 987622 h 1288357"/>
              <a:gd name="connsiteX6" fmla="*/ 4856195 w 7774508"/>
              <a:gd name="connsiteY6" fmla="*/ 726031 h 1288357"/>
              <a:gd name="connsiteX7" fmla="*/ 4856195 w 7774508"/>
              <a:gd name="connsiteY7" fmla="*/ 562323 h 1288357"/>
              <a:gd name="connsiteX8" fmla="*/ 4594611 w 7774508"/>
              <a:gd name="connsiteY8" fmla="*/ 300733 h 1288357"/>
              <a:gd name="connsiteX9" fmla="*/ 3381010 w 7774508"/>
              <a:gd name="connsiteY9" fmla="*/ 275825 h 1288357"/>
              <a:gd name="connsiteX10" fmla="*/ 3137223 w 7774508"/>
              <a:gd name="connsiteY10" fmla="*/ 501815 h 1288357"/>
              <a:gd name="connsiteX11" fmla="*/ 3137223 w 7774508"/>
              <a:gd name="connsiteY11" fmla="*/ 786537 h 1288357"/>
              <a:gd name="connsiteX12" fmla="*/ 3381010 w 7774508"/>
              <a:gd name="connsiteY12" fmla="*/ 1012534 h 1288357"/>
              <a:gd name="connsiteX13" fmla="*/ 3624804 w 7774508"/>
              <a:gd name="connsiteY13" fmla="*/ 786537 h 1288357"/>
              <a:gd name="connsiteX14" fmla="*/ 3624804 w 7774508"/>
              <a:gd name="connsiteY14" fmla="*/ 501815 h 1288357"/>
              <a:gd name="connsiteX15" fmla="*/ 3381010 w 7774508"/>
              <a:gd name="connsiteY15" fmla="*/ 275825 h 1288357"/>
              <a:gd name="connsiteX16" fmla="*/ 2090894 w 7774508"/>
              <a:gd name="connsiteY16" fmla="*/ 275825 h 1288357"/>
              <a:gd name="connsiteX17" fmla="*/ 1847107 w 7774508"/>
              <a:gd name="connsiteY17" fmla="*/ 501815 h 1288357"/>
              <a:gd name="connsiteX18" fmla="*/ 1847107 w 7774508"/>
              <a:gd name="connsiteY18" fmla="*/ 786537 h 1288357"/>
              <a:gd name="connsiteX19" fmla="*/ 2090894 w 7774508"/>
              <a:gd name="connsiteY19" fmla="*/ 1012534 h 1288357"/>
              <a:gd name="connsiteX20" fmla="*/ 2334688 w 7774508"/>
              <a:gd name="connsiteY20" fmla="*/ 786537 h 1288357"/>
              <a:gd name="connsiteX21" fmla="*/ 2334688 w 7774508"/>
              <a:gd name="connsiteY21" fmla="*/ 501815 h 1288357"/>
              <a:gd name="connsiteX22" fmla="*/ 2090894 w 7774508"/>
              <a:gd name="connsiteY22" fmla="*/ 275825 h 1288357"/>
              <a:gd name="connsiteX23" fmla="*/ 4092790 w 7774508"/>
              <a:gd name="connsiteY23" fmla="*/ 21359 h 1288357"/>
              <a:gd name="connsiteX24" fmla="*/ 4594611 w 7774508"/>
              <a:gd name="connsiteY24" fmla="*/ 21359 h 1288357"/>
              <a:gd name="connsiteX25" fmla="*/ 5197858 w 7774508"/>
              <a:gd name="connsiteY25" fmla="*/ 567658 h 1288357"/>
              <a:gd name="connsiteX26" fmla="*/ 5197858 w 7774508"/>
              <a:gd name="connsiteY26" fmla="*/ 720696 h 1288357"/>
              <a:gd name="connsiteX27" fmla="*/ 4594611 w 7774508"/>
              <a:gd name="connsiteY27" fmla="*/ 1267002 h 1288357"/>
              <a:gd name="connsiteX28" fmla="*/ 4092790 w 7774508"/>
              <a:gd name="connsiteY28" fmla="*/ 1267002 h 1288357"/>
              <a:gd name="connsiteX29" fmla="*/ 5094618 w 7774508"/>
              <a:gd name="connsiteY29" fmla="*/ 21356 h 1288357"/>
              <a:gd name="connsiteX30" fmla="*/ 5477210 w 7774508"/>
              <a:gd name="connsiteY30" fmla="*/ 21356 h 1288357"/>
              <a:gd name="connsiteX31" fmla="*/ 5717446 w 7774508"/>
              <a:gd name="connsiteY31" fmla="*/ 412839 h 1288357"/>
              <a:gd name="connsiteX32" fmla="*/ 5955898 w 7774508"/>
              <a:gd name="connsiteY32" fmla="*/ 21356 h 1288357"/>
              <a:gd name="connsiteX33" fmla="*/ 6322472 w 7774508"/>
              <a:gd name="connsiteY33" fmla="*/ 21356 h 1288357"/>
              <a:gd name="connsiteX34" fmla="*/ 5868700 w 7774508"/>
              <a:gd name="connsiteY34" fmla="*/ 718915 h 1288357"/>
              <a:gd name="connsiteX35" fmla="*/ 5868700 w 7774508"/>
              <a:gd name="connsiteY35" fmla="*/ 1267000 h 1288357"/>
              <a:gd name="connsiteX36" fmla="*/ 5548390 w 7774508"/>
              <a:gd name="connsiteY36" fmla="*/ 1267000 h 1288357"/>
              <a:gd name="connsiteX37" fmla="*/ 5548390 w 7774508"/>
              <a:gd name="connsiteY37" fmla="*/ 718915 h 1288357"/>
              <a:gd name="connsiteX38" fmla="*/ 6356277 w 7774508"/>
              <a:gd name="connsiteY38" fmla="*/ 21355 h 1288357"/>
              <a:gd name="connsiteX39" fmla="*/ 6694384 w 7774508"/>
              <a:gd name="connsiteY39" fmla="*/ 21355 h 1288357"/>
              <a:gd name="connsiteX40" fmla="*/ 6694384 w 7774508"/>
              <a:gd name="connsiteY40" fmla="*/ 332766 h 1288357"/>
              <a:gd name="connsiteX41" fmla="*/ 6477285 w 7774508"/>
              <a:gd name="connsiteY41" fmla="*/ 624602 h 1288357"/>
              <a:gd name="connsiteX42" fmla="*/ 6404326 w 7774508"/>
              <a:gd name="connsiteY42" fmla="*/ 624602 h 1288357"/>
              <a:gd name="connsiteX43" fmla="*/ 6500417 w 7774508"/>
              <a:gd name="connsiteY43" fmla="*/ 359454 h 1288357"/>
              <a:gd name="connsiteX44" fmla="*/ 6356277 w 7774508"/>
              <a:gd name="connsiteY44" fmla="*/ 359454 h 1288357"/>
              <a:gd name="connsiteX45" fmla="*/ 0 w 7774508"/>
              <a:gd name="connsiteY45" fmla="*/ 21355 h 1288357"/>
              <a:gd name="connsiteX46" fmla="*/ 496479 w 7774508"/>
              <a:gd name="connsiteY46" fmla="*/ 21355 h 1288357"/>
              <a:gd name="connsiteX47" fmla="*/ 651295 w 7774508"/>
              <a:gd name="connsiteY47" fmla="*/ 661974 h 1288357"/>
              <a:gd name="connsiteX48" fmla="*/ 688668 w 7774508"/>
              <a:gd name="connsiteY48" fmla="*/ 839922 h 1288357"/>
              <a:gd name="connsiteX49" fmla="*/ 726033 w 7774508"/>
              <a:gd name="connsiteY49" fmla="*/ 661974 h 1288357"/>
              <a:gd name="connsiteX50" fmla="*/ 880849 w 7774508"/>
              <a:gd name="connsiteY50" fmla="*/ 21355 h 1288357"/>
              <a:gd name="connsiteX51" fmla="*/ 1377328 w 7774508"/>
              <a:gd name="connsiteY51" fmla="*/ 21355 h 1288357"/>
              <a:gd name="connsiteX52" fmla="*/ 1377328 w 7774508"/>
              <a:gd name="connsiteY52" fmla="*/ 1266998 h 1288357"/>
              <a:gd name="connsiteX53" fmla="*/ 1058804 w 7774508"/>
              <a:gd name="connsiteY53" fmla="*/ 1266998 h 1288357"/>
              <a:gd name="connsiteX54" fmla="*/ 1058804 w 7774508"/>
              <a:gd name="connsiteY54" fmla="*/ 459108 h 1288357"/>
              <a:gd name="connsiteX55" fmla="*/ 1014312 w 7774508"/>
              <a:gd name="connsiteY55" fmla="*/ 644177 h 1288357"/>
              <a:gd name="connsiteX56" fmla="*/ 848819 w 7774508"/>
              <a:gd name="connsiteY56" fmla="*/ 1266998 h 1288357"/>
              <a:gd name="connsiteX57" fmla="*/ 521396 w 7774508"/>
              <a:gd name="connsiteY57" fmla="*/ 1266998 h 1288357"/>
              <a:gd name="connsiteX58" fmla="*/ 355896 w 7774508"/>
              <a:gd name="connsiteY58" fmla="*/ 644177 h 1288357"/>
              <a:gd name="connsiteX59" fmla="*/ 311412 w 7774508"/>
              <a:gd name="connsiteY59" fmla="*/ 459108 h 1288357"/>
              <a:gd name="connsiteX60" fmla="*/ 311412 w 7774508"/>
              <a:gd name="connsiteY60" fmla="*/ 1266998 h 1288357"/>
              <a:gd name="connsiteX61" fmla="*/ 0 w 7774508"/>
              <a:gd name="connsiteY61" fmla="*/ 1266998 h 1288357"/>
              <a:gd name="connsiteX62" fmla="*/ 3381010 w 7774508"/>
              <a:gd name="connsiteY62" fmla="*/ 1 h 1288357"/>
              <a:gd name="connsiteX63" fmla="*/ 3966467 w 7774508"/>
              <a:gd name="connsiteY63" fmla="*/ 532067 h 1288357"/>
              <a:gd name="connsiteX64" fmla="*/ 3966467 w 7774508"/>
              <a:gd name="connsiteY64" fmla="*/ 756285 h 1288357"/>
              <a:gd name="connsiteX65" fmla="*/ 3381010 w 7774508"/>
              <a:gd name="connsiteY65" fmla="*/ 1288351 h 1288357"/>
              <a:gd name="connsiteX66" fmla="*/ 2795560 w 7774508"/>
              <a:gd name="connsiteY66" fmla="*/ 756285 h 1288357"/>
              <a:gd name="connsiteX67" fmla="*/ 2795560 w 7774508"/>
              <a:gd name="connsiteY67" fmla="*/ 532067 h 1288357"/>
              <a:gd name="connsiteX68" fmla="*/ 3381010 w 7774508"/>
              <a:gd name="connsiteY68" fmla="*/ 1 h 1288357"/>
              <a:gd name="connsiteX69" fmla="*/ 2090894 w 7774508"/>
              <a:gd name="connsiteY69" fmla="*/ 1 h 1288357"/>
              <a:gd name="connsiteX70" fmla="*/ 2676351 w 7774508"/>
              <a:gd name="connsiteY70" fmla="*/ 532067 h 1288357"/>
              <a:gd name="connsiteX71" fmla="*/ 2676351 w 7774508"/>
              <a:gd name="connsiteY71" fmla="*/ 756285 h 1288357"/>
              <a:gd name="connsiteX72" fmla="*/ 2090894 w 7774508"/>
              <a:gd name="connsiteY72" fmla="*/ 1288351 h 1288357"/>
              <a:gd name="connsiteX73" fmla="*/ 1505444 w 7774508"/>
              <a:gd name="connsiteY73" fmla="*/ 756285 h 1288357"/>
              <a:gd name="connsiteX74" fmla="*/ 1505444 w 7774508"/>
              <a:gd name="connsiteY74" fmla="*/ 532067 h 1288357"/>
              <a:gd name="connsiteX75" fmla="*/ 2090894 w 7774508"/>
              <a:gd name="connsiteY75" fmla="*/ 1 h 1288357"/>
              <a:gd name="connsiteX76" fmla="*/ 7258454 w 7774508"/>
              <a:gd name="connsiteY76" fmla="*/ 0 h 1288357"/>
              <a:gd name="connsiteX77" fmla="*/ 7760275 w 7774508"/>
              <a:gd name="connsiteY77" fmla="*/ 391490 h 1288357"/>
              <a:gd name="connsiteX78" fmla="*/ 7760275 w 7774508"/>
              <a:gd name="connsiteY78" fmla="*/ 439539 h 1288357"/>
              <a:gd name="connsiteX79" fmla="*/ 7431067 w 7774508"/>
              <a:gd name="connsiteY79" fmla="*/ 439539 h 1288357"/>
              <a:gd name="connsiteX80" fmla="*/ 7431067 w 7774508"/>
              <a:gd name="connsiteY80" fmla="*/ 398610 h 1288357"/>
              <a:gd name="connsiteX81" fmla="*/ 7258454 w 7774508"/>
              <a:gd name="connsiteY81" fmla="*/ 277603 h 1288357"/>
              <a:gd name="connsiteX82" fmla="*/ 7085848 w 7774508"/>
              <a:gd name="connsiteY82" fmla="*/ 377257 h 1288357"/>
              <a:gd name="connsiteX83" fmla="*/ 7206848 w 7774508"/>
              <a:gd name="connsiteY83" fmla="*/ 476904 h 1288357"/>
              <a:gd name="connsiteX84" fmla="*/ 7429289 w 7774508"/>
              <a:gd name="connsiteY84" fmla="*/ 510719 h 1288357"/>
              <a:gd name="connsiteX85" fmla="*/ 7766024 w 7774508"/>
              <a:gd name="connsiteY85" fmla="*/ 786534 h 1288357"/>
              <a:gd name="connsiteX86" fmla="*/ 7774508 w 7774508"/>
              <a:gd name="connsiteY86" fmla="*/ 879071 h 1288357"/>
              <a:gd name="connsiteX87" fmla="*/ 7765691 w 7774508"/>
              <a:gd name="connsiteY87" fmla="*/ 970739 h 1288357"/>
              <a:gd name="connsiteX88" fmla="*/ 7258454 w 7774508"/>
              <a:gd name="connsiteY88" fmla="*/ 1288357 h 1288357"/>
              <a:gd name="connsiteX89" fmla="*/ 6744184 w 7774508"/>
              <a:gd name="connsiteY89" fmla="*/ 893304 h 1288357"/>
              <a:gd name="connsiteX90" fmla="*/ 6744184 w 7774508"/>
              <a:gd name="connsiteY90" fmla="*/ 838142 h 1288357"/>
              <a:gd name="connsiteX91" fmla="*/ 7073386 w 7774508"/>
              <a:gd name="connsiteY91" fmla="*/ 838142 h 1288357"/>
              <a:gd name="connsiteX92" fmla="*/ 7073386 w 7774508"/>
              <a:gd name="connsiteY92" fmla="*/ 886190 h 1288357"/>
              <a:gd name="connsiteX93" fmla="*/ 7258454 w 7774508"/>
              <a:gd name="connsiteY93" fmla="*/ 1010755 h 1288357"/>
              <a:gd name="connsiteX94" fmla="*/ 7439966 w 7774508"/>
              <a:gd name="connsiteY94" fmla="*/ 907544 h 1288357"/>
              <a:gd name="connsiteX95" fmla="*/ 7311838 w 7774508"/>
              <a:gd name="connsiteY95" fmla="*/ 804333 h 1288357"/>
              <a:gd name="connsiteX96" fmla="*/ 7087626 w 7774508"/>
              <a:gd name="connsiteY96" fmla="*/ 770518 h 1288357"/>
              <a:gd name="connsiteX97" fmla="*/ 6751297 w 7774508"/>
              <a:gd name="connsiteY97" fmla="*/ 405723 h 1288357"/>
              <a:gd name="connsiteX98" fmla="*/ 7258454 w 7774508"/>
              <a:gd name="connsiteY98" fmla="*/ 0 h 1288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7774508" h="1288357">
                <a:moveTo>
                  <a:pt x="7774508" y="879070"/>
                </a:moveTo>
                <a:lnTo>
                  <a:pt x="7774508" y="879071"/>
                </a:lnTo>
                <a:lnTo>
                  <a:pt x="7774508" y="879071"/>
                </a:lnTo>
                <a:close/>
                <a:moveTo>
                  <a:pt x="4430897" y="300733"/>
                </a:moveTo>
                <a:lnTo>
                  <a:pt x="4430897" y="987622"/>
                </a:lnTo>
                <a:lnTo>
                  <a:pt x="4594611" y="987622"/>
                </a:lnTo>
                <a:cubicBezTo>
                  <a:pt x="4769003" y="987622"/>
                  <a:pt x="4856195" y="898644"/>
                  <a:pt x="4856195" y="726031"/>
                </a:cubicBezTo>
                <a:lnTo>
                  <a:pt x="4856195" y="562323"/>
                </a:lnTo>
                <a:cubicBezTo>
                  <a:pt x="4856195" y="387932"/>
                  <a:pt x="4769003" y="300733"/>
                  <a:pt x="4594611" y="300733"/>
                </a:cubicBezTo>
                <a:close/>
                <a:moveTo>
                  <a:pt x="3381010" y="275825"/>
                </a:moveTo>
                <a:cubicBezTo>
                  <a:pt x="3229757" y="275825"/>
                  <a:pt x="3137223" y="361239"/>
                  <a:pt x="3137223" y="501815"/>
                </a:cubicBezTo>
                <a:lnTo>
                  <a:pt x="3137223" y="786537"/>
                </a:lnTo>
                <a:cubicBezTo>
                  <a:pt x="3137223" y="925335"/>
                  <a:pt x="3229757" y="1012534"/>
                  <a:pt x="3381010" y="1012534"/>
                </a:cubicBezTo>
                <a:cubicBezTo>
                  <a:pt x="3532264" y="1012534"/>
                  <a:pt x="3624804" y="925335"/>
                  <a:pt x="3624804" y="786537"/>
                </a:cubicBezTo>
                <a:lnTo>
                  <a:pt x="3624804" y="501815"/>
                </a:lnTo>
                <a:cubicBezTo>
                  <a:pt x="3624804" y="361239"/>
                  <a:pt x="3532270" y="275825"/>
                  <a:pt x="3381010" y="275825"/>
                </a:cubicBezTo>
                <a:close/>
                <a:moveTo>
                  <a:pt x="2090894" y="275825"/>
                </a:moveTo>
                <a:cubicBezTo>
                  <a:pt x="1939641" y="275825"/>
                  <a:pt x="1847107" y="361239"/>
                  <a:pt x="1847107" y="501815"/>
                </a:cubicBezTo>
                <a:lnTo>
                  <a:pt x="1847107" y="786537"/>
                </a:lnTo>
                <a:cubicBezTo>
                  <a:pt x="1847107" y="925335"/>
                  <a:pt x="1939641" y="1012534"/>
                  <a:pt x="2090894" y="1012534"/>
                </a:cubicBezTo>
                <a:cubicBezTo>
                  <a:pt x="2242147" y="1012534"/>
                  <a:pt x="2334688" y="925335"/>
                  <a:pt x="2334688" y="786537"/>
                </a:cubicBezTo>
                <a:lnTo>
                  <a:pt x="2334688" y="501815"/>
                </a:lnTo>
                <a:cubicBezTo>
                  <a:pt x="2334688" y="361239"/>
                  <a:pt x="2242154" y="275825"/>
                  <a:pt x="2090894" y="275825"/>
                </a:cubicBezTo>
                <a:close/>
                <a:moveTo>
                  <a:pt x="4092790" y="21359"/>
                </a:moveTo>
                <a:lnTo>
                  <a:pt x="4594611" y="21359"/>
                </a:lnTo>
                <a:cubicBezTo>
                  <a:pt x="4977203" y="21359"/>
                  <a:pt x="5197858" y="222439"/>
                  <a:pt x="5197858" y="567658"/>
                </a:cubicBezTo>
                <a:lnTo>
                  <a:pt x="5197858" y="720696"/>
                </a:lnTo>
                <a:cubicBezTo>
                  <a:pt x="5197858" y="1065916"/>
                  <a:pt x="4977203" y="1267002"/>
                  <a:pt x="4594611" y="1267002"/>
                </a:cubicBezTo>
                <a:lnTo>
                  <a:pt x="4092790" y="1267002"/>
                </a:lnTo>
                <a:close/>
                <a:moveTo>
                  <a:pt x="5094618" y="21356"/>
                </a:moveTo>
                <a:lnTo>
                  <a:pt x="5477210" y="21356"/>
                </a:lnTo>
                <a:lnTo>
                  <a:pt x="5717446" y="412839"/>
                </a:lnTo>
                <a:lnTo>
                  <a:pt x="5955898" y="21356"/>
                </a:lnTo>
                <a:lnTo>
                  <a:pt x="6322472" y="21356"/>
                </a:lnTo>
                <a:lnTo>
                  <a:pt x="5868700" y="718915"/>
                </a:lnTo>
                <a:lnTo>
                  <a:pt x="5868700" y="1267000"/>
                </a:lnTo>
                <a:lnTo>
                  <a:pt x="5548390" y="1267000"/>
                </a:lnTo>
                <a:lnTo>
                  <a:pt x="5548390" y="718915"/>
                </a:lnTo>
                <a:close/>
                <a:moveTo>
                  <a:pt x="6356277" y="21355"/>
                </a:moveTo>
                <a:lnTo>
                  <a:pt x="6694384" y="21355"/>
                </a:lnTo>
                <a:lnTo>
                  <a:pt x="6694384" y="332766"/>
                </a:lnTo>
                <a:lnTo>
                  <a:pt x="6477285" y="624602"/>
                </a:lnTo>
                <a:lnTo>
                  <a:pt x="6404326" y="624602"/>
                </a:lnTo>
                <a:lnTo>
                  <a:pt x="6500417" y="359454"/>
                </a:lnTo>
                <a:lnTo>
                  <a:pt x="6356277" y="359454"/>
                </a:lnTo>
                <a:close/>
                <a:moveTo>
                  <a:pt x="0" y="21355"/>
                </a:moveTo>
                <a:lnTo>
                  <a:pt x="496479" y="21355"/>
                </a:lnTo>
                <a:lnTo>
                  <a:pt x="651295" y="661974"/>
                </a:lnTo>
                <a:lnTo>
                  <a:pt x="688668" y="839922"/>
                </a:lnTo>
                <a:lnTo>
                  <a:pt x="726033" y="661974"/>
                </a:lnTo>
                <a:lnTo>
                  <a:pt x="880849" y="21355"/>
                </a:lnTo>
                <a:lnTo>
                  <a:pt x="1377328" y="21355"/>
                </a:lnTo>
                <a:lnTo>
                  <a:pt x="1377328" y="1266998"/>
                </a:lnTo>
                <a:lnTo>
                  <a:pt x="1058804" y="1266998"/>
                </a:lnTo>
                <a:lnTo>
                  <a:pt x="1058804" y="459108"/>
                </a:lnTo>
                <a:lnTo>
                  <a:pt x="1014312" y="644177"/>
                </a:lnTo>
                <a:lnTo>
                  <a:pt x="848819" y="1266998"/>
                </a:lnTo>
                <a:lnTo>
                  <a:pt x="521396" y="1266998"/>
                </a:lnTo>
                <a:lnTo>
                  <a:pt x="355896" y="644177"/>
                </a:lnTo>
                <a:lnTo>
                  <a:pt x="311412" y="459108"/>
                </a:lnTo>
                <a:lnTo>
                  <a:pt x="311412" y="1266998"/>
                </a:lnTo>
                <a:lnTo>
                  <a:pt x="0" y="1266998"/>
                </a:lnTo>
                <a:close/>
                <a:moveTo>
                  <a:pt x="3381010" y="1"/>
                </a:moveTo>
                <a:cubicBezTo>
                  <a:pt x="3749368" y="1"/>
                  <a:pt x="3966467" y="197524"/>
                  <a:pt x="3966467" y="532067"/>
                </a:cubicBezTo>
                <a:lnTo>
                  <a:pt x="3966467" y="756285"/>
                </a:lnTo>
                <a:cubicBezTo>
                  <a:pt x="3966467" y="1089050"/>
                  <a:pt x="3747590" y="1288351"/>
                  <a:pt x="3381010" y="1288351"/>
                </a:cubicBezTo>
                <a:cubicBezTo>
                  <a:pt x="3012659" y="1288351"/>
                  <a:pt x="2795560" y="1090828"/>
                  <a:pt x="2795560" y="756285"/>
                </a:cubicBezTo>
                <a:lnTo>
                  <a:pt x="2795560" y="532067"/>
                </a:lnTo>
                <a:cubicBezTo>
                  <a:pt x="2795560" y="199302"/>
                  <a:pt x="3014437" y="1"/>
                  <a:pt x="3381010" y="1"/>
                </a:cubicBezTo>
                <a:close/>
                <a:moveTo>
                  <a:pt x="2090894" y="1"/>
                </a:moveTo>
                <a:cubicBezTo>
                  <a:pt x="2459252" y="1"/>
                  <a:pt x="2676351" y="197524"/>
                  <a:pt x="2676351" y="532067"/>
                </a:cubicBezTo>
                <a:lnTo>
                  <a:pt x="2676351" y="756285"/>
                </a:lnTo>
                <a:cubicBezTo>
                  <a:pt x="2676351" y="1089050"/>
                  <a:pt x="2457474" y="1288351"/>
                  <a:pt x="2090894" y="1288351"/>
                </a:cubicBezTo>
                <a:cubicBezTo>
                  <a:pt x="1722543" y="1288351"/>
                  <a:pt x="1505444" y="1090828"/>
                  <a:pt x="1505444" y="756285"/>
                </a:cubicBezTo>
                <a:lnTo>
                  <a:pt x="1505444" y="532067"/>
                </a:lnTo>
                <a:cubicBezTo>
                  <a:pt x="1505444" y="199302"/>
                  <a:pt x="1724321" y="1"/>
                  <a:pt x="2090894" y="1"/>
                </a:cubicBezTo>
                <a:close/>
                <a:moveTo>
                  <a:pt x="7258454" y="0"/>
                </a:moveTo>
                <a:cubicBezTo>
                  <a:pt x="7573428" y="0"/>
                  <a:pt x="7760275" y="145918"/>
                  <a:pt x="7760275" y="391490"/>
                </a:cubicBezTo>
                <a:lnTo>
                  <a:pt x="7760275" y="439539"/>
                </a:lnTo>
                <a:lnTo>
                  <a:pt x="7431067" y="439539"/>
                </a:lnTo>
                <a:lnTo>
                  <a:pt x="7431067" y="398610"/>
                </a:lnTo>
                <a:cubicBezTo>
                  <a:pt x="7431067" y="313189"/>
                  <a:pt x="7379462" y="277603"/>
                  <a:pt x="7258454" y="277603"/>
                </a:cubicBezTo>
                <a:cubicBezTo>
                  <a:pt x="7144567" y="277603"/>
                  <a:pt x="7085848" y="311411"/>
                  <a:pt x="7085848" y="377257"/>
                </a:cubicBezTo>
                <a:cubicBezTo>
                  <a:pt x="7085848" y="450215"/>
                  <a:pt x="7135675" y="466227"/>
                  <a:pt x="7206848" y="476904"/>
                </a:cubicBezTo>
                <a:lnTo>
                  <a:pt x="7429289" y="510719"/>
                </a:lnTo>
                <a:cubicBezTo>
                  <a:pt x="7564754" y="530960"/>
                  <a:pt x="7727463" y="590711"/>
                  <a:pt x="7766024" y="786534"/>
                </a:cubicBezTo>
                <a:lnTo>
                  <a:pt x="7774508" y="879071"/>
                </a:lnTo>
                <a:lnTo>
                  <a:pt x="7765691" y="970739"/>
                </a:lnTo>
                <a:cubicBezTo>
                  <a:pt x="7724794" y="1172549"/>
                  <a:pt x="7543399" y="1288357"/>
                  <a:pt x="7258454" y="1288357"/>
                </a:cubicBezTo>
                <a:cubicBezTo>
                  <a:pt x="6934588" y="1288357"/>
                  <a:pt x="6744184" y="1140654"/>
                  <a:pt x="6744184" y="893304"/>
                </a:cubicBezTo>
                <a:lnTo>
                  <a:pt x="6744184" y="838142"/>
                </a:lnTo>
                <a:lnTo>
                  <a:pt x="7073386" y="838142"/>
                </a:lnTo>
                <a:lnTo>
                  <a:pt x="7073386" y="886190"/>
                </a:lnTo>
                <a:cubicBezTo>
                  <a:pt x="7073386" y="973383"/>
                  <a:pt x="7128555" y="1010755"/>
                  <a:pt x="7258454" y="1010755"/>
                </a:cubicBezTo>
                <a:cubicBezTo>
                  <a:pt x="7377683" y="1010755"/>
                  <a:pt x="7439966" y="975161"/>
                  <a:pt x="7439966" y="907544"/>
                </a:cubicBezTo>
                <a:cubicBezTo>
                  <a:pt x="7439966" y="831022"/>
                  <a:pt x="7388360" y="815010"/>
                  <a:pt x="7311838" y="804333"/>
                </a:cubicBezTo>
                <a:lnTo>
                  <a:pt x="7087626" y="770518"/>
                </a:lnTo>
                <a:cubicBezTo>
                  <a:pt x="6941708" y="749171"/>
                  <a:pt x="6751297" y="674427"/>
                  <a:pt x="6751297" y="405723"/>
                </a:cubicBezTo>
                <a:cubicBezTo>
                  <a:pt x="6751297" y="149481"/>
                  <a:pt x="6938144" y="0"/>
                  <a:pt x="7258454" y="0"/>
                </a:cubicBezTo>
                <a:close/>
              </a:path>
            </a:pathLst>
          </a:custGeom>
          <a:solidFill>
            <a:schemeClr val="tx1"/>
          </a:solidFill>
          <a:ln w="0" cap="flat">
            <a:noFill/>
            <a:prstDash val="solid"/>
            <a:miter/>
          </a:ln>
        </p:spPr>
        <p:txBody>
          <a:bodyPr rtlCol="0" anchor="ctr"/>
          <a:lstStyle/>
          <a:p>
            <a:endParaRPr lang="en-US" dirty="0">
              <a:solidFill>
                <a:schemeClr val="tx1"/>
              </a:solidFill>
            </a:endParaRPr>
          </a:p>
        </p:txBody>
      </p:sp>
      <p:sp>
        <p:nvSpPr>
          <p:cNvPr id="8" name="TextBox 7">
            <a:extLst>
              <a:ext uri="{FF2B5EF4-FFF2-40B4-BE49-F238E27FC236}">
                <a16:creationId xmlns:a16="http://schemas.microsoft.com/office/drawing/2014/main" id="{1CEF67ED-ED2E-CDF7-1EAE-D52C36E824CD}"/>
              </a:ext>
            </a:extLst>
          </p:cNvPr>
          <p:cNvSpPr txBox="1"/>
          <p:nvPr userDrawn="1"/>
        </p:nvSpPr>
        <p:spPr>
          <a:xfrm>
            <a:off x="8391525" y="4781550"/>
            <a:ext cx="3305174" cy="894625"/>
          </a:xfrm>
          <a:prstGeom prst="rect">
            <a:avLst/>
          </a:prstGeom>
          <a:noFill/>
        </p:spPr>
        <p:txBody>
          <a:bodyPr wrap="square" rIns="0" rtlCol="0" anchor="ctr" anchorCtr="0">
            <a:noAutofit/>
          </a:bodyPr>
          <a:lstStyle/>
          <a:p>
            <a:pPr algn="l"/>
            <a:r>
              <a:rPr lang="en-US" sz="1000" dirty="0">
                <a:solidFill>
                  <a:schemeClr val="tx1"/>
                </a:solidFill>
                <a:effectLst/>
                <a:latin typeface="+mn-lt"/>
                <a:ea typeface="Calibri" panose="020F0502020204030204" pitchFamily="34" charset="0"/>
              </a:rPr>
              <a:t>Please attribute information in this document to </a:t>
            </a:r>
            <a:br>
              <a:rPr lang="en-US" sz="1000" dirty="0">
                <a:solidFill>
                  <a:schemeClr val="tx1"/>
                </a:solidFill>
                <a:effectLst/>
                <a:latin typeface="+mn-lt"/>
                <a:ea typeface="Calibri" panose="020F0502020204030204" pitchFamily="34" charset="0"/>
              </a:rPr>
            </a:br>
            <a:r>
              <a:rPr lang="en-US" sz="1000" dirty="0">
                <a:solidFill>
                  <a:schemeClr val="tx1"/>
                </a:solidFill>
                <a:effectLst/>
                <a:latin typeface="+mn-lt"/>
                <a:ea typeface="Calibri" panose="020F0502020204030204" pitchFamily="34" charset="0"/>
              </a:rPr>
              <a:t>Moody’s Analytics, which is a division within Moody’s that is separate from Moody’s Ratings. Accordingly, the viewpoints expressed herein do not reflect those of Moody’s Ratings.</a:t>
            </a:r>
            <a:endParaRPr lang="en-US" sz="1000" dirty="0">
              <a:solidFill>
                <a:schemeClr val="tx1"/>
              </a:solidFill>
              <a:latin typeface="+mn-lt"/>
            </a:endParaRPr>
          </a:p>
        </p:txBody>
      </p:sp>
    </p:spTree>
    <p:extLst>
      <p:ext uri="{BB962C8B-B14F-4D97-AF65-F5344CB8AC3E}">
        <p14:creationId xmlns:p14="http://schemas.microsoft.com/office/powerpoint/2010/main" val="2315558692"/>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PA_Economics_Charts">
    <p:bg>
      <p:bgPr>
        <a:solidFill>
          <a:schemeClr val="bg1"/>
        </a:solidFill>
        <a:effectLst/>
      </p:bgPr>
    </p:bg>
    <p:spTree>
      <p:nvGrpSpPr>
        <p:cNvPr id="1" name=""/>
        <p:cNvGrpSpPr/>
        <p:nvPr/>
      </p:nvGrpSpPr>
      <p:grpSpPr>
        <a:xfrm>
          <a:off x="0" y="0"/>
          <a:ext cx="0" cy="0"/>
          <a:chOff x="0" y="0"/>
          <a:chExt cx="0" cy="0"/>
        </a:xfrm>
      </p:grpSpPr>
      <p:sp>
        <p:nvSpPr>
          <p:cNvPr id="12" name="Текст 25">
            <a:extLst>
              <a:ext uri="{FF2B5EF4-FFF2-40B4-BE49-F238E27FC236}">
                <a16:creationId xmlns:a16="http://schemas.microsoft.com/office/drawing/2014/main" id="{FED4BE0E-6D33-4D44-B6CD-89AC5C9FA61D}"/>
              </a:ext>
            </a:extLst>
          </p:cNvPr>
          <p:cNvSpPr>
            <a:spLocks noGrp="1"/>
          </p:cNvSpPr>
          <p:nvPr>
            <p:ph type="body" sz="quarter" idx="31" hasCustomPrompt="1"/>
          </p:nvPr>
        </p:nvSpPr>
        <p:spPr>
          <a:xfrm>
            <a:off x="517525" y="1209675"/>
            <a:ext cx="11169650" cy="530352"/>
          </a:xfrm>
          <a:prstGeom prst="rect">
            <a:avLst/>
          </a:prstGeom>
        </p:spPr>
        <p:txBody>
          <a:bodyPr lIns="0" anchor="ctr" anchorCtr="0"/>
          <a:lstStyle>
            <a:lvl1pPr marL="0" indent="0" algn="l">
              <a:buNone/>
              <a:defRPr sz="1700" b="0" i="0">
                <a:solidFill>
                  <a:schemeClr val="tx1"/>
                </a:solidFill>
                <a:latin typeface="+mn-lt"/>
                <a:ea typeface="GT America Regular" pitchFamily="2" charset="0"/>
                <a:cs typeface="GT America Regular" pitchFamily="2" charset="0"/>
              </a:defRPr>
            </a:lvl1pPr>
            <a:lvl2pPr marL="304831" indent="0">
              <a:buNone/>
              <a:defRPr sz="1200">
                <a:latin typeface="+mn-lt"/>
              </a:defRPr>
            </a:lvl2pPr>
            <a:lvl3pPr marL="609661" indent="0">
              <a:buNone/>
              <a:defRPr sz="1200">
                <a:latin typeface="+mn-lt"/>
              </a:defRPr>
            </a:lvl3pPr>
            <a:lvl4pPr marL="914492" indent="0">
              <a:buNone/>
              <a:defRPr sz="1200">
                <a:latin typeface="+mn-lt"/>
              </a:defRPr>
            </a:lvl4pPr>
            <a:lvl5pPr marL="1219322" indent="0">
              <a:buNone/>
              <a:defRPr sz="1200">
                <a:latin typeface="+mn-lt"/>
              </a:defRPr>
            </a:lvl5pPr>
          </a:lstStyle>
          <a:p>
            <a:pPr lvl="0"/>
            <a:r>
              <a:rPr lang="en-US" dirty="0"/>
              <a:t>Unit line goes here</a:t>
            </a:r>
            <a:endParaRPr lang="ru-RU" dirty="0"/>
          </a:p>
        </p:txBody>
      </p:sp>
      <p:sp>
        <p:nvSpPr>
          <p:cNvPr id="11" name="Текст 25">
            <a:extLst>
              <a:ext uri="{FF2B5EF4-FFF2-40B4-BE49-F238E27FC236}">
                <a16:creationId xmlns:a16="http://schemas.microsoft.com/office/drawing/2014/main" id="{A214921C-BB4A-4BB3-9F2D-A11D37919888}"/>
              </a:ext>
            </a:extLst>
          </p:cNvPr>
          <p:cNvSpPr>
            <a:spLocks noGrp="1"/>
          </p:cNvSpPr>
          <p:nvPr>
            <p:ph type="body" sz="quarter" idx="32" hasCustomPrompt="1"/>
          </p:nvPr>
        </p:nvSpPr>
        <p:spPr>
          <a:xfrm>
            <a:off x="516626" y="732349"/>
            <a:ext cx="11182047" cy="449473"/>
          </a:xfrm>
          <a:prstGeom prst="rect">
            <a:avLst/>
          </a:prstGeom>
        </p:spPr>
        <p:txBody>
          <a:bodyPr lIns="0" anchor="ctr" anchorCtr="0"/>
          <a:lstStyle>
            <a:lvl1pPr marL="0" indent="0" algn="l">
              <a:buNone/>
              <a:defRPr sz="2800" b="0" i="0">
                <a:solidFill>
                  <a:schemeClr val="tx2"/>
                </a:solidFill>
                <a:latin typeface="+mj-lt"/>
              </a:defRPr>
            </a:lvl1pPr>
            <a:lvl2pPr marL="304831" indent="0">
              <a:buNone/>
              <a:defRPr sz="1200">
                <a:latin typeface="+mn-lt"/>
              </a:defRPr>
            </a:lvl2pPr>
            <a:lvl3pPr marL="609661" indent="0">
              <a:buNone/>
              <a:defRPr sz="1200">
                <a:latin typeface="+mn-lt"/>
              </a:defRPr>
            </a:lvl3pPr>
            <a:lvl4pPr marL="914492" indent="0">
              <a:buNone/>
              <a:defRPr sz="1200">
                <a:latin typeface="+mn-lt"/>
              </a:defRPr>
            </a:lvl4pPr>
            <a:lvl5pPr marL="1219322" indent="0">
              <a:buNone/>
              <a:defRPr sz="1200">
                <a:latin typeface="+mn-lt"/>
              </a:defRPr>
            </a:lvl5pPr>
          </a:lstStyle>
          <a:p>
            <a:pPr lvl="0"/>
            <a:r>
              <a:rPr lang="en-US" dirty="0"/>
              <a:t>Title Here One Line Only, Title Case</a:t>
            </a:r>
            <a:endParaRPr lang="ru-RU" dirty="0"/>
          </a:p>
        </p:txBody>
      </p:sp>
    </p:spTree>
    <p:extLst>
      <p:ext uri="{BB962C8B-B14F-4D97-AF65-F5344CB8AC3E}">
        <p14:creationId xmlns:p14="http://schemas.microsoft.com/office/powerpoint/2010/main" val="35152143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Divider 2 - Long title">
    <p:bg>
      <p:bgPr>
        <a:solidFill>
          <a:schemeClr val="bg2"/>
        </a:solidFill>
        <a:effectLst/>
      </p:bgPr>
    </p:bg>
    <p:spTree>
      <p:nvGrpSpPr>
        <p:cNvPr id="1" name=""/>
        <p:cNvGrpSpPr/>
        <p:nvPr/>
      </p:nvGrpSpPr>
      <p:grpSpPr>
        <a:xfrm>
          <a:off x="0" y="0"/>
          <a:ext cx="0" cy="0"/>
          <a:chOff x="0" y="0"/>
          <a:chExt cx="0" cy="0"/>
        </a:xfrm>
      </p:grpSpPr>
      <p:pic>
        <p:nvPicPr>
          <p:cNvPr id="6" name="Picture 5" descr="A blue wavy lines on a black background&#10;&#10;Description automatically generated">
            <a:extLst>
              <a:ext uri="{FF2B5EF4-FFF2-40B4-BE49-F238E27FC236}">
                <a16:creationId xmlns:a16="http://schemas.microsoft.com/office/drawing/2014/main" id="{836C1EA9-D1CD-4494-05CB-C8B04EE4273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hidden">
          <a:xfrm>
            <a:off x="6350" y="-1"/>
            <a:ext cx="12179302" cy="6858000"/>
          </a:xfrm>
          <a:prstGeom prst="rect">
            <a:avLst/>
          </a:prstGeom>
        </p:spPr>
      </p:pic>
      <p:sp>
        <p:nvSpPr>
          <p:cNvPr id="10" name="Text Placeholder 9">
            <a:extLst>
              <a:ext uri="{FF2B5EF4-FFF2-40B4-BE49-F238E27FC236}">
                <a16:creationId xmlns:a16="http://schemas.microsoft.com/office/drawing/2014/main" id="{8C93360C-A88B-AFBB-E304-93661B37F38F}"/>
              </a:ext>
            </a:extLst>
          </p:cNvPr>
          <p:cNvSpPr>
            <a:spLocks noGrp="1"/>
          </p:cNvSpPr>
          <p:nvPr>
            <p:ph type="body" sz="quarter" idx="11" hasCustomPrompt="1"/>
          </p:nvPr>
        </p:nvSpPr>
        <p:spPr>
          <a:xfrm>
            <a:off x="508000" y="2417275"/>
            <a:ext cx="8310563" cy="2843245"/>
          </a:xfrm>
          <a:prstGeom prst="rect">
            <a:avLst/>
          </a:prstGeom>
        </p:spPr>
        <p:txBody>
          <a:bodyPr lIns="0" tIns="0" rIns="0" bIns="0" anchor="b" anchorCtr="0"/>
          <a:lstStyle>
            <a:lvl1pPr marL="0" indent="0">
              <a:buNone/>
              <a:defRPr sz="4800">
                <a:latin typeface="+mj-lt"/>
              </a:defRPr>
            </a:lvl1pPr>
            <a:lvl2pPr marL="304831" indent="0">
              <a:buNone/>
              <a:defRPr/>
            </a:lvl2pPr>
            <a:lvl3pPr marL="609661" indent="0">
              <a:buNone/>
              <a:defRPr/>
            </a:lvl3pPr>
            <a:lvl4pPr marL="914492" indent="0">
              <a:buNone/>
              <a:defRPr/>
            </a:lvl4pPr>
            <a:lvl5pPr marL="1219322" indent="0">
              <a:buNone/>
              <a:defRPr/>
            </a:lvl5pPr>
          </a:lstStyle>
          <a:p>
            <a:pPr lvl="0"/>
            <a:r>
              <a:rPr lang="en-US" dirty="0"/>
              <a:t>Section Title</a:t>
            </a:r>
          </a:p>
        </p:txBody>
      </p:sp>
    </p:spTree>
    <p:extLst>
      <p:ext uri="{BB962C8B-B14F-4D97-AF65-F5344CB8AC3E}">
        <p14:creationId xmlns:p14="http://schemas.microsoft.com/office/powerpoint/2010/main" val="4247485763"/>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ver 1">
    <p:bg>
      <p:bgPr>
        <a:solidFill>
          <a:schemeClr val="bg2"/>
        </a:solidFill>
        <a:effectLst/>
      </p:bgPr>
    </p:bg>
    <p:spTree>
      <p:nvGrpSpPr>
        <p:cNvPr id="1" name=""/>
        <p:cNvGrpSpPr/>
        <p:nvPr/>
      </p:nvGrpSpPr>
      <p:grpSpPr>
        <a:xfrm>
          <a:off x="0" y="0"/>
          <a:ext cx="0" cy="0"/>
          <a:chOff x="0" y="0"/>
          <a:chExt cx="0" cy="0"/>
        </a:xfrm>
      </p:grpSpPr>
      <p:pic>
        <p:nvPicPr>
          <p:cNvPr id="7" name="Picture 6" descr="A blue and black background&#10;&#10;Description automatically generated">
            <a:extLst>
              <a:ext uri="{FF2B5EF4-FFF2-40B4-BE49-F238E27FC236}">
                <a16:creationId xmlns:a16="http://schemas.microsoft.com/office/drawing/2014/main" id="{78834B98-F94F-BBE0-213C-85AFCDC4764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hidden">
          <a:xfrm>
            <a:off x="0" y="-1"/>
            <a:ext cx="12192000" cy="6858000"/>
          </a:xfrm>
          <a:prstGeom prst="rect">
            <a:avLst/>
          </a:prstGeom>
        </p:spPr>
      </p:pic>
      <p:sp>
        <p:nvSpPr>
          <p:cNvPr id="2" name="Title 1">
            <a:extLst>
              <a:ext uri="{FF2B5EF4-FFF2-40B4-BE49-F238E27FC236}">
                <a16:creationId xmlns:a16="http://schemas.microsoft.com/office/drawing/2014/main" id="{33F04150-992C-F011-69D3-7F4A3F6FF433}"/>
              </a:ext>
            </a:extLst>
          </p:cNvPr>
          <p:cNvSpPr>
            <a:spLocks noGrp="1"/>
          </p:cNvSpPr>
          <p:nvPr>
            <p:ph type="title"/>
          </p:nvPr>
        </p:nvSpPr>
        <p:spPr>
          <a:xfrm>
            <a:off x="546099" y="3552825"/>
            <a:ext cx="5445125" cy="2179638"/>
          </a:xfrm>
          <a:prstGeom prst="rect">
            <a:avLst/>
          </a:prstGeom>
        </p:spPr>
        <p:txBody>
          <a:bodyPr anchor="b"/>
          <a:lstStyle>
            <a:lvl1pPr>
              <a:defRPr b="0" i="0">
                <a:solidFill>
                  <a:schemeClr val="tx1"/>
                </a:solidFill>
              </a:defRPr>
            </a:lvl1pPr>
          </a:lstStyle>
          <a:p>
            <a:r>
              <a:rPr lang="en-US"/>
              <a:t>Click to edit Master title style</a:t>
            </a:r>
            <a:endParaRPr lang="en-US" dirty="0"/>
          </a:p>
        </p:txBody>
      </p:sp>
      <p:sp>
        <p:nvSpPr>
          <p:cNvPr id="10" name="Freeform 5">
            <a:extLst>
              <a:ext uri="{FF2B5EF4-FFF2-40B4-BE49-F238E27FC236}">
                <a16:creationId xmlns:a16="http://schemas.microsoft.com/office/drawing/2014/main" id="{D38E589A-C29C-8E0A-54D9-0FD61209638A}"/>
              </a:ext>
            </a:extLst>
          </p:cNvPr>
          <p:cNvSpPr/>
          <p:nvPr userDrawn="1"/>
        </p:nvSpPr>
        <p:spPr bwMode="black">
          <a:xfrm>
            <a:off x="539749" y="502825"/>
            <a:ext cx="11098213" cy="1839149"/>
          </a:xfrm>
          <a:custGeom>
            <a:avLst/>
            <a:gdLst>
              <a:gd name="connsiteX0" fmla="*/ 7774508 w 7774508"/>
              <a:gd name="connsiteY0" fmla="*/ 879070 h 1288357"/>
              <a:gd name="connsiteX1" fmla="*/ 7774508 w 7774508"/>
              <a:gd name="connsiteY1" fmla="*/ 879071 h 1288357"/>
              <a:gd name="connsiteX2" fmla="*/ 7774508 w 7774508"/>
              <a:gd name="connsiteY2" fmla="*/ 879071 h 1288357"/>
              <a:gd name="connsiteX3" fmla="*/ 4430897 w 7774508"/>
              <a:gd name="connsiteY3" fmla="*/ 300733 h 1288357"/>
              <a:gd name="connsiteX4" fmla="*/ 4430897 w 7774508"/>
              <a:gd name="connsiteY4" fmla="*/ 987622 h 1288357"/>
              <a:gd name="connsiteX5" fmla="*/ 4594611 w 7774508"/>
              <a:gd name="connsiteY5" fmla="*/ 987622 h 1288357"/>
              <a:gd name="connsiteX6" fmla="*/ 4856195 w 7774508"/>
              <a:gd name="connsiteY6" fmla="*/ 726031 h 1288357"/>
              <a:gd name="connsiteX7" fmla="*/ 4856195 w 7774508"/>
              <a:gd name="connsiteY7" fmla="*/ 562323 h 1288357"/>
              <a:gd name="connsiteX8" fmla="*/ 4594611 w 7774508"/>
              <a:gd name="connsiteY8" fmla="*/ 300733 h 1288357"/>
              <a:gd name="connsiteX9" fmla="*/ 3381010 w 7774508"/>
              <a:gd name="connsiteY9" fmla="*/ 275825 h 1288357"/>
              <a:gd name="connsiteX10" fmla="*/ 3137223 w 7774508"/>
              <a:gd name="connsiteY10" fmla="*/ 501815 h 1288357"/>
              <a:gd name="connsiteX11" fmla="*/ 3137223 w 7774508"/>
              <a:gd name="connsiteY11" fmla="*/ 786537 h 1288357"/>
              <a:gd name="connsiteX12" fmla="*/ 3381010 w 7774508"/>
              <a:gd name="connsiteY12" fmla="*/ 1012534 h 1288357"/>
              <a:gd name="connsiteX13" fmla="*/ 3624804 w 7774508"/>
              <a:gd name="connsiteY13" fmla="*/ 786537 h 1288357"/>
              <a:gd name="connsiteX14" fmla="*/ 3624804 w 7774508"/>
              <a:gd name="connsiteY14" fmla="*/ 501815 h 1288357"/>
              <a:gd name="connsiteX15" fmla="*/ 3381010 w 7774508"/>
              <a:gd name="connsiteY15" fmla="*/ 275825 h 1288357"/>
              <a:gd name="connsiteX16" fmla="*/ 2090894 w 7774508"/>
              <a:gd name="connsiteY16" fmla="*/ 275825 h 1288357"/>
              <a:gd name="connsiteX17" fmla="*/ 1847107 w 7774508"/>
              <a:gd name="connsiteY17" fmla="*/ 501815 h 1288357"/>
              <a:gd name="connsiteX18" fmla="*/ 1847107 w 7774508"/>
              <a:gd name="connsiteY18" fmla="*/ 786537 h 1288357"/>
              <a:gd name="connsiteX19" fmla="*/ 2090894 w 7774508"/>
              <a:gd name="connsiteY19" fmla="*/ 1012534 h 1288357"/>
              <a:gd name="connsiteX20" fmla="*/ 2334688 w 7774508"/>
              <a:gd name="connsiteY20" fmla="*/ 786537 h 1288357"/>
              <a:gd name="connsiteX21" fmla="*/ 2334688 w 7774508"/>
              <a:gd name="connsiteY21" fmla="*/ 501815 h 1288357"/>
              <a:gd name="connsiteX22" fmla="*/ 2090894 w 7774508"/>
              <a:gd name="connsiteY22" fmla="*/ 275825 h 1288357"/>
              <a:gd name="connsiteX23" fmla="*/ 4092790 w 7774508"/>
              <a:gd name="connsiteY23" fmla="*/ 21359 h 1288357"/>
              <a:gd name="connsiteX24" fmla="*/ 4594611 w 7774508"/>
              <a:gd name="connsiteY24" fmla="*/ 21359 h 1288357"/>
              <a:gd name="connsiteX25" fmla="*/ 5197858 w 7774508"/>
              <a:gd name="connsiteY25" fmla="*/ 567658 h 1288357"/>
              <a:gd name="connsiteX26" fmla="*/ 5197858 w 7774508"/>
              <a:gd name="connsiteY26" fmla="*/ 720696 h 1288357"/>
              <a:gd name="connsiteX27" fmla="*/ 4594611 w 7774508"/>
              <a:gd name="connsiteY27" fmla="*/ 1267002 h 1288357"/>
              <a:gd name="connsiteX28" fmla="*/ 4092790 w 7774508"/>
              <a:gd name="connsiteY28" fmla="*/ 1267002 h 1288357"/>
              <a:gd name="connsiteX29" fmla="*/ 5094618 w 7774508"/>
              <a:gd name="connsiteY29" fmla="*/ 21356 h 1288357"/>
              <a:gd name="connsiteX30" fmla="*/ 5477210 w 7774508"/>
              <a:gd name="connsiteY30" fmla="*/ 21356 h 1288357"/>
              <a:gd name="connsiteX31" fmla="*/ 5717446 w 7774508"/>
              <a:gd name="connsiteY31" fmla="*/ 412839 h 1288357"/>
              <a:gd name="connsiteX32" fmla="*/ 5955898 w 7774508"/>
              <a:gd name="connsiteY32" fmla="*/ 21356 h 1288357"/>
              <a:gd name="connsiteX33" fmla="*/ 6322472 w 7774508"/>
              <a:gd name="connsiteY33" fmla="*/ 21356 h 1288357"/>
              <a:gd name="connsiteX34" fmla="*/ 5868700 w 7774508"/>
              <a:gd name="connsiteY34" fmla="*/ 718915 h 1288357"/>
              <a:gd name="connsiteX35" fmla="*/ 5868700 w 7774508"/>
              <a:gd name="connsiteY35" fmla="*/ 1267000 h 1288357"/>
              <a:gd name="connsiteX36" fmla="*/ 5548390 w 7774508"/>
              <a:gd name="connsiteY36" fmla="*/ 1267000 h 1288357"/>
              <a:gd name="connsiteX37" fmla="*/ 5548390 w 7774508"/>
              <a:gd name="connsiteY37" fmla="*/ 718915 h 1288357"/>
              <a:gd name="connsiteX38" fmla="*/ 6356277 w 7774508"/>
              <a:gd name="connsiteY38" fmla="*/ 21355 h 1288357"/>
              <a:gd name="connsiteX39" fmla="*/ 6694384 w 7774508"/>
              <a:gd name="connsiteY39" fmla="*/ 21355 h 1288357"/>
              <a:gd name="connsiteX40" fmla="*/ 6694384 w 7774508"/>
              <a:gd name="connsiteY40" fmla="*/ 332766 h 1288357"/>
              <a:gd name="connsiteX41" fmla="*/ 6477285 w 7774508"/>
              <a:gd name="connsiteY41" fmla="*/ 624602 h 1288357"/>
              <a:gd name="connsiteX42" fmla="*/ 6404326 w 7774508"/>
              <a:gd name="connsiteY42" fmla="*/ 624602 h 1288357"/>
              <a:gd name="connsiteX43" fmla="*/ 6500417 w 7774508"/>
              <a:gd name="connsiteY43" fmla="*/ 359454 h 1288357"/>
              <a:gd name="connsiteX44" fmla="*/ 6356277 w 7774508"/>
              <a:gd name="connsiteY44" fmla="*/ 359454 h 1288357"/>
              <a:gd name="connsiteX45" fmla="*/ 0 w 7774508"/>
              <a:gd name="connsiteY45" fmla="*/ 21355 h 1288357"/>
              <a:gd name="connsiteX46" fmla="*/ 496479 w 7774508"/>
              <a:gd name="connsiteY46" fmla="*/ 21355 h 1288357"/>
              <a:gd name="connsiteX47" fmla="*/ 651295 w 7774508"/>
              <a:gd name="connsiteY47" fmla="*/ 661974 h 1288357"/>
              <a:gd name="connsiteX48" fmla="*/ 688668 w 7774508"/>
              <a:gd name="connsiteY48" fmla="*/ 839922 h 1288357"/>
              <a:gd name="connsiteX49" fmla="*/ 726033 w 7774508"/>
              <a:gd name="connsiteY49" fmla="*/ 661974 h 1288357"/>
              <a:gd name="connsiteX50" fmla="*/ 880849 w 7774508"/>
              <a:gd name="connsiteY50" fmla="*/ 21355 h 1288357"/>
              <a:gd name="connsiteX51" fmla="*/ 1377328 w 7774508"/>
              <a:gd name="connsiteY51" fmla="*/ 21355 h 1288357"/>
              <a:gd name="connsiteX52" fmla="*/ 1377328 w 7774508"/>
              <a:gd name="connsiteY52" fmla="*/ 1266998 h 1288357"/>
              <a:gd name="connsiteX53" fmla="*/ 1058804 w 7774508"/>
              <a:gd name="connsiteY53" fmla="*/ 1266998 h 1288357"/>
              <a:gd name="connsiteX54" fmla="*/ 1058804 w 7774508"/>
              <a:gd name="connsiteY54" fmla="*/ 459108 h 1288357"/>
              <a:gd name="connsiteX55" fmla="*/ 1014312 w 7774508"/>
              <a:gd name="connsiteY55" fmla="*/ 644177 h 1288357"/>
              <a:gd name="connsiteX56" fmla="*/ 848819 w 7774508"/>
              <a:gd name="connsiteY56" fmla="*/ 1266998 h 1288357"/>
              <a:gd name="connsiteX57" fmla="*/ 521396 w 7774508"/>
              <a:gd name="connsiteY57" fmla="*/ 1266998 h 1288357"/>
              <a:gd name="connsiteX58" fmla="*/ 355896 w 7774508"/>
              <a:gd name="connsiteY58" fmla="*/ 644177 h 1288357"/>
              <a:gd name="connsiteX59" fmla="*/ 311412 w 7774508"/>
              <a:gd name="connsiteY59" fmla="*/ 459108 h 1288357"/>
              <a:gd name="connsiteX60" fmla="*/ 311412 w 7774508"/>
              <a:gd name="connsiteY60" fmla="*/ 1266998 h 1288357"/>
              <a:gd name="connsiteX61" fmla="*/ 0 w 7774508"/>
              <a:gd name="connsiteY61" fmla="*/ 1266998 h 1288357"/>
              <a:gd name="connsiteX62" fmla="*/ 3381010 w 7774508"/>
              <a:gd name="connsiteY62" fmla="*/ 1 h 1288357"/>
              <a:gd name="connsiteX63" fmla="*/ 3966467 w 7774508"/>
              <a:gd name="connsiteY63" fmla="*/ 532067 h 1288357"/>
              <a:gd name="connsiteX64" fmla="*/ 3966467 w 7774508"/>
              <a:gd name="connsiteY64" fmla="*/ 756285 h 1288357"/>
              <a:gd name="connsiteX65" fmla="*/ 3381010 w 7774508"/>
              <a:gd name="connsiteY65" fmla="*/ 1288351 h 1288357"/>
              <a:gd name="connsiteX66" fmla="*/ 2795560 w 7774508"/>
              <a:gd name="connsiteY66" fmla="*/ 756285 h 1288357"/>
              <a:gd name="connsiteX67" fmla="*/ 2795560 w 7774508"/>
              <a:gd name="connsiteY67" fmla="*/ 532067 h 1288357"/>
              <a:gd name="connsiteX68" fmla="*/ 3381010 w 7774508"/>
              <a:gd name="connsiteY68" fmla="*/ 1 h 1288357"/>
              <a:gd name="connsiteX69" fmla="*/ 2090894 w 7774508"/>
              <a:gd name="connsiteY69" fmla="*/ 1 h 1288357"/>
              <a:gd name="connsiteX70" fmla="*/ 2676351 w 7774508"/>
              <a:gd name="connsiteY70" fmla="*/ 532067 h 1288357"/>
              <a:gd name="connsiteX71" fmla="*/ 2676351 w 7774508"/>
              <a:gd name="connsiteY71" fmla="*/ 756285 h 1288357"/>
              <a:gd name="connsiteX72" fmla="*/ 2090894 w 7774508"/>
              <a:gd name="connsiteY72" fmla="*/ 1288351 h 1288357"/>
              <a:gd name="connsiteX73" fmla="*/ 1505444 w 7774508"/>
              <a:gd name="connsiteY73" fmla="*/ 756285 h 1288357"/>
              <a:gd name="connsiteX74" fmla="*/ 1505444 w 7774508"/>
              <a:gd name="connsiteY74" fmla="*/ 532067 h 1288357"/>
              <a:gd name="connsiteX75" fmla="*/ 2090894 w 7774508"/>
              <a:gd name="connsiteY75" fmla="*/ 1 h 1288357"/>
              <a:gd name="connsiteX76" fmla="*/ 7258454 w 7774508"/>
              <a:gd name="connsiteY76" fmla="*/ 0 h 1288357"/>
              <a:gd name="connsiteX77" fmla="*/ 7760275 w 7774508"/>
              <a:gd name="connsiteY77" fmla="*/ 391490 h 1288357"/>
              <a:gd name="connsiteX78" fmla="*/ 7760275 w 7774508"/>
              <a:gd name="connsiteY78" fmla="*/ 439539 h 1288357"/>
              <a:gd name="connsiteX79" fmla="*/ 7431067 w 7774508"/>
              <a:gd name="connsiteY79" fmla="*/ 439539 h 1288357"/>
              <a:gd name="connsiteX80" fmla="*/ 7431067 w 7774508"/>
              <a:gd name="connsiteY80" fmla="*/ 398610 h 1288357"/>
              <a:gd name="connsiteX81" fmla="*/ 7258454 w 7774508"/>
              <a:gd name="connsiteY81" fmla="*/ 277603 h 1288357"/>
              <a:gd name="connsiteX82" fmla="*/ 7085848 w 7774508"/>
              <a:gd name="connsiteY82" fmla="*/ 377257 h 1288357"/>
              <a:gd name="connsiteX83" fmla="*/ 7206848 w 7774508"/>
              <a:gd name="connsiteY83" fmla="*/ 476904 h 1288357"/>
              <a:gd name="connsiteX84" fmla="*/ 7429289 w 7774508"/>
              <a:gd name="connsiteY84" fmla="*/ 510719 h 1288357"/>
              <a:gd name="connsiteX85" fmla="*/ 7766024 w 7774508"/>
              <a:gd name="connsiteY85" fmla="*/ 786534 h 1288357"/>
              <a:gd name="connsiteX86" fmla="*/ 7774508 w 7774508"/>
              <a:gd name="connsiteY86" fmla="*/ 879071 h 1288357"/>
              <a:gd name="connsiteX87" fmla="*/ 7765691 w 7774508"/>
              <a:gd name="connsiteY87" fmla="*/ 970739 h 1288357"/>
              <a:gd name="connsiteX88" fmla="*/ 7258454 w 7774508"/>
              <a:gd name="connsiteY88" fmla="*/ 1288357 h 1288357"/>
              <a:gd name="connsiteX89" fmla="*/ 6744184 w 7774508"/>
              <a:gd name="connsiteY89" fmla="*/ 893304 h 1288357"/>
              <a:gd name="connsiteX90" fmla="*/ 6744184 w 7774508"/>
              <a:gd name="connsiteY90" fmla="*/ 838142 h 1288357"/>
              <a:gd name="connsiteX91" fmla="*/ 7073386 w 7774508"/>
              <a:gd name="connsiteY91" fmla="*/ 838142 h 1288357"/>
              <a:gd name="connsiteX92" fmla="*/ 7073386 w 7774508"/>
              <a:gd name="connsiteY92" fmla="*/ 886190 h 1288357"/>
              <a:gd name="connsiteX93" fmla="*/ 7258454 w 7774508"/>
              <a:gd name="connsiteY93" fmla="*/ 1010755 h 1288357"/>
              <a:gd name="connsiteX94" fmla="*/ 7439966 w 7774508"/>
              <a:gd name="connsiteY94" fmla="*/ 907544 h 1288357"/>
              <a:gd name="connsiteX95" fmla="*/ 7311838 w 7774508"/>
              <a:gd name="connsiteY95" fmla="*/ 804333 h 1288357"/>
              <a:gd name="connsiteX96" fmla="*/ 7087626 w 7774508"/>
              <a:gd name="connsiteY96" fmla="*/ 770518 h 1288357"/>
              <a:gd name="connsiteX97" fmla="*/ 6751297 w 7774508"/>
              <a:gd name="connsiteY97" fmla="*/ 405723 h 1288357"/>
              <a:gd name="connsiteX98" fmla="*/ 7258454 w 7774508"/>
              <a:gd name="connsiteY98" fmla="*/ 0 h 1288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7774508" h="1288357">
                <a:moveTo>
                  <a:pt x="7774508" y="879070"/>
                </a:moveTo>
                <a:lnTo>
                  <a:pt x="7774508" y="879071"/>
                </a:lnTo>
                <a:lnTo>
                  <a:pt x="7774508" y="879071"/>
                </a:lnTo>
                <a:close/>
                <a:moveTo>
                  <a:pt x="4430897" y="300733"/>
                </a:moveTo>
                <a:lnTo>
                  <a:pt x="4430897" y="987622"/>
                </a:lnTo>
                <a:lnTo>
                  <a:pt x="4594611" y="987622"/>
                </a:lnTo>
                <a:cubicBezTo>
                  <a:pt x="4769003" y="987622"/>
                  <a:pt x="4856195" y="898644"/>
                  <a:pt x="4856195" y="726031"/>
                </a:cubicBezTo>
                <a:lnTo>
                  <a:pt x="4856195" y="562323"/>
                </a:lnTo>
                <a:cubicBezTo>
                  <a:pt x="4856195" y="387932"/>
                  <a:pt x="4769003" y="300733"/>
                  <a:pt x="4594611" y="300733"/>
                </a:cubicBezTo>
                <a:close/>
                <a:moveTo>
                  <a:pt x="3381010" y="275825"/>
                </a:moveTo>
                <a:cubicBezTo>
                  <a:pt x="3229757" y="275825"/>
                  <a:pt x="3137223" y="361239"/>
                  <a:pt x="3137223" y="501815"/>
                </a:cubicBezTo>
                <a:lnTo>
                  <a:pt x="3137223" y="786537"/>
                </a:lnTo>
                <a:cubicBezTo>
                  <a:pt x="3137223" y="925335"/>
                  <a:pt x="3229757" y="1012534"/>
                  <a:pt x="3381010" y="1012534"/>
                </a:cubicBezTo>
                <a:cubicBezTo>
                  <a:pt x="3532264" y="1012534"/>
                  <a:pt x="3624804" y="925335"/>
                  <a:pt x="3624804" y="786537"/>
                </a:cubicBezTo>
                <a:lnTo>
                  <a:pt x="3624804" y="501815"/>
                </a:lnTo>
                <a:cubicBezTo>
                  <a:pt x="3624804" y="361239"/>
                  <a:pt x="3532270" y="275825"/>
                  <a:pt x="3381010" y="275825"/>
                </a:cubicBezTo>
                <a:close/>
                <a:moveTo>
                  <a:pt x="2090894" y="275825"/>
                </a:moveTo>
                <a:cubicBezTo>
                  <a:pt x="1939641" y="275825"/>
                  <a:pt x="1847107" y="361239"/>
                  <a:pt x="1847107" y="501815"/>
                </a:cubicBezTo>
                <a:lnTo>
                  <a:pt x="1847107" y="786537"/>
                </a:lnTo>
                <a:cubicBezTo>
                  <a:pt x="1847107" y="925335"/>
                  <a:pt x="1939641" y="1012534"/>
                  <a:pt x="2090894" y="1012534"/>
                </a:cubicBezTo>
                <a:cubicBezTo>
                  <a:pt x="2242147" y="1012534"/>
                  <a:pt x="2334688" y="925335"/>
                  <a:pt x="2334688" y="786537"/>
                </a:cubicBezTo>
                <a:lnTo>
                  <a:pt x="2334688" y="501815"/>
                </a:lnTo>
                <a:cubicBezTo>
                  <a:pt x="2334688" y="361239"/>
                  <a:pt x="2242154" y="275825"/>
                  <a:pt x="2090894" y="275825"/>
                </a:cubicBezTo>
                <a:close/>
                <a:moveTo>
                  <a:pt x="4092790" y="21359"/>
                </a:moveTo>
                <a:lnTo>
                  <a:pt x="4594611" y="21359"/>
                </a:lnTo>
                <a:cubicBezTo>
                  <a:pt x="4977203" y="21359"/>
                  <a:pt x="5197858" y="222439"/>
                  <a:pt x="5197858" y="567658"/>
                </a:cubicBezTo>
                <a:lnTo>
                  <a:pt x="5197858" y="720696"/>
                </a:lnTo>
                <a:cubicBezTo>
                  <a:pt x="5197858" y="1065916"/>
                  <a:pt x="4977203" y="1267002"/>
                  <a:pt x="4594611" y="1267002"/>
                </a:cubicBezTo>
                <a:lnTo>
                  <a:pt x="4092790" y="1267002"/>
                </a:lnTo>
                <a:close/>
                <a:moveTo>
                  <a:pt x="5094618" y="21356"/>
                </a:moveTo>
                <a:lnTo>
                  <a:pt x="5477210" y="21356"/>
                </a:lnTo>
                <a:lnTo>
                  <a:pt x="5717446" y="412839"/>
                </a:lnTo>
                <a:lnTo>
                  <a:pt x="5955898" y="21356"/>
                </a:lnTo>
                <a:lnTo>
                  <a:pt x="6322472" y="21356"/>
                </a:lnTo>
                <a:lnTo>
                  <a:pt x="5868700" y="718915"/>
                </a:lnTo>
                <a:lnTo>
                  <a:pt x="5868700" y="1267000"/>
                </a:lnTo>
                <a:lnTo>
                  <a:pt x="5548390" y="1267000"/>
                </a:lnTo>
                <a:lnTo>
                  <a:pt x="5548390" y="718915"/>
                </a:lnTo>
                <a:close/>
                <a:moveTo>
                  <a:pt x="6356277" y="21355"/>
                </a:moveTo>
                <a:lnTo>
                  <a:pt x="6694384" y="21355"/>
                </a:lnTo>
                <a:lnTo>
                  <a:pt x="6694384" y="332766"/>
                </a:lnTo>
                <a:lnTo>
                  <a:pt x="6477285" y="624602"/>
                </a:lnTo>
                <a:lnTo>
                  <a:pt x="6404326" y="624602"/>
                </a:lnTo>
                <a:lnTo>
                  <a:pt x="6500417" y="359454"/>
                </a:lnTo>
                <a:lnTo>
                  <a:pt x="6356277" y="359454"/>
                </a:lnTo>
                <a:close/>
                <a:moveTo>
                  <a:pt x="0" y="21355"/>
                </a:moveTo>
                <a:lnTo>
                  <a:pt x="496479" y="21355"/>
                </a:lnTo>
                <a:lnTo>
                  <a:pt x="651295" y="661974"/>
                </a:lnTo>
                <a:lnTo>
                  <a:pt x="688668" y="839922"/>
                </a:lnTo>
                <a:lnTo>
                  <a:pt x="726033" y="661974"/>
                </a:lnTo>
                <a:lnTo>
                  <a:pt x="880849" y="21355"/>
                </a:lnTo>
                <a:lnTo>
                  <a:pt x="1377328" y="21355"/>
                </a:lnTo>
                <a:lnTo>
                  <a:pt x="1377328" y="1266998"/>
                </a:lnTo>
                <a:lnTo>
                  <a:pt x="1058804" y="1266998"/>
                </a:lnTo>
                <a:lnTo>
                  <a:pt x="1058804" y="459108"/>
                </a:lnTo>
                <a:lnTo>
                  <a:pt x="1014312" y="644177"/>
                </a:lnTo>
                <a:lnTo>
                  <a:pt x="848819" y="1266998"/>
                </a:lnTo>
                <a:lnTo>
                  <a:pt x="521396" y="1266998"/>
                </a:lnTo>
                <a:lnTo>
                  <a:pt x="355896" y="644177"/>
                </a:lnTo>
                <a:lnTo>
                  <a:pt x="311412" y="459108"/>
                </a:lnTo>
                <a:lnTo>
                  <a:pt x="311412" y="1266998"/>
                </a:lnTo>
                <a:lnTo>
                  <a:pt x="0" y="1266998"/>
                </a:lnTo>
                <a:close/>
                <a:moveTo>
                  <a:pt x="3381010" y="1"/>
                </a:moveTo>
                <a:cubicBezTo>
                  <a:pt x="3749368" y="1"/>
                  <a:pt x="3966467" y="197524"/>
                  <a:pt x="3966467" y="532067"/>
                </a:cubicBezTo>
                <a:lnTo>
                  <a:pt x="3966467" y="756285"/>
                </a:lnTo>
                <a:cubicBezTo>
                  <a:pt x="3966467" y="1089050"/>
                  <a:pt x="3747590" y="1288351"/>
                  <a:pt x="3381010" y="1288351"/>
                </a:cubicBezTo>
                <a:cubicBezTo>
                  <a:pt x="3012659" y="1288351"/>
                  <a:pt x="2795560" y="1090828"/>
                  <a:pt x="2795560" y="756285"/>
                </a:cubicBezTo>
                <a:lnTo>
                  <a:pt x="2795560" y="532067"/>
                </a:lnTo>
                <a:cubicBezTo>
                  <a:pt x="2795560" y="199302"/>
                  <a:pt x="3014437" y="1"/>
                  <a:pt x="3381010" y="1"/>
                </a:cubicBezTo>
                <a:close/>
                <a:moveTo>
                  <a:pt x="2090894" y="1"/>
                </a:moveTo>
                <a:cubicBezTo>
                  <a:pt x="2459252" y="1"/>
                  <a:pt x="2676351" y="197524"/>
                  <a:pt x="2676351" y="532067"/>
                </a:cubicBezTo>
                <a:lnTo>
                  <a:pt x="2676351" y="756285"/>
                </a:lnTo>
                <a:cubicBezTo>
                  <a:pt x="2676351" y="1089050"/>
                  <a:pt x="2457474" y="1288351"/>
                  <a:pt x="2090894" y="1288351"/>
                </a:cubicBezTo>
                <a:cubicBezTo>
                  <a:pt x="1722543" y="1288351"/>
                  <a:pt x="1505444" y="1090828"/>
                  <a:pt x="1505444" y="756285"/>
                </a:cubicBezTo>
                <a:lnTo>
                  <a:pt x="1505444" y="532067"/>
                </a:lnTo>
                <a:cubicBezTo>
                  <a:pt x="1505444" y="199302"/>
                  <a:pt x="1724321" y="1"/>
                  <a:pt x="2090894" y="1"/>
                </a:cubicBezTo>
                <a:close/>
                <a:moveTo>
                  <a:pt x="7258454" y="0"/>
                </a:moveTo>
                <a:cubicBezTo>
                  <a:pt x="7573428" y="0"/>
                  <a:pt x="7760275" y="145918"/>
                  <a:pt x="7760275" y="391490"/>
                </a:cubicBezTo>
                <a:lnTo>
                  <a:pt x="7760275" y="439539"/>
                </a:lnTo>
                <a:lnTo>
                  <a:pt x="7431067" y="439539"/>
                </a:lnTo>
                <a:lnTo>
                  <a:pt x="7431067" y="398610"/>
                </a:lnTo>
                <a:cubicBezTo>
                  <a:pt x="7431067" y="313189"/>
                  <a:pt x="7379462" y="277603"/>
                  <a:pt x="7258454" y="277603"/>
                </a:cubicBezTo>
                <a:cubicBezTo>
                  <a:pt x="7144567" y="277603"/>
                  <a:pt x="7085848" y="311411"/>
                  <a:pt x="7085848" y="377257"/>
                </a:cubicBezTo>
                <a:cubicBezTo>
                  <a:pt x="7085848" y="450215"/>
                  <a:pt x="7135675" y="466227"/>
                  <a:pt x="7206848" y="476904"/>
                </a:cubicBezTo>
                <a:lnTo>
                  <a:pt x="7429289" y="510719"/>
                </a:lnTo>
                <a:cubicBezTo>
                  <a:pt x="7564754" y="530960"/>
                  <a:pt x="7727463" y="590711"/>
                  <a:pt x="7766024" y="786534"/>
                </a:cubicBezTo>
                <a:lnTo>
                  <a:pt x="7774508" y="879071"/>
                </a:lnTo>
                <a:lnTo>
                  <a:pt x="7765691" y="970739"/>
                </a:lnTo>
                <a:cubicBezTo>
                  <a:pt x="7724794" y="1172549"/>
                  <a:pt x="7543399" y="1288357"/>
                  <a:pt x="7258454" y="1288357"/>
                </a:cubicBezTo>
                <a:cubicBezTo>
                  <a:pt x="6934588" y="1288357"/>
                  <a:pt x="6744184" y="1140654"/>
                  <a:pt x="6744184" y="893304"/>
                </a:cubicBezTo>
                <a:lnTo>
                  <a:pt x="6744184" y="838142"/>
                </a:lnTo>
                <a:lnTo>
                  <a:pt x="7073386" y="838142"/>
                </a:lnTo>
                <a:lnTo>
                  <a:pt x="7073386" y="886190"/>
                </a:lnTo>
                <a:cubicBezTo>
                  <a:pt x="7073386" y="973383"/>
                  <a:pt x="7128555" y="1010755"/>
                  <a:pt x="7258454" y="1010755"/>
                </a:cubicBezTo>
                <a:cubicBezTo>
                  <a:pt x="7377683" y="1010755"/>
                  <a:pt x="7439966" y="975161"/>
                  <a:pt x="7439966" y="907544"/>
                </a:cubicBezTo>
                <a:cubicBezTo>
                  <a:pt x="7439966" y="831022"/>
                  <a:pt x="7388360" y="815010"/>
                  <a:pt x="7311838" y="804333"/>
                </a:cubicBezTo>
                <a:lnTo>
                  <a:pt x="7087626" y="770518"/>
                </a:lnTo>
                <a:cubicBezTo>
                  <a:pt x="6941708" y="749171"/>
                  <a:pt x="6751297" y="674427"/>
                  <a:pt x="6751297" y="405723"/>
                </a:cubicBezTo>
                <a:cubicBezTo>
                  <a:pt x="6751297" y="149481"/>
                  <a:pt x="6938144" y="0"/>
                  <a:pt x="7258454" y="0"/>
                </a:cubicBezTo>
                <a:close/>
              </a:path>
            </a:pathLst>
          </a:custGeom>
          <a:solidFill>
            <a:schemeClr val="tx1"/>
          </a:solidFill>
          <a:ln w="0" cap="flat">
            <a:noFill/>
            <a:prstDash val="solid"/>
            <a:miter/>
          </a:ln>
        </p:spPr>
        <p:txBody>
          <a:bodyPr rtlCol="0" anchor="ctr"/>
          <a:lstStyle/>
          <a:p>
            <a:endParaRPr lang="en-US" dirty="0">
              <a:solidFill>
                <a:schemeClr val="tx1"/>
              </a:solidFill>
            </a:endParaRPr>
          </a:p>
        </p:txBody>
      </p:sp>
      <p:sp>
        <p:nvSpPr>
          <p:cNvPr id="12" name="Text Placeholder 11">
            <a:extLst>
              <a:ext uri="{FF2B5EF4-FFF2-40B4-BE49-F238E27FC236}">
                <a16:creationId xmlns:a16="http://schemas.microsoft.com/office/drawing/2014/main" id="{E72AFBB8-BCA9-94F3-D205-3A4D41E4862E}"/>
              </a:ext>
            </a:extLst>
          </p:cNvPr>
          <p:cNvSpPr>
            <a:spLocks noGrp="1"/>
          </p:cNvSpPr>
          <p:nvPr>
            <p:ph type="body" sz="quarter" idx="11" hasCustomPrompt="1"/>
          </p:nvPr>
        </p:nvSpPr>
        <p:spPr>
          <a:xfrm>
            <a:off x="3367089" y="6311900"/>
            <a:ext cx="5445126" cy="269875"/>
          </a:xfrm>
        </p:spPr>
        <p:txBody>
          <a:bodyPr anchor="b">
            <a:normAutofit/>
          </a:bodyPr>
          <a:lstStyle>
            <a:lvl1pPr marL="0" algn="l" defTabSz="914400" rtl="0" eaLnBrk="1" latinLnBrk="0" hangingPunct="1">
              <a:defRPr lang="en-US" sz="1000" b="0" i="0" kern="1200" dirty="0" smtClean="0">
                <a:solidFill>
                  <a:schemeClr val="tx1"/>
                </a:solidFill>
                <a:latin typeface="+mn-lt"/>
                <a:ea typeface="GT America Regular" pitchFamily="2" charset="77"/>
                <a:cs typeface="GT America Regular" pitchFamily="2" charset="77"/>
              </a:defRPr>
            </a:lvl1pPr>
            <a:lvl2pPr>
              <a:defRPr sz="1000"/>
            </a:lvl2pPr>
            <a:lvl3pPr marL="0" indent="0">
              <a:buNone/>
              <a:defRPr sz="1000"/>
            </a:lvl3pPr>
            <a:lvl4pPr marL="0" indent="0">
              <a:defRPr sz="1000"/>
            </a:lvl4pPr>
            <a:lvl5pPr marL="0" indent="0">
              <a:buNone/>
              <a:defRPr sz="1000"/>
            </a:lvl5pPr>
            <a:lvl6pPr marL="0" indent="0">
              <a:defRPr sz="1000"/>
            </a:lvl6pPr>
            <a:lvl7pPr marL="0" indent="0">
              <a:buNone/>
              <a:defRPr sz="1000"/>
            </a:lvl7pPr>
            <a:lvl8pPr marL="0" indent="0">
              <a:defRPr sz="1000"/>
            </a:lvl8pPr>
            <a:lvl9pPr marL="0" indent="0">
              <a:buNone/>
              <a:defRPr sz="1000"/>
            </a:lvl9pPr>
          </a:lstStyle>
          <a:p>
            <a:pPr lvl="0"/>
            <a:r>
              <a:rPr lang="en-US" dirty="0"/>
              <a:t>Title Department</a:t>
            </a:r>
          </a:p>
        </p:txBody>
      </p:sp>
      <p:sp>
        <p:nvSpPr>
          <p:cNvPr id="3" name="Date Placeholder 3">
            <a:extLst>
              <a:ext uri="{FF2B5EF4-FFF2-40B4-BE49-F238E27FC236}">
                <a16:creationId xmlns:a16="http://schemas.microsoft.com/office/drawing/2014/main" id="{7A00869A-4EEC-6377-9755-BE0859C5FBE0}"/>
              </a:ext>
            </a:extLst>
          </p:cNvPr>
          <p:cNvSpPr>
            <a:spLocks noGrp="1"/>
          </p:cNvSpPr>
          <p:nvPr>
            <p:ph type="dt" sz="half" idx="2"/>
          </p:nvPr>
        </p:nvSpPr>
        <p:spPr>
          <a:xfrm>
            <a:off x="9013829" y="6311900"/>
            <a:ext cx="2619375" cy="269875"/>
          </a:xfrm>
          <a:prstGeom prst="rect">
            <a:avLst/>
          </a:prstGeom>
        </p:spPr>
        <p:txBody>
          <a:bodyPr vert="horz" lIns="0" tIns="0" rIns="0" bIns="0" rtlCol="0" anchor="b" anchorCtr="0"/>
          <a:lstStyle>
            <a:lvl1pPr algn="r">
              <a:defRPr sz="1000">
                <a:solidFill>
                  <a:schemeClr val="tx1"/>
                </a:solidFill>
              </a:defRPr>
            </a:lvl1pPr>
            <a:lvl2pPr marL="0" indent="0">
              <a:defRPr sz="1000"/>
            </a:lvl2pPr>
            <a:lvl3pPr>
              <a:defRPr sz="1000"/>
            </a:lvl3pPr>
            <a:lvl4pPr>
              <a:defRPr sz="1000"/>
            </a:lvl4pPr>
            <a:lvl5pPr marL="0" indent="0">
              <a:defRPr sz="1000"/>
            </a:lvl5pPr>
            <a:lvl6pPr marL="0" indent="0">
              <a:defRPr sz="1000"/>
            </a:lvl6pPr>
            <a:lvl7pPr marL="0" indent="0">
              <a:defRPr sz="1000"/>
            </a:lvl7pPr>
            <a:lvl8pPr marL="0" indent="0">
              <a:defRPr sz="1000"/>
            </a:lvl8pPr>
            <a:lvl9pPr marL="0" indent="0">
              <a:defRPr sz="1000"/>
            </a:lvl9pPr>
          </a:lstStyle>
          <a:p>
            <a:endParaRPr lang="en-US" dirty="0"/>
          </a:p>
        </p:txBody>
      </p:sp>
      <p:sp>
        <p:nvSpPr>
          <p:cNvPr id="13" name="Text Placeholder 12">
            <a:extLst>
              <a:ext uri="{FF2B5EF4-FFF2-40B4-BE49-F238E27FC236}">
                <a16:creationId xmlns:a16="http://schemas.microsoft.com/office/drawing/2014/main" id="{C423DB64-C228-437F-B60D-1E1BE27A7AAF}"/>
              </a:ext>
            </a:extLst>
          </p:cNvPr>
          <p:cNvSpPr>
            <a:spLocks noGrp="1"/>
          </p:cNvSpPr>
          <p:nvPr>
            <p:ph type="body" sz="quarter" idx="99" hasCustomPrompt="1"/>
          </p:nvPr>
        </p:nvSpPr>
        <p:spPr>
          <a:xfrm>
            <a:off x="539750" y="6311900"/>
            <a:ext cx="2619375" cy="269875"/>
          </a:xfrm>
        </p:spPr>
        <p:txBody>
          <a:bodyPr anchor="b">
            <a:noAutofit/>
          </a:bodyPr>
          <a:lstStyle>
            <a:lvl1pPr>
              <a:defRPr sz="1000" b="0"/>
            </a:lvl1pPr>
            <a:lvl2pPr>
              <a:defRPr sz="1000"/>
            </a:lvl2pPr>
            <a:lvl3pPr marL="0" indent="0">
              <a:buClrTx/>
              <a:buFont typeface="GT America" charset="0"/>
              <a:buNone/>
              <a:defRPr sz="1000"/>
            </a:lvl3pPr>
            <a:lvl4pPr marL="284163" indent="-284163">
              <a:buClrTx/>
              <a:buFont typeface="GT America" charset="0"/>
              <a:buChar char="→"/>
              <a:defRPr sz="1000"/>
            </a:lvl4pPr>
            <a:lvl5pPr marL="284163" indent="-284163">
              <a:buClrTx/>
              <a:buFont typeface="GT America" charset="0"/>
              <a:buChar char="→"/>
              <a:defRPr sz="1000"/>
            </a:lvl5pPr>
            <a:lvl6pPr marL="284163" indent="-284163">
              <a:buClrTx/>
              <a:buFont typeface="GT America" charset="0"/>
              <a:buChar char="→"/>
              <a:defRPr sz="1000"/>
            </a:lvl6pPr>
            <a:lvl7pPr marL="284163" indent="-284163">
              <a:buClrTx/>
              <a:buFont typeface="GT America" charset="0"/>
              <a:buChar char="→"/>
              <a:defRPr sz="1000"/>
            </a:lvl7pPr>
            <a:lvl8pPr marL="284163" indent="-284163">
              <a:buClrTx/>
              <a:buFont typeface="GT America" charset="0"/>
              <a:buChar char="→"/>
              <a:defRPr sz="1000"/>
            </a:lvl8pPr>
            <a:lvl9pPr marL="284163" indent="-284163">
              <a:buClrTx/>
              <a:buFont typeface="GT America" charset="0"/>
              <a:buChar char="→"/>
              <a:defRPr sz="1000"/>
            </a:lvl9pPr>
          </a:lstStyle>
          <a:p>
            <a:pPr lvl="0"/>
            <a:r>
              <a:rPr lang="en-US" dirty="0"/>
              <a:t>Single presenter</a:t>
            </a:r>
          </a:p>
        </p:txBody>
      </p:sp>
      <p:sp>
        <p:nvSpPr>
          <p:cNvPr id="16" name="Text Placeholder 15">
            <a:extLst>
              <a:ext uri="{FF2B5EF4-FFF2-40B4-BE49-F238E27FC236}">
                <a16:creationId xmlns:a16="http://schemas.microsoft.com/office/drawing/2014/main" id="{98C70801-2682-CDF2-4AEE-21379A10EAB6}"/>
              </a:ext>
            </a:extLst>
          </p:cNvPr>
          <p:cNvSpPr>
            <a:spLocks noGrp="1"/>
          </p:cNvSpPr>
          <p:nvPr>
            <p:ph type="body" sz="quarter" idx="100" hasCustomPrompt="1"/>
          </p:nvPr>
        </p:nvSpPr>
        <p:spPr>
          <a:xfrm>
            <a:off x="546099" y="3014450"/>
            <a:ext cx="2615184" cy="281478"/>
          </a:xfrm>
        </p:spPr>
        <p:txBody>
          <a:bodyPr>
            <a:noAutofit/>
          </a:bodyPr>
          <a:lstStyle>
            <a:lvl1pPr>
              <a:defRPr sz="1000"/>
            </a:lvl1pPr>
            <a:lvl2pPr marL="285750" indent="-285750">
              <a:buClrTx/>
              <a:buFont typeface="GT America" charset="0"/>
              <a:buChar char="→"/>
              <a:defRPr sz="1000"/>
            </a:lvl2pPr>
            <a:lvl3pPr marL="0" indent="0">
              <a:buClrTx/>
              <a:buFont typeface="GT America" charset="0"/>
              <a:buNone/>
              <a:defRPr sz="1000"/>
            </a:lvl3pPr>
            <a:lvl4pPr marL="284163" indent="-284163">
              <a:buClrTx/>
              <a:buFont typeface="GT America" charset="0"/>
              <a:buChar char="→"/>
              <a:defRPr sz="1000"/>
            </a:lvl4pPr>
            <a:lvl5pPr marL="284163" indent="-284163">
              <a:buClrTx/>
              <a:buFont typeface="GT America" charset="0"/>
              <a:buChar char="→"/>
              <a:defRPr sz="1000"/>
            </a:lvl5pPr>
            <a:lvl6pPr marL="284163" indent="-284163">
              <a:buClrTx/>
              <a:buFont typeface="GT America" charset="0"/>
              <a:buChar char="→"/>
              <a:defRPr sz="1000"/>
            </a:lvl6pPr>
            <a:lvl7pPr marL="284163" indent="-284163">
              <a:buClrTx/>
              <a:buFont typeface="GT America" charset="0"/>
              <a:buChar char="→"/>
              <a:defRPr sz="1000"/>
            </a:lvl7pPr>
            <a:lvl8pPr marL="284163" indent="-284163">
              <a:buClrTx/>
              <a:buFont typeface="GT America" charset="0"/>
              <a:buChar char="→"/>
              <a:defRPr sz="1000"/>
            </a:lvl8pPr>
            <a:lvl9pPr marL="284163" indent="-284163">
              <a:buClrTx/>
              <a:buFont typeface="GT America" charset="0"/>
              <a:buChar char="→"/>
              <a:defRPr sz="1000"/>
            </a:lvl9pPr>
          </a:lstStyle>
          <a:p>
            <a:pPr lvl="0"/>
            <a:r>
              <a:rPr lang="en-US" dirty="0"/>
              <a:t>Multiple presenter 1</a:t>
            </a:r>
          </a:p>
        </p:txBody>
      </p:sp>
      <p:sp>
        <p:nvSpPr>
          <p:cNvPr id="18" name="Text Placeholder 17">
            <a:extLst>
              <a:ext uri="{FF2B5EF4-FFF2-40B4-BE49-F238E27FC236}">
                <a16:creationId xmlns:a16="http://schemas.microsoft.com/office/drawing/2014/main" id="{94B37353-6985-FCA6-CD38-4B2A083EC280}"/>
              </a:ext>
            </a:extLst>
          </p:cNvPr>
          <p:cNvSpPr>
            <a:spLocks noGrp="1"/>
          </p:cNvSpPr>
          <p:nvPr>
            <p:ph type="body" sz="quarter" idx="101" hasCustomPrompt="1"/>
          </p:nvPr>
        </p:nvSpPr>
        <p:spPr>
          <a:xfrm>
            <a:off x="3386138" y="3009900"/>
            <a:ext cx="2615184" cy="286028"/>
          </a:xfrm>
        </p:spPr>
        <p:txBody>
          <a:bodyPr>
            <a:noAutofit/>
          </a:bodyPr>
          <a:lstStyle>
            <a:lvl1pPr>
              <a:defRPr sz="1000"/>
            </a:lvl1pPr>
            <a:lvl2pPr marL="284163" indent="-284163">
              <a:buClrTx/>
              <a:buFont typeface="GT America" charset="0"/>
              <a:buChar char="→"/>
              <a:defRPr sz="1000"/>
            </a:lvl2pPr>
            <a:lvl3pPr marL="0" indent="0">
              <a:buClrTx/>
              <a:buFont typeface="GT America" charset="0"/>
              <a:buNone/>
              <a:defRPr sz="1000"/>
            </a:lvl3pPr>
            <a:lvl4pPr marL="284163" indent="-284163">
              <a:buClrTx/>
              <a:buFont typeface="GT America" charset="0"/>
              <a:buChar char="→"/>
              <a:defRPr sz="1000"/>
            </a:lvl4pPr>
            <a:lvl5pPr marL="284163" indent="-284163">
              <a:buClrTx/>
              <a:buFont typeface="GT America" charset="0"/>
              <a:buChar char="→"/>
              <a:defRPr sz="1000"/>
            </a:lvl5pPr>
            <a:lvl6pPr marL="284163" indent="-284163">
              <a:buClrTx/>
              <a:buFont typeface="GT America" charset="0"/>
              <a:buChar char="→"/>
              <a:defRPr sz="1000"/>
            </a:lvl6pPr>
            <a:lvl7pPr marL="284163" indent="-284163">
              <a:buClrTx/>
              <a:buFont typeface="GT America" charset="0"/>
              <a:buChar char="→"/>
              <a:defRPr sz="1000"/>
            </a:lvl7pPr>
            <a:lvl8pPr marL="284163" indent="-284163">
              <a:buClrTx/>
              <a:buFont typeface="GT America" charset="0"/>
              <a:buChar char="→"/>
              <a:defRPr sz="1000"/>
            </a:lvl8pPr>
            <a:lvl9pPr marL="284163" indent="-284163">
              <a:buClrTx/>
              <a:buFont typeface="GT America" charset="0"/>
              <a:buChar char="→"/>
              <a:defRPr sz="1000"/>
            </a:lvl9pPr>
          </a:lstStyle>
          <a:p>
            <a:pPr lvl="0"/>
            <a:r>
              <a:rPr lang="en-US" dirty="0"/>
              <a:t>Multiple presenter 2</a:t>
            </a:r>
          </a:p>
        </p:txBody>
      </p:sp>
      <p:sp>
        <p:nvSpPr>
          <p:cNvPr id="20" name="Text Placeholder 19">
            <a:extLst>
              <a:ext uri="{FF2B5EF4-FFF2-40B4-BE49-F238E27FC236}">
                <a16:creationId xmlns:a16="http://schemas.microsoft.com/office/drawing/2014/main" id="{6BA32A09-37DC-FCBC-7D07-E937258863A2}"/>
              </a:ext>
            </a:extLst>
          </p:cNvPr>
          <p:cNvSpPr>
            <a:spLocks noGrp="1"/>
          </p:cNvSpPr>
          <p:nvPr>
            <p:ph type="body" sz="quarter" idx="102" hasCustomPrompt="1"/>
          </p:nvPr>
        </p:nvSpPr>
        <p:spPr>
          <a:xfrm>
            <a:off x="6194425" y="3009900"/>
            <a:ext cx="2615184" cy="286028"/>
          </a:xfrm>
        </p:spPr>
        <p:txBody>
          <a:bodyPr>
            <a:normAutofit/>
          </a:bodyPr>
          <a:lstStyle>
            <a:lvl1pPr>
              <a:defRPr sz="1000"/>
            </a:lvl1pPr>
            <a:lvl2pPr marL="284163" indent="-284163">
              <a:defRPr sz="1000"/>
            </a:lvl2pPr>
            <a:lvl3pPr marL="0" indent="0">
              <a:buClrTx/>
              <a:buFont typeface="GT America" charset="0"/>
              <a:buNone/>
              <a:defRPr sz="1000"/>
            </a:lvl3pPr>
            <a:lvl4pPr marL="284163" indent="-284163">
              <a:buClrTx/>
              <a:buFont typeface="GT America" charset="0"/>
              <a:buChar char="→"/>
              <a:defRPr sz="1000"/>
            </a:lvl4pPr>
            <a:lvl5pPr marL="284163" indent="-284163">
              <a:buClrTx/>
              <a:buFont typeface="GT America" charset="0"/>
              <a:buChar char="→"/>
              <a:defRPr sz="1000"/>
            </a:lvl5pPr>
            <a:lvl6pPr marL="284163" indent="-284163">
              <a:buClrTx/>
              <a:buFont typeface="GT America" charset="0"/>
              <a:buChar char="→"/>
              <a:defRPr sz="1000"/>
            </a:lvl6pPr>
            <a:lvl7pPr marL="284163" indent="-284163">
              <a:buClrTx/>
              <a:buFont typeface="GT America" charset="0"/>
              <a:buChar char="→"/>
              <a:defRPr sz="1000"/>
            </a:lvl7pPr>
            <a:lvl8pPr marL="284163" indent="-284163">
              <a:buClrTx/>
              <a:buFont typeface="GT America" charset="0"/>
              <a:buChar char="→"/>
              <a:defRPr sz="1000"/>
            </a:lvl8pPr>
            <a:lvl9pPr marL="284163" indent="-284163">
              <a:buClrTx/>
              <a:buFont typeface="GT America" charset="0"/>
              <a:buChar char="→"/>
              <a:defRPr sz="1000"/>
            </a:lvl9pPr>
          </a:lstStyle>
          <a:p>
            <a:pPr lvl="0"/>
            <a:r>
              <a:rPr lang="en-US" dirty="0"/>
              <a:t>Multiple presenter 3</a:t>
            </a:r>
          </a:p>
        </p:txBody>
      </p:sp>
    </p:spTree>
    <p:extLst>
      <p:ext uri="{BB962C8B-B14F-4D97-AF65-F5344CB8AC3E}">
        <p14:creationId xmlns:p14="http://schemas.microsoft.com/office/powerpoint/2010/main" val="3061960765"/>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ver 2">
    <p:bg>
      <p:bgPr>
        <a:solidFill>
          <a:schemeClr val="bg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8834B98-F94F-BBE0-213C-85AFCDC4764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8922" b="11853"/>
          <a:stretch/>
        </p:blipFill>
        <p:spPr bwMode="hidden">
          <a:xfrm>
            <a:off x="0" y="0"/>
            <a:ext cx="12188952" cy="6858000"/>
          </a:xfrm>
          <a:prstGeom prst="rect">
            <a:avLst/>
          </a:prstGeom>
        </p:spPr>
      </p:pic>
      <p:sp>
        <p:nvSpPr>
          <p:cNvPr id="2" name="Title 1">
            <a:extLst>
              <a:ext uri="{FF2B5EF4-FFF2-40B4-BE49-F238E27FC236}">
                <a16:creationId xmlns:a16="http://schemas.microsoft.com/office/drawing/2014/main" id="{33F04150-992C-F011-69D3-7F4A3F6FF433}"/>
              </a:ext>
            </a:extLst>
          </p:cNvPr>
          <p:cNvSpPr>
            <a:spLocks noGrp="1"/>
          </p:cNvSpPr>
          <p:nvPr>
            <p:ph type="title"/>
          </p:nvPr>
        </p:nvSpPr>
        <p:spPr>
          <a:xfrm>
            <a:off x="539751" y="3552825"/>
            <a:ext cx="5441950" cy="2179638"/>
          </a:xfrm>
          <a:prstGeom prst="rect">
            <a:avLst/>
          </a:prstGeom>
        </p:spPr>
        <p:txBody>
          <a:bodyPr anchor="b"/>
          <a:lstStyle>
            <a:lvl1pPr>
              <a:defRPr>
                <a:solidFill>
                  <a:schemeClr val="tx1"/>
                </a:solidFill>
              </a:defRPr>
            </a:lvl1pPr>
          </a:lstStyle>
          <a:p>
            <a:r>
              <a:rPr lang="en-US"/>
              <a:t>Click to edit Master title style</a:t>
            </a:r>
            <a:endParaRPr lang="en-US" dirty="0"/>
          </a:p>
        </p:txBody>
      </p:sp>
      <p:sp>
        <p:nvSpPr>
          <p:cNvPr id="10" name="Freeform 5">
            <a:extLst>
              <a:ext uri="{FF2B5EF4-FFF2-40B4-BE49-F238E27FC236}">
                <a16:creationId xmlns:a16="http://schemas.microsoft.com/office/drawing/2014/main" id="{D38E589A-C29C-8E0A-54D9-0FD61209638A}"/>
              </a:ext>
            </a:extLst>
          </p:cNvPr>
          <p:cNvSpPr/>
          <p:nvPr userDrawn="1"/>
        </p:nvSpPr>
        <p:spPr bwMode="black">
          <a:xfrm>
            <a:off x="539749" y="502825"/>
            <a:ext cx="11098213" cy="1839149"/>
          </a:xfrm>
          <a:custGeom>
            <a:avLst/>
            <a:gdLst>
              <a:gd name="connsiteX0" fmla="*/ 7774508 w 7774508"/>
              <a:gd name="connsiteY0" fmla="*/ 879070 h 1288357"/>
              <a:gd name="connsiteX1" fmla="*/ 7774508 w 7774508"/>
              <a:gd name="connsiteY1" fmla="*/ 879071 h 1288357"/>
              <a:gd name="connsiteX2" fmla="*/ 7774508 w 7774508"/>
              <a:gd name="connsiteY2" fmla="*/ 879071 h 1288357"/>
              <a:gd name="connsiteX3" fmla="*/ 4430897 w 7774508"/>
              <a:gd name="connsiteY3" fmla="*/ 300733 h 1288357"/>
              <a:gd name="connsiteX4" fmla="*/ 4430897 w 7774508"/>
              <a:gd name="connsiteY4" fmla="*/ 987622 h 1288357"/>
              <a:gd name="connsiteX5" fmla="*/ 4594611 w 7774508"/>
              <a:gd name="connsiteY5" fmla="*/ 987622 h 1288357"/>
              <a:gd name="connsiteX6" fmla="*/ 4856195 w 7774508"/>
              <a:gd name="connsiteY6" fmla="*/ 726031 h 1288357"/>
              <a:gd name="connsiteX7" fmla="*/ 4856195 w 7774508"/>
              <a:gd name="connsiteY7" fmla="*/ 562323 h 1288357"/>
              <a:gd name="connsiteX8" fmla="*/ 4594611 w 7774508"/>
              <a:gd name="connsiteY8" fmla="*/ 300733 h 1288357"/>
              <a:gd name="connsiteX9" fmla="*/ 3381010 w 7774508"/>
              <a:gd name="connsiteY9" fmla="*/ 275825 h 1288357"/>
              <a:gd name="connsiteX10" fmla="*/ 3137223 w 7774508"/>
              <a:gd name="connsiteY10" fmla="*/ 501815 h 1288357"/>
              <a:gd name="connsiteX11" fmla="*/ 3137223 w 7774508"/>
              <a:gd name="connsiteY11" fmla="*/ 786537 h 1288357"/>
              <a:gd name="connsiteX12" fmla="*/ 3381010 w 7774508"/>
              <a:gd name="connsiteY12" fmla="*/ 1012534 h 1288357"/>
              <a:gd name="connsiteX13" fmla="*/ 3624804 w 7774508"/>
              <a:gd name="connsiteY13" fmla="*/ 786537 h 1288357"/>
              <a:gd name="connsiteX14" fmla="*/ 3624804 w 7774508"/>
              <a:gd name="connsiteY14" fmla="*/ 501815 h 1288357"/>
              <a:gd name="connsiteX15" fmla="*/ 3381010 w 7774508"/>
              <a:gd name="connsiteY15" fmla="*/ 275825 h 1288357"/>
              <a:gd name="connsiteX16" fmla="*/ 2090894 w 7774508"/>
              <a:gd name="connsiteY16" fmla="*/ 275825 h 1288357"/>
              <a:gd name="connsiteX17" fmla="*/ 1847107 w 7774508"/>
              <a:gd name="connsiteY17" fmla="*/ 501815 h 1288357"/>
              <a:gd name="connsiteX18" fmla="*/ 1847107 w 7774508"/>
              <a:gd name="connsiteY18" fmla="*/ 786537 h 1288357"/>
              <a:gd name="connsiteX19" fmla="*/ 2090894 w 7774508"/>
              <a:gd name="connsiteY19" fmla="*/ 1012534 h 1288357"/>
              <a:gd name="connsiteX20" fmla="*/ 2334688 w 7774508"/>
              <a:gd name="connsiteY20" fmla="*/ 786537 h 1288357"/>
              <a:gd name="connsiteX21" fmla="*/ 2334688 w 7774508"/>
              <a:gd name="connsiteY21" fmla="*/ 501815 h 1288357"/>
              <a:gd name="connsiteX22" fmla="*/ 2090894 w 7774508"/>
              <a:gd name="connsiteY22" fmla="*/ 275825 h 1288357"/>
              <a:gd name="connsiteX23" fmla="*/ 4092790 w 7774508"/>
              <a:gd name="connsiteY23" fmla="*/ 21359 h 1288357"/>
              <a:gd name="connsiteX24" fmla="*/ 4594611 w 7774508"/>
              <a:gd name="connsiteY24" fmla="*/ 21359 h 1288357"/>
              <a:gd name="connsiteX25" fmla="*/ 5197858 w 7774508"/>
              <a:gd name="connsiteY25" fmla="*/ 567658 h 1288357"/>
              <a:gd name="connsiteX26" fmla="*/ 5197858 w 7774508"/>
              <a:gd name="connsiteY26" fmla="*/ 720696 h 1288357"/>
              <a:gd name="connsiteX27" fmla="*/ 4594611 w 7774508"/>
              <a:gd name="connsiteY27" fmla="*/ 1267002 h 1288357"/>
              <a:gd name="connsiteX28" fmla="*/ 4092790 w 7774508"/>
              <a:gd name="connsiteY28" fmla="*/ 1267002 h 1288357"/>
              <a:gd name="connsiteX29" fmla="*/ 5094618 w 7774508"/>
              <a:gd name="connsiteY29" fmla="*/ 21356 h 1288357"/>
              <a:gd name="connsiteX30" fmla="*/ 5477210 w 7774508"/>
              <a:gd name="connsiteY30" fmla="*/ 21356 h 1288357"/>
              <a:gd name="connsiteX31" fmla="*/ 5717446 w 7774508"/>
              <a:gd name="connsiteY31" fmla="*/ 412839 h 1288357"/>
              <a:gd name="connsiteX32" fmla="*/ 5955898 w 7774508"/>
              <a:gd name="connsiteY32" fmla="*/ 21356 h 1288357"/>
              <a:gd name="connsiteX33" fmla="*/ 6322472 w 7774508"/>
              <a:gd name="connsiteY33" fmla="*/ 21356 h 1288357"/>
              <a:gd name="connsiteX34" fmla="*/ 5868700 w 7774508"/>
              <a:gd name="connsiteY34" fmla="*/ 718915 h 1288357"/>
              <a:gd name="connsiteX35" fmla="*/ 5868700 w 7774508"/>
              <a:gd name="connsiteY35" fmla="*/ 1267000 h 1288357"/>
              <a:gd name="connsiteX36" fmla="*/ 5548390 w 7774508"/>
              <a:gd name="connsiteY36" fmla="*/ 1267000 h 1288357"/>
              <a:gd name="connsiteX37" fmla="*/ 5548390 w 7774508"/>
              <a:gd name="connsiteY37" fmla="*/ 718915 h 1288357"/>
              <a:gd name="connsiteX38" fmla="*/ 6356277 w 7774508"/>
              <a:gd name="connsiteY38" fmla="*/ 21355 h 1288357"/>
              <a:gd name="connsiteX39" fmla="*/ 6694384 w 7774508"/>
              <a:gd name="connsiteY39" fmla="*/ 21355 h 1288357"/>
              <a:gd name="connsiteX40" fmla="*/ 6694384 w 7774508"/>
              <a:gd name="connsiteY40" fmla="*/ 332766 h 1288357"/>
              <a:gd name="connsiteX41" fmla="*/ 6477285 w 7774508"/>
              <a:gd name="connsiteY41" fmla="*/ 624602 h 1288357"/>
              <a:gd name="connsiteX42" fmla="*/ 6404326 w 7774508"/>
              <a:gd name="connsiteY42" fmla="*/ 624602 h 1288357"/>
              <a:gd name="connsiteX43" fmla="*/ 6500417 w 7774508"/>
              <a:gd name="connsiteY43" fmla="*/ 359454 h 1288357"/>
              <a:gd name="connsiteX44" fmla="*/ 6356277 w 7774508"/>
              <a:gd name="connsiteY44" fmla="*/ 359454 h 1288357"/>
              <a:gd name="connsiteX45" fmla="*/ 0 w 7774508"/>
              <a:gd name="connsiteY45" fmla="*/ 21355 h 1288357"/>
              <a:gd name="connsiteX46" fmla="*/ 496479 w 7774508"/>
              <a:gd name="connsiteY46" fmla="*/ 21355 h 1288357"/>
              <a:gd name="connsiteX47" fmla="*/ 651295 w 7774508"/>
              <a:gd name="connsiteY47" fmla="*/ 661974 h 1288357"/>
              <a:gd name="connsiteX48" fmla="*/ 688668 w 7774508"/>
              <a:gd name="connsiteY48" fmla="*/ 839922 h 1288357"/>
              <a:gd name="connsiteX49" fmla="*/ 726033 w 7774508"/>
              <a:gd name="connsiteY49" fmla="*/ 661974 h 1288357"/>
              <a:gd name="connsiteX50" fmla="*/ 880849 w 7774508"/>
              <a:gd name="connsiteY50" fmla="*/ 21355 h 1288357"/>
              <a:gd name="connsiteX51" fmla="*/ 1377328 w 7774508"/>
              <a:gd name="connsiteY51" fmla="*/ 21355 h 1288357"/>
              <a:gd name="connsiteX52" fmla="*/ 1377328 w 7774508"/>
              <a:gd name="connsiteY52" fmla="*/ 1266998 h 1288357"/>
              <a:gd name="connsiteX53" fmla="*/ 1058804 w 7774508"/>
              <a:gd name="connsiteY53" fmla="*/ 1266998 h 1288357"/>
              <a:gd name="connsiteX54" fmla="*/ 1058804 w 7774508"/>
              <a:gd name="connsiteY54" fmla="*/ 459108 h 1288357"/>
              <a:gd name="connsiteX55" fmla="*/ 1014312 w 7774508"/>
              <a:gd name="connsiteY55" fmla="*/ 644177 h 1288357"/>
              <a:gd name="connsiteX56" fmla="*/ 848819 w 7774508"/>
              <a:gd name="connsiteY56" fmla="*/ 1266998 h 1288357"/>
              <a:gd name="connsiteX57" fmla="*/ 521396 w 7774508"/>
              <a:gd name="connsiteY57" fmla="*/ 1266998 h 1288357"/>
              <a:gd name="connsiteX58" fmla="*/ 355896 w 7774508"/>
              <a:gd name="connsiteY58" fmla="*/ 644177 h 1288357"/>
              <a:gd name="connsiteX59" fmla="*/ 311412 w 7774508"/>
              <a:gd name="connsiteY59" fmla="*/ 459108 h 1288357"/>
              <a:gd name="connsiteX60" fmla="*/ 311412 w 7774508"/>
              <a:gd name="connsiteY60" fmla="*/ 1266998 h 1288357"/>
              <a:gd name="connsiteX61" fmla="*/ 0 w 7774508"/>
              <a:gd name="connsiteY61" fmla="*/ 1266998 h 1288357"/>
              <a:gd name="connsiteX62" fmla="*/ 3381010 w 7774508"/>
              <a:gd name="connsiteY62" fmla="*/ 1 h 1288357"/>
              <a:gd name="connsiteX63" fmla="*/ 3966467 w 7774508"/>
              <a:gd name="connsiteY63" fmla="*/ 532067 h 1288357"/>
              <a:gd name="connsiteX64" fmla="*/ 3966467 w 7774508"/>
              <a:gd name="connsiteY64" fmla="*/ 756285 h 1288357"/>
              <a:gd name="connsiteX65" fmla="*/ 3381010 w 7774508"/>
              <a:gd name="connsiteY65" fmla="*/ 1288351 h 1288357"/>
              <a:gd name="connsiteX66" fmla="*/ 2795560 w 7774508"/>
              <a:gd name="connsiteY66" fmla="*/ 756285 h 1288357"/>
              <a:gd name="connsiteX67" fmla="*/ 2795560 w 7774508"/>
              <a:gd name="connsiteY67" fmla="*/ 532067 h 1288357"/>
              <a:gd name="connsiteX68" fmla="*/ 3381010 w 7774508"/>
              <a:gd name="connsiteY68" fmla="*/ 1 h 1288357"/>
              <a:gd name="connsiteX69" fmla="*/ 2090894 w 7774508"/>
              <a:gd name="connsiteY69" fmla="*/ 1 h 1288357"/>
              <a:gd name="connsiteX70" fmla="*/ 2676351 w 7774508"/>
              <a:gd name="connsiteY70" fmla="*/ 532067 h 1288357"/>
              <a:gd name="connsiteX71" fmla="*/ 2676351 w 7774508"/>
              <a:gd name="connsiteY71" fmla="*/ 756285 h 1288357"/>
              <a:gd name="connsiteX72" fmla="*/ 2090894 w 7774508"/>
              <a:gd name="connsiteY72" fmla="*/ 1288351 h 1288357"/>
              <a:gd name="connsiteX73" fmla="*/ 1505444 w 7774508"/>
              <a:gd name="connsiteY73" fmla="*/ 756285 h 1288357"/>
              <a:gd name="connsiteX74" fmla="*/ 1505444 w 7774508"/>
              <a:gd name="connsiteY74" fmla="*/ 532067 h 1288357"/>
              <a:gd name="connsiteX75" fmla="*/ 2090894 w 7774508"/>
              <a:gd name="connsiteY75" fmla="*/ 1 h 1288357"/>
              <a:gd name="connsiteX76" fmla="*/ 7258454 w 7774508"/>
              <a:gd name="connsiteY76" fmla="*/ 0 h 1288357"/>
              <a:gd name="connsiteX77" fmla="*/ 7760275 w 7774508"/>
              <a:gd name="connsiteY77" fmla="*/ 391490 h 1288357"/>
              <a:gd name="connsiteX78" fmla="*/ 7760275 w 7774508"/>
              <a:gd name="connsiteY78" fmla="*/ 439539 h 1288357"/>
              <a:gd name="connsiteX79" fmla="*/ 7431067 w 7774508"/>
              <a:gd name="connsiteY79" fmla="*/ 439539 h 1288357"/>
              <a:gd name="connsiteX80" fmla="*/ 7431067 w 7774508"/>
              <a:gd name="connsiteY80" fmla="*/ 398610 h 1288357"/>
              <a:gd name="connsiteX81" fmla="*/ 7258454 w 7774508"/>
              <a:gd name="connsiteY81" fmla="*/ 277603 h 1288357"/>
              <a:gd name="connsiteX82" fmla="*/ 7085848 w 7774508"/>
              <a:gd name="connsiteY82" fmla="*/ 377257 h 1288357"/>
              <a:gd name="connsiteX83" fmla="*/ 7206848 w 7774508"/>
              <a:gd name="connsiteY83" fmla="*/ 476904 h 1288357"/>
              <a:gd name="connsiteX84" fmla="*/ 7429289 w 7774508"/>
              <a:gd name="connsiteY84" fmla="*/ 510719 h 1288357"/>
              <a:gd name="connsiteX85" fmla="*/ 7766024 w 7774508"/>
              <a:gd name="connsiteY85" fmla="*/ 786534 h 1288357"/>
              <a:gd name="connsiteX86" fmla="*/ 7774508 w 7774508"/>
              <a:gd name="connsiteY86" fmla="*/ 879071 h 1288357"/>
              <a:gd name="connsiteX87" fmla="*/ 7765691 w 7774508"/>
              <a:gd name="connsiteY87" fmla="*/ 970739 h 1288357"/>
              <a:gd name="connsiteX88" fmla="*/ 7258454 w 7774508"/>
              <a:gd name="connsiteY88" fmla="*/ 1288357 h 1288357"/>
              <a:gd name="connsiteX89" fmla="*/ 6744184 w 7774508"/>
              <a:gd name="connsiteY89" fmla="*/ 893304 h 1288357"/>
              <a:gd name="connsiteX90" fmla="*/ 6744184 w 7774508"/>
              <a:gd name="connsiteY90" fmla="*/ 838142 h 1288357"/>
              <a:gd name="connsiteX91" fmla="*/ 7073386 w 7774508"/>
              <a:gd name="connsiteY91" fmla="*/ 838142 h 1288357"/>
              <a:gd name="connsiteX92" fmla="*/ 7073386 w 7774508"/>
              <a:gd name="connsiteY92" fmla="*/ 886190 h 1288357"/>
              <a:gd name="connsiteX93" fmla="*/ 7258454 w 7774508"/>
              <a:gd name="connsiteY93" fmla="*/ 1010755 h 1288357"/>
              <a:gd name="connsiteX94" fmla="*/ 7439966 w 7774508"/>
              <a:gd name="connsiteY94" fmla="*/ 907544 h 1288357"/>
              <a:gd name="connsiteX95" fmla="*/ 7311838 w 7774508"/>
              <a:gd name="connsiteY95" fmla="*/ 804333 h 1288357"/>
              <a:gd name="connsiteX96" fmla="*/ 7087626 w 7774508"/>
              <a:gd name="connsiteY96" fmla="*/ 770518 h 1288357"/>
              <a:gd name="connsiteX97" fmla="*/ 6751297 w 7774508"/>
              <a:gd name="connsiteY97" fmla="*/ 405723 h 1288357"/>
              <a:gd name="connsiteX98" fmla="*/ 7258454 w 7774508"/>
              <a:gd name="connsiteY98" fmla="*/ 0 h 1288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7774508" h="1288357">
                <a:moveTo>
                  <a:pt x="7774508" y="879070"/>
                </a:moveTo>
                <a:lnTo>
                  <a:pt x="7774508" y="879071"/>
                </a:lnTo>
                <a:lnTo>
                  <a:pt x="7774508" y="879071"/>
                </a:lnTo>
                <a:close/>
                <a:moveTo>
                  <a:pt x="4430897" y="300733"/>
                </a:moveTo>
                <a:lnTo>
                  <a:pt x="4430897" y="987622"/>
                </a:lnTo>
                <a:lnTo>
                  <a:pt x="4594611" y="987622"/>
                </a:lnTo>
                <a:cubicBezTo>
                  <a:pt x="4769003" y="987622"/>
                  <a:pt x="4856195" y="898644"/>
                  <a:pt x="4856195" y="726031"/>
                </a:cubicBezTo>
                <a:lnTo>
                  <a:pt x="4856195" y="562323"/>
                </a:lnTo>
                <a:cubicBezTo>
                  <a:pt x="4856195" y="387932"/>
                  <a:pt x="4769003" y="300733"/>
                  <a:pt x="4594611" y="300733"/>
                </a:cubicBezTo>
                <a:close/>
                <a:moveTo>
                  <a:pt x="3381010" y="275825"/>
                </a:moveTo>
                <a:cubicBezTo>
                  <a:pt x="3229757" y="275825"/>
                  <a:pt x="3137223" y="361239"/>
                  <a:pt x="3137223" y="501815"/>
                </a:cubicBezTo>
                <a:lnTo>
                  <a:pt x="3137223" y="786537"/>
                </a:lnTo>
                <a:cubicBezTo>
                  <a:pt x="3137223" y="925335"/>
                  <a:pt x="3229757" y="1012534"/>
                  <a:pt x="3381010" y="1012534"/>
                </a:cubicBezTo>
                <a:cubicBezTo>
                  <a:pt x="3532264" y="1012534"/>
                  <a:pt x="3624804" y="925335"/>
                  <a:pt x="3624804" y="786537"/>
                </a:cubicBezTo>
                <a:lnTo>
                  <a:pt x="3624804" y="501815"/>
                </a:lnTo>
                <a:cubicBezTo>
                  <a:pt x="3624804" y="361239"/>
                  <a:pt x="3532270" y="275825"/>
                  <a:pt x="3381010" y="275825"/>
                </a:cubicBezTo>
                <a:close/>
                <a:moveTo>
                  <a:pt x="2090894" y="275825"/>
                </a:moveTo>
                <a:cubicBezTo>
                  <a:pt x="1939641" y="275825"/>
                  <a:pt x="1847107" y="361239"/>
                  <a:pt x="1847107" y="501815"/>
                </a:cubicBezTo>
                <a:lnTo>
                  <a:pt x="1847107" y="786537"/>
                </a:lnTo>
                <a:cubicBezTo>
                  <a:pt x="1847107" y="925335"/>
                  <a:pt x="1939641" y="1012534"/>
                  <a:pt x="2090894" y="1012534"/>
                </a:cubicBezTo>
                <a:cubicBezTo>
                  <a:pt x="2242147" y="1012534"/>
                  <a:pt x="2334688" y="925335"/>
                  <a:pt x="2334688" y="786537"/>
                </a:cubicBezTo>
                <a:lnTo>
                  <a:pt x="2334688" y="501815"/>
                </a:lnTo>
                <a:cubicBezTo>
                  <a:pt x="2334688" y="361239"/>
                  <a:pt x="2242154" y="275825"/>
                  <a:pt x="2090894" y="275825"/>
                </a:cubicBezTo>
                <a:close/>
                <a:moveTo>
                  <a:pt x="4092790" y="21359"/>
                </a:moveTo>
                <a:lnTo>
                  <a:pt x="4594611" y="21359"/>
                </a:lnTo>
                <a:cubicBezTo>
                  <a:pt x="4977203" y="21359"/>
                  <a:pt x="5197858" y="222439"/>
                  <a:pt x="5197858" y="567658"/>
                </a:cubicBezTo>
                <a:lnTo>
                  <a:pt x="5197858" y="720696"/>
                </a:lnTo>
                <a:cubicBezTo>
                  <a:pt x="5197858" y="1065916"/>
                  <a:pt x="4977203" y="1267002"/>
                  <a:pt x="4594611" y="1267002"/>
                </a:cubicBezTo>
                <a:lnTo>
                  <a:pt x="4092790" y="1267002"/>
                </a:lnTo>
                <a:close/>
                <a:moveTo>
                  <a:pt x="5094618" y="21356"/>
                </a:moveTo>
                <a:lnTo>
                  <a:pt x="5477210" y="21356"/>
                </a:lnTo>
                <a:lnTo>
                  <a:pt x="5717446" y="412839"/>
                </a:lnTo>
                <a:lnTo>
                  <a:pt x="5955898" y="21356"/>
                </a:lnTo>
                <a:lnTo>
                  <a:pt x="6322472" y="21356"/>
                </a:lnTo>
                <a:lnTo>
                  <a:pt x="5868700" y="718915"/>
                </a:lnTo>
                <a:lnTo>
                  <a:pt x="5868700" y="1267000"/>
                </a:lnTo>
                <a:lnTo>
                  <a:pt x="5548390" y="1267000"/>
                </a:lnTo>
                <a:lnTo>
                  <a:pt x="5548390" y="718915"/>
                </a:lnTo>
                <a:close/>
                <a:moveTo>
                  <a:pt x="6356277" y="21355"/>
                </a:moveTo>
                <a:lnTo>
                  <a:pt x="6694384" y="21355"/>
                </a:lnTo>
                <a:lnTo>
                  <a:pt x="6694384" y="332766"/>
                </a:lnTo>
                <a:lnTo>
                  <a:pt x="6477285" y="624602"/>
                </a:lnTo>
                <a:lnTo>
                  <a:pt x="6404326" y="624602"/>
                </a:lnTo>
                <a:lnTo>
                  <a:pt x="6500417" y="359454"/>
                </a:lnTo>
                <a:lnTo>
                  <a:pt x="6356277" y="359454"/>
                </a:lnTo>
                <a:close/>
                <a:moveTo>
                  <a:pt x="0" y="21355"/>
                </a:moveTo>
                <a:lnTo>
                  <a:pt x="496479" y="21355"/>
                </a:lnTo>
                <a:lnTo>
                  <a:pt x="651295" y="661974"/>
                </a:lnTo>
                <a:lnTo>
                  <a:pt x="688668" y="839922"/>
                </a:lnTo>
                <a:lnTo>
                  <a:pt x="726033" y="661974"/>
                </a:lnTo>
                <a:lnTo>
                  <a:pt x="880849" y="21355"/>
                </a:lnTo>
                <a:lnTo>
                  <a:pt x="1377328" y="21355"/>
                </a:lnTo>
                <a:lnTo>
                  <a:pt x="1377328" y="1266998"/>
                </a:lnTo>
                <a:lnTo>
                  <a:pt x="1058804" y="1266998"/>
                </a:lnTo>
                <a:lnTo>
                  <a:pt x="1058804" y="459108"/>
                </a:lnTo>
                <a:lnTo>
                  <a:pt x="1014312" y="644177"/>
                </a:lnTo>
                <a:lnTo>
                  <a:pt x="848819" y="1266998"/>
                </a:lnTo>
                <a:lnTo>
                  <a:pt x="521396" y="1266998"/>
                </a:lnTo>
                <a:lnTo>
                  <a:pt x="355896" y="644177"/>
                </a:lnTo>
                <a:lnTo>
                  <a:pt x="311412" y="459108"/>
                </a:lnTo>
                <a:lnTo>
                  <a:pt x="311412" y="1266998"/>
                </a:lnTo>
                <a:lnTo>
                  <a:pt x="0" y="1266998"/>
                </a:lnTo>
                <a:close/>
                <a:moveTo>
                  <a:pt x="3381010" y="1"/>
                </a:moveTo>
                <a:cubicBezTo>
                  <a:pt x="3749368" y="1"/>
                  <a:pt x="3966467" y="197524"/>
                  <a:pt x="3966467" y="532067"/>
                </a:cubicBezTo>
                <a:lnTo>
                  <a:pt x="3966467" y="756285"/>
                </a:lnTo>
                <a:cubicBezTo>
                  <a:pt x="3966467" y="1089050"/>
                  <a:pt x="3747590" y="1288351"/>
                  <a:pt x="3381010" y="1288351"/>
                </a:cubicBezTo>
                <a:cubicBezTo>
                  <a:pt x="3012659" y="1288351"/>
                  <a:pt x="2795560" y="1090828"/>
                  <a:pt x="2795560" y="756285"/>
                </a:cubicBezTo>
                <a:lnTo>
                  <a:pt x="2795560" y="532067"/>
                </a:lnTo>
                <a:cubicBezTo>
                  <a:pt x="2795560" y="199302"/>
                  <a:pt x="3014437" y="1"/>
                  <a:pt x="3381010" y="1"/>
                </a:cubicBezTo>
                <a:close/>
                <a:moveTo>
                  <a:pt x="2090894" y="1"/>
                </a:moveTo>
                <a:cubicBezTo>
                  <a:pt x="2459252" y="1"/>
                  <a:pt x="2676351" y="197524"/>
                  <a:pt x="2676351" y="532067"/>
                </a:cubicBezTo>
                <a:lnTo>
                  <a:pt x="2676351" y="756285"/>
                </a:lnTo>
                <a:cubicBezTo>
                  <a:pt x="2676351" y="1089050"/>
                  <a:pt x="2457474" y="1288351"/>
                  <a:pt x="2090894" y="1288351"/>
                </a:cubicBezTo>
                <a:cubicBezTo>
                  <a:pt x="1722543" y="1288351"/>
                  <a:pt x="1505444" y="1090828"/>
                  <a:pt x="1505444" y="756285"/>
                </a:cubicBezTo>
                <a:lnTo>
                  <a:pt x="1505444" y="532067"/>
                </a:lnTo>
                <a:cubicBezTo>
                  <a:pt x="1505444" y="199302"/>
                  <a:pt x="1724321" y="1"/>
                  <a:pt x="2090894" y="1"/>
                </a:cubicBezTo>
                <a:close/>
                <a:moveTo>
                  <a:pt x="7258454" y="0"/>
                </a:moveTo>
                <a:cubicBezTo>
                  <a:pt x="7573428" y="0"/>
                  <a:pt x="7760275" y="145918"/>
                  <a:pt x="7760275" y="391490"/>
                </a:cubicBezTo>
                <a:lnTo>
                  <a:pt x="7760275" y="439539"/>
                </a:lnTo>
                <a:lnTo>
                  <a:pt x="7431067" y="439539"/>
                </a:lnTo>
                <a:lnTo>
                  <a:pt x="7431067" y="398610"/>
                </a:lnTo>
                <a:cubicBezTo>
                  <a:pt x="7431067" y="313189"/>
                  <a:pt x="7379462" y="277603"/>
                  <a:pt x="7258454" y="277603"/>
                </a:cubicBezTo>
                <a:cubicBezTo>
                  <a:pt x="7144567" y="277603"/>
                  <a:pt x="7085848" y="311411"/>
                  <a:pt x="7085848" y="377257"/>
                </a:cubicBezTo>
                <a:cubicBezTo>
                  <a:pt x="7085848" y="450215"/>
                  <a:pt x="7135675" y="466227"/>
                  <a:pt x="7206848" y="476904"/>
                </a:cubicBezTo>
                <a:lnTo>
                  <a:pt x="7429289" y="510719"/>
                </a:lnTo>
                <a:cubicBezTo>
                  <a:pt x="7564754" y="530960"/>
                  <a:pt x="7727463" y="590711"/>
                  <a:pt x="7766024" y="786534"/>
                </a:cubicBezTo>
                <a:lnTo>
                  <a:pt x="7774508" y="879071"/>
                </a:lnTo>
                <a:lnTo>
                  <a:pt x="7765691" y="970739"/>
                </a:lnTo>
                <a:cubicBezTo>
                  <a:pt x="7724794" y="1172549"/>
                  <a:pt x="7543399" y="1288357"/>
                  <a:pt x="7258454" y="1288357"/>
                </a:cubicBezTo>
                <a:cubicBezTo>
                  <a:pt x="6934588" y="1288357"/>
                  <a:pt x="6744184" y="1140654"/>
                  <a:pt x="6744184" y="893304"/>
                </a:cubicBezTo>
                <a:lnTo>
                  <a:pt x="6744184" y="838142"/>
                </a:lnTo>
                <a:lnTo>
                  <a:pt x="7073386" y="838142"/>
                </a:lnTo>
                <a:lnTo>
                  <a:pt x="7073386" y="886190"/>
                </a:lnTo>
                <a:cubicBezTo>
                  <a:pt x="7073386" y="973383"/>
                  <a:pt x="7128555" y="1010755"/>
                  <a:pt x="7258454" y="1010755"/>
                </a:cubicBezTo>
                <a:cubicBezTo>
                  <a:pt x="7377683" y="1010755"/>
                  <a:pt x="7439966" y="975161"/>
                  <a:pt x="7439966" y="907544"/>
                </a:cubicBezTo>
                <a:cubicBezTo>
                  <a:pt x="7439966" y="831022"/>
                  <a:pt x="7388360" y="815010"/>
                  <a:pt x="7311838" y="804333"/>
                </a:cubicBezTo>
                <a:lnTo>
                  <a:pt x="7087626" y="770518"/>
                </a:lnTo>
                <a:cubicBezTo>
                  <a:pt x="6941708" y="749171"/>
                  <a:pt x="6751297" y="674427"/>
                  <a:pt x="6751297" y="405723"/>
                </a:cubicBezTo>
                <a:cubicBezTo>
                  <a:pt x="6751297" y="149481"/>
                  <a:pt x="6938144" y="0"/>
                  <a:pt x="7258454" y="0"/>
                </a:cubicBezTo>
                <a:close/>
              </a:path>
            </a:pathLst>
          </a:custGeom>
          <a:solidFill>
            <a:schemeClr val="tx1"/>
          </a:solidFill>
          <a:ln w="0" cap="flat">
            <a:noFill/>
            <a:prstDash val="solid"/>
            <a:miter/>
          </a:ln>
        </p:spPr>
        <p:txBody>
          <a:bodyPr rtlCol="0" anchor="ctr"/>
          <a:lstStyle/>
          <a:p>
            <a:endParaRPr lang="en-US" dirty="0">
              <a:solidFill>
                <a:schemeClr val="tx1"/>
              </a:solidFill>
            </a:endParaRPr>
          </a:p>
        </p:txBody>
      </p:sp>
      <p:sp>
        <p:nvSpPr>
          <p:cNvPr id="4" name="Text Placeholder 11">
            <a:extLst>
              <a:ext uri="{FF2B5EF4-FFF2-40B4-BE49-F238E27FC236}">
                <a16:creationId xmlns:a16="http://schemas.microsoft.com/office/drawing/2014/main" id="{15C7BCFF-949E-6B1A-9E84-4E640E43A099}"/>
              </a:ext>
            </a:extLst>
          </p:cNvPr>
          <p:cNvSpPr>
            <a:spLocks noGrp="1"/>
          </p:cNvSpPr>
          <p:nvPr>
            <p:ph type="body" sz="quarter" idx="11" hasCustomPrompt="1"/>
          </p:nvPr>
        </p:nvSpPr>
        <p:spPr>
          <a:xfrm>
            <a:off x="3367089" y="6311900"/>
            <a:ext cx="5445126" cy="269875"/>
          </a:xfrm>
        </p:spPr>
        <p:txBody>
          <a:bodyPr anchor="b">
            <a:normAutofit/>
          </a:bodyPr>
          <a:lstStyle>
            <a:lvl1pPr marL="0" algn="l" defTabSz="914400" rtl="0" eaLnBrk="1" latinLnBrk="0" hangingPunct="1">
              <a:defRPr lang="en-US" sz="1000" b="0" i="0" kern="1200" dirty="0" smtClean="0">
                <a:solidFill>
                  <a:schemeClr val="tx1"/>
                </a:solidFill>
                <a:latin typeface="+mn-lt"/>
                <a:ea typeface="GT America Regular" pitchFamily="2" charset="77"/>
                <a:cs typeface="GT America Regular" pitchFamily="2" charset="77"/>
              </a:defRPr>
            </a:lvl1pPr>
            <a:lvl2pPr>
              <a:defRPr sz="1000"/>
            </a:lvl2pPr>
            <a:lvl3pPr marL="0" indent="0">
              <a:buNone/>
              <a:defRPr sz="1000"/>
            </a:lvl3pPr>
            <a:lvl4pPr marL="0" indent="0">
              <a:defRPr sz="1000"/>
            </a:lvl4pPr>
            <a:lvl5pPr marL="0" indent="0">
              <a:buNone/>
              <a:defRPr sz="1000"/>
            </a:lvl5pPr>
            <a:lvl6pPr marL="0" indent="0">
              <a:defRPr sz="1000"/>
            </a:lvl6pPr>
            <a:lvl7pPr marL="0" indent="0">
              <a:buNone/>
              <a:defRPr sz="1000"/>
            </a:lvl7pPr>
            <a:lvl8pPr marL="0" indent="0">
              <a:defRPr sz="1000"/>
            </a:lvl8pPr>
            <a:lvl9pPr marL="0" indent="0">
              <a:buNone/>
              <a:defRPr sz="1000"/>
            </a:lvl9pPr>
          </a:lstStyle>
          <a:p>
            <a:pPr lvl="0"/>
            <a:r>
              <a:rPr lang="en-US" dirty="0"/>
              <a:t>Title Department</a:t>
            </a:r>
          </a:p>
        </p:txBody>
      </p:sp>
      <p:sp>
        <p:nvSpPr>
          <p:cNvPr id="3" name="Date Placeholder 3">
            <a:extLst>
              <a:ext uri="{FF2B5EF4-FFF2-40B4-BE49-F238E27FC236}">
                <a16:creationId xmlns:a16="http://schemas.microsoft.com/office/drawing/2014/main" id="{8535D649-E56D-F236-C1A7-0EB194B6CA32}"/>
              </a:ext>
            </a:extLst>
          </p:cNvPr>
          <p:cNvSpPr>
            <a:spLocks noGrp="1"/>
          </p:cNvSpPr>
          <p:nvPr>
            <p:ph type="dt" sz="half" idx="2"/>
          </p:nvPr>
        </p:nvSpPr>
        <p:spPr>
          <a:xfrm>
            <a:off x="9013829" y="6311900"/>
            <a:ext cx="2619375" cy="269875"/>
          </a:xfrm>
          <a:prstGeom prst="rect">
            <a:avLst/>
          </a:prstGeom>
        </p:spPr>
        <p:txBody>
          <a:bodyPr vert="horz" lIns="0" tIns="0" rIns="0" bIns="0" rtlCol="0" anchor="b" anchorCtr="0"/>
          <a:lstStyle>
            <a:lvl1pPr algn="r">
              <a:defRPr sz="1000">
                <a:solidFill>
                  <a:schemeClr val="tx1"/>
                </a:solidFill>
              </a:defRPr>
            </a:lvl1pPr>
            <a:lvl2pPr marL="0" indent="0">
              <a:defRPr sz="1000"/>
            </a:lvl2pPr>
            <a:lvl3pPr>
              <a:defRPr sz="1000"/>
            </a:lvl3pPr>
            <a:lvl4pPr>
              <a:defRPr sz="1000"/>
            </a:lvl4pPr>
            <a:lvl5pPr marL="0" indent="0">
              <a:defRPr sz="1000"/>
            </a:lvl5pPr>
            <a:lvl6pPr marL="0" indent="0">
              <a:defRPr sz="1000"/>
            </a:lvl6pPr>
            <a:lvl7pPr marL="0" indent="0">
              <a:defRPr sz="1000"/>
            </a:lvl7pPr>
            <a:lvl8pPr marL="0" indent="0">
              <a:defRPr sz="1000"/>
            </a:lvl8pPr>
            <a:lvl9pPr marL="0" indent="0">
              <a:defRPr sz="1000"/>
            </a:lvl9pPr>
          </a:lstStyle>
          <a:p>
            <a:endParaRPr lang="en-US" dirty="0"/>
          </a:p>
        </p:txBody>
      </p:sp>
      <p:sp>
        <p:nvSpPr>
          <p:cNvPr id="11" name="Text Placeholder 12">
            <a:extLst>
              <a:ext uri="{FF2B5EF4-FFF2-40B4-BE49-F238E27FC236}">
                <a16:creationId xmlns:a16="http://schemas.microsoft.com/office/drawing/2014/main" id="{47CB2CEE-A03C-EC89-5AB0-73F5282BA36C}"/>
              </a:ext>
            </a:extLst>
          </p:cNvPr>
          <p:cNvSpPr>
            <a:spLocks noGrp="1"/>
          </p:cNvSpPr>
          <p:nvPr>
            <p:ph type="body" sz="quarter" idx="99" hasCustomPrompt="1"/>
          </p:nvPr>
        </p:nvSpPr>
        <p:spPr>
          <a:xfrm>
            <a:off x="539750" y="6311900"/>
            <a:ext cx="2619375" cy="269875"/>
          </a:xfrm>
        </p:spPr>
        <p:txBody>
          <a:bodyPr anchor="b">
            <a:noAutofit/>
          </a:bodyPr>
          <a:lstStyle>
            <a:lvl1pPr>
              <a:defRPr sz="1000" b="0"/>
            </a:lvl1pPr>
            <a:lvl2pPr>
              <a:defRPr sz="1000"/>
            </a:lvl2pPr>
            <a:lvl3pPr marL="0" indent="0">
              <a:buClrTx/>
              <a:buFont typeface="GT America" charset="0"/>
              <a:buNone/>
              <a:defRPr sz="1000"/>
            </a:lvl3pPr>
            <a:lvl4pPr marL="284163" indent="-284163">
              <a:buClrTx/>
              <a:buFont typeface="GT America" charset="0"/>
              <a:buChar char="→"/>
              <a:defRPr sz="1000"/>
            </a:lvl4pPr>
            <a:lvl5pPr marL="284163" indent="-284163">
              <a:buClrTx/>
              <a:buFont typeface="GT America" charset="0"/>
              <a:buChar char="→"/>
              <a:defRPr sz="1000"/>
            </a:lvl5pPr>
            <a:lvl6pPr marL="284163" indent="-284163">
              <a:buClrTx/>
              <a:buFont typeface="GT America" charset="0"/>
              <a:buChar char="→"/>
              <a:defRPr sz="1000"/>
            </a:lvl6pPr>
            <a:lvl7pPr marL="284163" indent="-284163">
              <a:buClrTx/>
              <a:buFont typeface="GT America" charset="0"/>
              <a:buChar char="→"/>
              <a:defRPr sz="1000"/>
            </a:lvl7pPr>
            <a:lvl8pPr marL="284163" indent="-284163">
              <a:buClrTx/>
              <a:buFont typeface="GT America" charset="0"/>
              <a:buChar char="→"/>
              <a:defRPr sz="1000"/>
            </a:lvl8pPr>
            <a:lvl9pPr marL="284163" indent="-284163">
              <a:buClrTx/>
              <a:buFont typeface="GT America" charset="0"/>
              <a:buChar char="→"/>
              <a:defRPr sz="1000"/>
            </a:lvl9pPr>
          </a:lstStyle>
          <a:p>
            <a:pPr lvl="0"/>
            <a:r>
              <a:rPr lang="en-US" dirty="0"/>
              <a:t>Single presenter</a:t>
            </a:r>
          </a:p>
        </p:txBody>
      </p:sp>
      <p:sp>
        <p:nvSpPr>
          <p:cNvPr id="12" name="Text Placeholder 15">
            <a:extLst>
              <a:ext uri="{FF2B5EF4-FFF2-40B4-BE49-F238E27FC236}">
                <a16:creationId xmlns:a16="http://schemas.microsoft.com/office/drawing/2014/main" id="{0376D71A-71A9-510A-D341-C8B568EA210C}"/>
              </a:ext>
            </a:extLst>
          </p:cNvPr>
          <p:cNvSpPr>
            <a:spLocks noGrp="1"/>
          </p:cNvSpPr>
          <p:nvPr>
            <p:ph type="body" sz="quarter" idx="100" hasCustomPrompt="1"/>
          </p:nvPr>
        </p:nvSpPr>
        <p:spPr>
          <a:xfrm>
            <a:off x="546099" y="3014450"/>
            <a:ext cx="2615184" cy="281478"/>
          </a:xfrm>
        </p:spPr>
        <p:txBody>
          <a:bodyPr>
            <a:noAutofit/>
          </a:bodyPr>
          <a:lstStyle>
            <a:lvl1pPr>
              <a:defRPr sz="1000"/>
            </a:lvl1pPr>
            <a:lvl2pPr marL="285750" indent="-285750">
              <a:buClrTx/>
              <a:buFont typeface="GT America" charset="0"/>
              <a:buChar char="→"/>
              <a:defRPr sz="1000"/>
            </a:lvl2pPr>
            <a:lvl3pPr marL="0" indent="0">
              <a:buClrTx/>
              <a:buFont typeface="GT America" charset="0"/>
              <a:buNone/>
              <a:defRPr sz="1000"/>
            </a:lvl3pPr>
            <a:lvl4pPr marL="284163" indent="-284163">
              <a:buClrTx/>
              <a:buFont typeface="GT America" charset="0"/>
              <a:buChar char="→"/>
              <a:defRPr sz="1000"/>
            </a:lvl4pPr>
            <a:lvl5pPr marL="284163" indent="-284163">
              <a:buClrTx/>
              <a:buFont typeface="GT America" charset="0"/>
              <a:buChar char="→"/>
              <a:defRPr sz="1000"/>
            </a:lvl5pPr>
            <a:lvl6pPr marL="284163" indent="-284163">
              <a:buClrTx/>
              <a:buFont typeface="GT America" charset="0"/>
              <a:buChar char="→"/>
              <a:defRPr sz="1000"/>
            </a:lvl6pPr>
            <a:lvl7pPr marL="284163" indent="-284163">
              <a:buClrTx/>
              <a:buFont typeface="GT America" charset="0"/>
              <a:buChar char="→"/>
              <a:defRPr sz="1000"/>
            </a:lvl7pPr>
            <a:lvl8pPr marL="284163" indent="-284163">
              <a:buClrTx/>
              <a:buFont typeface="GT America" charset="0"/>
              <a:buChar char="→"/>
              <a:defRPr sz="1000"/>
            </a:lvl8pPr>
            <a:lvl9pPr marL="284163" indent="-284163">
              <a:buClrTx/>
              <a:buFont typeface="GT America" charset="0"/>
              <a:buChar char="→"/>
              <a:defRPr sz="1000"/>
            </a:lvl9pPr>
          </a:lstStyle>
          <a:p>
            <a:pPr lvl="0"/>
            <a:r>
              <a:rPr lang="en-US" dirty="0"/>
              <a:t>Multiple presenter 1</a:t>
            </a:r>
          </a:p>
        </p:txBody>
      </p:sp>
      <p:sp>
        <p:nvSpPr>
          <p:cNvPr id="13" name="Text Placeholder 17">
            <a:extLst>
              <a:ext uri="{FF2B5EF4-FFF2-40B4-BE49-F238E27FC236}">
                <a16:creationId xmlns:a16="http://schemas.microsoft.com/office/drawing/2014/main" id="{1C83BB37-A25F-C543-4845-494814497A5A}"/>
              </a:ext>
            </a:extLst>
          </p:cNvPr>
          <p:cNvSpPr>
            <a:spLocks noGrp="1"/>
          </p:cNvSpPr>
          <p:nvPr>
            <p:ph type="body" sz="quarter" idx="101" hasCustomPrompt="1"/>
          </p:nvPr>
        </p:nvSpPr>
        <p:spPr>
          <a:xfrm>
            <a:off x="3386138" y="3009900"/>
            <a:ext cx="2615184" cy="286028"/>
          </a:xfrm>
        </p:spPr>
        <p:txBody>
          <a:bodyPr>
            <a:noAutofit/>
          </a:bodyPr>
          <a:lstStyle>
            <a:lvl1pPr>
              <a:defRPr sz="1000"/>
            </a:lvl1pPr>
            <a:lvl2pPr marL="284163" indent="-284163">
              <a:buClrTx/>
              <a:buFont typeface="GT America" charset="0"/>
              <a:buChar char="→"/>
              <a:defRPr sz="1000"/>
            </a:lvl2pPr>
            <a:lvl3pPr marL="0" indent="0">
              <a:buClrTx/>
              <a:buFont typeface="GT America" charset="0"/>
              <a:buNone/>
              <a:defRPr sz="1000"/>
            </a:lvl3pPr>
            <a:lvl4pPr marL="284163" indent="-284163">
              <a:buClrTx/>
              <a:buFont typeface="GT America" charset="0"/>
              <a:buChar char="→"/>
              <a:defRPr sz="1000"/>
            </a:lvl4pPr>
            <a:lvl5pPr marL="284163" indent="-284163">
              <a:buClrTx/>
              <a:buFont typeface="GT America" charset="0"/>
              <a:buChar char="→"/>
              <a:defRPr sz="1000"/>
            </a:lvl5pPr>
            <a:lvl6pPr marL="284163" indent="-284163">
              <a:buClrTx/>
              <a:buFont typeface="GT America" charset="0"/>
              <a:buChar char="→"/>
              <a:defRPr sz="1000"/>
            </a:lvl6pPr>
            <a:lvl7pPr marL="284163" indent="-284163">
              <a:buClrTx/>
              <a:buFont typeface="GT America" charset="0"/>
              <a:buChar char="→"/>
              <a:defRPr sz="1000"/>
            </a:lvl7pPr>
            <a:lvl8pPr marL="284163" indent="-284163">
              <a:buClrTx/>
              <a:buFont typeface="GT America" charset="0"/>
              <a:buChar char="→"/>
              <a:defRPr sz="1000"/>
            </a:lvl8pPr>
            <a:lvl9pPr marL="284163" indent="-284163">
              <a:buClrTx/>
              <a:buFont typeface="GT America" charset="0"/>
              <a:buChar char="→"/>
              <a:defRPr sz="1000"/>
            </a:lvl9pPr>
          </a:lstStyle>
          <a:p>
            <a:pPr lvl="0"/>
            <a:r>
              <a:rPr lang="en-US" dirty="0"/>
              <a:t>Multiple presenter 2</a:t>
            </a:r>
          </a:p>
        </p:txBody>
      </p:sp>
      <p:sp>
        <p:nvSpPr>
          <p:cNvPr id="14" name="Text Placeholder 19">
            <a:extLst>
              <a:ext uri="{FF2B5EF4-FFF2-40B4-BE49-F238E27FC236}">
                <a16:creationId xmlns:a16="http://schemas.microsoft.com/office/drawing/2014/main" id="{52E7508F-569C-0E55-9BA1-A12C84FB7A5D}"/>
              </a:ext>
            </a:extLst>
          </p:cNvPr>
          <p:cNvSpPr>
            <a:spLocks noGrp="1"/>
          </p:cNvSpPr>
          <p:nvPr>
            <p:ph type="body" sz="quarter" idx="102" hasCustomPrompt="1"/>
          </p:nvPr>
        </p:nvSpPr>
        <p:spPr>
          <a:xfrm>
            <a:off x="6194425" y="3009900"/>
            <a:ext cx="2615184" cy="286028"/>
          </a:xfrm>
        </p:spPr>
        <p:txBody>
          <a:bodyPr>
            <a:normAutofit/>
          </a:bodyPr>
          <a:lstStyle>
            <a:lvl1pPr>
              <a:defRPr sz="1000"/>
            </a:lvl1pPr>
            <a:lvl2pPr marL="284163" indent="-284163">
              <a:defRPr sz="1000"/>
            </a:lvl2pPr>
            <a:lvl3pPr marL="0" indent="0">
              <a:buClrTx/>
              <a:buFont typeface="GT America" charset="0"/>
              <a:buNone/>
              <a:defRPr sz="1000"/>
            </a:lvl3pPr>
            <a:lvl4pPr marL="284163" indent="-284163">
              <a:buClrTx/>
              <a:buFont typeface="GT America" charset="0"/>
              <a:buChar char="→"/>
              <a:defRPr sz="1000"/>
            </a:lvl4pPr>
            <a:lvl5pPr marL="284163" indent="-284163">
              <a:buClrTx/>
              <a:buFont typeface="GT America" charset="0"/>
              <a:buChar char="→"/>
              <a:defRPr sz="1000"/>
            </a:lvl5pPr>
            <a:lvl6pPr marL="284163" indent="-284163">
              <a:buClrTx/>
              <a:buFont typeface="GT America" charset="0"/>
              <a:buChar char="→"/>
              <a:defRPr sz="1000"/>
            </a:lvl6pPr>
            <a:lvl7pPr marL="284163" indent="-284163">
              <a:buClrTx/>
              <a:buFont typeface="GT America" charset="0"/>
              <a:buChar char="→"/>
              <a:defRPr sz="1000"/>
            </a:lvl7pPr>
            <a:lvl8pPr marL="284163" indent="-284163">
              <a:buClrTx/>
              <a:buFont typeface="GT America" charset="0"/>
              <a:buChar char="→"/>
              <a:defRPr sz="1000"/>
            </a:lvl8pPr>
            <a:lvl9pPr marL="284163" indent="-284163">
              <a:buClrTx/>
              <a:buFont typeface="GT America" charset="0"/>
              <a:buChar char="→"/>
              <a:defRPr sz="1000"/>
            </a:lvl9pPr>
          </a:lstStyle>
          <a:p>
            <a:pPr lvl="0"/>
            <a:r>
              <a:rPr lang="en-US" dirty="0"/>
              <a:t>Multiple presenter 3</a:t>
            </a:r>
          </a:p>
        </p:txBody>
      </p:sp>
    </p:spTree>
    <p:extLst>
      <p:ext uri="{BB962C8B-B14F-4D97-AF65-F5344CB8AC3E}">
        <p14:creationId xmlns:p14="http://schemas.microsoft.com/office/powerpoint/2010/main" val="173241273"/>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ver 3">
    <p:bg>
      <p:bgPr>
        <a:solidFill>
          <a:schemeClr val="bg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8834B98-F94F-BBE0-213C-85AFCDC4764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8922" b="11853"/>
          <a:stretch/>
        </p:blipFill>
        <p:spPr bwMode="hidden">
          <a:xfrm>
            <a:off x="-5621" y="0"/>
            <a:ext cx="12188952" cy="6858000"/>
          </a:xfrm>
          <a:prstGeom prst="rect">
            <a:avLst/>
          </a:prstGeom>
        </p:spPr>
      </p:pic>
      <p:sp>
        <p:nvSpPr>
          <p:cNvPr id="2" name="Title 1">
            <a:extLst>
              <a:ext uri="{FF2B5EF4-FFF2-40B4-BE49-F238E27FC236}">
                <a16:creationId xmlns:a16="http://schemas.microsoft.com/office/drawing/2014/main" id="{33F04150-992C-F011-69D3-7F4A3F6FF433}"/>
              </a:ext>
            </a:extLst>
          </p:cNvPr>
          <p:cNvSpPr>
            <a:spLocks noGrp="1"/>
          </p:cNvSpPr>
          <p:nvPr>
            <p:ph type="title"/>
          </p:nvPr>
        </p:nvSpPr>
        <p:spPr>
          <a:xfrm>
            <a:off x="539751" y="3552825"/>
            <a:ext cx="5441950" cy="2179638"/>
          </a:xfrm>
          <a:prstGeom prst="rect">
            <a:avLst/>
          </a:prstGeom>
        </p:spPr>
        <p:txBody>
          <a:bodyPr anchor="b"/>
          <a:lstStyle>
            <a:lvl1pPr>
              <a:defRPr>
                <a:solidFill>
                  <a:schemeClr val="tx1"/>
                </a:solidFill>
              </a:defRPr>
            </a:lvl1pPr>
          </a:lstStyle>
          <a:p>
            <a:r>
              <a:rPr lang="en-US"/>
              <a:t>Click to edit Master title style</a:t>
            </a:r>
            <a:endParaRPr lang="en-US" dirty="0"/>
          </a:p>
        </p:txBody>
      </p:sp>
      <p:sp>
        <p:nvSpPr>
          <p:cNvPr id="6" name="Freeform 5">
            <a:extLst>
              <a:ext uri="{FF2B5EF4-FFF2-40B4-BE49-F238E27FC236}">
                <a16:creationId xmlns:a16="http://schemas.microsoft.com/office/drawing/2014/main" id="{EBC8BAC9-2F39-70BA-C3AC-DE7DA1042A5B}"/>
              </a:ext>
            </a:extLst>
          </p:cNvPr>
          <p:cNvSpPr/>
          <p:nvPr userDrawn="1"/>
        </p:nvSpPr>
        <p:spPr bwMode="black">
          <a:xfrm>
            <a:off x="539750" y="545106"/>
            <a:ext cx="2635250" cy="436702"/>
          </a:xfrm>
          <a:custGeom>
            <a:avLst/>
            <a:gdLst>
              <a:gd name="connsiteX0" fmla="*/ 7774508 w 7774508"/>
              <a:gd name="connsiteY0" fmla="*/ 879070 h 1288357"/>
              <a:gd name="connsiteX1" fmla="*/ 7774508 w 7774508"/>
              <a:gd name="connsiteY1" fmla="*/ 879071 h 1288357"/>
              <a:gd name="connsiteX2" fmla="*/ 7774508 w 7774508"/>
              <a:gd name="connsiteY2" fmla="*/ 879071 h 1288357"/>
              <a:gd name="connsiteX3" fmla="*/ 4430897 w 7774508"/>
              <a:gd name="connsiteY3" fmla="*/ 300733 h 1288357"/>
              <a:gd name="connsiteX4" fmla="*/ 4430897 w 7774508"/>
              <a:gd name="connsiteY4" fmla="*/ 987622 h 1288357"/>
              <a:gd name="connsiteX5" fmla="*/ 4594611 w 7774508"/>
              <a:gd name="connsiteY5" fmla="*/ 987622 h 1288357"/>
              <a:gd name="connsiteX6" fmla="*/ 4856195 w 7774508"/>
              <a:gd name="connsiteY6" fmla="*/ 726031 h 1288357"/>
              <a:gd name="connsiteX7" fmla="*/ 4856195 w 7774508"/>
              <a:gd name="connsiteY7" fmla="*/ 562323 h 1288357"/>
              <a:gd name="connsiteX8" fmla="*/ 4594611 w 7774508"/>
              <a:gd name="connsiteY8" fmla="*/ 300733 h 1288357"/>
              <a:gd name="connsiteX9" fmla="*/ 3381010 w 7774508"/>
              <a:gd name="connsiteY9" fmla="*/ 275825 h 1288357"/>
              <a:gd name="connsiteX10" fmla="*/ 3137223 w 7774508"/>
              <a:gd name="connsiteY10" fmla="*/ 501815 h 1288357"/>
              <a:gd name="connsiteX11" fmla="*/ 3137223 w 7774508"/>
              <a:gd name="connsiteY11" fmla="*/ 786537 h 1288357"/>
              <a:gd name="connsiteX12" fmla="*/ 3381010 w 7774508"/>
              <a:gd name="connsiteY12" fmla="*/ 1012534 h 1288357"/>
              <a:gd name="connsiteX13" fmla="*/ 3624804 w 7774508"/>
              <a:gd name="connsiteY13" fmla="*/ 786537 h 1288357"/>
              <a:gd name="connsiteX14" fmla="*/ 3624804 w 7774508"/>
              <a:gd name="connsiteY14" fmla="*/ 501815 h 1288357"/>
              <a:gd name="connsiteX15" fmla="*/ 3381010 w 7774508"/>
              <a:gd name="connsiteY15" fmla="*/ 275825 h 1288357"/>
              <a:gd name="connsiteX16" fmla="*/ 2090894 w 7774508"/>
              <a:gd name="connsiteY16" fmla="*/ 275825 h 1288357"/>
              <a:gd name="connsiteX17" fmla="*/ 1847107 w 7774508"/>
              <a:gd name="connsiteY17" fmla="*/ 501815 h 1288357"/>
              <a:gd name="connsiteX18" fmla="*/ 1847107 w 7774508"/>
              <a:gd name="connsiteY18" fmla="*/ 786537 h 1288357"/>
              <a:gd name="connsiteX19" fmla="*/ 2090894 w 7774508"/>
              <a:gd name="connsiteY19" fmla="*/ 1012534 h 1288357"/>
              <a:gd name="connsiteX20" fmla="*/ 2334688 w 7774508"/>
              <a:gd name="connsiteY20" fmla="*/ 786537 h 1288357"/>
              <a:gd name="connsiteX21" fmla="*/ 2334688 w 7774508"/>
              <a:gd name="connsiteY21" fmla="*/ 501815 h 1288357"/>
              <a:gd name="connsiteX22" fmla="*/ 2090894 w 7774508"/>
              <a:gd name="connsiteY22" fmla="*/ 275825 h 1288357"/>
              <a:gd name="connsiteX23" fmla="*/ 4092790 w 7774508"/>
              <a:gd name="connsiteY23" fmla="*/ 21359 h 1288357"/>
              <a:gd name="connsiteX24" fmla="*/ 4594611 w 7774508"/>
              <a:gd name="connsiteY24" fmla="*/ 21359 h 1288357"/>
              <a:gd name="connsiteX25" fmla="*/ 5197858 w 7774508"/>
              <a:gd name="connsiteY25" fmla="*/ 567658 h 1288357"/>
              <a:gd name="connsiteX26" fmla="*/ 5197858 w 7774508"/>
              <a:gd name="connsiteY26" fmla="*/ 720696 h 1288357"/>
              <a:gd name="connsiteX27" fmla="*/ 4594611 w 7774508"/>
              <a:gd name="connsiteY27" fmla="*/ 1267002 h 1288357"/>
              <a:gd name="connsiteX28" fmla="*/ 4092790 w 7774508"/>
              <a:gd name="connsiteY28" fmla="*/ 1267002 h 1288357"/>
              <a:gd name="connsiteX29" fmla="*/ 5094618 w 7774508"/>
              <a:gd name="connsiteY29" fmla="*/ 21356 h 1288357"/>
              <a:gd name="connsiteX30" fmla="*/ 5477210 w 7774508"/>
              <a:gd name="connsiteY30" fmla="*/ 21356 h 1288357"/>
              <a:gd name="connsiteX31" fmla="*/ 5717446 w 7774508"/>
              <a:gd name="connsiteY31" fmla="*/ 412839 h 1288357"/>
              <a:gd name="connsiteX32" fmla="*/ 5955898 w 7774508"/>
              <a:gd name="connsiteY32" fmla="*/ 21356 h 1288357"/>
              <a:gd name="connsiteX33" fmla="*/ 6322472 w 7774508"/>
              <a:gd name="connsiteY33" fmla="*/ 21356 h 1288357"/>
              <a:gd name="connsiteX34" fmla="*/ 5868700 w 7774508"/>
              <a:gd name="connsiteY34" fmla="*/ 718915 h 1288357"/>
              <a:gd name="connsiteX35" fmla="*/ 5868700 w 7774508"/>
              <a:gd name="connsiteY35" fmla="*/ 1267000 h 1288357"/>
              <a:gd name="connsiteX36" fmla="*/ 5548390 w 7774508"/>
              <a:gd name="connsiteY36" fmla="*/ 1267000 h 1288357"/>
              <a:gd name="connsiteX37" fmla="*/ 5548390 w 7774508"/>
              <a:gd name="connsiteY37" fmla="*/ 718915 h 1288357"/>
              <a:gd name="connsiteX38" fmla="*/ 6356277 w 7774508"/>
              <a:gd name="connsiteY38" fmla="*/ 21355 h 1288357"/>
              <a:gd name="connsiteX39" fmla="*/ 6694384 w 7774508"/>
              <a:gd name="connsiteY39" fmla="*/ 21355 h 1288357"/>
              <a:gd name="connsiteX40" fmla="*/ 6694384 w 7774508"/>
              <a:gd name="connsiteY40" fmla="*/ 332766 h 1288357"/>
              <a:gd name="connsiteX41" fmla="*/ 6477285 w 7774508"/>
              <a:gd name="connsiteY41" fmla="*/ 624602 h 1288357"/>
              <a:gd name="connsiteX42" fmla="*/ 6404326 w 7774508"/>
              <a:gd name="connsiteY42" fmla="*/ 624602 h 1288357"/>
              <a:gd name="connsiteX43" fmla="*/ 6500417 w 7774508"/>
              <a:gd name="connsiteY43" fmla="*/ 359454 h 1288357"/>
              <a:gd name="connsiteX44" fmla="*/ 6356277 w 7774508"/>
              <a:gd name="connsiteY44" fmla="*/ 359454 h 1288357"/>
              <a:gd name="connsiteX45" fmla="*/ 0 w 7774508"/>
              <a:gd name="connsiteY45" fmla="*/ 21355 h 1288357"/>
              <a:gd name="connsiteX46" fmla="*/ 496479 w 7774508"/>
              <a:gd name="connsiteY46" fmla="*/ 21355 h 1288357"/>
              <a:gd name="connsiteX47" fmla="*/ 651295 w 7774508"/>
              <a:gd name="connsiteY47" fmla="*/ 661974 h 1288357"/>
              <a:gd name="connsiteX48" fmla="*/ 688668 w 7774508"/>
              <a:gd name="connsiteY48" fmla="*/ 839922 h 1288357"/>
              <a:gd name="connsiteX49" fmla="*/ 726033 w 7774508"/>
              <a:gd name="connsiteY49" fmla="*/ 661974 h 1288357"/>
              <a:gd name="connsiteX50" fmla="*/ 880849 w 7774508"/>
              <a:gd name="connsiteY50" fmla="*/ 21355 h 1288357"/>
              <a:gd name="connsiteX51" fmla="*/ 1377328 w 7774508"/>
              <a:gd name="connsiteY51" fmla="*/ 21355 h 1288357"/>
              <a:gd name="connsiteX52" fmla="*/ 1377328 w 7774508"/>
              <a:gd name="connsiteY52" fmla="*/ 1266998 h 1288357"/>
              <a:gd name="connsiteX53" fmla="*/ 1058804 w 7774508"/>
              <a:gd name="connsiteY53" fmla="*/ 1266998 h 1288357"/>
              <a:gd name="connsiteX54" fmla="*/ 1058804 w 7774508"/>
              <a:gd name="connsiteY54" fmla="*/ 459108 h 1288357"/>
              <a:gd name="connsiteX55" fmla="*/ 1014312 w 7774508"/>
              <a:gd name="connsiteY55" fmla="*/ 644177 h 1288357"/>
              <a:gd name="connsiteX56" fmla="*/ 848819 w 7774508"/>
              <a:gd name="connsiteY56" fmla="*/ 1266998 h 1288357"/>
              <a:gd name="connsiteX57" fmla="*/ 521396 w 7774508"/>
              <a:gd name="connsiteY57" fmla="*/ 1266998 h 1288357"/>
              <a:gd name="connsiteX58" fmla="*/ 355896 w 7774508"/>
              <a:gd name="connsiteY58" fmla="*/ 644177 h 1288357"/>
              <a:gd name="connsiteX59" fmla="*/ 311412 w 7774508"/>
              <a:gd name="connsiteY59" fmla="*/ 459108 h 1288357"/>
              <a:gd name="connsiteX60" fmla="*/ 311412 w 7774508"/>
              <a:gd name="connsiteY60" fmla="*/ 1266998 h 1288357"/>
              <a:gd name="connsiteX61" fmla="*/ 0 w 7774508"/>
              <a:gd name="connsiteY61" fmla="*/ 1266998 h 1288357"/>
              <a:gd name="connsiteX62" fmla="*/ 3381010 w 7774508"/>
              <a:gd name="connsiteY62" fmla="*/ 1 h 1288357"/>
              <a:gd name="connsiteX63" fmla="*/ 3966467 w 7774508"/>
              <a:gd name="connsiteY63" fmla="*/ 532067 h 1288357"/>
              <a:gd name="connsiteX64" fmla="*/ 3966467 w 7774508"/>
              <a:gd name="connsiteY64" fmla="*/ 756285 h 1288357"/>
              <a:gd name="connsiteX65" fmla="*/ 3381010 w 7774508"/>
              <a:gd name="connsiteY65" fmla="*/ 1288351 h 1288357"/>
              <a:gd name="connsiteX66" fmla="*/ 2795560 w 7774508"/>
              <a:gd name="connsiteY66" fmla="*/ 756285 h 1288357"/>
              <a:gd name="connsiteX67" fmla="*/ 2795560 w 7774508"/>
              <a:gd name="connsiteY67" fmla="*/ 532067 h 1288357"/>
              <a:gd name="connsiteX68" fmla="*/ 3381010 w 7774508"/>
              <a:gd name="connsiteY68" fmla="*/ 1 h 1288357"/>
              <a:gd name="connsiteX69" fmla="*/ 2090894 w 7774508"/>
              <a:gd name="connsiteY69" fmla="*/ 1 h 1288357"/>
              <a:gd name="connsiteX70" fmla="*/ 2676351 w 7774508"/>
              <a:gd name="connsiteY70" fmla="*/ 532067 h 1288357"/>
              <a:gd name="connsiteX71" fmla="*/ 2676351 w 7774508"/>
              <a:gd name="connsiteY71" fmla="*/ 756285 h 1288357"/>
              <a:gd name="connsiteX72" fmla="*/ 2090894 w 7774508"/>
              <a:gd name="connsiteY72" fmla="*/ 1288351 h 1288357"/>
              <a:gd name="connsiteX73" fmla="*/ 1505444 w 7774508"/>
              <a:gd name="connsiteY73" fmla="*/ 756285 h 1288357"/>
              <a:gd name="connsiteX74" fmla="*/ 1505444 w 7774508"/>
              <a:gd name="connsiteY74" fmla="*/ 532067 h 1288357"/>
              <a:gd name="connsiteX75" fmla="*/ 2090894 w 7774508"/>
              <a:gd name="connsiteY75" fmla="*/ 1 h 1288357"/>
              <a:gd name="connsiteX76" fmla="*/ 7258454 w 7774508"/>
              <a:gd name="connsiteY76" fmla="*/ 0 h 1288357"/>
              <a:gd name="connsiteX77" fmla="*/ 7760275 w 7774508"/>
              <a:gd name="connsiteY77" fmla="*/ 391490 h 1288357"/>
              <a:gd name="connsiteX78" fmla="*/ 7760275 w 7774508"/>
              <a:gd name="connsiteY78" fmla="*/ 439539 h 1288357"/>
              <a:gd name="connsiteX79" fmla="*/ 7431067 w 7774508"/>
              <a:gd name="connsiteY79" fmla="*/ 439539 h 1288357"/>
              <a:gd name="connsiteX80" fmla="*/ 7431067 w 7774508"/>
              <a:gd name="connsiteY80" fmla="*/ 398610 h 1288357"/>
              <a:gd name="connsiteX81" fmla="*/ 7258454 w 7774508"/>
              <a:gd name="connsiteY81" fmla="*/ 277603 h 1288357"/>
              <a:gd name="connsiteX82" fmla="*/ 7085848 w 7774508"/>
              <a:gd name="connsiteY82" fmla="*/ 377257 h 1288357"/>
              <a:gd name="connsiteX83" fmla="*/ 7206848 w 7774508"/>
              <a:gd name="connsiteY83" fmla="*/ 476904 h 1288357"/>
              <a:gd name="connsiteX84" fmla="*/ 7429289 w 7774508"/>
              <a:gd name="connsiteY84" fmla="*/ 510719 h 1288357"/>
              <a:gd name="connsiteX85" fmla="*/ 7766024 w 7774508"/>
              <a:gd name="connsiteY85" fmla="*/ 786534 h 1288357"/>
              <a:gd name="connsiteX86" fmla="*/ 7774508 w 7774508"/>
              <a:gd name="connsiteY86" fmla="*/ 879071 h 1288357"/>
              <a:gd name="connsiteX87" fmla="*/ 7765691 w 7774508"/>
              <a:gd name="connsiteY87" fmla="*/ 970739 h 1288357"/>
              <a:gd name="connsiteX88" fmla="*/ 7258454 w 7774508"/>
              <a:gd name="connsiteY88" fmla="*/ 1288357 h 1288357"/>
              <a:gd name="connsiteX89" fmla="*/ 6744184 w 7774508"/>
              <a:gd name="connsiteY89" fmla="*/ 893304 h 1288357"/>
              <a:gd name="connsiteX90" fmla="*/ 6744184 w 7774508"/>
              <a:gd name="connsiteY90" fmla="*/ 838142 h 1288357"/>
              <a:gd name="connsiteX91" fmla="*/ 7073386 w 7774508"/>
              <a:gd name="connsiteY91" fmla="*/ 838142 h 1288357"/>
              <a:gd name="connsiteX92" fmla="*/ 7073386 w 7774508"/>
              <a:gd name="connsiteY92" fmla="*/ 886190 h 1288357"/>
              <a:gd name="connsiteX93" fmla="*/ 7258454 w 7774508"/>
              <a:gd name="connsiteY93" fmla="*/ 1010755 h 1288357"/>
              <a:gd name="connsiteX94" fmla="*/ 7439966 w 7774508"/>
              <a:gd name="connsiteY94" fmla="*/ 907544 h 1288357"/>
              <a:gd name="connsiteX95" fmla="*/ 7311838 w 7774508"/>
              <a:gd name="connsiteY95" fmla="*/ 804333 h 1288357"/>
              <a:gd name="connsiteX96" fmla="*/ 7087626 w 7774508"/>
              <a:gd name="connsiteY96" fmla="*/ 770518 h 1288357"/>
              <a:gd name="connsiteX97" fmla="*/ 6751297 w 7774508"/>
              <a:gd name="connsiteY97" fmla="*/ 405723 h 1288357"/>
              <a:gd name="connsiteX98" fmla="*/ 7258454 w 7774508"/>
              <a:gd name="connsiteY98" fmla="*/ 0 h 1288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7774508" h="1288357">
                <a:moveTo>
                  <a:pt x="7774508" y="879070"/>
                </a:moveTo>
                <a:lnTo>
                  <a:pt x="7774508" y="879071"/>
                </a:lnTo>
                <a:lnTo>
                  <a:pt x="7774508" y="879071"/>
                </a:lnTo>
                <a:close/>
                <a:moveTo>
                  <a:pt x="4430897" y="300733"/>
                </a:moveTo>
                <a:lnTo>
                  <a:pt x="4430897" y="987622"/>
                </a:lnTo>
                <a:lnTo>
                  <a:pt x="4594611" y="987622"/>
                </a:lnTo>
                <a:cubicBezTo>
                  <a:pt x="4769003" y="987622"/>
                  <a:pt x="4856195" y="898644"/>
                  <a:pt x="4856195" y="726031"/>
                </a:cubicBezTo>
                <a:lnTo>
                  <a:pt x="4856195" y="562323"/>
                </a:lnTo>
                <a:cubicBezTo>
                  <a:pt x="4856195" y="387932"/>
                  <a:pt x="4769003" y="300733"/>
                  <a:pt x="4594611" y="300733"/>
                </a:cubicBezTo>
                <a:close/>
                <a:moveTo>
                  <a:pt x="3381010" y="275825"/>
                </a:moveTo>
                <a:cubicBezTo>
                  <a:pt x="3229757" y="275825"/>
                  <a:pt x="3137223" y="361239"/>
                  <a:pt x="3137223" y="501815"/>
                </a:cubicBezTo>
                <a:lnTo>
                  <a:pt x="3137223" y="786537"/>
                </a:lnTo>
                <a:cubicBezTo>
                  <a:pt x="3137223" y="925335"/>
                  <a:pt x="3229757" y="1012534"/>
                  <a:pt x="3381010" y="1012534"/>
                </a:cubicBezTo>
                <a:cubicBezTo>
                  <a:pt x="3532264" y="1012534"/>
                  <a:pt x="3624804" y="925335"/>
                  <a:pt x="3624804" y="786537"/>
                </a:cubicBezTo>
                <a:lnTo>
                  <a:pt x="3624804" y="501815"/>
                </a:lnTo>
                <a:cubicBezTo>
                  <a:pt x="3624804" y="361239"/>
                  <a:pt x="3532270" y="275825"/>
                  <a:pt x="3381010" y="275825"/>
                </a:cubicBezTo>
                <a:close/>
                <a:moveTo>
                  <a:pt x="2090894" y="275825"/>
                </a:moveTo>
                <a:cubicBezTo>
                  <a:pt x="1939641" y="275825"/>
                  <a:pt x="1847107" y="361239"/>
                  <a:pt x="1847107" y="501815"/>
                </a:cubicBezTo>
                <a:lnTo>
                  <a:pt x="1847107" y="786537"/>
                </a:lnTo>
                <a:cubicBezTo>
                  <a:pt x="1847107" y="925335"/>
                  <a:pt x="1939641" y="1012534"/>
                  <a:pt x="2090894" y="1012534"/>
                </a:cubicBezTo>
                <a:cubicBezTo>
                  <a:pt x="2242147" y="1012534"/>
                  <a:pt x="2334688" y="925335"/>
                  <a:pt x="2334688" y="786537"/>
                </a:cubicBezTo>
                <a:lnTo>
                  <a:pt x="2334688" y="501815"/>
                </a:lnTo>
                <a:cubicBezTo>
                  <a:pt x="2334688" y="361239"/>
                  <a:pt x="2242154" y="275825"/>
                  <a:pt x="2090894" y="275825"/>
                </a:cubicBezTo>
                <a:close/>
                <a:moveTo>
                  <a:pt x="4092790" y="21359"/>
                </a:moveTo>
                <a:lnTo>
                  <a:pt x="4594611" y="21359"/>
                </a:lnTo>
                <a:cubicBezTo>
                  <a:pt x="4977203" y="21359"/>
                  <a:pt x="5197858" y="222439"/>
                  <a:pt x="5197858" y="567658"/>
                </a:cubicBezTo>
                <a:lnTo>
                  <a:pt x="5197858" y="720696"/>
                </a:lnTo>
                <a:cubicBezTo>
                  <a:pt x="5197858" y="1065916"/>
                  <a:pt x="4977203" y="1267002"/>
                  <a:pt x="4594611" y="1267002"/>
                </a:cubicBezTo>
                <a:lnTo>
                  <a:pt x="4092790" y="1267002"/>
                </a:lnTo>
                <a:close/>
                <a:moveTo>
                  <a:pt x="5094618" y="21356"/>
                </a:moveTo>
                <a:lnTo>
                  <a:pt x="5477210" y="21356"/>
                </a:lnTo>
                <a:lnTo>
                  <a:pt x="5717446" y="412839"/>
                </a:lnTo>
                <a:lnTo>
                  <a:pt x="5955898" y="21356"/>
                </a:lnTo>
                <a:lnTo>
                  <a:pt x="6322472" y="21356"/>
                </a:lnTo>
                <a:lnTo>
                  <a:pt x="5868700" y="718915"/>
                </a:lnTo>
                <a:lnTo>
                  <a:pt x="5868700" y="1267000"/>
                </a:lnTo>
                <a:lnTo>
                  <a:pt x="5548390" y="1267000"/>
                </a:lnTo>
                <a:lnTo>
                  <a:pt x="5548390" y="718915"/>
                </a:lnTo>
                <a:close/>
                <a:moveTo>
                  <a:pt x="6356277" y="21355"/>
                </a:moveTo>
                <a:lnTo>
                  <a:pt x="6694384" y="21355"/>
                </a:lnTo>
                <a:lnTo>
                  <a:pt x="6694384" y="332766"/>
                </a:lnTo>
                <a:lnTo>
                  <a:pt x="6477285" y="624602"/>
                </a:lnTo>
                <a:lnTo>
                  <a:pt x="6404326" y="624602"/>
                </a:lnTo>
                <a:lnTo>
                  <a:pt x="6500417" y="359454"/>
                </a:lnTo>
                <a:lnTo>
                  <a:pt x="6356277" y="359454"/>
                </a:lnTo>
                <a:close/>
                <a:moveTo>
                  <a:pt x="0" y="21355"/>
                </a:moveTo>
                <a:lnTo>
                  <a:pt x="496479" y="21355"/>
                </a:lnTo>
                <a:lnTo>
                  <a:pt x="651295" y="661974"/>
                </a:lnTo>
                <a:lnTo>
                  <a:pt x="688668" y="839922"/>
                </a:lnTo>
                <a:lnTo>
                  <a:pt x="726033" y="661974"/>
                </a:lnTo>
                <a:lnTo>
                  <a:pt x="880849" y="21355"/>
                </a:lnTo>
                <a:lnTo>
                  <a:pt x="1377328" y="21355"/>
                </a:lnTo>
                <a:lnTo>
                  <a:pt x="1377328" y="1266998"/>
                </a:lnTo>
                <a:lnTo>
                  <a:pt x="1058804" y="1266998"/>
                </a:lnTo>
                <a:lnTo>
                  <a:pt x="1058804" y="459108"/>
                </a:lnTo>
                <a:lnTo>
                  <a:pt x="1014312" y="644177"/>
                </a:lnTo>
                <a:lnTo>
                  <a:pt x="848819" y="1266998"/>
                </a:lnTo>
                <a:lnTo>
                  <a:pt x="521396" y="1266998"/>
                </a:lnTo>
                <a:lnTo>
                  <a:pt x="355896" y="644177"/>
                </a:lnTo>
                <a:lnTo>
                  <a:pt x="311412" y="459108"/>
                </a:lnTo>
                <a:lnTo>
                  <a:pt x="311412" y="1266998"/>
                </a:lnTo>
                <a:lnTo>
                  <a:pt x="0" y="1266998"/>
                </a:lnTo>
                <a:close/>
                <a:moveTo>
                  <a:pt x="3381010" y="1"/>
                </a:moveTo>
                <a:cubicBezTo>
                  <a:pt x="3749368" y="1"/>
                  <a:pt x="3966467" y="197524"/>
                  <a:pt x="3966467" y="532067"/>
                </a:cubicBezTo>
                <a:lnTo>
                  <a:pt x="3966467" y="756285"/>
                </a:lnTo>
                <a:cubicBezTo>
                  <a:pt x="3966467" y="1089050"/>
                  <a:pt x="3747590" y="1288351"/>
                  <a:pt x="3381010" y="1288351"/>
                </a:cubicBezTo>
                <a:cubicBezTo>
                  <a:pt x="3012659" y="1288351"/>
                  <a:pt x="2795560" y="1090828"/>
                  <a:pt x="2795560" y="756285"/>
                </a:cubicBezTo>
                <a:lnTo>
                  <a:pt x="2795560" y="532067"/>
                </a:lnTo>
                <a:cubicBezTo>
                  <a:pt x="2795560" y="199302"/>
                  <a:pt x="3014437" y="1"/>
                  <a:pt x="3381010" y="1"/>
                </a:cubicBezTo>
                <a:close/>
                <a:moveTo>
                  <a:pt x="2090894" y="1"/>
                </a:moveTo>
                <a:cubicBezTo>
                  <a:pt x="2459252" y="1"/>
                  <a:pt x="2676351" y="197524"/>
                  <a:pt x="2676351" y="532067"/>
                </a:cubicBezTo>
                <a:lnTo>
                  <a:pt x="2676351" y="756285"/>
                </a:lnTo>
                <a:cubicBezTo>
                  <a:pt x="2676351" y="1089050"/>
                  <a:pt x="2457474" y="1288351"/>
                  <a:pt x="2090894" y="1288351"/>
                </a:cubicBezTo>
                <a:cubicBezTo>
                  <a:pt x="1722543" y="1288351"/>
                  <a:pt x="1505444" y="1090828"/>
                  <a:pt x="1505444" y="756285"/>
                </a:cubicBezTo>
                <a:lnTo>
                  <a:pt x="1505444" y="532067"/>
                </a:lnTo>
                <a:cubicBezTo>
                  <a:pt x="1505444" y="199302"/>
                  <a:pt x="1724321" y="1"/>
                  <a:pt x="2090894" y="1"/>
                </a:cubicBezTo>
                <a:close/>
                <a:moveTo>
                  <a:pt x="7258454" y="0"/>
                </a:moveTo>
                <a:cubicBezTo>
                  <a:pt x="7573428" y="0"/>
                  <a:pt x="7760275" y="145918"/>
                  <a:pt x="7760275" y="391490"/>
                </a:cubicBezTo>
                <a:lnTo>
                  <a:pt x="7760275" y="439539"/>
                </a:lnTo>
                <a:lnTo>
                  <a:pt x="7431067" y="439539"/>
                </a:lnTo>
                <a:lnTo>
                  <a:pt x="7431067" y="398610"/>
                </a:lnTo>
                <a:cubicBezTo>
                  <a:pt x="7431067" y="313189"/>
                  <a:pt x="7379462" y="277603"/>
                  <a:pt x="7258454" y="277603"/>
                </a:cubicBezTo>
                <a:cubicBezTo>
                  <a:pt x="7144567" y="277603"/>
                  <a:pt x="7085848" y="311411"/>
                  <a:pt x="7085848" y="377257"/>
                </a:cubicBezTo>
                <a:cubicBezTo>
                  <a:pt x="7085848" y="450215"/>
                  <a:pt x="7135675" y="466227"/>
                  <a:pt x="7206848" y="476904"/>
                </a:cubicBezTo>
                <a:lnTo>
                  <a:pt x="7429289" y="510719"/>
                </a:lnTo>
                <a:cubicBezTo>
                  <a:pt x="7564754" y="530960"/>
                  <a:pt x="7727463" y="590711"/>
                  <a:pt x="7766024" y="786534"/>
                </a:cubicBezTo>
                <a:lnTo>
                  <a:pt x="7774508" y="879071"/>
                </a:lnTo>
                <a:lnTo>
                  <a:pt x="7765691" y="970739"/>
                </a:lnTo>
                <a:cubicBezTo>
                  <a:pt x="7724794" y="1172549"/>
                  <a:pt x="7543399" y="1288357"/>
                  <a:pt x="7258454" y="1288357"/>
                </a:cubicBezTo>
                <a:cubicBezTo>
                  <a:pt x="6934588" y="1288357"/>
                  <a:pt x="6744184" y="1140654"/>
                  <a:pt x="6744184" y="893304"/>
                </a:cubicBezTo>
                <a:lnTo>
                  <a:pt x="6744184" y="838142"/>
                </a:lnTo>
                <a:lnTo>
                  <a:pt x="7073386" y="838142"/>
                </a:lnTo>
                <a:lnTo>
                  <a:pt x="7073386" y="886190"/>
                </a:lnTo>
                <a:cubicBezTo>
                  <a:pt x="7073386" y="973383"/>
                  <a:pt x="7128555" y="1010755"/>
                  <a:pt x="7258454" y="1010755"/>
                </a:cubicBezTo>
                <a:cubicBezTo>
                  <a:pt x="7377683" y="1010755"/>
                  <a:pt x="7439966" y="975161"/>
                  <a:pt x="7439966" y="907544"/>
                </a:cubicBezTo>
                <a:cubicBezTo>
                  <a:pt x="7439966" y="831022"/>
                  <a:pt x="7388360" y="815010"/>
                  <a:pt x="7311838" y="804333"/>
                </a:cubicBezTo>
                <a:lnTo>
                  <a:pt x="7087626" y="770518"/>
                </a:lnTo>
                <a:cubicBezTo>
                  <a:pt x="6941708" y="749171"/>
                  <a:pt x="6751297" y="674427"/>
                  <a:pt x="6751297" y="405723"/>
                </a:cubicBezTo>
                <a:cubicBezTo>
                  <a:pt x="6751297" y="149481"/>
                  <a:pt x="6938144" y="0"/>
                  <a:pt x="7258454" y="0"/>
                </a:cubicBezTo>
                <a:close/>
              </a:path>
            </a:pathLst>
          </a:custGeom>
          <a:solidFill>
            <a:schemeClr val="tx1"/>
          </a:solidFill>
          <a:ln w="0" cap="flat">
            <a:noFill/>
            <a:prstDash val="solid"/>
            <a:miter/>
          </a:ln>
        </p:spPr>
        <p:txBody>
          <a:bodyPr rtlCol="0" anchor="ctr"/>
          <a:lstStyle/>
          <a:p>
            <a:endParaRPr lang="en-US" dirty="0">
              <a:solidFill>
                <a:schemeClr val="tx1"/>
              </a:solidFill>
            </a:endParaRPr>
          </a:p>
        </p:txBody>
      </p:sp>
      <p:sp>
        <p:nvSpPr>
          <p:cNvPr id="4" name="Text Placeholder 11">
            <a:extLst>
              <a:ext uri="{FF2B5EF4-FFF2-40B4-BE49-F238E27FC236}">
                <a16:creationId xmlns:a16="http://schemas.microsoft.com/office/drawing/2014/main" id="{6FA1FE30-4DE2-0D36-81F6-894372591DE3}"/>
              </a:ext>
            </a:extLst>
          </p:cNvPr>
          <p:cNvSpPr>
            <a:spLocks noGrp="1"/>
          </p:cNvSpPr>
          <p:nvPr>
            <p:ph type="body" sz="quarter" idx="11" hasCustomPrompt="1"/>
          </p:nvPr>
        </p:nvSpPr>
        <p:spPr>
          <a:xfrm>
            <a:off x="3367089" y="6311900"/>
            <a:ext cx="5445126" cy="269875"/>
          </a:xfrm>
        </p:spPr>
        <p:txBody>
          <a:bodyPr anchor="b">
            <a:normAutofit/>
          </a:bodyPr>
          <a:lstStyle>
            <a:lvl1pPr marL="0" algn="l" defTabSz="914400" rtl="0" eaLnBrk="1" latinLnBrk="0" hangingPunct="1">
              <a:defRPr lang="en-US" sz="1000" b="0" i="0" kern="1200" dirty="0" smtClean="0">
                <a:solidFill>
                  <a:schemeClr val="tx1"/>
                </a:solidFill>
                <a:latin typeface="+mn-lt"/>
                <a:ea typeface="GT America Regular" pitchFamily="2" charset="77"/>
                <a:cs typeface="GT America Regular" pitchFamily="2" charset="77"/>
              </a:defRPr>
            </a:lvl1pPr>
            <a:lvl2pPr>
              <a:defRPr sz="1000"/>
            </a:lvl2pPr>
            <a:lvl3pPr marL="0" indent="0">
              <a:buNone/>
              <a:defRPr sz="1000"/>
            </a:lvl3pPr>
            <a:lvl4pPr marL="0" indent="0">
              <a:defRPr sz="1000"/>
            </a:lvl4pPr>
            <a:lvl5pPr marL="0" indent="0">
              <a:buNone/>
              <a:defRPr sz="1000"/>
            </a:lvl5pPr>
            <a:lvl6pPr marL="0" indent="0">
              <a:defRPr sz="1000"/>
            </a:lvl6pPr>
            <a:lvl7pPr marL="0" indent="0">
              <a:buNone/>
              <a:defRPr sz="1000"/>
            </a:lvl7pPr>
            <a:lvl8pPr marL="0" indent="0">
              <a:defRPr sz="1000"/>
            </a:lvl8pPr>
            <a:lvl9pPr marL="0" indent="0">
              <a:buNone/>
              <a:defRPr sz="1000"/>
            </a:lvl9pPr>
          </a:lstStyle>
          <a:p>
            <a:pPr lvl="0"/>
            <a:r>
              <a:rPr lang="en-US" dirty="0"/>
              <a:t>Title Department</a:t>
            </a:r>
          </a:p>
        </p:txBody>
      </p:sp>
      <p:sp>
        <p:nvSpPr>
          <p:cNvPr id="3" name="Date Placeholder 3">
            <a:extLst>
              <a:ext uri="{FF2B5EF4-FFF2-40B4-BE49-F238E27FC236}">
                <a16:creationId xmlns:a16="http://schemas.microsoft.com/office/drawing/2014/main" id="{553F6D28-3FA3-C8DD-333F-25AAC7FDE379}"/>
              </a:ext>
            </a:extLst>
          </p:cNvPr>
          <p:cNvSpPr>
            <a:spLocks noGrp="1"/>
          </p:cNvSpPr>
          <p:nvPr>
            <p:ph type="dt" sz="half" idx="2"/>
          </p:nvPr>
        </p:nvSpPr>
        <p:spPr>
          <a:xfrm>
            <a:off x="9013829" y="6311900"/>
            <a:ext cx="2619375" cy="269875"/>
          </a:xfrm>
          <a:prstGeom prst="rect">
            <a:avLst/>
          </a:prstGeom>
        </p:spPr>
        <p:txBody>
          <a:bodyPr vert="horz" lIns="0" tIns="0" rIns="0" bIns="0" rtlCol="0" anchor="b" anchorCtr="0"/>
          <a:lstStyle>
            <a:lvl1pPr algn="r">
              <a:defRPr sz="1000">
                <a:solidFill>
                  <a:schemeClr val="tx1"/>
                </a:solidFill>
              </a:defRPr>
            </a:lvl1pPr>
            <a:lvl2pPr marL="0" indent="0">
              <a:defRPr sz="1000"/>
            </a:lvl2pPr>
            <a:lvl3pPr>
              <a:defRPr sz="1000"/>
            </a:lvl3pPr>
            <a:lvl4pPr>
              <a:defRPr sz="1000"/>
            </a:lvl4pPr>
            <a:lvl5pPr marL="0" indent="0">
              <a:defRPr sz="1000"/>
            </a:lvl5pPr>
            <a:lvl6pPr marL="0" indent="0">
              <a:defRPr sz="1000"/>
            </a:lvl6pPr>
            <a:lvl7pPr marL="0" indent="0">
              <a:defRPr sz="1000"/>
            </a:lvl7pPr>
            <a:lvl8pPr marL="0" indent="0">
              <a:defRPr sz="1000"/>
            </a:lvl8pPr>
            <a:lvl9pPr marL="0" indent="0">
              <a:defRPr sz="1000"/>
            </a:lvl9pPr>
          </a:lstStyle>
          <a:p>
            <a:endParaRPr lang="en-US" dirty="0"/>
          </a:p>
        </p:txBody>
      </p:sp>
      <p:sp>
        <p:nvSpPr>
          <p:cNvPr id="9" name="Text Placeholder 8">
            <a:extLst>
              <a:ext uri="{FF2B5EF4-FFF2-40B4-BE49-F238E27FC236}">
                <a16:creationId xmlns:a16="http://schemas.microsoft.com/office/drawing/2014/main" id="{BB5660BA-32D8-A7E6-5696-BC9C94DC43BE}"/>
              </a:ext>
            </a:extLst>
          </p:cNvPr>
          <p:cNvSpPr>
            <a:spLocks noGrp="1"/>
          </p:cNvSpPr>
          <p:nvPr>
            <p:ph type="body" sz="quarter" idx="13" hasCustomPrompt="1"/>
          </p:nvPr>
        </p:nvSpPr>
        <p:spPr>
          <a:xfrm>
            <a:off x="6194424" y="696913"/>
            <a:ext cx="5438779" cy="430212"/>
          </a:xfrm>
        </p:spPr>
        <p:txBody>
          <a:bodyPr tIns="91440">
            <a:noAutofit/>
          </a:bodyPr>
          <a:lstStyle>
            <a:lvl1pPr marL="0" indent="0" algn="r">
              <a:buFont typeface="Arial" panose="020B0604020202020204" pitchFamily="34" charset="0"/>
              <a:buNone/>
              <a:defRPr sz="1600" b="1">
                <a:solidFill>
                  <a:schemeClr val="tx1"/>
                </a:solidFill>
              </a:defRPr>
            </a:lvl1pPr>
            <a:lvl2pPr marL="0" indent="0" algn="r">
              <a:buNone/>
              <a:defRPr sz="1600" b="1">
                <a:solidFill>
                  <a:schemeClr val="tx1"/>
                </a:solidFill>
              </a:defRPr>
            </a:lvl2pPr>
            <a:lvl3pPr marL="0" indent="0" algn="r">
              <a:buNone/>
              <a:defRPr sz="1600" b="1">
                <a:solidFill>
                  <a:schemeClr val="tx1"/>
                </a:solidFill>
              </a:defRPr>
            </a:lvl3pPr>
            <a:lvl4pPr marL="0" indent="0" algn="r">
              <a:buNone/>
              <a:defRPr sz="1600" b="1">
                <a:solidFill>
                  <a:schemeClr val="tx1"/>
                </a:solidFill>
              </a:defRPr>
            </a:lvl4pPr>
            <a:lvl5pPr marL="0" indent="0" algn="r">
              <a:buFont typeface="Arial" panose="020B0604020202020204" pitchFamily="34" charset="0"/>
              <a:buNone/>
              <a:defRPr sz="1600" b="1">
                <a:solidFill>
                  <a:schemeClr val="tx1"/>
                </a:solidFill>
              </a:defRPr>
            </a:lvl5pPr>
            <a:lvl6pPr marL="0" indent="0" algn="r">
              <a:buNone/>
              <a:defRPr sz="1600" b="1">
                <a:solidFill>
                  <a:schemeClr val="tx1"/>
                </a:solidFill>
              </a:defRPr>
            </a:lvl6pPr>
            <a:lvl7pPr marL="0" indent="0" algn="r">
              <a:buNone/>
              <a:defRPr sz="1600" b="1">
                <a:solidFill>
                  <a:schemeClr val="tx1"/>
                </a:solidFill>
              </a:defRPr>
            </a:lvl7pPr>
            <a:lvl8pPr marL="0" indent="0" algn="r">
              <a:buNone/>
              <a:defRPr sz="1600" b="1">
                <a:solidFill>
                  <a:schemeClr val="tx1"/>
                </a:solidFill>
              </a:defRPr>
            </a:lvl8pPr>
            <a:lvl9pPr marL="0" indent="0" algn="r">
              <a:buNone/>
              <a:defRPr sz="1600" b="1">
                <a:solidFill>
                  <a:schemeClr val="tx1"/>
                </a:solidFill>
              </a:defRPr>
            </a:lvl9pPr>
          </a:lstStyle>
          <a:p>
            <a:pPr lvl="0"/>
            <a:r>
              <a:rPr lang="en-US" dirty="0"/>
              <a:t>Division / Geography</a:t>
            </a:r>
          </a:p>
        </p:txBody>
      </p:sp>
      <p:sp>
        <p:nvSpPr>
          <p:cNvPr id="20" name="Text Placeholder 12">
            <a:extLst>
              <a:ext uri="{FF2B5EF4-FFF2-40B4-BE49-F238E27FC236}">
                <a16:creationId xmlns:a16="http://schemas.microsoft.com/office/drawing/2014/main" id="{FBA29B2B-670B-AAB2-BC37-FE5A168EDEA0}"/>
              </a:ext>
            </a:extLst>
          </p:cNvPr>
          <p:cNvSpPr>
            <a:spLocks noGrp="1"/>
          </p:cNvSpPr>
          <p:nvPr>
            <p:ph type="body" sz="quarter" idx="99" hasCustomPrompt="1"/>
          </p:nvPr>
        </p:nvSpPr>
        <p:spPr>
          <a:xfrm>
            <a:off x="539750" y="6311900"/>
            <a:ext cx="2619375" cy="269875"/>
          </a:xfrm>
        </p:spPr>
        <p:txBody>
          <a:bodyPr anchor="b">
            <a:noAutofit/>
          </a:bodyPr>
          <a:lstStyle>
            <a:lvl1pPr>
              <a:defRPr sz="1000" b="0"/>
            </a:lvl1pPr>
            <a:lvl2pPr>
              <a:defRPr sz="1000"/>
            </a:lvl2pPr>
            <a:lvl3pPr marL="0" indent="0">
              <a:buClrTx/>
              <a:buFont typeface="GT America" charset="0"/>
              <a:buNone/>
              <a:defRPr sz="1000"/>
            </a:lvl3pPr>
            <a:lvl4pPr marL="284163" indent="-284163">
              <a:buClrTx/>
              <a:buFont typeface="GT America" charset="0"/>
              <a:buChar char="→"/>
              <a:defRPr sz="1000"/>
            </a:lvl4pPr>
            <a:lvl5pPr marL="284163" indent="-284163">
              <a:buClrTx/>
              <a:buFont typeface="GT America" charset="0"/>
              <a:buChar char="→"/>
              <a:defRPr sz="1000"/>
            </a:lvl5pPr>
            <a:lvl6pPr marL="284163" indent="-284163">
              <a:buClrTx/>
              <a:buFont typeface="GT America" charset="0"/>
              <a:buChar char="→"/>
              <a:defRPr sz="1000"/>
            </a:lvl6pPr>
            <a:lvl7pPr marL="284163" indent="-284163">
              <a:buClrTx/>
              <a:buFont typeface="GT America" charset="0"/>
              <a:buChar char="→"/>
              <a:defRPr sz="1000"/>
            </a:lvl7pPr>
            <a:lvl8pPr marL="284163" indent="-284163">
              <a:buClrTx/>
              <a:buFont typeface="GT America" charset="0"/>
              <a:buChar char="→"/>
              <a:defRPr sz="1000"/>
            </a:lvl8pPr>
            <a:lvl9pPr marL="284163" indent="-284163">
              <a:buClrTx/>
              <a:buFont typeface="GT America" charset="0"/>
              <a:buChar char="→"/>
              <a:defRPr sz="1000"/>
            </a:lvl9pPr>
          </a:lstStyle>
          <a:p>
            <a:pPr lvl="0"/>
            <a:r>
              <a:rPr lang="en-US" dirty="0"/>
              <a:t>Single presenter</a:t>
            </a:r>
          </a:p>
        </p:txBody>
      </p:sp>
      <p:sp>
        <p:nvSpPr>
          <p:cNvPr id="21" name="Text Placeholder 15">
            <a:extLst>
              <a:ext uri="{FF2B5EF4-FFF2-40B4-BE49-F238E27FC236}">
                <a16:creationId xmlns:a16="http://schemas.microsoft.com/office/drawing/2014/main" id="{835110E4-502F-E652-7077-A2CE77DA8B44}"/>
              </a:ext>
            </a:extLst>
          </p:cNvPr>
          <p:cNvSpPr>
            <a:spLocks noGrp="1"/>
          </p:cNvSpPr>
          <p:nvPr>
            <p:ph type="body" sz="quarter" idx="100" hasCustomPrompt="1"/>
          </p:nvPr>
        </p:nvSpPr>
        <p:spPr>
          <a:xfrm>
            <a:off x="546099" y="3014450"/>
            <a:ext cx="2615184" cy="281478"/>
          </a:xfrm>
        </p:spPr>
        <p:txBody>
          <a:bodyPr>
            <a:noAutofit/>
          </a:bodyPr>
          <a:lstStyle>
            <a:lvl1pPr>
              <a:defRPr sz="1000"/>
            </a:lvl1pPr>
            <a:lvl2pPr marL="285750" indent="-285750">
              <a:buClrTx/>
              <a:buFont typeface="GT America" charset="0"/>
              <a:buChar char="→"/>
              <a:defRPr sz="1000"/>
            </a:lvl2pPr>
            <a:lvl3pPr marL="0" indent="0">
              <a:buClrTx/>
              <a:buFont typeface="GT America" charset="0"/>
              <a:buNone/>
              <a:defRPr sz="1000"/>
            </a:lvl3pPr>
            <a:lvl4pPr marL="284163" indent="-284163">
              <a:buClrTx/>
              <a:buFont typeface="GT America" charset="0"/>
              <a:buChar char="→"/>
              <a:defRPr sz="1000"/>
            </a:lvl4pPr>
            <a:lvl5pPr marL="284163" indent="-284163">
              <a:buClrTx/>
              <a:buFont typeface="GT America" charset="0"/>
              <a:buChar char="→"/>
              <a:defRPr sz="1000"/>
            </a:lvl5pPr>
            <a:lvl6pPr marL="284163" indent="-284163">
              <a:buClrTx/>
              <a:buFont typeface="GT America" charset="0"/>
              <a:buChar char="→"/>
              <a:defRPr sz="1000"/>
            </a:lvl6pPr>
            <a:lvl7pPr marL="284163" indent="-284163">
              <a:buClrTx/>
              <a:buFont typeface="GT America" charset="0"/>
              <a:buChar char="→"/>
              <a:defRPr sz="1000"/>
            </a:lvl7pPr>
            <a:lvl8pPr marL="284163" indent="-284163">
              <a:buClrTx/>
              <a:buFont typeface="GT America" charset="0"/>
              <a:buChar char="→"/>
              <a:defRPr sz="1000"/>
            </a:lvl8pPr>
            <a:lvl9pPr marL="284163" indent="-284163">
              <a:buClrTx/>
              <a:buFont typeface="GT America" charset="0"/>
              <a:buChar char="→"/>
              <a:defRPr sz="1000"/>
            </a:lvl9pPr>
          </a:lstStyle>
          <a:p>
            <a:pPr lvl="0"/>
            <a:r>
              <a:rPr lang="en-US" dirty="0"/>
              <a:t>Multiple presenter 1</a:t>
            </a:r>
          </a:p>
        </p:txBody>
      </p:sp>
      <p:sp>
        <p:nvSpPr>
          <p:cNvPr id="22" name="Text Placeholder 17">
            <a:extLst>
              <a:ext uri="{FF2B5EF4-FFF2-40B4-BE49-F238E27FC236}">
                <a16:creationId xmlns:a16="http://schemas.microsoft.com/office/drawing/2014/main" id="{163AD2E7-BE7D-20B6-8408-18EA20DC4C5D}"/>
              </a:ext>
            </a:extLst>
          </p:cNvPr>
          <p:cNvSpPr>
            <a:spLocks noGrp="1"/>
          </p:cNvSpPr>
          <p:nvPr>
            <p:ph type="body" sz="quarter" idx="101" hasCustomPrompt="1"/>
          </p:nvPr>
        </p:nvSpPr>
        <p:spPr>
          <a:xfrm>
            <a:off x="3386138" y="3009900"/>
            <a:ext cx="2615184" cy="286028"/>
          </a:xfrm>
        </p:spPr>
        <p:txBody>
          <a:bodyPr>
            <a:noAutofit/>
          </a:bodyPr>
          <a:lstStyle>
            <a:lvl1pPr>
              <a:defRPr sz="1000"/>
            </a:lvl1pPr>
            <a:lvl2pPr marL="284163" indent="-284163">
              <a:buClrTx/>
              <a:buFont typeface="GT America" charset="0"/>
              <a:buChar char="→"/>
              <a:defRPr sz="1000"/>
            </a:lvl2pPr>
            <a:lvl3pPr marL="0" indent="0">
              <a:buClrTx/>
              <a:buFont typeface="GT America" charset="0"/>
              <a:buNone/>
              <a:defRPr sz="1000"/>
            </a:lvl3pPr>
            <a:lvl4pPr marL="284163" indent="-284163">
              <a:buClrTx/>
              <a:buFont typeface="GT America" charset="0"/>
              <a:buChar char="→"/>
              <a:defRPr sz="1000"/>
            </a:lvl4pPr>
            <a:lvl5pPr marL="284163" indent="-284163">
              <a:buClrTx/>
              <a:buFont typeface="GT America" charset="0"/>
              <a:buChar char="→"/>
              <a:defRPr sz="1000"/>
            </a:lvl5pPr>
            <a:lvl6pPr marL="284163" indent="-284163">
              <a:buClrTx/>
              <a:buFont typeface="GT America" charset="0"/>
              <a:buChar char="→"/>
              <a:defRPr sz="1000"/>
            </a:lvl6pPr>
            <a:lvl7pPr marL="284163" indent="-284163">
              <a:buClrTx/>
              <a:buFont typeface="GT America" charset="0"/>
              <a:buChar char="→"/>
              <a:defRPr sz="1000"/>
            </a:lvl7pPr>
            <a:lvl8pPr marL="284163" indent="-284163">
              <a:buClrTx/>
              <a:buFont typeface="GT America" charset="0"/>
              <a:buChar char="→"/>
              <a:defRPr sz="1000"/>
            </a:lvl8pPr>
            <a:lvl9pPr marL="284163" indent="-284163">
              <a:buClrTx/>
              <a:buFont typeface="GT America" charset="0"/>
              <a:buChar char="→"/>
              <a:defRPr sz="1000"/>
            </a:lvl9pPr>
          </a:lstStyle>
          <a:p>
            <a:pPr lvl="0"/>
            <a:r>
              <a:rPr lang="en-US" dirty="0"/>
              <a:t>Multiple presenter 2</a:t>
            </a:r>
          </a:p>
        </p:txBody>
      </p:sp>
      <p:sp>
        <p:nvSpPr>
          <p:cNvPr id="23" name="Text Placeholder 19">
            <a:extLst>
              <a:ext uri="{FF2B5EF4-FFF2-40B4-BE49-F238E27FC236}">
                <a16:creationId xmlns:a16="http://schemas.microsoft.com/office/drawing/2014/main" id="{358AEE93-EEF8-93F7-7F9A-409CBCB372CF}"/>
              </a:ext>
            </a:extLst>
          </p:cNvPr>
          <p:cNvSpPr>
            <a:spLocks noGrp="1"/>
          </p:cNvSpPr>
          <p:nvPr>
            <p:ph type="body" sz="quarter" idx="102" hasCustomPrompt="1"/>
          </p:nvPr>
        </p:nvSpPr>
        <p:spPr>
          <a:xfrm>
            <a:off x="6194425" y="3009900"/>
            <a:ext cx="2615184" cy="286028"/>
          </a:xfrm>
        </p:spPr>
        <p:txBody>
          <a:bodyPr>
            <a:normAutofit/>
          </a:bodyPr>
          <a:lstStyle>
            <a:lvl1pPr>
              <a:defRPr sz="1000"/>
            </a:lvl1pPr>
            <a:lvl2pPr marL="284163" indent="-284163">
              <a:defRPr sz="1000"/>
            </a:lvl2pPr>
            <a:lvl3pPr marL="0" indent="0">
              <a:buClrTx/>
              <a:buFont typeface="GT America" charset="0"/>
              <a:buNone/>
              <a:defRPr sz="1000"/>
            </a:lvl3pPr>
            <a:lvl4pPr marL="284163" indent="-284163">
              <a:buClrTx/>
              <a:buFont typeface="GT America" charset="0"/>
              <a:buChar char="→"/>
              <a:defRPr sz="1000"/>
            </a:lvl4pPr>
            <a:lvl5pPr marL="284163" indent="-284163">
              <a:buClrTx/>
              <a:buFont typeface="GT America" charset="0"/>
              <a:buChar char="→"/>
              <a:defRPr sz="1000"/>
            </a:lvl5pPr>
            <a:lvl6pPr marL="284163" indent="-284163">
              <a:buClrTx/>
              <a:buFont typeface="GT America" charset="0"/>
              <a:buChar char="→"/>
              <a:defRPr sz="1000"/>
            </a:lvl6pPr>
            <a:lvl7pPr marL="284163" indent="-284163">
              <a:buClrTx/>
              <a:buFont typeface="GT America" charset="0"/>
              <a:buChar char="→"/>
              <a:defRPr sz="1000"/>
            </a:lvl7pPr>
            <a:lvl8pPr marL="284163" indent="-284163">
              <a:buClrTx/>
              <a:buFont typeface="GT America" charset="0"/>
              <a:buChar char="→"/>
              <a:defRPr sz="1000"/>
            </a:lvl8pPr>
            <a:lvl9pPr marL="284163" indent="-284163">
              <a:buClrTx/>
              <a:buFont typeface="GT America" charset="0"/>
              <a:buChar char="→"/>
              <a:defRPr sz="1000"/>
            </a:lvl9pPr>
          </a:lstStyle>
          <a:p>
            <a:pPr lvl="0"/>
            <a:r>
              <a:rPr lang="en-US" dirty="0"/>
              <a:t>Multiple presenter 3</a:t>
            </a:r>
          </a:p>
        </p:txBody>
      </p:sp>
    </p:spTree>
    <p:extLst>
      <p:ext uri="{BB962C8B-B14F-4D97-AF65-F5344CB8AC3E}">
        <p14:creationId xmlns:p14="http://schemas.microsoft.com/office/powerpoint/2010/main" val="2469189659"/>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ver 4 - Dark Photo">
    <p:bg>
      <p:bgPr>
        <a:solidFill>
          <a:schemeClr val="tx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5C77B404-B686-66A0-1A20-E42FD89A9DE9}"/>
              </a:ext>
            </a:extLst>
          </p:cNvPr>
          <p:cNvSpPr>
            <a:spLocks noGrp="1"/>
          </p:cNvSpPr>
          <p:nvPr>
            <p:ph type="pic" sz="quarter" idx="13"/>
          </p:nvPr>
        </p:nvSpPr>
        <p:spPr>
          <a:xfrm>
            <a:off x="0" y="0"/>
            <a:ext cx="12192000" cy="6857999"/>
          </a:xfrm>
          <a:custGeom>
            <a:avLst/>
            <a:gdLst>
              <a:gd name="connsiteX0" fmla="*/ 2041649 w 12192000"/>
              <a:gd name="connsiteY0" fmla="*/ 647043 h 6857999"/>
              <a:gd name="connsiteX1" fmla="*/ 2097141 w 12192000"/>
              <a:gd name="connsiteY1" fmla="*/ 647043 h 6857999"/>
              <a:gd name="connsiteX2" fmla="*/ 2185808 w 12192000"/>
              <a:gd name="connsiteY2" fmla="*/ 735711 h 6857999"/>
              <a:gd name="connsiteX3" fmla="*/ 2185808 w 12192000"/>
              <a:gd name="connsiteY3" fmla="*/ 791202 h 6857999"/>
              <a:gd name="connsiteX4" fmla="*/ 2097141 w 12192000"/>
              <a:gd name="connsiteY4" fmla="*/ 879871 h 6857999"/>
              <a:gd name="connsiteX5" fmla="*/ 2041649 w 12192000"/>
              <a:gd name="connsiteY5" fmla="*/ 879871 h 6857999"/>
              <a:gd name="connsiteX6" fmla="*/ 1685779 w 12192000"/>
              <a:gd name="connsiteY6" fmla="*/ 638600 h 6857999"/>
              <a:gd name="connsiteX7" fmla="*/ 1768415 w 12192000"/>
              <a:gd name="connsiteY7" fmla="*/ 715201 h 6857999"/>
              <a:gd name="connsiteX8" fmla="*/ 1768415 w 12192000"/>
              <a:gd name="connsiteY8" fmla="*/ 811711 h 6857999"/>
              <a:gd name="connsiteX9" fmla="*/ 1685779 w 12192000"/>
              <a:gd name="connsiteY9" fmla="*/ 888315 h 6857999"/>
              <a:gd name="connsiteX10" fmla="*/ 1603145 w 12192000"/>
              <a:gd name="connsiteY10" fmla="*/ 811711 h 6857999"/>
              <a:gd name="connsiteX11" fmla="*/ 1603145 w 12192000"/>
              <a:gd name="connsiteY11" fmla="*/ 715201 h 6857999"/>
              <a:gd name="connsiteX12" fmla="*/ 1685779 w 12192000"/>
              <a:gd name="connsiteY12" fmla="*/ 638600 h 6857999"/>
              <a:gd name="connsiteX13" fmla="*/ 1248481 w 12192000"/>
              <a:gd name="connsiteY13" fmla="*/ 638600 h 6857999"/>
              <a:gd name="connsiteX14" fmla="*/ 1331117 w 12192000"/>
              <a:gd name="connsiteY14" fmla="*/ 715201 h 6857999"/>
              <a:gd name="connsiteX15" fmla="*/ 1331117 w 12192000"/>
              <a:gd name="connsiteY15" fmla="*/ 811711 h 6857999"/>
              <a:gd name="connsiteX16" fmla="*/ 1248481 w 12192000"/>
              <a:gd name="connsiteY16" fmla="*/ 888315 h 6857999"/>
              <a:gd name="connsiteX17" fmla="*/ 1165846 w 12192000"/>
              <a:gd name="connsiteY17" fmla="*/ 811711 h 6857999"/>
              <a:gd name="connsiteX18" fmla="*/ 1165846 w 12192000"/>
              <a:gd name="connsiteY18" fmla="*/ 715201 h 6857999"/>
              <a:gd name="connsiteX19" fmla="*/ 1248481 w 12192000"/>
              <a:gd name="connsiteY19" fmla="*/ 638600 h 6857999"/>
              <a:gd name="connsiteX20" fmla="*/ 1927044 w 12192000"/>
              <a:gd name="connsiteY20" fmla="*/ 552346 h 6857999"/>
              <a:gd name="connsiteX21" fmla="*/ 1927044 w 12192000"/>
              <a:gd name="connsiteY21" fmla="*/ 974570 h 6857999"/>
              <a:gd name="connsiteX22" fmla="*/ 2097141 w 12192000"/>
              <a:gd name="connsiteY22" fmla="*/ 974570 h 6857999"/>
              <a:gd name="connsiteX23" fmla="*/ 2301618 w 12192000"/>
              <a:gd name="connsiteY23" fmla="*/ 789394 h 6857999"/>
              <a:gd name="connsiteX24" fmla="*/ 2301618 w 12192000"/>
              <a:gd name="connsiteY24" fmla="*/ 737520 h 6857999"/>
              <a:gd name="connsiteX25" fmla="*/ 2097141 w 12192000"/>
              <a:gd name="connsiteY25" fmla="*/ 552346 h 6857999"/>
              <a:gd name="connsiteX26" fmla="*/ 2266624 w 12192000"/>
              <a:gd name="connsiteY26" fmla="*/ 552345 h 6857999"/>
              <a:gd name="connsiteX27" fmla="*/ 2420435 w 12192000"/>
              <a:gd name="connsiteY27" fmla="*/ 788790 h 6857999"/>
              <a:gd name="connsiteX28" fmla="*/ 2420435 w 12192000"/>
              <a:gd name="connsiteY28" fmla="*/ 974569 h 6857999"/>
              <a:gd name="connsiteX29" fmla="*/ 2529007 w 12192000"/>
              <a:gd name="connsiteY29" fmla="*/ 974569 h 6857999"/>
              <a:gd name="connsiteX30" fmla="*/ 2529007 w 12192000"/>
              <a:gd name="connsiteY30" fmla="*/ 788790 h 6857999"/>
              <a:gd name="connsiteX31" fmla="*/ 2682817 w 12192000"/>
              <a:gd name="connsiteY31" fmla="*/ 552345 h 6857999"/>
              <a:gd name="connsiteX32" fmla="*/ 2558564 w 12192000"/>
              <a:gd name="connsiteY32" fmla="*/ 552345 h 6857999"/>
              <a:gd name="connsiteX33" fmla="*/ 2477738 w 12192000"/>
              <a:gd name="connsiteY33" fmla="*/ 685042 h 6857999"/>
              <a:gd name="connsiteX34" fmla="*/ 2396307 w 12192000"/>
              <a:gd name="connsiteY34" fmla="*/ 552345 h 6857999"/>
              <a:gd name="connsiteX35" fmla="*/ 2694276 w 12192000"/>
              <a:gd name="connsiteY35" fmla="*/ 552345 h 6857999"/>
              <a:gd name="connsiteX36" fmla="*/ 2694276 w 12192000"/>
              <a:gd name="connsiteY36" fmla="*/ 666947 h 6857999"/>
              <a:gd name="connsiteX37" fmla="*/ 2743134 w 12192000"/>
              <a:gd name="connsiteY37" fmla="*/ 666947 h 6857999"/>
              <a:gd name="connsiteX38" fmla="*/ 2710563 w 12192000"/>
              <a:gd name="connsiteY38" fmla="*/ 756821 h 6857999"/>
              <a:gd name="connsiteX39" fmla="*/ 2735293 w 12192000"/>
              <a:gd name="connsiteY39" fmla="*/ 756821 h 6857999"/>
              <a:gd name="connsiteX40" fmla="*/ 2808881 w 12192000"/>
              <a:gd name="connsiteY40" fmla="*/ 657901 h 6857999"/>
              <a:gd name="connsiteX41" fmla="*/ 2808881 w 12192000"/>
              <a:gd name="connsiteY41" fmla="*/ 552345 h 6857999"/>
              <a:gd name="connsiteX42" fmla="*/ 539750 w 12192000"/>
              <a:gd name="connsiteY42" fmla="*/ 552345 h 6857999"/>
              <a:gd name="connsiteX43" fmla="*/ 539750 w 12192000"/>
              <a:gd name="connsiteY43" fmla="*/ 974568 h 6857999"/>
              <a:gd name="connsiteX44" fmla="*/ 645307 w 12192000"/>
              <a:gd name="connsiteY44" fmla="*/ 974568 h 6857999"/>
              <a:gd name="connsiteX45" fmla="*/ 645307 w 12192000"/>
              <a:gd name="connsiteY45" fmla="*/ 700726 h 6857999"/>
              <a:gd name="connsiteX46" fmla="*/ 660385 w 12192000"/>
              <a:gd name="connsiteY46" fmla="*/ 763457 h 6857999"/>
              <a:gd name="connsiteX47" fmla="*/ 716483 w 12192000"/>
              <a:gd name="connsiteY47" fmla="*/ 974568 h 6857999"/>
              <a:gd name="connsiteX48" fmla="*/ 827466 w 12192000"/>
              <a:gd name="connsiteY48" fmla="*/ 974568 h 6857999"/>
              <a:gd name="connsiteX49" fmla="*/ 883562 w 12192000"/>
              <a:gd name="connsiteY49" fmla="*/ 763457 h 6857999"/>
              <a:gd name="connsiteX50" fmla="*/ 898643 w 12192000"/>
              <a:gd name="connsiteY50" fmla="*/ 700726 h 6857999"/>
              <a:gd name="connsiteX51" fmla="*/ 898643 w 12192000"/>
              <a:gd name="connsiteY51" fmla="*/ 974568 h 6857999"/>
              <a:gd name="connsiteX52" fmla="*/ 1006610 w 12192000"/>
              <a:gd name="connsiteY52" fmla="*/ 974568 h 6857999"/>
              <a:gd name="connsiteX53" fmla="*/ 1006610 w 12192000"/>
              <a:gd name="connsiteY53" fmla="*/ 552345 h 6857999"/>
              <a:gd name="connsiteX54" fmla="*/ 838323 w 12192000"/>
              <a:gd name="connsiteY54" fmla="*/ 552345 h 6857999"/>
              <a:gd name="connsiteX55" fmla="*/ 785847 w 12192000"/>
              <a:gd name="connsiteY55" fmla="*/ 769489 h 6857999"/>
              <a:gd name="connsiteX56" fmla="*/ 773181 w 12192000"/>
              <a:gd name="connsiteY56" fmla="*/ 829806 h 6857999"/>
              <a:gd name="connsiteX57" fmla="*/ 760513 w 12192000"/>
              <a:gd name="connsiteY57" fmla="*/ 769489 h 6857999"/>
              <a:gd name="connsiteX58" fmla="*/ 708037 w 12192000"/>
              <a:gd name="connsiteY58" fmla="*/ 552345 h 6857999"/>
              <a:gd name="connsiteX59" fmla="*/ 1685779 w 12192000"/>
              <a:gd name="connsiteY59" fmla="*/ 545106 h 6857999"/>
              <a:gd name="connsiteX60" fmla="*/ 1487334 w 12192000"/>
              <a:gd name="connsiteY60" fmla="*/ 725456 h 6857999"/>
              <a:gd name="connsiteX61" fmla="*/ 1487334 w 12192000"/>
              <a:gd name="connsiteY61" fmla="*/ 801457 h 6857999"/>
              <a:gd name="connsiteX62" fmla="*/ 1685779 w 12192000"/>
              <a:gd name="connsiteY62" fmla="*/ 981806 h 6857999"/>
              <a:gd name="connsiteX63" fmla="*/ 1884225 w 12192000"/>
              <a:gd name="connsiteY63" fmla="*/ 801457 h 6857999"/>
              <a:gd name="connsiteX64" fmla="*/ 1884225 w 12192000"/>
              <a:gd name="connsiteY64" fmla="*/ 725456 h 6857999"/>
              <a:gd name="connsiteX65" fmla="*/ 1685779 w 12192000"/>
              <a:gd name="connsiteY65" fmla="*/ 545106 h 6857999"/>
              <a:gd name="connsiteX66" fmla="*/ 1248481 w 12192000"/>
              <a:gd name="connsiteY66" fmla="*/ 545106 h 6857999"/>
              <a:gd name="connsiteX67" fmla="*/ 1050036 w 12192000"/>
              <a:gd name="connsiteY67" fmla="*/ 725456 h 6857999"/>
              <a:gd name="connsiteX68" fmla="*/ 1050036 w 12192000"/>
              <a:gd name="connsiteY68" fmla="*/ 801457 h 6857999"/>
              <a:gd name="connsiteX69" fmla="*/ 1248481 w 12192000"/>
              <a:gd name="connsiteY69" fmla="*/ 981806 h 6857999"/>
              <a:gd name="connsiteX70" fmla="*/ 1446927 w 12192000"/>
              <a:gd name="connsiteY70" fmla="*/ 801457 h 6857999"/>
              <a:gd name="connsiteX71" fmla="*/ 1446927 w 12192000"/>
              <a:gd name="connsiteY71" fmla="*/ 725456 h 6857999"/>
              <a:gd name="connsiteX72" fmla="*/ 1248481 w 12192000"/>
              <a:gd name="connsiteY72" fmla="*/ 545106 h 6857999"/>
              <a:gd name="connsiteX73" fmla="*/ 3000079 w 12192000"/>
              <a:gd name="connsiteY73" fmla="*/ 545106 h 6857999"/>
              <a:gd name="connsiteX74" fmla="*/ 2828172 w 12192000"/>
              <a:gd name="connsiteY74" fmla="*/ 682630 h 6857999"/>
              <a:gd name="connsiteX75" fmla="*/ 2942175 w 12192000"/>
              <a:gd name="connsiteY75" fmla="*/ 806281 h 6857999"/>
              <a:gd name="connsiteX76" fmla="*/ 3018174 w 12192000"/>
              <a:gd name="connsiteY76" fmla="*/ 817743 h 6857999"/>
              <a:gd name="connsiteX77" fmla="*/ 3061604 w 12192000"/>
              <a:gd name="connsiteY77" fmla="*/ 852728 h 6857999"/>
              <a:gd name="connsiteX78" fmla="*/ 3000079 w 12192000"/>
              <a:gd name="connsiteY78" fmla="*/ 887712 h 6857999"/>
              <a:gd name="connsiteX79" fmla="*/ 2937348 w 12192000"/>
              <a:gd name="connsiteY79" fmla="*/ 845489 h 6857999"/>
              <a:gd name="connsiteX80" fmla="*/ 2937348 w 12192000"/>
              <a:gd name="connsiteY80" fmla="*/ 829203 h 6857999"/>
              <a:gd name="connsiteX81" fmla="*/ 2825761 w 12192000"/>
              <a:gd name="connsiteY81" fmla="*/ 829203 h 6857999"/>
              <a:gd name="connsiteX82" fmla="*/ 2825761 w 12192000"/>
              <a:gd name="connsiteY82" fmla="*/ 847901 h 6857999"/>
              <a:gd name="connsiteX83" fmla="*/ 3000079 w 12192000"/>
              <a:gd name="connsiteY83" fmla="*/ 981808 h 6857999"/>
              <a:gd name="connsiteX84" fmla="*/ 3172012 w 12192000"/>
              <a:gd name="connsiteY84" fmla="*/ 874148 h 6857999"/>
              <a:gd name="connsiteX85" fmla="*/ 3175000 w 12192000"/>
              <a:gd name="connsiteY85" fmla="*/ 843076 h 6857999"/>
              <a:gd name="connsiteX86" fmla="*/ 3172125 w 12192000"/>
              <a:gd name="connsiteY86" fmla="*/ 811710 h 6857999"/>
              <a:gd name="connsiteX87" fmla="*/ 3057985 w 12192000"/>
              <a:gd name="connsiteY87" fmla="*/ 718220 h 6857999"/>
              <a:gd name="connsiteX88" fmla="*/ 2982586 w 12192000"/>
              <a:gd name="connsiteY88" fmla="*/ 706758 h 6857999"/>
              <a:gd name="connsiteX89" fmla="*/ 2941572 w 12192000"/>
              <a:gd name="connsiteY89" fmla="*/ 672981 h 6857999"/>
              <a:gd name="connsiteX90" fmla="*/ 3000079 w 12192000"/>
              <a:gd name="connsiteY90" fmla="*/ 639203 h 6857999"/>
              <a:gd name="connsiteX91" fmla="*/ 3058587 w 12192000"/>
              <a:gd name="connsiteY91" fmla="*/ 680219 h 6857999"/>
              <a:gd name="connsiteX92" fmla="*/ 3058587 w 12192000"/>
              <a:gd name="connsiteY92" fmla="*/ 694092 h 6857999"/>
              <a:gd name="connsiteX93" fmla="*/ 3170176 w 12192000"/>
              <a:gd name="connsiteY93" fmla="*/ 694092 h 6857999"/>
              <a:gd name="connsiteX94" fmla="*/ 3170176 w 12192000"/>
              <a:gd name="connsiteY94" fmla="*/ 677806 h 6857999"/>
              <a:gd name="connsiteX95" fmla="*/ 3000079 w 12192000"/>
              <a:gd name="connsiteY95" fmla="*/ 545106 h 6857999"/>
              <a:gd name="connsiteX96" fmla="*/ 0 w 12192000"/>
              <a:gd name="connsiteY96" fmla="*/ 0 h 6857999"/>
              <a:gd name="connsiteX97" fmla="*/ 12192000 w 12192000"/>
              <a:gd name="connsiteY97" fmla="*/ 0 h 6857999"/>
              <a:gd name="connsiteX98" fmla="*/ 12192000 w 12192000"/>
              <a:gd name="connsiteY98" fmla="*/ 6857999 h 6857999"/>
              <a:gd name="connsiteX99" fmla="*/ 0 w 12192000"/>
              <a:gd name="connsiteY99"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12192000" h="6857999">
                <a:moveTo>
                  <a:pt x="2041649" y="647043"/>
                </a:moveTo>
                <a:lnTo>
                  <a:pt x="2097141" y="647043"/>
                </a:lnTo>
                <a:cubicBezTo>
                  <a:pt x="2156253" y="647043"/>
                  <a:pt x="2185808" y="676600"/>
                  <a:pt x="2185808" y="735711"/>
                </a:cubicBezTo>
                <a:lnTo>
                  <a:pt x="2185808" y="791202"/>
                </a:lnTo>
                <a:cubicBezTo>
                  <a:pt x="2185808" y="849711"/>
                  <a:pt x="2156253" y="879871"/>
                  <a:pt x="2097141" y="879871"/>
                </a:cubicBezTo>
                <a:lnTo>
                  <a:pt x="2041649" y="879871"/>
                </a:lnTo>
                <a:close/>
                <a:moveTo>
                  <a:pt x="1685779" y="638600"/>
                </a:moveTo>
                <a:cubicBezTo>
                  <a:pt x="1737050" y="638600"/>
                  <a:pt x="1768415" y="667552"/>
                  <a:pt x="1768415" y="715201"/>
                </a:cubicBezTo>
                <a:lnTo>
                  <a:pt x="1768415" y="811711"/>
                </a:lnTo>
                <a:cubicBezTo>
                  <a:pt x="1768415" y="858758"/>
                  <a:pt x="1737048" y="888315"/>
                  <a:pt x="1685779" y="888315"/>
                </a:cubicBezTo>
                <a:cubicBezTo>
                  <a:pt x="1634510" y="888315"/>
                  <a:pt x="1603145" y="858758"/>
                  <a:pt x="1603145" y="811711"/>
                </a:cubicBezTo>
                <a:lnTo>
                  <a:pt x="1603145" y="715201"/>
                </a:lnTo>
                <a:cubicBezTo>
                  <a:pt x="1603145" y="667552"/>
                  <a:pt x="1634510" y="638600"/>
                  <a:pt x="1685779" y="638600"/>
                </a:cubicBezTo>
                <a:close/>
                <a:moveTo>
                  <a:pt x="1248481" y="638600"/>
                </a:moveTo>
                <a:cubicBezTo>
                  <a:pt x="1299752" y="638600"/>
                  <a:pt x="1331117" y="667552"/>
                  <a:pt x="1331117" y="715201"/>
                </a:cubicBezTo>
                <a:lnTo>
                  <a:pt x="1331117" y="811711"/>
                </a:lnTo>
                <a:cubicBezTo>
                  <a:pt x="1331117" y="858758"/>
                  <a:pt x="1299749" y="888315"/>
                  <a:pt x="1248481" y="888315"/>
                </a:cubicBezTo>
                <a:cubicBezTo>
                  <a:pt x="1197212" y="888315"/>
                  <a:pt x="1165846" y="858758"/>
                  <a:pt x="1165846" y="811711"/>
                </a:cubicBezTo>
                <a:lnTo>
                  <a:pt x="1165846" y="715201"/>
                </a:lnTo>
                <a:cubicBezTo>
                  <a:pt x="1165846" y="667552"/>
                  <a:pt x="1197212" y="638600"/>
                  <a:pt x="1248481" y="638600"/>
                </a:cubicBezTo>
                <a:close/>
                <a:moveTo>
                  <a:pt x="1927044" y="552346"/>
                </a:moveTo>
                <a:lnTo>
                  <a:pt x="1927044" y="974570"/>
                </a:lnTo>
                <a:lnTo>
                  <a:pt x="2097141" y="974570"/>
                </a:lnTo>
                <a:cubicBezTo>
                  <a:pt x="2226825" y="974570"/>
                  <a:pt x="2301618" y="906409"/>
                  <a:pt x="2301618" y="789394"/>
                </a:cubicBezTo>
                <a:lnTo>
                  <a:pt x="2301618" y="737520"/>
                </a:lnTo>
                <a:cubicBezTo>
                  <a:pt x="2301618" y="620504"/>
                  <a:pt x="2226825" y="552346"/>
                  <a:pt x="2097141" y="552346"/>
                </a:cubicBezTo>
                <a:close/>
                <a:moveTo>
                  <a:pt x="2266624" y="552345"/>
                </a:moveTo>
                <a:lnTo>
                  <a:pt x="2420435" y="788790"/>
                </a:lnTo>
                <a:lnTo>
                  <a:pt x="2420435" y="974569"/>
                </a:lnTo>
                <a:lnTo>
                  <a:pt x="2529007" y="974569"/>
                </a:lnTo>
                <a:lnTo>
                  <a:pt x="2529007" y="788790"/>
                </a:lnTo>
                <a:lnTo>
                  <a:pt x="2682817" y="552345"/>
                </a:lnTo>
                <a:lnTo>
                  <a:pt x="2558564" y="552345"/>
                </a:lnTo>
                <a:lnTo>
                  <a:pt x="2477738" y="685042"/>
                </a:lnTo>
                <a:lnTo>
                  <a:pt x="2396307" y="552345"/>
                </a:lnTo>
                <a:close/>
                <a:moveTo>
                  <a:pt x="2694276" y="552345"/>
                </a:moveTo>
                <a:lnTo>
                  <a:pt x="2694276" y="666947"/>
                </a:lnTo>
                <a:lnTo>
                  <a:pt x="2743134" y="666947"/>
                </a:lnTo>
                <a:lnTo>
                  <a:pt x="2710563" y="756821"/>
                </a:lnTo>
                <a:lnTo>
                  <a:pt x="2735293" y="756821"/>
                </a:lnTo>
                <a:lnTo>
                  <a:pt x="2808881" y="657901"/>
                </a:lnTo>
                <a:lnTo>
                  <a:pt x="2808881" y="552345"/>
                </a:lnTo>
                <a:close/>
                <a:moveTo>
                  <a:pt x="539750" y="552345"/>
                </a:moveTo>
                <a:lnTo>
                  <a:pt x="539750" y="974568"/>
                </a:lnTo>
                <a:lnTo>
                  <a:pt x="645307" y="974568"/>
                </a:lnTo>
                <a:lnTo>
                  <a:pt x="645307" y="700726"/>
                </a:lnTo>
                <a:lnTo>
                  <a:pt x="660385" y="763457"/>
                </a:lnTo>
                <a:lnTo>
                  <a:pt x="716483" y="974568"/>
                </a:lnTo>
                <a:lnTo>
                  <a:pt x="827466" y="974568"/>
                </a:lnTo>
                <a:lnTo>
                  <a:pt x="883562" y="763457"/>
                </a:lnTo>
                <a:lnTo>
                  <a:pt x="898643" y="700726"/>
                </a:lnTo>
                <a:lnTo>
                  <a:pt x="898643" y="974568"/>
                </a:lnTo>
                <a:lnTo>
                  <a:pt x="1006610" y="974568"/>
                </a:lnTo>
                <a:lnTo>
                  <a:pt x="1006610" y="552345"/>
                </a:lnTo>
                <a:lnTo>
                  <a:pt x="838323" y="552345"/>
                </a:lnTo>
                <a:lnTo>
                  <a:pt x="785847" y="769489"/>
                </a:lnTo>
                <a:lnTo>
                  <a:pt x="773181" y="829806"/>
                </a:lnTo>
                <a:lnTo>
                  <a:pt x="760513" y="769489"/>
                </a:lnTo>
                <a:lnTo>
                  <a:pt x="708037" y="552345"/>
                </a:lnTo>
                <a:close/>
                <a:moveTo>
                  <a:pt x="1685779" y="545106"/>
                </a:moveTo>
                <a:cubicBezTo>
                  <a:pt x="1561525" y="545106"/>
                  <a:pt x="1487334" y="612662"/>
                  <a:pt x="1487334" y="725456"/>
                </a:cubicBezTo>
                <a:lnTo>
                  <a:pt x="1487334" y="801457"/>
                </a:lnTo>
                <a:cubicBezTo>
                  <a:pt x="1487334" y="914854"/>
                  <a:pt x="1560922" y="981806"/>
                  <a:pt x="1685779" y="981806"/>
                </a:cubicBezTo>
                <a:cubicBezTo>
                  <a:pt x="1810035" y="981806"/>
                  <a:pt x="1884225" y="914251"/>
                  <a:pt x="1884225" y="801457"/>
                </a:cubicBezTo>
                <a:lnTo>
                  <a:pt x="1884225" y="725456"/>
                </a:lnTo>
                <a:cubicBezTo>
                  <a:pt x="1884225" y="612059"/>
                  <a:pt x="1810637" y="545106"/>
                  <a:pt x="1685779" y="545106"/>
                </a:cubicBezTo>
                <a:close/>
                <a:moveTo>
                  <a:pt x="1248481" y="545106"/>
                </a:moveTo>
                <a:cubicBezTo>
                  <a:pt x="1124227" y="545106"/>
                  <a:pt x="1050036" y="612662"/>
                  <a:pt x="1050036" y="725456"/>
                </a:cubicBezTo>
                <a:lnTo>
                  <a:pt x="1050036" y="801457"/>
                </a:lnTo>
                <a:cubicBezTo>
                  <a:pt x="1050036" y="914854"/>
                  <a:pt x="1123624" y="981806"/>
                  <a:pt x="1248481" y="981806"/>
                </a:cubicBezTo>
                <a:cubicBezTo>
                  <a:pt x="1372737" y="981806"/>
                  <a:pt x="1446927" y="914251"/>
                  <a:pt x="1446927" y="801457"/>
                </a:cubicBezTo>
                <a:lnTo>
                  <a:pt x="1446927" y="725456"/>
                </a:lnTo>
                <a:cubicBezTo>
                  <a:pt x="1446927" y="612059"/>
                  <a:pt x="1373339" y="545106"/>
                  <a:pt x="1248481" y="545106"/>
                </a:cubicBezTo>
                <a:close/>
                <a:moveTo>
                  <a:pt x="3000079" y="545106"/>
                </a:moveTo>
                <a:cubicBezTo>
                  <a:pt x="2891506" y="545106"/>
                  <a:pt x="2828172" y="595774"/>
                  <a:pt x="2828172" y="682630"/>
                </a:cubicBezTo>
                <a:cubicBezTo>
                  <a:pt x="2828172" y="773710"/>
                  <a:pt x="2892714" y="799045"/>
                  <a:pt x="2942175" y="806281"/>
                </a:cubicBezTo>
                <a:lnTo>
                  <a:pt x="3018174" y="817743"/>
                </a:lnTo>
                <a:cubicBezTo>
                  <a:pt x="3044112" y="821362"/>
                  <a:pt x="3061604" y="826790"/>
                  <a:pt x="3061604" y="852728"/>
                </a:cubicBezTo>
                <a:cubicBezTo>
                  <a:pt x="3061604" y="875647"/>
                  <a:pt x="3040492" y="887712"/>
                  <a:pt x="3000079" y="887712"/>
                </a:cubicBezTo>
                <a:cubicBezTo>
                  <a:pt x="2956048" y="887712"/>
                  <a:pt x="2937348" y="875044"/>
                  <a:pt x="2937348" y="845489"/>
                </a:cubicBezTo>
                <a:lnTo>
                  <a:pt x="2937348" y="829203"/>
                </a:lnTo>
                <a:lnTo>
                  <a:pt x="2825761" y="829203"/>
                </a:lnTo>
                <a:lnTo>
                  <a:pt x="2825761" y="847901"/>
                </a:lnTo>
                <a:cubicBezTo>
                  <a:pt x="2825761" y="931743"/>
                  <a:pt x="2890301" y="981808"/>
                  <a:pt x="3000079" y="981808"/>
                </a:cubicBezTo>
                <a:cubicBezTo>
                  <a:pt x="3096664" y="981808"/>
                  <a:pt x="3158149" y="942554"/>
                  <a:pt x="3172012" y="874148"/>
                </a:cubicBezTo>
                <a:lnTo>
                  <a:pt x="3175000" y="843076"/>
                </a:lnTo>
                <a:lnTo>
                  <a:pt x="3172125" y="811710"/>
                </a:lnTo>
                <a:cubicBezTo>
                  <a:pt x="3159054" y="745334"/>
                  <a:pt x="3103902" y="725081"/>
                  <a:pt x="3057985" y="718220"/>
                </a:cubicBezTo>
                <a:lnTo>
                  <a:pt x="2982586" y="706758"/>
                </a:lnTo>
                <a:cubicBezTo>
                  <a:pt x="2958461" y="703139"/>
                  <a:pt x="2941572" y="697711"/>
                  <a:pt x="2941572" y="672981"/>
                </a:cubicBezTo>
                <a:cubicBezTo>
                  <a:pt x="2941572" y="650662"/>
                  <a:pt x="2961475" y="639203"/>
                  <a:pt x="3000079" y="639203"/>
                </a:cubicBezTo>
                <a:cubicBezTo>
                  <a:pt x="3041095" y="639203"/>
                  <a:pt x="3058587" y="651265"/>
                  <a:pt x="3058587" y="680219"/>
                </a:cubicBezTo>
                <a:lnTo>
                  <a:pt x="3058587" y="694092"/>
                </a:lnTo>
                <a:lnTo>
                  <a:pt x="3170176" y="694092"/>
                </a:lnTo>
                <a:lnTo>
                  <a:pt x="3170176" y="677806"/>
                </a:lnTo>
                <a:cubicBezTo>
                  <a:pt x="3170176" y="594567"/>
                  <a:pt x="3106842" y="545106"/>
                  <a:pt x="3000079" y="545106"/>
                </a:cubicBezTo>
                <a:close/>
                <a:moveTo>
                  <a:pt x="0" y="0"/>
                </a:moveTo>
                <a:lnTo>
                  <a:pt x="12192000" y="0"/>
                </a:lnTo>
                <a:lnTo>
                  <a:pt x="12192000" y="6857999"/>
                </a:lnTo>
                <a:lnTo>
                  <a:pt x="0" y="6857999"/>
                </a:lnTo>
                <a:close/>
              </a:path>
            </a:pathLst>
          </a:custGeom>
          <a:solidFill>
            <a:srgbClr val="A6A9AA"/>
          </a:solidFill>
        </p:spPr>
        <p:txBody>
          <a:bodyPr wrap="square" rIns="548640" anchor="ctr">
            <a:noAutofit/>
          </a:bodyPr>
          <a:lstStyle>
            <a:lvl1pPr algn="r">
              <a:defRPr>
                <a:solidFill>
                  <a:schemeClr val="tx1"/>
                </a:solidFill>
              </a:defRPr>
            </a:lvl1pPr>
          </a:lstStyle>
          <a:p>
            <a:r>
              <a:rPr lang="en-US" dirty="0"/>
              <a:t>Click icon to add picture</a:t>
            </a:r>
          </a:p>
        </p:txBody>
      </p:sp>
      <p:sp>
        <p:nvSpPr>
          <p:cNvPr id="2" name="Title 1">
            <a:extLst>
              <a:ext uri="{FF2B5EF4-FFF2-40B4-BE49-F238E27FC236}">
                <a16:creationId xmlns:a16="http://schemas.microsoft.com/office/drawing/2014/main" id="{33F04150-992C-F011-69D3-7F4A3F6FF433}"/>
              </a:ext>
            </a:extLst>
          </p:cNvPr>
          <p:cNvSpPr>
            <a:spLocks noGrp="1"/>
          </p:cNvSpPr>
          <p:nvPr>
            <p:ph type="title"/>
          </p:nvPr>
        </p:nvSpPr>
        <p:spPr>
          <a:xfrm>
            <a:off x="539751" y="3552825"/>
            <a:ext cx="5441950" cy="2179638"/>
          </a:xfrm>
          <a:prstGeom prst="rect">
            <a:avLst/>
          </a:prstGeom>
        </p:spPr>
        <p:txBody>
          <a:bodyPr anchor="b"/>
          <a:lstStyle>
            <a:lvl1pPr>
              <a:defRPr>
                <a:solidFill>
                  <a:schemeClr val="tx1"/>
                </a:solidFill>
              </a:defRPr>
            </a:lvl1pPr>
          </a:lstStyle>
          <a:p>
            <a:r>
              <a:rPr lang="en-US"/>
              <a:t>Click to edit Master title style</a:t>
            </a:r>
            <a:endParaRPr lang="en-US" dirty="0"/>
          </a:p>
        </p:txBody>
      </p:sp>
      <p:sp>
        <p:nvSpPr>
          <p:cNvPr id="4" name="Text Placeholder 11">
            <a:extLst>
              <a:ext uri="{FF2B5EF4-FFF2-40B4-BE49-F238E27FC236}">
                <a16:creationId xmlns:a16="http://schemas.microsoft.com/office/drawing/2014/main" id="{6FA1FE30-4DE2-0D36-81F6-894372591DE3}"/>
              </a:ext>
            </a:extLst>
          </p:cNvPr>
          <p:cNvSpPr>
            <a:spLocks noGrp="1"/>
          </p:cNvSpPr>
          <p:nvPr>
            <p:ph type="body" sz="quarter" idx="11" hasCustomPrompt="1"/>
          </p:nvPr>
        </p:nvSpPr>
        <p:spPr>
          <a:xfrm>
            <a:off x="3367089" y="6311900"/>
            <a:ext cx="5445126" cy="269875"/>
          </a:xfrm>
        </p:spPr>
        <p:txBody>
          <a:bodyPr anchor="b">
            <a:normAutofit/>
          </a:bodyPr>
          <a:lstStyle>
            <a:lvl1pPr marL="0" algn="l" defTabSz="914400" rtl="0" eaLnBrk="1" latinLnBrk="0" hangingPunct="1">
              <a:defRPr lang="en-US" sz="1000" b="0" i="0" kern="1200" dirty="0" smtClean="0">
                <a:solidFill>
                  <a:schemeClr val="tx1"/>
                </a:solidFill>
                <a:latin typeface="+mn-lt"/>
                <a:ea typeface="GT America Regular" pitchFamily="2" charset="77"/>
                <a:cs typeface="GT America Regular" pitchFamily="2" charset="77"/>
              </a:defRPr>
            </a:lvl1pPr>
            <a:lvl2pPr>
              <a:defRPr sz="1000"/>
            </a:lvl2pPr>
            <a:lvl3pPr marL="0" indent="0">
              <a:buNone/>
              <a:defRPr sz="1000"/>
            </a:lvl3pPr>
            <a:lvl4pPr marL="0" indent="0">
              <a:defRPr sz="1000"/>
            </a:lvl4pPr>
            <a:lvl5pPr marL="0" indent="0">
              <a:buNone/>
              <a:defRPr sz="1000"/>
            </a:lvl5pPr>
            <a:lvl6pPr marL="0" indent="0">
              <a:defRPr sz="1000"/>
            </a:lvl6pPr>
            <a:lvl7pPr marL="0" indent="0">
              <a:buNone/>
              <a:defRPr sz="1000"/>
            </a:lvl7pPr>
            <a:lvl8pPr marL="0" indent="0">
              <a:defRPr sz="1000"/>
            </a:lvl8pPr>
            <a:lvl9pPr marL="0" indent="0">
              <a:buNone/>
              <a:defRPr sz="1000"/>
            </a:lvl9pPr>
          </a:lstStyle>
          <a:p>
            <a:pPr lvl="0"/>
            <a:r>
              <a:rPr lang="en-US" dirty="0"/>
              <a:t>Title Department</a:t>
            </a:r>
          </a:p>
        </p:txBody>
      </p:sp>
      <p:sp>
        <p:nvSpPr>
          <p:cNvPr id="3" name="Date Placeholder 3">
            <a:extLst>
              <a:ext uri="{FF2B5EF4-FFF2-40B4-BE49-F238E27FC236}">
                <a16:creationId xmlns:a16="http://schemas.microsoft.com/office/drawing/2014/main" id="{6DC47A95-CCFB-A6E7-23DB-287FFF642D6A}"/>
              </a:ext>
            </a:extLst>
          </p:cNvPr>
          <p:cNvSpPr>
            <a:spLocks noGrp="1"/>
          </p:cNvSpPr>
          <p:nvPr>
            <p:ph type="dt" sz="half" idx="2"/>
          </p:nvPr>
        </p:nvSpPr>
        <p:spPr>
          <a:xfrm>
            <a:off x="9013829" y="6311900"/>
            <a:ext cx="2619375" cy="269875"/>
          </a:xfrm>
          <a:prstGeom prst="rect">
            <a:avLst/>
          </a:prstGeom>
        </p:spPr>
        <p:txBody>
          <a:bodyPr vert="horz" lIns="0" tIns="0" rIns="0" bIns="0" rtlCol="0" anchor="b" anchorCtr="0"/>
          <a:lstStyle>
            <a:lvl1pPr algn="r">
              <a:defRPr sz="1000">
                <a:solidFill>
                  <a:schemeClr val="tx1"/>
                </a:solidFill>
              </a:defRPr>
            </a:lvl1pPr>
            <a:lvl2pPr marL="0" indent="0">
              <a:defRPr sz="1000"/>
            </a:lvl2pPr>
            <a:lvl3pPr>
              <a:defRPr sz="1000"/>
            </a:lvl3pPr>
            <a:lvl4pPr>
              <a:defRPr sz="1000"/>
            </a:lvl4pPr>
            <a:lvl5pPr marL="0" indent="0">
              <a:defRPr sz="1000"/>
            </a:lvl5pPr>
            <a:lvl6pPr marL="0" indent="0">
              <a:defRPr sz="1000"/>
            </a:lvl6pPr>
            <a:lvl7pPr marL="0" indent="0">
              <a:defRPr sz="1000"/>
            </a:lvl7pPr>
            <a:lvl8pPr marL="0" indent="0">
              <a:defRPr sz="1000"/>
            </a:lvl8pPr>
            <a:lvl9pPr marL="0" indent="0">
              <a:defRPr sz="1000"/>
            </a:lvl9pPr>
          </a:lstStyle>
          <a:p>
            <a:endParaRPr lang="en-US" dirty="0"/>
          </a:p>
        </p:txBody>
      </p:sp>
      <p:sp>
        <p:nvSpPr>
          <p:cNvPr id="6" name="Text Placeholder 8">
            <a:extLst>
              <a:ext uri="{FF2B5EF4-FFF2-40B4-BE49-F238E27FC236}">
                <a16:creationId xmlns:a16="http://schemas.microsoft.com/office/drawing/2014/main" id="{A16C230C-5691-F970-ED78-91F42403D1D0}"/>
              </a:ext>
            </a:extLst>
          </p:cNvPr>
          <p:cNvSpPr>
            <a:spLocks noGrp="1"/>
          </p:cNvSpPr>
          <p:nvPr>
            <p:ph type="body" sz="quarter" idx="14" hasCustomPrompt="1"/>
          </p:nvPr>
        </p:nvSpPr>
        <p:spPr>
          <a:xfrm>
            <a:off x="6194424" y="696913"/>
            <a:ext cx="5438779" cy="430212"/>
          </a:xfrm>
        </p:spPr>
        <p:txBody>
          <a:bodyPr tIns="91440">
            <a:noAutofit/>
          </a:bodyPr>
          <a:lstStyle>
            <a:lvl1pPr marL="0" indent="0" algn="r">
              <a:buFont typeface="Arial" panose="020B0604020202020204" pitchFamily="34" charset="0"/>
              <a:buNone/>
              <a:defRPr sz="1600" b="1">
                <a:solidFill>
                  <a:schemeClr val="tx1"/>
                </a:solidFill>
              </a:defRPr>
            </a:lvl1pPr>
            <a:lvl2pPr marL="0" indent="0" algn="r">
              <a:buNone/>
              <a:defRPr sz="1600" b="1">
                <a:solidFill>
                  <a:schemeClr val="tx1"/>
                </a:solidFill>
              </a:defRPr>
            </a:lvl2pPr>
            <a:lvl3pPr marL="0" indent="0" algn="r">
              <a:buNone/>
              <a:defRPr sz="1600" b="1">
                <a:solidFill>
                  <a:schemeClr val="tx1"/>
                </a:solidFill>
              </a:defRPr>
            </a:lvl3pPr>
            <a:lvl4pPr marL="0" indent="0" algn="r">
              <a:buNone/>
              <a:defRPr sz="1600" b="1">
                <a:solidFill>
                  <a:schemeClr val="tx1"/>
                </a:solidFill>
              </a:defRPr>
            </a:lvl4pPr>
            <a:lvl5pPr marL="0" indent="0" algn="r">
              <a:buFont typeface="Arial" panose="020B0604020202020204" pitchFamily="34" charset="0"/>
              <a:buNone/>
              <a:defRPr sz="1600" b="1">
                <a:solidFill>
                  <a:schemeClr val="tx1"/>
                </a:solidFill>
              </a:defRPr>
            </a:lvl5pPr>
            <a:lvl6pPr marL="0" indent="0" algn="r">
              <a:buNone/>
              <a:defRPr sz="1600" b="1">
                <a:solidFill>
                  <a:schemeClr val="tx1"/>
                </a:solidFill>
              </a:defRPr>
            </a:lvl6pPr>
            <a:lvl7pPr marL="0" indent="0" algn="r">
              <a:buNone/>
              <a:defRPr sz="1600" b="1">
                <a:solidFill>
                  <a:schemeClr val="tx1"/>
                </a:solidFill>
              </a:defRPr>
            </a:lvl7pPr>
            <a:lvl8pPr marL="0" indent="0" algn="r">
              <a:buNone/>
              <a:defRPr sz="1600" b="1">
                <a:solidFill>
                  <a:schemeClr val="tx1"/>
                </a:solidFill>
              </a:defRPr>
            </a:lvl8pPr>
            <a:lvl9pPr marL="0" indent="0" algn="r">
              <a:buNone/>
              <a:defRPr sz="1600" b="1">
                <a:solidFill>
                  <a:schemeClr val="tx1"/>
                </a:solidFill>
              </a:defRPr>
            </a:lvl9pPr>
          </a:lstStyle>
          <a:p>
            <a:pPr lvl="0"/>
            <a:r>
              <a:rPr lang="en-US" dirty="0"/>
              <a:t>Division / Geography</a:t>
            </a:r>
          </a:p>
        </p:txBody>
      </p:sp>
      <p:sp>
        <p:nvSpPr>
          <p:cNvPr id="11" name="Text Placeholder 12">
            <a:extLst>
              <a:ext uri="{FF2B5EF4-FFF2-40B4-BE49-F238E27FC236}">
                <a16:creationId xmlns:a16="http://schemas.microsoft.com/office/drawing/2014/main" id="{3C21ED02-4A33-6EFD-6724-30A8642C13A3}"/>
              </a:ext>
            </a:extLst>
          </p:cNvPr>
          <p:cNvSpPr>
            <a:spLocks noGrp="1"/>
          </p:cNvSpPr>
          <p:nvPr>
            <p:ph type="body" sz="quarter" idx="99" hasCustomPrompt="1"/>
          </p:nvPr>
        </p:nvSpPr>
        <p:spPr>
          <a:xfrm>
            <a:off x="539750" y="6311900"/>
            <a:ext cx="2619375" cy="269875"/>
          </a:xfrm>
        </p:spPr>
        <p:txBody>
          <a:bodyPr anchor="b">
            <a:noAutofit/>
          </a:bodyPr>
          <a:lstStyle>
            <a:lvl1pPr>
              <a:defRPr sz="1000" b="0"/>
            </a:lvl1pPr>
            <a:lvl2pPr>
              <a:defRPr sz="1000"/>
            </a:lvl2pPr>
            <a:lvl3pPr marL="0" indent="0">
              <a:buClrTx/>
              <a:buFont typeface="GT America" charset="0"/>
              <a:buNone/>
              <a:defRPr sz="1000"/>
            </a:lvl3pPr>
            <a:lvl4pPr marL="284163" indent="-284163">
              <a:buClrTx/>
              <a:buFont typeface="GT America" charset="0"/>
              <a:buChar char="→"/>
              <a:defRPr sz="1000"/>
            </a:lvl4pPr>
            <a:lvl5pPr marL="284163" indent="-284163">
              <a:buClrTx/>
              <a:buFont typeface="GT America" charset="0"/>
              <a:buChar char="→"/>
              <a:defRPr sz="1000"/>
            </a:lvl5pPr>
            <a:lvl6pPr marL="284163" indent="-284163">
              <a:buClrTx/>
              <a:buFont typeface="GT America" charset="0"/>
              <a:buChar char="→"/>
              <a:defRPr sz="1000"/>
            </a:lvl6pPr>
            <a:lvl7pPr marL="284163" indent="-284163">
              <a:buClrTx/>
              <a:buFont typeface="GT America" charset="0"/>
              <a:buChar char="→"/>
              <a:defRPr sz="1000"/>
            </a:lvl7pPr>
            <a:lvl8pPr marL="284163" indent="-284163">
              <a:buClrTx/>
              <a:buFont typeface="GT America" charset="0"/>
              <a:buChar char="→"/>
              <a:defRPr sz="1000"/>
            </a:lvl8pPr>
            <a:lvl9pPr marL="284163" indent="-284163">
              <a:buClrTx/>
              <a:buFont typeface="GT America" charset="0"/>
              <a:buChar char="→"/>
              <a:defRPr sz="1000"/>
            </a:lvl9pPr>
          </a:lstStyle>
          <a:p>
            <a:pPr lvl="0"/>
            <a:r>
              <a:rPr lang="en-US" dirty="0"/>
              <a:t>Single presenter</a:t>
            </a:r>
          </a:p>
        </p:txBody>
      </p:sp>
      <p:sp>
        <p:nvSpPr>
          <p:cNvPr id="12" name="Text Placeholder 15">
            <a:extLst>
              <a:ext uri="{FF2B5EF4-FFF2-40B4-BE49-F238E27FC236}">
                <a16:creationId xmlns:a16="http://schemas.microsoft.com/office/drawing/2014/main" id="{DDFCCCE6-1080-7167-2C83-D3BE43A6E107}"/>
              </a:ext>
            </a:extLst>
          </p:cNvPr>
          <p:cNvSpPr>
            <a:spLocks noGrp="1"/>
          </p:cNvSpPr>
          <p:nvPr>
            <p:ph type="body" sz="quarter" idx="100" hasCustomPrompt="1"/>
          </p:nvPr>
        </p:nvSpPr>
        <p:spPr>
          <a:xfrm>
            <a:off x="546099" y="3014450"/>
            <a:ext cx="2615184" cy="281478"/>
          </a:xfrm>
        </p:spPr>
        <p:txBody>
          <a:bodyPr>
            <a:noAutofit/>
          </a:bodyPr>
          <a:lstStyle>
            <a:lvl1pPr>
              <a:defRPr sz="1000"/>
            </a:lvl1pPr>
            <a:lvl2pPr marL="285750" indent="-285750">
              <a:buClrTx/>
              <a:buFont typeface="GT America" charset="0"/>
              <a:buChar char="→"/>
              <a:defRPr sz="1000"/>
            </a:lvl2pPr>
            <a:lvl3pPr marL="0" indent="0">
              <a:buClrTx/>
              <a:buFont typeface="GT America" charset="0"/>
              <a:buNone/>
              <a:defRPr sz="1000"/>
            </a:lvl3pPr>
            <a:lvl4pPr marL="284163" indent="-284163">
              <a:buClrTx/>
              <a:buFont typeface="GT America" charset="0"/>
              <a:buChar char="→"/>
              <a:defRPr sz="1000"/>
            </a:lvl4pPr>
            <a:lvl5pPr marL="284163" indent="-284163">
              <a:buClrTx/>
              <a:buFont typeface="GT America" charset="0"/>
              <a:buChar char="→"/>
              <a:defRPr sz="1000"/>
            </a:lvl5pPr>
            <a:lvl6pPr marL="284163" indent="-284163">
              <a:buClrTx/>
              <a:buFont typeface="GT America" charset="0"/>
              <a:buChar char="→"/>
              <a:defRPr sz="1000"/>
            </a:lvl6pPr>
            <a:lvl7pPr marL="284163" indent="-284163">
              <a:buClrTx/>
              <a:buFont typeface="GT America" charset="0"/>
              <a:buChar char="→"/>
              <a:defRPr sz="1000"/>
            </a:lvl7pPr>
            <a:lvl8pPr marL="284163" indent="-284163">
              <a:buClrTx/>
              <a:buFont typeface="GT America" charset="0"/>
              <a:buChar char="→"/>
              <a:defRPr sz="1000"/>
            </a:lvl8pPr>
            <a:lvl9pPr marL="284163" indent="-284163">
              <a:buClrTx/>
              <a:buFont typeface="GT America" charset="0"/>
              <a:buChar char="→"/>
              <a:defRPr sz="1000"/>
            </a:lvl9pPr>
          </a:lstStyle>
          <a:p>
            <a:pPr lvl="0"/>
            <a:r>
              <a:rPr lang="en-US" dirty="0"/>
              <a:t>Multiple presenter 1</a:t>
            </a:r>
          </a:p>
        </p:txBody>
      </p:sp>
      <p:sp>
        <p:nvSpPr>
          <p:cNvPr id="13" name="Text Placeholder 17">
            <a:extLst>
              <a:ext uri="{FF2B5EF4-FFF2-40B4-BE49-F238E27FC236}">
                <a16:creationId xmlns:a16="http://schemas.microsoft.com/office/drawing/2014/main" id="{4E920023-5558-3759-D0F7-D4E02260898A}"/>
              </a:ext>
            </a:extLst>
          </p:cNvPr>
          <p:cNvSpPr>
            <a:spLocks noGrp="1"/>
          </p:cNvSpPr>
          <p:nvPr>
            <p:ph type="body" sz="quarter" idx="101" hasCustomPrompt="1"/>
          </p:nvPr>
        </p:nvSpPr>
        <p:spPr>
          <a:xfrm>
            <a:off x="3386138" y="3009900"/>
            <a:ext cx="2615184" cy="286028"/>
          </a:xfrm>
        </p:spPr>
        <p:txBody>
          <a:bodyPr>
            <a:noAutofit/>
          </a:bodyPr>
          <a:lstStyle>
            <a:lvl1pPr>
              <a:defRPr sz="1000"/>
            </a:lvl1pPr>
            <a:lvl2pPr marL="284163" indent="-284163">
              <a:buClrTx/>
              <a:buFont typeface="GT America" charset="0"/>
              <a:buChar char="→"/>
              <a:defRPr sz="1000"/>
            </a:lvl2pPr>
            <a:lvl3pPr marL="0" indent="0">
              <a:buClrTx/>
              <a:buFont typeface="GT America" charset="0"/>
              <a:buNone/>
              <a:defRPr sz="1000"/>
            </a:lvl3pPr>
            <a:lvl4pPr marL="284163" indent="-284163">
              <a:buClrTx/>
              <a:buFont typeface="GT America" charset="0"/>
              <a:buChar char="→"/>
              <a:defRPr sz="1000"/>
            </a:lvl4pPr>
            <a:lvl5pPr marL="284163" indent="-284163">
              <a:buClrTx/>
              <a:buFont typeface="GT America" charset="0"/>
              <a:buChar char="→"/>
              <a:defRPr sz="1000"/>
            </a:lvl5pPr>
            <a:lvl6pPr marL="284163" indent="-284163">
              <a:buClrTx/>
              <a:buFont typeface="GT America" charset="0"/>
              <a:buChar char="→"/>
              <a:defRPr sz="1000"/>
            </a:lvl6pPr>
            <a:lvl7pPr marL="284163" indent="-284163">
              <a:buClrTx/>
              <a:buFont typeface="GT America" charset="0"/>
              <a:buChar char="→"/>
              <a:defRPr sz="1000"/>
            </a:lvl7pPr>
            <a:lvl8pPr marL="284163" indent="-284163">
              <a:buClrTx/>
              <a:buFont typeface="GT America" charset="0"/>
              <a:buChar char="→"/>
              <a:defRPr sz="1000"/>
            </a:lvl8pPr>
            <a:lvl9pPr marL="284163" indent="-284163">
              <a:buClrTx/>
              <a:buFont typeface="GT America" charset="0"/>
              <a:buChar char="→"/>
              <a:defRPr sz="1000"/>
            </a:lvl9pPr>
          </a:lstStyle>
          <a:p>
            <a:pPr lvl="0"/>
            <a:r>
              <a:rPr lang="en-US" dirty="0"/>
              <a:t>Multiple presenter 2</a:t>
            </a:r>
          </a:p>
        </p:txBody>
      </p:sp>
      <p:sp>
        <p:nvSpPr>
          <p:cNvPr id="14" name="Text Placeholder 19">
            <a:extLst>
              <a:ext uri="{FF2B5EF4-FFF2-40B4-BE49-F238E27FC236}">
                <a16:creationId xmlns:a16="http://schemas.microsoft.com/office/drawing/2014/main" id="{6463DDA5-4241-B62D-0CE3-D5CF7DDC78DE}"/>
              </a:ext>
            </a:extLst>
          </p:cNvPr>
          <p:cNvSpPr>
            <a:spLocks noGrp="1"/>
          </p:cNvSpPr>
          <p:nvPr>
            <p:ph type="body" sz="quarter" idx="102" hasCustomPrompt="1"/>
          </p:nvPr>
        </p:nvSpPr>
        <p:spPr>
          <a:xfrm>
            <a:off x="6194425" y="3009900"/>
            <a:ext cx="2615184" cy="286028"/>
          </a:xfrm>
        </p:spPr>
        <p:txBody>
          <a:bodyPr>
            <a:normAutofit/>
          </a:bodyPr>
          <a:lstStyle>
            <a:lvl1pPr>
              <a:defRPr sz="1000"/>
            </a:lvl1pPr>
            <a:lvl2pPr marL="284163" indent="-284163">
              <a:defRPr sz="1000"/>
            </a:lvl2pPr>
            <a:lvl3pPr marL="0" indent="0">
              <a:buClrTx/>
              <a:buFont typeface="GT America" charset="0"/>
              <a:buNone/>
              <a:defRPr sz="1000"/>
            </a:lvl3pPr>
            <a:lvl4pPr marL="284163" indent="-284163">
              <a:buClrTx/>
              <a:buFont typeface="GT America" charset="0"/>
              <a:buChar char="→"/>
              <a:defRPr sz="1000"/>
            </a:lvl4pPr>
            <a:lvl5pPr marL="284163" indent="-284163">
              <a:buClrTx/>
              <a:buFont typeface="GT America" charset="0"/>
              <a:buChar char="→"/>
              <a:defRPr sz="1000"/>
            </a:lvl5pPr>
            <a:lvl6pPr marL="284163" indent="-284163">
              <a:buClrTx/>
              <a:buFont typeface="GT America" charset="0"/>
              <a:buChar char="→"/>
              <a:defRPr sz="1000"/>
            </a:lvl6pPr>
            <a:lvl7pPr marL="284163" indent="-284163">
              <a:buClrTx/>
              <a:buFont typeface="GT America" charset="0"/>
              <a:buChar char="→"/>
              <a:defRPr sz="1000"/>
            </a:lvl7pPr>
            <a:lvl8pPr marL="284163" indent="-284163">
              <a:buClrTx/>
              <a:buFont typeface="GT America" charset="0"/>
              <a:buChar char="→"/>
              <a:defRPr sz="1000"/>
            </a:lvl8pPr>
            <a:lvl9pPr marL="284163" indent="-284163">
              <a:buClrTx/>
              <a:buFont typeface="GT America" charset="0"/>
              <a:buChar char="→"/>
              <a:defRPr sz="1000"/>
            </a:lvl9pPr>
          </a:lstStyle>
          <a:p>
            <a:pPr lvl="0"/>
            <a:r>
              <a:rPr lang="en-US" dirty="0"/>
              <a:t>Multiple presenter 3</a:t>
            </a:r>
          </a:p>
        </p:txBody>
      </p:sp>
    </p:spTree>
    <p:extLst>
      <p:ext uri="{BB962C8B-B14F-4D97-AF65-F5344CB8AC3E}">
        <p14:creationId xmlns:p14="http://schemas.microsoft.com/office/powerpoint/2010/main" val="544107313"/>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ver 5 - Light Photo">
    <p:bg>
      <p:bgPr>
        <a:solidFill>
          <a:schemeClr val="tx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6E69FF6-3FAE-6184-8074-A3CDDC7C9ABD}"/>
              </a:ext>
            </a:extLst>
          </p:cNvPr>
          <p:cNvSpPr/>
          <p:nvPr userDrawn="1"/>
        </p:nvSpPr>
        <p:spPr>
          <a:xfrm>
            <a:off x="0" y="0"/>
            <a:ext cx="12188952"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Picture Placeholder 9">
            <a:extLst>
              <a:ext uri="{FF2B5EF4-FFF2-40B4-BE49-F238E27FC236}">
                <a16:creationId xmlns:a16="http://schemas.microsoft.com/office/drawing/2014/main" id="{5C77B404-B686-66A0-1A20-E42FD89A9DE9}"/>
              </a:ext>
            </a:extLst>
          </p:cNvPr>
          <p:cNvSpPr>
            <a:spLocks noGrp="1"/>
          </p:cNvSpPr>
          <p:nvPr>
            <p:ph type="pic" sz="quarter" idx="13"/>
          </p:nvPr>
        </p:nvSpPr>
        <p:spPr>
          <a:xfrm>
            <a:off x="0" y="0"/>
            <a:ext cx="12192000" cy="6857999"/>
          </a:xfrm>
          <a:custGeom>
            <a:avLst/>
            <a:gdLst>
              <a:gd name="connsiteX0" fmla="*/ 2041649 w 12192000"/>
              <a:gd name="connsiteY0" fmla="*/ 647043 h 6857999"/>
              <a:gd name="connsiteX1" fmla="*/ 2097141 w 12192000"/>
              <a:gd name="connsiteY1" fmla="*/ 647043 h 6857999"/>
              <a:gd name="connsiteX2" fmla="*/ 2185808 w 12192000"/>
              <a:gd name="connsiteY2" fmla="*/ 735711 h 6857999"/>
              <a:gd name="connsiteX3" fmla="*/ 2185808 w 12192000"/>
              <a:gd name="connsiteY3" fmla="*/ 791202 h 6857999"/>
              <a:gd name="connsiteX4" fmla="*/ 2097141 w 12192000"/>
              <a:gd name="connsiteY4" fmla="*/ 879871 h 6857999"/>
              <a:gd name="connsiteX5" fmla="*/ 2041649 w 12192000"/>
              <a:gd name="connsiteY5" fmla="*/ 879871 h 6857999"/>
              <a:gd name="connsiteX6" fmla="*/ 1685779 w 12192000"/>
              <a:gd name="connsiteY6" fmla="*/ 638600 h 6857999"/>
              <a:gd name="connsiteX7" fmla="*/ 1768415 w 12192000"/>
              <a:gd name="connsiteY7" fmla="*/ 715201 h 6857999"/>
              <a:gd name="connsiteX8" fmla="*/ 1768415 w 12192000"/>
              <a:gd name="connsiteY8" fmla="*/ 811711 h 6857999"/>
              <a:gd name="connsiteX9" fmla="*/ 1685779 w 12192000"/>
              <a:gd name="connsiteY9" fmla="*/ 888315 h 6857999"/>
              <a:gd name="connsiteX10" fmla="*/ 1603145 w 12192000"/>
              <a:gd name="connsiteY10" fmla="*/ 811711 h 6857999"/>
              <a:gd name="connsiteX11" fmla="*/ 1603145 w 12192000"/>
              <a:gd name="connsiteY11" fmla="*/ 715201 h 6857999"/>
              <a:gd name="connsiteX12" fmla="*/ 1685779 w 12192000"/>
              <a:gd name="connsiteY12" fmla="*/ 638600 h 6857999"/>
              <a:gd name="connsiteX13" fmla="*/ 1248481 w 12192000"/>
              <a:gd name="connsiteY13" fmla="*/ 638600 h 6857999"/>
              <a:gd name="connsiteX14" fmla="*/ 1331117 w 12192000"/>
              <a:gd name="connsiteY14" fmla="*/ 715201 h 6857999"/>
              <a:gd name="connsiteX15" fmla="*/ 1331117 w 12192000"/>
              <a:gd name="connsiteY15" fmla="*/ 811711 h 6857999"/>
              <a:gd name="connsiteX16" fmla="*/ 1248481 w 12192000"/>
              <a:gd name="connsiteY16" fmla="*/ 888315 h 6857999"/>
              <a:gd name="connsiteX17" fmla="*/ 1165846 w 12192000"/>
              <a:gd name="connsiteY17" fmla="*/ 811711 h 6857999"/>
              <a:gd name="connsiteX18" fmla="*/ 1165846 w 12192000"/>
              <a:gd name="connsiteY18" fmla="*/ 715201 h 6857999"/>
              <a:gd name="connsiteX19" fmla="*/ 1248481 w 12192000"/>
              <a:gd name="connsiteY19" fmla="*/ 638600 h 6857999"/>
              <a:gd name="connsiteX20" fmla="*/ 1927044 w 12192000"/>
              <a:gd name="connsiteY20" fmla="*/ 552346 h 6857999"/>
              <a:gd name="connsiteX21" fmla="*/ 1927044 w 12192000"/>
              <a:gd name="connsiteY21" fmla="*/ 974570 h 6857999"/>
              <a:gd name="connsiteX22" fmla="*/ 2097141 w 12192000"/>
              <a:gd name="connsiteY22" fmla="*/ 974570 h 6857999"/>
              <a:gd name="connsiteX23" fmla="*/ 2301618 w 12192000"/>
              <a:gd name="connsiteY23" fmla="*/ 789394 h 6857999"/>
              <a:gd name="connsiteX24" fmla="*/ 2301618 w 12192000"/>
              <a:gd name="connsiteY24" fmla="*/ 737520 h 6857999"/>
              <a:gd name="connsiteX25" fmla="*/ 2097141 w 12192000"/>
              <a:gd name="connsiteY25" fmla="*/ 552346 h 6857999"/>
              <a:gd name="connsiteX26" fmla="*/ 2266624 w 12192000"/>
              <a:gd name="connsiteY26" fmla="*/ 552345 h 6857999"/>
              <a:gd name="connsiteX27" fmla="*/ 2420435 w 12192000"/>
              <a:gd name="connsiteY27" fmla="*/ 788790 h 6857999"/>
              <a:gd name="connsiteX28" fmla="*/ 2420435 w 12192000"/>
              <a:gd name="connsiteY28" fmla="*/ 974569 h 6857999"/>
              <a:gd name="connsiteX29" fmla="*/ 2529007 w 12192000"/>
              <a:gd name="connsiteY29" fmla="*/ 974569 h 6857999"/>
              <a:gd name="connsiteX30" fmla="*/ 2529007 w 12192000"/>
              <a:gd name="connsiteY30" fmla="*/ 788790 h 6857999"/>
              <a:gd name="connsiteX31" fmla="*/ 2682817 w 12192000"/>
              <a:gd name="connsiteY31" fmla="*/ 552345 h 6857999"/>
              <a:gd name="connsiteX32" fmla="*/ 2558564 w 12192000"/>
              <a:gd name="connsiteY32" fmla="*/ 552345 h 6857999"/>
              <a:gd name="connsiteX33" fmla="*/ 2477738 w 12192000"/>
              <a:gd name="connsiteY33" fmla="*/ 685042 h 6857999"/>
              <a:gd name="connsiteX34" fmla="*/ 2396307 w 12192000"/>
              <a:gd name="connsiteY34" fmla="*/ 552345 h 6857999"/>
              <a:gd name="connsiteX35" fmla="*/ 2694276 w 12192000"/>
              <a:gd name="connsiteY35" fmla="*/ 552345 h 6857999"/>
              <a:gd name="connsiteX36" fmla="*/ 2694276 w 12192000"/>
              <a:gd name="connsiteY36" fmla="*/ 666947 h 6857999"/>
              <a:gd name="connsiteX37" fmla="*/ 2743134 w 12192000"/>
              <a:gd name="connsiteY37" fmla="*/ 666947 h 6857999"/>
              <a:gd name="connsiteX38" fmla="*/ 2710563 w 12192000"/>
              <a:gd name="connsiteY38" fmla="*/ 756821 h 6857999"/>
              <a:gd name="connsiteX39" fmla="*/ 2735293 w 12192000"/>
              <a:gd name="connsiteY39" fmla="*/ 756821 h 6857999"/>
              <a:gd name="connsiteX40" fmla="*/ 2808881 w 12192000"/>
              <a:gd name="connsiteY40" fmla="*/ 657901 h 6857999"/>
              <a:gd name="connsiteX41" fmla="*/ 2808881 w 12192000"/>
              <a:gd name="connsiteY41" fmla="*/ 552345 h 6857999"/>
              <a:gd name="connsiteX42" fmla="*/ 539750 w 12192000"/>
              <a:gd name="connsiteY42" fmla="*/ 552345 h 6857999"/>
              <a:gd name="connsiteX43" fmla="*/ 539750 w 12192000"/>
              <a:gd name="connsiteY43" fmla="*/ 974568 h 6857999"/>
              <a:gd name="connsiteX44" fmla="*/ 645307 w 12192000"/>
              <a:gd name="connsiteY44" fmla="*/ 974568 h 6857999"/>
              <a:gd name="connsiteX45" fmla="*/ 645307 w 12192000"/>
              <a:gd name="connsiteY45" fmla="*/ 700726 h 6857999"/>
              <a:gd name="connsiteX46" fmla="*/ 660385 w 12192000"/>
              <a:gd name="connsiteY46" fmla="*/ 763457 h 6857999"/>
              <a:gd name="connsiteX47" fmla="*/ 716483 w 12192000"/>
              <a:gd name="connsiteY47" fmla="*/ 974568 h 6857999"/>
              <a:gd name="connsiteX48" fmla="*/ 827466 w 12192000"/>
              <a:gd name="connsiteY48" fmla="*/ 974568 h 6857999"/>
              <a:gd name="connsiteX49" fmla="*/ 883562 w 12192000"/>
              <a:gd name="connsiteY49" fmla="*/ 763457 h 6857999"/>
              <a:gd name="connsiteX50" fmla="*/ 898643 w 12192000"/>
              <a:gd name="connsiteY50" fmla="*/ 700726 h 6857999"/>
              <a:gd name="connsiteX51" fmla="*/ 898643 w 12192000"/>
              <a:gd name="connsiteY51" fmla="*/ 974568 h 6857999"/>
              <a:gd name="connsiteX52" fmla="*/ 1006610 w 12192000"/>
              <a:gd name="connsiteY52" fmla="*/ 974568 h 6857999"/>
              <a:gd name="connsiteX53" fmla="*/ 1006610 w 12192000"/>
              <a:gd name="connsiteY53" fmla="*/ 552345 h 6857999"/>
              <a:gd name="connsiteX54" fmla="*/ 838323 w 12192000"/>
              <a:gd name="connsiteY54" fmla="*/ 552345 h 6857999"/>
              <a:gd name="connsiteX55" fmla="*/ 785847 w 12192000"/>
              <a:gd name="connsiteY55" fmla="*/ 769489 h 6857999"/>
              <a:gd name="connsiteX56" fmla="*/ 773181 w 12192000"/>
              <a:gd name="connsiteY56" fmla="*/ 829806 h 6857999"/>
              <a:gd name="connsiteX57" fmla="*/ 760513 w 12192000"/>
              <a:gd name="connsiteY57" fmla="*/ 769489 h 6857999"/>
              <a:gd name="connsiteX58" fmla="*/ 708037 w 12192000"/>
              <a:gd name="connsiteY58" fmla="*/ 552345 h 6857999"/>
              <a:gd name="connsiteX59" fmla="*/ 1685779 w 12192000"/>
              <a:gd name="connsiteY59" fmla="*/ 545106 h 6857999"/>
              <a:gd name="connsiteX60" fmla="*/ 1487334 w 12192000"/>
              <a:gd name="connsiteY60" fmla="*/ 725456 h 6857999"/>
              <a:gd name="connsiteX61" fmla="*/ 1487334 w 12192000"/>
              <a:gd name="connsiteY61" fmla="*/ 801457 h 6857999"/>
              <a:gd name="connsiteX62" fmla="*/ 1685779 w 12192000"/>
              <a:gd name="connsiteY62" fmla="*/ 981806 h 6857999"/>
              <a:gd name="connsiteX63" fmla="*/ 1884225 w 12192000"/>
              <a:gd name="connsiteY63" fmla="*/ 801457 h 6857999"/>
              <a:gd name="connsiteX64" fmla="*/ 1884225 w 12192000"/>
              <a:gd name="connsiteY64" fmla="*/ 725456 h 6857999"/>
              <a:gd name="connsiteX65" fmla="*/ 1685779 w 12192000"/>
              <a:gd name="connsiteY65" fmla="*/ 545106 h 6857999"/>
              <a:gd name="connsiteX66" fmla="*/ 1248481 w 12192000"/>
              <a:gd name="connsiteY66" fmla="*/ 545106 h 6857999"/>
              <a:gd name="connsiteX67" fmla="*/ 1050036 w 12192000"/>
              <a:gd name="connsiteY67" fmla="*/ 725456 h 6857999"/>
              <a:gd name="connsiteX68" fmla="*/ 1050036 w 12192000"/>
              <a:gd name="connsiteY68" fmla="*/ 801457 h 6857999"/>
              <a:gd name="connsiteX69" fmla="*/ 1248481 w 12192000"/>
              <a:gd name="connsiteY69" fmla="*/ 981806 h 6857999"/>
              <a:gd name="connsiteX70" fmla="*/ 1446927 w 12192000"/>
              <a:gd name="connsiteY70" fmla="*/ 801457 h 6857999"/>
              <a:gd name="connsiteX71" fmla="*/ 1446927 w 12192000"/>
              <a:gd name="connsiteY71" fmla="*/ 725456 h 6857999"/>
              <a:gd name="connsiteX72" fmla="*/ 1248481 w 12192000"/>
              <a:gd name="connsiteY72" fmla="*/ 545106 h 6857999"/>
              <a:gd name="connsiteX73" fmla="*/ 3000079 w 12192000"/>
              <a:gd name="connsiteY73" fmla="*/ 545106 h 6857999"/>
              <a:gd name="connsiteX74" fmla="*/ 2828172 w 12192000"/>
              <a:gd name="connsiteY74" fmla="*/ 682630 h 6857999"/>
              <a:gd name="connsiteX75" fmla="*/ 2942175 w 12192000"/>
              <a:gd name="connsiteY75" fmla="*/ 806281 h 6857999"/>
              <a:gd name="connsiteX76" fmla="*/ 3018174 w 12192000"/>
              <a:gd name="connsiteY76" fmla="*/ 817743 h 6857999"/>
              <a:gd name="connsiteX77" fmla="*/ 3061604 w 12192000"/>
              <a:gd name="connsiteY77" fmla="*/ 852728 h 6857999"/>
              <a:gd name="connsiteX78" fmla="*/ 3000079 w 12192000"/>
              <a:gd name="connsiteY78" fmla="*/ 887712 h 6857999"/>
              <a:gd name="connsiteX79" fmla="*/ 2937348 w 12192000"/>
              <a:gd name="connsiteY79" fmla="*/ 845489 h 6857999"/>
              <a:gd name="connsiteX80" fmla="*/ 2937348 w 12192000"/>
              <a:gd name="connsiteY80" fmla="*/ 829203 h 6857999"/>
              <a:gd name="connsiteX81" fmla="*/ 2825761 w 12192000"/>
              <a:gd name="connsiteY81" fmla="*/ 829203 h 6857999"/>
              <a:gd name="connsiteX82" fmla="*/ 2825761 w 12192000"/>
              <a:gd name="connsiteY82" fmla="*/ 847901 h 6857999"/>
              <a:gd name="connsiteX83" fmla="*/ 3000079 w 12192000"/>
              <a:gd name="connsiteY83" fmla="*/ 981808 h 6857999"/>
              <a:gd name="connsiteX84" fmla="*/ 3172012 w 12192000"/>
              <a:gd name="connsiteY84" fmla="*/ 874148 h 6857999"/>
              <a:gd name="connsiteX85" fmla="*/ 3175000 w 12192000"/>
              <a:gd name="connsiteY85" fmla="*/ 843076 h 6857999"/>
              <a:gd name="connsiteX86" fmla="*/ 3172125 w 12192000"/>
              <a:gd name="connsiteY86" fmla="*/ 811710 h 6857999"/>
              <a:gd name="connsiteX87" fmla="*/ 3057985 w 12192000"/>
              <a:gd name="connsiteY87" fmla="*/ 718220 h 6857999"/>
              <a:gd name="connsiteX88" fmla="*/ 2982586 w 12192000"/>
              <a:gd name="connsiteY88" fmla="*/ 706758 h 6857999"/>
              <a:gd name="connsiteX89" fmla="*/ 2941572 w 12192000"/>
              <a:gd name="connsiteY89" fmla="*/ 672981 h 6857999"/>
              <a:gd name="connsiteX90" fmla="*/ 3000079 w 12192000"/>
              <a:gd name="connsiteY90" fmla="*/ 639203 h 6857999"/>
              <a:gd name="connsiteX91" fmla="*/ 3058587 w 12192000"/>
              <a:gd name="connsiteY91" fmla="*/ 680219 h 6857999"/>
              <a:gd name="connsiteX92" fmla="*/ 3058587 w 12192000"/>
              <a:gd name="connsiteY92" fmla="*/ 694092 h 6857999"/>
              <a:gd name="connsiteX93" fmla="*/ 3170176 w 12192000"/>
              <a:gd name="connsiteY93" fmla="*/ 694092 h 6857999"/>
              <a:gd name="connsiteX94" fmla="*/ 3170176 w 12192000"/>
              <a:gd name="connsiteY94" fmla="*/ 677806 h 6857999"/>
              <a:gd name="connsiteX95" fmla="*/ 3000079 w 12192000"/>
              <a:gd name="connsiteY95" fmla="*/ 545106 h 6857999"/>
              <a:gd name="connsiteX96" fmla="*/ 0 w 12192000"/>
              <a:gd name="connsiteY96" fmla="*/ 0 h 6857999"/>
              <a:gd name="connsiteX97" fmla="*/ 12192000 w 12192000"/>
              <a:gd name="connsiteY97" fmla="*/ 0 h 6857999"/>
              <a:gd name="connsiteX98" fmla="*/ 12192000 w 12192000"/>
              <a:gd name="connsiteY98" fmla="*/ 6857999 h 6857999"/>
              <a:gd name="connsiteX99" fmla="*/ 0 w 12192000"/>
              <a:gd name="connsiteY99"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12192000" h="6857999">
                <a:moveTo>
                  <a:pt x="2041649" y="647043"/>
                </a:moveTo>
                <a:lnTo>
                  <a:pt x="2097141" y="647043"/>
                </a:lnTo>
                <a:cubicBezTo>
                  <a:pt x="2156253" y="647043"/>
                  <a:pt x="2185808" y="676600"/>
                  <a:pt x="2185808" y="735711"/>
                </a:cubicBezTo>
                <a:lnTo>
                  <a:pt x="2185808" y="791202"/>
                </a:lnTo>
                <a:cubicBezTo>
                  <a:pt x="2185808" y="849711"/>
                  <a:pt x="2156253" y="879871"/>
                  <a:pt x="2097141" y="879871"/>
                </a:cubicBezTo>
                <a:lnTo>
                  <a:pt x="2041649" y="879871"/>
                </a:lnTo>
                <a:close/>
                <a:moveTo>
                  <a:pt x="1685779" y="638600"/>
                </a:moveTo>
                <a:cubicBezTo>
                  <a:pt x="1737050" y="638600"/>
                  <a:pt x="1768415" y="667552"/>
                  <a:pt x="1768415" y="715201"/>
                </a:cubicBezTo>
                <a:lnTo>
                  <a:pt x="1768415" y="811711"/>
                </a:lnTo>
                <a:cubicBezTo>
                  <a:pt x="1768415" y="858758"/>
                  <a:pt x="1737048" y="888315"/>
                  <a:pt x="1685779" y="888315"/>
                </a:cubicBezTo>
                <a:cubicBezTo>
                  <a:pt x="1634510" y="888315"/>
                  <a:pt x="1603145" y="858758"/>
                  <a:pt x="1603145" y="811711"/>
                </a:cubicBezTo>
                <a:lnTo>
                  <a:pt x="1603145" y="715201"/>
                </a:lnTo>
                <a:cubicBezTo>
                  <a:pt x="1603145" y="667552"/>
                  <a:pt x="1634510" y="638600"/>
                  <a:pt x="1685779" y="638600"/>
                </a:cubicBezTo>
                <a:close/>
                <a:moveTo>
                  <a:pt x="1248481" y="638600"/>
                </a:moveTo>
                <a:cubicBezTo>
                  <a:pt x="1299752" y="638600"/>
                  <a:pt x="1331117" y="667552"/>
                  <a:pt x="1331117" y="715201"/>
                </a:cubicBezTo>
                <a:lnTo>
                  <a:pt x="1331117" y="811711"/>
                </a:lnTo>
                <a:cubicBezTo>
                  <a:pt x="1331117" y="858758"/>
                  <a:pt x="1299749" y="888315"/>
                  <a:pt x="1248481" y="888315"/>
                </a:cubicBezTo>
                <a:cubicBezTo>
                  <a:pt x="1197212" y="888315"/>
                  <a:pt x="1165846" y="858758"/>
                  <a:pt x="1165846" y="811711"/>
                </a:cubicBezTo>
                <a:lnTo>
                  <a:pt x="1165846" y="715201"/>
                </a:lnTo>
                <a:cubicBezTo>
                  <a:pt x="1165846" y="667552"/>
                  <a:pt x="1197212" y="638600"/>
                  <a:pt x="1248481" y="638600"/>
                </a:cubicBezTo>
                <a:close/>
                <a:moveTo>
                  <a:pt x="1927044" y="552346"/>
                </a:moveTo>
                <a:lnTo>
                  <a:pt x="1927044" y="974570"/>
                </a:lnTo>
                <a:lnTo>
                  <a:pt x="2097141" y="974570"/>
                </a:lnTo>
                <a:cubicBezTo>
                  <a:pt x="2226825" y="974570"/>
                  <a:pt x="2301618" y="906409"/>
                  <a:pt x="2301618" y="789394"/>
                </a:cubicBezTo>
                <a:lnTo>
                  <a:pt x="2301618" y="737520"/>
                </a:lnTo>
                <a:cubicBezTo>
                  <a:pt x="2301618" y="620504"/>
                  <a:pt x="2226825" y="552346"/>
                  <a:pt x="2097141" y="552346"/>
                </a:cubicBezTo>
                <a:close/>
                <a:moveTo>
                  <a:pt x="2266624" y="552345"/>
                </a:moveTo>
                <a:lnTo>
                  <a:pt x="2420435" y="788790"/>
                </a:lnTo>
                <a:lnTo>
                  <a:pt x="2420435" y="974569"/>
                </a:lnTo>
                <a:lnTo>
                  <a:pt x="2529007" y="974569"/>
                </a:lnTo>
                <a:lnTo>
                  <a:pt x="2529007" y="788790"/>
                </a:lnTo>
                <a:lnTo>
                  <a:pt x="2682817" y="552345"/>
                </a:lnTo>
                <a:lnTo>
                  <a:pt x="2558564" y="552345"/>
                </a:lnTo>
                <a:lnTo>
                  <a:pt x="2477738" y="685042"/>
                </a:lnTo>
                <a:lnTo>
                  <a:pt x="2396307" y="552345"/>
                </a:lnTo>
                <a:close/>
                <a:moveTo>
                  <a:pt x="2694276" y="552345"/>
                </a:moveTo>
                <a:lnTo>
                  <a:pt x="2694276" y="666947"/>
                </a:lnTo>
                <a:lnTo>
                  <a:pt x="2743134" y="666947"/>
                </a:lnTo>
                <a:lnTo>
                  <a:pt x="2710563" y="756821"/>
                </a:lnTo>
                <a:lnTo>
                  <a:pt x="2735293" y="756821"/>
                </a:lnTo>
                <a:lnTo>
                  <a:pt x="2808881" y="657901"/>
                </a:lnTo>
                <a:lnTo>
                  <a:pt x="2808881" y="552345"/>
                </a:lnTo>
                <a:close/>
                <a:moveTo>
                  <a:pt x="539750" y="552345"/>
                </a:moveTo>
                <a:lnTo>
                  <a:pt x="539750" y="974568"/>
                </a:lnTo>
                <a:lnTo>
                  <a:pt x="645307" y="974568"/>
                </a:lnTo>
                <a:lnTo>
                  <a:pt x="645307" y="700726"/>
                </a:lnTo>
                <a:lnTo>
                  <a:pt x="660385" y="763457"/>
                </a:lnTo>
                <a:lnTo>
                  <a:pt x="716483" y="974568"/>
                </a:lnTo>
                <a:lnTo>
                  <a:pt x="827466" y="974568"/>
                </a:lnTo>
                <a:lnTo>
                  <a:pt x="883562" y="763457"/>
                </a:lnTo>
                <a:lnTo>
                  <a:pt x="898643" y="700726"/>
                </a:lnTo>
                <a:lnTo>
                  <a:pt x="898643" y="974568"/>
                </a:lnTo>
                <a:lnTo>
                  <a:pt x="1006610" y="974568"/>
                </a:lnTo>
                <a:lnTo>
                  <a:pt x="1006610" y="552345"/>
                </a:lnTo>
                <a:lnTo>
                  <a:pt x="838323" y="552345"/>
                </a:lnTo>
                <a:lnTo>
                  <a:pt x="785847" y="769489"/>
                </a:lnTo>
                <a:lnTo>
                  <a:pt x="773181" y="829806"/>
                </a:lnTo>
                <a:lnTo>
                  <a:pt x="760513" y="769489"/>
                </a:lnTo>
                <a:lnTo>
                  <a:pt x="708037" y="552345"/>
                </a:lnTo>
                <a:close/>
                <a:moveTo>
                  <a:pt x="1685779" y="545106"/>
                </a:moveTo>
                <a:cubicBezTo>
                  <a:pt x="1561525" y="545106"/>
                  <a:pt x="1487334" y="612662"/>
                  <a:pt x="1487334" y="725456"/>
                </a:cubicBezTo>
                <a:lnTo>
                  <a:pt x="1487334" y="801457"/>
                </a:lnTo>
                <a:cubicBezTo>
                  <a:pt x="1487334" y="914854"/>
                  <a:pt x="1560922" y="981806"/>
                  <a:pt x="1685779" y="981806"/>
                </a:cubicBezTo>
                <a:cubicBezTo>
                  <a:pt x="1810035" y="981806"/>
                  <a:pt x="1884225" y="914251"/>
                  <a:pt x="1884225" y="801457"/>
                </a:cubicBezTo>
                <a:lnTo>
                  <a:pt x="1884225" y="725456"/>
                </a:lnTo>
                <a:cubicBezTo>
                  <a:pt x="1884225" y="612059"/>
                  <a:pt x="1810637" y="545106"/>
                  <a:pt x="1685779" y="545106"/>
                </a:cubicBezTo>
                <a:close/>
                <a:moveTo>
                  <a:pt x="1248481" y="545106"/>
                </a:moveTo>
                <a:cubicBezTo>
                  <a:pt x="1124227" y="545106"/>
                  <a:pt x="1050036" y="612662"/>
                  <a:pt x="1050036" y="725456"/>
                </a:cubicBezTo>
                <a:lnTo>
                  <a:pt x="1050036" y="801457"/>
                </a:lnTo>
                <a:cubicBezTo>
                  <a:pt x="1050036" y="914854"/>
                  <a:pt x="1123624" y="981806"/>
                  <a:pt x="1248481" y="981806"/>
                </a:cubicBezTo>
                <a:cubicBezTo>
                  <a:pt x="1372737" y="981806"/>
                  <a:pt x="1446927" y="914251"/>
                  <a:pt x="1446927" y="801457"/>
                </a:cubicBezTo>
                <a:lnTo>
                  <a:pt x="1446927" y="725456"/>
                </a:lnTo>
                <a:cubicBezTo>
                  <a:pt x="1446927" y="612059"/>
                  <a:pt x="1373339" y="545106"/>
                  <a:pt x="1248481" y="545106"/>
                </a:cubicBezTo>
                <a:close/>
                <a:moveTo>
                  <a:pt x="3000079" y="545106"/>
                </a:moveTo>
                <a:cubicBezTo>
                  <a:pt x="2891506" y="545106"/>
                  <a:pt x="2828172" y="595774"/>
                  <a:pt x="2828172" y="682630"/>
                </a:cubicBezTo>
                <a:cubicBezTo>
                  <a:pt x="2828172" y="773710"/>
                  <a:pt x="2892714" y="799045"/>
                  <a:pt x="2942175" y="806281"/>
                </a:cubicBezTo>
                <a:lnTo>
                  <a:pt x="3018174" y="817743"/>
                </a:lnTo>
                <a:cubicBezTo>
                  <a:pt x="3044112" y="821362"/>
                  <a:pt x="3061604" y="826790"/>
                  <a:pt x="3061604" y="852728"/>
                </a:cubicBezTo>
                <a:cubicBezTo>
                  <a:pt x="3061604" y="875647"/>
                  <a:pt x="3040492" y="887712"/>
                  <a:pt x="3000079" y="887712"/>
                </a:cubicBezTo>
                <a:cubicBezTo>
                  <a:pt x="2956048" y="887712"/>
                  <a:pt x="2937348" y="875044"/>
                  <a:pt x="2937348" y="845489"/>
                </a:cubicBezTo>
                <a:lnTo>
                  <a:pt x="2937348" y="829203"/>
                </a:lnTo>
                <a:lnTo>
                  <a:pt x="2825761" y="829203"/>
                </a:lnTo>
                <a:lnTo>
                  <a:pt x="2825761" y="847901"/>
                </a:lnTo>
                <a:cubicBezTo>
                  <a:pt x="2825761" y="931743"/>
                  <a:pt x="2890301" y="981808"/>
                  <a:pt x="3000079" y="981808"/>
                </a:cubicBezTo>
                <a:cubicBezTo>
                  <a:pt x="3096664" y="981808"/>
                  <a:pt x="3158149" y="942554"/>
                  <a:pt x="3172012" y="874148"/>
                </a:cubicBezTo>
                <a:lnTo>
                  <a:pt x="3175000" y="843076"/>
                </a:lnTo>
                <a:lnTo>
                  <a:pt x="3172125" y="811710"/>
                </a:lnTo>
                <a:cubicBezTo>
                  <a:pt x="3159054" y="745334"/>
                  <a:pt x="3103902" y="725081"/>
                  <a:pt x="3057985" y="718220"/>
                </a:cubicBezTo>
                <a:lnTo>
                  <a:pt x="2982586" y="706758"/>
                </a:lnTo>
                <a:cubicBezTo>
                  <a:pt x="2958461" y="703139"/>
                  <a:pt x="2941572" y="697711"/>
                  <a:pt x="2941572" y="672981"/>
                </a:cubicBezTo>
                <a:cubicBezTo>
                  <a:pt x="2941572" y="650662"/>
                  <a:pt x="2961475" y="639203"/>
                  <a:pt x="3000079" y="639203"/>
                </a:cubicBezTo>
                <a:cubicBezTo>
                  <a:pt x="3041095" y="639203"/>
                  <a:pt x="3058587" y="651265"/>
                  <a:pt x="3058587" y="680219"/>
                </a:cubicBezTo>
                <a:lnTo>
                  <a:pt x="3058587" y="694092"/>
                </a:lnTo>
                <a:lnTo>
                  <a:pt x="3170176" y="694092"/>
                </a:lnTo>
                <a:lnTo>
                  <a:pt x="3170176" y="677806"/>
                </a:lnTo>
                <a:cubicBezTo>
                  <a:pt x="3170176" y="594567"/>
                  <a:pt x="3106842" y="545106"/>
                  <a:pt x="3000079" y="545106"/>
                </a:cubicBezTo>
                <a:close/>
                <a:moveTo>
                  <a:pt x="0" y="0"/>
                </a:moveTo>
                <a:lnTo>
                  <a:pt x="12192000" y="0"/>
                </a:lnTo>
                <a:lnTo>
                  <a:pt x="12192000" y="6857999"/>
                </a:lnTo>
                <a:lnTo>
                  <a:pt x="0" y="6857999"/>
                </a:lnTo>
                <a:close/>
              </a:path>
            </a:pathLst>
          </a:custGeom>
          <a:solidFill>
            <a:srgbClr val="F0F0F1"/>
          </a:solidFill>
        </p:spPr>
        <p:txBody>
          <a:bodyPr wrap="square" rIns="548640" anchor="ctr">
            <a:noAutofit/>
          </a:bodyPr>
          <a:lstStyle>
            <a:lvl1pPr algn="r">
              <a:defRPr>
                <a:solidFill>
                  <a:schemeClr val="bg1"/>
                </a:solidFill>
              </a:defRPr>
            </a:lvl1pPr>
          </a:lstStyle>
          <a:p>
            <a:r>
              <a:rPr lang="en-US" dirty="0"/>
              <a:t>Click icon to add picture</a:t>
            </a:r>
          </a:p>
        </p:txBody>
      </p:sp>
      <p:sp>
        <p:nvSpPr>
          <p:cNvPr id="2" name="Title 1">
            <a:extLst>
              <a:ext uri="{FF2B5EF4-FFF2-40B4-BE49-F238E27FC236}">
                <a16:creationId xmlns:a16="http://schemas.microsoft.com/office/drawing/2014/main" id="{33F04150-992C-F011-69D3-7F4A3F6FF433}"/>
              </a:ext>
            </a:extLst>
          </p:cNvPr>
          <p:cNvSpPr>
            <a:spLocks noGrp="1"/>
          </p:cNvSpPr>
          <p:nvPr>
            <p:ph type="title"/>
          </p:nvPr>
        </p:nvSpPr>
        <p:spPr>
          <a:xfrm>
            <a:off x="539751" y="3552825"/>
            <a:ext cx="5441950" cy="2179638"/>
          </a:xfrm>
          <a:prstGeom prst="rect">
            <a:avLst/>
          </a:prstGeom>
        </p:spPr>
        <p:txBody>
          <a:bodyPr anchor="b"/>
          <a:lstStyle>
            <a:lvl1pPr>
              <a:defRPr>
                <a:solidFill>
                  <a:schemeClr val="bg1"/>
                </a:solidFill>
              </a:defRPr>
            </a:lvl1pPr>
          </a:lstStyle>
          <a:p>
            <a:r>
              <a:rPr lang="en-US"/>
              <a:t>Click to edit Master title style</a:t>
            </a:r>
            <a:endParaRPr lang="en-US" dirty="0"/>
          </a:p>
        </p:txBody>
      </p:sp>
      <p:sp>
        <p:nvSpPr>
          <p:cNvPr id="4" name="Text Placeholder 11">
            <a:extLst>
              <a:ext uri="{FF2B5EF4-FFF2-40B4-BE49-F238E27FC236}">
                <a16:creationId xmlns:a16="http://schemas.microsoft.com/office/drawing/2014/main" id="{6FA1FE30-4DE2-0D36-81F6-894372591DE3}"/>
              </a:ext>
            </a:extLst>
          </p:cNvPr>
          <p:cNvSpPr>
            <a:spLocks noGrp="1"/>
          </p:cNvSpPr>
          <p:nvPr>
            <p:ph type="body" sz="quarter" idx="11" hasCustomPrompt="1"/>
          </p:nvPr>
        </p:nvSpPr>
        <p:spPr>
          <a:xfrm>
            <a:off x="3367089" y="6311900"/>
            <a:ext cx="5445126" cy="269875"/>
          </a:xfrm>
        </p:spPr>
        <p:txBody>
          <a:bodyPr anchor="b">
            <a:normAutofit/>
          </a:bodyPr>
          <a:lstStyle>
            <a:lvl1pPr marL="0" algn="l" defTabSz="914400" rtl="0" eaLnBrk="1" latinLnBrk="0" hangingPunct="1">
              <a:defRPr lang="en-US" sz="1000" b="0" i="0" kern="1200" dirty="0" smtClean="0">
                <a:solidFill>
                  <a:schemeClr val="bg1"/>
                </a:solidFill>
                <a:latin typeface="+mn-lt"/>
                <a:ea typeface="GT America Regular" pitchFamily="2" charset="77"/>
                <a:cs typeface="GT America Regular" pitchFamily="2" charset="77"/>
              </a:defRPr>
            </a:lvl1pPr>
            <a:lvl2pPr>
              <a:defRPr sz="1000"/>
            </a:lvl2pPr>
            <a:lvl3pPr marL="0" indent="0">
              <a:buNone/>
              <a:defRPr sz="1000"/>
            </a:lvl3pPr>
            <a:lvl4pPr marL="0" indent="0">
              <a:defRPr sz="1000"/>
            </a:lvl4pPr>
            <a:lvl5pPr marL="0" indent="0">
              <a:buNone/>
              <a:defRPr sz="1000"/>
            </a:lvl5pPr>
            <a:lvl6pPr marL="0" indent="0">
              <a:defRPr sz="1000"/>
            </a:lvl6pPr>
            <a:lvl7pPr marL="0" indent="0">
              <a:buNone/>
              <a:defRPr sz="1000"/>
            </a:lvl7pPr>
            <a:lvl8pPr marL="0" indent="0">
              <a:defRPr sz="1000"/>
            </a:lvl8pPr>
            <a:lvl9pPr marL="0" indent="0">
              <a:buNone/>
              <a:defRPr sz="1000"/>
            </a:lvl9pPr>
          </a:lstStyle>
          <a:p>
            <a:pPr lvl="0"/>
            <a:r>
              <a:rPr lang="en-US" dirty="0"/>
              <a:t>Title Department</a:t>
            </a:r>
          </a:p>
        </p:txBody>
      </p:sp>
      <p:sp>
        <p:nvSpPr>
          <p:cNvPr id="3" name="Date Placeholder 3">
            <a:extLst>
              <a:ext uri="{FF2B5EF4-FFF2-40B4-BE49-F238E27FC236}">
                <a16:creationId xmlns:a16="http://schemas.microsoft.com/office/drawing/2014/main" id="{6DC47A95-CCFB-A6E7-23DB-287FFF642D6A}"/>
              </a:ext>
            </a:extLst>
          </p:cNvPr>
          <p:cNvSpPr>
            <a:spLocks noGrp="1"/>
          </p:cNvSpPr>
          <p:nvPr>
            <p:ph type="dt" sz="half" idx="2"/>
          </p:nvPr>
        </p:nvSpPr>
        <p:spPr>
          <a:xfrm>
            <a:off x="9013829" y="6311900"/>
            <a:ext cx="2619375" cy="269875"/>
          </a:xfrm>
          <a:prstGeom prst="rect">
            <a:avLst/>
          </a:prstGeom>
        </p:spPr>
        <p:txBody>
          <a:bodyPr vert="horz" lIns="0" tIns="0" rIns="0" bIns="0" rtlCol="0" anchor="b" anchorCtr="0"/>
          <a:lstStyle>
            <a:lvl1pPr algn="r">
              <a:defRPr sz="1000">
                <a:solidFill>
                  <a:schemeClr val="bg1"/>
                </a:solidFill>
              </a:defRPr>
            </a:lvl1pPr>
            <a:lvl2pPr marL="0" indent="0">
              <a:defRPr sz="1000"/>
            </a:lvl2pPr>
            <a:lvl3pPr>
              <a:defRPr sz="1000"/>
            </a:lvl3pPr>
            <a:lvl4pPr>
              <a:defRPr sz="1000"/>
            </a:lvl4pPr>
            <a:lvl5pPr marL="0" indent="0">
              <a:defRPr sz="1000"/>
            </a:lvl5pPr>
            <a:lvl6pPr marL="0" indent="0">
              <a:defRPr sz="1000"/>
            </a:lvl6pPr>
            <a:lvl7pPr marL="0" indent="0">
              <a:defRPr sz="1000"/>
            </a:lvl7pPr>
            <a:lvl8pPr marL="0" indent="0">
              <a:defRPr sz="1000"/>
            </a:lvl8pPr>
            <a:lvl9pPr marL="0" indent="0">
              <a:defRPr sz="1000"/>
            </a:lvl9pPr>
          </a:lstStyle>
          <a:p>
            <a:endParaRPr lang="en-US" dirty="0"/>
          </a:p>
        </p:txBody>
      </p:sp>
      <p:sp>
        <p:nvSpPr>
          <p:cNvPr id="6" name="Text Placeholder 8">
            <a:extLst>
              <a:ext uri="{FF2B5EF4-FFF2-40B4-BE49-F238E27FC236}">
                <a16:creationId xmlns:a16="http://schemas.microsoft.com/office/drawing/2014/main" id="{A16C230C-5691-F970-ED78-91F42403D1D0}"/>
              </a:ext>
            </a:extLst>
          </p:cNvPr>
          <p:cNvSpPr>
            <a:spLocks noGrp="1"/>
          </p:cNvSpPr>
          <p:nvPr>
            <p:ph type="body" sz="quarter" idx="14" hasCustomPrompt="1"/>
          </p:nvPr>
        </p:nvSpPr>
        <p:spPr>
          <a:xfrm>
            <a:off x="6194424" y="696913"/>
            <a:ext cx="5438779" cy="430212"/>
          </a:xfrm>
        </p:spPr>
        <p:txBody>
          <a:bodyPr tIns="91440">
            <a:noAutofit/>
          </a:bodyPr>
          <a:lstStyle>
            <a:lvl1pPr marL="0" indent="0" algn="r">
              <a:buFont typeface="Arial" panose="020B0604020202020204" pitchFamily="34" charset="0"/>
              <a:buNone/>
              <a:defRPr sz="1600" b="1">
                <a:solidFill>
                  <a:schemeClr val="bg1"/>
                </a:solidFill>
              </a:defRPr>
            </a:lvl1pPr>
            <a:lvl2pPr marL="0" indent="0" algn="r">
              <a:buNone/>
              <a:defRPr sz="1600" b="1">
                <a:solidFill>
                  <a:schemeClr val="tx1"/>
                </a:solidFill>
              </a:defRPr>
            </a:lvl2pPr>
            <a:lvl3pPr marL="0" indent="0" algn="r">
              <a:buNone/>
              <a:defRPr sz="1600" b="1">
                <a:solidFill>
                  <a:schemeClr val="tx1"/>
                </a:solidFill>
              </a:defRPr>
            </a:lvl3pPr>
            <a:lvl4pPr marL="0" indent="0" algn="r">
              <a:buNone/>
              <a:defRPr sz="1600" b="1">
                <a:solidFill>
                  <a:schemeClr val="tx1"/>
                </a:solidFill>
              </a:defRPr>
            </a:lvl4pPr>
            <a:lvl5pPr marL="0" indent="0" algn="r">
              <a:buFont typeface="Arial" panose="020B0604020202020204" pitchFamily="34" charset="0"/>
              <a:buNone/>
              <a:defRPr sz="1600" b="1">
                <a:solidFill>
                  <a:schemeClr val="tx1"/>
                </a:solidFill>
              </a:defRPr>
            </a:lvl5pPr>
            <a:lvl6pPr marL="0" indent="0" algn="r">
              <a:buNone/>
              <a:defRPr sz="1600" b="1">
                <a:solidFill>
                  <a:schemeClr val="tx1"/>
                </a:solidFill>
              </a:defRPr>
            </a:lvl6pPr>
            <a:lvl7pPr marL="0" indent="0" algn="r">
              <a:buNone/>
              <a:defRPr sz="1600" b="1">
                <a:solidFill>
                  <a:schemeClr val="tx1"/>
                </a:solidFill>
              </a:defRPr>
            </a:lvl7pPr>
            <a:lvl8pPr marL="0" indent="0" algn="r">
              <a:buNone/>
              <a:defRPr sz="1600" b="1">
                <a:solidFill>
                  <a:schemeClr val="tx1"/>
                </a:solidFill>
              </a:defRPr>
            </a:lvl8pPr>
            <a:lvl9pPr marL="0" indent="0" algn="r">
              <a:buNone/>
              <a:defRPr sz="1600" b="1">
                <a:solidFill>
                  <a:schemeClr val="tx1"/>
                </a:solidFill>
              </a:defRPr>
            </a:lvl9pPr>
          </a:lstStyle>
          <a:p>
            <a:pPr lvl="0"/>
            <a:r>
              <a:rPr lang="en-US" dirty="0"/>
              <a:t>Division / Geography</a:t>
            </a:r>
          </a:p>
        </p:txBody>
      </p:sp>
      <p:sp>
        <p:nvSpPr>
          <p:cNvPr id="11" name="Text Placeholder 12">
            <a:extLst>
              <a:ext uri="{FF2B5EF4-FFF2-40B4-BE49-F238E27FC236}">
                <a16:creationId xmlns:a16="http://schemas.microsoft.com/office/drawing/2014/main" id="{3C21ED02-4A33-6EFD-6724-30A8642C13A3}"/>
              </a:ext>
            </a:extLst>
          </p:cNvPr>
          <p:cNvSpPr>
            <a:spLocks noGrp="1"/>
          </p:cNvSpPr>
          <p:nvPr>
            <p:ph type="body" sz="quarter" idx="99" hasCustomPrompt="1"/>
          </p:nvPr>
        </p:nvSpPr>
        <p:spPr>
          <a:xfrm>
            <a:off x="539750" y="6311900"/>
            <a:ext cx="2619375" cy="269875"/>
          </a:xfrm>
        </p:spPr>
        <p:txBody>
          <a:bodyPr anchor="b">
            <a:noAutofit/>
          </a:bodyPr>
          <a:lstStyle>
            <a:lvl1pPr>
              <a:defRPr sz="1000" b="0">
                <a:solidFill>
                  <a:schemeClr val="bg1"/>
                </a:solidFill>
              </a:defRPr>
            </a:lvl1pPr>
            <a:lvl2pPr>
              <a:defRPr sz="1000"/>
            </a:lvl2pPr>
            <a:lvl3pPr marL="0" indent="0">
              <a:buClrTx/>
              <a:buFont typeface="GT America" charset="0"/>
              <a:buNone/>
              <a:defRPr sz="1000"/>
            </a:lvl3pPr>
            <a:lvl4pPr marL="284163" indent="-284163">
              <a:buClrTx/>
              <a:buFont typeface="GT America" charset="0"/>
              <a:buChar char="→"/>
              <a:defRPr sz="1000"/>
            </a:lvl4pPr>
            <a:lvl5pPr marL="284163" indent="-284163">
              <a:buClrTx/>
              <a:buFont typeface="GT America" charset="0"/>
              <a:buChar char="→"/>
              <a:defRPr sz="1000"/>
            </a:lvl5pPr>
            <a:lvl6pPr marL="284163" indent="-284163">
              <a:buClrTx/>
              <a:buFont typeface="GT America" charset="0"/>
              <a:buChar char="→"/>
              <a:defRPr sz="1000"/>
            </a:lvl6pPr>
            <a:lvl7pPr marL="284163" indent="-284163">
              <a:buClrTx/>
              <a:buFont typeface="GT America" charset="0"/>
              <a:buChar char="→"/>
              <a:defRPr sz="1000"/>
            </a:lvl7pPr>
            <a:lvl8pPr marL="284163" indent="-284163">
              <a:buClrTx/>
              <a:buFont typeface="GT America" charset="0"/>
              <a:buChar char="→"/>
              <a:defRPr sz="1000"/>
            </a:lvl8pPr>
            <a:lvl9pPr marL="284163" indent="-284163">
              <a:buClrTx/>
              <a:buFont typeface="GT America" charset="0"/>
              <a:buChar char="→"/>
              <a:defRPr sz="1000"/>
            </a:lvl9pPr>
          </a:lstStyle>
          <a:p>
            <a:pPr lvl="0"/>
            <a:r>
              <a:rPr lang="en-US" dirty="0"/>
              <a:t>Single presenter</a:t>
            </a:r>
          </a:p>
        </p:txBody>
      </p:sp>
      <p:sp>
        <p:nvSpPr>
          <p:cNvPr id="12" name="Text Placeholder 15">
            <a:extLst>
              <a:ext uri="{FF2B5EF4-FFF2-40B4-BE49-F238E27FC236}">
                <a16:creationId xmlns:a16="http://schemas.microsoft.com/office/drawing/2014/main" id="{DDFCCCE6-1080-7167-2C83-D3BE43A6E107}"/>
              </a:ext>
            </a:extLst>
          </p:cNvPr>
          <p:cNvSpPr>
            <a:spLocks noGrp="1"/>
          </p:cNvSpPr>
          <p:nvPr>
            <p:ph type="body" sz="quarter" idx="100" hasCustomPrompt="1"/>
          </p:nvPr>
        </p:nvSpPr>
        <p:spPr>
          <a:xfrm>
            <a:off x="546099" y="3014450"/>
            <a:ext cx="2615184" cy="281478"/>
          </a:xfrm>
        </p:spPr>
        <p:txBody>
          <a:bodyPr>
            <a:noAutofit/>
          </a:bodyPr>
          <a:lstStyle>
            <a:lvl1pPr>
              <a:defRPr sz="1000">
                <a:solidFill>
                  <a:schemeClr val="bg1"/>
                </a:solidFill>
              </a:defRPr>
            </a:lvl1pPr>
            <a:lvl2pPr marL="285750" indent="-285750">
              <a:buClrTx/>
              <a:buFont typeface="GT America" charset="0"/>
              <a:buChar char="→"/>
              <a:defRPr sz="1000"/>
            </a:lvl2pPr>
            <a:lvl3pPr marL="0" indent="0">
              <a:buClrTx/>
              <a:buFont typeface="GT America" charset="0"/>
              <a:buNone/>
              <a:defRPr sz="1000"/>
            </a:lvl3pPr>
            <a:lvl4pPr marL="284163" indent="-284163">
              <a:buClrTx/>
              <a:buFont typeface="GT America" charset="0"/>
              <a:buChar char="→"/>
              <a:defRPr sz="1000"/>
            </a:lvl4pPr>
            <a:lvl5pPr marL="284163" indent="-284163">
              <a:buClrTx/>
              <a:buFont typeface="GT America" charset="0"/>
              <a:buChar char="→"/>
              <a:defRPr sz="1000"/>
            </a:lvl5pPr>
            <a:lvl6pPr marL="284163" indent="-284163">
              <a:buClrTx/>
              <a:buFont typeface="GT America" charset="0"/>
              <a:buChar char="→"/>
              <a:defRPr sz="1000"/>
            </a:lvl6pPr>
            <a:lvl7pPr marL="284163" indent="-284163">
              <a:buClrTx/>
              <a:buFont typeface="GT America" charset="0"/>
              <a:buChar char="→"/>
              <a:defRPr sz="1000"/>
            </a:lvl7pPr>
            <a:lvl8pPr marL="284163" indent="-284163">
              <a:buClrTx/>
              <a:buFont typeface="GT America" charset="0"/>
              <a:buChar char="→"/>
              <a:defRPr sz="1000"/>
            </a:lvl8pPr>
            <a:lvl9pPr marL="284163" indent="-284163">
              <a:buClrTx/>
              <a:buFont typeface="GT America" charset="0"/>
              <a:buChar char="→"/>
              <a:defRPr sz="1000"/>
            </a:lvl9pPr>
          </a:lstStyle>
          <a:p>
            <a:pPr lvl="0"/>
            <a:r>
              <a:rPr lang="en-US" dirty="0"/>
              <a:t>Multiple presenter 1</a:t>
            </a:r>
          </a:p>
        </p:txBody>
      </p:sp>
      <p:sp>
        <p:nvSpPr>
          <p:cNvPr id="13" name="Text Placeholder 17">
            <a:extLst>
              <a:ext uri="{FF2B5EF4-FFF2-40B4-BE49-F238E27FC236}">
                <a16:creationId xmlns:a16="http://schemas.microsoft.com/office/drawing/2014/main" id="{4E920023-5558-3759-D0F7-D4E02260898A}"/>
              </a:ext>
            </a:extLst>
          </p:cNvPr>
          <p:cNvSpPr>
            <a:spLocks noGrp="1"/>
          </p:cNvSpPr>
          <p:nvPr>
            <p:ph type="body" sz="quarter" idx="101" hasCustomPrompt="1"/>
          </p:nvPr>
        </p:nvSpPr>
        <p:spPr>
          <a:xfrm>
            <a:off x="3386138" y="3009900"/>
            <a:ext cx="2615184" cy="286028"/>
          </a:xfrm>
        </p:spPr>
        <p:txBody>
          <a:bodyPr>
            <a:noAutofit/>
          </a:bodyPr>
          <a:lstStyle>
            <a:lvl1pPr>
              <a:defRPr sz="1000">
                <a:solidFill>
                  <a:schemeClr val="bg1"/>
                </a:solidFill>
              </a:defRPr>
            </a:lvl1pPr>
            <a:lvl2pPr marL="284163" indent="-284163">
              <a:buClrTx/>
              <a:buFont typeface="GT America" charset="0"/>
              <a:buChar char="→"/>
              <a:defRPr sz="1000"/>
            </a:lvl2pPr>
            <a:lvl3pPr marL="0" indent="0">
              <a:buClrTx/>
              <a:buFont typeface="GT America" charset="0"/>
              <a:buNone/>
              <a:defRPr sz="1000"/>
            </a:lvl3pPr>
            <a:lvl4pPr marL="284163" indent="-284163">
              <a:buClrTx/>
              <a:buFont typeface="GT America" charset="0"/>
              <a:buChar char="→"/>
              <a:defRPr sz="1000"/>
            </a:lvl4pPr>
            <a:lvl5pPr marL="284163" indent="-284163">
              <a:buClrTx/>
              <a:buFont typeface="GT America" charset="0"/>
              <a:buChar char="→"/>
              <a:defRPr sz="1000"/>
            </a:lvl5pPr>
            <a:lvl6pPr marL="284163" indent="-284163">
              <a:buClrTx/>
              <a:buFont typeface="GT America" charset="0"/>
              <a:buChar char="→"/>
              <a:defRPr sz="1000"/>
            </a:lvl6pPr>
            <a:lvl7pPr marL="284163" indent="-284163">
              <a:buClrTx/>
              <a:buFont typeface="GT America" charset="0"/>
              <a:buChar char="→"/>
              <a:defRPr sz="1000"/>
            </a:lvl7pPr>
            <a:lvl8pPr marL="284163" indent="-284163">
              <a:buClrTx/>
              <a:buFont typeface="GT America" charset="0"/>
              <a:buChar char="→"/>
              <a:defRPr sz="1000"/>
            </a:lvl8pPr>
            <a:lvl9pPr marL="284163" indent="-284163">
              <a:buClrTx/>
              <a:buFont typeface="GT America" charset="0"/>
              <a:buChar char="→"/>
              <a:defRPr sz="1000"/>
            </a:lvl9pPr>
          </a:lstStyle>
          <a:p>
            <a:pPr lvl="0"/>
            <a:r>
              <a:rPr lang="en-US" dirty="0"/>
              <a:t>Multiple presenter 2</a:t>
            </a:r>
          </a:p>
        </p:txBody>
      </p:sp>
      <p:sp>
        <p:nvSpPr>
          <p:cNvPr id="14" name="Text Placeholder 19">
            <a:extLst>
              <a:ext uri="{FF2B5EF4-FFF2-40B4-BE49-F238E27FC236}">
                <a16:creationId xmlns:a16="http://schemas.microsoft.com/office/drawing/2014/main" id="{6463DDA5-4241-B62D-0CE3-D5CF7DDC78DE}"/>
              </a:ext>
            </a:extLst>
          </p:cNvPr>
          <p:cNvSpPr>
            <a:spLocks noGrp="1"/>
          </p:cNvSpPr>
          <p:nvPr>
            <p:ph type="body" sz="quarter" idx="102" hasCustomPrompt="1"/>
          </p:nvPr>
        </p:nvSpPr>
        <p:spPr>
          <a:xfrm>
            <a:off x="6194425" y="3009900"/>
            <a:ext cx="2615184" cy="286028"/>
          </a:xfrm>
        </p:spPr>
        <p:txBody>
          <a:bodyPr>
            <a:normAutofit/>
          </a:bodyPr>
          <a:lstStyle>
            <a:lvl1pPr>
              <a:defRPr sz="1000">
                <a:solidFill>
                  <a:schemeClr val="bg1"/>
                </a:solidFill>
              </a:defRPr>
            </a:lvl1pPr>
            <a:lvl2pPr marL="284163" indent="-284163">
              <a:defRPr sz="1000"/>
            </a:lvl2pPr>
            <a:lvl3pPr marL="0" indent="0">
              <a:buClrTx/>
              <a:buFont typeface="GT America" charset="0"/>
              <a:buNone/>
              <a:defRPr sz="1000"/>
            </a:lvl3pPr>
            <a:lvl4pPr marL="284163" indent="-284163">
              <a:buClrTx/>
              <a:buFont typeface="GT America" charset="0"/>
              <a:buChar char="→"/>
              <a:defRPr sz="1000"/>
            </a:lvl4pPr>
            <a:lvl5pPr marL="284163" indent="-284163">
              <a:buClrTx/>
              <a:buFont typeface="GT America" charset="0"/>
              <a:buChar char="→"/>
              <a:defRPr sz="1000"/>
            </a:lvl5pPr>
            <a:lvl6pPr marL="284163" indent="-284163">
              <a:buClrTx/>
              <a:buFont typeface="GT America" charset="0"/>
              <a:buChar char="→"/>
              <a:defRPr sz="1000"/>
            </a:lvl6pPr>
            <a:lvl7pPr marL="284163" indent="-284163">
              <a:buClrTx/>
              <a:buFont typeface="GT America" charset="0"/>
              <a:buChar char="→"/>
              <a:defRPr sz="1000"/>
            </a:lvl7pPr>
            <a:lvl8pPr marL="284163" indent="-284163">
              <a:buClrTx/>
              <a:buFont typeface="GT America" charset="0"/>
              <a:buChar char="→"/>
              <a:defRPr sz="1000"/>
            </a:lvl8pPr>
            <a:lvl9pPr marL="284163" indent="-284163">
              <a:buClrTx/>
              <a:buFont typeface="GT America" charset="0"/>
              <a:buChar char="→"/>
              <a:defRPr sz="1000"/>
            </a:lvl9pPr>
          </a:lstStyle>
          <a:p>
            <a:pPr lvl="0"/>
            <a:r>
              <a:rPr lang="en-US" dirty="0"/>
              <a:t>Multiple presenter 3</a:t>
            </a:r>
          </a:p>
        </p:txBody>
      </p:sp>
    </p:spTree>
    <p:extLst>
      <p:ext uri="{BB962C8B-B14F-4D97-AF65-F5344CB8AC3E}">
        <p14:creationId xmlns:p14="http://schemas.microsoft.com/office/powerpoint/2010/main" val="3208480152"/>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ver 6">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04150-992C-F011-69D3-7F4A3F6FF433}"/>
              </a:ext>
            </a:extLst>
          </p:cNvPr>
          <p:cNvSpPr>
            <a:spLocks noGrp="1"/>
          </p:cNvSpPr>
          <p:nvPr>
            <p:ph type="title"/>
          </p:nvPr>
        </p:nvSpPr>
        <p:spPr>
          <a:xfrm>
            <a:off x="539751" y="3552825"/>
            <a:ext cx="5441950" cy="2179638"/>
          </a:xfrm>
          <a:prstGeom prst="rect">
            <a:avLst/>
          </a:prstGeom>
        </p:spPr>
        <p:txBody>
          <a:bodyPr anchor="b"/>
          <a:lstStyle>
            <a:lvl1pPr>
              <a:defRPr>
                <a:solidFill>
                  <a:schemeClr val="tx1"/>
                </a:solidFill>
              </a:defRPr>
            </a:lvl1pPr>
          </a:lstStyle>
          <a:p>
            <a:r>
              <a:rPr lang="en-US"/>
              <a:t>Click to edit Master title style</a:t>
            </a:r>
            <a:endParaRPr lang="en-US" dirty="0"/>
          </a:p>
        </p:txBody>
      </p:sp>
      <p:sp>
        <p:nvSpPr>
          <p:cNvPr id="6" name="Freeform 5">
            <a:extLst>
              <a:ext uri="{FF2B5EF4-FFF2-40B4-BE49-F238E27FC236}">
                <a16:creationId xmlns:a16="http://schemas.microsoft.com/office/drawing/2014/main" id="{EBC8BAC9-2F39-70BA-C3AC-DE7DA1042A5B}"/>
              </a:ext>
            </a:extLst>
          </p:cNvPr>
          <p:cNvSpPr/>
          <p:nvPr userDrawn="1"/>
        </p:nvSpPr>
        <p:spPr bwMode="black">
          <a:xfrm>
            <a:off x="539750" y="545106"/>
            <a:ext cx="2635250" cy="436702"/>
          </a:xfrm>
          <a:custGeom>
            <a:avLst/>
            <a:gdLst>
              <a:gd name="connsiteX0" fmla="*/ 7774508 w 7774508"/>
              <a:gd name="connsiteY0" fmla="*/ 879070 h 1288357"/>
              <a:gd name="connsiteX1" fmla="*/ 7774508 w 7774508"/>
              <a:gd name="connsiteY1" fmla="*/ 879071 h 1288357"/>
              <a:gd name="connsiteX2" fmla="*/ 7774508 w 7774508"/>
              <a:gd name="connsiteY2" fmla="*/ 879071 h 1288357"/>
              <a:gd name="connsiteX3" fmla="*/ 4430897 w 7774508"/>
              <a:gd name="connsiteY3" fmla="*/ 300733 h 1288357"/>
              <a:gd name="connsiteX4" fmla="*/ 4430897 w 7774508"/>
              <a:gd name="connsiteY4" fmla="*/ 987622 h 1288357"/>
              <a:gd name="connsiteX5" fmla="*/ 4594611 w 7774508"/>
              <a:gd name="connsiteY5" fmla="*/ 987622 h 1288357"/>
              <a:gd name="connsiteX6" fmla="*/ 4856195 w 7774508"/>
              <a:gd name="connsiteY6" fmla="*/ 726031 h 1288357"/>
              <a:gd name="connsiteX7" fmla="*/ 4856195 w 7774508"/>
              <a:gd name="connsiteY7" fmla="*/ 562323 h 1288357"/>
              <a:gd name="connsiteX8" fmla="*/ 4594611 w 7774508"/>
              <a:gd name="connsiteY8" fmla="*/ 300733 h 1288357"/>
              <a:gd name="connsiteX9" fmla="*/ 3381010 w 7774508"/>
              <a:gd name="connsiteY9" fmla="*/ 275825 h 1288357"/>
              <a:gd name="connsiteX10" fmla="*/ 3137223 w 7774508"/>
              <a:gd name="connsiteY10" fmla="*/ 501815 h 1288357"/>
              <a:gd name="connsiteX11" fmla="*/ 3137223 w 7774508"/>
              <a:gd name="connsiteY11" fmla="*/ 786537 h 1288357"/>
              <a:gd name="connsiteX12" fmla="*/ 3381010 w 7774508"/>
              <a:gd name="connsiteY12" fmla="*/ 1012534 h 1288357"/>
              <a:gd name="connsiteX13" fmla="*/ 3624804 w 7774508"/>
              <a:gd name="connsiteY13" fmla="*/ 786537 h 1288357"/>
              <a:gd name="connsiteX14" fmla="*/ 3624804 w 7774508"/>
              <a:gd name="connsiteY14" fmla="*/ 501815 h 1288357"/>
              <a:gd name="connsiteX15" fmla="*/ 3381010 w 7774508"/>
              <a:gd name="connsiteY15" fmla="*/ 275825 h 1288357"/>
              <a:gd name="connsiteX16" fmla="*/ 2090894 w 7774508"/>
              <a:gd name="connsiteY16" fmla="*/ 275825 h 1288357"/>
              <a:gd name="connsiteX17" fmla="*/ 1847107 w 7774508"/>
              <a:gd name="connsiteY17" fmla="*/ 501815 h 1288357"/>
              <a:gd name="connsiteX18" fmla="*/ 1847107 w 7774508"/>
              <a:gd name="connsiteY18" fmla="*/ 786537 h 1288357"/>
              <a:gd name="connsiteX19" fmla="*/ 2090894 w 7774508"/>
              <a:gd name="connsiteY19" fmla="*/ 1012534 h 1288357"/>
              <a:gd name="connsiteX20" fmla="*/ 2334688 w 7774508"/>
              <a:gd name="connsiteY20" fmla="*/ 786537 h 1288357"/>
              <a:gd name="connsiteX21" fmla="*/ 2334688 w 7774508"/>
              <a:gd name="connsiteY21" fmla="*/ 501815 h 1288357"/>
              <a:gd name="connsiteX22" fmla="*/ 2090894 w 7774508"/>
              <a:gd name="connsiteY22" fmla="*/ 275825 h 1288357"/>
              <a:gd name="connsiteX23" fmla="*/ 4092790 w 7774508"/>
              <a:gd name="connsiteY23" fmla="*/ 21359 h 1288357"/>
              <a:gd name="connsiteX24" fmla="*/ 4594611 w 7774508"/>
              <a:gd name="connsiteY24" fmla="*/ 21359 h 1288357"/>
              <a:gd name="connsiteX25" fmla="*/ 5197858 w 7774508"/>
              <a:gd name="connsiteY25" fmla="*/ 567658 h 1288357"/>
              <a:gd name="connsiteX26" fmla="*/ 5197858 w 7774508"/>
              <a:gd name="connsiteY26" fmla="*/ 720696 h 1288357"/>
              <a:gd name="connsiteX27" fmla="*/ 4594611 w 7774508"/>
              <a:gd name="connsiteY27" fmla="*/ 1267002 h 1288357"/>
              <a:gd name="connsiteX28" fmla="*/ 4092790 w 7774508"/>
              <a:gd name="connsiteY28" fmla="*/ 1267002 h 1288357"/>
              <a:gd name="connsiteX29" fmla="*/ 5094618 w 7774508"/>
              <a:gd name="connsiteY29" fmla="*/ 21356 h 1288357"/>
              <a:gd name="connsiteX30" fmla="*/ 5477210 w 7774508"/>
              <a:gd name="connsiteY30" fmla="*/ 21356 h 1288357"/>
              <a:gd name="connsiteX31" fmla="*/ 5717446 w 7774508"/>
              <a:gd name="connsiteY31" fmla="*/ 412839 h 1288357"/>
              <a:gd name="connsiteX32" fmla="*/ 5955898 w 7774508"/>
              <a:gd name="connsiteY32" fmla="*/ 21356 h 1288357"/>
              <a:gd name="connsiteX33" fmla="*/ 6322472 w 7774508"/>
              <a:gd name="connsiteY33" fmla="*/ 21356 h 1288357"/>
              <a:gd name="connsiteX34" fmla="*/ 5868700 w 7774508"/>
              <a:gd name="connsiteY34" fmla="*/ 718915 h 1288357"/>
              <a:gd name="connsiteX35" fmla="*/ 5868700 w 7774508"/>
              <a:gd name="connsiteY35" fmla="*/ 1267000 h 1288357"/>
              <a:gd name="connsiteX36" fmla="*/ 5548390 w 7774508"/>
              <a:gd name="connsiteY36" fmla="*/ 1267000 h 1288357"/>
              <a:gd name="connsiteX37" fmla="*/ 5548390 w 7774508"/>
              <a:gd name="connsiteY37" fmla="*/ 718915 h 1288357"/>
              <a:gd name="connsiteX38" fmla="*/ 6356277 w 7774508"/>
              <a:gd name="connsiteY38" fmla="*/ 21355 h 1288357"/>
              <a:gd name="connsiteX39" fmla="*/ 6694384 w 7774508"/>
              <a:gd name="connsiteY39" fmla="*/ 21355 h 1288357"/>
              <a:gd name="connsiteX40" fmla="*/ 6694384 w 7774508"/>
              <a:gd name="connsiteY40" fmla="*/ 332766 h 1288357"/>
              <a:gd name="connsiteX41" fmla="*/ 6477285 w 7774508"/>
              <a:gd name="connsiteY41" fmla="*/ 624602 h 1288357"/>
              <a:gd name="connsiteX42" fmla="*/ 6404326 w 7774508"/>
              <a:gd name="connsiteY42" fmla="*/ 624602 h 1288357"/>
              <a:gd name="connsiteX43" fmla="*/ 6500417 w 7774508"/>
              <a:gd name="connsiteY43" fmla="*/ 359454 h 1288357"/>
              <a:gd name="connsiteX44" fmla="*/ 6356277 w 7774508"/>
              <a:gd name="connsiteY44" fmla="*/ 359454 h 1288357"/>
              <a:gd name="connsiteX45" fmla="*/ 0 w 7774508"/>
              <a:gd name="connsiteY45" fmla="*/ 21355 h 1288357"/>
              <a:gd name="connsiteX46" fmla="*/ 496479 w 7774508"/>
              <a:gd name="connsiteY46" fmla="*/ 21355 h 1288357"/>
              <a:gd name="connsiteX47" fmla="*/ 651295 w 7774508"/>
              <a:gd name="connsiteY47" fmla="*/ 661974 h 1288357"/>
              <a:gd name="connsiteX48" fmla="*/ 688668 w 7774508"/>
              <a:gd name="connsiteY48" fmla="*/ 839922 h 1288357"/>
              <a:gd name="connsiteX49" fmla="*/ 726033 w 7774508"/>
              <a:gd name="connsiteY49" fmla="*/ 661974 h 1288357"/>
              <a:gd name="connsiteX50" fmla="*/ 880849 w 7774508"/>
              <a:gd name="connsiteY50" fmla="*/ 21355 h 1288357"/>
              <a:gd name="connsiteX51" fmla="*/ 1377328 w 7774508"/>
              <a:gd name="connsiteY51" fmla="*/ 21355 h 1288357"/>
              <a:gd name="connsiteX52" fmla="*/ 1377328 w 7774508"/>
              <a:gd name="connsiteY52" fmla="*/ 1266998 h 1288357"/>
              <a:gd name="connsiteX53" fmla="*/ 1058804 w 7774508"/>
              <a:gd name="connsiteY53" fmla="*/ 1266998 h 1288357"/>
              <a:gd name="connsiteX54" fmla="*/ 1058804 w 7774508"/>
              <a:gd name="connsiteY54" fmla="*/ 459108 h 1288357"/>
              <a:gd name="connsiteX55" fmla="*/ 1014312 w 7774508"/>
              <a:gd name="connsiteY55" fmla="*/ 644177 h 1288357"/>
              <a:gd name="connsiteX56" fmla="*/ 848819 w 7774508"/>
              <a:gd name="connsiteY56" fmla="*/ 1266998 h 1288357"/>
              <a:gd name="connsiteX57" fmla="*/ 521396 w 7774508"/>
              <a:gd name="connsiteY57" fmla="*/ 1266998 h 1288357"/>
              <a:gd name="connsiteX58" fmla="*/ 355896 w 7774508"/>
              <a:gd name="connsiteY58" fmla="*/ 644177 h 1288357"/>
              <a:gd name="connsiteX59" fmla="*/ 311412 w 7774508"/>
              <a:gd name="connsiteY59" fmla="*/ 459108 h 1288357"/>
              <a:gd name="connsiteX60" fmla="*/ 311412 w 7774508"/>
              <a:gd name="connsiteY60" fmla="*/ 1266998 h 1288357"/>
              <a:gd name="connsiteX61" fmla="*/ 0 w 7774508"/>
              <a:gd name="connsiteY61" fmla="*/ 1266998 h 1288357"/>
              <a:gd name="connsiteX62" fmla="*/ 3381010 w 7774508"/>
              <a:gd name="connsiteY62" fmla="*/ 1 h 1288357"/>
              <a:gd name="connsiteX63" fmla="*/ 3966467 w 7774508"/>
              <a:gd name="connsiteY63" fmla="*/ 532067 h 1288357"/>
              <a:gd name="connsiteX64" fmla="*/ 3966467 w 7774508"/>
              <a:gd name="connsiteY64" fmla="*/ 756285 h 1288357"/>
              <a:gd name="connsiteX65" fmla="*/ 3381010 w 7774508"/>
              <a:gd name="connsiteY65" fmla="*/ 1288351 h 1288357"/>
              <a:gd name="connsiteX66" fmla="*/ 2795560 w 7774508"/>
              <a:gd name="connsiteY66" fmla="*/ 756285 h 1288357"/>
              <a:gd name="connsiteX67" fmla="*/ 2795560 w 7774508"/>
              <a:gd name="connsiteY67" fmla="*/ 532067 h 1288357"/>
              <a:gd name="connsiteX68" fmla="*/ 3381010 w 7774508"/>
              <a:gd name="connsiteY68" fmla="*/ 1 h 1288357"/>
              <a:gd name="connsiteX69" fmla="*/ 2090894 w 7774508"/>
              <a:gd name="connsiteY69" fmla="*/ 1 h 1288357"/>
              <a:gd name="connsiteX70" fmla="*/ 2676351 w 7774508"/>
              <a:gd name="connsiteY70" fmla="*/ 532067 h 1288357"/>
              <a:gd name="connsiteX71" fmla="*/ 2676351 w 7774508"/>
              <a:gd name="connsiteY71" fmla="*/ 756285 h 1288357"/>
              <a:gd name="connsiteX72" fmla="*/ 2090894 w 7774508"/>
              <a:gd name="connsiteY72" fmla="*/ 1288351 h 1288357"/>
              <a:gd name="connsiteX73" fmla="*/ 1505444 w 7774508"/>
              <a:gd name="connsiteY73" fmla="*/ 756285 h 1288357"/>
              <a:gd name="connsiteX74" fmla="*/ 1505444 w 7774508"/>
              <a:gd name="connsiteY74" fmla="*/ 532067 h 1288357"/>
              <a:gd name="connsiteX75" fmla="*/ 2090894 w 7774508"/>
              <a:gd name="connsiteY75" fmla="*/ 1 h 1288357"/>
              <a:gd name="connsiteX76" fmla="*/ 7258454 w 7774508"/>
              <a:gd name="connsiteY76" fmla="*/ 0 h 1288357"/>
              <a:gd name="connsiteX77" fmla="*/ 7760275 w 7774508"/>
              <a:gd name="connsiteY77" fmla="*/ 391490 h 1288357"/>
              <a:gd name="connsiteX78" fmla="*/ 7760275 w 7774508"/>
              <a:gd name="connsiteY78" fmla="*/ 439539 h 1288357"/>
              <a:gd name="connsiteX79" fmla="*/ 7431067 w 7774508"/>
              <a:gd name="connsiteY79" fmla="*/ 439539 h 1288357"/>
              <a:gd name="connsiteX80" fmla="*/ 7431067 w 7774508"/>
              <a:gd name="connsiteY80" fmla="*/ 398610 h 1288357"/>
              <a:gd name="connsiteX81" fmla="*/ 7258454 w 7774508"/>
              <a:gd name="connsiteY81" fmla="*/ 277603 h 1288357"/>
              <a:gd name="connsiteX82" fmla="*/ 7085848 w 7774508"/>
              <a:gd name="connsiteY82" fmla="*/ 377257 h 1288357"/>
              <a:gd name="connsiteX83" fmla="*/ 7206848 w 7774508"/>
              <a:gd name="connsiteY83" fmla="*/ 476904 h 1288357"/>
              <a:gd name="connsiteX84" fmla="*/ 7429289 w 7774508"/>
              <a:gd name="connsiteY84" fmla="*/ 510719 h 1288357"/>
              <a:gd name="connsiteX85" fmla="*/ 7766024 w 7774508"/>
              <a:gd name="connsiteY85" fmla="*/ 786534 h 1288357"/>
              <a:gd name="connsiteX86" fmla="*/ 7774508 w 7774508"/>
              <a:gd name="connsiteY86" fmla="*/ 879071 h 1288357"/>
              <a:gd name="connsiteX87" fmla="*/ 7765691 w 7774508"/>
              <a:gd name="connsiteY87" fmla="*/ 970739 h 1288357"/>
              <a:gd name="connsiteX88" fmla="*/ 7258454 w 7774508"/>
              <a:gd name="connsiteY88" fmla="*/ 1288357 h 1288357"/>
              <a:gd name="connsiteX89" fmla="*/ 6744184 w 7774508"/>
              <a:gd name="connsiteY89" fmla="*/ 893304 h 1288357"/>
              <a:gd name="connsiteX90" fmla="*/ 6744184 w 7774508"/>
              <a:gd name="connsiteY90" fmla="*/ 838142 h 1288357"/>
              <a:gd name="connsiteX91" fmla="*/ 7073386 w 7774508"/>
              <a:gd name="connsiteY91" fmla="*/ 838142 h 1288357"/>
              <a:gd name="connsiteX92" fmla="*/ 7073386 w 7774508"/>
              <a:gd name="connsiteY92" fmla="*/ 886190 h 1288357"/>
              <a:gd name="connsiteX93" fmla="*/ 7258454 w 7774508"/>
              <a:gd name="connsiteY93" fmla="*/ 1010755 h 1288357"/>
              <a:gd name="connsiteX94" fmla="*/ 7439966 w 7774508"/>
              <a:gd name="connsiteY94" fmla="*/ 907544 h 1288357"/>
              <a:gd name="connsiteX95" fmla="*/ 7311838 w 7774508"/>
              <a:gd name="connsiteY95" fmla="*/ 804333 h 1288357"/>
              <a:gd name="connsiteX96" fmla="*/ 7087626 w 7774508"/>
              <a:gd name="connsiteY96" fmla="*/ 770518 h 1288357"/>
              <a:gd name="connsiteX97" fmla="*/ 6751297 w 7774508"/>
              <a:gd name="connsiteY97" fmla="*/ 405723 h 1288357"/>
              <a:gd name="connsiteX98" fmla="*/ 7258454 w 7774508"/>
              <a:gd name="connsiteY98" fmla="*/ 0 h 1288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7774508" h="1288357">
                <a:moveTo>
                  <a:pt x="7774508" y="879070"/>
                </a:moveTo>
                <a:lnTo>
                  <a:pt x="7774508" y="879071"/>
                </a:lnTo>
                <a:lnTo>
                  <a:pt x="7774508" y="879071"/>
                </a:lnTo>
                <a:close/>
                <a:moveTo>
                  <a:pt x="4430897" y="300733"/>
                </a:moveTo>
                <a:lnTo>
                  <a:pt x="4430897" y="987622"/>
                </a:lnTo>
                <a:lnTo>
                  <a:pt x="4594611" y="987622"/>
                </a:lnTo>
                <a:cubicBezTo>
                  <a:pt x="4769003" y="987622"/>
                  <a:pt x="4856195" y="898644"/>
                  <a:pt x="4856195" y="726031"/>
                </a:cubicBezTo>
                <a:lnTo>
                  <a:pt x="4856195" y="562323"/>
                </a:lnTo>
                <a:cubicBezTo>
                  <a:pt x="4856195" y="387932"/>
                  <a:pt x="4769003" y="300733"/>
                  <a:pt x="4594611" y="300733"/>
                </a:cubicBezTo>
                <a:close/>
                <a:moveTo>
                  <a:pt x="3381010" y="275825"/>
                </a:moveTo>
                <a:cubicBezTo>
                  <a:pt x="3229757" y="275825"/>
                  <a:pt x="3137223" y="361239"/>
                  <a:pt x="3137223" y="501815"/>
                </a:cubicBezTo>
                <a:lnTo>
                  <a:pt x="3137223" y="786537"/>
                </a:lnTo>
                <a:cubicBezTo>
                  <a:pt x="3137223" y="925335"/>
                  <a:pt x="3229757" y="1012534"/>
                  <a:pt x="3381010" y="1012534"/>
                </a:cubicBezTo>
                <a:cubicBezTo>
                  <a:pt x="3532264" y="1012534"/>
                  <a:pt x="3624804" y="925335"/>
                  <a:pt x="3624804" y="786537"/>
                </a:cubicBezTo>
                <a:lnTo>
                  <a:pt x="3624804" y="501815"/>
                </a:lnTo>
                <a:cubicBezTo>
                  <a:pt x="3624804" y="361239"/>
                  <a:pt x="3532270" y="275825"/>
                  <a:pt x="3381010" y="275825"/>
                </a:cubicBezTo>
                <a:close/>
                <a:moveTo>
                  <a:pt x="2090894" y="275825"/>
                </a:moveTo>
                <a:cubicBezTo>
                  <a:pt x="1939641" y="275825"/>
                  <a:pt x="1847107" y="361239"/>
                  <a:pt x="1847107" y="501815"/>
                </a:cubicBezTo>
                <a:lnTo>
                  <a:pt x="1847107" y="786537"/>
                </a:lnTo>
                <a:cubicBezTo>
                  <a:pt x="1847107" y="925335"/>
                  <a:pt x="1939641" y="1012534"/>
                  <a:pt x="2090894" y="1012534"/>
                </a:cubicBezTo>
                <a:cubicBezTo>
                  <a:pt x="2242147" y="1012534"/>
                  <a:pt x="2334688" y="925335"/>
                  <a:pt x="2334688" y="786537"/>
                </a:cubicBezTo>
                <a:lnTo>
                  <a:pt x="2334688" y="501815"/>
                </a:lnTo>
                <a:cubicBezTo>
                  <a:pt x="2334688" y="361239"/>
                  <a:pt x="2242154" y="275825"/>
                  <a:pt x="2090894" y="275825"/>
                </a:cubicBezTo>
                <a:close/>
                <a:moveTo>
                  <a:pt x="4092790" y="21359"/>
                </a:moveTo>
                <a:lnTo>
                  <a:pt x="4594611" y="21359"/>
                </a:lnTo>
                <a:cubicBezTo>
                  <a:pt x="4977203" y="21359"/>
                  <a:pt x="5197858" y="222439"/>
                  <a:pt x="5197858" y="567658"/>
                </a:cubicBezTo>
                <a:lnTo>
                  <a:pt x="5197858" y="720696"/>
                </a:lnTo>
                <a:cubicBezTo>
                  <a:pt x="5197858" y="1065916"/>
                  <a:pt x="4977203" y="1267002"/>
                  <a:pt x="4594611" y="1267002"/>
                </a:cubicBezTo>
                <a:lnTo>
                  <a:pt x="4092790" y="1267002"/>
                </a:lnTo>
                <a:close/>
                <a:moveTo>
                  <a:pt x="5094618" y="21356"/>
                </a:moveTo>
                <a:lnTo>
                  <a:pt x="5477210" y="21356"/>
                </a:lnTo>
                <a:lnTo>
                  <a:pt x="5717446" y="412839"/>
                </a:lnTo>
                <a:lnTo>
                  <a:pt x="5955898" y="21356"/>
                </a:lnTo>
                <a:lnTo>
                  <a:pt x="6322472" y="21356"/>
                </a:lnTo>
                <a:lnTo>
                  <a:pt x="5868700" y="718915"/>
                </a:lnTo>
                <a:lnTo>
                  <a:pt x="5868700" y="1267000"/>
                </a:lnTo>
                <a:lnTo>
                  <a:pt x="5548390" y="1267000"/>
                </a:lnTo>
                <a:lnTo>
                  <a:pt x="5548390" y="718915"/>
                </a:lnTo>
                <a:close/>
                <a:moveTo>
                  <a:pt x="6356277" y="21355"/>
                </a:moveTo>
                <a:lnTo>
                  <a:pt x="6694384" y="21355"/>
                </a:lnTo>
                <a:lnTo>
                  <a:pt x="6694384" y="332766"/>
                </a:lnTo>
                <a:lnTo>
                  <a:pt x="6477285" y="624602"/>
                </a:lnTo>
                <a:lnTo>
                  <a:pt x="6404326" y="624602"/>
                </a:lnTo>
                <a:lnTo>
                  <a:pt x="6500417" y="359454"/>
                </a:lnTo>
                <a:lnTo>
                  <a:pt x="6356277" y="359454"/>
                </a:lnTo>
                <a:close/>
                <a:moveTo>
                  <a:pt x="0" y="21355"/>
                </a:moveTo>
                <a:lnTo>
                  <a:pt x="496479" y="21355"/>
                </a:lnTo>
                <a:lnTo>
                  <a:pt x="651295" y="661974"/>
                </a:lnTo>
                <a:lnTo>
                  <a:pt x="688668" y="839922"/>
                </a:lnTo>
                <a:lnTo>
                  <a:pt x="726033" y="661974"/>
                </a:lnTo>
                <a:lnTo>
                  <a:pt x="880849" y="21355"/>
                </a:lnTo>
                <a:lnTo>
                  <a:pt x="1377328" y="21355"/>
                </a:lnTo>
                <a:lnTo>
                  <a:pt x="1377328" y="1266998"/>
                </a:lnTo>
                <a:lnTo>
                  <a:pt x="1058804" y="1266998"/>
                </a:lnTo>
                <a:lnTo>
                  <a:pt x="1058804" y="459108"/>
                </a:lnTo>
                <a:lnTo>
                  <a:pt x="1014312" y="644177"/>
                </a:lnTo>
                <a:lnTo>
                  <a:pt x="848819" y="1266998"/>
                </a:lnTo>
                <a:lnTo>
                  <a:pt x="521396" y="1266998"/>
                </a:lnTo>
                <a:lnTo>
                  <a:pt x="355896" y="644177"/>
                </a:lnTo>
                <a:lnTo>
                  <a:pt x="311412" y="459108"/>
                </a:lnTo>
                <a:lnTo>
                  <a:pt x="311412" y="1266998"/>
                </a:lnTo>
                <a:lnTo>
                  <a:pt x="0" y="1266998"/>
                </a:lnTo>
                <a:close/>
                <a:moveTo>
                  <a:pt x="3381010" y="1"/>
                </a:moveTo>
                <a:cubicBezTo>
                  <a:pt x="3749368" y="1"/>
                  <a:pt x="3966467" y="197524"/>
                  <a:pt x="3966467" y="532067"/>
                </a:cubicBezTo>
                <a:lnTo>
                  <a:pt x="3966467" y="756285"/>
                </a:lnTo>
                <a:cubicBezTo>
                  <a:pt x="3966467" y="1089050"/>
                  <a:pt x="3747590" y="1288351"/>
                  <a:pt x="3381010" y="1288351"/>
                </a:cubicBezTo>
                <a:cubicBezTo>
                  <a:pt x="3012659" y="1288351"/>
                  <a:pt x="2795560" y="1090828"/>
                  <a:pt x="2795560" y="756285"/>
                </a:cubicBezTo>
                <a:lnTo>
                  <a:pt x="2795560" y="532067"/>
                </a:lnTo>
                <a:cubicBezTo>
                  <a:pt x="2795560" y="199302"/>
                  <a:pt x="3014437" y="1"/>
                  <a:pt x="3381010" y="1"/>
                </a:cubicBezTo>
                <a:close/>
                <a:moveTo>
                  <a:pt x="2090894" y="1"/>
                </a:moveTo>
                <a:cubicBezTo>
                  <a:pt x="2459252" y="1"/>
                  <a:pt x="2676351" y="197524"/>
                  <a:pt x="2676351" y="532067"/>
                </a:cubicBezTo>
                <a:lnTo>
                  <a:pt x="2676351" y="756285"/>
                </a:lnTo>
                <a:cubicBezTo>
                  <a:pt x="2676351" y="1089050"/>
                  <a:pt x="2457474" y="1288351"/>
                  <a:pt x="2090894" y="1288351"/>
                </a:cubicBezTo>
                <a:cubicBezTo>
                  <a:pt x="1722543" y="1288351"/>
                  <a:pt x="1505444" y="1090828"/>
                  <a:pt x="1505444" y="756285"/>
                </a:cubicBezTo>
                <a:lnTo>
                  <a:pt x="1505444" y="532067"/>
                </a:lnTo>
                <a:cubicBezTo>
                  <a:pt x="1505444" y="199302"/>
                  <a:pt x="1724321" y="1"/>
                  <a:pt x="2090894" y="1"/>
                </a:cubicBezTo>
                <a:close/>
                <a:moveTo>
                  <a:pt x="7258454" y="0"/>
                </a:moveTo>
                <a:cubicBezTo>
                  <a:pt x="7573428" y="0"/>
                  <a:pt x="7760275" y="145918"/>
                  <a:pt x="7760275" y="391490"/>
                </a:cubicBezTo>
                <a:lnTo>
                  <a:pt x="7760275" y="439539"/>
                </a:lnTo>
                <a:lnTo>
                  <a:pt x="7431067" y="439539"/>
                </a:lnTo>
                <a:lnTo>
                  <a:pt x="7431067" y="398610"/>
                </a:lnTo>
                <a:cubicBezTo>
                  <a:pt x="7431067" y="313189"/>
                  <a:pt x="7379462" y="277603"/>
                  <a:pt x="7258454" y="277603"/>
                </a:cubicBezTo>
                <a:cubicBezTo>
                  <a:pt x="7144567" y="277603"/>
                  <a:pt x="7085848" y="311411"/>
                  <a:pt x="7085848" y="377257"/>
                </a:cubicBezTo>
                <a:cubicBezTo>
                  <a:pt x="7085848" y="450215"/>
                  <a:pt x="7135675" y="466227"/>
                  <a:pt x="7206848" y="476904"/>
                </a:cubicBezTo>
                <a:lnTo>
                  <a:pt x="7429289" y="510719"/>
                </a:lnTo>
                <a:cubicBezTo>
                  <a:pt x="7564754" y="530960"/>
                  <a:pt x="7727463" y="590711"/>
                  <a:pt x="7766024" y="786534"/>
                </a:cubicBezTo>
                <a:lnTo>
                  <a:pt x="7774508" y="879071"/>
                </a:lnTo>
                <a:lnTo>
                  <a:pt x="7765691" y="970739"/>
                </a:lnTo>
                <a:cubicBezTo>
                  <a:pt x="7724794" y="1172549"/>
                  <a:pt x="7543399" y="1288357"/>
                  <a:pt x="7258454" y="1288357"/>
                </a:cubicBezTo>
                <a:cubicBezTo>
                  <a:pt x="6934588" y="1288357"/>
                  <a:pt x="6744184" y="1140654"/>
                  <a:pt x="6744184" y="893304"/>
                </a:cubicBezTo>
                <a:lnTo>
                  <a:pt x="6744184" y="838142"/>
                </a:lnTo>
                <a:lnTo>
                  <a:pt x="7073386" y="838142"/>
                </a:lnTo>
                <a:lnTo>
                  <a:pt x="7073386" y="886190"/>
                </a:lnTo>
                <a:cubicBezTo>
                  <a:pt x="7073386" y="973383"/>
                  <a:pt x="7128555" y="1010755"/>
                  <a:pt x="7258454" y="1010755"/>
                </a:cubicBezTo>
                <a:cubicBezTo>
                  <a:pt x="7377683" y="1010755"/>
                  <a:pt x="7439966" y="975161"/>
                  <a:pt x="7439966" y="907544"/>
                </a:cubicBezTo>
                <a:cubicBezTo>
                  <a:pt x="7439966" y="831022"/>
                  <a:pt x="7388360" y="815010"/>
                  <a:pt x="7311838" y="804333"/>
                </a:cubicBezTo>
                <a:lnTo>
                  <a:pt x="7087626" y="770518"/>
                </a:lnTo>
                <a:cubicBezTo>
                  <a:pt x="6941708" y="749171"/>
                  <a:pt x="6751297" y="674427"/>
                  <a:pt x="6751297" y="405723"/>
                </a:cubicBezTo>
                <a:cubicBezTo>
                  <a:pt x="6751297" y="149481"/>
                  <a:pt x="6938144" y="0"/>
                  <a:pt x="7258454" y="0"/>
                </a:cubicBezTo>
                <a:close/>
              </a:path>
            </a:pathLst>
          </a:custGeom>
          <a:solidFill>
            <a:schemeClr val="tx1"/>
          </a:solidFill>
          <a:ln w="0" cap="flat">
            <a:noFill/>
            <a:prstDash val="solid"/>
            <a:miter/>
          </a:ln>
        </p:spPr>
        <p:txBody>
          <a:bodyPr rtlCol="0" anchor="ctr"/>
          <a:lstStyle/>
          <a:p>
            <a:endParaRPr lang="en-US" dirty="0">
              <a:solidFill>
                <a:schemeClr val="tx1"/>
              </a:solidFill>
            </a:endParaRPr>
          </a:p>
        </p:txBody>
      </p:sp>
      <p:sp>
        <p:nvSpPr>
          <p:cNvPr id="9" name="Picture Placeholder 8">
            <a:extLst>
              <a:ext uri="{FF2B5EF4-FFF2-40B4-BE49-F238E27FC236}">
                <a16:creationId xmlns:a16="http://schemas.microsoft.com/office/drawing/2014/main" id="{7AC15287-0630-B8DA-C579-8B9B7FB3569E}"/>
              </a:ext>
            </a:extLst>
          </p:cNvPr>
          <p:cNvSpPr>
            <a:spLocks noGrp="1"/>
          </p:cNvSpPr>
          <p:nvPr>
            <p:ph type="pic" sz="quarter" idx="13" hasCustomPrompt="1"/>
          </p:nvPr>
        </p:nvSpPr>
        <p:spPr bwMode="auto">
          <a:xfrm>
            <a:off x="6096000" y="0"/>
            <a:ext cx="2029968" cy="5868988"/>
          </a:xfrm>
          <a:solidFill>
            <a:srgbClr val="A6A9AA"/>
          </a:solidFill>
        </p:spPr>
        <p:txBody>
          <a:bodyPr tIns="731520" anchor="ctr"/>
          <a:lstStyle>
            <a:lvl1pPr algn="ctr">
              <a:defRPr b="0">
                <a:solidFill>
                  <a:schemeClr val="bg1"/>
                </a:solidFill>
                <a:latin typeface="+mn-lt"/>
              </a:defRPr>
            </a:lvl1pPr>
          </a:lstStyle>
          <a:p>
            <a:r>
              <a:rPr lang="en-US" dirty="0"/>
              <a:t>Dynamic slice crop 1</a:t>
            </a:r>
          </a:p>
        </p:txBody>
      </p:sp>
      <p:sp>
        <p:nvSpPr>
          <p:cNvPr id="13" name="Picture Placeholder 8">
            <a:extLst>
              <a:ext uri="{FF2B5EF4-FFF2-40B4-BE49-F238E27FC236}">
                <a16:creationId xmlns:a16="http://schemas.microsoft.com/office/drawing/2014/main" id="{88B0AA94-1619-F4BF-E5D2-311BE603DDAC}"/>
              </a:ext>
            </a:extLst>
          </p:cNvPr>
          <p:cNvSpPr>
            <a:spLocks noGrp="1"/>
          </p:cNvSpPr>
          <p:nvPr>
            <p:ph type="pic" sz="quarter" idx="14" hasCustomPrompt="1"/>
          </p:nvPr>
        </p:nvSpPr>
        <p:spPr bwMode="auto">
          <a:xfrm>
            <a:off x="8125968" y="1422400"/>
            <a:ext cx="2029968" cy="5434765"/>
          </a:xfrm>
          <a:solidFill>
            <a:srgbClr val="A6A9AA"/>
          </a:solidFill>
        </p:spPr>
        <p:txBody>
          <a:bodyPr tIns="731520" anchor="ctr"/>
          <a:lstStyle>
            <a:lvl1pPr algn="ctr">
              <a:defRPr b="0">
                <a:solidFill>
                  <a:schemeClr val="bg1"/>
                </a:solidFill>
                <a:latin typeface="+mn-lt"/>
              </a:defRPr>
            </a:lvl1pPr>
          </a:lstStyle>
          <a:p>
            <a:r>
              <a:rPr lang="en-US" dirty="0"/>
              <a:t>Dynamic slice crop 2</a:t>
            </a:r>
          </a:p>
        </p:txBody>
      </p:sp>
      <p:sp>
        <p:nvSpPr>
          <p:cNvPr id="15" name="Picture Placeholder 8">
            <a:extLst>
              <a:ext uri="{FF2B5EF4-FFF2-40B4-BE49-F238E27FC236}">
                <a16:creationId xmlns:a16="http://schemas.microsoft.com/office/drawing/2014/main" id="{D814C211-DBD2-6DA0-0A9F-8BF774A63EE4}"/>
              </a:ext>
            </a:extLst>
          </p:cNvPr>
          <p:cNvSpPr>
            <a:spLocks noGrp="1"/>
          </p:cNvSpPr>
          <p:nvPr>
            <p:ph type="pic" sz="quarter" idx="15" hasCustomPrompt="1"/>
          </p:nvPr>
        </p:nvSpPr>
        <p:spPr bwMode="auto">
          <a:xfrm>
            <a:off x="10155936" y="1"/>
            <a:ext cx="2036063" cy="4419599"/>
          </a:xfrm>
          <a:solidFill>
            <a:srgbClr val="A6A9AA"/>
          </a:solidFill>
        </p:spPr>
        <p:txBody>
          <a:bodyPr tIns="731520" anchor="ctr"/>
          <a:lstStyle>
            <a:lvl1pPr algn="ctr">
              <a:defRPr b="0">
                <a:solidFill>
                  <a:schemeClr val="bg1"/>
                </a:solidFill>
                <a:latin typeface="+mn-lt"/>
              </a:defRPr>
            </a:lvl1pPr>
          </a:lstStyle>
          <a:p>
            <a:r>
              <a:rPr lang="en-US" dirty="0"/>
              <a:t>Dynamic slice crop 3</a:t>
            </a:r>
          </a:p>
        </p:txBody>
      </p:sp>
      <p:sp>
        <p:nvSpPr>
          <p:cNvPr id="4" name="Text Placeholder 11">
            <a:extLst>
              <a:ext uri="{FF2B5EF4-FFF2-40B4-BE49-F238E27FC236}">
                <a16:creationId xmlns:a16="http://schemas.microsoft.com/office/drawing/2014/main" id="{662F28CC-4FDC-6231-81B1-808636A2AFE1}"/>
              </a:ext>
            </a:extLst>
          </p:cNvPr>
          <p:cNvSpPr>
            <a:spLocks noGrp="1"/>
          </p:cNvSpPr>
          <p:nvPr>
            <p:ph type="body" sz="quarter" idx="11" hasCustomPrompt="1"/>
          </p:nvPr>
        </p:nvSpPr>
        <p:spPr>
          <a:xfrm>
            <a:off x="3367089" y="6311900"/>
            <a:ext cx="5445126" cy="269875"/>
          </a:xfrm>
        </p:spPr>
        <p:txBody>
          <a:bodyPr anchor="b">
            <a:normAutofit/>
          </a:bodyPr>
          <a:lstStyle>
            <a:lvl1pPr marL="0" algn="l" defTabSz="914400" rtl="0" eaLnBrk="1" latinLnBrk="0" hangingPunct="1">
              <a:defRPr lang="en-US" sz="1000" b="0" i="0" kern="1200" dirty="0" smtClean="0">
                <a:solidFill>
                  <a:schemeClr val="tx1"/>
                </a:solidFill>
                <a:latin typeface="+mn-lt"/>
                <a:ea typeface="GT America Regular" pitchFamily="2" charset="77"/>
                <a:cs typeface="GT America Regular" pitchFamily="2" charset="77"/>
              </a:defRPr>
            </a:lvl1pPr>
            <a:lvl2pPr>
              <a:defRPr sz="1000"/>
            </a:lvl2pPr>
            <a:lvl3pPr marL="0" indent="0">
              <a:buNone/>
              <a:defRPr sz="1000"/>
            </a:lvl3pPr>
            <a:lvl4pPr marL="0" indent="0">
              <a:defRPr sz="1000"/>
            </a:lvl4pPr>
            <a:lvl5pPr marL="0" indent="0">
              <a:buNone/>
              <a:defRPr sz="1000"/>
            </a:lvl5pPr>
            <a:lvl6pPr marL="0" indent="0">
              <a:defRPr sz="1000"/>
            </a:lvl6pPr>
            <a:lvl7pPr marL="0" indent="0">
              <a:buNone/>
              <a:defRPr sz="1000"/>
            </a:lvl7pPr>
            <a:lvl8pPr marL="0" indent="0">
              <a:defRPr sz="1000"/>
            </a:lvl8pPr>
            <a:lvl9pPr marL="0" indent="0">
              <a:buNone/>
              <a:defRPr sz="1000"/>
            </a:lvl9pPr>
          </a:lstStyle>
          <a:p>
            <a:pPr lvl="0"/>
            <a:r>
              <a:rPr lang="en-US" dirty="0"/>
              <a:t>Title Department</a:t>
            </a:r>
          </a:p>
        </p:txBody>
      </p:sp>
      <p:sp>
        <p:nvSpPr>
          <p:cNvPr id="3" name="Date Placeholder 3">
            <a:extLst>
              <a:ext uri="{FF2B5EF4-FFF2-40B4-BE49-F238E27FC236}">
                <a16:creationId xmlns:a16="http://schemas.microsoft.com/office/drawing/2014/main" id="{4E4E5E40-9936-2B1A-A957-B3832110D191}"/>
              </a:ext>
            </a:extLst>
          </p:cNvPr>
          <p:cNvSpPr>
            <a:spLocks noGrp="1"/>
          </p:cNvSpPr>
          <p:nvPr>
            <p:ph type="dt" sz="half" idx="2"/>
          </p:nvPr>
        </p:nvSpPr>
        <p:spPr>
          <a:xfrm>
            <a:off x="9013829" y="6311900"/>
            <a:ext cx="2619375" cy="269875"/>
          </a:xfrm>
          <a:prstGeom prst="rect">
            <a:avLst/>
          </a:prstGeom>
        </p:spPr>
        <p:txBody>
          <a:bodyPr vert="horz" lIns="0" tIns="0" rIns="0" bIns="0" rtlCol="0" anchor="b" anchorCtr="0"/>
          <a:lstStyle>
            <a:lvl1pPr algn="r">
              <a:defRPr sz="1000">
                <a:solidFill>
                  <a:schemeClr val="tx1"/>
                </a:solidFill>
              </a:defRPr>
            </a:lvl1pPr>
            <a:lvl2pPr marL="0" indent="0">
              <a:defRPr sz="1000"/>
            </a:lvl2pPr>
            <a:lvl3pPr>
              <a:defRPr sz="1000"/>
            </a:lvl3pPr>
            <a:lvl4pPr>
              <a:defRPr sz="1000"/>
            </a:lvl4pPr>
            <a:lvl5pPr marL="0" indent="0">
              <a:defRPr sz="1000"/>
            </a:lvl5pPr>
            <a:lvl6pPr marL="0" indent="0">
              <a:defRPr sz="1000"/>
            </a:lvl6pPr>
            <a:lvl7pPr marL="0" indent="0">
              <a:defRPr sz="1000"/>
            </a:lvl7pPr>
            <a:lvl8pPr marL="0" indent="0">
              <a:defRPr sz="1000"/>
            </a:lvl8pPr>
            <a:lvl9pPr marL="0" indent="0">
              <a:defRPr sz="1000"/>
            </a:lvl9pPr>
          </a:lstStyle>
          <a:p>
            <a:endParaRPr lang="en-US" dirty="0"/>
          </a:p>
        </p:txBody>
      </p:sp>
      <p:sp>
        <p:nvSpPr>
          <p:cNvPr id="11" name="Text Placeholder 12">
            <a:extLst>
              <a:ext uri="{FF2B5EF4-FFF2-40B4-BE49-F238E27FC236}">
                <a16:creationId xmlns:a16="http://schemas.microsoft.com/office/drawing/2014/main" id="{2831160B-5FF4-1736-F0D0-4A4677891D9D}"/>
              </a:ext>
            </a:extLst>
          </p:cNvPr>
          <p:cNvSpPr>
            <a:spLocks noGrp="1"/>
          </p:cNvSpPr>
          <p:nvPr>
            <p:ph type="body" sz="quarter" idx="99" hasCustomPrompt="1"/>
          </p:nvPr>
        </p:nvSpPr>
        <p:spPr>
          <a:xfrm>
            <a:off x="539750" y="6311900"/>
            <a:ext cx="2619375" cy="269875"/>
          </a:xfrm>
        </p:spPr>
        <p:txBody>
          <a:bodyPr anchor="b">
            <a:noAutofit/>
          </a:bodyPr>
          <a:lstStyle>
            <a:lvl1pPr>
              <a:defRPr sz="1000" b="0"/>
            </a:lvl1pPr>
            <a:lvl2pPr>
              <a:defRPr sz="1000"/>
            </a:lvl2pPr>
            <a:lvl3pPr marL="0" indent="0">
              <a:buClrTx/>
              <a:buFont typeface="GT America" charset="0"/>
              <a:buNone/>
              <a:defRPr sz="1000"/>
            </a:lvl3pPr>
            <a:lvl4pPr marL="284163" indent="-284163">
              <a:buClrTx/>
              <a:buFont typeface="GT America" charset="0"/>
              <a:buChar char="→"/>
              <a:defRPr sz="1000"/>
            </a:lvl4pPr>
            <a:lvl5pPr marL="284163" indent="-284163">
              <a:buClrTx/>
              <a:buFont typeface="GT America" charset="0"/>
              <a:buChar char="→"/>
              <a:defRPr sz="1000"/>
            </a:lvl5pPr>
            <a:lvl6pPr marL="284163" indent="-284163">
              <a:buClrTx/>
              <a:buFont typeface="GT America" charset="0"/>
              <a:buChar char="→"/>
              <a:defRPr sz="1000"/>
            </a:lvl6pPr>
            <a:lvl7pPr marL="284163" indent="-284163">
              <a:buClrTx/>
              <a:buFont typeface="GT America" charset="0"/>
              <a:buChar char="→"/>
              <a:defRPr sz="1000"/>
            </a:lvl7pPr>
            <a:lvl8pPr marL="284163" indent="-284163">
              <a:buClrTx/>
              <a:buFont typeface="GT America" charset="0"/>
              <a:buChar char="→"/>
              <a:defRPr sz="1000"/>
            </a:lvl8pPr>
            <a:lvl9pPr marL="284163" indent="-284163">
              <a:buClrTx/>
              <a:buFont typeface="GT America" charset="0"/>
              <a:buChar char="→"/>
              <a:defRPr sz="1000"/>
            </a:lvl9pPr>
          </a:lstStyle>
          <a:p>
            <a:pPr lvl="0"/>
            <a:r>
              <a:rPr lang="en-US" dirty="0"/>
              <a:t>Single presenter</a:t>
            </a:r>
          </a:p>
        </p:txBody>
      </p:sp>
      <p:sp>
        <p:nvSpPr>
          <p:cNvPr id="12" name="Text Placeholder 15">
            <a:extLst>
              <a:ext uri="{FF2B5EF4-FFF2-40B4-BE49-F238E27FC236}">
                <a16:creationId xmlns:a16="http://schemas.microsoft.com/office/drawing/2014/main" id="{CF96A1AB-78C0-6521-B97B-BDB3F01285A2}"/>
              </a:ext>
            </a:extLst>
          </p:cNvPr>
          <p:cNvSpPr>
            <a:spLocks noGrp="1"/>
          </p:cNvSpPr>
          <p:nvPr>
            <p:ph type="body" sz="quarter" idx="100" hasCustomPrompt="1"/>
          </p:nvPr>
        </p:nvSpPr>
        <p:spPr>
          <a:xfrm>
            <a:off x="559816" y="1717185"/>
            <a:ext cx="2615184" cy="281478"/>
          </a:xfrm>
        </p:spPr>
        <p:txBody>
          <a:bodyPr>
            <a:noAutofit/>
          </a:bodyPr>
          <a:lstStyle>
            <a:lvl1pPr>
              <a:defRPr sz="1000"/>
            </a:lvl1pPr>
            <a:lvl2pPr marL="285750" indent="-285750">
              <a:buClrTx/>
              <a:buFont typeface="GT America" charset="0"/>
              <a:buChar char="→"/>
              <a:defRPr sz="1000"/>
            </a:lvl2pPr>
            <a:lvl3pPr marL="0" indent="0">
              <a:buClrTx/>
              <a:buFont typeface="GT America" charset="0"/>
              <a:buNone/>
              <a:defRPr sz="1000"/>
            </a:lvl3pPr>
            <a:lvl4pPr marL="284163" indent="-284163">
              <a:buClrTx/>
              <a:buFont typeface="GT America" charset="0"/>
              <a:buChar char="→"/>
              <a:defRPr sz="1000"/>
            </a:lvl4pPr>
            <a:lvl5pPr marL="284163" indent="-284163">
              <a:buClrTx/>
              <a:buFont typeface="GT America" charset="0"/>
              <a:buChar char="→"/>
              <a:defRPr sz="1000"/>
            </a:lvl5pPr>
            <a:lvl6pPr marL="284163" indent="-284163">
              <a:buClrTx/>
              <a:buFont typeface="GT America" charset="0"/>
              <a:buChar char="→"/>
              <a:defRPr sz="1000"/>
            </a:lvl6pPr>
            <a:lvl7pPr marL="284163" indent="-284163">
              <a:buClrTx/>
              <a:buFont typeface="GT America" charset="0"/>
              <a:buChar char="→"/>
              <a:defRPr sz="1000"/>
            </a:lvl7pPr>
            <a:lvl8pPr marL="284163" indent="-284163">
              <a:buClrTx/>
              <a:buFont typeface="GT America" charset="0"/>
              <a:buChar char="→"/>
              <a:defRPr sz="1000"/>
            </a:lvl8pPr>
            <a:lvl9pPr marL="284163" indent="-284163">
              <a:buClrTx/>
              <a:buFont typeface="GT America" charset="0"/>
              <a:buChar char="→"/>
              <a:defRPr sz="1000"/>
            </a:lvl9pPr>
          </a:lstStyle>
          <a:p>
            <a:pPr lvl="0"/>
            <a:r>
              <a:rPr lang="en-US" dirty="0"/>
              <a:t>Multiple presenter 1</a:t>
            </a:r>
          </a:p>
        </p:txBody>
      </p:sp>
      <p:sp>
        <p:nvSpPr>
          <p:cNvPr id="14" name="Text Placeholder 17">
            <a:extLst>
              <a:ext uri="{FF2B5EF4-FFF2-40B4-BE49-F238E27FC236}">
                <a16:creationId xmlns:a16="http://schemas.microsoft.com/office/drawing/2014/main" id="{E8D27B1D-88E9-5CC5-DDCC-40CEA313B46B}"/>
              </a:ext>
            </a:extLst>
          </p:cNvPr>
          <p:cNvSpPr>
            <a:spLocks noGrp="1"/>
          </p:cNvSpPr>
          <p:nvPr>
            <p:ph type="body" sz="quarter" idx="101" hasCustomPrompt="1"/>
          </p:nvPr>
        </p:nvSpPr>
        <p:spPr>
          <a:xfrm>
            <a:off x="559816" y="2284135"/>
            <a:ext cx="2615184" cy="286028"/>
          </a:xfrm>
        </p:spPr>
        <p:txBody>
          <a:bodyPr>
            <a:noAutofit/>
          </a:bodyPr>
          <a:lstStyle>
            <a:lvl1pPr>
              <a:defRPr sz="1000"/>
            </a:lvl1pPr>
            <a:lvl2pPr marL="284163" indent="-284163">
              <a:buClrTx/>
              <a:buFont typeface="GT America" charset="0"/>
              <a:buChar char="→"/>
              <a:defRPr sz="1000"/>
            </a:lvl2pPr>
            <a:lvl3pPr marL="0" indent="0">
              <a:buClrTx/>
              <a:buFont typeface="GT America" charset="0"/>
              <a:buNone/>
              <a:defRPr sz="1000"/>
            </a:lvl3pPr>
            <a:lvl4pPr marL="284163" indent="-284163">
              <a:buClrTx/>
              <a:buFont typeface="GT America" charset="0"/>
              <a:buChar char="→"/>
              <a:defRPr sz="1000"/>
            </a:lvl4pPr>
            <a:lvl5pPr marL="284163" indent="-284163">
              <a:buClrTx/>
              <a:buFont typeface="GT America" charset="0"/>
              <a:buChar char="→"/>
              <a:defRPr sz="1000"/>
            </a:lvl5pPr>
            <a:lvl6pPr marL="284163" indent="-284163">
              <a:buClrTx/>
              <a:buFont typeface="GT America" charset="0"/>
              <a:buChar char="→"/>
              <a:defRPr sz="1000"/>
            </a:lvl6pPr>
            <a:lvl7pPr marL="284163" indent="-284163">
              <a:buClrTx/>
              <a:buFont typeface="GT America" charset="0"/>
              <a:buChar char="→"/>
              <a:defRPr sz="1000"/>
            </a:lvl7pPr>
            <a:lvl8pPr marL="284163" indent="-284163">
              <a:buClrTx/>
              <a:buFont typeface="GT America" charset="0"/>
              <a:buChar char="→"/>
              <a:defRPr sz="1000"/>
            </a:lvl8pPr>
            <a:lvl9pPr marL="284163" indent="-284163">
              <a:buClrTx/>
              <a:buFont typeface="GT America" charset="0"/>
              <a:buChar char="→"/>
              <a:defRPr sz="1000"/>
            </a:lvl9pPr>
          </a:lstStyle>
          <a:p>
            <a:pPr lvl="0"/>
            <a:r>
              <a:rPr lang="en-US" dirty="0"/>
              <a:t>Multiple presenter 2</a:t>
            </a:r>
          </a:p>
        </p:txBody>
      </p:sp>
      <p:sp>
        <p:nvSpPr>
          <p:cNvPr id="16" name="Text Placeholder 19">
            <a:extLst>
              <a:ext uri="{FF2B5EF4-FFF2-40B4-BE49-F238E27FC236}">
                <a16:creationId xmlns:a16="http://schemas.microsoft.com/office/drawing/2014/main" id="{B7AFFEB9-D67F-9298-FCF9-0054A5CB24FB}"/>
              </a:ext>
            </a:extLst>
          </p:cNvPr>
          <p:cNvSpPr>
            <a:spLocks noGrp="1"/>
          </p:cNvSpPr>
          <p:nvPr>
            <p:ph type="body" sz="quarter" idx="102" hasCustomPrompt="1"/>
          </p:nvPr>
        </p:nvSpPr>
        <p:spPr>
          <a:xfrm>
            <a:off x="559816" y="2857474"/>
            <a:ext cx="2615184" cy="286028"/>
          </a:xfrm>
        </p:spPr>
        <p:txBody>
          <a:bodyPr>
            <a:normAutofit/>
          </a:bodyPr>
          <a:lstStyle>
            <a:lvl1pPr>
              <a:defRPr sz="1000"/>
            </a:lvl1pPr>
            <a:lvl2pPr marL="284163" indent="-284163">
              <a:defRPr sz="1000"/>
            </a:lvl2pPr>
            <a:lvl3pPr marL="0" indent="0">
              <a:buClrTx/>
              <a:buFont typeface="GT America" charset="0"/>
              <a:buNone/>
              <a:defRPr sz="1000"/>
            </a:lvl3pPr>
            <a:lvl4pPr marL="284163" indent="-284163">
              <a:buClrTx/>
              <a:buFont typeface="GT America" charset="0"/>
              <a:buChar char="→"/>
              <a:defRPr sz="1000"/>
            </a:lvl4pPr>
            <a:lvl5pPr marL="284163" indent="-284163">
              <a:buClrTx/>
              <a:buFont typeface="GT America" charset="0"/>
              <a:buChar char="→"/>
              <a:defRPr sz="1000"/>
            </a:lvl5pPr>
            <a:lvl6pPr marL="284163" indent="-284163">
              <a:buClrTx/>
              <a:buFont typeface="GT America" charset="0"/>
              <a:buChar char="→"/>
              <a:defRPr sz="1000"/>
            </a:lvl6pPr>
            <a:lvl7pPr marL="284163" indent="-284163">
              <a:buClrTx/>
              <a:buFont typeface="GT America" charset="0"/>
              <a:buChar char="→"/>
              <a:defRPr sz="1000"/>
            </a:lvl7pPr>
            <a:lvl8pPr marL="284163" indent="-284163">
              <a:buClrTx/>
              <a:buFont typeface="GT America" charset="0"/>
              <a:buChar char="→"/>
              <a:defRPr sz="1000"/>
            </a:lvl8pPr>
            <a:lvl9pPr marL="284163" indent="-284163">
              <a:buClrTx/>
              <a:buFont typeface="GT America" charset="0"/>
              <a:buChar char="→"/>
              <a:defRPr sz="1000"/>
            </a:lvl9pPr>
          </a:lstStyle>
          <a:p>
            <a:pPr lvl="0"/>
            <a:r>
              <a:rPr lang="en-US" dirty="0"/>
              <a:t>Multiple presenter 3</a:t>
            </a:r>
          </a:p>
        </p:txBody>
      </p:sp>
    </p:spTree>
    <p:extLst>
      <p:ext uri="{BB962C8B-B14F-4D97-AF65-F5344CB8AC3E}">
        <p14:creationId xmlns:p14="http://schemas.microsoft.com/office/powerpoint/2010/main" val="3618434338"/>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ver 7">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04150-992C-F011-69D3-7F4A3F6FF433}"/>
              </a:ext>
            </a:extLst>
          </p:cNvPr>
          <p:cNvSpPr>
            <a:spLocks noGrp="1"/>
          </p:cNvSpPr>
          <p:nvPr>
            <p:ph type="title"/>
          </p:nvPr>
        </p:nvSpPr>
        <p:spPr>
          <a:xfrm>
            <a:off x="539751" y="3552825"/>
            <a:ext cx="5441950" cy="2179638"/>
          </a:xfrm>
          <a:prstGeom prst="rect">
            <a:avLst/>
          </a:prstGeom>
        </p:spPr>
        <p:txBody>
          <a:bodyPr anchor="b"/>
          <a:lstStyle>
            <a:lvl1pPr>
              <a:defRPr>
                <a:solidFill>
                  <a:schemeClr val="tx1"/>
                </a:solidFill>
              </a:defRPr>
            </a:lvl1pPr>
          </a:lstStyle>
          <a:p>
            <a:r>
              <a:rPr lang="en-US"/>
              <a:t>Click to edit Master title style</a:t>
            </a:r>
            <a:endParaRPr lang="en-US" dirty="0"/>
          </a:p>
        </p:txBody>
      </p:sp>
      <p:sp>
        <p:nvSpPr>
          <p:cNvPr id="6" name="Freeform 5">
            <a:extLst>
              <a:ext uri="{FF2B5EF4-FFF2-40B4-BE49-F238E27FC236}">
                <a16:creationId xmlns:a16="http://schemas.microsoft.com/office/drawing/2014/main" id="{EBC8BAC9-2F39-70BA-C3AC-DE7DA1042A5B}"/>
              </a:ext>
            </a:extLst>
          </p:cNvPr>
          <p:cNvSpPr/>
          <p:nvPr userDrawn="1"/>
        </p:nvSpPr>
        <p:spPr bwMode="black">
          <a:xfrm>
            <a:off x="539750" y="545106"/>
            <a:ext cx="2635250" cy="436702"/>
          </a:xfrm>
          <a:custGeom>
            <a:avLst/>
            <a:gdLst>
              <a:gd name="connsiteX0" fmla="*/ 7774508 w 7774508"/>
              <a:gd name="connsiteY0" fmla="*/ 879070 h 1288357"/>
              <a:gd name="connsiteX1" fmla="*/ 7774508 w 7774508"/>
              <a:gd name="connsiteY1" fmla="*/ 879071 h 1288357"/>
              <a:gd name="connsiteX2" fmla="*/ 7774508 w 7774508"/>
              <a:gd name="connsiteY2" fmla="*/ 879071 h 1288357"/>
              <a:gd name="connsiteX3" fmla="*/ 4430897 w 7774508"/>
              <a:gd name="connsiteY3" fmla="*/ 300733 h 1288357"/>
              <a:gd name="connsiteX4" fmla="*/ 4430897 w 7774508"/>
              <a:gd name="connsiteY4" fmla="*/ 987622 h 1288357"/>
              <a:gd name="connsiteX5" fmla="*/ 4594611 w 7774508"/>
              <a:gd name="connsiteY5" fmla="*/ 987622 h 1288357"/>
              <a:gd name="connsiteX6" fmla="*/ 4856195 w 7774508"/>
              <a:gd name="connsiteY6" fmla="*/ 726031 h 1288357"/>
              <a:gd name="connsiteX7" fmla="*/ 4856195 w 7774508"/>
              <a:gd name="connsiteY7" fmla="*/ 562323 h 1288357"/>
              <a:gd name="connsiteX8" fmla="*/ 4594611 w 7774508"/>
              <a:gd name="connsiteY8" fmla="*/ 300733 h 1288357"/>
              <a:gd name="connsiteX9" fmla="*/ 3381010 w 7774508"/>
              <a:gd name="connsiteY9" fmla="*/ 275825 h 1288357"/>
              <a:gd name="connsiteX10" fmla="*/ 3137223 w 7774508"/>
              <a:gd name="connsiteY10" fmla="*/ 501815 h 1288357"/>
              <a:gd name="connsiteX11" fmla="*/ 3137223 w 7774508"/>
              <a:gd name="connsiteY11" fmla="*/ 786537 h 1288357"/>
              <a:gd name="connsiteX12" fmla="*/ 3381010 w 7774508"/>
              <a:gd name="connsiteY12" fmla="*/ 1012534 h 1288357"/>
              <a:gd name="connsiteX13" fmla="*/ 3624804 w 7774508"/>
              <a:gd name="connsiteY13" fmla="*/ 786537 h 1288357"/>
              <a:gd name="connsiteX14" fmla="*/ 3624804 w 7774508"/>
              <a:gd name="connsiteY14" fmla="*/ 501815 h 1288357"/>
              <a:gd name="connsiteX15" fmla="*/ 3381010 w 7774508"/>
              <a:gd name="connsiteY15" fmla="*/ 275825 h 1288357"/>
              <a:gd name="connsiteX16" fmla="*/ 2090894 w 7774508"/>
              <a:gd name="connsiteY16" fmla="*/ 275825 h 1288357"/>
              <a:gd name="connsiteX17" fmla="*/ 1847107 w 7774508"/>
              <a:gd name="connsiteY17" fmla="*/ 501815 h 1288357"/>
              <a:gd name="connsiteX18" fmla="*/ 1847107 w 7774508"/>
              <a:gd name="connsiteY18" fmla="*/ 786537 h 1288357"/>
              <a:gd name="connsiteX19" fmla="*/ 2090894 w 7774508"/>
              <a:gd name="connsiteY19" fmla="*/ 1012534 h 1288357"/>
              <a:gd name="connsiteX20" fmla="*/ 2334688 w 7774508"/>
              <a:gd name="connsiteY20" fmla="*/ 786537 h 1288357"/>
              <a:gd name="connsiteX21" fmla="*/ 2334688 w 7774508"/>
              <a:gd name="connsiteY21" fmla="*/ 501815 h 1288357"/>
              <a:gd name="connsiteX22" fmla="*/ 2090894 w 7774508"/>
              <a:gd name="connsiteY22" fmla="*/ 275825 h 1288357"/>
              <a:gd name="connsiteX23" fmla="*/ 4092790 w 7774508"/>
              <a:gd name="connsiteY23" fmla="*/ 21359 h 1288357"/>
              <a:gd name="connsiteX24" fmla="*/ 4594611 w 7774508"/>
              <a:gd name="connsiteY24" fmla="*/ 21359 h 1288357"/>
              <a:gd name="connsiteX25" fmla="*/ 5197858 w 7774508"/>
              <a:gd name="connsiteY25" fmla="*/ 567658 h 1288357"/>
              <a:gd name="connsiteX26" fmla="*/ 5197858 w 7774508"/>
              <a:gd name="connsiteY26" fmla="*/ 720696 h 1288357"/>
              <a:gd name="connsiteX27" fmla="*/ 4594611 w 7774508"/>
              <a:gd name="connsiteY27" fmla="*/ 1267002 h 1288357"/>
              <a:gd name="connsiteX28" fmla="*/ 4092790 w 7774508"/>
              <a:gd name="connsiteY28" fmla="*/ 1267002 h 1288357"/>
              <a:gd name="connsiteX29" fmla="*/ 5094618 w 7774508"/>
              <a:gd name="connsiteY29" fmla="*/ 21356 h 1288357"/>
              <a:gd name="connsiteX30" fmla="*/ 5477210 w 7774508"/>
              <a:gd name="connsiteY30" fmla="*/ 21356 h 1288357"/>
              <a:gd name="connsiteX31" fmla="*/ 5717446 w 7774508"/>
              <a:gd name="connsiteY31" fmla="*/ 412839 h 1288357"/>
              <a:gd name="connsiteX32" fmla="*/ 5955898 w 7774508"/>
              <a:gd name="connsiteY32" fmla="*/ 21356 h 1288357"/>
              <a:gd name="connsiteX33" fmla="*/ 6322472 w 7774508"/>
              <a:gd name="connsiteY33" fmla="*/ 21356 h 1288357"/>
              <a:gd name="connsiteX34" fmla="*/ 5868700 w 7774508"/>
              <a:gd name="connsiteY34" fmla="*/ 718915 h 1288357"/>
              <a:gd name="connsiteX35" fmla="*/ 5868700 w 7774508"/>
              <a:gd name="connsiteY35" fmla="*/ 1267000 h 1288357"/>
              <a:gd name="connsiteX36" fmla="*/ 5548390 w 7774508"/>
              <a:gd name="connsiteY36" fmla="*/ 1267000 h 1288357"/>
              <a:gd name="connsiteX37" fmla="*/ 5548390 w 7774508"/>
              <a:gd name="connsiteY37" fmla="*/ 718915 h 1288357"/>
              <a:gd name="connsiteX38" fmla="*/ 6356277 w 7774508"/>
              <a:gd name="connsiteY38" fmla="*/ 21355 h 1288357"/>
              <a:gd name="connsiteX39" fmla="*/ 6694384 w 7774508"/>
              <a:gd name="connsiteY39" fmla="*/ 21355 h 1288357"/>
              <a:gd name="connsiteX40" fmla="*/ 6694384 w 7774508"/>
              <a:gd name="connsiteY40" fmla="*/ 332766 h 1288357"/>
              <a:gd name="connsiteX41" fmla="*/ 6477285 w 7774508"/>
              <a:gd name="connsiteY41" fmla="*/ 624602 h 1288357"/>
              <a:gd name="connsiteX42" fmla="*/ 6404326 w 7774508"/>
              <a:gd name="connsiteY42" fmla="*/ 624602 h 1288357"/>
              <a:gd name="connsiteX43" fmla="*/ 6500417 w 7774508"/>
              <a:gd name="connsiteY43" fmla="*/ 359454 h 1288357"/>
              <a:gd name="connsiteX44" fmla="*/ 6356277 w 7774508"/>
              <a:gd name="connsiteY44" fmla="*/ 359454 h 1288357"/>
              <a:gd name="connsiteX45" fmla="*/ 0 w 7774508"/>
              <a:gd name="connsiteY45" fmla="*/ 21355 h 1288357"/>
              <a:gd name="connsiteX46" fmla="*/ 496479 w 7774508"/>
              <a:gd name="connsiteY46" fmla="*/ 21355 h 1288357"/>
              <a:gd name="connsiteX47" fmla="*/ 651295 w 7774508"/>
              <a:gd name="connsiteY47" fmla="*/ 661974 h 1288357"/>
              <a:gd name="connsiteX48" fmla="*/ 688668 w 7774508"/>
              <a:gd name="connsiteY48" fmla="*/ 839922 h 1288357"/>
              <a:gd name="connsiteX49" fmla="*/ 726033 w 7774508"/>
              <a:gd name="connsiteY49" fmla="*/ 661974 h 1288357"/>
              <a:gd name="connsiteX50" fmla="*/ 880849 w 7774508"/>
              <a:gd name="connsiteY50" fmla="*/ 21355 h 1288357"/>
              <a:gd name="connsiteX51" fmla="*/ 1377328 w 7774508"/>
              <a:gd name="connsiteY51" fmla="*/ 21355 h 1288357"/>
              <a:gd name="connsiteX52" fmla="*/ 1377328 w 7774508"/>
              <a:gd name="connsiteY52" fmla="*/ 1266998 h 1288357"/>
              <a:gd name="connsiteX53" fmla="*/ 1058804 w 7774508"/>
              <a:gd name="connsiteY53" fmla="*/ 1266998 h 1288357"/>
              <a:gd name="connsiteX54" fmla="*/ 1058804 w 7774508"/>
              <a:gd name="connsiteY54" fmla="*/ 459108 h 1288357"/>
              <a:gd name="connsiteX55" fmla="*/ 1014312 w 7774508"/>
              <a:gd name="connsiteY55" fmla="*/ 644177 h 1288357"/>
              <a:gd name="connsiteX56" fmla="*/ 848819 w 7774508"/>
              <a:gd name="connsiteY56" fmla="*/ 1266998 h 1288357"/>
              <a:gd name="connsiteX57" fmla="*/ 521396 w 7774508"/>
              <a:gd name="connsiteY57" fmla="*/ 1266998 h 1288357"/>
              <a:gd name="connsiteX58" fmla="*/ 355896 w 7774508"/>
              <a:gd name="connsiteY58" fmla="*/ 644177 h 1288357"/>
              <a:gd name="connsiteX59" fmla="*/ 311412 w 7774508"/>
              <a:gd name="connsiteY59" fmla="*/ 459108 h 1288357"/>
              <a:gd name="connsiteX60" fmla="*/ 311412 w 7774508"/>
              <a:gd name="connsiteY60" fmla="*/ 1266998 h 1288357"/>
              <a:gd name="connsiteX61" fmla="*/ 0 w 7774508"/>
              <a:gd name="connsiteY61" fmla="*/ 1266998 h 1288357"/>
              <a:gd name="connsiteX62" fmla="*/ 3381010 w 7774508"/>
              <a:gd name="connsiteY62" fmla="*/ 1 h 1288357"/>
              <a:gd name="connsiteX63" fmla="*/ 3966467 w 7774508"/>
              <a:gd name="connsiteY63" fmla="*/ 532067 h 1288357"/>
              <a:gd name="connsiteX64" fmla="*/ 3966467 w 7774508"/>
              <a:gd name="connsiteY64" fmla="*/ 756285 h 1288357"/>
              <a:gd name="connsiteX65" fmla="*/ 3381010 w 7774508"/>
              <a:gd name="connsiteY65" fmla="*/ 1288351 h 1288357"/>
              <a:gd name="connsiteX66" fmla="*/ 2795560 w 7774508"/>
              <a:gd name="connsiteY66" fmla="*/ 756285 h 1288357"/>
              <a:gd name="connsiteX67" fmla="*/ 2795560 w 7774508"/>
              <a:gd name="connsiteY67" fmla="*/ 532067 h 1288357"/>
              <a:gd name="connsiteX68" fmla="*/ 3381010 w 7774508"/>
              <a:gd name="connsiteY68" fmla="*/ 1 h 1288357"/>
              <a:gd name="connsiteX69" fmla="*/ 2090894 w 7774508"/>
              <a:gd name="connsiteY69" fmla="*/ 1 h 1288357"/>
              <a:gd name="connsiteX70" fmla="*/ 2676351 w 7774508"/>
              <a:gd name="connsiteY70" fmla="*/ 532067 h 1288357"/>
              <a:gd name="connsiteX71" fmla="*/ 2676351 w 7774508"/>
              <a:gd name="connsiteY71" fmla="*/ 756285 h 1288357"/>
              <a:gd name="connsiteX72" fmla="*/ 2090894 w 7774508"/>
              <a:gd name="connsiteY72" fmla="*/ 1288351 h 1288357"/>
              <a:gd name="connsiteX73" fmla="*/ 1505444 w 7774508"/>
              <a:gd name="connsiteY73" fmla="*/ 756285 h 1288357"/>
              <a:gd name="connsiteX74" fmla="*/ 1505444 w 7774508"/>
              <a:gd name="connsiteY74" fmla="*/ 532067 h 1288357"/>
              <a:gd name="connsiteX75" fmla="*/ 2090894 w 7774508"/>
              <a:gd name="connsiteY75" fmla="*/ 1 h 1288357"/>
              <a:gd name="connsiteX76" fmla="*/ 7258454 w 7774508"/>
              <a:gd name="connsiteY76" fmla="*/ 0 h 1288357"/>
              <a:gd name="connsiteX77" fmla="*/ 7760275 w 7774508"/>
              <a:gd name="connsiteY77" fmla="*/ 391490 h 1288357"/>
              <a:gd name="connsiteX78" fmla="*/ 7760275 w 7774508"/>
              <a:gd name="connsiteY78" fmla="*/ 439539 h 1288357"/>
              <a:gd name="connsiteX79" fmla="*/ 7431067 w 7774508"/>
              <a:gd name="connsiteY79" fmla="*/ 439539 h 1288357"/>
              <a:gd name="connsiteX80" fmla="*/ 7431067 w 7774508"/>
              <a:gd name="connsiteY80" fmla="*/ 398610 h 1288357"/>
              <a:gd name="connsiteX81" fmla="*/ 7258454 w 7774508"/>
              <a:gd name="connsiteY81" fmla="*/ 277603 h 1288357"/>
              <a:gd name="connsiteX82" fmla="*/ 7085848 w 7774508"/>
              <a:gd name="connsiteY82" fmla="*/ 377257 h 1288357"/>
              <a:gd name="connsiteX83" fmla="*/ 7206848 w 7774508"/>
              <a:gd name="connsiteY83" fmla="*/ 476904 h 1288357"/>
              <a:gd name="connsiteX84" fmla="*/ 7429289 w 7774508"/>
              <a:gd name="connsiteY84" fmla="*/ 510719 h 1288357"/>
              <a:gd name="connsiteX85" fmla="*/ 7766024 w 7774508"/>
              <a:gd name="connsiteY85" fmla="*/ 786534 h 1288357"/>
              <a:gd name="connsiteX86" fmla="*/ 7774508 w 7774508"/>
              <a:gd name="connsiteY86" fmla="*/ 879071 h 1288357"/>
              <a:gd name="connsiteX87" fmla="*/ 7765691 w 7774508"/>
              <a:gd name="connsiteY87" fmla="*/ 970739 h 1288357"/>
              <a:gd name="connsiteX88" fmla="*/ 7258454 w 7774508"/>
              <a:gd name="connsiteY88" fmla="*/ 1288357 h 1288357"/>
              <a:gd name="connsiteX89" fmla="*/ 6744184 w 7774508"/>
              <a:gd name="connsiteY89" fmla="*/ 893304 h 1288357"/>
              <a:gd name="connsiteX90" fmla="*/ 6744184 w 7774508"/>
              <a:gd name="connsiteY90" fmla="*/ 838142 h 1288357"/>
              <a:gd name="connsiteX91" fmla="*/ 7073386 w 7774508"/>
              <a:gd name="connsiteY91" fmla="*/ 838142 h 1288357"/>
              <a:gd name="connsiteX92" fmla="*/ 7073386 w 7774508"/>
              <a:gd name="connsiteY92" fmla="*/ 886190 h 1288357"/>
              <a:gd name="connsiteX93" fmla="*/ 7258454 w 7774508"/>
              <a:gd name="connsiteY93" fmla="*/ 1010755 h 1288357"/>
              <a:gd name="connsiteX94" fmla="*/ 7439966 w 7774508"/>
              <a:gd name="connsiteY94" fmla="*/ 907544 h 1288357"/>
              <a:gd name="connsiteX95" fmla="*/ 7311838 w 7774508"/>
              <a:gd name="connsiteY95" fmla="*/ 804333 h 1288357"/>
              <a:gd name="connsiteX96" fmla="*/ 7087626 w 7774508"/>
              <a:gd name="connsiteY96" fmla="*/ 770518 h 1288357"/>
              <a:gd name="connsiteX97" fmla="*/ 6751297 w 7774508"/>
              <a:gd name="connsiteY97" fmla="*/ 405723 h 1288357"/>
              <a:gd name="connsiteX98" fmla="*/ 7258454 w 7774508"/>
              <a:gd name="connsiteY98" fmla="*/ 0 h 1288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7774508" h="1288357">
                <a:moveTo>
                  <a:pt x="7774508" y="879070"/>
                </a:moveTo>
                <a:lnTo>
                  <a:pt x="7774508" y="879071"/>
                </a:lnTo>
                <a:lnTo>
                  <a:pt x="7774508" y="879071"/>
                </a:lnTo>
                <a:close/>
                <a:moveTo>
                  <a:pt x="4430897" y="300733"/>
                </a:moveTo>
                <a:lnTo>
                  <a:pt x="4430897" y="987622"/>
                </a:lnTo>
                <a:lnTo>
                  <a:pt x="4594611" y="987622"/>
                </a:lnTo>
                <a:cubicBezTo>
                  <a:pt x="4769003" y="987622"/>
                  <a:pt x="4856195" y="898644"/>
                  <a:pt x="4856195" y="726031"/>
                </a:cubicBezTo>
                <a:lnTo>
                  <a:pt x="4856195" y="562323"/>
                </a:lnTo>
                <a:cubicBezTo>
                  <a:pt x="4856195" y="387932"/>
                  <a:pt x="4769003" y="300733"/>
                  <a:pt x="4594611" y="300733"/>
                </a:cubicBezTo>
                <a:close/>
                <a:moveTo>
                  <a:pt x="3381010" y="275825"/>
                </a:moveTo>
                <a:cubicBezTo>
                  <a:pt x="3229757" y="275825"/>
                  <a:pt x="3137223" y="361239"/>
                  <a:pt x="3137223" y="501815"/>
                </a:cubicBezTo>
                <a:lnTo>
                  <a:pt x="3137223" y="786537"/>
                </a:lnTo>
                <a:cubicBezTo>
                  <a:pt x="3137223" y="925335"/>
                  <a:pt x="3229757" y="1012534"/>
                  <a:pt x="3381010" y="1012534"/>
                </a:cubicBezTo>
                <a:cubicBezTo>
                  <a:pt x="3532264" y="1012534"/>
                  <a:pt x="3624804" y="925335"/>
                  <a:pt x="3624804" y="786537"/>
                </a:cubicBezTo>
                <a:lnTo>
                  <a:pt x="3624804" y="501815"/>
                </a:lnTo>
                <a:cubicBezTo>
                  <a:pt x="3624804" y="361239"/>
                  <a:pt x="3532270" y="275825"/>
                  <a:pt x="3381010" y="275825"/>
                </a:cubicBezTo>
                <a:close/>
                <a:moveTo>
                  <a:pt x="2090894" y="275825"/>
                </a:moveTo>
                <a:cubicBezTo>
                  <a:pt x="1939641" y="275825"/>
                  <a:pt x="1847107" y="361239"/>
                  <a:pt x="1847107" y="501815"/>
                </a:cubicBezTo>
                <a:lnTo>
                  <a:pt x="1847107" y="786537"/>
                </a:lnTo>
                <a:cubicBezTo>
                  <a:pt x="1847107" y="925335"/>
                  <a:pt x="1939641" y="1012534"/>
                  <a:pt x="2090894" y="1012534"/>
                </a:cubicBezTo>
                <a:cubicBezTo>
                  <a:pt x="2242147" y="1012534"/>
                  <a:pt x="2334688" y="925335"/>
                  <a:pt x="2334688" y="786537"/>
                </a:cubicBezTo>
                <a:lnTo>
                  <a:pt x="2334688" y="501815"/>
                </a:lnTo>
                <a:cubicBezTo>
                  <a:pt x="2334688" y="361239"/>
                  <a:pt x="2242154" y="275825"/>
                  <a:pt x="2090894" y="275825"/>
                </a:cubicBezTo>
                <a:close/>
                <a:moveTo>
                  <a:pt x="4092790" y="21359"/>
                </a:moveTo>
                <a:lnTo>
                  <a:pt x="4594611" y="21359"/>
                </a:lnTo>
                <a:cubicBezTo>
                  <a:pt x="4977203" y="21359"/>
                  <a:pt x="5197858" y="222439"/>
                  <a:pt x="5197858" y="567658"/>
                </a:cubicBezTo>
                <a:lnTo>
                  <a:pt x="5197858" y="720696"/>
                </a:lnTo>
                <a:cubicBezTo>
                  <a:pt x="5197858" y="1065916"/>
                  <a:pt x="4977203" y="1267002"/>
                  <a:pt x="4594611" y="1267002"/>
                </a:cubicBezTo>
                <a:lnTo>
                  <a:pt x="4092790" y="1267002"/>
                </a:lnTo>
                <a:close/>
                <a:moveTo>
                  <a:pt x="5094618" y="21356"/>
                </a:moveTo>
                <a:lnTo>
                  <a:pt x="5477210" y="21356"/>
                </a:lnTo>
                <a:lnTo>
                  <a:pt x="5717446" y="412839"/>
                </a:lnTo>
                <a:lnTo>
                  <a:pt x="5955898" y="21356"/>
                </a:lnTo>
                <a:lnTo>
                  <a:pt x="6322472" y="21356"/>
                </a:lnTo>
                <a:lnTo>
                  <a:pt x="5868700" y="718915"/>
                </a:lnTo>
                <a:lnTo>
                  <a:pt x="5868700" y="1267000"/>
                </a:lnTo>
                <a:lnTo>
                  <a:pt x="5548390" y="1267000"/>
                </a:lnTo>
                <a:lnTo>
                  <a:pt x="5548390" y="718915"/>
                </a:lnTo>
                <a:close/>
                <a:moveTo>
                  <a:pt x="6356277" y="21355"/>
                </a:moveTo>
                <a:lnTo>
                  <a:pt x="6694384" y="21355"/>
                </a:lnTo>
                <a:lnTo>
                  <a:pt x="6694384" y="332766"/>
                </a:lnTo>
                <a:lnTo>
                  <a:pt x="6477285" y="624602"/>
                </a:lnTo>
                <a:lnTo>
                  <a:pt x="6404326" y="624602"/>
                </a:lnTo>
                <a:lnTo>
                  <a:pt x="6500417" y="359454"/>
                </a:lnTo>
                <a:lnTo>
                  <a:pt x="6356277" y="359454"/>
                </a:lnTo>
                <a:close/>
                <a:moveTo>
                  <a:pt x="0" y="21355"/>
                </a:moveTo>
                <a:lnTo>
                  <a:pt x="496479" y="21355"/>
                </a:lnTo>
                <a:lnTo>
                  <a:pt x="651295" y="661974"/>
                </a:lnTo>
                <a:lnTo>
                  <a:pt x="688668" y="839922"/>
                </a:lnTo>
                <a:lnTo>
                  <a:pt x="726033" y="661974"/>
                </a:lnTo>
                <a:lnTo>
                  <a:pt x="880849" y="21355"/>
                </a:lnTo>
                <a:lnTo>
                  <a:pt x="1377328" y="21355"/>
                </a:lnTo>
                <a:lnTo>
                  <a:pt x="1377328" y="1266998"/>
                </a:lnTo>
                <a:lnTo>
                  <a:pt x="1058804" y="1266998"/>
                </a:lnTo>
                <a:lnTo>
                  <a:pt x="1058804" y="459108"/>
                </a:lnTo>
                <a:lnTo>
                  <a:pt x="1014312" y="644177"/>
                </a:lnTo>
                <a:lnTo>
                  <a:pt x="848819" y="1266998"/>
                </a:lnTo>
                <a:lnTo>
                  <a:pt x="521396" y="1266998"/>
                </a:lnTo>
                <a:lnTo>
                  <a:pt x="355896" y="644177"/>
                </a:lnTo>
                <a:lnTo>
                  <a:pt x="311412" y="459108"/>
                </a:lnTo>
                <a:lnTo>
                  <a:pt x="311412" y="1266998"/>
                </a:lnTo>
                <a:lnTo>
                  <a:pt x="0" y="1266998"/>
                </a:lnTo>
                <a:close/>
                <a:moveTo>
                  <a:pt x="3381010" y="1"/>
                </a:moveTo>
                <a:cubicBezTo>
                  <a:pt x="3749368" y="1"/>
                  <a:pt x="3966467" y="197524"/>
                  <a:pt x="3966467" y="532067"/>
                </a:cubicBezTo>
                <a:lnTo>
                  <a:pt x="3966467" y="756285"/>
                </a:lnTo>
                <a:cubicBezTo>
                  <a:pt x="3966467" y="1089050"/>
                  <a:pt x="3747590" y="1288351"/>
                  <a:pt x="3381010" y="1288351"/>
                </a:cubicBezTo>
                <a:cubicBezTo>
                  <a:pt x="3012659" y="1288351"/>
                  <a:pt x="2795560" y="1090828"/>
                  <a:pt x="2795560" y="756285"/>
                </a:cubicBezTo>
                <a:lnTo>
                  <a:pt x="2795560" y="532067"/>
                </a:lnTo>
                <a:cubicBezTo>
                  <a:pt x="2795560" y="199302"/>
                  <a:pt x="3014437" y="1"/>
                  <a:pt x="3381010" y="1"/>
                </a:cubicBezTo>
                <a:close/>
                <a:moveTo>
                  <a:pt x="2090894" y="1"/>
                </a:moveTo>
                <a:cubicBezTo>
                  <a:pt x="2459252" y="1"/>
                  <a:pt x="2676351" y="197524"/>
                  <a:pt x="2676351" y="532067"/>
                </a:cubicBezTo>
                <a:lnTo>
                  <a:pt x="2676351" y="756285"/>
                </a:lnTo>
                <a:cubicBezTo>
                  <a:pt x="2676351" y="1089050"/>
                  <a:pt x="2457474" y="1288351"/>
                  <a:pt x="2090894" y="1288351"/>
                </a:cubicBezTo>
                <a:cubicBezTo>
                  <a:pt x="1722543" y="1288351"/>
                  <a:pt x="1505444" y="1090828"/>
                  <a:pt x="1505444" y="756285"/>
                </a:cubicBezTo>
                <a:lnTo>
                  <a:pt x="1505444" y="532067"/>
                </a:lnTo>
                <a:cubicBezTo>
                  <a:pt x="1505444" y="199302"/>
                  <a:pt x="1724321" y="1"/>
                  <a:pt x="2090894" y="1"/>
                </a:cubicBezTo>
                <a:close/>
                <a:moveTo>
                  <a:pt x="7258454" y="0"/>
                </a:moveTo>
                <a:cubicBezTo>
                  <a:pt x="7573428" y="0"/>
                  <a:pt x="7760275" y="145918"/>
                  <a:pt x="7760275" y="391490"/>
                </a:cubicBezTo>
                <a:lnTo>
                  <a:pt x="7760275" y="439539"/>
                </a:lnTo>
                <a:lnTo>
                  <a:pt x="7431067" y="439539"/>
                </a:lnTo>
                <a:lnTo>
                  <a:pt x="7431067" y="398610"/>
                </a:lnTo>
                <a:cubicBezTo>
                  <a:pt x="7431067" y="313189"/>
                  <a:pt x="7379462" y="277603"/>
                  <a:pt x="7258454" y="277603"/>
                </a:cubicBezTo>
                <a:cubicBezTo>
                  <a:pt x="7144567" y="277603"/>
                  <a:pt x="7085848" y="311411"/>
                  <a:pt x="7085848" y="377257"/>
                </a:cubicBezTo>
                <a:cubicBezTo>
                  <a:pt x="7085848" y="450215"/>
                  <a:pt x="7135675" y="466227"/>
                  <a:pt x="7206848" y="476904"/>
                </a:cubicBezTo>
                <a:lnTo>
                  <a:pt x="7429289" y="510719"/>
                </a:lnTo>
                <a:cubicBezTo>
                  <a:pt x="7564754" y="530960"/>
                  <a:pt x="7727463" y="590711"/>
                  <a:pt x="7766024" y="786534"/>
                </a:cubicBezTo>
                <a:lnTo>
                  <a:pt x="7774508" y="879071"/>
                </a:lnTo>
                <a:lnTo>
                  <a:pt x="7765691" y="970739"/>
                </a:lnTo>
                <a:cubicBezTo>
                  <a:pt x="7724794" y="1172549"/>
                  <a:pt x="7543399" y="1288357"/>
                  <a:pt x="7258454" y="1288357"/>
                </a:cubicBezTo>
                <a:cubicBezTo>
                  <a:pt x="6934588" y="1288357"/>
                  <a:pt x="6744184" y="1140654"/>
                  <a:pt x="6744184" y="893304"/>
                </a:cubicBezTo>
                <a:lnTo>
                  <a:pt x="6744184" y="838142"/>
                </a:lnTo>
                <a:lnTo>
                  <a:pt x="7073386" y="838142"/>
                </a:lnTo>
                <a:lnTo>
                  <a:pt x="7073386" y="886190"/>
                </a:lnTo>
                <a:cubicBezTo>
                  <a:pt x="7073386" y="973383"/>
                  <a:pt x="7128555" y="1010755"/>
                  <a:pt x="7258454" y="1010755"/>
                </a:cubicBezTo>
                <a:cubicBezTo>
                  <a:pt x="7377683" y="1010755"/>
                  <a:pt x="7439966" y="975161"/>
                  <a:pt x="7439966" y="907544"/>
                </a:cubicBezTo>
                <a:cubicBezTo>
                  <a:pt x="7439966" y="831022"/>
                  <a:pt x="7388360" y="815010"/>
                  <a:pt x="7311838" y="804333"/>
                </a:cubicBezTo>
                <a:lnTo>
                  <a:pt x="7087626" y="770518"/>
                </a:lnTo>
                <a:cubicBezTo>
                  <a:pt x="6941708" y="749171"/>
                  <a:pt x="6751297" y="674427"/>
                  <a:pt x="6751297" y="405723"/>
                </a:cubicBezTo>
                <a:cubicBezTo>
                  <a:pt x="6751297" y="149481"/>
                  <a:pt x="6938144" y="0"/>
                  <a:pt x="7258454" y="0"/>
                </a:cubicBezTo>
                <a:close/>
              </a:path>
            </a:pathLst>
          </a:custGeom>
          <a:solidFill>
            <a:schemeClr val="tx1"/>
          </a:solidFill>
          <a:ln w="0" cap="flat">
            <a:noFill/>
            <a:prstDash val="solid"/>
            <a:miter/>
          </a:ln>
        </p:spPr>
        <p:txBody>
          <a:bodyPr rtlCol="0" anchor="ctr"/>
          <a:lstStyle/>
          <a:p>
            <a:endParaRPr lang="en-US" dirty="0">
              <a:solidFill>
                <a:schemeClr val="tx1"/>
              </a:solidFill>
            </a:endParaRPr>
          </a:p>
        </p:txBody>
      </p:sp>
      <p:sp>
        <p:nvSpPr>
          <p:cNvPr id="4" name="Text Placeholder 11">
            <a:extLst>
              <a:ext uri="{FF2B5EF4-FFF2-40B4-BE49-F238E27FC236}">
                <a16:creationId xmlns:a16="http://schemas.microsoft.com/office/drawing/2014/main" id="{6FA1FE30-4DE2-0D36-81F6-894372591DE3}"/>
              </a:ext>
            </a:extLst>
          </p:cNvPr>
          <p:cNvSpPr>
            <a:spLocks noGrp="1"/>
          </p:cNvSpPr>
          <p:nvPr>
            <p:ph type="body" sz="quarter" idx="11" hasCustomPrompt="1"/>
          </p:nvPr>
        </p:nvSpPr>
        <p:spPr>
          <a:xfrm>
            <a:off x="3367089" y="6311900"/>
            <a:ext cx="2624136" cy="269875"/>
          </a:xfrm>
        </p:spPr>
        <p:txBody>
          <a:bodyPr anchor="b">
            <a:normAutofit/>
          </a:bodyPr>
          <a:lstStyle>
            <a:lvl1pPr marL="0" algn="l" defTabSz="914400" rtl="0" eaLnBrk="1" latinLnBrk="0" hangingPunct="1">
              <a:defRPr lang="en-US" sz="1000" b="0" i="0" kern="1200" dirty="0" smtClean="0">
                <a:solidFill>
                  <a:schemeClr val="tx1"/>
                </a:solidFill>
                <a:latin typeface="+mn-lt"/>
                <a:ea typeface="GT America Regular" pitchFamily="2" charset="77"/>
                <a:cs typeface="GT America Regular" pitchFamily="2" charset="77"/>
              </a:defRPr>
            </a:lvl1pPr>
            <a:lvl2pPr>
              <a:defRPr sz="1000"/>
            </a:lvl2pPr>
            <a:lvl3pPr marL="0" indent="0">
              <a:buNone/>
              <a:defRPr sz="1000"/>
            </a:lvl3pPr>
            <a:lvl4pPr marL="0" indent="0">
              <a:defRPr sz="1000"/>
            </a:lvl4pPr>
            <a:lvl5pPr marL="0" indent="0">
              <a:buNone/>
              <a:defRPr sz="1000"/>
            </a:lvl5pPr>
            <a:lvl6pPr marL="0" indent="0">
              <a:defRPr sz="1000"/>
            </a:lvl6pPr>
            <a:lvl7pPr marL="0" indent="0">
              <a:buNone/>
              <a:defRPr sz="1000"/>
            </a:lvl7pPr>
            <a:lvl8pPr marL="0" indent="0">
              <a:defRPr sz="1000"/>
            </a:lvl8pPr>
            <a:lvl9pPr marL="0" indent="0">
              <a:buNone/>
              <a:defRPr sz="1000"/>
            </a:lvl9pPr>
          </a:lstStyle>
          <a:p>
            <a:pPr lvl="0"/>
            <a:r>
              <a:rPr lang="en-US" dirty="0"/>
              <a:t>Title Department</a:t>
            </a:r>
          </a:p>
        </p:txBody>
      </p:sp>
      <p:sp>
        <p:nvSpPr>
          <p:cNvPr id="8" name="Picture Placeholder 9">
            <a:extLst>
              <a:ext uri="{FF2B5EF4-FFF2-40B4-BE49-F238E27FC236}">
                <a16:creationId xmlns:a16="http://schemas.microsoft.com/office/drawing/2014/main" id="{4DFF5D06-761A-8209-6035-68AC3551CA5A}"/>
              </a:ext>
            </a:extLst>
          </p:cNvPr>
          <p:cNvSpPr>
            <a:spLocks noGrp="1"/>
          </p:cNvSpPr>
          <p:nvPr>
            <p:ph type="pic" sz="quarter" idx="13" hasCustomPrompt="1"/>
          </p:nvPr>
        </p:nvSpPr>
        <p:spPr>
          <a:xfrm>
            <a:off x="6096000" y="2425700"/>
            <a:ext cx="2029968" cy="4432300"/>
          </a:xfrm>
          <a:solidFill>
            <a:srgbClr val="A6A9AA"/>
          </a:solidFill>
        </p:spPr>
        <p:txBody>
          <a:bodyPr tIns="548640" anchor="ctr"/>
          <a:lstStyle>
            <a:lvl1pPr algn="ctr">
              <a:defRPr b="0">
                <a:solidFill>
                  <a:schemeClr val="tx2"/>
                </a:solidFill>
                <a:latin typeface="+mn-lt"/>
              </a:defRPr>
            </a:lvl1pPr>
          </a:lstStyle>
          <a:p>
            <a:r>
              <a:rPr lang="en-US" dirty="0"/>
              <a:t>Dynamic slice crop 1</a:t>
            </a:r>
          </a:p>
        </p:txBody>
      </p:sp>
      <p:sp>
        <p:nvSpPr>
          <p:cNvPr id="9" name="Picture Placeholder 9">
            <a:extLst>
              <a:ext uri="{FF2B5EF4-FFF2-40B4-BE49-F238E27FC236}">
                <a16:creationId xmlns:a16="http://schemas.microsoft.com/office/drawing/2014/main" id="{A06D238C-D66D-D54D-25CD-678D0ECC7E53}"/>
              </a:ext>
            </a:extLst>
          </p:cNvPr>
          <p:cNvSpPr>
            <a:spLocks noGrp="1"/>
          </p:cNvSpPr>
          <p:nvPr>
            <p:ph type="pic" sz="quarter" idx="14" hasCustomPrompt="1"/>
          </p:nvPr>
        </p:nvSpPr>
        <p:spPr>
          <a:xfrm>
            <a:off x="8125968" y="0"/>
            <a:ext cx="4066032" cy="4567237"/>
          </a:xfrm>
          <a:solidFill>
            <a:srgbClr val="A6A9AA"/>
          </a:solidFill>
        </p:spPr>
        <p:txBody>
          <a:bodyPr tIns="548640" anchor="ctr"/>
          <a:lstStyle>
            <a:lvl1pPr algn="ctr">
              <a:defRPr b="0">
                <a:solidFill>
                  <a:schemeClr val="tx2"/>
                </a:solidFill>
                <a:latin typeface="+mn-lt"/>
              </a:defRPr>
            </a:lvl1pPr>
          </a:lstStyle>
          <a:p>
            <a:pPr marL="0" marR="0" lvl="0" indent="0" algn="ctr" defTabSz="914400" rtl="0" eaLnBrk="1" fontAlgn="auto" latinLnBrk="0" hangingPunct="1">
              <a:lnSpc>
                <a:spcPct val="101000"/>
              </a:lnSpc>
              <a:spcBef>
                <a:spcPts val="0"/>
              </a:spcBef>
              <a:spcAft>
                <a:spcPts val="600"/>
              </a:spcAft>
              <a:buClrTx/>
              <a:buSzTx/>
              <a:buFont typeface="GT America Regular"/>
              <a:buNone/>
              <a:tabLst/>
              <a:defRPr/>
            </a:pPr>
            <a:r>
              <a:rPr lang="en-US" dirty="0"/>
              <a:t>Dynamic slice crop 2</a:t>
            </a:r>
          </a:p>
        </p:txBody>
      </p:sp>
      <p:sp>
        <p:nvSpPr>
          <p:cNvPr id="3" name="Date Placeholder 3">
            <a:extLst>
              <a:ext uri="{FF2B5EF4-FFF2-40B4-BE49-F238E27FC236}">
                <a16:creationId xmlns:a16="http://schemas.microsoft.com/office/drawing/2014/main" id="{0C3AF8AB-703B-6EF3-1025-97479D9CF493}"/>
              </a:ext>
            </a:extLst>
          </p:cNvPr>
          <p:cNvSpPr>
            <a:spLocks noGrp="1"/>
          </p:cNvSpPr>
          <p:nvPr>
            <p:ph type="dt" sz="half" idx="2"/>
          </p:nvPr>
        </p:nvSpPr>
        <p:spPr>
          <a:xfrm>
            <a:off x="9013829" y="6311900"/>
            <a:ext cx="2619375" cy="269875"/>
          </a:xfrm>
          <a:prstGeom prst="rect">
            <a:avLst/>
          </a:prstGeom>
        </p:spPr>
        <p:txBody>
          <a:bodyPr vert="horz" lIns="0" tIns="0" rIns="0" bIns="0" rtlCol="0" anchor="b" anchorCtr="0"/>
          <a:lstStyle>
            <a:lvl1pPr algn="r">
              <a:defRPr sz="1000">
                <a:solidFill>
                  <a:schemeClr val="tx1"/>
                </a:solidFill>
              </a:defRPr>
            </a:lvl1pPr>
            <a:lvl2pPr marL="0" indent="0">
              <a:defRPr sz="1000"/>
            </a:lvl2pPr>
            <a:lvl3pPr>
              <a:defRPr sz="1000"/>
            </a:lvl3pPr>
            <a:lvl4pPr>
              <a:defRPr sz="1000"/>
            </a:lvl4pPr>
            <a:lvl5pPr marL="0" indent="0">
              <a:defRPr sz="1000"/>
            </a:lvl5pPr>
            <a:lvl6pPr marL="0" indent="0">
              <a:defRPr sz="1000"/>
            </a:lvl6pPr>
            <a:lvl7pPr marL="0" indent="0">
              <a:defRPr sz="1000"/>
            </a:lvl7pPr>
            <a:lvl8pPr marL="0" indent="0">
              <a:defRPr sz="1000"/>
            </a:lvl8pPr>
            <a:lvl9pPr marL="0" indent="0">
              <a:defRPr sz="1000"/>
            </a:lvl9pPr>
          </a:lstStyle>
          <a:p>
            <a:endParaRPr lang="en-US" dirty="0"/>
          </a:p>
        </p:txBody>
      </p:sp>
      <p:sp>
        <p:nvSpPr>
          <p:cNvPr id="12" name="Text Placeholder 12">
            <a:extLst>
              <a:ext uri="{FF2B5EF4-FFF2-40B4-BE49-F238E27FC236}">
                <a16:creationId xmlns:a16="http://schemas.microsoft.com/office/drawing/2014/main" id="{EDF60DF2-B8E2-23E1-0952-91B36AE41896}"/>
              </a:ext>
            </a:extLst>
          </p:cNvPr>
          <p:cNvSpPr>
            <a:spLocks noGrp="1"/>
          </p:cNvSpPr>
          <p:nvPr>
            <p:ph type="body" sz="quarter" idx="99" hasCustomPrompt="1"/>
          </p:nvPr>
        </p:nvSpPr>
        <p:spPr>
          <a:xfrm>
            <a:off x="539750" y="6311900"/>
            <a:ext cx="2619375" cy="269875"/>
          </a:xfrm>
        </p:spPr>
        <p:txBody>
          <a:bodyPr anchor="b">
            <a:noAutofit/>
          </a:bodyPr>
          <a:lstStyle>
            <a:lvl1pPr>
              <a:defRPr sz="1000" b="0"/>
            </a:lvl1pPr>
            <a:lvl2pPr>
              <a:defRPr sz="1000"/>
            </a:lvl2pPr>
            <a:lvl3pPr marL="0" indent="0">
              <a:buClrTx/>
              <a:buFont typeface="GT America" charset="0"/>
              <a:buNone/>
              <a:defRPr sz="1000"/>
            </a:lvl3pPr>
            <a:lvl4pPr marL="284163" indent="-284163">
              <a:buClrTx/>
              <a:buFont typeface="GT America" charset="0"/>
              <a:buChar char="→"/>
              <a:defRPr sz="1000"/>
            </a:lvl4pPr>
            <a:lvl5pPr marL="284163" indent="-284163">
              <a:buClrTx/>
              <a:buFont typeface="GT America" charset="0"/>
              <a:buChar char="→"/>
              <a:defRPr sz="1000"/>
            </a:lvl5pPr>
            <a:lvl6pPr marL="284163" indent="-284163">
              <a:buClrTx/>
              <a:buFont typeface="GT America" charset="0"/>
              <a:buChar char="→"/>
              <a:defRPr sz="1000"/>
            </a:lvl6pPr>
            <a:lvl7pPr marL="284163" indent="-284163">
              <a:buClrTx/>
              <a:buFont typeface="GT America" charset="0"/>
              <a:buChar char="→"/>
              <a:defRPr sz="1000"/>
            </a:lvl7pPr>
            <a:lvl8pPr marL="284163" indent="-284163">
              <a:buClrTx/>
              <a:buFont typeface="GT America" charset="0"/>
              <a:buChar char="→"/>
              <a:defRPr sz="1000"/>
            </a:lvl8pPr>
            <a:lvl9pPr marL="284163" indent="-284163">
              <a:buClrTx/>
              <a:buFont typeface="GT America" charset="0"/>
              <a:buChar char="→"/>
              <a:defRPr sz="1000"/>
            </a:lvl9pPr>
          </a:lstStyle>
          <a:p>
            <a:pPr lvl="0"/>
            <a:r>
              <a:rPr lang="en-US" dirty="0"/>
              <a:t>Single presenter</a:t>
            </a:r>
          </a:p>
        </p:txBody>
      </p:sp>
      <p:sp>
        <p:nvSpPr>
          <p:cNvPr id="13" name="Text Placeholder 15">
            <a:extLst>
              <a:ext uri="{FF2B5EF4-FFF2-40B4-BE49-F238E27FC236}">
                <a16:creationId xmlns:a16="http://schemas.microsoft.com/office/drawing/2014/main" id="{83A399C3-4B34-EF9D-F98F-879132EB60BE}"/>
              </a:ext>
            </a:extLst>
          </p:cNvPr>
          <p:cNvSpPr>
            <a:spLocks noGrp="1"/>
          </p:cNvSpPr>
          <p:nvPr>
            <p:ph type="body" sz="quarter" idx="100" hasCustomPrompt="1"/>
          </p:nvPr>
        </p:nvSpPr>
        <p:spPr>
          <a:xfrm>
            <a:off x="559816" y="1717185"/>
            <a:ext cx="2615184" cy="281478"/>
          </a:xfrm>
        </p:spPr>
        <p:txBody>
          <a:bodyPr>
            <a:noAutofit/>
          </a:bodyPr>
          <a:lstStyle>
            <a:lvl1pPr>
              <a:defRPr sz="1000"/>
            </a:lvl1pPr>
            <a:lvl2pPr marL="285750" indent="-285750">
              <a:buClrTx/>
              <a:buFont typeface="GT America" charset="0"/>
              <a:buChar char="→"/>
              <a:defRPr sz="1000"/>
            </a:lvl2pPr>
            <a:lvl3pPr marL="0" indent="0">
              <a:buClrTx/>
              <a:buFont typeface="GT America" charset="0"/>
              <a:buNone/>
              <a:defRPr sz="1000"/>
            </a:lvl3pPr>
            <a:lvl4pPr marL="284163" indent="-284163">
              <a:buClrTx/>
              <a:buFont typeface="GT America" charset="0"/>
              <a:buChar char="→"/>
              <a:defRPr sz="1000"/>
            </a:lvl4pPr>
            <a:lvl5pPr marL="284163" indent="-284163">
              <a:buClrTx/>
              <a:buFont typeface="GT America" charset="0"/>
              <a:buChar char="→"/>
              <a:defRPr sz="1000"/>
            </a:lvl5pPr>
            <a:lvl6pPr marL="284163" indent="-284163">
              <a:buClrTx/>
              <a:buFont typeface="GT America" charset="0"/>
              <a:buChar char="→"/>
              <a:defRPr sz="1000"/>
            </a:lvl6pPr>
            <a:lvl7pPr marL="284163" indent="-284163">
              <a:buClrTx/>
              <a:buFont typeface="GT America" charset="0"/>
              <a:buChar char="→"/>
              <a:defRPr sz="1000"/>
            </a:lvl7pPr>
            <a:lvl8pPr marL="284163" indent="-284163">
              <a:buClrTx/>
              <a:buFont typeface="GT America" charset="0"/>
              <a:buChar char="→"/>
              <a:defRPr sz="1000"/>
            </a:lvl8pPr>
            <a:lvl9pPr marL="284163" indent="-284163">
              <a:buClrTx/>
              <a:buFont typeface="GT America" charset="0"/>
              <a:buChar char="→"/>
              <a:defRPr sz="1000"/>
            </a:lvl9pPr>
          </a:lstStyle>
          <a:p>
            <a:pPr lvl="0"/>
            <a:r>
              <a:rPr lang="en-US" dirty="0"/>
              <a:t>Multiple presenter 1</a:t>
            </a:r>
          </a:p>
        </p:txBody>
      </p:sp>
      <p:sp>
        <p:nvSpPr>
          <p:cNvPr id="14" name="Text Placeholder 17">
            <a:extLst>
              <a:ext uri="{FF2B5EF4-FFF2-40B4-BE49-F238E27FC236}">
                <a16:creationId xmlns:a16="http://schemas.microsoft.com/office/drawing/2014/main" id="{04311926-1FA1-54E9-A566-1E93D701E606}"/>
              </a:ext>
            </a:extLst>
          </p:cNvPr>
          <p:cNvSpPr>
            <a:spLocks noGrp="1"/>
          </p:cNvSpPr>
          <p:nvPr>
            <p:ph type="body" sz="quarter" idx="101" hasCustomPrompt="1"/>
          </p:nvPr>
        </p:nvSpPr>
        <p:spPr>
          <a:xfrm>
            <a:off x="559816" y="2284135"/>
            <a:ext cx="2615184" cy="286028"/>
          </a:xfrm>
        </p:spPr>
        <p:txBody>
          <a:bodyPr>
            <a:noAutofit/>
          </a:bodyPr>
          <a:lstStyle>
            <a:lvl1pPr>
              <a:defRPr sz="1000"/>
            </a:lvl1pPr>
            <a:lvl2pPr marL="284163" indent="-284163">
              <a:buClrTx/>
              <a:buFont typeface="GT America" charset="0"/>
              <a:buChar char="→"/>
              <a:defRPr sz="1000"/>
            </a:lvl2pPr>
            <a:lvl3pPr marL="0" indent="0">
              <a:buClrTx/>
              <a:buFont typeface="GT America" charset="0"/>
              <a:buNone/>
              <a:defRPr sz="1000"/>
            </a:lvl3pPr>
            <a:lvl4pPr marL="284163" indent="-284163">
              <a:buClrTx/>
              <a:buFont typeface="GT America" charset="0"/>
              <a:buChar char="→"/>
              <a:defRPr sz="1000"/>
            </a:lvl4pPr>
            <a:lvl5pPr marL="284163" indent="-284163">
              <a:buClrTx/>
              <a:buFont typeface="GT America" charset="0"/>
              <a:buChar char="→"/>
              <a:defRPr sz="1000"/>
            </a:lvl5pPr>
            <a:lvl6pPr marL="284163" indent="-284163">
              <a:buClrTx/>
              <a:buFont typeface="GT America" charset="0"/>
              <a:buChar char="→"/>
              <a:defRPr sz="1000"/>
            </a:lvl6pPr>
            <a:lvl7pPr marL="284163" indent="-284163">
              <a:buClrTx/>
              <a:buFont typeface="GT America" charset="0"/>
              <a:buChar char="→"/>
              <a:defRPr sz="1000"/>
            </a:lvl7pPr>
            <a:lvl8pPr marL="284163" indent="-284163">
              <a:buClrTx/>
              <a:buFont typeface="GT America" charset="0"/>
              <a:buChar char="→"/>
              <a:defRPr sz="1000"/>
            </a:lvl8pPr>
            <a:lvl9pPr marL="284163" indent="-284163">
              <a:buClrTx/>
              <a:buFont typeface="GT America" charset="0"/>
              <a:buChar char="→"/>
              <a:defRPr sz="1000"/>
            </a:lvl9pPr>
          </a:lstStyle>
          <a:p>
            <a:pPr lvl="0"/>
            <a:r>
              <a:rPr lang="en-US" dirty="0"/>
              <a:t>Multiple presenter 2</a:t>
            </a:r>
          </a:p>
        </p:txBody>
      </p:sp>
      <p:sp>
        <p:nvSpPr>
          <p:cNvPr id="15" name="Text Placeholder 19">
            <a:extLst>
              <a:ext uri="{FF2B5EF4-FFF2-40B4-BE49-F238E27FC236}">
                <a16:creationId xmlns:a16="http://schemas.microsoft.com/office/drawing/2014/main" id="{C7A7ABC1-D1E0-552E-EE6B-7B417C789504}"/>
              </a:ext>
            </a:extLst>
          </p:cNvPr>
          <p:cNvSpPr>
            <a:spLocks noGrp="1"/>
          </p:cNvSpPr>
          <p:nvPr>
            <p:ph type="body" sz="quarter" idx="102" hasCustomPrompt="1"/>
          </p:nvPr>
        </p:nvSpPr>
        <p:spPr>
          <a:xfrm>
            <a:off x="559816" y="2857474"/>
            <a:ext cx="2615184" cy="286028"/>
          </a:xfrm>
        </p:spPr>
        <p:txBody>
          <a:bodyPr>
            <a:normAutofit/>
          </a:bodyPr>
          <a:lstStyle>
            <a:lvl1pPr>
              <a:defRPr sz="1000"/>
            </a:lvl1pPr>
            <a:lvl2pPr marL="284163" indent="-284163">
              <a:defRPr sz="1000"/>
            </a:lvl2pPr>
            <a:lvl3pPr marL="0" indent="0">
              <a:buClrTx/>
              <a:buFont typeface="GT America" charset="0"/>
              <a:buNone/>
              <a:defRPr sz="1000"/>
            </a:lvl3pPr>
            <a:lvl4pPr marL="284163" indent="-284163">
              <a:buClrTx/>
              <a:buFont typeface="GT America" charset="0"/>
              <a:buChar char="→"/>
              <a:defRPr sz="1000"/>
            </a:lvl4pPr>
            <a:lvl5pPr marL="284163" indent="-284163">
              <a:buClrTx/>
              <a:buFont typeface="GT America" charset="0"/>
              <a:buChar char="→"/>
              <a:defRPr sz="1000"/>
            </a:lvl5pPr>
            <a:lvl6pPr marL="284163" indent="-284163">
              <a:buClrTx/>
              <a:buFont typeface="GT America" charset="0"/>
              <a:buChar char="→"/>
              <a:defRPr sz="1000"/>
            </a:lvl6pPr>
            <a:lvl7pPr marL="284163" indent="-284163">
              <a:buClrTx/>
              <a:buFont typeface="GT America" charset="0"/>
              <a:buChar char="→"/>
              <a:defRPr sz="1000"/>
            </a:lvl7pPr>
            <a:lvl8pPr marL="284163" indent="-284163">
              <a:buClrTx/>
              <a:buFont typeface="GT America" charset="0"/>
              <a:buChar char="→"/>
              <a:defRPr sz="1000"/>
            </a:lvl8pPr>
            <a:lvl9pPr marL="284163" indent="-284163">
              <a:buClrTx/>
              <a:buFont typeface="GT America" charset="0"/>
              <a:buChar char="→"/>
              <a:defRPr sz="1000"/>
            </a:lvl9pPr>
          </a:lstStyle>
          <a:p>
            <a:pPr lvl="0"/>
            <a:r>
              <a:rPr lang="en-US" dirty="0"/>
              <a:t>Multiple presenter 3</a:t>
            </a:r>
          </a:p>
        </p:txBody>
      </p:sp>
    </p:spTree>
    <p:extLst>
      <p:ext uri="{BB962C8B-B14F-4D97-AF65-F5344CB8AC3E}">
        <p14:creationId xmlns:p14="http://schemas.microsoft.com/office/powerpoint/2010/main" val="3234111072"/>
      </p:ext>
    </p:extLst>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genda 1">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5127C53-C848-5C29-009F-006AB168562E}"/>
              </a:ext>
            </a:extLst>
          </p:cNvPr>
          <p:cNvSpPr/>
          <p:nvPr/>
        </p:nvSpPr>
        <p:spPr bwMode="hidden">
          <a:xfrm>
            <a:off x="0" y="0"/>
            <a:ext cx="6096000" cy="6861175"/>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blue and black background&#10;&#10;Description automatically generated">
            <a:extLst>
              <a:ext uri="{FF2B5EF4-FFF2-40B4-BE49-F238E27FC236}">
                <a16:creationId xmlns:a16="http://schemas.microsoft.com/office/drawing/2014/main" id="{CFF49F27-390A-B9BC-E6E4-8A08407B6C3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hidden">
          <a:xfrm>
            <a:off x="0" y="0"/>
            <a:ext cx="6095999" cy="6845300"/>
          </a:xfrm>
          <a:prstGeom prst="rect">
            <a:avLst/>
          </a:prstGeom>
        </p:spPr>
      </p:pic>
      <p:sp>
        <p:nvSpPr>
          <p:cNvPr id="3" name="Footer Placeholder 2">
            <a:extLst>
              <a:ext uri="{FF2B5EF4-FFF2-40B4-BE49-F238E27FC236}">
                <a16:creationId xmlns:a16="http://schemas.microsoft.com/office/drawing/2014/main" id="{0CA2D3CD-1E43-5FCD-B998-8E7207DE69E5}"/>
              </a:ext>
            </a:extLst>
          </p:cNvPr>
          <p:cNvSpPr>
            <a:spLocks noGrp="1"/>
          </p:cNvSpPr>
          <p:nvPr>
            <p:ph type="ftr" sz="quarter" idx="11"/>
          </p:nvPr>
        </p:nvSpPr>
        <p:spPr>
          <a:xfrm>
            <a:off x="6210302" y="6311900"/>
            <a:ext cx="4008435" cy="269875"/>
          </a:xfrm>
        </p:spPr>
        <p:txBody>
          <a:bodyPr/>
          <a:lstStyle/>
          <a:p>
            <a:r>
              <a:rPr lang="en-US" dirty="0"/>
              <a:t>See slide 12 for instructions on how to update footer</a:t>
            </a:r>
          </a:p>
        </p:txBody>
      </p:sp>
      <p:sp>
        <p:nvSpPr>
          <p:cNvPr id="4" name="Slide Number Placeholder 3">
            <a:extLst>
              <a:ext uri="{FF2B5EF4-FFF2-40B4-BE49-F238E27FC236}">
                <a16:creationId xmlns:a16="http://schemas.microsoft.com/office/drawing/2014/main" id="{F9F73C99-4E9B-1728-FFD7-DFD7DC5AF7B7}"/>
              </a:ext>
            </a:extLst>
          </p:cNvPr>
          <p:cNvSpPr>
            <a:spLocks noGrp="1"/>
          </p:cNvSpPr>
          <p:nvPr>
            <p:ph type="sldNum" sz="quarter" idx="12"/>
          </p:nvPr>
        </p:nvSpPr>
        <p:spPr/>
        <p:txBody>
          <a:bodyPr/>
          <a:lstStyle/>
          <a:p>
            <a:fld id="{862A5111-985B-C14D-9115-5787026182A8}" type="slidenum">
              <a:rPr lang="en-US" smtClean="0"/>
              <a:t>‹#›</a:t>
            </a:fld>
            <a:endParaRPr lang="en-US" dirty="0"/>
          </a:p>
        </p:txBody>
      </p:sp>
      <p:sp>
        <p:nvSpPr>
          <p:cNvPr id="6" name="Freeform 5">
            <a:extLst>
              <a:ext uri="{FF2B5EF4-FFF2-40B4-BE49-F238E27FC236}">
                <a16:creationId xmlns:a16="http://schemas.microsoft.com/office/drawing/2014/main" id="{5BCC6303-B8A8-E0F3-1B26-45B29EE4DC62}"/>
              </a:ext>
            </a:extLst>
          </p:cNvPr>
          <p:cNvSpPr/>
          <p:nvPr/>
        </p:nvSpPr>
        <p:spPr bwMode="black">
          <a:xfrm>
            <a:off x="554038" y="6469335"/>
            <a:ext cx="678511" cy="112440"/>
          </a:xfrm>
          <a:custGeom>
            <a:avLst/>
            <a:gdLst>
              <a:gd name="connsiteX0" fmla="*/ 7774508 w 7774508"/>
              <a:gd name="connsiteY0" fmla="*/ 879070 h 1288357"/>
              <a:gd name="connsiteX1" fmla="*/ 7774508 w 7774508"/>
              <a:gd name="connsiteY1" fmla="*/ 879071 h 1288357"/>
              <a:gd name="connsiteX2" fmla="*/ 7774508 w 7774508"/>
              <a:gd name="connsiteY2" fmla="*/ 879071 h 1288357"/>
              <a:gd name="connsiteX3" fmla="*/ 4430897 w 7774508"/>
              <a:gd name="connsiteY3" fmla="*/ 300733 h 1288357"/>
              <a:gd name="connsiteX4" fmla="*/ 4430897 w 7774508"/>
              <a:gd name="connsiteY4" fmla="*/ 987622 h 1288357"/>
              <a:gd name="connsiteX5" fmla="*/ 4594611 w 7774508"/>
              <a:gd name="connsiteY5" fmla="*/ 987622 h 1288357"/>
              <a:gd name="connsiteX6" fmla="*/ 4856195 w 7774508"/>
              <a:gd name="connsiteY6" fmla="*/ 726031 h 1288357"/>
              <a:gd name="connsiteX7" fmla="*/ 4856195 w 7774508"/>
              <a:gd name="connsiteY7" fmla="*/ 562323 h 1288357"/>
              <a:gd name="connsiteX8" fmla="*/ 4594611 w 7774508"/>
              <a:gd name="connsiteY8" fmla="*/ 300733 h 1288357"/>
              <a:gd name="connsiteX9" fmla="*/ 3381010 w 7774508"/>
              <a:gd name="connsiteY9" fmla="*/ 275825 h 1288357"/>
              <a:gd name="connsiteX10" fmla="*/ 3137223 w 7774508"/>
              <a:gd name="connsiteY10" fmla="*/ 501815 h 1288357"/>
              <a:gd name="connsiteX11" fmla="*/ 3137223 w 7774508"/>
              <a:gd name="connsiteY11" fmla="*/ 786537 h 1288357"/>
              <a:gd name="connsiteX12" fmla="*/ 3381010 w 7774508"/>
              <a:gd name="connsiteY12" fmla="*/ 1012534 h 1288357"/>
              <a:gd name="connsiteX13" fmla="*/ 3624804 w 7774508"/>
              <a:gd name="connsiteY13" fmla="*/ 786537 h 1288357"/>
              <a:gd name="connsiteX14" fmla="*/ 3624804 w 7774508"/>
              <a:gd name="connsiteY14" fmla="*/ 501815 h 1288357"/>
              <a:gd name="connsiteX15" fmla="*/ 3381010 w 7774508"/>
              <a:gd name="connsiteY15" fmla="*/ 275825 h 1288357"/>
              <a:gd name="connsiteX16" fmla="*/ 2090894 w 7774508"/>
              <a:gd name="connsiteY16" fmla="*/ 275825 h 1288357"/>
              <a:gd name="connsiteX17" fmla="*/ 1847107 w 7774508"/>
              <a:gd name="connsiteY17" fmla="*/ 501815 h 1288357"/>
              <a:gd name="connsiteX18" fmla="*/ 1847107 w 7774508"/>
              <a:gd name="connsiteY18" fmla="*/ 786537 h 1288357"/>
              <a:gd name="connsiteX19" fmla="*/ 2090894 w 7774508"/>
              <a:gd name="connsiteY19" fmla="*/ 1012534 h 1288357"/>
              <a:gd name="connsiteX20" fmla="*/ 2334688 w 7774508"/>
              <a:gd name="connsiteY20" fmla="*/ 786537 h 1288357"/>
              <a:gd name="connsiteX21" fmla="*/ 2334688 w 7774508"/>
              <a:gd name="connsiteY21" fmla="*/ 501815 h 1288357"/>
              <a:gd name="connsiteX22" fmla="*/ 2090894 w 7774508"/>
              <a:gd name="connsiteY22" fmla="*/ 275825 h 1288357"/>
              <a:gd name="connsiteX23" fmla="*/ 4092790 w 7774508"/>
              <a:gd name="connsiteY23" fmla="*/ 21359 h 1288357"/>
              <a:gd name="connsiteX24" fmla="*/ 4594611 w 7774508"/>
              <a:gd name="connsiteY24" fmla="*/ 21359 h 1288357"/>
              <a:gd name="connsiteX25" fmla="*/ 5197858 w 7774508"/>
              <a:gd name="connsiteY25" fmla="*/ 567658 h 1288357"/>
              <a:gd name="connsiteX26" fmla="*/ 5197858 w 7774508"/>
              <a:gd name="connsiteY26" fmla="*/ 720696 h 1288357"/>
              <a:gd name="connsiteX27" fmla="*/ 4594611 w 7774508"/>
              <a:gd name="connsiteY27" fmla="*/ 1267002 h 1288357"/>
              <a:gd name="connsiteX28" fmla="*/ 4092790 w 7774508"/>
              <a:gd name="connsiteY28" fmla="*/ 1267002 h 1288357"/>
              <a:gd name="connsiteX29" fmla="*/ 5094618 w 7774508"/>
              <a:gd name="connsiteY29" fmla="*/ 21356 h 1288357"/>
              <a:gd name="connsiteX30" fmla="*/ 5477210 w 7774508"/>
              <a:gd name="connsiteY30" fmla="*/ 21356 h 1288357"/>
              <a:gd name="connsiteX31" fmla="*/ 5717446 w 7774508"/>
              <a:gd name="connsiteY31" fmla="*/ 412839 h 1288357"/>
              <a:gd name="connsiteX32" fmla="*/ 5955898 w 7774508"/>
              <a:gd name="connsiteY32" fmla="*/ 21356 h 1288357"/>
              <a:gd name="connsiteX33" fmla="*/ 6322472 w 7774508"/>
              <a:gd name="connsiteY33" fmla="*/ 21356 h 1288357"/>
              <a:gd name="connsiteX34" fmla="*/ 5868700 w 7774508"/>
              <a:gd name="connsiteY34" fmla="*/ 718915 h 1288357"/>
              <a:gd name="connsiteX35" fmla="*/ 5868700 w 7774508"/>
              <a:gd name="connsiteY35" fmla="*/ 1267000 h 1288357"/>
              <a:gd name="connsiteX36" fmla="*/ 5548390 w 7774508"/>
              <a:gd name="connsiteY36" fmla="*/ 1267000 h 1288357"/>
              <a:gd name="connsiteX37" fmla="*/ 5548390 w 7774508"/>
              <a:gd name="connsiteY37" fmla="*/ 718915 h 1288357"/>
              <a:gd name="connsiteX38" fmla="*/ 6356277 w 7774508"/>
              <a:gd name="connsiteY38" fmla="*/ 21355 h 1288357"/>
              <a:gd name="connsiteX39" fmla="*/ 6694384 w 7774508"/>
              <a:gd name="connsiteY39" fmla="*/ 21355 h 1288357"/>
              <a:gd name="connsiteX40" fmla="*/ 6694384 w 7774508"/>
              <a:gd name="connsiteY40" fmla="*/ 332766 h 1288357"/>
              <a:gd name="connsiteX41" fmla="*/ 6477285 w 7774508"/>
              <a:gd name="connsiteY41" fmla="*/ 624602 h 1288357"/>
              <a:gd name="connsiteX42" fmla="*/ 6404326 w 7774508"/>
              <a:gd name="connsiteY42" fmla="*/ 624602 h 1288357"/>
              <a:gd name="connsiteX43" fmla="*/ 6500417 w 7774508"/>
              <a:gd name="connsiteY43" fmla="*/ 359454 h 1288357"/>
              <a:gd name="connsiteX44" fmla="*/ 6356277 w 7774508"/>
              <a:gd name="connsiteY44" fmla="*/ 359454 h 1288357"/>
              <a:gd name="connsiteX45" fmla="*/ 0 w 7774508"/>
              <a:gd name="connsiteY45" fmla="*/ 21355 h 1288357"/>
              <a:gd name="connsiteX46" fmla="*/ 496479 w 7774508"/>
              <a:gd name="connsiteY46" fmla="*/ 21355 h 1288357"/>
              <a:gd name="connsiteX47" fmla="*/ 651295 w 7774508"/>
              <a:gd name="connsiteY47" fmla="*/ 661974 h 1288357"/>
              <a:gd name="connsiteX48" fmla="*/ 688668 w 7774508"/>
              <a:gd name="connsiteY48" fmla="*/ 839922 h 1288357"/>
              <a:gd name="connsiteX49" fmla="*/ 726033 w 7774508"/>
              <a:gd name="connsiteY49" fmla="*/ 661974 h 1288357"/>
              <a:gd name="connsiteX50" fmla="*/ 880849 w 7774508"/>
              <a:gd name="connsiteY50" fmla="*/ 21355 h 1288357"/>
              <a:gd name="connsiteX51" fmla="*/ 1377328 w 7774508"/>
              <a:gd name="connsiteY51" fmla="*/ 21355 h 1288357"/>
              <a:gd name="connsiteX52" fmla="*/ 1377328 w 7774508"/>
              <a:gd name="connsiteY52" fmla="*/ 1266998 h 1288357"/>
              <a:gd name="connsiteX53" fmla="*/ 1058804 w 7774508"/>
              <a:gd name="connsiteY53" fmla="*/ 1266998 h 1288357"/>
              <a:gd name="connsiteX54" fmla="*/ 1058804 w 7774508"/>
              <a:gd name="connsiteY54" fmla="*/ 459108 h 1288357"/>
              <a:gd name="connsiteX55" fmla="*/ 1014312 w 7774508"/>
              <a:gd name="connsiteY55" fmla="*/ 644177 h 1288357"/>
              <a:gd name="connsiteX56" fmla="*/ 848819 w 7774508"/>
              <a:gd name="connsiteY56" fmla="*/ 1266998 h 1288357"/>
              <a:gd name="connsiteX57" fmla="*/ 521396 w 7774508"/>
              <a:gd name="connsiteY57" fmla="*/ 1266998 h 1288357"/>
              <a:gd name="connsiteX58" fmla="*/ 355896 w 7774508"/>
              <a:gd name="connsiteY58" fmla="*/ 644177 h 1288357"/>
              <a:gd name="connsiteX59" fmla="*/ 311412 w 7774508"/>
              <a:gd name="connsiteY59" fmla="*/ 459108 h 1288357"/>
              <a:gd name="connsiteX60" fmla="*/ 311412 w 7774508"/>
              <a:gd name="connsiteY60" fmla="*/ 1266998 h 1288357"/>
              <a:gd name="connsiteX61" fmla="*/ 0 w 7774508"/>
              <a:gd name="connsiteY61" fmla="*/ 1266998 h 1288357"/>
              <a:gd name="connsiteX62" fmla="*/ 3381010 w 7774508"/>
              <a:gd name="connsiteY62" fmla="*/ 1 h 1288357"/>
              <a:gd name="connsiteX63" fmla="*/ 3966467 w 7774508"/>
              <a:gd name="connsiteY63" fmla="*/ 532067 h 1288357"/>
              <a:gd name="connsiteX64" fmla="*/ 3966467 w 7774508"/>
              <a:gd name="connsiteY64" fmla="*/ 756285 h 1288357"/>
              <a:gd name="connsiteX65" fmla="*/ 3381010 w 7774508"/>
              <a:gd name="connsiteY65" fmla="*/ 1288351 h 1288357"/>
              <a:gd name="connsiteX66" fmla="*/ 2795560 w 7774508"/>
              <a:gd name="connsiteY66" fmla="*/ 756285 h 1288357"/>
              <a:gd name="connsiteX67" fmla="*/ 2795560 w 7774508"/>
              <a:gd name="connsiteY67" fmla="*/ 532067 h 1288357"/>
              <a:gd name="connsiteX68" fmla="*/ 3381010 w 7774508"/>
              <a:gd name="connsiteY68" fmla="*/ 1 h 1288357"/>
              <a:gd name="connsiteX69" fmla="*/ 2090894 w 7774508"/>
              <a:gd name="connsiteY69" fmla="*/ 1 h 1288357"/>
              <a:gd name="connsiteX70" fmla="*/ 2676351 w 7774508"/>
              <a:gd name="connsiteY70" fmla="*/ 532067 h 1288357"/>
              <a:gd name="connsiteX71" fmla="*/ 2676351 w 7774508"/>
              <a:gd name="connsiteY71" fmla="*/ 756285 h 1288357"/>
              <a:gd name="connsiteX72" fmla="*/ 2090894 w 7774508"/>
              <a:gd name="connsiteY72" fmla="*/ 1288351 h 1288357"/>
              <a:gd name="connsiteX73" fmla="*/ 1505444 w 7774508"/>
              <a:gd name="connsiteY73" fmla="*/ 756285 h 1288357"/>
              <a:gd name="connsiteX74" fmla="*/ 1505444 w 7774508"/>
              <a:gd name="connsiteY74" fmla="*/ 532067 h 1288357"/>
              <a:gd name="connsiteX75" fmla="*/ 2090894 w 7774508"/>
              <a:gd name="connsiteY75" fmla="*/ 1 h 1288357"/>
              <a:gd name="connsiteX76" fmla="*/ 7258454 w 7774508"/>
              <a:gd name="connsiteY76" fmla="*/ 0 h 1288357"/>
              <a:gd name="connsiteX77" fmla="*/ 7760275 w 7774508"/>
              <a:gd name="connsiteY77" fmla="*/ 391490 h 1288357"/>
              <a:gd name="connsiteX78" fmla="*/ 7760275 w 7774508"/>
              <a:gd name="connsiteY78" fmla="*/ 439539 h 1288357"/>
              <a:gd name="connsiteX79" fmla="*/ 7431067 w 7774508"/>
              <a:gd name="connsiteY79" fmla="*/ 439539 h 1288357"/>
              <a:gd name="connsiteX80" fmla="*/ 7431067 w 7774508"/>
              <a:gd name="connsiteY80" fmla="*/ 398610 h 1288357"/>
              <a:gd name="connsiteX81" fmla="*/ 7258454 w 7774508"/>
              <a:gd name="connsiteY81" fmla="*/ 277603 h 1288357"/>
              <a:gd name="connsiteX82" fmla="*/ 7085848 w 7774508"/>
              <a:gd name="connsiteY82" fmla="*/ 377257 h 1288357"/>
              <a:gd name="connsiteX83" fmla="*/ 7206848 w 7774508"/>
              <a:gd name="connsiteY83" fmla="*/ 476904 h 1288357"/>
              <a:gd name="connsiteX84" fmla="*/ 7429289 w 7774508"/>
              <a:gd name="connsiteY84" fmla="*/ 510719 h 1288357"/>
              <a:gd name="connsiteX85" fmla="*/ 7766024 w 7774508"/>
              <a:gd name="connsiteY85" fmla="*/ 786534 h 1288357"/>
              <a:gd name="connsiteX86" fmla="*/ 7774508 w 7774508"/>
              <a:gd name="connsiteY86" fmla="*/ 879071 h 1288357"/>
              <a:gd name="connsiteX87" fmla="*/ 7765691 w 7774508"/>
              <a:gd name="connsiteY87" fmla="*/ 970739 h 1288357"/>
              <a:gd name="connsiteX88" fmla="*/ 7258454 w 7774508"/>
              <a:gd name="connsiteY88" fmla="*/ 1288357 h 1288357"/>
              <a:gd name="connsiteX89" fmla="*/ 6744184 w 7774508"/>
              <a:gd name="connsiteY89" fmla="*/ 893304 h 1288357"/>
              <a:gd name="connsiteX90" fmla="*/ 6744184 w 7774508"/>
              <a:gd name="connsiteY90" fmla="*/ 838142 h 1288357"/>
              <a:gd name="connsiteX91" fmla="*/ 7073386 w 7774508"/>
              <a:gd name="connsiteY91" fmla="*/ 838142 h 1288357"/>
              <a:gd name="connsiteX92" fmla="*/ 7073386 w 7774508"/>
              <a:gd name="connsiteY92" fmla="*/ 886190 h 1288357"/>
              <a:gd name="connsiteX93" fmla="*/ 7258454 w 7774508"/>
              <a:gd name="connsiteY93" fmla="*/ 1010755 h 1288357"/>
              <a:gd name="connsiteX94" fmla="*/ 7439966 w 7774508"/>
              <a:gd name="connsiteY94" fmla="*/ 907544 h 1288357"/>
              <a:gd name="connsiteX95" fmla="*/ 7311838 w 7774508"/>
              <a:gd name="connsiteY95" fmla="*/ 804333 h 1288357"/>
              <a:gd name="connsiteX96" fmla="*/ 7087626 w 7774508"/>
              <a:gd name="connsiteY96" fmla="*/ 770518 h 1288357"/>
              <a:gd name="connsiteX97" fmla="*/ 6751297 w 7774508"/>
              <a:gd name="connsiteY97" fmla="*/ 405723 h 1288357"/>
              <a:gd name="connsiteX98" fmla="*/ 7258454 w 7774508"/>
              <a:gd name="connsiteY98" fmla="*/ 0 h 1288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7774508" h="1288357">
                <a:moveTo>
                  <a:pt x="7774508" y="879070"/>
                </a:moveTo>
                <a:lnTo>
                  <a:pt x="7774508" y="879071"/>
                </a:lnTo>
                <a:lnTo>
                  <a:pt x="7774508" y="879071"/>
                </a:lnTo>
                <a:close/>
                <a:moveTo>
                  <a:pt x="4430897" y="300733"/>
                </a:moveTo>
                <a:lnTo>
                  <a:pt x="4430897" y="987622"/>
                </a:lnTo>
                <a:lnTo>
                  <a:pt x="4594611" y="987622"/>
                </a:lnTo>
                <a:cubicBezTo>
                  <a:pt x="4769003" y="987622"/>
                  <a:pt x="4856195" y="898644"/>
                  <a:pt x="4856195" y="726031"/>
                </a:cubicBezTo>
                <a:lnTo>
                  <a:pt x="4856195" y="562323"/>
                </a:lnTo>
                <a:cubicBezTo>
                  <a:pt x="4856195" y="387932"/>
                  <a:pt x="4769003" y="300733"/>
                  <a:pt x="4594611" y="300733"/>
                </a:cubicBezTo>
                <a:close/>
                <a:moveTo>
                  <a:pt x="3381010" y="275825"/>
                </a:moveTo>
                <a:cubicBezTo>
                  <a:pt x="3229757" y="275825"/>
                  <a:pt x="3137223" y="361239"/>
                  <a:pt x="3137223" y="501815"/>
                </a:cubicBezTo>
                <a:lnTo>
                  <a:pt x="3137223" y="786537"/>
                </a:lnTo>
                <a:cubicBezTo>
                  <a:pt x="3137223" y="925335"/>
                  <a:pt x="3229757" y="1012534"/>
                  <a:pt x="3381010" y="1012534"/>
                </a:cubicBezTo>
                <a:cubicBezTo>
                  <a:pt x="3532264" y="1012534"/>
                  <a:pt x="3624804" y="925335"/>
                  <a:pt x="3624804" y="786537"/>
                </a:cubicBezTo>
                <a:lnTo>
                  <a:pt x="3624804" y="501815"/>
                </a:lnTo>
                <a:cubicBezTo>
                  <a:pt x="3624804" y="361239"/>
                  <a:pt x="3532270" y="275825"/>
                  <a:pt x="3381010" y="275825"/>
                </a:cubicBezTo>
                <a:close/>
                <a:moveTo>
                  <a:pt x="2090894" y="275825"/>
                </a:moveTo>
                <a:cubicBezTo>
                  <a:pt x="1939641" y="275825"/>
                  <a:pt x="1847107" y="361239"/>
                  <a:pt x="1847107" y="501815"/>
                </a:cubicBezTo>
                <a:lnTo>
                  <a:pt x="1847107" y="786537"/>
                </a:lnTo>
                <a:cubicBezTo>
                  <a:pt x="1847107" y="925335"/>
                  <a:pt x="1939641" y="1012534"/>
                  <a:pt x="2090894" y="1012534"/>
                </a:cubicBezTo>
                <a:cubicBezTo>
                  <a:pt x="2242147" y="1012534"/>
                  <a:pt x="2334688" y="925335"/>
                  <a:pt x="2334688" y="786537"/>
                </a:cubicBezTo>
                <a:lnTo>
                  <a:pt x="2334688" y="501815"/>
                </a:lnTo>
                <a:cubicBezTo>
                  <a:pt x="2334688" y="361239"/>
                  <a:pt x="2242154" y="275825"/>
                  <a:pt x="2090894" y="275825"/>
                </a:cubicBezTo>
                <a:close/>
                <a:moveTo>
                  <a:pt x="4092790" y="21359"/>
                </a:moveTo>
                <a:lnTo>
                  <a:pt x="4594611" y="21359"/>
                </a:lnTo>
                <a:cubicBezTo>
                  <a:pt x="4977203" y="21359"/>
                  <a:pt x="5197858" y="222439"/>
                  <a:pt x="5197858" y="567658"/>
                </a:cubicBezTo>
                <a:lnTo>
                  <a:pt x="5197858" y="720696"/>
                </a:lnTo>
                <a:cubicBezTo>
                  <a:pt x="5197858" y="1065916"/>
                  <a:pt x="4977203" y="1267002"/>
                  <a:pt x="4594611" y="1267002"/>
                </a:cubicBezTo>
                <a:lnTo>
                  <a:pt x="4092790" y="1267002"/>
                </a:lnTo>
                <a:close/>
                <a:moveTo>
                  <a:pt x="5094618" y="21356"/>
                </a:moveTo>
                <a:lnTo>
                  <a:pt x="5477210" y="21356"/>
                </a:lnTo>
                <a:lnTo>
                  <a:pt x="5717446" y="412839"/>
                </a:lnTo>
                <a:lnTo>
                  <a:pt x="5955898" y="21356"/>
                </a:lnTo>
                <a:lnTo>
                  <a:pt x="6322472" y="21356"/>
                </a:lnTo>
                <a:lnTo>
                  <a:pt x="5868700" y="718915"/>
                </a:lnTo>
                <a:lnTo>
                  <a:pt x="5868700" y="1267000"/>
                </a:lnTo>
                <a:lnTo>
                  <a:pt x="5548390" y="1267000"/>
                </a:lnTo>
                <a:lnTo>
                  <a:pt x="5548390" y="718915"/>
                </a:lnTo>
                <a:close/>
                <a:moveTo>
                  <a:pt x="6356277" y="21355"/>
                </a:moveTo>
                <a:lnTo>
                  <a:pt x="6694384" y="21355"/>
                </a:lnTo>
                <a:lnTo>
                  <a:pt x="6694384" y="332766"/>
                </a:lnTo>
                <a:lnTo>
                  <a:pt x="6477285" y="624602"/>
                </a:lnTo>
                <a:lnTo>
                  <a:pt x="6404326" y="624602"/>
                </a:lnTo>
                <a:lnTo>
                  <a:pt x="6500417" y="359454"/>
                </a:lnTo>
                <a:lnTo>
                  <a:pt x="6356277" y="359454"/>
                </a:lnTo>
                <a:close/>
                <a:moveTo>
                  <a:pt x="0" y="21355"/>
                </a:moveTo>
                <a:lnTo>
                  <a:pt x="496479" y="21355"/>
                </a:lnTo>
                <a:lnTo>
                  <a:pt x="651295" y="661974"/>
                </a:lnTo>
                <a:lnTo>
                  <a:pt x="688668" y="839922"/>
                </a:lnTo>
                <a:lnTo>
                  <a:pt x="726033" y="661974"/>
                </a:lnTo>
                <a:lnTo>
                  <a:pt x="880849" y="21355"/>
                </a:lnTo>
                <a:lnTo>
                  <a:pt x="1377328" y="21355"/>
                </a:lnTo>
                <a:lnTo>
                  <a:pt x="1377328" y="1266998"/>
                </a:lnTo>
                <a:lnTo>
                  <a:pt x="1058804" y="1266998"/>
                </a:lnTo>
                <a:lnTo>
                  <a:pt x="1058804" y="459108"/>
                </a:lnTo>
                <a:lnTo>
                  <a:pt x="1014312" y="644177"/>
                </a:lnTo>
                <a:lnTo>
                  <a:pt x="848819" y="1266998"/>
                </a:lnTo>
                <a:lnTo>
                  <a:pt x="521396" y="1266998"/>
                </a:lnTo>
                <a:lnTo>
                  <a:pt x="355896" y="644177"/>
                </a:lnTo>
                <a:lnTo>
                  <a:pt x="311412" y="459108"/>
                </a:lnTo>
                <a:lnTo>
                  <a:pt x="311412" y="1266998"/>
                </a:lnTo>
                <a:lnTo>
                  <a:pt x="0" y="1266998"/>
                </a:lnTo>
                <a:close/>
                <a:moveTo>
                  <a:pt x="3381010" y="1"/>
                </a:moveTo>
                <a:cubicBezTo>
                  <a:pt x="3749368" y="1"/>
                  <a:pt x="3966467" y="197524"/>
                  <a:pt x="3966467" y="532067"/>
                </a:cubicBezTo>
                <a:lnTo>
                  <a:pt x="3966467" y="756285"/>
                </a:lnTo>
                <a:cubicBezTo>
                  <a:pt x="3966467" y="1089050"/>
                  <a:pt x="3747590" y="1288351"/>
                  <a:pt x="3381010" y="1288351"/>
                </a:cubicBezTo>
                <a:cubicBezTo>
                  <a:pt x="3012659" y="1288351"/>
                  <a:pt x="2795560" y="1090828"/>
                  <a:pt x="2795560" y="756285"/>
                </a:cubicBezTo>
                <a:lnTo>
                  <a:pt x="2795560" y="532067"/>
                </a:lnTo>
                <a:cubicBezTo>
                  <a:pt x="2795560" y="199302"/>
                  <a:pt x="3014437" y="1"/>
                  <a:pt x="3381010" y="1"/>
                </a:cubicBezTo>
                <a:close/>
                <a:moveTo>
                  <a:pt x="2090894" y="1"/>
                </a:moveTo>
                <a:cubicBezTo>
                  <a:pt x="2459252" y="1"/>
                  <a:pt x="2676351" y="197524"/>
                  <a:pt x="2676351" y="532067"/>
                </a:cubicBezTo>
                <a:lnTo>
                  <a:pt x="2676351" y="756285"/>
                </a:lnTo>
                <a:cubicBezTo>
                  <a:pt x="2676351" y="1089050"/>
                  <a:pt x="2457474" y="1288351"/>
                  <a:pt x="2090894" y="1288351"/>
                </a:cubicBezTo>
                <a:cubicBezTo>
                  <a:pt x="1722543" y="1288351"/>
                  <a:pt x="1505444" y="1090828"/>
                  <a:pt x="1505444" y="756285"/>
                </a:cubicBezTo>
                <a:lnTo>
                  <a:pt x="1505444" y="532067"/>
                </a:lnTo>
                <a:cubicBezTo>
                  <a:pt x="1505444" y="199302"/>
                  <a:pt x="1724321" y="1"/>
                  <a:pt x="2090894" y="1"/>
                </a:cubicBezTo>
                <a:close/>
                <a:moveTo>
                  <a:pt x="7258454" y="0"/>
                </a:moveTo>
                <a:cubicBezTo>
                  <a:pt x="7573428" y="0"/>
                  <a:pt x="7760275" y="145918"/>
                  <a:pt x="7760275" y="391490"/>
                </a:cubicBezTo>
                <a:lnTo>
                  <a:pt x="7760275" y="439539"/>
                </a:lnTo>
                <a:lnTo>
                  <a:pt x="7431067" y="439539"/>
                </a:lnTo>
                <a:lnTo>
                  <a:pt x="7431067" y="398610"/>
                </a:lnTo>
                <a:cubicBezTo>
                  <a:pt x="7431067" y="313189"/>
                  <a:pt x="7379462" y="277603"/>
                  <a:pt x="7258454" y="277603"/>
                </a:cubicBezTo>
                <a:cubicBezTo>
                  <a:pt x="7144567" y="277603"/>
                  <a:pt x="7085848" y="311411"/>
                  <a:pt x="7085848" y="377257"/>
                </a:cubicBezTo>
                <a:cubicBezTo>
                  <a:pt x="7085848" y="450215"/>
                  <a:pt x="7135675" y="466227"/>
                  <a:pt x="7206848" y="476904"/>
                </a:cubicBezTo>
                <a:lnTo>
                  <a:pt x="7429289" y="510719"/>
                </a:lnTo>
                <a:cubicBezTo>
                  <a:pt x="7564754" y="530960"/>
                  <a:pt x="7727463" y="590711"/>
                  <a:pt x="7766024" y="786534"/>
                </a:cubicBezTo>
                <a:lnTo>
                  <a:pt x="7774508" y="879071"/>
                </a:lnTo>
                <a:lnTo>
                  <a:pt x="7765691" y="970739"/>
                </a:lnTo>
                <a:cubicBezTo>
                  <a:pt x="7724794" y="1172549"/>
                  <a:pt x="7543399" y="1288357"/>
                  <a:pt x="7258454" y="1288357"/>
                </a:cubicBezTo>
                <a:cubicBezTo>
                  <a:pt x="6934588" y="1288357"/>
                  <a:pt x="6744184" y="1140654"/>
                  <a:pt x="6744184" y="893304"/>
                </a:cubicBezTo>
                <a:lnTo>
                  <a:pt x="6744184" y="838142"/>
                </a:lnTo>
                <a:lnTo>
                  <a:pt x="7073386" y="838142"/>
                </a:lnTo>
                <a:lnTo>
                  <a:pt x="7073386" y="886190"/>
                </a:lnTo>
                <a:cubicBezTo>
                  <a:pt x="7073386" y="973383"/>
                  <a:pt x="7128555" y="1010755"/>
                  <a:pt x="7258454" y="1010755"/>
                </a:cubicBezTo>
                <a:cubicBezTo>
                  <a:pt x="7377683" y="1010755"/>
                  <a:pt x="7439966" y="975161"/>
                  <a:pt x="7439966" y="907544"/>
                </a:cubicBezTo>
                <a:cubicBezTo>
                  <a:pt x="7439966" y="831022"/>
                  <a:pt x="7388360" y="815010"/>
                  <a:pt x="7311838" y="804333"/>
                </a:cubicBezTo>
                <a:lnTo>
                  <a:pt x="7087626" y="770518"/>
                </a:lnTo>
                <a:cubicBezTo>
                  <a:pt x="6941708" y="749171"/>
                  <a:pt x="6751297" y="674427"/>
                  <a:pt x="6751297" y="405723"/>
                </a:cubicBezTo>
                <a:cubicBezTo>
                  <a:pt x="6751297" y="149481"/>
                  <a:pt x="6938144" y="0"/>
                  <a:pt x="7258454" y="0"/>
                </a:cubicBezTo>
                <a:close/>
              </a:path>
            </a:pathLst>
          </a:custGeom>
          <a:solidFill>
            <a:schemeClr val="bg1"/>
          </a:solidFill>
          <a:ln w="0" cap="flat">
            <a:noFill/>
            <a:prstDash val="solid"/>
            <a:miter/>
          </a:ln>
        </p:spPr>
        <p:txBody>
          <a:bodyPr rtlCol="0" anchor="ctr"/>
          <a:lstStyle/>
          <a:p>
            <a:endParaRPr lang="en-US" dirty="0"/>
          </a:p>
        </p:txBody>
      </p:sp>
      <p:sp>
        <p:nvSpPr>
          <p:cNvPr id="14" name="Table Placeholder 13">
            <a:extLst>
              <a:ext uri="{FF2B5EF4-FFF2-40B4-BE49-F238E27FC236}">
                <a16:creationId xmlns:a16="http://schemas.microsoft.com/office/drawing/2014/main" id="{5002590A-F907-AAD8-7A39-3B1BC429EBA8}"/>
              </a:ext>
            </a:extLst>
          </p:cNvPr>
          <p:cNvSpPr>
            <a:spLocks noGrp="1"/>
          </p:cNvSpPr>
          <p:nvPr>
            <p:ph type="tbl" sz="quarter" idx="13"/>
          </p:nvPr>
        </p:nvSpPr>
        <p:spPr>
          <a:xfrm>
            <a:off x="6194426" y="552450"/>
            <a:ext cx="5443536" cy="5467349"/>
          </a:xfrm>
        </p:spPr>
        <p:txBody>
          <a:bodyPr/>
          <a:lstStyle/>
          <a:p>
            <a:r>
              <a:rPr lang="en-US" dirty="0"/>
              <a:t>Click icon to add table</a:t>
            </a:r>
          </a:p>
        </p:txBody>
      </p:sp>
      <p:sp>
        <p:nvSpPr>
          <p:cNvPr id="2" name="Title 1">
            <a:extLst>
              <a:ext uri="{FF2B5EF4-FFF2-40B4-BE49-F238E27FC236}">
                <a16:creationId xmlns:a16="http://schemas.microsoft.com/office/drawing/2014/main" id="{F6F0AFB7-EC79-4E82-2106-075F8224E949}"/>
              </a:ext>
            </a:extLst>
          </p:cNvPr>
          <p:cNvSpPr>
            <a:spLocks noGrp="1"/>
          </p:cNvSpPr>
          <p:nvPr>
            <p:ph type="title" hasCustomPrompt="1"/>
          </p:nvPr>
        </p:nvSpPr>
        <p:spPr>
          <a:xfrm>
            <a:off x="0" y="548640"/>
            <a:ext cx="1958975" cy="5037773"/>
          </a:xfrm>
        </p:spPr>
        <p:txBody>
          <a:bodyPr vert="vert270" anchor="ctr"/>
          <a:lstStyle>
            <a:lvl1pPr algn="r">
              <a:lnSpc>
                <a:spcPct val="100000"/>
              </a:lnSpc>
              <a:defRPr sz="9600">
                <a:solidFill>
                  <a:schemeClr val="bg1"/>
                </a:solidFill>
              </a:defRPr>
            </a:lvl1pPr>
          </a:lstStyle>
          <a:p>
            <a:r>
              <a:rPr lang="en-US" dirty="0"/>
              <a:t>Edit title</a:t>
            </a:r>
          </a:p>
        </p:txBody>
      </p:sp>
    </p:spTree>
    <p:extLst>
      <p:ext uri="{BB962C8B-B14F-4D97-AF65-F5344CB8AC3E}">
        <p14:creationId xmlns:p14="http://schemas.microsoft.com/office/powerpoint/2010/main" val="685012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Disclaimer">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3E8F0C73-A398-6456-DB05-CBC41E2EBB3E}"/>
              </a:ext>
            </a:extLst>
          </p:cNvPr>
          <p:cNvSpPr txBox="1"/>
          <p:nvPr userDrawn="1"/>
        </p:nvSpPr>
        <p:spPr>
          <a:xfrm>
            <a:off x="508000" y="574675"/>
            <a:ext cx="11089323" cy="5597525"/>
          </a:xfrm>
          <a:prstGeom prst="rect">
            <a:avLst/>
          </a:prstGeom>
          <a:noFill/>
        </p:spPr>
        <p:txBody>
          <a:bodyPr wrap="square" lIns="0" tIns="0" rIns="0" bIns="0" numCol="2">
            <a:noAutofit/>
          </a:bodyPr>
          <a:lstStyle/>
          <a:p>
            <a:pPr marL="0" marR="0">
              <a:lnSpc>
                <a:spcPct val="95000"/>
              </a:lnSpc>
              <a:spcBef>
                <a:spcPts val="0"/>
              </a:spcBef>
              <a:spcAft>
                <a:spcPts val="0"/>
              </a:spcAft>
            </a:pPr>
            <a:r>
              <a:rPr lang="en-US" sz="700" dirty="0">
                <a:solidFill>
                  <a:schemeClr val="tx1"/>
                </a:solidFill>
                <a:effectLst/>
                <a:latin typeface="+mn-lt"/>
                <a:ea typeface="GT America Regular" pitchFamily="2" charset="77"/>
                <a:cs typeface="GT America Regular" pitchFamily="2" charset="77"/>
              </a:rPr>
              <a:t>© 2024 Moody’s Corporation, Moody’s Investors Service, Inc., Moody’s Analytics, Inc. and/or their licensors and affiliates (collectively, “MOODY’S”). All rights reserved.</a:t>
            </a:r>
          </a:p>
          <a:p>
            <a:pPr marL="0" marR="0">
              <a:lnSpc>
                <a:spcPct val="95000"/>
              </a:lnSpc>
              <a:spcBef>
                <a:spcPts val="0"/>
              </a:spcBef>
              <a:spcAft>
                <a:spcPts val="0"/>
              </a:spcAft>
            </a:pPr>
            <a:r>
              <a:rPr lang="en-US" sz="700" dirty="0">
                <a:solidFill>
                  <a:schemeClr val="tx1"/>
                </a:solidFill>
                <a:effectLst/>
                <a:latin typeface="+mn-lt"/>
                <a:ea typeface="GT America Regular" pitchFamily="2" charset="77"/>
                <a:cs typeface="GT America Regular" pitchFamily="2" charset="77"/>
              </a:rPr>
              <a:t> </a:t>
            </a:r>
          </a:p>
          <a:p>
            <a:pPr marL="0" marR="142240">
              <a:spcBef>
                <a:spcPts val="0"/>
              </a:spcBef>
              <a:spcAft>
                <a:spcPts val="0"/>
              </a:spcAft>
            </a:pPr>
            <a:r>
              <a:rPr lang="en-US" sz="700" u="none" strike="noStrike" dirty="0">
                <a:solidFill>
                  <a:schemeClr val="tx1"/>
                </a:solidFill>
                <a:effectLst/>
                <a:latin typeface="+mn-lt"/>
                <a:ea typeface="GT America Regular" pitchFamily="2" charset="77"/>
                <a:cs typeface="GT America Regular" pitchFamily="2" charset="77"/>
              </a:rPr>
              <a:t>CREDIT RATINGS ISSUED BY MOODY'S CREDIT RATINGS AFFILIATES ARE THEIR CURRENT OPINIONS OF THE RELATIVE FUTURE CREDIT RISK OF ENTITIES, CREDIT COMMITMENTS, OR DEBT OR DEBT-LIKE SECURITIES, AND MATERIALS, PRODUCTS, SERVICES AND INFORMATION PUBLISHED OR OTHERWISE MADE AVAILABLE BY MOODY’S (COLLECTIVELY, “MATERIALS”) MAY INCLUDE SUCH CURRENT OPINIONS. MOODY’S DEFINES CREDIT RISK AS THE RISK THAT AN ENTITY MAY NOT MEET ITS CONTRACTUAL FINANCIAL OBLIGATIONS AS THEY COME DUE AND ANY ESTIMATED FINANCIAL LOSS IN THE EVENT OF DEFAULT OR IMPAIRMENT. SEE APPLICABLE MOODY’S RATING SYMBOLS AND DEFINITIONS PUBLICATION FOR INFORMATION ON THE TYPES OF CONTRACTUAL FINANCIAL OBLIGATIONS ADDRESSED BY MOODY’S CREDIT RATINGS. CREDIT RATINGS DO NOT ADDRESS ANY OTHER RISK, INCLUDING BUT NOT LIMITED TO: LIQUIDITY RISK, MARKET VALUE RISK, OR PRICE VOLATILITY. CREDIT RATINGS, NON-CREDIT ASSESSMENTS (“ASSESSMENTS”), AND OTHER OPINIONS INCLUDED IN MOODY’S MATERIALS ARE NOT STATEMENTS OF CURRENT OR HISTORICAL FACT. MOODY’S MATERIALS MAY ALSO INCLUDE QUANTITATIVE MODEL-BASED ESTIMATES OF CREDIT RISK AND RELATED OPINIONS OR COMMENTARY PUBLISHED BY MOODY’S ANALYTICS, INC. AND/OR ITS AFFILIATES. MOODY’S CREDIT RATINGS, ASSESSMENTS, OTHER OPINIONS AND MATERIALS DO NOT CONSTITUTE OR PROVIDE INVESTMENT OR FINANCIAL ADVICE, AND MOODY’S CREDIT RATINGS, ASSESSMENTS, OTHER OPINIONS AND MATERIALS ARE NOT AND DO NOT PROVIDE RECOMMENDATIONS TO PURCHASE, SELL, OR HOLD PARTICULAR SECURITIES. MOODY’S CREDIT RATINGS, ASSESSMENTS, OTHER OPINIONS AND MATERIALS DO NOT COMMENT ON THE SUITABILITY OF AN INVESTMENT FOR ANY PARTICULAR INVESTOR. MOODY’S ISSUES ITS CREDIT RATINGS, ASSESSMENTS AND OTHER OPINIONS AND PUBLISHES OR OTHERWISE MAKES AVAILABLE ITS MATERIALS WITH THE EXPECTATION AND UNDERSTANDING THAT EACH INVESTOR WILL, WITH DUE CARE, MAKE ITS OWN STUDY AND EVALUATION OF EACH SECURITY THAT IS UNDER CONSIDERATION FOR PURCHASE, HOLDING, OR SALE. </a:t>
            </a:r>
            <a:endParaRPr lang="en-US" sz="700" u="sng" dirty="0">
              <a:solidFill>
                <a:schemeClr val="tx1"/>
              </a:solidFill>
              <a:effectLst/>
              <a:latin typeface="+mn-lt"/>
              <a:ea typeface="GT America Regular" pitchFamily="2" charset="77"/>
              <a:cs typeface="GT America Regular" pitchFamily="2" charset="77"/>
            </a:endParaRPr>
          </a:p>
          <a:p>
            <a:pPr marL="0" marR="0">
              <a:lnSpc>
                <a:spcPct val="95000"/>
              </a:lnSpc>
              <a:spcBef>
                <a:spcPts val="0"/>
              </a:spcBef>
              <a:spcAft>
                <a:spcPts val="0"/>
              </a:spcAft>
            </a:pPr>
            <a:r>
              <a:rPr lang="en-US" sz="700" dirty="0">
                <a:solidFill>
                  <a:schemeClr val="tx1"/>
                </a:solidFill>
                <a:effectLst/>
                <a:latin typeface="+mn-lt"/>
                <a:ea typeface="GT America Regular" pitchFamily="2" charset="77"/>
                <a:cs typeface="GT America Regular" pitchFamily="2" charset="77"/>
              </a:rPr>
              <a:t> </a:t>
            </a:r>
          </a:p>
          <a:p>
            <a:pPr marL="0" marR="0">
              <a:lnSpc>
                <a:spcPct val="95000"/>
              </a:lnSpc>
              <a:spcBef>
                <a:spcPts val="0"/>
              </a:spcBef>
              <a:spcAft>
                <a:spcPts val="0"/>
              </a:spcAft>
            </a:pPr>
            <a:r>
              <a:rPr lang="en-US" sz="700" dirty="0">
                <a:solidFill>
                  <a:schemeClr val="tx1"/>
                </a:solidFill>
                <a:effectLst/>
                <a:latin typeface="+mn-lt"/>
                <a:ea typeface="GT America Regular" pitchFamily="2" charset="77"/>
                <a:cs typeface="GT America Regular" pitchFamily="2" charset="77"/>
              </a:rPr>
              <a:t>MOODY’S CREDIT RATINGS</a:t>
            </a:r>
            <a:r>
              <a:rPr lang="en-US" sz="700" b="1" dirty="0">
                <a:solidFill>
                  <a:schemeClr val="tx1"/>
                </a:solidFill>
                <a:effectLst/>
                <a:latin typeface="+mn-lt"/>
                <a:ea typeface="GT America Regular" pitchFamily="2" charset="77"/>
                <a:cs typeface="GT America Regular" pitchFamily="2" charset="77"/>
              </a:rPr>
              <a:t>, </a:t>
            </a:r>
            <a:r>
              <a:rPr lang="en-US" sz="700" dirty="0">
                <a:solidFill>
                  <a:schemeClr val="tx1"/>
                </a:solidFill>
                <a:effectLst/>
                <a:latin typeface="+mn-lt"/>
                <a:ea typeface="GT America Regular" pitchFamily="2" charset="77"/>
                <a:cs typeface="GT America Regular" pitchFamily="2" charset="77"/>
              </a:rPr>
              <a:t>ASSESSMENTS, OTHER OPINIONS, AND MATERIALS ARE NOT INTENDED FOR USE BY RETAIL INVESTORS AND IT WOULD BE RECKLESS AND INAPPROPRIATE FOR RETAIL INVESTORS TO USE MOODY’S CREDIT RATINGS, ASSESSMENTS, OTHER OPINIONS OR MATERIALS WHEN MAKING AN INVESTMENT DECISION. IF IN DOUBT YOU SHOULD CONTACT YOUR FINANCIAL OR OTHER PROFESSIONAL ADVISER.</a:t>
            </a:r>
          </a:p>
          <a:p>
            <a:pPr marL="0" marR="0">
              <a:lnSpc>
                <a:spcPct val="95000"/>
              </a:lnSpc>
              <a:spcBef>
                <a:spcPts val="0"/>
              </a:spcBef>
              <a:spcAft>
                <a:spcPts val="0"/>
              </a:spcAft>
            </a:pPr>
            <a:r>
              <a:rPr lang="en-US" sz="700" dirty="0">
                <a:solidFill>
                  <a:schemeClr val="tx1"/>
                </a:solidFill>
                <a:effectLst/>
                <a:latin typeface="+mn-lt"/>
                <a:ea typeface="GT America Regular" pitchFamily="2" charset="77"/>
                <a:cs typeface="GT America Regular" pitchFamily="2" charset="77"/>
              </a:rPr>
              <a:t> </a:t>
            </a:r>
          </a:p>
          <a:p>
            <a:pPr marL="0" marR="0">
              <a:lnSpc>
                <a:spcPct val="95000"/>
              </a:lnSpc>
              <a:spcBef>
                <a:spcPts val="0"/>
              </a:spcBef>
              <a:spcAft>
                <a:spcPts val="0"/>
              </a:spcAft>
            </a:pPr>
            <a:r>
              <a:rPr lang="en-US" sz="700" dirty="0">
                <a:solidFill>
                  <a:schemeClr val="tx1"/>
                </a:solidFill>
                <a:effectLst/>
                <a:latin typeface="+mn-lt"/>
                <a:ea typeface="GT America Regular" pitchFamily="2" charset="77"/>
                <a:cs typeface="GT America Regular" pitchFamily="2" charset="77"/>
              </a:rPr>
              <a:t>ALL INFORMATION CONTAINED HEREIN IS PROTECTED BY LAW, INCLUDING BUT NOT LIMITED TO, COPYRIGHT LAW, AND NONE OF SUCH INFORMATION MAY BE COPIED OR OTHERWISE REPRODUCED, REPACKAGED, FURTHER TRANSMITTED, TRANSFERRED, DISSEMINATED, REDISTRIBUTED OR RESOLD, OR STORED FOR SUBSEQUENT USE FOR ANY SUCH PURPOSE, IN WHOLE OR IN PART, IN ANY FORM OR MANNER OR BY ANY MEANS WHATSOEVER, BY ANY PERSON WITHOUT MOODY’S PRIOR WRITTEN CONSENT.  FOR CLARITY, NO INFORMATION CONTAINED HEREIN MAY BE USED TO DEVELOP, IMPROVE, TRAIN OR RETRAIN ANY SOFTWARE PROGRAM OR DATABASE, INCLUDING, BUT NOT LIMITED TO, FOR ANY ARTIFICIAL INTELLIGENCE, MACHINE LEARNING OR NATURAL LANGUAGE PROCESSING SOFTWARE, ALGORITHM, METHODOLOGY AND/OR MODEL.  </a:t>
            </a:r>
          </a:p>
          <a:p>
            <a:pPr marL="0" marR="0">
              <a:lnSpc>
                <a:spcPct val="95000"/>
              </a:lnSpc>
              <a:spcBef>
                <a:spcPts val="0"/>
              </a:spcBef>
              <a:spcAft>
                <a:spcPts val="0"/>
              </a:spcAft>
            </a:pPr>
            <a:r>
              <a:rPr lang="en-US" sz="700" dirty="0">
                <a:solidFill>
                  <a:schemeClr val="tx1"/>
                </a:solidFill>
                <a:effectLst/>
                <a:latin typeface="+mn-lt"/>
                <a:ea typeface="GT America Regular" pitchFamily="2" charset="77"/>
                <a:cs typeface="GT America Regular" pitchFamily="2" charset="77"/>
              </a:rPr>
              <a:t> </a:t>
            </a:r>
          </a:p>
          <a:p>
            <a:pPr marL="0" marR="0">
              <a:lnSpc>
                <a:spcPct val="95000"/>
              </a:lnSpc>
              <a:spcBef>
                <a:spcPts val="0"/>
              </a:spcBef>
              <a:spcAft>
                <a:spcPts val="0"/>
              </a:spcAft>
            </a:pPr>
            <a:r>
              <a:rPr lang="en-US" sz="700" dirty="0">
                <a:solidFill>
                  <a:schemeClr val="tx1"/>
                </a:solidFill>
                <a:effectLst/>
                <a:latin typeface="+mn-lt"/>
                <a:ea typeface="GT America Regular" pitchFamily="2" charset="77"/>
                <a:cs typeface="GT America Regular" pitchFamily="2" charset="77"/>
              </a:rPr>
              <a:t>MOODY’S CREDIT RATINGS</a:t>
            </a:r>
            <a:r>
              <a:rPr lang="en-US" sz="700" b="1" dirty="0">
                <a:solidFill>
                  <a:schemeClr val="tx1"/>
                </a:solidFill>
                <a:effectLst/>
                <a:latin typeface="+mn-lt"/>
                <a:ea typeface="GT America Regular" pitchFamily="2" charset="77"/>
                <a:cs typeface="GT America Regular" pitchFamily="2" charset="77"/>
              </a:rPr>
              <a:t>, </a:t>
            </a:r>
            <a:r>
              <a:rPr lang="en-US" sz="700" dirty="0">
                <a:solidFill>
                  <a:schemeClr val="tx1"/>
                </a:solidFill>
                <a:effectLst/>
                <a:latin typeface="+mn-lt"/>
                <a:ea typeface="GT America Regular" pitchFamily="2" charset="77"/>
                <a:cs typeface="GT America Regular" pitchFamily="2" charset="77"/>
              </a:rPr>
              <a:t>ASSESSMENTS, OTHER OPINIONS AND MATERIALS ARE NOT INTENDED FOR USE BY ANY PERSON AS A BENCHMARK AS THAT TERM IS DEFINED FOR REGULATORY PURPOSES AND MUST NOT BE USED IN ANY WAY THAT COULD RESULT IN THEM BEING CONSIDERED A BENCHMARK.</a:t>
            </a:r>
          </a:p>
          <a:p>
            <a:pPr marL="0" marR="0">
              <a:lnSpc>
                <a:spcPct val="95000"/>
              </a:lnSpc>
              <a:spcBef>
                <a:spcPts val="0"/>
              </a:spcBef>
              <a:spcAft>
                <a:spcPts val="0"/>
              </a:spcAft>
            </a:pPr>
            <a:r>
              <a:rPr lang="en-US" sz="700" dirty="0">
                <a:solidFill>
                  <a:schemeClr val="tx1"/>
                </a:solidFill>
                <a:effectLst/>
                <a:latin typeface="+mn-lt"/>
                <a:ea typeface="GT America Regular" pitchFamily="2" charset="77"/>
                <a:cs typeface="GT America Regular" pitchFamily="2" charset="77"/>
              </a:rPr>
              <a:t> </a:t>
            </a:r>
          </a:p>
          <a:p>
            <a:pPr marL="0" marR="0">
              <a:lnSpc>
                <a:spcPct val="95000"/>
              </a:lnSpc>
              <a:spcBef>
                <a:spcPts val="0"/>
              </a:spcBef>
              <a:spcAft>
                <a:spcPts val="0"/>
              </a:spcAft>
            </a:pPr>
            <a:r>
              <a:rPr lang="en-US" sz="700" dirty="0">
                <a:solidFill>
                  <a:schemeClr val="tx1"/>
                </a:solidFill>
                <a:effectLst/>
                <a:latin typeface="+mn-lt"/>
                <a:ea typeface="GT America Regular" pitchFamily="2" charset="77"/>
                <a:cs typeface="GT America Regular" pitchFamily="2" charset="77"/>
              </a:rPr>
              <a:t>All information contained herein is obtained by MOODY’S from sources believed by it to be accurate and reliable. Because of the possibility of human or mechanical error as well as other factors, however, all information contained herein is provided “AS IS” without warranty of any kind. MOODY'S adopts all necessary measures so that the information it uses in assigning a credit rating is of sufficient quality and from sources MOODY'S considers to be reliable including, when appropriate, independent third-party sources. However, MOODY’S is not an auditor and cannot in every instance independently verify or validate information received in the credit rating process or in preparing its Materials. </a:t>
            </a:r>
          </a:p>
          <a:p>
            <a:pPr marL="0" marR="0">
              <a:lnSpc>
                <a:spcPct val="95000"/>
              </a:lnSpc>
              <a:spcBef>
                <a:spcPts val="0"/>
              </a:spcBef>
              <a:spcAft>
                <a:spcPts val="0"/>
              </a:spcAft>
            </a:pPr>
            <a:r>
              <a:rPr lang="en-US" sz="700" dirty="0">
                <a:solidFill>
                  <a:schemeClr val="tx1"/>
                </a:solidFill>
                <a:effectLst/>
                <a:latin typeface="+mn-lt"/>
                <a:ea typeface="GT America Regular" pitchFamily="2" charset="77"/>
                <a:cs typeface="GT America Regular" pitchFamily="2" charset="77"/>
              </a:rPr>
              <a:t> </a:t>
            </a:r>
          </a:p>
          <a:p>
            <a:pPr marL="0" marR="0">
              <a:lnSpc>
                <a:spcPct val="95000"/>
              </a:lnSpc>
              <a:spcBef>
                <a:spcPts val="0"/>
              </a:spcBef>
              <a:spcAft>
                <a:spcPts val="0"/>
              </a:spcAft>
            </a:pPr>
            <a:r>
              <a:rPr lang="en-US" sz="700" dirty="0">
                <a:solidFill>
                  <a:schemeClr val="tx1"/>
                </a:solidFill>
                <a:effectLst/>
                <a:latin typeface="+mn-lt"/>
                <a:ea typeface="GT America Regular" pitchFamily="2" charset="77"/>
                <a:cs typeface="GT America Regular" pitchFamily="2" charset="77"/>
              </a:rPr>
              <a:t>To the extent permitted by law, MOODY’S and its directors, officers, employees, agents, representatives, licensors and suppliers disclaim liability to any person or entity for any indirect, special, consequential, or incidental losses or damages whatsoever arising from or in connection with the information contained herein or the use of or inability to use any such information, even if MOODY’S or any of its directors, officers, employees, agents, representatives, licensors or suppliers is advised in advance of the possibility of such losses or damages, including but not limited to: (a) any loss of present or prospective profits or (b) any loss or damage arising where the relevant financial instrument is not the subject of a particular credit rating assigned by MOODY’S.</a:t>
            </a:r>
          </a:p>
          <a:p>
            <a:pPr marL="0" marR="0">
              <a:lnSpc>
                <a:spcPct val="95000"/>
              </a:lnSpc>
              <a:spcBef>
                <a:spcPts val="0"/>
              </a:spcBef>
              <a:spcAft>
                <a:spcPts val="0"/>
              </a:spcAft>
            </a:pPr>
            <a:r>
              <a:rPr lang="en-US" sz="700" dirty="0">
                <a:solidFill>
                  <a:schemeClr val="tx1"/>
                </a:solidFill>
                <a:effectLst/>
                <a:latin typeface="+mn-lt"/>
                <a:ea typeface="GT America Regular" pitchFamily="2" charset="77"/>
                <a:cs typeface="GT America Regular" pitchFamily="2" charset="77"/>
              </a:rPr>
              <a:t> </a:t>
            </a:r>
          </a:p>
          <a:p>
            <a:pPr marL="114300" marR="0" indent="0">
              <a:lnSpc>
                <a:spcPct val="95000"/>
              </a:lnSpc>
              <a:spcBef>
                <a:spcPts val="0"/>
              </a:spcBef>
              <a:spcAft>
                <a:spcPts val="0"/>
              </a:spcAft>
              <a:tabLst/>
            </a:pPr>
            <a:r>
              <a:rPr lang="en-US" sz="700" dirty="0">
                <a:solidFill>
                  <a:schemeClr val="tx1"/>
                </a:solidFill>
                <a:effectLst/>
                <a:latin typeface="+mn-lt"/>
                <a:ea typeface="GT America Regular" pitchFamily="2" charset="77"/>
                <a:cs typeface="GT America Regular" pitchFamily="2" charset="77"/>
              </a:rPr>
              <a:t>To the extent permitted by law, MOODY’S and its directors, officers, employees, agents, representatives, licensors and suppliers disclaim liability for any direct or compensatory losses or damages caused to any person or entity, including but not limited to by any negligence (but excluding fraud, willful misconduct or any other type of liability that, for the avoidance of doubt, by law cannot be excluded) on the part of, or any contingency within or beyond the control of, MOODY’S or any of its directors, officers, employees, agents, representatives, licensors or suppliers, arising from or in connection with the information contained herein or the use of or inability to use any such information.</a:t>
            </a:r>
          </a:p>
          <a:p>
            <a:pPr marL="114300" marR="0" indent="0">
              <a:lnSpc>
                <a:spcPct val="95000"/>
              </a:lnSpc>
              <a:spcBef>
                <a:spcPts val="0"/>
              </a:spcBef>
              <a:spcAft>
                <a:spcPts val="0"/>
              </a:spcAft>
              <a:tabLst/>
            </a:pPr>
            <a:r>
              <a:rPr lang="en-US" sz="700" dirty="0">
                <a:solidFill>
                  <a:schemeClr val="tx1"/>
                </a:solidFill>
                <a:effectLst/>
                <a:latin typeface="+mn-lt"/>
                <a:ea typeface="GT America Regular" pitchFamily="2" charset="77"/>
                <a:cs typeface="GT America Regular" pitchFamily="2" charset="77"/>
              </a:rPr>
              <a:t> </a:t>
            </a:r>
          </a:p>
          <a:p>
            <a:pPr marL="114300" marR="0" indent="0">
              <a:lnSpc>
                <a:spcPct val="95000"/>
              </a:lnSpc>
              <a:spcBef>
                <a:spcPts val="0"/>
              </a:spcBef>
              <a:spcAft>
                <a:spcPts val="0"/>
              </a:spcAft>
              <a:tabLst/>
            </a:pPr>
            <a:r>
              <a:rPr lang="en-US" sz="700" dirty="0">
                <a:solidFill>
                  <a:schemeClr val="tx1"/>
                </a:solidFill>
                <a:effectLst/>
                <a:latin typeface="+mn-lt"/>
                <a:ea typeface="GT America Regular" pitchFamily="2" charset="77"/>
                <a:cs typeface="GT America Regular" pitchFamily="2" charset="77"/>
              </a:rPr>
              <a:t>NO WARRANTY, EXPRESS OR IMPLIED, AS TO THE ACCURACY, TIMELINESS, COMPLETENESS, MERCHANTABILITY OR FITNESS FOR ANY PARTICULAR PURPOSE OF ANY CREDIT RATING, ASSESSMENT, OTHER OPINION OR INFORMATION IS GIVEN OR MADE BY MOODY’S IN ANY FORM OR MANNER WHATSOEVER.</a:t>
            </a:r>
          </a:p>
          <a:p>
            <a:pPr marL="114300" marR="0" indent="0">
              <a:lnSpc>
                <a:spcPct val="95000"/>
              </a:lnSpc>
              <a:spcBef>
                <a:spcPts val="0"/>
              </a:spcBef>
              <a:spcAft>
                <a:spcPts val="0"/>
              </a:spcAft>
              <a:tabLst/>
            </a:pPr>
            <a:r>
              <a:rPr lang="en-US" sz="700" dirty="0">
                <a:solidFill>
                  <a:schemeClr val="tx1"/>
                </a:solidFill>
                <a:effectLst/>
                <a:latin typeface="+mn-lt"/>
                <a:ea typeface="GT America Regular" pitchFamily="2" charset="77"/>
                <a:cs typeface="GT America Regular" pitchFamily="2" charset="77"/>
              </a:rPr>
              <a:t> </a:t>
            </a:r>
          </a:p>
          <a:p>
            <a:pPr marL="114300" marR="0" indent="0">
              <a:lnSpc>
                <a:spcPct val="95000"/>
              </a:lnSpc>
              <a:spcBef>
                <a:spcPts val="0"/>
              </a:spcBef>
              <a:spcAft>
                <a:spcPts val="0"/>
              </a:spcAft>
              <a:tabLst/>
            </a:pPr>
            <a:r>
              <a:rPr lang="en-US" sz="700" dirty="0">
                <a:solidFill>
                  <a:schemeClr val="tx1"/>
                </a:solidFill>
                <a:effectLst/>
                <a:latin typeface="+mn-lt"/>
                <a:ea typeface="GT America Regular" pitchFamily="2" charset="77"/>
                <a:cs typeface="GT America Regular" pitchFamily="2" charset="77"/>
              </a:rPr>
              <a:t>Moody’s Investors Service, Inc., a wholly-owned credit rating agency subsidiary of Moody’s Corporation (“MCO”), hereby discloses that most issuers of debt securities (including corporate and municipal bonds, debentures, notes and commercial paper) and preferred stock rated by Moody’s Investors Service, Inc. have, prior to assignment of any credit rating, agreed to pay to Moody’s Investors Service, Inc. for credit ratings opinions and services rendered by it. MCO and Moody’s Investors Service also maintain policies and procedures to address the independence of Moody’s Investors Service credit ratings and credit rating processes. Information regarding certain affiliations that may exist between directors of MCO and rated entities, and between entities who hold credit ratings from Moody’s Investors Service, Inc. and have also publicly reported to the SEC an ownership interest in MCO of more than 5%, is posted annually at </a:t>
            </a:r>
            <a:r>
              <a:rPr lang="en-US" sz="700" u="sng" dirty="0">
                <a:solidFill>
                  <a:schemeClr val="accent1"/>
                </a:solidFill>
                <a:effectLst/>
                <a:latin typeface="+mn-lt"/>
                <a:ea typeface="GT America Regular" pitchFamily="2" charset="77"/>
                <a:cs typeface="GT America Regular" pitchFamily="2" charset="77"/>
                <a:hlinkClick r:id="rId2">
                  <a:extLst>
                    <a:ext uri="{A12FA001-AC4F-418D-AE19-62706E023703}">
                      <ahyp:hlinkClr xmlns:ahyp="http://schemas.microsoft.com/office/drawing/2018/hyperlinkcolor" val="tx"/>
                    </a:ext>
                  </a:extLst>
                </a:hlinkClick>
              </a:rPr>
              <a:t>www.moodys.com</a:t>
            </a:r>
            <a:r>
              <a:rPr lang="en-US" sz="700" dirty="0">
                <a:solidFill>
                  <a:schemeClr val="accent1"/>
                </a:solidFill>
                <a:effectLst/>
                <a:latin typeface="+mn-lt"/>
                <a:ea typeface="GT America Regular" pitchFamily="2" charset="77"/>
                <a:cs typeface="GT America Regular" pitchFamily="2" charset="77"/>
              </a:rPr>
              <a:t> </a:t>
            </a:r>
            <a:r>
              <a:rPr lang="en-US" sz="700" dirty="0">
                <a:solidFill>
                  <a:schemeClr val="tx1"/>
                </a:solidFill>
                <a:effectLst/>
                <a:latin typeface="+mn-lt"/>
                <a:ea typeface="GT America Regular" pitchFamily="2" charset="77"/>
                <a:cs typeface="GT America Regular" pitchFamily="2" charset="77"/>
              </a:rPr>
              <a:t>under the heading “Investor Relations — Corporate Governance — Charter Documents - Director and Shareholder Affiliation Policy.”  </a:t>
            </a:r>
          </a:p>
          <a:p>
            <a:pPr marL="114300" marR="0" indent="0">
              <a:spcBef>
                <a:spcPts val="0"/>
              </a:spcBef>
              <a:spcAft>
                <a:spcPts val="0"/>
              </a:spcAft>
              <a:tabLst/>
            </a:pPr>
            <a:r>
              <a:rPr lang="en-US" sz="700" b="1" i="1" dirty="0">
                <a:solidFill>
                  <a:schemeClr val="tx1"/>
                </a:solidFill>
                <a:effectLst/>
                <a:latin typeface="+mn-lt"/>
                <a:ea typeface="GT America Regular" pitchFamily="2" charset="77"/>
                <a:cs typeface="GT America Regular" pitchFamily="2" charset="77"/>
              </a:rPr>
              <a:t> </a:t>
            </a:r>
            <a:endParaRPr lang="en-US" sz="700" dirty="0">
              <a:solidFill>
                <a:schemeClr val="tx1"/>
              </a:solidFill>
              <a:effectLst/>
              <a:latin typeface="+mn-lt"/>
              <a:ea typeface="GT America Regular" pitchFamily="2" charset="77"/>
              <a:cs typeface="GT America Regular" pitchFamily="2" charset="77"/>
            </a:endParaRPr>
          </a:p>
          <a:p>
            <a:pPr marL="114300" marR="0" indent="0">
              <a:spcBef>
                <a:spcPts val="0"/>
              </a:spcBef>
              <a:spcAft>
                <a:spcPts val="0"/>
              </a:spcAft>
              <a:tabLst/>
            </a:pPr>
            <a:r>
              <a:rPr lang="en-US" sz="700" dirty="0">
                <a:solidFill>
                  <a:schemeClr val="tx1"/>
                </a:solidFill>
                <a:effectLst/>
                <a:latin typeface="+mn-lt"/>
                <a:ea typeface="GT America Regular" pitchFamily="2" charset="77"/>
                <a:cs typeface="GT America Regular" pitchFamily="2" charset="77"/>
              </a:rPr>
              <a:t>Moody's SF Japan K.K., Moody's Local AR Agente de Calificación de Riesgo S.A., Moody’s Local BR Agência de Classificação de Risco LTDA, Moody’s Local MX S.A. de C.V, I.C.V., Moody's Local PE Clasificadora de Riesgo S.A., and Moody's Local PA Calificadora de Riesgo S.A. (collectively, the “Moody’s Non-NRSRO CRAs”) are all indirectly wholly-owned credit rating agency subsidiaries of MCO. None of the Moody’s Non-NRSRO CRAs is a Nationally Recognized Statistical Rating Organization.</a:t>
            </a:r>
          </a:p>
          <a:p>
            <a:pPr marL="114300" marR="0" indent="0">
              <a:lnSpc>
                <a:spcPct val="95000"/>
              </a:lnSpc>
              <a:spcBef>
                <a:spcPts val="0"/>
              </a:spcBef>
              <a:spcAft>
                <a:spcPts val="0"/>
              </a:spcAft>
              <a:tabLst/>
            </a:pPr>
            <a:r>
              <a:rPr lang="en-US" sz="700" dirty="0">
                <a:solidFill>
                  <a:schemeClr val="tx1"/>
                </a:solidFill>
                <a:effectLst/>
                <a:latin typeface="+mn-lt"/>
                <a:ea typeface="GT America Regular" pitchFamily="2" charset="77"/>
                <a:cs typeface="GT America Regular" pitchFamily="2" charset="77"/>
              </a:rPr>
              <a:t> </a:t>
            </a:r>
          </a:p>
          <a:p>
            <a:pPr marL="114300" marR="0" indent="0">
              <a:lnSpc>
                <a:spcPct val="95000"/>
              </a:lnSpc>
              <a:spcBef>
                <a:spcPts val="0"/>
              </a:spcBef>
              <a:spcAft>
                <a:spcPts val="0"/>
              </a:spcAft>
              <a:tabLst/>
            </a:pPr>
            <a:r>
              <a:rPr lang="en-US" sz="700" dirty="0">
                <a:solidFill>
                  <a:schemeClr val="tx1"/>
                </a:solidFill>
                <a:effectLst/>
                <a:latin typeface="+mn-lt"/>
                <a:ea typeface="GT America Regular" pitchFamily="2" charset="77"/>
                <a:cs typeface="GT America Regular" pitchFamily="2" charset="77"/>
              </a:rPr>
              <a:t>Additional terms for Australia only: Any publication into Australia of this document is pursuant to the Australian Financial Services License of MOODY’S affiliate, Moody’s Investors Service Pty Limited ABN 61 003 399 657AFSL 336969 and/or Moody’s Analytics Australia Pty Ltd ABN 94 105 136 972 AFSL 383569 (as applicable). This document is intended to be provided only to “wholesale clients” within the meaning of section 761G of the Corporations Act 2001. By continuing to access this document from within Australia, you represent to MOODY’S that you are, or are accessing the document as a representative of, a “wholesale client” and that neither you nor the entity you represent will directly or indirectly disseminate this document or its contents to “retail clients” within the meaning of section 761G of the Corporations Act 2001. MOODY’S credit rating is an opinion as to the creditworthiness of a debt obligation of the issuer, not on the equity securities of the issuer or any form of security that is available to retail investors.</a:t>
            </a:r>
          </a:p>
          <a:p>
            <a:pPr marL="114300" marR="0" indent="0">
              <a:lnSpc>
                <a:spcPct val="95000"/>
              </a:lnSpc>
              <a:spcBef>
                <a:spcPts val="0"/>
              </a:spcBef>
              <a:spcAft>
                <a:spcPts val="0"/>
              </a:spcAft>
              <a:tabLst/>
            </a:pPr>
            <a:r>
              <a:rPr lang="en-US" sz="700" dirty="0">
                <a:solidFill>
                  <a:schemeClr val="tx1"/>
                </a:solidFill>
                <a:effectLst/>
                <a:latin typeface="+mn-lt"/>
                <a:ea typeface="GT America Regular" pitchFamily="2" charset="77"/>
                <a:cs typeface="GT America Regular" pitchFamily="2" charset="77"/>
              </a:rPr>
              <a:t> </a:t>
            </a:r>
          </a:p>
          <a:p>
            <a:pPr marL="114300" marR="0" indent="0">
              <a:lnSpc>
                <a:spcPct val="95000"/>
              </a:lnSpc>
              <a:spcBef>
                <a:spcPts val="0"/>
              </a:spcBef>
              <a:spcAft>
                <a:spcPts val="0"/>
              </a:spcAft>
              <a:tabLst/>
            </a:pPr>
            <a:r>
              <a:rPr lang="en-US" sz="700" dirty="0">
                <a:solidFill>
                  <a:schemeClr val="tx1"/>
                </a:solidFill>
                <a:effectLst/>
                <a:latin typeface="+mn-lt"/>
                <a:ea typeface="GT America Regular" pitchFamily="2" charset="77"/>
                <a:cs typeface="GT America Regular" pitchFamily="2" charset="77"/>
              </a:rPr>
              <a:t>Additional terms for India only:  Moody’s credit ratings, Assessments, other opinions and Materials are not intended to be and shall not be relied upon or used by any users located in India in relation to securities listed or proposed to be listed on Indian stock exchanges. </a:t>
            </a:r>
          </a:p>
          <a:p>
            <a:pPr marL="114300" marR="0" indent="0">
              <a:lnSpc>
                <a:spcPct val="95000"/>
              </a:lnSpc>
              <a:spcBef>
                <a:spcPts val="0"/>
              </a:spcBef>
              <a:spcAft>
                <a:spcPts val="0"/>
              </a:spcAft>
              <a:tabLst/>
            </a:pPr>
            <a:r>
              <a:rPr lang="en-US" sz="700" dirty="0">
                <a:solidFill>
                  <a:schemeClr val="tx1"/>
                </a:solidFill>
                <a:effectLst/>
                <a:latin typeface="+mn-lt"/>
                <a:ea typeface="GT America Regular" pitchFamily="2" charset="77"/>
                <a:cs typeface="GT America Regular" pitchFamily="2" charset="77"/>
              </a:rPr>
              <a:t> </a:t>
            </a:r>
          </a:p>
          <a:p>
            <a:pPr marL="114300" marR="0" indent="0">
              <a:lnSpc>
                <a:spcPct val="95000"/>
              </a:lnSpc>
              <a:spcBef>
                <a:spcPts val="0"/>
              </a:spcBef>
              <a:spcAft>
                <a:spcPts val="0"/>
              </a:spcAft>
              <a:tabLst/>
            </a:pPr>
            <a:r>
              <a:rPr lang="en-US" sz="700" dirty="0">
                <a:solidFill>
                  <a:schemeClr val="tx1"/>
                </a:solidFill>
                <a:effectLst/>
                <a:latin typeface="+mn-lt"/>
                <a:ea typeface="GT America Regular" pitchFamily="2" charset="77"/>
                <a:cs typeface="GT America Regular" pitchFamily="2" charset="77"/>
              </a:rPr>
              <a:t>Additional terms with respect to Second Party Opinions (as defined in Moody’s Investors Service Rating Symbols and Definitions): Please note that a Second Party Opinion (“SPO”) is not a “credit rating”. The issuance of SPOs is not a regulated activity in many jurisdictions, including Singapore. JAPAN: In Japan, development and provision of SPOs fall under the category of “Ancillary Businesses”, not “Credit Rating Business”, and are not subject to the regulations applicable to “Credit Rating Business” under the Financial Instruments and Exchange Act of Japan and its relevant regulation. PRC: Any SPO: (1) does not constitute a PRC Green Bond Assessment as defined under any relevant PRC laws or regulations; (2) cannot be included in any registration statement, offering circular, prospectus or any other documents submitted to the PRC regulatory authorities or otherwise used to satisfy any PRC regulatory disclosure requirement; and (3) cannot be used within the PRC for any regulatory purpose or for any other purpose which is not permitted under relevant PRC laws or regulations.  For the purposes of this disclaimer, “PRC” refers to the mainland of the People’s Republic of China, excluding Hong Kong, Macau and Taiwan.</a:t>
            </a:r>
          </a:p>
          <a:p>
            <a:pPr marL="114300" marR="0" indent="0">
              <a:lnSpc>
                <a:spcPct val="95000"/>
              </a:lnSpc>
              <a:spcBef>
                <a:spcPts val="0"/>
              </a:spcBef>
              <a:spcAft>
                <a:spcPts val="0"/>
              </a:spcAft>
              <a:tabLst/>
            </a:pPr>
            <a:r>
              <a:rPr lang="en-US" sz="700" dirty="0">
                <a:solidFill>
                  <a:schemeClr val="tx1"/>
                </a:solidFill>
                <a:effectLst/>
                <a:latin typeface="+mn-lt"/>
                <a:ea typeface="GT America Regular" pitchFamily="2" charset="77"/>
                <a:cs typeface="GT America Regular" pitchFamily="2" charset="77"/>
              </a:rPr>
              <a:t> </a:t>
            </a:r>
          </a:p>
        </p:txBody>
      </p:sp>
    </p:spTree>
    <p:extLst>
      <p:ext uri="{BB962C8B-B14F-4D97-AF65-F5344CB8AC3E}">
        <p14:creationId xmlns:p14="http://schemas.microsoft.com/office/powerpoint/2010/main" val="35779002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Agenda 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33748-ED34-E7AE-787B-D4DA9BB7C4F8}"/>
              </a:ext>
            </a:extLst>
          </p:cNvPr>
          <p:cNvSpPr/>
          <p:nvPr/>
        </p:nvSpPr>
        <p:spPr bwMode="hidden">
          <a:xfrm>
            <a:off x="0" y="0"/>
            <a:ext cx="4051300" cy="6861175"/>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blue lines on a black background&#10;&#10;Description automatically generated">
            <a:extLst>
              <a:ext uri="{FF2B5EF4-FFF2-40B4-BE49-F238E27FC236}">
                <a16:creationId xmlns:a16="http://schemas.microsoft.com/office/drawing/2014/main" id="{A1C86A7D-867C-38DB-B865-B67E5D7B6F9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hidden">
          <a:xfrm>
            <a:off x="0" y="0"/>
            <a:ext cx="4051300" cy="6861175"/>
          </a:xfrm>
          <a:prstGeom prst="rect">
            <a:avLst/>
          </a:prstGeom>
        </p:spPr>
      </p:pic>
      <p:sp>
        <p:nvSpPr>
          <p:cNvPr id="3" name="Footer Placeholder 2">
            <a:extLst>
              <a:ext uri="{FF2B5EF4-FFF2-40B4-BE49-F238E27FC236}">
                <a16:creationId xmlns:a16="http://schemas.microsoft.com/office/drawing/2014/main" id="{0CA2D3CD-1E43-5FCD-B998-8E7207DE69E5}"/>
              </a:ext>
            </a:extLst>
          </p:cNvPr>
          <p:cNvSpPr>
            <a:spLocks noGrp="1"/>
          </p:cNvSpPr>
          <p:nvPr>
            <p:ph type="ftr" sz="quarter" idx="11"/>
          </p:nvPr>
        </p:nvSpPr>
        <p:spPr/>
        <p:txBody>
          <a:bodyPr/>
          <a:lstStyle/>
          <a:p>
            <a:r>
              <a:rPr lang="en-US" dirty="0"/>
              <a:t>See slide 12 for instructions on how to update footer</a:t>
            </a:r>
          </a:p>
        </p:txBody>
      </p:sp>
      <p:sp>
        <p:nvSpPr>
          <p:cNvPr id="4" name="Slide Number Placeholder 3">
            <a:extLst>
              <a:ext uri="{FF2B5EF4-FFF2-40B4-BE49-F238E27FC236}">
                <a16:creationId xmlns:a16="http://schemas.microsoft.com/office/drawing/2014/main" id="{F9F73C99-4E9B-1728-FFD7-DFD7DC5AF7B7}"/>
              </a:ext>
            </a:extLst>
          </p:cNvPr>
          <p:cNvSpPr>
            <a:spLocks noGrp="1"/>
          </p:cNvSpPr>
          <p:nvPr>
            <p:ph type="sldNum" sz="quarter" idx="12"/>
          </p:nvPr>
        </p:nvSpPr>
        <p:spPr/>
        <p:txBody>
          <a:bodyPr/>
          <a:lstStyle/>
          <a:p>
            <a:fld id="{862A5111-985B-C14D-9115-5787026182A8}" type="slidenum">
              <a:rPr lang="en-US" smtClean="0"/>
              <a:t>‹#›</a:t>
            </a:fld>
            <a:endParaRPr lang="en-US" dirty="0"/>
          </a:p>
        </p:txBody>
      </p:sp>
      <p:sp>
        <p:nvSpPr>
          <p:cNvPr id="9" name="Freeform 5">
            <a:extLst>
              <a:ext uri="{FF2B5EF4-FFF2-40B4-BE49-F238E27FC236}">
                <a16:creationId xmlns:a16="http://schemas.microsoft.com/office/drawing/2014/main" id="{9CD8C04C-1D78-487C-A015-9D171A470544}"/>
              </a:ext>
            </a:extLst>
          </p:cNvPr>
          <p:cNvSpPr/>
          <p:nvPr userDrawn="1"/>
        </p:nvSpPr>
        <p:spPr bwMode="black">
          <a:xfrm>
            <a:off x="554038" y="6469335"/>
            <a:ext cx="678511" cy="112440"/>
          </a:xfrm>
          <a:custGeom>
            <a:avLst/>
            <a:gdLst>
              <a:gd name="connsiteX0" fmla="*/ 7774508 w 7774508"/>
              <a:gd name="connsiteY0" fmla="*/ 879070 h 1288357"/>
              <a:gd name="connsiteX1" fmla="*/ 7774508 w 7774508"/>
              <a:gd name="connsiteY1" fmla="*/ 879071 h 1288357"/>
              <a:gd name="connsiteX2" fmla="*/ 7774508 w 7774508"/>
              <a:gd name="connsiteY2" fmla="*/ 879071 h 1288357"/>
              <a:gd name="connsiteX3" fmla="*/ 4430897 w 7774508"/>
              <a:gd name="connsiteY3" fmla="*/ 300733 h 1288357"/>
              <a:gd name="connsiteX4" fmla="*/ 4430897 w 7774508"/>
              <a:gd name="connsiteY4" fmla="*/ 987622 h 1288357"/>
              <a:gd name="connsiteX5" fmla="*/ 4594611 w 7774508"/>
              <a:gd name="connsiteY5" fmla="*/ 987622 h 1288357"/>
              <a:gd name="connsiteX6" fmla="*/ 4856195 w 7774508"/>
              <a:gd name="connsiteY6" fmla="*/ 726031 h 1288357"/>
              <a:gd name="connsiteX7" fmla="*/ 4856195 w 7774508"/>
              <a:gd name="connsiteY7" fmla="*/ 562323 h 1288357"/>
              <a:gd name="connsiteX8" fmla="*/ 4594611 w 7774508"/>
              <a:gd name="connsiteY8" fmla="*/ 300733 h 1288357"/>
              <a:gd name="connsiteX9" fmla="*/ 3381010 w 7774508"/>
              <a:gd name="connsiteY9" fmla="*/ 275825 h 1288357"/>
              <a:gd name="connsiteX10" fmla="*/ 3137223 w 7774508"/>
              <a:gd name="connsiteY10" fmla="*/ 501815 h 1288357"/>
              <a:gd name="connsiteX11" fmla="*/ 3137223 w 7774508"/>
              <a:gd name="connsiteY11" fmla="*/ 786537 h 1288357"/>
              <a:gd name="connsiteX12" fmla="*/ 3381010 w 7774508"/>
              <a:gd name="connsiteY12" fmla="*/ 1012534 h 1288357"/>
              <a:gd name="connsiteX13" fmla="*/ 3624804 w 7774508"/>
              <a:gd name="connsiteY13" fmla="*/ 786537 h 1288357"/>
              <a:gd name="connsiteX14" fmla="*/ 3624804 w 7774508"/>
              <a:gd name="connsiteY14" fmla="*/ 501815 h 1288357"/>
              <a:gd name="connsiteX15" fmla="*/ 3381010 w 7774508"/>
              <a:gd name="connsiteY15" fmla="*/ 275825 h 1288357"/>
              <a:gd name="connsiteX16" fmla="*/ 2090894 w 7774508"/>
              <a:gd name="connsiteY16" fmla="*/ 275825 h 1288357"/>
              <a:gd name="connsiteX17" fmla="*/ 1847107 w 7774508"/>
              <a:gd name="connsiteY17" fmla="*/ 501815 h 1288357"/>
              <a:gd name="connsiteX18" fmla="*/ 1847107 w 7774508"/>
              <a:gd name="connsiteY18" fmla="*/ 786537 h 1288357"/>
              <a:gd name="connsiteX19" fmla="*/ 2090894 w 7774508"/>
              <a:gd name="connsiteY19" fmla="*/ 1012534 h 1288357"/>
              <a:gd name="connsiteX20" fmla="*/ 2334688 w 7774508"/>
              <a:gd name="connsiteY20" fmla="*/ 786537 h 1288357"/>
              <a:gd name="connsiteX21" fmla="*/ 2334688 w 7774508"/>
              <a:gd name="connsiteY21" fmla="*/ 501815 h 1288357"/>
              <a:gd name="connsiteX22" fmla="*/ 2090894 w 7774508"/>
              <a:gd name="connsiteY22" fmla="*/ 275825 h 1288357"/>
              <a:gd name="connsiteX23" fmla="*/ 4092790 w 7774508"/>
              <a:gd name="connsiteY23" fmla="*/ 21359 h 1288357"/>
              <a:gd name="connsiteX24" fmla="*/ 4594611 w 7774508"/>
              <a:gd name="connsiteY24" fmla="*/ 21359 h 1288357"/>
              <a:gd name="connsiteX25" fmla="*/ 5197858 w 7774508"/>
              <a:gd name="connsiteY25" fmla="*/ 567658 h 1288357"/>
              <a:gd name="connsiteX26" fmla="*/ 5197858 w 7774508"/>
              <a:gd name="connsiteY26" fmla="*/ 720696 h 1288357"/>
              <a:gd name="connsiteX27" fmla="*/ 4594611 w 7774508"/>
              <a:gd name="connsiteY27" fmla="*/ 1267002 h 1288357"/>
              <a:gd name="connsiteX28" fmla="*/ 4092790 w 7774508"/>
              <a:gd name="connsiteY28" fmla="*/ 1267002 h 1288357"/>
              <a:gd name="connsiteX29" fmla="*/ 5094618 w 7774508"/>
              <a:gd name="connsiteY29" fmla="*/ 21356 h 1288357"/>
              <a:gd name="connsiteX30" fmla="*/ 5477210 w 7774508"/>
              <a:gd name="connsiteY30" fmla="*/ 21356 h 1288357"/>
              <a:gd name="connsiteX31" fmla="*/ 5717446 w 7774508"/>
              <a:gd name="connsiteY31" fmla="*/ 412839 h 1288357"/>
              <a:gd name="connsiteX32" fmla="*/ 5955898 w 7774508"/>
              <a:gd name="connsiteY32" fmla="*/ 21356 h 1288357"/>
              <a:gd name="connsiteX33" fmla="*/ 6322472 w 7774508"/>
              <a:gd name="connsiteY33" fmla="*/ 21356 h 1288357"/>
              <a:gd name="connsiteX34" fmla="*/ 5868700 w 7774508"/>
              <a:gd name="connsiteY34" fmla="*/ 718915 h 1288357"/>
              <a:gd name="connsiteX35" fmla="*/ 5868700 w 7774508"/>
              <a:gd name="connsiteY35" fmla="*/ 1267000 h 1288357"/>
              <a:gd name="connsiteX36" fmla="*/ 5548390 w 7774508"/>
              <a:gd name="connsiteY36" fmla="*/ 1267000 h 1288357"/>
              <a:gd name="connsiteX37" fmla="*/ 5548390 w 7774508"/>
              <a:gd name="connsiteY37" fmla="*/ 718915 h 1288357"/>
              <a:gd name="connsiteX38" fmla="*/ 6356277 w 7774508"/>
              <a:gd name="connsiteY38" fmla="*/ 21355 h 1288357"/>
              <a:gd name="connsiteX39" fmla="*/ 6694384 w 7774508"/>
              <a:gd name="connsiteY39" fmla="*/ 21355 h 1288357"/>
              <a:gd name="connsiteX40" fmla="*/ 6694384 w 7774508"/>
              <a:gd name="connsiteY40" fmla="*/ 332766 h 1288357"/>
              <a:gd name="connsiteX41" fmla="*/ 6477285 w 7774508"/>
              <a:gd name="connsiteY41" fmla="*/ 624602 h 1288357"/>
              <a:gd name="connsiteX42" fmla="*/ 6404326 w 7774508"/>
              <a:gd name="connsiteY42" fmla="*/ 624602 h 1288357"/>
              <a:gd name="connsiteX43" fmla="*/ 6500417 w 7774508"/>
              <a:gd name="connsiteY43" fmla="*/ 359454 h 1288357"/>
              <a:gd name="connsiteX44" fmla="*/ 6356277 w 7774508"/>
              <a:gd name="connsiteY44" fmla="*/ 359454 h 1288357"/>
              <a:gd name="connsiteX45" fmla="*/ 0 w 7774508"/>
              <a:gd name="connsiteY45" fmla="*/ 21355 h 1288357"/>
              <a:gd name="connsiteX46" fmla="*/ 496479 w 7774508"/>
              <a:gd name="connsiteY46" fmla="*/ 21355 h 1288357"/>
              <a:gd name="connsiteX47" fmla="*/ 651295 w 7774508"/>
              <a:gd name="connsiteY47" fmla="*/ 661974 h 1288357"/>
              <a:gd name="connsiteX48" fmla="*/ 688668 w 7774508"/>
              <a:gd name="connsiteY48" fmla="*/ 839922 h 1288357"/>
              <a:gd name="connsiteX49" fmla="*/ 726033 w 7774508"/>
              <a:gd name="connsiteY49" fmla="*/ 661974 h 1288357"/>
              <a:gd name="connsiteX50" fmla="*/ 880849 w 7774508"/>
              <a:gd name="connsiteY50" fmla="*/ 21355 h 1288357"/>
              <a:gd name="connsiteX51" fmla="*/ 1377328 w 7774508"/>
              <a:gd name="connsiteY51" fmla="*/ 21355 h 1288357"/>
              <a:gd name="connsiteX52" fmla="*/ 1377328 w 7774508"/>
              <a:gd name="connsiteY52" fmla="*/ 1266998 h 1288357"/>
              <a:gd name="connsiteX53" fmla="*/ 1058804 w 7774508"/>
              <a:gd name="connsiteY53" fmla="*/ 1266998 h 1288357"/>
              <a:gd name="connsiteX54" fmla="*/ 1058804 w 7774508"/>
              <a:gd name="connsiteY54" fmla="*/ 459108 h 1288357"/>
              <a:gd name="connsiteX55" fmla="*/ 1014312 w 7774508"/>
              <a:gd name="connsiteY55" fmla="*/ 644177 h 1288357"/>
              <a:gd name="connsiteX56" fmla="*/ 848819 w 7774508"/>
              <a:gd name="connsiteY56" fmla="*/ 1266998 h 1288357"/>
              <a:gd name="connsiteX57" fmla="*/ 521396 w 7774508"/>
              <a:gd name="connsiteY57" fmla="*/ 1266998 h 1288357"/>
              <a:gd name="connsiteX58" fmla="*/ 355896 w 7774508"/>
              <a:gd name="connsiteY58" fmla="*/ 644177 h 1288357"/>
              <a:gd name="connsiteX59" fmla="*/ 311412 w 7774508"/>
              <a:gd name="connsiteY59" fmla="*/ 459108 h 1288357"/>
              <a:gd name="connsiteX60" fmla="*/ 311412 w 7774508"/>
              <a:gd name="connsiteY60" fmla="*/ 1266998 h 1288357"/>
              <a:gd name="connsiteX61" fmla="*/ 0 w 7774508"/>
              <a:gd name="connsiteY61" fmla="*/ 1266998 h 1288357"/>
              <a:gd name="connsiteX62" fmla="*/ 3381010 w 7774508"/>
              <a:gd name="connsiteY62" fmla="*/ 1 h 1288357"/>
              <a:gd name="connsiteX63" fmla="*/ 3966467 w 7774508"/>
              <a:gd name="connsiteY63" fmla="*/ 532067 h 1288357"/>
              <a:gd name="connsiteX64" fmla="*/ 3966467 w 7774508"/>
              <a:gd name="connsiteY64" fmla="*/ 756285 h 1288357"/>
              <a:gd name="connsiteX65" fmla="*/ 3381010 w 7774508"/>
              <a:gd name="connsiteY65" fmla="*/ 1288351 h 1288357"/>
              <a:gd name="connsiteX66" fmla="*/ 2795560 w 7774508"/>
              <a:gd name="connsiteY66" fmla="*/ 756285 h 1288357"/>
              <a:gd name="connsiteX67" fmla="*/ 2795560 w 7774508"/>
              <a:gd name="connsiteY67" fmla="*/ 532067 h 1288357"/>
              <a:gd name="connsiteX68" fmla="*/ 3381010 w 7774508"/>
              <a:gd name="connsiteY68" fmla="*/ 1 h 1288357"/>
              <a:gd name="connsiteX69" fmla="*/ 2090894 w 7774508"/>
              <a:gd name="connsiteY69" fmla="*/ 1 h 1288357"/>
              <a:gd name="connsiteX70" fmla="*/ 2676351 w 7774508"/>
              <a:gd name="connsiteY70" fmla="*/ 532067 h 1288357"/>
              <a:gd name="connsiteX71" fmla="*/ 2676351 w 7774508"/>
              <a:gd name="connsiteY71" fmla="*/ 756285 h 1288357"/>
              <a:gd name="connsiteX72" fmla="*/ 2090894 w 7774508"/>
              <a:gd name="connsiteY72" fmla="*/ 1288351 h 1288357"/>
              <a:gd name="connsiteX73" fmla="*/ 1505444 w 7774508"/>
              <a:gd name="connsiteY73" fmla="*/ 756285 h 1288357"/>
              <a:gd name="connsiteX74" fmla="*/ 1505444 w 7774508"/>
              <a:gd name="connsiteY74" fmla="*/ 532067 h 1288357"/>
              <a:gd name="connsiteX75" fmla="*/ 2090894 w 7774508"/>
              <a:gd name="connsiteY75" fmla="*/ 1 h 1288357"/>
              <a:gd name="connsiteX76" fmla="*/ 7258454 w 7774508"/>
              <a:gd name="connsiteY76" fmla="*/ 0 h 1288357"/>
              <a:gd name="connsiteX77" fmla="*/ 7760275 w 7774508"/>
              <a:gd name="connsiteY77" fmla="*/ 391490 h 1288357"/>
              <a:gd name="connsiteX78" fmla="*/ 7760275 w 7774508"/>
              <a:gd name="connsiteY78" fmla="*/ 439539 h 1288357"/>
              <a:gd name="connsiteX79" fmla="*/ 7431067 w 7774508"/>
              <a:gd name="connsiteY79" fmla="*/ 439539 h 1288357"/>
              <a:gd name="connsiteX80" fmla="*/ 7431067 w 7774508"/>
              <a:gd name="connsiteY80" fmla="*/ 398610 h 1288357"/>
              <a:gd name="connsiteX81" fmla="*/ 7258454 w 7774508"/>
              <a:gd name="connsiteY81" fmla="*/ 277603 h 1288357"/>
              <a:gd name="connsiteX82" fmla="*/ 7085848 w 7774508"/>
              <a:gd name="connsiteY82" fmla="*/ 377257 h 1288357"/>
              <a:gd name="connsiteX83" fmla="*/ 7206848 w 7774508"/>
              <a:gd name="connsiteY83" fmla="*/ 476904 h 1288357"/>
              <a:gd name="connsiteX84" fmla="*/ 7429289 w 7774508"/>
              <a:gd name="connsiteY84" fmla="*/ 510719 h 1288357"/>
              <a:gd name="connsiteX85" fmla="*/ 7766024 w 7774508"/>
              <a:gd name="connsiteY85" fmla="*/ 786534 h 1288357"/>
              <a:gd name="connsiteX86" fmla="*/ 7774508 w 7774508"/>
              <a:gd name="connsiteY86" fmla="*/ 879071 h 1288357"/>
              <a:gd name="connsiteX87" fmla="*/ 7765691 w 7774508"/>
              <a:gd name="connsiteY87" fmla="*/ 970739 h 1288357"/>
              <a:gd name="connsiteX88" fmla="*/ 7258454 w 7774508"/>
              <a:gd name="connsiteY88" fmla="*/ 1288357 h 1288357"/>
              <a:gd name="connsiteX89" fmla="*/ 6744184 w 7774508"/>
              <a:gd name="connsiteY89" fmla="*/ 893304 h 1288357"/>
              <a:gd name="connsiteX90" fmla="*/ 6744184 w 7774508"/>
              <a:gd name="connsiteY90" fmla="*/ 838142 h 1288357"/>
              <a:gd name="connsiteX91" fmla="*/ 7073386 w 7774508"/>
              <a:gd name="connsiteY91" fmla="*/ 838142 h 1288357"/>
              <a:gd name="connsiteX92" fmla="*/ 7073386 w 7774508"/>
              <a:gd name="connsiteY92" fmla="*/ 886190 h 1288357"/>
              <a:gd name="connsiteX93" fmla="*/ 7258454 w 7774508"/>
              <a:gd name="connsiteY93" fmla="*/ 1010755 h 1288357"/>
              <a:gd name="connsiteX94" fmla="*/ 7439966 w 7774508"/>
              <a:gd name="connsiteY94" fmla="*/ 907544 h 1288357"/>
              <a:gd name="connsiteX95" fmla="*/ 7311838 w 7774508"/>
              <a:gd name="connsiteY95" fmla="*/ 804333 h 1288357"/>
              <a:gd name="connsiteX96" fmla="*/ 7087626 w 7774508"/>
              <a:gd name="connsiteY96" fmla="*/ 770518 h 1288357"/>
              <a:gd name="connsiteX97" fmla="*/ 6751297 w 7774508"/>
              <a:gd name="connsiteY97" fmla="*/ 405723 h 1288357"/>
              <a:gd name="connsiteX98" fmla="*/ 7258454 w 7774508"/>
              <a:gd name="connsiteY98" fmla="*/ 0 h 1288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7774508" h="1288357">
                <a:moveTo>
                  <a:pt x="7774508" y="879070"/>
                </a:moveTo>
                <a:lnTo>
                  <a:pt x="7774508" y="879071"/>
                </a:lnTo>
                <a:lnTo>
                  <a:pt x="7774508" y="879071"/>
                </a:lnTo>
                <a:close/>
                <a:moveTo>
                  <a:pt x="4430897" y="300733"/>
                </a:moveTo>
                <a:lnTo>
                  <a:pt x="4430897" y="987622"/>
                </a:lnTo>
                <a:lnTo>
                  <a:pt x="4594611" y="987622"/>
                </a:lnTo>
                <a:cubicBezTo>
                  <a:pt x="4769003" y="987622"/>
                  <a:pt x="4856195" y="898644"/>
                  <a:pt x="4856195" y="726031"/>
                </a:cubicBezTo>
                <a:lnTo>
                  <a:pt x="4856195" y="562323"/>
                </a:lnTo>
                <a:cubicBezTo>
                  <a:pt x="4856195" y="387932"/>
                  <a:pt x="4769003" y="300733"/>
                  <a:pt x="4594611" y="300733"/>
                </a:cubicBezTo>
                <a:close/>
                <a:moveTo>
                  <a:pt x="3381010" y="275825"/>
                </a:moveTo>
                <a:cubicBezTo>
                  <a:pt x="3229757" y="275825"/>
                  <a:pt x="3137223" y="361239"/>
                  <a:pt x="3137223" y="501815"/>
                </a:cubicBezTo>
                <a:lnTo>
                  <a:pt x="3137223" y="786537"/>
                </a:lnTo>
                <a:cubicBezTo>
                  <a:pt x="3137223" y="925335"/>
                  <a:pt x="3229757" y="1012534"/>
                  <a:pt x="3381010" y="1012534"/>
                </a:cubicBezTo>
                <a:cubicBezTo>
                  <a:pt x="3532264" y="1012534"/>
                  <a:pt x="3624804" y="925335"/>
                  <a:pt x="3624804" y="786537"/>
                </a:cubicBezTo>
                <a:lnTo>
                  <a:pt x="3624804" y="501815"/>
                </a:lnTo>
                <a:cubicBezTo>
                  <a:pt x="3624804" y="361239"/>
                  <a:pt x="3532270" y="275825"/>
                  <a:pt x="3381010" y="275825"/>
                </a:cubicBezTo>
                <a:close/>
                <a:moveTo>
                  <a:pt x="2090894" y="275825"/>
                </a:moveTo>
                <a:cubicBezTo>
                  <a:pt x="1939641" y="275825"/>
                  <a:pt x="1847107" y="361239"/>
                  <a:pt x="1847107" y="501815"/>
                </a:cubicBezTo>
                <a:lnTo>
                  <a:pt x="1847107" y="786537"/>
                </a:lnTo>
                <a:cubicBezTo>
                  <a:pt x="1847107" y="925335"/>
                  <a:pt x="1939641" y="1012534"/>
                  <a:pt x="2090894" y="1012534"/>
                </a:cubicBezTo>
                <a:cubicBezTo>
                  <a:pt x="2242147" y="1012534"/>
                  <a:pt x="2334688" y="925335"/>
                  <a:pt x="2334688" y="786537"/>
                </a:cubicBezTo>
                <a:lnTo>
                  <a:pt x="2334688" y="501815"/>
                </a:lnTo>
                <a:cubicBezTo>
                  <a:pt x="2334688" y="361239"/>
                  <a:pt x="2242154" y="275825"/>
                  <a:pt x="2090894" y="275825"/>
                </a:cubicBezTo>
                <a:close/>
                <a:moveTo>
                  <a:pt x="4092790" y="21359"/>
                </a:moveTo>
                <a:lnTo>
                  <a:pt x="4594611" y="21359"/>
                </a:lnTo>
                <a:cubicBezTo>
                  <a:pt x="4977203" y="21359"/>
                  <a:pt x="5197858" y="222439"/>
                  <a:pt x="5197858" y="567658"/>
                </a:cubicBezTo>
                <a:lnTo>
                  <a:pt x="5197858" y="720696"/>
                </a:lnTo>
                <a:cubicBezTo>
                  <a:pt x="5197858" y="1065916"/>
                  <a:pt x="4977203" y="1267002"/>
                  <a:pt x="4594611" y="1267002"/>
                </a:cubicBezTo>
                <a:lnTo>
                  <a:pt x="4092790" y="1267002"/>
                </a:lnTo>
                <a:close/>
                <a:moveTo>
                  <a:pt x="5094618" y="21356"/>
                </a:moveTo>
                <a:lnTo>
                  <a:pt x="5477210" y="21356"/>
                </a:lnTo>
                <a:lnTo>
                  <a:pt x="5717446" y="412839"/>
                </a:lnTo>
                <a:lnTo>
                  <a:pt x="5955898" y="21356"/>
                </a:lnTo>
                <a:lnTo>
                  <a:pt x="6322472" y="21356"/>
                </a:lnTo>
                <a:lnTo>
                  <a:pt x="5868700" y="718915"/>
                </a:lnTo>
                <a:lnTo>
                  <a:pt x="5868700" y="1267000"/>
                </a:lnTo>
                <a:lnTo>
                  <a:pt x="5548390" y="1267000"/>
                </a:lnTo>
                <a:lnTo>
                  <a:pt x="5548390" y="718915"/>
                </a:lnTo>
                <a:close/>
                <a:moveTo>
                  <a:pt x="6356277" y="21355"/>
                </a:moveTo>
                <a:lnTo>
                  <a:pt x="6694384" y="21355"/>
                </a:lnTo>
                <a:lnTo>
                  <a:pt x="6694384" y="332766"/>
                </a:lnTo>
                <a:lnTo>
                  <a:pt x="6477285" y="624602"/>
                </a:lnTo>
                <a:lnTo>
                  <a:pt x="6404326" y="624602"/>
                </a:lnTo>
                <a:lnTo>
                  <a:pt x="6500417" y="359454"/>
                </a:lnTo>
                <a:lnTo>
                  <a:pt x="6356277" y="359454"/>
                </a:lnTo>
                <a:close/>
                <a:moveTo>
                  <a:pt x="0" y="21355"/>
                </a:moveTo>
                <a:lnTo>
                  <a:pt x="496479" y="21355"/>
                </a:lnTo>
                <a:lnTo>
                  <a:pt x="651295" y="661974"/>
                </a:lnTo>
                <a:lnTo>
                  <a:pt x="688668" y="839922"/>
                </a:lnTo>
                <a:lnTo>
                  <a:pt x="726033" y="661974"/>
                </a:lnTo>
                <a:lnTo>
                  <a:pt x="880849" y="21355"/>
                </a:lnTo>
                <a:lnTo>
                  <a:pt x="1377328" y="21355"/>
                </a:lnTo>
                <a:lnTo>
                  <a:pt x="1377328" y="1266998"/>
                </a:lnTo>
                <a:lnTo>
                  <a:pt x="1058804" y="1266998"/>
                </a:lnTo>
                <a:lnTo>
                  <a:pt x="1058804" y="459108"/>
                </a:lnTo>
                <a:lnTo>
                  <a:pt x="1014312" y="644177"/>
                </a:lnTo>
                <a:lnTo>
                  <a:pt x="848819" y="1266998"/>
                </a:lnTo>
                <a:lnTo>
                  <a:pt x="521396" y="1266998"/>
                </a:lnTo>
                <a:lnTo>
                  <a:pt x="355896" y="644177"/>
                </a:lnTo>
                <a:lnTo>
                  <a:pt x="311412" y="459108"/>
                </a:lnTo>
                <a:lnTo>
                  <a:pt x="311412" y="1266998"/>
                </a:lnTo>
                <a:lnTo>
                  <a:pt x="0" y="1266998"/>
                </a:lnTo>
                <a:close/>
                <a:moveTo>
                  <a:pt x="3381010" y="1"/>
                </a:moveTo>
                <a:cubicBezTo>
                  <a:pt x="3749368" y="1"/>
                  <a:pt x="3966467" y="197524"/>
                  <a:pt x="3966467" y="532067"/>
                </a:cubicBezTo>
                <a:lnTo>
                  <a:pt x="3966467" y="756285"/>
                </a:lnTo>
                <a:cubicBezTo>
                  <a:pt x="3966467" y="1089050"/>
                  <a:pt x="3747590" y="1288351"/>
                  <a:pt x="3381010" y="1288351"/>
                </a:cubicBezTo>
                <a:cubicBezTo>
                  <a:pt x="3012659" y="1288351"/>
                  <a:pt x="2795560" y="1090828"/>
                  <a:pt x="2795560" y="756285"/>
                </a:cubicBezTo>
                <a:lnTo>
                  <a:pt x="2795560" y="532067"/>
                </a:lnTo>
                <a:cubicBezTo>
                  <a:pt x="2795560" y="199302"/>
                  <a:pt x="3014437" y="1"/>
                  <a:pt x="3381010" y="1"/>
                </a:cubicBezTo>
                <a:close/>
                <a:moveTo>
                  <a:pt x="2090894" y="1"/>
                </a:moveTo>
                <a:cubicBezTo>
                  <a:pt x="2459252" y="1"/>
                  <a:pt x="2676351" y="197524"/>
                  <a:pt x="2676351" y="532067"/>
                </a:cubicBezTo>
                <a:lnTo>
                  <a:pt x="2676351" y="756285"/>
                </a:lnTo>
                <a:cubicBezTo>
                  <a:pt x="2676351" y="1089050"/>
                  <a:pt x="2457474" y="1288351"/>
                  <a:pt x="2090894" y="1288351"/>
                </a:cubicBezTo>
                <a:cubicBezTo>
                  <a:pt x="1722543" y="1288351"/>
                  <a:pt x="1505444" y="1090828"/>
                  <a:pt x="1505444" y="756285"/>
                </a:cubicBezTo>
                <a:lnTo>
                  <a:pt x="1505444" y="532067"/>
                </a:lnTo>
                <a:cubicBezTo>
                  <a:pt x="1505444" y="199302"/>
                  <a:pt x="1724321" y="1"/>
                  <a:pt x="2090894" y="1"/>
                </a:cubicBezTo>
                <a:close/>
                <a:moveTo>
                  <a:pt x="7258454" y="0"/>
                </a:moveTo>
                <a:cubicBezTo>
                  <a:pt x="7573428" y="0"/>
                  <a:pt x="7760275" y="145918"/>
                  <a:pt x="7760275" y="391490"/>
                </a:cubicBezTo>
                <a:lnTo>
                  <a:pt x="7760275" y="439539"/>
                </a:lnTo>
                <a:lnTo>
                  <a:pt x="7431067" y="439539"/>
                </a:lnTo>
                <a:lnTo>
                  <a:pt x="7431067" y="398610"/>
                </a:lnTo>
                <a:cubicBezTo>
                  <a:pt x="7431067" y="313189"/>
                  <a:pt x="7379462" y="277603"/>
                  <a:pt x="7258454" y="277603"/>
                </a:cubicBezTo>
                <a:cubicBezTo>
                  <a:pt x="7144567" y="277603"/>
                  <a:pt x="7085848" y="311411"/>
                  <a:pt x="7085848" y="377257"/>
                </a:cubicBezTo>
                <a:cubicBezTo>
                  <a:pt x="7085848" y="450215"/>
                  <a:pt x="7135675" y="466227"/>
                  <a:pt x="7206848" y="476904"/>
                </a:cubicBezTo>
                <a:lnTo>
                  <a:pt x="7429289" y="510719"/>
                </a:lnTo>
                <a:cubicBezTo>
                  <a:pt x="7564754" y="530960"/>
                  <a:pt x="7727463" y="590711"/>
                  <a:pt x="7766024" y="786534"/>
                </a:cubicBezTo>
                <a:lnTo>
                  <a:pt x="7774508" y="879071"/>
                </a:lnTo>
                <a:lnTo>
                  <a:pt x="7765691" y="970739"/>
                </a:lnTo>
                <a:cubicBezTo>
                  <a:pt x="7724794" y="1172549"/>
                  <a:pt x="7543399" y="1288357"/>
                  <a:pt x="7258454" y="1288357"/>
                </a:cubicBezTo>
                <a:cubicBezTo>
                  <a:pt x="6934588" y="1288357"/>
                  <a:pt x="6744184" y="1140654"/>
                  <a:pt x="6744184" y="893304"/>
                </a:cubicBezTo>
                <a:lnTo>
                  <a:pt x="6744184" y="838142"/>
                </a:lnTo>
                <a:lnTo>
                  <a:pt x="7073386" y="838142"/>
                </a:lnTo>
                <a:lnTo>
                  <a:pt x="7073386" y="886190"/>
                </a:lnTo>
                <a:cubicBezTo>
                  <a:pt x="7073386" y="973383"/>
                  <a:pt x="7128555" y="1010755"/>
                  <a:pt x="7258454" y="1010755"/>
                </a:cubicBezTo>
                <a:cubicBezTo>
                  <a:pt x="7377683" y="1010755"/>
                  <a:pt x="7439966" y="975161"/>
                  <a:pt x="7439966" y="907544"/>
                </a:cubicBezTo>
                <a:cubicBezTo>
                  <a:pt x="7439966" y="831022"/>
                  <a:pt x="7388360" y="815010"/>
                  <a:pt x="7311838" y="804333"/>
                </a:cubicBezTo>
                <a:lnTo>
                  <a:pt x="7087626" y="770518"/>
                </a:lnTo>
                <a:cubicBezTo>
                  <a:pt x="6941708" y="749171"/>
                  <a:pt x="6751297" y="674427"/>
                  <a:pt x="6751297" y="405723"/>
                </a:cubicBezTo>
                <a:cubicBezTo>
                  <a:pt x="6751297" y="149481"/>
                  <a:pt x="6938144" y="0"/>
                  <a:pt x="7258454" y="0"/>
                </a:cubicBezTo>
                <a:close/>
              </a:path>
            </a:pathLst>
          </a:custGeom>
          <a:solidFill>
            <a:schemeClr val="bg1"/>
          </a:solidFill>
          <a:ln w="0" cap="flat">
            <a:noFill/>
            <a:prstDash val="solid"/>
            <a:miter/>
          </a:ln>
        </p:spPr>
        <p:txBody>
          <a:bodyPr rtlCol="0" anchor="ctr"/>
          <a:lstStyle/>
          <a:p>
            <a:endParaRPr lang="en-US" dirty="0"/>
          </a:p>
        </p:txBody>
      </p:sp>
      <p:sp>
        <p:nvSpPr>
          <p:cNvPr id="2" name="Table Placeholder 13">
            <a:extLst>
              <a:ext uri="{FF2B5EF4-FFF2-40B4-BE49-F238E27FC236}">
                <a16:creationId xmlns:a16="http://schemas.microsoft.com/office/drawing/2014/main" id="{A0797360-089A-16D7-DE4B-F780195CD85D}"/>
              </a:ext>
            </a:extLst>
          </p:cNvPr>
          <p:cNvSpPr>
            <a:spLocks noGrp="1"/>
          </p:cNvSpPr>
          <p:nvPr>
            <p:ph type="tbl" sz="quarter" idx="13"/>
          </p:nvPr>
        </p:nvSpPr>
        <p:spPr>
          <a:xfrm>
            <a:off x="4781550" y="552450"/>
            <a:ext cx="6856412" cy="5467349"/>
          </a:xfrm>
        </p:spPr>
        <p:txBody>
          <a:bodyPr/>
          <a:lstStyle/>
          <a:p>
            <a:r>
              <a:rPr lang="en-US" dirty="0"/>
              <a:t>Click icon to add table</a:t>
            </a:r>
          </a:p>
        </p:txBody>
      </p:sp>
      <p:sp>
        <p:nvSpPr>
          <p:cNvPr id="6" name="Title 1">
            <a:extLst>
              <a:ext uri="{FF2B5EF4-FFF2-40B4-BE49-F238E27FC236}">
                <a16:creationId xmlns:a16="http://schemas.microsoft.com/office/drawing/2014/main" id="{A9DA804E-D6C2-07DA-96B0-1CCBFDAC97E1}"/>
              </a:ext>
            </a:extLst>
          </p:cNvPr>
          <p:cNvSpPr>
            <a:spLocks noGrp="1"/>
          </p:cNvSpPr>
          <p:nvPr>
            <p:ph type="title" hasCustomPrompt="1"/>
          </p:nvPr>
        </p:nvSpPr>
        <p:spPr>
          <a:xfrm>
            <a:off x="0" y="548640"/>
            <a:ext cx="1958975" cy="5037773"/>
          </a:xfrm>
        </p:spPr>
        <p:txBody>
          <a:bodyPr vert="vert270" anchor="ctr"/>
          <a:lstStyle>
            <a:lvl1pPr algn="r">
              <a:lnSpc>
                <a:spcPct val="100000"/>
              </a:lnSpc>
              <a:defRPr sz="9600">
                <a:solidFill>
                  <a:schemeClr val="bg1"/>
                </a:solidFill>
              </a:defRPr>
            </a:lvl1pPr>
          </a:lstStyle>
          <a:p>
            <a:r>
              <a:rPr lang="en-US" dirty="0"/>
              <a:t>Edit title</a:t>
            </a:r>
          </a:p>
        </p:txBody>
      </p:sp>
    </p:spTree>
    <p:extLst>
      <p:ext uri="{BB962C8B-B14F-4D97-AF65-F5344CB8AC3E}">
        <p14:creationId xmlns:p14="http://schemas.microsoft.com/office/powerpoint/2010/main" val="31424395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genda 3">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33748-ED34-E7AE-787B-D4DA9BB7C4F8}"/>
              </a:ext>
            </a:extLst>
          </p:cNvPr>
          <p:cNvSpPr/>
          <p:nvPr/>
        </p:nvSpPr>
        <p:spPr bwMode="hidden">
          <a:xfrm>
            <a:off x="0" y="0"/>
            <a:ext cx="4051300" cy="6861175"/>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blue lines on a black background&#10;&#10;Description automatically generated">
            <a:extLst>
              <a:ext uri="{FF2B5EF4-FFF2-40B4-BE49-F238E27FC236}">
                <a16:creationId xmlns:a16="http://schemas.microsoft.com/office/drawing/2014/main" id="{A1C86A7D-867C-38DB-B865-B67E5D7B6F9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hidden">
          <a:xfrm>
            <a:off x="0" y="0"/>
            <a:ext cx="4051300" cy="6851650"/>
          </a:xfrm>
          <a:prstGeom prst="rect">
            <a:avLst/>
          </a:prstGeom>
        </p:spPr>
      </p:pic>
      <p:sp>
        <p:nvSpPr>
          <p:cNvPr id="3" name="Footer Placeholder 2">
            <a:extLst>
              <a:ext uri="{FF2B5EF4-FFF2-40B4-BE49-F238E27FC236}">
                <a16:creationId xmlns:a16="http://schemas.microsoft.com/office/drawing/2014/main" id="{0CA2D3CD-1E43-5FCD-B998-8E7207DE69E5}"/>
              </a:ext>
            </a:extLst>
          </p:cNvPr>
          <p:cNvSpPr>
            <a:spLocks noGrp="1"/>
          </p:cNvSpPr>
          <p:nvPr>
            <p:ph type="ftr" sz="quarter" idx="11"/>
          </p:nvPr>
        </p:nvSpPr>
        <p:spPr/>
        <p:txBody>
          <a:bodyPr/>
          <a:lstStyle/>
          <a:p>
            <a:r>
              <a:rPr lang="en-US" dirty="0"/>
              <a:t>See slide 12 for instructions on how to update footer</a:t>
            </a:r>
          </a:p>
        </p:txBody>
      </p:sp>
      <p:sp>
        <p:nvSpPr>
          <p:cNvPr id="4" name="Slide Number Placeholder 3">
            <a:extLst>
              <a:ext uri="{FF2B5EF4-FFF2-40B4-BE49-F238E27FC236}">
                <a16:creationId xmlns:a16="http://schemas.microsoft.com/office/drawing/2014/main" id="{F9F73C99-4E9B-1728-FFD7-DFD7DC5AF7B7}"/>
              </a:ext>
            </a:extLst>
          </p:cNvPr>
          <p:cNvSpPr>
            <a:spLocks noGrp="1"/>
          </p:cNvSpPr>
          <p:nvPr>
            <p:ph type="sldNum" sz="quarter" idx="12"/>
          </p:nvPr>
        </p:nvSpPr>
        <p:spPr/>
        <p:txBody>
          <a:bodyPr/>
          <a:lstStyle/>
          <a:p>
            <a:fld id="{862A5111-985B-C14D-9115-5787026182A8}" type="slidenum">
              <a:rPr lang="en-US" smtClean="0"/>
              <a:t>‹#›</a:t>
            </a:fld>
            <a:endParaRPr lang="en-US" dirty="0"/>
          </a:p>
        </p:txBody>
      </p:sp>
      <p:sp>
        <p:nvSpPr>
          <p:cNvPr id="9" name="Freeform 5">
            <a:extLst>
              <a:ext uri="{FF2B5EF4-FFF2-40B4-BE49-F238E27FC236}">
                <a16:creationId xmlns:a16="http://schemas.microsoft.com/office/drawing/2014/main" id="{9CD8C04C-1D78-487C-A015-9D171A470544}"/>
              </a:ext>
            </a:extLst>
          </p:cNvPr>
          <p:cNvSpPr/>
          <p:nvPr userDrawn="1"/>
        </p:nvSpPr>
        <p:spPr bwMode="black">
          <a:xfrm>
            <a:off x="554038" y="6469335"/>
            <a:ext cx="678511" cy="112440"/>
          </a:xfrm>
          <a:custGeom>
            <a:avLst/>
            <a:gdLst>
              <a:gd name="connsiteX0" fmla="*/ 7774508 w 7774508"/>
              <a:gd name="connsiteY0" fmla="*/ 879070 h 1288357"/>
              <a:gd name="connsiteX1" fmla="*/ 7774508 w 7774508"/>
              <a:gd name="connsiteY1" fmla="*/ 879071 h 1288357"/>
              <a:gd name="connsiteX2" fmla="*/ 7774508 w 7774508"/>
              <a:gd name="connsiteY2" fmla="*/ 879071 h 1288357"/>
              <a:gd name="connsiteX3" fmla="*/ 4430897 w 7774508"/>
              <a:gd name="connsiteY3" fmla="*/ 300733 h 1288357"/>
              <a:gd name="connsiteX4" fmla="*/ 4430897 w 7774508"/>
              <a:gd name="connsiteY4" fmla="*/ 987622 h 1288357"/>
              <a:gd name="connsiteX5" fmla="*/ 4594611 w 7774508"/>
              <a:gd name="connsiteY5" fmla="*/ 987622 h 1288357"/>
              <a:gd name="connsiteX6" fmla="*/ 4856195 w 7774508"/>
              <a:gd name="connsiteY6" fmla="*/ 726031 h 1288357"/>
              <a:gd name="connsiteX7" fmla="*/ 4856195 w 7774508"/>
              <a:gd name="connsiteY7" fmla="*/ 562323 h 1288357"/>
              <a:gd name="connsiteX8" fmla="*/ 4594611 w 7774508"/>
              <a:gd name="connsiteY8" fmla="*/ 300733 h 1288357"/>
              <a:gd name="connsiteX9" fmla="*/ 3381010 w 7774508"/>
              <a:gd name="connsiteY9" fmla="*/ 275825 h 1288357"/>
              <a:gd name="connsiteX10" fmla="*/ 3137223 w 7774508"/>
              <a:gd name="connsiteY10" fmla="*/ 501815 h 1288357"/>
              <a:gd name="connsiteX11" fmla="*/ 3137223 w 7774508"/>
              <a:gd name="connsiteY11" fmla="*/ 786537 h 1288357"/>
              <a:gd name="connsiteX12" fmla="*/ 3381010 w 7774508"/>
              <a:gd name="connsiteY12" fmla="*/ 1012534 h 1288357"/>
              <a:gd name="connsiteX13" fmla="*/ 3624804 w 7774508"/>
              <a:gd name="connsiteY13" fmla="*/ 786537 h 1288357"/>
              <a:gd name="connsiteX14" fmla="*/ 3624804 w 7774508"/>
              <a:gd name="connsiteY14" fmla="*/ 501815 h 1288357"/>
              <a:gd name="connsiteX15" fmla="*/ 3381010 w 7774508"/>
              <a:gd name="connsiteY15" fmla="*/ 275825 h 1288357"/>
              <a:gd name="connsiteX16" fmla="*/ 2090894 w 7774508"/>
              <a:gd name="connsiteY16" fmla="*/ 275825 h 1288357"/>
              <a:gd name="connsiteX17" fmla="*/ 1847107 w 7774508"/>
              <a:gd name="connsiteY17" fmla="*/ 501815 h 1288357"/>
              <a:gd name="connsiteX18" fmla="*/ 1847107 w 7774508"/>
              <a:gd name="connsiteY18" fmla="*/ 786537 h 1288357"/>
              <a:gd name="connsiteX19" fmla="*/ 2090894 w 7774508"/>
              <a:gd name="connsiteY19" fmla="*/ 1012534 h 1288357"/>
              <a:gd name="connsiteX20" fmla="*/ 2334688 w 7774508"/>
              <a:gd name="connsiteY20" fmla="*/ 786537 h 1288357"/>
              <a:gd name="connsiteX21" fmla="*/ 2334688 w 7774508"/>
              <a:gd name="connsiteY21" fmla="*/ 501815 h 1288357"/>
              <a:gd name="connsiteX22" fmla="*/ 2090894 w 7774508"/>
              <a:gd name="connsiteY22" fmla="*/ 275825 h 1288357"/>
              <a:gd name="connsiteX23" fmla="*/ 4092790 w 7774508"/>
              <a:gd name="connsiteY23" fmla="*/ 21359 h 1288357"/>
              <a:gd name="connsiteX24" fmla="*/ 4594611 w 7774508"/>
              <a:gd name="connsiteY24" fmla="*/ 21359 h 1288357"/>
              <a:gd name="connsiteX25" fmla="*/ 5197858 w 7774508"/>
              <a:gd name="connsiteY25" fmla="*/ 567658 h 1288357"/>
              <a:gd name="connsiteX26" fmla="*/ 5197858 w 7774508"/>
              <a:gd name="connsiteY26" fmla="*/ 720696 h 1288357"/>
              <a:gd name="connsiteX27" fmla="*/ 4594611 w 7774508"/>
              <a:gd name="connsiteY27" fmla="*/ 1267002 h 1288357"/>
              <a:gd name="connsiteX28" fmla="*/ 4092790 w 7774508"/>
              <a:gd name="connsiteY28" fmla="*/ 1267002 h 1288357"/>
              <a:gd name="connsiteX29" fmla="*/ 5094618 w 7774508"/>
              <a:gd name="connsiteY29" fmla="*/ 21356 h 1288357"/>
              <a:gd name="connsiteX30" fmla="*/ 5477210 w 7774508"/>
              <a:gd name="connsiteY30" fmla="*/ 21356 h 1288357"/>
              <a:gd name="connsiteX31" fmla="*/ 5717446 w 7774508"/>
              <a:gd name="connsiteY31" fmla="*/ 412839 h 1288357"/>
              <a:gd name="connsiteX32" fmla="*/ 5955898 w 7774508"/>
              <a:gd name="connsiteY32" fmla="*/ 21356 h 1288357"/>
              <a:gd name="connsiteX33" fmla="*/ 6322472 w 7774508"/>
              <a:gd name="connsiteY33" fmla="*/ 21356 h 1288357"/>
              <a:gd name="connsiteX34" fmla="*/ 5868700 w 7774508"/>
              <a:gd name="connsiteY34" fmla="*/ 718915 h 1288357"/>
              <a:gd name="connsiteX35" fmla="*/ 5868700 w 7774508"/>
              <a:gd name="connsiteY35" fmla="*/ 1267000 h 1288357"/>
              <a:gd name="connsiteX36" fmla="*/ 5548390 w 7774508"/>
              <a:gd name="connsiteY36" fmla="*/ 1267000 h 1288357"/>
              <a:gd name="connsiteX37" fmla="*/ 5548390 w 7774508"/>
              <a:gd name="connsiteY37" fmla="*/ 718915 h 1288357"/>
              <a:gd name="connsiteX38" fmla="*/ 6356277 w 7774508"/>
              <a:gd name="connsiteY38" fmla="*/ 21355 h 1288357"/>
              <a:gd name="connsiteX39" fmla="*/ 6694384 w 7774508"/>
              <a:gd name="connsiteY39" fmla="*/ 21355 h 1288357"/>
              <a:gd name="connsiteX40" fmla="*/ 6694384 w 7774508"/>
              <a:gd name="connsiteY40" fmla="*/ 332766 h 1288357"/>
              <a:gd name="connsiteX41" fmla="*/ 6477285 w 7774508"/>
              <a:gd name="connsiteY41" fmla="*/ 624602 h 1288357"/>
              <a:gd name="connsiteX42" fmla="*/ 6404326 w 7774508"/>
              <a:gd name="connsiteY42" fmla="*/ 624602 h 1288357"/>
              <a:gd name="connsiteX43" fmla="*/ 6500417 w 7774508"/>
              <a:gd name="connsiteY43" fmla="*/ 359454 h 1288357"/>
              <a:gd name="connsiteX44" fmla="*/ 6356277 w 7774508"/>
              <a:gd name="connsiteY44" fmla="*/ 359454 h 1288357"/>
              <a:gd name="connsiteX45" fmla="*/ 0 w 7774508"/>
              <a:gd name="connsiteY45" fmla="*/ 21355 h 1288357"/>
              <a:gd name="connsiteX46" fmla="*/ 496479 w 7774508"/>
              <a:gd name="connsiteY46" fmla="*/ 21355 h 1288357"/>
              <a:gd name="connsiteX47" fmla="*/ 651295 w 7774508"/>
              <a:gd name="connsiteY47" fmla="*/ 661974 h 1288357"/>
              <a:gd name="connsiteX48" fmla="*/ 688668 w 7774508"/>
              <a:gd name="connsiteY48" fmla="*/ 839922 h 1288357"/>
              <a:gd name="connsiteX49" fmla="*/ 726033 w 7774508"/>
              <a:gd name="connsiteY49" fmla="*/ 661974 h 1288357"/>
              <a:gd name="connsiteX50" fmla="*/ 880849 w 7774508"/>
              <a:gd name="connsiteY50" fmla="*/ 21355 h 1288357"/>
              <a:gd name="connsiteX51" fmla="*/ 1377328 w 7774508"/>
              <a:gd name="connsiteY51" fmla="*/ 21355 h 1288357"/>
              <a:gd name="connsiteX52" fmla="*/ 1377328 w 7774508"/>
              <a:gd name="connsiteY52" fmla="*/ 1266998 h 1288357"/>
              <a:gd name="connsiteX53" fmla="*/ 1058804 w 7774508"/>
              <a:gd name="connsiteY53" fmla="*/ 1266998 h 1288357"/>
              <a:gd name="connsiteX54" fmla="*/ 1058804 w 7774508"/>
              <a:gd name="connsiteY54" fmla="*/ 459108 h 1288357"/>
              <a:gd name="connsiteX55" fmla="*/ 1014312 w 7774508"/>
              <a:gd name="connsiteY55" fmla="*/ 644177 h 1288357"/>
              <a:gd name="connsiteX56" fmla="*/ 848819 w 7774508"/>
              <a:gd name="connsiteY56" fmla="*/ 1266998 h 1288357"/>
              <a:gd name="connsiteX57" fmla="*/ 521396 w 7774508"/>
              <a:gd name="connsiteY57" fmla="*/ 1266998 h 1288357"/>
              <a:gd name="connsiteX58" fmla="*/ 355896 w 7774508"/>
              <a:gd name="connsiteY58" fmla="*/ 644177 h 1288357"/>
              <a:gd name="connsiteX59" fmla="*/ 311412 w 7774508"/>
              <a:gd name="connsiteY59" fmla="*/ 459108 h 1288357"/>
              <a:gd name="connsiteX60" fmla="*/ 311412 w 7774508"/>
              <a:gd name="connsiteY60" fmla="*/ 1266998 h 1288357"/>
              <a:gd name="connsiteX61" fmla="*/ 0 w 7774508"/>
              <a:gd name="connsiteY61" fmla="*/ 1266998 h 1288357"/>
              <a:gd name="connsiteX62" fmla="*/ 3381010 w 7774508"/>
              <a:gd name="connsiteY62" fmla="*/ 1 h 1288357"/>
              <a:gd name="connsiteX63" fmla="*/ 3966467 w 7774508"/>
              <a:gd name="connsiteY63" fmla="*/ 532067 h 1288357"/>
              <a:gd name="connsiteX64" fmla="*/ 3966467 w 7774508"/>
              <a:gd name="connsiteY64" fmla="*/ 756285 h 1288357"/>
              <a:gd name="connsiteX65" fmla="*/ 3381010 w 7774508"/>
              <a:gd name="connsiteY65" fmla="*/ 1288351 h 1288357"/>
              <a:gd name="connsiteX66" fmla="*/ 2795560 w 7774508"/>
              <a:gd name="connsiteY66" fmla="*/ 756285 h 1288357"/>
              <a:gd name="connsiteX67" fmla="*/ 2795560 w 7774508"/>
              <a:gd name="connsiteY67" fmla="*/ 532067 h 1288357"/>
              <a:gd name="connsiteX68" fmla="*/ 3381010 w 7774508"/>
              <a:gd name="connsiteY68" fmla="*/ 1 h 1288357"/>
              <a:gd name="connsiteX69" fmla="*/ 2090894 w 7774508"/>
              <a:gd name="connsiteY69" fmla="*/ 1 h 1288357"/>
              <a:gd name="connsiteX70" fmla="*/ 2676351 w 7774508"/>
              <a:gd name="connsiteY70" fmla="*/ 532067 h 1288357"/>
              <a:gd name="connsiteX71" fmla="*/ 2676351 w 7774508"/>
              <a:gd name="connsiteY71" fmla="*/ 756285 h 1288357"/>
              <a:gd name="connsiteX72" fmla="*/ 2090894 w 7774508"/>
              <a:gd name="connsiteY72" fmla="*/ 1288351 h 1288357"/>
              <a:gd name="connsiteX73" fmla="*/ 1505444 w 7774508"/>
              <a:gd name="connsiteY73" fmla="*/ 756285 h 1288357"/>
              <a:gd name="connsiteX74" fmla="*/ 1505444 w 7774508"/>
              <a:gd name="connsiteY74" fmla="*/ 532067 h 1288357"/>
              <a:gd name="connsiteX75" fmla="*/ 2090894 w 7774508"/>
              <a:gd name="connsiteY75" fmla="*/ 1 h 1288357"/>
              <a:gd name="connsiteX76" fmla="*/ 7258454 w 7774508"/>
              <a:gd name="connsiteY76" fmla="*/ 0 h 1288357"/>
              <a:gd name="connsiteX77" fmla="*/ 7760275 w 7774508"/>
              <a:gd name="connsiteY77" fmla="*/ 391490 h 1288357"/>
              <a:gd name="connsiteX78" fmla="*/ 7760275 w 7774508"/>
              <a:gd name="connsiteY78" fmla="*/ 439539 h 1288357"/>
              <a:gd name="connsiteX79" fmla="*/ 7431067 w 7774508"/>
              <a:gd name="connsiteY79" fmla="*/ 439539 h 1288357"/>
              <a:gd name="connsiteX80" fmla="*/ 7431067 w 7774508"/>
              <a:gd name="connsiteY80" fmla="*/ 398610 h 1288357"/>
              <a:gd name="connsiteX81" fmla="*/ 7258454 w 7774508"/>
              <a:gd name="connsiteY81" fmla="*/ 277603 h 1288357"/>
              <a:gd name="connsiteX82" fmla="*/ 7085848 w 7774508"/>
              <a:gd name="connsiteY82" fmla="*/ 377257 h 1288357"/>
              <a:gd name="connsiteX83" fmla="*/ 7206848 w 7774508"/>
              <a:gd name="connsiteY83" fmla="*/ 476904 h 1288357"/>
              <a:gd name="connsiteX84" fmla="*/ 7429289 w 7774508"/>
              <a:gd name="connsiteY84" fmla="*/ 510719 h 1288357"/>
              <a:gd name="connsiteX85" fmla="*/ 7766024 w 7774508"/>
              <a:gd name="connsiteY85" fmla="*/ 786534 h 1288357"/>
              <a:gd name="connsiteX86" fmla="*/ 7774508 w 7774508"/>
              <a:gd name="connsiteY86" fmla="*/ 879071 h 1288357"/>
              <a:gd name="connsiteX87" fmla="*/ 7765691 w 7774508"/>
              <a:gd name="connsiteY87" fmla="*/ 970739 h 1288357"/>
              <a:gd name="connsiteX88" fmla="*/ 7258454 w 7774508"/>
              <a:gd name="connsiteY88" fmla="*/ 1288357 h 1288357"/>
              <a:gd name="connsiteX89" fmla="*/ 6744184 w 7774508"/>
              <a:gd name="connsiteY89" fmla="*/ 893304 h 1288357"/>
              <a:gd name="connsiteX90" fmla="*/ 6744184 w 7774508"/>
              <a:gd name="connsiteY90" fmla="*/ 838142 h 1288357"/>
              <a:gd name="connsiteX91" fmla="*/ 7073386 w 7774508"/>
              <a:gd name="connsiteY91" fmla="*/ 838142 h 1288357"/>
              <a:gd name="connsiteX92" fmla="*/ 7073386 w 7774508"/>
              <a:gd name="connsiteY92" fmla="*/ 886190 h 1288357"/>
              <a:gd name="connsiteX93" fmla="*/ 7258454 w 7774508"/>
              <a:gd name="connsiteY93" fmla="*/ 1010755 h 1288357"/>
              <a:gd name="connsiteX94" fmla="*/ 7439966 w 7774508"/>
              <a:gd name="connsiteY94" fmla="*/ 907544 h 1288357"/>
              <a:gd name="connsiteX95" fmla="*/ 7311838 w 7774508"/>
              <a:gd name="connsiteY95" fmla="*/ 804333 h 1288357"/>
              <a:gd name="connsiteX96" fmla="*/ 7087626 w 7774508"/>
              <a:gd name="connsiteY96" fmla="*/ 770518 h 1288357"/>
              <a:gd name="connsiteX97" fmla="*/ 6751297 w 7774508"/>
              <a:gd name="connsiteY97" fmla="*/ 405723 h 1288357"/>
              <a:gd name="connsiteX98" fmla="*/ 7258454 w 7774508"/>
              <a:gd name="connsiteY98" fmla="*/ 0 h 1288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7774508" h="1288357">
                <a:moveTo>
                  <a:pt x="7774508" y="879070"/>
                </a:moveTo>
                <a:lnTo>
                  <a:pt x="7774508" y="879071"/>
                </a:lnTo>
                <a:lnTo>
                  <a:pt x="7774508" y="879071"/>
                </a:lnTo>
                <a:close/>
                <a:moveTo>
                  <a:pt x="4430897" y="300733"/>
                </a:moveTo>
                <a:lnTo>
                  <a:pt x="4430897" y="987622"/>
                </a:lnTo>
                <a:lnTo>
                  <a:pt x="4594611" y="987622"/>
                </a:lnTo>
                <a:cubicBezTo>
                  <a:pt x="4769003" y="987622"/>
                  <a:pt x="4856195" y="898644"/>
                  <a:pt x="4856195" y="726031"/>
                </a:cubicBezTo>
                <a:lnTo>
                  <a:pt x="4856195" y="562323"/>
                </a:lnTo>
                <a:cubicBezTo>
                  <a:pt x="4856195" y="387932"/>
                  <a:pt x="4769003" y="300733"/>
                  <a:pt x="4594611" y="300733"/>
                </a:cubicBezTo>
                <a:close/>
                <a:moveTo>
                  <a:pt x="3381010" y="275825"/>
                </a:moveTo>
                <a:cubicBezTo>
                  <a:pt x="3229757" y="275825"/>
                  <a:pt x="3137223" y="361239"/>
                  <a:pt x="3137223" y="501815"/>
                </a:cubicBezTo>
                <a:lnTo>
                  <a:pt x="3137223" y="786537"/>
                </a:lnTo>
                <a:cubicBezTo>
                  <a:pt x="3137223" y="925335"/>
                  <a:pt x="3229757" y="1012534"/>
                  <a:pt x="3381010" y="1012534"/>
                </a:cubicBezTo>
                <a:cubicBezTo>
                  <a:pt x="3532264" y="1012534"/>
                  <a:pt x="3624804" y="925335"/>
                  <a:pt x="3624804" y="786537"/>
                </a:cubicBezTo>
                <a:lnTo>
                  <a:pt x="3624804" y="501815"/>
                </a:lnTo>
                <a:cubicBezTo>
                  <a:pt x="3624804" y="361239"/>
                  <a:pt x="3532270" y="275825"/>
                  <a:pt x="3381010" y="275825"/>
                </a:cubicBezTo>
                <a:close/>
                <a:moveTo>
                  <a:pt x="2090894" y="275825"/>
                </a:moveTo>
                <a:cubicBezTo>
                  <a:pt x="1939641" y="275825"/>
                  <a:pt x="1847107" y="361239"/>
                  <a:pt x="1847107" y="501815"/>
                </a:cubicBezTo>
                <a:lnTo>
                  <a:pt x="1847107" y="786537"/>
                </a:lnTo>
                <a:cubicBezTo>
                  <a:pt x="1847107" y="925335"/>
                  <a:pt x="1939641" y="1012534"/>
                  <a:pt x="2090894" y="1012534"/>
                </a:cubicBezTo>
                <a:cubicBezTo>
                  <a:pt x="2242147" y="1012534"/>
                  <a:pt x="2334688" y="925335"/>
                  <a:pt x="2334688" y="786537"/>
                </a:cubicBezTo>
                <a:lnTo>
                  <a:pt x="2334688" y="501815"/>
                </a:lnTo>
                <a:cubicBezTo>
                  <a:pt x="2334688" y="361239"/>
                  <a:pt x="2242154" y="275825"/>
                  <a:pt x="2090894" y="275825"/>
                </a:cubicBezTo>
                <a:close/>
                <a:moveTo>
                  <a:pt x="4092790" y="21359"/>
                </a:moveTo>
                <a:lnTo>
                  <a:pt x="4594611" y="21359"/>
                </a:lnTo>
                <a:cubicBezTo>
                  <a:pt x="4977203" y="21359"/>
                  <a:pt x="5197858" y="222439"/>
                  <a:pt x="5197858" y="567658"/>
                </a:cubicBezTo>
                <a:lnTo>
                  <a:pt x="5197858" y="720696"/>
                </a:lnTo>
                <a:cubicBezTo>
                  <a:pt x="5197858" y="1065916"/>
                  <a:pt x="4977203" y="1267002"/>
                  <a:pt x="4594611" y="1267002"/>
                </a:cubicBezTo>
                <a:lnTo>
                  <a:pt x="4092790" y="1267002"/>
                </a:lnTo>
                <a:close/>
                <a:moveTo>
                  <a:pt x="5094618" y="21356"/>
                </a:moveTo>
                <a:lnTo>
                  <a:pt x="5477210" y="21356"/>
                </a:lnTo>
                <a:lnTo>
                  <a:pt x="5717446" y="412839"/>
                </a:lnTo>
                <a:lnTo>
                  <a:pt x="5955898" y="21356"/>
                </a:lnTo>
                <a:lnTo>
                  <a:pt x="6322472" y="21356"/>
                </a:lnTo>
                <a:lnTo>
                  <a:pt x="5868700" y="718915"/>
                </a:lnTo>
                <a:lnTo>
                  <a:pt x="5868700" y="1267000"/>
                </a:lnTo>
                <a:lnTo>
                  <a:pt x="5548390" y="1267000"/>
                </a:lnTo>
                <a:lnTo>
                  <a:pt x="5548390" y="718915"/>
                </a:lnTo>
                <a:close/>
                <a:moveTo>
                  <a:pt x="6356277" y="21355"/>
                </a:moveTo>
                <a:lnTo>
                  <a:pt x="6694384" y="21355"/>
                </a:lnTo>
                <a:lnTo>
                  <a:pt x="6694384" y="332766"/>
                </a:lnTo>
                <a:lnTo>
                  <a:pt x="6477285" y="624602"/>
                </a:lnTo>
                <a:lnTo>
                  <a:pt x="6404326" y="624602"/>
                </a:lnTo>
                <a:lnTo>
                  <a:pt x="6500417" y="359454"/>
                </a:lnTo>
                <a:lnTo>
                  <a:pt x="6356277" y="359454"/>
                </a:lnTo>
                <a:close/>
                <a:moveTo>
                  <a:pt x="0" y="21355"/>
                </a:moveTo>
                <a:lnTo>
                  <a:pt x="496479" y="21355"/>
                </a:lnTo>
                <a:lnTo>
                  <a:pt x="651295" y="661974"/>
                </a:lnTo>
                <a:lnTo>
                  <a:pt x="688668" y="839922"/>
                </a:lnTo>
                <a:lnTo>
                  <a:pt x="726033" y="661974"/>
                </a:lnTo>
                <a:lnTo>
                  <a:pt x="880849" y="21355"/>
                </a:lnTo>
                <a:lnTo>
                  <a:pt x="1377328" y="21355"/>
                </a:lnTo>
                <a:lnTo>
                  <a:pt x="1377328" y="1266998"/>
                </a:lnTo>
                <a:lnTo>
                  <a:pt x="1058804" y="1266998"/>
                </a:lnTo>
                <a:lnTo>
                  <a:pt x="1058804" y="459108"/>
                </a:lnTo>
                <a:lnTo>
                  <a:pt x="1014312" y="644177"/>
                </a:lnTo>
                <a:lnTo>
                  <a:pt x="848819" y="1266998"/>
                </a:lnTo>
                <a:lnTo>
                  <a:pt x="521396" y="1266998"/>
                </a:lnTo>
                <a:lnTo>
                  <a:pt x="355896" y="644177"/>
                </a:lnTo>
                <a:lnTo>
                  <a:pt x="311412" y="459108"/>
                </a:lnTo>
                <a:lnTo>
                  <a:pt x="311412" y="1266998"/>
                </a:lnTo>
                <a:lnTo>
                  <a:pt x="0" y="1266998"/>
                </a:lnTo>
                <a:close/>
                <a:moveTo>
                  <a:pt x="3381010" y="1"/>
                </a:moveTo>
                <a:cubicBezTo>
                  <a:pt x="3749368" y="1"/>
                  <a:pt x="3966467" y="197524"/>
                  <a:pt x="3966467" y="532067"/>
                </a:cubicBezTo>
                <a:lnTo>
                  <a:pt x="3966467" y="756285"/>
                </a:lnTo>
                <a:cubicBezTo>
                  <a:pt x="3966467" y="1089050"/>
                  <a:pt x="3747590" y="1288351"/>
                  <a:pt x="3381010" y="1288351"/>
                </a:cubicBezTo>
                <a:cubicBezTo>
                  <a:pt x="3012659" y="1288351"/>
                  <a:pt x="2795560" y="1090828"/>
                  <a:pt x="2795560" y="756285"/>
                </a:cubicBezTo>
                <a:lnTo>
                  <a:pt x="2795560" y="532067"/>
                </a:lnTo>
                <a:cubicBezTo>
                  <a:pt x="2795560" y="199302"/>
                  <a:pt x="3014437" y="1"/>
                  <a:pt x="3381010" y="1"/>
                </a:cubicBezTo>
                <a:close/>
                <a:moveTo>
                  <a:pt x="2090894" y="1"/>
                </a:moveTo>
                <a:cubicBezTo>
                  <a:pt x="2459252" y="1"/>
                  <a:pt x="2676351" y="197524"/>
                  <a:pt x="2676351" y="532067"/>
                </a:cubicBezTo>
                <a:lnTo>
                  <a:pt x="2676351" y="756285"/>
                </a:lnTo>
                <a:cubicBezTo>
                  <a:pt x="2676351" y="1089050"/>
                  <a:pt x="2457474" y="1288351"/>
                  <a:pt x="2090894" y="1288351"/>
                </a:cubicBezTo>
                <a:cubicBezTo>
                  <a:pt x="1722543" y="1288351"/>
                  <a:pt x="1505444" y="1090828"/>
                  <a:pt x="1505444" y="756285"/>
                </a:cubicBezTo>
                <a:lnTo>
                  <a:pt x="1505444" y="532067"/>
                </a:lnTo>
                <a:cubicBezTo>
                  <a:pt x="1505444" y="199302"/>
                  <a:pt x="1724321" y="1"/>
                  <a:pt x="2090894" y="1"/>
                </a:cubicBezTo>
                <a:close/>
                <a:moveTo>
                  <a:pt x="7258454" y="0"/>
                </a:moveTo>
                <a:cubicBezTo>
                  <a:pt x="7573428" y="0"/>
                  <a:pt x="7760275" y="145918"/>
                  <a:pt x="7760275" y="391490"/>
                </a:cubicBezTo>
                <a:lnTo>
                  <a:pt x="7760275" y="439539"/>
                </a:lnTo>
                <a:lnTo>
                  <a:pt x="7431067" y="439539"/>
                </a:lnTo>
                <a:lnTo>
                  <a:pt x="7431067" y="398610"/>
                </a:lnTo>
                <a:cubicBezTo>
                  <a:pt x="7431067" y="313189"/>
                  <a:pt x="7379462" y="277603"/>
                  <a:pt x="7258454" y="277603"/>
                </a:cubicBezTo>
                <a:cubicBezTo>
                  <a:pt x="7144567" y="277603"/>
                  <a:pt x="7085848" y="311411"/>
                  <a:pt x="7085848" y="377257"/>
                </a:cubicBezTo>
                <a:cubicBezTo>
                  <a:pt x="7085848" y="450215"/>
                  <a:pt x="7135675" y="466227"/>
                  <a:pt x="7206848" y="476904"/>
                </a:cubicBezTo>
                <a:lnTo>
                  <a:pt x="7429289" y="510719"/>
                </a:lnTo>
                <a:cubicBezTo>
                  <a:pt x="7564754" y="530960"/>
                  <a:pt x="7727463" y="590711"/>
                  <a:pt x="7766024" y="786534"/>
                </a:cubicBezTo>
                <a:lnTo>
                  <a:pt x="7774508" y="879071"/>
                </a:lnTo>
                <a:lnTo>
                  <a:pt x="7765691" y="970739"/>
                </a:lnTo>
                <a:cubicBezTo>
                  <a:pt x="7724794" y="1172549"/>
                  <a:pt x="7543399" y="1288357"/>
                  <a:pt x="7258454" y="1288357"/>
                </a:cubicBezTo>
                <a:cubicBezTo>
                  <a:pt x="6934588" y="1288357"/>
                  <a:pt x="6744184" y="1140654"/>
                  <a:pt x="6744184" y="893304"/>
                </a:cubicBezTo>
                <a:lnTo>
                  <a:pt x="6744184" y="838142"/>
                </a:lnTo>
                <a:lnTo>
                  <a:pt x="7073386" y="838142"/>
                </a:lnTo>
                <a:lnTo>
                  <a:pt x="7073386" y="886190"/>
                </a:lnTo>
                <a:cubicBezTo>
                  <a:pt x="7073386" y="973383"/>
                  <a:pt x="7128555" y="1010755"/>
                  <a:pt x="7258454" y="1010755"/>
                </a:cubicBezTo>
                <a:cubicBezTo>
                  <a:pt x="7377683" y="1010755"/>
                  <a:pt x="7439966" y="975161"/>
                  <a:pt x="7439966" y="907544"/>
                </a:cubicBezTo>
                <a:cubicBezTo>
                  <a:pt x="7439966" y="831022"/>
                  <a:pt x="7388360" y="815010"/>
                  <a:pt x="7311838" y="804333"/>
                </a:cubicBezTo>
                <a:lnTo>
                  <a:pt x="7087626" y="770518"/>
                </a:lnTo>
                <a:cubicBezTo>
                  <a:pt x="6941708" y="749171"/>
                  <a:pt x="6751297" y="674427"/>
                  <a:pt x="6751297" y="405723"/>
                </a:cubicBezTo>
                <a:cubicBezTo>
                  <a:pt x="6751297" y="149481"/>
                  <a:pt x="6938144" y="0"/>
                  <a:pt x="7258454" y="0"/>
                </a:cubicBezTo>
                <a:close/>
              </a:path>
            </a:pathLst>
          </a:custGeom>
          <a:solidFill>
            <a:schemeClr val="bg1"/>
          </a:solidFill>
          <a:ln w="0" cap="flat">
            <a:noFill/>
            <a:prstDash val="solid"/>
            <a:miter/>
          </a:ln>
        </p:spPr>
        <p:txBody>
          <a:bodyPr rtlCol="0" anchor="ctr"/>
          <a:lstStyle/>
          <a:p>
            <a:endParaRPr lang="en-US" dirty="0"/>
          </a:p>
        </p:txBody>
      </p:sp>
      <p:sp>
        <p:nvSpPr>
          <p:cNvPr id="2" name="Text Placeholder 9">
            <a:extLst>
              <a:ext uri="{FF2B5EF4-FFF2-40B4-BE49-F238E27FC236}">
                <a16:creationId xmlns:a16="http://schemas.microsoft.com/office/drawing/2014/main" id="{2A355254-E2E2-A829-C676-82454D270840}"/>
              </a:ext>
            </a:extLst>
          </p:cNvPr>
          <p:cNvSpPr>
            <a:spLocks noGrp="1"/>
          </p:cNvSpPr>
          <p:nvPr>
            <p:ph type="body" sz="quarter" idx="14"/>
          </p:nvPr>
        </p:nvSpPr>
        <p:spPr>
          <a:xfrm>
            <a:off x="8423565" y="1127123"/>
            <a:ext cx="3214397" cy="5040313"/>
          </a:xfrm>
        </p:spPr>
        <p:txBody>
          <a:bodyPr lIns="0">
            <a:normAutofit/>
          </a:bodyPr>
          <a:lstStyle>
            <a:lvl1pPr>
              <a:spcBef>
                <a:spcPts val="2400"/>
              </a:spcBef>
              <a:defRPr b="1"/>
            </a:lvl1pPr>
            <a:lvl2pPr marL="285750" indent="-285750">
              <a:buFont typeface="GT America Regular" pitchFamily="2" charset="77"/>
              <a:buChar char="→"/>
              <a:defRPr/>
            </a:lvl2pPr>
            <a:lvl3pPr marL="0" indent="0">
              <a:buNone/>
              <a:defRPr/>
            </a:lvl3pPr>
            <a:lvl4pPr marL="283464" indent="0">
              <a:buFont typeface="Arial" panose="020B0604020202020204" pitchFamily="34" charset="0"/>
              <a:buNone/>
              <a:defRPr/>
            </a:lvl4pPr>
            <a:lvl5pPr marL="283464" indent="0">
              <a:buNone/>
              <a:defRPr sz="1400"/>
            </a:lvl5pPr>
            <a:lvl6pPr marL="283464" indent="0">
              <a:buFont typeface="Arial" panose="020B0604020202020204" pitchFamily="34" charset="0"/>
              <a:buNone/>
              <a:defRPr sz="1400"/>
            </a:lvl6pPr>
            <a:lvl7pPr marL="283464" indent="0">
              <a:buNone/>
              <a:defRPr/>
            </a:lvl7pPr>
            <a:lvl8pPr marL="283464" indent="0">
              <a:buFont typeface="Arial" panose="020B0604020202020204" pitchFamily="34" charset="0"/>
              <a:buNone/>
              <a:defRPr/>
            </a:lvl8pPr>
            <a:lvl9pPr marL="283464" indent="0">
              <a:buNone/>
              <a:defRPr/>
            </a:lvl9pPr>
          </a:lstStyle>
          <a:p>
            <a:pPr lvl="0"/>
            <a:r>
              <a:rPr lang="en-US"/>
              <a:t>Click to edit Master text styles</a:t>
            </a:r>
          </a:p>
          <a:p>
            <a:pPr lvl="1"/>
            <a:r>
              <a:rPr lang="en-US"/>
              <a:t>Second level</a:t>
            </a:r>
          </a:p>
        </p:txBody>
      </p:sp>
      <p:sp>
        <p:nvSpPr>
          <p:cNvPr id="6" name="Text Placeholder 9">
            <a:extLst>
              <a:ext uri="{FF2B5EF4-FFF2-40B4-BE49-F238E27FC236}">
                <a16:creationId xmlns:a16="http://schemas.microsoft.com/office/drawing/2014/main" id="{C7A8DCC2-F1AD-A798-22A8-7C3AD433BF61}"/>
              </a:ext>
            </a:extLst>
          </p:cNvPr>
          <p:cNvSpPr>
            <a:spLocks noGrp="1"/>
          </p:cNvSpPr>
          <p:nvPr>
            <p:ph type="body" sz="quarter" idx="13"/>
          </p:nvPr>
        </p:nvSpPr>
        <p:spPr>
          <a:xfrm>
            <a:off x="4781550" y="1127124"/>
            <a:ext cx="3434664" cy="5040313"/>
          </a:xfrm>
        </p:spPr>
        <p:txBody>
          <a:bodyPr lIns="0">
            <a:normAutofit/>
          </a:bodyPr>
          <a:lstStyle>
            <a:lvl1pPr>
              <a:spcBef>
                <a:spcPts val="2400"/>
              </a:spcBef>
              <a:defRPr b="1"/>
            </a:lvl1pPr>
            <a:lvl2pPr marL="285750" indent="-285750">
              <a:buFont typeface="GT America Regular" pitchFamily="2" charset="77"/>
              <a:buChar char="→"/>
              <a:defRPr/>
            </a:lvl2pPr>
            <a:lvl3pPr marL="0" indent="0">
              <a:buNone/>
              <a:defRPr/>
            </a:lvl3pPr>
            <a:lvl4pPr marL="283464" indent="0">
              <a:buFont typeface="Arial" panose="020B0604020202020204" pitchFamily="34" charset="0"/>
              <a:buNone/>
              <a:defRPr sz="1400"/>
            </a:lvl4pPr>
            <a:lvl5pPr marL="283464" indent="0">
              <a:buNone/>
              <a:defRPr sz="1400"/>
            </a:lvl5pPr>
            <a:lvl6pPr marL="283464" indent="0">
              <a:buFont typeface="Arial" panose="020B0604020202020204" pitchFamily="34" charset="0"/>
              <a:buNone/>
              <a:defRPr/>
            </a:lvl6pPr>
            <a:lvl7pPr marL="283464" indent="0">
              <a:buNone/>
              <a:defRPr sz="1400"/>
            </a:lvl7pPr>
            <a:lvl8pPr marL="283464" indent="0">
              <a:buFont typeface="Arial" panose="020B0604020202020204" pitchFamily="34" charset="0"/>
              <a:buNone/>
              <a:defRPr/>
            </a:lvl8pPr>
            <a:lvl9pPr marL="283464" indent="0">
              <a:buNone/>
              <a:defRPr/>
            </a:lvl9pPr>
          </a:lstStyle>
          <a:p>
            <a:pPr lvl="0"/>
            <a:r>
              <a:rPr lang="en-US"/>
              <a:t>Click to edit Master text styles</a:t>
            </a:r>
          </a:p>
          <a:p>
            <a:pPr lvl="1"/>
            <a:r>
              <a:rPr lang="en-US"/>
              <a:t>Second level</a:t>
            </a:r>
          </a:p>
        </p:txBody>
      </p:sp>
      <p:sp>
        <p:nvSpPr>
          <p:cNvPr id="7" name="Title 1">
            <a:extLst>
              <a:ext uri="{FF2B5EF4-FFF2-40B4-BE49-F238E27FC236}">
                <a16:creationId xmlns:a16="http://schemas.microsoft.com/office/drawing/2014/main" id="{40A69DCB-C443-D923-77AF-F7A45CB4F043}"/>
              </a:ext>
            </a:extLst>
          </p:cNvPr>
          <p:cNvSpPr>
            <a:spLocks noGrp="1"/>
          </p:cNvSpPr>
          <p:nvPr>
            <p:ph type="title" hasCustomPrompt="1"/>
          </p:nvPr>
        </p:nvSpPr>
        <p:spPr>
          <a:xfrm>
            <a:off x="0" y="548640"/>
            <a:ext cx="1958975" cy="5037773"/>
          </a:xfrm>
        </p:spPr>
        <p:txBody>
          <a:bodyPr vert="vert270" anchor="ctr"/>
          <a:lstStyle>
            <a:lvl1pPr algn="r">
              <a:lnSpc>
                <a:spcPct val="100000"/>
              </a:lnSpc>
              <a:defRPr sz="9600">
                <a:solidFill>
                  <a:schemeClr val="bg1"/>
                </a:solidFill>
              </a:defRPr>
            </a:lvl1pPr>
          </a:lstStyle>
          <a:p>
            <a:r>
              <a:rPr lang="en-US" dirty="0"/>
              <a:t>Edit title</a:t>
            </a:r>
          </a:p>
        </p:txBody>
      </p:sp>
    </p:spTree>
    <p:extLst>
      <p:ext uri="{BB962C8B-B14F-4D97-AF65-F5344CB8AC3E}">
        <p14:creationId xmlns:p14="http://schemas.microsoft.com/office/powerpoint/2010/main" val="6949534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Agenda 4">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DE63420-A2BC-EC7A-3A8C-CA23AF97535A}"/>
              </a:ext>
            </a:extLst>
          </p:cNvPr>
          <p:cNvSpPr/>
          <p:nvPr userDrawn="1"/>
        </p:nvSpPr>
        <p:spPr bwMode="hidden">
          <a:xfrm>
            <a:off x="0" y="-1"/>
            <a:ext cx="2023265" cy="6861175"/>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descr="A blue lines on a black background&#10;&#10;Description automatically generated">
            <a:extLst>
              <a:ext uri="{FF2B5EF4-FFF2-40B4-BE49-F238E27FC236}">
                <a16:creationId xmlns:a16="http://schemas.microsoft.com/office/drawing/2014/main" id="{43506656-89E5-4D3B-4C51-0386CED5F1B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35901"/>
          <a:stretch/>
        </p:blipFill>
        <p:spPr bwMode="hidden">
          <a:xfrm>
            <a:off x="0" y="-3175"/>
            <a:ext cx="2023265" cy="6861175"/>
          </a:xfrm>
          <a:prstGeom prst="rect">
            <a:avLst/>
          </a:prstGeom>
        </p:spPr>
      </p:pic>
      <p:sp>
        <p:nvSpPr>
          <p:cNvPr id="3" name="Footer Placeholder 2">
            <a:extLst>
              <a:ext uri="{FF2B5EF4-FFF2-40B4-BE49-F238E27FC236}">
                <a16:creationId xmlns:a16="http://schemas.microsoft.com/office/drawing/2014/main" id="{0CA2D3CD-1E43-5FCD-B998-8E7207DE69E5}"/>
              </a:ext>
            </a:extLst>
          </p:cNvPr>
          <p:cNvSpPr>
            <a:spLocks noGrp="1"/>
          </p:cNvSpPr>
          <p:nvPr>
            <p:ph type="ftr" sz="quarter" idx="11"/>
          </p:nvPr>
        </p:nvSpPr>
        <p:spPr/>
        <p:txBody>
          <a:bodyPr/>
          <a:lstStyle/>
          <a:p>
            <a:r>
              <a:rPr lang="en-US" dirty="0"/>
              <a:t>See slide 12 for instructions on how to update footer</a:t>
            </a:r>
          </a:p>
        </p:txBody>
      </p:sp>
      <p:sp>
        <p:nvSpPr>
          <p:cNvPr id="4" name="Slide Number Placeholder 3">
            <a:extLst>
              <a:ext uri="{FF2B5EF4-FFF2-40B4-BE49-F238E27FC236}">
                <a16:creationId xmlns:a16="http://schemas.microsoft.com/office/drawing/2014/main" id="{F9F73C99-4E9B-1728-FFD7-DFD7DC5AF7B7}"/>
              </a:ext>
            </a:extLst>
          </p:cNvPr>
          <p:cNvSpPr>
            <a:spLocks noGrp="1"/>
          </p:cNvSpPr>
          <p:nvPr>
            <p:ph type="sldNum" sz="quarter" idx="12"/>
          </p:nvPr>
        </p:nvSpPr>
        <p:spPr/>
        <p:txBody>
          <a:bodyPr/>
          <a:lstStyle/>
          <a:p>
            <a:fld id="{862A5111-985B-C14D-9115-5787026182A8}" type="slidenum">
              <a:rPr lang="en-US" smtClean="0"/>
              <a:t>‹#›</a:t>
            </a:fld>
            <a:endParaRPr lang="en-US" dirty="0"/>
          </a:p>
        </p:txBody>
      </p:sp>
      <p:sp>
        <p:nvSpPr>
          <p:cNvPr id="6" name="Freeform 5">
            <a:extLst>
              <a:ext uri="{FF2B5EF4-FFF2-40B4-BE49-F238E27FC236}">
                <a16:creationId xmlns:a16="http://schemas.microsoft.com/office/drawing/2014/main" id="{5BCC6303-B8A8-E0F3-1B26-45B29EE4DC62}"/>
              </a:ext>
            </a:extLst>
          </p:cNvPr>
          <p:cNvSpPr/>
          <p:nvPr/>
        </p:nvSpPr>
        <p:spPr>
          <a:xfrm>
            <a:off x="554038" y="6469335"/>
            <a:ext cx="678511" cy="112440"/>
          </a:xfrm>
          <a:custGeom>
            <a:avLst/>
            <a:gdLst>
              <a:gd name="connsiteX0" fmla="*/ 7774508 w 7774508"/>
              <a:gd name="connsiteY0" fmla="*/ 879070 h 1288357"/>
              <a:gd name="connsiteX1" fmla="*/ 7774508 w 7774508"/>
              <a:gd name="connsiteY1" fmla="*/ 879071 h 1288357"/>
              <a:gd name="connsiteX2" fmla="*/ 7774508 w 7774508"/>
              <a:gd name="connsiteY2" fmla="*/ 879071 h 1288357"/>
              <a:gd name="connsiteX3" fmla="*/ 4430897 w 7774508"/>
              <a:gd name="connsiteY3" fmla="*/ 300733 h 1288357"/>
              <a:gd name="connsiteX4" fmla="*/ 4430897 w 7774508"/>
              <a:gd name="connsiteY4" fmla="*/ 987622 h 1288357"/>
              <a:gd name="connsiteX5" fmla="*/ 4594611 w 7774508"/>
              <a:gd name="connsiteY5" fmla="*/ 987622 h 1288357"/>
              <a:gd name="connsiteX6" fmla="*/ 4856195 w 7774508"/>
              <a:gd name="connsiteY6" fmla="*/ 726031 h 1288357"/>
              <a:gd name="connsiteX7" fmla="*/ 4856195 w 7774508"/>
              <a:gd name="connsiteY7" fmla="*/ 562323 h 1288357"/>
              <a:gd name="connsiteX8" fmla="*/ 4594611 w 7774508"/>
              <a:gd name="connsiteY8" fmla="*/ 300733 h 1288357"/>
              <a:gd name="connsiteX9" fmla="*/ 3381010 w 7774508"/>
              <a:gd name="connsiteY9" fmla="*/ 275825 h 1288357"/>
              <a:gd name="connsiteX10" fmla="*/ 3137223 w 7774508"/>
              <a:gd name="connsiteY10" fmla="*/ 501815 h 1288357"/>
              <a:gd name="connsiteX11" fmla="*/ 3137223 w 7774508"/>
              <a:gd name="connsiteY11" fmla="*/ 786537 h 1288357"/>
              <a:gd name="connsiteX12" fmla="*/ 3381010 w 7774508"/>
              <a:gd name="connsiteY12" fmla="*/ 1012534 h 1288357"/>
              <a:gd name="connsiteX13" fmla="*/ 3624804 w 7774508"/>
              <a:gd name="connsiteY13" fmla="*/ 786537 h 1288357"/>
              <a:gd name="connsiteX14" fmla="*/ 3624804 w 7774508"/>
              <a:gd name="connsiteY14" fmla="*/ 501815 h 1288357"/>
              <a:gd name="connsiteX15" fmla="*/ 3381010 w 7774508"/>
              <a:gd name="connsiteY15" fmla="*/ 275825 h 1288357"/>
              <a:gd name="connsiteX16" fmla="*/ 2090894 w 7774508"/>
              <a:gd name="connsiteY16" fmla="*/ 275825 h 1288357"/>
              <a:gd name="connsiteX17" fmla="*/ 1847107 w 7774508"/>
              <a:gd name="connsiteY17" fmla="*/ 501815 h 1288357"/>
              <a:gd name="connsiteX18" fmla="*/ 1847107 w 7774508"/>
              <a:gd name="connsiteY18" fmla="*/ 786537 h 1288357"/>
              <a:gd name="connsiteX19" fmla="*/ 2090894 w 7774508"/>
              <a:gd name="connsiteY19" fmla="*/ 1012534 h 1288357"/>
              <a:gd name="connsiteX20" fmla="*/ 2334688 w 7774508"/>
              <a:gd name="connsiteY20" fmla="*/ 786537 h 1288357"/>
              <a:gd name="connsiteX21" fmla="*/ 2334688 w 7774508"/>
              <a:gd name="connsiteY21" fmla="*/ 501815 h 1288357"/>
              <a:gd name="connsiteX22" fmla="*/ 2090894 w 7774508"/>
              <a:gd name="connsiteY22" fmla="*/ 275825 h 1288357"/>
              <a:gd name="connsiteX23" fmla="*/ 4092790 w 7774508"/>
              <a:gd name="connsiteY23" fmla="*/ 21359 h 1288357"/>
              <a:gd name="connsiteX24" fmla="*/ 4594611 w 7774508"/>
              <a:gd name="connsiteY24" fmla="*/ 21359 h 1288357"/>
              <a:gd name="connsiteX25" fmla="*/ 5197858 w 7774508"/>
              <a:gd name="connsiteY25" fmla="*/ 567658 h 1288357"/>
              <a:gd name="connsiteX26" fmla="*/ 5197858 w 7774508"/>
              <a:gd name="connsiteY26" fmla="*/ 720696 h 1288357"/>
              <a:gd name="connsiteX27" fmla="*/ 4594611 w 7774508"/>
              <a:gd name="connsiteY27" fmla="*/ 1267002 h 1288357"/>
              <a:gd name="connsiteX28" fmla="*/ 4092790 w 7774508"/>
              <a:gd name="connsiteY28" fmla="*/ 1267002 h 1288357"/>
              <a:gd name="connsiteX29" fmla="*/ 5094618 w 7774508"/>
              <a:gd name="connsiteY29" fmla="*/ 21356 h 1288357"/>
              <a:gd name="connsiteX30" fmla="*/ 5477210 w 7774508"/>
              <a:gd name="connsiteY30" fmla="*/ 21356 h 1288357"/>
              <a:gd name="connsiteX31" fmla="*/ 5717446 w 7774508"/>
              <a:gd name="connsiteY31" fmla="*/ 412839 h 1288357"/>
              <a:gd name="connsiteX32" fmla="*/ 5955898 w 7774508"/>
              <a:gd name="connsiteY32" fmla="*/ 21356 h 1288357"/>
              <a:gd name="connsiteX33" fmla="*/ 6322472 w 7774508"/>
              <a:gd name="connsiteY33" fmla="*/ 21356 h 1288357"/>
              <a:gd name="connsiteX34" fmla="*/ 5868700 w 7774508"/>
              <a:gd name="connsiteY34" fmla="*/ 718915 h 1288357"/>
              <a:gd name="connsiteX35" fmla="*/ 5868700 w 7774508"/>
              <a:gd name="connsiteY35" fmla="*/ 1267000 h 1288357"/>
              <a:gd name="connsiteX36" fmla="*/ 5548390 w 7774508"/>
              <a:gd name="connsiteY36" fmla="*/ 1267000 h 1288357"/>
              <a:gd name="connsiteX37" fmla="*/ 5548390 w 7774508"/>
              <a:gd name="connsiteY37" fmla="*/ 718915 h 1288357"/>
              <a:gd name="connsiteX38" fmla="*/ 6356277 w 7774508"/>
              <a:gd name="connsiteY38" fmla="*/ 21355 h 1288357"/>
              <a:gd name="connsiteX39" fmla="*/ 6694384 w 7774508"/>
              <a:gd name="connsiteY39" fmla="*/ 21355 h 1288357"/>
              <a:gd name="connsiteX40" fmla="*/ 6694384 w 7774508"/>
              <a:gd name="connsiteY40" fmla="*/ 332766 h 1288357"/>
              <a:gd name="connsiteX41" fmla="*/ 6477285 w 7774508"/>
              <a:gd name="connsiteY41" fmla="*/ 624602 h 1288357"/>
              <a:gd name="connsiteX42" fmla="*/ 6404326 w 7774508"/>
              <a:gd name="connsiteY42" fmla="*/ 624602 h 1288357"/>
              <a:gd name="connsiteX43" fmla="*/ 6500417 w 7774508"/>
              <a:gd name="connsiteY43" fmla="*/ 359454 h 1288357"/>
              <a:gd name="connsiteX44" fmla="*/ 6356277 w 7774508"/>
              <a:gd name="connsiteY44" fmla="*/ 359454 h 1288357"/>
              <a:gd name="connsiteX45" fmla="*/ 0 w 7774508"/>
              <a:gd name="connsiteY45" fmla="*/ 21355 h 1288357"/>
              <a:gd name="connsiteX46" fmla="*/ 496479 w 7774508"/>
              <a:gd name="connsiteY46" fmla="*/ 21355 h 1288357"/>
              <a:gd name="connsiteX47" fmla="*/ 651295 w 7774508"/>
              <a:gd name="connsiteY47" fmla="*/ 661974 h 1288357"/>
              <a:gd name="connsiteX48" fmla="*/ 688668 w 7774508"/>
              <a:gd name="connsiteY48" fmla="*/ 839922 h 1288357"/>
              <a:gd name="connsiteX49" fmla="*/ 726033 w 7774508"/>
              <a:gd name="connsiteY49" fmla="*/ 661974 h 1288357"/>
              <a:gd name="connsiteX50" fmla="*/ 880849 w 7774508"/>
              <a:gd name="connsiteY50" fmla="*/ 21355 h 1288357"/>
              <a:gd name="connsiteX51" fmla="*/ 1377328 w 7774508"/>
              <a:gd name="connsiteY51" fmla="*/ 21355 h 1288357"/>
              <a:gd name="connsiteX52" fmla="*/ 1377328 w 7774508"/>
              <a:gd name="connsiteY52" fmla="*/ 1266998 h 1288357"/>
              <a:gd name="connsiteX53" fmla="*/ 1058804 w 7774508"/>
              <a:gd name="connsiteY53" fmla="*/ 1266998 h 1288357"/>
              <a:gd name="connsiteX54" fmla="*/ 1058804 w 7774508"/>
              <a:gd name="connsiteY54" fmla="*/ 459108 h 1288357"/>
              <a:gd name="connsiteX55" fmla="*/ 1014312 w 7774508"/>
              <a:gd name="connsiteY55" fmla="*/ 644177 h 1288357"/>
              <a:gd name="connsiteX56" fmla="*/ 848819 w 7774508"/>
              <a:gd name="connsiteY56" fmla="*/ 1266998 h 1288357"/>
              <a:gd name="connsiteX57" fmla="*/ 521396 w 7774508"/>
              <a:gd name="connsiteY57" fmla="*/ 1266998 h 1288357"/>
              <a:gd name="connsiteX58" fmla="*/ 355896 w 7774508"/>
              <a:gd name="connsiteY58" fmla="*/ 644177 h 1288357"/>
              <a:gd name="connsiteX59" fmla="*/ 311412 w 7774508"/>
              <a:gd name="connsiteY59" fmla="*/ 459108 h 1288357"/>
              <a:gd name="connsiteX60" fmla="*/ 311412 w 7774508"/>
              <a:gd name="connsiteY60" fmla="*/ 1266998 h 1288357"/>
              <a:gd name="connsiteX61" fmla="*/ 0 w 7774508"/>
              <a:gd name="connsiteY61" fmla="*/ 1266998 h 1288357"/>
              <a:gd name="connsiteX62" fmla="*/ 3381010 w 7774508"/>
              <a:gd name="connsiteY62" fmla="*/ 1 h 1288357"/>
              <a:gd name="connsiteX63" fmla="*/ 3966467 w 7774508"/>
              <a:gd name="connsiteY63" fmla="*/ 532067 h 1288357"/>
              <a:gd name="connsiteX64" fmla="*/ 3966467 w 7774508"/>
              <a:gd name="connsiteY64" fmla="*/ 756285 h 1288357"/>
              <a:gd name="connsiteX65" fmla="*/ 3381010 w 7774508"/>
              <a:gd name="connsiteY65" fmla="*/ 1288351 h 1288357"/>
              <a:gd name="connsiteX66" fmla="*/ 2795560 w 7774508"/>
              <a:gd name="connsiteY66" fmla="*/ 756285 h 1288357"/>
              <a:gd name="connsiteX67" fmla="*/ 2795560 w 7774508"/>
              <a:gd name="connsiteY67" fmla="*/ 532067 h 1288357"/>
              <a:gd name="connsiteX68" fmla="*/ 3381010 w 7774508"/>
              <a:gd name="connsiteY68" fmla="*/ 1 h 1288357"/>
              <a:gd name="connsiteX69" fmla="*/ 2090894 w 7774508"/>
              <a:gd name="connsiteY69" fmla="*/ 1 h 1288357"/>
              <a:gd name="connsiteX70" fmla="*/ 2676351 w 7774508"/>
              <a:gd name="connsiteY70" fmla="*/ 532067 h 1288357"/>
              <a:gd name="connsiteX71" fmla="*/ 2676351 w 7774508"/>
              <a:gd name="connsiteY71" fmla="*/ 756285 h 1288357"/>
              <a:gd name="connsiteX72" fmla="*/ 2090894 w 7774508"/>
              <a:gd name="connsiteY72" fmla="*/ 1288351 h 1288357"/>
              <a:gd name="connsiteX73" fmla="*/ 1505444 w 7774508"/>
              <a:gd name="connsiteY73" fmla="*/ 756285 h 1288357"/>
              <a:gd name="connsiteX74" fmla="*/ 1505444 w 7774508"/>
              <a:gd name="connsiteY74" fmla="*/ 532067 h 1288357"/>
              <a:gd name="connsiteX75" fmla="*/ 2090894 w 7774508"/>
              <a:gd name="connsiteY75" fmla="*/ 1 h 1288357"/>
              <a:gd name="connsiteX76" fmla="*/ 7258454 w 7774508"/>
              <a:gd name="connsiteY76" fmla="*/ 0 h 1288357"/>
              <a:gd name="connsiteX77" fmla="*/ 7760275 w 7774508"/>
              <a:gd name="connsiteY77" fmla="*/ 391490 h 1288357"/>
              <a:gd name="connsiteX78" fmla="*/ 7760275 w 7774508"/>
              <a:gd name="connsiteY78" fmla="*/ 439539 h 1288357"/>
              <a:gd name="connsiteX79" fmla="*/ 7431067 w 7774508"/>
              <a:gd name="connsiteY79" fmla="*/ 439539 h 1288357"/>
              <a:gd name="connsiteX80" fmla="*/ 7431067 w 7774508"/>
              <a:gd name="connsiteY80" fmla="*/ 398610 h 1288357"/>
              <a:gd name="connsiteX81" fmla="*/ 7258454 w 7774508"/>
              <a:gd name="connsiteY81" fmla="*/ 277603 h 1288357"/>
              <a:gd name="connsiteX82" fmla="*/ 7085848 w 7774508"/>
              <a:gd name="connsiteY82" fmla="*/ 377257 h 1288357"/>
              <a:gd name="connsiteX83" fmla="*/ 7206848 w 7774508"/>
              <a:gd name="connsiteY83" fmla="*/ 476904 h 1288357"/>
              <a:gd name="connsiteX84" fmla="*/ 7429289 w 7774508"/>
              <a:gd name="connsiteY84" fmla="*/ 510719 h 1288357"/>
              <a:gd name="connsiteX85" fmla="*/ 7766024 w 7774508"/>
              <a:gd name="connsiteY85" fmla="*/ 786534 h 1288357"/>
              <a:gd name="connsiteX86" fmla="*/ 7774508 w 7774508"/>
              <a:gd name="connsiteY86" fmla="*/ 879071 h 1288357"/>
              <a:gd name="connsiteX87" fmla="*/ 7765691 w 7774508"/>
              <a:gd name="connsiteY87" fmla="*/ 970739 h 1288357"/>
              <a:gd name="connsiteX88" fmla="*/ 7258454 w 7774508"/>
              <a:gd name="connsiteY88" fmla="*/ 1288357 h 1288357"/>
              <a:gd name="connsiteX89" fmla="*/ 6744184 w 7774508"/>
              <a:gd name="connsiteY89" fmla="*/ 893304 h 1288357"/>
              <a:gd name="connsiteX90" fmla="*/ 6744184 w 7774508"/>
              <a:gd name="connsiteY90" fmla="*/ 838142 h 1288357"/>
              <a:gd name="connsiteX91" fmla="*/ 7073386 w 7774508"/>
              <a:gd name="connsiteY91" fmla="*/ 838142 h 1288357"/>
              <a:gd name="connsiteX92" fmla="*/ 7073386 w 7774508"/>
              <a:gd name="connsiteY92" fmla="*/ 886190 h 1288357"/>
              <a:gd name="connsiteX93" fmla="*/ 7258454 w 7774508"/>
              <a:gd name="connsiteY93" fmla="*/ 1010755 h 1288357"/>
              <a:gd name="connsiteX94" fmla="*/ 7439966 w 7774508"/>
              <a:gd name="connsiteY94" fmla="*/ 907544 h 1288357"/>
              <a:gd name="connsiteX95" fmla="*/ 7311838 w 7774508"/>
              <a:gd name="connsiteY95" fmla="*/ 804333 h 1288357"/>
              <a:gd name="connsiteX96" fmla="*/ 7087626 w 7774508"/>
              <a:gd name="connsiteY96" fmla="*/ 770518 h 1288357"/>
              <a:gd name="connsiteX97" fmla="*/ 6751297 w 7774508"/>
              <a:gd name="connsiteY97" fmla="*/ 405723 h 1288357"/>
              <a:gd name="connsiteX98" fmla="*/ 7258454 w 7774508"/>
              <a:gd name="connsiteY98" fmla="*/ 0 h 1288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7774508" h="1288357">
                <a:moveTo>
                  <a:pt x="7774508" y="879070"/>
                </a:moveTo>
                <a:lnTo>
                  <a:pt x="7774508" y="879071"/>
                </a:lnTo>
                <a:lnTo>
                  <a:pt x="7774508" y="879071"/>
                </a:lnTo>
                <a:close/>
                <a:moveTo>
                  <a:pt x="4430897" y="300733"/>
                </a:moveTo>
                <a:lnTo>
                  <a:pt x="4430897" y="987622"/>
                </a:lnTo>
                <a:lnTo>
                  <a:pt x="4594611" y="987622"/>
                </a:lnTo>
                <a:cubicBezTo>
                  <a:pt x="4769003" y="987622"/>
                  <a:pt x="4856195" y="898644"/>
                  <a:pt x="4856195" y="726031"/>
                </a:cubicBezTo>
                <a:lnTo>
                  <a:pt x="4856195" y="562323"/>
                </a:lnTo>
                <a:cubicBezTo>
                  <a:pt x="4856195" y="387932"/>
                  <a:pt x="4769003" y="300733"/>
                  <a:pt x="4594611" y="300733"/>
                </a:cubicBezTo>
                <a:close/>
                <a:moveTo>
                  <a:pt x="3381010" y="275825"/>
                </a:moveTo>
                <a:cubicBezTo>
                  <a:pt x="3229757" y="275825"/>
                  <a:pt x="3137223" y="361239"/>
                  <a:pt x="3137223" y="501815"/>
                </a:cubicBezTo>
                <a:lnTo>
                  <a:pt x="3137223" y="786537"/>
                </a:lnTo>
                <a:cubicBezTo>
                  <a:pt x="3137223" y="925335"/>
                  <a:pt x="3229757" y="1012534"/>
                  <a:pt x="3381010" y="1012534"/>
                </a:cubicBezTo>
                <a:cubicBezTo>
                  <a:pt x="3532264" y="1012534"/>
                  <a:pt x="3624804" y="925335"/>
                  <a:pt x="3624804" y="786537"/>
                </a:cubicBezTo>
                <a:lnTo>
                  <a:pt x="3624804" y="501815"/>
                </a:lnTo>
                <a:cubicBezTo>
                  <a:pt x="3624804" y="361239"/>
                  <a:pt x="3532270" y="275825"/>
                  <a:pt x="3381010" y="275825"/>
                </a:cubicBezTo>
                <a:close/>
                <a:moveTo>
                  <a:pt x="2090894" y="275825"/>
                </a:moveTo>
                <a:cubicBezTo>
                  <a:pt x="1939641" y="275825"/>
                  <a:pt x="1847107" y="361239"/>
                  <a:pt x="1847107" y="501815"/>
                </a:cubicBezTo>
                <a:lnTo>
                  <a:pt x="1847107" y="786537"/>
                </a:lnTo>
                <a:cubicBezTo>
                  <a:pt x="1847107" y="925335"/>
                  <a:pt x="1939641" y="1012534"/>
                  <a:pt x="2090894" y="1012534"/>
                </a:cubicBezTo>
                <a:cubicBezTo>
                  <a:pt x="2242147" y="1012534"/>
                  <a:pt x="2334688" y="925335"/>
                  <a:pt x="2334688" y="786537"/>
                </a:cubicBezTo>
                <a:lnTo>
                  <a:pt x="2334688" y="501815"/>
                </a:lnTo>
                <a:cubicBezTo>
                  <a:pt x="2334688" y="361239"/>
                  <a:pt x="2242154" y="275825"/>
                  <a:pt x="2090894" y="275825"/>
                </a:cubicBezTo>
                <a:close/>
                <a:moveTo>
                  <a:pt x="4092790" y="21359"/>
                </a:moveTo>
                <a:lnTo>
                  <a:pt x="4594611" y="21359"/>
                </a:lnTo>
                <a:cubicBezTo>
                  <a:pt x="4977203" y="21359"/>
                  <a:pt x="5197858" y="222439"/>
                  <a:pt x="5197858" y="567658"/>
                </a:cubicBezTo>
                <a:lnTo>
                  <a:pt x="5197858" y="720696"/>
                </a:lnTo>
                <a:cubicBezTo>
                  <a:pt x="5197858" y="1065916"/>
                  <a:pt x="4977203" y="1267002"/>
                  <a:pt x="4594611" y="1267002"/>
                </a:cubicBezTo>
                <a:lnTo>
                  <a:pt x="4092790" y="1267002"/>
                </a:lnTo>
                <a:close/>
                <a:moveTo>
                  <a:pt x="5094618" y="21356"/>
                </a:moveTo>
                <a:lnTo>
                  <a:pt x="5477210" y="21356"/>
                </a:lnTo>
                <a:lnTo>
                  <a:pt x="5717446" y="412839"/>
                </a:lnTo>
                <a:lnTo>
                  <a:pt x="5955898" y="21356"/>
                </a:lnTo>
                <a:lnTo>
                  <a:pt x="6322472" y="21356"/>
                </a:lnTo>
                <a:lnTo>
                  <a:pt x="5868700" y="718915"/>
                </a:lnTo>
                <a:lnTo>
                  <a:pt x="5868700" y="1267000"/>
                </a:lnTo>
                <a:lnTo>
                  <a:pt x="5548390" y="1267000"/>
                </a:lnTo>
                <a:lnTo>
                  <a:pt x="5548390" y="718915"/>
                </a:lnTo>
                <a:close/>
                <a:moveTo>
                  <a:pt x="6356277" y="21355"/>
                </a:moveTo>
                <a:lnTo>
                  <a:pt x="6694384" y="21355"/>
                </a:lnTo>
                <a:lnTo>
                  <a:pt x="6694384" y="332766"/>
                </a:lnTo>
                <a:lnTo>
                  <a:pt x="6477285" y="624602"/>
                </a:lnTo>
                <a:lnTo>
                  <a:pt x="6404326" y="624602"/>
                </a:lnTo>
                <a:lnTo>
                  <a:pt x="6500417" y="359454"/>
                </a:lnTo>
                <a:lnTo>
                  <a:pt x="6356277" y="359454"/>
                </a:lnTo>
                <a:close/>
                <a:moveTo>
                  <a:pt x="0" y="21355"/>
                </a:moveTo>
                <a:lnTo>
                  <a:pt x="496479" y="21355"/>
                </a:lnTo>
                <a:lnTo>
                  <a:pt x="651295" y="661974"/>
                </a:lnTo>
                <a:lnTo>
                  <a:pt x="688668" y="839922"/>
                </a:lnTo>
                <a:lnTo>
                  <a:pt x="726033" y="661974"/>
                </a:lnTo>
                <a:lnTo>
                  <a:pt x="880849" y="21355"/>
                </a:lnTo>
                <a:lnTo>
                  <a:pt x="1377328" y="21355"/>
                </a:lnTo>
                <a:lnTo>
                  <a:pt x="1377328" y="1266998"/>
                </a:lnTo>
                <a:lnTo>
                  <a:pt x="1058804" y="1266998"/>
                </a:lnTo>
                <a:lnTo>
                  <a:pt x="1058804" y="459108"/>
                </a:lnTo>
                <a:lnTo>
                  <a:pt x="1014312" y="644177"/>
                </a:lnTo>
                <a:lnTo>
                  <a:pt x="848819" y="1266998"/>
                </a:lnTo>
                <a:lnTo>
                  <a:pt x="521396" y="1266998"/>
                </a:lnTo>
                <a:lnTo>
                  <a:pt x="355896" y="644177"/>
                </a:lnTo>
                <a:lnTo>
                  <a:pt x="311412" y="459108"/>
                </a:lnTo>
                <a:lnTo>
                  <a:pt x="311412" y="1266998"/>
                </a:lnTo>
                <a:lnTo>
                  <a:pt x="0" y="1266998"/>
                </a:lnTo>
                <a:close/>
                <a:moveTo>
                  <a:pt x="3381010" y="1"/>
                </a:moveTo>
                <a:cubicBezTo>
                  <a:pt x="3749368" y="1"/>
                  <a:pt x="3966467" y="197524"/>
                  <a:pt x="3966467" y="532067"/>
                </a:cubicBezTo>
                <a:lnTo>
                  <a:pt x="3966467" y="756285"/>
                </a:lnTo>
                <a:cubicBezTo>
                  <a:pt x="3966467" y="1089050"/>
                  <a:pt x="3747590" y="1288351"/>
                  <a:pt x="3381010" y="1288351"/>
                </a:cubicBezTo>
                <a:cubicBezTo>
                  <a:pt x="3012659" y="1288351"/>
                  <a:pt x="2795560" y="1090828"/>
                  <a:pt x="2795560" y="756285"/>
                </a:cubicBezTo>
                <a:lnTo>
                  <a:pt x="2795560" y="532067"/>
                </a:lnTo>
                <a:cubicBezTo>
                  <a:pt x="2795560" y="199302"/>
                  <a:pt x="3014437" y="1"/>
                  <a:pt x="3381010" y="1"/>
                </a:cubicBezTo>
                <a:close/>
                <a:moveTo>
                  <a:pt x="2090894" y="1"/>
                </a:moveTo>
                <a:cubicBezTo>
                  <a:pt x="2459252" y="1"/>
                  <a:pt x="2676351" y="197524"/>
                  <a:pt x="2676351" y="532067"/>
                </a:cubicBezTo>
                <a:lnTo>
                  <a:pt x="2676351" y="756285"/>
                </a:lnTo>
                <a:cubicBezTo>
                  <a:pt x="2676351" y="1089050"/>
                  <a:pt x="2457474" y="1288351"/>
                  <a:pt x="2090894" y="1288351"/>
                </a:cubicBezTo>
                <a:cubicBezTo>
                  <a:pt x="1722543" y="1288351"/>
                  <a:pt x="1505444" y="1090828"/>
                  <a:pt x="1505444" y="756285"/>
                </a:cubicBezTo>
                <a:lnTo>
                  <a:pt x="1505444" y="532067"/>
                </a:lnTo>
                <a:cubicBezTo>
                  <a:pt x="1505444" y="199302"/>
                  <a:pt x="1724321" y="1"/>
                  <a:pt x="2090894" y="1"/>
                </a:cubicBezTo>
                <a:close/>
                <a:moveTo>
                  <a:pt x="7258454" y="0"/>
                </a:moveTo>
                <a:cubicBezTo>
                  <a:pt x="7573428" y="0"/>
                  <a:pt x="7760275" y="145918"/>
                  <a:pt x="7760275" y="391490"/>
                </a:cubicBezTo>
                <a:lnTo>
                  <a:pt x="7760275" y="439539"/>
                </a:lnTo>
                <a:lnTo>
                  <a:pt x="7431067" y="439539"/>
                </a:lnTo>
                <a:lnTo>
                  <a:pt x="7431067" y="398610"/>
                </a:lnTo>
                <a:cubicBezTo>
                  <a:pt x="7431067" y="313189"/>
                  <a:pt x="7379462" y="277603"/>
                  <a:pt x="7258454" y="277603"/>
                </a:cubicBezTo>
                <a:cubicBezTo>
                  <a:pt x="7144567" y="277603"/>
                  <a:pt x="7085848" y="311411"/>
                  <a:pt x="7085848" y="377257"/>
                </a:cubicBezTo>
                <a:cubicBezTo>
                  <a:pt x="7085848" y="450215"/>
                  <a:pt x="7135675" y="466227"/>
                  <a:pt x="7206848" y="476904"/>
                </a:cubicBezTo>
                <a:lnTo>
                  <a:pt x="7429289" y="510719"/>
                </a:lnTo>
                <a:cubicBezTo>
                  <a:pt x="7564754" y="530960"/>
                  <a:pt x="7727463" y="590711"/>
                  <a:pt x="7766024" y="786534"/>
                </a:cubicBezTo>
                <a:lnTo>
                  <a:pt x="7774508" y="879071"/>
                </a:lnTo>
                <a:lnTo>
                  <a:pt x="7765691" y="970739"/>
                </a:lnTo>
                <a:cubicBezTo>
                  <a:pt x="7724794" y="1172549"/>
                  <a:pt x="7543399" y="1288357"/>
                  <a:pt x="7258454" y="1288357"/>
                </a:cubicBezTo>
                <a:cubicBezTo>
                  <a:pt x="6934588" y="1288357"/>
                  <a:pt x="6744184" y="1140654"/>
                  <a:pt x="6744184" y="893304"/>
                </a:cubicBezTo>
                <a:lnTo>
                  <a:pt x="6744184" y="838142"/>
                </a:lnTo>
                <a:lnTo>
                  <a:pt x="7073386" y="838142"/>
                </a:lnTo>
                <a:lnTo>
                  <a:pt x="7073386" y="886190"/>
                </a:lnTo>
                <a:cubicBezTo>
                  <a:pt x="7073386" y="973383"/>
                  <a:pt x="7128555" y="1010755"/>
                  <a:pt x="7258454" y="1010755"/>
                </a:cubicBezTo>
                <a:cubicBezTo>
                  <a:pt x="7377683" y="1010755"/>
                  <a:pt x="7439966" y="975161"/>
                  <a:pt x="7439966" y="907544"/>
                </a:cubicBezTo>
                <a:cubicBezTo>
                  <a:pt x="7439966" y="831022"/>
                  <a:pt x="7388360" y="815010"/>
                  <a:pt x="7311838" y="804333"/>
                </a:cubicBezTo>
                <a:lnTo>
                  <a:pt x="7087626" y="770518"/>
                </a:lnTo>
                <a:cubicBezTo>
                  <a:pt x="6941708" y="749171"/>
                  <a:pt x="6751297" y="674427"/>
                  <a:pt x="6751297" y="405723"/>
                </a:cubicBezTo>
                <a:cubicBezTo>
                  <a:pt x="6751297" y="149481"/>
                  <a:pt x="6938144" y="0"/>
                  <a:pt x="7258454" y="0"/>
                </a:cubicBezTo>
                <a:close/>
              </a:path>
            </a:pathLst>
          </a:custGeom>
          <a:solidFill>
            <a:schemeClr val="bg1"/>
          </a:solidFill>
          <a:ln w="0" cap="flat">
            <a:noFill/>
            <a:prstDash val="solid"/>
            <a:miter/>
          </a:ln>
        </p:spPr>
        <p:txBody>
          <a:bodyPr rtlCol="0" anchor="ctr"/>
          <a:lstStyle/>
          <a:p>
            <a:endParaRPr lang="en-US" dirty="0"/>
          </a:p>
        </p:txBody>
      </p:sp>
      <p:sp>
        <p:nvSpPr>
          <p:cNvPr id="12" name="Freeform 5">
            <a:extLst>
              <a:ext uri="{FF2B5EF4-FFF2-40B4-BE49-F238E27FC236}">
                <a16:creationId xmlns:a16="http://schemas.microsoft.com/office/drawing/2014/main" id="{B2BF897B-C4FE-7F0C-FE2C-6956C830B315}"/>
              </a:ext>
            </a:extLst>
          </p:cNvPr>
          <p:cNvSpPr/>
          <p:nvPr userDrawn="1"/>
        </p:nvSpPr>
        <p:spPr bwMode="black">
          <a:xfrm>
            <a:off x="554038" y="6469335"/>
            <a:ext cx="678511" cy="112440"/>
          </a:xfrm>
          <a:custGeom>
            <a:avLst/>
            <a:gdLst>
              <a:gd name="connsiteX0" fmla="*/ 7774508 w 7774508"/>
              <a:gd name="connsiteY0" fmla="*/ 879070 h 1288357"/>
              <a:gd name="connsiteX1" fmla="*/ 7774508 w 7774508"/>
              <a:gd name="connsiteY1" fmla="*/ 879071 h 1288357"/>
              <a:gd name="connsiteX2" fmla="*/ 7774508 w 7774508"/>
              <a:gd name="connsiteY2" fmla="*/ 879071 h 1288357"/>
              <a:gd name="connsiteX3" fmla="*/ 4430897 w 7774508"/>
              <a:gd name="connsiteY3" fmla="*/ 300733 h 1288357"/>
              <a:gd name="connsiteX4" fmla="*/ 4430897 w 7774508"/>
              <a:gd name="connsiteY4" fmla="*/ 987622 h 1288357"/>
              <a:gd name="connsiteX5" fmla="*/ 4594611 w 7774508"/>
              <a:gd name="connsiteY5" fmla="*/ 987622 h 1288357"/>
              <a:gd name="connsiteX6" fmla="*/ 4856195 w 7774508"/>
              <a:gd name="connsiteY6" fmla="*/ 726031 h 1288357"/>
              <a:gd name="connsiteX7" fmla="*/ 4856195 w 7774508"/>
              <a:gd name="connsiteY7" fmla="*/ 562323 h 1288357"/>
              <a:gd name="connsiteX8" fmla="*/ 4594611 w 7774508"/>
              <a:gd name="connsiteY8" fmla="*/ 300733 h 1288357"/>
              <a:gd name="connsiteX9" fmla="*/ 3381010 w 7774508"/>
              <a:gd name="connsiteY9" fmla="*/ 275825 h 1288357"/>
              <a:gd name="connsiteX10" fmla="*/ 3137223 w 7774508"/>
              <a:gd name="connsiteY10" fmla="*/ 501815 h 1288357"/>
              <a:gd name="connsiteX11" fmla="*/ 3137223 w 7774508"/>
              <a:gd name="connsiteY11" fmla="*/ 786537 h 1288357"/>
              <a:gd name="connsiteX12" fmla="*/ 3381010 w 7774508"/>
              <a:gd name="connsiteY12" fmla="*/ 1012534 h 1288357"/>
              <a:gd name="connsiteX13" fmla="*/ 3624804 w 7774508"/>
              <a:gd name="connsiteY13" fmla="*/ 786537 h 1288357"/>
              <a:gd name="connsiteX14" fmla="*/ 3624804 w 7774508"/>
              <a:gd name="connsiteY14" fmla="*/ 501815 h 1288357"/>
              <a:gd name="connsiteX15" fmla="*/ 3381010 w 7774508"/>
              <a:gd name="connsiteY15" fmla="*/ 275825 h 1288357"/>
              <a:gd name="connsiteX16" fmla="*/ 2090894 w 7774508"/>
              <a:gd name="connsiteY16" fmla="*/ 275825 h 1288357"/>
              <a:gd name="connsiteX17" fmla="*/ 1847107 w 7774508"/>
              <a:gd name="connsiteY17" fmla="*/ 501815 h 1288357"/>
              <a:gd name="connsiteX18" fmla="*/ 1847107 w 7774508"/>
              <a:gd name="connsiteY18" fmla="*/ 786537 h 1288357"/>
              <a:gd name="connsiteX19" fmla="*/ 2090894 w 7774508"/>
              <a:gd name="connsiteY19" fmla="*/ 1012534 h 1288357"/>
              <a:gd name="connsiteX20" fmla="*/ 2334688 w 7774508"/>
              <a:gd name="connsiteY20" fmla="*/ 786537 h 1288357"/>
              <a:gd name="connsiteX21" fmla="*/ 2334688 w 7774508"/>
              <a:gd name="connsiteY21" fmla="*/ 501815 h 1288357"/>
              <a:gd name="connsiteX22" fmla="*/ 2090894 w 7774508"/>
              <a:gd name="connsiteY22" fmla="*/ 275825 h 1288357"/>
              <a:gd name="connsiteX23" fmla="*/ 4092790 w 7774508"/>
              <a:gd name="connsiteY23" fmla="*/ 21359 h 1288357"/>
              <a:gd name="connsiteX24" fmla="*/ 4594611 w 7774508"/>
              <a:gd name="connsiteY24" fmla="*/ 21359 h 1288357"/>
              <a:gd name="connsiteX25" fmla="*/ 5197858 w 7774508"/>
              <a:gd name="connsiteY25" fmla="*/ 567658 h 1288357"/>
              <a:gd name="connsiteX26" fmla="*/ 5197858 w 7774508"/>
              <a:gd name="connsiteY26" fmla="*/ 720696 h 1288357"/>
              <a:gd name="connsiteX27" fmla="*/ 4594611 w 7774508"/>
              <a:gd name="connsiteY27" fmla="*/ 1267002 h 1288357"/>
              <a:gd name="connsiteX28" fmla="*/ 4092790 w 7774508"/>
              <a:gd name="connsiteY28" fmla="*/ 1267002 h 1288357"/>
              <a:gd name="connsiteX29" fmla="*/ 5094618 w 7774508"/>
              <a:gd name="connsiteY29" fmla="*/ 21356 h 1288357"/>
              <a:gd name="connsiteX30" fmla="*/ 5477210 w 7774508"/>
              <a:gd name="connsiteY30" fmla="*/ 21356 h 1288357"/>
              <a:gd name="connsiteX31" fmla="*/ 5717446 w 7774508"/>
              <a:gd name="connsiteY31" fmla="*/ 412839 h 1288357"/>
              <a:gd name="connsiteX32" fmla="*/ 5955898 w 7774508"/>
              <a:gd name="connsiteY32" fmla="*/ 21356 h 1288357"/>
              <a:gd name="connsiteX33" fmla="*/ 6322472 w 7774508"/>
              <a:gd name="connsiteY33" fmla="*/ 21356 h 1288357"/>
              <a:gd name="connsiteX34" fmla="*/ 5868700 w 7774508"/>
              <a:gd name="connsiteY34" fmla="*/ 718915 h 1288357"/>
              <a:gd name="connsiteX35" fmla="*/ 5868700 w 7774508"/>
              <a:gd name="connsiteY35" fmla="*/ 1267000 h 1288357"/>
              <a:gd name="connsiteX36" fmla="*/ 5548390 w 7774508"/>
              <a:gd name="connsiteY36" fmla="*/ 1267000 h 1288357"/>
              <a:gd name="connsiteX37" fmla="*/ 5548390 w 7774508"/>
              <a:gd name="connsiteY37" fmla="*/ 718915 h 1288357"/>
              <a:gd name="connsiteX38" fmla="*/ 6356277 w 7774508"/>
              <a:gd name="connsiteY38" fmla="*/ 21355 h 1288357"/>
              <a:gd name="connsiteX39" fmla="*/ 6694384 w 7774508"/>
              <a:gd name="connsiteY39" fmla="*/ 21355 h 1288357"/>
              <a:gd name="connsiteX40" fmla="*/ 6694384 w 7774508"/>
              <a:gd name="connsiteY40" fmla="*/ 332766 h 1288357"/>
              <a:gd name="connsiteX41" fmla="*/ 6477285 w 7774508"/>
              <a:gd name="connsiteY41" fmla="*/ 624602 h 1288357"/>
              <a:gd name="connsiteX42" fmla="*/ 6404326 w 7774508"/>
              <a:gd name="connsiteY42" fmla="*/ 624602 h 1288357"/>
              <a:gd name="connsiteX43" fmla="*/ 6500417 w 7774508"/>
              <a:gd name="connsiteY43" fmla="*/ 359454 h 1288357"/>
              <a:gd name="connsiteX44" fmla="*/ 6356277 w 7774508"/>
              <a:gd name="connsiteY44" fmla="*/ 359454 h 1288357"/>
              <a:gd name="connsiteX45" fmla="*/ 0 w 7774508"/>
              <a:gd name="connsiteY45" fmla="*/ 21355 h 1288357"/>
              <a:gd name="connsiteX46" fmla="*/ 496479 w 7774508"/>
              <a:gd name="connsiteY46" fmla="*/ 21355 h 1288357"/>
              <a:gd name="connsiteX47" fmla="*/ 651295 w 7774508"/>
              <a:gd name="connsiteY47" fmla="*/ 661974 h 1288357"/>
              <a:gd name="connsiteX48" fmla="*/ 688668 w 7774508"/>
              <a:gd name="connsiteY48" fmla="*/ 839922 h 1288357"/>
              <a:gd name="connsiteX49" fmla="*/ 726033 w 7774508"/>
              <a:gd name="connsiteY49" fmla="*/ 661974 h 1288357"/>
              <a:gd name="connsiteX50" fmla="*/ 880849 w 7774508"/>
              <a:gd name="connsiteY50" fmla="*/ 21355 h 1288357"/>
              <a:gd name="connsiteX51" fmla="*/ 1377328 w 7774508"/>
              <a:gd name="connsiteY51" fmla="*/ 21355 h 1288357"/>
              <a:gd name="connsiteX52" fmla="*/ 1377328 w 7774508"/>
              <a:gd name="connsiteY52" fmla="*/ 1266998 h 1288357"/>
              <a:gd name="connsiteX53" fmla="*/ 1058804 w 7774508"/>
              <a:gd name="connsiteY53" fmla="*/ 1266998 h 1288357"/>
              <a:gd name="connsiteX54" fmla="*/ 1058804 w 7774508"/>
              <a:gd name="connsiteY54" fmla="*/ 459108 h 1288357"/>
              <a:gd name="connsiteX55" fmla="*/ 1014312 w 7774508"/>
              <a:gd name="connsiteY55" fmla="*/ 644177 h 1288357"/>
              <a:gd name="connsiteX56" fmla="*/ 848819 w 7774508"/>
              <a:gd name="connsiteY56" fmla="*/ 1266998 h 1288357"/>
              <a:gd name="connsiteX57" fmla="*/ 521396 w 7774508"/>
              <a:gd name="connsiteY57" fmla="*/ 1266998 h 1288357"/>
              <a:gd name="connsiteX58" fmla="*/ 355896 w 7774508"/>
              <a:gd name="connsiteY58" fmla="*/ 644177 h 1288357"/>
              <a:gd name="connsiteX59" fmla="*/ 311412 w 7774508"/>
              <a:gd name="connsiteY59" fmla="*/ 459108 h 1288357"/>
              <a:gd name="connsiteX60" fmla="*/ 311412 w 7774508"/>
              <a:gd name="connsiteY60" fmla="*/ 1266998 h 1288357"/>
              <a:gd name="connsiteX61" fmla="*/ 0 w 7774508"/>
              <a:gd name="connsiteY61" fmla="*/ 1266998 h 1288357"/>
              <a:gd name="connsiteX62" fmla="*/ 3381010 w 7774508"/>
              <a:gd name="connsiteY62" fmla="*/ 1 h 1288357"/>
              <a:gd name="connsiteX63" fmla="*/ 3966467 w 7774508"/>
              <a:gd name="connsiteY63" fmla="*/ 532067 h 1288357"/>
              <a:gd name="connsiteX64" fmla="*/ 3966467 w 7774508"/>
              <a:gd name="connsiteY64" fmla="*/ 756285 h 1288357"/>
              <a:gd name="connsiteX65" fmla="*/ 3381010 w 7774508"/>
              <a:gd name="connsiteY65" fmla="*/ 1288351 h 1288357"/>
              <a:gd name="connsiteX66" fmla="*/ 2795560 w 7774508"/>
              <a:gd name="connsiteY66" fmla="*/ 756285 h 1288357"/>
              <a:gd name="connsiteX67" fmla="*/ 2795560 w 7774508"/>
              <a:gd name="connsiteY67" fmla="*/ 532067 h 1288357"/>
              <a:gd name="connsiteX68" fmla="*/ 3381010 w 7774508"/>
              <a:gd name="connsiteY68" fmla="*/ 1 h 1288357"/>
              <a:gd name="connsiteX69" fmla="*/ 2090894 w 7774508"/>
              <a:gd name="connsiteY69" fmla="*/ 1 h 1288357"/>
              <a:gd name="connsiteX70" fmla="*/ 2676351 w 7774508"/>
              <a:gd name="connsiteY70" fmla="*/ 532067 h 1288357"/>
              <a:gd name="connsiteX71" fmla="*/ 2676351 w 7774508"/>
              <a:gd name="connsiteY71" fmla="*/ 756285 h 1288357"/>
              <a:gd name="connsiteX72" fmla="*/ 2090894 w 7774508"/>
              <a:gd name="connsiteY72" fmla="*/ 1288351 h 1288357"/>
              <a:gd name="connsiteX73" fmla="*/ 1505444 w 7774508"/>
              <a:gd name="connsiteY73" fmla="*/ 756285 h 1288357"/>
              <a:gd name="connsiteX74" fmla="*/ 1505444 w 7774508"/>
              <a:gd name="connsiteY74" fmla="*/ 532067 h 1288357"/>
              <a:gd name="connsiteX75" fmla="*/ 2090894 w 7774508"/>
              <a:gd name="connsiteY75" fmla="*/ 1 h 1288357"/>
              <a:gd name="connsiteX76" fmla="*/ 7258454 w 7774508"/>
              <a:gd name="connsiteY76" fmla="*/ 0 h 1288357"/>
              <a:gd name="connsiteX77" fmla="*/ 7760275 w 7774508"/>
              <a:gd name="connsiteY77" fmla="*/ 391490 h 1288357"/>
              <a:gd name="connsiteX78" fmla="*/ 7760275 w 7774508"/>
              <a:gd name="connsiteY78" fmla="*/ 439539 h 1288357"/>
              <a:gd name="connsiteX79" fmla="*/ 7431067 w 7774508"/>
              <a:gd name="connsiteY79" fmla="*/ 439539 h 1288357"/>
              <a:gd name="connsiteX80" fmla="*/ 7431067 w 7774508"/>
              <a:gd name="connsiteY80" fmla="*/ 398610 h 1288357"/>
              <a:gd name="connsiteX81" fmla="*/ 7258454 w 7774508"/>
              <a:gd name="connsiteY81" fmla="*/ 277603 h 1288357"/>
              <a:gd name="connsiteX82" fmla="*/ 7085848 w 7774508"/>
              <a:gd name="connsiteY82" fmla="*/ 377257 h 1288357"/>
              <a:gd name="connsiteX83" fmla="*/ 7206848 w 7774508"/>
              <a:gd name="connsiteY83" fmla="*/ 476904 h 1288357"/>
              <a:gd name="connsiteX84" fmla="*/ 7429289 w 7774508"/>
              <a:gd name="connsiteY84" fmla="*/ 510719 h 1288357"/>
              <a:gd name="connsiteX85" fmla="*/ 7766024 w 7774508"/>
              <a:gd name="connsiteY85" fmla="*/ 786534 h 1288357"/>
              <a:gd name="connsiteX86" fmla="*/ 7774508 w 7774508"/>
              <a:gd name="connsiteY86" fmla="*/ 879071 h 1288357"/>
              <a:gd name="connsiteX87" fmla="*/ 7765691 w 7774508"/>
              <a:gd name="connsiteY87" fmla="*/ 970739 h 1288357"/>
              <a:gd name="connsiteX88" fmla="*/ 7258454 w 7774508"/>
              <a:gd name="connsiteY88" fmla="*/ 1288357 h 1288357"/>
              <a:gd name="connsiteX89" fmla="*/ 6744184 w 7774508"/>
              <a:gd name="connsiteY89" fmla="*/ 893304 h 1288357"/>
              <a:gd name="connsiteX90" fmla="*/ 6744184 w 7774508"/>
              <a:gd name="connsiteY90" fmla="*/ 838142 h 1288357"/>
              <a:gd name="connsiteX91" fmla="*/ 7073386 w 7774508"/>
              <a:gd name="connsiteY91" fmla="*/ 838142 h 1288357"/>
              <a:gd name="connsiteX92" fmla="*/ 7073386 w 7774508"/>
              <a:gd name="connsiteY92" fmla="*/ 886190 h 1288357"/>
              <a:gd name="connsiteX93" fmla="*/ 7258454 w 7774508"/>
              <a:gd name="connsiteY93" fmla="*/ 1010755 h 1288357"/>
              <a:gd name="connsiteX94" fmla="*/ 7439966 w 7774508"/>
              <a:gd name="connsiteY94" fmla="*/ 907544 h 1288357"/>
              <a:gd name="connsiteX95" fmla="*/ 7311838 w 7774508"/>
              <a:gd name="connsiteY95" fmla="*/ 804333 h 1288357"/>
              <a:gd name="connsiteX96" fmla="*/ 7087626 w 7774508"/>
              <a:gd name="connsiteY96" fmla="*/ 770518 h 1288357"/>
              <a:gd name="connsiteX97" fmla="*/ 6751297 w 7774508"/>
              <a:gd name="connsiteY97" fmla="*/ 405723 h 1288357"/>
              <a:gd name="connsiteX98" fmla="*/ 7258454 w 7774508"/>
              <a:gd name="connsiteY98" fmla="*/ 0 h 1288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7774508" h="1288357">
                <a:moveTo>
                  <a:pt x="7774508" y="879070"/>
                </a:moveTo>
                <a:lnTo>
                  <a:pt x="7774508" y="879071"/>
                </a:lnTo>
                <a:lnTo>
                  <a:pt x="7774508" y="879071"/>
                </a:lnTo>
                <a:close/>
                <a:moveTo>
                  <a:pt x="4430897" y="300733"/>
                </a:moveTo>
                <a:lnTo>
                  <a:pt x="4430897" y="987622"/>
                </a:lnTo>
                <a:lnTo>
                  <a:pt x="4594611" y="987622"/>
                </a:lnTo>
                <a:cubicBezTo>
                  <a:pt x="4769003" y="987622"/>
                  <a:pt x="4856195" y="898644"/>
                  <a:pt x="4856195" y="726031"/>
                </a:cubicBezTo>
                <a:lnTo>
                  <a:pt x="4856195" y="562323"/>
                </a:lnTo>
                <a:cubicBezTo>
                  <a:pt x="4856195" y="387932"/>
                  <a:pt x="4769003" y="300733"/>
                  <a:pt x="4594611" y="300733"/>
                </a:cubicBezTo>
                <a:close/>
                <a:moveTo>
                  <a:pt x="3381010" y="275825"/>
                </a:moveTo>
                <a:cubicBezTo>
                  <a:pt x="3229757" y="275825"/>
                  <a:pt x="3137223" y="361239"/>
                  <a:pt x="3137223" y="501815"/>
                </a:cubicBezTo>
                <a:lnTo>
                  <a:pt x="3137223" y="786537"/>
                </a:lnTo>
                <a:cubicBezTo>
                  <a:pt x="3137223" y="925335"/>
                  <a:pt x="3229757" y="1012534"/>
                  <a:pt x="3381010" y="1012534"/>
                </a:cubicBezTo>
                <a:cubicBezTo>
                  <a:pt x="3532264" y="1012534"/>
                  <a:pt x="3624804" y="925335"/>
                  <a:pt x="3624804" y="786537"/>
                </a:cubicBezTo>
                <a:lnTo>
                  <a:pt x="3624804" y="501815"/>
                </a:lnTo>
                <a:cubicBezTo>
                  <a:pt x="3624804" y="361239"/>
                  <a:pt x="3532270" y="275825"/>
                  <a:pt x="3381010" y="275825"/>
                </a:cubicBezTo>
                <a:close/>
                <a:moveTo>
                  <a:pt x="2090894" y="275825"/>
                </a:moveTo>
                <a:cubicBezTo>
                  <a:pt x="1939641" y="275825"/>
                  <a:pt x="1847107" y="361239"/>
                  <a:pt x="1847107" y="501815"/>
                </a:cubicBezTo>
                <a:lnTo>
                  <a:pt x="1847107" y="786537"/>
                </a:lnTo>
                <a:cubicBezTo>
                  <a:pt x="1847107" y="925335"/>
                  <a:pt x="1939641" y="1012534"/>
                  <a:pt x="2090894" y="1012534"/>
                </a:cubicBezTo>
                <a:cubicBezTo>
                  <a:pt x="2242147" y="1012534"/>
                  <a:pt x="2334688" y="925335"/>
                  <a:pt x="2334688" y="786537"/>
                </a:cubicBezTo>
                <a:lnTo>
                  <a:pt x="2334688" y="501815"/>
                </a:lnTo>
                <a:cubicBezTo>
                  <a:pt x="2334688" y="361239"/>
                  <a:pt x="2242154" y="275825"/>
                  <a:pt x="2090894" y="275825"/>
                </a:cubicBezTo>
                <a:close/>
                <a:moveTo>
                  <a:pt x="4092790" y="21359"/>
                </a:moveTo>
                <a:lnTo>
                  <a:pt x="4594611" y="21359"/>
                </a:lnTo>
                <a:cubicBezTo>
                  <a:pt x="4977203" y="21359"/>
                  <a:pt x="5197858" y="222439"/>
                  <a:pt x="5197858" y="567658"/>
                </a:cubicBezTo>
                <a:lnTo>
                  <a:pt x="5197858" y="720696"/>
                </a:lnTo>
                <a:cubicBezTo>
                  <a:pt x="5197858" y="1065916"/>
                  <a:pt x="4977203" y="1267002"/>
                  <a:pt x="4594611" y="1267002"/>
                </a:cubicBezTo>
                <a:lnTo>
                  <a:pt x="4092790" y="1267002"/>
                </a:lnTo>
                <a:close/>
                <a:moveTo>
                  <a:pt x="5094618" y="21356"/>
                </a:moveTo>
                <a:lnTo>
                  <a:pt x="5477210" y="21356"/>
                </a:lnTo>
                <a:lnTo>
                  <a:pt x="5717446" y="412839"/>
                </a:lnTo>
                <a:lnTo>
                  <a:pt x="5955898" y="21356"/>
                </a:lnTo>
                <a:lnTo>
                  <a:pt x="6322472" y="21356"/>
                </a:lnTo>
                <a:lnTo>
                  <a:pt x="5868700" y="718915"/>
                </a:lnTo>
                <a:lnTo>
                  <a:pt x="5868700" y="1267000"/>
                </a:lnTo>
                <a:lnTo>
                  <a:pt x="5548390" y="1267000"/>
                </a:lnTo>
                <a:lnTo>
                  <a:pt x="5548390" y="718915"/>
                </a:lnTo>
                <a:close/>
                <a:moveTo>
                  <a:pt x="6356277" y="21355"/>
                </a:moveTo>
                <a:lnTo>
                  <a:pt x="6694384" y="21355"/>
                </a:lnTo>
                <a:lnTo>
                  <a:pt x="6694384" y="332766"/>
                </a:lnTo>
                <a:lnTo>
                  <a:pt x="6477285" y="624602"/>
                </a:lnTo>
                <a:lnTo>
                  <a:pt x="6404326" y="624602"/>
                </a:lnTo>
                <a:lnTo>
                  <a:pt x="6500417" y="359454"/>
                </a:lnTo>
                <a:lnTo>
                  <a:pt x="6356277" y="359454"/>
                </a:lnTo>
                <a:close/>
                <a:moveTo>
                  <a:pt x="0" y="21355"/>
                </a:moveTo>
                <a:lnTo>
                  <a:pt x="496479" y="21355"/>
                </a:lnTo>
                <a:lnTo>
                  <a:pt x="651295" y="661974"/>
                </a:lnTo>
                <a:lnTo>
                  <a:pt x="688668" y="839922"/>
                </a:lnTo>
                <a:lnTo>
                  <a:pt x="726033" y="661974"/>
                </a:lnTo>
                <a:lnTo>
                  <a:pt x="880849" y="21355"/>
                </a:lnTo>
                <a:lnTo>
                  <a:pt x="1377328" y="21355"/>
                </a:lnTo>
                <a:lnTo>
                  <a:pt x="1377328" y="1266998"/>
                </a:lnTo>
                <a:lnTo>
                  <a:pt x="1058804" y="1266998"/>
                </a:lnTo>
                <a:lnTo>
                  <a:pt x="1058804" y="459108"/>
                </a:lnTo>
                <a:lnTo>
                  <a:pt x="1014312" y="644177"/>
                </a:lnTo>
                <a:lnTo>
                  <a:pt x="848819" y="1266998"/>
                </a:lnTo>
                <a:lnTo>
                  <a:pt x="521396" y="1266998"/>
                </a:lnTo>
                <a:lnTo>
                  <a:pt x="355896" y="644177"/>
                </a:lnTo>
                <a:lnTo>
                  <a:pt x="311412" y="459108"/>
                </a:lnTo>
                <a:lnTo>
                  <a:pt x="311412" y="1266998"/>
                </a:lnTo>
                <a:lnTo>
                  <a:pt x="0" y="1266998"/>
                </a:lnTo>
                <a:close/>
                <a:moveTo>
                  <a:pt x="3381010" y="1"/>
                </a:moveTo>
                <a:cubicBezTo>
                  <a:pt x="3749368" y="1"/>
                  <a:pt x="3966467" y="197524"/>
                  <a:pt x="3966467" y="532067"/>
                </a:cubicBezTo>
                <a:lnTo>
                  <a:pt x="3966467" y="756285"/>
                </a:lnTo>
                <a:cubicBezTo>
                  <a:pt x="3966467" y="1089050"/>
                  <a:pt x="3747590" y="1288351"/>
                  <a:pt x="3381010" y="1288351"/>
                </a:cubicBezTo>
                <a:cubicBezTo>
                  <a:pt x="3012659" y="1288351"/>
                  <a:pt x="2795560" y="1090828"/>
                  <a:pt x="2795560" y="756285"/>
                </a:cubicBezTo>
                <a:lnTo>
                  <a:pt x="2795560" y="532067"/>
                </a:lnTo>
                <a:cubicBezTo>
                  <a:pt x="2795560" y="199302"/>
                  <a:pt x="3014437" y="1"/>
                  <a:pt x="3381010" y="1"/>
                </a:cubicBezTo>
                <a:close/>
                <a:moveTo>
                  <a:pt x="2090894" y="1"/>
                </a:moveTo>
                <a:cubicBezTo>
                  <a:pt x="2459252" y="1"/>
                  <a:pt x="2676351" y="197524"/>
                  <a:pt x="2676351" y="532067"/>
                </a:cubicBezTo>
                <a:lnTo>
                  <a:pt x="2676351" y="756285"/>
                </a:lnTo>
                <a:cubicBezTo>
                  <a:pt x="2676351" y="1089050"/>
                  <a:pt x="2457474" y="1288351"/>
                  <a:pt x="2090894" y="1288351"/>
                </a:cubicBezTo>
                <a:cubicBezTo>
                  <a:pt x="1722543" y="1288351"/>
                  <a:pt x="1505444" y="1090828"/>
                  <a:pt x="1505444" y="756285"/>
                </a:cubicBezTo>
                <a:lnTo>
                  <a:pt x="1505444" y="532067"/>
                </a:lnTo>
                <a:cubicBezTo>
                  <a:pt x="1505444" y="199302"/>
                  <a:pt x="1724321" y="1"/>
                  <a:pt x="2090894" y="1"/>
                </a:cubicBezTo>
                <a:close/>
                <a:moveTo>
                  <a:pt x="7258454" y="0"/>
                </a:moveTo>
                <a:cubicBezTo>
                  <a:pt x="7573428" y="0"/>
                  <a:pt x="7760275" y="145918"/>
                  <a:pt x="7760275" y="391490"/>
                </a:cubicBezTo>
                <a:lnTo>
                  <a:pt x="7760275" y="439539"/>
                </a:lnTo>
                <a:lnTo>
                  <a:pt x="7431067" y="439539"/>
                </a:lnTo>
                <a:lnTo>
                  <a:pt x="7431067" y="398610"/>
                </a:lnTo>
                <a:cubicBezTo>
                  <a:pt x="7431067" y="313189"/>
                  <a:pt x="7379462" y="277603"/>
                  <a:pt x="7258454" y="277603"/>
                </a:cubicBezTo>
                <a:cubicBezTo>
                  <a:pt x="7144567" y="277603"/>
                  <a:pt x="7085848" y="311411"/>
                  <a:pt x="7085848" y="377257"/>
                </a:cubicBezTo>
                <a:cubicBezTo>
                  <a:pt x="7085848" y="450215"/>
                  <a:pt x="7135675" y="466227"/>
                  <a:pt x="7206848" y="476904"/>
                </a:cubicBezTo>
                <a:lnTo>
                  <a:pt x="7429289" y="510719"/>
                </a:lnTo>
                <a:cubicBezTo>
                  <a:pt x="7564754" y="530960"/>
                  <a:pt x="7727463" y="590711"/>
                  <a:pt x="7766024" y="786534"/>
                </a:cubicBezTo>
                <a:lnTo>
                  <a:pt x="7774508" y="879071"/>
                </a:lnTo>
                <a:lnTo>
                  <a:pt x="7765691" y="970739"/>
                </a:lnTo>
                <a:cubicBezTo>
                  <a:pt x="7724794" y="1172549"/>
                  <a:pt x="7543399" y="1288357"/>
                  <a:pt x="7258454" y="1288357"/>
                </a:cubicBezTo>
                <a:cubicBezTo>
                  <a:pt x="6934588" y="1288357"/>
                  <a:pt x="6744184" y="1140654"/>
                  <a:pt x="6744184" y="893304"/>
                </a:cubicBezTo>
                <a:lnTo>
                  <a:pt x="6744184" y="838142"/>
                </a:lnTo>
                <a:lnTo>
                  <a:pt x="7073386" y="838142"/>
                </a:lnTo>
                <a:lnTo>
                  <a:pt x="7073386" y="886190"/>
                </a:lnTo>
                <a:cubicBezTo>
                  <a:pt x="7073386" y="973383"/>
                  <a:pt x="7128555" y="1010755"/>
                  <a:pt x="7258454" y="1010755"/>
                </a:cubicBezTo>
                <a:cubicBezTo>
                  <a:pt x="7377683" y="1010755"/>
                  <a:pt x="7439966" y="975161"/>
                  <a:pt x="7439966" y="907544"/>
                </a:cubicBezTo>
                <a:cubicBezTo>
                  <a:pt x="7439966" y="831022"/>
                  <a:pt x="7388360" y="815010"/>
                  <a:pt x="7311838" y="804333"/>
                </a:cubicBezTo>
                <a:lnTo>
                  <a:pt x="7087626" y="770518"/>
                </a:lnTo>
                <a:cubicBezTo>
                  <a:pt x="6941708" y="749171"/>
                  <a:pt x="6751297" y="674427"/>
                  <a:pt x="6751297" y="405723"/>
                </a:cubicBezTo>
                <a:cubicBezTo>
                  <a:pt x="6751297" y="149481"/>
                  <a:pt x="6938144" y="0"/>
                  <a:pt x="7258454" y="0"/>
                </a:cubicBezTo>
                <a:close/>
              </a:path>
            </a:pathLst>
          </a:custGeom>
          <a:solidFill>
            <a:schemeClr val="bg1"/>
          </a:solidFill>
          <a:ln w="0" cap="flat">
            <a:noFill/>
            <a:prstDash val="solid"/>
            <a:miter/>
          </a:ln>
        </p:spPr>
        <p:txBody>
          <a:bodyPr rtlCol="0" anchor="ctr"/>
          <a:lstStyle/>
          <a:p>
            <a:endParaRPr lang="en-US" dirty="0"/>
          </a:p>
        </p:txBody>
      </p:sp>
      <p:sp>
        <p:nvSpPr>
          <p:cNvPr id="2" name="Text Placeholder 9">
            <a:extLst>
              <a:ext uri="{FF2B5EF4-FFF2-40B4-BE49-F238E27FC236}">
                <a16:creationId xmlns:a16="http://schemas.microsoft.com/office/drawing/2014/main" id="{97A60806-2005-3279-1B3F-393FF318E435}"/>
              </a:ext>
            </a:extLst>
          </p:cNvPr>
          <p:cNvSpPr>
            <a:spLocks noGrp="1"/>
          </p:cNvSpPr>
          <p:nvPr>
            <p:ph type="body" sz="quarter" idx="14"/>
          </p:nvPr>
        </p:nvSpPr>
        <p:spPr>
          <a:xfrm>
            <a:off x="9018956" y="1127124"/>
            <a:ext cx="2619006" cy="5040313"/>
          </a:xfrm>
        </p:spPr>
        <p:txBody>
          <a:bodyPr/>
          <a:lstStyle>
            <a:lvl1pPr>
              <a:spcBef>
                <a:spcPts val="2400"/>
              </a:spcBef>
              <a:defRPr b="1"/>
            </a:lvl1pPr>
            <a:lvl2pPr marL="285750" indent="-285750">
              <a:buFont typeface="GT America Regular" pitchFamily="2" charset="77"/>
              <a:buChar char="→"/>
              <a:defRPr/>
            </a:lvl2pPr>
            <a:lvl3pPr marL="0" indent="0">
              <a:buNone/>
              <a:defRPr/>
            </a:lvl3pPr>
            <a:lvl4pPr marL="283464" indent="0">
              <a:buFont typeface="Arial" panose="020B0604020202020204" pitchFamily="34" charset="0"/>
              <a:buNone/>
              <a:defRPr/>
            </a:lvl4pPr>
            <a:lvl5pPr marL="283464" indent="0">
              <a:buNone/>
              <a:defRPr/>
            </a:lvl5pPr>
            <a:lvl6pPr marL="283464" indent="0">
              <a:buFont typeface="Arial" panose="020B0604020202020204" pitchFamily="34" charset="0"/>
              <a:buNone/>
              <a:defRPr/>
            </a:lvl6pPr>
            <a:lvl7pPr marL="283464" indent="0">
              <a:buNone/>
              <a:defRPr/>
            </a:lvl7pPr>
            <a:lvl8pPr marL="283464" indent="0">
              <a:buFont typeface="Arial" panose="020B0604020202020204" pitchFamily="34" charset="0"/>
              <a:buNone/>
              <a:defRPr/>
            </a:lvl8pPr>
            <a:lvl9pPr marL="283464" indent="0">
              <a:buNone/>
              <a:defRPr/>
            </a:lvl9pPr>
          </a:lstStyle>
          <a:p>
            <a:pPr lvl="0"/>
            <a:r>
              <a:rPr lang="en-US"/>
              <a:t>Click to edit Master text styles</a:t>
            </a:r>
          </a:p>
          <a:p>
            <a:pPr lvl="1"/>
            <a:r>
              <a:rPr lang="en-US"/>
              <a:t>Second level</a:t>
            </a:r>
          </a:p>
        </p:txBody>
      </p:sp>
      <p:sp>
        <p:nvSpPr>
          <p:cNvPr id="5" name="Text Placeholder 9">
            <a:extLst>
              <a:ext uri="{FF2B5EF4-FFF2-40B4-BE49-F238E27FC236}">
                <a16:creationId xmlns:a16="http://schemas.microsoft.com/office/drawing/2014/main" id="{A96DBD7A-DCEA-7B49-148D-857A5FC1B863}"/>
              </a:ext>
            </a:extLst>
          </p:cNvPr>
          <p:cNvSpPr>
            <a:spLocks noGrp="1"/>
          </p:cNvSpPr>
          <p:nvPr>
            <p:ph type="body" sz="quarter" idx="13"/>
          </p:nvPr>
        </p:nvSpPr>
        <p:spPr>
          <a:xfrm>
            <a:off x="6186855" y="1127124"/>
            <a:ext cx="2626946" cy="5040313"/>
          </a:xfrm>
        </p:spPr>
        <p:txBody>
          <a:bodyPr>
            <a:normAutofit/>
          </a:bodyPr>
          <a:lstStyle>
            <a:lvl1pPr>
              <a:spcBef>
                <a:spcPts val="2400"/>
              </a:spcBef>
              <a:defRPr b="1"/>
            </a:lvl1pPr>
            <a:lvl2pPr marL="285750" indent="-285750">
              <a:buFont typeface="GT America Regular" pitchFamily="2" charset="77"/>
              <a:buChar char="→"/>
              <a:defRPr/>
            </a:lvl2pPr>
            <a:lvl3pPr marL="0" indent="0">
              <a:buNone/>
              <a:defRPr/>
            </a:lvl3pPr>
            <a:lvl4pPr marL="283464" indent="0">
              <a:buFont typeface="Arial" panose="020B0604020202020204" pitchFamily="34" charset="0"/>
              <a:buNone/>
              <a:defRPr/>
            </a:lvl4pPr>
            <a:lvl5pPr marL="283464" indent="0">
              <a:buNone/>
              <a:defRPr sz="1400"/>
            </a:lvl5pPr>
            <a:lvl6pPr marL="283464" indent="0">
              <a:buFont typeface="Arial" panose="020B0604020202020204" pitchFamily="34" charset="0"/>
              <a:buNone/>
              <a:defRPr sz="1400"/>
            </a:lvl6pPr>
            <a:lvl7pPr marL="283464" indent="0">
              <a:buNone/>
              <a:defRPr/>
            </a:lvl7pPr>
            <a:lvl8pPr marL="283464" indent="0">
              <a:buFont typeface="Arial" panose="020B0604020202020204" pitchFamily="34" charset="0"/>
              <a:buNone/>
              <a:defRPr/>
            </a:lvl8pPr>
            <a:lvl9pPr marL="283464" indent="0">
              <a:buNone/>
              <a:defRPr/>
            </a:lvl9pPr>
          </a:lstStyle>
          <a:p>
            <a:pPr lvl="0"/>
            <a:r>
              <a:rPr lang="en-US"/>
              <a:t>Click to edit Master text styles</a:t>
            </a:r>
          </a:p>
          <a:p>
            <a:pPr lvl="1"/>
            <a:r>
              <a:rPr lang="en-US"/>
              <a:t>Second level</a:t>
            </a:r>
          </a:p>
        </p:txBody>
      </p:sp>
      <p:sp>
        <p:nvSpPr>
          <p:cNvPr id="13" name="Text Placeholder 9">
            <a:extLst>
              <a:ext uri="{FF2B5EF4-FFF2-40B4-BE49-F238E27FC236}">
                <a16:creationId xmlns:a16="http://schemas.microsoft.com/office/drawing/2014/main" id="{8972C75E-D802-D589-98E6-318B1F0530CB}"/>
              </a:ext>
            </a:extLst>
          </p:cNvPr>
          <p:cNvSpPr>
            <a:spLocks noGrp="1"/>
          </p:cNvSpPr>
          <p:nvPr>
            <p:ph type="body" sz="quarter" idx="15"/>
          </p:nvPr>
        </p:nvSpPr>
        <p:spPr>
          <a:xfrm>
            <a:off x="3367088" y="1127124"/>
            <a:ext cx="2614612" cy="5040313"/>
          </a:xfrm>
        </p:spPr>
        <p:txBody>
          <a:bodyPr>
            <a:normAutofit/>
          </a:bodyPr>
          <a:lstStyle>
            <a:lvl1pPr>
              <a:spcBef>
                <a:spcPts val="2400"/>
              </a:spcBef>
              <a:defRPr b="1"/>
            </a:lvl1pPr>
            <a:lvl2pPr marL="285750" indent="-285750">
              <a:buFont typeface="GT America Regular" pitchFamily="2" charset="77"/>
              <a:buChar char="→"/>
              <a:defRPr/>
            </a:lvl2pPr>
            <a:lvl3pPr marL="0" indent="0">
              <a:buNone/>
              <a:defRPr/>
            </a:lvl3pPr>
            <a:lvl4pPr marL="283464" indent="0">
              <a:buFont typeface="Arial" panose="020B0604020202020204" pitchFamily="34" charset="0"/>
              <a:buNone/>
              <a:defRPr sz="1400"/>
            </a:lvl4pPr>
            <a:lvl5pPr marL="283464" indent="0">
              <a:buNone/>
              <a:defRPr sz="1400"/>
            </a:lvl5pPr>
            <a:lvl6pPr marL="283464" indent="0">
              <a:buFont typeface="Arial" panose="020B0604020202020204" pitchFamily="34" charset="0"/>
              <a:buNone/>
              <a:defRPr/>
            </a:lvl6pPr>
            <a:lvl7pPr marL="283464" indent="0">
              <a:buNone/>
              <a:defRPr/>
            </a:lvl7pPr>
            <a:lvl8pPr marL="283464" indent="0">
              <a:buFont typeface="Arial" panose="020B0604020202020204" pitchFamily="34" charset="0"/>
              <a:buNone/>
              <a:defRPr/>
            </a:lvl8pPr>
            <a:lvl9pPr marL="283464" indent="0">
              <a:buNone/>
              <a:defRPr/>
            </a:lvl9pPr>
          </a:lstStyle>
          <a:p>
            <a:pPr lvl="0"/>
            <a:r>
              <a:rPr lang="en-US"/>
              <a:t>Click to edit Master text styles</a:t>
            </a:r>
          </a:p>
          <a:p>
            <a:pPr lvl="1"/>
            <a:r>
              <a:rPr lang="en-US"/>
              <a:t>Second level</a:t>
            </a:r>
          </a:p>
        </p:txBody>
      </p:sp>
      <p:sp>
        <p:nvSpPr>
          <p:cNvPr id="7" name="Title 1">
            <a:extLst>
              <a:ext uri="{FF2B5EF4-FFF2-40B4-BE49-F238E27FC236}">
                <a16:creationId xmlns:a16="http://schemas.microsoft.com/office/drawing/2014/main" id="{87B5BA7B-A36C-1FF6-B321-EDC408BE67B2}"/>
              </a:ext>
            </a:extLst>
          </p:cNvPr>
          <p:cNvSpPr>
            <a:spLocks noGrp="1"/>
          </p:cNvSpPr>
          <p:nvPr>
            <p:ph type="title" hasCustomPrompt="1"/>
          </p:nvPr>
        </p:nvSpPr>
        <p:spPr>
          <a:xfrm>
            <a:off x="0" y="548640"/>
            <a:ext cx="1958975" cy="5037773"/>
          </a:xfrm>
        </p:spPr>
        <p:txBody>
          <a:bodyPr vert="vert270" anchor="ctr"/>
          <a:lstStyle>
            <a:lvl1pPr algn="r">
              <a:lnSpc>
                <a:spcPct val="100000"/>
              </a:lnSpc>
              <a:defRPr sz="9600">
                <a:solidFill>
                  <a:schemeClr val="bg1"/>
                </a:solidFill>
              </a:defRPr>
            </a:lvl1pPr>
          </a:lstStyle>
          <a:p>
            <a:r>
              <a:rPr lang="en-US" dirty="0"/>
              <a:t>Edit title</a:t>
            </a:r>
          </a:p>
        </p:txBody>
      </p:sp>
    </p:spTree>
    <p:extLst>
      <p:ext uri="{BB962C8B-B14F-4D97-AF65-F5344CB8AC3E}">
        <p14:creationId xmlns:p14="http://schemas.microsoft.com/office/powerpoint/2010/main" val="15512330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ivider 1 - Short title">
    <p:bg>
      <p:bgPr>
        <a:solidFill>
          <a:schemeClr val="bg2"/>
        </a:solidFill>
        <a:effectLst/>
      </p:bgPr>
    </p:bg>
    <p:spTree>
      <p:nvGrpSpPr>
        <p:cNvPr id="1" name=""/>
        <p:cNvGrpSpPr/>
        <p:nvPr/>
      </p:nvGrpSpPr>
      <p:grpSpPr>
        <a:xfrm>
          <a:off x="0" y="0"/>
          <a:ext cx="0" cy="0"/>
          <a:chOff x="0" y="0"/>
          <a:chExt cx="0" cy="0"/>
        </a:xfrm>
      </p:grpSpPr>
      <p:sp>
        <p:nvSpPr>
          <p:cNvPr id="20" name="Freeform 19">
            <a:extLst>
              <a:ext uri="{FF2B5EF4-FFF2-40B4-BE49-F238E27FC236}">
                <a16:creationId xmlns:a16="http://schemas.microsoft.com/office/drawing/2014/main" id="{6732315D-1057-6521-C359-22C1DAF4964C}"/>
              </a:ext>
            </a:extLst>
          </p:cNvPr>
          <p:cNvSpPr/>
          <p:nvPr/>
        </p:nvSpPr>
        <p:spPr>
          <a:xfrm>
            <a:off x="3367088" y="552449"/>
            <a:ext cx="8267463" cy="5677842"/>
          </a:xfrm>
          <a:custGeom>
            <a:avLst/>
            <a:gdLst>
              <a:gd name="connsiteX0" fmla="*/ 6722902 w 8267463"/>
              <a:gd name="connsiteY0" fmla="*/ 0 h 5677842"/>
              <a:gd name="connsiteX1" fmla="*/ 8267463 w 8267463"/>
              <a:gd name="connsiteY1" fmla="*/ 0 h 5677842"/>
              <a:gd name="connsiteX2" fmla="*/ 8267463 w 8267463"/>
              <a:gd name="connsiteY2" fmla="*/ 1419448 h 5677842"/>
              <a:gd name="connsiteX3" fmla="*/ 7275694 w 8267463"/>
              <a:gd name="connsiteY3" fmla="*/ 2749701 h 5677842"/>
              <a:gd name="connsiteX4" fmla="*/ 6942385 w 8267463"/>
              <a:gd name="connsiteY4" fmla="*/ 2749701 h 5677842"/>
              <a:gd name="connsiteX5" fmla="*/ 7381363 w 8267463"/>
              <a:gd name="connsiteY5" fmla="*/ 1541121 h 5677842"/>
              <a:gd name="connsiteX6" fmla="*/ 6722902 w 8267463"/>
              <a:gd name="connsiteY6" fmla="*/ 1541121 h 5677842"/>
              <a:gd name="connsiteX7" fmla="*/ 0 w 8267463"/>
              <a:gd name="connsiteY7" fmla="*/ 0 h 5677842"/>
              <a:gd name="connsiteX8" fmla="*/ 2268085 w 8267463"/>
              <a:gd name="connsiteY8" fmla="*/ 0 h 5677842"/>
              <a:gd name="connsiteX9" fmla="*/ 2975321 w 8267463"/>
              <a:gd name="connsiteY9" fmla="*/ 2920028 h 5677842"/>
              <a:gd name="connsiteX10" fmla="*/ 3146041 w 8267463"/>
              <a:gd name="connsiteY10" fmla="*/ 3731148 h 5677842"/>
              <a:gd name="connsiteX11" fmla="*/ 3316761 w 8267463"/>
              <a:gd name="connsiteY11" fmla="*/ 2920028 h 5677842"/>
              <a:gd name="connsiteX12" fmla="*/ 4024010 w 8267463"/>
              <a:gd name="connsiteY12" fmla="*/ 0 h 5677842"/>
              <a:gd name="connsiteX13" fmla="*/ 6292082 w 8267463"/>
              <a:gd name="connsiteY13" fmla="*/ 0 h 5677842"/>
              <a:gd name="connsiteX14" fmla="*/ 6292082 w 8267463"/>
              <a:gd name="connsiteY14" fmla="*/ 5677842 h 5677842"/>
              <a:gd name="connsiteX15" fmla="*/ 4836940 w 8267463"/>
              <a:gd name="connsiteY15" fmla="*/ 5677842 h 5677842"/>
              <a:gd name="connsiteX16" fmla="*/ 4836940 w 8267463"/>
              <a:gd name="connsiteY16" fmla="*/ 1995360 h 5677842"/>
              <a:gd name="connsiteX17" fmla="*/ 4633708 w 8267463"/>
              <a:gd name="connsiteY17" fmla="*/ 2838921 h 5677842"/>
              <a:gd name="connsiteX18" fmla="*/ 3877684 w 8267463"/>
              <a:gd name="connsiteY18" fmla="*/ 5677842 h 5677842"/>
              <a:gd name="connsiteX19" fmla="*/ 2381886 w 8267463"/>
              <a:gd name="connsiteY19" fmla="*/ 5677842 h 5677842"/>
              <a:gd name="connsiteX20" fmla="*/ 1625861 w 8267463"/>
              <a:gd name="connsiteY20" fmla="*/ 2838921 h 5677842"/>
              <a:gd name="connsiteX21" fmla="*/ 1422629 w 8267463"/>
              <a:gd name="connsiteY21" fmla="*/ 1995360 h 5677842"/>
              <a:gd name="connsiteX22" fmla="*/ 1422629 w 8267463"/>
              <a:gd name="connsiteY22" fmla="*/ 5677842 h 5677842"/>
              <a:gd name="connsiteX23" fmla="*/ 0 w 8267463"/>
              <a:gd name="connsiteY23" fmla="*/ 5677842 h 5677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267463" h="5677842">
                <a:moveTo>
                  <a:pt x="6722902" y="0"/>
                </a:moveTo>
                <a:lnTo>
                  <a:pt x="8267463" y="0"/>
                </a:lnTo>
                <a:lnTo>
                  <a:pt x="8267463" y="1419448"/>
                </a:lnTo>
                <a:lnTo>
                  <a:pt x="7275694" y="2749701"/>
                </a:lnTo>
                <a:lnTo>
                  <a:pt x="6942385" y="2749701"/>
                </a:lnTo>
                <a:lnTo>
                  <a:pt x="7381363" y="1541121"/>
                </a:lnTo>
                <a:lnTo>
                  <a:pt x="6722902" y="1541121"/>
                </a:lnTo>
                <a:close/>
                <a:moveTo>
                  <a:pt x="0" y="0"/>
                </a:moveTo>
                <a:lnTo>
                  <a:pt x="2268085" y="0"/>
                </a:lnTo>
                <a:lnTo>
                  <a:pt x="2975321" y="2920028"/>
                </a:lnTo>
                <a:lnTo>
                  <a:pt x="3146041" y="3731148"/>
                </a:lnTo>
                <a:lnTo>
                  <a:pt x="3316761" y="2920028"/>
                </a:lnTo>
                <a:lnTo>
                  <a:pt x="4024010" y="0"/>
                </a:lnTo>
                <a:lnTo>
                  <a:pt x="6292082" y="0"/>
                </a:lnTo>
                <a:lnTo>
                  <a:pt x="6292082" y="5677842"/>
                </a:lnTo>
                <a:lnTo>
                  <a:pt x="4836940" y="5677842"/>
                </a:lnTo>
                <a:lnTo>
                  <a:pt x="4836940" y="1995360"/>
                </a:lnTo>
                <a:lnTo>
                  <a:pt x="4633708" y="2838921"/>
                </a:lnTo>
                <a:lnTo>
                  <a:pt x="3877684" y="5677842"/>
                </a:lnTo>
                <a:lnTo>
                  <a:pt x="2381886" y="5677842"/>
                </a:lnTo>
                <a:lnTo>
                  <a:pt x="1625861" y="2838921"/>
                </a:lnTo>
                <a:lnTo>
                  <a:pt x="1422629" y="1995360"/>
                </a:lnTo>
                <a:lnTo>
                  <a:pt x="1422629" y="5677842"/>
                </a:lnTo>
                <a:lnTo>
                  <a:pt x="0" y="5677842"/>
                </a:lnTo>
                <a:close/>
              </a:path>
            </a:pathLst>
          </a:custGeom>
          <a:solidFill>
            <a:schemeClr val="accent1">
              <a:alpha val="25000"/>
            </a:schemeClr>
          </a:solidFill>
          <a:ln w="0" cap="flat">
            <a:noFill/>
            <a:prstDash val="solid"/>
            <a:miter/>
          </a:ln>
        </p:spPr>
        <p:txBody>
          <a:bodyPr rtlCol="0" anchor="ctr"/>
          <a:lstStyle/>
          <a:p>
            <a:endParaRPr lang="en-US" dirty="0"/>
          </a:p>
        </p:txBody>
      </p:sp>
      <p:sp>
        <p:nvSpPr>
          <p:cNvPr id="3" name="Footer Placeholder 2">
            <a:extLst>
              <a:ext uri="{FF2B5EF4-FFF2-40B4-BE49-F238E27FC236}">
                <a16:creationId xmlns:a16="http://schemas.microsoft.com/office/drawing/2014/main" id="{0CA2D3CD-1E43-5FCD-B998-8E7207DE69E5}"/>
              </a:ext>
            </a:extLst>
          </p:cNvPr>
          <p:cNvSpPr>
            <a:spLocks noGrp="1"/>
          </p:cNvSpPr>
          <p:nvPr>
            <p:ph type="ftr" sz="quarter" idx="11"/>
          </p:nvPr>
        </p:nvSpPr>
        <p:spPr/>
        <p:txBody>
          <a:bodyPr/>
          <a:lstStyle/>
          <a:p>
            <a:r>
              <a:rPr lang="en-US" dirty="0"/>
              <a:t>See slide 12 for instructions on how to update footer</a:t>
            </a:r>
          </a:p>
        </p:txBody>
      </p:sp>
      <p:sp>
        <p:nvSpPr>
          <p:cNvPr id="4" name="Slide Number Placeholder 3">
            <a:extLst>
              <a:ext uri="{FF2B5EF4-FFF2-40B4-BE49-F238E27FC236}">
                <a16:creationId xmlns:a16="http://schemas.microsoft.com/office/drawing/2014/main" id="{F9F73C99-4E9B-1728-FFD7-DFD7DC5AF7B7}"/>
              </a:ext>
            </a:extLst>
          </p:cNvPr>
          <p:cNvSpPr>
            <a:spLocks noGrp="1"/>
          </p:cNvSpPr>
          <p:nvPr>
            <p:ph type="sldNum" sz="quarter" idx="12"/>
          </p:nvPr>
        </p:nvSpPr>
        <p:spPr/>
        <p:txBody>
          <a:bodyPr/>
          <a:lstStyle/>
          <a:p>
            <a:fld id="{862A5111-985B-C14D-9115-5787026182A8}" type="slidenum">
              <a:rPr lang="en-US" smtClean="0"/>
              <a:t>‹#›</a:t>
            </a:fld>
            <a:endParaRPr lang="en-US" dirty="0"/>
          </a:p>
        </p:txBody>
      </p:sp>
      <p:sp>
        <p:nvSpPr>
          <p:cNvPr id="18" name="Title 17">
            <a:extLst>
              <a:ext uri="{FF2B5EF4-FFF2-40B4-BE49-F238E27FC236}">
                <a16:creationId xmlns:a16="http://schemas.microsoft.com/office/drawing/2014/main" id="{98D5B202-316D-9EDE-D8FC-C6D094C650D6}"/>
              </a:ext>
            </a:extLst>
          </p:cNvPr>
          <p:cNvSpPr>
            <a:spLocks noGrp="1"/>
          </p:cNvSpPr>
          <p:nvPr>
            <p:ph type="title" hasCustomPrompt="1"/>
          </p:nvPr>
        </p:nvSpPr>
        <p:spPr>
          <a:xfrm>
            <a:off x="546100" y="3295650"/>
            <a:ext cx="8267700" cy="1997075"/>
          </a:xfrm>
          <a:prstGeom prst="rect">
            <a:avLst/>
          </a:prstGeom>
        </p:spPr>
        <p:txBody>
          <a:bodyPr anchor="b"/>
          <a:lstStyle>
            <a:lvl1pPr marL="514350" indent="-514350" algn="l">
              <a:lnSpc>
                <a:spcPct val="100000"/>
              </a:lnSpc>
              <a:tabLst/>
              <a:defRPr sz="4800">
                <a:solidFill>
                  <a:schemeClr val="tx1"/>
                </a:solidFill>
              </a:defRPr>
            </a:lvl1pPr>
          </a:lstStyle>
          <a:p>
            <a:r>
              <a:rPr lang="en-US" dirty="0"/>
              <a:t>Use this divider only if your headline is short</a:t>
            </a:r>
          </a:p>
        </p:txBody>
      </p:sp>
    </p:spTree>
    <p:extLst>
      <p:ext uri="{BB962C8B-B14F-4D97-AF65-F5344CB8AC3E}">
        <p14:creationId xmlns:p14="http://schemas.microsoft.com/office/powerpoint/2010/main" val="2685932079"/>
      </p:ext>
    </p:extLst>
  </p:cSld>
  <p:clrMapOvr>
    <a:overrideClrMapping bg1="dk1" tx1="lt1" bg2="dk2" tx2="lt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ivider 1 - Long title">
    <p:bg>
      <p:bgPr>
        <a:solidFill>
          <a:schemeClr val="bg2"/>
        </a:solidFill>
        <a:effectLst/>
      </p:bgPr>
    </p:bg>
    <p:spTree>
      <p:nvGrpSpPr>
        <p:cNvPr id="1" name=""/>
        <p:cNvGrpSpPr/>
        <p:nvPr/>
      </p:nvGrpSpPr>
      <p:grpSpPr>
        <a:xfrm>
          <a:off x="0" y="0"/>
          <a:ext cx="0" cy="0"/>
          <a:chOff x="0" y="0"/>
          <a:chExt cx="0" cy="0"/>
        </a:xfrm>
      </p:grpSpPr>
      <p:sp>
        <p:nvSpPr>
          <p:cNvPr id="20" name="Freeform 19">
            <a:extLst>
              <a:ext uri="{FF2B5EF4-FFF2-40B4-BE49-F238E27FC236}">
                <a16:creationId xmlns:a16="http://schemas.microsoft.com/office/drawing/2014/main" id="{6732315D-1057-6521-C359-22C1DAF4964C}"/>
              </a:ext>
            </a:extLst>
          </p:cNvPr>
          <p:cNvSpPr/>
          <p:nvPr/>
        </p:nvSpPr>
        <p:spPr>
          <a:xfrm>
            <a:off x="3367088" y="552449"/>
            <a:ext cx="8267463" cy="5677842"/>
          </a:xfrm>
          <a:custGeom>
            <a:avLst/>
            <a:gdLst>
              <a:gd name="connsiteX0" fmla="*/ 6722902 w 8267463"/>
              <a:gd name="connsiteY0" fmla="*/ 0 h 5677842"/>
              <a:gd name="connsiteX1" fmla="*/ 8267463 w 8267463"/>
              <a:gd name="connsiteY1" fmla="*/ 0 h 5677842"/>
              <a:gd name="connsiteX2" fmla="*/ 8267463 w 8267463"/>
              <a:gd name="connsiteY2" fmla="*/ 1419448 h 5677842"/>
              <a:gd name="connsiteX3" fmla="*/ 7275694 w 8267463"/>
              <a:gd name="connsiteY3" fmla="*/ 2749701 h 5677842"/>
              <a:gd name="connsiteX4" fmla="*/ 6942385 w 8267463"/>
              <a:gd name="connsiteY4" fmla="*/ 2749701 h 5677842"/>
              <a:gd name="connsiteX5" fmla="*/ 7381363 w 8267463"/>
              <a:gd name="connsiteY5" fmla="*/ 1541121 h 5677842"/>
              <a:gd name="connsiteX6" fmla="*/ 6722902 w 8267463"/>
              <a:gd name="connsiteY6" fmla="*/ 1541121 h 5677842"/>
              <a:gd name="connsiteX7" fmla="*/ 0 w 8267463"/>
              <a:gd name="connsiteY7" fmla="*/ 0 h 5677842"/>
              <a:gd name="connsiteX8" fmla="*/ 2268085 w 8267463"/>
              <a:gd name="connsiteY8" fmla="*/ 0 h 5677842"/>
              <a:gd name="connsiteX9" fmla="*/ 2975321 w 8267463"/>
              <a:gd name="connsiteY9" fmla="*/ 2920028 h 5677842"/>
              <a:gd name="connsiteX10" fmla="*/ 3146041 w 8267463"/>
              <a:gd name="connsiteY10" fmla="*/ 3731148 h 5677842"/>
              <a:gd name="connsiteX11" fmla="*/ 3316761 w 8267463"/>
              <a:gd name="connsiteY11" fmla="*/ 2920028 h 5677842"/>
              <a:gd name="connsiteX12" fmla="*/ 4024010 w 8267463"/>
              <a:gd name="connsiteY12" fmla="*/ 0 h 5677842"/>
              <a:gd name="connsiteX13" fmla="*/ 6292082 w 8267463"/>
              <a:gd name="connsiteY13" fmla="*/ 0 h 5677842"/>
              <a:gd name="connsiteX14" fmla="*/ 6292082 w 8267463"/>
              <a:gd name="connsiteY14" fmla="*/ 5677842 h 5677842"/>
              <a:gd name="connsiteX15" fmla="*/ 4836940 w 8267463"/>
              <a:gd name="connsiteY15" fmla="*/ 5677842 h 5677842"/>
              <a:gd name="connsiteX16" fmla="*/ 4836940 w 8267463"/>
              <a:gd name="connsiteY16" fmla="*/ 1995360 h 5677842"/>
              <a:gd name="connsiteX17" fmla="*/ 4633708 w 8267463"/>
              <a:gd name="connsiteY17" fmla="*/ 2838921 h 5677842"/>
              <a:gd name="connsiteX18" fmla="*/ 3877684 w 8267463"/>
              <a:gd name="connsiteY18" fmla="*/ 5677842 h 5677842"/>
              <a:gd name="connsiteX19" fmla="*/ 2381886 w 8267463"/>
              <a:gd name="connsiteY19" fmla="*/ 5677842 h 5677842"/>
              <a:gd name="connsiteX20" fmla="*/ 1625861 w 8267463"/>
              <a:gd name="connsiteY20" fmla="*/ 2838921 h 5677842"/>
              <a:gd name="connsiteX21" fmla="*/ 1422629 w 8267463"/>
              <a:gd name="connsiteY21" fmla="*/ 1995360 h 5677842"/>
              <a:gd name="connsiteX22" fmla="*/ 1422629 w 8267463"/>
              <a:gd name="connsiteY22" fmla="*/ 5677842 h 5677842"/>
              <a:gd name="connsiteX23" fmla="*/ 0 w 8267463"/>
              <a:gd name="connsiteY23" fmla="*/ 5677842 h 5677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267463" h="5677842">
                <a:moveTo>
                  <a:pt x="6722902" y="0"/>
                </a:moveTo>
                <a:lnTo>
                  <a:pt x="8267463" y="0"/>
                </a:lnTo>
                <a:lnTo>
                  <a:pt x="8267463" y="1419448"/>
                </a:lnTo>
                <a:lnTo>
                  <a:pt x="7275694" y="2749701"/>
                </a:lnTo>
                <a:lnTo>
                  <a:pt x="6942385" y="2749701"/>
                </a:lnTo>
                <a:lnTo>
                  <a:pt x="7381363" y="1541121"/>
                </a:lnTo>
                <a:lnTo>
                  <a:pt x="6722902" y="1541121"/>
                </a:lnTo>
                <a:close/>
                <a:moveTo>
                  <a:pt x="0" y="0"/>
                </a:moveTo>
                <a:lnTo>
                  <a:pt x="2268085" y="0"/>
                </a:lnTo>
                <a:lnTo>
                  <a:pt x="2975321" y="2920028"/>
                </a:lnTo>
                <a:lnTo>
                  <a:pt x="3146041" y="3731148"/>
                </a:lnTo>
                <a:lnTo>
                  <a:pt x="3316761" y="2920028"/>
                </a:lnTo>
                <a:lnTo>
                  <a:pt x="4024010" y="0"/>
                </a:lnTo>
                <a:lnTo>
                  <a:pt x="6292082" y="0"/>
                </a:lnTo>
                <a:lnTo>
                  <a:pt x="6292082" y="5677842"/>
                </a:lnTo>
                <a:lnTo>
                  <a:pt x="4836940" y="5677842"/>
                </a:lnTo>
                <a:lnTo>
                  <a:pt x="4836940" y="1995360"/>
                </a:lnTo>
                <a:lnTo>
                  <a:pt x="4633708" y="2838921"/>
                </a:lnTo>
                <a:lnTo>
                  <a:pt x="3877684" y="5677842"/>
                </a:lnTo>
                <a:lnTo>
                  <a:pt x="2381886" y="5677842"/>
                </a:lnTo>
                <a:lnTo>
                  <a:pt x="1625861" y="2838921"/>
                </a:lnTo>
                <a:lnTo>
                  <a:pt x="1422629" y="1995360"/>
                </a:lnTo>
                <a:lnTo>
                  <a:pt x="1422629" y="5677842"/>
                </a:lnTo>
                <a:lnTo>
                  <a:pt x="0" y="5677842"/>
                </a:lnTo>
                <a:close/>
              </a:path>
            </a:pathLst>
          </a:custGeom>
          <a:solidFill>
            <a:schemeClr val="accent1">
              <a:alpha val="25000"/>
            </a:schemeClr>
          </a:solidFill>
          <a:ln w="0" cap="flat">
            <a:noFill/>
            <a:prstDash val="solid"/>
            <a:miter/>
          </a:ln>
        </p:spPr>
        <p:txBody>
          <a:bodyPr rtlCol="0" anchor="ctr"/>
          <a:lstStyle/>
          <a:p>
            <a:endParaRPr lang="en-US" dirty="0"/>
          </a:p>
        </p:txBody>
      </p:sp>
      <p:sp>
        <p:nvSpPr>
          <p:cNvPr id="3" name="Footer Placeholder 2">
            <a:extLst>
              <a:ext uri="{FF2B5EF4-FFF2-40B4-BE49-F238E27FC236}">
                <a16:creationId xmlns:a16="http://schemas.microsoft.com/office/drawing/2014/main" id="{0CA2D3CD-1E43-5FCD-B998-8E7207DE69E5}"/>
              </a:ext>
            </a:extLst>
          </p:cNvPr>
          <p:cNvSpPr>
            <a:spLocks noGrp="1"/>
          </p:cNvSpPr>
          <p:nvPr>
            <p:ph type="ftr" sz="quarter" idx="11"/>
          </p:nvPr>
        </p:nvSpPr>
        <p:spPr/>
        <p:txBody>
          <a:bodyPr/>
          <a:lstStyle/>
          <a:p>
            <a:r>
              <a:rPr lang="en-US" dirty="0"/>
              <a:t>See slide 12 for instructions on how to update footer</a:t>
            </a:r>
          </a:p>
        </p:txBody>
      </p:sp>
      <p:sp>
        <p:nvSpPr>
          <p:cNvPr id="4" name="Slide Number Placeholder 3">
            <a:extLst>
              <a:ext uri="{FF2B5EF4-FFF2-40B4-BE49-F238E27FC236}">
                <a16:creationId xmlns:a16="http://schemas.microsoft.com/office/drawing/2014/main" id="{F9F73C99-4E9B-1728-FFD7-DFD7DC5AF7B7}"/>
              </a:ext>
            </a:extLst>
          </p:cNvPr>
          <p:cNvSpPr>
            <a:spLocks noGrp="1"/>
          </p:cNvSpPr>
          <p:nvPr>
            <p:ph type="sldNum" sz="quarter" idx="12"/>
          </p:nvPr>
        </p:nvSpPr>
        <p:spPr>
          <a:xfrm>
            <a:off x="10429875" y="6311900"/>
            <a:ext cx="1204676" cy="269875"/>
          </a:xfrm>
        </p:spPr>
        <p:txBody>
          <a:bodyPr/>
          <a:lstStyle/>
          <a:p>
            <a:fld id="{862A5111-985B-C14D-9115-5787026182A8}" type="slidenum">
              <a:rPr lang="en-US" smtClean="0"/>
              <a:t>‹#›</a:t>
            </a:fld>
            <a:endParaRPr lang="en-US" dirty="0"/>
          </a:p>
        </p:txBody>
      </p:sp>
      <p:sp>
        <p:nvSpPr>
          <p:cNvPr id="5" name="Title 17">
            <a:extLst>
              <a:ext uri="{FF2B5EF4-FFF2-40B4-BE49-F238E27FC236}">
                <a16:creationId xmlns:a16="http://schemas.microsoft.com/office/drawing/2014/main" id="{9FEA9B73-F154-CEDE-C3F9-3BA38B6541A9}"/>
              </a:ext>
            </a:extLst>
          </p:cNvPr>
          <p:cNvSpPr>
            <a:spLocks noGrp="1"/>
          </p:cNvSpPr>
          <p:nvPr>
            <p:ph type="title" hasCustomPrompt="1"/>
          </p:nvPr>
        </p:nvSpPr>
        <p:spPr>
          <a:xfrm>
            <a:off x="546100" y="2425700"/>
            <a:ext cx="8267700" cy="2860221"/>
          </a:xfrm>
          <a:prstGeom prst="rect">
            <a:avLst/>
          </a:prstGeom>
        </p:spPr>
        <p:txBody>
          <a:bodyPr anchor="b"/>
          <a:lstStyle>
            <a:lvl1pPr marL="0" indent="0" algn="l">
              <a:lnSpc>
                <a:spcPct val="100000"/>
              </a:lnSpc>
              <a:tabLst/>
              <a:defRPr sz="4800">
                <a:solidFill>
                  <a:schemeClr val="tx1"/>
                </a:solidFill>
              </a:defRPr>
            </a:lvl1pPr>
          </a:lstStyle>
          <a:p>
            <a:r>
              <a:rPr lang="en-US" dirty="0"/>
              <a:t>Use this divider if your headline is long, or is equal to or greater than a total of three lines</a:t>
            </a:r>
          </a:p>
        </p:txBody>
      </p:sp>
    </p:spTree>
    <p:extLst>
      <p:ext uri="{BB962C8B-B14F-4D97-AF65-F5344CB8AC3E}">
        <p14:creationId xmlns:p14="http://schemas.microsoft.com/office/powerpoint/2010/main" val="2077804181"/>
      </p:ext>
    </p:extLst>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ivider 3 - Short title">
    <p:bg>
      <p:bgPr>
        <a:solidFill>
          <a:schemeClr val="bg2"/>
        </a:solidFill>
        <a:effectLst/>
      </p:bgPr>
    </p:bg>
    <p:spTree>
      <p:nvGrpSpPr>
        <p:cNvPr id="1" name=""/>
        <p:cNvGrpSpPr/>
        <p:nvPr/>
      </p:nvGrpSpPr>
      <p:grpSpPr>
        <a:xfrm>
          <a:off x="0" y="0"/>
          <a:ext cx="0" cy="0"/>
          <a:chOff x="0" y="0"/>
          <a:chExt cx="0" cy="0"/>
        </a:xfrm>
      </p:grpSpPr>
      <p:pic>
        <p:nvPicPr>
          <p:cNvPr id="5" name="Picture 4" descr="A blue wavy lines on a black background&#10;&#10;Description automatically generated">
            <a:extLst>
              <a:ext uri="{FF2B5EF4-FFF2-40B4-BE49-F238E27FC236}">
                <a16:creationId xmlns:a16="http://schemas.microsoft.com/office/drawing/2014/main" id="{08337103-59B6-6AE9-80A5-90CFAC0400C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hidden">
          <a:xfrm>
            <a:off x="6350" y="-1"/>
            <a:ext cx="12179302" cy="6858000"/>
          </a:xfrm>
          <a:prstGeom prst="rect">
            <a:avLst/>
          </a:prstGeom>
        </p:spPr>
      </p:pic>
      <p:sp>
        <p:nvSpPr>
          <p:cNvPr id="3" name="Footer Placeholder 2">
            <a:extLst>
              <a:ext uri="{FF2B5EF4-FFF2-40B4-BE49-F238E27FC236}">
                <a16:creationId xmlns:a16="http://schemas.microsoft.com/office/drawing/2014/main" id="{0CA2D3CD-1E43-5FCD-B998-8E7207DE69E5}"/>
              </a:ext>
            </a:extLst>
          </p:cNvPr>
          <p:cNvSpPr>
            <a:spLocks noGrp="1"/>
          </p:cNvSpPr>
          <p:nvPr>
            <p:ph type="ftr" sz="quarter" idx="11"/>
          </p:nvPr>
        </p:nvSpPr>
        <p:spPr/>
        <p:txBody>
          <a:bodyPr/>
          <a:lstStyle/>
          <a:p>
            <a:r>
              <a:rPr lang="en-US" dirty="0"/>
              <a:t>See slide 12 for instructions on how to update footer</a:t>
            </a:r>
          </a:p>
        </p:txBody>
      </p:sp>
      <p:sp>
        <p:nvSpPr>
          <p:cNvPr id="4" name="Slide Number Placeholder 3">
            <a:extLst>
              <a:ext uri="{FF2B5EF4-FFF2-40B4-BE49-F238E27FC236}">
                <a16:creationId xmlns:a16="http://schemas.microsoft.com/office/drawing/2014/main" id="{F9F73C99-4E9B-1728-FFD7-DFD7DC5AF7B7}"/>
              </a:ext>
            </a:extLst>
          </p:cNvPr>
          <p:cNvSpPr>
            <a:spLocks noGrp="1"/>
          </p:cNvSpPr>
          <p:nvPr>
            <p:ph type="sldNum" sz="quarter" idx="12"/>
          </p:nvPr>
        </p:nvSpPr>
        <p:spPr/>
        <p:txBody>
          <a:bodyPr/>
          <a:lstStyle/>
          <a:p>
            <a:fld id="{862A5111-985B-C14D-9115-5787026182A8}" type="slidenum">
              <a:rPr lang="en-US" smtClean="0"/>
              <a:t>‹#›</a:t>
            </a:fld>
            <a:endParaRPr lang="en-US" dirty="0"/>
          </a:p>
        </p:txBody>
      </p:sp>
      <p:sp>
        <p:nvSpPr>
          <p:cNvPr id="18" name="Title 17">
            <a:extLst>
              <a:ext uri="{FF2B5EF4-FFF2-40B4-BE49-F238E27FC236}">
                <a16:creationId xmlns:a16="http://schemas.microsoft.com/office/drawing/2014/main" id="{98D5B202-316D-9EDE-D8FC-C6D094C650D6}"/>
              </a:ext>
            </a:extLst>
          </p:cNvPr>
          <p:cNvSpPr>
            <a:spLocks noGrp="1"/>
          </p:cNvSpPr>
          <p:nvPr>
            <p:ph type="title" hasCustomPrompt="1"/>
          </p:nvPr>
        </p:nvSpPr>
        <p:spPr>
          <a:xfrm>
            <a:off x="546100" y="3295650"/>
            <a:ext cx="8267700" cy="1997075"/>
          </a:xfrm>
          <a:prstGeom prst="rect">
            <a:avLst/>
          </a:prstGeom>
        </p:spPr>
        <p:txBody>
          <a:bodyPr anchor="b"/>
          <a:lstStyle>
            <a:lvl1pPr marL="514350" indent="-514350" algn="l">
              <a:lnSpc>
                <a:spcPct val="100000"/>
              </a:lnSpc>
              <a:tabLst/>
              <a:defRPr sz="4800">
                <a:solidFill>
                  <a:schemeClr val="tx1"/>
                </a:solidFill>
              </a:defRPr>
            </a:lvl1pPr>
          </a:lstStyle>
          <a:p>
            <a:r>
              <a:rPr lang="en-US" dirty="0"/>
              <a:t>Use this divider only if your headline is short</a:t>
            </a:r>
          </a:p>
        </p:txBody>
      </p:sp>
    </p:spTree>
    <p:extLst>
      <p:ext uri="{BB962C8B-B14F-4D97-AF65-F5344CB8AC3E}">
        <p14:creationId xmlns:p14="http://schemas.microsoft.com/office/powerpoint/2010/main" val="2376226874"/>
      </p:ext>
    </p:extLst>
  </p:cSld>
  <p:clrMapOvr>
    <a:overrideClrMapping bg1="dk1" tx1="lt1" bg2="dk2" tx2="lt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ivider 2 - Long title">
    <p:bg>
      <p:bgPr>
        <a:solidFill>
          <a:schemeClr val="bg2"/>
        </a:solidFill>
        <a:effectLst/>
      </p:bgPr>
    </p:bg>
    <p:spTree>
      <p:nvGrpSpPr>
        <p:cNvPr id="1" name=""/>
        <p:cNvGrpSpPr/>
        <p:nvPr/>
      </p:nvGrpSpPr>
      <p:grpSpPr>
        <a:xfrm>
          <a:off x="0" y="0"/>
          <a:ext cx="0" cy="0"/>
          <a:chOff x="0" y="0"/>
          <a:chExt cx="0" cy="0"/>
        </a:xfrm>
      </p:grpSpPr>
      <p:pic>
        <p:nvPicPr>
          <p:cNvPr id="6" name="Picture 5" descr="A blue wavy lines on a black background&#10;&#10;Description automatically generated">
            <a:extLst>
              <a:ext uri="{FF2B5EF4-FFF2-40B4-BE49-F238E27FC236}">
                <a16:creationId xmlns:a16="http://schemas.microsoft.com/office/drawing/2014/main" id="{836C1EA9-D1CD-4494-05CB-C8B04EE4273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hidden">
          <a:xfrm>
            <a:off x="6350" y="-1"/>
            <a:ext cx="12179302" cy="6858000"/>
          </a:xfrm>
          <a:prstGeom prst="rect">
            <a:avLst/>
          </a:prstGeom>
        </p:spPr>
      </p:pic>
      <p:sp>
        <p:nvSpPr>
          <p:cNvPr id="3" name="Footer Placeholder 2">
            <a:extLst>
              <a:ext uri="{FF2B5EF4-FFF2-40B4-BE49-F238E27FC236}">
                <a16:creationId xmlns:a16="http://schemas.microsoft.com/office/drawing/2014/main" id="{0CA2D3CD-1E43-5FCD-B998-8E7207DE69E5}"/>
              </a:ext>
            </a:extLst>
          </p:cNvPr>
          <p:cNvSpPr>
            <a:spLocks noGrp="1"/>
          </p:cNvSpPr>
          <p:nvPr>
            <p:ph type="ftr" sz="quarter" idx="11"/>
          </p:nvPr>
        </p:nvSpPr>
        <p:spPr/>
        <p:txBody>
          <a:bodyPr/>
          <a:lstStyle/>
          <a:p>
            <a:r>
              <a:rPr lang="en-US" dirty="0"/>
              <a:t>See slide 12 for instructions on how to update footer</a:t>
            </a:r>
          </a:p>
        </p:txBody>
      </p:sp>
      <p:sp>
        <p:nvSpPr>
          <p:cNvPr id="4" name="Slide Number Placeholder 3">
            <a:extLst>
              <a:ext uri="{FF2B5EF4-FFF2-40B4-BE49-F238E27FC236}">
                <a16:creationId xmlns:a16="http://schemas.microsoft.com/office/drawing/2014/main" id="{F9F73C99-4E9B-1728-FFD7-DFD7DC5AF7B7}"/>
              </a:ext>
            </a:extLst>
          </p:cNvPr>
          <p:cNvSpPr>
            <a:spLocks noGrp="1"/>
          </p:cNvSpPr>
          <p:nvPr>
            <p:ph type="sldNum" sz="quarter" idx="12"/>
          </p:nvPr>
        </p:nvSpPr>
        <p:spPr>
          <a:xfrm>
            <a:off x="10429875" y="6311900"/>
            <a:ext cx="1204676" cy="269875"/>
          </a:xfrm>
        </p:spPr>
        <p:txBody>
          <a:bodyPr/>
          <a:lstStyle/>
          <a:p>
            <a:fld id="{862A5111-985B-C14D-9115-5787026182A8}" type="slidenum">
              <a:rPr lang="en-US" smtClean="0"/>
              <a:t>‹#›</a:t>
            </a:fld>
            <a:endParaRPr lang="en-US" dirty="0"/>
          </a:p>
        </p:txBody>
      </p:sp>
      <p:sp>
        <p:nvSpPr>
          <p:cNvPr id="7" name="Title 17">
            <a:extLst>
              <a:ext uri="{FF2B5EF4-FFF2-40B4-BE49-F238E27FC236}">
                <a16:creationId xmlns:a16="http://schemas.microsoft.com/office/drawing/2014/main" id="{0E02A696-5AEC-8241-7182-A62C3777A058}"/>
              </a:ext>
            </a:extLst>
          </p:cNvPr>
          <p:cNvSpPr>
            <a:spLocks noGrp="1"/>
          </p:cNvSpPr>
          <p:nvPr>
            <p:ph type="title" hasCustomPrompt="1"/>
          </p:nvPr>
        </p:nvSpPr>
        <p:spPr>
          <a:xfrm>
            <a:off x="546100" y="2425700"/>
            <a:ext cx="8267700" cy="2860221"/>
          </a:xfrm>
          <a:prstGeom prst="rect">
            <a:avLst/>
          </a:prstGeom>
        </p:spPr>
        <p:txBody>
          <a:bodyPr anchor="b"/>
          <a:lstStyle>
            <a:lvl1pPr marL="0" indent="0" algn="l">
              <a:lnSpc>
                <a:spcPct val="100000"/>
              </a:lnSpc>
              <a:tabLst/>
              <a:defRPr sz="4800">
                <a:solidFill>
                  <a:schemeClr val="tx1"/>
                </a:solidFill>
              </a:defRPr>
            </a:lvl1pPr>
          </a:lstStyle>
          <a:p>
            <a:r>
              <a:rPr lang="en-US" dirty="0"/>
              <a:t>Use this divider if your headline is long, or is equal to or greater than a total of three lines</a:t>
            </a:r>
          </a:p>
        </p:txBody>
      </p:sp>
    </p:spTree>
    <p:extLst>
      <p:ext uri="{BB962C8B-B14F-4D97-AF65-F5344CB8AC3E}">
        <p14:creationId xmlns:p14="http://schemas.microsoft.com/office/powerpoint/2010/main" val="2864552604"/>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Divider Photo - Short title">
    <p:bg>
      <p:bgPr>
        <a:solidFill>
          <a:schemeClr val="tx1"/>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EC514BA5-6487-0CDD-2D28-66E701C8A937}"/>
              </a:ext>
            </a:extLst>
          </p:cNvPr>
          <p:cNvSpPr>
            <a:spLocks noGrp="1"/>
          </p:cNvSpPr>
          <p:nvPr>
            <p:ph type="pic" sz="quarter" idx="14"/>
          </p:nvPr>
        </p:nvSpPr>
        <p:spPr>
          <a:xfrm>
            <a:off x="0" y="0"/>
            <a:ext cx="12192000" cy="6858000"/>
          </a:xfrm>
          <a:custGeom>
            <a:avLst/>
            <a:gdLst>
              <a:gd name="connsiteX0" fmla="*/ 1221554 w 12192000"/>
              <a:gd name="connsiteY0" fmla="*/ 552450 h 6858000"/>
              <a:gd name="connsiteX1" fmla="*/ 1221554 w 12192000"/>
              <a:gd name="connsiteY1" fmla="*/ 707287 h 6858000"/>
              <a:gd name="connsiteX2" fmla="*/ 1287710 w 12192000"/>
              <a:gd name="connsiteY2" fmla="*/ 707287 h 6858000"/>
              <a:gd name="connsiteX3" fmla="*/ 1243606 w 12192000"/>
              <a:gd name="connsiteY3" fmla="*/ 828714 h 6858000"/>
              <a:gd name="connsiteX4" fmla="*/ 1277094 w 12192000"/>
              <a:gd name="connsiteY4" fmla="*/ 828714 h 6858000"/>
              <a:gd name="connsiteX5" fmla="*/ 1376737 w 12192000"/>
              <a:gd name="connsiteY5" fmla="*/ 695063 h 6858000"/>
              <a:gd name="connsiteX6" fmla="*/ 1376737 w 12192000"/>
              <a:gd name="connsiteY6" fmla="*/ 552450 h 6858000"/>
              <a:gd name="connsiteX7" fmla="*/ 546100 w 12192000"/>
              <a:gd name="connsiteY7" fmla="*/ 552450 h 6858000"/>
              <a:gd name="connsiteX8" fmla="*/ 546100 w 12192000"/>
              <a:gd name="connsiteY8" fmla="*/ 1122906 h 6858000"/>
              <a:gd name="connsiteX9" fmla="*/ 689033 w 12192000"/>
              <a:gd name="connsiteY9" fmla="*/ 1122906 h 6858000"/>
              <a:gd name="connsiteX10" fmla="*/ 689033 w 12192000"/>
              <a:gd name="connsiteY10" fmla="*/ 752925 h 6858000"/>
              <a:gd name="connsiteX11" fmla="*/ 709451 w 12192000"/>
              <a:gd name="connsiteY11" fmla="*/ 837678 h 6858000"/>
              <a:gd name="connsiteX12" fmla="*/ 785410 w 12192000"/>
              <a:gd name="connsiteY12" fmla="*/ 1122906 h 6858000"/>
              <a:gd name="connsiteX13" fmla="*/ 935693 w 12192000"/>
              <a:gd name="connsiteY13" fmla="*/ 1122906 h 6858000"/>
              <a:gd name="connsiteX14" fmla="*/ 1011652 w 12192000"/>
              <a:gd name="connsiteY14" fmla="*/ 837678 h 6858000"/>
              <a:gd name="connsiteX15" fmla="*/ 1032070 w 12192000"/>
              <a:gd name="connsiteY15" fmla="*/ 752925 h 6858000"/>
              <a:gd name="connsiteX16" fmla="*/ 1032070 w 12192000"/>
              <a:gd name="connsiteY16" fmla="*/ 1122906 h 6858000"/>
              <a:gd name="connsiteX17" fmla="*/ 1178270 w 12192000"/>
              <a:gd name="connsiteY17" fmla="*/ 1122906 h 6858000"/>
              <a:gd name="connsiteX18" fmla="*/ 1178270 w 12192000"/>
              <a:gd name="connsiteY18" fmla="*/ 552450 h 6858000"/>
              <a:gd name="connsiteX19" fmla="*/ 950395 w 12192000"/>
              <a:gd name="connsiteY19" fmla="*/ 552450 h 6858000"/>
              <a:gd name="connsiteX20" fmla="*/ 879337 w 12192000"/>
              <a:gd name="connsiteY20" fmla="*/ 845827 h 6858000"/>
              <a:gd name="connsiteX21" fmla="*/ 862185 w 12192000"/>
              <a:gd name="connsiteY21" fmla="*/ 927321 h 6858000"/>
              <a:gd name="connsiteX22" fmla="*/ 845033 w 12192000"/>
              <a:gd name="connsiteY22" fmla="*/ 845827 h 6858000"/>
              <a:gd name="connsiteX23" fmla="*/ 773976 w 12192000"/>
              <a:gd name="connsiteY23" fmla="*/ 552450 h 6858000"/>
              <a:gd name="connsiteX24" fmla="*/ 0 w 12192000"/>
              <a:gd name="connsiteY24" fmla="*/ 0 h 6858000"/>
              <a:gd name="connsiteX25" fmla="*/ 12192000 w 12192000"/>
              <a:gd name="connsiteY25" fmla="*/ 0 h 6858000"/>
              <a:gd name="connsiteX26" fmla="*/ 12192000 w 12192000"/>
              <a:gd name="connsiteY26" fmla="*/ 6858000 h 6858000"/>
              <a:gd name="connsiteX27" fmla="*/ 0 w 12192000"/>
              <a:gd name="connsiteY2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192000" h="6858000">
                <a:moveTo>
                  <a:pt x="1221554" y="552450"/>
                </a:moveTo>
                <a:lnTo>
                  <a:pt x="1221554" y="707287"/>
                </a:lnTo>
                <a:lnTo>
                  <a:pt x="1287710" y="707287"/>
                </a:lnTo>
                <a:lnTo>
                  <a:pt x="1243606" y="828714"/>
                </a:lnTo>
                <a:lnTo>
                  <a:pt x="1277094" y="828714"/>
                </a:lnTo>
                <a:lnTo>
                  <a:pt x="1376737" y="695063"/>
                </a:lnTo>
                <a:lnTo>
                  <a:pt x="1376737" y="552450"/>
                </a:lnTo>
                <a:close/>
                <a:moveTo>
                  <a:pt x="546100" y="552450"/>
                </a:moveTo>
                <a:lnTo>
                  <a:pt x="546100" y="1122906"/>
                </a:lnTo>
                <a:lnTo>
                  <a:pt x="689033" y="1122906"/>
                </a:lnTo>
                <a:lnTo>
                  <a:pt x="689033" y="752925"/>
                </a:lnTo>
                <a:lnTo>
                  <a:pt x="709451" y="837678"/>
                </a:lnTo>
                <a:lnTo>
                  <a:pt x="785410" y="1122906"/>
                </a:lnTo>
                <a:lnTo>
                  <a:pt x="935693" y="1122906"/>
                </a:lnTo>
                <a:lnTo>
                  <a:pt x="1011652" y="837678"/>
                </a:lnTo>
                <a:lnTo>
                  <a:pt x="1032070" y="752925"/>
                </a:lnTo>
                <a:lnTo>
                  <a:pt x="1032070" y="1122906"/>
                </a:lnTo>
                <a:lnTo>
                  <a:pt x="1178270" y="1122906"/>
                </a:lnTo>
                <a:lnTo>
                  <a:pt x="1178270" y="552450"/>
                </a:lnTo>
                <a:lnTo>
                  <a:pt x="950395" y="552450"/>
                </a:lnTo>
                <a:lnTo>
                  <a:pt x="879337" y="845827"/>
                </a:lnTo>
                <a:lnTo>
                  <a:pt x="862185" y="927321"/>
                </a:lnTo>
                <a:lnTo>
                  <a:pt x="845033" y="845827"/>
                </a:lnTo>
                <a:lnTo>
                  <a:pt x="773976" y="552450"/>
                </a:lnTo>
                <a:close/>
                <a:moveTo>
                  <a:pt x="0" y="0"/>
                </a:moveTo>
                <a:lnTo>
                  <a:pt x="12192000" y="0"/>
                </a:lnTo>
                <a:lnTo>
                  <a:pt x="12192000" y="6858000"/>
                </a:lnTo>
                <a:lnTo>
                  <a:pt x="0" y="6858000"/>
                </a:lnTo>
                <a:close/>
              </a:path>
            </a:pathLst>
          </a:custGeom>
          <a:solidFill>
            <a:srgbClr val="A6A9AA"/>
          </a:solidFill>
        </p:spPr>
        <p:txBody>
          <a:bodyPr wrap="square" tIns="2103120">
            <a:noAutofit/>
          </a:bodyPr>
          <a:lstStyle>
            <a:lvl1pPr algn="ctr">
              <a:defRPr>
                <a:solidFill>
                  <a:schemeClr val="tx1"/>
                </a:solidFill>
              </a:defRPr>
            </a:lvl1pPr>
          </a:lstStyle>
          <a:p>
            <a:r>
              <a:rPr lang="en-US" dirty="0"/>
              <a:t>Click icon to add picture</a:t>
            </a:r>
          </a:p>
        </p:txBody>
      </p:sp>
      <p:sp>
        <p:nvSpPr>
          <p:cNvPr id="3" name="Footer Placeholder 2">
            <a:extLst>
              <a:ext uri="{FF2B5EF4-FFF2-40B4-BE49-F238E27FC236}">
                <a16:creationId xmlns:a16="http://schemas.microsoft.com/office/drawing/2014/main" id="{0CA2D3CD-1E43-5FCD-B998-8E7207DE69E5}"/>
              </a:ext>
            </a:extLst>
          </p:cNvPr>
          <p:cNvSpPr>
            <a:spLocks noGrp="1"/>
          </p:cNvSpPr>
          <p:nvPr>
            <p:ph type="ftr" sz="quarter" idx="11"/>
          </p:nvPr>
        </p:nvSpPr>
        <p:spPr/>
        <p:txBody>
          <a:bodyPr/>
          <a:lstStyle/>
          <a:p>
            <a:r>
              <a:rPr lang="en-US" dirty="0"/>
              <a:t>See slide 12 for instructions on how to update footer</a:t>
            </a:r>
          </a:p>
        </p:txBody>
      </p:sp>
      <p:sp>
        <p:nvSpPr>
          <p:cNvPr id="4" name="Slide Number Placeholder 3">
            <a:extLst>
              <a:ext uri="{FF2B5EF4-FFF2-40B4-BE49-F238E27FC236}">
                <a16:creationId xmlns:a16="http://schemas.microsoft.com/office/drawing/2014/main" id="{F9F73C99-4E9B-1728-FFD7-DFD7DC5AF7B7}"/>
              </a:ext>
            </a:extLst>
          </p:cNvPr>
          <p:cNvSpPr>
            <a:spLocks noGrp="1"/>
          </p:cNvSpPr>
          <p:nvPr>
            <p:ph type="sldNum" sz="quarter" idx="12"/>
          </p:nvPr>
        </p:nvSpPr>
        <p:spPr/>
        <p:txBody>
          <a:bodyPr/>
          <a:lstStyle/>
          <a:p>
            <a:fld id="{862A5111-985B-C14D-9115-5787026182A8}" type="slidenum">
              <a:rPr lang="en-US" smtClean="0"/>
              <a:t>‹#›</a:t>
            </a:fld>
            <a:endParaRPr lang="en-US" dirty="0"/>
          </a:p>
        </p:txBody>
      </p:sp>
      <p:sp>
        <p:nvSpPr>
          <p:cNvPr id="18" name="Title 17">
            <a:extLst>
              <a:ext uri="{FF2B5EF4-FFF2-40B4-BE49-F238E27FC236}">
                <a16:creationId xmlns:a16="http://schemas.microsoft.com/office/drawing/2014/main" id="{98D5B202-316D-9EDE-D8FC-C6D094C650D6}"/>
              </a:ext>
            </a:extLst>
          </p:cNvPr>
          <p:cNvSpPr>
            <a:spLocks noGrp="1"/>
          </p:cNvSpPr>
          <p:nvPr>
            <p:ph type="title" hasCustomPrompt="1"/>
          </p:nvPr>
        </p:nvSpPr>
        <p:spPr>
          <a:xfrm>
            <a:off x="546100" y="3295650"/>
            <a:ext cx="8267700" cy="1997075"/>
          </a:xfrm>
          <a:prstGeom prst="rect">
            <a:avLst/>
          </a:prstGeom>
        </p:spPr>
        <p:txBody>
          <a:bodyPr anchor="b"/>
          <a:lstStyle>
            <a:lvl1pPr marL="514350" indent="-514350" algn="l">
              <a:lnSpc>
                <a:spcPct val="100000"/>
              </a:lnSpc>
              <a:tabLst/>
              <a:defRPr sz="4800">
                <a:solidFill>
                  <a:schemeClr val="tx1"/>
                </a:solidFill>
              </a:defRPr>
            </a:lvl1pPr>
          </a:lstStyle>
          <a:p>
            <a:r>
              <a:rPr lang="en-US" dirty="0"/>
              <a:t>Use this divider only if your headline is short</a:t>
            </a:r>
          </a:p>
        </p:txBody>
      </p:sp>
    </p:spTree>
    <p:extLst>
      <p:ext uri="{BB962C8B-B14F-4D97-AF65-F5344CB8AC3E}">
        <p14:creationId xmlns:p14="http://schemas.microsoft.com/office/powerpoint/2010/main" val="1394123542"/>
      </p:ext>
    </p:extLst>
  </p:cSld>
  <p:clrMapOvr>
    <a:overrideClrMapping bg1="dk1" tx1="lt1" bg2="dk2" tx2="lt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Divider Photo - Long title">
    <p:bg>
      <p:bgPr>
        <a:solidFill>
          <a:schemeClr val="tx1"/>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D2C1E244-876B-1F11-FE16-79C6C8406455}"/>
              </a:ext>
            </a:extLst>
          </p:cNvPr>
          <p:cNvSpPr>
            <a:spLocks noGrp="1"/>
          </p:cNvSpPr>
          <p:nvPr>
            <p:ph type="pic" sz="quarter" idx="14"/>
          </p:nvPr>
        </p:nvSpPr>
        <p:spPr>
          <a:xfrm>
            <a:off x="0" y="0"/>
            <a:ext cx="12192000" cy="6858000"/>
          </a:xfrm>
          <a:custGeom>
            <a:avLst/>
            <a:gdLst>
              <a:gd name="connsiteX0" fmla="*/ 1221554 w 12192000"/>
              <a:gd name="connsiteY0" fmla="*/ 552450 h 6858000"/>
              <a:gd name="connsiteX1" fmla="*/ 1221554 w 12192000"/>
              <a:gd name="connsiteY1" fmla="*/ 707287 h 6858000"/>
              <a:gd name="connsiteX2" fmla="*/ 1287710 w 12192000"/>
              <a:gd name="connsiteY2" fmla="*/ 707287 h 6858000"/>
              <a:gd name="connsiteX3" fmla="*/ 1243606 w 12192000"/>
              <a:gd name="connsiteY3" fmla="*/ 828714 h 6858000"/>
              <a:gd name="connsiteX4" fmla="*/ 1277094 w 12192000"/>
              <a:gd name="connsiteY4" fmla="*/ 828714 h 6858000"/>
              <a:gd name="connsiteX5" fmla="*/ 1376737 w 12192000"/>
              <a:gd name="connsiteY5" fmla="*/ 695063 h 6858000"/>
              <a:gd name="connsiteX6" fmla="*/ 1376737 w 12192000"/>
              <a:gd name="connsiteY6" fmla="*/ 552450 h 6858000"/>
              <a:gd name="connsiteX7" fmla="*/ 546100 w 12192000"/>
              <a:gd name="connsiteY7" fmla="*/ 552450 h 6858000"/>
              <a:gd name="connsiteX8" fmla="*/ 546100 w 12192000"/>
              <a:gd name="connsiteY8" fmla="*/ 1122906 h 6858000"/>
              <a:gd name="connsiteX9" fmla="*/ 689033 w 12192000"/>
              <a:gd name="connsiteY9" fmla="*/ 1122906 h 6858000"/>
              <a:gd name="connsiteX10" fmla="*/ 689033 w 12192000"/>
              <a:gd name="connsiteY10" fmla="*/ 752925 h 6858000"/>
              <a:gd name="connsiteX11" fmla="*/ 709451 w 12192000"/>
              <a:gd name="connsiteY11" fmla="*/ 837678 h 6858000"/>
              <a:gd name="connsiteX12" fmla="*/ 785410 w 12192000"/>
              <a:gd name="connsiteY12" fmla="*/ 1122906 h 6858000"/>
              <a:gd name="connsiteX13" fmla="*/ 935693 w 12192000"/>
              <a:gd name="connsiteY13" fmla="*/ 1122906 h 6858000"/>
              <a:gd name="connsiteX14" fmla="*/ 1011652 w 12192000"/>
              <a:gd name="connsiteY14" fmla="*/ 837678 h 6858000"/>
              <a:gd name="connsiteX15" fmla="*/ 1032070 w 12192000"/>
              <a:gd name="connsiteY15" fmla="*/ 752925 h 6858000"/>
              <a:gd name="connsiteX16" fmla="*/ 1032070 w 12192000"/>
              <a:gd name="connsiteY16" fmla="*/ 1122906 h 6858000"/>
              <a:gd name="connsiteX17" fmla="*/ 1178270 w 12192000"/>
              <a:gd name="connsiteY17" fmla="*/ 1122906 h 6858000"/>
              <a:gd name="connsiteX18" fmla="*/ 1178270 w 12192000"/>
              <a:gd name="connsiteY18" fmla="*/ 552450 h 6858000"/>
              <a:gd name="connsiteX19" fmla="*/ 950395 w 12192000"/>
              <a:gd name="connsiteY19" fmla="*/ 552450 h 6858000"/>
              <a:gd name="connsiteX20" fmla="*/ 879337 w 12192000"/>
              <a:gd name="connsiteY20" fmla="*/ 845827 h 6858000"/>
              <a:gd name="connsiteX21" fmla="*/ 862185 w 12192000"/>
              <a:gd name="connsiteY21" fmla="*/ 927321 h 6858000"/>
              <a:gd name="connsiteX22" fmla="*/ 845033 w 12192000"/>
              <a:gd name="connsiteY22" fmla="*/ 845827 h 6858000"/>
              <a:gd name="connsiteX23" fmla="*/ 773976 w 12192000"/>
              <a:gd name="connsiteY23" fmla="*/ 552450 h 6858000"/>
              <a:gd name="connsiteX24" fmla="*/ 0 w 12192000"/>
              <a:gd name="connsiteY24" fmla="*/ 0 h 6858000"/>
              <a:gd name="connsiteX25" fmla="*/ 12192000 w 12192000"/>
              <a:gd name="connsiteY25" fmla="*/ 0 h 6858000"/>
              <a:gd name="connsiteX26" fmla="*/ 12192000 w 12192000"/>
              <a:gd name="connsiteY26" fmla="*/ 6858000 h 6858000"/>
              <a:gd name="connsiteX27" fmla="*/ 0 w 12192000"/>
              <a:gd name="connsiteY2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192000" h="6858000">
                <a:moveTo>
                  <a:pt x="1221554" y="552450"/>
                </a:moveTo>
                <a:lnTo>
                  <a:pt x="1221554" y="707287"/>
                </a:lnTo>
                <a:lnTo>
                  <a:pt x="1287710" y="707287"/>
                </a:lnTo>
                <a:lnTo>
                  <a:pt x="1243606" y="828714"/>
                </a:lnTo>
                <a:lnTo>
                  <a:pt x="1277094" y="828714"/>
                </a:lnTo>
                <a:lnTo>
                  <a:pt x="1376737" y="695063"/>
                </a:lnTo>
                <a:lnTo>
                  <a:pt x="1376737" y="552450"/>
                </a:lnTo>
                <a:close/>
                <a:moveTo>
                  <a:pt x="546100" y="552450"/>
                </a:moveTo>
                <a:lnTo>
                  <a:pt x="546100" y="1122906"/>
                </a:lnTo>
                <a:lnTo>
                  <a:pt x="689033" y="1122906"/>
                </a:lnTo>
                <a:lnTo>
                  <a:pt x="689033" y="752925"/>
                </a:lnTo>
                <a:lnTo>
                  <a:pt x="709451" y="837678"/>
                </a:lnTo>
                <a:lnTo>
                  <a:pt x="785410" y="1122906"/>
                </a:lnTo>
                <a:lnTo>
                  <a:pt x="935693" y="1122906"/>
                </a:lnTo>
                <a:lnTo>
                  <a:pt x="1011652" y="837678"/>
                </a:lnTo>
                <a:lnTo>
                  <a:pt x="1032070" y="752925"/>
                </a:lnTo>
                <a:lnTo>
                  <a:pt x="1032070" y="1122906"/>
                </a:lnTo>
                <a:lnTo>
                  <a:pt x="1178270" y="1122906"/>
                </a:lnTo>
                <a:lnTo>
                  <a:pt x="1178270" y="552450"/>
                </a:lnTo>
                <a:lnTo>
                  <a:pt x="950395" y="552450"/>
                </a:lnTo>
                <a:lnTo>
                  <a:pt x="879337" y="845827"/>
                </a:lnTo>
                <a:lnTo>
                  <a:pt x="862185" y="927321"/>
                </a:lnTo>
                <a:lnTo>
                  <a:pt x="845033" y="845827"/>
                </a:lnTo>
                <a:lnTo>
                  <a:pt x="773976" y="552450"/>
                </a:lnTo>
                <a:close/>
                <a:moveTo>
                  <a:pt x="0" y="0"/>
                </a:moveTo>
                <a:lnTo>
                  <a:pt x="12192000" y="0"/>
                </a:lnTo>
                <a:lnTo>
                  <a:pt x="12192000" y="6858000"/>
                </a:lnTo>
                <a:lnTo>
                  <a:pt x="0" y="6858000"/>
                </a:lnTo>
                <a:close/>
              </a:path>
            </a:pathLst>
          </a:custGeom>
          <a:solidFill>
            <a:srgbClr val="A6A9AA"/>
          </a:solidFill>
        </p:spPr>
        <p:txBody>
          <a:bodyPr wrap="square" tIns="2103120">
            <a:noAutofit/>
          </a:bodyPr>
          <a:lstStyle>
            <a:lvl1pPr algn="ctr">
              <a:defRPr>
                <a:solidFill>
                  <a:schemeClr val="tx1"/>
                </a:solidFill>
              </a:defRPr>
            </a:lvl1pPr>
          </a:lstStyle>
          <a:p>
            <a:r>
              <a:rPr lang="en-US" dirty="0"/>
              <a:t>Click icon to add picture</a:t>
            </a:r>
          </a:p>
        </p:txBody>
      </p:sp>
      <p:sp>
        <p:nvSpPr>
          <p:cNvPr id="3" name="Footer Placeholder 2">
            <a:extLst>
              <a:ext uri="{FF2B5EF4-FFF2-40B4-BE49-F238E27FC236}">
                <a16:creationId xmlns:a16="http://schemas.microsoft.com/office/drawing/2014/main" id="{0CA2D3CD-1E43-5FCD-B998-8E7207DE69E5}"/>
              </a:ext>
            </a:extLst>
          </p:cNvPr>
          <p:cNvSpPr>
            <a:spLocks noGrp="1"/>
          </p:cNvSpPr>
          <p:nvPr>
            <p:ph type="ftr" sz="quarter" idx="11"/>
          </p:nvPr>
        </p:nvSpPr>
        <p:spPr/>
        <p:txBody>
          <a:bodyPr/>
          <a:lstStyle/>
          <a:p>
            <a:r>
              <a:rPr lang="en-US" dirty="0"/>
              <a:t>See slide 12 for instructions on how to update footer</a:t>
            </a:r>
          </a:p>
        </p:txBody>
      </p:sp>
      <p:sp>
        <p:nvSpPr>
          <p:cNvPr id="4" name="Slide Number Placeholder 3">
            <a:extLst>
              <a:ext uri="{FF2B5EF4-FFF2-40B4-BE49-F238E27FC236}">
                <a16:creationId xmlns:a16="http://schemas.microsoft.com/office/drawing/2014/main" id="{F9F73C99-4E9B-1728-FFD7-DFD7DC5AF7B7}"/>
              </a:ext>
            </a:extLst>
          </p:cNvPr>
          <p:cNvSpPr>
            <a:spLocks noGrp="1"/>
          </p:cNvSpPr>
          <p:nvPr>
            <p:ph type="sldNum" sz="quarter" idx="12"/>
          </p:nvPr>
        </p:nvSpPr>
        <p:spPr>
          <a:xfrm>
            <a:off x="10429875" y="6311900"/>
            <a:ext cx="1204676" cy="269875"/>
          </a:xfrm>
        </p:spPr>
        <p:txBody>
          <a:bodyPr/>
          <a:lstStyle/>
          <a:p>
            <a:fld id="{862A5111-985B-C14D-9115-5787026182A8}" type="slidenum">
              <a:rPr lang="en-US" smtClean="0"/>
              <a:t>‹#›</a:t>
            </a:fld>
            <a:endParaRPr lang="en-US" dirty="0"/>
          </a:p>
        </p:txBody>
      </p:sp>
      <p:sp>
        <p:nvSpPr>
          <p:cNvPr id="5" name="Title 17">
            <a:extLst>
              <a:ext uri="{FF2B5EF4-FFF2-40B4-BE49-F238E27FC236}">
                <a16:creationId xmlns:a16="http://schemas.microsoft.com/office/drawing/2014/main" id="{9FB85A57-AF49-344B-37C6-7EFC489A80CC}"/>
              </a:ext>
            </a:extLst>
          </p:cNvPr>
          <p:cNvSpPr>
            <a:spLocks noGrp="1"/>
          </p:cNvSpPr>
          <p:nvPr>
            <p:ph type="title" hasCustomPrompt="1"/>
          </p:nvPr>
        </p:nvSpPr>
        <p:spPr>
          <a:xfrm>
            <a:off x="546100" y="2425700"/>
            <a:ext cx="8267700" cy="2860221"/>
          </a:xfrm>
          <a:prstGeom prst="rect">
            <a:avLst/>
          </a:prstGeom>
        </p:spPr>
        <p:txBody>
          <a:bodyPr anchor="b"/>
          <a:lstStyle>
            <a:lvl1pPr marL="0" indent="0" algn="l">
              <a:lnSpc>
                <a:spcPct val="100000"/>
              </a:lnSpc>
              <a:tabLst/>
              <a:defRPr sz="4800">
                <a:solidFill>
                  <a:schemeClr val="tx1"/>
                </a:solidFill>
              </a:defRPr>
            </a:lvl1pPr>
          </a:lstStyle>
          <a:p>
            <a:r>
              <a:rPr lang="en-US" dirty="0"/>
              <a:t>Use this divider if your headline is long, or is equal to or greater than a total of three lines</a:t>
            </a:r>
          </a:p>
        </p:txBody>
      </p:sp>
    </p:spTree>
    <p:extLst>
      <p:ext uri="{BB962C8B-B14F-4D97-AF65-F5344CB8AC3E}">
        <p14:creationId xmlns:p14="http://schemas.microsoft.com/office/powerpoint/2010/main" val="1115421838"/>
      </p:ext>
    </p:extLst>
  </p:cSld>
  <p:clrMapOvr>
    <a:overrideClrMapping bg1="dk1" tx1="lt1" bg2="dk2" tx2="lt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Quote 1 - General">
    <p:bg>
      <p:bgPr>
        <a:solidFill>
          <a:schemeClr val="bg2"/>
        </a:solidFill>
        <a:effectLst/>
      </p:bgPr>
    </p:bg>
    <p:spTree>
      <p:nvGrpSpPr>
        <p:cNvPr id="1" name=""/>
        <p:cNvGrpSpPr/>
        <p:nvPr/>
      </p:nvGrpSpPr>
      <p:grpSpPr>
        <a:xfrm>
          <a:off x="0" y="0"/>
          <a:ext cx="0" cy="0"/>
          <a:chOff x="0" y="0"/>
          <a:chExt cx="0" cy="0"/>
        </a:xfrm>
      </p:grpSpPr>
      <p:pic>
        <p:nvPicPr>
          <p:cNvPr id="7" name="Picture 6" descr="A blue wavy lines on a black background&#10;&#10;Description automatically generated">
            <a:extLst>
              <a:ext uri="{FF2B5EF4-FFF2-40B4-BE49-F238E27FC236}">
                <a16:creationId xmlns:a16="http://schemas.microsoft.com/office/drawing/2014/main" id="{ABB7ED4C-416B-722A-BF88-042E3CA9DC4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hidden">
          <a:xfrm>
            <a:off x="6350" y="-1"/>
            <a:ext cx="12179302" cy="6858000"/>
          </a:xfrm>
          <a:prstGeom prst="rect">
            <a:avLst/>
          </a:prstGeom>
        </p:spPr>
      </p:pic>
      <p:sp>
        <p:nvSpPr>
          <p:cNvPr id="20" name="Freeform 19">
            <a:extLst>
              <a:ext uri="{FF2B5EF4-FFF2-40B4-BE49-F238E27FC236}">
                <a16:creationId xmlns:a16="http://schemas.microsoft.com/office/drawing/2014/main" id="{6732315D-1057-6521-C359-22C1DAF4964C}"/>
              </a:ext>
            </a:extLst>
          </p:cNvPr>
          <p:cNvSpPr/>
          <p:nvPr/>
        </p:nvSpPr>
        <p:spPr bwMode="black">
          <a:xfrm>
            <a:off x="546100" y="552450"/>
            <a:ext cx="830637" cy="570456"/>
          </a:xfrm>
          <a:custGeom>
            <a:avLst/>
            <a:gdLst>
              <a:gd name="connsiteX0" fmla="*/ 6722902 w 8267463"/>
              <a:gd name="connsiteY0" fmla="*/ 0 h 5677842"/>
              <a:gd name="connsiteX1" fmla="*/ 8267463 w 8267463"/>
              <a:gd name="connsiteY1" fmla="*/ 0 h 5677842"/>
              <a:gd name="connsiteX2" fmla="*/ 8267463 w 8267463"/>
              <a:gd name="connsiteY2" fmla="*/ 1419448 h 5677842"/>
              <a:gd name="connsiteX3" fmla="*/ 7275694 w 8267463"/>
              <a:gd name="connsiteY3" fmla="*/ 2749701 h 5677842"/>
              <a:gd name="connsiteX4" fmla="*/ 6942385 w 8267463"/>
              <a:gd name="connsiteY4" fmla="*/ 2749701 h 5677842"/>
              <a:gd name="connsiteX5" fmla="*/ 7381363 w 8267463"/>
              <a:gd name="connsiteY5" fmla="*/ 1541121 h 5677842"/>
              <a:gd name="connsiteX6" fmla="*/ 6722902 w 8267463"/>
              <a:gd name="connsiteY6" fmla="*/ 1541121 h 5677842"/>
              <a:gd name="connsiteX7" fmla="*/ 0 w 8267463"/>
              <a:gd name="connsiteY7" fmla="*/ 0 h 5677842"/>
              <a:gd name="connsiteX8" fmla="*/ 2268085 w 8267463"/>
              <a:gd name="connsiteY8" fmla="*/ 0 h 5677842"/>
              <a:gd name="connsiteX9" fmla="*/ 2975321 w 8267463"/>
              <a:gd name="connsiteY9" fmla="*/ 2920028 h 5677842"/>
              <a:gd name="connsiteX10" fmla="*/ 3146041 w 8267463"/>
              <a:gd name="connsiteY10" fmla="*/ 3731148 h 5677842"/>
              <a:gd name="connsiteX11" fmla="*/ 3316761 w 8267463"/>
              <a:gd name="connsiteY11" fmla="*/ 2920028 h 5677842"/>
              <a:gd name="connsiteX12" fmla="*/ 4024010 w 8267463"/>
              <a:gd name="connsiteY12" fmla="*/ 0 h 5677842"/>
              <a:gd name="connsiteX13" fmla="*/ 6292082 w 8267463"/>
              <a:gd name="connsiteY13" fmla="*/ 0 h 5677842"/>
              <a:gd name="connsiteX14" fmla="*/ 6292082 w 8267463"/>
              <a:gd name="connsiteY14" fmla="*/ 5677842 h 5677842"/>
              <a:gd name="connsiteX15" fmla="*/ 4836940 w 8267463"/>
              <a:gd name="connsiteY15" fmla="*/ 5677842 h 5677842"/>
              <a:gd name="connsiteX16" fmla="*/ 4836940 w 8267463"/>
              <a:gd name="connsiteY16" fmla="*/ 1995360 h 5677842"/>
              <a:gd name="connsiteX17" fmla="*/ 4633708 w 8267463"/>
              <a:gd name="connsiteY17" fmla="*/ 2838921 h 5677842"/>
              <a:gd name="connsiteX18" fmla="*/ 3877684 w 8267463"/>
              <a:gd name="connsiteY18" fmla="*/ 5677842 h 5677842"/>
              <a:gd name="connsiteX19" fmla="*/ 2381886 w 8267463"/>
              <a:gd name="connsiteY19" fmla="*/ 5677842 h 5677842"/>
              <a:gd name="connsiteX20" fmla="*/ 1625861 w 8267463"/>
              <a:gd name="connsiteY20" fmla="*/ 2838921 h 5677842"/>
              <a:gd name="connsiteX21" fmla="*/ 1422629 w 8267463"/>
              <a:gd name="connsiteY21" fmla="*/ 1995360 h 5677842"/>
              <a:gd name="connsiteX22" fmla="*/ 1422629 w 8267463"/>
              <a:gd name="connsiteY22" fmla="*/ 5677842 h 5677842"/>
              <a:gd name="connsiteX23" fmla="*/ 0 w 8267463"/>
              <a:gd name="connsiteY23" fmla="*/ 5677842 h 5677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267463" h="5677842">
                <a:moveTo>
                  <a:pt x="6722902" y="0"/>
                </a:moveTo>
                <a:lnTo>
                  <a:pt x="8267463" y="0"/>
                </a:lnTo>
                <a:lnTo>
                  <a:pt x="8267463" y="1419448"/>
                </a:lnTo>
                <a:lnTo>
                  <a:pt x="7275694" y="2749701"/>
                </a:lnTo>
                <a:lnTo>
                  <a:pt x="6942385" y="2749701"/>
                </a:lnTo>
                <a:lnTo>
                  <a:pt x="7381363" y="1541121"/>
                </a:lnTo>
                <a:lnTo>
                  <a:pt x="6722902" y="1541121"/>
                </a:lnTo>
                <a:close/>
                <a:moveTo>
                  <a:pt x="0" y="0"/>
                </a:moveTo>
                <a:lnTo>
                  <a:pt x="2268085" y="0"/>
                </a:lnTo>
                <a:lnTo>
                  <a:pt x="2975321" y="2920028"/>
                </a:lnTo>
                <a:lnTo>
                  <a:pt x="3146041" y="3731148"/>
                </a:lnTo>
                <a:lnTo>
                  <a:pt x="3316761" y="2920028"/>
                </a:lnTo>
                <a:lnTo>
                  <a:pt x="4024010" y="0"/>
                </a:lnTo>
                <a:lnTo>
                  <a:pt x="6292082" y="0"/>
                </a:lnTo>
                <a:lnTo>
                  <a:pt x="6292082" y="5677842"/>
                </a:lnTo>
                <a:lnTo>
                  <a:pt x="4836940" y="5677842"/>
                </a:lnTo>
                <a:lnTo>
                  <a:pt x="4836940" y="1995360"/>
                </a:lnTo>
                <a:lnTo>
                  <a:pt x="4633708" y="2838921"/>
                </a:lnTo>
                <a:lnTo>
                  <a:pt x="3877684" y="5677842"/>
                </a:lnTo>
                <a:lnTo>
                  <a:pt x="2381886" y="5677842"/>
                </a:lnTo>
                <a:lnTo>
                  <a:pt x="1625861" y="2838921"/>
                </a:lnTo>
                <a:lnTo>
                  <a:pt x="1422629" y="1995360"/>
                </a:lnTo>
                <a:lnTo>
                  <a:pt x="1422629" y="5677842"/>
                </a:lnTo>
                <a:lnTo>
                  <a:pt x="0" y="5677842"/>
                </a:lnTo>
                <a:close/>
              </a:path>
            </a:pathLst>
          </a:custGeom>
          <a:solidFill>
            <a:schemeClr val="tx1"/>
          </a:solidFill>
          <a:ln w="0" cap="flat">
            <a:noFill/>
            <a:prstDash val="solid"/>
            <a:miter/>
          </a:ln>
        </p:spPr>
        <p:txBody>
          <a:bodyPr rtlCol="0" anchor="ctr"/>
          <a:lstStyle/>
          <a:p>
            <a:endParaRPr lang="en-US" dirty="0"/>
          </a:p>
        </p:txBody>
      </p:sp>
      <p:sp>
        <p:nvSpPr>
          <p:cNvPr id="3" name="Footer Placeholder 2">
            <a:extLst>
              <a:ext uri="{FF2B5EF4-FFF2-40B4-BE49-F238E27FC236}">
                <a16:creationId xmlns:a16="http://schemas.microsoft.com/office/drawing/2014/main" id="{0CA2D3CD-1E43-5FCD-B998-8E7207DE69E5}"/>
              </a:ext>
            </a:extLst>
          </p:cNvPr>
          <p:cNvSpPr>
            <a:spLocks noGrp="1"/>
          </p:cNvSpPr>
          <p:nvPr>
            <p:ph type="ftr" sz="quarter" idx="11"/>
          </p:nvPr>
        </p:nvSpPr>
        <p:spPr/>
        <p:txBody>
          <a:bodyPr/>
          <a:lstStyle/>
          <a:p>
            <a:r>
              <a:rPr lang="en-US" dirty="0"/>
              <a:t>See slide 12 for instructions on how to update footer</a:t>
            </a:r>
          </a:p>
        </p:txBody>
      </p:sp>
      <p:sp>
        <p:nvSpPr>
          <p:cNvPr id="4" name="Slide Number Placeholder 3">
            <a:extLst>
              <a:ext uri="{FF2B5EF4-FFF2-40B4-BE49-F238E27FC236}">
                <a16:creationId xmlns:a16="http://schemas.microsoft.com/office/drawing/2014/main" id="{F9F73C99-4E9B-1728-FFD7-DFD7DC5AF7B7}"/>
              </a:ext>
            </a:extLst>
          </p:cNvPr>
          <p:cNvSpPr>
            <a:spLocks noGrp="1"/>
          </p:cNvSpPr>
          <p:nvPr>
            <p:ph type="sldNum" sz="quarter" idx="12"/>
          </p:nvPr>
        </p:nvSpPr>
        <p:spPr/>
        <p:txBody>
          <a:bodyPr/>
          <a:lstStyle/>
          <a:p>
            <a:fld id="{862A5111-985B-C14D-9115-5787026182A8}" type="slidenum">
              <a:rPr lang="en-US" smtClean="0"/>
              <a:t>‹#›</a:t>
            </a:fld>
            <a:endParaRPr lang="en-US" dirty="0"/>
          </a:p>
        </p:txBody>
      </p:sp>
      <p:sp>
        <p:nvSpPr>
          <p:cNvPr id="8" name="Text Placeholder 7">
            <a:extLst>
              <a:ext uri="{FF2B5EF4-FFF2-40B4-BE49-F238E27FC236}">
                <a16:creationId xmlns:a16="http://schemas.microsoft.com/office/drawing/2014/main" id="{7708F947-658B-4354-AB87-AEB000F1AA54}"/>
              </a:ext>
            </a:extLst>
          </p:cNvPr>
          <p:cNvSpPr>
            <a:spLocks noGrp="1"/>
          </p:cNvSpPr>
          <p:nvPr>
            <p:ph type="body" sz="quarter" idx="15"/>
          </p:nvPr>
        </p:nvSpPr>
        <p:spPr>
          <a:xfrm>
            <a:off x="3367087" y="1415038"/>
            <a:ext cx="8270876" cy="4171375"/>
          </a:xfrm>
        </p:spPr>
        <p:txBody>
          <a:bodyPr anchor="b"/>
          <a:lstStyle>
            <a:lvl1pPr>
              <a:lnSpc>
                <a:spcPts val="4600"/>
              </a:lnSpc>
              <a:defRPr sz="4200">
                <a:solidFill>
                  <a:schemeClr val="tx1"/>
                </a:solidFill>
                <a:latin typeface="+mj-lt"/>
              </a:defRPr>
            </a:lvl1pPr>
            <a:lvl2pPr marL="0" indent="0">
              <a:spcAft>
                <a:spcPts val="0"/>
              </a:spcAft>
              <a:buNone/>
              <a:defRPr sz="2400">
                <a:solidFill>
                  <a:schemeClr val="tx1"/>
                </a:solidFill>
                <a:latin typeface="+mn-lt"/>
              </a:defRPr>
            </a:lvl2pPr>
            <a:lvl3pPr marL="0" indent="0">
              <a:spcAft>
                <a:spcPts val="0"/>
              </a:spcAft>
              <a:buNone/>
              <a:defRPr sz="2400">
                <a:solidFill>
                  <a:schemeClr val="tx1"/>
                </a:solidFill>
              </a:defRPr>
            </a:lvl3pPr>
            <a:lvl4pPr marL="0" indent="0">
              <a:spcAft>
                <a:spcPts val="0"/>
              </a:spcAft>
              <a:buNone/>
              <a:defRPr sz="2400">
                <a:solidFill>
                  <a:schemeClr val="tx1"/>
                </a:solidFill>
              </a:defRPr>
            </a:lvl4pPr>
            <a:lvl5pPr marL="0" indent="0">
              <a:spcAft>
                <a:spcPts val="0"/>
              </a:spcAft>
              <a:buNone/>
              <a:defRPr sz="2400">
                <a:solidFill>
                  <a:schemeClr val="tx1"/>
                </a:solidFill>
              </a:defRPr>
            </a:lvl5pPr>
            <a:lvl6pPr marL="0" indent="0">
              <a:spcAft>
                <a:spcPts val="0"/>
              </a:spcAft>
              <a:buNone/>
              <a:defRPr sz="2400">
                <a:solidFill>
                  <a:schemeClr val="tx1"/>
                </a:solidFill>
              </a:defRPr>
            </a:lvl6pPr>
            <a:lvl7pPr marL="0" indent="0">
              <a:spcAft>
                <a:spcPts val="0"/>
              </a:spcAft>
              <a:buNone/>
              <a:defRPr sz="2400">
                <a:solidFill>
                  <a:schemeClr val="tx1"/>
                </a:solidFill>
              </a:defRPr>
            </a:lvl7pPr>
            <a:lvl8pPr marL="0" indent="0">
              <a:spcAft>
                <a:spcPts val="0"/>
              </a:spcAft>
              <a:buNone/>
              <a:defRPr sz="2400">
                <a:solidFill>
                  <a:schemeClr val="tx1"/>
                </a:solidFill>
              </a:defRPr>
            </a:lvl8pPr>
            <a:lvl9pPr marL="0" indent="0">
              <a:spcAft>
                <a:spcPts val="0"/>
              </a:spcAft>
              <a:buNone/>
              <a:defRPr sz="2400">
                <a:solidFill>
                  <a:schemeClr val="tx1"/>
                </a:solidFill>
              </a:defRPr>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63390941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2 - Long title">
    <p:bg>
      <p:bgPr>
        <a:solidFill>
          <a:schemeClr val="bg2"/>
        </a:solidFill>
        <a:effectLst/>
      </p:bgPr>
    </p:bg>
    <p:spTree>
      <p:nvGrpSpPr>
        <p:cNvPr id="1" name=""/>
        <p:cNvGrpSpPr/>
        <p:nvPr/>
      </p:nvGrpSpPr>
      <p:grpSpPr>
        <a:xfrm>
          <a:off x="0" y="0"/>
          <a:ext cx="0" cy="0"/>
          <a:chOff x="0" y="0"/>
          <a:chExt cx="0" cy="0"/>
        </a:xfrm>
      </p:grpSpPr>
      <p:pic>
        <p:nvPicPr>
          <p:cNvPr id="6" name="Picture 5" descr="A blue wavy lines on a black background&#10;&#10;Description automatically generated">
            <a:extLst>
              <a:ext uri="{FF2B5EF4-FFF2-40B4-BE49-F238E27FC236}">
                <a16:creationId xmlns:a16="http://schemas.microsoft.com/office/drawing/2014/main" id="{836C1EA9-D1CD-4494-05CB-C8B04EE4273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hidden">
          <a:xfrm>
            <a:off x="6350" y="-1"/>
            <a:ext cx="12179302" cy="6858000"/>
          </a:xfrm>
          <a:prstGeom prst="rect">
            <a:avLst/>
          </a:prstGeom>
        </p:spPr>
      </p:pic>
      <p:sp>
        <p:nvSpPr>
          <p:cNvPr id="10" name="Text Placeholder 9">
            <a:extLst>
              <a:ext uri="{FF2B5EF4-FFF2-40B4-BE49-F238E27FC236}">
                <a16:creationId xmlns:a16="http://schemas.microsoft.com/office/drawing/2014/main" id="{8C93360C-A88B-AFBB-E304-93661B37F38F}"/>
              </a:ext>
            </a:extLst>
          </p:cNvPr>
          <p:cNvSpPr>
            <a:spLocks noGrp="1"/>
          </p:cNvSpPr>
          <p:nvPr>
            <p:ph type="body" sz="quarter" idx="11" hasCustomPrompt="1"/>
          </p:nvPr>
        </p:nvSpPr>
        <p:spPr>
          <a:xfrm>
            <a:off x="508000" y="2417275"/>
            <a:ext cx="8310563" cy="2843245"/>
          </a:xfrm>
          <a:prstGeom prst="rect">
            <a:avLst/>
          </a:prstGeom>
        </p:spPr>
        <p:txBody>
          <a:bodyPr lIns="0" tIns="0" rIns="0" bIns="0" anchor="b" anchorCtr="0"/>
          <a:lstStyle>
            <a:lvl1pPr marL="0" indent="0">
              <a:buNone/>
              <a:defRPr sz="4800">
                <a:latin typeface="+mj-lt"/>
              </a:defRPr>
            </a:lvl1pPr>
            <a:lvl2pPr marL="304831" indent="0">
              <a:buNone/>
              <a:defRPr/>
            </a:lvl2pPr>
            <a:lvl3pPr marL="609661" indent="0">
              <a:buNone/>
              <a:defRPr/>
            </a:lvl3pPr>
            <a:lvl4pPr marL="914492" indent="0">
              <a:buNone/>
              <a:defRPr/>
            </a:lvl4pPr>
            <a:lvl5pPr marL="1219322" indent="0">
              <a:buNone/>
              <a:defRPr/>
            </a:lvl5pPr>
          </a:lstStyle>
          <a:p>
            <a:pPr lvl="0"/>
            <a:r>
              <a:rPr lang="en-US" dirty="0"/>
              <a:t>Section Title</a:t>
            </a:r>
          </a:p>
        </p:txBody>
      </p:sp>
    </p:spTree>
    <p:extLst>
      <p:ext uri="{BB962C8B-B14F-4D97-AF65-F5344CB8AC3E}">
        <p14:creationId xmlns:p14="http://schemas.microsoft.com/office/powerpoint/2010/main" val="1372170155"/>
      </p:ext>
    </p:extLst>
  </p:cSld>
  <p:clrMapOvr>
    <a:overrideClrMapping bg1="dk1" tx1="lt1" bg2="dk2" tx2="lt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Quote - Employee portrait">
    <p:bg>
      <p:bgPr>
        <a:solidFill>
          <a:schemeClr val="bg2"/>
        </a:solidFill>
        <a:effectLst/>
      </p:bgPr>
    </p:bg>
    <p:spTree>
      <p:nvGrpSpPr>
        <p:cNvPr id="1" name=""/>
        <p:cNvGrpSpPr/>
        <p:nvPr/>
      </p:nvGrpSpPr>
      <p:grpSpPr>
        <a:xfrm>
          <a:off x="0" y="0"/>
          <a:ext cx="0" cy="0"/>
          <a:chOff x="0" y="0"/>
          <a:chExt cx="0" cy="0"/>
        </a:xfrm>
      </p:grpSpPr>
      <p:sp>
        <p:nvSpPr>
          <p:cNvPr id="20" name="Freeform 19">
            <a:extLst>
              <a:ext uri="{FF2B5EF4-FFF2-40B4-BE49-F238E27FC236}">
                <a16:creationId xmlns:a16="http://schemas.microsoft.com/office/drawing/2014/main" id="{6732315D-1057-6521-C359-22C1DAF4964C}"/>
              </a:ext>
            </a:extLst>
          </p:cNvPr>
          <p:cNvSpPr/>
          <p:nvPr/>
        </p:nvSpPr>
        <p:spPr bwMode="black">
          <a:xfrm>
            <a:off x="546100" y="552450"/>
            <a:ext cx="830637" cy="570456"/>
          </a:xfrm>
          <a:custGeom>
            <a:avLst/>
            <a:gdLst>
              <a:gd name="connsiteX0" fmla="*/ 6722902 w 8267463"/>
              <a:gd name="connsiteY0" fmla="*/ 0 h 5677842"/>
              <a:gd name="connsiteX1" fmla="*/ 8267463 w 8267463"/>
              <a:gd name="connsiteY1" fmla="*/ 0 h 5677842"/>
              <a:gd name="connsiteX2" fmla="*/ 8267463 w 8267463"/>
              <a:gd name="connsiteY2" fmla="*/ 1419448 h 5677842"/>
              <a:gd name="connsiteX3" fmla="*/ 7275694 w 8267463"/>
              <a:gd name="connsiteY3" fmla="*/ 2749701 h 5677842"/>
              <a:gd name="connsiteX4" fmla="*/ 6942385 w 8267463"/>
              <a:gd name="connsiteY4" fmla="*/ 2749701 h 5677842"/>
              <a:gd name="connsiteX5" fmla="*/ 7381363 w 8267463"/>
              <a:gd name="connsiteY5" fmla="*/ 1541121 h 5677842"/>
              <a:gd name="connsiteX6" fmla="*/ 6722902 w 8267463"/>
              <a:gd name="connsiteY6" fmla="*/ 1541121 h 5677842"/>
              <a:gd name="connsiteX7" fmla="*/ 0 w 8267463"/>
              <a:gd name="connsiteY7" fmla="*/ 0 h 5677842"/>
              <a:gd name="connsiteX8" fmla="*/ 2268085 w 8267463"/>
              <a:gd name="connsiteY8" fmla="*/ 0 h 5677842"/>
              <a:gd name="connsiteX9" fmla="*/ 2975321 w 8267463"/>
              <a:gd name="connsiteY9" fmla="*/ 2920028 h 5677842"/>
              <a:gd name="connsiteX10" fmla="*/ 3146041 w 8267463"/>
              <a:gd name="connsiteY10" fmla="*/ 3731148 h 5677842"/>
              <a:gd name="connsiteX11" fmla="*/ 3316761 w 8267463"/>
              <a:gd name="connsiteY11" fmla="*/ 2920028 h 5677842"/>
              <a:gd name="connsiteX12" fmla="*/ 4024010 w 8267463"/>
              <a:gd name="connsiteY12" fmla="*/ 0 h 5677842"/>
              <a:gd name="connsiteX13" fmla="*/ 6292082 w 8267463"/>
              <a:gd name="connsiteY13" fmla="*/ 0 h 5677842"/>
              <a:gd name="connsiteX14" fmla="*/ 6292082 w 8267463"/>
              <a:gd name="connsiteY14" fmla="*/ 5677842 h 5677842"/>
              <a:gd name="connsiteX15" fmla="*/ 4836940 w 8267463"/>
              <a:gd name="connsiteY15" fmla="*/ 5677842 h 5677842"/>
              <a:gd name="connsiteX16" fmla="*/ 4836940 w 8267463"/>
              <a:gd name="connsiteY16" fmla="*/ 1995360 h 5677842"/>
              <a:gd name="connsiteX17" fmla="*/ 4633708 w 8267463"/>
              <a:gd name="connsiteY17" fmla="*/ 2838921 h 5677842"/>
              <a:gd name="connsiteX18" fmla="*/ 3877684 w 8267463"/>
              <a:gd name="connsiteY18" fmla="*/ 5677842 h 5677842"/>
              <a:gd name="connsiteX19" fmla="*/ 2381886 w 8267463"/>
              <a:gd name="connsiteY19" fmla="*/ 5677842 h 5677842"/>
              <a:gd name="connsiteX20" fmla="*/ 1625861 w 8267463"/>
              <a:gd name="connsiteY20" fmla="*/ 2838921 h 5677842"/>
              <a:gd name="connsiteX21" fmla="*/ 1422629 w 8267463"/>
              <a:gd name="connsiteY21" fmla="*/ 1995360 h 5677842"/>
              <a:gd name="connsiteX22" fmla="*/ 1422629 w 8267463"/>
              <a:gd name="connsiteY22" fmla="*/ 5677842 h 5677842"/>
              <a:gd name="connsiteX23" fmla="*/ 0 w 8267463"/>
              <a:gd name="connsiteY23" fmla="*/ 5677842 h 5677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267463" h="5677842">
                <a:moveTo>
                  <a:pt x="6722902" y="0"/>
                </a:moveTo>
                <a:lnTo>
                  <a:pt x="8267463" y="0"/>
                </a:lnTo>
                <a:lnTo>
                  <a:pt x="8267463" y="1419448"/>
                </a:lnTo>
                <a:lnTo>
                  <a:pt x="7275694" y="2749701"/>
                </a:lnTo>
                <a:lnTo>
                  <a:pt x="6942385" y="2749701"/>
                </a:lnTo>
                <a:lnTo>
                  <a:pt x="7381363" y="1541121"/>
                </a:lnTo>
                <a:lnTo>
                  <a:pt x="6722902" y="1541121"/>
                </a:lnTo>
                <a:close/>
                <a:moveTo>
                  <a:pt x="0" y="0"/>
                </a:moveTo>
                <a:lnTo>
                  <a:pt x="2268085" y="0"/>
                </a:lnTo>
                <a:lnTo>
                  <a:pt x="2975321" y="2920028"/>
                </a:lnTo>
                <a:lnTo>
                  <a:pt x="3146041" y="3731148"/>
                </a:lnTo>
                <a:lnTo>
                  <a:pt x="3316761" y="2920028"/>
                </a:lnTo>
                <a:lnTo>
                  <a:pt x="4024010" y="0"/>
                </a:lnTo>
                <a:lnTo>
                  <a:pt x="6292082" y="0"/>
                </a:lnTo>
                <a:lnTo>
                  <a:pt x="6292082" y="5677842"/>
                </a:lnTo>
                <a:lnTo>
                  <a:pt x="4836940" y="5677842"/>
                </a:lnTo>
                <a:lnTo>
                  <a:pt x="4836940" y="1995360"/>
                </a:lnTo>
                <a:lnTo>
                  <a:pt x="4633708" y="2838921"/>
                </a:lnTo>
                <a:lnTo>
                  <a:pt x="3877684" y="5677842"/>
                </a:lnTo>
                <a:lnTo>
                  <a:pt x="2381886" y="5677842"/>
                </a:lnTo>
                <a:lnTo>
                  <a:pt x="1625861" y="2838921"/>
                </a:lnTo>
                <a:lnTo>
                  <a:pt x="1422629" y="1995360"/>
                </a:lnTo>
                <a:lnTo>
                  <a:pt x="1422629" y="5677842"/>
                </a:lnTo>
                <a:lnTo>
                  <a:pt x="0" y="5677842"/>
                </a:lnTo>
                <a:close/>
              </a:path>
            </a:pathLst>
          </a:custGeom>
          <a:solidFill>
            <a:schemeClr val="tx1"/>
          </a:solidFill>
          <a:ln w="0" cap="flat">
            <a:noFill/>
            <a:prstDash val="solid"/>
            <a:miter/>
          </a:ln>
        </p:spPr>
        <p:txBody>
          <a:bodyPr rtlCol="0" anchor="ctr"/>
          <a:lstStyle/>
          <a:p>
            <a:endParaRPr lang="en-US" dirty="0"/>
          </a:p>
        </p:txBody>
      </p:sp>
      <p:sp>
        <p:nvSpPr>
          <p:cNvPr id="3" name="Footer Placeholder 2">
            <a:extLst>
              <a:ext uri="{FF2B5EF4-FFF2-40B4-BE49-F238E27FC236}">
                <a16:creationId xmlns:a16="http://schemas.microsoft.com/office/drawing/2014/main" id="{0CA2D3CD-1E43-5FCD-B998-8E7207DE69E5}"/>
              </a:ext>
            </a:extLst>
          </p:cNvPr>
          <p:cNvSpPr>
            <a:spLocks noGrp="1"/>
          </p:cNvSpPr>
          <p:nvPr>
            <p:ph type="ftr" sz="quarter" idx="11"/>
          </p:nvPr>
        </p:nvSpPr>
        <p:spPr/>
        <p:txBody>
          <a:bodyPr/>
          <a:lstStyle/>
          <a:p>
            <a:r>
              <a:rPr lang="en-US" dirty="0"/>
              <a:t>See slide 12 for instructions on how to update footer</a:t>
            </a:r>
          </a:p>
        </p:txBody>
      </p:sp>
      <p:sp>
        <p:nvSpPr>
          <p:cNvPr id="4" name="Slide Number Placeholder 3">
            <a:extLst>
              <a:ext uri="{FF2B5EF4-FFF2-40B4-BE49-F238E27FC236}">
                <a16:creationId xmlns:a16="http://schemas.microsoft.com/office/drawing/2014/main" id="{F9F73C99-4E9B-1728-FFD7-DFD7DC5AF7B7}"/>
              </a:ext>
            </a:extLst>
          </p:cNvPr>
          <p:cNvSpPr>
            <a:spLocks noGrp="1"/>
          </p:cNvSpPr>
          <p:nvPr>
            <p:ph type="sldNum" sz="quarter" idx="12"/>
          </p:nvPr>
        </p:nvSpPr>
        <p:spPr/>
        <p:txBody>
          <a:bodyPr/>
          <a:lstStyle/>
          <a:p>
            <a:fld id="{862A5111-985B-C14D-9115-5787026182A8}" type="slidenum">
              <a:rPr lang="en-US" smtClean="0"/>
              <a:t>‹#›</a:t>
            </a:fld>
            <a:endParaRPr lang="en-US" dirty="0"/>
          </a:p>
        </p:txBody>
      </p:sp>
      <p:sp>
        <p:nvSpPr>
          <p:cNvPr id="6" name="Picture Placeholder 9">
            <a:extLst>
              <a:ext uri="{FF2B5EF4-FFF2-40B4-BE49-F238E27FC236}">
                <a16:creationId xmlns:a16="http://schemas.microsoft.com/office/drawing/2014/main" id="{A9E39174-6051-6D2E-2D81-DADF3A2208E1}"/>
              </a:ext>
            </a:extLst>
          </p:cNvPr>
          <p:cNvSpPr>
            <a:spLocks noGrp="1"/>
          </p:cNvSpPr>
          <p:nvPr>
            <p:ph type="pic" sz="quarter" idx="29" hasCustomPrompt="1"/>
          </p:nvPr>
        </p:nvSpPr>
        <p:spPr>
          <a:xfrm>
            <a:off x="554039" y="2847976"/>
            <a:ext cx="1198562" cy="1276349"/>
          </a:xfrm>
          <a:solidFill>
            <a:schemeClr val="accent1"/>
          </a:solidFill>
          <a:ln>
            <a:noFill/>
          </a:ln>
        </p:spPr>
        <p:txBody>
          <a:bodyPr anchor="ctr"/>
          <a:lstStyle>
            <a:lvl1pPr algn="ctr">
              <a:defRPr>
                <a:solidFill>
                  <a:schemeClr val="bg1"/>
                </a:solidFill>
                <a:latin typeface="+mn-lt"/>
              </a:defRPr>
            </a:lvl1pPr>
          </a:lstStyle>
          <a:p>
            <a:r>
              <a:rPr lang="en-US" dirty="0"/>
              <a:t>Silhouette</a:t>
            </a:r>
            <a:br>
              <a:rPr lang="en-US" dirty="0"/>
            </a:br>
            <a:r>
              <a:rPr lang="en-US" dirty="0"/>
              <a:t>portrait</a:t>
            </a:r>
          </a:p>
        </p:txBody>
      </p:sp>
      <p:sp>
        <p:nvSpPr>
          <p:cNvPr id="7" name="Text Placeholder 3">
            <a:extLst>
              <a:ext uri="{FF2B5EF4-FFF2-40B4-BE49-F238E27FC236}">
                <a16:creationId xmlns:a16="http://schemas.microsoft.com/office/drawing/2014/main" id="{AB040204-E782-1C0F-4B3A-B9C7FF0AEEB7}"/>
              </a:ext>
            </a:extLst>
          </p:cNvPr>
          <p:cNvSpPr>
            <a:spLocks noGrp="1"/>
          </p:cNvSpPr>
          <p:nvPr>
            <p:ph type="body" sz="quarter" idx="42" hasCustomPrompt="1"/>
          </p:nvPr>
        </p:nvSpPr>
        <p:spPr>
          <a:xfrm>
            <a:off x="554038" y="4273550"/>
            <a:ext cx="2611437" cy="1458913"/>
          </a:xfrm>
        </p:spPr>
        <p:txBody>
          <a:bodyPr>
            <a:normAutofit/>
          </a:bodyPr>
          <a:lstStyle>
            <a:lvl1pPr>
              <a:spcAft>
                <a:spcPts val="200"/>
              </a:spcAft>
              <a:defRPr sz="1200" b="1">
                <a:solidFill>
                  <a:schemeClr val="tx1"/>
                </a:solidFill>
                <a:latin typeface="+mn-lt"/>
                <a:ea typeface="GT America Medium" panose="020B0604020202020204" charset="0"/>
                <a:cs typeface="GT America Medium" panose="020B0604020202020204" charset="0"/>
              </a:defRPr>
            </a:lvl1pPr>
            <a:lvl2pPr marL="0" indent="0">
              <a:buNone/>
              <a:defRPr sz="1200">
                <a:solidFill>
                  <a:schemeClr val="tx1"/>
                </a:solidFill>
              </a:defRPr>
            </a:lvl2pPr>
            <a:lvl3pPr marL="0" indent="0">
              <a:buFontTx/>
              <a:buNone/>
              <a:defRPr sz="1200">
                <a:solidFill>
                  <a:schemeClr val="tx1"/>
                </a:solidFill>
              </a:defRPr>
            </a:lvl3pPr>
            <a:lvl4pPr marL="0" indent="0">
              <a:buNone/>
              <a:defRPr sz="1200">
                <a:solidFill>
                  <a:schemeClr val="tx1"/>
                </a:solidFill>
              </a:defRPr>
            </a:lvl4pPr>
            <a:lvl5pPr marL="0" indent="0">
              <a:buNone/>
              <a:defRPr sz="1200">
                <a:solidFill>
                  <a:schemeClr val="tx1"/>
                </a:solidFill>
              </a:defRPr>
            </a:lvl5pPr>
            <a:lvl6pPr marL="0" indent="0">
              <a:buNone/>
              <a:defRPr sz="1200">
                <a:solidFill>
                  <a:schemeClr val="tx1"/>
                </a:solidFill>
              </a:defRPr>
            </a:lvl6pPr>
            <a:lvl7pPr marL="0" indent="0">
              <a:buNone/>
              <a:defRPr>
                <a:solidFill>
                  <a:schemeClr val="tx1"/>
                </a:solidFill>
              </a:defRPr>
            </a:lvl7pPr>
            <a:lvl8pPr marL="0" indent="0">
              <a:buNone/>
              <a:defRPr>
                <a:solidFill>
                  <a:schemeClr val="tx1"/>
                </a:solidFill>
              </a:defRPr>
            </a:lvl8pPr>
            <a:lvl9pPr marL="0" indent="0">
              <a:buNone/>
              <a:defRPr>
                <a:solidFill>
                  <a:schemeClr val="tx1"/>
                </a:solidFill>
              </a:defRPr>
            </a:lvl9pPr>
          </a:lstStyle>
          <a:p>
            <a:pPr lvl="0"/>
            <a:r>
              <a:rPr lang="en-US" dirty="0" err="1"/>
              <a:t>Firstname</a:t>
            </a:r>
            <a:r>
              <a:rPr lang="en-US" dirty="0"/>
              <a:t> </a:t>
            </a:r>
            <a:r>
              <a:rPr lang="en-US" dirty="0" err="1"/>
              <a:t>Lastname</a:t>
            </a:r>
            <a:r>
              <a:rPr lang="en-US" dirty="0"/>
              <a:t>, L1</a:t>
            </a:r>
          </a:p>
          <a:p>
            <a:pPr lvl="1"/>
            <a:r>
              <a:rPr lang="en-US" dirty="0"/>
              <a:t>Title/department, L2</a:t>
            </a:r>
          </a:p>
        </p:txBody>
      </p:sp>
      <p:sp>
        <p:nvSpPr>
          <p:cNvPr id="5" name="Text Placeholder 7">
            <a:extLst>
              <a:ext uri="{FF2B5EF4-FFF2-40B4-BE49-F238E27FC236}">
                <a16:creationId xmlns:a16="http://schemas.microsoft.com/office/drawing/2014/main" id="{C55CD7FE-FD96-5B7D-EB24-69E1A8EF9D81}"/>
              </a:ext>
            </a:extLst>
          </p:cNvPr>
          <p:cNvSpPr>
            <a:spLocks noGrp="1"/>
          </p:cNvSpPr>
          <p:nvPr>
            <p:ph type="body" sz="quarter" idx="15"/>
          </p:nvPr>
        </p:nvSpPr>
        <p:spPr>
          <a:xfrm>
            <a:off x="3367087" y="1415038"/>
            <a:ext cx="8270876" cy="4171375"/>
          </a:xfrm>
        </p:spPr>
        <p:txBody>
          <a:bodyPr anchor="b"/>
          <a:lstStyle>
            <a:lvl1pPr>
              <a:lnSpc>
                <a:spcPts val="4600"/>
              </a:lnSpc>
              <a:defRPr sz="4200">
                <a:solidFill>
                  <a:schemeClr val="tx1"/>
                </a:solidFill>
                <a:latin typeface="+mj-lt"/>
              </a:defRPr>
            </a:lvl1pPr>
            <a:lvl2pPr marL="0" indent="0">
              <a:spcAft>
                <a:spcPts val="0"/>
              </a:spcAft>
              <a:buNone/>
              <a:defRPr sz="2400">
                <a:solidFill>
                  <a:schemeClr val="tx1"/>
                </a:solidFill>
                <a:latin typeface="GT America Regular" panose="00000500000000000000" pitchFamily="50" charset="0"/>
              </a:defRPr>
            </a:lvl2pPr>
            <a:lvl3pPr marL="0" indent="0">
              <a:spcAft>
                <a:spcPts val="0"/>
              </a:spcAft>
              <a:buNone/>
              <a:defRPr sz="2400">
                <a:solidFill>
                  <a:schemeClr val="tx1"/>
                </a:solidFill>
              </a:defRPr>
            </a:lvl3pPr>
            <a:lvl4pPr marL="0" indent="0">
              <a:spcAft>
                <a:spcPts val="0"/>
              </a:spcAft>
              <a:buNone/>
              <a:defRPr sz="2400">
                <a:solidFill>
                  <a:schemeClr val="tx1"/>
                </a:solidFill>
              </a:defRPr>
            </a:lvl4pPr>
            <a:lvl5pPr marL="0" indent="0">
              <a:spcAft>
                <a:spcPts val="0"/>
              </a:spcAft>
              <a:buNone/>
              <a:defRPr sz="2400">
                <a:solidFill>
                  <a:schemeClr val="tx1"/>
                </a:solidFill>
              </a:defRPr>
            </a:lvl5pPr>
            <a:lvl6pPr marL="0" indent="0">
              <a:spcAft>
                <a:spcPts val="0"/>
              </a:spcAft>
              <a:buNone/>
              <a:defRPr sz="2400">
                <a:solidFill>
                  <a:schemeClr val="tx1"/>
                </a:solidFill>
              </a:defRPr>
            </a:lvl6pPr>
            <a:lvl7pPr marL="0" indent="0">
              <a:spcAft>
                <a:spcPts val="0"/>
              </a:spcAft>
              <a:buNone/>
              <a:defRPr sz="2400">
                <a:solidFill>
                  <a:schemeClr val="tx1"/>
                </a:solidFill>
              </a:defRPr>
            </a:lvl7pPr>
            <a:lvl8pPr marL="0" indent="0">
              <a:spcAft>
                <a:spcPts val="0"/>
              </a:spcAft>
              <a:buNone/>
              <a:defRPr sz="2400">
                <a:solidFill>
                  <a:schemeClr val="tx1"/>
                </a:solidFill>
              </a:defRPr>
            </a:lvl8pPr>
            <a:lvl9pPr marL="0" indent="0">
              <a:spcAft>
                <a:spcPts val="0"/>
              </a:spcAft>
              <a:buNone/>
              <a:defRPr sz="2400">
                <a:solidFill>
                  <a:schemeClr val="tx1"/>
                </a:solidFill>
              </a:defRPr>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742580791"/>
      </p:ext>
    </p:extLst>
  </p:cSld>
  <p:clrMapOvr>
    <a:overrideClrMapping bg1="dk1" tx1="lt1" bg2="dk2" tx2="lt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Quote - Photo">
    <p:bg>
      <p:bgPr>
        <a:solidFill>
          <a:schemeClr val="tx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3F68FBE-251E-31B8-904E-1E16C461B772}"/>
              </a:ext>
            </a:extLst>
          </p:cNvPr>
          <p:cNvSpPr>
            <a:spLocks noGrp="1"/>
          </p:cNvSpPr>
          <p:nvPr>
            <p:ph type="pic" sz="quarter" idx="15"/>
          </p:nvPr>
        </p:nvSpPr>
        <p:spPr>
          <a:xfrm>
            <a:off x="0" y="0"/>
            <a:ext cx="12192000" cy="6858000"/>
          </a:xfrm>
          <a:custGeom>
            <a:avLst/>
            <a:gdLst>
              <a:gd name="connsiteX0" fmla="*/ 1221554 w 12192000"/>
              <a:gd name="connsiteY0" fmla="*/ 552450 h 6858000"/>
              <a:gd name="connsiteX1" fmla="*/ 1221554 w 12192000"/>
              <a:gd name="connsiteY1" fmla="*/ 707287 h 6858000"/>
              <a:gd name="connsiteX2" fmla="*/ 1287710 w 12192000"/>
              <a:gd name="connsiteY2" fmla="*/ 707287 h 6858000"/>
              <a:gd name="connsiteX3" fmla="*/ 1243606 w 12192000"/>
              <a:gd name="connsiteY3" fmla="*/ 828714 h 6858000"/>
              <a:gd name="connsiteX4" fmla="*/ 1277094 w 12192000"/>
              <a:gd name="connsiteY4" fmla="*/ 828714 h 6858000"/>
              <a:gd name="connsiteX5" fmla="*/ 1376737 w 12192000"/>
              <a:gd name="connsiteY5" fmla="*/ 695063 h 6858000"/>
              <a:gd name="connsiteX6" fmla="*/ 1376737 w 12192000"/>
              <a:gd name="connsiteY6" fmla="*/ 552450 h 6858000"/>
              <a:gd name="connsiteX7" fmla="*/ 546100 w 12192000"/>
              <a:gd name="connsiteY7" fmla="*/ 552450 h 6858000"/>
              <a:gd name="connsiteX8" fmla="*/ 546100 w 12192000"/>
              <a:gd name="connsiteY8" fmla="*/ 1122906 h 6858000"/>
              <a:gd name="connsiteX9" fmla="*/ 689033 w 12192000"/>
              <a:gd name="connsiteY9" fmla="*/ 1122906 h 6858000"/>
              <a:gd name="connsiteX10" fmla="*/ 689033 w 12192000"/>
              <a:gd name="connsiteY10" fmla="*/ 752925 h 6858000"/>
              <a:gd name="connsiteX11" fmla="*/ 709451 w 12192000"/>
              <a:gd name="connsiteY11" fmla="*/ 837678 h 6858000"/>
              <a:gd name="connsiteX12" fmla="*/ 785410 w 12192000"/>
              <a:gd name="connsiteY12" fmla="*/ 1122906 h 6858000"/>
              <a:gd name="connsiteX13" fmla="*/ 935693 w 12192000"/>
              <a:gd name="connsiteY13" fmla="*/ 1122906 h 6858000"/>
              <a:gd name="connsiteX14" fmla="*/ 1011652 w 12192000"/>
              <a:gd name="connsiteY14" fmla="*/ 837678 h 6858000"/>
              <a:gd name="connsiteX15" fmla="*/ 1032070 w 12192000"/>
              <a:gd name="connsiteY15" fmla="*/ 752925 h 6858000"/>
              <a:gd name="connsiteX16" fmla="*/ 1032070 w 12192000"/>
              <a:gd name="connsiteY16" fmla="*/ 1122906 h 6858000"/>
              <a:gd name="connsiteX17" fmla="*/ 1178270 w 12192000"/>
              <a:gd name="connsiteY17" fmla="*/ 1122906 h 6858000"/>
              <a:gd name="connsiteX18" fmla="*/ 1178270 w 12192000"/>
              <a:gd name="connsiteY18" fmla="*/ 552450 h 6858000"/>
              <a:gd name="connsiteX19" fmla="*/ 950395 w 12192000"/>
              <a:gd name="connsiteY19" fmla="*/ 552450 h 6858000"/>
              <a:gd name="connsiteX20" fmla="*/ 879337 w 12192000"/>
              <a:gd name="connsiteY20" fmla="*/ 845827 h 6858000"/>
              <a:gd name="connsiteX21" fmla="*/ 862185 w 12192000"/>
              <a:gd name="connsiteY21" fmla="*/ 927321 h 6858000"/>
              <a:gd name="connsiteX22" fmla="*/ 845033 w 12192000"/>
              <a:gd name="connsiteY22" fmla="*/ 845827 h 6858000"/>
              <a:gd name="connsiteX23" fmla="*/ 773976 w 12192000"/>
              <a:gd name="connsiteY23" fmla="*/ 552450 h 6858000"/>
              <a:gd name="connsiteX24" fmla="*/ 0 w 12192000"/>
              <a:gd name="connsiteY24" fmla="*/ 0 h 6858000"/>
              <a:gd name="connsiteX25" fmla="*/ 12192000 w 12192000"/>
              <a:gd name="connsiteY25" fmla="*/ 0 h 6858000"/>
              <a:gd name="connsiteX26" fmla="*/ 12192000 w 12192000"/>
              <a:gd name="connsiteY26" fmla="*/ 6858000 h 6858000"/>
              <a:gd name="connsiteX27" fmla="*/ 0 w 12192000"/>
              <a:gd name="connsiteY2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192000" h="6858000">
                <a:moveTo>
                  <a:pt x="1221554" y="552450"/>
                </a:moveTo>
                <a:lnTo>
                  <a:pt x="1221554" y="707287"/>
                </a:lnTo>
                <a:lnTo>
                  <a:pt x="1287710" y="707287"/>
                </a:lnTo>
                <a:lnTo>
                  <a:pt x="1243606" y="828714"/>
                </a:lnTo>
                <a:lnTo>
                  <a:pt x="1277094" y="828714"/>
                </a:lnTo>
                <a:lnTo>
                  <a:pt x="1376737" y="695063"/>
                </a:lnTo>
                <a:lnTo>
                  <a:pt x="1376737" y="552450"/>
                </a:lnTo>
                <a:close/>
                <a:moveTo>
                  <a:pt x="546100" y="552450"/>
                </a:moveTo>
                <a:lnTo>
                  <a:pt x="546100" y="1122906"/>
                </a:lnTo>
                <a:lnTo>
                  <a:pt x="689033" y="1122906"/>
                </a:lnTo>
                <a:lnTo>
                  <a:pt x="689033" y="752925"/>
                </a:lnTo>
                <a:lnTo>
                  <a:pt x="709451" y="837678"/>
                </a:lnTo>
                <a:lnTo>
                  <a:pt x="785410" y="1122906"/>
                </a:lnTo>
                <a:lnTo>
                  <a:pt x="935693" y="1122906"/>
                </a:lnTo>
                <a:lnTo>
                  <a:pt x="1011652" y="837678"/>
                </a:lnTo>
                <a:lnTo>
                  <a:pt x="1032070" y="752925"/>
                </a:lnTo>
                <a:lnTo>
                  <a:pt x="1032070" y="1122906"/>
                </a:lnTo>
                <a:lnTo>
                  <a:pt x="1178270" y="1122906"/>
                </a:lnTo>
                <a:lnTo>
                  <a:pt x="1178270" y="552450"/>
                </a:lnTo>
                <a:lnTo>
                  <a:pt x="950395" y="552450"/>
                </a:lnTo>
                <a:lnTo>
                  <a:pt x="879337" y="845827"/>
                </a:lnTo>
                <a:lnTo>
                  <a:pt x="862185" y="927321"/>
                </a:lnTo>
                <a:lnTo>
                  <a:pt x="845033" y="845827"/>
                </a:lnTo>
                <a:lnTo>
                  <a:pt x="773976" y="552450"/>
                </a:lnTo>
                <a:close/>
                <a:moveTo>
                  <a:pt x="0" y="0"/>
                </a:moveTo>
                <a:lnTo>
                  <a:pt x="12192000" y="0"/>
                </a:lnTo>
                <a:lnTo>
                  <a:pt x="12192000" y="6858000"/>
                </a:lnTo>
                <a:lnTo>
                  <a:pt x="0" y="6858000"/>
                </a:lnTo>
                <a:close/>
              </a:path>
            </a:pathLst>
          </a:custGeom>
          <a:solidFill>
            <a:srgbClr val="A6A9AA"/>
          </a:solidFill>
        </p:spPr>
        <p:txBody>
          <a:bodyPr wrap="square" lIns="548640" tIns="0" anchor="ctr" anchorCtr="0">
            <a:noAutofit/>
          </a:bodyPr>
          <a:lstStyle>
            <a:lvl1pPr algn="l">
              <a:defRPr>
                <a:solidFill>
                  <a:schemeClr val="tx1"/>
                </a:solidFill>
              </a:defRPr>
            </a:lvl1pPr>
          </a:lstStyle>
          <a:p>
            <a:r>
              <a:rPr lang="en-US" dirty="0"/>
              <a:t>Click icon to add picture</a:t>
            </a:r>
          </a:p>
        </p:txBody>
      </p:sp>
      <p:sp>
        <p:nvSpPr>
          <p:cNvPr id="3" name="Footer Placeholder 2">
            <a:extLst>
              <a:ext uri="{FF2B5EF4-FFF2-40B4-BE49-F238E27FC236}">
                <a16:creationId xmlns:a16="http://schemas.microsoft.com/office/drawing/2014/main" id="{0CA2D3CD-1E43-5FCD-B998-8E7207DE69E5}"/>
              </a:ext>
            </a:extLst>
          </p:cNvPr>
          <p:cNvSpPr>
            <a:spLocks noGrp="1"/>
          </p:cNvSpPr>
          <p:nvPr>
            <p:ph type="ftr" sz="quarter" idx="11"/>
          </p:nvPr>
        </p:nvSpPr>
        <p:spPr/>
        <p:txBody>
          <a:bodyPr/>
          <a:lstStyle/>
          <a:p>
            <a:r>
              <a:rPr lang="en-US" dirty="0"/>
              <a:t>See slide 12 for instructions on how to update footer</a:t>
            </a:r>
          </a:p>
        </p:txBody>
      </p:sp>
      <p:sp>
        <p:nvSpPr>
          <p:cNvPr id="4" name="Slide Number Placeholder 3">
            <a:extLst>
              <a:ext uri="{FF2B5EF4-FFF2-40B4-BE49-F238E27FC236}">
                <a16:creationId xmlns:a16="http://schemas.microsoft.com/office/drawing/2014/main" id="{F9F73C99-4E9B-1728-FFD7-DFD7DC5AF7B7}"/>
              </a:ext>
            </a:extLst>
          </p:cNvPr>
          <p:cNvSpPr>
            <a:spLocks noGrp="1"/>
          </p:cNvSpPr>
          <p:nvPr>
            <p:ph type="sldNum" sz="quarter" idx="12"/>
          </p:nvPr>
        </p:nvSpPr>
        <p:spPr/>
        <p:txBody>
          <a:bodyPr/>
          <a:lstStyle/>
          <a:p>
            <a:fld id="{862A5111-985B-C14D-9115-5787026182A8}" type="slidenum">
              <a:rPr lang="en-US" smtClean="0"/>
              <a:t>‹#›</a:t>
            </a:fld>
            <a:endParaRPr lang="en-US" dirty="0"/>
          </a:p>
        </p:txBody>
      </p:sp>
      <p:sp>
        <p:nvSpPr>
          <p:cNvPr id="7" name="Text Placeholder 7">
            <a:extLst>
              <a:ext uri="{FF2B5EF4-FFF2-40B4-BE49-F238E27FC236}">
                <a16:creationId xmlns:a16="http://schemas.microsoft.com/office/drawing/2014/main" id="{FF0E76BC-245F-8420-594E-37916313D315}"/>
              </a:ext>
            </a:extLst>
          </p:cNvPr>
          <p:cNvSpPr>
            <a:spLocks noGrp="1"/>
          </p:cNvSpPr>
          <p:nvPr>
            <p:ph type="body" sz="quarter" idx="16"/>
          </p:nvPr>
        </p:nvSpPr>
        <p:spPr>
          <a:xfrm>
            <a:off x="3367087" y="1415038"/>
            <a:ext cx="8270876" cy="4171375"/>
          </a:xfrm>
        </p:spPr>
        <p:txBody>
          <a:bodyPr anchor="b"/>
          <a:lstStyle>
            <a:lvl1pPr>
              <a:lnSpc>
                <a:spcPts val="4600"/>
              </a:lnSpc>
              <a:defRPr sz="4200">
                <a:solidFill>
                  <a:schemeClr val="tx1"/>
                </a:solidFill>
                <a:latin typeface="+mj-lt"/>
              </a:defRPr>
            </a:lvl1pPr>
            <a:lvl2pPr marL="0" indent="0">
              <a:spcAft>
                <a:spcPts val="0"/>
              </a:spcAft>
              <a:buNone/>
              <a:defRPr sz="2400">
                <a:solidFill>
                  <a:schemeClr val="tx1"/>
                </a:solidFill>
                <a:latin typeface="GT America Regular" panose="00000500000000000000" pitchFamily="50" charset="0"/>
              </a:defRPr>
            </a:lvl2pPr>
            <a:lvl3pPr marL="0" indent="0">
              <a:spcAft>
                <a:spcPts val="0"/>
              </a:spcAft>
              <a:buNone/>
              <a:defRPr sz="2400">
                <a:solidFill>
                  <a:schemeClr val="tx1"/>
                </a:solidFill>
              </a:defRPr>
            </a:lvl3pPr>
            <a:lvl4pPr marL="0" indent="0">
              <a:spcAft>
                <a:spcPts val="0"/>
              </a:spcAft>
              <a:buNone/>
              <a:defRPr sz="2400">
                <a:solidFill>
                  <a:schemeClr val="tx1"/>
                </a:solidFill>
              </a:defRPr>
            </a:lvl4pPr>
            <a:lvl5pPr marL="0" indent="0">
              <a:spcAft>
                <a:spcPts val="0"/>
              </a:spcAft>
              <a:buNone/>
              <a:defRPr sz="2400">
                <a:solidFill>
                  <a:schemeClr val="tx1"/>
                </a:solidFill>
              </a:defRPr>
            </a:lvl5pPr>
            <a:lvl6pPr marL="0" indent="0">
              <a:spcAft>
                <a:spcPts val="0"/>
              </a:spcAft>
              <a:buNone/>
              <a:defRPr sz="2400">
                <a:solidFill>
                  <a:schemeClr val="tx1"/>
                </a:solidFill>
              </a:defRPr>
            </a:lvl6pPr>
            <a:lvl7pPr marL="0" indent="0">
              <a:spcAft>
                <a:spcPts val="0"/>
              </a:spcAft>
              <a:buNone/>
              <a:defRPr sz="2400">
                <a:solidFill>
                  <a:schemeClr val="tx1"/>
                </a:solidFill>
              </a:defRPr>
            </a:lvl7pPr>
            <a:lvl8pPr marL="0" indent="0">
              <a:spcAft>
                <a:spcPts val="0"/>
              </a:spcAft>
              <a:buNone/>
              <a:defRPr sz="2400">
                <a:solidFill>
                  <a:schemeClr val="tx1"/>
                </a:solidFill>
              </a:defRPr>
            </a:lvl8pPr>
            <a:lvl9pPr marL="0" indent="0">
              <a:spcAft>
                <a:spcPts val="0"/>
              </a:spcAft>
              <a:buNone/>
              <a:defRPr sz="2400">
                <a:solidFill>
                  <a:schemeClr val="tx1"/>
                </a:solidFill>
              </a:defRPr>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497546460"/>
      </p:ext>
    </p:extLst>
  </p:cSld>
  <p:clrMapOvr>
    <a:overrideClrMapping bg1="dk1" tx1="lt1" bg2="dk2" tx2="lt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Executive Summary/Key Takeaways 1">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DE63420-A2BC-EC7A-3A8C-CA23AF97535A}"/>
              </a:ext>
            </a:extLst>
          </p:cNvPr>
          <p:cNvSpPr/>
          <p:nvPr userDrawn="1"/>
        </p:nvSpPr>
        <p:spPr bwMode="hidden">
          <a:xfrm>
            <a:off x="0" y="-1"/>
            <a:ext cx="4060556" cy="6861175"/>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descr="A blue and black background&#10;&#10;Description automatically generated">
            <a:extLst>
              <a:ext uri="{FF2B5EF4-FFF2-40B4-BE49-F238E27FC236}">
                <a16:creationId xmlns:a16="http://schemas.microsoft.com/office/drawing/2014/main" id="{97914066-9D48-E454-16D9-2005965187F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35254" t="8024" r="-1" b="-8024"/>
          <a:stretch/>
        </p:blipFill>
        <p:spPr bwMode="hidden">
          <a:xfrm>
            <a:off x="0" y="1"/>
            <a:ext cx="4060556" cy="6861174"/>
          </a:xfrm>
          <a:prstGeom prst="rect">
            <a:avLst/>
          </a:prstGeom>
        </p:spPr>
      </p:pic>
      <p:sp>
        <p:nvSpPr>
          <p:cNvPr id="3" name="Footer Placeholder 2">
            <a:extLst>
              <a:ext uri="{FF2B5EF4-FFF2-40B4-BE49-F238E27FC236}">
                <a16:creationId xmlns:a16="http://schemas.microsoft.com/office/drawing/2014/main" id="{0CA2D3CD-1E43-5FCD-B998-8E7207DE69E5}"/>
              </a:ext>
            </a:extLst>
          </p:cNvPr>
          <p:cNvSpPr>
            <a:spLocks noGrp="1"/>
          </p:cNvSpPr>
          <p:nvPr>
            <p:ph type="ftr" sz="quarter" idx="11"/>
          </p:nvPr>
        </p:nvSpPr>
        <p:spPr/>
        <p:txBody>
          <a:bodyPr/>
          <a:lstStyle/>
          <a:p>
            <a:r>
              <a:rPr lang="en-US" dirty="0"/>
              <a:t>See slide 12 for instructions on how to update footer</a:t>
            </a:r>
          </a:p>
        </p:txBody>
      </p:sp>
      <p:sp>
        <p:nvSpPr>
          <p:cNvPr id="4" name="Slide Number Placeholder 3">
            <a:extLst>
              <a:ext uri="{FF2B5EF4-FFF2-40B4-BE49-F238E27FC236}">
                <a16:creationId xmlns:a16="http://schemas.microsoft.com/office/drawing/2014/main" id="{F9F73C99-4E9B-1728-FFD7-DFD7DC5AF7B7}"/>
              </a:ext>
            </a:extLst>
          </p:cNvPr>
          <p:cNvSpPr>
            <a:spLocks noGrp="1"/>
          </p:cNvSpPr>
          <p:nvPr>
            <p:ph type="sldNum" sz="quarter" idx="12"/>
          </p:nvPr>
        </p:nvSpPr>
        <p:spPr>
          <a:xfrm>
            <a:off x="10429875" y="6311900"/>
            <a:ext cx="1208087" cy="269875"/>
          </a:xfrm>
        </p:spPr>
        <p:txBody>
          <a:bodyPr/>
          <a:lstStyle/>
          <a:p>
            <a:fld id="{862A5111-985B-C14D-9115-5787026182A8}" type="slidenum">
              <a:rPr lang="en-US" smtClean="0"/>
              <a:t>‹#›</a:t>
            </a:fld>
            <a:endParaRPr lang="en-US" dirty="0"/>
          </a:p>
        </p:txBody>
      </p:sp>
      <p:sp>
        <p:nvSpPr>
          <p:cNvPr id="6" name="Freeform 5">
            <a:extLst>
              <a:ext uri="{FF2B5EF4-FFF2-40B4-BE49-F238E27FC236}">
                <a16:creationId xmlns:a16="http://schemas.microsoft.com/office/drawing/2014/main" id="{5BCC6303-B8A8-E0F3-1B26-45B29EE4DC62}"/>
              </a:ext>
            </a:extLst>
          </p:cNvPr>
          <p:cNvSpPr/>
          <p:nvPr/>
        </p:nvSpPr>
        <p:spPr>
          <a:xfrm>
            <a:off x="554038" y="6469335"/>
            <a:ext cx="678511" cy="112440"/>
          </a:xfrm>
          <a:custGeom>
            <a:avLst/>
            <a:gdLst>
              <a:gd name="connsiteX0" fmla="*/ 7774508 w 7774508"/>
              <a:gd name="connsiteY0" fmla="*/ 879070 h 1288357"/>
              <a:gd name="connsiteX1" fmla="*/ 7774508 w 7774508"/>
              <a:gd name="connsiteY1" fmla="*/ 879071 h 1288357"/>
              <a:gd name="connsiteX2" fmla="*/ 7774508 w 7774508"/>
              <a:gd name="connsiteY2" fmla="*/ 879071 h 1288357"/>
              <a:gd name="connsiteX3" fmla="*/ 4430897 w 7774508"/>
              <a:gd name="connsiteY3" fmla="*/ 300733 h 1288357"/>
              <a:gd name="connsiteX4" fmla="*/ 4430897 w 7774508"/>
              <a:gd name="connsiteY4" fmla="*/ 987622 h 1288357"/>
              <a:gd name="connsiteX5" fmla="*/ 4594611 w 7774508"/>
              <a:gd name="connsiteY5" fmla="*/ 987622 h 1288357"/>
              <a:gd name="connsiteX6" fmla="*/ 4856195 w 7774508"/>
              <a:gd name="connsiteY6" fmla="*/ 726031 h 1288357"/>
              <a:gd name="connsiteX7" fmla="*/ 4856195 w 7774508"/>
              <a:gd name="connsiteY7" fmla="*/ 562323 h 1288357"/>
              <a:gd name="connsiteX8" fmla="*/ 4594611 w 7774508"/>
              <a:gd name="connsiteY8" fmla="*/ 300733 h 1288357"/>
              <a:gd name="connsiteX9" fmla="*/ 3381010 w 7774508"/>
              <a:gd name="connsiteY9" fmla="*/ 275825 h 1288357"/>
              <a:gd name="connsiteX10" fmla="*/ 3137223 w 7774508"/>
              <a:gd name="connsiteY10" fmla="*/ 501815 h 1288357"/>
              <a:gd name="connsiteX11" fmla="*/ 3137223 w 7774508"/>
              <a:gd name="connsiteY11" fmla="*/ 786537 h 1288357"/>
              <a:gd name="connsiteX12" fmla="*/ 3381010 w 7774508"/>
              <a:gd name="connsiteY12" fmla="*/ 1012534 h 1288357"/>
              <a:gd name="connsiteX13" fmla="*/ 3624804 w 7774508"/>
              <a:gd name="connsiteY13" fmla="*/ 786537 h 1288357"/>
              <a:gd name="connsiteX14" fmla="*/ 3624804 w 7774508"/>
              <a:gd name="connsiteY14" fmla="*/ 501815 h 1288357"/>
              <a:gd name="connsiteX15" fmla="*/ 3381010 w 7774508"/>
              <a:gd name="connsiteY15" fmla="*/ 275825 h 1288357"/>
              <a:gd name="connsiteX16" fmla="*/ 2090894 w 7774508"/>
              <a:gd name="connsiteY16" fmla="*/ 275825 h 1288357"/>
              <a:gd name="connsiteX17" fmla="*/ 1847107 w 7774508"/>
              <a:gd name="connsiteY17" fmla="*/ 501815 h 1288357"/>
              <a:gd name="connsiteX18" fmla="*/ 1847107 w 7774508"/>
              <a:gd name="connsiteY18" fmla="*/ 786537 h 1288357"/>
              <a:gd name="connsiteX19" fmla="*/ 2090894 w 7774508"/>
              <a:gd name="connsiteY19" fmla="*/ 1012534 h 1288357"/>
              <a:gd name="connsiteX20" fmla="*/ 2334688 w 7774508"/>
              <a:gd name="connsiteY20" fmla="*/ 786537 h 1288357"/>
              <a:gd name="connsiteX21" fmla="*/ 2334688 w 7774508"/>
              <a:gd name="connsiteY21" fmla="*/ 501815 h 1288357"/>
              <a:gd name="connsiteX22" fmla="*/ 2090894 w 7774508"/>
              <a:gd name="connsiteY22" fmla="*/ 275825 h 1288357"/>
              <a:gd name="connsiteX23" fmla="*/ 4092790 w 7774508"/>
              <a:gd name="connsiteY23" fmla="*/ 21359 h 1288357"/>
              <a:gd name="connsiteX24" fmla="*/ 4594611 w 7774508"/>
              <a:gd name="connsiteY24" fmla="*/ 21359 h 1288357"/>
              <a:gd name="connsiteX25" fmla="*/ 5197858 w 7774508"/>
              <a:gd name="connsiteY25" fmla="*/ 567658 h 1288357"/>
              <a:gd name="connsiteX26" fmla="*/ 5197858 w 7774508"/>
              <a:gd name="connsiteY26" fmla="*/ 720696 h 1288357"/>
              <a:gd name="connsiteX27" fmla="*/ 4594611 w 7774508"/>
              <a:gd name="connsiteY27" fmla="*/ 1267002 h 1288357"/>
              <a:gd name="connsiteX28" fmla="*/ 4092790 w 7774508"/>
              <a:gd name="connsiteY28" fmla="*/ 1267002 h 1288357"/>
              <a:gd name="connsiteX29" fmla="*/ 5094618 w 7774508"/>
              <a:gd name="connsiteY29" fmla="*/ 21356 h 1288357"/>
              <a:gd name="connsiteX30" fmla="*/ 5477210 w 7774508"/>
              <a:gd name="connsiteY30" fmla="*/ 21356 h 1288357"/>
              <a:gd name="connsiteX31" fmla="*/ 5717446 w 7774508"/>
              <a:gd name="connsiteY31" fmla="*/ 412839 h 1288357"/>
              <a:gd name="connsiteX32" fmla="*/ 5955898 w 7774508"/>
              <a:gd name="connsiteY32" fmla="*/ 21356 h 1288357"/>
              <a:gd name="connsiteX33" fmla="*/ 6322472 w 7774508"/>
              <a:gd name="connsiteY33" fmla="*/ 21356 h 1288357"/>
              <a:gd name="connsiteX34" fmla="*/ 5868700 w 7774508"/>
              <a:gd name="connsiteY34" fmla="*/ 718915 h 1288357"/>
              <a:gd name="connsiteX35" fmla="*/ 5868700 w 7774508"/>
              <a:gd name="connsiteY35" fmla="*/ 1267000 h 1288357"/>
              <a:gd name="connsiteX36" fmla="*/ 5548390 w 7774508"/>
              <a:gd name="connsiteY36" fmla="*/ 1267000 h 1288357"/>
              <a:gd name="connsiteX37" fmla="*/ 5548390 w 7774508"/>
              <a:gd name="connsiteY37" fmla="*/ 718915 h 1288357"/>
              <a:gd name="connsiteX38" fmla="*/ 6356277 w 7774508"/>
              <a:gd name="connsiteY38" fmla="*/ 21355 h 1288357"/>
              <a:gd name="connsiteX39" fmla="*/ 6694384 w 7774508"/>
              <a:gd name="connsiteY39" fmla="*/ 21355 h 1288357"/>
              <a:gd name="connsiteX40" fmla="*/ 6694384 w 7774508"/>
              <a:gd name="connsiteY40" fmla="*/ 332766 h 1288357"/>
              <a:gd name="connsiteX41" fmla="*/ 6477285 w 7774508"/>
              <a:gd name="connsiteY41" fmla="*/ 624602 h 1288357"/>
              <a:gd name="connsiteX42" fmla="*/ 6404326 w 7774508"/>
              <a:gd name="connsiteY42" fmla="*/ 624602 h 1288357"/>
              <a:gd name="connsiteX43" fmla="*/ 6500417 w 7774508"/>
              <a:gd name="connsiteY43" fmla="*/ 359454 h 1288357"/>
              <a:gd name="connsiteX44" fmla="*/ 6356277 w 7774508"/>
              <a:gd name="connsiteY44" fmla="*/ 359454 h 1288357"/>
              <a:gd name="connsiteX45" fmla="*/ 0 w 7774508"/>
              <a:gd name="connsiteY45" fmla="*/ 21355 h 1288357"/>
              <a:gd name="connsiteX46" fmla="*/ 496479 w 7774508"/>
              <a:gd name="connsiteY46" fmla="*/ 21355 h 1288357"/>
              <a:gd name="connsiteX47" fmla="*/ 651295 w 7774508"/>
              <a:gd name="connsiteY47" fmla="*/ 661974 h 1288357"/>
              <a:gd name="connsiteX48" fmla="*/ 688668 w 7774508"/>
              <a:gd name="connsiteY48" fmla="*/ 839922 h 1288357"/>
              <a:gd name="connsiteX49" fmla="*/ 726033 w 7774508"/>
              <a:gd name="connsiteY49" fmla="*/ 661974 h 1288357"/>
              <a:gd name="connsiteX50" fmla="*/ 880849 w 7774508"/>
              <a:gd name="connsiteY50" fmla="*/ 21355 h 1288357"/>
              <a:gd name="connsiteX51" fmla="*/ 1377328 w 7774508"/>
              <a:gd name="connsiteY51" fmla="*/ 21355 h 1288357"/>
              <a:gd name="connsiteX52" fmla="*/ 1377328 w 7774508"/>
              <a:gd name="connsiteY52" fmla="*/ 1266998 h 1288357"/>
              <a:gd name="connsiteX53" fmla="*/ 1058804 w 7774508"/>
              <a:gd name="connsiteY53" fmla="*/ 1266998 h 1288357"/>
              <a:gd name="connsiteX54" fmla="*/ 1058804 w 7774508"/>
              <a:gd name="connsiteY54" fmla="*/ 459108 h 1288357"/>
              <a:gd name="connsiteX55" fmla="*/ 1014312 w 7774508"/>
              <a:gd name="connsiteY55" fmla="*/ 644177 h 1288357"/>
              <a:gd name="connsiteX56" fmla="*/ 848819 w 7774508"/>
              <a:gd name="connsiteY56" fmla="*/ 1266998 h 1288357"/>
              <a:gd name="connsiteX57" fmla="*/ 521396 w 7774508"/>
              <a:gd name="connsiteY57" fmla="*/ 1266998 h 1288357"/>
              <a:gd name="connsiteX58" fmla="*/ 355896 w 7774508"/>
              <a:gd name="connsiteY58" fmla="*/ 644177 h 1288357"/>
              <a:gd name="connsiteX59" fmla="*/ 311412 w 7774508"/>
              <a:gd name="connsiteY59" fmla="*/ 459108 h 1288357"/>
              <a:gd name="connsiteX60" fmla="*/ 311412 w 7774508"/>
              <a:gd name="connsiteY60" fmla="*/ 1266998 h 1288357"/>
              <a:gd name="connsiteX61" fmla="*/ 0 w 7774508"/>
              <a:gd name="connsiteY61" fmla="*/ 1266998 h 1288357"/>
              <a:gd name="connsiteX62" fmla="*/ 3381010 w 7774508"/>
              <a:gd name="connsiteY62" fmla="*/ 1 h 1288357"/>
              <a:gd name="connsiteX63" fmla="*/ 3966467 w 7774508"/>
              <a:gd name="connsiteY63" fmla="*/ 532067 h 1288357"/>
              <a:gd name="connsiteX64" fmla="*/ 3966467 w 7774508"/>
              <a:gd name="connsiteY64" fmla="*/ 756285 h 1288357"/>
              <a:gd name="connsiteX65" fmla="*/ 3381010 w 7774508"/>
              <a:gd name="connsiteY65" fmla="*/ 1288351 h 1288357"/>
              <a:gd name="connsiteX66" fmla="*/ 2795560 w 7774508"/>
              <a:gd name="connsiteY66" fmla="*/ 756285 h 1288357"/>
              <a:gd name="connsiteX67" fmla="*/ 2795560 w 7774508"/>
              <a:gd name="connsiteY67" fmla="*/ 532067 h 1288357"/>
              <a:gd name="connsiteX68" fmla="*/ 3381010 w 7774508"/>
              <a:gd name="connsiteY68" fmla="*/ 1 h 1288357"/>
              <a:gd name="connsiteX69" fmla="*/ 2090894 w 7774508"/>
              <a:gd name="connsiteY69" fmla="*/ 1 h 1288357"/>
              <a:gd name="connsiteX70" fmla="*/ 2676351 w 7774508"/>
              <a:gd name="connsiteY70" fmla="*/ 532067 h 1288357"/>
              <a:gd name="connsiteX71" fmla="*/ 2676351 w 7774508"/>
              <a:gd name="connsiteY71" fmla="*/ 756285 h 1288357"/>
              <a:gd name="connsiteX72" fmla="*/ 2090894 w 7774508"/>
              <a:gd name="connsiteY72" fmla="*/ 1288351 h 1288357"/>
              <a:gd name="connsiteX73" fmla="*/ 1505444 w 7774508"/>
              <a:gd name="connsiteY73" fmla="*/ 756285 h 1288357"/>
              <a:gd name="connsiteX74" fmla="*/ 1505444 w 7774508"/>
              <a:gd name="connsiteY74" fmla="*/ 532067 h 1288357"/>
              <a:gd name="connsiteX75" fmla="*/ 2090894 w 7774508"/>
              <a:gd name="connsiteY75" fmla="*/ 1 h 1288357"/>
              <a:gd name="connsiteX76" fmla="*/ 7258454 w 7774508"/>
              <a:gd name="connsiteY76" fmla="*/ 0 h 1288357"/>
              <a:gd name="connsiteX77" fmla="*/ 7760275 w 7774508"/>
              <a:gd name="connsiteY77" fmla="*/ 391490 h 1288357"/>
              <a:gd name="connsiteX78" fmla="*/ 7760275 w 7774508"/>
              <a:gd name="connsiteY78" fmla="*/ 439539 h 1288357"/>
              <a:gd name="connsiteX79" fmla="*/ 7431067 w 7774508"/>
              <a:gd name="connsiteY79" fmla="*/ 439539 h 1288357"/>
              <a:gd name="connsiteX80" fmla="*/ 7431067 w 7774508"/>
              <a:gd name="connsiteY80" fmla="*/ 398610 h 1288357"/>
              <a:gd name="connsiteX81" fmla="*/ 7258454 w 7774508"/>
              <a:gd name="connsiteY81" fmla="*/ 277603 h 1288357"/>
              <a:gd name="connsiteX82" fmla="*/ 7085848 w 7774508"/>
              <a:gd name="connsiteY82" fmla="*/ 377257 h 1288357"/>
              <a:gd name="connsiteX83" fmla="*/ 7206848 w 7774508"/>
              <a:gd name="connsiteY83" fmla="*/ 476904 h 1288357"/>
              <a:gd name="connsiteX84" fmla="*/ 7429289 w 7774508"/>
              <a:gd name="connsiteY84" fmla="*/ 510719 h 1288357"/>
              <a:gd name="connsiteX85" fmla="*/ 7766024 w 7774508"/>
              <a:gd name="connsiteY85" fmla="*/ 786534 h 1288357"/>
              <a:gd name="connsiteX86" fmla="*/ 7774508 w 7774508"/>
              <a:gd name="connsiteY86" fmla="*/ 879071 h 1288357"/>
              <a:gd name="connsiteX87" fmla="*/ 7765691 w 7774508"/>
              <a:gd name="connsiteY87" fmla="*/ 970739 h 1288357"/>
              <a:gd name="connsiteX88" fmla="*/ 7258454 w 7774508"/>
              <a:gd name="connsiteY88" fmla="*/ 1288357 h 1288357"/>
              <a:gd name="connsiteX89" fmla="*/ 6744184 w 7774508"/>
              <a:gd name="connsiteY89" fmla="*/ 893304 h 1288357"/>
              <a:gd name="connsiteX90" fmla="*/ 6744184 w 7774508"/>
              <a:gd name="connsiteY90" fmla="*/ 838142 h 1288357"/>
              <a:gd name="connsiteX91" fmla="*/ 7073386 w 7774508"/>
              <a:gd name="connsiteY91" fmla="*/ 838142 h 1288357"/>
              <a:gd name="connsiteX92" fmla="*/ 7073386 w 7774508"/>
              <a:gd name="connsiteY92" fmla="*/ 886190 h 1288357"/>
              <a:gd name="connsiteX93" fmla="*/ 7258454 w 7774508"/>
              <a:gd name="connsiteY93" fmla="*/ 1010755 h 1288357"/>
              <a:gd name="connsiteX94" fmla="*/ 7439966 w 7774508"/>
              <a:gd name="connsiteY94" fmla="*/ 907544 h 1288357"/>
              <a:gd name="connsiteX95" fmla="*/ 7311838 w 7774508"/>
              <a:gd name="connsiteY95" fmla="*/ 804333 h 1288357"/>
              <a:gd name="connsiteX96" fmla="*/ 7087626 w 7774508"/>
              <a:gd name="connsiteY96" fmla="*/ 770518 h 1288357"/>
              <a:gd name="connsiteX97" fmla="*/ 6751297 w 7774508"/>
              <a:gd name="connsiteY97" fmla="*/ 405723 h 1288357"/>
              <a:gd name="connsiteX98" fmla="*/ 7258454 w 7774508"/>
              <a:gd name="connsiteY98" fmla="*/ 0 h 1288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7774508" h="1288357">
                <a:moveTo>
                  <a:pt x="7774508" y="879070"/>
                </a:moveTo>
                <a:lnTo>
                  <a:pt x="7774508" y="879071"/>
                </a:lnTo>
                <a:lnTo>
                  <a:pt x="7774508" y="879071"/>
                </a:lnTo>
                <a:close/>
                <a:moveTo>
                  <a:pt x="4430897" y="300733"/>
                </a:moveTo>
                <a:lnTo>
                  <a:pt x="4430897" y="987622"/>
                </a:lnTo>
                <a:lnTo>
                  <a:pt x="4594611" y="987622"/>
                </a:lnTo>
                <a:cubicBezTo>
                  <a:pt x="4769003" y="987622"/>
                  <a:pt x="4856195" y="898644"/>
                  <a:pt x="4856195" y="726031"/>
                </a:cubicBezTo>
                <a:lnTo>
                  <a:pt x="4856195" y="562323"/>
                </a:lnTo>
                <a:cubicBezTo>
                  <a:pt x="4856195" y="387932"/>
                  <a:pt x="4769003" y="300733"/>
                  <a:pt x="4594611" y="300733"/>
                </a:cubicBezTo>
                <a:close/>
                <a:moveTo>
                  <a:pt x="3381010" y="275825"/>
                </a:moveTo>
                <a:cubicBezTo>
                  <a:pt x="3229757" y="275825"/>
                  <a:pt x="3137223" y="361239"/>
                  <a:pt x="3137223" y="501815"/>
                </a:cubicBezTo>
                <a:lnTo>
                  <a:pt x="3137223" y="786537"/>
                </a:lnTo>
                <a:cubicBezTo>
                  <a:pt x="3137223" y="925335"/>
                  <a:pt x="3229757" y="1012534"/>
                  <a:pt x="3381010" y="1012534"/>
                </a:cubicBezTo>
                <a:cubicBezTo>
                  <a:pt x="3532264" y="1012534"/>
                  <a:pt x="3624804" y="925335"/>
                  <a:pt x="3624804" y="786537"/>
                </a:cubicBezTo>
                <a:lnTo>
                  <a:pt x="3624804" y="501815"/>
                </a:lnTo>
                <a:cubicBezTo>
                  <a:pt x="3624804" y="361239"/>
                  <a:pt x="3532270" y="275825"/>
                  <a:pt x="3381010" y="275825"/>
                </a:cubicBezTo>
                <a:close/>
                <a:moveTo>
                  <a:pt x="2090894" y="275825"/>
                </a:moveTo>
                <a:cubicBezTo>
                  <a:pt x="1939641" y="275825"/>
                  <a:pt x="1847107" y="361239"/>
                  <a:pt x="1847107" y="501815"/>
                </a:cubicBezTo>
                <a:lnTo>
                  <a:pt x="1847107" y="786537"/>
                </a:lnTo>
                <a:cubicBezTo>
                  <a:pt x="1847107" y="925335"/>
                  <a:pt x="1939641" y="1012534"/>
                  <a:pt x="2090894" y="1012534"/>
                </a:cubicBezTo>
                <a:cubicBezTo>
                  <a:pt x="2242147" y="1012534"/>
                  <a:pt x="2334688" y="925335"/>
                  <a:pt x="2334688" y="786537"/>
                </a:cubicBezTo>
                <a:lnTo>
                  <a:pt x="2334688" y="501815"/>
                </a:lnTo>
                <a:cubicBezTo>
                  <a:pt x="2334688" y="361239"/>
                  <a:pt x="2242154" y="275825"/>
                  <a:pt x="2090894" y="275825"/>
                </a:cubicBezTo>
                <a:close/>
                <a:moveTo>
                  <a:pt x="4092790" y="21359"/>
                </a:moveTo>
                <a:lnTo>
                  <a:pt x="4594611" y="21359"/>
                </a:lnTo>
                <a:cubicBezTo>
                  <a:pt x="4977203" y="21359"/>
                  <a:pt x="5197858" y="222439"/>
                  <a:pt x="5197858" y="567658"/>
                </a:cubicBezTo>
                <a:lnTo>
                  <a:pt x="5197858" y="720696"/>
                </a:lnTo>
                <a:cubicBezTo>
                  <a:pt x="5197858" y="1065916"/>
                  <a:pt x="4977203" y="1267002"/>
                  <a:pt x="4594611" y="1267002"/>
                </a:cubicBezTo>
                <a:lnTo>
                  <a:pt x="4092790" y="1267002"/>
                </a:lnTo>
                <a:close/>
                <a:moveTo>
                  <a:pt x="5094618" y="21356"/>
                </a:moveTo>
                <a:lnTo>
                  <a:pt x="5477210" y="21356"/>
                </a:lnTo>
                <a:lnTo>
                  <a:pt x="5717446" y="412839"/>
                </a:lnTo>
                <a:lnTo>
                  <a:pt x="5955898" y="21356"/>
                </a:lnTo>
                <a:lnTo>
                  <a:pt x="6322472" y="21356"/>
                </a:lnTo>
                <a:lnTo>
                  <a:pt x="5868700" y="718915"/>
                </a:lnTo>
                <a:lnTo>
                  <a:pt x="5868700" y="1267000"/>
                </a:lnTo>
                <a:lnTo>
                  <a:pt x="5548390" y="1267000"/>
                </a:lnTo>
                <a:lnTo>
                  <a:pt x="5548390" y="718915"/>
                </a:lnTo>
                <a:close/>
                <a:moveTo>
                  <a:pt x="6356277" y="21355"/>
                </a:moveTo>
                <a:lnTo>
                  <a:pt x="6694384" y="21355"/>
                </a:lnTo>
                <a:lnTo>
                  <a:pt x="6694384" y="332766"/>
                </a:lnTo>
                <a:lnTo>
                  <a:pt x="6477285" y="624602"/>
                </a:lnTo>
                <a:lnTo>
                  <a:pt x="6404326" y="624602"/>
                </a:lnTo>
                <a:lnTo>
                  <a:pt x="6500417" y="359454"/>
                </a:lnTo>
                <a:lnTo>
                  <a:pt x="6356277" y="359454"/>
                </a:lnTo>
                <a:close/>
                <a:moveTo>
                  <a:pt x="0" y="21355"/>
                </a:moveTo>
                <a:lnTo>
                  <a:pt x="496479" y="21355"/>
                </a:lnTo>
                <a:lnTo>
                  <a:pt x="651295" y="661974"/>
                </a:lnTo>
                <a:lnTo>
                  <a:pt x="688668" y="839922"/>
                </a:lnTo>
                <a:lnTo>
                  <a:pt x="726033" y="661974"/>
                </a:lnTo>
                <a:lnTo>
                  <a:pt x="880849" y="21355"/>
                </a:lnTo>
                <a:lnTo>
                  <a:pt x="1377328" y="21355"/>
                </a:lnTo>
                <a:lnTo>
                  <a:pt x="1377328" y="1266998"/>
                </a:lnTo>
                <a:lnTo>
                  <a:pt x="1058804" y="1266998"/>
                </a:lnTo>
                <a:lnTo>
                  <a:pt x="1058804" y="459108"/>
                </a:lnTo>
                <a:lnTo>
                  <a:pt x="1014312" y="644177"/>
                </a:lnTo>
                <a:lnTo>
                  <a:pt x="848819" y="1266998"/>
                </a:lnTo>
                <a:lnTo>
                  <a:pt x="521396" y="1266998"/>
                </a:lnTo>
                <a:lnTo>
                  <a:pt x="355896" y="644177"/>
                </a:lnTo>
                <a:lnTo>
                  <a:pt x="311412" y="459108"/>
                </a:lnTo>
                <a:lnTo>
                  <a:pt x="311412" y="1266998"/>
                </a:lnTo>
                <a:lnTo>
                  <a:pt x="0" y="1266998"/>
                </a:lnTo>
                <a:close/>
                <a:moveTo>
                  <a:pt x="3381010" y="1"/>
                </a:moveTo>
                <a:cubicBezTo>
                  <a:pt x="3749368" y="1"/>
                  <a:pt x="3966467" y="197524"/>
                  <a:pt x="3966467" y="532067"/>
                </a:cubicBezTo>
                <a:lnTo>
                  <a:pt x="3966467" y="756285"/>
                </a:lnTo>
                <a:cubicBezTo>
                  <a:pt x="3966467" y="1089050"/>
                  <a:pt x="3747590" y="1288351"/>
                  <a:pt x="3381010" y="1288351"/>
                </a:cubicBezTo>
                <a:cubicBezTo>
                  <a:pt x="3012659" y="1288351"/>
                  <a:pt x="2795560" y="1090828"/>
                  <a:pt x="2795560" y="756285"/>
                </a:cubicBezTo>
                <a:lnTo>
                  <a:pt x="2795560" y="532067"/>
                </a:lnTo>
                <a:cubicBezTo>
                  <a:pt x="2795560" y="199302"/>
                  <a:pt x="3014437" y="1"/>
                  <a:pt x="3381010" y="1"/>
                </a:cubicBezTo>
                <a:close/>
                <a:moveTo>
                  <a:pt x="2090894" y="1"/>
                </a:moveTo>
                <a:cubicBezTo>
                  <a:pt x="2459252" y="1"/>
                  <a:pt x="2676351" y="197524"/>
                  <a:pt x="2676351" y="532067"/>
                </a:cubicBezTo>
                <a:lnTo>
                  <a:pt x="2676351" y="756285"/>
                </a:lnTo>
                <a:cubicBezTo>
                  <a:pt x="2676351" y="1089050"/>
                  <a:pt x="2457474" y="1288351"/>
                  <a:pt x="2090894" y="1288351"/>
                </a:cubicBezTo>
                <a:cubicBezTo>
                  <a:pt x="1722543" y="1288351"/>
                  <a:pt x="1505444" y="1090828"/>
                  <a:pt x="1505444" y="756285"/>
                </a:cubicBezTo>
                <a:lnTo>
                  <a:pt x="1505444" y="532067"/>
                </a:lnTo>
                <a:cubicBezTo>
                  <a:pt x="1505444" y="199302"/>
                  <a:pt x="1724321" y="1"/>
                  <a:pt x="2090894" y="1"/>
                </a:cubicBezTo>
                <a:close/>
                <a:moveTo>
                  <a:pt x="7258454" y="0"/>
                </a:moveTo>
                <a:cubicBezTo>
                  <a:pt x="7573428" y="0"/>
                  <a:pt x="7760275" y="145918"/>
                  <a:pt x="7760275" y="391490"/>
                </a:cubicBezTo>
                <a:lnTo>
                  <a:pt x="7760275" y="439539"/>
                </a:lnTo>
                <a:lnTo>
                  <a:pt x="7431067" y="439539"/>
                </a:lnTo>
                <a:lnTo>
                  <a:pt x="7431067" y="398610"/>
                </a:lnTo>
                <a:cubicBezTo>
                  <a:pt x="7431067" y="313189"/>
                  <a:pt x="7379462" y="277603"/>
                  <a:pt x="7258454" y="277603"/>
                </a:cubicBezTo>
                <a:cubicBezTo>
                  <a:pt x="7144567" y="277603"/>
                  <a:pt x="7085848" y="311411"/>
                  <a:pt x="7085848" y="377257"/>
                </a:cubicBezTo>
                <a:cubicBezTo>
                  <a:pt x="7085848" y="450215"/>
                  <a:pt x="7135675" y="466227"/>
                  <a:pt x="7206848" y="476904"/>
                </a:cubicBezTo>
                <a:lnTo>
                  <a:pt x="7429289" y="510719"/>
                </a:lnTo>
                <a:cubicBezTo>
                  <a:pt x="7564754" y="530960"/>
                  <a:pt x="7727463" y="590711"/>
                  <a:pt x="7766024" y="786534"/>
                </a:cubicBezTo>
                <a:lnTo>
                  <a:pt x="7774508" y="879071"/>
                </a:lnTo>
                <a:lnTo>
                  <a:pt x="7765691" y="970739"/>
                </a:lnTo>
                <a:cubicBezTo>
                  <a:pt x="7724794" y="1172549"/>
                  <a:pt x="7543399" y="1288357"/>
                  <a:pt x="7258454" y="1288357"/>
                </a:cubicBezTo>
                <a:cubicBezTo>
                  <a:pt x="6934588" y="1288357"/>
                  <a:pt x="6744184" y="1140654"/>
                  <a:pt x="6744184" y="893304"/>
                </a:cubicBezTo>
                <a:lnTo>
                  <a:pt x="6744184" y="838142"/>
                </a:lnTo>
                <a:lnTo>
                  <a:pt x="7073386" y="838142"/>
                </a:lnTo>
                <a:lnTo>
                  <a:pt x="7073386" y="886190"/>
                </a:lnTo>
                <a:cubicBezTo>
                  <a:pt x="7073386" y="973383"/>
                  <a:pt x="7128555" y="1010755"/>
                  <a:pt x="7258454" y="1010755"/>
                </a:cubicBezTo>
                <a:cubicBezTo>
                  <a:pt x="7377683" y="1010755"/>
                  <a:pt x="7439966" y="975161"/>
                  <a:pt x="7439966" y="907544"/>
                </a:cubicBezTo>
                <a:cubicBezTo>
                  <a:pt x="7439966" y="831022"/>
                  <a:pt x="7388360" y="815010"/>
                  <a:pt x="7311838" y="804333"/>
                </a:cubicBezTo>
                <a:lnTo>
                  <a:pt x="7087626" y="770518"/>
                </a:lnTo>
                <a:cubicBezTo>
                  <a:pt x="6941708" y="749171"/>
                  <a:pt x="6751297" y="674427"/>
                  <a:pt x="6751297" y="405723"/>
                </a:cubicBezTo>
                <a:cubicBezTo>
                  <a:pt x="6751297" y="149481"/>
                  <a:pt x="6938144" y="0"/>
                  <a:pt x="7258454" y="0"/>
                </a:cubicBezTo>
                <a:close/>
              </a:path>
            </a:pathLst>
          </a:custGeom>
          <a:solidFill>
            <a:schemeClr val="bg1"/>
          </a:solidFill>
          <a:ln w="0" cap="flat">
            <a:noFill/>
            <a:prstDash val="solid"/>
            <a:miter/>
          </a:ln>
        </p:spPr>
        <p:txBody>
          <a:bodyPr rtlCol="0" anchor="ctr"/>
          <a:lstStyle/>
          <a:p>
            <a:endParaRPr lang="en-US" dirty="0"/>
          </a:p>
        </p:txBody>
      </p:sp>
      <p:sp>
        <p:nvSpPr>
          <p:cNvPr id="12" name="Freeform 5">
            <a:extLst>
              <a:ext uri="{FF2B5EF4-FFF2-40B4-BE49-F238E27FC236}">
                <a16:creationId xmlns:a16="http://schemas.microsoft.com/office/drawing/2014/main" id="{B2BF897B-C4FE-7F0C-FE2C-6956C830B315}"/>
              </a:ext>
            </a:extLst>
          </p:cNvPr>
          <p:cNvSpPr/>
          <p:nvPr userDrawn="1"/>
        </p:nvSpPr>
        <p:spPr bwMode="black">
          <a:xfrm>
            <a:off x="554038" y="6469335"/>
            <a:ext cx="678511" cy="112440"/>
          </a:xfrm>
          <a:custGeom>
            <a:avLst/>
            <a:gdLst>
              <a:gd name="connsiteX0" fmla="*/ 7774508 w 7774508"/>
              <a:gd name="connsiteY0" fmla="*/ 879070 h 1288357"/>
              <a:gd name="connsiteX1" fmla="*/ 7774508 w 7774508"/>
              <a:gd name="connsiteY1" fmla="*/ 879071 h 1288357"/>
              <a:gd name="connsiteX2" fmla="*/ 7774508 w 7774508"/>
              <a:gd name="connsiteY2" fmla="*/ 879071 h 1288357"/>
              <a:gd name="connsiteX3" fmla="*/ 4430897 w 7774508"/>
              <a:gd name="connsiteY3" fmla="*/ 300733 h 1288357"/>
              <a:gd name="connsiteX4" fmla="*/ 4430897 w 7774508"/>
              <a:gd name="connsiteY4" fmla="*/ 987622 h 1288357"/>
              <a:gd name="connsiteX5" fmla="*/ 4594611 w 7774508"/>
              <a:gd name="connsiteY5" fmla="*/ 987622 h 1288357"/>
              <a:gd name="connsiteX6" fmla="*/ 4856195 w 7774508"/>
              <a:gd name="connsiteY6" fmla="*/ 726031 h 1288357"/>
              <a:gd name="connsiteX7" fmla="*/ 4856195 w 7774508"/>
              <a:gd name="connsiteY7" fmla="*/ 562323 h 1288357"/>
              <a:gd name="connsiteX8" fmla="*/ 4594611 w 7774508"/>
              <a:gd name="connsiteY8" fmla="*/ 300733 h 1288357"/>
              <a:gd name="connsiteX9" fmla="*/ 3381010 w 7774508"/>
              <a:gd name="connsiteY9" fmla="*/ 275825 h 1288357"/>
              <a:gd name="connsiteX10" fmla="*/ 3137223 w 7774508"/>
              <a:gd name="connsiteY10" fmla="*/ 501815 h 1288357"/>
              <a:gd name="connsiteX11" fmla="*/ 3137223 w 7774508"/>
              <a:gd name="connsiteY11" fmla="*/ 786537 h 1288357"/>
              <a:gd name="connsiteX12" fmla="*/ 3381010 w 7774508"/>
              <a:gd name="connsiteY12" fmla="*/ 1012534 h 1288357"/>
              <a:gd name="connsiteX13" fmla="*/ 3624804 w 7774508"/>
              <a:gd name="connsiteY13" fmla="*/ 786537 h 1288357"/>
              <a:gd name="connsiteX14" fmla="*/ 3624804 w 7774508"/>
              <a:gd name="connsiteY14" fmla="*/ 501815 h 1288357"/>
              <a:gd name="connsiteX15" fmla="*/ 3381010 w 7774508"/>
              <a:gd name="connsiteY15" fmla="*/ 275825 h 1288357"/>
              <a:gd name="connsiteX16" fmla="*/ 2090894 w 7774508"/>
              <a:gd name="connsiteY16" fmla="*/ 275825 h 1288357"/>
              <a:gd name="connsiteX17" fmla="*/ 1847107 w 7774508"/>
              <a:gd name="connsiteY17" fmla="*/ 501815 h 1288357"/>
              <a:gd name="connsiteX18" fmla="*/ 1847107 w 7774508"/>
              <a:gd name="connsiteY18" fmla="*/ 786537 h 1288357"/>
              <a:gd name="connsiteX19" fmla="*/ 2090894 w 7774508"/>
              <a:gd name="connsiteY19" fmla="*/ 1012534 h 1288357"/>
              <a:gd name="connsiteX20" fmla="*/ 2334688 w 7774508"/>
              <a:gd name="connsiteY20" fmla="*/ 786537 h 1288357"/>
              <a:gd name="connsiteX21" fmla="*/ 2334688 w 7774508"/>
              <a:gd name="connsiteY21" fmla="*/ 501815 h 1288357"/>
              <a:gd name="connsiteX22" fmla="*/ 2090894 w 7774508"/>
              <a:gd name="connsiteY22" fmla="*/ 275825 h 1288357"/>
              <a:gd name="connsiteX23" fmla="*/ 4092790 w 7774508"/>
              <a:gd name="connsiteY23" fmla="*/ 21359 h 1288357"/>
              <a:gd name="connsiteX24" fmla="*/ 4594611 w 7774508"/>
              <a:gd name="connsiteY24" fmla="*/ 21359 h 1288357"/>
              <a:gd name="connsiteX25" fmla="*/ 5197858 w 7774508"/>
              <a:gd name="connsiteY25" fmla="*/ 567658 h 1288357"/>
              <a:gd name="connsiteX26" fmla="*/ 5197858 w 7774508"/>
              <a:gd name="connsiteY26" fmla="*/ 720696 h 1288357"/>
              <a:gd name="connsiteX27" fmla="*/ 4594611 w 7774508"/>
              <a:gd name="connsiteY27" fmla="*/ 1267002 h 1288357"/>
              <a:gd name="connsiteX28" fmla="*/ 4092790 w 7774508"/>
              <a:gd name="connsiteY28" fmla="*/ 1267002 h 1288357"/>
              <a:gd name="connsiteX29" fmla="*/ 5094618 w 7774508"/>
              <a:gd name="connsiteY29" fmla="*/ 21356 h 1288357"/>
              <a:gd name="connsiteX30" fmla="*/ 5477210 w 7774508"/>
              <a:gd name="connsiteY30" fmla="*/ 21356 h 1288357"/>
              <a:gd name="connsiteX31" fmla="*/ 5717446 w 7774508"/>
              <a:gd name="connsiteY31" fmla="*/ 412839 h 1288357"/>
              <a:gd name="connsiteX32" fmla="*/ 5955898 w 7774508"/>
              <a:gd name="connsiteY32" fmla="*/ 21356 h 1288357"/>
              <a:gd name="connsiteX33" fmla="*/ 6322472 w 7774508"/>
              <a:gd name="connsiteY33" fmla="*/ 21356 h 1288357"/>
              <a:gd name="connsiteX34" fmla="*/ 5868700 w 7774508"/>
              <a:gd name="connsiteY34" fmla="*/ 718915 h 1288357"/>
              <a:gd name="connsiteX35" fmla="*/ 5868700 w 7774508"/>
              <a:gd name="connsiteY35" fmla="*/ 1267000 h 1288357"/>
              <a:gd name="connsiteX36" fmla="*/ 5548390 w 7774508"/>
              <a:gd name="connsiteY36" fmla="*/ 1267000 h 1288357"/>
              <a:gd name="connsiteX37" fmla="*/ 5548390 w 7774508"/>
              <a:gd name="connsiteY37" fmla="*/ 718915 h 1288357"/>
              <a:gd name="connsiteX38" fmla="*/ 6356277 w 7774508"/>
              <a:gd name="connsiteY38" fmla="*/ 21355 h 1288357"/>
              <a:gd name="connsiteX39" fmla="*/ 6694384 w 7774508"/>
              <a:gd name="connsiteY39" fmla="*/ 21355 h 1288357"/>
              <a:gd name="connsiteX40" fmla="*/ 6694384 w 7774508"/>
              <a:gd name="connsiteY40" fmla="*/ 332766 h 1288357"/>
              <a:gd name="connsiteX41" fmla="*/ 6477285 w 7774508"/>
              <a:gd name="connsiteY41" fmla="*/ 624602 h 1288357"/>
              <a:gd name="connsiteX42" fmla="*/ 6404326 w 7774508"/>
              <a:gd name="connsiteY42" fmla="*/ 624602 h 1288357"/>
              <a:gd name="connsiteX43" fmla="*/ 6500417 w 7774508"/>
              <a:gd name="connsiteY43" fmla="*/ 359454 h 1288357"/>
              <a:gd name="connsiteX44" fmla="*/ 6356277 w 7774508"/>
              <a:gd name="connsiteY44" fmla="*/ 359454 h 1288357"/>
              <a:gd name="connsiteX45" fmla="*/ 0 w 7774508"/>
              <a:gd name="connsiteY45" fmla="*/ 21355 h 1288357"/>
              <a:gd name="connsiteX46" fmla="*/ 496479 w 7774508"/>
              <a:gd name="connsiteY46" fmla="*/ 21355 h 1288357"/>
              <a:gd name="connsiteX47" fmla="*/ 651295 w 7774508"/>
              <a:gd name="connsiteY47" fmla="*/ 661974 h 1288357"/>
              <a:gd name="connsiteX48" fmla="*/ 688668 w 7774508"/>
              <a:gd name="connsiteY48" fmla="*/ 839922 h 1288357"/>
              <a:gd name="connsiteX49" fmla="*/ 726033 w 7774508"/>
              <a:gd name="connsiteY49" fmla="*/ 661974 h 1288357"/>
              <a:gd name="connsiteX50" fmla="*/ 880849 w 7774508"/>
              <a:gd name="connsiteY50" fmla="*/ 21355 h 1288357"/>
              <a:gd name="connsiteX51" fmla="*/ 1377328 w 7774508"/>
              <a:gd name="connsiteY51" fmla="*/ 21355 h 1288357"/>
              <a:gd name="connsiteX52" fmla="*/ 1377328 w 7774508"/>
              <a:gd name="connsiteY52" fmla="*/ 1266998 h 1288357"/>
              <a:gd name="connsiteX53" fmla="*/ 1058804 w 7774508"/>
              <a:gd name="connsiteY53" fmla="*/ 1266998 h 1288357"/>
              <a:gd name="connsiteX54" fmla="*/ 1058804 w 7774508"/>
              <a:gd name="connsiteY54" fmla="*/ 459108 h 1288357"/>
              <a:gd name="connsiteX55" fmla="*/ 1014312 w 7774508"/>
              <a:gd name="connsiteY55" fmla="*/ 644177 h 1288357"/>
              <a:gd name="connsiteX56" fmla="*/ 848819 w 7774508"/>
              <a:gd name="connsiteY56" fmla="*/ 1266998 h 1288357"/>
              <a:gd name="connsiteX57" fmla="*/ 521396 w 7774508"/>
              <a:gd name="connsiteY57" fmla="*/ 1266998 h 1288357"/>
              <a:gd name="connsiteX58" fmla="*/ 355896 w 7774508"/>
              <a:gd name="connsiteY58" fmla="*/ 644177 h 1288357"/>
              <a:gd name="connsiteX59" fmla="*/ 311412 w 7774508"/>
              <a:gd name="connsiteY59" fmla="*/ 459108 h 1288357"/>
              <a:gd name="connsiteX60" fmla="*/ 311412 w 7774508"/>
              <a:gd name="connsiteY60" fmla="*/ 1266998 h 1288357"/>
              <a:gd name="connsiteX61" fmla="*/ 0 w 7774508"/>
              <a:gd name="connsiteY61" fmla="*/ 1266998 h 1288357"/>
              <a:gd name="connsiteX62" fmla="*/ 3381010 w 7774508"/>
              <a:gd name="connsiteY62" fmla="*/ 1 h 1288357"/>
              <a:gd name="connsiteX63" fmla="*/ 3966467 w 7774508"/>
              <a:gd name="connsiteY63" fmla="*/ 532067 h 1288357"/>
              <a:gd name="connsiteX64" fmla="*/ 3966467 w 7774508"/>
              <a:gd name="connsiteY64" fmla="*/ 756285 h 1288357"/>
              <a:gd name="connsiteX65" fmla="*/ 3381010 w 7774508"/>
              <a:gd name="connsiteY65" fmla="*/ 1288351 h 1288357"/>
              <a:gd name="connsiteX66" fmla="*/ 2795560 w 7774508"/>
              <a:gd name="connsiteY66" fmla="*/ 756285 h 1288357"/>
              <a:gd name="connsiteX67" fmla="*/ 2795560 w 7774508"/>
              <a:gd name="connsiteY67" fmla="*/ 532067 h 1288357"/>
              <a:gd name="connsiteX68" fmla="*/ 3381010 w 7774508"/>
              <a:gd name="connsiteY68" fmla="*/ 1 h 1288357"/>
              <a:gd name="connsiteX69" fmla="*/ 2090894 w 7774508"/>
              <a:gd name="connsiteY69" fmla="*/ 1 h 1288357"/>
              <a:gd name="connsiteX70" fmla="*/ 2676351 w 7774508"/>
              <a:gd name="connsiteY70" fmla="*/ 532067 h 1288357"/>
              <a:gd name="connsiteX71" fmla="*/ 2676351 w 7774508"/>
              <a:gd name="connsiteY71" fmla="*/ 756285 h 1288357"/>
              <a:gd name="connsiteX72" fmla="*/ 2090894 w 7774508"/>
              <a:gd name="connsiteY72" fmla="*/ 1288351 h 1288357"/>
              <a:gd name="connsiteX73" fmla="*/ 1505444 w 7774508"/>
              <a:gd name="connsiteY73" fmla="*/ 756285 h 1288357"/>
              <a:gd name="connsiteX74" fmla="*/ 1505444 w 7774508"/>
              <a:gd name="connsiteY74" fmla="*/ 532067 h 1288357"/>
              <a:gd name="connsiteX75" fmla="*/ 2090894 w 7774508"/>
              <a:gd name="connsiteY75" fmla="*/ 1 h 1288357"/>
              <a:gd name="connsiteX76" fmla="*/ 7258454 w 7774508"/>
              <a:gd name="connsiteY76" fmla="*/ 0 h 1288357"/>
              <a:gd name="connsiteX77" fmla="*/ 7760275 w 7774508"/>
              <a:gd name="connsiteY77" fmla="*/ 391490 h 1288357"/>
              <a:gd name="connsiteX78" fmla="*/ 7760275 w 7774508"/>
              <a:gd name="connsiteY78" fmla="*/ 439539 h 1288357"/>
              <a:gd name="connsiteX79" fmla="*/ 7431067 w 7774508"/>
              <a:gd name="connsiteY79" fmla="*/ 439539 h 1288357"/>
              <a:gd name="connsiteX80" fmla="*/ 7431067 w 7774508"/>
              <a:gd name="connsiteY80" fmla="*/ 398610 h 1288357"/>
              <a:gd name="connsiteX81" fmla="*/ 7258454 w 7774508"/>
              <a:gd name="connsiteY81" fmla="*/ 277603 h 1288357"/>
              <a:gd name="connsiteX82" fmla="*/ 7085848 w 7774508"/>
              <a:gd name="connsiteY82" fmla="*/ 377257 h 1288357"/>
              <a:gd name="connsiteX83" fmla="*/ 7206848 w 7774508"/>
              <a:gd name="connsiteY83" fmla="*/ 476904 h 1288357"/>
              <a:gd name="connsiteX84" fmla="*/ 7429289 w 7774508"/>
              <a:gd name="connsiteY84" fmla="*/ 510719 h 1288357"/>
              <a:gd name="connsiteX85" fmla="*/ 7766024 w 7774508"/>
              <a:gd name="connsiteY85" fmla="*/ 786534 h 1288357"/>
              <a:gd name="connsiteX86" fmla="*/ 7774508 w 7774508"/>
              <a:gd name="connsiteY86" fmla="*/ 879071 h 1288357"/>
              <a:gd name="connsiteX87" fmla="*/ 7765691 w 7774508"/>
              <a:gd name="connsiteY87" fmla="*/ 970739 h 1288357"/>
              <a:gd name="connsiteX88" fmla="*/ 7258454 w 7774508"/>
              <a:gd name="connsiteY88" fmla="*/ 1288357 h 1288357"/>
              <a:gd name="connsiteX89" fmla="*/ 6744184 w 7774508"/>
              <a:gd name="connsiteY89" fmla="*/ 893304 h 1288357"/>
              <a:gd name="connsiteX90" fmla="*/ 6744184 w 7774508"/>
              <a:gd name="connsiteY90" fmla="*/ 838142 h 1288357"/>
              <a:gd name="connsiteX91" fmla="*/ 7073386 w 7774508"/>
              <a:gd name="connsiteY91" fmla="*/ 838142 h 1288357"/>
              <a:gd name="connsiteX92" fmla="*/ 7073386 w 7774508"/>
              <a:gd name="connsiteY92" fmla="*/ 886190 h 1288357"/>
              <a:gd name="connsiteX93" fmla="*/ 7258454 w 7774508"/>
              <a:gd name="connsiteY93" fmla="*/ 1010755 h 1288357"/>
              <a:gd name="connsiteX94" fmla="*/ 7439966 w 7774508"/>
              <a:gd name="connsiteY94" fmla="*/ 907544 h 1288357"/>
              <a:gd name="connsiteX95" fmla="*/ 7311838 w 7774508"/>
              <a:gd name="connsiteY95" fmla="*/ 804333 h 1288357"/>
              <a:gd name="connsiteX96" fmla="*/ 7087626 w 7774508"/>
              <a:gd name="connsiteY96" fmla="*/ 770518 h 1288357"/>
              <a:gd name="connsiteX97" fmla="*/ 6751297 w 7774508"/>
              <a:gd name="connsiteY97" fmla="*/ 405723 h 1288357"/>
              <a:gd name="connsiteX98" fmla="*/ 7258454 w 7774508"/>
              <a:gd name="connsiteY98" fmla="*/ 0 h 1288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7774508" h="1288357">
                <a:moveTo>
                  <a:pt x="7774508" y="879070"/>
                </a:moveTo>
                <a:lnTo>
                  <a:pt x="7774508" y="879071"/>
                </a:lnTo>
                <a:lnTo>
                  <a:pt x="7774508" y="879071"/>
                </a:lnTo>
                <a:close/>
                <a:moveTo>
                  <a:pt x="4430897" y="300733"/>
                </a:moveTo>
                <a:lnTo>
                  <a:pt x="4430897" y="987622"/>
                </a:lnTo>
                <a:lnTo>
                  <a:pt x="4594611" y="987622"/>
                </a:lnTo>
                <a:cubicBezTo>
                  <a:pt x="4769003" y="987622"/>
                  <a:pt x="4856195" y="898644"/>
                  <a:pt x="4856195" y="726031"/>
                </a:cubicBezTo>
                <a:lnTo>
                  <a:pt x="4856195" y="562323"/>
                </a:lnTo>
                <a:cubicBezTo>
                  <a:pt x="4856195" y="387932"/>
                  <a:pt x="4769003" y="300733"/>
                  <a:pt x="4594611" y="300733"/>
                </a:cubicBezTo>
                <a:close/>
                <a:moveTo>
                  <a:pt x="3381010" y="275825"/>
                </a:moveTo>
                <a:cubicBezTo>
                  <a:pt x="3229757" y="275825"/>
                  <a:pt x="3137223" y="361239"/>
                  <a:pt x="3137223" y="501815"/>
                </a:cubicBezTo>
                <a:lnTo>
                  <a:pt x="3137223" y="786537"/>
                </a:lnTo>
                <a:cubicBezTo>
                  <a:pt x="3137223" y="925335"/>
                  <a:pt x="3229757" y="1012534"/>
                  <a:pt x="3381010" y="1012534"/>
                </a:cubicBezTo>
                <a:cubicBezTo>
                  <a:pt x="3532264" y="1012534"/>
                  <a:pt x="3624804" y="925335"/>
                  <a:pt x="3624804" y="786537"/>
                </a:cubicBezTo>
                <a:lnTo>
                  <a:pt x="3624804" y="501815"/>
                </a:lnTo>
                <a:cubicBezTo>
                  <a:pt x="3624804" y="361239"/>
                  <a:pt x="3532270" y="275825"/>
                  <a:pt x="3381010" y="275825"/>
                </a:cubicBezTo>
                <a:close/>
                <a:moveTo>
                  <a:pt x="2090894" y="275825"/>
                </a:moveTo>
                <a:cubicBezTo>
                  <a:pt x="1939641" y="275825"/>
                  <a:pt x="1847107" y="361239"/>
                  <a:pt x="1847107" y="501815"/>
                </a:cubicBezTo>
                <a:lnTo>
                  <a:pt x="1847107" y="786537"/>
                </a:lnTo>
                <a:cubicBezTo>
                  <a:pt x="1847107" y="925335"/>
                  <a:pt x="1939641" y="1012534"/>
                  <a:pt x="2090894" y="1012534"/>
                </a:cubicBezTo>
                <a:cubicBezTo>
                  <a:pt x="2242147" y="1012534"/>
                  <a:pt x="2334688" y="925335"/>
                  <a:pt x="2334688" y="786537"/>
                </a:cubicBezTo>
                <a:lnTo>
                  <a:pt x="2334688" y="501815"/>
                </a:lnTo>
                <a:cubicBezTo>
                  <a:pt x="2334688" y="361239"/>
                  <a:pt x="2242154" y="275825"/>
                  <a:pt x="2090894" y="275825"/>
                </a:cubicBezTo>
                <a:close/>
                <a:moveTo>
                  <a:pt x="4092790" y="21359"/>
                </a:moveTo>
                <a:lnTo>
                  <a:pt x="4594611" y="21359"/>
                </a:lnTo>
                <a:cubicBezTo>
                  <a:pt x="4977203" y="21359"/>
                  <a:pt x="5197858" y="222439"/>
                  <a:pt x="5197858" y="567658"/>
                </a:cubicBezTo>
                <a:lnTo>
                  <a:pt x="5197858" y="720696"/>
                </a:lnTo>
                <a:cubicBezTo>
                  <a:pt x="5197858" y="1065916"/>
                  <a:pt x="4977203" y="1267002"/>
                  <a:pt x="4594611" y="1267002"/>
                </a:cubicBezTo>
                <a:lnTo>
                  <a:pt x="4092790" y="1267002"/>
                </a:lnTo>
                <a:close/>
                <a:moveTo>
                  <a:pt x="5094618" y="21356"/>
                </a:moveTo>
                <a:lnTo>
                  <a:pt x="5477210" y="21356"/>
                </a:lnTo>
                <a:lnTo>
                  <a:pt x="5717446" y="412839"/>
                </a:lnTo>
                <a:lnTo>
                  <a:pt x="5955898" y="21356"/>
                </a:lnTo>
                <a:lnTo>
                  <a:pt x="6322472" y="21356"/>
                </a:lnTo>
                <a:lnTo>
                  <a:pt x="5868700" y="718915"/>
                </a:lnTo>
                <a:lnTo>
                  <a:pt x="5868700" y="1267000"/>
                </a:lnTo>
                <a:lnTo>
                  <a:pt x="5548390" y="1267000"/>
                </a:lnTo>
                <a:lnTo>
                  <a:pt x="5548390" y="718915"/>
                </a:lnTo>
                <a:close/>
                <a:moveTo>
                  <a:pt x="6356277" y="21355"/>
                </a:moveTo>
                <a:lnTo>
                  <a:pt x="6694384" y="21355"/>
                </a:lnTo>
                <a:lnTo>
                  <a:pt x="6694384" y="332766"/>
                </a:lnTo>
                <a:lnTo>
                  <a:pt x="6477285" y="624602"/>
                </a:lnTo>
                <a:lnTo>
                  <a:pt x="6404326" y="624602"/>
                </a:lnTo>
                <a:lnTo>
                  <a:pt x="6500417" y="359454"/>
                </a:lnTo>
                <a:lnTo>
                  <a:pt x="6356277" y="359454"/>
                </a:lnTo>
                <a:close/>
                <a:moveTo>
                  <a:pt x="0" y="21355"/>
                </a:moveTo>
                <a:lnTo>
                  <a:pt x="496479" y="21355"/>
                </a:lnTo>
                <a:lnTo>
                  <a:pt x="651295" y="661974"/>
                </a:lnTo>
                <a:lnTo>
                  <a:pt x="688668" y="839922"/>
                </a:lnTo>
                <a:lnTo>
                  <a:pt x="726033" y="661974"/>
                </a:lnTo>
                <a:lnTo>
                  <a:pt x="880849" y="21355"/>
                </a:lnTo>
                <a:lnTo>
                  <a:pt x="1377328" y="21355"/>
                </a:lnTo>
                <a:lnTo>
                  <a:pt x="1377328" y="1266998"/>
                </a:lnTo>
                <a:lnTo>
                  <a:pt x="1058804" y="1266998"/>
                </a:lnTo>
                <a:lnTo>
                  <a:pt x="1058804" y="459108"/>
                </a:lnTo>
                <a:lnTo>
                  <a:pt x="1014312" y="644177"/>
                </a:lnTo>
                <a:lnTo>
                  <a:pt x="848819" y="1266998"/>
                </a:lnTo>
                <a:lnTo>
                  <a:pt x="521396" y="1266998"/>
                </a:lnTo>
                <a:lnTo>
                  <a:pt x="355896" y="644177"/>
                </a:lnTo>
                <a:lnTo>
                  <a:pt x="311412" y="459108"/>
                </a:lnTo>
                <a:lnTo>
                  <a:pt x="311412" y="1266998"/>
                </a:lnTo>
                <a:lnTo>
                  <a:pt x="0" y="1266998"/>
                </a:lnTo>
                <a:close/>
                <a:moveTo>
                  <a:pt x="3381010" y="1"/>
                </a:moveTo>
                <a:cubicBezTo>
                  <a:pt x="3749368" y="1"/>
                  <a:pt x="3966467" y="197524"/>
                  <a:pt x="3966467" y="532067"/>
                </a:cubicBezTo>
                <a:lnTo>
                  <a:pt x="3966467" y="756285"/>
                </a:lnTo>
                <a:cubicBezTo>
                  <a:pt x="3966467" y="1089050"/>
                  <a:pt x="3747590" y="1288351"/>
                  <a:pt x="3381010" y="1288351"/>
                </a:cubicBezTo>
                <a:cubicBezTo>
                  <a:pt x="3012659" y="1288351"/>
                  <a:pt x="2795560" y="1090828"/>
                  <a:pt x="2795560" y="756285"/>
                </a:cubicBezTo>
                <a:lnTo>
                  <a:pt x="2795560" y="532067"/>
                </a:lnTo>
                <a:cubicBezTo>
                  <a:pt x="2795560" y="199302"/>
                  <a:pt x="3014437" y="1"/>
                  <a:pt x="3381010" y="1"/>
                </a:cubicBezTo>
                <a:close/>
                <a:moveTo>
                  <a:pt x="2090894" y="1"/>
                </a:moveTo>
                <a:cubicBezTo>
                  <a:pt x="2459252" y="1"/>
                  <a:pt x="2676351" y="197524"/>
                  <a:pt x="2676351" y="532067"/>
                </a:cubicBezTo>
                <a:lnTo>
                  <a:pt x="2676351" y="756285"/>
                </a:lnTo>
                <a:cubicBezTo>
                  <a:pt x="2676351" y="1089050"/>
                  <a:pt x="2457474" y="1288351"/>
                  <a:pt x="2090894" y="1288351"/>
                </a:cubicBezTo>
                <a:cubicBezTo>
                  <a:pt x="1722543" y="1288351"/>
                  <a:pt x="1505444" y="1090828"/>
                  <a:pt x="1505444" y="756285"/>
                </a:cubicBezTo>
                <a:lnTo>
                  <a:pt x="1505444" y="532067"/>
                </a:lnTo>
                <a:cubicBezTo>
                  <a:pt x="1505444" y="199302"/>
                  <a:pt x="1724321" y="1"/>
                  <a:pt x="2090894" y="1"/>
                </a:cubicBezTo>
                <a:close/>
                <a:moveTo>
                  <a:pt x="7258454" y="0"/>
                </a:moveTo>
                <a:cubicBezTo>
                  <a:pt x="7573428" y="0"/>
                  <a:pt x="7760275" y="145918"/>
                  <a:pt x="7760275" y="391490"/>
                </a:cubicBezTo>
                <a:lnTo>
                  <a:pt x="7760275" y="439539"/>
                </a:lnTo>
                <a:lnTo>
                  <a:pt x="7431067" y="439539"/>
                </a:lnTo>
                <a:lnTo>
                  <a:pt x="7431067" y="398610"/>
                </a:lnTo>
                <a:cubicBezTo>
                  <a:pt x="7431067" y="313189"/>
                  <a:pt x="7379462" y="277603"/>
                  <a:pt x="7258454" y="277603"/>
                </a:cubicBezTo>
                <a:cubicBezTo>
                  <a:pt x="7144567" y="277603"/>
                  <a:pt x="7085848" y="311411"/>
                  <a:pt x="7085848" y="377257"/>
                </a:cubicBezTo>
                <a:cubicBezTo>
                  <a:pt x="7085848" y="450215"/>
                  <a:pt x="7135675" y="466227"/>
                  <a:pt x="7206848" y="476904"/>
                </a:cubicBezTo>
                <a:lnTo>
                  <a:pt x="7429289" y="510719"/>
                </a:lnTo>
                <a:cubicBezTo>
                  <a:pt x="7564754" y="530960"/>
                  <a:pt x="7727463" y="590711"/>
                  <a:pt x="7766024" y="786534"/>
                </a:cubicBezTo>
                <a:lnTo>
                  <a:pt x="7774508" y="879071"/>
                </a:lnTo>
                <a:lnTo>
                  <a:pt x="7765691" y="970739"/>
                </a:lnTo>
                <a:cubicBezTo>
                  <a:pt x="7724794" y="1172549"/>
                  <a:pt x="7543399" y="1288357"/>
                  <a:pt x="7258454" y="1288357"/>
                </a:cubicBezTo>
                <a:cubicBezTo>
                  <a:pt x="6934588" y="1288357"/>
                  <a:pt x="6744184" y="1140654"/>
                  <a:pt x="6744184" y="893304"/>
                </a:cubicBezTo>
                <a:lnTo>
                  <a:pt x="6744184" y="838142"/>
                </a:lnTo>
                <a:lnTo>
                  <a:pt x="7073386" y="838142"/>
                </a:lnTo>
                <a:lnTo>
                  <a:pt x="7073386" y="886190"/>
                </a:lnTo>
                <a:cubicBezTo>
                  <a:pt x="7073386" y="973383"/>
                  <a:pt x="7128555" y="1010755"/>
                  <a:pt x="7258454" y="1010755"/>
                </a:cubicBezTo>
                <a:cubicBezTo>
                  <a:pt x="7377683" y="1010755"/>
                  <a:pt x="7439966" y="975161"/>
                  <a:pt x="7439966" y="907544"/>
                </a:cubicBezTo>
                <a:cubicBezTo>
                  <a:pt x="7439966" y="831022"/>
                  <a:pt x="7388360" y="815010"/>
                  <a:pt x="7311838" y="804333"/>
                </a:cubicBezTo>
                <a:lnTo>
                  <a:pt x="7087626" y="770518"/>
                </a:lnTo>
                <a:cubicBezTo>
                  <a:pt x="6941708" y="749171"/>
                  <a:pt x="6751297" y="674427"/>
                  <a:pt x="6751297" y="405723"/>
                </a:cubicBezTo>
                <a:cubicBezTo>
                  <a:pt x="6751297" y="149481"/>
                  <a:pt x="6938144" y="0"/>
                  <a:pt x="7258454" y="0"/>
                </a:cubicBezTo>
                <a:close/>
              </a:path>
            </a:pathLst>
          </a:custGeom>
          <a:solidFill>
            <a:schemeClr val="bg1"/>
          </a:solidFill>
          <a:ln w="0" cap="flat">
            <a:noFill/>
            <a:prstDash val="solid"/>
            <a:miter/>
          </a:ln>
        </p:spPr>
        <p:txBody>
          <a:bodyPr rtlCol="0" anchor="ctr"/>
          <a:lstStyle/>
          <a:p>
            <a:endParaRPr lang="en-US" dirty="0"/>
          </a:p>
        </p:txBody>
      </p:sp>
      <p:sp>
        <p:nvSpPr>
          <p:cNvPr id="11" name="Title 10">
            <a:extLst>
              <a:ext uri="{FF2B5EF4-FFF2-40B4-BE49-F238E27FC236}">
                <a16:creationId xmlns:a16="http://schemas.microsoft.com/office/drawing/2014/main" id="{B916CF33-A497-0AD3-3B6A-557E34121E76}"/>
              </a:ext>
            </a:extLst>
          </p:cNvPr>
          <p:cNvSpPr>
            <a:spLocks noGrp="1"/>
          </p:cNvSpPr>
          <p:nvPr>
            <p:ph type="title"/>
          </p:nvPr>
        </p:nvSpPr>
        <p:spPr>
          <a:xfrm>
            <a:off x="546100" y="552450"/>
            <a:ext cx="3300984" cy="869950"/>
          </a:xfrm>
        </p:spPr>
        <p:txBody>
          <a:bodyPr rIns="182880"/>
          <a:lstStyle>
            <a:lvl1pPr>
              <a:defRPr>
                <a:solidFill>
                  <a:schemeClr val="bg1"/>
                </a:solidFill>
              </a:defRPr>
            </a:lvl1pPr>
          </a:lstStyle>
          <a:p>
            <a:r>
              <a:rPr lang="en-US"/>
              <a:t>Click to edit Master title style</a:t>
            </a:r>
            <a:endParaRPr lang="en-US" dirty="0"/>
          </a:p>
        </p:txBody>
      </p:sp>
      <p:sp>
        <p:nvSpPr>
          <p:cNvPr id="5" name="Text Placeholder 5">
            <a:extLst>
              <a:ext uri="{FF2B5EF4-FFF2-40B4-BE49-F238E27FC236}">
                <a16:creationId xmlns:a16="http://schemas.microsoft.com/office/drawing/2014/main" id="{DAB1020F-2330-5C4C-014E-9A0A4D6C7B46}"/>
              </a:ext>
            </a:extLst>
          </p:cNvPr>
          <p:cNvSpPr>
            <a:spLocks noGrp="1"/>
          </p:cNvSpPr>
          <p:nvPr>
            <p:ph type="body" sz="quarter" idx="13" hasCustomPrompt="1"/>
          </p:nvPr>
        </p:nvSpPr>
        <p:spPr>
          <a:xfrm>
            <a:off x="546101" y="5586413"/>
            <a:ext cx="3300984" cy="725487"/>
          </a:xfrm>
        </p:spPr>
        <p:txBody>
          <a:bodyPr rIns="274320" anchor="b">
            <a:normAutofit/>
          </a:bodyPr>
          <a:lstStyle>
            <a:lvl1pPr>
              <a:defRPr sz="600">
                <a:solidFill>
                  <a:schemeClr val="bg1"/>
                </a:solidFill>
              </a:defRPr>
            </a:lvl1pPr>
            <a:lvl2pPr marL="0" indent="0">
              <a:buNone/>
              <a:defRPr sz="600">
                <a:solidFill>
                  <a:schemeClr val="bg1"/>
                </a:solidFill>
              </a:defRPr>
            </a:lvl2pPr>
            <a:lvl3pPr marL="0" indent="0">
              <a:buNone/>
              <a:defRPr sz="600">
                <a:solidFill>
                  <a:schemeClr val="bg1"/>
                </a:solidFill>
              </a:defRPr>
            </a:lvl3pPr>
            <a:lvl4pPr marL="0" indent="0">
              <a:buNone/>
              <a:defRPr sz="600">
                <a:solidFill>
                  <a:schemeClr val="bg1"/>
                </a:solidFill>
              </a:defRPr>
            </a:lvl4pPr>
            <a:lvl5pPr marL="0" indent="0">
              <a:buNone/>
              <a:defRPr sz="600">
                <a:solidFill>
                  <a:schemeClr val="bg1"/>
                </a:solidFill>
              </a:defRPr>
            </a:lvl5pPr>
            <a:lvl6pPr marL="0" indent="0">
              <a:buNone/>
              <a:defRPr sz="600">
                <a:solidFill>
                  <a:schemeClr val="bg1"/>
                </a:solidFill>
              </a:defRPr>
            </a:lvl6pPr>
            <a:lvl7pPr marL="0" indent="0">
              <a:buNone/>
              <a:defRPr sz="600">
                <a:solidFill>
                  <a:schemeClr val="bg1"/>
                </a:solidFill>
              </a:defRPr>
            </a:lvl7pPr>
            <a:lvl8pPr marL="0" indent="0">
              <a:buNone/>
              <a:defRPr sz="600">
                <a:solidFill>
                  <a:schemeClr val="bg1"/>
                </a:solidFill>
              </a:defRPr>
            </a:lvl8pPr>
            <a:lvl9pPr marL="0" indent="0">
              <a:buNone/>
              <a:defRPr sz="600">
                <a:solidFill>
                  <a:schemeClr val="bg1"/>
                </a:solidFill>
              </a:defRPr>
            </a:lvl9pPr>
          </a:lstStyle>
          <a:p>
            <a:pPr lvl="0"/>
            <a:r>
              <a:rPr lang="en-US" dirty="0"/>
              <a:t>Click to add footnotes or disclaimer information</a:t>
            </a:r>
          </a:p>
        </p:txBody>
      </p:sp>
      <p:sp>
        <p:nvSpPr>
          <p:cNvPr id="8" name="Content Placeholder 14">
            <a:extLst>
              <a:ext uri="{FF2B5EF4-FFF2-40B4-BE49-F238E27FC236}">
                <a16:creationId xmlns:a16="http://schemas.microsoft.com/office/drawing/2014/main" id="{A1DFA430-6288-90D6-63A5-55E9803EDA48}"/>
              </a:ext>
            </a:extLst>
          </p:cNvPr>
          <p:cNvSpPr>
            <a:spLocks noGrp="1"/>
          </p:cNvSpPr>
          <p:nvPr>
            <p:ph sz="quarter" idx="18"/>
          </p:nvPr>
        </p:nvSpPr>
        <p:spPr>
          <a:xfrm>
            <a:off x="4794909" y="550862"/>
            <a:ext cx="6843053" cy="5616576"/>
          </a:xfrm>
        </p:spPr>
        <p:txBody>
          <a:bodyPr/>
          <a:lstStyle>
            <a:lvl1pPr>
              <a:defRPr sz="1800" b="1">
                <a:solidFill>
                  <a:schemeClr val="tx2"/>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9">
            <a:extLst>
              <a:ext uri="{FF2B5EF4-FFF2-40B4-BE49-F238E27FC236}">
                <a16:creationId xmlns:a16="http://schemas.microsoft.com/office/drawing/2014/main" id="{5FD3F13F-3407-E665-485F-994A6707FD73}"/>
              </a:ext>
            </a:extLst>
          </p:cNvPr>
          <p:cNvSpPr>
            <a:spLocks noGrp="1"/>
          </p:cNvSpPr>
          <p:nvPr>
            <p:ph type="body" sz="quarter" idx="15"/>
          </p:nvPr>
        </p:nvSpPr>
        <p:spPr>
          <a:xfrm>
            <a:off x="546099" y="1849439"/>
            <a:ext cx="3300984" cy="3443286"/>
          </a:xfrm>
        </p:spPr>
        <p:txBody>
          <a:bodyPr>
            <a:normAutofit/>
          </a:bodyPr>
          <a:lstStyle>
            <a:lvl1pPr>
              <a:spcBef>
                <a:spcPts val="2400"/>
              </a:spcBef>
              <a:defRPr b="0" i="0">
                <a:solidFill>
                  <a:schemeClr val="bg1"/>
                </a:solidFill>
                <a:latin typeface="+mn-lt"/>
                <a:ea typeface="GT America Regular" charset="0"/>
                <a:cs typeface="GT America Regular" charset="0"/>
              </a:defRPr>
            </a:lvl1pPr>
            <a:lvl2pPr marL="285750" indent="-285750">
              <a:buFont typeface="GT America Regular" pitchFamily="2" charset="77"/>
              <a:buChar char="→"/>
              <a:defRPr>
                <a:solidFill>
                  <a:schemeClr val="bg1"/>
                </a:solidFill>
              </a:defRPr>
            </a:lvl2pPr>
            <a:lvl3pPr marL="0" indent="0">
              <a:buNone/>
              <a:defRPr>
                <a:solidFill>
                  <a:schemeClr val="bg1"/>
                </a:solidFill>
              </a:defRPr>
            </a:lvl3pPr>
            <a:lvl4pPr marL="283464">
              <a:defRPr>
                <a:solidFill>
                  <a:schemeClr val="bg1"/>
                </a:solidFill>
              </a:defRPr>
            </a:lvl4pPr>
            <a:lvl5pPr marL="283464" indent="0">
              <a:buNone/>
              <a:defRPr sz="1400">
                <a:solidFill>
                  <a:schemeClr val="bg1"/>
                </a:solidFill>
              </a:defRPr>
            </a:lvl5pPr>
            <a:lvl6pPr marL="283464">
              <a:defRPr>
                <a:solidFill>
                  <a:schemeClr val="bg1"/>
                </a:solidFill>
              </a:defRPr>
            </a:lvl6pPr>
            <a:lvl7pPr marL="283464" indent="0">
              <a:buNone/>
              <a:defRPr>
                <a:solidFill>
                  <a:schemeClr val="bg1"/>
                </a:solidFill>
              </a:defRPr>
            </a:lvl7pPr>
            <a:lvl8pPr marL="283464">
              <a:defRPr>
                <a:solidFill>
                  <a:schemeClr val="bg1"/>
                </a:solidFill>
              </a:defRPr>
            </a:lvl8pPr>
            <a:lvl9pPr marL="283464" indent="0">
              <a:buNone/>
              <a:defRPr>
                <a:solidFill>
                  <a:schemeClr val="bg1"/>
                </a:solidFill>
              </a:defRPr>
            </a:lvl9pPr>
          </a:lstStyle>
          <a:p>
            <a:pPr lvl="0"/>
            <a:r>
              <a:rPr lang="en-US"/>
              <a:t>Click to edit Master text styles</a:t>
            </a:r>
          </a:p>
        </p:txBody>
      </p:sp>
      <p:grpSp>
        <p:nvGrpSpPr>
          <p:cNvPr id="7" name="Group 6">
            <a:extLst>
              <a:ext uri="{FF2B5EF4-FFF2-40B4-BE49-F238E27FC236}">
                <a16:creationId xmlns:a16="http://schemas.microsoft.com/office/drawing/2014/main" id="{1E0B41F4-0319-3204-011D-A71CE3D85620}"/>
              </a:ext>
            </a:extLst>
          </p:cNvPr>
          <p:cNvGrpSpPr/>
          <p:nvPr userDrawn="1"/>
        </p:nvGrpSpPr>
        <p:grpSpPr>
          <a:xfrm>
            <a:off x="12356815" y="0"/>
            <a:ext cx="756834" cy="6872642"/>
            <a:chOff x="12356815" y="0"/>
            <a:chExt cx="756834" cy="6872642"/>
          </a:xfrm>
        </p:grpSpPr>
        <p:sp>
          <p:nvSpPr>
            <p:cNvPr id="13" name="Rectangle 12">
              <a:extLst>
                <a:ext uri="{FF2B5EF4-FFF2-40B4-BE49-F238E27FC236}">
                  <a16:creationId xmlns:a16="http://schemas.microsoft.com/office/drawing/2014/main" id="{0B9AE363-2B15-6098-31F2-30F9F9397925}"/>
                </a:ext>
              </a:extLst>
            </p:cNvPr>
            <p:cNvSpPr/>
            <p:nvPr userDrawn="1"/>
          </p:nvSpPr>
          <p:spPr>
            <a:xfrm>
              <a:off x="12356815" y="0"/>
              <a:ext cx="553069" cy="3279913"/>
            </a:xfrm>
            <a:prstGeom prst="rect">
              <a:avLst/>
            </a:prstGeom>
            <a:solidFill>
              <a:schemeClr val="bg1">
                <a:lumMod val="95000"/>
              </a:schemeClr>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a:p>
          </p:txBody>
        </p:sp>
        <p:sp>
          <p:nvSpPr>
            <p:cNvPr id="14" name="TextBox 13">
              <a:extLst>
                <a:ext uri="{FF2B5EF4-FFF2-40B4-BE49-F238E27FC236}">
                  <a16:creationId xmlns:a16="http://schemas.microsoft.com/office/drawing/2014/main" id="{AF9868B9-E430-0448-F473-E67BDD070515}"/>
                </a:ext>
              </a:extLst>
            </p:cNvPr>
            <p:cNvSpPr txBox="1"/>
            <p:nvPr userDrawn="1"/>
          </p:nvSpPr>
          <p:spPr>
            <a:xfrm rot="16200000">
              <a:off x="12332217" y="1580677"/>
              <a:ext cx="1444306" cy="118559"/>
            </a:xfrm>
            <a:prstGeom prst="rect">
              <a:avLst/>
            </a:prstGeom>
            <a:noFill/>
          </p:spPr>
          <p:txBody>
            <a:bodyPr wrap="none" lIns="0" tIns="0" rIns="0" bIns="0" rtlCol="0">
              <a:spAutoFit/>
            </a:bodyPr>
            <a:lstStyle/>
            <a:p>
              <a:pPr algn="l">
                <a:lnSpc>
                  <a:spcPct val="101000"/>
                </a:lnSpc>
                <a:spcAft>
                  <a:spcPts val="600"/>
                </a:spcAft>
              </a:pPr>
              <a:r>
                <a:rPr kumimoji="0" lang="en-CR" sz="800" b="1" i="0" u="none" strike="noStrike" kern="1200" cap="none" spc="0" normalizeH="0" baseline="0" noProof="0">
                  <a:ln>
                    <a:noFill/>
                  </a:ln>
                  <a:solidFill>
                    <a:srgbClr val="000000"/>
                  </a:solidFill>
                  <a:effectLst/>
                  <a:uLnTx/>
                  <a:uFillTx/>
                  <a:ea typeface="GT America Regular" charset="0"/>
                  <a:cs typeface="GT America Regular" charset="0"/>
                </a:rPr>
                <a:t>ON LIGHT AND EXTRA LIGHT</a:t>
              </a:r>
            </a:p>
          </p:txBody>
        </p:sp>
        <p:sp>
          <p:nvSpPr>
            <p:cNvPr id="15" name="Rectangle 14">
              <a:extLst>
                <a:ext uri="{FF2B5EF4-FFF2-40B4-BE49-F238E27FC236}">
                  <a16:creationId xmlns:a16="http://schemas.microsoft.com/office/drawing/2014/main" id="{424E6C77-94FE-3295-E051-80AF70060F6A}"/>
                </a:ext>
              </a:extLst>
            </p:cNvPr>
            <p:cNvSpPr/>
            <p:nvPr userDrawn="1"/>
          </p:nvSpPr>
          <p:spPr>
            <a:xfrm>
              <a:off x="12356815" y="3592729"/>
              <a:ext cx="553069" cy="3279913"/>
            </a:xfrm>
            <a:prstGeom prst="rect">
              <a:avLst/>
            </a:prstGeom>
            <a:solidFill>
              <a:schemeClr val="tx2"/>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a:p>
          </p:txBody>
        </p:sp>
        <p:grpSp>
          <p:nvGrpSpPr>
            <p:cNvPr id="16" name="Group 15">
              <a:extLst>
                <a:ext uri="{FF2B5EF4-FFF2-40B4-BE49-F238E27FC236}">
                  <a16:creationId xmlns:a16="http://schemas.microsoft.com/office/drawing/2014/main" id="{1F28EAAC-AF77-EDB7-3784-5A291774E494}"/>
                </a:ext>
              </a:extLst>
            </p:cNvPr>
            <p:cNvGrpSpPr/>
            <p:nvPr userDrawn="1"/>
          </p:nvGrpSpPr>
          <p:grpSpPr>
            <a:xfrm>
              <a:off x="12442019" y="3791214"/>
              <a:ext cx="382660" cy="2882942"/>
              <a:chOff x="14001569" y="3716048"/>
              <a:chExt cx="316248" cy="3171236"/>
            </a:xfrm>
          </p:grpSpPr>
          <p:sp>
            <p:nvSpPr>
              <p:cNvPr id="29" name="Rectangle 28">
                <a:extLst>
                  <a:ext uri="{FF2B5EF4-FFF2-40B4-BE49-F238E27FC236}">
                    <a16:creationId xmlns:a16="http://schemas.microsoft.com/office/drawing/2014/main" id="{F1C37BC7-8170-E653-6064-7AC34BCB9AEB}"/>
                  </a:ext>
                </a:extLst>
              </p:cNvPr>
              <p:cNvSpPr/>
              <p:nvPr userDrawn="1"/>
            </p:nvSpPr>
            <p:spPr>
              <a:xfrm rot="5400000">
                <a:off x="14033099" y="5954114"/>
                <a:ext cx="253188" cy="316248"/>
              </a:xfrm>
              <a:prstGeom prst="rect">
                <a:avLst/>
              </a:prstGeom>
              <a:solidFill>
                <a:srgbClr val="005E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0" name="Rectangle 29">
                <a:extLst>
                  <a:ext uri="{FF2B5EF4-FFF2-40B4-BE49-F238E27FC236}">
                    <a16:creationId xmlns:a16="http://schemas.microsoft.com/office/drawing/2014/main" id="{AD1B037B-079E-3DC0-9D93-89EEDF5C1EAE}"/>
                  </a:ext>
                </a:extLst>
              </p:cNvPr>
              <p:cNvSpPr/>
              <p:nvPr userDrawn="1"/>
            </p:nvSpPr>
            <p:spPr>
              <a:xfrm rot="5400000">
                <a:off x="14033099" y="6278342"/>
                <a:ext cx="253188" cy="316248"/>
              </a:xfrm>
              <a:prstGeom prst="rect">
                <a:avLst/>
              </a:prstGeom>
              <a:solidFill>
                <a:srgbClr val="B8B9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1" name="Rectangle 30">
                <a:extLst>
                  <a:ext uri="{FF2B5EF4-FFF2-40B4-BE49-F238E27FC236}">
                    <a16:creationId xmlns:a16="http://schemas.microsoft.com/office/drawing/2014/main" id="{10B3F0AF-DFEC-E047-E50D-ABEEA5A0B934}"/>
                  </a:ext>
                </a:extLst>
              </p:cNvPr>
              <p:cNvSpPr/>
              <p:nvPr userDrawn="1"/>
            </p:nvSpPr>
            <p:spPr>
              <a:xfrm rot="5400000">
                <a:off x="14033099" y="6602566"/>
                <a:ext cx="253188" cy="316248"/>
              </a:xfrm>
              <a:prstGeom prst="rect">
                <a:avLst/>
              </a:prstGeom>
              <a:solidFill>
                <a:srgbClr val="FBE6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2" name="Rectangle 31">
                <a:extLst>
                  <a:ext uri="{FF2B5EF4-FFF2-40B4-BE49-F238E27FC236}">
                    <a16:creationId xmlns:a16="http://schemas.microsoft.com/office/drawing/2014/main" id="{EA253EF6-5C3F-4740-6620-6F2A6F5D8CB7}"/>
                  </a:ext>
                </a:extLst>
              </p:cNvPr>
              <p:cNvSpPr/>
              <p:nvPr userDrawn="1"/>
            </p:nvSpPr>
            <p:spPr>
              <a:xfrm rot="5400000">
                <a:off x="14033099" y="4981430"/>
                <a:ext cx="253188" cy="316248"/>
              </a:xfrm>
              <a:prstGeom prst="rect">
                <a:avLst/>
              </a:prstGeom>
              <a:solidFill>
                <a:srgbClr val="BCE0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3" name="Rectangle 32">
                <a:extLst>
                  <a:ext uri="{FF2B5EF4-FFF2-40B4-BE49-F238E27FC236}">
                    <a16:creationId xmlns:a16="http://schemas.microsoft.com/office/drawing/2014/main" id="{7B73D472-90F3-CC61-0768-10A9C3556736}"/>
                  </a:ext>
                </a:extLst>
              </p:cNvPr>
              <p:cNvSpPr/>
              <p:nvPr userDrawn="1"/>
            </p:nvSpPr>
            <p:spPr>
              <a:xfrm rot="5400000">
                <a:off x="14033099" y="5305658"/>
                <a:ext cx="253188" cy="316248"/>
              </a:xfrm>
              <a:prstGeom prst="rect">
                <a:avLst/>
              </a:prstGeom>
              <a:solidFill>
                <a:srgbClr val="E9783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4" name="Rectangle 33">
                <a:extLst>
                  <a:ext uri="{FF2B5EF4-FFF2-40B4-BE49-F238E27FC236}">
                    <a16:creationId xmlns:a16="http://schemas.microsoft.com/office/drawing/2014/main" id="{E4CA71D8-4942-A237-92D0-8123D2A504D8}"/>
                  </a:ext>
                </a:extLst>
              </p:cNvPr>
              <p:cNvSpPr/>
              <p:nvPr userDrawn="1"/>
            </p:nvSpPr>
            <p:spPr>
              <a:xfrm rot="5400000">
                <a:off x="14033099" y="5629886"/>
                <a:ext cx="253188" cy="316248"/>
              </a:xfrm>
              <a:prstGeom prst="rect">
                <a:avLst/>
              </a:prstGeom>
              <a:solidFill>
                <a:srgbClr val="B905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5" name="Rectangle 34">
                <a:extLst>
                  <a:ext uri="{FF2B5EF4-FFF2-40B4-BE49-F238E27FC236}">
                    <a16:creationId xmlns:a16="http://schemas.microsoft.com/office/drawing/2014/main" id="{CF2ED112-9FEA-1F49-439A-9AA1D109EB45}"/>
                  </a:ext>
                </a:extLst>
              </p:cNvPr>
              <p:cNvSpPr/>
              <p:nvPr userDrawn="1"/>
            </p:nvSpPr>
            <p:spPr>
              <a:xfrm rot="5400000">
                <a:off x="14033099" y="3684518"/>
                <a:ext cx="253188" cy="316248"/>
              </a:xfrm>
              <a:prstGeom prst="rect">
                <a:avLst/>
              </a:prstGeom>
              <a:solidFill>
                <a:srgbClr val="9DC2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6" name="Rectangle 35">
                <a:extLst>
                  <a:ext uri="{FF2B5EF4-FFF2-40B4-BE49-F238E27FC236}">
                    <a16:creationId xmlns:a16="http://schemas.microsoft.com/office/drawing/2014/main" id="{02B7BB8C-E745-5452-50A5-50095F961A27}"/>
                  </a:ext>
                </a:extLst>
              </p:cNvPr>
              <p:cNvSpPr/>
              <p:nvPr userDrawn="1"/>
            </p:nvSpPr>
            <p:spPr>
              <a:xfrm rot="5400000">
                <a:off x="14033099" y="4008746"/>
                <a:ext cx="253188" cy="316248"/>
              </a:xfrm>
              <a:prstGeom prst="rect">
                <a:avLst/>
              </a:prstGeom>
              <a:solidFill>
                <a:srgbClr val="309D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7" name="Rectangle 36">
                <a:extLst>
                  <a:ext uri="{FF2B5EF4-FFF2-40B4-BE49-F238E27FC236}">
                    <a16:creationId xmlns:a16="http://schemas.microsoft.com/office/drawing/2014/main" id="{0D36997E-1AE3-9DA0-6A8E-9E22A40779E6}"/>
                  </a:ext>
                </a:extLst>
              </p:cNvPr>
              <p:cNvSpPr/>
              <p:nvPr userDrawn="1"/>
            </p:nvSpPr>
            <p:spPr>
              <a:xfrm rot="5400000">
                <a:off x="14033099" y="4332974"/>
                <a:ext cx="253188" cy="316248"/>
              </a:xfrm>
              <a:prstGeom prst="rect">
                <a:avLst/>
              </a:prstGeom>
              <a:solidFill>
                <a:srgbClr val="E2C2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8" name="Rectangle 37">
                <a:extLst>
                  <a:ext uri="{FF2B5EF4-FFF2-40B4-BE49-F238E27FC236}">
                    <a16:creationId xmlns:a16="http://schemas.microsoft.com/office/drawing/2014/main" id="{EED529C4-F80F-760A-4E8C-AEAB1DE20754}"/>
                  </a:ext>
                </a:extLst>
              </p:cNvPr>
              <p:cNvSpPr/>
              <p:nvPr userDrawn="1"/>
            </p:nvSpPr>
            <p:spPr>
              <a:xfrm rot="5400000">
                <a:off x="14033099" y="4657202"/>
                <a:ext cx="253188" cy="316248"/>
              </a:xfrm>
              <a:prstGeom prst="rect">
                <a:avLst/>
              </a:prstGeom>
              <a:solidFill>
                <a:srgbClr val="9158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grpSp>
        <p:grpSp>
          <p:nvGrpSpPr>
            <p:cNvPr id="17" name="Group 16">
              <a:extLst>
                <a:ext uri="{FF2B5EF4-FFF2-40B4-BE49-F238E27FC236}">
                  <a16:creationId xmlns:a16="http://schemas.microsoft.com/office/drawing/2014/main" id="{5EF460BB-9B55-130A-F227-1C0035D1422F}"/>
                </a:ext>
              </a:extLst>
            </p:cNvPr>
            <p:cNvGrpSpPr/>
            <p:nvPr userDrawn="1"/>
          </p:nvGrpSpPr>
          <p:grpSpPr>
            <a:xfrm>
              <a:off x="12442019" y="198485"/>
              <a:ext cx="382660" cy="2882942"/>
              <a:chOff x="12742785" y="3716048"/>
              <a:chExt cx="316248" cy="3171236"/>
            </a:xfrm>
          </p:grpSpPr>
          <p:sp>
            <p:nvSpPr>
              <p:cNvPr id="19" name="Rectangle 18">
                <a:extLst>
                  <a:ext uri="{FF2B5EF4-FFF2-40B4-BE49-F238E27FC236}">
                    <a16:creationId xmlns:a16="http://schemas.microsoft.com/office/drawing/2014/main" id="{CC970D59-D38F-1427-F7AC-26B91D229D77}"/>
                  </a:ext>
                </a:extLst>
              </p:cNvPr>
              <p:cNvSpPr/>
              <p:nvPr userDrawn="1"/>
            </p:nvSpPr>
            <p:spPr>
              <a:xfrm rot="5400000">
                <a:off x="12774315" y="6602566"/>
                <a:ext cx="253188" cy="316248"/>
              </a:xfrm>
              <a:prstGeom prst="rect">
                <a:avLst/>
              </a:prstGeom>
              <a:solidFill>
                <a:srgbClr val="BFD6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0" name="Rectangle 19">
                <a:extLst>
                  <a:ext uri="{FF2B5EF4-FFF2-40B4-BE49-F238E27FC236}">
                    <a16:creationId xmlns:a16="http://schemas.microsoft.com/office/drawing/2014/main" id="{0814F6E3-6075-F8FA-D899-6AB20A622744}"/>
                  </a:ext>
                </a:extLst>
              </p:cNvPr>
              <p:cNvSpPr/>
              <p:nvPr userDrawn="1"/>
            </p:nvSpPr>
            <p:spPr>
              <a:xfrm rot="5400000">
                <a:off x="12774315" y="4981430"/>
                <a:ext cx="253188" cy="316248"/>
              </a:xfrm>
              <a:prstGeom prst="rect">
                <a:avLst/>
              </a:prstGeom>
              <a:solidFill>
                <a:srgbClr val="D25F7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1" name="Rectangle 20">
                <a:extLst>
                  <a:ext uri="{FF2B5EF4-FFF2-40B4-BE49-F238E27FC236}">
                    <a16:creationId xmlns:a16="http://schemas.microsoft.com/office/drawing/2014/main" id="{568AAC88-AD7E-6EAA-9B55-E017280A97EB}"/>
                  </a:ext>
                </a:extLst>
              </p:cNvPr>
              <p:cNvSpPr/>
              <p:nvPr userDrawn="1"/>
            </p:nvSpPr>
            <p:spPr>
              <a:xfrm rot="5400000">
                <a:off x="12774315" y="5305658"/>
                <a:ext cx="253188" cy="316248"/>
              </a:xfrm>
              <a:prstGeom prst="rect">
                <a:avLst/>
              </a:prstGeom>
              <a:solidFill>
                <a:srgbClr val="C6480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2" name="Rectangle 21">
                <a:extLst>
                  <a:ext uri="{FF2B5EF4-FFF2-40B4-BE49-F238E27FC236}">
                    <a16:creationId xmlns:a16="http://schemas.microsoft.com/office/drawing/2014/main" id="{33EE982E-B744-BB25-2B1E-159A7C660314}"/>
                  </a:ext>
                </a:extLst>
              </p:cNvPr>
              <p:cNvSpPr/>
              <p:nvPr userDrawn="1"/>
            </p:nvSpPr>
            <p:spPr>
              <a:xfrm rot="5400000">
                <a:off x="12774315" y="5629886"/>
                <a:ext cx="253188" cy="316248"/>
              </a:xfrm>
              <a:prstGeom prst="rect">
                <a:avLst/>
              </a:prstGeom>
              <a:solidFill>
                <a:srgbClr val="BA01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3" name="Rectangle 22">
                <a:extLst>
                  <a:ext uri="{FF2B5EF4-FFF2-40B4-BE49-F238E27FC236}">
                    <a16:creationId xmlns:a16="http://schemas.microsoft.com/office/drawing/2014/main" id="{898A890E-9B29-87B5-5B7A-D1A89DBD2FF0}"/>
                  </a:ext>
                </a:extLst>
              </p:cNvPr>
              <p:cNvSpPr/>
              <p:nvPr userDrawn="1"/>
            </p:nvSpPr>
            <p:spPr>
              <a:xfrm rot="5400000">
                <a:off x="12774315" y="3684518"/>
                <a:ext cx="253188" cy="316248"/>
              </a:xfrm>
              <a:prstGeom prst="rect">
                <a:avLst/>
              </a:prstGeom>
              <a:solidFill>
                <a:srgbClr val="005E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4" name="Rectangle 23">
                <a:extLst>
                  <a:ext uri="{FF2B5EF4-FFF2-40B4-BE49-F238E27FC236}">
                    <a16:creationId xmlns:a16="http://schemas.microsoft.com/office/drawing/2014/main" id="{5D6433D4-5B93-B416-F5D3-C710FB2201EE}"/>
                  </a:ext>
                </a:extLst>
              </p:cNvPr>
              <p:cNvSpPr/>
              <p:nvPr userDrawn="1"/>
            </p:nvSpPr>
            <p:spPr>
              <a:xfrm rot="5400000">
                <a:off x="12774315" y="4008746"/>
                <a:ext cx="253188" cy="316248"/>
              </a:xfrm>
              <a:prstGeom prst="rect">
                <a:avLst/>
              </a:prstGeom>
              <a:solidFill>
                <a:srgbClr val="5EB6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5" name="Rectangle 24">
                <a:extLst>
                  <a:ext uri="{FF2B5EF4-FFF2-40B4-BE49-F238E27FC236}">
                    <a16:creationId xmlns:a16="http://schemas.microsoft.com/office/drawing/2014/main" id="{6FA98DD7-D5FA-B99A-898E-0E506B0538BB}"/>
                  </a:ext>
                </a:extLst>
              </p:cNvPr>
              <p:cNvSpPr/>
              <p:nvPr userDrawn="1"/>
            </p:nvSpPr>
            <p:spPr>
              <a:xfrm rot="5400000">
                <a:off x="12774315" y="4332974"/>
                <a:ext cx="253188" cy="316248"/>
              </a:xfrm>
              <a:prstGeom prst="rect">
                <a:avLst/>
              </a:prstGeom>
              <a:solidFill>
                <a:srgbClr val="C7AB2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6" name="Rectangle 25">
                <a:extLst>
                  <a:ext uri="{FF2B5EF4-FFF2-40B4-BE49-F238E27FC236}">
                    <a16:creationId xmlns:a16="http://schemas.microsoft.com/office/drawing/2014/main" id="{BA4A9D49-74E2-E4CF-55CC-D49E68FA87B2}"/>
                  </a:ext>
                </a:extLst>
              </p:cNvPr>
              <p:cNvSpPr/>
              <p:nvPr userDrawn="1"/>
            </p:nvSpPr>
            <p:spPr>
              <a:xfrm rot="5400000">
                <a:off x="12774315" y="4657202"/>
                <a:ext cx="253188" cy="316248"/>
              </a:xfrm>
              <a:prstGeom prst="rect">
                <a:avLst/>
              </a:prstGeom>
              <a:solidFill>
                <a:srgbClr val="5C06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7" name="Rectangle 26">
                <a:extLst>
                  <a:ext uri="{FF2B5EF4-FFF2-40B4-BE49-F238E27FC236}">
                    <a16:creationId xmlns:a16="http://schemas.microsoft.com/office/drawing/2014/main" id="{3703C5C6-0144-75EE-CE36-A245A879FF06}"/>
                  </a:ext>
                </a:extLst>
              </p:cNvPr>
              <p:cNvSpPr/>
              <p:nvPr userDrawn="1"/>
            </p:nvSpPr>
            <p:spPr>
              <a:xfrm rot="5400000">
                <a:off x="12774315" y="5954114"/>
                <a:ext cx="253188" cy="316248"/>
              </a:xfrm>
              <a:prstGeom prst="rect">
                <a:avLst/>
              </a:prstGeom>
              <a:solidFill>
                <a:srgbClr val="2A43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8" name="Rectangle 27">
                <a:extLst>
                  <a:ext uri="{FF2B5EF4-FFF2-40B4-BE49-F238E27FC236}">
                    <a16:creationId xmlns:a16="http://schemas.microsoft.com/office/drawing/2014/main" id="{5CD37CDA-15C2-A0B4-54B3-010C0F8764D2}"/>
                  </a:ext>
                </a:extLst>
              </p:cNvPr>
              <p:cNvSpPr/>
              <p:nvPr userDrawn="1"/>
            </p:nvSpPr>
            <p:spPr>
              <a:xfrm rot="5400000">
                <a:off x="12774315" y="6278342"/>
                <a:ext cx="253188" cy="316248"/>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grpSp>
        <p:sp>
          <p:nvSpPr>
            <p:cNvPr id="18" name="TextBox 17">
              <a:extLst>
                <a:ext uri="{FF2B5EF4-FFF2-40B4-BE49-F238E27FC236}">
                  <a16:creationId xmlns:a16="http://schemas.microsoft.com/office/drawing/2014/main" id="{03337112-02A2-C7E5-4899-D6A68C2B078E}"/>
                </a:ext>
              </a:extLst>
            </p:cNvPr>
            <p:cNvSpPr txBox="1"/>
            <p:nvPr userDrawn="1"/>
          </p:nvSpPr>
          <p:spPr>
            <a:xfrm rot="16200000">
              <a:off x="12574268" y="5173406"/>
              <a:ext cx="960199" cy="118559"/>
            </a:xfrm>
            <a:prstGeom prst="rect">
              <a:avLst/>
            </a:prstGeom>
            <a:noFill/>
          </p:spPr>
          <p:txBody>
            <a:bodyPr wrap="none" lIns="0" tIns="0" rIns="0" bIns="0" rtlCol="0">
              <a:spAutoFit/>
            </a:bodyPr>
            <a:lstStyle/>
            <a:p>
              <a:pPr algn="l">
                <a:lnSpc>
                  <a:spcPct val="101000"/>
                </a:lnSpc>
                <a:spcAft>
                  <a:spcPts val="600"/>
                </a:spcAft>
              </a:pPr>
              <a:r>
                <a:rPr lang="en-CR" sz="800" b="1">
                  <a:solidFill>
                    <a:srgbClr val="000000"/>
                  </a:solidFill>
                  <a:latin typeface="GT America Regular"/>
                  <a:ea typeface="GT America Regular" charset="0"/>
                  <a:cs typeface="GT America Regular" charset="0"/>
                </a:rPr>
                <a:t>ON MOODY´S BLUE</a:t>
              </a:r>
              <a:endParaRPr kumimoji="0" lang="en-CR" sz="800" b="1" i="0" u="none" strike="noStrike" kern="1200" cap="none" spc="0" normalizeH="0" baseline="0" noProof="0" err="1">
                <a:ln>
                  <a:noFill/>
                </a:ln>
                <a:solidFill>
                  <a:srgbClr val="000000"/>
                </a:solidFill>
                <a:effectLst/>
                <a:uLnTx/>
                <a:uFillTx/>
                <a:latin typeface="GT America Regular"/>
                <a:ea typeface="GT America Regular" charset="0"/>
                <a:cs typeface="GT America Regular" charset="0"/>
              </a:endParaRPr>
            </a:p>
          </p:txBody>
        </p:sp>
      </p:grpSp>
      <p:sp>
        <p:nvSpPr>
          <p:cNvPr id="39" name="TextBox 38">
            <a:extLst>
              <a:ext uri="{FF2B5EF4-FFF2-40B4-BE49-F238E27FC236}">
                <a16:creationId xmlns:a16="http://schemas.microsoft.com/office/drawing/2014/main" id="{09A5CEED-D6FD-6061-2096-37A5FE30BBDB}"/>
              </a:ext>
            </a:extLst>
          </p:cNvPr>
          <p:cNvSpPr txBox="1"/>
          <p:nvPr userDrawn="1"/>
        </p:nvSpPr>
        <p:spPr>
          <a:xfrm>
            <a:off x="12356815" y="3377042"/>
            <a:ext cx="807913" cy="118559"/>
          </a:xfrm>
          <a:prstGeom prst="rect">
            <a:avLst/>
          </a:prstGeom>
          <a:noFill/>
        </p:spPr>
        <p:txBody>
          <a:bodyPr wrap="none" lIns="0" tIns="0" rIns="0" bIns="0" rtlCol="0">
            <a:spAutoFit/>
          </a:bodyPr>
          <a:lstStyle/>
          <a:p>
            <a:pPr algn="l">
              <a:lnSpc>
                <a:spcPct val="101000"/>
              </a:lnSpc>
              <a:spcAft>
                <a:spcPts val="600"/>
              </a:spcAft>
            </a:pPr>
            <a:r>
              <a:rPr kumimoji="0" lang="en-US" sz="800" b="1" i="0" u="none" strike="noStrike" kern="1200" cap="none" spc="0" normalizeH="0" baseline="0" noProof="0" dirty="0">
                <a:ln>
                  <a:noFill/>
                </a:ln>
                <a:solidFill>
                  <a:srgbClr val="000000"/>
                </a:solidFill>
                <a:effectLst/>
                <a:uLnTx/>
                <a:uFillTx/>
                <a:ea typeface="GT America Regular" charset="0"/>
                <a:cs typeface="GT America Regular" charset="0"/>
              </a:rPr>
              <a:t>For charts ONLY</a:t>
            </a:r>
            <a:endParaRPr kumimoji="0" lang="en-CR" sz="800" b="1" i="0" u="none" strike="noStrike" kern="1200" cap="none" spc="0" normalizeH="0" baseline="0" noProof="0">
              <a:ln>
                <a:noFill/>
              </a:ln>
              <a:solidFill>
                <a:srgbClr val="000000"/>
              </a:solidFill>
              <a:effectLst/>
              <a:uLnTx/>
              <a:uFillTx/>
              <a:ea typeface="GT America Regular" charset="0"/>
              <a:cs typeface="GT America Regular" charset="0"/>
            </a:endParaRPr>
          </a:p>
        </p:txBody>
      </p:sp>
    </p:spTree>
    <p:extLst>
      <p:ext uri="{BB962C8B-B14F-4D97-AF65-F5344CB8AC3E}">
        <p14:creationId xmlns:p14="http://schemas.microsoft.com/office/powerpoint/2010/main" val="71880423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Executive Summary/Key Takeaways 2">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DE63420-A2BC-EC7A-3A8C-CA23AF97535A}"/>
              </a:ext>
            </a:extLst>
          </p:cNvPr>
          <p:cNvSpPr/>
          <p:nvPr userDrawn="1"/>
        </p:nvSpPr>
        <p:spPr bwMode="hidden">
          <a:xfrm>
            <a:off x="0" y="-1"/>
            <a:ext cx="4060556" cy="6861175"/>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Footer Placeholder 2">
            <a:extLst>
              <a:ext uri="{FF2B5EF4-FFF2-40B4-BE49-F238E27FC236}">
                <a16:creationId xmlns:a16="http://schemas.microsoft.com/office/drawing/2014/main" id="{0CA2D3CD-1E43-5FCD-B998-8E7207DE69E5}"/>
              </a:ext>
            </a:extLst>
          </p:cNvPr>
          <p:cNvSpPr>
            <a:spLocks noGrp="1"/>
          </p:cNvSpPr>
          <p:nvPr>
            <p:ph type="ftr" sz="quarter" idx="11"/>
          </p:nvPr>
        </p:nvSpPr>
        <p:spPr/>
        <p:txBody>
          <a:bodyPr/>
          <a:lstStyle/>
          <a:p>
            <a:r>
              <a:rPr lang="en-US" dirty="0"/>
              <a:t>See slide 12 for instructions on how to update footer</a:t>
            </a:r>
          </a:p>
        </p:txBody>
      </p:sp>
      <p:sp>
        <p:nvSpPr>
          <p:cNvPr id="4" name="Slide Number Placeholder 3">
            <a:extLst>
              <a:ext uri="{FF2B5EF4-FFF2-40B4-BE49-F238E27FC236}">
                <a16:creationId xmlns:a16="http://schemas.microsoft.com/office/drawing/2014/main" id="{F9F73C99-4E9B-1728-FFD7-DFD7DC5AF7B7}"/>
              </a:ext>
            </a:extLst>
          </p:cNvPr>
          <p:cNvSpPr>
            <a:spLocks noGrp="1"/>
          </p:cNvSpPr>
          <p:nvPr>
            <p:ph type="sldNum" sz="quarter" idx="12"/>
          </p:nvPr>
        </p:nvSpPr>
        <p:spPr>
          <a:xfrm>
            <a:off x="10429875" y="6311900"/>
            <a:ext cx="1208087" cy="269875"/>
          </a:xfrm>
        </p:spPr>
        <p:txBody>
          <a:bodyPr/>
          <a:lstStyle/>
          <a:p>
            <a:fld id="{862A5111-985B-C14D-9115-5787026182A8}" type="slidenum">
              <a:rPr lang="en-US" smtClean="0"/>
              <a:t>‹#›</a:t>
            </a:fld>
            <a:endParaRPr lang="en-US" dirty="0"/>
          </a:p>
        </p:txBody>
      </p:sp>
      <p:sp>
        <p:nvSpPr>
          <p:cNvPr id="6" name="Freeform 5">
            <a:extLst>
              <a:ext uri="{FF2B5EF4-FFF2-40B4-BE49-F238E27FC236}">
                <a16:creationId xmlns:a16="http://schemas.microsoft.com/office/drawing/2014/main" id="{5BCC6303-B8A8-E0F3-1B26-45B29EE4DC62}"/>
              </a:ext>
            </a:extLst>
          </p:cNvPr>
          <p:cNvSpPr/>
          <p:nvPr/>
        </p:nvSpPr>
        <p:spPr>
          <a:xfrm>
            <a:off x="554038" y="6469335"/>
            <a:ext cx="678511" cy="112440"/>
          </a:xfrm>
          <a:custGeom>
            <a:avLst/>
            <a:gdLst>
              <a:gd name="connsiteX0" fmla="*/ 7774508 w 7774508"/>
              <a:gd name="connsiteY0" fmla="*/ 879070 h 1288357"/>
              <a:gd name="connsiteX1" fmla="*/ 7774508 w 7774508"/>
              <a:gd name="connsiteY1" fmla="*/ 879071 h 1288357"/>
              <a:gd name="connsiteX2" fmla="*/ 7774508 w 7774508"/>
              <a:gd name="connsiteY2" fmla="*/ 879071 h 1288357"/>
              <a:gd name="connsiteX3" fmla="*/ 4430897 w 7774508"/>
              <a:gd name="connsiteY3" fmla="*/ 300733 h 1288357"/>
              <a:gd name="connsiteX4" fmla="*/ 4430897 w 7774508"/>
              <a:gd name="connsiteY4" fmla="*/ 987622 h 1288357"/>
              <a:gd name="connsiteX5" fmla="*/ 4594611 w 7774508"/>
              <a:gd name="connsiteY5" fmla="*/ 987622 h 1288357"/>
              <a:gd name="connsiteX6" fmla="*/ 4856195 w 7774508"/>
              <a:gd name="connsiteY6" fmla="*/ 726031 h 1288357"/>
              <a:gd name="connsiteX7" fmla="*/ 4856195 w 7774508"/>
              <a:gd name="connsiteY7" fmla="*/ 562323 h 1288357"/>
              <a:gd name="connsiteX8" fmla="*/ 4594611 w 7774508"/>
              <a:gd name="connsiteY8" fmla="*/ 300733 h 1288357"/>
              <a:gd name="connsiteX9" fmla="*/ 3381010 w 7774508"/>
              <a:gd name="connsiteY9" fmla="*/ 275825 h 1288357"/>
              <a:gd name="connsiteX10" fmla="*/ 3137223 w 7774508"/>
              <a:gd name="connsiteY10" fmla="*/ 501815 h 1288357"/>
              <a:gd name="connsiteX11" fmla="*/ 3137223 w 7774508"/>
              <a:gd name="connsiteY11" fmla="*/ 786537 h 1288357"/>
              <a:gd name="connsiteX12" fmla="*/ 3381010 w 7774508"/>
              <a:gd name="connsiteY12" fmla="*/ 1012534 h 1288357"/>
              <a:gd name="connsiteX13" fmla="*/ 3624804 w 7774508"/>
              <a:gd name="connsiteY13" fmla="*/ 786537 h 1288357"/>
              <a:gd name="connsiteX14" fmla="*/ 3624804 w 7774508"/>
              <a:gd name="connsiteY14" fmla="*/ 501815 h 1288357"/>
              <a:gd name="connsiteX15" fmla="*/ 3381010 w 7774508"/>
              <a:gd name="connsiteY15" fmla="*/ 275825 h 1288357"/>
              <a:gd name="connsiteX16" fmla="*/ 2090894 w 7774508"/>
              <a:gd name="connsiteY16" fmla="*/ 275825 h 1288357"/>
              <a:gd name="connsiteX17" fmla="*/ 1847107 w 7774508"/>
              <a:gd name="connsiteY17" fmla="*/ 501815 h 1288357"/>
              <a:gd name="connsiteX18" fmla="*/ 1847107 w 7774508"/>
              <a:gd name="connsiteY18" fmla="*/ 786537 h 1288357"/>
              <a:gd name="connsiteX19" fmla="*/ 2090894 w 7774508"/>
              <a:gd name="connsiteY19" fmla="*/ 1012534 h 1288357"/>
              <a:gd name="connsiteX20" fmla="*/ 2334688 w 7774508"/>
              <a:gd name="connsiteY20" fmla="*/ 786537 h 1288357"/>
              <a:gd name="connsiteX21" fmla="*/ 2334688 w 7774508"/>
              <a:gd name="connsiteY21" fmla="*/ 501815 h 1288357"/>
              <a:gd name="connsiteX22" fmla="*/ 2090894 w 7774508"/>
              <a:gd name="connsiteY22" fmla="*/ 275825 h 1288357"/>
              <a:gd name="connsiteX23" fmla="*/ 4092790 w 7774508"/>
              <a:gd name="connsiteY23" fmla="*/ 21359 h 1288357"/>
              <a:gd name="connsiteX24" fmla="*/ 4594611 w 7774508"/>
              <a:gd name="connsiteY24" fmla="*/ 21359 h 1288357"/>
              <a:gd name="connsiteX25" fmla="*/ 5197858 w 7774508"/>
              <a:gd name="connsiteY25" fmla="*/ 567658 h 1288357"/>
              <a:gd name="connsiteX26" fmla="*/ 5197858 w 7774508"/>
              <a:gd name="connsiteY26" fmla="*/ 720696 h 1288357"/>
              <a:gd name="connsiteX27" fmla="*/ 4594611 w 7774508"/>
              <a:gd name="connsiteY27" fmla="*/ 1267002 h 1288357"/>
              <a:gd name="connsiteX28" fmla="*/ 4092790 w 7774508"/>
              <a:gd name="connsiteY28" fmla="*/ 1267002 h 1288357"/>
              <a:gd name="connsiteX29" fmla="*/ 5094618 w 7774508"/>
              <a:gd name="connsiteY29" fmla="*/ 21356 h 1288357"/>
              <a:gd name="connsiteX30" fmla="*/ 5477210 w 7774508"/>
              <a:gd name="connsiteY30" fmla="*/ 21356 h 1288357"/>
              <a:gd name="connsiteX31" fmla="*/ 5717446 w 7774508"/>
              <a:gd name="connsiteY31" fmla="*/ 412839 h 1288357"/>
              <a:gd name="connsiteX32" fmla="*/ 5955898 w 7774508"/>
              <a:gd name="connsiteY32" fmla="*/ 21356 h 1288357"/>
              <a:gd name="connsiteX33" fmla="*/ 6322472 w 7774508"/>
              <a:gd name="connsiteY33" fmla="*/ 21356 h 1288357"/>
              <a:gd name="connsiteX34" fmla="*/ 5868700 w 7774508"/>
              <a:gd name="connsiteY34" fmla="*/ 718915 h 1288357"/>
              <a:gd name="connsiteX35" fmla="*/ 5868700 w 7774508"/>
              <a:gd name="connsiteY35" fmla="*/ 1267000 h 1288357"/>
              <a:gd name="connsiteX36" fmla="*/ 5548390 w 7774508"/>
              <a:gd name="connsiteY36" fmla="*/ 1267000 h 1288357"/>
              <a:gd name="connsiteX37" fmla="*/ 5548390 w 7774508"/>
              <a:gd name="connsiteY37" fmla="*/ 718915 h 1288357"/>
              <a:gd name="connsiteX38" fmla="*/ 6356277 w 7774508"/>
              <a:gd name="connsiteY38" fmla="*/ 21355 h 1288357"/>
              <a:gd name="connsiteX39" fmla="*/ 6694384 w 7774508"/>
              <a:gd name="connsiteY39" fmla="*/ 21355 h 1288357"/>
              <a:gd name="connsiteX40" fmla="*/ 6694384 w 7774508"/>
              <a:gd name="connsiteY40" fmla="*/ 332766 h 1288357"/>
              <a:gd name="connsiteX41" fmla="*/ 6477285 w 7774508"/>
              <a:gd name="connsiteY41" fmla="*/ 624602 h 1288357"/>
              <a:gd name="connsiteX42" fmla="*/ 6404326 w 7774508"/>
              <a:gd name="connsiteY42" fmla="*/ 624602 h 1288357"/>
              <a:gd name="connsiteX43" fmla="*/ 6500417 w 7774508"/>
              <a:gd name="connsiteY43" fmla="*/ 359454 h 1288357"/>
              <a:gd name="connsiteX44" fmla="*/ 6356277 w 7774508"/>
              <a:gd name="connsiteY44" fmla="*/ 359454 h 1288357"/>
              <a:gd name="connsiteX45" fmla="*/ 0 w 7774508"/>
              <a:gd name="connsiteY45" fmla="*/ 21355 h 1288357"/>
              <a:gd name="connsiteX46" fmla="*/ 496479 w 7774508"/>
              <a:gd name="connsiteY46" fmla="*/ 21355 h 1288357"/>
              <a:gd name="connsiteX47" fmla="*/ 651295 w 7774508"/>
              <a:gd name="connsiteY47" fmla="*/ 661974 h 1288357"/>
              <a:gd name="connsiteX48" fmla="*/ 688668 w 7774508"/>
              <a:gd name="connsiteY48" fmla="*/ 839922 h 1288357"/>
              <a:gd name="connsiteX49" fmla="*/ 726033 w 7774508"/>
              <a:gd name="connsiteY49" fmla="*/ 661974 h 1288357"/>
              <a:gd name="connsiteX50" fmla="*/ 880849 w 7774508"/>
              <a:gd name="connsiteY50" fmla="*/ 21355 h 1288357"/>
              <a:gd name="connsiteX51" fmla="*/ 1377328 w 7774508"/>
              <a:gd name="connsiteY51" fmla="*/ 21355 h 1288357"/>
              <a:gd name="connsiteX52" fmla="*/ 1377328 w 7774508"/>
              <a:gd name="connsiteY52" fmla="*/ 1266998 h 1288357"/>
              <a:gd name="connsiteX53" fmla="*/ 1058804 w 7774508"/>
              <a:gd name="connsiteY53" fmla="*/ 1266998 h 1288357"/>
              <a:gd name="connsiteX54" fmla="*/ 1058804 w 7774508"/>
              <a:gd name="connsiteY54" fmla="*/ 459108 h 1288357"/>
              <a:gd name="connsiteX55" fmla="*/ 1014312 w 7774508"/>
              <a:gd name="connsiteY55" fmla="*/ 644177 h 1288357"/>
              <a:gd name="connsiteX56" fmla="*/ 848819 w 7774508"/>
              <a:gd name="connsiteY56" fmla="*/ 1266998 h 1288357"/>
              <a:gd name="connsiteX57" fmla="*/ 521396 w 7774508"/>
              <a:gd name="connsiteY57" fmla="*/ 1266998 h 1288357"/>
              <a:gd name="connsiteX58" fmla="*/ 355896 w 7774508"/>
              <a:gd name="connsiteY58" fmla="*/ 644177 h 1288357"/>
              <a:gd name="connsiteX59" fmla="*/ 311412 w 7774508"/>
              <a:gd name="connsiteY59" fmla="*/ 459108 h 1288357"/>
              <a:gd name="connsiteX60" fmla="*/ 311412 w 7774508"/>
              <a:gd name="connsiteY60" fmla="*/ 1266998 h 1288357"/>
              <a:gd name="connsiteX61" fmla="*/ 0 w 7774508"/>
              <a:gd name="connsiteY61" fmla="*/ 1266998 h 1288357"/>
              <a:gd name="connsiteX62" fmla="*/ 3381010 w 7774508"/>
              <a:gd name="connsiteY62" fmla="*/ 1 h 1288357"/>
              <a:gd name="connsiteX63" fmla="*/ 3966467 w 7774508"/>
              <a:gd name="connsiteY63" fmla="*/ 532067 h 1288357"/>
              <a:gd name="connsiteX64" fmla="*/ 3966467 w 7774508"/>
              <a:gd name="connsiteY64" fmla="*/ 756285 h 1288357"/>
              <a:gd name="connsiteX65" fmla="*/ 3381010 w 7774508"/>
              <a:gd name="connsiteY65" fmla="*/ 1288351 h 1288357"/>
              <a:gd name="connsiteX66" fmla="*/ 2795560 w 7774508"/>
              <a:gd name="connsiteY66" fmla="*/ 756285 h 1288357"/>
              <a:gd name="connsiteX67" fmla="*/ 2795560 w 7774508"/>
              <a:gd name="connsiteY67" fmla="*/ 532067 h 1288357"/>
              <a:gd name="connsiteX68" fmla="*/ 3381010 w 7774508"/>
              <a:gd name="connsiteY68" fmla="*/ 1 h 1288357"/>
              <a:gd name="connsiteX69" fmla="*/ 2090894 w 7774508"/>
              <a:gd name="connsiteY69" fmla="*/ 1 h 1288357"/>
              <a:gd name="connsiteX70" fmla="*/ 2676351 w 7774508"/>
              <a:gd name="connsiteY70" fmla="*/ 532067 h 1288357"/>
              <a:gd name="connsiteX71" fmla="*/ 2676351 w 7774508"/>
              <a:gd name="connsiteY71" fmla="*/ 756285 h 1288357"/>
              <a:gd name="connsiteX72" fmla="*/ 2090894 w 7774508"/>
              <a:gd name="connsiteY72" fmla="*/ 1288351 h 1288357"/>
              <a:gd name="connsiteX73" fmla="*/ 1505444 w 7774508"/>
              <a:gd name="connsiteY73" fmla="*/ 756285 h 1288357"/>
              <a:gd name="connsiteX74" fmla="*/ 1505444 w 7774508"/>
              <a:gd name="connsiteY74" fmla="*/ 532067 h 1288357"/>
              <a:gd name="connsiteX75" fmla="*/ 2090894 w 7774508"/>
              <a:gd name="connsiteY75" fmla="*/ 1 h 1288357"/>
              <a:gd name="connsiteX76" fmla="*/ 7258454 w 7774508"/>
              <a:gd name="connsiteY76" fmla="*/ 0 h 1288357"/>
              <a:gd name="connsiteX77" fmla="*/ 7760275 w 7774508"/>
              <a:gd name="connsiteY77" fmla="*/ 391490 h 1288357"/>
              <a:gd name="connsiteX78" fmla="*/ 7760275 w 7774508"/>
              <a:gd name="connsiteY78" fmla="*/ 439539 h 1288357"/>
              <a:gd name="connsiteX79" fmla="*/ 7431067 w 7774508"/>
              <a:gd name="connsiteY79" fmla="*/ 439539 h 1288357"/>
              <a:gd name="connsiteX80" fmla="*/ 7431067 w 7774508"/>
              <a:gd name="connsiteY80" fmla="*/ 398610 h 1288357"/>
              <a:gd name="connsiteX81" fmla="*/ 7258454 w 7774508"/>
              <a:gd name="connsiteY81" fmla="*/ 277603 h 1288357"/>
              <a:gd name="connsiteX82" fmla="*/ 7085848 w 7774508"/>
              <a:gd name="connsiteY82" fmla="*/ 377257 h 1288357"/>
              <a:gd name="connsiteX83" fmla="*/ 7206848 w 7774508"/>
              <a:gd name="connsiteY83" fmla="*/ 476904 h 1288357"/>
              <a:gd name="connsiteX84" fmla="*/ 7429289 w 7774508"/>
              <a:gd name="connsiteY84" fmla="*/ 510719 h 1288357"/>
              <a:gd name="connsiteX85" fmla="*/ 7766024 w 7774508"/>
              <a:gd name="connsiteY85" fmla="*/ 786534 h 1288357"/>
              <a:gd name="connsiteX86" fmla="*/ 7774508 w 7774508"/>
              <a:gd name="connsiteY86" fmla="*/ 879071 h 1288357"/>
              <a:gd name="connsiteX87" fmla="*/ 7765691 w 7774508"/>
              <a:gd name="connsiteY87" fmla="*/ 970739 h 1288357"/>
              <a:gd name="connsiteX88" fmla="*/ 7258454 w 7774508"/>
              <a:gd name="connsiteY88" fmla="*/ 1288357 h 1288357"/>
              <a:gd name="connsiteX89" fmla="*/ 6744184 w 7774508"/>
              <a:gd name="connsiteY89" fmla="*/ 893304 h 1288357"/>
              <a:gd name="connsiteX90" fmla="*/ 6744184 w 7774508"/>
              <a:gd name="connsiteY90" fmla="*/ 838142 h 1288357"/>
              <a:gd name="connsiteX91" fmla="*/ 7073386 w 7774508"/>
              <a:gd name="connsiteY91" fmla="*/ 838142 h 1288357"/>
              <a:gd name="connsiteX92" fmla="*/ 7073386 w 7774508"/>
              <a:gd name="connsiteY92" fmla="*/ 886190 h 1288357"/>
              <a:gd name="connsiteX93" fmla="*/ 7258454 w 7774508"/>
              <a:gd name="connsiteY93" fmla="*/ 1010755 h 1288357"/>
              <a:gd name="connsiteX94" fmla="*/ 7439966 w 7774508"/>
              <a:gd name="connsiteY94" fmla="*/ 907544 h 1288357"/>
              <a:gd name="connsiteX95" fmla="*/ 7311838 w 7774508"/>
              <a:gd name="connsiteY95" fmla="*/ 804333 h 1288357"/>
              <a:gd name="connsiteX96" fmla="*/ 7087626 w 7774508"/>
              <a:gd name="connsiteY96" fmla="*/ 770518 h 1288357"/>
              <a:gd name="connsiteX97" fmla="*/ 6751297 w 7774508"/>
              <a:gd name="connsiteY97" fmla="*/ 405723 h 1288357"/>
              <a:gd name="connsiteX98" fmla="*/ 7258454 w 7774508"/>
              <a:gd name="connsiteY98" fmla="*/ 0 h 1288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7774508" h="1288357">
                <a:moveTo>
                  <a:pt x="7774508" y="879070"/>
                </a:moveTo>
                <a:lnTo>
                  <a:pt x="7774508" y="879071"/>
                </a:lnTo>
                <a:lnTo>
                  <a:pt x="7774508" y="879071"/>
                </a:lnTo>
                <a:close/>
                <a:moveTo>
                  <a:pt x="4430897" y="300733"/>
                </a:moveTo>
                <a:lnTo>
                  <a:pt x="4430897" y="987622"/>
                </a:lnTo>
                <a:lnTo>
                  <a:pt x="4594611" y="987622"/>
                </a:lnTo>
                <a:cubicBezTo>
                  <a:pt x="4769003" y="987622"/>
                  <a:pt x="4856195" y="898644"/>
                  <a:pt x="4856195" y="726031"/>
                </a:cubicBezTo>
                <a:lnTo>
                  <a:pt x="4856195" y="562323"/>
                </a:lnTo>
                <a:cubicBezTo>
                  <a:pt x="4856195" y="387932"/>
                  <a:pt x="4769003" y="300733"/>
                  <a:pt x="4594611" y="300733"/>
                </a:cubicBezTo>
                <a:close/>
                <a:moveTo>
                  <a:pt x="3381010" y="275825"/>
                </a:moveTo>
                <a:cubicBezTo>
                  <a:pt x="3229757" y="275825"/>
                  <a:pt x="3137223" y="361239"/>
                  <a:pt x="3137223" y="501815"/>
                </a:cubicBezTo>
                <a:lnTo>
                  <a:pt x="3137223" y="786537"/>
                </a:lnTo>
                <a:cubicBezTo>
                  <a:pt x="3137223" y="925335"/>
                  <a:pt x="3229757" y="1012534"/>
                  <a:pt x="3381010" y="1012534"/>
                </a:cubicBezTo>
                <a:cubicBezTo>
                  <a:pt x="3532264" y="1012534"/>
                  <a:pt x="3624804" y="925335"/>
                  <a:pt x="3624804" y="786537"/>
                </a:cubicBezTo>
                <a:lnTo>
                  <a:pt x="3624804" y="501815"/>
                </a:lnTo>
                <a:cubicBezTo>
                  <a:pt x="3624804" y="361239"/>
                  <a:pt x="3532270" y="275825"/>
                  <a:pt x="3381010" y="275825"/>
                </a:cubicBezTo>
                <a:close/>
                <a:moveTo>
                  <a:pt x="2090894" y="275825"/>
                </a:moveTo>
                <a:cubicBezTo>
                  <a:pt x="1939641" y="275825"/>
                  <a:pt x="1847107" y="361239"/>
                  <a:pt x="1847107" y="501815"/>
                </a:cubicBezTo>
                <a:lnTo>
                  <a:pt x="1847107" y="786537"/>
                </a:lnTo>
                <a:cubicBezTo>
                  <a:pt x="1847107" y="925335"/>
                  <a:pt x="1939641" y="1012534"/>
                  <a:pt x="2090894" y="1012534"/>
                </a:cubicBezTo>
                <a:cubicBezTo>
                  <a:pt x="2242147" y="1012534"/>
                  <a:pt x="2334688" y="925335"/>
                  <a:pt x="2334688" y="786537"/>
                </a:cubicBezTo>
                <a:lnTo>
                  <a:pt x="2334688" y="501815"/>
                </a:lnTo>
                <a:cubicBezTo>
                  <a:pt x="2334688" y="361239"/>
                  <a:pt x="2242154" y="275825"/>
                  <a:pt x="2090894" y="275825"/>
                </a:cubicBezTo>
                <a:close/>
                <a:moveTo>
                  <a:pt x="4092790" y="21359"/>
                </a:moveTo>
                <a:lnTo>
                  <a:pt x="4594611" y="21359"/>
                </a:lnTo>
                <a:cubicBezTo>
                  <a:pt x="4977203" y="21359"/>
                  <a:pt x="5197858" y="222439"/>
                  <a:pt x="5197858" y="567658"/>
                </a:cubicBezTo>
                <a:lnTo>
                  <a:pt x="5197858" y="720696"/>
                </a:lnTo>
                <a:cubicBezTo>
                  <a:pt x="5197858" y="1065916"/>
                  <a:pt x="4977203" y="1267002"/>
                  <a:pt x="4594611" y="1267002"/>
                </a:cubicBezTo>
                <a:lnTo>
                  <a:pt x="4092790" y="1267002"/>
                </a:lnTo>
                <a:close/>
                <a:moveTo>
                  <a:pt x="5094618" y="21356"/>
                </a:moveTo>
                <a:lnTo>
                  <a:pt x="5477210" y="21356"/>
                </a:lnTo>
                <a:lnTo>
                  <a:pt x="5717446" y="412839"/>
                </a:lnTo>
                <a:lnTo>
                  <a:pt x="5955898" y="21356"/>
                </a:lnTo>
                <a:lnTo>
                  <a:pt x="6322472" y="21356"/>
                </a:lnTo>
                <a:lnTo>
                  <a:pt x="5868700" y="718915"/>
                </a:lnTo>
                <a:lnTo>
                  <a:pt x="5868700" y="1267000"/>
                </a:lnTo>
                <a:lnTo>
                  <a:pt x="5548390" y="1267000"/>
                </a:lnTo>
                <a:lnTo>
                  <a:pt x="5548390" y="718915"/>
                </a:lnTo>
                <a:close/>
                <a:moveTo>
                  <a:pt x="6356277" y="21355"/>
                </a:moveTo>
                <a:lnTo>
                  <a:pt x="6694384" y="21355"/>
                </a:lnTo>
                <a:lnTo>
                  <a:pt x="6694384" y="332766"/>
                </a:lnTo>
                <a:lnTo>
                  <a:pt x="6477285" y="624602"/>
                </a:lnTo>
                <a:lnTo>
                  <a:pt x="6404326" y="624602"/>
                </a:lnTo>
                <a:lnTo>
                  <a:pt x="6500417" y="359454"/>
                </a:lnTo>
                <a:lnTo>
                  <a:pt x="6356277" y="359454"/>
                </a:lnTo>
                <a:close/>
                <a:moveTo>
                  <a:pt x="0" y="21355"/>
                </a:moveTo>
                <a:lnTo>
                  <a:pt x="496479" y="21355"/>
                </a:lnTo>
                <a:lnTo>
                  <a:pt x="651295" y="661974"/>
                </a:lnTo>
                <a:lnTo>
                  <a:pt x="688668" y="839922"/>
                </a:lnTo>
                <a:lnTo>
                  <a:pt x="726033" y="661974"/>
                </a:lnTo>
                <a:lnTo>
                  <a:pt x="880849" y="21355"/>
                </a:lnTo>
                <a:lnTo>
                  <a:pt x="1377328" y="21355"/>
                </a:lnTo>
                <a:lnTo>
                  <a:pt x="1377328" y="1266998"/>
                </a:lnTo>
                <a:lnTo>
                  <a:pt x="1058804" y="1266998"/>
                </a:lnTo>
                <a:lnTo>
                  <a:pt x="1058804" y="459108"/>
                </a:lnTo>
                <a:lnTo>
                  <a:pt x="1014312" y="644177"/>
                </a:lnTo>
                <a:lnTo>
                  <a:pt x="848819" y="1266998"/>
                </a:lnTo>
                <a:lnTo>
                  <a:pt x="521396" y="1266998"/>
                </a:lnTo>
                <a:lnTo>
                  <a:pt x="355896" y="644177"/>
                </a:lnTo>
                <a:lnTo>
                  <a:pt x="311412" y="459108"/>
                </a:lnTo>
                <a:lnTo>
                  <a:pt x="311412" y="1266998"/>
                </a:lnTo>
                <a:lnTo>
                  <a:pt x="0" y="1266998"/>
                </a:lnTo>
                <a:close/>
                <a:moveTo>
                  <a:pt x="3381010" y="1"/>
                </a:moveTo>
                <a:cubicBezTo>
                  <a:pt x="3749368" y="1"/>
                  <a:pt x="3966467" y="197524"/>
                  <a:pt x="3966467" y="532067"/>
                </a:cubicBezTo>
                <a:lnTo>
                  <a:pt x="3966467" y="756285"/>
                </a:lnTo>
                <a:cubicBezTo>
                  <a:pt x="3966467" y="1089050"/>
                  <a:pt x="3747590" y="1288351"/>
                  <a:pt x="3381010" y="1288351"/>
                </a:cubicBezTo>
                <a:cubicBezTo>
                  <a:pt x="3012659" y="1288351"/>
                  <a:pt x="2795560" y="1090828"/>
                  <a:pt x="2795560" y="756285"/>
                </a:cubicBezTo>
                <a:lnTo>
                  <a:pt x="2795560" y="532067"/>
                </a:lnTo>
                <a:cubicBezTo>
                  <a:pt x="2795560" y="199302"/>
                  <a:pt x="3014437" y="1"/>
                  <a:pt x="3381010" y="1"/>
                </a:cubicBezTo>
                <a:close/>
                <a:moveTo>
                  <a:pt x="2090894" y="1"/>
                </a:moveTo>
                <a:cubicBezTo>
                  <a:pt x="2459252" y="1"/>
                  <a:pt x="2676351" y="197524"/>
                  <a:pt x="2676351" y="532067"/>
                </a:cubicBezTo>
                <a:lnTo>
                  <a:pt x="2676351" y="756285"/>
                </a:lnTo>
                <a:cubicBezTo>
                  <a:pt x="2676351" y="1089050"/>
                  <a:pt x="2457474" y="1288351"/>
                  <a:pt x="2090894" y="1288351"/>
                </a:cubicBezTo>
                <a:cubicBezTo>
                  <a:pt x="1722543" y="1288351"/>
                  <a:pt x="1505444" y="1090828"/>
                  <a:pt x="1505444" y="756285"/>
                </a:cubicBezTo>
                <a:lnTo>
                  <a:pt x="1505444" y="532067"/>
                </a:lnTo>
                <a:cubicBezTo>
                  <a:pt x="1505444" y="199302"/>
                  <a:pt x="1724321" y="1"/>
                  <a:pt x="2090894" y="1"/>
                </a:cubicBezTo>
                <a:close/>
                <a:moveTo>
                  <a:pt x="7258454" y="0"/>
                </a:moveTo>
                <a:cubicBezTo>
                  <a:pt x="7573428" y="0"/>
                  <a:pt x="7760275" y="145918"/>
                  <a:pt x="7760275" y="391490"/>
                </a:cubicBezTo>
                <a:lnTo>
                  <a:pt x="7760275" y="439539"/>
                </a:lnTo>
                <a:lnTo>
                  <a:pt x="7431067" y="439539"/>
                </a:lnTo>
                <a:lnTo>
                  <a:pt x="7431067" y="398610"/>
                </a:lnTo>
                <a:cubicBezTo>
                  <a:pt x="7431067" y="313189"/>
                  <a:pt x="7379462" y="277603"/>
                  <a:pt x="7258454" y="277603"/>
                </a:cubicBezTo>
                <a:cubicBezTo>
                  <a:pt x="7144567" y="277603"/>
                  <a:pt x="7085848" y="311411"/>
                  <a:pt x="7085848" y="377257"/>
                </a:cubicBezTo>
                <a:cubicBezTo>
                  <a:pt x="7085848" y="450215"/>
                  <a:pt x="7135675" y="466227"/>
                  <a:pt x="7206848" y="476904"/>
                </a:cubicBezTo>
                <a:lnTo>
                  <a:pt x="7429289" y="510719"/>
                </a:lnTo>
                <a:cubicBezTo>
                  <a:pt x="7564754" y="530960"/>
                  <a:pt x="7727463" y="590711"/>
                  <a:pt x="7766024" y="786534"/>
                </a:cubicBezTo>
                <a:lnTo>
                  <a:pt x="7774508" y="879071"/>
                </a:lnTo>
                <a:lnTo>
                  <a:pt x="7765691" y="970739"/>
                </a:lnTo>
                <a:cubicBezTo>
                  <a:pt x="7724794" y="1172549"/>
                  <a:pt x="7543399" y="1288357"/>
                  <a:pt x="7258454" y="1288357"/>
                </a:cubicBezTo>
                <a:cubicBezTo>
                  <a:pt x="6934588" y="1288357"/>
                  <a:pt x="6744184" y="1140654"/>
                  <a:pt x="6744184" y="893304"/>
                </a:cubicBezTo>
                <a:lnTo>
                  <a:pt x="6744184" y="838142"/>
                </a:lnTo>
                <a:lnTo>
                  <a:pt x="7073386" y="838142"/>
                </a:lnTo>
                <a:lnTo>
                  <a:pt x="7073386" y="886190"/>
                </a:lnTo>
                <a:cubicBezTo>
                  <a:pt x="7073386" y="973383"/>
                  <a:pt x="7128555" y="1010755"/>
                  <a:pt x="7258454" y="1010755"/>
                </a:cubicBezTo>
                <a:cubicBezTo>
                  <a:pt x="7377683" y="1010755"/>
                  <a:pt x="7439966" y="975161"/>
                  <a:pt x="7439966" y="907544"/>
                </a:cubicBezTo>
                <a:cubicBezTo>
                  <a:pt x="7439966" y="831022"/>
                  <a:pt x="7388360" y="815010"/>
                  <a:pt x="7311838" y="804333"/>
                </a:cubicBezTo>
                <a:lnTo>
                  <a:pt x="7087626" y="770518"/>
                </a:lnTo>
                <a:cubicBezTo>
                  <a:pt x="6941708" y="749171"/>
                  <a:pt x="6751297" y="674427"/>
                  <a:pt x="6751297" y="405723"/>
                </a:cubicBezTo>
                <a:cubicBezTo>
                  <a:pt x="6751297" y="149481"/>
                  <a:pt x="6938144" y="0"/>
                  <a:pt x="7258454" y="0"/>
                </a:cubicBezTo>
                <a:close/>
              </a:path>
            </a:pathLst>
          </a:custGeom>
          <a:solidFill>
            <a:schemeClr val="bg1"/>
          </a:solidFill>
          <a:ln w="0" cap="flat">
            <a:noFill/>
            <a:prstDash val="solid"/>
            <a:miter/>
          </a:ln>
        </p:spPr>
        <p:txBody>
          <a:bodyPr rtlCol="0" anchor="ctr"/>
          <a:lstStyle/>
          <a:p>
            <a:endParaRPr lang="en-US" dirty="0"/>
          </a:p>
        </p:txBody>
      </p:sp>
      <p:sp>
        <p:nvSpPr>
          <p:cNvPr id="12" name="Freeform 5">
            <a:extLst>
              <a:ext uri="{FF2B5EF4-FFF2-40B4-BE49-F238E27FC236}">
                <a16:creationId xmlns:a16="http://schemas.microsoft.com/office/drawing/2014/main" id="{B2BF897B-C4FE-7F0C-FE2C-6956C830B315}"/>
              </a:ext>
            </a:extLst>
          </p:cNvPr>
          <p:cNvSpPr/>
          <p:nvPr userDrawn="1"/>
        </p:nvSpPr>
        <p:spPr bwMode="black">
          <a:xfrm>
            <a:off x="554038" y="6469335"/>
            <a:ext cx="678511" cy="112440"/>
          </a:xfrm>
          <a:custGeom>
            <a:avLst/>
            <a:gdLst>
              <a:gd name="connsiteX0" fmla="*/ 7774508 w 7774508"/>
              <a:gd name="connsiteY0" fmla="*/ 879070 h 1288357"/>
              <a:gd name="connsiteX1" fmla="*/ 7774508 w 7774508"/>
              <a:gd name="connsiteY1" fmla="*/ 879071 h 1288357"/>
              <a:gd name="connsiteX2" fmla="*/ 7774508 w 7774508"/>
              <a:gd name="connsiteY2" fmla="*/ 879071 h 1288357"/>
              <a:gd name="connsiteX3" fmla="*/ 4430897 w 7774508"/>
              <a:gd name="connsiteY3" fmla="*/ 300733 h 1288357"/>
              <a:gd name="connsiteX4" fmla="*/ 4430897 w 7774508"/>
              <a:gd name="connsiteY4" fmla="*/ 987622 h 1288357"/>
              <a:gd name="connsiteX5" fmla="*/ 4594611 w 7774508"/>
              <a:gd name="connsiteY5" fmla="*/ 987622 h 1288357"/>
              <a:gd name="connsiteX6" fmla="*/ 4856195 w 7774508"/>
              <a:gd name="connsiteY6" fmla="*/ 726031 h 1288357"/>
              <a:gd name="connsiteX7" fmla="*/ 4856195 w 7774508"/>
              <a:gd name="connsiteY7" fmla="*/ 562323 h 1288357"/>
              <a:gd name="connsiteX8" fmla="*/ 4594611 w 7774508"/>
              <a:gd name="connsiteY8" fmla="*/ 300733 h 1288357"/>
              <a:gd name="connsiteX9" fmla="*/ 3381010 w 7774508"/>
              <a:gd name="connsiteY9" fmla="*/ 275825 h 1288357"/>
              <a:gd name="connsiteX10" fmla="*/ 3137223 w 7774508"/>
              <a:gd name="connsiteY10" fmla="*/ 501815 h 1288357"/>
              <a:gd name="connsiteX11" fmla="*/ 3137223 w 7774508"/>
              <a:gd name="connsiteY11" fmla="*/ 786537 h 1288357"/>
              <a:gd name="connsiteX12" fmla="*/ 3381010 w 7774508"/>
              <a:gd name="connsiteY12" fmla="*/ 1012534 h 1288357"/>
              <a:gd name="connsiteX13" fmla="*/ 3624804 w 7774508"/>
              <a:gd name="connsiteY13" fmla="*/ 786537 h 1288357"/>
              <a:gd name="connsiteX14" fmla="*/ 3624804 w 7774508"/>
              <a:gd name="connsiteY14" fmla="*/ 501815 h 1288357"/>
              <a:gd name="connsiteX15" fmla="*/ 3381010 w 7774508"/>
              <a:gd name="connsiteY15" fmla="*/ 275825 h 1288357"/>
              <a:gd name="connsiteX16" fmla="*/ 2090894 w 7774508"/>
              <a:gd name="connsiteY16" fmla="*/ 275825 h 1288357"/>
              <a:gd name="connsiteX17" fmla="*/ 1847107 w 7774508"/>
              <a:gd name="connsiteY17" fmla="*/ 501815 h 1288357"/>
              <a:gd name="connsiteX18" fmla="*/ 1847107 w 7774508"/>
              <a:gd name="connsiteY18" fmla="*/ 786537 h 1288357"/>
              <a:gd name="connsiteX19" fmla="*/ 2090894 w 7774508"/>
              <a:gd name="connsiteY19" fmla="*/ 1012534 h 1288357"/>
              <a:gd name="connsiteX20" fmla="*/ 2334688 w 7774508"/>
              <a:gd name="connsiteY20" fmla="*/ 786537 h 1288357"/>
              <a:gd name="connsiteX21" fmla="*/ 2334688 w 7774508"/>
              <a:gd name="connsiteY21" fmla="*/ 501815 h 1288357"/>
              <a:gd name="connsiteX22" fmla="*/ 2090894 w 7774508"/>
              <a:gd name="connsiteY22" fmla="*/ 275825 h 1288357"/>
              <a:gd name="connsiteX23" fmla="*/ 4092790 w 7774508"/>
              <a:gd name="connsiteY23" fmla="*/ 21359 h 1288357"/>
              <a:gd name="connsiteX24" fmla="*/ 4594611 w 7774508"/>
              <a:gd name="connsiteY24" fmla="*/ 21359 h 1288357"/>
              <a:gd name="connsiteX25" fmla="*/ 5197858 w 7774508"/>
              <a:gd name="connsiteY25" fmla="*/ 567658 h 1288357"/>
              <a:gd name="connsiteX26" fmla="*/ 5197858 w 7774508"/>
              <a:gd name="connsiteY26" fmla="*/ 720696 h 1288357"/>
              <a:gd name="connsiteX27" fmla="*/ 4594611 w 7774508"/>
              <a:gd name="connsiteY27" fmla="*/ 1267002 h 1288357"/>
              <a:gd name="connsiteX28" fmla="*/ 4092790 w 7774508"/>
              <a:gd name="connsiteY28" fmla="*/ 1267002 h 1288357"/>
              <a:gd name="connsiteX29" fmla="*/ 5094618 w 7774508"/>
              <a:gd name="connsiteY29" fmla="*/ 21356 h 1288357"/>
              <a:gd name="connsiteX30" fmla="*/ 5477210 w 7774508"/>
              <a:gd name="connsiteY30" fmla="*/ 21356 h 1288357"/>
              <a:gd name="connsiteX31" fmla="*/ 5717446 w 7774508"/>
              <a:gd name="connsiteY31" fmla="*/ 412839 h 1288357"/>
              <a:gd name="connsiteX32" fmla="*/ 5955898 w 7774508"/>
              <a:gd name="connsiteY32" fmla="*/ 21356 h 1288357"/>
              <a:gd name="connsiteX33" fmla="*/ 6322472 w 7774508"/>
              <a:gd name="connsiteY33" fmla="*/ 21356 h 1288357"/>
              <a:gd name="connsiteX34" fmla="*/ 5868700 w 7774508"/>
              <a:gd name="connsiteY34" fmla="*/ 718915 h 1288357"/>
              <a:gd name="connsiteX35" fmla="*/ 5868700 w 7774508"/>
              <a:gd name="connsiteY35" fmla="*/ 1267000 h 1288357"/>
              <a:gd name="connsiteX36" fmla="*/ 5548390 w 7774508"/>
              <a:gd name="connsiteY36" fmla="*/ 1267000 h 1288357"/>
              <a:gd name="connsiteX37" fmla="*/ 5548390 w 7774508"/>
              <a:gd name="connsiteY37" fmla="*/ 718915 h 1288357"/>
              <a:gd name="connsiteX38" fmla="*/ 6356277 w 7774508"/>
              <a:gd name="connsiteY38" fmla="*/ 21355 h 1288357"/>
              <a:gd name="connsiteX39" fmla="*/ 6694384 w 7774508"/>
              <a:gd name="connsiteY39" fmla="*/ 21355 h 1288357"/>
              <a:gd name="connsiteX40" fmla="*/ 6694384 w 7774508"/>
              <a:gd name="connsiteY40" fmla="*/ 332766 h 1288357"/>
              <a:gd name="connsiteX41" fmla="*/ 6477285 w 7774508"/>
              <a:gd name="connsiteY41" fmla="*/ 624602 h 1288357"/>
              <a:gd name="connsiteX42" fmla="*/ 6404326 w 7774508"/>
              <a:gd name="connsiteY42" fmla="*/ 624602 h 1288357"/>
              <a:gd name="connsiteX43" fmla="*/ 6500417 w 7774508"/>
              <a:gd name="connsiteY43" fmla="*/ 359454 h 1288357"/>
              <a:gd name="connsiteX44" fmla="*/ 6356277 w 7774508"/>
              <a:gd name="connsiteY44" fmla="*/ 359454 h 1288357"/>
              <a:gd name="connsiteX45" fmla="*/ 0 w 7774508"/>
              <a:gd name="connsiteY45" fmla="*/ 21355 h 1288357"/>
              <a:gd name="connsiteX46" fmla="*/ 496479 w 7774508"/>
              <a:gd name="connsiteY46" fmla="*/ 21355 h 1288357"/>
              <a:gd name="connsiteX47" fmla="*/ 651295 w 7774508"/>
              <a:gd name="connsiteY47" fmla="*/ 661974 h 1288357"/>
              <a:gd name="connsiteX48" fmla="*/ 688668 w 7774508"/>
              <a:gd name="connsiteY48" fmla="*/ 839922 h 1288357"/>
              <a:gd name="connsiteX49" fmla="*/ 726033 w 7774508"/>
              <a:gd name="connsiteY49" fmla="*/ 661974 h 1288357"/>
              <a:gd name="connsiteX50" fmla="*/ 880849 w 7774508"/>
              <a:gd name="connsiteY50" fmla="*/ 21355 h 1288357"/>
              <a:gd name="connsiteX51" fmla="*/ 1377328 w 7774508"/>
              <a:gd name="connsiteY51" fmla="*/ 21355 h 1288357"/>
              <a:gd name="connsiteX52" fmla="*/ 1377328 w 7774508"/>
              <a:gd name="connsiteY52" fmla="*/ 1266998 h 1288357"/>
              <a:gd name="connsiteX53" fmla="*/ 1058804 w 7774508"/>
              <a:gd name="connsiteY53" fmla="*/ 1266998 h 1288357"/>
              <a:gd name="connsiteX54" fmla="*/ 1058804 w 7774508"/>
              <a:gd name="connsiteY54" fmla="*/ 459108 h 1288357"/>
              <a:gd name="connsiteX55" fmla="*/ 1014312 w 7774508"/>
              <a:gd name="connsiteY55" fmla="*/ 644177 h 1288357"/>
              <a:gd name="connsiteX56" fmla="*/ 848819 w 7774508"/>
              <a:gd name="connsiteY56" fmla="*/ 1266998 h 1288357"/>
              <a:gd name="connsiteX57" fmla="*/ 521396 w 7774508"/>
              <a:gd name="connsiteY57" fmla="*/ 1266998 h 1288357"/>
              <a:gd name="connsiteX58" fmla="*/ 355896 w 7774508"/>
              <a:gd name="connsiteY58" fmla="*/ 644177 h 1288357"/>
              <a:gd name="connsiteX59" fmla="*/ 311412 w 7774508"/>
              <a:gd name="connsiteY59" fmla="*/ 459108 h 1288357"/>
              <a:gd name="connsiteX60" fmla="*/ 311412 w 7774508"/>
              <a:gd name="connsiteY60" fmla="*/ 1266998 h 1288357"/>
              <a:gd name="connsiteX61" fmla="*/ 0 w 7774508"/>
              <a:gd name="connsiteY61" fmla="*/ 1266998 h 1288357"/>
              <a:gd name="connsiteX62" fmla="*/ 3381010 w 7774508"/>
              <a:gd name="connsiteY62" fmla="*/ 1 h 1288357"/>
              <a:gd name="connsiteX63" fmla="*/ 3966467 w 7774508"/>
              <a:gd name="connsiteY63" fmla="*/ 532067 h 1288357"/>
              <a:gd name="connsiteX64" fmla="*/ 3966467 w 7774508"/>
              <a:gd name="connsiteY64" fmla="*/ 756285 h 1288357"/>
              <a:gd name="connsiteX65" fmla="*/ 3381010 w 7774508"/>
              <a:gd name="connsiteY65" fmla="*/ 1288351 h 1288357"/>
              <a:gd name="connsiteX66" fmla="*/ 2795560 w 7774508"/>
              <a:gd name="connsiteY66" fmla="*/ 756285 h 1288357"/>
              <a:gd name="connsiteX67" fmla="*/ 2795560 w 7774508"/>
              <a:gd name="connsiteY67" fmla="*/ 532067 h 1288357"/>
              <a:gd name="connsiteX68" fmla="*/ 3381010 w 7774508"/>
              <a:gd name="connsiteY68" fmla="*/ 1 h 1288357"/>
              <a:gd name="connsiteX69" fmla="*/ 2090894 w 7774508"/>
              <a:gd name="connsiteY69" fmla="*/ 1 h 1288357"/>
              <a:gd name="connsiteX70" fmla="*/ 2676351 w 7774508"/>
              <a:gd name="connsiteY70" fmla="*/ 532067 h 1288357"/>
              <a:gd name="connsiteX71" fmla="*/ 2676351 w 7774508"/>
              <a:gd name="connsiteY71" fmla="*/ 756285 h 1288357"/>
              <a:gd name="connsiteX72" fmla="*/ 2090894 w 7774508"/>
              <a:gd name="connsiteY72" fmla="*/ 1288351 h 1288357"/>
              <a:gd name="connsiteX73" fmla="*/ 1505444 w 7774508"/>
              <a:gd name="connsiteY73" fmla="*/ 756285 h 1288357"/>
              <a:gd name="connsiteX74" fmla="*/ 1505444 w 7774508"/>
              <a:gd name="connsiteY74" fmla="*/ 532067 h 1288357"/>
              <a:gd name="connsiteX75" fmla="*/ 2090894 w 7774508"/>
              <a:gd name="connsiteY75" fmla="*/ 1 h 1288357"/>
              <a:gd name="connsiteX76" fmla="*/ 7258454 w 7774508"/>
              <a:gd name="connsiteY76" fmla="*/ 0 h 1288357"/>
              <a:gd name="connsiteX77" fmla="*/ 7760275 w 7774508"/>
              <a:gd name="connsiteY77" fmla="*/ 391490 h 1288357"/>
              <a:gd name="connsiteX78" fmla="*/ 7760275 w 7774508"/>
              <a:gd name="connsiteY78" fmla="*/ 439539 h 1288357"/>
              <a:gd name="connsiteX79" fmla="*/ 7431067 w 7774508"/>
              <a:gd name="connsiteY79" fmla="*/ 439539 h 1288357"/>
              <a:gd name="connsiteX80" fmla="*/ 7431067 w 7774508"/>
              <a:gd name="connsiteY80" fmla="*/ 398610 h 1288357"/>
              <a:gd name="connsiteX81" fmla="*/ 7258454 w 7774508"/>
              <a:gd name="connsiteY81" fmla="*/ 277603 h 1288357"/>
              <a:gd name="connsiteX82" fmla="*/ 7085848 w 7774508"/>
              <a:gd name="connsiteY82" fmla="*/ 377257 h 1288357"/>
              <a:gd name="connsiteX83" fmla="*/ 7206848 w 7774508"/>
              <a:gd name="connsiteY83" fmla="*/ 476904 h 1288357"/>
              <a:gd name="connsiteX84" fmla="*/ 7429289 w 7774508"/>
              <a:gd name="connsiteY84" fmla="*/ 510719 h 1288357"/>
              <a:gd name="connsiteX85" fmla="*/ 7766024 w 7774508"/>
              <a:gd name="connsiteY85" fmla="*/ 786534 h 1288357"/>
              <a:gd name="connsiteX86" fmla="*/ 7774508 w 7774508"/>
              <a:gd name="connsiteY86" fmla="*/ 879071 h 1288357"/>
              <a:gd name="connsiteX87" fmla="*/ 7765691 w 7774508"/>
              <a:gd name="connsiteY87" fmla="*/ 970739 h 1288357"/>
              <a:gd name="connsiteX88" fmla="*/ 7258454 w 7774508"/>
              <a:gd name="connsiteY88" fmla="*/ 1288357 h 1288357"/>
              <a:gd name="connsiteX89" fmla="*/ 6744184 w 7774508"/>
              <a:gd name="connsiteY89" fmla="*/ 893304 h 1288357"/>
              <a:gd name="connsiteX90" fmla="*/ 6744184 w 7774508"/>
              <a:gd name="connsiteY90" fmla="*/ 838142 h 1288357"/>
              <a:gd name="connsiteX91" fmla="*/ 7073386 w 7774508"/>
              <a:gd name="connsiteY91" fmla="*/ 838142 h 1288357"/>
              <a:gd name="connsiteX92" fmla="*/ 7073386 w 7774508"/>
              <a:gd name="connsiteY92" fmla="*/ 886190 h 1288357"/>
              <a:gd name="connsiteX93" fmla="*/ 7258454 w 7774508"/>
              <a:gd name="connsiteY93" fmla="*/ 1010755 h 1288357"/>
              <a:gd name="connsiteX94" fmla="*/ 7439966 w 7774508"/>
              <a:gd name="connsiteY94" fmla="*/ 907544 h 1288357"/>
              <a:gd name="connsiteX95" fmla="*/ 7311838 w 7774508"/>
              <a:gd name="connsiteY95" fmla="*/ 804333 h 1288357"/>
              <a:gd name="connsiteX96" fmla="*/ 7087626 w 7774508"/>
              <a:gd name="connsiteY96" fmla="*/ 770518 h 1288357"/>
              <a:gd name="connsiteX97" fmla="*/ 6751297 w 7774508"/>
              <a:gd name="connsiteY97" fmla="*/ 405723 h 1288357"/>
              <a:gd name="connsiteX98" fmla="*/ 7258454 w 7774508"/>
              <a:gd name="connsiteY98" fmla="*/ 0 h 1288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7774508" h="1288357">
                <a:moveTo>
                  <a:pt x="7774508" y="879070"/>
                </a:moveTo>
                <a:lnTo>
                  <a:pt x="7774508" y="879071"/>
                </a:lnTo>
                <a:lnTo>
                  <a:pt x="7774508" y="879071"/>
                </a:lnTo>
                <a:close/>
                <a:moveTo>
                  <a:pt x="4430897" y="300733"/>
                </a:moveTo>
                <a:lnTo>
                  <a:pt x="4430897" y="987622"/>
                </a:lnTo>
                <a:lnTo>
                  <a:pt x="4594611" y="987622"/>
                </a:lnTo>
                <a:cubicBezTo>
                  <a:pt x="4769003" y="987622"/>
                  <a:pt x="4856195" y="898644"/>
                  <a:pt x="4856195" y="726031"/>
                </a:cubicBezTo>
                <a:lnTo>
                  <a:pt x="4856195" y="562323"/>
                </a:lnTo>
                <a:cubicBezTo>
                  <a:pt x="4856195" y="387932"/>
                  <a:pt x="4769003" y="300733"/>
                  <a:pt x="4594611" y="300733"/>
                </a:cubicBezTo>
                <a:close/>
                <a:moveTo>
                  <a:pt x="3381010" y="275825"/>
                </a:moveTo>
                <a:cubicBezTo>
                  <a:pt x="3229757" y="275825"/>
                  <a:pt x="3137223" y="361239"/>
                  <a:pt x="3137223" y="501815"/>
                </a:cubicBezTo>
                <a:lnTo>
                  <a:pt x="3137223" y="786537"/>
                </a:lnTo>
                <a:cubicBezTo>
                  <a:pt x="3137223" y="925335"/>
                  <a:pt x="3229757" y="1012534"/>
                  <a:pt x="3381010" y="1012534"/>
                </a:cubicBezTo>
                <a:cubicBezTo>
                  <a:pt x="3532264" y="1012534"/>
                  <a:pt x="3624804" y="925335"/>
                  <a:pt x="3624804" y="786537"/>
                </a:cubicBezTo>
                <a:lnTo>
                  <a:pt x="3624804" y="501815"/>
                </a:lnTo>
                <a:cubicBezTo>
                  <a:pt x="3624804" y="361239"/>
                  <a:pt x="3532270" y="275825"/>
                  <a:pt x="3381010" y="275825"/>
                </a:cubicBezTo>
                <a:close/>
                <a:moveTo>
                  <a:pt x="2090894" y="275825"/>
                </a:moveTo>
                <a:cubicBezTo>
                  <a:pt x="1939641" y="275825"/>
                  <a:pt x="1847107" y="361239"/>
                  <a:pt x="1847107" y="501815"/>
                </a:cubicBezTo>
                <a:lnTo>
                  <a:pt x="1847107" y="786537"/>
                </a:lnTo>
                <a:cubicBezTo>
                  <a:pt x="1847107" y="925335"/>
                  <a:pt x="1939641" y="1012534"/>
                  <a:pt x="2090894" y="1012534"/>
                </a:cubicBezTo>
                <a:cubicBezTo>
                  <a:pt x="2242147" y="1012534"/>
                  <a:pt x="2334688" y="925335"/>
                  <a:pt x="2334688" y="786537"/>
                </a:cubicBezTo>
                <a:lnTo>
                  <a:pt x="2334688" y="501815"/>
                </a:lnTo>
                <a:cubicBezTo>
                  <a:pt x="2334688" y="361239"/>
                  <a:pt x="2242154" y="275825"/>
                  <a:pt x="2090894" y="275825"/>
                </a:cubicBezTo>
                <a:close/>
                <a:moveTo>
                  <a:pt x="4092790" y="21359"/>
                </a:moveTo>
                <a:lnTo>
                  <a:pt x="4594611" y="21359"/>
                </a:lnTo>
                <a:cubicBezTo>
                  <a:pt x="4977203" y="21359"/>
                  <a:pt x="5197858" y="222439"/>
                  <a:pt x="5197858" y="567658"/>
                </a:cubicBezTo>
                <a:lnTo>
                  <a:pt x="5197858" y="720696"/>
                </a:lnTo>
                <a:cubicBezTo>
                  <a:pt x="5197858" y="1065916"/>
                  <a:pt x="4977203" y="1267002"/>
                  <a:pt x="4594611" y="1267002"/>
                </a:cubicBezTo>
                <a:lnTo>
                  <a:pt x="4092790" y="1267002"/>
                </a:lnTo>
                <a:close/>
                <a:moveTo>
                  <a:pt x="5094618" y="21356"/>
                </a:moveTo>
                <a:lnTo>
                  <a:pt x="5477210" y="21356"/>
                </a:lnTo>
                <a:lnTo>
                  <a:pt x="5717446" y="412839"/>
                </a:lnTo>
                <a:lnTo>
                  <a:pt x="5955898" y="21356"/>
                </a:lnTo>
                <a:lnTo>
                  <a:pt x="6322472" y="21356"/>
                </a:lnTo>
                <a:lnTo>
                  <a:pt x="5868700" y="718915"/>
                </a:lnTo>
                <a:lnTo>
                  <a:pt x="5868700" y="1267000"/>
                </a:lnTo>
                <a:lnTo>
                  <a:pt x="5548390" y="1267000"/>
                </a:lnTo>
                <a:lnTo>
                  <a:pt x="5548390" y="718915"/>
                </a:lnTo>
                <a:close/>
                <a:moveTo>
                  <a:pt x="6356277" y="21355"/>
                </a:moveTo>
                <a:lnTo>
                  <a:pt x="6694384" y="21355"/>
                </a:lnTo>
                <a:lnTo>
                  <a:pt x="6694384" y="332766"/>
                </a:lnTo>
                <a:lnTo>
                  <a:pt x="6477285" y="624602"/>
                </a:lnTo>
                <a:lnTo>
                  <a:pt x="6404326" y="624602"/>
                </a:lnTo>
                <a:lnTo>
                  <a:pt x="6500417" y="359454"/>
                </a:lnTo>
                <a:lnTo>
                  <a:pt x="6356277" y="359454"/>
                </a:lnTo>
                <a:close/>
                <a:moveTo>
                  <a:pt x="0" y="21355"/>
                </a:moveTo>
                <a:lnTo>
                  <a:pt x="496479" y="21355"/>
                </a:lnTo>
                <a:lnTo>
                  <a:pt x="651295" y="661974"/>
                </a:lnTo>
                <a:lnTo>
                  <a:pt x="688668" y="839922"/>
                </a:lnTo>
                <a:lnTo>
                  <a:pt x="726033" y="661974"/>
                </a:lnTo>
                <a:lnTo>
                  <a:pt x="880849" y="21355"/>
                </a:lnTo>
                <a:lnTo>
                  <a:pt x="1377328" y="21355"/>
                </a:lnTo>
                <a:lnTo>
                  <a:pt x="1377328" y="1266998"/>
                </a:lnTo>
                <a:lnTo>
                  <a:pt x="1058804" y="1266998"/>
                </a:lnTo>
                <a:lnTo>
                  <a:pt x="1058804" y="459108"/>
                </a:lnTo>
                <a:lnTo>
                  <a:pt x="1014312" y="644177"/>
                </a:lnTo>
                <a:lnTo>
                  <a:pt x="848819" y="1266998"/>
                </a:lnTo>
                <a:lnTo>
                  <a:pt x="521396" y="1266998"/>
                </a:lnTo>
                <a:lnTo>
                  <a:pt x="355896" y="644177"/>
                </a:lnTo>
                <a:lnTo>
                  <a:pt x="311412" y="459108"/>
                </a:lnTo>
                <a:lnTo>
                  <a:pt x="311412" y="1266998"/>
                </a:lnTo>
                <a:lnTo>
                  <a:pt x="0" y="1266998"/>
                </a:lnTo>
                <a:close/>
                <a:moveTo>
                  <a:pt x="3381010" y="1"/>
                </a:moveTo>
                <a:cubicBezTo>
                  <a:pt x="3749368" y="1"/>
                  <a:pt x="3966467" y="197524"/>
                  <a:pt x="3966467" y="532067"/>
                </a:cubicBezTo>
                <a:lnTo>
                  <a:pt x="3966467" y="756285"/>
                </a:lnTo>
                <a:cubicBezTo>
                  <a:pt x="3966467" y="1089050"/>
                  <a:pt x="3747590" y="1288351"/>
                  <a:pt x="3381010" y="1288351"/>
                </a:cubicBezTo>
                <a:cubicBezTo>
                  <a:pt x="3012659" y="1288351"/>
                  <a:pt x="2795560" y="1090828"/>
                  <a:pt x="2795560" y="756285"/>
                </a:cubicBezTo>
                <a:lnTo>
                  <a:pt x="2795560" y="532067"/>
                </a:lnTo>
                <a:cubicBezTo>
                  <a:pt x="2795560" y="199302"/>
                  <a:pt x="3014437" y="1"/>
                  <a:pt x="3381010" y="1"/>
                </a:cubicBezTo>
                <a:close/>
                <a:moveTo>
                  <a:pt x="2090894" y="1"/>
                </a:moveTo>
                <a:cubicBezTo>
                  <a:pt x="2459252" y="1"/>
                  <a:pt x="2676351" y="197524"/>
                  <a:pt x="2676351" y="532067"/>
                </a:cubicBezTo>
                <a:lnTo>
                  <a:pt x="2676351" y="756285"/>
                </a:lnTo>
                <a:cubicBezTo>
                  <a:pt x="2676351" y="1089050"/>
                  <a:pt x="2457474" y="1288351"/>
                  <a:pt x="2090894" y="1288351"/>
                </a:cubicBezTo>
                <a:cubicBezTo>
                  <a:pt x="1722543" y="1288351"/>
                  <a:pt x="1505444" y="1090828"/>
                  <a:pt x="1505444" y="756285"/>
                </a:cubicBezTo>
                <a:lnTo>
                  <a:pt x="1505444" y="532067"/>
                </a:lnTo>
                <a:cubicBezTo>
                  <a:pt x="1505444" y="199302"/>
                  <a:pt x="1724321" y="1"/>
                  <a:pt x="2090894" y="1"/>
                </a:cubicBezTo>
                <a:close/>
                <a:moveTo>
                  <a:pt x="7258454" y="0"/>
                </a:moveTo>
                <a:cubicBezTo>
                  <a:pt x="7573428" y="0"/>
                  <a:pt x="7760275" y="145918"/>
                  <a:pt x="7760275" y="391490"/>
                </a:cubicBezTo>
                <a:lnTo>
                  <a:pt x="7760275" y="439539"/>
                </a:lnTo>
                <a:lnTo>
                  <a:pt x="7431067" y="439539"/>
                </a:lnTo>
                <a:lnTo>
                  <a:pt x="7431067" y="398610"/>
                </a:lnTo>
                <a:cubicBezTo>
                  <a:pt x="7431067" y="313189"/>
                  <a:pt x="7379462" y="277603"/>
                  <a:pt x="7258454" y="277603"/>
                </a:cubicBezTo>
                <a:cubicBezTo>
                  <a:pt x="7144567" y="277603"/>
                  <a:pt x="7085848" y="311411"/>
                  <a:pt x="7085848" y="377257"/>
                </a:cubicBezTo>
                <a:cubicBezTo>
                  <a:pt x="7085848" y="450215"/>
                  <a:pt x="7135675" y="466227"/>
                  <a:pt x="7206848" y="476904"/>
                </a:cubicBezTo>
                <a:lnTo>
                  <a:pt x="7429289" y="510719"/>
                </a:lnTo>
                <a:cubicBezTo>
                  <a:pt x="7564754" y="530960"/>
                  <a:pt x="7727463" y="590711"/>
                  <a:pt x="7766024" y="786534"/>
                </a:cubicBezTo>
                <a:lnTo>
                  <a:pt x="7774508" y="879071"/>
                </a:lnTo>
                <a:lnTo>
                  <a:pt x="7765691" y="970739"/>
                </a:lnTo>
                <a:cubicBezTo>
                  <a:pt x="7724794" y="1172549"/>
                  <a:pt x="7543399" y="1288357"/>
                  <a:pt x="7258454" y="1288357"/>
                </a:cubicBezTo>
                <a:cubicBezTo>
                  <a:pt x="6934588" y="1288357"/>
                  <a:pt x="6744184" y="1140654"/>
                  <a:pt x="6744184" y="893304"/>
                </a:cubicBezTo>
                <a:lnTo>
                  <a:pt x="6744184" y="838142"/>
                </a:lnTo>
                <a:lnTo>
                  <a:pt x="7073386" y="838142"/>
                </a:lnTo>
                <a:lnTo>
                  <a:pt x="7073386" y="886190"/>
                </a:lnTo>
                <a:cubicBezTo>
                  <a:pt x="7073386" y="973383"/>
                  <a:pt x="7128555" y="1010755"/>
                  <a:pt x="7258454" y="1010755"/>
                </a:cubicBezTo>
                <a:cubicBezTo>
                  <a:pt x="7377683" y="1010755"/>
                  <a:pt x="7439966" y="975161"/>
                  <a:pt x="7439966" y="907544"/>
                </a:cubicBezTo>
                <a:cubicBezTo>
                  <a:pt x="7439966" y="831022"/>
                  <a:pt x="7388360" y="815010"/>
                  <a:pt x="7311838" y="804333"/>
                </a:cubicBezTo>
                <a:lnTo>
                  <a:pt x="7087626" y="770518"/>
                </a:lnTo>
                <a:cubicBezTo>
                  <a:pt x="6941708" y="749171"/>
                  <a:pt x="6751297" y="674427"/>
                  <a:pt x="6751297" y="405723"/>
                </a:cubicBezTo>
                <a:cubicBezTo>
                  <a:pt x="6751297" y="149481"/>
                  <a:pt x="6938144" y="0"/>
                  <a:pt x="7258454" y="0"/>
                </a:cubicBezTo>
                <a:close/>
              </a:path>
            </a:pathLst>
          </a:custGeom>
          <a:solidFill>
            <a:schemeClr val="bg1"/>
          </a:solidFill>
          <a:ln w="0" cap="flat">
            <a:noFill/>
            <a:prstDash val="solid"/>
            <a:miter/>
          </a:ln>
        </p:spPr>
        <p:txBody>
          <a:bodyPr rtlCol="0" anchor="ctr"/>
          <a:lstStyle/>
          <a:p>
            <a:endParaRPr lang="en-US" dirty="0"/>
          </a:p>
        </p:txBody>
      </p:sp>
      <p:sp>
        <p:nvSpPr>
          <p:cNvPr id="7" name="Title 6">
            <a:extLst>
              <a:ext uri="{FF2B5EF4-FFF2-40B4-BE49-F238E27FC236}">
                <a16:creationId xmlns:a16="http://schemas.microsoft.com/office/drawing/2014/main" id="{B276AB9C-7568-C5F8-9325-202B3FE1D2DB}"/>
              </a:ext>
            </a:extLst>
          </p:cNvPr>
          <p:cNvSpPr>
            <a:spLocks noGrp="1"/>
          </p:cNvSpPr>
          <p:nvPr>
            <p:ph type="title"/>
          </p:nvPr>
        </p:nvSpPr>
        <p:spPr>
          <a:xfrm>
            <a:off x="546100" y="552450"/>
            <a:ext cx="3300984" cy="869950"/>
          </a:xfrm>
        </p:spPr>
        <p:txBody>
          <a:bodyPr rIns="182880"/>
          <a:lstStyle>
            <a:lvl1pPr>
              <a:defRPr>
                <a:solidFill>
                  <a:schemeClr val="bg1"/>
                </a:solidFill>
              </a:defRPr>
            </a:lvl1pPr>
          </a:lstStyle>
          <a:p>
            <a:r>
              <a:rPr lang="en-US"/>
              <a:t>Click to edit Master title style</a:t>
            </a:r>
            <a:endParaRPr lang="en-US" dirty="0"/>
          </a:p>
        </p:txBody>
      </p:sp>
      <p:sp>
        <p:nvSpPr>
          <p:cNvPr id="5" name="Text Placeholder 5">
            <a:extLst>
              <a:ext uri="{FF2B5EF4-FFF2-40B4-BE49-F238E27FC236}">
                <a16:creationId xmlns:a16="http://schemas.microsoft.com/office/drawing/2014/main" id="{F220F211-F00A-3592-8474-A66D511E9505}"/>
              </a:ext>
            </a:extLst>
          </p:cNvPr>
          <p:cNvSpPr>
            <a:spLocks noGrp="1"/>
          </p:cNvSpPr>
          <p:nvPr>
            <p:ph type="body" sz="quarter" idx="13" hasCustomPrompt="1"/>
          </p:nvPr>
        </p:nvSpPr>
        <p:spPr>
          <a:xfrm>
            <a:off x="546101" y="5586413"/>
            <a:ext cx="3300984" cy="725487"/>
          </a:xfrm>
        </p:spPr>
        <p:txBody>
          <a:bodyPr rIns="274320" anchor="b">
            <a:normAutofit/>
          </a:bodyPr>
          <a:lstStyle>
            <a:lvl1pPr>
              <a:defRPr sz="600">
                <a:solidFill>
                  <a:schemeClr val="bg1"/>
                </a:solidFill>
              </a:defRPr>
            </a:lvl1pPr>
            <a:lvl2pPr marL="0" indent="0">
              <a:buNone/>
              <a:defRPr sz="600">
                <a:solidFill>
                  <a:schemeClr val="bg1"/>
                </a:solidFill>
              </a:defRPr>
            </a:lvl2pPr>
            <a:lvl3pPr marL="0" indent="0">
              <a:buNone/>
              <a:defRPr sz="600">
                <a:solidFill>
                  <a:schemeClr val="bg1"/>
                </a:solidFill>
              </a:defRPr>
            </a:lvl3pPr>
            <a:lvl4pPr marL="0" indent="0">
              <a:buNone/>
              <a:defRPr sz="600">
                <a:solidFill>
                  <a:schemeClr val="bg1"/>
                </a:solidFill>
              </a:defRPr>
            </a:lvl4pPr>
            <a:lvl5pPr marL="0" indent="0">
              <a:buNone/>
              <a:defRPr sz="600">
                <a:solidFill>
                  <a:schemeClr val="bg1"/>
                </a:solidFill>
              </a:defRPr>
            </a:lvl5pPr>
            <a:lvl6pPr marL="0" indent="0">
              <a:buNone/>
              <a:defRPr sz="600">
                <a:solidFill>
                  <a:schemeClr val="bg1"/>
                </a:solidFill>
              </a:defRPr>
            </a:lvl6pPr>
            <a:lvl7pPr marL="0" indent="0">
              <a:buNone/>
              <a:defRPr sz="600">
                <a:solidFill>
                  <a:schemeClr val="bg1"/>
                </a:solidFill>
              </a:defRPr>
            </a:lvl7pPr>
            <a:lvl8pPr marL="0" indent="0">
              <a:buNone/>
              <a:defRPr sz="600">
                <a:solidFill>
                  <a:schemeClr val="bg1"/>
                </a:solidFill>
              </a:defRPr>
            </a:lvl8pPr>
            <a:lvl9pPr marL="0" indent="0">
              <a:buNone/>
              <a:defRPr sz="600">
                <a:solidFill>
                  <a:schemeClr val="bg1"/>
                </a:solidFill>
              </a:defRPr>
            </a:lvl9pPr>
          </a:lstStyle>
          <a:p>
            <a:pPr lvl="0"/>
            <a:r>
              <a:rPr lang="en-US" dirty="0"/>
              <a:t>Click to add footnotes or disclaimer information</a:t>
            </a:r>
          </a:p>
        </p:txBody>
      </p:sp>
      <p:sp>
        <p:nvSpPr>
          <p:cNvPr id="8" name="Content Placeholder 14">
            <a:extLst>
              <a:ext uri="{FF2B5EF4-FFF2-40B4-BE49-F238E27FC236}">
                <a16:creationId xmlns:a16="http://schemas.microsoft.com/office/drawing/2014/main" id="{F09DC10E-18F7-F606-AA7D-1F193D692076}"/>
              </a:ext>
            </a:extLst>
          </p:cNvPr>
          <p:cNvSpPr>
            <a:spLocks noGrp="1"/>
          </p:cNvSpPr>
          <p:nvPr>
            <p:ph sz="quarter" idx="18"/>
          </p:nvPr>
        </p:nvSpPr>
        <p:spPr>
          <a:xfrm>
            <a:off x="4794909" y="550862"/>
            <a:ext cx="6843053" cy="5616576"/>
          </a:xfrm>
        </p:spPr>
        <p:txBody>
          <a:bodyPr/>
          <a:lstStyle>
            <a:lvl1pPr>
              <a:defRPr sz="1800" b="1">
                <a:solidFill>
                  <a:schemeClr val="tx2"/>
                </a:solidFill>
              </a:defRPr>
            </a:lvl1pPr>
            <a:lvl5pPr>
              <a:defRPr/>
            </a:lvl5pPr>
            <a:lvl8pPr>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9">
            <a:extLst>
              <a:ext uri="{FF2B5EF4-FFF2-40B4-BE49-F238E27FC236}">
                <a16:creationId xmlns:a16="http://schemas.microsoft.com/office/drawing/2014/main" id="{B9FF1161-F7B1-9563-3A3E-4823B2DEDED6}"/>
              </a:ext>
            </a:extLst>
          </p:cNvPr>
          <p:cNvSpPr>
            <a:spLocks noGrp="1"/>
          </p:cNvSpPr>
          <p:nvPr>
            <p:ph type="body" sz="quarter" idx="15"/>
          </p:nvPr>
        </p:nvSpPr>
        <p:spPr>
          <a:xfrm>
            <a:off x="546099" y="1849439"/>
            <a:ext cx="3300984" cy="3443286"/>
          </a:xfrm>
        </p:spPr>
        <p:txBody>
          <a:bodyPr>
            <a:normAutofit/>
          </a:bodyPr>
          <a:lstStyle>
            <a:lvl1pPr>
              <a:spcBef>
                <a:spcPts val="2400"/>
              </a:spcBef>
              <a:defRPr b="0" i="0">
                <a:solidFill>
                  <a:schemeClr val="bg1"/>
                </a:solidFill>
                <a:latin typeface="+mn-lt"/>
                <a:ea typeface="GT America Regular" charset="0"/>
                <a:cs typeface="GT America Regular" charset="0"/>
              </a:defRPr>
            </a:lvl1pPr>
            <a:lvl2pPr marL="285750" indent="-285750">
              <a:buFont typeface="GT America Regular" pitchFamily="2" charset="77"/>
              <a:buChar char="→"/>
              <a:defRPr>
                <a:solidFill>
                  <a:schemeClr val="bg1"/>
                </a:solidFill>
              </a:defRPr>
            </a:lvl2pPr>
            <a:lvl3pPr marL="0" indent="0">
              <a:buNone/>
              <a:defRPr>
                <a:solidFill>
                  <a:schemeClr val="bg1"/>
                </a:solidFill>
              </a:defRPr>
            </a:lvl3pPr>
            <a:lvl4pPr marL="283464">
              <a:defRPr>
                <a:solidFill>
                  <a:schemeClr val="bg1"/>
                </a:solidFill>
              </a:defRPr>
            </a:lvl4pPr>
            <a:lvl5pPr marL="283464" indent="0">
              <a:buNone/>
              <a:defRPr sz="1400">
                <a:solidFill>
                  <a:schemeClr val="bg1"/>
                </a:solidFill>
              </a:defRPr>
            </a:lvl5pPr>
            <a:lvl6pPr marL="283464">
              <a:defRPr>
                <a:solidFill>
                  <a:schemeClr val="bg1"/>
                </a:solidFill>
              </a:defRPr>
            </a:lvl6pPr>
            <a:lvl7pPr marL="283464" indent="0">
              <a:buNone/>
              <a:defRPr>
                <a:solidFill>
                  <a:schemeClr val="bg1"/>
                </a:solidFill>
              </a:defRPr>
            </a:lvl7pPr>
            <a:lvl8pPr marL="283464">
              <a:defRPr>
                <a:solidFill>
                  <a:schemeClr val="bg1"/>
                </a:solidFill>
              </a:defRPr>
            </a:lvl8pPr>
            <a:lvl9pPr marL="283464" indent="0">
              <a:buNone/>
              <a:defRPr>
                <a:solidFill>
                  <a:schemeClr val="bg1"/>
                </a:solidFill>
              </a:defRPr>
            </a:lvl9pPr>
          </a:lstStyle>
          <a:p>
            <a:pPr lvl="0"/>
            <a:r>
              <a:rPr lang="en-US"/>
              <a:t>Click to edit Master text styles</a:t>
            </a:r>
          </a:p>
        </p:txBody>
      </p:sp>
      <p:grpSp>
        <p:nvGrpSpPr>
          <p:cNvPr id="38" name="Group 37">
            <a:extLst>
              <a:ext uri="{FF2B5EF4-FFF2-40B4-BE49-F238E27FC236}">
                <a16:creationId xmlns:a16="http://schemas.microsoft.com/office/drawing/2014/main" id="{EA5478EC-A144-40C6-8448-04E40CD0C9A6}"/>
              </a:ext>
            </a:extLst>
          </p:cNvPr>
          <p:cNvGrpSpPr/>
          <p:nvPr userDrawn="1"/>
        </p:nvGrpSpPr>
        <p:grpSpPr>
          <a:xfrm>
            <a:off x="12356815" y="0"/>
            <a:ext cx="756834" cy="6872642"/>
            <a:chOff x="12356815" y="0"/>
            <a:chExt cx="756834" cy="6872642"/>
          </a:xfrm>
        </p:grpSpPr>
        <p:sp>
          <p:nvSpPr>
            <p:cNvPr id="39" name="Rectangle 38">
              <a:extLst>
                <a:ext uri="{FF2B5EF4-FFF2-40B4-BE49-F238E27FC236}">
                  <a16:creationId xmlns:a16="http://schemas.microsoft.com/office/drawing/2014/main" id="{C40ADBF8-DA41-CED1-C3F6-F92B2E962F2A}"/>
                </a:ext>
              </a:extLst>
            </p:cNvPr>
            <p:cNvSpPr/>
            <p:nvPr userDrawn="1"/>
          </p:nvSpPr>
          <p:spPr>
            <a:xfrm>
              <a:off x="12356815" y="0"/>
              <a:ext cx="553069" cy="3279913"/>
            </a:xfrm>
            <a:prstGeom prst="rect">
              <a:avLst/>
            </a:prstGeom>
            <a:solidFill>
              <a:schemeClr val="bg1">
                <a:lumMod val="95000"/>
              </a:schemeClr>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a:p>
          </p:txBody>
        </p:sp>
        <p:sp>
          <p:nvSpPr>
            <p:cNvPr id="40" name="TextBox 39">
              <a:extLst>
                <a:ext uri="{FF2B5EF4-FFF2-40B4-BE49-F238E27FC236}">
                  <a16:creationId xmlns:a16="http://schemas.microsoft.com/office/drawing/2014/main" id="{86BA6DC1-9A41-5984-8EE1-FB428D8039C4}"/>
                </a:ext>
              </a:extLst>
            </p:cNvPr>
            <p:cNvSpPr txBox="1"/>
            <p:nvPr userDrawn="1"/>
          </p:nvSpPr>
          <p:spPr>
            <a:xfrm rot="16200000">
              <a:off x="12332217" y="1580677"/>
              <a:ext cx="1444306" cy="118559"/>
            </a:xfrm>
            <a:prstGeom prst="rect">
              <a:avLst/>
            </a:prstGeom>
            <a:noFill/>
          </p:spPr>
          <p:txBody>
            <a:bodyPr wrap="none" lIns="0" tIns="0" rIns="0" bIns="0" rtlCol="0">
              <a:spAutoFit/>
            </a:bodyPr>
            <a:lstStyle/>
            <a:p>
              <a:pPr algn="l">
                <a:lnSpc>
                  <a:spcPct val="101000"/>
                </a:lnSpc>
                <a:spcAft>
                  <a:spcPts val="600"/>
                </a:spcAft>
              </a:pPr>
              <a:r>
                <a:rPr kumimoji="0" lang="en-CR" sz="800" b="1" i="0" u="none" strike="noStrike" kern="1200" cap="none" spc="0" normalizeH="0" baseline="0" noProof="0">
                  <a:ln>
                    <a:noFill/>
                  </a:ln>
                  <a:solidFill>
                    <a:srgbClr val="000000"/>
                  </a:solidFill>
                  <a:effectLst/>
                  <a:uLnTx/>
                  <a:uFillTx/>
                  <a:ea typeface="GT America Regular" charset="0"/>
                  <a:cs typeface="GT America Regular" charset="0"/>
                </a:rPr>
                <a:t>ON LIGHT AND EXTRA LIGHT</a:t>
              </a:r>
            </a:p>
          </p:txBody>
        </p:sp>
        <p:sp>
          <p:nvSpPr>
            <p:cNvPr id="41" name="Rectangle 40">
              <a:extLst>
                <a:ext uri="{FF2B5EF4-FFF2-40B4-BE49-F238E27FC236}">
                  <a16:creationId xmlns:a16="http://schemas.microsoft.com/office/drawing/2014/main" id="{CDBDD759-5116-0D47-CE98-619940A3D9A3}"/>
                </a:ext>
              </a:extLst>
            </p:cNvPr>
            <p:cNvSpPr/>
            <p:nvPr userDrawn="1"/>
          </p:nvSpPr>
          <p:spPr>
            <a:xfrm>
              <a:off x="12356815" y="3592729"/>
              <a:ext cx="553069" cy="3279913"/>
            </a:xfrm>
            <a:prstGeom prst="rect">
              <a:avLst/>
            </a:prstGeom>
            <a:solidFill>
              <a:schemeClr val="tx2"/>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a:p>
          </p:txBody>
        </p:sp>
        <p:grpSp>
          <p:nvGrpSpPr>
            <p:cNvPr id="42" name="Group 41">
              <a:extLst>
                <a:ext uri="{FF2B5EF4-FFF2-40B4-BE49-F238E27FC236}">
                  <a16:creationId xmlns:a16="http://schemas.microsoft.com/office/drawing/2014/main" id="{BF4629BA-4728-51EF-1FA3-9EA4E6B57B7D}"/>
                </a:ext>
              </a:extLst>
            </p:cNvPr>
            <p:cNvGrpSpPr/>
            <p:nvPr userDrawn="1"/>
          </p:nvGrpSpPr>
          <p:grpSpPr>
            <a:xfrm>
              <a:off x="12442019" y="3791214"/>
              <a:ext cx="382660" cy="2882942"/>
              <a:chOff x="14001569" y="3716048"/>
              <a:chExt cx="316248" cy="3171236"/>
            </a:xfrm>
          </p:grpSpPr>
          <p:sp>
            <p:nvSpPr>
              <p:cNvPr id="55" name="Rectangle 54">
                <a:extLst>
                  <a:ext uri="{FF2B5EF4-FFF2-40B4-BE49-F238E27FC236}">
                    <a16:creationId xmlns:a16="http://schemas.microsoft.com/office/drawing/2014/main" id="{C0B5A5B1-86B4-C351-FEAD-9C5B2D2DBD34}"/>
                  </a:ext>
                </a:extLst>
              </p:cNvPr>
              <p:cNvSpPr/>
              <p:nvPr userDrawn="1"/>
            </p:nvSpPr>
            <p:spPr>
              <a:xfrm rot="5400000">
                <a:off x="14033099" y="5954114"/>
                <a:ext cx="253188" cy="316248"/>
              </a:xfrm>
              <a:prstGeom prst="rect">
                <a:avLst/>
              </a:prstGeom>
              <a:solidFill>
                <a:srgbClr val="005E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56" name="Rectangle 55">
                <a:extLst>
                  <a:ext uri="{FF2B5EF4-FFF2-40B4-BE49-F238E27FC236}">
                    <a16:creationId xmlns:a16="http://schemas.microsoft.com/office/drawing/2014/main" id="{D52F9778-223B-9838-7F3D-9E48FCCD2340}"/>
                  </a:ext>
                </a:extLst>
              </p:cNvPr>
              <p:cNvSpPr/>
              <p:nvPr userDrawn="1"/>
            </p:nvSpPr>
            <p:spPr>
              <a:xfrm rot="5400000">
                <a:off x="14033099" y="6278342"/>
                <a:ext cx="253188" cy="316248"/>
              </a:xfrm>
              <a:prstGeom prst="rect">
                <a:avLst/>
              </a:prstGeom>
              <a:solidFill>
                <a:srgbClr val="B8B9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57" name="Rectangle 56">
                <a:extLst>
                  <a:ext uri="{FF2B5EF4-FFF2-40B4-BE49-F238E27FC236}">
                    <a16:creationId xmlns:a16="http://schemas.microsoft.com/office/drawing/2014/main" id="{0ABE6882-741B-98D3-BB32-12ED01F2E80E}"/>
                  </a:ext>
                </a:extLst>
              </p:cNvPr>
              <p:cNvSpPr/>
              <p:nvPr userDrawn="1"/>
            </p:nvSpPr>
            <p:spPr>
              <a:xfrm rot="5400000">
                <a:off x="14033099" y="6602566"/>
                <a:ext cx="253188" cy="316248"/>
              </a:xfrm>
              <a:prstGeom prst="rect">
                <a:avLst/>
              </a:prstGeom>
              <a:solidFill>
                <a:srgbClr val="FBE6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58" name="Rectangle 57">
                <a:extLst>
                  <a:ext uri="{FF2B5EF4-FFF2-40B4-BE49-F238E27FC236}">
                    <a16:creationId xmlns:a16="http://schemas.microsoft.com/office/drawing/2014/main" id="{13E8A88C-B47F-C551-25E0-4F06FF2A67F4}"/>
                  </a:ext>
                </a:extLst>
              </p:cNvPr>
              <p:cNvSpPr/>
              <p:nvPr userDrawn="1"/>
            </p:nvSpPr>
            <p:spPr>
              <a:xfrm rot="5400000">
                <a:off x="14033099" y="4981430"/>
                <a:ext cx="253188" cy="316248"/>
              </a:xfrm>
              <a:prstGeom prst="rect">
                <a:avLst/>
              </a:prstGeom>
              <a:solidFill>
                <a:srgbClr val="BCE0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59" name="Rectangle 58">
                <a:extLst>
                  <a:ext uri="{FF2B5EF4-FFF2-40B4-BE49-F238E27FC236}">
                    <a16:creationId xmlns:a16="http://schemas.microsoft.com/office/drawing/2014/main" id="{C842FEF9-F67E-E7D2-34A7-3A16460862D4}"/>
                  </a:ext>
                </a:extLst>
              </p:cNvPr>
              <p:cNvSpPr/>
              <p:nvPr userDrawn="1"/>
            </p:nvSpPr>
            <p:spPr>
              <a:xfrm rot="5400000">
                <a:off x="14033099" y="5305658"/>
                <a:ext cx="253188" cy="316248"/>
              </a:xfrm>
              <a:prstGeom prst="rect">
                <a:avLst/>
              </a:prstGeom>
              <a:solidFill>
                <a:srgbClr val="E9783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60" name="Rectangle 59">
                <a:extLst>
                  <a:ext uri="{FF2B5EF4-FFF2-40B4-BE49-F238E27FC236}">
                    <a16:creationId xmlns:a16="http://schemas.microsoft.com/office/drawing/2014/main" id="{1B2007EC-D5DE-D75F-D02C-880B28FCBA0F}"/>
                  </a:ext>
                </a:extLst>
              </p:cNvPr>
              <p:cNvSpPr/>
              <p:nvPr userDrawn="1"/>
            </p:nvSpPr>
            <p:spPr>
              <a:xfrm rot="5400000">
                <a:off x="14033099" y="5629886"/>
                <a:ext cx="253188" cy="316248"/>
              </a:xfrm>
              <a:prstGeom prst="rect">
                <a:avLst/>
              </a:prstGeom>
              <a:solidFill>
                <a:srgbClr val="B905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61" name="Rectangle 60">
                <a:extLst>
                  <a:ext uri="{FF2B5EF4-FFF2-40B4-BE49-F238E27FC236}">
                    <a16:creationId xmlns:a16="http://schemas.microsoft.com/office/drawing/2014/main" id="{F27B2487-9C06-F915-9576-DAF52073BEA7}"/>
                  </a:ext>
                </a:extLst>
              </p:cNvPr>
              <p:cNvSpPr/>
              <p:nvPr userDrawn="1"/>
            </p:nvSpPr>
            <p:spPr>
              <a:xfrm rot="5400000">
                <a:off x="14033099" y="3684518"/>
                <a:ext cx="253188" cy="316248"/>
              </a:xfrm>
              <a:prstGeom prst="rect">
                <a:avLst/>
              </a:prstGeom>
              <a:solidFill>
                <a:srgbClr val="9DC2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62" name="Rectangle 61">
                <a:extLst>
                  <a:ext uri="{FF2B5EF4-FFF2-40B4-BE49-F238E27FC236}">
                    <a16:creationId xmlns:a16="http://schemas.microsoft.com/office/drawing/2014/main" id="{FEA17D48-5259-7A08-2567-139435B5EAC7}"/>
                  </a:ext>
                </a:extLst>
              </p:cNvPr>
              <p:cNvSpPr/>
              <p:nvPr userDrawn="1"/>
            </p:nvSpPr>
            <p:spPr>
              <a:xfrm rot="5400000">
                <a:off x="14033099" y="4008746"/>
                <a:ext cx="253188" cy="316248"/>
              </a:xfrm>
              <a:prstGeom prst="rect">
                <a:avLst/>
              </a:prstGeom>
              <a:solidFill>
                <a:srgbClr val="309D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63" name="Rectangle 62">
                <a:extLst>
                  <a:ext uri="{FF2B5EF4-FFF2-40B4-BE49-F238E27FC236}">
                    <a16:creationId xmlns:a16="http://schemas.microsoft.com/office/drawing/2014/main" id="{F7A58952-3742-C3EC-B4BF-9593886643B6}"/>
                  </a:ext>
                </a:extLst>
              </p:cNvPr>
              <p:cNvSpPr/>
              <p:nvPr userDrawn="1"/>
            </p:nvSpPr>
            <p:spPr>
              <a:xfrm rot="5400000">
                <a:off x="14033099" y="4332974"/>
                <a:ext cx="253188" cy="316248"/>
              </a:xfrm>
              <a:prstGeom prst="rect">
                <a:avLst/>
              </a:prstGeom>
              <a:solidFill>
                <a:srgbClr val="E2C2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64" name="Rectangle 63">
                <a:extLst>
                  <a:ext uri="{FF2B5EF4-FFF2-40B4-BE49-F238E27FC236}">
                    <a16:creationId xmlns:a16="http://schemas.microsoft.com/office/drawing/2014/main" id="{F296E48E-BBB8-19A5-6319-FD5EAA6DAFF8}"/>
                  </a:ext>
                </a:extLst>
              </p:cNvPr>
              <p:cNvSpPr/>
              <p:nvPr userDrawn="1"/>
            </p:nvSpPr>
            <p:spPr>
              <a:xfrm rot="5400000">
                <a:off x="14033099" y="4657202"/>
                <a:ext cx="253188" cy="316248"/>
              </a:xfrm>
              <a:prstGeom prst="rect">
                <a:avLst/>
              </a:prstGeom>
              <a:solidFill>
                <a:srgbClr val="9158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grpSp>
        <p:grpSp>
          <p:nvGrpSpPr>
            <p:cNvPr id="43" name="Group 42">
              <a:extLst>
                <a:ext uri="{FF2B5EF4-FFF2-40B4-BE49-F238E27FC236}">
                  <a16:creationId xmlns:a16="http://schemas.microsoft.com/office/drawing/2014/main" id="{19B51109-D691-FD86-B654-7E52C644FE2D}"/>
                </a:ext>
              </a:extLst>
            </p:cNvPr>
            <p:cNvGrpSpPr/>
            <p:nvPr userDrawn="1"/>
          </p:nvGrpSpPr>
          <p:grpSpPr>
            <a:xfrm>
              <a:off x="12442019" y="198485"/>
              <a:ext cx="382660" cy="2882942"/>
              <a:chOff x="12742785" y="3716048"/>
              <a:chExt cx="316248" cy="3171236"/>
            </a:xfrm>
          </p:grpSpPr>
          <p:sp>
            <p:nvSpPr>
              <p:cNvPr id="45" name="Rectangle 44">
                <a:extLst>
                  <a:ext uri="{FF2B5EF4-FFF2-40B4-BE49-F238E27FC236}">
                    <a16:creationId xmlns:a16="http://schemas.microsoft.com/office/drawing/2014/main" id="{881D20FD-9E25-833A-FE9D-D508FA4504ED}"/>
                  </a:ext>
                </a:extLst>
              </p:cNvPr>
              <p:cNvSpPr/>
              <p:nvPr userDrawn="1"/>
            </p:nvSpPr>
            <p:spPr>
              <a:xfrm rot="5400000">
                <a:off x="12774315" y="6602566"/>
                <a:ext cx="253188" cy="316248"/>
              </a:xfrm>
              <a:prstGeom prst="rect">
                <a:avLst/>
              </a:prstGeom>
              <a:solidFill>
                <a:srgbClr val="BFD6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46" name="Rectangle 45">
                <a:extLst>
                  <a:ext uri="{FF2B5EF4-FFF2-40B4-BE49-F238E27FC236}">
                    <a16:creationId xmlns:a16="http://schemas.microsoft.com/office/drawing/2014/main" id="{BBD29FFB-13D1-CE72-81C7-DDDD3E4A6777}"/>
                  </a:ext>
                </a:extLst>
              </p:cNvPr>
              <p:cNvSpPr/>
              <p:nvPr userDrawn="1"/>
            </p:nvSpPr>
            <p:spPr>
              <a:xfrm rot="5400000">
                <a:off x="12774315" y="4981430"/>
                <a:ext cx="253188" cy="316248"/>
              </a:xfrm>
              <a:prstGeom prst="rect">
                <a:avLst/>
              </a:prstGeom>
              <a:solidFill>
                <a:srgbClr val="D25F7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47" name="Rectangle 46">
                <a:extLst>
                  <a:ext uri="{FF2B5EF4-FFF2-40B4-BE49-F238E27FC236}">
                    <a16:creationId xmlns:a16="http://schemas.microsoft.com/office/drawing/2014/main" id="{2A6D9646-005F-7D72-1365-DC36AEDE32D1}"/>
                  </a:ext>
                </a:extLst>
              </p:cNvPr>
              <p:cNvSpPr/>
              <p:nvPr userDrawn="1"/>
            </p:nvSpPr>
            <p:spPr>
              <a:xfrm rot="5400000">
                <a:off x="12774315" y="5305658"/>
                <a:ext cx="253188" cy="316248"/>
              </a:xfrm>
              <a:prstGeom prst="rect">
                <a:avLst/>
              </a:prstGeom>
              <a:solidFill>
                <a:srgbClr val="C6480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48" name="Rectangle 47">
                <a:extLst>
                  <a:ext uri="{FF2B5EF4-FFF2-40B4-BE49-F238E27FC236}">
                    <a16:creationId xmlns:a16="http://schemas.microsoft.com/office/drawing/2014/main" id="{8E38FFF5-D642-39FE-77E0-113EAD6E596D}"/>
                  </a:ext>
                </a:extLst>
              </p:cNvPr>
              <p:cNvSpPr/>
              <p:nvPr userDrawn="1"/>
            </p:nvSpPr>
            <p:spPr>
              <a:xfrm rot="5400000">
                <a:off x="12774315" y="5629886"/>
                <a:ext cx="253188" cy="316248"/>
              </a:xfrm>
              <a:prstGeom prst="rect">
                <a:avLst/>
              </a:prstGeom>
              <a:solidFill>
                <a:srgbClr val="BA01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49" name="Rectangle 48">
                <a:extLst>
                  <a:ext uri="{FF2B5EF4-FFF2-40B4-BE49-F238E27FC236}">
                    <a16:creationId xmlns:a16="http://schemas.microsoft.com/office/drawing/2014/main" id="{B52C4DF3-D13C-730E-E59C-73D085092595}"/>
                  </a:ext>
                </a:extLst>
              </p:cNvPr>
              <p:cNvSpPr/>
              <p:nvPr userDrawn="1"/>
            </p:nvSpPr>
            <p:spPr>
              <a:xfrm rot="5400000">
                <a:off x="12774315" y="3684518"/>
                <a:ext cx="253188" cy="316248"/>
              </a:xfrm>
              <a:prstGeom prst="rect">
                <a:avLst/>
              </a:prstGeom>
              <a:solidFill>
                <a:srgbClr val="005E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50" name="Rectangle 49">
                <a:extLst>
                  <a:ext uri="{FF2B5EF4-FFF2-40B4-BE49-F238E27FC236}">
                    <a16:creationId xmlns:a16="http://schemas.microsoft.com/office/drawing/2014/main" id="{A7C32A6F-D975-ABE1-6B89-DDE6843B2E52}"/>
                  </a:ext>
                </a:extLst>
              </p:cNvPr>
              <p:cNvSpPr/>
              <p:nvPr userDrawn="1"/>
            </p:nvSpPr>
            <p:spPr>
              <a:xfrm rot="5400000">
                <a:off x="12774315" y="4008746"/>
                <a:ext cx="253188" cy="316248"/>
              </a:xfrm>
              <a:prstGeom prst="rect">
                <a:avLst/>
              </a:prstGeom>
              <a:solidFill>
                <a:srgbClr val="5EB6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51" name="Rectangle 50">
                <a:extLst>
                  <a:ext uri="{FF2B5EF4-FFF2-40B4-BE49-F238E27FC236}">
                    <a16:creationId xmlns:a16="http://schemas.microsoft.com/office/drawing/2014/main" id="{69C383C7-A761-40C9-995B-8F083C61EAE3}"/>
                  </a:ext>
                </a:extLst>
              </p:cNvPr>
              <p:cNvSpPr/>
              <p:nvPr userDrawn="1"/>
            </p:nvSpPr>
            <p:spPr>
              <a:xfrm rot="5400000">
                <a:off x="12774315" y="4332974"/>
                <a:ext cx="253188" cy="316248"/>
              </a:xfrm>
              <a:prstGeom prst="rect">
                <a:avLst/>
              </a:prstGeom>
              <a:solidFill>
                <a:srgbClr val="C7AB2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52" name="Rectangle 51">
                <a:extLst>
                  <a:ext uri="{FF2B5EF4-FFF2-40B4-BE49-F238E27FC236}">
                    <a16:creationId xmlns:a16="http://schemas.microsoft.com/office/drawing/2014/main" id="{0F7F84D7-BBCD-0711-47A7-1A67E8463A11}"/>
                  </a:ext>
                </a:extLst>
              </p:cNvPr>
              <p:cNvSpPr/>
              <p:nvPr userDrawn="1"/>
            </p:nvSpPr>
            <p:spPr>
              <a:xfrm rot="5400000">
                <a:off x="12774315" y="4657202"/>
                <a:ext cx="253188" cy="316248"/>
              </a:xfrm>
              <a:prstGeom prst="rect">
                <a:avLst/>
              </a:prstGeom>
              <a:solidFill>
                <a:srgbClr val="5C06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53" name="Rectangle 52">
                <a:extLst>
                  <a:ext uri="{FF2B5EF4-FFF2-40B4-BE49-F238E27FC236}">
                    <a16:creationId xmlns:a16="http://schemas.microsoft.com/office/drawing/2014/main" id="{53D02E01-D335-28ED-5488-D6DE775AD079}"/>
                  </a:ext>
                </a:extLst>
              </p:cNvPr>
              <p:cNvSpPr/>
              <p:nvPr userDrawn="1"/>
            </p:nvSpPr>
            <p:spPr>
              <a:xfrm rot="5400000">
                <a:off x="12774315" y="5954114"/>
                <a:ext cx="253188" cy="316248"/>
              </a:xfrm>
              <a:prstGeom prst="rect">
                <a:avLst/>
              </a:prstGeom>
              <a:solidFill>
                <a:srgbClr val="2A43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54" name="Rectangle 53">
                <a:extLst>
                  <a:ext uri="{FF2B5EF4-FFF2-40B4-BE49-F238E27FC236}">
                    <a16:creationId xmlns:a16="http://schemas.microsoft.com/office/drawing/2014/main" id="{CEF53D18-8239-EA6B-AC45-353F96359107}"/>
                  </a:ext>
                </a:extLst>
              </p:cNvPr>
              <p:cNvSpPr/>
              <p:nvPr userDrawn="1"/>
            </p:nvSpPr>
            <p:spPr>
              <a:xfrm rot="5400000">
                <a:off x="12774315" y="6278342"/>
                <a:ext cx="253188" cy="316248"/>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grpSp>
        <p:sp>
          <p:nvSpPr>
            <p:cNvPr id="44" name="TextBox 43">
              <a:extLst>
                <a:ext uri="{FF2B5EF4-FFF2-40B4-BE49-F238E27FC236}">
                  <a16:creationId xmlns:a16="http://schemas.microsoft.com/office/drawing/2014/main" id="{B63D05DA-80B0-B9EC-C621-45E1E1B5FA76}"/>
                </a:ext>
              </a:extLst>
            </p:cNvPr>
            <p:cNvSpPr txBox="1"/>
            <p:nvPr userDrawn="1"/>
          </p:nvSpPr>
          <p:spPr>
            <a:xfrm rot="16200000">
              <a:off x="12574268" y="5173406"/>
              <a:ext cx="960199" cy="118559"/>
            </a:xfrm>
            <a:prstGeom prst="rect">
              <a:avLst/>
            </a:prstGeom>
            <a:noFill/>
          </p:spPr>
          <p:txBody>
            <a:bodyPr wrap="none" lIns="0" tIns="0" rIns="0" bIns="0" rtlCol="0">
              <a:spAutoFit/>
            </a:bodyPr>
            <a:lstStyle/>
            <a:p>
              <a:pPr algn="l">
                <a:lnSpc>
                  <a:spcPct val="101000"/>
                </a:lnSpc>
                <a:spcAft>
                  <a:spcPts val="600"/>
                </a:spcAft>
              </a:pPr>
              <a:r>
                <a:rPr lang="en-CR" sz="800" b="1">
                  <a:solidFill>
                    <a:srgbClr val="000000"/>
                  </a:solidFill>
                  <a:latin typeface="GT America Regular"/>
                  <a:ea typeface="GT America Regular" charset="0"/>
                  <a:cs typeface="GT America Regular" charset="0"/>
                </a:rPr>
                <a:t>ON MOODY´S BLUE</a:t>
              </a:r>
              <a:endParaRPr kumimoji="0" lang="en-CR" sz="800" b="1" i="0" u="none" strike="noStrike" kern="1200" cap="none" spc="0" normalizeH="0" baseline="0" noProof="0" err="1">
                <a:ln>
                  <a:noFill/>
                </a:ln>
                <a:solidFill>
                  <a:srgbClr val="000000"/>
                </a:solidFill>
                <a:effectLst/>
                <a:uLnTx/>
                <a:uFillTx/>
                <a:latin typeface="GT America Regular"/>
                <a:ea typeface="GT America Regular" charset="0"/>
                <a:cs typeface="GT America Regular" charset="0"/>
              </a:endParaRPr>
            </a:p>
          </p:txBody>
        </p:sp>
      </p:grpSp>
      <p:sp>
        <p:nvSpPr>
          <p:cNvPr id="65" name="TextBox 64">
            <a:extLst>
              <a:ext uri="{FF2B5EF4-FFF2-40B4-BE49-F238E27FC236}">
                <a16:creationId xmlns:a16="http://schemas.microsoft.com/office/drawing/2014/main" id="{1A682299-4A74-1FB3-A3C0-2B1C9F05EB2F}"/>
              </a:ext>
            </a:extLst>
          </p:cNvPr>
          <p:cNvSpPr txBox="1"/>
          <p:nvPr userDrawn="1"/>
        </p:nvSpPr>
        <p:spPr>
          <a:xfrm>
            <a:off x="12356815" y="3377042"/>
            <a:ext cx="807913" cy="118559"/>
          </a:xfrm>
          <a:prstGeom prst="rect">
            <a:avLst/>
          </a:prstGeom>
          <a:noFill/>
        </p:spPr>
        <p:txBody>
          <a:bodyPr wrap="none" lIns="0" tIns="0" rIns="0" bIns="0" rtlCol="0">
            <a:spAutoFit/>
          </a:bodyPr>
          <a:lstStyle/>
          <a:p>
            <a:pPr algn="l">
              <a:lnSpc>
                <a:spcPct val="101000"/>
              </a:lnSpc>
              <a:spcAft>
                <a:spcPts val="600"/>
              </a:spcAft>
            </a:pPr>
            <a:r>
              <a:rPr kumimoji="0" lang="en-US" sz="800" b="1" i="0" u="none" strike="noStrike" kern="1200" cap="none" spc="0" normalizeH="0" baseline="0" noProof="0" dirty="0">
                <a:ln>
                  <a:noFill/>
                </a:ln>
                <a:solidFill>
                  <a:srgbClr val="000000"/>
                </a:solidFill>
                <a:effectLst/>
                <a:uLnTx/>
                <a:uFillTx/>
                <a:ea typeface="GT America Regular" charset="0"/>
                <a:cs typeface="GT America Regular" charset="0"/>
              </a:rPr>
              <a:t>For charts ONLY</a:t>
            </a:r>
            <a:endParaRPr kumimoji="0" lang="en-CR" sz="800" b="1" i="0" u="none" strike="noStrike" kern="1200" cap="none" spc="0" normalizeH="0" baseline="0" noProof="0">
              <a:ln>
                <a:noFill/>
              </a:ln>
              <a:solidFill>
                <a:srgbClr val="000000"/>
              </a:solidFill>
              <a:effectLst/>
              <a:uLnTx/>
              <a:uFillTx/>
              <a:ea typeface="GT America Regular" charset="0"/>
              <a:cs typeface="GT America Regular" charset="0"/>
            </a:endParaRPr>
          </a:p>
        </p:txBody>
      </p:sp>
    </p:spTree>
    <p:extLst>
      <p:ext uri="{BB962C8B-B14F-4D97-AF65-F5344CB8AC3E}">
        <p14:creationId xmlns:p14="http://schemas.microsoft.com/office/powerpoint/2010/main" val="1774229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Executive Summary/Key Takeaways 3">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DE63420-A2BC-EC7A-3A8C-CA23AF97535A}"/>
              </a:ext>
            </a:extLst>
          </p:cNvPr>
          <p:cNvSpPr/>
          <p:nvPr userDrawn="1"/>
        </p:nvSpPr>
        <p:spPr bwMode="hidden">
          <a:xfrm>
            <a:off x="0" y="-1"/>
            <a:ext cx="4060556" cy="6861175"/>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Footer Placeholder 2">
            <a:extLst>
              <a:ext uri="{FF2B5EF4-FFF2-40B4-BE49-F238E27FC236}">
                <a16:creationId xmlns:a16="http://schemas.microsoft.com/office/drawing/2014/main" id="{0CA2D3CD-1E43-5FCD-B998-8E7207DE69E5}"/>
              </a:ext>
            </a:extLst>
          </p:cNvPr>
          <p:cNvSpPr>
            <a:spLocks noGrp="1"/>
          </p:cNvSpPr>
          <p:nvPr>
            <p:ph type="ftr" sz="quarter" idx="11"/>
          </p:nvPr>
        </p:nvSpPr>
        <p:spPr/>
        <p:txBody>
          <a:bodyPr/>
          <a:lstStyle/>
          <a:p>
            <a:r>
              <a:rPr lang="en-US" dirty="0"/>
              <a:t>See slide 12 for instructions on how to update footer</a:t>
            </a:r>
          </a:p>
        </p:txBody>
      </p:sp>
      <p:sp>
        <p:nvSpPr>
          <p:cNvPr id="4" name="Slide Number Placeholder 3">
            <a:extLst>
              <a:ext uri="{FF2B5EF4-FFF2-40B4-BE49-F238E27FC236}">
                <a16:creationId xmlns:a16="http://schemas.microsoft.com/office/drawing/2014/main" id="{F9F73C99-4E9B-1728-FFD7-DFD7DC5AF7B7}"/>
              </a:ext>
            </a:extLst>
          </p:cNvPr>
          <p:cNvSpPr>
            <a:spLocks noGrp="1"/>
          </p:cNvSpPr>
          <p:nvPr>
            <p:ph type="sldNum" sz="quarter" idx="12"/>
          </p:nvPr>
        </p:nvSpPr>
        <p:spPr>
          <a:xfrm>
            <a:off x="10429875" y="6311900"/>
            <a:ext cx="1208087" cy="269875"/>
          </a:xfrm>
        </p:spPr>
        <p:txBody>
          <a:bodyPr/>
          <a:lstStyle/>
          <a:p>
            <a:fld id="{862A5111-985B-C14D-9115-5787026182A8}" type="slidenum">
              <a:rPr lang="en-US" smtClean="0"/>
              <a:t>‹#›</a:t>
            </a:fld>
            <a:endParaRPr lang="en-US" dirty="0"/>
          </a:p>
        </p:txBody>
      </p:sp>
      <p:sp>
        <p:nvSpPr>
          <p:cNvPr id="6" name="Freeform 5">
            <a:extLst>
              <a:ext uri="{FF2B5EF4-FFF2-40B4-BE49-F238E27FC236}">
                <a16:creationId xmlns:a16="http://schemas.microsoft.com/office/drawing/2014/main" id="{5BCC6303-B8A8-E0F3-1B26-45B29EE4DC62}"/>
              </a:ext>
            </a:extLst>
          </p:cNvPr>
          <p:cNvSpPr/>
          <p:nvPr/>
        </p:nvSpPr>
        <p:spPr>
          <a:xfrm>
            <a:off x="554038" y="6469335"/>
            <a:ext cx="678511" cy="112440"/>
          </a:xfrm>
          <a:custGeom>
            <a:avLst/>
            <a:gdLst>
              <a:gd name="connsiteX0" fmla="*/ 7774508 w 7774508"/>
              <a:gd name="connsiteY0" fmla="*/ 879070 h 1288357"/>
              <a:gd name="connsiteX1" fmla="*/ 7774508 w 7774508"/>
              <a:gd name="connsiteY1" fmla="*/ 879071 h 1288357"/>
              <a:gd name="connsiteX2" fmla="*/ 7774508 w 7774508"/>
              <a:gd name="connsiteY2" fmla="*/ 879071 h 1288357"/>
              <a:gd name="connsiteX3" fmla="*/ 4430897 w 7774508"/>
              <a:gd name="connsiteY3" fmla="*/ 300733 h 1288357"/>
              <a:gd name="connsiteX4" fmla="*/ 4430897 w 7774508"/>
              <a:gd name="connsiteY4" fmla="*/ 987622 h 1288357"/>
              <a:gd name="connsiteX5" fmla="*/ 4594611 w 7774508"/>
              <a:gd name="connsiteY5" fmla="*/ 987622 h 1288357"/>
              <a:gd name="connsiteX6" fmla="*/ 4856195 w 7774508"/>
              <a:gd name="connsiteY6" fmla="*/ 726031 h 1288357"/>
              <a:gd name="connsiteX7" fmla="*/ 4856195 w 7774508"/>
              <a:gd name="connsiteY7" fmla="*/ 562323 h 1288357"/>
              <a:gd name="connsiteX8" fmla="*/ 4594611 w 7774508"/>
              <a:gd name="connsiteY8" fmla="*/ 300733 h 1288357"/>
              <a:gd name="connsiteX9" fmla="*/ 3381010 w 7774508"/>
              <a:gd name="connsiteY9" fmla="*/ 275825 h 1288357"/>
              <a:gd name="connsiteX10" fmla="*/ 3137223 w 7774508"/>
              <a:gd name="connsiteY10" fmla="*/ 501815 h 1288357"/>
              <a:gd name="connsiteX11" fmla="*/ 3137223 w 7774508"/>
              <a:gd name="connsiteY11" fmla="*/ 786537 h 1288357"/>
              <a:gd name="connsiteX12" fmla="*/ 3381010 w 7774508"/>
              <a:gd name="connsiteY12" fmla="*/ 1012534 h 1288357"/>
              <a:gd name="connsiteX13" fmla="*/ 3624804 w 7774508"/>
              <a:gd name="connsiteY13" fmla="*/ 786537 h 1288357"/>
              <a:gd name="connsiteX14" fmla="*/ 3624804 w 7774508"/>
              <a:gd name="connsiteY14" fmla="*/ 501815 h 1288357"/>
              <a:gd name="connsiteX15" fmla="*/ 3381010 w 7774508"/>
              <a:gd name="connsiteY15" fmla="*/ 275825 h 1288357"/>
              <a:gd name="connsiteX16" fmla="*/ 2090894 w 7774508"/>
              <a:gd name="connsiteY16" fmla="*/ 275825 h 1288357"/>
              <a:gd name="connsiteX17" fmla="*/ 1847107 w 7774508"/>
              <a:gd name="connsiteY17" fmla="*/ 501815 h 1288357"/>
              <a:gd name="connsiteX18" fmla="*/ 1847107 w 7774508"/>
              <a:gd name="connsiteY18" fmla="*/ 786537 h 1288357"/>
              <a:gd name="connsiteX19" fmla="*/ 2090894 w 7774508"/>
              <a:gd name="connsiteY19" fmla="*/ 1012534 h 1288357"/>
              <a:gd name="connsiteX20" fmla="*/ 2334688 w 7774508"/>
              <a:gd name="connsiteY20" fmla="*/ 786537 h 1288357"/>
              <a:gd name="connsiteX21" fmla="*/ 2334688 w 7774508"/>
              <a:gd name="connsiteY21" fmla="*/ 501815 h 1288357"/>
              <a:gd name="connsiteX22" fmla="*/ 2090894 w 7774508"/>
              <a:gd name="connsiteY22" fmla="*/ 275825 h 1288357"/>
              <a:gd name="connsiteX23" fmla="*/ 4092790 w 7774508"/>
              <a:gd name="connsiteY23" fmla="*/ 21359 h 1288357"/>
              <a:gd name="connsiteX24" fmla="*/ 4594611 w 7774508"/>
              <a:gd name="connsiteY24" fmla="*/ 21359 h 1288357"/>
              <a:gd name="connsiteX25" fmla="*/ 5197858 w 7774508"/>
              <a:gd name="connsiteY25" fmla="*/ 567658 h 1288357"/>
              <a:gd name="connsiteX26" fmla="*/ 5197858 w 7774508"/>
              <a:gd name="connsiteY26" fmla="*/ 720696 h 1288357"/>
              <a:gd name="connsiteX27" fmla="*/ 4594611 w 7774508"/>
              <a:gd name="connsiteY27" fmla="*/ 1267002 h 1288357"/>
              <a:gd name="connsiteX28" fmla="*/ 4092790 w 7774508"/>
              <a:gd name="connsiteY28" fmla="*/ 1267002 h 1288357"/>
              <a:gd name="connsiteX29" fmla="*/ 5094618 w 7774508"/>
              <a:gd name="connsiteY29" fmla="*/ 21356 h 1288357"/>
              <a:gd name="connsiteX30" fmla="*/ 5477210 w 7774508"/>
              <a:gd name="connsiteY30" fmla="*/ 21356 h 1288357"/>
              <a:gd name="connsiteX31" fmla="*/ 5717446 w 7774508"/>
              <a:gd name="connsiteY31" fmla="*/ 412839 h 1288357"/>
              <a:gd name="connsiteX32" fmla="*/ 5955898 w 7774508"/>
              <a:gd name="connsiteY32" fmla="*/ 21356 h 1288357"/>
              <a:gd name="connsiteX33" fmla="*/ 6322472 w 7774508"/>
              <a:gd name="connsiteY33" fmla="*/ 21356 h 1288357"/>
              <a:gd name="connsiteX34" fmla="*/ 5868700 w 7774508"/>
              <a:gd name="connsiteY34" fmla="*/ 718915 h 1288357"/>
              <a:gd name="connsiteX35" fmla="*/ 5868700 w 7774508"/>
              <a:gd name="connsiteY35" fmla="*/ 1267000 h 1288357"/>
              <a:gd name="connsiteX36" fmla="*/ 5548390 w 7774508"/>
              <a:gd name="connsiteY36" fmla="*/ 1267000 h 1288357"/>
              <a:gd name="connsiteX37" fmla="*/ 5548390 w 7774508"/>
              <a:gd name="connsiteY37" fmla="*/ 718915 h 1288357"/>
              <a:gd name="connsiteX38" fmla="*/ 6356277 w 7774508"/>
              <a:gd name="connsiteY38" fmla="*/ 21355 h 1288357"/>
              <a:gd name="connsiteX39" fmla="*/ 6694384 w 7774508"/>
              <a:gd name="connsiteY39" fmla="*/ 21355 h 1288357"/>
              <a:gd name="connsiteX40" fmla="*/ 6694384 w 7774508"/>
              <a:gd name="connsiteY40" fmla="*/ 332766 h 1288357"/>
              <a:gd name="connsiteX41" fmla="*/ 6477285 w 7774508"/>
              <a:gd name="connsiteY41" fmla="*/ 624602 h 1288357"/>
              <a:gd name="connsiteX42" fmla="*/ 6404326 w 7774508"/>
              <a:gd name="connsiteY42" fmla="*/ 624602 h 1288357"/>
              <a:gd name="connsiteX43" fmla="*/ 6500417 w 7774508"/>
              <a:gd name="connsiteY43" fmla="*/ 359454 h 1288357"/>
              <a:gd name="connsiteX44" fmla="*/ 6356277 w 7774508"/>
              <a:gd name="connsiteY44" fmla="*/ 359454 h 1288357"/>
              <a:gd name="connsiteX45" fmla="*/ 0 w 7774508"/>
              <a:gd name="connsiteY45" fmla="*/ 21355 h 1288357"/>
              <a:gd name="connsiteX46" fmla="*/ 496479 w 7774508"/>
              <a:gd name="connsiteY46" fmla="*/ 21355 h 1288357"/>
              <a:gd name="connsiteX47" fmla="*/ 651295 w 7774508"/>
              <a:gd name="connsiteY47" fmla="*/ 661974 h 1288357"/>
              <a:gd name="connsiteX48" fmla="*/ 688668 w 7774508"/>
              <a:gd name="connsiteY48" fmla="*/ 839922 h 1288357"/>
              <a:gd name="connsiteX49" fmla="*/ 726033 w 7774508"/>
              <a:gd name="connsiteY49" fmla="*/ 661974 h 1288357"/>
              <a:gd name="connsiteX50" fmla="*/ 880849 w 7774508"/>
              <a:gd name="connsiteY50" fmla="*/ 21355 h 1288357"/>
              <a:gd name="connsiteX51" fmla="*/ 1377328 w 7774508"/>
              <a:gd name="connsiteY51" fmla="*/ 21355 h 1288357"/>
              <a:gd name="connsiteX52" fmla="*/ 1377328 w 7774508"/>
              <a:gd name="connsiteY52" fmla="*/ 1266998 h 1288357"/>
              <a:gd name="connsiteX53" fmla="*/ 1058804 w 7774508"/>
              <a:gd name="connsiteY53" fmla="*/ 1266998 h 1288357"/>
              <a:gd name="connsiteX54" fmla="*/ 1058804 w 7774508"/>
              <a:gd name="connsiteY54" fmla="*/ 459108 h 1288357"/>
              <a:gd name="connsiteX55" fmla="*/ 1014312 w 7774508"/>
              <a:gd name="connsiteY55" fmla="*/ 644177 h 1288357"/>
              <a:gd name="connsiteX56" fmla="*/ 848819 w 7774508"/>
              <a:gd name="connsiteY56" fmla="*/ 1266998 h 1288357"/>
              <a:gd name="connsiteX57" fmla="*/ 521396 w 7774508"/>
              <a:gd name="connsiteY57" fmla="*/ 1266998 h 1288357"/>
              <a:gd name="connsiteX58" fmla="*/ 355896 w 7774508"/>
              <a:gd name="connsiteY58" fmla="*/ 644177 h 1288357"/>
              <a:gd name="connsiteX59" fmla="*/ 311412 w 7774508"/>
              <a:gd name="connsiteY59" fmla="*/ 459108 h 1288357"/>
              <a:gd name="connsiteX60" fmla="*/ 311412 w 7774508"/>
              <a:gd name="connsiteY60" fmla="*/ 1266998 h 1288357"/>
              <a:gd name="connsiteX61" fmla="*/ 0 w 7774508"/>
              <a:gd name="connsiteY61" fmla="*/ 1266998 h 1288357"/>
              <a:gd name="connsiteX62" fmla="*/ 3381010 w 7774508"/>
              <a:gd name="connsiteY62" fmla="*/ 1 h 1288357"/>
              <a:gd name="connsiteX63" fmla="*/ 3966467 w 7774508"/>
              <a:gd name="connsiteY63" fmla="*/ 532067 h 1288357"/>
              <a:gd name="connsiteX64" fmla="*/ 3966467 w 7774508"/>
              <a:gd name="connsiteY64" fmla="*/ 756285 h 1288357"/>
              <a:gd name="connsiteX65" fmla="*/ 3381010 w 7774508"/>
              <a:gd name="connsiteY65" fmla="*/ 1288351 h 1288357"/>
              <a:gd name="connsiteX66" fmla="*/ 2795560 w 7774508"/>
              <a:gd name="connsiteY66" fmla="*/ 756285 h 1288357"/>
              <a:gd name="connsiteX67" fmla="*/ 2795560 w 7774508"/>
              <a:gd name="connsiteY67" fmla="*/ 532067 h 1288357"/>
              <a:gd name="connsiteX68" fmla="*/ 3381010 w 7774508"/>
              <a:gd name="connsiteY68" fmla="*/ 1 h 1288357"/>
              <a:gd name="connsiteX69" fmla="*/ 2090894 w 7774508"/>
              <a:gd name="connsiteY69" fmla="*/ 1 h 1288357"/>
              <a:gd name="connsiteX70" fmla="*/ 2676351 w 7774508"/>
              <a:gd name="connsiteY70" fmla="*/ 532067 h 1288357"/>
              <a:gd name="connsiteX71" fmla="*/ 2676351 w 7774508"/>
              <a:gd name="connsiteY71" fmla="*/ 756285 h 1288357"/>
              <a:gd name="connsiteX72" fmla="*/ 2090894 w 7774508"/>
              <a:gd name="connsiteY72" fmla="*/ 1288351 h 1288357"/>
              <a:gd name="connsiteX73" fmla="*/ 1505444 w 7774508"/>
              <a:gd name="connsiteY73" fmla="*/ 756285 h 1288357"/>
              <a:gd name="connsiteX74" fmla="*/ 1505444 w 7774508"/>
              <a:gd name="connsiteY74" fmla="*/ 532067 h 1288357"/>
              <a:gd name="connsiteX75" fmla="*/ 2090894 w 7774508"/>
              <a:gd name="connsiteY75" fmla="*/ 1 h 1288357"/>
              <a:gd name="connsiteX76" fmla="*/ 7258454 w 7774508"/>
              <a:gd name="connsiteY76" fmla="*/ 0 h 1288357"/>
              <a:gd name="connsiteX77" fmla="*/ 7760275 w 7774508"/>
              <a:gd name="connsiteY77" fmla="*/ 391490 h 1288357"/>
              <a:gd name="connsiteX78" fmla="*/ 7760275 w 7774508"/>
              <a:gd name="connsiteY78" fmla="*/ 439539 h 1288357"/>
              <a:gd name="connsiteX79" fmla="*/ 7431067 w 7774508"/>
              <a:gd name="connsiteY79" fmla="*/ 439539 h 1288357"/>
              <a:gd name="connsiteX80" fmla="*/ 7431067 w 7774508"/>
              <a:gd name="connsiteY80" fmla="*/ 398610 h 1288357"/>
              <a:gd name="connsiteX81" fmla="*/ 7258454 w 7774508"/>
              <a:gd name="connsiteY81" fmla="*/ 277603 h 1288357"/>
              <a:gd name="connsiteX82" fmla="*/ 7085848 w 7774508"/>
              <a:gd name="connsiteY82" fmla="*/ 377257 h 1288357"/>
              <a:gd name="connsiteX83" fmla="*/ 7206848 w 7774508"/>
              <a:gd name="connsiteY83" fmla="*/ 476904 h 1288357"/>
              <a:gd name="connsiteX84" fmla="*/ 7429289 w 7774508"/>
              <a:gd name="connsiteY84" fmla="*/ 510719 h 1288357"/>
              <a:gd name="connsiteX85" fmla="*/ 7766024 w 7774508"/>
              <a:gd name="connsiteY85" fmla="*/ 786534 h 1288357"/>
              <a:gd name="connsiteX86" fmla="*/ 7774508 w 7774508"/>
              <a:gd name="connsiteY86" fmla="*/ 879071 h 1288357"/>
              <a:gd name="connsiteX87" fmla="*/ 7765691 w 7774508"/>
              <a:gd name="connsiteY87" fmla="*/ 970739 h 1288357"/>
              <a:gd name="connsiteX88" fmla="*/ 7258454 w 7774508"/>
              <a:gd name="connsiteY88" fmla="*/ 1288357 h 1288357"/>
              <a:gd name="connsiteX89" fmla="*/ 6744184 w 7774508"/>
              <a:gd name="connsiteY89" fmla="*/ 893304 h 1288357"/>
              <a:gd name="connsiteX90" fmla="*/ 6744184 w 7774508"/>
              <a:gd name="connsiteY90" fmla="*/ 838142 h 1288357"/>
              <a:gd name="connsiteX91" fmla="*/ 7073386 w 7774508"/>
              <a:gd name="connsiteY91" fmla="*/ 838142 h 1288357"/>
              <a:gd name="connsiteX92" fmla="*/ 7073386 w 7774508"/>
              <a:gd name="connsiteY92" fmla="*/ 886190 h 1288357"/>
              <a:gd name="connsiteX93" fmla="*/ 7258454 w 7774508"/>
              <a:gd name="connsiteY93" fmla="*/ 1010755 h 1288357"/>
              <a:gd name="connsiteX94" fmla="*/ 7439966 w 7774508"/>
              <a:gd name="connsiteY94" fmla="*/ 907544 h 1288357"/>
              <a:gd name="connsiteX95" fmla="*/ 7311838 w 7774508"/>
              <a:gd name="connsiteY95" fmla="*/ 804333 h 1288357"/>
              <a:gd name="connsiteX96" fmla="*/ 7087626 w 7774508"/>
              <a:gd name="connsiteY96" fmla="*/ 770518 h 1288357"/>
              <a:gd name="connsiteX97" fmla="*/ 6751297 w 7774508"/>
              <a:gd name="connsiteY97" fmla="*/ 405723 h 1288357"/>
              <a:gd name="connsiteX98" fmla="*/ 7258454 w 7774508"/>
              <a:gd name="connsiteY98" fmla="*/ 0 h 1288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7774508" h="1288357">
                <a:moveTo>
                  <a:pt x="7774508" y="879070"/>
                </a:moveTo>
                <a:lnTo>
                  <a:pt x="7774508" y="879071"/>
                </a:lnTo>
                <a:lnTo>
                  <a:pt x="7774508" y="879071"/>
                </a:lnTo>
                <a:close/>
                <a:moveTo>
                  <a:pt x="4430897" y="300733"/>
                </a:moveTo>
                <a:lnTo>
                  <a:pt x="4430897" y="987622"/>
                </a:lnTo>
                <a:lnTo>
                  <a:pt x="4594611" y="987622"/>
                </a:lnTo>
                <a:cubicBezTo>
                  <a:pt x="4769003" y="987622"/>
                  <a:pt x="4856195" y="898644"/>
                  <a:pt x="4856195" y="726031"/>
                </a:cubicBezTo>
                <a:lnTo>
                  <a:pt x="4856195" y="562323"/>
                </a:lnTo>
                <a:cubicBezTo>
                  <a:pt x="4856195" y="387932"/>
                  <a:pt x="4769003" y="300733"/>
                  <a:pt x="4594611" y="300733"/>
                </a:cubicBezTo>
                <a:close/>
                <a:moveTo>
                  <a:pt x="3381010" y="275825"/>
                </a:moveTo>
                <a:cubicBezTo>
                  <a:pt x="3229757" y="275825"/>
                  <a:pt x="3137223" y="361239"/>
                  <a:pt x="3137223" y="501815"/>
                </a:cubicBezTo>
                <a:lnTo>
                  <a:pt x="3137223" y="786537"/>
                </a:lnTo>
                <a:cubicBezTo>
                  <a:pt x="3137223" y="925335"/>
                  <a:pt x="3229757" y="1012534"/>
                  <a:pt x="3381010" y="1012534"/>
                </a:cubicBezTo>
                <a:cubicBezTo>
                  <a:pt x="3532264" y="1012534"/>
                  <a:pt x="3624804" y="925335"/>
                  <a:pt x="3624804" y="786537"/>
                </a:cubicBezTo>
                <a:lnTo>
                  <a:pt x="3624804" y="501815"/>
                </a:lnTo>
                <a:cubicBezTo>
                  <a:pt x="3624804" y="361239"/>
                  <a:pt x="3532270" y="275825"/>
                  <a:pt x="3381010" y="275825"/>
                </a:cubicBezTo>
                <a:close/>
                <a:moveTo>
                  <a:pt x="2090894" y="275825"/>
                </a:moveTo>
                <a:cubicBezTo>
                  <a:pt x="1939641" y="275825"/>
                  <a:pt x="1847107" y="361239"/>
                  <a:pt x="1847107" y="501815"/>
                </a:cubicBezTo>
                <a:lnTo>
                  <a:pt x="1847107" y="786537"/>
                </a:lnTo>
                <a:cubicBezTo>
                  <a:pt x="1847107" y="925335"/>
                  <a:pt x="1939641" y="1012534"/>
                  <a:pt x="2090894" y="1012534"/>
                </a:cubicBezTo>
                <a:cubicBezTo>
                  <a:pt x="2242147" y="1012534"/>
                  <a:pt x="2334688" y="925335"/>
                  <a:pt x="2334688" y="786537"/>
                </a:cubicBezTo>
                <a:lnTo>
                  <a:pt x="2334688" y="501815"/>
                </a:lnTo>
                <a:cubicBezTo>
                  <a:pt x="2334688" y="361239"/>
                  <a:pt x="2242154" y="275825"/>
                  <a:pt x="2090894" y="275825"/>
                </a:cubicBezTo>
                <a:close/>
                <a:moveTo>
                  <a:pt x="4092790" y="21359"/>
                </a:moveTo>
                <a:lnTo>
                  <a:pt x="4594611" y="21359"/>
                </a:lnTo>
                <a:cubicBezTo>
                  <a:pt x="4977203" y="21359"/>
                  <a:pt x="5197858" y="222439"/>
                  <a:pt x="5197858" y="567658"/>
                </a:cubicBezTo>
                <a:lnTo>
                  <a:pt x="5197858" y="720696"/>
                </a:lnTo>
                <a:cubicBezTo>
                  <a:pt x="5197858" y="1065916"/>
                  <a:pt x="4977203" y="1267002"/>
                  <a:pt x="4594611" y="1267002"/>
                </a:cubicBezTo>
                <a:lnTo>
                  <a:pt x="4092790" y="1267002"/>
                </a:lnTo>
                <a:close/>
                <a:moveTo>
                  <a:pt x="5094618" y="21356"/>
                </a:moveTo>
                <a:lnTo>
                  <a:pt x="5477210" y="21356"/>
                </a:lnTo>
                <a:lnTo>
                  <a:pt x="5717446" y="412839"/>
                </a:lnTo>
                <a:lnTo>
                  <a:pt x="5955898" y="21356"/>
                </a:lnTo>
                <a:lnTo>
                  <a:pt x="6322472" y="21356"/>
                </a:lnTo>
                <a:lnTo>
                  <a:pt x="5868700" y="718915"/>
                </a:lnTo>
                <a:lnTo>
                  <a:pt x="5868700" y="1267000"/>
                </a:lnTo>
                <a:lnTo>
                  <a:pt x="5548390" y="1267000"/>
                </a:lnTo>
                <a:lnTo>
                  <a:pt x="5548390" y="718915"/>
                </a:lnTo>
                <a:close/>
                <a:moveTo>
                  <a:pt x="6356277" y="21355"/>
                </a:moveTo>
                <a:lnTo>
                  <a:pt x="6694384" y="21355"/>
                </a:lnTo>
                <a:lnTo>
                  <a:pt x="6694384" y="332766"/>
                </a:lnTo>
                <a:lnTo>
                  <a:pt x="6477285" y="624602"/>
                </a:lnTo>
                <a:lnTo>
                  <a:pt x="6404326" y="624602"/>
                </a:lnTo>
                <a:lnTo>
                  <a:pt x="6500417" y="359454"/>
                </a:lnTo>
                <a:lnTo>
                  <a:pt x="6356277" y="359454"/>
                </a:lnTo>
                <a:close/>
                <a:moveTo>
                  <a:pt x="0" y="21355"/>
                </a:moveTo>
                <a:lnTo>
                  <a:pt x="496479" y="21355"/>
                </a:lnTo>
                <a:lnTo>
                  <a:pt x="651295" y="661974"/>
                </a:lnTo>
                <a:lnTo>
                  <a:pt x="688668" y="839922"/>
                </a:lnTo>
                <a:lnTo>
                  <a:pt x="726033" y="661974"/>
                </a:lnTo>
                <a:lnTo>
                  <a:pt x="880849" y="21355"/>
                </a:lnTo>
                <a:lnTo>
                  <a:pt x="1377328" y="21355"/>
                </a:lnTo>
                <a:lnTo>
                  <a:pt x="1377328" y="1266998"/>
                </a:lnTo>
                <a:lnTo>
                  <a:pt x="1058804" y="1266998"/>
                </a:lnTo>
                <a:lnTo>
                  <a:pt x="1058804" y="459108"/>
                </a:lnTo>
                <a:lnTo>
                  <a:pt x="1014312" y="644177"/>
                </a:lnTo>
                <a:lnTo>
                  <a:pt x="848819" y="1266998"/>
                </a:lnTo>
                <a:lnTo>
                  <a:pt x="521396" y="1266998"/>
                </a:lnTo>
                <a:lnTo>
                  <a:pt x="355896" y="644177"/>
                </a:lnTo>
                <a:lnTo>
                  <a:pt x="311412" y="459108"/>
                </a:lnTo>
                <a:lnTo>
                  <a:pt x="311412" y="1266998"/>
                </a:lnTo>
                <a:lnTo>
                  <a:pt x="0" y="1266998"/>
                </a:lnTo>
                <a:close/>
                <a:moveTo>
                  <a:pt x="3381010" y="1"/>
                </a:moveTo>
                <a:cubicBezTo>
                  <a:pt x="3749368" y="1"/>
                  <a:pt x="3966467" y="197524"/>
                  <a:pt x="3966467" y="532067"/>
                </a:cubicBezTo>
                <a:lnTo>
                  <a:pt x="3966467" y="756285"/>
                </a:lnTo>
                <a:cubicBezTo>
                  <a:pt x="3966467" y="1089050"/>
                  <a:pt x="3747590" y="1288351"/>
                  <a:pt x="3381010" y="1288351"/>
                </a:cubicBezTo>
                <a:cubicBezTo>
                  <a:pt x="3012659" y="1288351"/>
                  <a:pt x="2795560" y="1090828"/>
                  <a:pt x="2795560" y="756285"/>
                </a:cubicBezTo>
                <a:lnTo>
                  <a:pt x="2795560" y="532067"/>
                </a:lnTo>
                <a:cubicBezTo>
                  <a:pt x="2795560" y="199302"/>
                  <a:pt x="3014437" y="1"/>
                  <a:pt x="3381010" y="1"/>
                </a:cubicBezTo>
                <a:close/>
                <a:moveTo>
                  <a:pt x="2090894" y="1"/>
                </a:moveTo>
                <a:cubicBezTo>
                  <a:pt x="2459252" y="1"/>
                  <a:pt x="2676351" y="197524"/>
                  <a:pt x="2676351" y="532067"/>
                </a:cubicBezTo>
                <a:lnTo>
                  <a:pt x="2676351" y="756285"/>
                </a:lnTo>
                <a:cubicBezTo>
                  <a:pt x="2676351" y="1089050"/>
                  <a:pt x="2457474" y="1288351"/>
                  <a:pt x="2090894" y="1288351"/>
                </a:cubicBezTo>
                <a:cubicBezTo>
                  <a:pt x="1722543" y="1288351"/>
                  <a:pt x="1505444" y="1090828"/>
                  <a:pt x="1505444" y="756285"/>
                </a:cubicBezTo>
                <a:lnTo>
                  <a:pt x="1505444" y="532067"/>
                </a:lnTo>
                <a:cubicBezTo>
                  <a:pt x="1505444" y="199302"/>
                  <a:pt x="1724321" y="1"/>
                  <a:pt x="2090894" y="1"/>
                </a:cubicBezTo>
                <a:close/>
                <a:moveTo>
                  <a:pt x="7258454" y="0"/>
                </a:moveTo>
                <a:cubicBezTo>
                  <a:pt x="7573428" y="0"/>
                  <a:pt x="7760275" y="145918"/>
                  <a:pt x="7760275" y="391490"/>
                </a:cubicBezTo>
                <a:lnTo>
                  <a:pt x="7760275" y="439539"/>
                </a:lnTo>
                <a:lnTo>
                  <a:pt x="7431067" y="439539"/>
                </a:lnTo>
                <a:lnTo>
                  <a:pt x="7431067" y="398610"/>
                </a:lnTo>
                <a:cubicBezTo>
                  <a:pt x="7431067" y="313189"/>
                  <a:pt x="7379462" y="277603"/>
                  <a:pt x="7258454" y="277603"/>
                </a:cubicBezTo>
                <a:cubicBezTo>
                  <a:pt x="7144567" y="277603"/>
                  <a:pt x="7085848" y="311411"/>
                  <a:pt x="7085848" y="377257"/>
                </a:cubicBezTo>
                <a:cubicBezTo>
                  <a:pt x="7085848" y="450215"/>
                  <a:pt x="7135675" y="466227"/>
                  <a:pt x="7206848" y="476904"/>
                </a:cubicBezTo>
                <a:lnTo>
                  <a:pt x="7429289" y="510719"/>
                </a:lnTo>
                <a:cubicBezTo>
                  <a:pt x="7564754" y="530960"/>
                  <a:pt x="7727463" y="590711"/>
                  <a:pt x="7766024" y="786534"/>
                </a:cubicBezTo>
                <a:lnTo>
                  <a:pt x="7774508" y="879071"/>
                </a:lnTo>
                <a:lnTo>
                  <a:pt x="7765691" y="970739"/>
                </a:lnTo>
                <a:cubicBezTo>
                  <a:pt x="7724794" y="1172549"/>
                  <a:pt x="7543399" y="1288357"/>
                  <a:pt x="7258454" y="1288357"/>
                </a:cubicBezTo>
                <a:cubicBezTo>
                  <a:pt x="6934588" y="1288357"/>
                  <a:pt x="6744184" y="1140654"/>
                  <a:pt x="6744184" y="893304"/>
                </a:cubicBezTo>
                <a:lnTo>
                  <a:pt x="6744184" y="838142"/>
                </a:lnTo>
                <a:lnTo>
                  <a:pt x="7073386" y="838142"/>
                </a:lnTo>
                <a:lnTo>
                  <a:pt x="7073386" y="886190"/>
                </a:lnTo>
                <a:cubicBezTo>
                  <a:pt x="7073386" y="973383"/>
                  <a:pt x="7128555" y="1010755"/>
                  <a:pt x="7258454" y="1010755"/>
                </a:cubicBezTo>
                <a:cubicBezTo>
                  <a:pt x="7377683" y="1010755"/>
                  <a:pt x="7439966" y="975161"/>
                  <a:pt x="7439966" y="907544"/>
                </a:cubicBezTo>
                <a:cubicBezTo>
                  <a:pt x="7439966" y="831022"/>
                  <a:pt x="7388360" y="815010"/>
                  <a:pt x="7311838" y="804333"/>
                </a:cubicBezTo>
                <a:lnTo>
                  <a:pt x="7087626" y="770518"/>
                </a:lnTo>
                <a:cubicBezTo>
                  <a:pt x="6941708" y="749171"/>
                  <a:pt x="6751297" y="674427"/>
                  <a:pt x="6751297" y="405723"/>
                </a:cubicBezTo>
                <a:cubicBezTo>
                  <a:pt x="6751297" y="149481"/>
                  <a:pt x="6938144" y="0"/>
                  <a:pt x="7258454" y="0"/>
                </a:cubicBezTo>
                <a:close/>
              </a:path>
            </a:pathLst>
          </a:custGeom>
          <a:solidFill>
            <a:schemeClr val="bg1"/>
          </a:solidFill>
          <a:ln w="0" cap="flat">
            <a:noFill/>
            <a:prstDash val="solid"/>
            <a:miter/>
          </a:ln>
        </p:spPr>
        <p:txBody>
          <a:bodyPr rtlCol="0" anchor="ctr"/>
          <a:lstStyle/>
          <a:p>
            <a:endParaRPr lang="en-US" dirty="0"/>
          </a:p>
        </p:txBody>
      </p:sp>
      <p:sp>
        <p:nvSpPr>
          <p:cNvPr id="12" name="Freeform 5">
            <a:extLst>
              <a:ext uri="{FF2B5EF4-FFF2-40B4-BE49-F238E27FC236}">
                <a16:creationId xmlns:a16="http://schemas.microsoft.com/office/drawing/2014/main" id="{B2BF897B-C4FE-7F0C-FE2C-6956C830B315}"/>
              </a:ext>
            </a:extLst>
          </p:cNvPr>
          <p:cNvSpPr/>
          <p:nvPr userDrawn="1"/>
        </p:nvSpPr>
        <p:spPr bwMode="black">
          <a:xfrm>
            <a:off x="554038" y="6469335"/>
            <a:ext cx="678511" cy="112440"/>
          </a:xfrm>
          <a:custGeom>
            <a:avLst/>
            <a:gdLst>
              <a:gd name="connsiteX0" fmla="*/ 7774508 w 7774508"/>
              <a:gd name="connsiteY0" fmla="*/ 879070 h 1288357"/>
              <a:gd name="connsiteX1" fmla="*/ 7774508 w 7774508"/>
              <a:gd name="connsiteY1" fmla="*/ 879071 h 1288357"/>
              <a:gd name="connsiteX2" fmla="*/ 7774508 w 7774508"/>
              <a:gd name="connsiteY2" fmla="*/ 879071 h 1288357"/>
              <a:gd name="connsiteX3" fmla="*/ 4430897 w 7774508"/>
              <a:gd name="connsiteY3" fmla="*/ 300733 h 1288357"/>
              <a:gd name="connsiteX4" fmla="*/ 4430897 w 7774508"/>
              <a:gd name="connsiteY4" fmla="*/ 987622 h 1288357"/>
              <a:gd name="connsiteX5" fmla="*/ 4594611 w 7774508"/>
              <a:gd name="connsiteY5" fmla="*/ 987622 h 1288357"/>
              <a:gd name="connsiteX6" fmla="*/ 4856195 w 7774508"/>
              <a:gd name="connsiteY6" fmla="*/ 726031 h 1288357"/>
              <a:gd name="connsiteX7" fmla="*/ 4856195 w 7774508"/>
              <a:gd name="connsiteY7" fmla="*/ 562323 h 1288357"/>
              <a:gd name="connsiteX8" fmla="*/ 4594611 w 7774508"/>
              <a:gd name="connsiteY8" fmla="*/ 300733 h 1288357"/>
              <a:gd name="connsiteX9" fmla="*/ 3381010 w 7774508"/>
              <a:gd name="connsiteY9" fmla="*/ 275825 h 1288357"/>
              <a:gd name="connsiteX10" fmla="*/ 3137223 w 7774508"/>
              <a:gd name="connsiteY10" fmla="*/ 501815 h 1288357"/>
              <a:gd name="connsiteX11" fmla="*/ 3137223 w 7774508"/>
              <a:gd name="connsiteY11" fmla="*/ 786537 h 1288357"/>
              <a:gd name="connsiteX12" fmla="*/ 3381010 w 7774508"/>
              <a:gd name="connsiteY12" fmla="*/ 1012534 h 1288357"/>
              <a:gd name="connsiteX13" fmla="*/ 3624804 w 7774508"/>
              <a:gd name="connsiteY13" fmla="*/ 786537 h 1288357"/>
              <a:gd name="connsiteX14" fmla="*/ 3624804 w 7774508"/>
              <a:gd name="connsiteY14" fmla="*/ 501815 h 1288357"/>
              <a:gd name="connsiteX15" fmla="*/ 3381010 w 7774508"/>
              <a:gd name="connsiteY15" fmla="*/ 275825 h 1288357"/>
              <a:gd name="connsiteX16" fmla="*/ 2090894 w 7774508"/>
              <a:gd name="connsiteY16" fmla="*/ 275825 h 1288357"/>
              <a:gd name="connsiteX17" fmla="*/ 1847107 w 7774508"/>
              <a:gd name="connsiteY17" fmla="*/ 501815 h 1288357"/>
              <a:gd name="connsiteX18" fmla="*/ 1847107 w 7774508"/>
              <a:gd name="connsiteY18" fmla="*/ 786537 h 1288357"/>
              <a:gd name="connsiteX19" fmla="*/ 2090894 w 7774508"/>
              <a:gd name="connsiteY19" fmla="*/ 1012534 h 1288357"/>
              <a:gd name="connsiteX20" fmla="*/ 2334688 w 7774508"/>
              <a:gd name="connsiteY20" fmla="*/ 786537 h 1288357"/>
              <a:gd name="connsiteX21" fmla="*/ 2334688 w 7774508"/>
              <a:gd name="connsiteY21" fmla="*/ 501815 h 1288357"/>
              <a:gd name="connsiteX22" fmla="*/ 2090894 w 7774508"/>
              <a:gd name="connsiteY22" fmla="*/ 275825 h 1288357"/>
              <a:gd name="connsiteX23" fmla="*/ 4092790 w 7774508"/>
              <a:gd name="connsiteY23" fmla="*/ 21359 h 1288357"/>
              <a:gd name="connsiteX24" fmla="*/ 4594611 w 7774508"/>
              <a:gd name="connsiteY24" fmla="*/ 21359 h 1288357"/>
              <a:gd name="connsiteX25" fmla="*/ 5197858 w 7774508"/>
              <a:gd name="connsiteY25" fmla="*/ 567658 h 1288357"/>
              <a:gd name="connsiteX26" fmla="*/ 5197858 w 7774508"/>
              <a:gd name="connsiteY26" fmla="*/ 720696 h 1288357"/>
              <a:gd name="connsiteX27" fmla="*/ 4594611 w 7774508"/>
              <a:gd name="connsiteY27" fmla="*/ 1267002 h 1288357"/>
              <a:gd name="connsiteX28" fmla="*/ 4092790 w 7774508"/>
              <a:gd name="connsiteY28" fmla="*/ 1267002 h 1288357"/>
              <a:gd name="connsiteX29" fmla="*/ 5094618 w 7774508"/>
              <a:gd name="connsiteY29" fmla="*/ 21356 h 1288357"/>
              <a:gd name="connsiteX30" fmla="*/ 5477210 w 7774508"/>
              <a:gd name="connsiteY30" fmla="*/ 21356 h 1288357"/>
              <a:gd name="connsiteX31" fmla="*/ 5717446 w 7774508"/>
              <a:gd name="connsiteY31" fmla="*/ 412839 h 1288357"/>
              <a:gd name="connsiteX32" fmla="*/ 5955898 w 7774508"/>
              <a:gd name="connsiteY32" fmla="*/ 21356 h 1288357"/>
              <a:gd name="connsiteX33" fmla="*/ 6322472 w 7774508"/>
              <a:gd name="connsiteY33" fmla="*/ 21356 h 1288357"/>
              <a:gd name="connsiteX34" fmla="*/ 5868700 w 7774508"/>
              <a:gd name="connsiteY34" fmla="*/ 718915 h 1288357"/>
              <a:gd name="connsiteX35" fmla="*/ 5868700 w 7774508"/>
              <a:gd name="connsiteY35" fmla="*/ 1267000 h 1288357"/>
              <a:gd name="connsiteX36" fmla="*/ 5548390 w 7774508"/>
              <a:gd name="connsiteY36" fmla="*/ 1267000 h 1288357"/>
              <a:gd name="connsiteX37" fmla="*/ 5548390 w 7774508"/>
              <a:gd name="connsiteY37" fmla="*/ 718915 h 1288357"/>
              <a:gd name="connsiteX38" fmla="*/ 6356277 w 7774508"/>
              <a:gd name="connsiteY38" fmla="*/ 21355 h 1288357"/>
              <a:gd name="connsiteX39" fmla="*/ 6694384 w 7774508"/>
              <a:gd name="connsiteY39" fmla="*/ 21355 h 1288357"/>
              <a:gd name="connsiteX40" fmla="*/ 6694384 w 7774508"/>
              <a:gd name="connsiteY40" fmla="*/ 332766 h 1288357"/>
              <a:gd name="connsiteX41" fmla="*/ 6477285 w 7774508"/>
              <a:gd name="connsiteY41" fmla="*/ 624602 h 1288357"/>
              <a:gd name="connsiteX42" fmla="*/ 6404326 w 7774508"/>
              <a:gd name="connsiteY42" fmla="*/ 624602 h 1288357"/>
              <a:gd name="connsiteX43" fmla="*/ 6500417 w 7774508"/>
              <a:gd name="connsiteY43" fmla="*/ 359454 h 1288357"/>
              <a:gd name="connsiteX44" fmla="*/ 6356277 w 7774508"/>
              <a:gd name="connsiteY44" fmla="*/ 359454 h 1288357"/>
              <a:gd name="connsiteX45" fmla="*/ 0 w 7774508"/>
              <a:gd name="connsiteY45" fmla="*/ 21355 h 1288357"/>
              <a:gd name="connsiteX46" fmla="*/ 496479 w 7774508"/>
              <a:gd name="connsiteY46" fmla="*/ 21355 h 1288357"/>
              <a:gd name="connsiteX47" fmla="*/ 651295 w 7774508"/>
              <a:gd name="connsiteY47" fmla="*/ 661974 h 1288357"/>
              <a:gd name="connsiteX48" fmla="*/ 688668 w 7774508"/>
              <a:gd name="connsiteY48" fmla="*/ 839922 h 1288357"/>
              <a:gd name="connsiteX49" fmla="*/ 726033 w 7774508"/>
              <a:gd name="connsiteY49" fmla="*/ 661974 h 1288357"/>
              <a:gd name="connsiteX50" fmla="*/ 880849 w 7774508"/>
              <a:gd name="connsiteY50" fmla="*/ 21355 h 1288357"/>
              <a:gd name="connsiteX51" fmla="*/ 1377328 w 7774508"/>
              <a:gd name="connsiteY51" fmla="*/ 21355 h 1288357"/>
              <a:gd name="connsiteX52" fmla="*/ 1377328 w 7774508"/>
              <a:gd name="connsiteY52" fmla="*/ 1266998 h 1288357"/>
              <a:gd name="connsiteX53" fmla="*/ 1058804 w 7774508"/>
              <a:gd name="connsiteY53" fmla="*/ 1266998 h 1288357"/>
              <a:gd name="connsiteX54" fmla="*/ 1058804 w 7774508"/>
              <a:gd name="connsiteY54" fmla="*/ 459108 h 1288357"/>
              <a:gd name="connsiteX55" fmla="*/ 1014312 w 7774508"/>
              <a:gd name="connsiteY55" fmla="*/ 644177 h 1288357"/>
              <a:gd name="connsiteX56" fmla="*/ 848819 w 7774508"/>
              <a:gd name="connsiteY56" fmla="*/ 1266998 h 1288357"/>
              <a:gd name="connsiteX57" fmla="*/ 521396 w 7774508"/>
              <a:gd name="connsiteY57" fmla="*/ 1266998 h 1288357"/>
              <a:gd name="connsiteX58" fmla="*/ 355896 w 7774508"/>
              <a:gd name="connsiteY58" fmla="*/ 644177 h 1288357"/>
              <a:gd name="connsiteX59" fmla="*/ 311412 w 7774508"/>
              <a:gd name="connsiteY59" fmla="*/ 459108 h 1288357"/>
              <a:gd name="connsiteX60" fmla="*/ 311412 w 7774508"/>
              <a:gd name="connsiteY60" fmla="*/ 1266998 h 1288357"/>
              <a:gd name="connsiteX61" fmla="*/ 0 w 7774508"/>
              <a:gd name="connsiteY61" fmla="*/ 1266998 h 1288357"/>
              <a:gd name="connsiteX62" fmla="*/ 3381010 w 7774508"/>
              <a:gd name="connsiteY62" fmla="*/ 1 h 1288357"/>
              <a:gd name="connsiteX63" fmla="*/ 3966467 w 7774508"/>
              <a:gd name="connsiteY63" fmla="*/ 532067 h 1288357"/>
              <a:gd name="connsiteX64" fmla="*/ 3966467 w 7774508"/>
              <a:gd name="connsiteY64" fmla="*/ 756285 h 1288357"/>
              <a:gd name="connsiteX65" fmla="*/ 3381010 w 7774508"/>
              <a:gd name="connsiteY65" fmla="*/ 1288351 h 1288357"/>
              <a:gd name="connsiteX66" fmla="*/ 2795560 w 7774508"/>
              <a:gd name="connsiteY66" fmla="*/ 756285 h 1288357"/>
              <a:gd name="connsiteX67" fmla="*/ 2795560 w 7774508"/>
              <a:gd name="connsiteY67" fmla="*/ 532067 h 1288357"/>
              <a:gd name="connsiteX68" fmla="*/ 3381010 w 7774508"/>
              <a:gd name="connsiteY68" fmla="*/ 1 h 1288357"/>
              <a:gd name="connsiteX69" fmla="*/ 2090894 w 7774508"/>
              <a:gd name="connsiteY69" fmla="*/ 1 h 1288357"/>
              <a:gd name="connsiteX70" fmla="*/ 2676351 w 7774508"/>
              <a:gd name="connsiteY70" fmla="*/ 532067 h 1288357"/>
              <a:gd name="connsiteX71" fmla="*/ 2676351 w 7774508"/>
              <a:gd name="connsiteY71" fmla="*/ 756285 h 1288357"/>
              <a:gd name="connsiteX72" fmla="*/ 2090894 w 7774508"/>
              <a:gd name="connsiteY72" fmla="*/ 1288351 h 1288357"/>
              <a:gd name="connsiteX73" fmla="*/ 1505444 w 7774508"/>
              <a:gd name="connsiteY73" fmla="*/ 756285 h 1288357"/>
              <a:gd name="connsiteX74" fmla="*/ 1505444 w 7774508"/>
              <a:gd name="connsiteY74" fmla="*/ 532067 h 1288357"/>
              <a:gd name="connsiteX75" fmla="*/ 2090894 w 7774508"/>
              <a:gd name="connsiteY75" fmla="*/ 1 h 1288357"/>
              <a:gd name="connsiteX76" fmla="*/ 7258454 w 7774508"/>
              <a:gd name="connsiteY76" fmla="*/ 0 h 1288357"/>
              <a:gd name="connsiteX77" fmla="*/ 7760275 w 7774508"/>
              <a:gd name="connsiteY77" fmla="*/ 391490 h 1288357"/>
              <a:gd name="connsiteX78" fmla="*/ 7760275 w 7774508"/>
              <a:gd name="connsiteY78" fmla="*/ 439539 h 1288357"/>
              <a:gd name="connsiteX79" fmla="*/ 7431067 w 7774508"/>
              <a:gd name="connsiteY79" fmla="*/ 439539 h 1288357"/>
              <a:gd name="connsiteX80" fmla="*/ 7431067 w 7774508"/>
              <a:gd name="connsiteY80" fmla="*/ 398610 h 1288357"/>
              <a:gd name="connsiteX81" fmla="*/ 7258454 w 7774508"/>
              <a:gd name="connsiteY81" fmla="*/ 277603 h 1288357"/>
              <a:gd name="connsiteX82" fmla="*/ 7085848 w 7774508"/>
              <a:gd name="connsiteY82" fmla="*/ 377257 h 1288357"/>
              <a:gd name="connsiteX83" fmla="*/ 7206848 w 7774508"/>
              <a:gd name="connsiteY83" fmla="*/ 476904 h 1288357"/>
              <a:gd name="connsiteX84" fmla="*/ 7429289 w 7774508"/>
              <a:gd name="connsiteY84" fmla="*/ 510719 h 1288357"/>
              <a:gd name="connsiteX85" fmla="*/ 7766024 w 7774508"/>
              <a:gd name="connsiteY85" fmla="*/ 786534 h 1288357"/>
              <a:gd name="connsiteX86" fmla="*/ 7774508 w 7774508"/>
              <a:gd name="connsiteY86" fmla="*/ 879071 h 1288357"/>
              <a:gd name="connsiteX87" fmla="*/ 7765691 w 7774508"/>
              <a:gd name="connsiteY87" fmla="*/ 970739 h 1288357"/>
              <a:gd name="connsiteX88" fmla="*/ 7258454 w 7774508"/>
              <a:gd name="connsiteY88" fmla="*/ 1288357 h 1288357"/>
              <a:gd name="connsiteX89" fmla="*/ 6744184 w 7774508"/>
              <a:gd name="connsiteY89" fmla="*/ 893304 h 1288357"/>
              <a:gd name="connsiteX90" fmla="*/ 6744184 w 7774508"/>
              <a:gd name="connsiteY90" fmla="*/ 838142 h 1288357"/>
              <a:gd name="connsiteX91" fmla="*/ 7073386 w 7774508"/>
              <a:gd name="connsiteY91" fmla="*/ 838142 h 1288357"/>
              <a:gd name="connsiteX92" fmla="*/ 7073386 w 7774508"/>
              <a:gd name="connsiteY92" fmla="*/ 886190 h 1288357"/>
              <a:gd name="connsiteX93" fmla="*/ 7258454 w 7774508"/>
              <a:gd name="connsiteY93" fmla="*/ 1010755 h 1288357"/>
              <a:gd name="connsiteX94" fmla="*/ 7439966 w 7774508"/>
              <a:gd name="connsiteY94" fmla="*/ 907544 h 1288357"/>
              <a:gd name="connsiteX95" fmla="*/ 7311838 w 7774508"/>
              <a:gd name="connsiteY95" fmla="*/ 804333 h 1288357"/>
              <a:gd name="connsiteX96" fmla="*/ 7087626 w 7774508"/>
              <a:gd name="connsiteY96" fmla="*/ 770518 h 1288357"/>
              <a:gd name="connsiteX97" fmla="*/ 6751297 w 7774508"/>
              <a:gd name="connsiteY97" fmla="*/ 405723 h 1288357"/>
              <a:gd name="connsiteX98" fmla="*/ 7258454 w 7774508"/>
              <a:gd name="connsiteY98" fmla="*/ 0 h 1288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7774508" h="1288357">
                <a:moveTo>
                  <a:pt x="7774508" y="879070"/>
                </a:moveTo>
                <a:lnTo>
                  <a:pt x="7774508" y="879071"/>
                </a:lnTo>
                <a:lnTo>
                  <a:pt x="7774508" y="879071"/>
                </a:lnTo>
                <a:close/>
                <a:moveTo>
                  <a:pt x="4430897" y="300733"/>
                </a:moveTo>
                <a:lnTo>
                  <a:pt x="4430897" y="987622"/>
                </a:lnTo>
                <a:lnTo>
                  <a:pt x="4594611" y="987622"/>
                </a:lnTo>
                <a:cubicBezTo>
                  <a:pt x="4769003" y="987622"/>
                  <a:pt x="4856195" y="898644"/>
                  <a:pt x="4856195" y="726031"/>
                </a:cubicBezTo>
                <a:lnTo>
                  <a:pt x="4856195" y="562323"/>
                </a:lnTo>
                <a:cubicBezTo>
                  <a:pt x="4856195" y="387932"/>
                  <a:pt x="4769003" y="300733"/>
                  <a:pt x="4594611" y="300733"/>
                </a:cubicBezTo>
                <a:close/>
                <a:moveTo>
                  <a:pt x="3381010" y="275825"/>
                </a:moveTo>
                <a:cubicBezTo>
                  <a:pt x="3229757" y="275825"/>
                  <a:pt x="3137223" y="361239"/>
                  <a:pt x="3137223" y="501815"/>
                </a:cubicBezTo>
                <a:lnTo>
                  <a:pt x="3137223" y="786537"/>
                </a:lnTo>
                <a:cubicBezTo>
                  <a:pt x="3137223" y="925335"/>
                  <a:pt x="3229757" y="1012534"/>
                  <a:pt x="3381010" y="1012534"/>
                </a:cubicBezTo>
                <a:cubicBezTo>
                  <a:pt x="3532264" y="1012534"/>
                  <a:pt x="3624804" y="925335"/>
                  <a:pt x="3624804" y="786537"/>
                </a:cubicBezTo>
                <a:lnTo>
                  <a:pt x="3624804" y="501815"/>
                </a:lnTo>
                <a:cubicBezTo>
                  <a:pt x="3624804" y="361239"/>
                  <a:pt x="3532270" y="275825"/>
                  <a:pt x="3381010" y="275825"/>
                </a:cubicBezTo>
                <a:close/>
                <a:moveTo>
                  <a:pt x="2090894" y="275825"/>
                </a:moveTo>
                <a:cubicBezTo>
                  <a:pt x="1939641" y="275825"/>
                  <a:pt x="1847107" y="361239"/>
                  <a:pt x="1847107" y="501815"/>
                </a:cubicBezTo>
                <a:lnTo>
                  <a:pt x="1847107" y="786537"/>
                </a:lnTo>
                <a:cubicBezTo>
                  <a:pt x="1847107" y="925335"/>
                  <a:pt x="1939641" y="1012534"/>
                  <a:pt x="2090894" y="1012534"/>
                </a:cubicBezTo>
                <a:cubicBezTo>
                  <a:pt x="2242147" y="1012534"/>
                  <a:pt x="2334688" y="925335"/>
                  <a:pt x="2334688" y="786537"/>
                </a:cubicBezTo>
                <a:lnTo>
                  <a:pt x="2334688" y="501815"/>
                </a:lnTo>
                <a:cubicBezTo>
                  <a:pt x="2334688" y="361239"/>
                  <a:pt x="2242154" y="275825"/>
                  <a:pt x="2090894" y="275825"/>
                </a:cubicBezTo>
                <a:close/>
                <a:moveTo>
                  <a:pt x="4092790" y="21359"/>
                </a:moveTo>
                <a:lnTo>
                  <a:pt x="4594611" y="21359"/>
                </a:lnTo>
                <a:cubicBezTo>
                  <a:pt x="4977203" y="21359"/>
                  <a:pt x="5197858" y="222439"/>
                  <a:pt x="5197858" y="567658"/>
                </a:cubicBezTo>
                <a:lnTo>
                  <a:pt x="5197858" y="720696"/>
                </a:lnTo>
                <a:cubicBezTo>
                  <a:pt x="5197858" y="1065916"/>
                  <a:pt x="4977203" y="1267002"/>
                  <a:pt x="4594611" y="1267002"/>
                </a:cubicBezTo>
                <a:lnTo>
                  <a:pt x="4092790" y="1267002"/>
                </a:lnTo>
                <a:close/>
                <a:moveTo>
                  <a:pt x="5094618" y="21356"/>
                </a:moveTo>
                <a:lnTo>
                  <a:pt x="5477210" y="21356"/>
                </a:lnTo>
                <a:lnTo>
                  <a:pt x="5717446" y="412839"/>
                </a:lnTo>
                <a:lnTo>
                  <a:pt x="5955898" y="21356"/>
                </a:lnTo>
                <a:lnTo>
                  <a:pt x="6322472" y="21356"/>
                </a:lnTo>
                <a:lnTo>
                  <a:pt x="5868700" y="718915"/>
                </a:lnTo>
                <a:lnTo>
                  <a:pt x="5868700" y="1267000"/>
                </a:lnTo>
                <a:lnTo>
                  <a:pt x="5548390" y="1267000"/>
                </a:lnTo>
                <a:lnTo>
                  <a:pt x="5548390" y="718915"/>
                </a:lnTo>
                <a:close/>
                <a:moveTo>
                  <a:pt x="6356277" y="21355"/>
                </a:moveTo>
                <a:lnTo>
                  <a:pt x="6694384" y="21355"/>
                </a:lnTo>
                <a:lnTo>
                  <a:pt x="6694384" y="332766"/>
                </a:lnTo>
                <a:lnTo>
                  <a:pt x="6477285" y="624602"/>
                </a:lnTo>
                <a:lnTo>
                  <a:pt x="6404326" y="624602"/>
                </a:lnTo>
                <a:lnTo>
                  <a:pt x="6500417" y="359454"/>
                </a:lnTo>
                <a:lnTo>
                  <a:pt x="6356277" y="359454"/>
                </a:lnTo>
                <a:close/>
                <a:moveTo>
                  <a:pt x="0" y="21355"/>
                </a:moveTo>
                <a:lnTo>
                  <a:pt x="496479" y="21355"/>
                </a:lnTo>
                <a:lnTo>
                  <a:pt x="651295" y="661974"/>
                </a:lnTo>
                <a:lnTo>
                  <a:pt x="688668" y="839922"/>
                </a:lnTo>
                <a:lnTo>
                  <a:pt x="726033" y="661974"/>
                </a:lnTo>
                <a:lnTo>
                  <a:pt x="880849" y="21355"/>
                </a:lnTo>
                <a:lnTo>
                  <a:pt x="1377328" y="21355"/>
                </a:lnTo>
                <a:lnTo>
                  <a:pt x="1377328" y="1266998"/>
                </a:lnTo>
                <a:lnTo>
                  <a:pt x="1058804" y="1266998"/>
                </a:lnTo>
                <a:lnTo>
                  <a:pt x="1058804" y="459108"/>
                </a:lnTo>
                <a:lnTo>
                  <a:pt x="1014312" y="644177"/>
                </a:lnTo>
                <a:lnTo>
                  <a:pt x="848819" y="1266998"/>
                </a:lnTo>
                <a:lnTo>
                  <a:pt x="521396" y="1266998"/>
                </a:lnTo>
                <a:lnTo>
                  <a:pt x="355896" y="644177"/>
                </a:lnTo>
                <a:lnTo>
                  <a:pt x="311412" y="459108"/>
                </a:lnTo>
                <a:lnTo>
                  <a:pt x="311412" y="1266998"/>
                </a:lnTo>
                <a:lnTo>
                  <a:pt x="0" y="1266998"/>
                </a:lnTo>
                <a:close/>
                <a:moveTo>
                  <a:pt x="3381010" y="1"/>
                </a:moveTo>
                <a:cubicBezTo>
                  <a:pt x="3749368" y="1"/>
                  <a:pt x="3966467" y="197524"/>
                  <a:pt x="3966467" y="532067"/>
                </a:cubicBezTo>
                <a:lnTo>
                  <a:pt x="3966467" y="756285"/>
                </a:lnTo>
                <a:cubicBezTo>
                  <a:pt x="3966467" y="1089050"/>
                  <a:pt x="3747590" y="1288351"/>
                  <a:pt x="3381010" y="1288351"/>
                </a:cubicBezTo>
                <a:cubicBezTo>
                  <a:pt x="3012659" y="1288351"/>
                  <a:pt x="2795560" y="1090828"/>
                  <a:pt x="2795560" y="756285"/>
                </a:cubicBezTo>
                <a:lnTo>
                  <a:pt x="2795560" y="532067"/>
                </a:lnTo>
                <a:cubicBezTo>
                  <a:pt x="2795560" y="199302"/>
                  <a:pt x="3014437" y="1"/>
                  <a:pt x="3381010" y="1"/>
                </a:cubicBezTo>
                <a:close/>
                <a:moveTo>
                  <a:pt x="2090894" y="1"/>
                </a:moveTo>
                <a:cubicBezTo>
                  <a:pt x="2459252" y="1"/>
                  <a:pt x="2676351" y="197524"/>
                  <a:pt x="2676351" y="532067"/>
                </a:cubicBezTo>
                <a:lnTo>
                  <a:pt x="2676351" y="756285"/>
                </a:lnTo>
                <a:cubicBezTo>
                  <a:pt x="2676351" y="1089050"/>
                  <a:pt x="2457474" y="1288351"/>
                  <a:pt x="2090894" y="1288351"/>
                </a:cubicBezTo>
                <a:cubicBezTo>
                  <a:pt x="1722543" y="1288351"/>
                  <a:pt x="1505444" y="1090828"/>
                  <a:pt x="1505444" y="756285"/>
                </a:cubicBezTo>
                <a:lnTo>
                  <a:pt x="1505444" y="532067"/>
                </a:lnTo>
                <a:cubicBezTo>
                  <a:pt x="1505444" y="199302"/>
                  <a:pt x="1724321" y="1"/>
                  <a:pt x="2090894" y="1"/>
                </a:cubicBezTo>
                <a:close/>
                <a:moveTo>
                  <a:pt x="7258454" y="0"/>
                </a:moveTo>
                <a:cubicBezTo>
                  <a:pt x="7573428" y="0"/>
                  <a:pt x="7760275" y="145918"/>
                  <a:pt x="7760275" y="391490"/>
                </a:cubicBezTo>
                <a:lnTo>
                  <a:pt x="7760275" y="439539"/>
                </a:lnTo>
                <a:lnTo>
                  <a:pt x="7431067" y="439539"/>
                </a:lnTo>
                <a:lnTo>
                  <a:pt x="7431067" y="398610"/>
                </a:lnTo>
                <a:cubicBezTo>
                  <a:pt x="7431067" y="313189"/>
                  <a:pt x="7379462" y="277603"/>
                  <a:pt x="7258454" y="277603"/>
                </a:cubicBezTo>
                <a:cubicBezTo>
                  <a:pt x="7144567" y="277603"/>
                  <a:pt x="7085848" y="311411"/>
                  <a:pt x="7085848" y="377257"/>
                </a:cubicBezTo>
                <a:cubicBezTo>
                  <a:pt x="7085848" y="450215"/>
                  <a:pt x="7135675" y="466227"/>
                  <a:pt x="7206848" y="476904"/>
                </a:cubicBezTo>
                <a:lnTo>
                  <a:pt x="7429289" y="510719"/>
                </a:lnTo>
                <a:cubicBezTo>
                  <a:pt x="7564754" y="530960"/>
                  <a:pt x="7727463" y="590711"/>
                  <a:pt x="7766024" y="786534"/>
                </a:cubicBezTo>
                <a:lnTo>
                  <a:pt x="7774508" y="879071"/>
                </a:lnTo>
                <a:lnTo>
                  <a:pt x="7765691" y="970739"/>
                </a:lnTo>
                <a:cubicBezTo>
                  <a:pt x="7724794" y="1172549"/>
                  <a:pt x="7543399" y="1288357"/>
                  <a:pt x="7258454" y="1288357"/>
                </a:cubicBezTo>
                <a:cubicBezTo>
                  <a:pt x="6934588" y="1288357"/>
                  <a:pt x="6744184" y="1140654"/>
                  <a:pt x="6744184" y="893304"/>
                </a:cubicBezTo>
                <a:lnTo>
                  <a:pt x="6744184" y="838142"/>
                </a:lnTo>
                <a:lnTo>
                  <a:pt x="7073386" y="838142"/>
                </a:lnTo>
                <a:lnTo>
                  <a:pt x="7073386" y="886190"/>
                </a:lnTo>
                <a:cubicBezTo>
                  <a:pt x="7073386" y="973383"/>
                  <a:pt x="7128555" y="1010755"/>
                  <a:pt x="7258454" y="1010755"/>
                </a:cubicBezTo>
                <a:cubicBezTo>
                  <a:pt x="7377683" y="1010755"/>
                  <a:pt x="7439966" y="975161"/>
                  <a:pt x="7439966" y="907544"/>
                </a:cubicBezTo>
                <a:cubicBezTo>
                  <a:pt x="7439966" y="831022"/>
                  <a:pt x="7388360" y="815010"/>
                  <a:pt x="7311838" y="804333"/>
                </a:cubicBezTo>
                <a:lnTo>
                  <a:pt x="7087626" y="770518"/>
                </a:lnTo>
                <a:cubicBezTo>
                  <a:pt x="6941708" y="749171"/>
                  <a:pt x="6751297" y="674427"/>
                  <a:pt x="6751297" y="405723"/>
                </a:cubicBezTo>
                <a:cubicBezTo>
                  <a:pt x="6751297" y="149481"/>
                  <a:pt x="6938144" y="0"/>
                  <a:pt x="7258454" y="0"/>
                </a:cubicBezTo>
                <a:close/>
              </a:path>
            </a:pathLst>
          </a:custGeom>
          <a:solidFill>
            <a:schemeClr val="bg1"/>
          </a:solidFill>
          <a:ln w="0" cap="flat">
            <a:noFill/>
            <a:prstDash val="solid"/>
            <a:miter/>
          </a:ln>
        </p:spPr>
        <p:txBody>
          <a:bodyPr rtlCol="0" anchor="ctr"/>
          <a:lstStyle/>
          <a:p>
            <a:endParaRPr lang="en-US" dirty="0"/>
          </a:p>
        </p:txBody>
      </p:sp>
      <p:sp>
        <p:nvSpPr>
          <p:cNvPr id="8" name="Title 7">
            <a:extLst>
              <a:ext uri="{FF2B5EF4-FFF2-40B4-BE49-F238E27FC236}">
                <a16:creationId xmlns:a16="http://schemas.microsoft.com/office/drawing/2014/main" id="{52C52A17-5F09-5FCF-A0E2-C9D9ECF06226}"/>
              </a:ext>
            </a:extLst>
          </p:cNvPr>
          <p:cNvSpPr>
            <a:spLocks noGrp="1"/>
          </p:cNvSpPr>
          <p:nvPr>
            <p:ph type="title"/>
          </p:nvPr>
        </p:nvSpPr>
        <p:spPr>
          <a:xfrm>
            <a:off x="546100" y="552450"/>
            <a:ext cx="3300984" cy="873760"/>
          </a:xfrm>
        </p:spPr>
        <p:txBody>
          <a:bodyPr rIns="182880"/>
          <a:lstStyle>
            <a:lvl1pPr>
              <a:defRPr>
                <a:solidFill>
                  <a:schemeClr val="bg1"/>
                </a:solidFill>
              </a:defRPr>
            </a:lvl1pPr>
          </a:lstStyle>
          <a:p>
            <a:r>
              <a:rPr lang="en-US"/>
              <a:t>Click to edit Master title style</a:t>
            </a:r>
            <a:endParaRPr lang="en-US" dirty="0"/>
          </a:p>
        </p:txBody>
      </p:sp>
      <p:sp>
        <p:nvSpPr>
          <p:cNvPr id="5" name="Text Placeholder 5">
            <a:extLst>
              <a:ext uri="{FF2B5EF4-FFF2-40B4-BE49-F238E27FC236}">
                <a16:creationId xmlns:a16="http://schemas.microsoft.com/office/drawing/2014/main" id="{287913A0-E5F8-8CDA-9C09-B31372EAF985}"/>
              </a:ext>
            </a:extLst>
          </p:cNvPr>
          <p:cNvSpPr>
            <a:spLocks noGrp="1"/>
          </p:cNvSpPr>
          <p:nvPr>
            <p:ph type="body" sz="quarter" idx="13" hasCustomPrompt="1"/>
          </p:nvPr>
        </p:nvSpPr>
        <p:spPr>
          <a:xfrm>
            <a:off x="546101" y="5586413"/>
            <a:ext cx="3300984" cy="725487"/>
          </a:xfrm>
        </p:spPr>
        <p:txBody>
          <a:bodyPr rIns="274320" anchor="b">
            <a:normAutofit/>
          </a:bodyPr>
          <a:lstStyle>
            <a:lvl1pPr>
              <a:defRPr sz="600">
                <a:solidFill>
                  <a:schemeClr val="bg1"/>
                </a:solidFill>
              </a:defRPr>
            </a:lvl1pPr>
            <a:lvl2pPr marL="0" indent="0">
              <a:buNone/>
              <a:defRPr sz="600">
                <a:solidFill>
                  <a:schemeClr val="bg1"/>
                </a:solidFill>
              </a:defRPr>
            </a:lvl2pPr>
            <a:lvl3pPr marL="0" indent="0">
              <a:buNone/>
              <a:defRPr sz="600">
                <a:solidFill>
                  <a:schemeClr val="bg1"/>
                </a:solidFill>
              </a:defRPr>
            </a:lvl3pPr>
            <a:lvl4pPr marL="0" indent="0">
              <a:buNone/>
              <a:defRPr sz="600">
                <a:solidFill>
                  <a:schemeClr val="bg1"/>
                </a:solidFill>
              </a:defRPr>
            </a:lvl4pPr>
            <a:lvl5pPr marL="0" indent="0">
              <a:buNone/>
              <a:defRPr sz="600">
                <a:solidFill>
                  <a:schemeClr val="bg1"/>
                </a:solidFill>
              </a:defRPr>
            </a:lvl5pPr>
            <a:lvl6pPr marL="0" indent="0">
              <a:buNone/>
              <a:defRPr sz="600">
                <a:solidFill>
                  <a:schemeClr val="bg1"/>
                </a:solidFill>
              </a:defRPr>
            </a:lvl6pPr>
            <a:lvl7pPr marL="0" indent="0">
              <a:buNone/>
              <a:defRPr sz="600">
                <a:solidFill>
                  <a:schemeClr val="bg1"/>
                </a:solidFill>
              </a:defRPr>
            </a:lvl7pPr>
            <a:lvl8pPr marL="0" indent="0">
              <a:buNone/>
              <a:defRPr sz="600">
                <a:solidFill>
                  <a:schemeClr val="bg1"/>
                </a:solidFill>
              </a:defRPr>
            </a:lvl8pPr>
            <a:lvl9pPr marL="0" indent="0">
              <a:buNone/>
              <a:defRPr sz="600">
                <a:solidFill>
                  <a:schemeClr val="bg1"/>
                </a:solidFill>
              </a:defRPr>
            </a:lvl9pPr>
          </a:lstStyle>
          <a:p>
            <a:pPr lvl="0"/>
            <a:r>
              <a:rPr lang="en-US" dirty="0"/>
              <a:t>Click to add footnotes or disclaimer information</a:t>
            </a:r>
          </a:p>
        </p:txBody>
      </p:sp>
      <p:sp>
        <p:nvSpPr>
          <p:cNvPr id="10" name="Text Placeholder 9">
            <a:extLst>
              <a:ext uri="{FF2B5EF4-FFF2-40B4-BE49-F238E27FC236}">
                <a16:creationId xmlns:a16="http://schemas.microsoft.com/office/drawing/2014/main" id="{98FAD3A1-95EF-57C4-18DC-C6F6870DB482}"/>
              </a:ext>
            </a:extLst>
          </p:cNvPr>
          <p:cNvSpPr>
            <a:spLocks noGrp="1"/>
          </p:cNvSpPr>
          <p:nvPr>
            <p:ph type="body" sz="quarter" idx="15"/>
          </p:nvPr>
        </p:nvSpPr>
        <p:spPr>
          <a:xfrm>
            <a:off x="546099" y="1849439"/>
            <a:ext cx="3300984" cy="3443286"/>
          </a:xfrm>
        </p:spPr>
        <p:txBody>
          <a:bodyPr>
            <a:normAutofit/>
          </a:bodyPr>
          <a:lstStyle>
            <a:lvl1pPr>
              <a:spcBef>
                <a:spcPts val="2400"/>
              </a:spcBef>
              <a:defRPr b="0" i="0">
                <a:solidFill>
                  <a:schemeClr val="bg1"/>
                </a:solidFill>
                <a:latin typeface="+mn-lt"/>
                <a:ea typeface="GT America Regular" charset="0"/>
                <a:cs typeface="GT America Regular" charset="0"/>
              </a:defRPr>
            </a:lvl1pPr>
            <a:lvl2pPr marL="285750" indent="-285750">
              <a:buFont typeface="GT America Regular" pitchFamily="2" charset="77"/>
              <a:buChar char="→"/>
              <a:defRPr>
                <a:solidFill>
                  <a:schemeClr val="bg1"/>
                </a:solidFill>
              </a:defRPr>
            </a:lvl2pPr>
            <a:lvl3pPr marL="0" indent="0">
              <a:buNone/>
              <a:defRPr>
                <a:solidFill>
                  <a:schemeClr val="bg1"/>
                </a:solidFill>
              </a:defRPr>
            </a:lvl3pPr>
            <a:lvl4pPr marL="283464">
              <a:defRPr>
                <a:solidFill>
                  <a:schemeClr val="bg1"/>
                </a:solidFill>
              </a:defRPr>
            </a:lvl4pPr>
            <a:lvl5pPr marL="283464" indent="0">
              <a:buNone/>
              <a:defRPr sz="1400">
                <a:solidFill>
                  <a:schemeClr val="bg1"/>
                </a:solidFill>
              </a:defRPr>
            </a:lvl5pPr>
            <a:lvl6pPr marL="283464">
              <a:defRPr>
                <a:solidFill>
                  <a:schemeClr val="bg1"/>
                </a:solidFill>
              </a:defRPr>
            </a:lvl6pPr>
            <a:lvl7pPr marL="283464" indent="0">
              <a:buNone/>
              <a:defRPr>
                <a:solidFill>
                  <a:schemeClr val="bg1"/>
                </a:solidFill>
              </a:defRPr>
            </a:lvl7pPr>
            <a:lvl8pPr marL="283464">
              <a:defRPr>
                <a:solidFill>
                  <a:schemeClr val="bg1"/>
                </a:solidFill>
              </a:defRPr>
            </a:lvl8pPr>
            <a:lvl9pPr marL="283464" indent="0">
              <a:buNone/>
              <a:defRPr>
                <a:solidFill>
                  <a:schemeClr val="bg1"/>
                </a:solidFill>
              </a:defRPr>
            </a:lvl9pPr>
          </a:lstStyle>
          <a:p>
            <a:pPr lvl="0"/>
            <a:r>
              <a:rPr lang="en-US"/>
              <a:t>Click to edit Master text styles</a:t>
            </a:r>
          </a:p>
        </p:txBody>
      </p:sp>
      <p:sp>
        <p:nvSpPr>
          <p:cNvPr id="2" name="Content Placeholder 30">
            <a:extLst>
              <a:ext uri="{FF2B5EF4-FFF2-40B4-BE49-F238E27FC236}">
                <a16:creationId xmlns:a16="http://schemas.microsoft.com/office/drawing/2014/main" id="{F0F02397-A9A7-9451-4B86-0093DE0C5DAC}"/>
              </a:ext>
            </a:extLst>
          </p:cNvPr>
          <p:cNvSpPr>
            <a:spLocks noGrp="1"/>
          </p:cNvSpPr>
          <p:nvPr>
            <p:ph sz="quarter" idx="49" hasCustomPrompt="1"/>
          </p:nvPr>
        </p:nvSpPr>
        <p:spPr>
          <a:xfrm>
            <a:off x="4781550" y="552448"/>
            <a:ext cx="2103120" cy="2057400"/>
          </a:xfrm>
        </p:spPr>
        <p:txBody>
          <a:bodyPr/>
          <a:lstStyle>
            <a:lvl1pPr>
              <a:defRPr sz="4800">
                <a:solidFill>
                  <a:schemeClr val="accent1"/>
                </a:solidFill>
                <a:latin typeface="+mj-lt"/>
              </a:defRPr>
            </a:lvl1pPr>
            <a:lvl2pPr>
              <a:defRPr>
                <a:solidFill>
                  <a:schemeClr val="tx1"/>
                </a:solidFill>
              </a:defRPr>
            </a:lvl2pPr>
            <a:lvl3pPr>
              <a:buClr>
                <a:schemeClr val="accent1"/>
              </a:buClr>
              <a:defRPr>
                <a:solidFill>
                  <a:schemeClr val="tx1"/>
                </a:solidFill>
              </a:defRPr>
            </a:lvl3pPr>
            <a:lvl4pPr marL="457200" indent="0">
              <a:buNone/>
              <a:defRPr>
                <a:solidFill>
                  <a:schemeClr val="tx1"/>
                </a:solidFill>
              </a:defRPr>
            </a:lvl4pPr>
            <a:lvl5pPr>
              <a:buClr>
                <a:schemeClr val="accent1"/>
              </a:buClr>
              <a:defRPr>
                <a:solidFill>
                  <a:schemeClr val="tx1"/>
                </a:solidFill>
              </a:defRPr>
            </a:lvl5pPr>
            <a:lvl6pPr>
              <a:buClrTx/>
              <a:defRPr>
                <a:solidFill>
                  <a:schemeClr val="tx1"/>
                </a:solidFill>
              </a:defRPr>
            </a:lvl6pPr>
            <a:lvl7pPr>
              <a:buClr>
                <a:schemeClr val="accent1"/>
              </a:buClr>
              <a:defRPr>
                <a:solidFill>
                  <a:schemeClr val="tx1"/>
                </a:solidFill>
              </a:defRPr>
            </a:lvl7pPr>
            <a:lvl8pPr>
              <a:buClrTx/>
              <a:defRPr>
                <a:solidFill>
                  <a:schemeClr val="tx1"/>
                </a:solidFill>
              </a:defRPr>
            </a:lvl8pPr>
            <a:lvl9pPr>
              <a:buClr>
                <a:schemeClr val="accent1"/>
              </a:buClr>
              <a:defRPr>
                <a:solidFill>
                  <a:schemeClr val="tx1"/>
                </a:solidFill>
              </a:defRPr>
            </a:lvl9pPr>
          </a:lstStyle>
          <a:p>
            <a:pPr lvl="0"/>
            <a:r>
              <a:rPr lang="en-US" dirty="0"/>
              <a:t>00</a:t>
            </a:r>
          </a:p>
          <a:p>
            <a:pPr lvl="1"/>
            <a:r>
              <a:rPr lang="en-US" dirty="0"/>
              <a:t>Second level</a:t>
            </a:r>
          </a:p>
          <a:p>
            <a:pPr lvl="2"/>
            <a:r>
              <a:rPr lang="en-US" dirty="0"/>
              <a:t>Third level</a:t>
            </a:r>
          </a:p>
        </p:txBody>
      </p:sp>
      <p:sp>
        <p:nvSpPr>
          <p:cNvPr id="11" name="Content Placeholder 33">
            <a:extLst>
              <a:ext uri="{FF2B5EF4-FFF2-40B4-BE49-F238E27FC236}">
                <a16:creationId xmlns:a16="http://schemas.microsoft.com/office/drawing/2014/main" id="{E08A6D02-5787-2EA8-5353-86CF167EE5C0}"/>
              </a:ext>
            </a:extLst>
          </p:cNvPr>
          <p:cNvSpPr>
            <a:spLocks noGrp="1"/>
          </p:cNvSpPr>
          <p:nvPr>
            <p:ph sz="quarter" idx="50" hasCustomPrompt="1"/>
          </p:nvPr>
        </p:nvSpPr>
        <p:spPr>
          <a:xfrm>
            <a:off x="7157707" y="552449"/>
            <a:ext cx="2103120" cy="2057400"/>
          </a:xfrm>
        </p:spPr>
        <p:txBody>
          <a:bodyPr/>
          <a:lstStyle>
            <a:lvl1pPr>
              <a:defRPr lang="en-US" sz="4800" b="0" i="0" kern="1200" dirty="0" smtClean="0">
                <a:solidFill>
                  <a:schemeClr val="accent1"/>
                </a:solidFill>
                <a:latin typeface="+mj-lt"/>
                <a:ea typeface="GT America Regular" charset="0"/>
                <a:cs typeface="GT America Regular" charset="0"/>
              </a:defRPr>
            </a:lvl1pPr>
            <a:lvl2pPr>
              <a:buClrTx/>
              <a:defRPr>
                <a:solidFill>
                  <a:schemeClr val="tx1"/>
                </a:solidFill>
              </a:defRPr>
            </a:lvl2pPr>
            <a:lvl3pPr>
              <a:buClr>
                <a:schemeClr val="accent1"/>
              </a:buClr>
              <a:defRPr>
                <a:solidFill>
                  <a:schemeClr val="tx1"/>
                </a:solidFill>
              </a:defRPr>
            </a:lvl3pPr>
            <a:lvl4pPr marL="457200" indent="0">
              <a:buClrTx/>
              <a:buNone/>
              <a:defRPr>
                <a:solidFill>
                  <a:schemeClr val="tx1"/>
                </a:solidFill>
              </a:defRPr>
            </a:lvl4pPr>
            <a:lvl5pPr>
              <a:buClr>
                <a:schemeClr val="accent1"/>
              </a:buClr>
              <a:defRPr>
                <a:solidFill>
                  <a:schemeClr val="tx1"/>
                </a:solidFill>
              </a:defRPr>
            </a:lvl5pPr>
            <a:lvl6pPr>
              <a:buClrTx/>
              <a:defRPr>
                <a:solidFill>
                  <a:schemeClr val="tx1"/>
                </a:solidFill>
              </a:defRPr>
            </a:lvl6pPr>
            <a:lvl7pPr>
              <a:buClr>
                <a:schemeClr val="accent1"/>
              </a:buClr>
              <a:defRPr>
                <a:solidFill>
                  <a:schemeClr val="tx1"/>
                </a:solidFill>
              </a:defRPr>
            </a:lvl7pPr>
            <a:lvl8pPr>
              <a:buClrTx/>
              <a:defRPr>
                <a:solidFill>
                  <a:schemeClr val="tx1"/>
                </a:solidFill>
              </a:defRPr>
            </a:lvl8pPr>
            <a:lvl9pPr>
              <a:buClr>
                <a:schemeClr val="accent1"/>
              </a:buClr>
              <a:defRPr>
                <a:solidFill>
                  <a:schemeClr val="tx1"/>
                </a:solidFill>
              </a:defRPr>
            </a:lvl9pPr>
          </a:lstStyle>
          <a:p>
            <a:pPr lvl="0"/>
            <a:r>
              <a:rPr lang="en-US" dirty="0"/>
              <a:t>00</a:t>
            </a:r>
          </a:p>
          <a:p>
            <a:pPr lvl="1"/>
            <a:r>
              <a:rPr lang="en-US" dirty="0"/>
              <a:t>Second level</a:t>
            </a:r>
          </a:p>
          <a:p>
            <a:pPr lvl="2"/>
            <a:r>
              <a:rPr lang="en-US" dirty="0"/>
              <a:t>Third level</a:t>
            </a:r>
          </a:p>
        </p:txBody>
      </p:sp>
      <p:sp>
        <p:nvSpPr>
          <p:cNvPr id="13" name="Content Placeholder 35">
            <a:extLst>
              <a:ext uri="{FF2B5EF4-FFF2-40B4-BE49-F238E27FC236}">
                <a16:creationId xmlns:a16="http://schemas.microsoft.com/office/drawing/2014/main" id="{F25358D4-61D4-B82A-AA95-040B8023E1BF}"/>
              </a:ext>
            </a:extLst>
          </p:cNvPr>
          <p:cNvSpPr>
            <a:spLocks noGrp="1"/>
          </p:cNvSpPr>
          <p:nvPr>
            <p:ph sz="quarter" idx="51" hasCustomPrompt="1"/>
          </p:nvPr>
        </p:nvSpPr>
        <p:spPr>
          <a:xfrm>
            <a:off x="9533864" y="552449"/>
            <a:ext cx="2103120" cy="2057400"/>
          </a:xfrm>
        </p:spPr>
        <p:txBody>
          <a:bodyPr/>
          <a:lstStyle>
            <a:lvl1pPr>
              <a:defRPr lang="en-US" sz="4800" b="0" i="0" kern="1200" dirty="0" smtClean="0">
                <a:solidFill>
                  <a:schemeClr val="accent1"/>
                </a:solidFill>
                <a:latin typeface="+mj-lt"/>
                <a:ea typeface="GT America Regular" charset="0"/>
                <a:cs typeface="GT America Regular" charset="0"/>
              </a:defRPr>
            </a:lvl1pPr>
            <a:lvl2pPr>
              <a:buClrTx/>
              <a:defRPr>
                <a:solidFill>
                  <a:schemeClr val="tx1"/>
                </a:solidFill>
              </a:defRPr>
            </a:lvl2pPr>
            <a:lvl3pPr>
              <a:buClr>
                <a:schemeClr val="accent1"/>
              </a:buClr>
              <a:defRPr>
                <a:solidFill>
                  <a:schemeClr val="tx1"/>
                </a:solidFill>
              </a:defRPr>
            </a:lvl3pPr>
            <a:lvl4pPr marL="457200" indent="0">
              <a:buClrTx/>
              <a:buNone/>
              <a:defRPr>
                <a:solidFill>
                  <a:schemeClr val="tx1"/>
                </a:solidFill>
              </a:defRPr>
            </a:lvl4pPr>
            <a:lvl5pPr>
              <a:buClr>
                <a:schemeClr val="accent1"/>
              </a:buClr>
              <a:defRPr>
                <a:solidFill>
                  <a:schemeClr val="tx1"/>
                </a:solidFill>
              </a:defRPr>
            </a:lvl5pPr>
            <a:lvl6pPr>
              <a:buClrTx/>
              <a:defRPr>
                <a:solidFill>
                  <a:schemeClr val="tx1"/>
                </a:solidFill>
              </a:defRPr>
            </a:lvl6pPr>
            <a:lvl7pPr>
              <a:buClr>
                <a:schemeClr val="accent1"/>
              </a:buClr>
              <a:defRPr>
                <a:solidFill>
                  <a:schemeClr val="tx1"/>
                </a:solidFill>
              </a:defRPr>
            </a:lvl7pPr>
            <a:lvl8pPr>
              <a:buClrTx/>
              <a:defRPr>
                <a:solidFill>
                  <a:schemeClr val="tx1"/>
                </a:solidFill>
              </a:defRPr>
            </a:lvl8pPr>
            <a:lvl9pPr>
              <a:buClr>
                <a:schemeClr val="accent1"/>
              </a:buClr>
              <a:defRPr>
                <a:solidFill>
                  <a:schemeClr val="tx1"/>
                </a:solidFill>
              </a:defRPr>
            </a:lvl9pPr>
          </a:lstStyle>
          <a:p>
            <a:pPr lvl="0"/>
            <a:r>
              <a:rPr lang="en-US" dirty="0"/>
              <a:t>00</a:t>
            </a:r>
          </a:p>
          <a:p>
            <a:pPr lvl="1"/>
            <a:r>
              <a:rPr lang="en-US" dirty="0"/>
              <a:t>Second level</a:t>
            </a:r>
          </a:p>
          <a:p>
            <a:pPr lvl="2"/>
            <a:r>
              <a:rPr lang="en-US" dirty="0"/>
              <a:t>Third level</a:t>
            </a:r>
          </a:p>
        </p:txBody>
      </p:sp>
      <p:sp>
        <p:nvSpPr>
          <p:cNvPr id="15" name="Content Placeholder 37">
            <a:extLst>
              <a:ext uri="{FF2B5EF4-FFF2-40B4-BE49-F238E27FC236}">
                <a16:creationId xmlns:a16="http://schemas.microsoft.com/office/drawing/2014/main" id="{28D07FDD-A130-72D7-5662-2F5893A2F61C}"/>
              </a:ext>
            </a:extLst>
          </p:cNvPr>
          <p:cNvSpPr>
            <a:spLocks noGrp="1"/>
          </p:cNvSpPr>
          <p:nvPr>
            <p:ph sz="quarter" idx="52" hasCustomPrompt="1"/>
          </p:nvPr>
        </p:nvSpPr>
        <p:spPr>
          <a:xfrm>
            <a:off x="4768285" y="3013075"/>
            <a:ext cx="2103120" cy="2057400"/>
          </a:xfrm>
        </p:spPr>
        <p:txBody>
          <a:bodyPr/>
          <a:lstStyle>
            <a:lvl1pPr>
              <a:buClr>
                <a:schemeClr val="accent1"/>
              </a:buClr>
              <a:defRPr lang="en-US" sz="4800" b="0" i="0" kern="1200" dirty="0" smtClean="0">
                <a:solidFill>
                  <a:schemeClr val="accent1"/>
                </a:solidFill>
                <a:latin typeface="+mj-lt"/>
                <a:ea typeface="GT America Regular" charset="0"/>
                <a:cs typeface="GT America Regular" charset="0"/>
              </a:defRPr>
            </a:lvl1pPr>
            <a:lvl2pPr>
              <a:buClrTx/>
              <a:defRPr>
                <a:solidFill>
                  <a:schemeClr val="tx1"/>
                </a:solidFill>
              </a:defRPr>
            </a:lvl2pPr>
            <a:lvl3pPr>
              <a:buClr>
                <a:schemeClr val="accent1"/>
              </a:buClr>
              <a:defRPr>
                <a:solidFill>
                  <a:schemeClr val="tx1"/>
                </a:solidFill>
              </a:defRPr>
            </a:lvl3pPr>
            <a:lvl4pPr>
              <a:buClrTx/>
              <a:defRPr>
                <a:solidFill>
                  <a:schemeClr val="tx1"/>
                </a:solidFill>
              </a:defRPr>
            </a:lvl4pPr>
            <a:lvl5pPr>
              <a:buClr>
                <a:schemeClr val="accent1"/>
              </a:buClr>
              <a:defRPr>
                <a:solidFill>
                  <a:schemeClr val="tx1"/>
                </a:solidFill>
              </a:defRPr>
            </a:lvl5pPr>
            <a:lvl6pPr>
              <a:buClrTx/>
              <a:defRPr>
                <a:solidFill>
                  <a:schemeClr val="tx1"/>
                </a:solidFill>
              </a:defRPr>
            </a:lvl6pPr>
            <a:lvl7pPr>
              <a:buClr>
                <a:schemeClr val="accent1"/>
              </a:buClr>
              <a:defRPr>
                <a:solidFill>
                  <a:schemeClr val="tx1"/>
                </a:solidFill>
              </a:defRPr>
            </a:lvl7pPr>
            <a:lvl8pPr>
              <a:buClrTx/>
              <a:defRPr>
                <a:solidFill>
                  <a:schemeClr val="tx1"/>
                </a:solidFill>
              </a:defRPr>
            </a:lvl8pPr>
            <a:lvl9pPr>
              <a:buClr>
                <a:schemeClr val="accent1"/>
              </a:buClr>
              <a:defRPr>
                <a:solidFill>
                  <a:schemeClr val="tx1"/>
                </a:solidFill>
              </a:defRPr>
            </a:lvl9pPr>
          </a:lstStyle>
          <a:p>
            <a:pPr lvl="0"/>
            <a:r>
              <a:rPr lang="en-US" dirty="0"/>
              <a:t>00</a:t>
            </a:r>
          </a:p>
          <a:p>
            <a:pPr lvl="1"/>
            <a:r>
              <a:rPr lang="en-US" dirty="0"/>
              <a:t>Second level</a:t>
            </a:r>
          </a:p>
          <a:p>
            <a:pPr lvl="2"/>
            <a:r>
              <a:rPr lang="en-US" dirty="0"/>
              <a:t>Third </a:t>
            </a:r>
            <a:r>
              <a:rPr lang="en-US" dirty="0" err="1"/>
              <a:t>leve</a:t>
            </a:r>
            <a:endParaRPr lang="en-US" dirty="0"/>
          </a:p>
        </p:txBody>
      </p:sp>
      <p:sp>
        <p:nvSpPr>
          <p:cNvPr id="17" name="Content Placeholder 39">
            <a:extLst>
              <a:ext uri="{FF2B5EF4-FFF2-40B4-BE49-F238E27FC236}">
                <a16:creationId xmlns:a16="http://schemas.microsoft.com/office/drawing/2014/main" id="{A58291F8-7E75-1EB3-64FC-0B3465A92BFE}"/>
              </a:ext>
            </a:extLst>
          </p:cNvPr>
          <p:cNvSpPr>
            <a:spLocks noGrp="1"/>
          </p:cNvSpPr>
          <p:nvPr>
            <p:ph sz="quarter" idx="53" hasCustomPrompt="1"/>
          </p:nvPr>
        </p:nvSpPr>
        <p:spPr>
          <a:xfrm>
            <a:off x="7138252" y="3013074"/>
            <a:ext cx="2103120" cy="2057400"/>
          </a:xfrm>
        </p:spPr>
        <p:txBody>
          <a:bodyPr/>
          <a:lstStyle>
            <a:lvl1pPr>
              <a:buClr>
                <a:schemeClr val="accent1"/>
              </a:buClr>
              <a:defRPr lang="en-US" sz="4800" b="0" i="0" kern="1200" dirty="0" smtClean="0">
                <a:solidFill>
                  <a:schemeClr val="accent1"/>
                </a:solidFill>
                <a:latin typeface="+mj-lt"/>
                <a:ea typeface="GT America Regular" charset="0"/>
                <a:cs typeface="GT America Regular" charset="0"/>
              </a:defRPr>
            </a:lvl1pPr>
            <a:lvl2pPr>
              <a:buClrTx/>
              <a:defRPr>
                <a:solidFill>
                  <a:schemeClr val="tx1"/>
                </a:solidFill>
              </a:defRPr>
            </a:lvl2pPr>
            <a:lvl3pPr>
              <a:buClr>
                <a:schemeClr val="accent1"/>
              </a:buClr>
              <a:defRPr>
                <a:solidFill>
                  <a:schemeClr val="tx1"/>
                </a:solidFill>
              </a:defRPr>
            </a:lvl3pPr>
            <a:lvl4pPr marL="457200" indent="0">
              <a:buClrTx/>
              <a:buNone/>
              <a:defRPr>
                <a:solidFill>
                  <a:schemeClr val="tx1"/>
                </a:solidFill>
              </a:defRPr>
            </a:lvl4pPr>
            <a:lvl5pPr>
              <a:buClr>
                <a:schemeClr val="accent1"/>
              </a:buClr>
              <a:defRPr>
                <a:solidFill>
                  <a:schemeClr val="tx1"/>
                </a:solidFill>
              </a:defRPr>
            </a:lvl5pPr>
            <a:lvl6pPr>
              <a:buClrTx/>
              <a:defRPr>
                <a:solidFill>
                  <a:schemeClr val="tx1"/>
                </a:solidFill>
              </a:defRPr>
            </a:lvl6pPr>
            <a:lvl7pPr>
              <a:buClr>
                <a:schemeClr val="accent1"/>
              </a:buClr>
              <a:defRPr>
                <a:solidFill>
                  <a:schemeClr val="tx1"/>
                </a:solidFill>
              </a:defRPr>
            </a:lvl7pPr>
            <a:lvl8pPr>
              <a:buClrTx/>
              <a:defRPr>
                <a:solidFill>
                  <a:schemeClr val="tx1"/>
                </a:solidFill>
              </a:defRPr>
            </a:lvl8pPr>
            <a:lvl9pPr>
              <a:buClr>
                <a:schemeClr val="accent1"/>
              </a:buClr>
              <a:defRPr>
                <a:solidFill>
                  <a:schemeClr val="tx1"/>
                </a:solidFill>
              </a:defRPr>
            </a:lvl9pPr>
          </a:lstStyle>
          <a:p>
            <a:pPr lvl="0"/>
            <a:r>
              <a:rPr lang="en-US" dirty="0"/>
              <a:t>00</a:t>
            </a:r>
          </a:p>
          <a:p>
            <a:pPr lvl="1"/>
            <a:r>
              <a:rPr lang="en-US" dirty="0"/>
              <a:t>Second level</a:t>
            </a:r>
          </a:p>
          <a:p>
            <a:pPr lvl="2"/>
            <a:r>
              <a:rPr lang="en-US" dirty="0"/>
              <a:t>Third level</a:t>
            </a:r>
          </a:p>
        </p:txBody>
      </p:sp>
      <p:sp>
        <p:nvSpPr>
          <p:cNvPr id="18" name="Content Placeholder 41">
            <a:extLst>
              <a:ext uri="{FF2B5EF4-FFF2-40B4-BE49-F238E27FC236}">
                <a16:creationId xmlns:a16="http://schemas.microsoft.com/office/drawing/2014/main" id="{2C124D70-1F9D-DF72-C740-7D33E7E919BB}"/>
              </a:ext>
            </a:extLst>
          </p:cNvPr>
          <p:cNvSpPr>
            <a:spLocks noGrp="1"/>
          </p:cNvSpPr>
          <p:nvPr>
            <p:ph sz="quarter" idx="54" hasCustomPrompt="1"/>
          </p:nvPr>
        </p:nvSpPr>
        <p:spPr>
          <a:xfrm>
            <a:off x="9520599" y="3013074"/>
            <a:ext cx="2116385" cy="2057400"/>
          </a:xfrm>
        </p:spPr>
        <p:txBody>
          <a:bodyPr/>
          <a:lstStyle>
            <a:lvl1pPr>
              <a:defRPr lang="en-US" sz="4800" b="0" i="0" kern="1200" dirty="0" smtClean="0">
                <a:solidFill>
                  <a:schemeClr val="accent1"/>
                </a:solidFill>
                <a:latin typeface="+mj-lt"/>
                <a:ea typeface="GT America Regular" charset="0"/>
                <a:cs typeface="GT America Regular" charset="0"/>
              </a:defRPr>
            </a:lvl1pPr>
            <a:lvl2pPr>
              <a:buClrTx/>
              <a:defRPr>
                <a:solidFill>
                  <a:schemeClr val="tx1"/>
                </a:solidFill>
              </a:defRPr>
            </a:lvl2pPr>
            <a:lvl3pPr>
              <a:buClr>
                <a:schemeClr val="accent1"/>
              </a:buClr>
              <a:defRPr>
                <a:solidFill>
                  <a:schemeClr val="tx1"/>
                </a:solidFill>
              </a:defRPr>
            </a:lvl3pPr>
            <a:lvl4pPr marL="457200" indent="0">
              <a:buClrTx/>
              <a:buNone/>
              <a:defRPr>
                <a:solidFill>
                  <a:schemeClr val="tx1"/>
                </a:solidFill>
              </a:defRPr>
            </a:lvl4pPr>
            <a:lvl5pPr>
              <a:buClr>
                <a:schemeClr val="accent1"/>
              </a:buClr>
              <a:defRPr>
                <a:solidFill>
                  <a:schemeClr val="tx1"/>
                </a:solidFill>
              </a:defRPr>
            </a:lvl5pPr>
            <a:lvl6pPr>
              <a:buClrTx/>
              <a:defRPr>
                <a:solidFill>
                  <a:schemeClr val="tx1"/>
                </a:solidFill>
              </a:defRPr>
            </a:lvl6pPr>
            <a:lvl7pPr>
              <a:buClr>
                <a:schemeClr val="accent1"/>
              </a:buClr>
              <a:defRPr>
                <a:solidFill>
                  <a:schemeClr val="tx1"/>
                </a:solidFill>
              </a:defRPr>
            </a:lvl7pPr>
            <a:lvl8pPr>
              <a:buClrTx/>
              <a:defRPr>
                <a:solidFill>
                  <a:schemeClr val="tx1"/>
                </a:solidFill>
              </a:defRPr>
            </a:lvl8pPr>
            <a:lvl9pPr>
              <a:buClr>
                <a:schemeClr val="accent1"/>
              </a:buClr>
              <a:defRPr>
                <a:solidFill>
                  <a:schemeClr val="tx1"/>
                </a:solidFill>
              </a:defRPr>
            </a:lvl9pPr>
          </a:lstStyle>
          <a:p>
            <a:pPr lvl="0"/>
            <a:r>
              <a:rPr lang="en-US" dirty="0"/>
              <a:t>00</a:t>
            </a:r>
          </a:p>
          <a:p>
            <a:pPr lvl="1"/>
            <a:r>
              <a:rPr lang="en-US" dirty="0"/>
              <a:t>Second level</a:t>
            </a:r>
          </a:p>
          <a:p>
            <a:pPr lvl="2"/>
            <a:r>
              <a:rPr lang="en-US" dirty="0"/>
              <a:t>Third level</a:t>
            </a:r>
          </a:p>
        </p:txBody>
      </p:sp>
      <p:grpSp>
        <p:nvGrpSpPr>
          <p:cNvPr id="7" name="Group 6">
            <a:extLst>
              <a:ext uri="{FF2B5EF4-FFF2-40B4-BE49-F238E27FC236}">
                <a16:creationId xmlns:a16="http://schemas.microsoft.com/office/drawing/2014/main" id="{044BCC2C-261D-5BB3-ACFD-81C104E823B1}"/>
              </a:ext>
            </a:extLst>
          </p:cNvPr>
          <p:cNvGrpSpPr/>
          <p:nvPr userDrawn="1"/>
        </p:nvGrpSpPr>
        <p:grpSpPr>
          <a:xfrm>
            <a:off x="12356815" y="0"/>
            <a:ext cx="756834" cy="6872642"/>
            <a:chOff x="12356815" y="0"/>
            <a:chExt cx="756834" cy="6872642"/>
          </a:xfrm>
        </p:grpSpPr>
        <p:sp>
          <p:nvSpPr>
            <p:cNvPr id="14" name="Rectangle 13">
              <a:extLst>
                <a:ext uri="{FF2B5EF4-FFF2-40B4-BE49-F238E27FC236}">
                  <a16:creationId xmlns:a16="http://schemas.microsoft.com/office/drawing/2014/main" id="{7ABFAE0C-79DF-69A9-8BBD-4FD92717BB69}"/>
                </a:ext>
              </a:extLst>
            </p:cNvPr>
            <p:cNvSpPr/>
            <p:nvPr userDrawn="1"/>
          </p:nvSpPr>
          <p:spPr>
            <a:xfrm>
              <a:off x="12356815" y="0"/>
              <a:ext cx="553069" cy="3279913"/>
            </a:xfrm>
            <a:prstGeom prst="rect">
              <a:avLst/>
            </a:prstGeom>
            <a:solidFill>
              <a:schemeClr val="bg1">
                <a:lumMod val="95000"/>
              </a:schemeClr>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a:p>
          </p:txBody>
        </p:sp>
        <p:sp>
          <p:nvSpPr>
            <p:cNvPr id="16" name="TextBox 15">
              <a:extLst>
                <a:ext uri="{FF2B5EF4-FFF2-40B4-BE49-F238E27FC236}">
                  <a16:creationId xmlns:a16="http://schemas.microsoft.com/office/drawing/2014/main" id="{8FF8D90A-1366-37F2-2D59-9960D38C9233}"/>
                </a:ext>
              </a:extLst>
            </p:cNvPr>
            <p:cNvSpPr txBox="1"/>
            <p:nvPr userDrawn="1"/>
          </p:nvSpPr>
          <p:spPr>
            <a:xfrm rot="16200000">
              <a:off x="12332217" y="1580677"/>
              <a:ext cx="1444306" cy="118559"/>
            </a:xfrm>
            <a:prstGeom prst="rect">
              <a:avLst/>
            </a:prstGeom>
            <a:noFill/>
          </p:spPr>
          <p:txBody>
            <a:bodyPr wrap="none" lIns="0" tIns="0" rIns="0" bIns="0" rtlCol="0">
              <a:spAutoFit/>
            </a:bodyPr>
            <a:lstStyle/>
            <a:p>
              <a:pPr algn="l">
                <a:lnSpc>
                  <a:spcPct val="101000"/>
                </a:lnSpc>
                <a:spcAft>
                  <a:spcPts val="600"/>
                </a:spcAft>
              </a:pPr>
              <a:r>
                <a:rPr kumimoji="0" lang="en-CR" sz="800" b="1" i="0" u="none" strike="noStrike" kern="1200" cap="none" spc="0" normalizeH="0" baseline="0" noProof="0">
                  <a:ln>
                    <a:noFill/>
                  </a:ln>
                  <a:solidFill>
                    <a:srgbClr val="000000"/>
                  </a:solidFill>
                  <a:effectLst/>
                  <a:uLnTx/>
                  <a:uFillTx/>
                  <a:ea typeface="GT America Regular" charset="0"/>
                  <a:cs typeface="GT America Regular" charset="0"/>
                </a:rPr>
                <a:t>ON LIGHT AND EXTRA LIGHT</a:t>
              </a:r>
            </a:p>
          </p:txBody>
        </p:sp>
        <p:sp>
          <p:nvSpPr>
            <p:cNvPr id="19" name="Rectangle 18">
              <a:extLst>
                <a:ext uri="{FF2B5EF4-FFF2-40B4-BE49-F238E27FC236}">
                  <a16:creationId xmlns:a16="http://schemas.microsoft.com/office/drawing/2014/main" id="{F4E17F8B-08E5-36C4-2448-B8DC5B1E4E01}"/>
                </a:ext>
              </a:extLst>
            </p:cNvPr>
            <p:cNvSpPr/>
            <p:nvPr userDrawn="1"/>
          </p:nvSpPr>
          <p:spPr>
            <a:xfrm>
              <a:off x="12356815" y="3592729"/>
              <a:ext cx="553069" cy="3279913"/>
            </a:xfrm>
            <a:prstGeom prst="rect">
              <a:avLst/>
            </a:prstGeom>
            <a:solidFill>
              <a:schemeClr val="tx2"/>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a:p>
          </p:txBody>
        </p:sp>
        <p:grpSp>
          <p:nvGrpSpPr>
            <p:cNvPr id="20" name="Group 19">
              <a:extLst>
                <a:ext uri="{FF2B5EF4-FFF2-40B4-BE49-F238E27FC236}">
                  <a16:creationId xmlns:a16="http://schemas.microsoft.com/office/drawing/2014/main" id="{E8B32F7F-16CC-E67B-531A-32A8010E7290}"/>
                </a:ext>
              </a:extLst>
            </p:cNvPr>
            <p:cNvGrpSpPr/>
            <p:nvPr userDrawn="1"/>
          </p:nvGrpSpPr>
          <p:grpSpPr>
            <a:xfrm>
              <a:off x="12442019" y="3791214"/>
              <a:ext cx="382660" cy="2882942"/>
              <a:chOff x="14001569" y="3716048"/>
              <a:chExt cx="316248" cy="3171236"/>
            </a:xfrm>
          </p:grpSpPr>
          <p:sp>
            <p:nvSpPr>
              <p:cNvPr id="33" name="Rectangle 32">
                <a:extLst>
                  <a:ext uri="{FF2B5EF4-FFF2-40B4-BE49-F238E27FC236}">
                    <a16:creationId xmlns:a16="http://schemas.microsoft.com/office/drawing/2014/main" id="{67BB1AE4-D77E-AC9C-EF2C-77CBB15949F8}"/>
                  </a:ext>
                </a:extLst>
              </p:cNvPr>
              <p:cNvSpPr/>
              <p:nvPr userDrawn="1"/>
            </p:nvSpPr>
            <p:spPr>
              <a:xfrm rot="5400000">
                <a:off x="14033099" y="5954114"/>
                <a:ext cx="253188" cy="316248"/>
              </a:xfrm>
              <a:prstGeom prst="rect">
                <a:avLst/>
              </a:prstGeom>
              <a:solidFill>
                <a:srgbClr val="005E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4" name="Rectangle 33">
                <a:extLst>
                  <a:ext uri="{FF2B5EF4-FFF2-40B4-BE49-F238E27FC236}">
                    <a16:creationId xmlns:a16="http://schemas.microsoft.com/office/drawing/2014/main" id="{45037354-8DD8-0372-724B-DB384FAF783B}"/>
                  </a:ext>
                </a:extLst>
              </p:cNvPr>
              <p:cNvSpPr/>
              <p:nvPr userDrawn="1"/>
            </p:nvSpPr>
            <p:spPr>
              <a:xfrm rot="5400000">
                <a:off x="14033099" y="6278342"/>
                <a:ext cx="253188" cy="316248"/>
              </a:xfrm>
              <a:prstGeom prst="rect">
                <a:avLst/>
              </a:prstGeom>
              <a:solidFill>
                <a:srgbClr val="B8B9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5" name="Rectangle 34">
                <a:extLst>
                  <a:ext uri="{FF2B5EF4-FFF2-40B4-BE49-F238E27FC236}">
                    <a16:creationId xmlns:a16="http://schemas.microsoft.com/office/drawing/2014/main" id="{48817ABA-59B9-6909-B581-3B9F33F892C9}"/>
                  </a:ext>
                </a:extLst>
              </p:cNvPr>
              <p:cNvSpPr/>
              <p:nvPr userDrawn="1"/>
            </p:nvSpPr>
            <p:spPr>
              <a:xfrm rot="5400000">
                <a:off x="14033099" y="6602566"/>
                <a:ext cx="253188" cy="316248"/>
              </a:xfrm>
              <a:prstGeom prst="rect">
                <a:avLst/>
              </a:prstGeom>
              <a:solidFill>
                <a:srgbClr val="FBE6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6" name="Rectangle 35">
                <a:extLst>
                  <a:ext uri="{FF2B5EF4-FFF2-40B4-BE49-F238E27FC236}">
                    <a16:creationId xmlns:a16="http://schemas.microsoft.com/office/drawing/2014/main" id="{51288A91-C64D-D5CB-71F4-975BEBC5125D}"/>
                  </a:ext>
                </a:extLst>
              </p:cNvPr>
              <p:cNvSpPr/>
              <p:nvPr userDrawn="1"/>
            </p:nvSpPr>
            <p:spPr>
              <a:xfrm rot="5400000">
                <a:off x="14033099" y="4981430"/>
                <a:ext cx="253188" cy="316248"/>
              </a:xfrm>
              <a:prstGeom prst="rect">
                <a:avLst/>
              </a:prstGeom>
              <a:solidFill>
                <a:srgbClr val="BCE0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7" name="Rectangle 36">
                <a:extLst>
                  <a:ext uri="{FF2B5EF4-FFF2-40B4-BE49-F238E27FC236}">
                    <a16:creationId xmlns:a16="http://schemas.microsoft.com/office/drawing/2014/main" id="{D648F77C-D77D-513C-16D9-729B5B8BE784}"/>
                  </a:ext>
                </a:extLst>
              </p:cNvPr>
              <p:cNvSpPr/>
              <p:nvPr userDrawn="1"/>
            </p:nvSpPr>
            <p:spPr>
              <a:xfrm rot="5400000">
                <a:off x="14033099" y="5305658"/>
                <a:ext cx="253188" cy="316248"/>
              </a:xfrm>
              <a:prstGeom prst="rect">
                <a:avLst/>
              </a:prstGeom>
              <a:solidFill>
                <a:srgbClr val="E9783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8" name="Rectangle 37">
                <a:extLst>
                  <a:ext uri="{FF2B5EF4-FFF2-40B4-BE49-F238E27FC236}">
                    <a16:creationId xmlns:a16="http://schemas.microsoft.com/office/drawing/2014/main" id="{25E6979C-A44D-5DEC-FA64-074082074437}"/>
                  </a:ext>
                </a:extLst>
              </p:cNvPr>
              <p:cNvSpPr/>
              <p:nvPr userDrawn="1"/>
            </p:nvSpPr>
            <p:spPr>
              <a:xfrm rot="5400000">
                <a:off x="14033099" y="5629886"/>
                <a:ext cx="253188" cy="316248"/>
              </a:xfrm>
              <a:prstGeom prst="rect">
                <a:avLst/>
              </a:prstGeom>
              <a:solidFill>
                <a:srgbClr val="B905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9" name="Rectangle 38">
                <a:extLst>
                  <a:ext uri="{FF2B5EF4-FFF2-40B4-BE49-F238E27FC236}">
                    <a16:creationId xmlns:a16="http://schemas.microsoft.com/office/drawing/2014/main" id="{B49CC9FD-0074-26C7-C725-2CE385EFDC3D}"/>
                  </a:ext>
                </a:extLst>
              </p:cNvPr>
              <p:cNvSpPr/>
              <p:nvPr userDrawn="1"/>
            </p:nvSpPr>
            <p:spPr>
              <a:xfrm rot="5400000">
                <a:off x="14033099" y="3684518"/>
                <a:ext cx="253188" cy="316248"/>
              </a:xfrm>
              <a:prstGeom prst="rect">
                <a:avLst/>
              </a:prstGeom>
              <a:solidFill>
                <a:srgbClr val="9DC2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40" name="Rectangle 39">
                <a:extLst>
                  <a:ext uri="{FF2B5EF4-FFF2-40B4-BE49-F238E27FC236}">
                    <a16:creationId xmlns:a16="http://schemas.microsoft.com/office/drawing/2014/main" id="{36836B6E-78F4-212A-6A4C-C497CA1610FB}"/>
                  </a:ext>
                </a:extLst>
              </p:cNvPr>
              <p:cNvSpPr/>
              <p:nvPr userDrawn="1"/>
            </p:nvSpPr>
            <p:spPr>
              <a:xfrm rot="5400000">
                <a:off x="14033099" y="4008746"/>
                <a:ext cx="253188" cy="316248"/>
              </a:xfrm>
              <a:prstGeom prst="rect">
                <a:avLst/>
              </a:prstGeom>
              <a:solidFill>
                <a:srgbClr val="309D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41" name="Rectangle 40">
                <a:extLst>
                  <a:ext uri="{FF2B5EF4-FFF2-40B4-BE49-F238E27FC236}">
                    <a16:creationId xmlns:a16="http://schemas.microsoft.com/office/drawing/2014/main" id="{26E92507-25B6-BB39-F876-F3827E5BB912}"/>
                  </a:ext>
                </a:extLst>
              </p:cNvPr>
              <p:cNvSpPr/>
              <p:nvPr userDrawn="1"/>
            </p:nvSpPr>
            <p:spPr>
              <a:xfrm rot="5400000">
                <a:off x="14033099" y="4332974"/>
                <a:ext cx="253188" cy="316248"/>
              </a:xfrm>
              <a:prstGeom prst="rect">
                <a:avLst/>
              </a:prstGeom>
              <a:solidFill>
                <a:srgbClr val="E2C2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42" name="Rectangle 41">
                <a:extLst>
                  <a:ext uri="{FF2B5EF4-FFF2-40B4-BE49-F238E27FC236}">
                    <a16:creationId xmlns:a16="http://schemas.microsoft.com/office/drawing/2014/main" id="{AE2E1A16-94DC-ED84-3EC2-DD7544816C4A}"/>
                  </a:ext>
                </a:extLst>
              </p:cNvPr>
              <p:cNvSpPr/>
              <p:nvPr userDrawn="1"/>
            </p:nvSpPr>
            <p:spPr>
              <a:xfrm rot="5400000">
                <a:off x="14033099" y="4657202"/>
                <a:ext cx="253188" cy="316248"/>
              </a:xfrm>
              <a:prstGeom prst="rect">
                <a:avLst/>
              </a:prstGeom>
              <a:solidFill>
                <a:srgbClr val="9158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grpSp>
        <p:grpSp>
          <p:nvGrpSpPr>
            <p:cNvPr id="21" name="Group 20">
              <a:extLst>
                <a:ext uri="{FF2B5EF4-FFF2-40B4-BE49-F238E27FC236}">
                  <a16:creationId xmlns:a16="http://schemas.microsoft.com/office/drawing/2014/main" id="{77B7AAAA-0C9B-5BE3-2554-6B84328D8A51}"/>
                </a:ext>
              </a:extLst>
            </p:cNvPr>
            <p:cNvGrpSpPr/>
            <p:nvPr userDrawn="1"/>
          </p:nvGrpSpPr>
          <p:grpSpPr>
            <a:xfrm>
              <a:off x="12442019" y="198485"/>
              <a:ext cx="382660" cy="2882942"/>
              <a:chOff x="12742785" y="3716048"/>
              <a:chExt cx="316248" cy="3171236"/>
            </a:xfrm>
          </p:grpSpPr>
          <p:sp>
            <p:nvSpPr>
              <p:cNvPr id="23" name="Rectangle 22">
                <a:extLst>
                  <a:ext uri="{FF2B5EF4-FFF2-40B4-BE49-F238E27FC236}">
                    <a16:creationId xmlns:a16="http://schemas.microsoft.com/office/drawing/2014/main" id="{38ECE8A6-0C6B-B251-6CCF-3C4B46AEC4E5}"/>
                  </a:ext>
                </a:extLst>
              </p:cNvPr>
              <p:cNvSpPr/>
              <p:nvPr userDrawn="1"/>
            </p:nvSpPr>
            <p:spPr>
              <a:xfrm rot="5400000">
                <a:off x="12774315" y="6602566"/>
                <a:ext cx="253188" cy="316248"/>
              </a:xfrm>
              <a:prstGeom prst="rect">
                <a:avLst/>
              </a:prstGeom>
              <a:solidFill>
                <a:srgbClr val="BFD6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4" name="Rectangle 23">
                <a:extLst>
                  <a:ext uri="{FF2B5EF4-FFF2-40B4-BE49-F238E27FC236}">
                    <a16:creationId xmlns:a16="http://schemas.microsoft.com/office/drawing/2014/main" id="{4EE46A0F-B6DE-23E4-B948-2C782D1EBEE9}"/>
                  </a:ext>
                </a:extLst>
              </p:cNvPr>
              <p:cNvSpPr/>
              <p:nvPr userDrawn="1"/>
            </p:nvSpPr>
            <p:spPr>
              <a:xfrm rot="5400000">
                <a:off x="12774315" y="4981430"/>
                <a:ext cx="253188" cy="316248"/>
              </a:xfrm>
              <a:prstGeom prst="rect">
                <a:avLst/>
              </a:prstGeom>
              <a:solidFill>
                <a:srgbClr val="D25F7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5" name="Rectangle 24">
                <a:extLst>
                  <a:ext uri="{FF2B5EF4-FFF2-40B4-BE49-F238E27FC236}">
                    <a16:creationId xmlns:a16="http://schemas.microsoft.com/office/drawing/2014/main" id="{74EA166E-E5CE-9590-8B4B-BAAB927F078D}"/>
                  </a:ext>
                </a:extLst>
              </p:cNvPr>
              <p:cNvSpPr/>
              <p:nvPr userDrawn="1"/>
            </p:nvSpPr>
            <p:spPr>
              <a:xfrm rot="5400000">
                <a:off x="12774315" y="5305658"/>
                <a:ext cx="253188" cy="316248"/>
              </a:xfrm>
              <a:prstGeom prst="rect">
                <a:avLst/>
              </a:prstGeom>
              <a:solidFill>
                <a:srgbClr val="C6480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6" name="Rectangle 25">
                <a:extLst>
                  <a:ext uri="{FF2B5EF4-FFF2-40B4-BE49-F238E27FC236}">
                    <a16:creationId xmlns:a16="http://schemas.microsoft.com/office/drawing/2014/main" id="{7BFA0FE5-6597-0138-F81B-2C5AAFC35A3F}"/>
                  </a:ext>
                </a:extLst>
              </p:cNvPr>
              <p:cNvSpPr/>
              <p:nvPr userDrawn="1"/>
            </p:nvSpPr>
            <p:spPr>
              <a:xfrm rot="5400000">
                <a:off x="12774315" y="5629886"/>
                <a:ext cx="253188" cy="316248"/>
              </a:xfrm>
              <a:prstGeom prst="rect">
                <a:avLst/>
              </a:prstGeom>
              <a:solidFill>
                <a:srgbClr val="BA01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7" name="Rectangle 26">
                <a:extLst>
                  <a:ext uri="{FF2B5EF4-FFF2-40B4-BE49-F238E27FC236}">
                    <a16:creationId xmlns:a16="http://schemas.microsoft.com/office/drawing/2014/main" id="{D8EA7CCF-373E-9F8B-6288-D773644EC375}"/>
                  </a:ext>
                </a:extLst>
              </p:cNvPr>
              <p:cNvSpPr/>
              <p:nvPr userDrawn="1"/>
            </p:nvSpPr>
            <p:spPr>
              <a:xfrm rot="5400000">
                <a:off x="12774315" y="3684518"/>
                <a:ext cx="253188" cy="316248"/>
              </a:xfrm>
              <a:prstGeom prst="rect">
                <a:avLst/>
              </a:prstGeom>
              <a:solidFill>
                <a:srgbClr val="005E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8" name="Rectangle 27">
                <a:extLst>
                  <a:ext uri="{FF2B5EF4-FFF2-40B4-BE49-F238E27FC236}">
                    <a16:creationId xmlns:a16="http://schemas.microsoft.com/office/drawing/2014/main" id="{9097101A-6A5A-893E-6C47-3F125534FAF6}"/>
                  </a:ext>
                </a:extLst>
              </p:cNvPr>
              <p:cNvSpPr/>
              <p:nvPr userDrawn="1"/>
            </p:nvSpPr>
            <p:spPr>
              <a:xfrm rot="5400000">
                <a:off x="12774315" y="4008746"/>
                <a:ext cx="253188" cy="316248"/>
              </a:xfrm>
              <a:prstGeom prst="rect">
                <a:avLst/>
              </a:prstGeom>
              <a:solidFill>
                <a:srgbClr val="5EB6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9" name="Rectangle 28">
                <a:extLst>
                  <a:ext uri="{FF2B5EF4-FFF2-40B4-BE49-F238E27FC236}">
                    <a16:creationId xmlns:a16="http://schemas.microsoft.com/office/drawing/2014/main" id="{55CEBA57-CC4E-694D-A2DE-B6FBFBD5BB55}"/>
                  </a:ext>
                </a:extLst>
              </p:cNvPr>
              <p:cNvSpPr/>
              <p:nvPr userDrawn="1"/>
            </p:nvSpPr>
            <p:spPr>
              <a:xfrm rot="5400000">
                <a:off x="12774315" y="4332974"/>
                <a:ext cx="253188" cy="316248"/>
              </a:xfrm>
              <a:prstGeom prst="rect">
                <a:avLst/>
              </a:prstGeom>
              <a:solidFill>
                <a:srgbClr val="C7AB2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0" name="Rectangle 29">
                <a:extLst>
                  <a:ext uri="{FF2B5EF4-FFF2-40B4-BE49-F238E27FC236}">
                    <a16:creationId xmlns:a16="http://schemas.microsoft.com/office/drawing/2014/main" id="{96FD9BCB-189C-D820-ACD1-BA4B8656FEA3}"/>
                  </a:ext>
                </a:extLst>
              </p:cNvPr>
              <p:cNvSpPr/>
              <p:nvPr userDrawn="1"/>
            </p:nvSpPr>
            <p:spPr>
              <a:xfrm rot="5400000">
                <a:off x="12774315" y="4657202"/>
                <a:ext cx="253188" cy="316248"/>
              </a:xfrm>
              <a:prstGeom prst="rect">
                <a:avLst/>
              </a:prstGeom>
              <a:solidFill>
                <a:srgbClr val="5C06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1" name="Rectangle 30">
                <a:extLst>
                  <a:ext uri="{FF2B5EF4-FFF2-40B4-BE49-F238E27FC236}">
                    <a16:creationId xmlns:a16="http://schemas.microsoft.com/office/drawing/2014/main" id="{859F6519-C496-D2CA-8124-58853FE3C714}"/>
                  </a:ext>
                </a:extLst>
              </p:cNvPr>
              <p:cNvSpPr/>
              <p:nvPr userDrawn="1"/>
            </p:nvSpPr>
            <p:spPr>
              <a:xfrm rot="5400000">
                <a:off x="12774315" y="5954114"/>
                <a:ext cx="253188" cy="316248"/>
              </a:xfrm>
              <a:prstGeom prst="rect">
                <a:avLst/>
              </a:prstGeom>
              <a:solidFill>
                <a:srgbClr val="2A43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2" name="Rectangle 31">
                <a:extLst>
                  <a:ext uri="{FF2B5EF4-FFF2-40B4-BE49-F238E27FC236}">
                    <a16:creationId xmlns:a16="http://schemas.microsoft.com/office/drawing/2014/main" id="{596AF5C8-2EB1-B295-A62B-D7CE01C4EE12}"/>
                  </a:ext>
                </a:extLst>
              </p:cNvPr>
              <p:cNvSpPr/>
              <p:nvPr userDrawn="1"/>
            </p:nvSpPr>
            <p:spPr>
              <a:xfrm rot="5400000">
                <a:off x="12774315" y="6278342"/>
                <a:ext cx="253188" cy="316248"/>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grpSp>
        <p:sp>
          <p:nvSpPr>
            <p:cNvPr id="22" name="TextBox 21">
              <a:extLst>
                <a:ext uri="{FF2B5EF4-FFF2-40B4-BE49-F238E27FC236}">
                  <a16:creationId xmlns:a16="http://schemas.microsoft.com/office/drawing/2014/main" id="{3C6D0CFA-6D15-B2D5-B609-EE41DB8DC10C}"/>
                </a:ext>
              </a:extLst>
            </p:cNvPr>
            <p:cNvSpPr txBox="1"/>
            <p:nvPr userDrawn="1"/>
          </p:nvSpPr>
          <p:spPr>
            <a:xfrm rot="16200000">
              <a:off x="12574268" y="5173406"/>
              <a:ext cx="960199" cy="118559"/>
            </a:xfrm>
            <a:prstGeom prst="rect">
              <a:avLst/>
            </a:prstGeom>
            <a:noFill/>
          </p:spPr>
          <p:txBody>
            <a:bodyPr wrap="none" lIns="0" tIns="0" rIns="0" bIns="0" rtlCol="0">
              <a:spAutoFit/>
            </a:bodyPr>
            <a:lstStyle/>
            <a:p>
              <a:pPr algn="l">
                <a:lnSpc>
                  <a:spcPct val="101000"/>
                </a:lnSpc>
                <a:spcAft>
                  <a:spcPts val="600"/>
                </a:spcAft>
              </a:pPr>
              <a:r>
                <a:rPr lang="en-CR" sz="800" b="1">
                  <a:solidFill>
                    <a:srgbClr val="000000"/>
                  </a:solidFill>
                  <a:latin typeface="GT America Regular"/>
                  <a:ea typeface="GT America Regular" charset="0"/>
                  <a:cs typeface="GT America Regular" charset="0"/>
                </a:rPr>
                <a:t>ON MOODY´S BLUE</a:t>
              </a:r>
              <a:endParaRPr kumimoji="0" lang="en-CR" sz="800" b="1" i="0" u="none" strike="noStrike" kern="1200" cap="none" spc="0" normalizeH="0" baseline="0" noProof="0" err="1">
                <a:ln>
                  <a:noFill/>
                </a:ln>
                <a:solidFill>
                  <a:srgbClr val="000000"/>
                </a:solidFill>
                <a:effectLst/>
                <a:uLnTx/>
                <a:uFillTx/>
                <a:latin typeface="GT America Regular"/>
                <a:ea typeface="GT America Regular" charset="0"/>
                <a:cs typeface="GT America Regular" charset="0"/>
              </a:endParaRPr>
            </a:p>
          </p:txBody>
        </p:sp>
      </p:grpSp>
      <p:sp>
        <p:nvSpPr>
          <p:cNvPr id="43" name="TextBox 42">
            <a:extLst>
              <a:ext uri="{FF2B5EF4-FFF2-40B4-BE49-F238E27FC236}">
                <a16:creationId xmlns:a16="http://schemas.microsoft.com/office/drawing/2014/main" id="{9C6DE2D9-87AD-4B1F-670C-D37EB2A1AC11}"/>
              </a:ext>
            </a:extLst>
          </p:cNvPr>
          <p:cNvSpPr txBox="1"/>
          <p:nvPr userDrawn="1"/>
        </p:nvSpPr>
        <p:spPr>
          <a:xfrm>
            <a:off x="12356815" y="3377042"/>
            <a:ext cx="807913" cy="118559"/>
          </a:xfrm>
          <a:prstGeom prst="rect">
            <a:avLst/>
          </a:prstGeom>
          <a:noFill/>
        </p:spPr>
        <p:txBody>
          <a:bodyPr wrap="none" lIns="0" tIns="0" rIns="0" bIns="0" rtlCol="0">
            <a:spAutoFit/>
          </a:bodyPr>
          <a:lstStyle/>
          <a:p>
            <a:pPr algn="l">
              <a:lnSpc>
                <a:spcPct val="101000"/>
              </a:lnSpc>
              <a:spcAft>
                <a:spcPts val="600"/>
              </a:spcAft>
            </a:pPr>
            <a:r>
              <a:rPr kumimoji="0" lang="en-US" sz="800" b="1" i="0" u="none" strike="noStrike" kern="1200" cap="none" spc="0" normalizeH="0" baseline="0" noProof="0" dirty="0">
                <a:ln>
                  <a:noFill/>
                </a:ln>
                <a:solidFill>
                  <a:srgbClr val="000000"/>
                </a:solidFill>
                <a:effectLst/>
                <a:uLnTx/>
                <a:uFillTx/>
                <a:ea typeface="GT America Regular" charset="0"/>
                <a:cs typeface="GT America Regular" charset="0"/>
              </a:rPr>
              <a:t>For charts ONLY</a:t>
            </a:r>
            <a:endParaRPr kumimoji="0" lang="en-CR" sz="800" b="1" i="0" u="none" strike="noStrike" kern="1200" cap="none" spc="0" normalizeH="0" baseline="0" noProof="0">
              <a:ln>
                <a:noFill/>
              </a:ln>
              <a:solidFill>
                <a:srgbClr val="000000"/>
              </a:solidFill>
              <a:effectLst/>
              <a:uLnTx/>
              <a:uFillTx/>
              <a:ea typeface="GT America Regular" charset="0"/>
              <a:cs typeface="GT America Regular" charset="0"/>
            </a:endParaRPr>
          </a:p>
        </p:txBody>
      </p:sp>
    </p:spTree>
    <p:extLst>
      <p:ext uri="{BB962C8B-B14F-4D97-AF65-F5344CB8AC3E}">
        <p14:creationId xmlns:p14="http://schemas.microsoft.com/office/powerpoint/2010/main" val="397901348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Executive Summary/Key Takeaways 4">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DE63420-A2BC-EC7A-3A8C-CA23AF97535A}"/>
              </a:ext>
            </a:extLst>
          </p:cNvPr>
          <p:cNvSpPr/>
          <p:nvPr userDrawn="1"/>
        </p:nvSpPr>
        <p:spPr bwMode="hidden">
          <a:xfrm>
            <a:off x="0" y="-1"/>
            <a:ext cx="4060556" cy="6861175"/>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Footer Placeholder 2">
            <a:extLst>
              <a:ext uri="{FF2B5EF4-FFF2-40B4-BE49-F238E27FC236}">
                <a16:creationId xmlns:a16="http://schemas.microsoft.com/office/drawing/2014/main" id="{0CA2D3CD-1E43-5FCD-B998-8E7207DE69E5}"/>
              </a:ext>
            </a:extLst>
          </p:cNvPr>
          <p:cNvSpPr>
            <a:spLocks noGrp="1"/>
          </p:cNvSpPr>
          <p:nvPr>
            <p:ph type="ftr" sz="quarter" idx="11"/>
          </p:nvPr>
        </p:nvSpPr>
        <p:spPr/>
        <p:txBody>
          <a:bodyPr/>
          <a:lstStyle/>
          <a:p>
            <a:r>
              <a:rPr lang="en-US" dirty="0"/>
              <a:t>See slide 12 for instructions on how to update footer</a:t>
            </a:r>
          </a:p>
        </p:txBody>
      </p:sp>
      <p:sp>
        <p:nvSpPr>
          <p:cNvPr id="4" name="Slide Number Placeholder 3">
            <a:extLst>
              <a:ext uri="{FF2B5EF4-FFF2-40B4-BE49-F238E27FC236}">
                <a16:creationId xmlns:a16="http://schemas.microsoft.com/office/drawing/2014/main" id="{F9F73C99-4E9B-1728-FFD7-DFD7DC5AF7B7}"/>
              </a:ext>
            </a:extLst>
          </p:cNvPr>
          <p:cNvSpPr>
            <a:spLocks noGrp="1"/>
          </p:cNvSpPr>
          <p:nvPr>
            <p:ph type="sldNum" sz="quarter" idx="12"/>
          </p:nvPr>
        </p:nvSpPr>
        <p:spPr>
          <a:xfrm>
            <a:off x="10429875" y="6311900"/>
            <a:ext cx="1208087" cy="269875"/>
          </a:xfrm>
        </p:spPr>
        <p:txBody>
          <a:bodyPr/>
          <a:lstStyle/>
          <a:p>
            <a:fld id="{862A5111-985B-C14D-9115-5787026182A8}" type="slidenum">
              <a:rPr lang="en-US" smtClean="0"/>
              <a:t>‹#›</a:t>
            </a:fld>
            <a:endParaRPr lang="en-US" dirty="0"/>
          </a:p>
        </p:txBody>
      </p:sp>
      <p:sp>
        <p:nvSpPr>
          <p:cNvPr id="6" name="Freeform 5">
            <a:extLst>
              <a:ext uri="{FF2B5EF4-FFF2-40B4-BE49-F238E27FC236}">
                <a16:creationId xmlns:a16="http://schemas.microsoft.com/office/drawing/2014/main" id="{5BCC6303-B8A8-E0F3-1B26-45B29EE4DC62}"/>
              </a:ext>
            </a:extLst>
          </p:cNvPr>
          <p:cNvSpPr/>
          <p:nvPr/>
        </p:nvSpPr>
        <p:spPr>
          <a:xfrm>
            <a:off x="554038" y="6469335"/>
            <a:ext cx="678511" cy="112440"/>
          </a:xfrm>
          <a:custGeom>
            <a:avLst/>
            <a:gdLst>
              <a:gd name="connsiteX0" fmla="*/ 7774508 w 7774508"/>
              <a:gd name="connsiteY0" fmla="*/ 879070 h 1288357"/>
              <a:gd name="connsiteX1" fmla="*/ 7774508 w 7774508"/>
              <a:gd name="connsiteY1" fmla="*/ 879071 h 1288357"/>
              <a:gd name="connsiteX2" fmla="*/ 7774508 w 7774508"/>
              <a:gd name="connsiteY2" fmla="*/ 879071 h 1288357"/>
              <a:gd name="connsiteX3" fmla="*/ 4430897 w 7774508"/>
              <a:gd name="connsiteY3" fmla="*/ 300733 h 1288357"/>
              <a:gd name="connsiteX4" fmla="*/ 4430897 w 7774508"/>
              <a:gd name="connsiteY4" fmla="*/ 987622 h 1288357"/>
              <a:gd name="connsiteX5" fmla="*/ 4594611 w 7774508"/>
              <a:gd name="connsiteY5" fmla="*/ 987622 h 1288357"/>
              <a:gd name="connsiteX6" fmla="*/ 4856195 w 7774508"/>
              <a:gd name="connsiteY6" fmla="*/ 726031 h 1288357"/>
              <a:gd name="connsiteX7" fmla="*/ 4856195 w 7774508"/>
              <a:gd name="connsiteY7" fmla="*/ 562323 h 1288357"/>
              <a:gd name="connsiteX8" fmla="*/ 4594611 w 7774508"/>
              <a:gd name="connsiteY8" fmla="*/ 300733 h 1288357"/>
              <a:gd name="connsiteX9" fmla="*/ 3381010 w 7774508"/>
              <a:gd name="connsiteY9" fmla="*/ 275825 h 1288357"/>
              <a:gd name="connsiteX10" fmla="*/ 3137223 w 7774508"/>
              <a:gd name="connsiteY10" fmla="*/ 501815 h 1288357"/>
              <a:gd name="connsiteX11" fmla="*/ 3137223 w 7774508"/>
              <a:gd name="connsiteY11" fmla="*/ 786537 h 1288357"/>
              <a:gd name="connsiteX12" fmla="*/ 3381010 w 7774508"/>
              <a:gd name="connsiteY12" fmla="*/ 1012534 h 1288357"/>
              <a:gd name="connsiteX13" fmla="*/ 3624804 w 7774508"/>
              <a:gd name="connsiteY13" fmla="*/ 786537 h 1288357"/>
              <a:gd name="connsiteX14" fmla="*/ 3624804 w 7774508"/>
              <a:gd name="connsiteY14" fmla="*/ 501815 h 1288357"/>
              <a:gd name="connsiteX15" fmla="*/ 3381010 w 7774508"/>
              <a:gd name="connsiteY15" fmla="*/ 275825 h 1288357"/>
              <a:gd name="connsiteX16" fmla="*/ 2090894 w 7774508"/>
              <a:gd name="connsiteY16" fmla="*/ 275825 h 1288357"/>
              <a:gd name="connsiteX17" fmla="*/ 1847107 w 7774508"/>
              <a:gd name="connsiteY17" fmla="*/ 501815 h 1288357"/>
              <a:gd name="connsiteX18" fmla="*/ 1847107 w 7774508"/>
              <a:gd name="connsiteY18" fmla="*/ 786537 h 1288357"/>
              <a:gd name="connsiteX19" fmla="*/ 2090894 w 7774508"/>
              <a:gd name="connsiteY19" fmla="*/ 1012534 h 1288357"/>
              <a:gd name="connsiteX20" fmla="*/ 2334688 w 7774508"/>
              <a:gd name="connsiteY20" fmla="*/ 786537 h 1288357"/>
              <a:gd name="connsiteX21" fmla="*/ 2334688 w 7774508"/>
              <a:gd name="connsiteY21" fmla="*/ 501815 h 1288357"/>
              <a:gd name="connsiteX22" fmla="*/ 2090894 w 7774508"/>
              <a:gd name="connsiteY22" fmla="*/ 275825 h 1288357"/>
              <a:gd name="connsiteX23" fmla="*/ 4092790 w 7774508"/>
              <a:gd name="connsiteY23" fmla="*/ 21359 h 1288357"/>
              <a:gd name="connsiteX24" fmla="*/ 4594611 w 7774508"/>
              <a:gd name="connsiteY24" fmla="*/ 21359 h 1288357"/>
              <a:gd name="connsiteX25" fmla="*/ 5197858 w 7774508"/>
              <a:gd name="connsiteY25" fmla="*/ 567658 h 1288357"/>
              <a:gd name="connsiteX26" fmla="*/ 5197858 w 7774508"/>
              <a:gd name="connsiteY26" fmla="*/ 720696 h 1288357"/>
              <a:gd name="connsiteX27" fmla="*/ 4594611 w 7774508"/>
              <a:gd name="connsiteY27" fmla="*/ 1267002 h 1288357"/>
              <a:gd name="connsiteX28" fmla="*/ 4092790 w 7774508"/>
              <a:gd name="connsiteY28" fmla="*/ 1267002 h 1288357"/>
              <a:gd name="connsiteX29" fmla="*/ 5094618 w 7774508"/>
              <a:gd name="connsiteY29" fmla="*/ 21356 h 1288357"/>
              <a:gd name="connsiteX30" fmla="*/ 5477210 w 7774508"/>
              <a:gd name="connsiteY30" fmla="*/ 21356 h 1288357"/>
              <a:gd name="connsiteX31" fmla="*/ 5717446 w 7774508"/>
              <a:gd name="connsiteY31" fmla="*/ 412839 h 1288357"/>
              <a:gd name="connsiteX32" fmla="*/ 5955898 w 7774508"/>
              <a:gd name="connsiteY32" fmla="*/ 21356 h 1288357"/>
              <a:gd name="connsiteX33" fmla="*/ 6322472 w 7774508"/>
              <a:gd name="connsiteY33" fmla="*/ 21356 h 1288357"/>
              <a:gd name="connsiteX34" fmla="*/ 5868700 w 7774508"/>
              <a:gd name="connsiteY34" fmla="*/ 718915 h 1288357"/>
              <a:gd name="connsiteX35" fmla="*/ 5868700 w 7774508"/>
              <a:gd name="connsiteY35" fmla="*/ 1267000 h 1288357"/>
              <a:gd name="connsiteX36" fmla="*/ 5548390 w 7774508"/>
              <a:gd name="connsiteY36" fmla="*/ 1267000 h 1288357"/>
              <a:gd name="connsiteX37" fmla="*/ 5548390 w 7774508"/>
              <a:gd name="connsiteY37" fmla="*/ 718915 h 1288357"/>
              <a:gd name="connsiteX38" fmla="*/ 6356277 w 7774508"/>
              <a:gd name="connsiteY38" fmla="*/ 21355 h 1288357"/>
              <a:gd name="connsiteX39" fmla="*/ 6694384 w 7774508"/>
              <a:gd name="connsiteY39" fmla="*/ 21355 h 1288357"/>
              <a:gd name="connsiteX40" fmla="*/ 6694384 w 7774508"/>
              <a:gd name="connsiteY40" fmla="*/ 332766 h 1288357"/>
              <a:gd name="connsiteX41" fmla="*/ 6477285 w 7774508"/>
              <a:gd name="connsiteY41" fmla="*/ 624602 h 1288357"/>
              <a:gd name="connsiteX42" fmla="*/ 6404326 w 7774508"/>
              <a:gd name="connsiteY42" fmla="*/ 624602 h 1288357"/>
              <a:gd name="connsiteX43" fmla="*/ 6500417 w 7774508"/>
              <a:gd name="connsiteY43" fmla="*/ 359454 h 1288357"/>
              <a:gd name="connsiteX44" fmla="*/ 6356277 w 7774508"/>
              <a:gd name="connsiteY44" fmla="*/ 359454 h 1288357"/>
              <a:gd name="connsiteX45" fmla="*/ 0 w 7774508"/>
              <a:gd name="connsiteY45" fmla="*/ 21355 h 1288357"/>
              <a:gd name="connsiteX46" fmla="*/ 496479 w 7774508"/>
              <a:gd name="connsiteY46" fmla="*/ 21355 h 1288357"/>
              <a:gd name="connsiteX47" fmla="*/ 651295 w 7774508"/>
              <a:gd name="connsiteY47" fmla="*/ 661974 h 1288357"/>
              <a:gd name="connsiteX48" fmla="*/ 688668 w 7774508"/>
              <a:gd name="connsiteY48" fmla="*/ 839922 h 1288357"/>
              <a:gd name="connsiteX49" fmla="*/ 726033 w 7774508"/>
              <a:gd name="connsiteY49" fmla="*/ 661974 h 1288357"/>
              <a:gd name="connsiteX50" fmla="*/ 880849 w 7774508"/>
              <a:gd name="connsiteY50" fmla="*/ 21355 h 1288357"/>
              <a:gd name="connsiteX51" fmla="*/ 1377328 w 7774508"/>
              <a:gd name="connsiteY51" fmla="*/ 21355 h 1288357"/>
              <a:gd name="connsiteX52" fmla="*/ 1377328 w 7774508"/>
              <a:gd name="connsiteY52" fmla="*/ 1266998 h 1288357"/>
              <a:gd name="connsiteX53" fmla="*/ 1058804 w 7774508"/>
              <a:gd name="connsiteY53" fmla="*/ 1266998 h 1288357"/>
              <a:gd name="connsiteX54" fmla="*/ 1058804 w 7774508"/>
              <a:gd name="connsiteY54" fmla="*/ 459108 h 1288357"/>
              <a:gd name="connsiteX55" fmla="*/ 1014312 w 7774508"/>
              <a:gd name="connsiteY55" fmla="*/ 644177 h 1288357"/>
              <a:gd name="connsiteX56" fmla="*/ 848819 w 7774508"/>
              <a:gd name="connsiteY56" fmla="*/ 1266998 h 1288357"/>
              <a:gd name="connsiteX57" fmla="*/ 521396 w 7774508"/>
              <a:gd name="connsiteY57" fmla="*/ 1266998 h 1288357"/>
              <a:gd name="connsiteX58" fmla="*/ 355896 w 7774508"/>
              <a:gd name="connsiteY58" fmla="*/ 644177 h 1288357"/>
              <a:gd name="connsiteX59" fmla="*/ 311412 w 7774508"/>
              <a:gd name="connsiteY59" fmla="*/ 459108 h 1288357"/>
              <a:gd name="connsiteX60" fmla="*/ 311412 w 7774508"/>
              <a:gd name="connsiteY60" fmla="*/ 1266998 h 1288357"/>
              <a:gd name="connsiteX61" fmla="*/ 0 w 7774508"/>
              <a:gd name="connsiteY61" fmla="*/ 1266998 h 1288357"/>
              <a:gd name="connsiteX62" fmla="*/ 3381010 w 7774508"/>
              <a:gd name="connsiteY62" fmla="*/ 1 h 1288357"/>
              <a:gd name="connsiteX63" fmla="*/ 3966467 w 7774508"/>
              <a:gd name="connsiteY63" fmla="*/ 532067 h 1288357"/>
              <a:gd name="connsiteX64" fmla="*/ 3966467 w 7774508"/>
              <a:gd name="connsiteY64" fmla="*/ 756285 h 1288357"/>
              <a:gd name="connsiteX65" fmla="*/ 3381010 w 7774508"/>
              <a:gd name="connsiteY65" fmla="*/ 1288351 h 1288357"/>
              <a:gd name="connsiteX66" fmla="*/ 2795560 w 7774508"/>
              <a:gd name="connsiteY66" fmla="*/ 756285 h 1288357"/>
              <a:gd name="connsiteX67" fmla="*/ 2795560 w 7774508"/>
              <a:gd name="connsiteY67" fmla="*/ 532067 h 1288357"/>
              <a:gd name="connsiteX68" fmla="*/ 3381010 w 7774508"/>
              <a:gd name="connsiteY68" fmla="*/ 1 h 1288357"/>
              <a:gd name="connsiteX69" fmla="*/ 2090894 w 7774508"/>
              <a:gd name="connsiteY69" fmla="*/ 1 h 1288357"/>
              <a:gd name="connsiteX70" fmla="*/ 2676351 w 7774508"/>
              <a:gd name="connsiteY70" fmla="*/ 532067 h 1288357"/>
              <a:gd name="connsiteX71" fmla="*/ 2676351 w 7774508"/>
              <a:gd name="connsiteY71" fmla="*/ 756285 h 1288357"/>
              <a:gd name="connsiteX72" fmla="*/ 2090894 w 7774508"/>
              <a:gd name="connsiteY72" fmla="*/ 1288351 h 1288357"/>
              <a:gd name="connsiteX73" fmla="*/ 1505444 w 7774508"/>
              <a:gd name="connsiteY73" fmla="*/ 756285 h 1288357"/>
              <a:gd name="connsiteX74" fmla="*/ 1505444 w 7774508"/>
              <a:gd name="connsiteY74" fmla="*/ 532067 h 1288357"/>
              <a:gd name="connsiteX75" fmla="*/ 2090894 w 7774508"/>
              <a:gd name="connsiteY75" fmla="*/ 1 h 1288357"/>
              <a:gd name="connsiteX76" fmla="*/ 7258454 w 7774508"/>
              <a:gd name="connsiteY76" fmla="*/ 0 h 1288357"/>
              <a:gd name="connsiteX77" fmla="*/ 7760275 w 7774508"/>
              <a:gd name="connsiteY77" fmla="*/ 391490 h 1288357"/>
              <a:gd name="connsiteX78" fmla="*/ 7760275 w 7774508"/>
              <a:gd name="connsiteY78" fmla="*/ 439539 h 1288357"/>
              <a:gd name="connsiteX79" fmla="*/ 7431067 w 7774508"/>
              <a:gd name="connsiteY79" fmla="*/ 439539 h 1288357"/>
              <a:gd name="connsiteX80" fmla="*/ 7431067 w 7774508"/>
              <a:gd name="connsiteY80" fmla="*/ 398610 h 1288357"/>
              <a:gd name="connsiteX81" fmla="*/ 7258454 w 7774508"/>
              <a:gd name="connsiteY81" fmla="*/ 277603 h 1288357"/>
              <a:gd name="connsiteX82" fmla="*/ 7085848 w 7774508"/>
              <a:gd name="connsiteY82" fmla="*/ 377257 h 1288357"/>
              <a:gd name="connsiteX83" fmla="*/ 7206848 w 7774508"/>
              <a:gd name="connsiteY83" fmla="*/ 476904 h 1288357"/>
              <a:gd name="connsiteX84" fmla="*/ 7429289 w 7774508"/>
              <a:gd name="connsiteY84" fmla="*/ 510719 h 1288357"/>
              <a:gd name="connsiteX85" fmla="*/ 7766024 w 7774508"/>
              <a:gd name="connsiteY85" fmla="*/ 786534 h 1288357"/>
              <a:gd name="connsiteX86" fmla="*/ 7774508 w 7774508"/>
              <a:gd name="connsiteY86" fmla="*/ 879071 h 1288357"/>
              <a:gd name="connsiteX87" fmla="*/ 7765691 w 7774508"/>
              <a:gd name="connsiteY87" fmla="*/ 970739 h 1288357"/>
              <a:gd name="connsiteX88" fmla="*/ 7258454 w 7774508"/>
              <a:gd name="connsiteY88" fmla="*/ 1288357 h 1288357"/>
              <a:gd name="connsiteX89" fmla="*/ 6744184 w 7774508"/>
              <a:gd name="connsiteY89" fmla="*/ 893304 h 1288357"/>
              <a:gd name="connsiteX90" fmla="*/ 6744184 w 7774508"/>
              <a:gd name="connsiteY90" fmla="*/ 838142 h 1288357"/>
              <a:gd name="connsiteX91" fmla="*/ 7073386 w 7774508"/>
              <a:gd name="connsiteY91" fmla="*/ 838142 h 1288357"/>
              <a:gd name="connsiteX92" fmla="*/ 7073386 w 7774508"/>
              <a:gd name="connsiteY92" fmla="*/ 886190 h 1288357"/>
              <a:gd name="connsiteX93" fmla="*/ 7258454 w 7774508"/>
              <a:gd name="connsiteY93" fmla="*/ 1010755 h 1288357"/>
              <a:gd name="connsiteX94" fmla="*/ 7439966 w 7774508"/>
              <a:gd name="connsiteY94" fmla="*/ 907544 h 1288357"/>
              <a:gd name="connsiteX95" fmla="*/ 7311838 w 7774508"/>
              <a:gd name="connsiteY95" fmla="*/ 804333 h 1288357"/>
              <a:gd name="connsiteX96" fmla="*/ 7087626 w 7774508"/>
              <a:gd name="connsiteY96" fmla="*/ 770518 h 1288357"/>
              <a:gd name="connsiteX97" fmla="*/ 6751297 w 7774508"/>
              <a:gd name="connsiteY97" fmla="*/ 405723 h 1288357"/>
              <a:gd name="connsiteX98" fmla="*/ 7258454 w 7774508"/>
              <a:gd name="connsiteY98" fmla="*/ 0 h 1288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7774508" h="1288357">
                <a:moveTo>
                  <a:pt x="7774508" y="879070"/>
                </a:moveTo>
                <a:lnTo>
                  <a:pt x="7774508" y="879071"/>
                </a:lnTo>
                <a:lnTo>
                  <a:pt x="7774508" y="879071"/>
                </a:lnTo>
                <a:close/>
                <a:moveTo>
                  <a:pt x="4430897" y="300733"/>
                </a:moveTo>
                <a:lnTo>
                  <a:pt x="4430897" y="987622"/>
                </a:lnTo>
                <a:lnTo>
                  <a:pt x="4594611" y="987622"/>
                </a:lnTo>
                <a:cubicBezTo>
                  <a:pt x="4769003" y="987622"/>
                  <a:pt x="4856195" y="898644"/>
                  <a:pt x="4856195" y="726031"/>
                </a:cubicBezTo>
                <a:lnTo>
                  <a:pt x="4856195" y="562323"/>
                </a:lnTo>
                <a:cubicBezTo>
                  <a:pt x="4856195" y="387932"/>
                  <a:pt x="4769003" y="300733"/>
                  <a:pt x="4594611" y="300733"/>
                </a:cubicBezTo>
                <a:close/>
                <a:moveTo>
                  <a:pt x="3381010" y="275825"/>
                </a:moveTo>
                <a:cubicBezTo>
                  <a:pt x="3229757" y="275825"/>
                  <a:pt x="3137223" y="361239"/>
                  <a:pt x="3137223" y="501815"/>
                </a:cubicBezTo>
                <a:lnTo>
                  <a:pt x="3137223" y="786537"/>
                </a:lnTo>
                <a:cubicBezTo>
                  <a:pt x="3137223" y="925335"/>
                  <a:pt x="3229757" y="1012534"/>
                  <a:pt x="3381010" y="1012534"/>
                </a:cubicBezTo>
                <a:cubicBezTo>
                  <a:pt x="3532264" y="1012534"/>
                  <a:pt x="3624804" y="925335"/>
                  <a:pt x="3624804" y="786537"/>
                </a:cubicBezTo>
                <a:lnTo>
                  <a:pt x="3624804" y="501815"/>
                </a:lnTo>
                <a:cubicBezTo>
                  <a:pt x="3624804" y="361239"/>
                  <a:pt x="3532270" y="275825"/>
                  <a:pt x="3381010" y="275825"/>
                </a:cubicBezTo>
                <a:close/>
                <a:moveTo>
                  <a:pt x="2090894" y="275825"/>
                </a:moveTo>
                <a:cubicBezTo>
                  <a:pt x="1939641" y="275825"/>
                  <a:pt x="1847107" y="361239"/>
                  <a:pt x="1847107" y="501815"/>
                </a:cubicBezTo>
                <a:lnTo>
                  <a:pt x="1847107" y="786537"/>
                </a:lnTo>
                <a:cubicBezTo>
                  <a:pt x="1847107" y="925335"/>
                  <a:pt x="1939641" y="1012534"/>
                  <a:pt x="2090894" y="1012534"/>
                </a:cubicBezTo>
                <a:cubicBezTo>
                  <a:pt x="2242147" y="1012534"/>
                  <a:pt x="2334688" y="925335"/>
                  <a:pt x="2334688" y="786537"/>
                </a:cubicBezTo>
                <a:lnTo>
                  <a:pt x="2334688" y="501815"/>
                </a:lnTo>
                <a:cubicBezTo>
                  <a:pt x="2334688" y="361239"/>
                  <a:pt x="2242154" y="275825"/>
                  <a:pt x="2090894" y="275825"/>
                </a:cubicBezTo>
                <a:close/>
                <a:moveTo>
                  <a:pt x="4092790" y="21359"/>
                </a:moveTo>
                <a:lnTo>
                  <a:pt x="4594611" y="21359"/>
                </a:lnTo>
                <a:cubicBezTo>
                  <a:pt x="4977203" y="21359"/>
                  <a:pt x="5197858" y="222439"/>
                  <a:pt x="5197858" y="567658"/>
                </a:cubicBezTo>
                <a:lnTo>
                  <a:pt x="5197858" y="720696"/>
                </a:lnTo>
                <a:cubicBezTo>
                  <a:pt x="5197858" y="1065916"/>
                  <a:pt x="4977203" y="1267002"/>
                  <a:pt x="4594611" y="1267002"/>
                </a:cubicBezTo>
                <a:lnTo>
                  <a:pt x="4092790" y="1267002"/>
                </a:lnTo>
                <a:close/>
                <a:moveTo>
                  <a:pt x="5094618" y="21356"/>
                </a:moveTo>
                <a:lnTo>
                  <a:pt x="5477210" y="21356"/>
                </a:lnTo>
                <a:lnTo>
                  <a:pt x="5717446" y="412839"/>
                </a:lnTo>
                <a:lnTo>
                  <a:pt x="5955898" y="21356"/>
                </a:lnTo>
                <a:lnTo>
                  <a:pt x="6322472" y="21356"/>
                </a:lnTo>
                <a:lnTo>
                  <a:pt x="5868700" y="718915"/>
                </a:lnTo>
                <a:lnTo>
                  <a:pt x="5868700" y="1267000"/>
                </a:lnTo>
                <a:lnTo>
                  <a:pt x="5548390" y="1267000"/>
                </a:lnTo>
                <a:lnTo>
                  <a:pt x="5548390" y="718915"/>
                </a:lnTo>
                <a:close/>
                <a:moveTo>
                  <a:pt x="6356277" y="21355"/>
                </a:moveTo>
                <a:lnTo>
                  <a:pt x="6694384" y="21355"/>
                </a:lnTo>
                <a:lnTo>
                  <a:pt x="6694384" y="332766"/>
                </a:lnTo>
                <a:lnTo>
                  <a:pt x="6477285" y="624602"/>
                </a:lnTo>
                <a:lnTo>
                  <a:pt x="6404326" y="624602"/>
                </a:lnTo>
                <a:lnTo>
                  <a:pt x="6500417" y="359454"/>
                </a:lnTo>
                <a:lnTo>
                  <a:pt x="6356277" y="359454"/>
                </a:lnTo>
                <a:close/>
                <a:moveTo>
                  <a:pt x="0" y="21355"/>
                </a:moveTo>
                <a:lnTo>
                  <a:pt x="496479" y="21355"/>
                </a:lnTo>
                <a:lnTo>
                  <a:pt x="651295" y="661974"/>
                </a:lnTo>
                <a:lnTo>
                  <a:pt x="688668" y="839922"/>
                </a:lnTo>
                <a:lnTo>
                  <a:pt x="726033" y="661974"/>
                </a:lnTo>
                <a:lnTo>
                  <a:pt x="880849" y="21355"/>
                </a:lnTo>
                <a:lnTo>
                  <a:pt x="1377328" y="21355"/>
                </a:lnTo>
                <a:lnTo>
                  <a:pt x="1377328" y="1266998"/>
                </a:lnTo>
                <a:lnTo>
                  <a:pt x="1058804" y="1266998"/>
                </a:lnTo>
                <a:lnTo>
                  <a:pt x="1058804" y="459108"/>
                </a:lnTo>
                <a:lnTo>
                  <a:pt x="1014312" y="644177"/>
                </a:lnTo>
                <a:lnTo>
                  <a:pt x="848819" y="1266998"/>
                </a:lnTo>
                <a:lnTo>
                  <a:pt x="521396" y="1266998"/>
                </a:lnTo>
                <a:lnTo>
                  <a:pt x="355896" y="644177"/>
                </a:lnTo>
                <a:lnTo>
                  <a:pt x="311412" y="459108"/>
                </a:lnTo>
                <a:lnTo>
                  <a:pt x="311412" y="1266998"/>
                </a:lnTo>
                <a:lnTo>
                  <a:pt x="0" y="1266998"/>
                </a:lnTo>
                <a:close/>
                <a:moveTo>
                  <a:pt x="3381010" y="1"/>
                </a:moveTo>
                <a:cubicBezTo>
                  <a:pt x="3749368" y="1"/>
                  <a:pt x="3966467" y="197524"/>
                  <a:pt x="3966467" y="532067"/>
                </a:cubicBezTo>
                <a:lnTo>
                  <a:pt x="3966467" y="756285"/>
                </a:lnTo>
                <a:cubicBezTo>
                  <a:pt x="3966467" y="1089050"/>
                  <a:pt x="3747590" y="1288351"/>
                  <a:pt x="3381010" y="1288351"/>
                </a:cubicBezTo>
                <a:cubicBezTo>
                  <a:pt x="3012659" y="1288351"/>
                  <a:pt x="2795560" y="1090828"/>
                  <a:pt x="2795560" y="756285"/>
                </a:cubicBezTo>
                <a:lnTo>
                  <a:pt x="2795560" y="532067"/>
                </a:lnTo>
                <a:cubicBezTo>
                  <a:pt x="2795560" y="199302"/>
                  <a:pt x="3014437" y="1"/>
                  <a:pt x="3381010" y="1"/>
                </a:cubicBezTo>
                <a:close/>
                <a:moveTo>
                  <a:pt x="2090894" y="1"/>
                </a:moveTo>
                <a:cubicBezTo>
                  <a:pt x="2459252" y="1"/>
                  <a:pt x="2676351" y="197524"/>
                  <a:pt x="2676351" y="532067"/>
                </a:cubicBezTo>
                <a:lnTo>
                  <a:pt x="2676351" y="756285"/>
                </a:lnTo>
                <a:cubicBezTo>
                  <a:pt x="2676351" y="1089050"/>
                  <a:pt x="2457474" y="1288351"/>
                  <a:pt x="2090894" y="1288351"/>
                </a:cubicBezTo>
                <a:cubicBezTo>
                  <a:pt x="1722543" y="1288351"/>
                  <a:pt x="1505444" y="1090828"/>
                  <a:pt x="1505444" y="756285"/>
                </a:cubicBezTo>
                <a:lnTo>
                  <a:pt x="1505444" y="532067"/>
                </a:lnTo>
                <a:cubicBezTo>
                  <a:pt x="1505444" y="199302"/>
                  <a:pt x="1724321" y="1"/>
                  <a:pt x="2090894" y="1"/>
                </a:cubicBezTo>
                <a:close/>
                <a:moveTo>
                  <a:pt x="7258454" y="0"/>
                </a:moveTo>
                <a:cubicBezTo>
                  <a:pt x="7573428" y="0"/>
                  <a:pt x="7760275" y="145918"/>
                  <a:pt x="7760275" y="391490"/>
                </a:cubicBezTo>
                <a:lnTo>
                  <a:pt x="7760275" y="439539"/>
                </a:lnTo>
                <a:lnTo>
                  <a:pt x="7431067" y="439539"/>
                </a:lnTo>
                <a:lnTo>
                  <a:pt x="7431067" y="398610"/>
                </a:lnTo>
                <a:cubicBezTo>
                  <a:pt x="7431067" y="313189"/>
                  <a:pt x="7379462" y="277603"/>
                  <a:pt x="7258454" y="277603"/>
                </a:cubicBezTo>
                <a:cubicBezTo>
                  <a:pt x="7144567" y="277603"/>
                  <a:pt x="7085848" y="311411"/>
                  <a:pt x="7085848" y="377257"/>
                </a:cubicBezTo>
                <a:cubicBezTo>
                  <a:pt x="7085848" y="450215"/>
                  <a:pt x="7135675" y="466227"/>
                  <a:pt x="7206848" y="476904"/>
                </a:cubicBezTo>
                <a:lnTo>
                  <a:pt x="7429289" y="510719"/>
                </a:lnTo>
                <a:cubicBezTo>
                  <a:pt x="7564754" y="530960"/>
                  <a:pt x="7727463" y="590711"/>
                  <a:pt x="7766024" y="786534"/>
                </a:cubicBezTo>
                <a:lnTo>
                  <a:pt x="7774508" y="879071"/>
                </a:lnTo>
                <a:lnTo>
                  <a:pt x="7765691" y="970739"/>
                </a:lnTo>
                <a:cubicBezTo>
                  <a:pt x="7724794" y="1172549"/>
                  <a:pt x="7543399" y="1288357"/>
                  <a:pt x="7258454" y="1288357"/>
                </a:cubicBezTo>
                <a:cubicBezTo>
                  <a:pt x="6934588" y="1288357"/>
                  <a:pt x="6744184" y="1140654"/>
                  <a:pt x="6744184" y="893304"/>
                </a:cubicBezTo>
                <a:lnTo>
                  <a:pt x="6744184" y="838142"/>
                </a:lnTo>
                <a:lnTo>
                  <a:pt x="7073386" y="838142"/>
                </a:lnTo>
                <a:lnTo>
                  <a:pt x="7073386" y="886190"/>
                </a:lnTo>
                <a:cubicBezTo>
                  <a:pt x="7073386" y="973383"/>
                  <a:pt x="7128555" y="1010755"/>
                  <a:pt x="7258454" y="1010755"/>
                </a:cubicBezTo>
                <a:cubicBezTo>
                  <a:pt x="7377683" y="1010755"/>
                  <a:pt x="7439966" y="975161"/>
                  <a:pt x="7439966" y="907544"/>
                </a:cubicBezTo>
                <a:cubicBezTo>
                  <a:pt x="7439966" y="831022"/>
                  <a:pt x="7388360" y="815010"/>
                  <a:pt x="7311838" y="804333"/>
                </a:cubicBezTo>
                <a:lnTo>
                  <a:pt x="7087626" y="770518"/>
                </a:lnTo>
                <a:cubicBezTo>
                  <a:pt x="6941708" y="749171"/>
                  <a:pt x="6751297" y="674427"/>
                  <a:pt x="6751297" y="405723"/>
                </a:cubicBezTo>
                <a:cubicBezTo>
                  <a:pt x="6751297" y="149481"/>
                  <a:pt x="6938144" y="0"/>
                  <a:pt x="7258454" y="0"/>
                </a:cubicBezTo>
                <a:close/>
              </a:path>
            </a:pathLst>
          </a:custGeom>
          <a:solidFill>
            <a:schemeClr val="bg1"/>
          </a:solidFill>
          <a:ln w="0" cap="flat">
            <a:noFill/>
            <a:prstDash val="solid"/>
            <a:miter/>
          </a:ln>
        </p:spPr>
        <p:txBody>
          <a:bodyPr rtlCol="0" anchor="ctr"/>
          <a:lstStyle/>
          <a:p>
            <a:endParaRPr lang="en-US" dirty="0"/>
          </a:p>
        </p:txBody>
      </p:sp>
      <p:sp>
        <p:nvSpPr>
          <p:cNvPr id="12" name="Freeform 5">
            <a:extLst>
              <a:ext uri="{FF2B5EF4-FFF2-40B4-BE49-F238E27FC236}">
                <a16:creationId xmlns:a16="http://schemas.microsoft.com/office/drawing/2014/main" id="{B2BF897B-C4FE-7F0C-FE2C-6956C830B315}"/>
              </a:ext>
            </a:extLst>
          </p:cNvPr>
          <p:cNvSpPr/>
          <p:nvPr userDrawn="1"/>
        </p:nvSpPr>
        <p:spPr bwMode="black">
          <a:xfrm>
            <a:off x="554038" y="6469335"/>
            <a:ext cx="678511" cy="112440"/>
          </a:xfrm>
          <a:custGeom>
            <a:avLst/>
            <a:gdLst>
              <a:gd name="connsiteX0" fmla="*/ 7774508 w 7774508"/>
              <a:gd name="connsiteY0" fmla="*/ 879070 h 1288357"/>
              <a:gd name="connsiteX1" fmla="*/ 7774508 w 7774508"/>
              <a:gd name="connsiteY1" fmla="*/ 879071 h 1288357"/>
              <a:gd name="connsiteX2" fmla="*/ 7774508 w 7774508"/>
              <a:gd name="connsiteY2" fmla="*/ 879071 h 1288357"/>
              <a:gd name="connsiteX3" fmla="*/ 4430897 w 7774508"/>
              <a:gd name="connsiteY3" fmla="*/ 300733 h 1288357"/>
              <a:gd name="connsiteX4" fmla="*/ 4430897 w 7774508"/>
              <a:gd name="connsiteY4" fmla="*/ 987622 h 1288357"/>
              <a:gd name="connsiteX5" fmla="*/ 4594611 w 7774508"/>
              <a:gd name="connsiteY5" fmla="*/ 987622 h 1288357"/>
              <a:gd name="connsiteX6" fmla="*/ 4856195 w 7774508"/>
              <a:gd name="connsiteY6" fmla="*/ 726031 h 1288357"/>
              <a:gd name="connsiteX7" fmla="*/ 4856195 w 7774508"/>
              <a:gd name="connsiteY7" fmla="*/ 562323 h 1288357"/>
              <a:gd name="connsiteX8" fmla="*/ 4594611 w 7774508"/>
              <a:gd name="connsiteY8" fmla="*/ 300733 h 1288357"/>
              <a:gd name="connsiteX9" fmla="*/ 3381010 w 7774508"/>
              <a:gd name="connsiteY9" fmla="*/ 275825 h 1288357"/>
              <a:gd name="connsiteX10" fmla="*/ 3137223 w 7774508"/>
              <a:gd name="connsiteY10" fmla="*/ 501815 h 1288357"/>
              <a:gd name="connsiteX11" fmla="*/ 3137223 w 7774508"/>
              <a:gd name="connsiteY11" fmla="*/ 786537 h 1288357"/>
              <a:gd name="connsiteX12" fmla="*/ 3381010 w 7774508"/>
              <a:gd name="connsiteY12" fmla="*/ 1012534 h 1288357"/>
              <a:gd name="connsiteX13" fmla="*/ 3624804 w 7774508"/>
              <a:gd name="connsiteY13" fmla="*/ 786537 h 1288357"/>
              <a:gd name="connsiteX14" fmla="*/ 3624804 w 7774508"/>
              <a:gd name="connsiteY14" fmla="*/ 501815 h 1288357"/>
              <a:gd name="connsiteX15" fmla="*/ 3381010 w 7774508"/>
              <a:gd name="connsiteY15" fmla="*/ 275825 h 1288357"/>
              <a:gd name="connsiteX16" fmla="*/ 2090894 w 7774508"/>
              <a:gd name="connsiteY16" fmla="*/ 275825 h 1288357"/>
              <a:gd name="connsiteX17" fmla="*/ 1847107 w 7774508"/>
              <a:gd name="connsiteY17" fmla="*/ 501815 h 1288357"/>
              <a:gd name="connsiteX18" fmla="*/ 1847107 w 7774508"/>
              <a:gd name="connsiteY18" fmla="*/ 786537 h 1288357"/>
              <a:gd name="connsiteX19" fmla="*/ 2090894 w 7774508"/>
              <a:gd name="connsiteY19" fmla="*/ 1012534 h 1288357"/>
              <a:gd name="connsiteX20" fmla="*/ 2334688 w 7774508"/>
              <a:gd name="connsiteY20" fmla="*/ 786537 h 1288357"/>
              <a:gd name="connsiteX21" fmla="*/ 2334688 w 7774508"/>
              <a:gd name="connsiteY21" fmla="*/ 501815 h 1288357"/>
              <a:gd name="connsiteX22" fmla="*/ 2090894 w 7774508"/>
              <a:gd name="connsiteY22" fmla="*/ 275825 h 1288357"/>
              <a:gd name="connsiteX23" fmla="*/ 4092790 w 7774508"/>
              <a:gd name="connsiteY23" fmla="*/ 21359 h 1288357"/>
              <a:gd name="connsiteX24" fmla="*/ 4594611 w 7774508"/>
              <a:gd name="connsiteY24" fmla="*/ 21359 h 1288357"/>
              <a:gd name="connsiteX25" fmla="*/ 5197858 w 7774508"/>
              <a:gd name="connsiteY25" fmla="*/ 567658 h 1288357"/>
              <a:gd name="connsiteX26" fmla="*/ 5197858 w 7774508"/>
              <a:gd name="connsiteY26" fmla="*/ 720696 h 1288357"/>
              <a:gd name="connsiteX27" fmla="*/ 4594611 w 7774508"/>
              <a:gd name="connsiteY27" fmla="*/ 1267002 h 1288357"/>
              <a:gd name="connsiteX28" fmla="*/ 4092790 w 7774508"/>
              <a:gd name="connsiteY28" fmla="*/ 1267002 h 1288357"/>
              <a:gd name="connsiteX29" fmla="*/ 5094618 w 7774508"/>
              <a:gd name="connsiteY29" fmla="*/ 21356 h 1288357"/>
              <a:gd name="connsiteX30" fmla="*/ 5477210 w 7774508"/>
              <a:gd name="connsiteY30" fmla="*/ 21356 h 1288357"/>
              <a:gd name="connsiteX31" fmla="*/ 5717446 w 7774508"/>
              <a:gd name="connsiteY31" fmla="*/ 412839 h 1288357"/>
              <a:gd name="connsiteX32" fmla="*/ 5955898 w 7774508"/>
              <a:gd name="connsiteY32" fmla="*/ 21356 h 1288357"/>
              <a:gd name="connsiteX33" fmla="*/ 6322472 w 7774508"/>
              <a:gd name="connsiteY33" fmla="*/ 21356 h 1288357"/>
              <a:gd name="connsiteX34" fmla="*/ 5868700 w 7774508"/>
              <a:gd name="connsiteY34" fmla="*/ 718915 h 1288357"/>
              <a:gd name="connsiteX35" fmla="*/ 5868700 w 7774508"/>
              <a:gd name="connsiteY35" fmla="*/ 1267000 h 1288357"/>
              <a:gd name="connsiteX36" fmla="*/ 5548390 w 7774508"/>
              <a:gd name="connsiteY36" fmla="*/ 1267000 h 1288357"/>
              <a:gd name="connsiteX37" fmla="*/ 5548390 w 7774508"/>
              <a:gd name="connsiteY37" fmla="*/ 718915 h 1288357"/>
              <a:gd name="connsiteX38" fmla="*/ 6356277 w 7774508"/>
              <a:gd name="connsiteY38" fmla="*/ 21355 h 1288357"/>
              <a:gd name="connsiteX39" fmla="*/ 6694384 w 7774508"/>
              <a:gd name="connsiteY39" fmla="*/ 21355 h 1288357"/>
              <a:gd name="connsiteX40" fmla="*/ 6694384 w 7774508"/>
              <a:gd name="connsiteY40" fmla="*/ 332766 h 1288357"/>
              <a:gd name="connsiteX41" fmla="*/ 6477285 w 7774508"/>
              <a:gd name="connsiteY41" fmla="*/ 624602 h 1288357"/>
              <a:gd name="connsiteX42" fmla="*/ 6404326 w 7774508"/>
              <a:gd name="connsiteY42" fmla="*/ 624602 h 1288357"/>
              <a:gd name="connsiteX43" fmla="*/ 6500417 w 7774508"/>
              <a:gd name="connsiteY43" fmla="*/ 359454 h 1288357"/>
              <a:gd name="connsiteX44" fmla="*/ 6356277 w 7774508"/>
              <a:gd name="connsiteY44" fmla="*/ 359454 h 1288357"/>
              <a:gd name="connsiteX45" fmla="*/ 0 w 7774508"/>
              <a:gd name="connsiteY45" fmla="*/ 21355 h 1288357"/>
              <a:gd name="connsiteX46" fmla="*/ 496479 w 7774508"/>
              <a:gd name="connsiteY46" fmla="*/ 21355 h 1288357"/>
              <a:gd name="connsiteX47" fmla="*/ 651295 w 7774508"/>
              <a:gd name="connsiteY47" fmla="*/ 661974 h 1288357"/>
              <a:gd name="connsiteX48" fmla="*/ 688668 w 7774508"/>
              <a:gd name="connsiteY48" fmla="*/ 839922 h 1288357"/>
              <a:gd name="connsiteX49" fmla="*/ 726033 w 7774508"/>
              <a:gd name="connsiteY49" fmla="*/ 661974 h 1288357"/>
              <a:gd name="connsiteX50" fmla="*/ 880849 w 7774508"/>
              <a:gd name="connsiteY50" fmla="*/ 21355 h 1288357"/>
              <a:gd name="connsiteX51" fmla="*/ 1377328 w 7774508"/>
              <a:gd name="connsiteY51" fmla="*/ 21355 h 1288357"/>
              <a:gd name="connsiteX52" fmla="*/ 1377328 w 7774508"/>
              <a:gd name="connsiteY52" fmla="*/ 1266998 h 1288357"/>
              <a:gd name="connsiteX53" fmla="*/ 1058804 w 7774508"/>
              <a:gd name="connsiteY53" fmla="*/ 1266998 h 1288357"/>
              <a:gd name="connsiteX54" fmla="*/ 1058804 w 7774508"/>
              <a:gd name="connsiteY54" fmla="*/ 459108 h 1288357"/>
              <a:gd name="connsiteX55" fmla="*/ 1014312 w 7774508"/>
              <a:gd name="connsiteY55" fmla="*/ 644177 h 1288357"/>
              <a:gd name="connsiteX56" fmla="*/ 848819 w 7774508"/>
              <a:gd name="connsiteY56" fmla="*/ 1266998 h 1288357"/>
              <a:gd name="connsiteX57" fmla="*/ 521396 w 7774508"/>
              <a:gd name="connsiteY57" fmla="*/ 1266998 h 1288357"/>
              <a:gd name="connsiteX58" fmla="*/ 355896 w 7774508"/>
              <a:gd name="connsiteY58" fmla="*/ 644177 h 1288357"/>
              <a:gd name="connsiteX59" fmla="*/ 311412 w 7774508"/>
              <a:gd name="connsiteY59" fmla="*/ 459108 h 1288357"/>
              <a:gd name="connsiteX60" fmla="*/ 311412 w 7774508"/>
              <a:gd name="connsiteY60" fmla="*/ 1266998 h 1288357"/>
              <a:gd name="connsiteX61" fmla="*/ 0 w 7774508"/>
              <a:gd name="connsiteY61" fmla="*/ 1266998 h 1288357"/>
              <a:gd name="connsiteX62" fmla="*/ 3381010 w 7774508"/>
              <a:gd name="connsiteY62" fmla="*/ 1 h 1288357"/>
              <a:gd name="connsiteX63" fmla="*/ 3966467 w 7774508"/>
              <a:gd name="connsiteY63" fmla="*/ 532067 h 1288357"/>
              <a:gd name="connsiteX64" fmla="*/ 3966467 w 7774508"/>
              <a:gd name="connsiteY64" fmla="*/ 756285 h 1288357"/>
              <a:gd name="connsiteX65" fmla="*/ 3381010 w 7774508"/>
              <a:gd name="connsiteY65" fmla="*/ 1288351 h 1288357"/>
              <a:gd name="connsiteX66" fmla="*/ 2795560 w 7774508"/>
              <a:gd name="connsiteY66" fmla="*/ 756285 h 1288357"/>
              <a:gd name="connsiteX67" fmla="*/ 2795560 w 7774508"/>
              <a:gd name="connsiteY67" fmla="*/ 532067 h 1288357"/>
              <a:gd name="connsiteX68" fmla="*/ 3381010 w 7774508"/>
              <a:gd name="connsiteY68" fmla="*/ 1 h 1288357"/>
              <a:gd name="connsiteX69" fmla="*/ 2090894 w 7774508"/>
              <a:gd name="connsiteY69" fmla="*/ 1 h 1288357"/>
              <a:gd name="connsiteX70" fmla="*/ 2676351 w 7774508"/>
              <a:gd name="connsiteY70" fmla="*/ 532067 h 1288357"/>
              <a:gd name="connsiteX71" fmla="*/ 2676351 w 7774508"/>
              <a:gd name="connsiteY71" fmla="*/ 756285 h 1288357"/>
              <a:gd name="connsiteX72" fmla="*/ 2090894 w 7774508"/>
              <a:gd name="connsiteY72" fmla="*/ 1288351 h 1288357"/>
              <a:gd name="connsiteX73" fmla="*/ 1505444 w 7774508"/>
              <a:gd name="connsiteY73" fmla="*/ 756285 h 1288357"/>
              <a:gd name="connsiteX74" fmla="*/ 1505444 w 7774508"/>
              <a:gd name="connsiteY74" fmla="*/ 532067 h 1288357"/>
              <a:gd name="connsiteX75" fmla="*/ 2090894 w 7774508"/>
              <a:gd name="connsiteY75" fmla="*/ 1 h 1288357"/>
              <a:gd name="connsiteX76" fmla="*/ 7258454 w 7774508"/>
              <a:gd name="connsiteY76" fmla="*/ 0 h 1288357"/>
              <a:gd name="connsiteX77" fmla="*/ 7760275 w 7774508"/>
              <a:gd name="connsiteY77" fmla="*/ 391490 h 1288357"/>
              <a:gd name="connsiteX78" fmla="*/ 7760275 w 7774508"/>
              <a:gd name="connsiteY78" fmla="*/ 439539 h 1288357"/>
              <a:gd name="connsiteX79" fmla="*/ 7431067 w 7774508"/>
              <a:gd name="connsiteY79" fmla="*/ 439539 h 1288357"/>
              <a:gd name="connsiteX80" fmla="*/ 7431067 w 7774508"/>
              <a:gd name="connsiteY80" fmla="*/ 398610 h 1288357"/>
              <a:gd name="connsiteX81" fmla="*/ 7258454 w 7774508"/>
              <a:gd name="connsiteY81" fmla="*/ 277603 h 1288357"/>
              <a:gd name="connsiteX82" fmla="*/ 7085848 w 7774508"/>
              <a:gd name="connsiteY82" fmla="*/ 377257 h 1288357"/>
              <a:gd name="connsiteX83" fmla="*/ 7206848 w 7774508"/>
              <a:gd name="connsiteY83" fmla="*/ 476904 h 1288357"/>
              <a:gd name="connsiteX84" fmla="*/ 7429289 w 7774508"/>
              <a:gd name="connsiteY84" fmla="*/ 510719 h 1288357"/>
              <a:gd name="connsiteX85" fmla="*/ 7766024 w 7774508"/>
              <a:gd name="connsiteY85" fmla="*/ 786534 h 1288357"/>
              <a:gd name="connsiteX86" fmla="*/ 7774508 w 7774508"/>
              <a:gd name="connsiteY86" fmla="*/ 879071 h 1288357"/>
              <a:gd name="connsiteX87" fmla="*/ 7765691 w 7774508"/>
              <a:gd name="connsiteY87" fmla="*/ 970739 h 1288357"/>
              <a:gd name="connsiteX88" fmla="*/ 7258454 w 7774508"/>
              <a:gd name="connsiteY88" fmla="*/ 1288357 h 1288357"/>
              <a:gd name="connsiteX89" fmla="*/ 6744184 w 7774508"/>
              <a:gd name="connsiteY89" fmla="*/ 893304 h 1288357"/>
              <a:gd name="connsiteX90" fmla="*/ 6744184 w 7774508"/>
              <a:gd name="connsiteY90" fmla="*/ 838142 h 1288357"/>
              <a:gd name="connsiteX91" fmla="*/ 7073386 w 7774508"/>
              <a:gd name="connsiteY91" fmla="*/ 838142 h 1288357"/>
              <a:gd name="connsiteX92" fmla="*/ 7073386 w 7774508"/>
              <a:gd name="connsiteY92" fmla="*/ 886190 h 1288357"/>
              <a:gd name="connsiteX93" fmla="*/ 7258454 w 7774508"/>
              <a:gd name="connsiteY93" fmla="*/ 1010755 h 1288357"/>
              <a:gd name="connsiteX94" fmla="*/ 7439966 w 7774508"/>
              <a:gd name="connsiteY94" fmla="*/ 907544 h 1288357"/>
              <a:gd name="connsiteX95" fmla="*/ 7311838 w 7774508"/>
              <a:gd name="connsiteY95" fmla="*/ 804333 h 1288357"/>
              <a:gd name="connsiteX96" fmla="*/ 7087626 w 7774508"/>
              <a:gd name="connsiteY96" fmla="*/ 770518 h 1288357"/>
              <a:gd name="connsiteX97" fmla="*/ 6751297 w 7774508"/>
              <a:gd name="connsiteY97" fmla="*/ 405723 h 1288357"/>
              <a:gd name="connsiteX98" fmla="*/ 7258454 w 7774508"/>
              <a:gd name="connsiteY98" fmla="*/ 0 h 1288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7774508" h="1288357">
                <a:moveTo>
                  <a:pt x="7774508" y="879070"/>
                </a:moveTo>
                <a:lnTo>
                  <a:pt x="7774508" y="879071"/>
                </a:lnTo>
                <a:lnTo>
                  <a:pt x="7774508" y="879071"/>
                </a:lnTo>
                <a:close/>
                <a:moveTo>
                  <a:pt x="4430897" y="300733"/>
                </a:moveTo>
                <a:lnTo>
                  <a:pt x="4430897" y="987622"/>
                </a:lnTo>
                <a:lnTo>
                  <a:pt x="4594611" y="987622"/>
                </a:lnTo>
                <a:cubicBezTo>
                  <a:pt x="4769003" y="987622"/>
                  <a:pt x="4856195" y="898644"/>
                  <a:pt x="4856195" y="726031"/>
                </a:cubicBezTo>
                <a:lnTo>
                  <a:pt x="4856195" y="562323"/>
                </a:lnTo>
                <a:cubicBezTo>
                  <a:pt x="4856195" y="387932"/>
                  <a:pt x="4769003" y="300733"/>
                  <a:pt x="4594611" y="300733"/>
                </a:cubicBezTo>
                <a:close/>
                <a:moveTo>
                  <a:pt x="3381010" y="275825"/>
                </a:moveTo>
                <a:cubicBezTo>
                  <a:pt x="3229757" y="275825"/>
                  <a:pt x="3137223" y="361239"/>
                  <a:pt x="3137223" y="501815"/>
                </a:cubicBezTo>
                <a:lnTo>
                  <a:pt x="3137223" y="786537"/>
                </a:lnTo>
                <a:cubicBezTo>
                  <a:pt x="3137223" y="925335"/>
                  <a:pt x="3229757" y="1012534"/>
                  <a:pt x="3381010" y="1012534"/>
                </a:cubicBezTo>
                <a:cubicBezTo>
                  <a:pt x="3532264" y="1012534"/>
                  <a:pt x="3624804" y="925335"/>
                  <a:pt x="3624804" y="786537"/>
                </a:cubicBezTo>
                <a:lnTo>
                  <a:pt x="3624804" y="501815"/>
                </a:lnTo>
                <a:cubicBezTo>
                  <a:pt x="3624804" y="361239"/>
                  <a:pt x="3532270" y="275825"/>
                  <a:pt x="3381010" y="275825"/>
                </a:cubicBezTo>
                <a:close/>
                <a:moveTo>
                  <a:pt x="2090894" y="275825"/>
                </a:moveTo>
                <a:cubicBezTo>
                  <a:pt x="1939641" y="275825"/>
                  <a:pt x="1847107" y="361239"/>
                  <a:pt x="1847107" y="501815"/>
                </a:cubicBezTo>
                <a:lnTo>
                  <a:pt x="1847107" y="786537"/>
                </a:lnTo>
                <a:cubicBezTo>
                  <a:pt x="1847107" y="925335"/>
                  <a:pt x="1939641" y="1012534"/>
                  <a:pt x="2090894" y="1012534"/>
                </a:cubicBezTo>
                <a:cubicBezTo>
                  <a:pt x="2242147" y="1012534"/>
                  <a:pt x="2334688" y="925335"/>
                  <a:pt x="2334688" y="786537"/>
                </a:cubicBezTo>
                <a:lnTo>
                  <a:pt x="2334688" y="501815"/>
                </a:lnTo>
                <a:cubicBezTo>
                  <a:pt x="2334688" y="361239"/>
                  <a:pt x="2242154" y="275825"/>
                  <a:pt x="2090894" y="275825"/>
                </a:cubicBezTo>
                <a:close/>
                <a:moveTo>
                  <a:pt x="4092790" y="21359"/>
                </a:moveTo>
                <a:lnTo>
                  <a:pt x="4594611" y="21359"/>
                </a:lnTo>
                <a:cubicBezTo>
                  <a:pt x="4977203" y="21359"/>
                  <a:pt x="5197858" y="222439"/>
                  <a:pt x="5197858" y="567658"/>
                </a:cubicBezTo>
                <a:lnTo>
                  <a:pt x="5197858" y="720696"/>
                </a:lnTo>
                <a:cubicBezTo>
                  <a:pt x="5197858" y="1065916"/>
                  <a:pt x="4977203" y="1267002"/>
                  <a:pt x="4594611" y="1267002"/>
                </a:cubicBezTo>
                <a:lnTo>
                  <a:pt x="4092790" y="1267002"/>
                </a:lnTo>
                <a:close/>
                <a:moveTo>
                  <a:pt x="5094618" y="21356"/>
                </a:moveTo>
                <a:lnTo>
                  <a:pt x="5477210" y="21356"/>
                </a:lnTo>
                <a:lnTo>
                  <a:pt x="5717446" y="412839"/>
                </a:lnTo>
                <a:lnTo>
                  <a:pt x="5955898" y="21356"/>
                </a:lnTo>
                <a:lnTo>
                  <a:pt x="6322472" y="21356"/>
                </a:lnTo>
                <a:lnTo>
                  <a:pt x="5868700" y="718915"/>
                </a:lnTo>
                <a:lnTo>
                  <a:pt x="5868700" y="1267000"/>
                </a:lnTo>
                <a:lnTo>
                  <a:pt x="5548390" y="1267000"/>
                </a:lnTo>
                <a:lnTo>
                  <a:pt x="5548390" y="718915"/>
                </a:lnTo>
                <a:close/>
                <a:moveTo>
                  <a:pt x="6356277" y="21355"/>
                </a:moveTo>
                <a:lnTo>
                  <a:pt x="6694384" y="21355"/>
                </a:lnTo>
                <a:lnTo>
                  <a:pt x="6694384" y="332766"/>
                </a:lnTo>
                <a:lnTo>
                  <a:pt x="6477285" y="624602"/>
                </a:lnTo>
                <a:lnTo>
                  <a:pt x="6404326" y="624602"/>
                </a:lnTo>
                <a:lnTo>
                  <a:pt x="6500417" y="359454"/>
                </a:lnTo>
                <a:lnTo>
                  <a:pt x="6356277" y="359454"/>
                </a:lnTo>
                <a:close/>
                <a:moveTo>
                  <a:pt x="0" y="21355"/>
                </a:moveTo>
                <a:lnTo>
                  <a:pt x="496479" y="21355"/>
                </a:lnTo>
                <a:lnTo>
                  <a:pt x="651295" y="661974"/>
                </a:lnTo>
                <a:lnTo>
                  <a:pt x="688668" y="839922"/>
                </a:lnTo>
                <a:lnTo>
                  <a:pt x="726033" y="661974"/>
                </a:lnTo>
                <a:lnTo>
                  <a:pt x="880849" y="21355"/>
                </a:lnTo>
                <a:lnTo>
                  <a:pt x="1377328" y="21355"/>
                </a:lnTo>
                <a:lnTo>
                  <a:pt x="1377328" y="1266998"/>
                </a:lnTo>
                <a:lnTo>
                  <a:pt x="1058804" y="1266998"/>
                </a:lnTo>
                <a:lnTo>
                  <a:pt x="1058804" y="459108"/>
                </a:lnTo>
                <a:lnTo>
                  <a:pt x="1014312" y="644177"/>
                </a:lnTo>
                <a:lnTo>
                  <a:pt x="848819" y="1266998"/>
                </a:lnTo>
                <a:lnTo>
                  <a:pt x="521396" y="1266998"/>
                </a:lnTo>
                <a:lnTo>
                  <a:pt x="355896" y="644177"/>
                </a:lnTo>
                <a:lnTo>
                  <a:pt x="311412" y="459108"/>
                </a:lnTo>
                <a:lnTo>
                  <a:pt x="311412" y="1266998"/>
                </a:lnTo>
                <a:lnTo>
                  <a:pt x="0" y="1266998"/>
                </a:lnTo>
                <a:close/>
                <a:moveTo>
                  <a:pt x="3381010" y="1"/>
                </a:moveTo>
                <a:cubicBezTo>
                  <a:pt x="3749368" y="1"/>
                  <a:pt x="3966467" y="197524"/>
                  <a:pt x="3966467" y="532067"/>
                </a:cubicBezTo>
                <a:lnTo>
                  <a:pt x="3966467" y="756285"/>
                </a:lnTo>
                <a:cubicBezTo>
                  <a:pt x="3966467" y="1089050"/>
                  <a:pt x="3747590" y="1288351"/>
                  <a:pt x="3381010" y="1288351"/>
                </a:cubicBezTo>
                <a:cubicBezTo>
                  <a:pt x="3012659" y="1288351"/>
                  <a:pt x="2795560" y="1090828"/>
                  <a:pt x="2795560" y="756285"/>
                </a:cubicBezTo>
                <a:lnTo>
                  <a:pt x="2795560" y="532067"/>
                </a:lnTo>
                <a:cubicBezTo>
                  <a:pt x="2795560" y="199302"/>
                  <a:pt x="3014437" y="1"/>
                  <a:pt x="3381010" y="1"/>
                </a:cubicBezTo>
                <a:close/>
                <a:moveTo>
                  <a:pt x="2090894" y="1"/>
                </a:moveTo>
                <a:cubicBezTo>
                  <a:pt x="2459252" y="1"/>
                  <a:pt x="2676351" y="197524"/>
                  <a:pt x="2676351" y="532067"/>
                </a:cubicBezTo>
                <a:lnTo>
                  <a:pt x="2676351" y="756285"/>
                </a:lnTo>
                <a:cubicBezTo>
                  <a:pt x="2676351" y="1089050"/>
                  <a:pt x="2457474" y="1288351"/>
                  <a:pt x="2090894" y="1288351"/>
                </a:cubicBezTo>
                <a:cubicBezTo>
                  <a:pt x="1722543" y="1288351"/>
                  <a:pt x="1505444" y="1090828"/>
                  <a:pt x="1505444" y="756285"/>
                </a:cubicBezTo>
                <a:lnTo>
                  <a:pt x="1505444" y="532067"/>
                </a:lnTo>
                <a:cubicBezTo>
                  <a:pt x="1505444" y="199302"/>
                  <a:pt x="1724321" y="1"/>
                  <a:pt x="2090894" y="1"/>
                </a:cubicBezTo>
                <a:close/>
                <a:moveTo>
                  <a:pt x="7258454" y="0"/>
                </a:moveTo>
                <a:cubicBezTo>
                  <a:pt x="7573428" y="0"/>
                  <a:pt x="7760275" y="145918"/>
                  <a:pt x="7760275" y="391490"/>
                </a:cubicBezTo>
                <a:lnTo>
                  <a:pt x="7760275" y="439539"/>
                </a:lnTo>
                <a:lnTo>
                  <a:pt x="7431067" y="439539"/>
                </a:lnTo>
                <a:lnTo>
                  <a:pt x="7431067" y="398610"/>
                </a:lnTo>
                <a:cubicBezTo>
                  <a:pt x="7431067" y="313189"/>
                  <a:pt x="7379462" y="277603"/>
                  <a:pt x="7258454" y="277603"/>
                </a:cubicBezTo>
                <a:cubicBezTo>
                  <a:pt x="7144567" y="277603"/>
                  <a:pt x="7085848" y="311411"/>
                  <a:pt x="7085848" y="377257"/>
                </a:cubicBezTo>
                <a:cubicBezTo>
                  <a:pt x="7085848" y="450215"/>
                  <a:pt x="7135675" y="466227"/>
                  <a:pt x="7206848" y="476904"/>
                </a:cubicBezTo>
                <a:lnTo>
                  <a:pt x="7429289" y="510719"/>
                </a:lnTo>
                <a:cubicBezTo>
                  <a:pt x="7564754" y="530960"/>
                  <a:pt x="7727463" y="590711"/>
                  <a:pt x="7766024" y="786534"/>
                </a:cubicBezTo>
                <a:lnTo>
                  <a:pt x="7774508" y="879071"/>
                </a:lnTo>
                <a:lnTo>
                  <a:pt x="7765691" y="970739"/>
                </a:lnTo>
                <a:cubicBezTo>
                  <a:pt x="7724794" y="1172549"/>
                  <a:pt x="7543399" y="1288357"/>
                  <a:pt x="7258454" y="1288357"/>
                </a:cubicBezTo>
                <a:cubicBezTo>
                  <a:pt x="6934588" y="1288357"/>
                  <a:pt x="6744184" y="1140654"/>
                  <a:pt x="6744184" y="893304"/>
                </a:cubicBezTo>
                <a:lnTo>
                  <a:pt x="6744184" y="838142"/>
                </a:lnTo>
                <a:lnTo>
                  <a:pt x="7073386" y="838142"/>
                </a:lnTo>
                <a:lnTo>
                  <a:pt x="7073386" y="886190"/>
                </a:lnTo>
                <a:cubicBezTo>
                  <a:pt x="7073386" y="973383"/>
                  <a:pt x="7128555" y="1010755"/>
                  <a:pt x="7258454" y="1010755"/>
                </a:cubicBezTo>
                <a:cubicBezTo>
                  <a:pt x="7377683" y="1010755"/>
                  <a:pt x="7439966" y="975161"/>
                  <a:pt x="7439966" y="907544"/>
                </a:cubicBezTo>
                <a:cubicBezTo>
                  <a:pt x="7439966" y="831022"/>
                  <a:pt x="7388360" y="815010"/>
                  <a:pt x="7311838" y="804333"/>
                </a:cubicBezTo>
                <a:lnTo>
                  <a:pt x="7087626" y="770518"/>
                </a:lnTo>
                <a:cubicBezTo>
                  <a:pt x="6941708" y="749171"/>
                  <a:pt x="6751297" y="674427"/>
                  <a:pt x="6751297" y="405723"/>
                </a:cubicBezTo>
                <a:cubicBezTo>
                  <a:pt x="6751297" y="149481"/>
                  <a:pt x="6938144" y="0"/>
                  <a:pt x="7258454" y="0"/>
                </a:cubicBezTo>
                <a:close/>
              </a:path>
            </a:pathLst>
          </a:custGeom>
          <a:solidFill>
            <a:schemeClr val="bg1"/>
          </a:solidFill>
          <a:ln w="0" cap="flat">
            <a:noFill/>
            <a:prstDash val="solid"/>
            <a:miter/>
          </a:ln>
        </p:spPr>
        <p:txBody>
          <a:bodyPr rtlCol="0" anchor="ctr"/>
          <a:lstStyle/>
          <a:p>
            <a:endParaRPr lang="en-US" dirty="0"/>
          </a:p>
        </p:txBody>
      </p:sp>
      <p:sp>
        <p:nvSpPr>
          <p:cNvPr id="7" name="Title 6">
            <a:extLst>
              <a:ext uri="{FF2B5EF4-FFF2-40B4-BE49-F238E27FC236}">
                <a16:creationId xmlns:a16="http://schemas.microsoft.com/office/drawing/2014/main" id="{4B503A39-567B-2C37-49D9-E2E6B92AB503}"/>
              </a:ext>
            </a:extLst>
          </p:cNvPr>
          <p:cNvSpPr>
            <a:spLocks noGrp="1"/>
          </p:cNvSpPr>
          <p:nvPr>
            <p:ph type="title"/>
          </p:nvPr>
        </p:nvSpPr>
        <p:spPr>
          <a:xfrm>
            <a:off x="546100" y="552450"/>
            <a:ext cx="3300984" cy="869950"/>
          </a:xfrm>
        </p:spPr>
        <p:txBody>
          <a:bodyPr rIns="182880"/>
          <a:lstStyle>
            <a:lvl1pPr>
              <a:defRPr>
                <a:solidFill>
                  <a:schemeClr val="bg1"/>
                </a:solidFill>
              </a:defRPr>
            </a:lvl1pPr>
          </a:lstStyle>
          <a:p>
            <a:r>
              <a:rPr lang="en-US"/>
              <a:t>Click to edit Master title style</a:t>
            </a:r>
            <a:endParaRPr lang="en-US" dirty="0"/>
          </a:p>
        </p:txBody>
      </p:sp>
      <p:sp>
        <p:nvSpPr>
          <p:cNvPr id="5" name="Text Placeholder 5">
            <a:extLst>
              <a:ext uri="{FF2B5EF4-FFF2-40B4-BE49-F238E27FC236}">
                <a16:creationId xmlns:a16="http://schemas.microsoft.com/office/drawing/2014/main" id="{52482AC7-FB54-E014-C3C0-45AEDF0A6AF6}"/>
              </a:ext>
            </a:extLst>
          </p:cNvPr>
          <p:cNvSpPr>
            <a:spLocks noGrp="1"/>
          </p:cNvSpPr>
          <p:nvPr>
            <p:ph type="body" sz="quarter" idx="13" hasCustomPrompt="1"/>
          </p:nvPr>
        </p:nvSpPr>
        <p:spPr>
          <a:xfrm>
            <a:off x="546102" y="5586413"/>
            <a:ext cx="3300984" cy="725487"/>
          </a:xfrm>
        </p:spPr>
        <p:txBody>
          <a:bodyPr rIns="274320" anchor="b">
            <a:normAutofit/>
          </a:bodyPr>
          <a:lstStyle>
            <a:lvl1pPr>
              <a:defRPr sz="600">
                <a:solidFill>
                  <a:schemeClr val="bg1"/>
                </a:solidFill>
              </a:defRPr>
            </a:lvl1pPr>
            <a:lvl2pPr marL="0" indent="0">
              <a:buNone/>
              <a:defRPr sz="600">
                <a:solidFill>
                  <a:schemeClr val="bg1"/>
                </a:solidFill>
              </a:defRPr>
            </a:lvl2pPr>
            <a:lvl3pPr marL="0" indent="0">
              <a:buNone/>
              <a:defRPr sz="600">
                <a:solidFill>
                  <a:schemeClr val="bg1"/>
                </a:solidFill>
              </a:defRPr>
            </a:lvl3pPr>
            <a:lvl4pPr marL="0" indent="0">
              <a:buNone/>
              <a:defRPr sz="600">
                <a:solidFill>
                  <a:schemeClr val="bg1"/>
                </a:solidFill>
              </a:defRPr>
            </a:lvl4pPr>
            <a:lvl5pPr marL="0" indent="0">
              <a:buNone/>
              <a:defRPr sz="600">
                <a:solidFill>
                  <a:schemeClr val="bg1"/>
                </a:solidFill>
              </a:defRPr>
            </a:lvl5pPr>
            <a:lvl6pPr marL="0" indent="0">
              <a:buNone/>
              <a:defRPr sz="600">
                <a:solidFill>
                  <a:schemeClr val="bg1"/>
                </a:solidFill>
              </a:defRPr>
            </a:lvl6pPr>
            <a:lvl7pPr marL="0" indent="0">
              <a:buNone/>
              <a:defRPr sz="600">
                <a:solidFill>
                  <a:schemeClr val="bg1"/>
                </a:solidFill>
              </a:defRPr>
            </a:lvl7pPr>
            <a:lvl8pPr marL="0" indent="0">
              <a:buNone/>
              <a:defRPr sz="600">
                <a:solidFill>
                  <a:schemeClr val="bg1"/>
                </a:solidFill>
              </a:defRPr>
            </a:lvl8pPr>
            <a:lvl9pPr marL="0" indent="0">
              <a:buNone/>
              <a:defRPr sz="600">
                <a:solidFill>
                  <a:schemeClr val="bg1"/>
                </a:solidFill>
              </a:defRPr>
            </a:lvl9pPr>
          </a:lstStyle>
          <a:p>
            <a:pPr lvl="5"/>
            <a:r>
              <a:rPr lang="en-US" dirty="0"/>
              <a:t>Click to add footnotes or disclaimer information</a:t>
            </a:r>
          </a:p>
        </p:txBody>
      </p:sp>
      <p:sp>
        <p:nvSpPr>
          <p:cNvPr id="8" name="Content Placeholder 14">
            <a:extLst>
              <a:ext uri="{FF2B5EF4-FFF2-40B4-BE49-F238E27FC236}">
                <a16:creationId xmlns:a16="http://schemas.microsoft.com/office/drawing/2014/main" id="{236722AC-0E89-9D63-9FAE-23FD3FEFCEE5}"/>
              </a:ext>
            </a:extLst>
          </p:cNvPr>
          <p:cNvSpPr>
            <a:spLocks noGrp="1"/>
          </p:cNvSpPr>
          <p:nvPr>
            <p:ph sz="quarter" idx="19"/>
          </p:nvPr>
        </p:nvSpPr>
        <p:spPr>
          <a:xfrm>
            <a:off x="4794909" y="2714625"/>
            <a:ext cx="6843053" cy="3452813"/>
          </a:xfrm>
        </p:spPr>
        <p:txBody>
          <a:bodyPr/>
          <a:lstStyle>
            <a:lvl1pPr>
              <a:defRPr sz="1800" b="1">
                <a:solidFill>
                  <a:schemeClr val="tx2"/>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14">
            <a:extLst>
              <a:ext uri="{FF2B5EF4-FFF2-40B4-BE49-F238E27FC236}">
                <a16:creationId xmlns:a16="http://schemas.microsoft.com/office/drawing/2014/main" id="{A30EF87B-5A48-3E5D-B7D1-5EC1FEC7DE51}"/>
              </a:ext>
            </a:extLst>
          </p:cNvPr>
          <p:cNvSpPr>
            <a:spLocks noGrp="1"/>
          </p:cNvSpPr>
          <p:nvPr>
            <p:ph sz="quarter" idx="20"/>
          </p:nvPr>
        </p:nvSpPr>
        <p:spPr>
          <a:xfrm>
            <a:off x="4060556" y="0"/>
            <a:ext cx="8131443" cy="2425700"/>
          </a:xfrm>
          <a:solidFill>
            <a:schemeClr val="accent1"/>
          </a:solidFill>
        </p:spPr>
        <p:txBody>
          <a:bodyPr lIns="731520" tIns="548640" rIns="548640"/>
          <a:lstStyle>
            <a:lvl1pPr>
              <a:defRPr sz="1800" b="1">
                <a:solidFill>
                  <a:schemeClr val="bg1"/>
                </a:solidFill>
              </a:defRPr>
            </a:lvl1pPr>
            <a:lvl2pPr>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vl6pPr>
              <a:buClrTx/>
              <a:defRPr>
                <a:solidFill>
                  <a:schemeClr val="bg1"/>
                </a:solidFill>
              </a:defRPr>
            </a:lvl6pPr>
            <a:lvl7pPr>
              <a:buClrTx/>
              <a:defRPr>
                <a:solidFill>
                  <a:schemeClr val="bg1"/>
                </a:solidFill>
              </a:defRPr>
            </a:lvl7pPr>
            <a:lvl8pPr>
              <a:buClrTx/>
              <a:defRPr>
                <a:solidFill>
                  <a:schemeClr val="bg1"/>
                </a:solidFill>
              </a:defRPr>
            </a:lvl8pPr>
            <a:lvl9pPr>
              <a:buClr>
                <a:srgbClr val="FEFEFE"/>
              </a:buCl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9">
            <a:extLst>
              <a:ext uri="{FF2B5EF4-FFF2-40B4-BE49-F238E27FC236}">
                <a16:creationId xmlns:a16="http://schemas.microsoft.com/office/drawing/2014/main" id="{89AAFAA9-5AFB-6E67-56FB-1590A25DCD7E}"/>
              </a:ext>
            </a:extLst>
          </p:cNvPr>
          <p:cNvSpPr>
            <a:spLocks noGrp="1"/>
          </p:cNvSpPr>
          <p:nvPr>
            <p:ph type="body" sz="quarter" idx="15"/>
          </p:nvPr>
        </p:nvSpPr>
        <p:spPr>
          <a:xfrm>
            <a:off x="546099" y="1849439"/>
            <a:ext cx="3300984" cy="3443286"/>
          </a:xfrm>
        </p:spPr>
        <p:txBody>
          <a:bodyPr>
            <a:normAutofit/>
          </a:bodyPr>
          <a:lstStyle>
            <a:lvl1pPr>
              <a:spcBef>
                <a:spcPts val="2400"/>
              </a:spcBef>
              <a:defRPr b="0" i="0">
                <a:solidFill>
                  <a:schemeClr val="bg1"/>
                </a:solidFill>
                <a:latin typeface="+mn-lt"/>
                <a:ea typeface="GT America Regular" charset="0"/>
                <a:cs typeface="GT America Regular" charset="0"/>
              </a:defRPr>
            </a:lvl1pPr>
            <a:lvl2pPr marL="285750" indent="-285750">
              <a:buFont typeface="GT America Regular" pitchFamily="2" charset="77"/>
              <a:buChar char="→"/>
              <a:defRPr>
                <a:solidFill>
                  <a:schemeClr val="bg1"/>
                </a:solidFill>
              </a:defRPr>
            </a:lvl2pPr>
            <a:lvl3pPr marL="0" indent="0">
              <a:buNone/>
              <a:defRPr>
                <a:solidFill>
                  <a:schemeClr val="bg1"/>
                </a:solidFill>
              </a:defRPr>
            </a:lvl3pPr>
            <a:lvl4pPr marL="283464">
              <a:defRPr>
                <a:solidFill>
                  <a:schemeClr val="bg1"/>
                </a:solidFill>
              </a:defRPr>
            </a:lvl4pPr>
            <a:lvl5pPr marL="283464" indent="0">
              <a:buNone/>
              <a:defRPr sz="1400">
                <a:solidFill>
                  <a:schemeClr val="bg1"/>
                </a:solidFill>
              </a:defRPr>
            </a:lvl5pPr>
            <a:lvl6pPr marL="283464">
              <a:defRPr>
                <a:solidFill>
                  <a:schemeClr val="bg1"/>
                </a:solidFill>
              </a:defRPr>
            </a:lvl6pPr>
            <a:lvl7pPr marL="283464" indent="0">
              <a:buNone/>
              <a:defRPr>
                <a:solidFill>
                  <a:schemeClr val="bg1"/>
                </a:solidFill>
              </a:defRPr>
            </a:lvl7pPr>
            <a:lvl8pPr marL="283464">
              <a:defRPr>
                <a:solidFill>
                  <a:schemeClr val="bg1"/>
                </a:solidFill>
              </a:defRPr>
            </a:lvl8pPr>
            <a:lvl9pPr marL="283464" indent="0">
              <a:buNone/>
              <a:defRPr>
                <a:solidFill>
                  <a:schemeClr val="bg1"/>
                </a:solidFill>
              </a:defRPr>
            </a:lvl9pPr>
          </a:lstStyle>
          <a:p>
            <a:pPr lvl="0"/>
            <a:r>
              <a:rPr lang="en-US"/>
              <a:t>Click to edit Master text styles</a:t>
            </a:r>
          </a:p>
        </p:txBody>
      </p:sp>
      <p:grpSp>
        <p:nvGrpSpPr>
          <p:cNvPr id="2" name="Group 1">
            <a:extLst>
              <a:ext uri="{FF2B5EF4-FFF2-40B4-BE49-F238E27FC236}">
                <a16:creationId xmlns:a16="http://schemas.microsoft.com/office/drawing/2014/main" id="{946571DD-6A05-4191-AEC5-8EAC3DF74F94}"/>
              </a:ext>
            </a:extLst>
          </p:cNvPr>
          <p:cNvGrpSpPr/>
          <p:nvPr userDrawn="1"/>
        </p:nvGrpSpPr>
        <p:grpSpPr>
          <a:xfrm>
            <a:off x="12356815" y="0"/>
            <a:ext cx="756834" cy="6872642"/>
            <a:chOff x="12356815" y="0"/>
            <a:chExt cx="756834" cy="6872642"/>
          </a:xfrm>
        </p:grpSpPr>
        <p:sp>
          <p:nvSpPr>
            <p:cNvPr id="13" name="Rectangle 12">
              <a:extLst>
                <a:ext uri="{FF2B5EF4-FFF2-40B4-BE49-F238E27FC236}">
                  <a16:creationId xmlns:a16="http://schemas.microsoft.com/office/drawing/2014/main" id="{DBCE235B-9A81-0677-3FBC-4E7889E7A501}"/>
                </a:ext>
              </a:extLst>
            </p:cNvPr>
            <p:cNvSpPr/>
            <p:nvPr userDrawn="1"/>
          </p:nvSpPr>
          <p:spPr>
            <a:xfrm>
              <a:off x="12356815" y="0"/>
              <a:ext cx="553069" cy="3279913"/>
            </a:xfrm>
            <a:prstGeom prst="rect">
              <a:avLst/>
            </a:prstGeom>
            <a:solidFill>
              <a:schemeClr val="bg1">
                <a:lumMod val="95000"/>
              </a:schemeClr>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a:p>
          </p:txBody>
        </p:sp>
        <p:sp>
          <p:nvSpPr>
            <p:cNvPr id="14" name="TextBox 13">
              <a:extLst>
                <a:ext uri="{FF2B5EF4-FFF2-40B4-BE49-F238E27FC236}">
                  <a16:creationId xmlns:a16="http://schemas.microsoft.com/office/drawing/2014/main" id="{0F982955-FC65-B9D0-0EF3-EC949DEB71C6}"/>
                </a:ext>
              </a:extLst>
            </p:cNvPr>
            <p:cNvSpPr txBox="1"/>
            <p:nvPr userDrawn="1"/>
          </p:nvSpPr>
          <p:spPr>
            <a:xfrm rot="16200000">
              <a:off x="12332217" y="1580677"/>
              <a:ext cx="1444306" cy="118559"/>
            </a:xfrm>
            <a:prstGeom prst="rect">
              <a:avLst/>
            </a:prstGeom>
            <a:noFill/>
          </p:spPr>
          <p:txBody>
            <a:bodyPr wrap="none" lIns="0" tIns="0" rIns="0" bIns="0" rtlCol="0">
              <a:spAutoFit/>
            </a:bodyPr>
            <a:lstStyle/>
            <a:p>
              <a:pPr algn="l">
                <a:lnSpc>
                  <a:spcPct val="101000"/>
                </a:lnSpc>
                <a:spcAft>
                  <a:spcPts val="600"/>
                </a:spcAft>
              </a:pPr>
              <a:r>
                <a:rPr kumimoji="0" lang="en-CR" sz="800" b="1" i="0" u="none" strike="noStrike" kern="1200" cap="none" spc="0" normalizeH="0" baseline="0" noProof="0">
                  <a:ln>
                    <a:noFill/>
                  </a:ln>
                  <a:solidFill>
                    <a:srgbClr val="000000"/>
                  </a:solidFill>
                  <a:effectLst/>
                  <a:uLnTx/>
                  <a:uFillTx/>
                  <a:ea typeface="GT America Regular" charset="0"/>
                  <a:cs typeface="GT America Regular" charset="0"/>
                </a:rPr>
                <a:t>ON LIGHT AND EXTRA LIGHT</a:t>
              </a:r>
            </a:p>
          </p:txBody>
        </p:sp>
        <p:sp>
          <p:nvSpPr>
            <p:cNvPr id="15" name="Rectangle 14">
              <a:extLst>
                <a:ext uri="{FF2B5EF4-FFF2-40B4-BE49-F238E27FC236}">
                  <a16:creationId xmlns:a16="http://schemas.microsoft.com/office/drawing/2014/main" id="{77487905-CD1B-25A1-246A-6F4760815043}"/>
                </a:ext>
              </a:extLst>
            </p:cNvPr>
            <p:cNvSpPr/>
            <p:nvPr userDrawn="1"/>
          </p:nvSpPr>
          <p:spPr>
            <a:xfrm>
              <a:off x="12356815" y="3592729"/>
              <a:ext cx="553069" cy="3279913"/>
            </a:xfrm>
            <a:prstGeom prst="rect">
              <a:avLst/>
            </a:prstGeom>
            <a:solidFill>
              <a:schemeClr val="tx2"/>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a:p>
          </p:txBody>
        </p:sp>
        <p:grpSp>
          <p:nvGrpSpPr>
            <p:cNvPr id="16" name="Group 15">
              <a:extLst>
                <a:ext uri="{FF2B5EF4-FFF2-40B4-BE49-F238E27FC236}">
                  <a16:creationId xmlns:a16="http://schemas.microsoft.com/office/drawing/2014/main" id="{3FE2BA7C-3D0C-01F6-3AB5-E4DD096FB7E5}"/>
                </a:ext>
              </a:extLst>
            </p:cNvPr>
            <p:cNvGrpSpPr/>
            <p:nvPr userDrawn="1"/>
          </p:nvGrpSpPr>
          <p:grpSpPr>
            <a:xfrm>
              <a:off x="12442019" y="3791214"/>
              <a:ext cx="382660" cy="2882942"/>
              <a:chOff x="14001569" y="3716048"/>
              <a:chExt cx="316248" cy="3171236"/>
            </a:xfrm>
          </p:grpSpPr>
          <p:sp>
            <p:nvSpPr>
              <p:cNvPr id="29" name="Rectangle 28">
                <a:extLst>
                  <a:ext uri="{FF2B5EF4-FFF2-40B4-BE49-F238E27FC236}">
                    <a16:creationId xmlns:a16="http://schemas.microsoft.com/office/drawing/2014/main" id="{6FDBF609-6A51-03D1-887F-13811193441D}"/>
                  </a:ext>
                </a:extLst>
              </p:cNvPr>
              <p:cNvSpPr/>
              <p:nvPr userDrawn="1"/>
            </p:nvSpPr>
            <p:spPr>
              <a:xfrm rot="5400000">
                <a:off x="14033099" y="5954114"/>
                <a:ext cx="253188" cy="316248"/>
              </a:xfrm>
              <a:prstGeom prst="rect">
                <a:avLst/>
              </a:prstGeom>
              <a:solidFill>
                <a:srgbClr val="005E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0" name="Rectangle 29">
                <a:extLst>
                  <a:ext uri="{FF2B5EF4-FFF2-40B4-BE49-F238E27FC236}">
                    <a16:creationId xmlns:a16="http://schemas.microsoft.com/office/drawing/2014/main" id="{94A09569-8144-A8AF-951A-4338A0947323}"/>
                  </a:ext>
                </a:extLst>
              </p:cNvPr>
              <p:cNvSpPr/>
              <p:nvPr userDrawn="1"/>
            </p:nvSpPr>
            <p:spPr>
              <a:xfrm rot="5400000">
                <a:off x="14033099" y="6278342"/>
                <a:ext cx="253188" cy="316248"/>
              </a:xfrm>
              <a:prstGeom prst="rect">
                <a:avLst/>
              </a:prstGeom>
              <a:solidFill>
                <a:srgbClr val="B8B9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1" name="Rectangle 30">
                <a:extLst>
                  <a:ext uri="{FF2B5EF4-FFF2-40B4-BE49-F238E27FC236}">
                    <a16:creationId xmlns:a16="http://schemas.microsoft.com/office/drawing/2014/main" id="{6167EF39-9BBA-92C5-D60A-D6ABFDB8433D}"/>
                  </a:ext>
                </a:extLst>
              </p:cNvPr>
              <p:cNvSpPr/>
              <p:nvPr userDrawn="1"/>
            </p:nvSpPr>
            <p:spPr>
              <a:xfrm rot="5400000">
                <a:off x="14033099" y="6602566"/>
                <a:ext cx="253188" cy="316248"/>
              </a:xfrm>
              <a:prstGeom prst="rect">
                <a:avLst/>
              </a:prstGeom>
              <a:solidFill>
                <a:srgbClr val="FBE6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2" name="Rectangle 31">
                <a:extLst>
                  <a:ext uri="{FF2B5EF4-FFF2-40B4-BE49-F238E27FC236}">
                    <a16:creationId xmlns:a16="http://schemas.microsoft.com/office/drawing/2014/main" id="{6607660C-4CA8-C02E-8B85-C0275C9F4B77}"/>
                  </a:ext>
                </a:extLst>
              </p:cNvPr>
              <p:cNvSpPr/>
              <p:nvPr userDrawn="1"/>
            </p:nvSpPr>
            <p:spPr>
              <a:xfrm rot="5400000">
                <a:off x="14033099" y="4981430"/>
                <a:ext cx="253188" cy="316248"/>
              </a:xfrm>
              <a:prstGeom prst="rect">
                <a:avLst/>
              </a:prstGeom>
              <a:solidFill>
                <a:srgbClr val="BCE0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3" name="Rectangle 32">
                <a:extLst>
                  <a:ext uri="{FF2B5EF4-FFF2-40B4-BE49-F238E27FC236}">
                    <a16:creationId xmlns:a16="http://schemas.microsoft.com/office/drawing/2014/main" id="{4494F8AA-76DC-E95B-179F-D386239DA280}"/>
                  </a:ext>
                </a:extLst>
              </p:cNvPr>
              <p:cNvSpPr/>
              <p:nvPr userDrawn="1"/>
            </p:nvSpPr>
            <p:spPr>
              <a:xfrm rot="5400000">
                <a:off x="14033099" y="5305658"/>
                <a:ext cx="253188" cy="316248"/>
              </a:xfrm>
              <a:prstGeom prst="rect">
                <a:avLst/>
              </a:prstGeom>
              <a:solidFill>
                <a:srgbClr val="E9783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4" name="Rectangle 33">
                <a:extLst>
                  <a:ext uri="{FF2B5EF4-FFF2-40B4-BE49-F238E27FC236}">
                    <a16:creationId xmlns:a16="http://schemas.microsoft.com/office/drawing/2014/main" id="{1E4D1916-A015-0251-2C4A-FD3AEC15610B}"/>
                  </a:ext>
                </a:extLst>
              </p:cNvPr>
              <p:cNvSpPr/>
              <p:nvPr userDrawn="1"/>
            </p:nvSpPr>
            <p:spPr>
              <a:xfrm rot="5400000">
                <a:off x="14033099" y="5629886"/>
                <a:ext cx="253188" cy="316248"/>
              </a:xfrm>
              <a:prstGeom prst="rect">
                <a:avLst/>
              </a:prstGeom>
              <a:solidFill>
                <a:srgbClr val="B905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5" name="Rectangle 34">
                <a:extLst>
                  <a:ext uri="{FF2B5EF4-FFF2-40B4-BE49-F238E27FC236}">
                    <a16:creationId xmlns:a16="http://schemas.microsoft.com/office/drawing/2014/main" id="{44E36EB2-E086-91FC-9F6B-3747737D92DB}"/>
                  </a:ext>
                </a:extLst>
              </p:cNvPr>
              <p:cNvSpPr/>
              <p:nvPr userDrawn="1"/>
            </p:nvSpPr>
            <p:spPr>
              <a:xfrm rot="5400000">
                <a:off x="14033099" y="3684518"/>
                <a:ext cx="253188" cy="316248"/>
              </a:xfrm>
              <a:prstGeom prst="rect">
                <a:avLst/>
              </a:prstGeom>
              <a:solidFill>
                <a:srgbClr val="9DC2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6" name="Rectangle 35">
                <a:extLst>
                  <a:ext uri="{FF2B5EF4-FFF2-40B4-BE49-F238E27FC236}">
                    <a16:creationId xmlns:a16="http://schemas.microsoft.com/office/drawing/2014/main" id="{FFDA828E-B151-3852-AD4E-9E3BF04AC59A}"/>
                  </a:ext>
                </a:extLst>
              </p:cNvPr>
              <p:cNvSpPr/>
              <p:nvPr userDrawn="1"/>
            </p:nvSpPr>
            <p:spPr>
              <a:xfrm rot="5400000">
                <a:off x="14033099" y="4008746"/>
                <a:ext cx="253188" cy="316248"/>
              </a:xfrm>
              <a:prstGeom prst="rect">
                <a:avLst/>
              </a:prstGeom>
              <a:solidFill>
                <a:srgbClr val="309D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7" name="Rectangle 36">
                <a:extLst>
                  <a:ext uri="{FF2B5EF4-FFF2-40B4-BE49-F238E27FC236}">
                    <a16:creationId xmlns:a16="http://schemas.microsoft.com/office/drawing/2014/main" id="{34841A69-983E-21BB-9271-9B755FC4E60A}"/>
                  </a:ext>
                </a:extLst>
              </p:cNvPr>
              <p:cNvSpPr/>
              <p:nvPr userDrawn="1"/>
            </p:nvSpPr>
            <p:spPr>
              <a:xfrm rot="5400000">
                <a:off x="14033099" y="4332974"/>
                <a:ext cx="253188" cy="316248"/>
              </a:xfrm>
              <a:prstGeom prst="rect">
                <a:avLst/>
              </a:prstGeom>
              <a:solidFill>
                <a:srgbClr val="E2C2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8" name="Rectangle 37">
                <a:extLst>
                  <a:ext uri="{FF2B5EF4-FFF2-40B4-BE49-F238E27FC236}">
                    <a16:creationId xmlns:a16="http://schemas.microsoft.com/office/drawing/2014/main" id="{19DAA6BD-3783-B982-3C41-984245B719AB}"/>
                  </a:ext>
                </a:extLst>
              </p:cNvPr>
              <p:cNvSpPr/>
              <p:nvPr userDrawn="1"/>
            </p:nvSpPr>
            <p:spPr>
              <a:xfrm rot="5400000">
                <a:off x="14033099" y="4657202"/>
                <a:ext cx="253188" cy="316248"/>
              </a:xfrm>
              <a:prstGeom prst="rect">
                <a:avLst/>
              </a:prstGeom>
              <a:solidFill>
                <a:srgbClr val="9158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grpSp>
        <p:grpSp>
          <p:nvGrpSpPr>
            <p:cNvPr id="17" name="Group 16">
              <a:extLst>
                <a:ext uri="{FF2B5EF4-FFF2-40B4-BE49-F238E27FC236}">
                  <a16:creationId xmlns:a16="http://schemas.microsoft.com/office/drawing/2014/main" id="{8E1081D8-E803-C4AA-AA16-3CE6292ED50E}"/>
                </a:ext>
              </a:extLst>
            </p:cNvPr>
            <p:cNvGrpSpPr/>
            <p:nvPr userDrawn="1"/>
          </p:nvGrpSpPr>
          <p:grpSpPr>
            <a:xfrm>
              <a:off x="12442019" y="198485"/>
              <a:ext cx="382660" cy="2882942"/>
              <a:chOff x="12742785" y="3716048"/>
              <a:chExt cx="316248" cy="3171236"/>
            </a:xfrm>
          </p:grpSpPr>
          <p:sp>
            <p:nvSpPr>
              <p:cNvPr id="19" name="Rectangle 18">
                <a:extLst>
                  <a:ext uri="{FF2B5EF4-FFF2-40B4-BE49-F238E27FC236}">
                    <a16:creationId xmlns:a16="http://schemas.microsoft.com/office/drawing/2014/main" id="{8799E27D-85E9-2FAA-C01C-AE5DC642A12D}"/>
                  </a:ext>
                </a:extLst>
              </p:cNvPr>
              <p:cNvSpPr/>
              <p:nvPr userDrawn="1"/>
            </p:nvSpPr>
            <p:spPr>
              <a:xfrm rot="5400000">
                <a:off x="12774315" y="6602566"/>
                <a:ext cx="253188" cy="316248"/>
              </a:xfrm>
              <a:prstGeom prst="rect">
                <a:avLst/>
              </a:prstGeom>
              <a:solidFill>
                <a:srgbClr val="BFD6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0" name="Rectangle 19">
                <a:extLst>
                  <a:ext uri="{FF2B5EF4-FFF2-40B4-BE49-F238E27FC236}">
                    <a16:creationId xmlns:a16="http://schemas.microsoft.com/office/drawing/2014/main" id="{103F746D-D925-3832-463A-29AEC044C336}"/>
                  </a:ext>
                </a:extLst>
              </p:cNvPr>
              <p:cNvSpPr/>
              <p:nvPr userDrawn="1"/>
            </p:nvSpPr>
            <p:spPr>
              <a:xfrm rot="5400000">
                <a:off x="12774315" y="4981430"/>
                <a:ext cx="253188" cy="316248"/>
              </a:xfrm>
              <a:prstGeom prst="rect">
                <a:avLst/>
              </a:prstGeom>
              <a:solidFill>
                <a:srgbClr val="D25F7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1" name="Rectangle 20">
                <a:extLst>
                  <a:ext uri="{FF2B5EF4-FFF2-40B4-BE49-F238E27FC236}">
                    <a16:creationId xmlns:a16="http://schemas.microsoft.com/office/drawing/2014/main" id="{63BD8557-35AF-8237-228D-DDFAFB8438A8}"/>
                  </a:ext>
                </a:extLst>
              </p:cNvPr>
              <p:cNvSpPr/>
              <p:nvPr userDrawn="1"/>
            </p:nvSpPr>
            <p:spPr>
              <a:xfrm rot="5400000">
                <a:off x="12774315" y="5305658"/>
                <a:ext cx="253188" cy="316248"/>
              </a:xfrm>
              <a:prstGeom prst="rect">
                <a:avLst/>
              </a:prstGeom>
              <a:solidFill>
                <a:srgbClr val="C6480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2" name="Rectangle 21">
                <a:extLst>
                  <a:ext uri="{FF2B5EF4-FFF2-40B4-BE49-F238E27FC236}">
                    <a16:creationId xmlns:a16="http://schemas.microsoft.com/office/drawing/2014/main" id="{F05AF1BE-1E09-743E-2E49-01F6848B35C1}"/>
                  </a:ext>
                </a:extLst>
              </p:cNvPr>
              <p:cNvSpPr/>
              <p:nvPr userDrawn="1"/>
            </p:nvSpPr>
            <p:spPr>
              <a:xfrm rot="5400000">
                <a:off x="12774315" y="5629886"/>
                <a:ext cx="253188" cy="316248"/>
              </a:xfrm>
              <a:prstGeom prst="rect">
                <a:avLst/>
              </a:prstGeom>
              <a:solidFill>
                <a:srgbClr val="BA01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3" name="Rectangle 22">
                <a:extLst>
                  <a:ext uri="{FF2B5EF4-FFF2-40B4-BE49-F238E27FC236}">
                    <a16:creationId xmlns:a16="http://schemas.microsoft.com/office/drawing/2014/main" id="{3074991F-17BA-7F4D-AD0F-F2FFBED29680}"/>
                  </a:ext>
                </a:extLst>
              </p:cNvPr>
              <p:cNvSpPr/>
              <p:nvPr userDrawn="1"/>
            </p:nvSpPr>
            <p:spPr>
              <a:xfrm rot="5400000">
                <a:off x="12774315" y="3684518"/>
                <a:ext cx="253188" cy="316248"/>
              </a:xfrm>
              <a:prstGeom prst="rect">
                <a:avLst/>
              </a:prstGeom>
              <a:solidFill>
                <a:srgbClr val="005E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4" name="Rectangle 23">
                <a:extLst>
                  <a:ext uri="{FF2B5EF4-FFF2-40B4-BE49-F238E27FC236}">
                    <a16:creationId xmlns:a16="http://schemas.microsoft.com/office/drawing/2014/main" id="{D3B3CFC3-DCC9-AEDD-B69D-A8347458B5D1}"/>
                  </a:ext>
                </a:extLst>
              </p:cNvPr>
              <p:cNvSpPr/>
              <p:nvPr userDrawn="1"/>
            </p:nvSpPr>
            <p:spPr>
              <a:xfrm rot="5400000">
                <a:off x="12774315" y="4008746"/>
                <a:ext cx="253188" cy="316248"/>
              </a:xfrm>
              <a:prstGeom prst="rect">
                <a:avLst/>
              </a:prstGeom>
              <a:solidFill>
                <a:srgbClr val="5EB6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5" name="Rectangle 24">
                <a:extLst>
                  <a:ext uri="{FF2B5EF4-FFF2-40B4-BE49-F238E27FC236}">
                    <a16:creationId xmlns:a16="http://schemas.microsoft.com/office/drawing/2014/main" id="{90E2CC4F-2DBB-B665-A9BC-B7055CA63590}"/>
                  </a:ext>
                </a:extLst>
              </p:cNvPr>
              <p:cNvSpPr/>
              <p:nvPr userDrawn="1"/>
            </p:nvSpPr>
            <p:spPr>
              <a:xfrm rot="5400000">
                <a:off x="12774315" y="4332974"/>
                <a:ext cx="253188" cy="316248"/>
              </a:xfrm>
              <a:prstGeom prst="rect">
                <a:avLst/>
              </a:prstGeom>
              <a:solidFill>
                <a:srgbClr val="C7AB2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6" name="Rectangle 25">
                <a:extLst>
                  <a:ext uri="{FF2B5EF4-FFF2-40B4-BE49-F238E27FC236}">
                    <a16:creationId xmlns:a16="http://schemas.microsoft.com/office/drawing/2014/main" id="{529C34F8-A419-7DD4-CBF8-A676ACB08DCD}"/>
                  </a:ext>
                </a:extLst>
              </p:cNvPr>
              <p:cNvSpPr/>
              <p:nvPr userDrawn="1"/>
            </p:nvSpPr>
            <p:spPr>
              <a:xfrm rot="5400000">
                <a:off x="12774315" y="4657202"/>
                <a:ext cx="253188" cy="316248"/>
              </a:xfrm>
              <a:prstGeom prst="rect">
                <a:avLst/>
              </a:prstGeom>
              <a:solidFill>
                <a:srgbClr val="5C06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7" name="Rectangle 26">
                <a:extLst>
                  <a:ext uri="{FF2B5EF4-FFF2-40B4-BE49-F238E27FC236}">
                    <a16:creationId xmlns:a16="http://schemas.microsoft.com/office/drawing/2014/main" id="{EF9AFF8A-BDFD-6B4F-425D-934877F2F578}"/>
                  </a:ext>
                </a:extLst>
              </p:cNvPr>
              <p:cNvSpPr/>
              <p:nvPr userDrawn="1"/>
            </p:nvSpPr>
            <p:spPr>
              <a:xfrm rot="5400000">
                <a:off x="12774315" y="5954114"/>
                <a:ext cx="253188" cy="316248"/>
              </a:xfrm>
              <a:prstGeom prst="rect">
                <a:avLst/>
              </a:prstGeom>
              <a:solidFill>
                <a:srgbClr val="2A43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8" name="Rectangle 27">
                <a:extLst>
                  <a:ext uri="{FF2B5EF4-FFF2-40B4-BE49-F238E27FC236}">
                    <a16:creationId xmlns:a16="http://schemas.microsoft.com/office/drawing/2014/main" id="{1EED391C-025B-89E7-7B40-CB423C96E9FD}"/>
                  </a:ext>
                </a:extLst>
              </p:cNvPr>
              <p:cNvSpPr/>
              <p:nvPr userDrawn="1"/>
            </p:nvSpPr>
            <p:spPr>
              <a:xfrm rot="5400000">
                <a:off x="12774315" y="6278342"/>
                <a:ext cx="253188" cy="316248"/>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grpSp>
        <p:sp>
          <p:nvSpPr>
            <p:cNvPr id="18" name="TextBox 17">
              <a:extLst>
                <a:ext uri="{FF2B5EF4-FFF2-40B4-BE49-F238E27FC236}">
                  <a16:creationId xmlns:a16="http://schemas.microsoft.com/office/drawing/2014/main" id="{FE88C7B4-1908-DCE1-B793-E4D7481EC798}"/>
                </a:ext>
              </a:extLst>
            </p:cNvPr>
            <p:cNvSpPr txBox="1"/>
            <p:nvPr userDrawn="1"/>
          </p:nvSpPr>
          <p:spPr>
            <a:xfrm rot="16200000">
              <a:off x="12574268" y="5173406"/>
              <a:ext cx="960199" cy="118559"/>
            </a:xfrm>
            <a:prstGeom prst="rect">
              <a:avLst/>
            </a:prstGeom>
            <a:noFill/>
          </p:spPr>
          <p:txBody>
            <a:bodyPr wrap="none" lIns="0" tIns="0" rIns="0" bIns="0" rtlCol="0">
              <a:spAutoFit/>
            </a:bodyPr>
            <a:lstStyle/>
            <a:p>
              <a:pPr algn="l">
                <a:lnSpc>
                  <a:spcPct val="101000"/>
                </a:lnSpc>
                <a:spcAft>
                  <a:spcPts val="600"/>
                </a:spcAft>
              </a:pPr>
              <a:r>
                <a:rPr lang="en-CR" sz="800" b="1">
                  <a:solidFill>
                    <a:srgbClr val="000000"/>
                  </a:solidFill>
                  <a:latin typeface="GT America Regular"/>
                  <a:ea typeface="GT America Regular" charset="0"/>
                  <a:cs typeface="GT America Regular" charset="0"/>
                </a:rPr>
                <a:t>ON MOODY´S BLUE</a:t>
              </a:r>
              <a:endParaRPr kumimoji="0" lang="en-CR" sz="800" b="1" i="0" u="none" strike="noStrike" kern="1200" cap="none" spc="0" normalizeH="0" baseline="0" noProof="0" err="1">
                <a:ln>
                  <a:noFill/>
                </a:ln>
                <a:solidFill>
                  <a:srgbClr val="000000"/>
                </a:solidFill>
                <a:effectLst/>
                <a:uLnTx/>
                <a:uFillTx/>
                <a:latin typeface="GT America Regular"/>
                <a:ea typeface="GT America Regular" charset="0"/>
                <a:cs typeface="GT America Regular" charset="0"/>
              </a:endParaRPr>
            </a:p>
          </p:txBody>
        </p:sp>
      </p:grpSp>
      <p:sp>
        <p:nvSpPr>
          <p:cNvPr id="39" name="TextBox 38">
            <a:extLst>
              <a:ext uri="{FF2B5EF4-FFF2-40B4-BE49-F238E27FC236}">
                <a16:creationId xmlns:a16="http://schemas.microsoft.com/office/drawing/2014/main" id="{5D4989A0-0589-3288-B403-5875D1339408}"/>
              </a:ext>
            </a:extLst>
          </p:cNvPr>
          <p:cNvSpPr txBox="1"/>
          <p:nvPr userDrawn="1"/>
        </p:nvSpPr>
        <p:spPr>
          <a:xfrm>
            <a:off x="12356815" y="3377042"/>
            <a:ext cx="807913" cy="118559"/>
          </a:xfrm>
          <a:prstGeom prst="rect">
            <a:avLst/>
          </a:prstGeom>
          <a:noFill/>
        </p:spPr>
        <p:txBody>
          <a:bodyPr wrap="none" lIns="0" tIns="0" rIns="0" bIns="0" rtlCol="0">
            <a:spAutoFit/>
          </a:bodyPr>
          <a:lstStyle/>
          <a:p>
            <a:pPr algn="l">
              <a:lnSpc>
                <a:spcPct val="101000"/>
              </a:lnSpc>
              <a:spcAft>
                <a:spcPts val="600"/>
              </a:spcAft>
            </a:pPr>
            <a:r>
              <a:rPr kumimoji="0" lang="en-US" sz="800" b="1" i="0" u="none" strike="noStrike" kern="1200" cap="none" spc="0" normalizeH="0" baseline="0" noProof="0" dirty="0">
                <a:ln>
                  <a:noFill/>
                </a:ln>
                <a:solidFill>
                  <a:srgbClr val="000000"/>
                </a:solidFill>
                <a:effectLst/>
                <a:uLnTx/>
                <a:uFillTx/>
                <a:ea typeface="GT America Regular" charset="0"/>
                <a:cs typeface="GT America Regular" charset="0"/>
              </a:rPr>
              <a:t>For charts ONLY</a:t>
            </a:r>
            <a:endParaRPr kumimoji="0" lang="en-CR" sz="800" b="1" i="0" u="none" strike="noStrike" kern="1200" cap="none" spc="0" normalizeH="0" baseline="0" noProof="0">
              <a:ln>
                <a:noFill/>
              </a:ln>
              <a:solidFill>
                <a:srgbClr val="000000"/>
              </a:solidFill>
              <a:effectLst/>
              <a:uLnTx/>
              <a:uFillTx/>
              <a:ea typeface="GT America Regular" charset="0"/>
              <a:cs typeface="GT America Regular" charset="0"/>
            </a:endParaRPr>
          </a:p>
        </p:txBody>
      </p:sp>
    </p:spTree>
    <p:extLst>
      <p:ext uri="{BB962C8B-B14F-4D97-AF65-F5344CB8AC3E}">
        <p14:creationId xmlns:p14="http://schemas.microsoft.com/office/powerpoint/2010/main" val="203057022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Executive Summary/Key Takeaways 5">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DE63420-A2BC-EC7A-3A8C-CA23AF97535A}"/>
              </a:ext>
            </a:extLst>
          </p:cNvPr>
          <p:cNvSpPr/>
          <p:nvPr userDrawn="1"/>
        </p:nvSpPr>
        <p:spPr bwMode="hidden">
          <a:xfrm>
            <a:off x="0" y="-1"/>
            <a:ext cx="4060556" cy="6861175"/>
          </a:xfrm>
          <a:prstGeom prst="rect">
            <a:avLst/>
          </a:prstGeom>
          <a:solidFill>
            <a:srgbClr val="F0F0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Footer Placeholder 2">
            <a:extLst>
              <a:ext uri="{FF2B5EF4-FFF2-40B4-BE49-F238E27FC236}">
                <a16:creationId xmlns:a16="http://schemas.microsoft.com/office/drawing/2014/main" id="{0CA2D3CD-1E43-5FCD-B998-8E7207DE69E5}"/>
              </a:ext>
            </a:extLst>
          </p:cNvPr>
          <p:cNvSpPr>
            <a:spLocks noGrp="1"/>
          </p:cNvSpPr>
          <p:nvPr>
            <p:ph type="ftr" sz="quarter" idx="11"/>
          </p:nvPr>
        </p:nvSpPr>
        <p:spPr/>
        <p:txBody>
          <a:bodyPr/>
          <a:lstStyle/>
          <a:p>
            <a:r>
              <a:rPr lang="en-US" dirty="0"/>
              <a:t>See slide 12 for instructions on how to update footer</a:t>
            </a:r>
          </a:p>
        </p:txBody>
      </p:sp>
      <p:sp>
        <p:nvSpPr>
          <p:cNvPr id="4" name="Slide Number Placeholder 3">
            <a:extLst>
              <a:ext uri="{FF2B5EF4-FFF2-40B4-BE49-F238E27FC236}">
                <a16:creationId xmlns:a16="http://schemas.microsoft.com/office/drawing/2014/main" id="{F9F73C99-4E9B-1728-FFD7-DFD7DC5AF7B7}"/>
              </a:ext>
            </a:extLst>
          </p:cNvPr>
          <p:cNvSpPr>
            <a:spLocks noGrp="1"/>
          </p:cNvSpPr>
          <p:nvPr>
            <p:ph type="sldNum" sz="quarter" idx="12"/>
          </p:nvPr>
        </p:nvSpPr>
        <p:spPr>
          <a:xfrm>
            <a:off x="10429875" y="6311900"/>
            <a:ext cx="1208087" cy="269875"/>
          </a:xfrm>
        </p:spPr>
        <p:txBody>
          <a:bodyPr/>
          <a:lstStyle/>
          <a:p>
            <a:fld id="{862A5111-985B-C14D-9115-5787026182A8}" type="slidenum">
              <a:rPr lang="en-US" smtClean="0"/>
              <a:t>‹#›</a:t>
            </a:fld>
            <a:endParaRPr lang="en-US" dirty="0"/>
          </a:p>
        </p:txBody>
      </p:sp>
      <p:sp>
        <p:nvSpPr>
          <p:cNvPr id="6" name="Freeform 5">
            <a:extLst>
              <a:ext uri="{FF2B5EF4-FFF2-40B4-BE49-F238E27FC236}">
                <a16:creationId xmlns:a16="http://schemas.microsoft.com/office/drawing/2014/main" id="{5BCC6303-B8A8-E0F3-1B26-45B29EE4DC62}"/>
              </a:ext>
            </a:extLst>
          </p:cNvPr>
          <p:cNvSpPr/>
          <p:nvPr/>
        </p:nvSpPr>
        <p:spPr>
          <a:xfrm>
            <a:off x="554038" y="6469335"/>
            <a:ext cx="678511" cy="112440"/>
          </a:xfrm>
          <a:custGeom>
            <a:avLst/>
            <a:gdLst>
              <a:gd name="connsiteX0" fmla="*/ 7774508 w 7774508"/>
              <a:gd name="connsiteY0" fmla="*/ 879070 h 1288357"/>
              <a:gd name="connsiteX1" fmla="*/ 7774508 w 7774508"/>
              <a:gd name="connsiteY1" fmla="*/ 879071 h 1288357"/>
              <a:gd name="connsiteX2" fmla="*/ 7774508 w 7774508"/>
              <a:gd name="connsiteY2" fmla="*/ 879071 h 1288357"/>
              <a:gd name="connsiteX3" fmla="*/ 4430897 w 7774508"/>
              <a:gd name="connsiteY3" fmla="*/ 300733 h 1288357"/>
              <a:gd name="connsiteX4" fmla="*/ 4430897 w 7774508"/>
              <a:gd name="connsiteY4" fmla="*/ 987622 h 1288357"/>
              <a:gd name="connsiteX5" fmla="*/ 4594611 w 7774508"/>
              <a:gd name="connsiteY5" fmla="*/ 987622 h 1288357"/>
              <a:gd name="connsiteX6" fmla="*/ 4856195 w 7774508"/>
              <a:gd name="connsiteY6" fmla="*/ 726031 h 1288357"/>
              <a:gd name="connsiteX7" fmla="*/ 4856195 w 7774508"/>
              <a:gd name="connsiteY7" fmla="*/ 562323 h 1288357"/>
              <a:gd name="connsiteX8" fmla="*/ 4594611 w 7774508"/>
              <a:gd name="connsiteY8" fmla="*/ 300733 h 1288357"/>
              <a:gd name="connsiteX9" fmla="*/ 3381010 w 7774508"/>
              <a:gd name="connsiteY9" fmla="*/ 275825 h 1288357"/>
              <a:gd name="connsiteX10" fmla="*/ 3137223 w 7774508"/>
              <a:gd name="connsiteY10" fmla="*/ 501815 h 1288357"/>
              <a:gd name="connsiteX11" fmla="*/ 3137223 w 7774508"/>
              <a:gd name="connsiteY11" fmla="*/ 786537 h 1288357"/>
              <a:gd name="connsiteX12" fmla="*/ 3381010 w 7774508"/>
              <a:gd name="connsiteY12" fmla="*/ 1012534 h 1288357"/>
              <a:gd name="connsiteX13" fmla="*/ 3624804 w 7774508"/>
              <a:gd name="connsiteY13" fmla="*/ 786537 h 1288357"/>
              <a:gd name="connsiteX14" fmla="*/ 3624804 w 7774508"/>
              <a:gd name="connsiteY14" fmla="*/ 501815 h 1288357"/>
              <a:gd name="connsiteX15" fmla="*/ 3381010 w 7774508"/>
              <a:gd name="connsiteY15" fmla="*/ 275825 h 1288357"/>
              <a:gd name="connsiteX16" fmla="*/ 2090894 w 7774508"/>
              <a:gd name="connsiteY16" fmla="*/ 275825 h 1288357"/>
              <a:gd name="connsiteX17" fmla="*/ 1847107 w 7774508"/>
              <a:gd name="connsiteY17" fmla="*/ 501815 h 1288357"/>
              <a:gd name="connsiteX18" fmla="*/ 1847107 w 7774508"/>
              <a:gd name="connsiteY18" fmla="*/ 786537 h 1288357"/>
              <a:gd name="connsiteX19" fmla="*/ 2090894 w 7774508"/>
              <a:gd name="connsiteY19" fmla="*/ 1012534 h 1288357"/>
              <a:gd name="connsiteX20" fmla="*/ 2334688 w 7774508"/>
              <a:gd name="connsiteY20" fmla="*/ 786537 h 1288357"/>
              <a:gd name="connsiteX21" fmla="*/ 2334688 w 7774508"/>
              <a:gd name="connsiteY21" fmla="*/ 501815 h 1288357"/>
              <a:gd name="connsiteX22" fmla="*/ 2090894 w 7774508"/>
              <a:gd name="connsiteY22" fmla="*/ 275825 h 1288357"/>
              <a:gd name="connsiteX23" fmla="*/ 4092790 w 7774508"/>
              <a:gd name="connsiteY23" fmla="*/ 21359 h 1288357"/>
              <a:gd name="connsiteX24" fmla="*/ 4594611 w 7774508"/>
              <a:gd name="connsiteY24" fmla="*/ 21359 h 1288357"/>
              <a:gd name="connsiteX25" fmla="*/ 5197858 w 7774508"/>
              <a:gd name="connsiteY25" fmla="*/ 567658 h 1288357"/>
              <a:gd name="connsiteX26" fmla="*/ 5197858 w 7774508"/>
              <a:gd name="connsiteY26" fmla="*/ 720696 h 1288357"/>
              <a:gd name="connsiteX27" fmla="*/ 4594611 w 7774508"/>
              <a:gd name="connsiteY27" fmla="*/ 1267002 h 1288357"/>
              <a:gd name="connsiteX28" fmla="*/ 4092790 w 7774508"/>
              <a:gd name="connsiteY28" fmla="*/ 1267002 h 1288357"/>
              <a:gd name="connsiteX29" fmla="*/ 5094618 w 7774508"/>
              <a:gd name="connsiteY29" fmla="*/ 21356 h 1288357"/>
              <a:gd name="connsiteX30" fmla="*/ 5477210 w 7774508"/>
              <a:gd name="connsiteY30" fmla="*/ 21356 h 1288357"/>
              <a:gd name="connsiteX31" fmla="*/ 5717446 w 7774508"/>
              <a:gd name="connsiteY31" fmla="*/ 412839 h 1288357"/>
              <a:gd name="connsiteX32" fmla="*/ 5955898 w 7774508"/>
              <a:gd name="connsiteY32" fmla="*/ 21356 h 1288357"/>
              <a:gd name="connsiteX33" fmla="*/ 6322472 w 7774508"/>
              <a:gd name="connsiteY33" fmla="*/ 21356 h 1288357"/>
              <a:gd name="connsiteX34" fmla="*/ 5868700 w 7774508"/>
              <a:gd name="connsiteY34" fmla="*/ 718915 h 1288357"/>
              <a:gd name="connsiteX35" fmla="*/ 5868700 w 7774508"/>
              <a:gd name="connsiteY35" fmla="*/ 1267000 h 1288357"/>
              <a:gd name="connsiteX36" fmla="*/ 5548390 w 7774508"/>
              <a:gd name="connsiteY36" fmla="*/ 1267000 h 1288357"/>
              <a:gd name="connsiteX37" fmla="*/ 5548390 w 7774508"/>
              <a:gd name="connsiteY37" fmla="*/ 718915 h 1288357"/>
              <a:gd name="connsiteX38" fmla="*/ 6356277 w 7774508"/>
              <a:gd name="connsiteY38" fmla="*/ 21355 h 1288357"/>
              <a:gd name="connsiteX39" fmla="*/ 6694384 w 7774508"/>
              <a:gd name="connsiteY39" fmla="*/ 21355 h 1288357"/>
              <a:gd name="connsiteX40" fmla="*/ 6694384 w 7774508"/>
              <a:gd name="connsiteY40" fmla="*/ 332766 h 1288357"/>
              <a:gd name="connsiteX41" fmla="*/ 6477285 w 7774508"/>
              <a:gd name="connsiteY41" fmla="*/ 624602 h 1288357"/>
              <a:gd name="connsiteX42" fmla="*/ 6404326 w 7774508"/>
              <a:gd name="connsiteY42" fmla="*/ 624602 h 1288357"/>
              <a:gd name="connsiteX43" fmla="*/ 6500417 w 7774508"/>
              <a:gd name="connsiteY43" fmla="*/ 359454 h 1288357"/>
              <a:gd name="connsiteX44" fmla="*/ 6356277 w 7774508"/>
              <a:gd name="connsiteY44" fmla="*/ 359454 h 1288357"/>
              <a:gd name="connsiteX45" fmla="*/ 0 w 7774508"/>
              <a:gd name="connsiteY45" fmla="*/ 21355 h 1288357"/>
              <a:gd name="connsiteX46" fmla="*/ 496479 w 7774508"/>
              <a:gd name="connsiteY46" fmla="*/ 21355 h 1288357"/>
              <a:gd name="connsiteX47" fmla="*/ 651295 w 7774508"/>
              <a:gd name="connsiteY47" fmla="*/ 661974 h 1288357"/>
              <a:gd name="connsiteX48" fmla="*/ 688668 w 7774508"/>
              <a:gd name="connsiteY48" fmla="*/ 839922 h 1288357"/>
              <a:gd name="connsiteX49" fmla="*/ 726033 w 7774508"/>
              <a:gd name="connsiteY49" fmla="*/ 661974 h 1288357"/>
              <a:gd name="connsiteX50" fmla="*/ 880849 w 7774508"/>
              <a:gd name="connsiteY50" fmla="*/ 21355 h 1288357"/>
              <a:gd name="connsiteX51" fmla="*/ 1377328 w 7774508"/>
              <a:gd name="connsiteY51" fmla="*/ 21355 h 1288357"/>
              <a:gd name="connsiteX52" fmla="*/ 1377328 w 7774508"/>
              <a:gd name="connsiteY52" fmla="*/ 1266998 h 1288357"/>
              <a:gd name="connsiteX53" fmla="*/ 1058804 w 7774508"/>
              <a:gd name="connsiteY53" fmla="*/ 1266998 h 1288357"/>
              <a:gd name="connsiteX54" fmla="*/ 1058804 w 7774508"/>
              <a:gd name="connsiteY54" fmla="*/ 459108 h 1288357"/>
              <a:gd name="connsiteX55" fmla="*/ 1014312 w 7774508"/>
              <a:gd name="connsiteY55" fmla="*/ 644177 h 1288357"/>
              <a:gd name="connsiteX56" fmla="*/ 848819 w 7774508"/>
              <a:gd name="connsiteY56" fmla="*/ 1266998 h 1288357"/>
              <a:gd name="connsiteX57" fmla="*/ 521396 w 7774508"/>
              <a:gd name="connsiteY57" fmla="*/ 1266998 h 1288357"/>
              <a:gd name="connsiteX58" fmla="*/ 355896 w 7774508"/>
              <a:gd name="connsiteY58" fmla="*/ 644177 h 1288357"/>
              <a:gd name="connsiteX59" fmla="*/ 311412 w 7774508"/>
              <a:gd name="connsiteY59" fmla="*/ 459108 h 1288357"/>
              <a:gd name="connsiteX60" fmla="*/ 311412 w 7774508"/>
              <a:gd name="connsiteY60" fmla="*/ 1266998 h 1288357"/>
              <a:gd name="connsiteX61" fmla="*/ 0 w 7774508"/>
              <a:gd name="connsiteY61" fmla="*/ 1266998 h 1288357"/>
              <a:gd name="connsiteX62" fmla="*/ 3381010 w 7774508"/>
              <a:gd name="connsiteY62" fmla="*/ 1 h 1288357"/>
              <a:gd name="connsiteX63" fmla="*/ 3966467 w 7774508"/>
              <a:gd name="connsiteY63" fmla="*/ 532067 h 1288357"/>
              <a:gd name="connsiteX64" fmla="*/ 3966467 w 7774508"/>
              <a:gd name="connsiteY64" fmla="*/ 756285 h 1288357"/>
              <a:gd name="connsiteX65" fmla="*/ 3381010 w 7774508"/>
              <a:gd name="connsiteY65" fmla="*/ 1288351 h 1288357"/>
              <a:gd name="connsiteX66" fmla="*/ 2795560 w 7774508"/>
              <a:gd name="connsiteY66" fmla="*/ 756285 h 1288357"/>
              <a:gd name="connsiteX67" fmla="*/ 2795560 w 7774508"/>
              <a:gd name="connsiteY67" fmla="*/ 532067 h 1288357"/>
              <a:gd name="connsiteX68" fmla="*/ 3381010 w 7774508"/>
              <a:gd name="connsiteY68" fmla="*/ 1 h 1288357"/>
              <a:gd name="connsiteX69" fmla="*/ 2090894 w 7774508"/>
              <a:gd name="connsiteY69" fmla="*/ 1 h 1288357"/>
              <a:gd name="connsiteX70" fmla="*/ 2676351 w 7774508"/>
              <a:gd name="connsiteY70" fmla="*/ 532067 h 1288357"/>
              <a:gd name="connsiteX71" fmla="*/ 2676351 w 7774508"/>
              <a:gd name="connsiteY71" fmla="*/ 756285 h 1288357"/>
              <a:gd name="connsiteX72" fmla="*/ 2090894 w 7774508"/>
              <a:gd name="connsiteY72" fmla="*/ 1288351 h 1288357"/>
              <a:gd name="connsiteX73" fmla="*/ 1505444 w 7774508"/>
              <a:gd name="connsiteY73" fmla="*/ 756285 h 1288357"/>
              <a:gd name="connsiteX74" fmla="*/ 1505444 w 7774508"/>
              <a:gd name="connsiteY74" fmla="*/ 532067 h 1288357"/>
              <a:gd name="connsiteX75" fmla="*/ 2090894 w 7774508"/>
              <a:gd name="connsiteY75" fmla="*/ 1 h 1288357"/>
              <a:gd name="connsiteX76" fmla="*/ 7258454 w 7774508"/>
              <a:gd name="connsiteY76" fmla="*/ 0 h 1288357"/>
              <a:gd name="connsiteX77" fmla="*/ 7760275 w 7774508"/>
              <a:gd name="connsiteY77" fmla="*/ 391490 h 1288357"/>
              <a:gd name="connsiteX78" fmla="*/ 7760275 w 7774508"/>
              <a:gd name="connsiteY78" fmla="*/ 439539 h 1288357"/>
              <a:gd name="connsiteX79" fmla="*/ 7431067 w 7774508"/>
              <a:gd name="connsiteY79" fmla="*/ 439539 h 1288357"/>
              <a:gd name="connsiteX80" fmla="*/ 7431067 w 7774508"/>
              <a:gd name="connsiteY80" fmla="*/ 398610 h 1288357"/>
              <a:gd name="connsiteX81" fmla="*/ 7258454 w 7774508"/>
              <a:gd name="connsiteY81" fmla="*/ 277603 h 1288357"/>
              <a:gd name="connsiteX82" fmla="*/ 7085848 w 7774508"/>
              <a:gd name="connsiteY82" fmla="*/ 377257 h 1288357"/>
              <a:gd name="connsiteX83" fmla="*/ 7206848 w 7774508"/>
              <a:gd name="connsiteY83" fmla="*/ 476904 h 1288357"/>
              <a:gd name="connsiteX84" fmla="*/ 7429289 w 7774508"/>
              <a:gd name="connsiteY84" fmla="*/ 510719 h 1288357"/>
              <a:gd name="connsiteX85" fmla="*/ 7766024 w 7774508"/>
              <a:gd name="connsiteY85" fmla="*/ 786534 h 1288357"/>
              <a:gd name="connsiteX86" fmla="*/ 7774508 w 7774508"/>
              <a:gd name="connsiteY86" fmla="*/ 879071 h 1288357"/>
              <a:gd name="connsiteX87" fmla="*/ 7765691 w 7774508"/>
              <a:gd name="connsiteY87" fmla="*/ 970739 h 1288357"/>
              <a:gd name="connsiteX88" fmla="*/ 7258454 w 7774508"/>
              <a:gd name="connsiteY88" fmla="*/ 1288357 h 1288357"/>
              <a:gd name="connsiteX89" fmla="*/ 6744184 w 7774508"/>
              <a:gd name="connsiteY89" fmla="*/ 893304 h 1288357"/>
              <a:gd name="connsiteX90" fmla="*/ 6744184 w 7774508"/>
              <a:gd name="connsiteY90" fmla="*/ 838142 h 1288357"/>
              <a:gd name="connsiteX91" fmla="*/ 7073386 w 7774508"/>
              <a:gd name="connsiteY91" fmla="*/ 838142 h 1288357"/>
              <a:gd name="connsiteX92" fmla="*/ 7073386 w 7774508"/>
              <a:gd name="connsiteY92" fmla="*/ 886190 h 1288357"/>
              <a:gd name="connsiteX93" fmla="*/ 7258454 w 7774508"/>
              <a:gd name="connsiteY93" fmla="*/ 1010755 h 1288357"/>
              <a:gd name="connsiteX94" fmla="*/ 7439966 w 7774508"/>
              <a:gd name="connsiteY94" fmla="*/ 907544 h 1288357"/>
              <a:gd name="connsiteX95" fmla="*/ 7311838 w 7774508"/>
              <a:gd name="connsiteY95" fmla="*/ 804333 h 1288357"/>
              <a:gd name="connsiteX96" fmla="*/ 7087626 w 7774508"/>
              <a:gd name="connsiteY96" fmla="*/ 770518 h 1288357"/>
              <a:gd name="connsiteX97" fmla="*/ 6751297 w 7774508"/>
              <a:gd name="connsiteY97" fmla="*/ 405723 h 1288357"/>
              <a:gd name="connsiteX98" fmla="*/ 7258454 w 7774508"/>
              <a:gd name="connsiteY98" fmla="*/ 0 h 1288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7774508" h="1288357">
                <a:moveTo>
                  <a:pt x="7774508" y="879070"/>
                </a:moveTo>
                <a:lnTo>
                  <a:pt x="7774508" y="879071"/>
                </a:lnTo>
                <a:lnTo>
                  <a:pt x="7774508" y="879071"/>
                </a:lnTo>
                <a:close/>
                <a:moveTo>
                  <a:pt x="4430897" y="300733"/>
                </a:moveTo>
                <a:lnTo>
                  <a:pt x="4430897" y="987622"/>
                </a:lnTo>
                <a:lnTo>
                  <a:pt x="4594611" y="987622"/>
                </a:lnTo>
                <a:cubicBezTo>
                  <a:pt x="4769003" y="987622"/>
                  <a:pt x="4856195" y="898644"/>
                  <a:pt x="4856195" y="726031"/>
                </a:cubicBezTo>
                <a:lnTo>
                  <a:pt x="4856195" y="562323"/>
                </a:lnTo>
                <a:cubicBezTo>
                  <a:pt x="4856195" y="387932"/>
                  <a:pt x="4769003" y="300733"/>
                  <a:pt x="4594611" y="300733"/>
                </a:cubicBezTo>
                <a:close/>
                <a:moveTo>
                  <a:pt x="3381010" y="275825"/>
                </a:moveTo>
                <a:cubicBezTo>
                  <a:pt x="3229757" y="275825"/>
                  <a:pt x="3137223" y="361239"/>
                  <a:pt x="3137223" y="501815"/>
                </a:cubicBezTo>
                <a:lnTo>
                  <a:pt x="3137223" y="786537"/>
                </a:lnTo>
                <a:cubicBezTo>
                  <a:pt x="3137223" y="925335"/>
                  <a:pt x="3229757" y="1012534"/>
                  <a:pt x="3381010" y="1012534"/>
                </a:cubicBezTo>
                <a:cubicBezTo>
                  <a:pt x="3532264" y="1012534"/>
                  <a:pt x="3624804" y="925335"/>
                  <a:pt x="3624804" y="786537"/>
                </a:cubicBezTo>
                <a:lnTo>
                  <a:pt x="3624804" y="501815"/>
                </a:lnTo>
                <a:cubicBezTo>
                  <a:pt x="3624804" y="361239"/>
                  <a:pt x="3532270" y="275825"/>
                  <a:pt x="3381010" y="275825"/>
                </a:cubicBezTo>
                <a:close/>
                <a:moveTo>
                  <a:pt x="2090894" y="275825"/>
                </a:moveTo>
                <a:cubicBezTo>
                  <a:pt x="1939641" y="275825"/>
                  <a:pt x="1847107" y="361239"/>
                  <a:pt x="1847107" y="501815"/>
                </a:cubicBezTo>
                <a:lnTo>
                  <a:pt x="1847107" y="786537"/>
                </a:lnTo>
                <a:cubicBezTo>
                  <a:pt x="1847107" y="925335"/>
                  <a:pt x="1939641" y="1012534"/>
                  <a:pt x="2090894" y="1012534"/>
                </a:cubicBezTo>
                <a:cubicBezTo>
                  <a:pt x="2242147" y="1012534"/>
                  <a:pt x="2334688" y="925335"/>
                  <a:pt x="2334688" y="786537"/>
                </a:cubicBezTo>
                <a:lnTo>
                  <a:pt x="2334688" y="501815"/>
                </a:lnTo>
                <a:cubicBezTo>
                  <a:pt x="2334688" y="361239"/>
                  <a:pt x="2242154" y="275825"/>
                  <a:pt x="2090894" y="275825"/>
                </a:cubicBezTo>
                <a:close/>
                <a:moveTo>
                  <a:pt x="4092790" y="21359"/>
                </a:moveTo>
                <a:lnTo>
                  <a:pt x="4594611" y="21359"/>
                </a:lnTo>
                <a:cubicBezTo>
                  <a:pt x="4977203" y="21359"/>
                  <a:pt x="5197858" y="222439"/>
                  <a:pt x="5197858" y="567658"/>
                </a:cubicBezTo>
                <a:lnTo>
                  <a:pt x="5197858" y="720696"/>
                </a:lnTo>
                <a:cubicBezTo>
                  <a:pt x="5197858" y="1065916"/>
                  <a:pt x="4977203" y="1267002"/>
                  <a:pt x="4594611" y="1267002"/>
                </a:cubicBezTo>
                <a:lnTo>
                  <a:pt x="4092790" y="1267002"/>
                </a:lnTo>
                <a:close/>
                <a:moveTo>
                  <a:pt x="5094618" y="21356"/>
                </a:moveTo>
                <a:lnTo>
                  <a:pt x="5477210" y="21356"/>
                </a:lnTo>
                <a:lnTo>
                  <a:pt x="5717446" y="412839"/>
                </a:lnTo>
                <a:lnTo>
                  <a:pt x="5955898" y="21356"/>
                </a:lnTo>
                <a:lnTo>
                  <a:pt x="6322472" y="21356"/>
                </a:lnTo>
                <a:lnTo>
                  <a:pt x="5868700" y="718915"/>
                </a:lnTo>
                <a:lnTo>
                  <a:pt x="5868700" y="1267000"/>
                </a:lnTo>
                <a:lnTo>
                  <a:pt x="5548390" y="1267000"/>
                </a:lnTo>
                <a:lnTo>
                  <a:pt x="5548390" y="718915"/>
                </a:lnTo>
                <a:close/>
                <a:moveTo>
                  <a:pt x="6356277" y="21355"/>
                </a:moveTo>
                <a:lnTo>
                  <a:pt x="6694384" y="21355"/>
                </a:lnTo>
                <a:lnTo>
                  <a:pt x="6694384" y="332766"/>
                </a:lnTo>
                <a:lnTo>
                  <a:pt x="6477285" y="624602"/>
                </a:lnTo>
                <a:lnTo>
                  <a:pt x="6404326" y="624602"/>
                </a:lnTo>
                <a:lnTo>
                  <a:pt x="6500417" y="359454"/>
                </a:lnTo>
                <a:lnTo>
                  <a:pt x="6356277" y="359454"/>
                </a:lnTo>
                <a:close/>
                <a:moveTo>
                  <a:pt x="0" y="21355"/>
                </a:moveTo>
                <a:lnTo>
                  <a:pt x="496479" y="21355"/>
                </a:lnTo>
                <a:lnTo>
                  <a:pt x="651295" y="661974"/>
                </a:lnTo>
                <a:lnTo>
                  <a:pt x="688668" y="839922"/>
                </a:lnTo>
                <a:lnTo>
                  <a:pt x="726033" y="661974"/>
                </a:lnTo>
                <a:lnTo>
                  <a:pt x="880849" y="21355"/>
                </a:lnTo>
                <a:lnTo>
                  <a:pt x="1377328" y="21355"/>
                </a:lnTo>
                <a:lnTo>
                  <a:pt x="1377328" y="1266998"/>
                </a:lnTo>
                <a:lnTo>
                  <a:pt x="1058804" y="1266998"/>
                </a:lnTo>
                <a:lnTo>
                  <a:pt x="1058804" y="459108"/>
                </a:lnTo>
                <a:lnTo>
                  <a:pt x="1014312" y="644177"/>
                </a:lnTo>
                <a:lnTo>
                  <a:pt x="848819" y="1266998"/>
                </a:lnTo>
                <a:lnTo>
                  <a:pt x="521396" y="1266998"/>
                </a:lnTo>
                <a:lnTo>
                  <a:pt x="355896" y="644177"/>
                </a:lnTo>
                <a:lnTo>
                  <a:pt x="311412" y="459108"/>
                </a:lnTo>
                <a:lnTo>
                  <a:pt x="311412" y="1266998"/>
                </a:lnTo>
                <a:lnTo>
                  <a:pt x="0" y="1266998"/>
                </a:lnTo>
                <a:close/>
                <a:moveTo>
                  <a:pt x="3381010" y="1"/>
                </a:moveTo>
                <a:cubicBezTo>
                  <a:pt x="3749368" y="1"/>
                  <a:pt x="3966467" y="197524"/>
                  <a:pt x="3966467" y="532067"/>
                </a:cubicBezTo>
                <a:lnTo>
                  <a:pt x="3966467" y="756285"/>
                </a:lnTo>
                <a:cubicBezTo>
                  <a:pt x="3966467" y="1089050"/>
                  <a:pt x="3747590" y="1288351"/>
                  <a:pt x="3381010" y="1288351"/>
                </a:cubicBezTo>
                <a:cubicBezTo>
                  <a:pt x="3012659" y="1288351"/>
                  <a:pt x="2795560" y="1090828"/>
                  <a:pt x="2795560" y="756285"/>
                </a:cubicBezTo>
                <a:lnTo>
                  <a:pt x="2795560" y="532067"/>
                </a:lnTo>
                <a:cubicBezTo>
                  <a:pt x="2795560" y="199302"/>
                  <a:pt x="3014437" y="1"/>
                  <a:pt x="3381010" y="1"/>
                </a:cubicBezTo>
                <a:close/>
                <a:moveTo>
                  <a:pt x="2090894" y="1"/>
                </a:moveTo>
                <a:cubicBezTo>
                  <a:pt x="2459252" y="1"/>
                  <a:pt x="2676351" y="197524"/>
                  <a:pt x="2676351" y="532067"/>
                </a:cubicBezTo>
                <a:lnTo>
                  <a:pt x="2676351" y="756285"/>
                </a:lnTo>
                <a:cubicBezTo>
                  <a:pt x="2676351" y="1089050"/>
                  <a:pt x="2457474" y="1288351"/>
                  <a:pt x="2090894" y="1288351"/>
                </a:cubicBezTo>
                <a:cubicBezTo>
                  <a:pt x="1722543" y="1288351"/>
                  <a:pt x="1505444" y="1090828"/>
                  <a:pt x="1505444" y="756285"/>
                </a:cubicBezTo>
                <a:lnTo>
                  <a:pt x="1505444" y="532067"/>
                </a:lnTo>
                <a:cubicBezTo>
                  <a:pt x="1505444" y="199302"/>
                  <a:pt x="1724321" y="1"/>
                  <a:pt x="2090894" y="1"/>
                </a:cubicBezTo>
                <a:close/>
                <a:moveTo>
                  <a:pt x="7258454" y="0"/>
                </a:moveTo>
                <a:cubicBezTo>
                  <a:pt x="7573428" y="0"/>
                  <a:pt x="7760275" y="145918"/>
                  <a:pt x="7760275" y="391490"/>
                </a:cubicBezTo>
                <a:lnTo>
                  <a:pt x="7760275" y="439539"/>
                </a:lnTo>
                <a:lnTo>
                  <a:pt x="7431067" y="439539"/>
                </a:lnTo>
                <a:lnTo>
                  <a:pt x="7431067" y="398610"/>
                </a:lnTo>
                <a:cubicBezTo>
                  <a:pt x="7431067" y="313189"/>
                  <a:pt x="7379462" y="277603"/>
                  <a:pt x="7258454" y="277603"/>
                </a:cubicBezTo>
                <a:cubicBezTo>
                  <a:pt x="7144567" y="277603"/>
                  <a:pt x="7085848" y="311411"/>
                  <a:pt x="7085848" y="377257"/>
                </a:cubicBezTo>
                <a:cubicBezTo>
                  <a:pt x="7085848" y="450215"/>
                  <a:pt x="7135675" y="466227"/>
                  <a:pt x="7206848" y="476904"/>
                </a:cubicBezTo>
                <a:lnTo>
                  <a:pt x="7429289" y="510719"/>
                </a:lnTo>
                <a:cubicBezTo>
                  <a:pt x="7564754" y="530960"/>
                  <a:pt x="7727463" y="590711"/>
                  <a:pt x="7766024" y="786534"/>
                </a:cubicBezTo>
                <a:lnTo>
                  <a:pt x="7774508" y="879071"/>
                </a:lnTo>
                <a:lnTo>
                  <a:pt x="7765691" y="970739"/>
                </a:lnTo>
                <a:cubicBezTo>
                  <a:pt x="7724794" y="1172549"/>
                  <a:pt x="7543399" y="1288357"/>
                  <a:pt x="7258454" y="1288357"/>
                </a:cubicBezTo>
                <a:cubicBezTo>
                  <a:pt x="6934588" y="1288357"/>
                  <a:pt x="6744184" y="1140654"/>
                  <a:pt x="6744184" y="893304"/>
                </a:cubicBezTo>
                <a:lnTo>
                  <a:pt x="6744184" y="838142"/>
                </a:lnTo>
                <a:lnTo>
                  <a:pt x="7073386" y="838142"/>
                </a:lnTo>
                <a:lnTo>
                  <a:pt x="7073386" y="886190"/>
                </a:lnTo>
                <a:cubicBezTo>
                  <a:pt x="7073386" y="973383"/>
                  <a:pt x="7128555" y="1010755"/>
                  <a:pt x="7258454" y="1010755"/>
                </a:cubicBezTo>
                <a:cubicBezTo>
                  <a:pt x="7377683" y="1010755"/>
                  <a:pt x="7439966" y="975161"/>
                  <a:pt x="7439966" y="907544"/>
                </a:cubicBezTo>
                <a:cubicBezTo>
                  <a:pt x="7439966" y="831022"/>
                  <a:pt x="7388360" y="815010"/>
                  <a:pt x="7311838" y="804333"/>
                </a:cubicBezTo>
                <a:lnTo>
                  <a:pt x="7087626" y="770518"/>
                </a:lnTo>
                <a:cubicBezTo>
                  <a:pt x="6941708" y="749171"/>
                  <a:pt x="6751297" y="674427"/>
                  <a:pt x="6751297" y="405723"/>
                </a:cubicBezTo>
                <a:cubicBezTo>
                  <a:pt x="6751297" y="149481"/>
                  <a:pt x="6938144" y="0"/>
                  <a:pt x="7258454" y="0"/>
                </a:cubicBezTo>
                <a:close/>
              </a:path>
            </a:pathLst>
          </a:custGeom>
          <a:solidFill>
            <a:schemeClr val="bg1"/>
          </a:solidFill>
          <a:ln w="0" cap="flat">
            <a:noFill/>
            <a:prstDash val="solid"/>
            <a:miter/>
          </a:ln>
        </p:spPr>
        <p:txBody>
          <a:bodyPr rtlCol="0" anchor="ctr"/>
          <a:lstStyle/>
          <a:p>
            <a:endParaRPr lang="en-US" dirty="0"/>
          </a:p>
        </p:txBody>
      </p:sp>
      <p:sp>
        <p:nvSpPr>
          <p:cNvPr id="12" name="Freeform 5">
            <a:extLst>
              <a:ext uri="{FF2B5EF4-FFF2-40B4-BE49-F238E27FC236}">
                <a16:creationId xmlns:a16="http://schemas.microsoft.com/office/drawing/2014/main" id="{B2BF897B-C4FE-7F0C-FE2C-6956C830B315}"/>
              </a:ext>
            </a:extLst>
          </p:cNvPr>
          <p:cNvSpPr/>
          <p:nvPr userDrawn="1"/>
        </p:nvSpPr>
        <p:spPr bwMode="black">
          <a:xfrm>
            <a:off x="554038" y="6469335"/>
            <a:ext cx="678511" cy="112440"/>
          </a:xfrm>
          <a:custGeom>
            <a:avLst/>
            <a:gdLst>
              <a:gd name="connsiteX0" fmla="*/ 7774508 w 7774508"/>
              <a:gd name="connsiteY0" fmla="*/ 879070 h 1288357"/>
              <a:gd name="connsiteX1" fmla="*/ 7774508 w 7774508"/>
              <a:gd name="connsiteY1" fmla="*/ 879071 h 1288357"/>
              <a:gd name="connsiteX2" fmla="*/ 7774508 w 7774508"/>
              <a:gd name="connsiteY2" fmla="*/ 879071 h 1288357"/>
              <a:gd name="connsiteX3" fmla="*/ 4430897 w 7774508"/>
              <a:gd name="connsiteY3" fmla="*/ 300733 h 1288357"/>
              <a:gd name="connsiteX4" fmla="*/ 4430897 w 7774508"/>
              <a:gd name="connsiteY4" fmla="*/ 987622 h 1288357"/>
              <a:gd name="connsiteX5" fmla="*/ 4594611 w 7774508"/>
              <a:gd name="connsiteY5" fmla="*/ 987622 h 1288357"/>
              <a:gd name="connsiteX6" fmla="*/ 4856195 w 7774508"/>
              <a:gd name="connsiteY6" fmla="*/ 726031 h 1288357"/>
              <a:gd name="connsiteX7" fmla="*/ 4856195 w 7774508"/>
              <a:gd name="connsiteY7" fmla="*/ 562323 h 1288357"/>
              <a:gd name="connsiteX8" fmla="*/ 4594611 w 7774508"/>
              <a:gd name="connsiteY8" fmla="*/ 300733 h 1288357"/>
              <a:gd name="connsiteX9" fmla="*/ 3381010 w 7774508"/>
              <a:gd name="connsiteY9" fmla="*/ 275825 h 1288357"/>
              <a:gd name="connsiteX10" fmla="*/ 3137223 w 7774508"/>
              <a:gd name="connsiteY10" fmla="*/ 501815 h 1288357"/>
              <a:gd name="connsiteX11" fmla="*/ 3137223 w 7774508"/>
              <a:gd name="connsiteY11" fmla="*/ 786537 h 1288357"/>
              <a:gd name="connsiteX12" fmla="*/ 3381010 w 7774508"/>
              <a:gd name="connsiteY12" fmla="*/ 1012534 h 1288357"/>
              <a:gd name="connsiteX13" fmla="*/ 3624804 w 7774508"/>
              <a:gd name="connsiteY13" fmla="*/ 786537 h 1288357"/>
              <a:gd name="connsiteX14" fmla="*/ 3624804 w 7774508"/>
              <a:gd name="connsiteY14" fmla="*/ 501815 h 1288357"/>
              <a:gd name="connsiteX15" fmla="*/ 3381010 w 7774508"/>
              <a:gd name="connsiteY15" fmla="*/ 275825 h 1288357"/>
              <a:gd name="connsiteX16" fmla="*/ 2090894 w 7774508"/>
              <a:gd name="connsiteY16" fmla="*/ 275825 h 1288357"/>
              <a:gd name="connsiteX17" fmla="*/ 1847107 w 7774508"/>
              <a:gd name="connsiteY17" fmla="*/ 501815 h 1288357"/>
              <a:gd name="connsiteX18" fmla="*/ 1847107 w 7774508"/>
              <a:gd name="connsiteY18" fmla="*/ 786537 h 1288357"/>
              <a:gd name="connsiteX19" fmla="*/ 2090894 w 7774508"/>
              <a:gd name="connsiteY19" fmla="*/ 1012534 h 1288357"/>
              <a:gd name="connsiteX20" fmla="*/ 2334688 w 7774508"/>
              <a:gd name="connsiteY20" fmla="*/ 786537 h 1288357"/>
              <a:gd name="connsiteX21" fmla="*/ 2334688 w 7774508"/>
              <a:gd name="connsiteY21" fmla="*/ 501815 h 1288357"/>
              <a:gd name="connsiteX22" fmla="*/ 2090894 w 7774508"/>
              <a:gd name="connsiteY22" fmla="*/ 275825 h 1288357"/>
              <a:gd name="connsiteX23" fmla="*/ 4092790 w 7774508"/>
              <a:gd name="connsiteY23" fmla="*/ 21359 h 1288357"/>
              <a:gd name="connsiteX24" fmla="*/ 4594611 w 7774508"/>
              <a:gd name="connsiteY24" fmla="*/ 21359 h 1288357"/>
              <a:gd name="connsiteX25" fmla="*/ 5197858 w 7774508"/>
              <a:gd name="connsiteY25" fmla="*/ 567658 h 1288357"/>
              <a:gd name="connsiteX26" fmla="*/ 5197858 w 7774508"/>
              <a:gd name="connsiteY26" fmla="*/ 720696 h 1288357"/>
              <a:gd name="connsiteX27" fmla="*/ 4594611 w 7774508"/>
              <a:gd name="connsiteY27" fmla="*/ 1267002 h 1288357"/>
              <a:gd name="connsiteX28" fmla="*/ 4092790 w 7774508"/>
              <a:gd name="connsiteY28" fmla="*/ 1267002 h 1288357"/>
              <a:gd name="connsiteX29" fmla="*/ 5094618 w 7774508"/>
              <a:gd name="connsiteY29" fmla="*/ 21356 h 1288357"/>
              <a:gd name="connsiteX30" fmla="*/ 5477210 w 7774508"/>
              <a:gd name="connsiteY30" fmla="*/ 21356 h 1288357"/>
              <a:gd name="connsiteX31" fmla="*/ 5717446 w 7774508"/>
              <a:gd name="connsiteY31" fmla="*/ 412839 h 1288357"/>
              <a:gd name="connsiteX32" fmla="*/ 5955898 w 7774508"/>
              <a:gd name="connsiteY32" fmla="*/ 21356 h 1288357"/>
              <a:gd name="connsiteX33" fmla="*/ 6322472 w 7774508"/>
              <a:gd name="connsiteY33" fmla="*/ 21356 h 1288357"/>
              <a:gd name="connsiteX34" fmla="*/ 5868700 w 7774508"/>
              <a:gd name="connsiteY34" fmla="*/ 718915 h 1288357"/>
              <a:gd name="connsiteX35" fmla="*/ 5868700 w 7774508"/>
              <a:gd name="connsiteY35" fmla="*/ 1267000 h 1288357"/>
              <a:gd name="connsiteX36" fmla="*/ 5548390 w 7774508"/>
              <a:gd name="connsiteY36" fmla="*/ 1267000 h 1288357"/>
              <a:gd name="connsiteX37" fmla="*/ 5548390 w 7774508"/>
              <a:gd name="connsiteY37" fmla="*/ 718915 h 1288357"/>
              <a:gd name="connsiteX38" fmla="*/ 6356277 w 7774508"/>
              <a:gd name="connsiteY38" fmla="*/ 21355 h 1288357"/>
              <a:gd name="connsiteX39" fmla="*/ 6694384 w 7774508"/>
              <a:gd name="connsiteY39" fmla="*/ 21355 h 1288357"/>
              <a:gd name="connsiteX40" fmla="*/ 6694384 w 7774508"/>
              <a:gd name="connsiteY40" fmla="*/ 332766 h 1288357"/>
              <a:gd name="connsiteX41" fmla="*/ 6477285 w 7774508"/>
              <a:gd name="connsiteY41" fmla="*/ 624602 h 1288357"/>
              <a:gd name="connsiteX42" fmla="*/ 6404326 w 7774508"/>
              <a:gd name="connsiteY42" fmla="*/ 624602 h 1288357"/>
              <a:gd name="connsiteX43" fmla="*/ 6500417 w 7774508"/>
              <a:gd name="connsiteY43" fmla="*/ 359454 h 1288357"/>
              <a:gd name="connsiteX44" fmla="*/ 6356277 w 7774508"/>
              <a:gd name="connsiteY44" fmla="*/ 359454 h 1288357"/>
              <a:gd name="connsiteX45" fmla="*/ 0 w 7774508"/>
              <a:gd name="connsiteY45" fmla="*/ 21355 h 1288357"/>
              <a:gd name="connsiteX46" fmla="*/ 496479 w 7774508"/>
              <a:gd name="connsiteY46" fmla="*/ 21355 h 1288357"/>
              <a:gd name="connsiteX47" fmla="*/ 651295 w 7774508"/>
              <a:gd name="connsiteY47" fmla="*/ 661974 h 1288357"/>
              <a:gd name="connsiteX48" fmla="*/ 688668 w 7774508"/>
              <a:gd name="connsiteY48" fmla="*/ 839922 h 1288357"/>
              <a:gd name="connsiteX49" fmla="*/ 726033 w 7774508"/>
              <a:gd name="connsiteY49" fmla="*/ 661974 h 1288357"/>
              <a:gd name="connsiteX50" fmla="*/ 880849 w 7774508"/>
              <a:gd name="connsiteY50" fmla="*/ 21355 h 1288357"/>
              <a:gd name="connsiteX51" fmla="*/ 1377328 w 7774508"/>
              <a:gd name="connsiteY51" fmla="*/ 21355 h 1288357"/>
              <a:gd name="connsiteX52" fmla="*/ 1377328 w 7774508"/>
              <a:gd name="connsiteY52" fmla="*/ 1266998 h 1288357"/>
              <a:gd name="connsiteX53" fmla="*/ 1058804 w 7774508"/>
              <a:gd name="connsiteY53" fmla="*/ 1266998 h 1288357"/>
              <a:gd name="connsiteX54" fmla="*/ 1058804 w 7774508"/>
              <a:gd name="connsiteY54" fmla="*/ 459108 h 1288357"/>
              <a:gd name="connsiteX55" fmla="*/ 1014312 w 7774508"/>
              <a:gd name="connsiteY55" fmla="*/ 644177 h 1288357"/>
              <a:gd name="connsiteX56" fmla="*/ 848819 w 7774508"/>
              <a:gd name="connsiteY56" fmla="*/ 1266998 h 1288357"/>
              <a:gd name="connsiteX57" fmla="*/ 521396 w 7774508"/>
              <a:gd name="connsiteY57" fmla="*/ 1266998 h 1288357"/>
              <a:gd name="connsiteX58" fmla="*/ 355896 w 7774508"/>
              <a:gd name="connsiteY58" fmla="*/ 644177 h 1288357"/>
              <a:gd name="connsiteX59" fmla="*/ 311412 w 7774508"/>
              <a:gd name="connsiteY59" fmla="*/ 459108 h 1288357"/>
              <a:gd name="connsiteX60" fmla="*/ 311412 w 7774508"/>
              <a:gd name="connsiteY60" fmla="*/ 1266998 h 1288357"/>
              <a:gd name="connsiteX61" fmla="*/ 0 w 7774508"/>
              <a:gd name="connsiteY61" fmla="*/ 1266998 h 1288357"/>
              <a:gd name="connsiteX62" fmla="*/ 3381010 w 7774508"/>
              <a:gd name="connsiteY62" fmla="*/ 1 h 1288357"/>
              <a:gd name="connsiteX63" fmla="*/ 3966467 w 7774508"/>
              <a:gd name="connsiteY63" fmla="*/ 532067 h 1288357"/>
              <a:gd name="connsiteX64" fmla="*/ 3966467 w 7774508"/>
              <a:gd name="connsiteY64" fmla="*/ 756285 h 1288357"/>
              <a:gd name="connsiteX65" fmla="*/ 3381010 w 7774508"/>
              <a:gd name="connsiteY65" fmla="*/ 1288351 h 1288357"/>
              <a:gd name="connsiteX66" fmla="*/ 2795560 w 7774508"/>
              <a:gd name="connsiteY66" fmla="*/ 756285 h 1288357"/>
              <a:gd name="connsiteX67" fmla="*/ 2795560 w 7774508"/>
              <a:gd name="connsiteY67" fmla="*/ 532067 h 1288357"/>
              <a:gd name="connsiteX68" fmla="*/ 3381010 w 7774508"/>
              <a:gd name="connsiteY68" fmla="*/ 1 h 1288357"/>
              <a:gd name="connsiteX69" fmla="*/ 2090894 w 7774508"/>
              <a:gd name="connsiteY69" fmla="*/ 1 h 1288357"/>
              <a:gd name="connsiteX70" fmla="*/ 2676351 w 7774508"/>
              <a:gd name="connsiteY70" fmla="*/ 532067 h 1288357"/>
              <a:gd name="connsiteX71" fmla="*/ 2676351 w 7774508"/>
              <a:gd name="connsiteY71" fmla="*/ 756285 h 1288357"/>
              <a:gd name="connsiteX72" fmla="*/ 2090894 w 7774508"/>
              <a:gd name="connsiteY72" fmla="*/ 1288351 h 1288357"/>
              <a:gd name="connsiteX73" fmla="*/ 1505444 w 7774508"/>
              <a:gd name="connsiteY73" fmla="*/ 756285 h 1288357"/>
              <a:gd name="connsiteX74" fmla="*/ 1505444 w 7774508"/>
              <a:gd name="connsiteY74" fmla="*/ 532067 h 1288357"/>
              <a:gd name="connsiteX75" fmla="*/ 2090894 w 7774508"/>
              <a:gd name="connsiteY75" fmla="*/ 1 h 1288357"/>
              <a:gd name="connsiteX76" fmla="*/ 7258454 w 7774508"/>
              <a:gd name="connsiteY76" fmla="*/ 0 h 1288357"/>
              <a:gd name="connsiteX77" fmla="*/ 7760275 w 7774508"/>
              <a:gd name="connsiteY77" fmla="*/ 391490 h 1288357"/>
              <a:gd name="connsiteX78" fmla="*/ 7760275 w 7774508"/>
              <a:gd name="connsiteY78" fmla="*/ 439539 h 1288357"/>
              <a:gd name="connsiteX79" fmla="*/ 7431067 w 7774508"/>
              <a:gd name="connsiteY79" fmla="*/ 439539 h 1288357"/>
              <a:gd name="connsiteX80" fmla="*/ 7431067 w 7774508"/>
              <a:gd name="connsiteY80" fmla="*/ 398610 h 1288357"/>
              <a:gd name="connsiteX81" fmla="*/ 7258454 w 7774508"/>
              <a:gd name="connsiteY81" fmla="*/ 277603 h 1288357"/>
              <a:gd name="connsiteX82" fmla="*/ 7085848 w 7774508"/>
              <a:gd name="connsiteY82" fmla="*/ 377257 h 1288357"/>
              <a:gd name="connsiteX83" fmla="*/ 7206848 w 7774508"/>
              <a:gd name="connsiteY83" fmla="*/ 476904 h 1288357"/>
              <a:gd name="connsiteX84" fmla="*/ 7429289 w 7774508"/>
              <a:gd name="connsiteY84" fmla="*/ 510719 h 1288357"/>
              <a:gd name="connsiteX85" fmla="*/ 7766024 w 7774508"/>
              <a:gd name="connsiteY85" fmla="*/ 786534 h 1288357"/>
              <a:gd name="connsiteX86" fmla="*/ 7774508 w 7774508"/>
              <a:gd name="connsiteY86" fmla="*/ 879071 h 1288357"/>
              <a:gd name="connsiteX87" fmla="*/ 7765691 w 7774508"/>
              <a:gd name="connsiteY87" fmla="*/ 970739 h 1288357"/>
              <a:gd name="connsiteX88" fmla="*/ 7258454 w 7774508"/>
              <a:gd name="connsiteY88" fmla="*/ 1288357 h 1288357"/>
              <a:gd name="connsiteX89" fmla="*/ 6744184 w 7774508"/>
              <a:gd name="connsiteY89" fmla="*/ 893304 h 1288357"/>
              <a:gd name="connsiteX90" fmla="*/ 6744184 w 7774508"/>
              <a:gd name="connsiteY90" fmla="*/ 838142 h 1288357"/>
              <a:gd name="connsiteX91" fmla="*/ 7073386 w 7774508"/>
              <a:gd name="connsiteY91" fmla="*/ 838142 h 1288357"/>
              <a:gd name="connsiteX92" fmla="*/ 7073386 w 7774508"/>
              <a:gd name="connsiteY92" fmla="*/ 886190 h 1288357"/>
              <a:gd name="connsiteX93" fmla="*/ 7258454 w 7774508"/>
              <a:gd name="connsiteY93" fmla="*/ 1010755 h 1288357"/>
              <a:gd name="connsiteX94" fmla="*/ 7439966 w 7774508"/>
              <a:gd name="connsiteY94" fmla="*/ 907544 h 1288357"/>
              <a:gd name="connsiteX95" fmla="*/ 7311838 w 7774508"/>
              <a:gd name="connsiteY95" fmla="*/ 804333 h 1288357"/>
              <a:gd name="connsiteX96" fmla="*/ 7087626 w 7774508"/>
              <a:gd name="connsiteY96" fmla="*/ 770518 h 1288357"/>
              <a:gd name="connsiteX97" fmla="*/ 6751297 w 7774508"/>
              <a:gd name="connsiteY97" fmla="*/ 405723 h 1288357"/>
              <a:gd name="connsiteX98" fmla="*/ 7258454 w 7774508"/>
              <a:gd name="connsiteY98" fmla="*/ 0 h 1288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7774508" h="1288357">
                <a:moveTo>
                  <a:pt x="7774508" y="879070"/>
                </a:moveTo>
                <a:lnTo>
                  <a:pt x="7774508" y="879071"/>
                </a:lnTo>
                <a:lnTo>
                  <a:pt x="7774508" y="879071"/>
                </a:lnTo>
                <a:close/>
                <a:moveTo>
                  <a:pt x="4430897" y="300733"/>
                </a:moveTo>
                <a:lnTo>
                  <a:pt x="4430897" y="987622"/>
                </a:lnTo>
                <a:lnTo>
                  <a:pt x="4594611" y="987622"/>
                </a:lnTo>
                <a:cubicBezTo>
                  <a:pt x="4769003" y="987622"/>
                  <a:pt x="4856195" y="898644"/>
                  <a:pt x="4856195" y="726031"/>
                </a:cubicBezTo>
                <a:lnTo>
                  <a:pt x="4856195" y="562323"/>
                </a:lnTo>
                <a:cubicBezTo>
                  <a:pt x="4856195" y="387932"/>
                  <a:pt x="4769003" y="300733"/>
                  <a:pt x="4594611" y="300733"/>
                </a:cubicBezTo>
                <a:close/>
                <a:moveTo>
                  <a:pt x="3381010" y="275825"/>
                </a:moveTo>
                <a:cubicBezTo>
                  <a:pt x="3229757" y="275825"/>
                  <a:pt x="3137223" y="361239"/>
                  <a:pt x="3137223" y="501815"/>
                </a:cubicBezTo>
                <a:lnTo>
                  <a:pt x="3137223" y="786537"/>
                </a:lnTo>
                <a:cubicBezTo>
                  <a:pt x="3137223" y="925335"/>
                  <a:pt x="3229757" y="1012534"/>
                  <a:pt x="3381010" y="1012534"/>
                </a:cubicBezTo>
                <a:cubicBezTo>
                  <a:pt x="3532264" y="1012534"/>
                  <a:pt x="3624804" y="925335"/>
                  <a:pt x="3624804" y="786537"/>
                </a:cubicBezTo>
                <a:lnTo>
                  <a:pt x="3624804" y="501815"/>
                </a:lnTo>
                <a:cubicBezTo>
                  <a:pt x="3624804" y="361239"/>
                  <a:pt x="3532270" y="275825"/>
                  <a:pt x="3381010" y="275825"/>
                </a:cubicBezTo>
                <a:close/>
                <a:moveTo>
                  <a:pt x="2090894" y="275825"/>
                </a:moveTo>
                <a:cubicBezTo>
                  <a:pt x="1939641" y="275825"/>
                  <a:pt x="1847107" y="361239"/>
                  <a:pt x="1847107" y="501815"/>
                </a:cubicBezTo>
                <a:lnTo>
                  <a:pt x="1847107" y="786537"/>
                </a:lnTo>
                <a:cubicBezTo>
                  <a:pt x="1847107" y="925335"/>
                  <a:pt x="1939641" y="1012534"/>
                  <a:pt x="2090894" y="1012534"/>
                </a:cubicBezTo>
                <a:cubicBezTo>
                  <a:pt x="2242147" y="1012534"/>
                  <a:pt x="2334688" y="925335"/>
                  <a:pt x="2334688" y="786537"/>
                </a:cubicBezTo>
                <a:lnTo>
                  <a:pt x="2334688" y="501815"/>
                </a:lnTo>
                <a:cubicBezTo>
                  <a:pt x="2334688" y="361239"/>
                  <a:pt x="2242154" y="275825"/>
                  <a:pt x="2090894" y="275825"/>
                </a:cubicBezTo>
                <a:close/>
                <a:moveTo>
                  <a:pt x="4092790" y="21359"/>
                </a:moveTo>
                <a:lnTo>
                  <a:pt x="4594611" y="21359"/>
                </a:lnTo>
                <a:cubicBezTo>
                  <a:pt x="4977203" y="21359"/>
                  <a:pt x="5197858" y="222439"/>
                  <a:pt x="5197858" y="567658"/>
                </a:cubicBezTo>
                <a:lnTo>
                  <a:pt x="5197858" y="720696"/>
                </a:lnTo>
                <a:cubicBezTo>
                  <a:pt x="5197858" y="1065916"/>
                  <a:pt x="4977203" y="1267002"/>
                  <a:pt x="4594611" y="1267002"/>
                </a:cubicBezTo>
                <a:lnTo>
                  <a:pt x="4092790" y="1267002"/>
                </a:lnTo>
                <a:close/>
                <a:moveTo>
                  <a:pt x="5094618" y="21356"/>
                </a:moveTo>
                <a:lnTo>
                  <a:pt x="5477210" y="21356"/>
                </a:lnTo>
                <a:lnTo>
                  <a:pt x="5717446" y="412839"/>
                </a:lnTo>
                <a:lnTo>
                  <a:pt x="5955898" y="21356"/>
                </a:lnTo>
                <a:lnTo>
                  <a:pt x="6322472" y="21356"/>
                </a:lnTo>
                <a:lnTo>
                  <a:pt x="5868700" y="718915"/>
                </a:lnTo>
                <a:lnTo>
                  <a:pt x="5868700" y="1267000"/>
                </a:lnTo>
                <a:lnTo>
                  <a:pt x="5548390" y="1267000"/>
                </a:lnTo>
                <a:lnTo>
                  <a:pt x="5548390" y="718915"/>
                </a:lnTo>
                <a:close/>
                <a:moveTo>
                  <a:pt x="6356277" y="21355"/>
                </a:moveTo>
                <a:lnTo>
                  <a:pt x="6694384" y="21355"/>
                </a:lnTo>
                <a:lnTo>
                  <a:pt x="6694384" y="332766"/>
                </a:lnTo>
                <a:lnTo>
                  <a:pt x="6477285" y="624602"/>
                </a:lnTo>
                <a:lnTo>
                  <a:pt x="6404326" y="624602"/>
                </a:lnTo>
                <a:lnTo>
                  <a:pt x="6500417" y="359454"/>
                </a:lnTo>
                <a:lnTo>
                  <a:pt x="6356277" y="359454"/>
                </a:lnTo>
                <a:close/>
                <a:moveTo>
                  <a:pt x="0" y="21355"/>
                </a:moveTo>
                <a:lnTo>
                  <a:pt x="496479" y="21355"/>
                </a:lnTo>
                <a:lnTo>
                  <a:pt x="651295" y="661974"/>
                </a:lnTo>
                <a:lnTo>
                  <a:pt x="688668" y="839922"/>
                </a:lnTo>
                <a:lnTo>
                  <a:pt x="726033" y="661974"/>
                </a:lnTo>
                <a:lnTo>
                  <a:pt x="880849" y="21355"/>
                </a:lnTo>
                <a:lnTo>
                  <a:pt x="1377328" y="21355"/>
                </a:lnTo>
                <a:lnTo>
                  <a:pt x="1377328" y="1266998"/>
                </a:lnTo>
                <a:lnTo>
                  <a:pt x="1058804" y="1266998"/>
                </a:lnTo>
                <a:lnTo>
                  <a:pt x="1058804" y="459108"/>
                </a:lnTo>
                <a:lnTo>
                  <a:pt x="1014312" y="644177"/>
                </a:lnTo>
                <a:lnTo>
                  <a:pt x="848819" y="1266998"/>
                </a:lnTo>
                <a:lnTo>
                  <a:pt x="521396" y="1266998"/>
                </a:lnTo>
                <a:lnTo>
                  <a:pt x="355896" y="644177"/>
                </a:lnTo>
                <a:lnTo>
                  <a:pt x="311412" y="459108"/>
                </a:lnTo>
                <a:lnTo>
                  <a:pt x="311412" y="1266998"/>
                </a:lnTo>
                <a:lnTo>
                  <a:pt x="0" y="1266998"/>
                </a:lnTo>
                <a:close/>
                <a:moveTo>
                  <a:pt x="3381010" y="1"/>
                </a:moveTo>
                <a:cubicBezTo>
                  <a:pt x="3749368" y="1"/>
                  <a:pt x="3966467" y="197524"/>
                  <a:pt x="3966467" y="532067"/>
                </a:cubicBezTo>
                <a:lnTo>
                  <a:pt x="3966467" y="756285"/>
                </a:lnTo>
                <a:cubicBezTo>
                  <a:pt x="3966467" y="1089050"/>
                  <a:pt x="3747590" y="1288351"/>
                  <a:pt x="3381010" y="1288351"/>
                </a:cubicBezTo>
                <a:cubicBezTo>
                  <a:pt x="3012659" y="1288351"/>
                  <a:pt x="2795560" y="1090828"/>
                  <a:pt x="2795560" y="756285"/>
                </a:cubicBezTo>
                <a:lnTo>
                  <a:pt x="2795560" y="532067"/>
                </a:lnTo>
                <a:cubicBezTo>
                  <a:pt x="2795560" y="199302"/>
                  <a:pt x="3014437" y="1"/>
                  <a:pt x="3381010" y="1"/>
                </a:cubicBezTo>
                <a:close/>
                <a:moveTo>
                  <a:pt x="2090894" y="1"/>
                </a:moveTo>
                <a:cubicBezTo>
                  <a:pt x="2459252" y="1"/>
                  <a:pt x="2676351" y="197524"/>
                  <a:pt x="2676351" y="532067"/>
                </a:cubicBezTo>
                <a:lnTo>
                  <a:pt x="2676351" y="756285"/>
                </a:lnTo>
                <a:cubicBezTo>
                  <a:pt x="2676351" y="1089050"/>
                  <a:pt x="2457474" y="1288351"/>
                  <a:pt x="2090894" y="1288351"/>
                </a:cubicBezTo>
                <a:cubicBezTo>
                  <a:pt x="1722543" y="1288351"/>
                  <a:pt x="1505444" y="1090828"/>
                  <a:pt x="1505444" y="756285"/>
                </a:cubicBezTo>
                <a:lnTo>
                  <a:pt x="1505444" y="532067"/>
                </a:lnTo>
                <a:cubicBezTo>
                  <a:pt x="1505444" y="199302"/>
                  <a:pt x="1724321" y="1"/>
                  <a:pt x="2090894" y="1"/>
                </a:cubicBezTo>
                <a:close/>
                <a:moveTo>
                  <a:pt x="7258454" y="0"/>
                </a:moveTo>
                <a:cubicBezTo>
                  <a:pt x="7573428" y="0"/>
                  <a:pt x="7760275" y="145918"/>
                  <a:pt x="7760275" y="391490"/>
                </a:cubicBezTo>
                <a:lnTo>
                  <a:pt x="7760275" y="439539"/>
                </a:lnTo>
                <a:lnTo>
                  <a:pt x="7431067" y="439539"/>
                </a:lnTo>
                <a:lnTo>
                  <a:pt x="7431067" y="398610"/>
                </a:lnTo>
                <a:cubicBezTo>
                  <a:pt x="7431067" y="313189"/>
                  <a:pt x="7379462" y="277603"/>
                  <a:pt x="7258454" y="277603"/>
                </a:cubicBezTo>
                <a:cubicBezTo>
                  <a:pt x="7144567" y="277603"/>
                  <a:pt x="7085848" y="311411"/>
                  <a:pt x="7085848" y="377257"/>
                </a:cubicBezTo>
                <a:cubicBezTo>
                  <a:pt x="7085848" y="450215"/>
                  <a:pt x="7135675" y="466227"/>
                  <a:pt x="7206848" y="476904"/>
                </a:cubicBezTo>
                <a:lnTo>
                  <a:pt x="7429289" y="510719"/>
                </a:lnTo>
                <a:cubicBezTo>
                  <a:pt x="7564754" y="530960"/>
                  <a:pt x="7727463" y="590711"/>
                  <a:pt x="7766024" y="786534"/>
                </a:cubicBezTo>
                <a:lnTo>
                  <a:pt x="7774508" y="879071"/>
                </a:lnTo>
                <a:lnTo>
                  <a:pt x="7765691" y="970739"/>
                </a:lnTo>
                <a:cubicBezTo>
                  <a:pt x="7724794" y="1172549"/>
                  <a:pt x="7543399" y="1288357"/>
                  <a:pt x="7258454" y="1288357"/>
                </a:cubicBezTo>
                <a:cubicBezTo>
                  <a:pt x="6934588" y="1288357"/>
                  <a:pt x="6744184" y="1140654"/>
                  <a:pt x="6744184" y="893304"/>
                </a:cubicBezTo>
                <a:lnTo>
                  <a:pt x="6744184" y="838142"/>
                </a:lnTo>
                <a:lnTo>
                  <a:pt x="7073386" y="838142"/>
                </a:lnTo>
                <a:lnTo>
                  <a:pt x="7073386" y="886190"/>
                </a:lnTo>
                <a:cubicBezTo>
                  <a:pt x="7073386" y="973383"/>
                  <a:pt x="7128555" y="1010755"/>
                  <a:pt x="7258454" y="1010755"/>
                </a:cubicBezTo>
                <a:cubicBezTo>
                  <a:pt x="7377683" y="1010755"/>
                  <a:pt x="7439966" y="975161"/>
                  <a:pt x="7439966" y="907544"/>
                </a:cubicBezTo>
                <a:cubicBezTo>
                  <a:pt x="7439966" y="831022"/>
                  <a:pt x="7388360" y="815010"/>
                  <a:pt x="7311838" y="804333"/>
                </a:cubicBezTo>
                <a:lnTo>
                  <a:pt x="7087626" y="770518"/>
                </a:lnTo>
                <a:cubicBezTo>
                  <a:pt x="6941708" y="749171"/>
                  <a:pt x="6751297" y="674427"/>
                  <a:pt x="6751297" y="405723"/>
                </a:cubicBezTo>
                <a:cubicBezTo>
                  <a:pt x="6751297" y="149481"/>
                  <a:pt x="6938144" y="0"/>
                  <a:pt x="7258454" y="0"/>
                </a:cubicBezTo>
                <a:close/>
              </a:path>
            </a:pathLst>
          </a:custGeom>
          <a:solidFill>
            <a:schemeClr val="tx2"/>
          </a:solidFill>
          <a:ln w="0" cap="flat">
            <a:noFill/>
            <a:prstDash val="solid"/>
            <a:miter/>
          </a:ln>
        </p:spPr>
        <p:txBody>
          <a:bodyPr rtlCol="0" anchor="ctr"/>
          <a:lstStyle/>
          <a:p>
            <a:endParaRPr lang="en-US" dirty="0"/>
          </a:p>
        </p:txBody>
      </p:sp>
      <p:sp>
        <p:nvSpPr>
          <p:cNvPr id="11" name="Title 10">
            <a:extLst>
              <a:ext uri="{FF2B5EF4-FFF2-40B4-BE49-F238E27FC236}">
                <a16:creationId xmlns:a16="http://schemas.microsoft.com/office/drawing/2014/main" id="{39BB85B3-5F62-677A-7B5A-1B952D90B3A6}"/>
              </a:ext>
            </a:extLst>
          </p:cNvPr>
          <p:cNvSpPr>
            <a:spLocks noGrp="1"/>
          </p:cNvSpPr>
          <p:nvPr>
            <p:ph type="title"/>
          </p:nvPr>
        </p:nvSpPr>
        <p:spPr>
          <a:xfrm>
            <a:off x="546100" y="552450"/>
            <a:ext cx="3300984" cy="869950"/>
          </a:xfrm>
        </p:spPr>
        <p:txBody>
          <a:bodyPr rIns="182880"/>
          <a:lstStyle/>
          <a:p>
            <a:r>
              <a:rPr lang="en-US"/>
              <a:t>Click to edit Master title style</a:t>
            </a:r>
            <a:endParaRPr lang="en-US" dirty="0"/>
          </a:p>
        </p:txBody>
      </p:sp>
      <p:sp>
        <p:nvSpPr>
          <p:cNvPr id="5" name="Text Placeholder 5">
            <a:extLst>
              <a:ext uri="{FF2B5EF4-FFF2-40B4-BE49-F238E27FC236}">
                <a16:creationId xmlns:a16="http://schemas.microsoft.com/office/drawing/2014/main" id="{0DBC71B0-EDFA-73E1-2685-8B96936EB6D6}"/>
              </a:ext>
            </a:extLst>
          </p:cNvPr>
          <p:cNvSpPr>
            <a:spLocks noGrp="1"/>
          </p:cNvSpPr>
          <p:nvPr>
            <p:ph type="body" sz="quarter" idx="13" hasCustomPrompt="1"/>
          </p:nvPr>
        </p:nvSpPr>
        <p:spPr>
          <a:xfrm>
            <a:off x="546101" y="5586413"/>
            <a:ext cx="3300984" cy="725487"/>
          </a:xfrm>
        </p:spPr>
        <p:txBody>
          <a:bodyPr rIns="274320" anchor="b">
            <a:normAutofit/>
          </a:bodyPr>
          <a:lstStyle>
            <a:lvl1pPr>
              <a:defRPr sz="600">
                <a:solidFill>
                  <a:srgbClr val="75787B"/>
                </a:solidFill>
              </a:defRPr>
            </a:lvl1pPr>
            <a:lvl2pPr marL="0" indent="0">
              <a:buNone/>
              <a:defRPr sz="600">
                <a:solidFill>
                  <a:srgbClr val="75787B"/>
                </a:solidFill>
              </a:defRPr>
            </a:lvl2pPr>
            <a:lvl3pPr marL="0" indent="0">
              <a:buNone/>
              <a:defRPr sz="600">
                <a:solidFill>
                  <a:srgbClr val="75787B"/>
                </a:solidFill>
              </a:defRPr>
            </a:lvl3pPr>
            <a:lvl4pPr marL="0" indent="0">
              <a:buNone/>
              <a:defRPr sz="600">
                <a:solidFill>
                  <a:srgbClr val="75787B"/>
                </a:solidFill>
              </a:defRPr>
            </a:lvl4pPr>
            <a:lvl5pPr marL="0" indent="0">
              <a:buNone/>
              <a:defRPr sz="600">
                <a:solidFill>
                  <a:srgbClr val="75787B"/>
                </a:solidFill>
              </a:defRPr>
            </a:lvl5pPr>
            <a:lvl6pPr marL="0" indent="0">
              <a:buNone/>
              <a:defRPr sz="600">
                <a:solidFill>
                  <a:srgbClr val="75787B"/>
                </a:solidFill>
              </a:defRPr>
            </a:lvl6pPr>
            <a:lvl7pPr marL="0" indent="0">
              <a:buNone/>
              <a:defRPr sz="600">
                <a:solidFill>
                  <a:srgbClr val="75787B"/>
                </a:solidFill>
              </a:defRPr>
            </a:lvl7pPr>
            <a:lvl8pPr marL="0" indent="0">
              <a:buNone/>
              <a:defRPr sz="600">
                <a:solidFill>
                  <a:srgbClr val="75787B"/>
                </a:solidFill>
              </a:defRPr>
            </a:lvl8pPr>
            <a:lvl9pPr marL="0" indent="0">
              <a:buNone/>
              <a:defRPr sz="600">
                <a:solidFill>
                  <a:srgbClr val="75787B"/>
                </a:solidFill>
              </a:defRPr>
            </a:lvl9pPr>
          </a:lstStyle>
          <a:p>
            <a:pPr lvl="8"/>
            <a:r>
              <a:rPr lang="en-US" dirty="0"/>
              <a:t>Click to add footnotes or disclaimer information</a:t>
            </a:r>
          </a:p>
        </p:txBody>
      </p:sp>
      <p:sp>
        <p:nvSpPr>
          <p:cNvPr id="7" name="Content Placeholder 14">
            <a:extLst>
              <a:ext uri="{FF2B5EF4-FFF2-40B4-BE49-F238E27FC236}">
                <a16:creationId xmlns:a16="http://schemas.microsoft.com/office/drawing/2014/main" id="{8BE58806-493A-43A7-588A-8383D4BFD9E2}"/>
              </a:ext>
            </a:extLst>
          </p:cNvPr>
          <p:cNvSpPr>
            <a:spLocks noGrp="1"/>
          </p:cNvSpPr>
          <p:nvPr>
            <p:ph sz="quarter" idx="18"/>
          </p:nvPr>
        </p:nvSpPr>
        <p:spPr>
          <a:xfrm>
            <a:off x="4781551" y="552450"/>
            <a:ext cx="6856412" cy="5614988"/>
          </a:xfrm>
        </p:spPr>
        <p:txBody>
          <a:bodyPr/>
          <a:lstStyle>
            <a:lvl1pPr>
              <a:defRPr sz="1800" b="1">
                <a:solidFill>
                  <a:schemeClr val="tx2"/>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7">
            <a:extLst>
              <a:ext uri="{FF2B5EF4-FFF2-40B4-BE49-F238E27FC236}">
                <a16:creationId xmlns:a16="http://schemas.microsoft.com/office/drawing/2014/main" id="{10CFFF09-1B4E-AF15-7727-AEE05D2B9337}"/>
              </a:ext>
            </a:extLst>
          </p:cNvPr>
          <p:cNvSpPr>
            <a:spLocks noGrp="1"/>
          </p:cNvSpPr>
          <p:nvPr>
            <p:ph type="body" sz="quarter" idx="19"/>
          </p:nvPr>
        </p:nvSpPr>
        <p:spPr>
          <a:xfrm>
            <a:off x="554037" y="1849437"/>
            <a:ext cx="3300984" cy="3443288"/>
          </a:xfrm>
        </p:spPr>
        <p:txBody>
          <a:bodyPr r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2" name="Group 1">
            <a:extLst>
              <a:ext uri="{FF2B5EF4-FFF2-40B4-BE49-F238E27FC236}">
                <a16:creationId xmlns:a16="http://schemas.microsoft.com/office/drawing/2014/main" id="{206D645F-EF5E-2DD0-E21D-61E2C4F507C7}"/>
              </a:ext>
            </a:extLst>
          </p:cNvPr>
          <p:cNvGrpSpPr/>
          <p:nvPr userDrawn="1"/>
        </p:nvGrpSpPr>
        <p:grpSpPr>
          <a:xfrm>
            <a:off x="12356815" y="0"/>
            <a:ext cx="756834" cy="6872642"/>
            <a:chOff x="12356815" y="0"/>
            <a:chExt cx="756834" cy="6872642"/>
          </a:xfrm>
        </p:grpSpPr>
        <p:sp>
          <p:nvSpPr>
            <p:cNvPr id="8" name="Rectangle 7">
              <a:extLst>
                <a:ext uri="{FF2B5EF4-FFF2-40B4-BE49-F238E27FC236}">
                  <a16:creationId xmlns:a16="http://schemas.microsoft.com/office/drawing/2014/main" id="{DA131432-2F79-C479-6494-ABD260C05EDE}"/>
                </a:ext>
              </a:extLst>
            </p:cNvPr>
            <p:cNvSpPr/>
            <p:nvPr userDrawn="1"/>
          </p:nvSpPr>
          <p:spPr>
            <a:xfrm>
              <a:off x="12356815" y="0"/>
              <a:ext cx="553069" cy="3279913"/>
            </a:xfrm>
            <a:prstGeom prst="rect">
              <a:avLst/>
            </a:prstGeom>
            <a:solidFill>
              <a:schemeClr val="bg1">
                <a:lumMod val="95000"/>
              </a:schemeClr>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a:p>
          </p:txBody>
        </p:sp>
        <p:sp>
          <p:nvSpPr>
            <p:cNvPr id="10" name="TextBox 9">
              <a:extLst>
                <a:ext uri="{FF2B5EF4-FFF2-40B4-BE49-F238E27FC236}">
                  <a16:creationId xmlns:a16="http://schemas.microsoft.com/office/drawing/2014/main" id="{7B564435-9EC7-3BC2-156C-0785FDC35E68}"/>
                </a:ext>
              </a:extLst>
            </p:cNvPr>
            <p:cNvSpPr txBox="1"/>
            <p:nvPr userDrawn="1"/>
          </p:nvSpPr>
          <p:spPr>
            <a:xfrm rot="16200000">
              <a:off x="12332217" y="1580677"/>
              <a:ext cx="1444306" cy="118559"/>
            </a:xfrm>
            <a:prstGeom prst="rect">
              <a:avLst/>
            </a:prstGeom>
            <a:noFill/>
          </p:spPr>
          <p:txBody>
            <a:bodyPr wrap="none" lIns="0" tIns="0" rIns="0" bIns="0" rtlCol="0">
              <a:spAutoFit/>
            </a:bodyPr>
            <a:lstStyle/>
            <a:p>
              <a:pPr algn="l">
                <a:lnSpc>
                  <a:spcPct val="101000"/>
                </a:lnSpc>
                <a:spcAft>
                  <a:spcPts val="600"/>
                </a:spcAft>
              </a:pPr>
              <a:r>
                <a:rPr kumimoji="0" lang="en-CR" sz="800" b="1" i="0" u="none" strike="noStrike" kern="1200" cap="none" spc="0" normalizeH="0" baseline="0" noProof="0">
                  <a:ln>
                    <a:noFill/>
                  </a:ln>
                  <a:solidFill>
                    <a:srgbClr val="000000"/>
                  </a:solidFill>
                  <a:effectLst/>
                  <a:uLnTx/>
                  <a:uFillTx/>
                  <a:ea typeface="GT America Regular" charset="0"/>
                  <a:cs typeface="GT America Regular" charset="0"/>
                </a:rPr>
                <a:t>ON LIGHT AND EXTRA LIGHT</a:t>
              </a:r>
            </a:p>
          </p:txBody>
        </p:sp>
        <p:sp>
          <p:nvSpPr>
            <p:cNvPr id="14" name="Rectangle 13">
              <a:extLst>
                <a:ext uri="{FF2B5EF4-FFF2-40B4-BE49-F238E27FC236}">
                  <a16:creationId xmlns:a16="http://schemas.microsoft.com/office/drawing/2014/main" id="{42AB0DDE-5C88-98C8-3C5C-3C5CC62D0745}"/>
                </a:ext>
              </a:extLst>
            </p:cNvPr>
            <p:cNvSpPr/>
            <p:nvPr userDrawn="1"/>
          </p:nvSpPr>
          <p:spPr>
            <a:xfrm>
              <a:off x="12356815" y="3592729"/>
              <a:ext cx="553069" cy="3279913"/>
            </a:xfrm>
            <a:prstGeom prst="rect">
              <a:avLst/>
            </a:prstGeom>
            <a:solidFill>
              <a:schemeClr val="tx2"/>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a:p>
          </p:txBody>
        </p:sp>
        <p:grpSp>
          <p:nvGrpSpPr>
            <p:cNvPr id="15" name="Group 14">
              <a:extLst>
                <a:ext uri="{FF2B5EF4-FFF2-40B4-BE49-F238E27FC236}">
                  <a16:creationId xmlns:a16="http://schemas.microsoft.com/office/drawing/2014/main" id="{01BACE7C-C220-DEAE-0716-4972F2A18775}"/>
                </a:ext>
              </a:extLst>
            </p:cNvPr>
            <p:cNvGrpSpPr/>
            <p:nvPr userDrawn="1"/>
          </p:nvGrpSpPr>
          <p:grpSpPr>
            <a:xfrm>
              <a:off x="12442019" y="3791214"/>
              <a:ext cx="382660" cy="2882942"/>
              <a:chOff x="14001569" y="3716048"/>
              <a:chExt cx="316248" cy="3171236"/>
            </a:xfrm>
          </p:grpSpPr>
          <p:sp>
            <p:nvSpPr>
              <p:cNvPr id="28" name="Rectangle 27">
                <a:extLst>
                  <a:ext uri="{FF2B5EF4-FFF2-40B4-BE49-F238E27FC236}">
                    <a16:creationId xmlns:a16="http://schemas.microsoft.com/office/drawing/2014/main" id="{6A8AD40E-7A4D-0E1A-010D-4DAD932B2CAE}"/>
                  </a:ext>
                </a:extLst>
              </p:cNvPr>
              <p:cNvSpPr/>
              <p:nvPr userDrawn="1"/>
            </p:nvSpPr>
            <p:spPr>
              <a:xfrm rot="5400000">
                <a:off x="14033099" y="5954114"/>
                <a:ext cx="253188" cy="316248"/>
              </a:xfrm>
              <a:prstGeom prst="rect">
                <a:avLst/>
              </a:prstGeom>
              <a:solidFill>
                <a:srgbClr val="005E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9" name="Rectangle 28">
                <a:extLst>
                  <a:ext uri="{FF2B5EF4-FFF2-40B4-BE49-F238E27FC236}">
                    <a16:creationId xmlns:a16="http://schemas.microsoft.com/office/drawing/2014/main" id="{9AF8F7B7-AE03-3CD4-A67D-2136305D3782}"/>
                  </a:ext>
                </a:extLst>
              </p:cNvPr>
              <p:cNvSpPr/>
              <p:nvPr userDrawn="1"/>
            </p:nvSpPr>
            <p:spPr>
              <a:xfrm rot="5400000">
                <a:off x="14033099" y="6278342"/>
                <a:ext cx="253188" cy="316248"/>
              </a:xfrm>
              <a:prstGeom prst="rect">
                <a:avLst/>
              </a:prstGeom>
              <a:solidFill>
                <a:srgbClr val="B8B9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0" name="Rectangle 29">
                <a:extLst>
                  <a:ext uri="{FF2B5EF4-FFF2-40B4-BE49-F238E27FC236}">
                    <a16:creationId xmlns:a16="http://schemas.microsoft.com/office/drawing/2014/main" id="{E36F6B03-AAA6-5632-4028-2C0A1DF97CB8}"/>
                  </a:ext>
                </a:extLst>
              </p:cNvPr>
              <p:cNvSpPr/>
              <p:nvPr userDrawn="1"/>
            </p:nvSpPr>
            <p:spPr>
              <a:xfrm rot="5400000">
                <a:off x="14033099" y="6602566"/>
                <a:ext cx="253188" cy="316248"/>
              </a:xfrm>
              <a:prstGeom prst="rect">
                <a:avLst/>
              </a:prstGeom>
              <a:solidFill>
                <a:srgbClr val="FBE6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1" name="Rectangle 30">
                <a:extLst>
                  <a:ext uri="{FF2B5EF4-FFF2-40B4-BE49-F238E27FC236}">
                    <a16:creationId xmlns:a16="http://schemas.microsoft.com/office/drawing/2014/main" id="{4BFE21C9-DBC9-F155-4BF9-13B04F5830CD}"/>
                  </a:ext>
                </a:extLst>
              </p:cNvPr>
              <p:cNvSpPr/>
              <p:nvPr userDrawn="1"/>
            </p:nvSpPr>
            <p:spPr>
              <a:xfrm rot="5400000">
                <a:off x="14033099" y="4981430"/>
                <a:ext cx="253188" cy="316248"/>
              </a:xfrm>
              <a:prstGeom prst="rect">
                <a:avLst/>
              </a:prstGeom>
              <a:solidFill>
                <a:srgbClr val="BCE0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2" name="Rectangle 31">
                <a:extLst>
                  <a:ext uri="{FF2B5EF4-FFF2-40B4-BE49-F238E27FC236}">
                    <a16:creationId xmlns:a16="http://schemas.microsoft.com/office/drawing/2014/main" id="{3C1EDD09-CC68-2524-CB30-0EA849EA3C77}"/>
                  </a:ext>
                </a:extLst>
              </p:cNvPr>
              <p:cNvSpPr/>
              <p:nvPr userDrawn="1"/>
            </p:nvSpPr>
            <p:spPr>
              <a:xfrm rot="5400000">
                <a:off x="14033099" y="5305658"/>
                <a:ext cx="253188" cy="316248"/>
              </a:xfrm>
              <a:prstGeom prst="rect">
                <a:avLst/>
              </a:prstGeom>
              <a:solidFill>
                <a:srgbClr val="E9783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3" name="Rectangle 32">
                <a:extLst>
                  <a:ext uri="{FF2B5EF4-FFF2-40B4-BE49-F238E27FC236}">
                    <a16:creationId xmlns:a16="http://schemas.microsoft.com/office/drawing/2014/main" id="{D32C63FB-9A9D-4308-1B0F-E9EE0EDD0DCA}"/>
                  </a:ext>
                </a:extLst>
              </p:cNvPr>
              <p:cNvSpPr/>
              <p:nvPr userDrawn="1"/>
            </p:nvSpPr>
            <p:spPr>
              <a:xfrm rot="5400000">
                <a:off x="14033099" y="5629886"/>
                <a:ext cx="253188" cy="316248"/>
              </a:xfrm>
              <a:prstGeom prst="rect">
                <a:avLst/>
              </a:prstGeom>
              <a:solidFill>
                <a:srgbClr val="B905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4" name="Rectangle 33">
                <a:extLst>
                  <a:ext uri="{FF2B5EF4-FFF2-40B4-BE49-F238E27FC236}">
                    <a16:creationId xmlns:a16="http://schemas.microsoft.com/office/drawing/2014/main" id="{0E131F75-9D55-847C-BA4C-9FE0F51E7E6D}"/>
                  </a:ext>
                </a:extLst>
              </p:cNvPr>
              <p:cNvSpPr/>
              <p:nvPr userDrawn="1"/>
            </p:nvSpPr>
            <p:spPr>
              <a:xfrm rot="5400000">
                <a:off x="14033099" y="3684518"/>
                <a:ext cx="253188" cy="316248"/>
              </a:xfrm>
              <a:prstGeom prst="rect">
                <a:avLst/>
              </a:prstGeom>
              <a:solidFill>
                <a:srgbClr val="9DC2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5" name="Rectangle 34">
                <a:extLst>
                  <a:ext uri="{FF2B5EF4-FFF2-40B4-BE49-F238E27FC236}">
                    <a16:creationId xmlns:a16="http://schemas.microsoft.com/office/drawing/2014/main" id="{BA10E3B2-4B71-8024-21FC-6B56537047C3}"/>
                  </a:ext>
                </a:extLst>
              </p:cNvPr>
              <p:cNvSpPr/>
              <p:nvPr userDrawn="1"/>
            </p:nvSpPr>
            <p:spPr>
              <a:xfrm rot="5400000">
                <a:off x="14033099" y="4008746"/>
                <a:ext cx="253188" cy="316248"/>
              </a:xfrm>
              <a:prstGeom prst="rect">
                <a:avLst/>
              </a:prstGeom>
              <a:solidFill>
                <a:srgbClr val="309D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6" name="Rectangle 35">
                <a:extLst>
                  <a:ext uri="{FF2B5EF4-FFF2-40B4-BE49-F238E27FC236}">
                    <a16:creationId xmlns:a16="http://schemas.microsoft.com/office/drawing/2014/main" id="{3D293228-817B-0E9F-25E3-43683C98A62F}"/>
                  </a:ext>
                </a:extLst>
              </p:cNvPr>
              <p:cNvSpPr/>
              <p:nvPr userDrawn="1"/>
            </p:nvSpPr>
            <p:spPr>
              <a:xfrm rot="5400000">
                <a:off x="14033099" y="4332974"/>
                <a:ext cx="253188" cy="316248"/>
              </a:xfrm>
              <a:prstGeom prst="rect">
                <a:avLst/>
              </a:prstGeom>
              <a:solidFill>
                <a:srgbClr val="E2C2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7" name="Rectangle 36">
                <a:extLst>
                  <a:ext uri="{FF2B5EF4-FFF2-40B4-BE49-F238E27FC236}">
                    <a16:creationId xmlns:a16="http://schemas.microsoft.com/office/drawing/2014/main" id="{3CDB9FDD-FADB-60D7-8AE4-F3BC0BD53065}"/>
                  </a:ext>
                </a:extLst>
              </p:cNvPr>
              <p:cNvSpPr/>
              <p:nvPr userDrawn="1"/>
            </p:nvSpPr>
            <p:spPr>
              <a:xfrm rot="5400000">
                <a:off x="14033099" y="4657202"/>
                <a:ext cx="253188" cy="316248"/>
              </a:xfrm>
              <a:prstGeom prst="rect">
                <a:avLst/>
              </a:prstGeom>
              <a:solidFill>
                <a:srgbClr val="9158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grpSp>
        <p:grpSp>
          <p:nvGrpSpPr>
            <p:cNvPr id="16" name="Group 15">
              <a:extLst>
                <a:ext uri="{FF2B5EF4-FFF2-40B4-BE49-F238E27FC236}">
                  <a16:creationId xmlns:a16="http://schemas.microsoft.com/office/drawing/2014/main" id="{DFB4560E-5706-1261-FEC6-0B01E02FDBF2}"/>
                </a:ext>
              </a:extLst>
            </p:cNvPr>
            <p:cNvGrpSpPr/>
            <p:nvPr userDrawn="1"/>
          </p:nvGrpSpPr>
          <p:grpSpPr>
            <a:xfrm>
              <a:off x="12442019" y="198485"/>
              <a:ext cx="382660" cy="2882942"/>
              <a:chOff x="12742785" y="3716048"/>
              <a:chExt cx="316248" cy="3171236"/>
            </a:xfrm>
          </p:grpSpPr>
          <p:sp>
            <p:nvSpPr>
              <p:cNvPr id="18" name="Rectangle 17">
                <a:extLst>
                  <a:ext uri="{FF2B5EF4-FFF2-40B4-BE49-F238E27FC236}">
                    <a16:creationId xmlns:a16="http://schemas.microsoft.com/office/drawing/2014/main" id="{090A1FEC-0D59-628A-07EA-C8940996B5A8}"/>
                  </a:ext>
                </a:extLst>
              </p:cNvPr>
              <p:cNvSpPr/>
              <p:nvPr userDrawn="1"/>
            </p:nvSpPr>
            <p:spPr>
              <a:xfrm rot="5400000">
                <a:off x="12774315" y="6602566"/>
                <a:ext cx="253188" cy="316248"/>
              </a:xfrm>
              <a:prstGeom prst="rect">
                <a:avLst/>
              </a:prstGeom>
              <a:solidFill>
                <a:srgbClr val="BFD6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19" name="Rectangle 18">
                <a:extLst>
                  <a:ext uri="{FF2B5EF4-FFF2-40B4-BE49-F238E27FC236}">
                    <a16:creationId xmlns:a16="http://schemas.microsoft.com/office/drawing/2014/main" id="{AC1B4C94-54D1-6D3E-0ABA-CF3D1EF9DE9A}"/>
                  </a:ext>
                </a:extLst>
              </p:cNvPr>
              <p:cNvSpPr/>
              <p:nvPr userDrawn="1"/>
            </p:nvSpPr>
            <p:spPr>
              <a:xfrm rot="5400000">
                <a:off x="12774315" y="4981430"/>
                <a:ext cx="253188" cy="316248"/>
              </a:xfrm>
              <a:prstGeom prst="rect">
                <a:avLst/>
              </a:prstGeom>
              <a:solidFill>
                <a:srgbClr val="D25F7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0" name="Rectangle 19">
                <a:extLst>
                  <a:ext uri="{FF2B5EF4-FFF2-40B4-BE49-F238E27FC236}">
                    <a16:creationId xmlns:a16="http://schemas.microsoft.com/office/drawing/2014/main" id="{1982F258-3AEE-E5F6-D3DF-49E52BD6DAA1}"/>
                  </a:ext>
                </a:extLst>
              </p:cNvPr>
              <p:cNvSpPr/>
              <p:nvPr userDrawn="1"/>
            </p:nvSpPr>
            <p:spPr>
              <a:xfrm rot="5400000">
                <a:off x="12774315" y="5305658"/>
                <a:ext cx="253188" cy="316248"/>
              </a:xfrm>
              <a:prstGeom prst="rect">
                <a:avLst/>
              </a:prstGeom>
              <a:solidFill>
                <a:srgbClr val="C6480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1" name="Rectangle 20">
                <a:extLst>
                  <a:ext uri="{FF2B5EF4-FFF2-40B4-BE49-F238E27FC236}">
                    <a16:creationId xmlns:a16="http://schemas.microsoft.com/office/drawing/2014/main" id="{7C517EE3-A3AC-3406-D478-95459DE3BA3C}"/>
                  </a:ext>
                </a:extLst>
              </p:cNvPr>
              <p:cNvSpPr/>
              <p:nvPr userDrawn="1"/>
            </p:nvSpPr>
            <p:spPr>
              <a:xfrm rot="5400000">
                <a:off x="12774315" y="5629886"/>
                <a:ext cx="253188" cy="316248"/>
              </a:xfrm>
              <a:prstGeom prst="rect">
                <a:avLst/>
              </a:prstGeom>
              <a:solidFill>
                <a:srgbClr val="BA01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2" name="Rectangle 21">
                <a:extLst>
                  <a:ext uri="{FF2B5EF4-FFF2-40B4-BE49-F238E27FC236}">
                    <a16:creationId xmlns:a16="http://schemas.microsoft.com/office/drawing/2014/main" id="{F4B53F21-0F4A-EAEB-89E7-8E15A673FA99}"/>
                  </a:ext>
                </a:extLst>
              </p:cNvPr>
              <p:cNvSpPr/>
              <p:nvPr userDrawn="1"/>
            </p:nvSpPr>
            <p:spPr>
              <a:xfrm rot="5400000">
                <a:off x="12774315" y="3684518"/>
                <a:ext cx="253188" cy="316248"/>
              </a:xfrm>
              <a:prstGeom prst="rect">
                <a:avLst/>
              </a:prstGeom>
              <a:solidFill>
                <a:srgbClr val="005E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3" name="Rectangle 22">
                <a:extLst>
                  <a:ext uri="{FF2B5EF4-FFF2-40B4-BE49-F238E27FC236}">
                    <a16:creationId xmlns:a16="http://schemas.microsoft.com/office/drawing/2014/main" id="{851973B5-8004-2BD0-0C2A-FCF9E3D3990E}"/>
                  </a:ext>
                </a:extLst>
              </p:cNvPr>
              <p:cNvSpPr/>
              <p:nvPr userDrawn="1"/>
            </p:nvSpPr>
            <p:spPr>
              <a:xfrm rot="5400000">
                <a:off x="12774315" y="4008746"/>
                <a:ext cx="253188" cy="316248"/>
              </a:xfrm>
              <a:prstGeom prst="rect">
                <a:avLst/>
              </a:prstGeom>
              <a:solidFill>
                <a:srgbClr val="5EB6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4" name="Rectangle 23">
                <a:extLst>
                  <a:ext uri="{FF2B5EF4-FFF2-40B4-BE49-F238E27FC236}">
                    <a16:creationId xmlns:a16="http://schemas.microsoft.com/office/drawing/2014/main" id="{611745AC-5BAF-1204-AF99-08ED71A4BDEF}"/>
                  </a:ext>
                </a:extLst>
              </p:cNvPr>
              <p:cNvSpPr/>
              <p:nvPr userDrawn="1"/>
            </p:nvSpPr>
            <p:spPr>
              <a:xfrm rot="5400000">
                <a:off x="12774315" y="4332974"/>
                <a:ext cx="253188" cy="316248"/>
              </a:xfrm>
              <a:prstGeom prst="rect">
                <a:avLst/>
              </a:prstGeom>
              <a:solidFill>
                <a:srgbClr val="C7AB2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5" name="Rectangle 24">
                <a:extLst>
                  <a:ext uri="{FF2B5EF4-FFF2-40B4-BE49-F238E27FC236}">
                    <a16:creationId xmlns:a16="http://schemas.microsoft.com/office/drawing/2014/main" id="{2708B095-015A-5F08-C940-2971189634E5}"/>
                  </a:ext>
                </a:extLst>
              </p:cNvPr>
              <p:cNvSpPr/>
              <p:nvPr userDrawn="1"/>
            </p:nvSpPr>
            <p:spPr>
              <a:xfrm rot="5400000">
                <a:off x="12774315" y="4657202"/>
                <a:ext cx="253188" cy="316248"/>
              </a:xfrm>
              <a:prstGeom prst="rect">
                <a:avLst/>
              </a:prstGeom>
              <a:solidFill>
                <a:srgbClr val="5C06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6" name="Rectangle 25">
                <a:extLst>
                  <a:ext uri="{FF2B5EF4-FFF2-40B4-BE49-F238E27FC236}">
                    <a16:creationId xmlns:a16="http://schemas.microsoft.com/office/drawing/2014/main" id="{CC81416D-285B-84BA-A7DB-2D720E262F2B}"/>
                  </a:ext>
                </a:extLst>
              </p:cNvPr>
              <p:cNvSpPr/>
              <p:nvPr userDrawn="1"/>
            </p:nvSpPr>
            <p:spPr>
              <a:xfrm rot="5400000">
                <a:off x="12774315" y="5954114"/>
                <a:ext cx="253188" cy="316248"/>
              </a:xfrm>
              <a:prstGeom prst="rect">
                <a:avLst/>
              </a:prstGeom>
              <a:solidFill>
                <a:srgbClr val="2A43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7" name="Rectangle 26">
                <a:extLst>
                  <a:ext uri="{FF2B5EF4-FFF2-40B4-BE49-F238E27FC236}">
                    <a16:creationId xmlns:a16="http://schemas.microsoft.com/office/drawing/2014/main" id="{3C11B130-C22C-4A9B-7B2C-C4A9E4C07FF4}"/>
                  </a:ext>
                </a:extLst>
              </p:cNvPr>
              <p:cNvSpPr/>
              <p:nvPr userDrawn="1"/>
            </p:nvSpPr>
            <p:spPr>
              <a:xfrm rot="5400000">
                <a:off x="12774315" y="6278342"/>
                <a:ext cx="253188" cy="316248"/>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grpSp>
        <p:sp>
          <p:nvSpPr>
            <p:cNvPr id="17" name="TextBox 16">
              <a:extLst>
                <a:ext uri="{FF2B5EF4-FFF2-40B4-BE49-F238E27FC236}">
                  <a16:creationId xmlns:a16="http://schemas.microsoft.com/office/drawing/2014/main" id="{B545C8DD-8A11-FC9A-DF68-87FC472CA2E3}"/>
                </a:ext>
              </a:extLst>
            </p:cNvPr>
            <p:cNvSpPr txBox="1"/>
            <p:nvPr userDrawn="1"/>
          </p:nvSpPr>
          <p:spPr>
            <a:xfrm rot="16200000">
              <a:off x="12574268" y="5173406"/>
              <a:ext cx="960199" cy="118559"/>
            </a:xfrm>
            <a:prstGeom prst="rect">
              <a:avLst/>
            </a:prstGeom>
            <a:noFill/>
          </p:spPr>
          <p:txBody>
            <a:bodyPr wrap="none" lIns="0" tIns="0" rIns="0" bIns="0" rtlCol="0">
              <a:spAutoFit/>
            </a:bodyPr>
            <a:lstStyle/>
            <a:p>
              <a:pPr algn="l">
                <a:lnSpc>
                  <a:spcPct val="101000"/>
                </a:lnSpc>
                <a:spcAft>
                  <a:spcPts val="600"/>
                </a:spcAft>
              </a:pPr>
              <a:r>
                <a:rPr lang="en-CR" sz="800" b="1">
                  <a:solidFill>
                    <a:srgbClr val="000000"/>
                  </a:solidFill>
                  <a:latin typeface="GT America Regular"/>
                  <a:ea typeface="GT America Regular" charset="0"/>
                  <a:cs typeface="GT America Regular" charset="0"/>
                </a:rPr>
                <a:t>ON MOODY´S BLUE</a:t>
              </a:r>
              <a:endParaRPr kumimoji="0" lang="en-CR" sz="800" b="1" i="0" u="none" strike="noStrike" kern="1200" cap="none" spc="0" normalizeH="0" baseline="0" noProof="0" err="1">
                <a:ln>
                  <a:noFill/>
                </a:ln>
                <a:solidFill>
                  <a:srgbClr val="000000"/>
                </a:solidFill>
                <a:effectLst/>
                <a:uLnTx/>
                <a:uFillTx/>
                <a:latin typeface="GT America Regular"/>
                <a:ea typeface="GT America Regular" charset="0"/>
                <a:cs typeface="GT America Regular" charset="0"/>
              </a:endParaRPr>
            </a:p>
          </p:txBody>
        </p:sp>
      </p:grpSp>
      <p:sp>
        <p:nvSpPr>
          <p:cNvPr id="38" name="TextBox 37">
            <a:extLst>
              <a:ext uri="{FF2B5EF4-FFF2-40B4-BE49-F238E27FC236}">
                <a16:creationId xmlns:a16="http://schemas.microsoft.com/office/drawing/2014/main" id="{8D7D01BB-123A-A276-F3CC-C4FDB3F91CE7}"/>
              </a:ext>
            </a:extLst>
          </p:cNvPr>
          <p:cNvSpPr txBox="1"/>
          <p:nvPr userDrawn="1"/>
        </p:nvSpPr>
        <p:spPr>
          <a:xfrm>
            <a:off x="12356815" y="3377042"/>
            <a:ext cx="807913" cy="118559"/>
          </a:xfrm>
          <a:prstGeom prst="rect">
            <a:avLst/>
          </a:prstGeom>
          <a:noFill/>
        </p:spPr>
        <p:txBody>
          <a:bodyPr wrap="none" lIns="0" tIns="0" rIns="0" bIns="0" rtlCol="0">
            <a:spAutoFit/>
          </a:bodyPr>
          <a:lstStyle/>
          <a:p>
            <a:pPr algn="l">
              <a:lnSpc>
                <a:spcPct val="101000"/>
              </a:lnSpc>
              <a:spcAft>
                <a:spcPts val="600"/>
              </a:spcAft>
            </a:pPr>
            <a:r>
              <a:rPr kumimoji="0" lang="en-US" sz="800" b="1" i="0" u="none" strike="noStrike" kern="1200" cap="none" spc="0" normalizeH="0" baseline="0" noProof="0" dirty="0">
                <a:ln>
                  <a:noFill/>
                </a:ln>
                <a:solidFill>
                  <a:srgbClr val="000000"/>
                </a:solidFill>
                <a:effectLst/>
                <a:uLnTx/>
                <a:uFillTx/>
                <a:ea typeface="GT America Regular" charset="0"/>
                <a:cs typeface="GT America Regular" charset="0"/>
              </a:rPr>
              <a:t>For charts ONLY</a:t>
            </a:r>
            <a:endParaRPr kumimoji="0" lang="en-CR" sz="800" b="1" i="0" u="none" strike="noStrike" kern="1200" cap="none" spc="0" normalizeH="0" baseline="0" noProof="0">
              <a:ln>
                <a:noFill/>
              </a:ln>
              <a:solidFill>
                <a:srgbClr val="000000"/>
              </a:solidFill>
              <a:effectLst/>
              <a:uLnTx/>
              <a:uFillTx/>
              <a:ea typeface="GT America Regular" charset="0"/>
              <a:cs typeface="GT America Regular" charset="0"/>
            </a:endParaRPr>
          </a:p>
        </p:txBody>
      </p:sp>
    </p:spTree>
    <p:extLst>
      <p:ext uri="{BB962C8B-B14F-4D97-AF65-F5344CB8AC3E}">
        <p14:creationId xmlns:p14="http://schemas.microsoft.com/office/powerpoint/2010/main" val="53865794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 Column">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E2ADB5F-BB7A-E503-6385-47B7F4A752C0}"/>
              </a:ext>
            </a:extLst>
          </p:cNvPr>
          <p:cNvSpPr>
            <a:spLocks noGrp="1"/>
          </p:cNvSpPr>
          <p:nvPr>
            <p:ph type="ftr" sz="quarter" idx="11"/>
          </p:nvPr>
        </p:nvSpPr>
        <p:spPr/>
        <p:txBody>
          <a:bodyPr/>
          <a:lstStyle/>
          <a:p>
            <a:r>
              <a:rPr lang="en-US" dirty="0"/>
              <a:t>See slide 12 for instructions on how to update footer</a:t>
            </a:r>
          </a:p>
        </p:txBody>
      </p:sp>
      <p:sp>
        <p:nvSpPr>
          <p:cNvPr id="9" name="Slide Number Placeholder 8">
            <a:extLst>
              <a:ext uri="{FF2B5EF4-FFF2-40B4-BE49-F238E27FC236}">
                <a16:creationId xmlns:a16="http://schemas.microsoft.com/office/drawing/2014/main" id="{CCA8152B-F410-5052-DF3D-06C6DD4D2381}"/>
              </a:ext>
            </a:extLst>
          </p:cNvPr>
          <p:cNvSpPr>
            <a:spLocks noGrp="1"/>
          </p:cNvSpPr>
          <p:nvPr>
            <p:ph type="sldNum" sz="quarter" idx="12"/>
          </p:nvPr>
        </p:nvSpPr>
        <p:spPr/>
        <p:txBody>
          <a:bodyPr/>
          <a:lstStyle/>
          <a:p>
            <a:fld id="{862A5111-985B-C14D-9115-5787026182A8}" type="slidenum">
              <a:rPr lang="en-US" smtClean="0"/>
              <a:t>‹#›</a:t>
            </a:fld>
            <a:endParaRPr lang="en-US" dirty="0"/>
          </a:p>
        </p:txBody>
      </p:sp>
      <p:sp>
        <p:nvSpPr>
          <p:cNvPr id="10" name="Title 9">
            <a:extLst>
              <a:ext uri="{FF2B5EF4-FFF2-40B4-BE49-F238E27FC236}">
                <a16:creationId xmlns:a16="http://schemas.microsoft.com/office/drawing/2014/main" id="{8E2B9BA9-73F8-28A2-869E-838E80997668}"/>
              </a:ext>
            </a:extLst>
          </p:cNvPr>
          <p:cNvSpPr>
            <a:spLocks noGrp="1"/>
          </p:cNvSpPr>
          <p:nvPr>
            <p:ph type="title"/>
          </p:nvPr>
        </p:nvSpPr>
        <p:spPr>
          <a:xfrm>
            <a:off x="546100" y="552450"/>
            <a:ext cx="11091862" cy="434975"/>
          </a:xfrm>
        </p:spPr>
        <p:txBody>
          <a:bodyPr/>
          <a:lstStyle/>
          <a:p>
            <a:r>
              <a:rPr lang="en-US"/>
              <a:t>Click to edit Master title style</a:t>
            </a:r>
            <a:endParaRPr lang="en-US" dirty="0"/>
          </a:p>
        </p:txBody>
      </p:sp>
      <p:sp>
        <p:nvSpPr>
          <p:cNvPr id="3" name="Content Placeholder 3">
            <a:extLst>
              <a:ext uri="{FF2B5EF4-FFF2-40B4-BE49-F238E27FC236}">
                <a16:creationId xmlns:a16="http://schemas.microsoft.com/office/drawing/2014/main" id="{506B7D9A-8BD0-5502-C579-8561F103F261}"/>
              </a:ext>
            </a:extLst>
          </p:cNvPr>
          <p:cNvSpPr>
            <a:spLocks noGrp="1"/>
          </p:cNvSpPr>
          <p:nvPr>
            <p:ph sz="half" idx="2"/>
          </p:nvPr>
        </p:nvSpPr>
        <p:spPr>
          <a:xfrm>
            <a:off x="546100" y="1849438"/>
            <a:ext cx="9672637" cy="4017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reeform 5">
            <a:extLst>
              <a:ext uri="{FF2B5EF4-FFF2-40B4-BE49-F238E27FC236}">
                <a16:creationId xmlns:a16="http://schemas.microsoft.com/office/drawing/2014/main" id="{2C85CF37-61E7-96B9-82FD-13B91452A340}"/>
              </a:ext>
            </a:extLst>
          </p:cNvPr>
          <p:cNvSpPr/>
          <p:nvPr userDrawn="1"/>
        </p:nvSpPr>
        <p:spPr bwMode="black">
          <a:xfrm>
            <a:off x="554038" y="6469335"/>
            <a:ext cx="678511" cy="112440"/>
          </a:xfrm>
          <a:custGeom>
            <a:avLst/>
            <a:gdLst>
              <a:gd name="connsiteX0" fmla="*/ 7774508 w 7774508"/>
              <a:gd name="connsiteY0" fmla="*/ 879070 h 1288357"/>
              <a:gd name="connsiteX1" fmla="*/ 7774508 w 7774508"/>
              <a:gd name="connsiteY1" fmla="*/ 879071 h 1288357"/>
              <a:gd name="connsiteX2" fmla="*/ 7774508 w 7774508"/>
              <a:gd name="connsiteY2" fmla="*/ 879071 h 1288357"/>
              <a:gd name="connsiteX3" fmla="*/ 4430897 w 7774508"/>
              <a:gd name="connsiteY3" fmla="*/ 300733 h 1288357"/>
              <a:gd name="connsiteX4" fmla="*/ 4430897 w 7774508"/>
              <a:gd name="connsiteY4" fmla="*/ 987622 h 1288357"/>
              <a:gd name="connsiteX5" fmla="*/ 4594611 w 7774508"/>
              <a:gd name="connsiteY5" fmla="*/ 987622 h 1288357"/>
              <a:gd name="connsiteX6" fmla="*/ 4856195 w 7774508"/>
              <a:gd name="connsiteY6" fmla="*/ 726031 h 1288357"/>
              <a:gd name="connsiteX7" fmla="*/ 4856195 w 7774508"/>
              <a:gd name="connsiteY7" fmla="*/ 562323 h 1288357"/>
              <a:gd name="connsiteX8" fmla="*/ 4594611 w 7774508"/>
              <a:gd name="connsiteY8" fmla="*/ 300733 h 1288357"/>
              <a:gd name="connsiteX9" fmla="*/ 3381010 w 7774508"/>
              <a:gd name="connsiteY9" fmla="*/ 275825 h 1288357"/>
              <a:gd name="connsiteX10" fmla="*/ 3137223 w 7774508"/>
              <a:gd name="connsiteY10" fmla="*/ 501815 h 1288357"/>
              <a:gd name="connsiteX11" fmla="*/ 3137223 w 7774508"/>
              <a:gd name="connsiteY11" fmla="*/ 786537 h 1288357"/>
              <a:gd name="connsiteX12" fmla="*/ 3381010 w 7774508"/>
              <a:gd name="connsiteY12" fmla="*/ 1012534 h 1288357"/>
              <a:gd name="connsiteX13" fmla="*/ 3624804 w 7774508"/>
              <a:gd name="connsiteY13" fmla="*/ 786537 h 1288357"/>
              <a:gd name="connsiteX14" fmla="*/ 3624804 w 7774508"/>
              <a:gd name="connsiteY14" fmla="*/ 501815 h 1288357"/>
              <a:gd name="connsiteX15" fmla="*/ 3381010 w 7774508"/>
              <a:gd name="connsiteY15" fmla="*/ 275825 h 1288357"/>
              <a:gd name="connsiteX16" fmla="*/ 2090894 w 7774508"/>
              <a:gd name="connsiteY16" fmla="*/ 275825 h 1288357"/>
              <a:gd name="connsiteX17" fmla="*/ 1847107 w 7774508"/>
              <a:gd name="connsiteY17" fmla="*/ 501815 h 1288357"/>
              <a:gd name="connsiteX18" fmla="*/ 1847107 w 7774508"/>
              <a:gd name="connsiteY18" fmla="*/ 786537 h 1288357"/>
              <a:gd name="connsiteX19" fmla="*/ 2090894 w 7774508"/>
              <a:gd name="connsiteY19" fmla="*/ 1012534 h 1288357"/>
              <a:gd name="connsiteX20" fmla="*/ 2334688 w 7774508"/>
              <a:gd name="connsiteY20" fmla="*/ 786537 h 1288357"/>
              <a:gd name="connsiteX21" fmla="*/ 2334688 w 7774508"/>
              <a:gd name="connsiteY21" fmla="*/ 501815 h 1288357"/>
              <a:gd name="connsiteX22" fmla="*/ 2090894 w 7774508"/>
              <a:gd name="connsiteY22" fmla="*/ 275825 h 1288357"/>
              <a:gd name="connsiteX23" fmla="*/ 4092790 w 7774508"/>
              <a:gd name="connsiteY23" fmla="*/ 21359 h 1288357"/>
              <a:gd name="connsiteX24" fmla="*/ 4594611 w 7774508"/>
              <a:gd name="connsiteY24" fmla="*/ 21359 h 1288357"/>
              <a:gd name="connsiteX25" fmla="*/ 5197858 w 7774508"/>
              <a:gd name="connsiteY25" fmla="*/ 567658 h 1288357"/>
              <a:gd name="connsiteX26" fmla="*/ 5197858 w 7774508"/>
              <a:gd name="connsiteY26" fmla="*/ 720696 h 1288357"/>
              <a:gd name="connsiteX27" fmla="*/ 4594611 w 7774508"/>
              <a:gd name="connsiteY27" fmla="*/ 1267002 h 1288357"/>
              <a:gd name="connsiteX28" fmla="*/ 4092790 w 7774508"/>
              <a:gd name="connsiteY28" fmla="*/ 1267002 h 1288357"/>
              <a:gd name="connsiteX29" fmla="*/ 5094618 w 7774508"/>
              <a:gd name="connsiteY29" fmla="*/ 21356 h 1288357"/>
              <a:gd name="connsiteX30" fmla="*/ 5477210 w 7774508"/>
              <a:gd name="connsiteY30" fmla="*/ 21356 h 1288357"/>
              <a:gd name="connsiteX31" fmla="*/ 5717446 w 7774508"/>
              <a:gd name="connsiteY31" fmla="*/ 412839 h 1288357"/>
              <a:gd name="connsiteX32" fmla="*/ 5955898 w 7774508"/>
              <a:gd name="connsiteY32" fmla="*/ 21356 h 1288357"/>
              <a:gd name="connsiteX33" fmla="*/ 6322472 w 7774508"/>
              <a:gd name="connsiteY33" fmla="*/ 21356 h 1288357"/>
              <a:gd name="connsiteX34" fmla="*/ 5868700 w 7774508"/>
              <a:gd name="connsiteY34" fmla="*/ 718915 h 1288357"/>
              <a:gd name="connsiteX35" fmla="*/ 5868700 w 7774508"/>
              <a:gd name="connsiteY35" fmla="*/ 1267000 h 1288357"/>
              <a:gd name="connsiteX36" fmla="*/ 5548390 w 7774508"/>
              <a:gd name="connsiteY36" fmla="*/ 1267000 h 1288357"/>
              <a:gd name="connsiteX37" fmla="*/ 5548390 w 7774508"/>
              <a:gd name="connsiteY37" fmla="*/ 718915 h 1288357"/>
              <a:gd name="connsiteX38" fmla="*/ 6356277 w 7774508"/>
              <a:gd name="connsiteY38" fmla="*/ 21355 h 1288357"/>
              <a:gd name="connsiteX39" fmla="*/ 6694384 w 7774508"/>
              <a:gd name="connsiteY39" fmla="*/ 21355 h 1288357"/>
              <a:gd name="connsiteX40" fmla="*/ 6694384 w 7774508"/>
              <a:gd name="connsiteY40" fmla="*/ 332766 h 1288357"/>
              <a:gd name="connsiteX41" fmla="*/ 6477285 w 7774508"/>
              <a:gd name="connsiteY41" fmla="*/ 624602 h 1288357"/>
              <a:gd name="connsiteX42" fmla="*/ 6404326 w 7774508"/>
              <a:gd name="connsiteY42" fmla="*/ 624602 h 1288357"/>
              <a:gd name="connsiteX43" fmla="*/ 6500417 w 7774508"/>
              <a:gd name="connsiteY43" fmla="*/ 359454 h 1288357"/>
              <a:gd name="connsiteX44" fmla="*/ 6356277 w 7774508"/>
              <a:gd name="connsiteY44" fmla="*/ 359454 h 1288357"/>
              <a:gd name="connsiteX45" fmla="*/ 0 w 7774508"/>
              <a:gd name="connsiteY45" fmla="*/ 21355 h 1288357"/>
              <a:gd name="connsiteX46" fmla="*/ 496479 w 7774508"/>
              <a:gd name="connsiteY46" fmla="*/ 21355 h 1288357"/>
              <a:gd name="connsiteX47" fmla="*/ 651295 w 7774508"/>
              <a:gd name="connsiteY47" fmla="*/ 661974 h 1288357"/>
              <a:gd name="connsiteX48" fmla="*/ 688668 w 7774508"/>
              <a:gd name="connsiteY48" fmla="*/ 839922 h 1288357"/>
              <a:gd name="connsiteX49" fmla="*/ 726033 w 7774508"/>
              <a:gd name="connsiteY49" fmla="*/ 661974 h 1288357"/>
              <a:gd name="connsiteX50" fmla="*/ 880849 w 7774508"/>
              <a:gd name="connsiteY50" fmla="*/ 21355 h 1288357"/>
              <a:gd name="connsiteX51" fmla="*/ 1377328 w 7774508"/>
              <a:gd name="connsiteY51" fmla="*/ 21355 h 1288357"/>
              <a:gd name="connsiteX52" fmla="*/ 1377328 w 7774508"/>
              <a:gd name="connsiteY52" fmla="*/ 1266998 h 1288357"/>
              <a:gd name="connsiteX53" fmla="*/ 1058804 w 7774508"/>
              <a:gd name="connsiteY53" fmla="*/ 1266998 h 1288357"/>
              <a:gd name="connsiteX54" fmla="*/ 1058804 w 7774508"/>
              <a:gd name="connsiteY54" fmla="*/ 459108 h 1288357"/>
              <a:gd name="connsiteX55" fmla="*/ 1014312 w 7774508"/>
              <a:gd name="connsiteY55" fmla="*/ 644177 h 1288357"/>
              <a:gd name="connsiteX56" fmla="*/ 848819 w 7774508"/>
              <a:gd name="connsiteY56" fmla="*/ 1266998 h 1288357"/>
              <a:gd name="connsiteX57" fmla="*/ 521396 w 7774508"/>
              <a:gd name="connsiteY57" fmla="*/ 1266998 h 1288357"/>
              <a:gd name="connsiteX58" fmla="*/ 355896 w 7774508"/>
              <a:gd name="connsiteY58" fmla="*/ 644177 h 1288357"/>
              <a:gd name="connsiteX59" fmla="*/ 311412 w 7774508"/>
              <a:gd name="connsiteY59" fmla="*/ 459108 h 1288357"/>
              <a:gd name="connsiteX60" fmla="*/ 311412 w 7774508"/>
              <a:gd name="connsiteY60" fmla="*/ 1266998 h 1288357"/>
              <a:gd name="connsiteX61" fmla="*/ 0 w 7774508"/>
              <a:gd name="connsiteY61" fmla="*/ 1266998 h 1288357"/>
              <a:gd name="connsiteX62" fmla="*/ 3381010 w 7774508"/>
              <a:gd name="connsiteY62" fmla="*/ 1 h 1288357"/>
              <a:gd name="connsiteX63" fmla="*/ 3966467 w 7774508"/>
              <a:gd name="connsiteY63" fmla="*/ 532067 h 1288357"/>
              <a:gd name="connsiteX64" fmla="*/ 3966467 w 7774508"/>
              <a:gd name="connsiteY64" fmla="*/ 756285 h 1288357"/>
              <a:gd name="connsiteX65" fmla="*/ 3381010 w 7774508"/>
              <a:gd name="connsiteY65" fmla="*/ 1288351 h 1288357"/>
              <a:gd name="connsiteX66" fmla="*/ 2795560 w 7774508"/>
              <a:gd name="connsiteY66" fmla="*/ 756285 h 1288357"/>
              <a:gd name="connsiteX67" fmla="*/ 2795560 w 7774508"/>
              <a:gd name="connsiteY67" fmla="*/ 532067 h 1288357"/>
              <a:gd name="connsiteX68" fmla="*/ 3381010 w 7774508"/>
              <a:gd name="connsiteY68" fmla="*/ 1 h 1288357"/>
              <a:gd name="connsiteX69" fmla="*/ 2090894 w 7774508"/>
              <a:gd name="connsiteY69" fmla="*/ 1 h 1288357"/>
              <a:gd name="connsiteX70" fmla="*/ 2676351 w 7774508"/>
              <a:gd name="connsiteY70" fmla="*/ 532067 h 1288357"/>
              <a:gd name="connsiteX71" fmla="*/ 2676351 w 7774508"/>
              <a:gd name="connsiteY71" fmla="*/ 756285 h 1288357"/>
              <a:gd name="connsiteX72" fmla="*/ 2090894 w 7774508"/>
              <a:gd name="connsiteY72" fmla="*/ 1288351 h 1288357"/>
              <a:gd name="connsiteX73" fmla="*/ 1505444 w 7774508"/>
              <a:gd name="connsiteY73" fmla="*/ 756285 h 1288357"/>
              <a:gd name="connsiteX74" fmla="*/ 1505444 w 7774508"/>
              <a:gd name="connsiteY74" fmla="*/ 532067 h 1288357"/>
              <a:gd name="connsiteX75" fmla="*/ 2090894 w 7774508"/>
              <a:gd name="connsiteY75" fmla="*/ 1 h 1288357"/>
              <a:gd name="connsiteX76" fmla="*/ 7258454 w 7774508"/>
              <a:gd name="connsiteY76" fmla="*/ 0 h 1288357"/>
              <a:gd name="connsiteX77" fmla="*/ 7760275 w 7774508"/>
              <a:gd name="connsiteY77" fmla="*/ 391490 h 1288357"/>
              <a:gd name="connsiteX78" fmla="*/ 7760275 w 7774508"/>
              <a:gd name="connsiteY78" fmla="*/ 439539 h 1288357"/>
              <a:gd name="connsiteX79" fmla="*/ 7431067 w 7774508"/>
              <a:gd name="connsiteY79" fmla="*/ 439539 h 1288357"/>
              <a:gd name="connsiteX80" fmla="*/ 7431067 w 7774508"/>
              <a:gd name="connsiteY80" fmla="*/ 398610 h 1288357"/>
              <a:gd name="connsiteX81" fmla="*/ 7258454 w 7774508"/>
              <a:gd name="connsiteY81" fmla="*/ 277603 h 1288357"/>
              <a:gd name="connsiteX82" fmla="*/ 7085848 w 7774508"/>
              <a:gd name="connsiteY82" fmla="*/ 377257 h 1288357"/>
              <a:gd name="connsiteX83" fmla="*/ 7206848 w 7774508"/>
              <a:gd name="connsiteY83" fmla="*/ 476904 h 1288357"/>
              <a:gd name="connsiteX84" fmla="*/ 7429289 w 7774508"/>
              <a:gd name="connsiteY84" fmla="*/ 510719 h 1288357"/>
              <a:gd name="connsiteX85" fmla="*/ 7766024 w 7774508"/>
              <a:gd name="connsiteY85" fmla="*/ 786534 h 1288357"/>
              <a:gd name="connsiteX86" fmla="*/ 7774508 w 7774508"/>
              <a:gd name="connsiteY86" fmla="*/ 879071 h 1288357"/>
              <a:gd name="connsiteX87" fmla="*/ 7765691 w 7774508"/>
              <a:gd name="connsiteY87" fmla="*/ 970739 h 1288357"/>
              <a:gd name="connsiteX88" fmla="*/ 7258454 w 7774508"/>
              <a:gd name="connsiteY88" fmla="*/ 1288357 h 1288357"/>
              <a:gd name="connsiteX89" fmla="*/ 6744184 w 7774508"/>
              <a:gd name="connsiteY89" fmla="*/ 893304 h 1288357"/>
              <a:gd name="connsiteX90" fmla="*/ 6744184 w 7774508"/>
              <a:gd name="connsiteY90" fmla="*/ 838142 h 1288357"/>
              <a:gd name="connsiteX91" fmla="*/ 7073386 w 7774508"/>
              <a:gd name="connsiteY91" fmla="*/ 838142 h 1288357"/>
              <a:gd name="connsiteX92" fmla="*/ 7073386 w 7774508"/>
              <a:gd name="connsiteY92" fmla="*/ 886190 h 1288357"/>
              <a:gd name="connsiteX93" fmla="*/ 7258454 w 7774508"/>
              <a:gd name="connsiteY93" fmla="*/ 1010755 h 1288357"/>
              <a:gd name="connsiteX94" fmla="*/ 7439966 w 7774508"/>
              <a:gd name="connsiteY94" fmla="*/ 907544 h 1288357"/>
              <a:gd name="connsiteX95" fmla="*/ 7311838 w 7774508"/>
              <a:gd name="connsiteY95" fmla="*/ 804333 h 1288357"/>
              <a:gd name="connsiteX96" fmla="*/ 7087626 w 7774508"/>
              <a:gd name="connsiteY96" fmla="*/ 770518 h 1288357"/>
              <a:gd name="connsiteX97" fmla="*/ 6751297 w 7774508"/>
              <a:gd name="connsiteY97" fmla="*/ 405723 h 1288357"/>
              <a:gd name="connsiteX98" fmla="*/ 7258454 w 7774508"/>
              <a:gd name="connsiteY98" fmla="*/ 0 h 1288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7774508" h="1288357">
                <a:moveTo>
                  <a:pt x="7774508" y="879070"/>
                </a:moveTo>
                <a:lnTo>
                  <a:pt x="7774508" y="879071"/>
                </a:lnTo>
                <a:lnTo>
                  <a:pt x="7774508" y="879071"/>
                </a:lnTo>
                <a:close/>
                <a:moveTo>
                  <a:pt x="4430897" y="300733"/>
                </a:moveTo>
                <a:lnTo>
                  <a:pt x="4430897" y="987622"/>
                </a:lnTo>
                <a:lnTo>
                  <a:pt x="4594611" y="987622"/>
                </a:lnTo>
                <a:cubicBezTo>
                  <a:pt x="4769003" y="987622"/>
                  <a:pt x="4856195" y="898644"/>
                  <a:pt x="4856195" y="726031"/>
                </a:cubicBezTo>
                <a:lnTo>
                  <a:pt x="4856195" y="562323"/>
                </a:lnTo>
                <a:cubicBezTo>
                  <a:pt x="4856195" y="387932"/>
                  <a:pt x="4769003" y="300733"/>
                  <a:pt x="4594611" y="300733"/>
                </a:cubicBezTo>
                <a:close/>
                <a:moveTo>
                  <a:pt x="3381010" y="275825"/>
                </a:moveTo>
                <a:cubicBezTo>
                  <a:pt x="3229757" y="275825"/>
                  <a:pt x="3137223" y="361239"/>
                  <a:pt x="3137223" y="501815"/>
                </a:cubicBezTo>
                <a:lnTo>
                  <a:pt x="3137223" y="786537"/>
                </a:lnTo>
                <a:cubicBezTo>
                  <a:pt x="3137223" y="925335"/>
                  <a:pt x="3229757" y="1012534"/>
                  <a:pt x="3381010" y="1012534"/>
                </a:cubicBezTo>
                <a:cubicBezTo>
                  <a:pt x="3532264" y="1012534"/>
                  <a:pt x="3624804" y="925335"/>
                  <a:pt x="3624804" y="786537"/>
                </a:cubicBezTo>
                <a:lnTo>
                  <a:pt x="3624804" y="501815"/>
                </a:lnTo>
                <a:cubicBezTo>
                  <a:pt x="3624804" y="361239"/>
                  <a:pt x="3532270" y="275825"/>
                  <a:pt x="3381010" y="275825"/>
                </a:cubicBezTo>
                <a:close/>
                <a:moveTo>
                  <a:pt x="2090894" y="275825"/>
                </a:moveTo>
                <a:cubicBezTo>
                  <a:pt x="1939641" y="275825"/>
                  <a:pt x="1847107" y="361239"/>
                  <a:pt x="1847107" y="501815"/>
                </a:cubicBezTo>
                <a:lnTo>
                  <a:pt x="1847107" y="786537"/>
                </a:lnTo>
                <a:cubicBezTo>
                  <a:pt x="1847107" y="925335"/>
                  <a:pt x="1939641" y="1012534"/>
                  <a:pt x="2090894" y="1012534"/>
                </a:cubicBezTo>
                <a:cubicBezTo>
                  <a:pt x="2242147" y="1012534"/>
                  <a:pt x="2334688" y="925335"/>
                  <a:pt x="2334688" y="786537"/>
                </a:cubicBezTo>
                <a:lnTo>
                  <a:pt x="2334688" y="501815"/>
                </a:lnTo>
                <a:cubicBezTo>
                  <a:pt x="2334688" y="361239"/>
                  <a:pt x="2242154" y="275825"/>
                  <a:pt x="2090894" y="275825"/>
                </a:cubicBezTo>
                <a:close/>
                <a:moveTo>
                  <a:pt x="4092790" y="21359"/>
                </a:moveTo>
                <a:lnTo>
                  <a:pt x="4594611" y="21359"/>
                </a:lnTo>
                <a:cubicBezTo>
                  <a:pt x="4977203" y="21359"/>
                  <a:pt x="5197858" y="222439"/>
                  <a:pt x="5197858" y="567658"/>
                </a:cubicBezTo>
                <a:lnTo>
                  <a:pt x="5197858" y="720696"/>
                </a:lnTo>
                <a:cubicBezTo>
                  <a:pt x="5197858" y="1065916"/>
                  <a:pt x="4977203" y="1267002"/>
                  <a:pt x="4594611" y="1267002"/>
                </a:cubicBezTo>
                <a:lnTo>
                  <a:pt x="4092790" y="1267002"/>
                </a:lnTo>
                <a:close/>
                <a:moveTo>
                  <a:pt x="5094618" y="21356"/>
                </a:moveTo>
                <a:lnTo>
                  <a:pt x="5477210" y="21356"/>
                </a:lnTo>
                <a:lnTo>
                  <a:pt x="5717446" y="412839"/>
                </a:lnTo>
                <a:lnTo>
                  <a:pt x="5955898" y="21356"/>
                </a:lnTo>
                <a:lnTo>
                  <a:pt x="6322472" y="21356"/>
                </a:lnTo>
                <a:lnTo>
                  <a:pt x="5868700" y="718915"/>
                </a:lnTo>
                <a:lnTo>
                  <a:pt x="5868700" y="1267000"/>
                </a:lnTo>
                <a:lnTo>
                  <a:pt x="5548390" y="1267000"/>
                </a:lnTo>
                <a:lnTo>
                  <a:pt x="5548390" y="718915"/>
                </a:lnTo>
                <a:close/>
                <a:moveTo>
                  <a:pt x="6356277" y="21355"/>
                </a:moveTo>
                <a:lnTo>
                  <a:pt x="6694384" y="21355"/>
                </a:lnTo>
                <a:lnTo>
                  <a:pt x="6694384" y="332766"/>
                </a:lnTo>
                <a:lnTo>
                  <a:pt x="6477285" y="624602"/>
                </a:lnTo>
                <a:lnTo>
                  <a:pt x="6404326" y="624602"/>
                </a:lnTo>
                <a:lnTo>
                  <a:pt x="6500417" y="359454"/>
                </a:lnTo>
                <a:lnTo>
                  <a:pt x="6356277" y="359454"/>
                </a:lnTo>
                <a:close/>
                <a:moveTo>
                  <a:pt x="0" y="21355"/>
                </a:moveTo>
                <a:lnTo>
                  <a:pt x="496479" y="21355"/>
                </a:lnTo>
                <a:lnTo>
                  <a:pt x="651295" y="661974"/>
                </a:lnTo>
                <a:lnTo>
                  <a:pt x="688668" y="839922"/>
                </a:lnTo>
                <a:lnTo>
                  <a:pt x="726033" y="661974"/>
                </a:lnTo>
                <a:lnTo>
                  <a:pt x="880849" y="21355"/>
                </a:lnTo>
                <a:lnTo>
                  <a:pt x="1377328" y="21355"/>
                </a:lnTo>
                <a:lnTo>
                  <a:pt x="1377328" y="1266998"/>
                </a:lnTo>
                <a:lnTo>
                  <a:pt x="1058804" y="1266998"/>
                </a:lnTo>
                <a:lnTo>
                  <a:pt x="1058804" y="459108"/>
                </a:lnTo>
                <a:lnTo>
                  <a:pt x="1014312" y="644177"/>
                </a:lnTo>
                <a:lnTo>
                  <a:pt x="848819" y="1266998"/>
                </a:lnTo>
                <a:lnTo>
                  <a:pt x="521396" y="1266998"/>
                </a:lnTo>
                <a:lnTo>
                  <a:pt x="355896" y="644177"/>
                </a:lnTo>
                <a:lnTo>
                  <a:pt x="311412" y="459108"/>
                </a:lnTo>
                <a:lnTo>
                  <a:pt x="311412" y="1266998"/>
                </a:lnTo>
                <a:lnTo>
                  <a:pt x="0" y="1266998"/>
                </a:lnTo>
                <a:close/>
                <a:moveTo>
                  <a:pt x="3381010" y="1"/>
                </a:moveTo>
                <a:cubicBezTo>
                  <a:pt x="3749368" y="1"/>
                  <a:pt x="3966467" y="197524"/>
                  <a:pt x="3966467" y="532067"/>
                </a:cubicBezTo>
                <a:lnTo>
                  <a:pt x="3966467" y="756285"/>
                </a:lnTo>
                <a:cubicBezTo>
                  <a:pt x="3966467" y="1089050"/>
                  <a:pt x="3747590" y="1288351"/>
                  <a:pt x="3381010" y="1288351"/>
                </a:cubicBezTo>
                <a:cubicBezTo>
                  <a:pt x="3012659" y="1288351"/>
                  <a:pt x="2795560" y="1090828"/>
                  <a:pt x="2795560" y="756285"/>
                </a:cubicBezTo>
                <a:lnTo>
                  <a:pt x="2795560" y="532067"/>
                </a:lnTo>
                <a:cubicBezTo>
                  <a:pt x="2795560" y="199302"/>
                  <a:pt x="3014437" y="1"/>
                  <a:pt x="3381010" y="1"/>
                </a:cubicBezTo>
                <a:close/>
                <a:moveTo>
                  <a:pt x="2090894" y="1"/>
                </a:moveTo>
                <a:cubicBezTo>
                  <a:pt x="2459252" y="1"/>
                  <a:pt x="2676351" y="197524"/>
                  <a:pt x="2676351" y="532067"/>
                </a:cubicBezTo>
                <a:lnTo>
                  <a:pt x="2676351" y="756285"/>
                </a:lnTo>
                <a:cubicBezTo>
                  <a:pt x="2676351" y="1089050"/>
                  <a:pt x="2457474" y="1288351"/>
                  <a:pt x="2090894" y="1288351"/>
                </a:cubicBezTo>
                <a:cubicBezTo>
                  <a:pt x="1722543" y="1288351"/>
                  <a:pt x="1505444" y="1090828"/>
                  <a:pt x="1505444" y="756285"/>
                </a:cubicBezTo>
                <a:lnTo>
                  <a:pt x="1505444" y="532067"/>
                </a:lnTo>
                <a:cubicBezTo>
                  <a:pt x="1505444" y="199302"/>
                  <a:pt x="1724321" y="1"/>
                  <a:pt x="2090894" y="1"/>
                </a:cubicBezTo>
                <a:close/>
                <a:moveTo>
                  <a:pt x="7258454" y="0"/>
                </a:moveTo>
                <a:cubicBezTo>
                  <a:pt x="7573428" y="0"/>
                  <a:pt x="7760275" y="145918"/>
                  <a:pt x="7760275" y="391490"/>
                </a:cubicBezTo>
                <a:lnTo>
                  <a:pt x="7760275" y="439539"/>
                </a:lnTo>
                <a:lnTo>
                  <a:pt x="7431067" y="439539"/>
                </a:lnTo>
                <a:lnTo>
                  <a:pt x="7431067" y="398610"/>
                </a:lnTo>
                <a:cubicBezTo>
                  <a:pt x="7431067" y="313189"/>
                  <a:pt x="7379462" y="277603"/>
                  <a:pt x="7258454" y="277603"/>
                </a:cubicBezTo>
                <a:cubicBezTo>
                  <a:pt x="7144567" y="277603"/>
                  <a:pt x="7085848" y="311411"/>
                  <a:pt x="7085848" y="377257"/>
                </a:cubicBezTo>
                <a:cubicBezTo>
                  <a:pt x="7085848" y="450215"/>
                  <a:pt x="7135675" y="466227"/>
                  <a:pt x="7206848" y="476904"/>
                </a:cubicBezTo>
                <a:lnTo>
                  <a:pt x="7429289" y="510719"/>
                </a:lnTo>
                <a:cubicBezTo>
                  <a:pt x="7564754" y="530960"/>
                  <a:pt x="7727463" y="590711"/>
                  <a:pt x="7766024" y="786534"/>
                </a:cubicBezTo>
                <a:lnTo>
                  <a:pt x="7774508" y="879071"/>
                </a:lnTo>
                <a:lnTo>
                  <a:pt x="7765691" y="970739"/>
                </a:lnTo>
                <a:cubicBezTo>
                  <a:pt x="7724794" y="1172549"/>
                  <a:pt x="7543399" y="1288357"/>
                  <a:pt x="7258454" y="1288357"/>
                </a:cubicBezTo>
                <a:cubicBezTo>
                  <a:pt x="6934588" y="1288357"/>
                  <a:pt x="6744184" y="1140654"/>
                  <a:pt x="6744184" y="893304"/>
                </a:cubicBezTo>
                <a:lnTo>
                  <a:pt x="6744184" y="838142"/>
                </a:lnTo>
                <a:lnTo>
                  <a:pt x="7073386" y="838142"/>
                </a:lnTo>
                <a:lnTo>
                  <a:pt x="7073386" y="886190"/>
                </a:lnTo>
                <a:cubicBezTo>
                  <a:pt x="7073386" y="973383"/>
                  <a:pt x="7128555" y="1010755"/>
                  <a:pt x="7258454" y="1010755"/>
                </a:cubicBezTo>
                <a:cubicBezTo>
                  <a:pt x="7377683" y="1010755"/>
                  <a:pt x="7439966" y="975161"/>
                  <a:pt x="7439966" y="907544"/>
                </a:cubicBezTo>
                <a:cubicBezTo>
                  <a:pt x="7439966" y="831022"/>
                  <a:pt x="7388360" y="815010"/>
                  <a:pt x="7311838" y="804333"/>
                </a:cubicBezTo>
                <a:lnTo>
                  <a:pt x="7087626" y="770518"/>
                </a:lnTo>
                <a:cubicBezTo>
                  <a:pt x="6941708" y="749171"/>
                  <a:pt x="6751297" y="674427"/>
                  <a:pt x="6751297" y="405723"/>
                </a:cubicBezTo>
                <a:cubicBezTo>
                  <a:pt x="6751297" y="149481"/>
                  <a:pt x="6938144" y="0"/>
                  <a:pt x="7258454" y="0"/>
                </a:cubicBezTo>
                <a:close/>
              </a:path>
            </a:pathLst>
          </a:custGeom>
          <a:solidFill>
            <a:schemeClr val="tx2"/>
          </a:solidFill>
          <a:ln w="0" cap="flat">
            <a:noFill/>
            <a:prstDash val="solid"/>
            <a:miter/>
          </a:ln>
        </p:spPr>
        <p:txBody>
          <a:bodyPr rtlCol="0" anchor="ctr"/>
          <a:lstStyle/>
          <a:p>
            <a:endParaRPr lang="en-US" dirty="0"/>
          </a:p>
        </p:txBody>
      </p:sp>
      <p:sp>
        <p:nvSpPr>
          <p:cNvPr id="16" name="Text Placeholder 15">
            <a:extLst>
              <a:ext uri="{FF2B5EF4-FFF2-40B4-BE49-F238E27FC236}">
                <a16:creationId xmlns:a16="http://schemas.microsoft.com/office/drawing/2014/main" id="{AFC29369-935E-1E53-CDD2-12BC112FBFB4}"/>
              </a:ext>
            </a:extLst>
          </p:cNvPr>
          <p:cNvSpPr>
            <a:spLocks noGrp="1"/>
          </p:cNvSpPr>
          <p:nvPr>
            <p:ph type="body" sz="quarter" idx="17"/>
          </p:nvPr>
        </p:nvSpPr>
        <p:spPr>
          <a:xfrm>
            <a:off x="546101" y="1127125"/>
            <a:ext cx="11091862" cy="292101"/>
          </a:xfrm>
        </p:spPr>
        <p:txBody>
          <a:bodyPr>
            <a:noAutofit/>
          </a:bodyPr>
          <a:lstStyle>
            <a:lvl1pPr marL="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1pPr>
            <a:lvl2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2pPr>
            <a:lvl3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3pPr>
            <a:lvl4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4pPr>
            <a:lvl5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5pPr>
            <a:lvl6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6pPr>
            <a:lvl7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7pPr>
            <a:lvl8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8pPr>
            <a:lvl9pPr marL="0" indent="0" algn="l" defTabSz="914400" rtl="0" eaLnBrk="1" latinLnBrk="0" hangingPunct="1">
              <a:lnSpc>
                <a:spcPct val="80000"/>
              </a:lnSpc>
              <a:spcBef>
                <a:spcPts val="0"/>
              </a:spcBef>
              <a:spcAft>
                <a:spcPts val="0"/>
              </a:spcAft>
              <a:buNone/>
              <a:defRPr lang="en-US" sz="2400" b="0" i="0" kern="1200" dirty="0">
                <a:solidFill>
                  <a:schemeClr val="accent1"/>
                </a:solidFill>
                <a:latin typeface="+mj-lt"/>
                <a:ea typeface="GT America Regular" charset="0"/>
                <a:cs typeface="GT America Regular" charset="0"/>
              </a:defRPr>
            </a:lvl9pPr>
          </a:lstStyle>
          <a:p>
            <a:pPr lvl="0"/>
            <a:r>
              <a:rPr lang="en-US"/>
              <a:t>Click to edit Master text styles</a:t>
            </a:r>
          </a:p>
        </p:txBody>
      </p:sp>
      <p:sp>
        <p:nvSpPr>
          <p:cNvPr id="18" name="Text Placeholder 17">
            <a:extLst>
              <a:ext uri="{FF2B5EF4-FFF2-40B4-BE49-F238E27FC236}">
                <a16:creationId xmlns:a16="http://schemas.microsoft.com/office/drawing/2014/main" id="{E78755CC-4D8C-AEDB-963F-10EFA240ED6E}"/>
              </a:ext>
            </a:extLst>
          </p:cNvPr>
          <p:cNvSpPr>
            <a:spLocks noGrp="1"/>
          </p:cNvSpPr>
          <p:nvPr>
            <p:ph type="body" sz="quarter" idx="18"/>
          </p:nvPr>
        </p:nvSpPr>
        <p:spPr>
          <a:xfrm>
            <a:off x="546100" y="6019800"/>
            <a:ext cx="6851649" cy="292100"/>
          </a:xfrm>
        </p:spPr>
        <p:txBody>
          <a:bodyPr anchor="b" anchorCtr="0">
            <a:noAutofit/>
          </a:bodyPr>
          <a:lstStyle>
            <a:lvl1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1pPr>
            <a:lvl2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2pPr>
            <a:lvl3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3pPr>
            <a:lvl4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4pPr>
            <a:lvl5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5pPr>
            <a:lvl6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6pPr>
            <a:lvl7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7pPr>
            <a:lvl8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8pPr>
            <a:lvl9pPr marL="0" indent="0" algn="l" defTabSz="914400" rtl="0" eaLnBrk="1" latinLnBrk="0" hangingPunct="1">
              <a:lnSpc>
                <a:spcPct val="101000"/>
              </a:lnSpc>
              <a:spcBef>
                <a:spcPts val="0"/>
              </a:spcBef>
              <a:spcAft>
                <a:spcPts val="600"/>
              </a:spcAft>
              <a:buNone/>
              <a:defRPr lang="en-US" sz="600" b="0" i="0" kern="1200" dirty="0">
                <a:solidFill>
                  <a:srgbClr val="75787B"/>
                </a:solidFill>
                <a:latin typeface="+mn-lt"/>
                <a:ea typeface="GT America Regular" charset="0"/>
                <a:cs typeface="GT America Regular" charset="0"/>
              </a:defRPr>
            </a:lvl9pPr>
          </a:lstStyle>
          <a:p>
            <a:pPr lvl="0"/>
            <a:r>
              <a:rPr lang="en-US"/>
              <a:t>Click to edit Master text styles</a:t>
            </a:r>
          </a:p>
        </p:txBody>
      </p:sp>
      <p:grpSp>
        <p:nvGrpSpPr>
          <p:cNvPr id="2" name="Group 1">
            <a:extLst>
              <a:ext uri="{FF2B5EF4-FFF2-40B4-BE49-F238E27FC236}">
                <a16:creationId xmlns:a16="http://schemas.microsoft.com/office/drawing/2014/main" id="{AAFA5D60-1BF6-C0E4-ACD2-D4691DFD435B}"/>
              </a:ext>
            </a:extLst>
          </p:cNvPr>
          <p:cNvGrpSpPr/>
          <p:nvPr userDrawn="1"/>
        </p:nvGrpSpPr>
        <p:grpSpPr>
          <a:xfrm>
            <a:off x="12356815" y="0"/>
            <a:ext cx="756834" cy="6872642"/>
            <a:chOff x="12356815" y="0"/>
            <a:chExt cx="756834" cy="6872642"/>
          </a:xfrm>
        </p:grpSpPr>
        <p:sp>
          <p:nvSpPr>
            <p:cNvPr id="5" name="Rectangle 4">
              <a:extLst>
                <a:ext uri="{FF2B5EF4-FFF2-40B4-BE49-F238E27FC236}">
                  <a16:creationId xmlns:a16="http://schemas.microsoft.com/office/drawing/2014/main" id="{F3C83DD1-08BC-4508-921A-AACFD47F15A8}"/>
                </a:ext>
              </a:extLst>
            </p:cNvPr>
            <p:cNvSpPr/>
            <p:nvPr userDrawn="1"/>
          </p:nvSpPr>
          <p:spPr>
            <a:xfrm>
              <a:off x="12356815" y="0"/>
              <a:ext cx="553069" cy="3279913"/>
            </a:xfrm>
            <a:prstGeom prst="rect">
              <a:avLst/>
            </a:prstGeom>
            <a:solidFill>
              <a:schemeClr val="bg1">
                <a:lumMod val="95000"/>
              </a:schemeClr>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a:p>
          </p:txBody>
        </p:sp>
        <p:sp>
          <p:nvSpPr>
            <p:cNvPr id="6" name="TextBox 5">
              <a:extLst>
                <a:ext uri="{FF2B5EF4-FFF2-40B4-BE49-F238E27FC236}">
                  <a16:creationId xmlns:a16="http://schemas.microsoft.com/office/drawing/2014/main" id="{011DE3BF-3AC2-76D6-0F30-10DA96B9738A}"/>
                </a:ext>
              </a:extLst>
            </p:cNvPr>
            <p:cNvSpPr txBox="1"/>
            <p:nvPr userDrawn="1"/>
          </p:nvSpPr>
          <p:spPr>
            <a:xfrm rot="16200000">
              <a:off x="12332217" y="1580677"/>
              <a:ext cx="1444306" cy="118559"/>
            </a:xfrm>
            <a:prstGeom prst="rect">
              <a:avLst/>
            </a:prstGeom>
            <a:noFill/>
          </p:spPr>
          <p:txBody>
            <a:bodyPr wrap="none" lIns="0" tIns="0" rIns="0" bIns="0" rtlCol="0">
              <a:spAutoFit/>
            </a:bodyPr>
            <a:lstStyle/>
            <a:p>
              <a:pPr algn="l">
                <a:lnSpc>
                  <a:spcPct val="101000"/>
                </a:lnSpc>
                <a:spcAft>
                  <a:spcPts val="600"/>
                </a:spcAft>
              </a:pPr>
              <a:r>
                <a:rPr kumimoji="0" lang="en-CR" sz="800" b="1" i="0" u="none" strike="noStrike" kern="1200" cap="none" spc="0" normalizeH="0" baseline="0" noProof="0">
                  <a:ln>
                    <a:noFill/>
                  </a:ln>
                  <a:solidFill>
                    <a:srgbClr val="000000"/>
                  </a:solidFill>
                  <a:effectLst/>
                  <a:uLnTx/>
                  <a:uFillTx/>
                  <a:ea typeface="GT America Regular" charset="0"/>
                  <a:cs typeface="GT America Regular" charset="0"/>
                </a:rPr>
                <a:t>ON LIGHT AND EXTRA LIGHT</a:t>
              </a:r>
            </a:p>
          </p:txBody>
        </p:sp>
        <p:sp>
          <p:nvSpPr>
            <p:cNvPr id="7" name="Rectangle 6">
              <a:extLst>
                <a:ext uri="{FF2B5EF4-FFF2-40B4-BE49-F238E27FC236}">
                  <a16:creationId xmlns:a16="http://schemas.microsoft.com/office/drawing/2014/main" id="{F1840331-3717-C295-F911-FB685FDC9CA3}"/>
                </a:ext>
              </a:extLst>
            </p:cNvPr>
            <p:cNvSpPr/>
            <p:nvPr userDrawn="1"/>
          </p:nvSpPr>
          <p:spPr>
            <a:xfrm>
              <a:off x="12356815" y="3592729"/>
              <a:ext cx="553069" cy="3279913"/>
            </a:xfrm>
            <a:prstGeom prst="rect">
              <a:avLst/>
            </a:prstGeom>
            <a:solidFill>
              <a:schemeClr val="tx2"/>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a:p>
          </p:txBody>
        </p:sp>
        <p:grpSp>
          <p:nvGrpSpPr>
            <p:cNvPr id="11" name="Group 10">
              <a:extLst>
                <a:ext uri="{FF2B5EF4-FFF2-40B4-BE49-F238E27FC236}">
                  <a16:creationId xmlns:a16="http://schemas.microsoft.com/office/drawing/2014/main" id="{0A34E91D-E19D-8290-C7BA-01975E2CAAA5}"/>
                </a:ext>
              </a:extLst>
            </p:cNvPr>
            <p:cNvGrpSpPr/>
            <p:nvPr userDrawn="1"/>
          </p:nvGrpSpPr>
          <p:grpSpPr>
            <a:xfrm>
              <a:off x="12442019" y="3791214"/>
              <a:ext cx="382660" cy="2882942"/>
              <a:chOff x="14001569" y="3716048"/>
              <a:chExt cx="316248" cy="3171236"/>
            </a:xfrm>
          </p:grpSpPr>
          <p:sp>
            <p:nvSpPr>
              <p:cNvPr id="26" name="Rectangle 25">
                <a:extLst>
                  <a:ext uri="{FF2B5EF4-FFF2-40B4-BE49-F238E27FC236}">
                    <a16:creationId xmlns:a16="http://schemas.microsoft.com/office/drawing/2014/main" id="{B5E4DC7F-2A2D-3821-7141-0E4D078602B3}"/>
                  </a:ext>
                </a:extLst>
              </p:cNvPr>
              <p:cNvSpPr/>
              <p:nvPr userDrawn="1"/>
            </p:nvSpPr>
            <p:spPr>
              <a:xfrm rot="5400000">
                <a:off x="14033099" y="5954114"/>
                <a:ext cx="253188" cy="316248"/>
              </a:xfrm>
              <a:prstGeom prst="rect">
                <a:avLst/>
              </a:prstGeom>
              <a:solidFill>
                <a:srgbClr val="005E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7" name="Rectangle 26">
                <a:extLst>
                  <a:ext uri="{FF2B5EF4-FFF2-40B4-BE49-F238E27FC236}">
                    <a16:creationId xmlns:a16="http://schemas.microsoft.com/office/drawing/2014/main" id="{0557C207-C087-530B-4D7C-1DE6625CE47B}"/>
                  </a:ext>
                </a:extLst>
              </p:cNvPr>
              <p:cNvSpPr/>
              <p:nvPr userDrawn="1"/>
            </p:nvSpPr>
            <p:spPr>
              <a:xfrm rot="5400000">
                <a:off x="14033099" y="6278342"/>
                <a:ext cx="253188" cy="316248"/>
              </a:xfrm>
              <a:prstGeom prst="rect">
                <a:avLst/>
              </a:prstGeom>
              <a:solidFill>
                <a:srgbClr val="B8B9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8" name="Rectangle 27">
                <a:extLst>
                  <a:ext uri="{FF2B5EF4-FFF2-40B4-BE49-F238E27FC236}">
                    <a16:creationId xmlns:a16="http://schemas.microsoft.com/office/drawing/2014/main" id="{4CBCF4F6-7208-9C98-0CA3-C2954AEBFD00}"/>
                  </a:ext>
                </a:extLst>
              </p:cNvPr>
              <p:cNvSpPr/>
              <p:nvPr userDrawn="1"/>
            </p:nvSpPr>
            <p:spPr>
              <a:xfrm rot="5400000">
                <a:off x="14033099" y="6602566"/>
                <a:ext cx="253188" cy="316248"/>
              </a:xfrm>
              <a:prstGeom prst="rect">
                <a:avLst/>
              </a:prstGeom>
              <a:solidFill>
                <a:srgbClr val="FBE6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9" name="Rectangle 28">
                <a:extLst>
                  <a:ext uri="{FF2B5EF4-FFF2-40B4-BE49-F238E27FC236}">
                    <a16:creationId xmlns:a16="http://schemas.microsoft.com/office/drawing/2014/main" id="{9DBD30A4-4203-0972-631A-AD179EBA54B2}"/>
                  </a:ext>
                </a:extLst>
              </p:cNvPr>
              <p:cNvSpPr/>
              <p:nvPr userDrawn="1"/>
            </p:nvSpPr>
            <p:spPr>
              <a:xfrm rot="5400000">
                <a:off x="14033099" y="4981430"/>
                <a:ext cx="253188" cy="316248"/>
              </a:xfrm>
              <a:prstGeom prst="rect">
                <a:avLst/>
              </a:prstGeom>
              <a:solidFill>
                <a:srgbClr val="BCE0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0" name="Rectangle 29">
                <a:extLst>
                  <a:ext uri="{FF2B5EF4-FFF2-40B4-BE49-F238E27FC236}">
                    <a16:creationId xmlns:a16="http://schemas.microsoft.com/office/drawing/2014/main" id="{17000F84-5BF8-EF3F-EA16-1675F8AA2485}"/>
                  </a:ext>
                </a:extLst>
              </p:cNvPr>
              <p:cNvSpPr/>
              <p:nvPr userDrawn="1"/>
            </p:nvSpPr>
            <p:spPr>
              <a:xfrm rot="5400000">
                <a:off x="14033099" y="5305658"/>
                <a:ext cx="253188" cy="316248"/>
              </a:xfrm>
              <a:prstGeom prst="rect">
                <a:avLst/>
              </a:prstGeom>
              <a:solidFill>
                <a:srgbClr val="E9783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1" name="Rectangle 30">
                <a:extLst>
                  <a:ext uri="{FF2B5EF4-FFF2-40B4-BE49-F238E27FC236}">
                    <a16:creationId xmlns:a16="http://schemas.microsoft.com/office/drawing/2014/main" id="{06E02548-EBD0-A670-C557-A8C7DE70D18F}"/>
                  </a:ext>
                </a:extLst>
              </p:cNvPr>
              <p:cNvSpPr/>
              <p:nvPr userDrawn="1"/>
            </p:nvSpPr>
            <p:spPr>
              <a:xfrm rot="5400000">
                <a:off x="14033099" y="5629886"/>
                <a:ext cx="253188" cy="316248"/>
              </a:xfrm>
              <a:prstGeom prst="rect">
                <a:avLst/>
              </a:prstGeom>
              <a:solidFill>
                <a:srgbClr val="B905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2" name="Rectangle 31">
                <a:extLst>
                  <a:ext uri="{FF2B5EF4-FFF2-40B4-BE49-F238E27FC236}">
                    <a16:creationId xmlns:a16="http://schemas.microsoft.com/office/drawing/2014/main" id="{132EC4BE-AA84-72BA-4609-B89A2FC46358}"/>
                  </a:ext>
                </a:extLst>
              </p:cNvPr>
              <p:cNvSpPr/>
              <p:nvPr userDrawn="1"/>
            </p:nvSpPr>
            <p:spPr>
              <a:xfrm rot="5400000">
                <a:off x="14033099" y="3684518"/>
                <a:ext cx="253188" cy="316248"/>
              </a:xfrm>
              <a:prstGeom prst="rect">
                <a:avLst/>
              </a:prstGeom>
              <a:solidFill>
                <a:srgbClr val="9DC2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3" name="Rectangle 32">
                <a:extLst>
                  <a:ext uri="{FF2B5EF4-FFF2-40B4-BE49-F238E27FC236}">
                    <a16:creationId xmlns:a16="http://schemas.microsoft.com/office/drawing/2014/main" id="{6E22CB18-CAB6-428B-E775-8674AFDE7839}"/>
                  </a:ext>
                </a:extLst>
              </p:cNvPr>
              <p:cNvSpPr/>
              <p:nvPr userDrawn="1"/>
            </p:nvSpPr>
            <p:spPr>
              <a:xfrm rot="5400000">
                <a:off x="14033099" y="4008746"/>
                <a:ext cx="253188" cy="316248"/>
              </a:xfrm>
              <a:prstGeom prst="rect">
                <a:avLst/>
              </a:prstGeom>
              <a:solidFill>
                <a:srgbClr val="309D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4" name="Rectangle 33">
                <a:extLst>
                  <a:ext uri="{FF2B5EF4-FFF2-40B4-BE49-F238E27FC236}">
                    <a16:creationId xmlns:a16="http://schemas.microsoft.com/office/drawing/2014/main" id="{1ACCA936-86D3-58E7-BE82-2B6BF8F86AB9}"/>
                  </a:ext>
                </a:extLst>
              </p:cNvPr>
              <p:cNvSpPr/>
              <p:nvPr userDrawn="1"/>
            </p:nvSpPr>
            <p:spPr>
              <a:xfrm rot="5400000">
                <a:off x="14033099" y="4332974"/>
                <a:ext cx="253188" cy="316248"/>
              </a:xfrm>
              <a:prstGeom prst="rect">
                <a:avLst/>
              </a:prstGeom>
              <a:solidFill>
                <a:srgbClr val="E2C2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5" name="Rectangle 34">
                <a:extLst>
                  <a:ext uri="{FF2B5EF4-FFF2-40B4-BE49-F238E27FC236}">
                    <a16:creationId xmlns:a16="http://schemas.microsoft.com/office/drawing/2014/main" id="{276861D4-4CFA-5793-9FA4-3F230CC73562}"/>
                  </a:ext>
                </a:extLst>
              </p:cNvPr>
              <p:cNvSpPr/>
              <p:nvPr userDrawn="1"/>
            </p:nvSpPr>
            <p:spPr>
              <a:xfrm rot="5400000">
                <a:off x="14033099" y="4657202"/>
                <a:ext cx="253188" cy="316248"/>
              </a:xfrm>
              <a:prstGeom prst="rect">
                <a:avLst/>
              </a:prstGeom>
              <a:solidFill>
                <a:srgbClr val="9158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grpSp>
        <p:grpSp>
          <p:nvGrpSpPr>
            <p:cNvPr id="12" name="Group 11">
              <a:extLst>
                <a:ext uri="{FF2B5EF4-FFF2-40B4-BE49-F238E27FC236}">
                  <a16:creationId xmlns:a16="http://schemas.microsoft.com/office/drawing/2014/main" id="{167DED18-8B33-9C74-FBD8-F6128DD882EC}"/>
                </a:ext>
              </a:extLst>
            </p:cNvPr>
            <p:cNvGrpSpPr/>
            <p:nvPr userDrawn="1"/>
          </p:nvGrpSpPr>
          <p:grpSpPr>
            <a:xfrm>
              <a:off x="12442019" y="198485"/>
              <a:ext cx="382660" cy="2882942"/>
              <a:chOff x="12742785" y="3716048"/>
              <a:chExt cx="316248" cy="3171236"/>
            </a:xfrm>
          </p:grpSpPr>
          <p:sp>
            <p:nvSpPr>
              <p:cNvPr id="14" name="Rectangle 13">
                <a:extLst>
                  <a:ext uri="{FF2B5EF4-FFF2-40B4-BE49-F238E27FC236}">
                    <a16:creationId xmlns:a16="http://schemas.microsoft.com/office/drawing/2014/main" id="{D80D2DE5-0500-B1D2-2980-4BA0EB450F66}"/>
                  </a:ext>
                </a:extLst>
              </p:cNvPr>
              <p:cNvSpPr/>
              <p:nvPr userDrawn="1"/>
            </p:nvSpPr>
            <p:spPr>
              <a:xfrm rot="5400000">
                <a:off x="12774315" y="6602566"/>
                <a:ext cx="253188" cy="316248"/>
              </a:xfrm>
              <a:prstGeom prst="rect">
                <a:avLst/>
              </a:prstGeom>
              <a:solidFill>
                <a:srgbClr val="BFD6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15" name="Rectangle 14">
                <a:extLst>
                  <a:ext uri="{FF2B5EF4-FFF2-40B4-BE49-F238E27FC236}">
                    <a16:creationId xmlns:a16="http://schemas.microsoft.com/office/drawing/2014/main" id="{88E4985A-3886-7F58-FFBA-71D1DF6F3057}"/>
                  </a:ext>
                </a:extLst>
              </p:cNvPr>
              <p:cNvSpPr/>
              <p:nvPr userDrawn="1"/>
            </p:nvSpPr>
            <p:spPr>
              <a:xfrm rot="5400000">
                <a:off x="12774315" y="4981430"/>
                <a:ext cx="253188" cy="316248"/>
              </a:xfrm>
              <a:prstGeom prst="rect">
                <a:avLst/>
              </a:prstGeom>
              <a:solidFill>
                <a:srgbClr val="D25F7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17" name="Rectangle 16">
                <a:extLst>
                  <a:ext uri="{FF2B5EF4-FFF2-40B4-BE49-F238E27FC236}">
                    <a16:creationId xmlns:a16="http://schemas.microsoft.com/office/drawing/2014/main" id="{6069BF47-4B33-3988-332A-D04DB0E17EDC}"/>
                  </a:ext>
                </a:extLst>
              </p:cNvPr>
              <p:cNvSpPr/>
              <p:nvPr userDrawn="1"/>
            </p:nvSpPr>
            <p:spPr>
              <a:xfrm rot="5400000">
                <a:off x="12774315" y="5305658"/>
                <a:ext cx="253188" cy="316248"/>
              </a:xfrm>
              <a:prstGeom prst="rect">
                <a:avLst/>
              </a:prstGeom>
              <a:solidFill>
                <a:srgbClr val="C6480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19" name="Rectangle 18">
                <a:extLst>
                  <a:ext uri="{FF2B5EF4-FFF2-40B4-BE49-F238E27FC236}">
                    <a16:creationId xmlns:a16="http://schemas.microsoft.com/office/drawing/2014/main" id="{15129CC4-90C1-EADF-D8E0-A4B9C768F136}"/>
                  </a:ext>
                </a:extLst>
              </p:cNvPr>
              <p:cNvSpPr/>
              <p:nvPr userDrawn="1"/>
            </p:nvSpPr>
            <p:spPr>
              <a:xfrm rot="5400000">
                <a:off x="12774315" y="5629886"/>
                <a:ext cx="253188" cy="316248"/>
              </a:xfrm>
              <a:prstGeom prst="rect">
                <a:avLst/>
              </a:prstGeom>
              <a:solidFill>
                <a:srgbClr val="BA01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0" name="Rectangle 19">
                <a:extLst>
                  <a:ext uri="{FF2B5EF4-FFF2-40B4-BE49-F238E27FC236}">
                    <a16:creationId xmlns:a16="http://schemas.microsoft.com/office/drawing/2014/main" id="{5C4C3037-DBC7-33CB-06C6-C7AD65FF3189}"/>
                  </a:ext>
                </a:extLst>
              </p:cNvPr>
              <p:cNvSpPr/>
              <p:nvPr userDrawn="1"/>
            </p:nvSpPr>
            <p:spPr>
              <a:xfrm rot="5400000">
                <a:off x="12774315" y="3684518"/>
                <a:ext cx="253188" cy="316248"/>
              </a:xfrm>
              <a:prstGeom prst="rect">
                <a:avLst/>
              </a:prstGeom>
              <a:solidFill>
                <a:srgbClr val="005E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1" name="Rectangle 20">
                <a:extLst>
                  <a:ext uri="{FF2B5EF4-FFF2-40B4-BE49-F238E27FC236}">
                    <a16:creationId xmlns:a16="http://schemas.microsoft.com/office/drawing/2014/main" id="{79D01A2A-4B9B-22A7-F40C-66AECD57B30E}"/>
                  </a:ext>
                </a:extLst>
              </p:cNvPr>
              <p:cNvSpPr/>
              <p:nvPr userDrawn="1"/>
            </p:nvSpPr>
            <p:spPr>
              <a:xfrm rot="5400000">
                <a:off x="12774315" y="4008746"/>
                <a:ext cx="253188" cy="316248"/>
              </a:xfrm>
              <a:prstGeom prst="rect">
                <a:avLst/>
              </a:prstGeom>
              <a:solidFill>
                <a:srgbClr val="5EB6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2" name="Rectangle 21">
                <a:extLst>
                  <a:ext uri="{FF2B5EF4-FFF2-40B4-BE49-F238E27FC236}">
                    <a16:creationId xmlns:a16="http://schemas.microsoft.com/office/drawing/2014/main" id="{213ACA34-01B1-1F9E-4993-B9D45C57A212}"/>
                  </a:ext>
                </a:extLst>
              </p:cNvPr>
              <p:cNvSpPr/>
              <p:nvPr userDrawn="1"/>
            </p:nvSpPr>
            <p:spPr>
              <a:xfrm rot="5400000">
                <a:off x="12774315" y="4332974"/>
                <a:ext cx="253188" cy="316248"/>
              </a:xfrm>
              <a:prstGeom prst="rect">
                <a:avLst/>
              </a:prstGeom>
              <a:solidFill>
                <a:srgbClr val="C7AB2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3" name="Rectangle 22">
                <a:extLst>
                  <a:ext uri="{FF2B5EF4-FFF2-40B4-BE49-F238E27FC236}">
                    <a16:creationId xmlns:a16="http://schemas.microsoft.com/office/drawing/2014/main" id="{4DFB98CA-CA73-10FA-AF3F-3F0AC0960BFF}"/>
                  </a:ext>
                </a:extLst>
              </p:cNvPr>
              <p:cNvSpPr/>
              <p:nvPr userDrawn="1"/>
            </p:nvSpPr>
            <p:spPr>
              <a:xfrm rot="5400000">
                <a:off x="12774315" y="4657202"/>
                <a:ext cx="253188" cy="316248"/>
              </a:xfrm>
              <a:prstGeom prst="rect">
                <a:avLst/>
              </a:prstGeom>
              <a:solidFill>
                <a:srgbClr val="5C06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4" name="Rectangle 23">
                <a:extLst>
                  <a:ext uri="{FF2B5EF4-FFF2-40B4-BE49-F238E27FC236}">
                    <a16:creationId xmlns:a16="http://schemas.microsoft.com/office/drawing/2014/main" id="{93C51A55-A1FB-19F6-22BB-5F103E6331A8}"/>
                  </a:ext>
                </a:extLst>
              </p:cNvPr>
              <p:cNvSpPr/>
              <p:nvPr userDrawn="1"/>
            </p:nvSpPr>
            <p:spPr>
              <a:xfrm rot="5400000">
                <a:off x="12774315" y="5954114"/>
                <a:ext cx="253188" cy="316248"/>
              </a:xfrm>
              <a:prstGeom prst="rect">
                <a:avLst/>
              </a:prstGeom>
              <a:solidFill>
                <a:srgbClr val="2A43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5" name="Rectangle 24">
                <a:extLst>
                  <a:ext uri="{FF2B5EF4-FFF2-40B4-BE49-F238E27FC236}">
                    <a16:creationId xmlns:a16="http://schemas.microsoft.com/office/drawing/2014/main" id="{2D7B9B18-FCB3-238E-7C3D-F1D0B7624B0C}"/>
                  </a:ext>
                </a:extLst>
              </p:cNvPr>
              <p:cNvSpPr/>
              <p:nvPr userDrawn="1"/>
            </p:nvSpPr>
            <p:spPr>
              <a:xfrm rot="5400000">
                <a:off x="12774315" y="6278342"/>
                <a:ext cx="253188" cy="316248"/>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grpSp>
        <p:sp>
          <p:nvSpPr>
            <p:cNvPr id="13" name="TextBox 12">
              <a:extLst>
                <a:ext uri="{FF2B5EF4-FFF2-40B4-BE49-F238E27FC236}">
                  <a16:creationId xmlns:a16="http://schemas.microsoft.com/office/drawing/2014/main" id="{4094CB9B-786C-BC20-5B2F-A77DE97E9A56}"/>
                </a:ext>
              </a:extLst>
            </p:cNvPr>
            <p:cNvSpPr txBox="1"/>
            <p:nvPr userDrawn="1"/>
          </p:nvSpPr>
          <p:spPr>
            <a:xfrm rot="16200000">
              <a:off x="12574268" y="5173406"/>
              <a:ext cx="960199" cy="118559"/>
            </a:xfrm>
            <a:prstGeom prst="rect">
              <a:avLst/>
            </a:prstGeom>
            <a:noFill/>
          </p:spPr>
          <p:txBody>
            <a:bodyPr wrap="none" lIns="0" tIns="0" rIns="0" bIns="0" rtlCol="0">
              <a:spAutoFit/>
            </a:bodyPr>
            <a:lstStyle/>
            <a:p>
              <a:pPr algn="l">
                <a:lnSpc>
                  <a:spcPct val="101000"/>
                </a:lnSpc>
                <a:spcAft>
                  <a:spcPts val="600"/>
                </a:spcAft>
              </a:pPr>
              <a:r>
                <a:rPr lang="en-CR" sz="800" b="1">
                  <a:solidFill>
                    <a:srgbClr val="000000"/>
                  </a:solidFill>
                  <a:latin typeface="GT America Regular"/>
                  <a:ea typeface="GT America Regular" charset="0"/>
                  <a:cs typeface="GT America Regular" charset="0"/>
                </a:rPr>
                <a:t>ON MOODY´S BLUE</a:t>
              </a:r>
              <a:endParaRPr kumimoji="0" lang="en-CR" sz="800" b="1" i="0" u="none" strike="noStrike" kern="1200" cap="none" spc="0" normalizeH="0" baseline="0" noProof="0" err="1">
                <a:ln>
                  <a:noFill/>
                </a:ln>
                <a:solidFill>
                  <a:srgbClr val="000000"/>
                </a:solidFill>
                <a:effectLst/>
                <a:uLnTx/>
                <a:uFillTx/>
                <a:latin typeface="GT America Regular"/>
                <a:ea typeface="GT America Regular" charset="0"/>
                <a:cs typeface="GT America Regular" charset="0"/>
              </a:endParaRPr>
            </a:p>
          </p:txBody>
        </p:sp>
      </p:grpSp>
      <p:sp>
        <p:nvSpPr>
          <p:cNvPr id="36" name="TextBox 35">
            <a:extLst>
              <a:ext uri="{FF2B5EF4-FFF2-40B4-BE49-F238E27FC236}">
                <a16:creationId xmlns:a16="http://schemas.microsoft.com/office/drawing/2014/main" id="{F47A08C9-DEED-9C93-F77B-8BC687865ED6}"/>
              </a:ext>
            </a:extLst>
          </p:cNvPr>
          <p:cNvSpPr txBox="1"/>
          <p:nvPr userDrawn="1"/>
        </p:nvSpPr>
        <p:spPr>
          <a:xfrm>
            <a:off x="12356815" y="3377042"/>
            <a:ext cx="807913" cy="118559"/>
          </a:xfrm>
          <a:prstGeom prst="rect">
            <a:avLst/>
          </a:prstGeom>
          <a:noFill/>
        </p:spPr>
        <p:txBody>
          <a:bodyPr wrap="none" lIns="0" tIns="0" rIns="0" bIns="0" rtlCol="0">
            <a:spAutoFit/>
          </a:bodyPr>
          <a:lstStyle/>
          <a:p>
            <a:pPr algn="l">
              <a:lnSpc>
                <a:spcPct val="101000"/>
              </a:lnSpc>
              <a:spcAft>
                <a:spcPts val="600"/>
              </a:spcAft>
            </a:pPr>
            <a:r>
              <a:rPr kumimoji="0" lang="en-US" sz="800" b="1" i="0" u="none" strike="noStrike" kern="1200" cap="none" spc="0" normalizeH="0" baseline="0" noProof="0" dirty="0">
                <a:ln>
                  <a:noFill/>
                </a:ln>
                <a:solidFill>
                  <a:srgbClr val="000000"/>
                </a:solidFill>
                <a:effectLst/>
                <a:uLnTx/>
                <a:uFillTx/>
                <a:ea typeface="GT America Regular" charset="0"/>
                <a:cs typeface="GT America Regular" charset="0"/>
              </a:rPr>
              <a:t>For charts ONLY</a:t>
            </a:r>
            <a:endParaRPr kumimoji="0" lang="en-CR" sz="800" b="1" i="0" u="none" strike="noStrike" kern="1200" cap="none" spc="0" normalizeH="0" baseline="0" noProof="0">
              <a:ln>
                <a:noFill/>
              </a:ln>
              <a:solidFill>
                <a:srgbClr val="000000"/>
              </a:solidFill>
              <a:effectLst/>
              <a:uLnTx/>
              <a:uFillTx/>
              <a:ea typeface="GT America Regular" charset="0"/>
              <a:cs typeface="GT America Regular" charset="0"/>
            </a:endParaRPr>
          </a:p>
        </p:txBody>
      </p:sp>
    </p:spTree>
    <p:extLst>
      <p:ext uri="{BB962C8B-B14F-4D97-AF65-F5344CB8AC3E}">
        <p14:creationId xmlns:p14="http://schemas.microsoft.com/office/powerpoint/2010/main" val="117326567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 Column - Subhead">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E2ADB5F-BB7A-E503-6385-47B7F4A752C0}"/>
              </a:ext>
            </a:extLst>
          </p:cNvPr>
          <p:cNvSpPr>
            <a:spLocks noGrp="1"/>
          </p:cNvSpPr>
          <p:nvPr>
            <p:ph type="ftr" sz="quarter" idx="11"/>
          </p:nvPr>
        </p:nvSpPr>
        <p:spPr/>
        <p:txBody>
          <a:bodyPr/>
          <a:lstStyle/>
          <a:p>
            <a:r>
              <a:rPr lang="en-US" dirty="0"/>
              <a:t>See slide 12 for instructions on how to update footer</a:t>
            </a:r>
          </a:p>
        </p:txBody>
      </p:sp>
      <p:sp>
        <p:nvSpPr>
          <p:cNvPr id="9" name="Slide Number Placeholder 8">
            <a:extLst>
              <a:ext uri="{FF2B5EF4-FFF2-40B4-BE49-F238E27FC236}">
                <a16:creationId xmlns:a16="http://schemas.microsoft.com/office/drawing/2014/main" id="{CCA8152B-F410-5052-DF3D-06C6DD4D2381}"/>
              </a:ext>
            </a:extLst>
          </p:cNvPr>
          <p:cNvSpPr>
            <a:spLocks noGrp="1"/>
          </p:cNvSpPr>
          <p:nvPr>
            <p:ph type="sldNum" sz="quarter" idx="12"/>
          </p:nvPr>
        </p:nvSpPr>
        <p:spPr/>
        <p:txBody>
          <a:bodyPr/>
          <a:lstStyle/>
          <a:p>
            <a:fld id="{862A5111-985B-C14D-9115-5787026182A8}" type="slidenum">
              <a:rPr lang="en-US" smtClean="0"/>
              <a:t>‹#›</a:t>
            </a:fld>
            <a:endParaRPr lang="en-US" dirty="0"/>
          </a:p>
        </p:txBody>
      </p:sp>
      <p:sp>
        <p:nvSpPr>
          <p:cNvPr id="11" name="Title 10">
            <a:extLst>
              <a:ext uri="{FF2B5EF4-FFF2-40B4-BE49-F238E27FC236}">
                <a16:creationId xmlns:a16="http://schemas.microsoft.com/office/drawing/2014/main" id="{DE7DA74E-D875-C25E-3313-FF110AB47A00}"/>
              </a:ext>
            </a:extLst>
          </p:cNvPr>
          <p:cNvSpPr>
            <a:spLocks noGrp="1"/>
          </p:cNvSpPr>
          <p:nvPr>
            <p:ph type="title"/>
          </p:nvPr>
        </p:nvSpPr>
        <p:spPr>
          <a:xfrm>
            <a:off x="546100" y="552450"/>
            <a:ext cx="11091861" cy="434975"/>
          </a:xfrm>
        </p:spPr>
        <p:txBody>
          <a:bodyPr/>
          <a:lstStyle/>
          <a:p>
            <a:r>
              <a:rPr lang="en-US"/>
              <a:t>Click to edit Master title style</a:t>
            </a:r>
            <a:endParaRPr lang="en-US" dirty="0"/>
          </a:p>
        </p:txBody>
      </p:sp>
      <p:sp>
        <p:nvSpPr>
          <p:cNvPr id="2" name="Freeform 5">
            <a:extLst>
              <a:ext uri="{FF2B5EF4-FFF2-40B4-BE49-F238E27FC236}">
                <a16:creationId xmlns:a16="http://schemas.microsoft.com/office/drawing/2014/main" id="{350075EE-B234-372B-92E8-BAF5D3459DD6}"/>
              </a:ext>
            </a:extLst>
          </p:cNvPr>
          <p:cNvSpPr/>
          <p:nvPr userDrawn="1"/>
        </p:nvSpPr>
        <p:spPr bwMode="black">
          <a:xfrm>
            <a:off x="554038" y="6469335"/>
            <a:ext cx="678511" cy="112440"/>
          </a:xfrm>
          <a:custGeom>
            <a:avLst/>
            <a:gdLst>
              <a:gd name="connsiteX0" fmla="*/ 7774508 w 7774508"/>
              <a:gd name="connsiteY0" fmla="*/ 879070 h 1288357"/>
              <a:gd name="connsiteX1" fmla="*/ 7774508 w 7774508"/>
              <a:gd name="connsiteY1" fmla="*/ 879071 h 1288357"/>
              <a:gd name="connsiteX2" fmla="*/ 7774508 w 7774508"/>
              <a:gd name="connsiteY2" fmla="*/ 879071 h 1288357"/>
              <a:gd name="connsiteX3" fmla="*/ 4430897 w 7774508"/>
              <a:gd name="connsiteY3" fmla="*/ 300733 h 1288357"/>
              <a:gd name="connsiteX4" fmla="*/ 4430897 w 7774508"/>
              <a:gd name="connsiteY4" fmla="*/ 987622 h 1288357"/>
              <a:gd name="connsiteX5" fmla="*/ 4594611 w 7774508"/>
              <a:gd name="connsiteY5" fmla="*/ 987622 h 1288357"/>
              <a:gd name="connsiteX6" fmla="*/ 4856195 w 7774508"/>
              <a:gd name="connsiteY6" fmla="*/ 726031 h 1288357"/>
              <a:gd name="connsiteX7" fmla="*/ 4856195 w 7774508"/>
              <a:gd name="connsiteY7" fmla="*/ 562323 h 1288357"/>
              <a:gd name="connsiteX8" fmla="*/ 4594611 w 7774508"/>
              <a:gd name="connsiteY8" fmla="*/ 300733 h 1288357"/>
              <a:gd name="connsiteX9" fmla="*/ 3381010 w 7774508"/>
              <a:gd name="connsiteY9" fmla="*/ 275825 h 1288357"/>
              <a:gd name="connsiteX10" fmla="*/ 3137223 w 7774508"/>
              <a:gd name="connsiteY10" fmla="*/ 501815 h 1288357"/>
              <a:gd name="connsiteX11" fmla="*/ 3137223 w 7774508"/>
              <a:gd name="connsiteY11" fmla="*/ 786537 h 1288357"/>
              <a:gd name="connsiteX12" fmla="*/ 3381010 w 7774508"/>
              <a:gd name="connsiteY12" fmla="*/ 1012534 h 1288357"/>
              <a:gd name="connsiteX13" fmla="*/ 3624804 w 7774508"/>
              <a:gd name="connsiteY13" fmla="*/ 786537 h 1288357"/>
              <a:gd name="connsiteX14" fmla="*/ 3624804 w 7774508"/>
              <a:gd name="connsiteY14" fmla="*/ 501815 h 1288357"/>
              <a:gd name="connsiteX15" fmla="*/ 3381010 w 7774508"/>
              <a:gd name="connsiteY15" fmla="*/ 275825 h 1288357"/>
              <a:gd name="connsiteX16" fmla="*/ 2090894 w 7774508"/>
              <a:gd name="connsiteY16" fmla="*/ 275825 h 1288357"/>
              <a:gd name="connsiteX17" fmla="*/ 1847107 w 7774508"/>
              <a:gd name="connsiteY17" fmla="*/ 501815 h 1288357"/>
              <a:gd name="connsiteX18" fmla="*/ 1847107 w 7774508"/>
              <a:gd name="connsiteY18" fmla="*/ 786537 h 1288357"/>
              <a:gd name="connsiteX19" fmla="*/ 2090894 w 7774508"/>
              <a:gd name="connsiteY19" fmla="*/ 1012534 h 1288357"/>
              <a:gd name="connsiteX20" fmla="*/ 2334688 w 7774508"/>
              <a:gd name="connsiteY20" fmla="*/ 786537 h 1288357"/>
              <a:gd name="connsiteX21" fmla="*/ 2334688 w 7774508"/>
              <a:gd name="connsiteY21" fmla="*/ 501815 h 1288357"/>
              <a:gd name="connsiteX22" fmla="*/ 2090894 w 7774508"/>
              <a:gd name="connsiteY22" fmla="*/ 275825 h 1288357"/>
              <a:gd name="connsiteX23" fmla="*/ 4092790 w 7774508"/>
              <a:gd name="connsiteY23" fmla="*/ 21359 h 1288357"/>
              <a:gd name="connsiteX24" fmla="*/ 4594611 w 7774508"/>
              <a:gd name="connsiteY24" fmla="*/ 21359 h 1288357"/>
              <a:gd name="connsiteX25" fmla="*/ 5197858 w 7774508"/>
              <a:gd name="connsiteY25" fmla="*/ 567658 h 1288357"/>
              <a:gd name="connsiteX26" fmla="*/ 5197858 w 7774508"/>
              <a:gd name="connsiteY26" fmla="*/ 720696 h 1288357"/>
              <a:gd name="connsiteX27" fmla="*/ 4594611 w 7774508"/>
              <a:gd name="connsiteY27" fmla="*/ 1267002 h 1288357"/>
              <a:gd name="connsiteX28" fmla="*/ 4092790 w 7774508"/>
              <a:gd name="connsiteY28" fmla="*/ 1267002 h 1288357"/>
              <a:gd name="connsiteX29" fmla="*/ 5094618 w 7774508"/>
              <a:gd name="connsiteY29" fmla="*/ 21356 h 1288357"/>
              <a:gd name="connsiteX30" fmla="*/ 5477210 w 7774508"/>
              <a:gd name="connsiteY30" fmla="*/ 21356 h 1288357"/>
              <a:gd name="connsiteX31" fmla="*/ 5717446 w 7774508"/>
              <a:gd name="connsiteY31" fmla="*/ 412839 h 1288357"/>
              <a:gd name="connsiteX32" fmla="*/ 5955898 w 7774508"/>
              <a:gd name="connsiteY32" fmla="*/ 21356 h 1288357"/>
              <a:gd name="connsiteX33" fmla="*/ 6322472 w 7774508"/>
              <a:gd name="connsiteY33" fmla="*/ 21356 h 1288357"/>
              <a:gd name="connsiteX34" fmla="*/ 5868700 w 7774508"/>
              <a:gd name="connsiteY34" fmla="*/ 718915 h 1288357"/>
              <a:gd name="connsiteX35" fmla="*/ 5868700 w 7774508"/>
              <a:gd name="connsiteY35" fmla="*/ 1267000 h 1288357"/>
              <a:gd name="connsiteX36" fmla="*/ 5548390 w 7774508"/>
              <a:gd name="connsiteY36" fmla="*/ 1267000 h 1288357"/>
              <a:gd name="connsiteX37" fmla="*/ 5548390 w 7774508"/>
              <a:gd name="connsiteY37" fmla="*/ 718915 h 1288357"/>
              <a:gd name="connsiteX38" fmla="*/ 6356277 w 7774508"/>
              <a:gd name="connsiteY38" fmla="*/ 21355 h 1288357"/>
              <a:gd name="connsiteX39" fmla="*/ 6694384 w 7774508"/>
              <a:gd name="connsiteY39" fmla="*/ 21355 h 1288357"/>
              <a:gd name="connsiteX40" fmla="*/ 6694384 w 7774508"/>
              <a:gd name="connsiteY40" fmla="*/ 332766 h 1288357"/>
              <a:gd name="connsiteX41" fmla="*/ 6477285 w 7774508"/>
              <a:gd name="connsiteY41" fmla="*/ 624602 h 1288357"/>
              <a:gd name="connsiteX42" fmla="*/ 6404326 w 7774508"/>
              <a:gd name="connsiteY42" fmla="*/ 624602 h 1288357"/>
              <a:gd name="connsiteX43" fmla="*/ 6500417 w 7774508"/>
              <a:gd name="connsiteY43" fmla="*/ 359454 h 1288357"/>
              <a:gd name="connsiteX44" fmla="*/ 6356277 w 7774508"/>
              <a:gd name="connsiteY44" fmla="*/ 359454 h 1288357"/>
              <a:gd name="connsiteX45" fmla="*/ 0 w 7774508"/>
              <a:gd name="connsiteY45" fmla="*/ 21355 h 1288357"/>
              <a:gd name="connsiteX46" fmla="*/ 496479 w 7774508"/>
              <a:gd name="connsiteY46" fmla="*/ 21355 h 1288357"/>
              <a:gd name="connsiteX47" fmla="*/ 651295 w 7774508"/>
              <a:gd name="connsiteY47" fmla="*/ 661974 h 1288357"/>
              <a:gd name="connsiteX48" fmla="*/ 688668 w 7774508"/>
              <a:gd name="connsiteY48" fmla="*/ 839922 h 1288357"/>
              <a:gd name="connsiteX49" fmla="*/ 726033 w 7774508"/>
              <a:gd name="connsiteY49" fmla="*/ 661974 h 1288357"/>
              <a:gd name="connsiteX50" fmla="*/ 880849 w 7774508"/>
              <a:gd name="connsiteY50" fmla="*/ 21355 h 1288357"/>
              <a:gd name="connsiteX51" fmla="*/ 1377328 w 7774508"/>
              <a:gd name="connsiteY51" fmla="*/ 21355 h 1288357"/>
              <a:gd name="connsiteX52" fmla="*/ 1377328 w 7774508"/>
              <a:gd name="connsiteY52" fmla="*/ 1266998 h 1288357"/>
              <a:gd name="connsiteX53" fmla="*/ 1058804 w 7774508"/>
              <a:gd name="connsiteY53" fmla="*/ 1266998 h 1288357"/>
              <a:gd name="connsiteX54" fmla="*/ 1058804 w 7774508"/>
              <a:gd name="connsiteY54" fmla="*/ 459108 h 1288357"/>
              <a:gd name="connsiteX55" fmla="*/ 1014312 w 7774508"/>
              <a:gd name="connsiteY55" fmla="*/ 644177 h 1288357"/>
              <a:gd name="connsiteX56" fmla="*/ 848819 w 7774508"/>
              <a:gd name="connsiteY56" fmla="*/ 1266998 h 1288357"/>
              <a:gd name="connsiteX57" fmla="*/ 521396 w 7774508"/>
              <a:gd name="connsiteY57" fmla="*/ 1266998 h 1288357"/>
              <a:gd name="connsiteX58" fmla="*/ 355896 w 7774508"/>
              <a:gd name="connsiteY58" fmla="*/ 644177 h 1288357"/>
              <a:gd name="connsiteX59" fmla="*/ 311412 w 7774508"/>
              <a:gd name="connsiteY59" fmla="*/ 459108 h 1288357"/>
              <a:gd name="connsiteX60" fmla="*/ 311412 w 7774508"/>
              <a:gd name="connsiteY60" fmla="*/ 1266998 h 1288357"/>
              <a:gd name="connsiteX61" fmla="*/ 0 w 7774508"/>
              <a:gd name="connsiteY61" fmla="*/ 1266998 h 1288357"/>
              <a:gd name="connsiteX62" fmla="*/ 3381010 w 7774508"/>
              <a:gd name="connsiteY62" fmla="*/ 1 h 1288357"/>
              <a:gd name="connsiteX63" fmla="*/ 3966467 w 7774508"/>
              <a:gd name="connsiteY63" fmla="*/ 532067 h 1288357"/>
              <a:gd name="connsiteX64" fmla="*/ 3966467 w 7774508"/>
              <a:gd name="connsiteY64" fmla="*/ 756285 h 1288357"/>
              <a:gd name="connsiteX65" fmla="*/ 3381010 w 7774508"/>
              <a:gd name="connsiteY65" fmla="*/ 1288351 h 1288357"/>
              <a:gd name="connsiteX66" fmla="*/ 2795560 w 7774508"/>
              <a:gd name="connsiteY66" fmla="*/ 756285 h 1288357"/>
              <a:gd name="connsiteX67" fmla="*/ 2795560 w 7774508"/>
              <a:gd name="connsiteY67" fmla="*/ 532067 h 1288357"/>
              <a:gd name="connsiteX68" fmla="*/ 3381010 w 7774508"/>
              <a:gd name="connsiteY68" fmla="*/ 1 h 1288357"/>
              <a:gd name="connsiteX69" fmla="*/ 2090894 w 7774508"/>
              <a:gd name="connsiteY69" fmla="*/ 1 h 1288357"/>
              <a:gd name="connsiteX70" fmla="*/ 2676351 w 7774508"/>
              <a:gd name="connsiteY70" fmla="*/ 532067 h 1288357"/>
              <a:gd name="connsiteX71" fmla="*/ 2676351 w 7774508"/>
              <a:gd name="connsiteY71" fmla="*/ 756285 h 1288357"/>
              <a:gd name="connsiteX72" fmla="*/ 2090894 w 7774508"/>
              <a:gd name="connsiteY72" fmla="*/ 1288351 h 1288357"/>
              <a:gd name="connsiteX73" fmla="*/ 1505444 w 7774508"/>
              <a:gd name="connsiteY73" fmla="*/ 756285 h 1288357"/>
              <a:gd name="connsiteX74" fmla="*/ 1505444 w 7774508"/>
              <a:gd name="connsiteY74" fmla="*/ 532067 h 1288357"/>
              <a:gd name="connsiteX75" fmla="*/ 2090894 w 7774508"/>
              <a:gd name="connsiteY75" fmla="*/ 1 h 1288357"/>
              <a:gd name="connsiteX76" fmla="*/ 7258454 w 7774508"/>
              <a:gd name="connsiteY76" fmla="*/ 0 h 1288357"/>
              <a:gd name="connsiteX77" fmla="*/ 7760275 w 7774508"/>
              <a:gd name="connsiteY77" fmla="*/ 391490 h 1288357"/>
              <a:gd name="connsiteX78" fmla="*/ 7760275 w 7774508"/>
              <a:gd name="connsiteY78" fmla="*/ 439539 h 1288357"/>
              <a:gd name="connsiteX79" fmla="*/ 7431067 w 7774508"/>
              <a:gd name="connsiteY79" fmla="*/ 439539 h 1288357"/>
              <a:gd name="connsiteX80" fmla="*/ 7431067 w 7774508"/>
              <a:gd name="connsiteY80" fmla="*/ 398610 h 1288357"/>
              <a:gd name="connsiteX81" fmla="*/ 7258454 w 7774508"/>
              <a:gd name="connsiteY81" fmla="*/ 277603 h 1288357"/>
              <a:gd name="connsiteX82" fmla="*/ 7085848 w 7774508"/>
              <a:gd name="connsiteY82" fmla="*/ 377257 h 1288357"/>
              <a:gd name="connsiteX83" fmla="*/ 7206848 w 7774508"/>
              <a:gd name="connsiteY83" fmla="*/ 476904 h 1288357"/>
              <a:gd name="connsiteX84" fmla="*/ 7429289 w 7774508"/>
              <a:gd name="connsiteY84" fmla="*/ 510719 h 1288357"/>
              <a:gd name="connsiteX85" fmla="*/ 7766024 w 7774508"/>
              <a:gd name="connsiteY85" fmla="*/ 786534 h 1288357"/>
              <a:gd name="connsiteX86" fmla="*/ 7774508 w 7774508"/>
              <a:gd name="connsiteY86" fmla="*/ 879071 h 1288357"/>
              <a:gd name="connsiteX87" fmla="*/ 7765691 w 7774508"/>
              <a:gd name="connsiteY87" fmla="*/ 970739 h 1288357"/>
              <a:gd name="connsiteX88" fmla="*/ 7258454 w 7774508"/>
              <a:gd name="connsiteY88" fmla="*/ 1288357 h 1288357"/>
              <a:gd name="connsiteX89" fmla="*/ 6744184 w 7774508"/>
              <a:gd name="connsiteY89" fmla="*/ 893304 h 1288357"/>
              <a:gd name="connsiteX90" fmla="*/ 6744184 w 7774508"/>
              <a:gd name="connsiteY90" fmla="*/ 838142 h 1288357"/>
              <a:gd name="connsiteX91" fmla="*/ 7073386 w 7774508"/>
              <a:gd name="connsiteY91" fmla="*/ 838142 h 1288357"/>
              <a:gd name="connsiteX92" fmla="*/ 7073386 w 7774508"/>
              <a:gd name="connsiteY92" fmla="*/ 886190 h 1288357"/>
              <a:gd name="connsiteX93" fmla="*/ 7258454 w 7774508"/>
              <a:gd name="connsiteY93" fmla="*/ 1010755 h 1288357"/>
              <a:gd name="connsiteX94" fmla="*/ 7439966 w 7774508"/>
              <a:gd name="connsiteY94" fmla="*/ 907544 h 1288357"/>
              <a:gd name="connsiteX95" fmla="*/ 7311838 w 7774508"/>
              <a:gd name="connsiteY95" fmla="*/ 804333 h 1288357"/>
              <a:gd name="connsiteX96" fmla="*/ 7087626 w 7774508"/>
              <a:gd name="connsiteY96" fmla="*/ 770518 h 1288357"/>
              <a:gd name="connsiteX97" fmla="*/ 6751297 w 7774508"/>
              <a:gd name="connsiteY97" fmla="*/ 405723 h 1288357"/>
              <a:gd name="connsiteX98" fmla="*/ 7258454 w 7774508"/>
              <a:gd name="connsiteY98" fmla="*/ 0 h 1288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7774508" h="1288357">
                <a:moveTo>
                  <a:pt x="7774508" y="879070"/>
                </a:moveTo>
                <a:lnTo>
                  <a:pt x="7774508" y="879071"/>
                </a:lnTo>
                <a:lnTo>
                  <a:pt x="7774508" y="879071"/>
                </a:lnTo>
                <a:close/>
                <a:moveTo>
                  <a:pt x="4430897" y="300733"/>
                </a:moveTo>
                <a:lnTo>
                  <a:pt x="4430897" y="987622"/>
                </a:lnTo>
                <a:lnTo>
                  <a:pt x="4594611" y="987622"/>
                </a:lnTo>
                <a:cubicBezTo>
                  <a:pt x="4769003" y="987622"/>
                  <a:pt x="4856195" y="898644"/>
                  <a:pt x="4856195" y="726031"/>
                </a:cubicBezTo>
                <a:lnTo>
                  <a:pt x="4856195" y="562323"/>
                </a:lnTo>
                <a:cubicBezTo>
                  <a:pt x="4856195" y="387932"/>
                  <a:pt x="4769003" y="300733"/>
                  <a:pt x="4594611" y="300733"/>
                </a:cubicBezTo>
                <a:close/>
                <a:moveTo>
                  <a:pt x="3381010" y="275825"/>
                </a:moveTo>
                <a:cubicBezTo>
                  <a:pt x="3229757" y="275825"/>
                  <a:pt x="3137223" y="361239"/>
                  <a:pt x="3137223" y="501815"/>
                </a:cubicBezTo>
                <a:lnTo>
                  <a:pt x="3137223" y="786537"/>
                </a:lnTo>
                <a:cubicBezTo>
                  <a:pt x="3137223" y="925335"/>
                  <a:pt x="3229757" y="1012534"/>
                  <a:pt x="3381010" y="1012534"/>
                </a:cubicBezTo>
                <a:cubicBezTo>
                  <a:pt x="3532264" y="1012534"/>
                  <a:pt x="3624804" y="925335"/>
                  <a:pt x="3624804" y="786537"/>
                </a:cubicBezTo>
                <a:lnTo>
                  <a:pt x="3624804" y="501815"/>
                </a:lnTo>
                <a:cubicBezTo>
                  <a:pt x="3624804" y="361239"/>
                  <a:pt x="3532270" y="275825"/>
                  <a:pt x="3381010" y="275825"/>
                </a:cubicBezTo>
                <a:close/>
                <a:moveTo>
                  <a:pt x="2090894" y="275825"/>
                </a:moveTo>
                <a:cubicBezTo>
                  <a:pt x="1939641" y="275825"/>
                  <a:pt x="1847107" y="361239"/>
                  <a:pt x="1847107" y="501815"/>
                </a:cubicBezTo>
                <a:lnTo>
                  <a:pt x="1847107" y="786537"/>
                </a:lnTo>
                <a:cubicBezTo>
                  <a:pt x="1847107" y="925335"/>
                  <a:pt x="1939641" y="1012534"/>
                  <a:pt x="2090894" y="1012534"/>
                </a:cubicBezTo>
                <a:cubicBezTo>
                  <a:pt x="2242147" y="1012534"/>
                  <a:pt x="2334688" y="925335"/>
                  <a:pt x="2334688" y="786537"/>
                </a:cubicBezTo>
                <a:lnTo>
                  <a:pt x="2334688" y="501815"/>
                </a:lnTo>
                <a:cubicBezTo>
                  <a:pt x="2334688" y="361239"/>
                  <a:pt x="2242154" y="275825"/>
                  <a:pt x="2090894" y="275825"/>
                </a:cubicBezTo>
                <a:close/>
                <a:moveTo>
                  <a:pt x="4092790" y="21359"/>
                </a:moveTo>
                <a:lnTo>
                  <a:pt x="4594611" y="21359"/>
                </a:lnTo>
                <a:cubicBezTo>
                  <a:pt x="4977203" y="21359"/>
                  <a:pt x="5197858" y="222439"/>
                  <a:pt x="5197858" y="567658"/>
                </a:cubicBezTo>
                <a:lnTo>
                  <a:pt x="5197858" y="720696"/>
                </a:lnTo>
                <a:cubicBezTo>
                  <a:pt x="5197858" y="1065916"/>
                  <a:pt x="4977203" y="1267002"/>
                  <a:pt x="4594611" y="1267002"/>
                </a:cubicBezTo>
                <a:lnTo>
                  <a:pt x="4092790" y="1267002"/>
                </a:lnTo>
                <a:close/>
                <a:moveTo>
                  <a:pt x="5094618" y="21356"/>
                </a:moveTo>
                <a:lnTo>
                  <a:pt x="5477210" y="21356"/>
                </a:lnTo>
                <a:lnTo>
                  <a:pt x="5717446" y="412839"/>
                </a:lnTo>
                <a:lnTo>
                  <a:pt x="5955898" y="21356"/>
                </a:lnTo>
                <a:lnTo>
                  <a:pt x="6322472" y="21356"/>
                </a:lnTo>
                <a:lnTo>
                  <a:pt x="5868700" y="718915"/>
                </a:lnTo>
                <a:lnTo>
                  <a:pt x="5868700" y="1267000"/>
                </a:lnTo>
                <a:lnTo>
                  <a:pt x="5548390" y="1267000"/>
                </a:lnTo>
                <a:lnTo>
                  <a:pt x="5548390" y="718915"/>
                </a:lnTo>
                <a:close/>
                <a:moveTo>
                  <a:pt x="6356277" y="21355"/>
                </a:moveTo>
                <a:lnTo>
                  <a:pt x="6694384" y="21355"/>
                </a:lnTo>
                <a:lnTo>
                  <a:pt x="6694384" y="332766"/>
                </a:lnTo>
                <a:lnTo>
                  <a:pt x="6477285" y="624602"/>
                </a:lnTo>
                <a:lnTo>
                  <a:pt x="6404326" y="624602"/>
                </a:lnTo>
                <a:lnTo>
                  <a:pt x="6500417" y="359454"/>
                </a:lnTo>
                <a:lnTo>
                  <a:pt x="6356277" y="359454"/>
                </a:lnTo>
                <a:close/>
                <a:moveTo>
                  <a:pt x="0" y="21355"/>
                </a:moveTo>
                <a:lnTo>
                  <a:pt x="496479" y="21355"/>
                </a:lnTo>
                <a:lnTo>
                  <a:pt x="651295" y="661974"/>
                </a:lnTo>
                <a:lnTo>
                  <a:pt x="688668" y="839922"/>
                </a:lnTo>
                <a:lnTo>
                  <a:pt x="726033" y="661974"/>
                </a:lnTo>
                <a:lnTo>
                  <a:pt x="880849" y="21355"/>
                </a:lnTo>
                <a:lnTo>
                  <a:pt x="1377328" y="21355"/>
                </a:lnTo>
                <a:lnTo>
                  <a:pt x="1377328" y="1266998"/>
                </a:lnTo>
                <a:lnTo>
                  <a:pt x="1058804" y="1266998"/>
                </a:lnTo>
                <a:lnTo>
                  <a:pt x="1058804" y="459108"/>
                </a:lnTo>
                <a:lnTo>
                  <a:pt x="1014312" y="644177"/>
                </a:lnTo>
                <a:lnTo>
                  <a:pt x="848819" y="1266998"/>
                </a:lnTo>
                <a:lnTo>
                  <a:pt x="521396" y="1266998"/>
                </a:lnTo>
                <a:lnTo>
                  <a:pt x="355896" y="644177"/>
                </a:lnTo>
                <a:lnTo>
                  <a:pt x="311412" y="459108"/>
                </a:lnTo>
                <a:lnTo>
                  <a:pt x="311412" y="1266998"/>
                </a:lnTo>
                <a:lnTo>
                  <a:pt x="0" y="1266998"/>
                </a:lnTo>
                <a:close/>
                <a:moveTo>
                  <a:pt x="3381010" y="1"/>
                </a:moveTo>
                <a:cubicBezTo>
                  <a:pt x="3749368" y="1"/>
                  <a:pt x="3966467" y="197524"/>
                  <a:pt x="3966467" y="532067"/>
                </a:cubicBezTo>
                <a:lnTo>
                  <a:pt x="3966467" y="756285"/>
                </a:lnTo>
                <a:cubicBezTo>
                  <a:pt x="3966467" y="1089050"/>
                  <a:pt x="3747590" y="1288351"/>
                  <a:pt x="3381010" y="1288351"/>
                </a:cubicBezTo>
                <a:cubicBezTo>
                  <a:pt x="3012659" y="1288351"/>
                  <a:pt x="2795560" y="1090828"/>
                  <a:pt x="2795560" y="756285"/>
                </a:cubicBezTo>
                <a:lnTo>
                  <a:pt x="2795560" y="532067"/>
                </a:lnTo>
                <a:cubicBezTo>
                  <a:pt x="2795560" y="199302"/>
                  <a:pt x="3014437" y="1"/>
                  <a:pt x="3381010" y="1"/>
                </a:cubicBezTo>
                <a:close/>
                <a:moveTo>
                  <a:pt x="2090894" y="1"/>
                </a:moveTo>
                <a:cubicBezTo>
                  <a:pt x="2459252" y="1"/>
                  <a:pt x="2676351" y="197524"/>
                  <a:pt x="2676351" y="532067"/>
                </a:cubicBezTo>
                <a:lnTo>
                  <a:pt x="2676351" y="756285"/>
                </a:lnTo>
                <a:cubicBezTo>
                  <a:pt x="2676351" y="1089050"/>
                  <a:pt x="2457474" y="1288351"/>
                  <a:pt x="2090894" y="1288351"/>
                </a:cubicBezTo>
                <a:cubicBezTo>
                  <a:pt x="1722543" y="1288351"/>
                  <a:pt x="1505444" y="1090828"/>
                  <a:pt x="1505444" y="756285"/>
                </a:cubicBezTo>
                <a:lnTo>
                  <a:pt x="1505444" y="532067"/>
                </a:lnTo>
                <a:cubicBezTo>
                  <a:pt x="1505444" y="199302"/>
                  <a:pt x="1724321" y="1"/>
                  <a:pt x="2090894" y="1"/>
                </a:cubicBezTo>
                <a:close/>
                <a:moveTo>
                  <a:pt x="7258454" y="0"/>
                </a:moveTo>
                <a:cubicBezTo>
                  <a:pt x="7573428" y="0"/>
                  <a:pt x="7760275" y="145918"/>
                  <a:pt x="7760275" y="391490"/>
                </a:cubicBezTo>
                <a:lnTo>
                  <a:pt x="7760275" y="439539"/>
                </a:lnTo>
                <a:lnTo>
                  <a:pt x="7431067" y="439539"/>
                </a:lnTo>
                <a:lnTo>
                  <a:pt x="7431067" y="398610"/>
                </a:lnTo>
                <a:cubicBezTo>
                  <a:pt x="7431067" y="313189"/>
                  <a:pt x="7379462" y="277603"/>
                  <a:pt x="7258454" y="277603"/>
                </a:cubicBezTo>
                <a:cubicBezTo>
                  <a:pt x="7144567" y="277603"/>
                  <a:pt x="7085848" y="311411"/>
                  <a:pt x="7085848" y="377257"/>
                </a:cubicBezTo>
                <a:cubicBezTo>
                  <a:pt x="7085848" y="450215"/>
                  <a:pt x="7135675" y="466227"/>
                  <a:pt x="7206848" y="476904"/>
                </a:cubicBezTo>
                <a:lnTo>
                  <a:pt x="7429289" y="510719"/>
                </a:lnTo>
                <a:cubicBezTo>
                  <a:pt x="7564754" y="530960"/>
                  <a:pt x="7727463" y="590711"/>
                  <a:pt x="7766024" y="786534"/>
                </a:cubicBezTo>
                <a:lnTo>
                  <a:pt x="7774508" y="879071"/>
                </a:lnTo>
                <a:lnTo>
                  <a:pt x="7765691" y="970739"/>
                </a:lnTo>
                <a:cubicBezTo>
                  <a:pt x="7724794" y="1172549"/>
                  <a:pt x="7543399" y="1288357"/>
                  <a:pt x="7258454" y="1288357"/>
                </a:cubicBezTo>
                <a:cubicBezTo>
                  <a:pt x="6934588" y="1288357"/>
                  <a:pt x="6744184" y="1140654"/>
                  <a:pt x="6744184" y="893304"/>
                </a:cubicBezTo>
                <a:lnTo>
                  <a:pt x="6744184" y="838142"/>
                </a:lnTo>
                <a:lnTo>
                  <a:pt x="7073386" y="838142"/>
                </a:lnTo>
                <a:lnTo>
                  <a:pt x="7073386" y="886190"/>
                </a:lnTo>
                <a:cubicBezTo>
                  <a:pt x="7073386" y="973383"/>
                  <a:pt x="7128555" y="1010755"/>
                  <a:pt x="7258454" y="1010755"/>
                </a:cubicBezTo>
                <a:cubicBezTo>
                  <a:pt x="7377683" y="1010755"/>
                  <a:pt x="7439966" y="975161"/>
                  <a:pt x="7439966" y="907544"/>
                </a:cubicBezTo>
                <a:cubicBezTo>
                  <a:pt x="7439966" y="831022"/>
                  <a:pt x="7388360" y="815010"/>
                  <a:pt x="7311838" y="804333"/>
                </a:cubicBezTo>
                <a:lnTo>
                  <a:pt x="7087626" y="770518"/>
                </a:lnTo>
                <a:cubicBezTo>
                  <a:pt x="6941708" y="749171"/>
                  <a:pt x="6751297" y="674427"/>
                  <a:pt x="6751297" y="405723"/>
                </a:cubicBezTo>
                <a:cubicBezTo>
                  <a:pt x="6751297" y="149481"/>
                  <a:pt x="6938144" y="0"/>
                  <a:pt x="7258454" y="0"/>
                </a:cubicBezTo>
                <a:close/>
              </a:path>
            </a:pathLst>
          </a:custGeom>
          <a:solidFill>
            <a:schemeClr val="tx2"/>
          </a:solidFill>
          <a:ln w="0" cap="flat">
            <a:noFill/>
            <a:prstDash val="solid"/>
            <a:miter/>
          </a:ln>
        </p:spPr>
        <p:txBody>
          <a:bodyPr rtlCol="0" anchor="ctr"/>
          <a:lstStyle/>
          <a:p>
            <a:endParaRPr lang="en-US" dirty="0"/>
          </a:p>
        </p:txBody>
      </p:sp>
      <p:sp>
        <p:nvSpPr>
          <p:cNvPr id="12" name="Text Placeholder 11">
            <a:extLst>
              <a:ext uri="{FF2B5EF4-FFF2-40B4-BE49-F238E27FC236}">
                <a16:creationId xmlns:a16="http://schemas.microsoft.com/office/drawing/2014/main" id="{B8003664-EBF7-AE05-456F-9D95210B1FB2}"/>
              </a:ext>
            </a:extLst>
          </p:cNvPr>
          <p:cNvSpPr>
            <a:spLocks noGrp="1"/>
          </p:cNvSpPr>
          <p:nvPr>
            <p:ph type="body" sz="quarter" idx="18"/>
          </p:nvPr>
        </p:nvSpPr>
        <p:spPr>
          <a:xfrm>
            <a:off x="546100" y="1127125"/>
            <a:ext cx="11094211" cy="295275"/>
          </a:xfrm>
        </p:spPr>
        <p:txBody>
          <a:bodyPr>
            <a:noAutofit/>
          </a:bodyPr>
          <a:lstStyle>
            <a:lvl1pPr marL="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1pPr>
            <a:lvl2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2pPr>
            <a:lvl3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3pPr>
            <a:lvl4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4pPr>
            <a:lvl5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5pPr>
            <a:lvl6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6pPr>
            <a:lvl7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7pPr>
            <a:lvl8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8pPr>
            <a:lvl9pPr marL="0" indent="0" algn="l" defTabSz="914400" rtl="0" eaLnBrk="1" latinLnBrk="0" hangingPunct="1">
              <a:lnSpc>
                <a:spcPct val="80000"/>
              </a:lnSpc>
              <a:spcBef>
                <a:spcPts val="0"/>
              </a:spcBef>
              <a:spcAft>
                <a:spcPts val="0"/>
              </a:spcAft>
              <a:buNone/>
              <a:defRPr lang="en-US" sz="2400" b="0" i="0" kern="1200" dirty="0">
                <a:solidFill>
                  <a:schemeClr val="accent1"/>
                </a:solidFill>
                <a:latin typeface="+mj-lt"/>
                <a:ea typeface="GT America Regular" charset="0"/>
                <a:cs typeface="GT America Regular" charset="0"/>
              </a:defRPr>
            </a:lvl9pPr>
          </a:lstStyle>
          <a:p>
            <a:pPr lvl="0"/>
            <a:r>
              <a:rPr lang="en-US"/>
              <a:t>Click to edit Master text styles</a:t>
            </a:r>
          </a:p>
        </p:txBody>
      </p:sp>
      <p:sp>
        <p:nvSpPr>
          <p:cNvPr id="16" name="Text Placeholder 15">
            <a:extLst>
              <a:ext uri="{FF2B5EF4-FFF2-40B4-BE49-F238E27FC236}">
                <a16:creationId xmlns:a16="http://schemas.microsoft.com/office/drawing/2014/main" id="{16D968B0-C3F6-E6DA-D6B9-30DDABFEC5AE}"/>
              </a:ext>
            </a:extLst>
          </p:cNvPr>
          <p:cNvSpPr>
            <a:spLocks noGrp="1"/>
          </p:cNvSpPr>
          <p:nvPr>
            <p:ph type="body" sz="quarter" idx="19" hasCustomPrompt="1"/>
          </p:nvPr>
        </p:nvSpPr>
        <p:spPr>
          <a:xfrm>
            <a:off x="546100" y="6019800"/>
            <a:ext cx="6851650" cy="292100"/>
          </a:xfrm>
        </p:spPr>
        <p:txBody>
          <a:bodyPr anchor="b">
            <a:noAutofit/>
          </a:bodyPr>
          <a:lstStyle>
            <a:lvl1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1pPr>
            <a:lvl2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2pPr>
            <a:lvl3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3pPr>
            <a:lvl4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4pPr>
            <a:lvl5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5pPr>
            <a:lvl6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6pPr>
            <a:lvl7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7pPr>
            <a:lvl8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8pPr>
            <a:lvl9pPr marL="0" indent="0" algn="l" defTabSz="914400" rtl="0" eaLnBrk="1" latinLnBrk="0" hangingPunct="1">
              <a:lnSpc>
                <a:spcPct val="101000"/>
              </a:lnSpc>
              <a:spcBef>
                <a:spcPts val="0"/>
              </a:spcBef>
              <a:spcAft>
                <a:spcPts val="600"/>
              </a:spcAft>
              <a:buNone/>
              <a:defRPr lang="en-US" sz="600" b="0" i="0" kern="1200" dirty="0">
                <a:solidFill>
                  <a:srgbClr val="75787B"/>
                </a:solidFill>
                <a:latin typeface="+mn-lt"/>
                <a:ea typeface="GT America Regular" charset="0"/>
                <a:cs typeface="GT America Regular" charset="0"/>
              </a:defRPr>
            </a:lvl9pPr>
          </a:lstStyle>
          <a:p>
            <a:pPr lvl="0"/>
            <a:r>
              <a:rPr lang="en-US" dirty="0"/>
              <a:t>Click to add footnotes or disclaimer information</a:t>
            </a:r>
          </a:p>
        </p:txBody>
      </p:sp>
      <p:sp>
        <p:nvSpPr>
          <p:cNvPr id="26" name="Content Placeholder 25">
            <a:extLst>
              <a:ext uri="{FF2B5EF4-FFF2-40B4-BE49-F238E27FC236}">
                <a16:creationId xmlns:a16="http://schemas.microsoft.com/office/drawing/2014/main" id="{8063A536-29D2-B27C-39FB-210C8061D1E6}"/>
              </a:ext>
            </a:extLst>
          </p:cNvPr>
          <p:cNvSpPr>
            <a:spLocks noGrp="1"/>
          </p:cNvSpPr>
          <p:nvPr>
            <p:ph sz="quarter" idx="22"/>
          </p:nvPr>
        </p:nvSpPr>
        <p:spPr>
          <a:xfrm>
            <a:off x="546100" y="2425700"/>
            <a:ext cx="9683750" cy="344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Text Placeholder 27">
            <a:extLst>
              <a:ext uri="{FF2B5EF4-FFF2-40B4-BE49-F238E27FC236}">
                <a16:creationId xmlns:a16="http://schemas.microsoft.com/office/drawing/2014/main" id="{DCA392B0-4552-D763-C268-BDEFD5644B54}"/>
              </a:ext>
            </a:extLst>
          </p:cNvPr>
          <p:cNvSpPr>
            <a:spLocks noGrp="1"/>
          </p:cNvSpPr>
          <p:nvPr>
            <p:ph type="body" sz="quarter" idx="23"/>
          </p:nvPr>
        </p:nvSpPr>
        <p:spPr>
          <a:xfrm>
            <a:off x="546100" y="1849438"/>
            <a:ext cx="9683750" cy="296862"/>
          </a:xfrm>
        </p:spPr>
        <p:txBody>
          <a:bodyPr anchor="b">
            <a:noAutofit/>
          </a:bodyPr>
          <a:lstStyle>
            <a:lvl1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1pPr>
            <a:lvl2pPr marL="0" indent="0" algn="l" defTabSz="914400" rtl="0" eaLnBrk="1" latinLnBrk="0" hangingPunct="1">
              <a:lnSpc>
                <a:spcPct val="80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2pPr>
            <a:lvl3pPr marL="0" indent="0" algn="l" defTabSz="914400" rtl="0" eaLnBrk="1" latinLnBrk="0" hangingPunct="1">
              <a:lnSpc>
                <a:spcPct val="80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3pPr>
            <a:lvl4pPr marL="0" indent="0" algn="l" defTabSz="914400" rtl="0" eaLnBrk="1" latinLnBrk="0" hangingPunct="1">
              <a:lnSpc>
                <a:spcPct val="80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4pPr>
            <a:lvl5pPr marL="0" indent="0" algn="l" defTabSz="914400" rtl="0" eaLnBrk="1" latinLnBrk="0" hangingPunct="1">
              <a:lnSpc>
                <a:spcPct val="80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5pPr>
            <a:lvl6pPr marL="0" indent="0" algn="l" defTabSz="914400" rtl="0" eaLnBrk="1" latinLnBrk="0" hangingPunct="1">
              <a:lnSpc>
                <a:spcPct val="80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6pPr>
            <a:lvl7pPr marL="0" indent="0" algn="l" defTabSz="914400" rtl="0" eaLnBrk="1" latinLnBrk="0" hangingPunct="1">
              <a:lnSpc>
                <a:spcPct val="80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7pPr>
            <a:lvl8pPr marL="0" indent="0" algn="l" defTabSz="914400" rtl="0" eaLnBrk="1" latinLnBrk="0" hangingPunct="1">
              <a:lnSpc>
                <a:spcPct val="80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8pPr>
            <a:lvl9pPr marL="0" indent="0" algn="l" defTabSz="914400" rtl="0" eaLnBrk="1" latinLnBrk="0" hangingPunct="1">
              <a:lnSpc>
                <a:spcPct val="80000"/>
              </a:lnSpc>
              <a:spcBef>
                <a:spcPts val="0"/>
              </a:spcBef>
              <a:spcAft>
                <a:spcPts val="600"/>
              </a:spcAft>
              <a:buNone/>
              <a:defRPr lang="en-US" sz="2000" b="0" i="0" kern="1200" dirty="0">
                <a:solidFill>
                  <a:schemeClr val="tx2"/>
                </a:solidFill>
                <a:latin typeface="+mj-lt"/>
                <a:ea typeface="GT America Regular" charset="0"/>
                <a:cs typeface="GT America Regular" charset="0"/>
              </a:defRPr>
            </a:lvl9pPr>
          </a:lstStyle>
          <a:p>
            <a:pPr lvl="0"/>
            <a:r>
              <a:rPr lang="en-US"/>
              <a:t>Click to edit Master text styles</a:t>
            </a:r>
          </a:p>
        </p:txBody>
      </p:sp>
      <p:grpSp>
        <p:nvGrpSpPr>
          <p:cNvPr id="3" name="Group 2">
            <a:extLst>
              <a:ext uri="{FF2B5EF4-FFF2-40B4-BE49-F238E27FC236}">
                <a16:creationId xmlns:a16="http://schemas.microsoft.com/office/drawing/2014/main" id="{FEDAF0C9-22E9-1538-3A8E-C69BDB9E5B10}"/>
              </a:ext>
            </a:extLst>
          </p:cNvPr>
          <p:cNvGrpSpPr/>
          <p:nvPr userDrawn="1"/>
        </p:nvGrpSpPr>
        <p:grpSpPr>
          <a:xfrm>
            <a:off x="12356815" y="0"/>
            <a:ext cx="756834" cy="6872642"/>
            <a:chOff x="12356815" y="0"/>
            <a:chExt cx="756834" cy="6872642"/>
          </a:xfrm>
        </p:grpSpPr>
        <p:sp>
          <p:nvSpPr>
            <p:cNvPr id="4" name="Rectangle 3">
              <a:extLst>
                <a:ext uri="{FF2B5EF4-FFF2-40B4-BE49-F238E27FC236}">
                  <a16:creationId xmlns:a16="http://schemas.microsoft.com/office/drawing/2014/main" id="{B2B605C5-209A-AE04-E110-AAE66832E55C}"/>
                </a:ext>
              </a:extLst>
            </p:cNvPr>
            <p:cNvSpPr/>
            <p:nvPr userDrawn="1"/>
          </p:nvSpPr>
          <p:spPr>
            <a:xfrm>
              <a:off x="12356815" y="0"/>
              <a:ext cx="553069" cy="3279913"/>
            </a:xfrm>
            <a:prstGeom prst="rect">
              <a:avLst/>
            </a:prstGeom>
            <a:solidFill>
              <a:schemeClr val="bg1">
                <a:lumMod val="95000"/>
              </a:schemeClr>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a:p>
          </p:txBody>
        </p:sp>
        <p:sp>
          <p:nvSpPr>
            <p:cNvPr id="5" name="TextBox 4">
              <a:extLst>
                <a:ext uri="{FF2B5EF4-FFF2-40B4-BE49-F238E27FC236}">
                  <a16:creationId xmlns:a16="http://schemas.microsoft.com/office/drawing/2014/main" id="{FA62B6D3-783E-5918-2F56-810A76A88F8F}"/>
                </a:ext>
              </a:extLst>
            </p:cNvPr>
            <p:cNvSpPr txBox="1"/>
            <p:nvPr userDrawn="1"/>
          </p:nvSpPr>
          <p:spPr>
            <a:xfrm rot="16200000">
              <a:off x="12332217" y="1580677"/>
              <a:ext cx="1444306" cy="118559"/>
            </a:xfrm>
            <a:prstGeom prst="rect">
              <a:avLst/>
            </a:prstGeom>
            <a:noFill/>
          </p:spPr>
          <p:txBody>
            <a:bodyPr wrap="none" lIns="0" tIns="0" rIns="0" bIns="0" rtlCol="0">
              <a:spAutoFit/>
            </a:bodyPr>
            <a:lstStyle/>
            <a:p>
              <a:pPr algn="l">
                <a:lnSpc>
                  <a:spcPct val="101000"/>
                </a:lnSpc>
                <a:spcAft>
                  <a:spcPts val="600"/>
                </a:spcAft>
              </a:pPr>
              <a:r>
                <a:rPr kumimoji="0" lang="en-CR" sz="800" b="1" i="0" u="none" strike="noStrike" kern="1200" cap="none" spc="0" normalizeH="0" baseline="0" noProof="0">
                  <a:ln>
                    <a:noFill/>
                  </a:ln>
                  <a:solidFill>
                    <a:srgbClr val="000000"/>
                  </a:solidFill>
                  <a:effectLst/>
                  <a:uLnTx/>
                  <a:uFillTx/>
                  <a:ea typeface="GT America Regular" charset="0"/>
                  <a:cs typeface="GT America Regular" charset="0"/>
                </a:rPr>
                <a:t>ON LIGHT AND EXTRA LIGHT</a:t>
              </a:r>
            </a:p>
          </p:txBody>
        </p:sp>
        <p:sp>
          <p:nvSpPr>
            <p:cNvPr id="6" name="Rectangle 5">
              <a:extLst>
                <a:ext uri="{FF2B5EF4-FFF2-40B4-BE49-F238E27FC236}">
                  <a16:creationId xmlns:a16="http://schemas.microsoft.com/office/drawing/2014/main" id="{59F8005C-7196-D0CC-D646-6FC7DAABDF0E}"/>
                </a:ext>
              </a:extLst>
            </p:cNvPr>
            <p:cNvSpPr/>
            <p:nvPr userDrawn="1"/>
          </p:nvSpPr>
          <p:spPr>
            <a:xfrm>
              <a:off x="12356815" y="3592729"/>
              <a:ext cx="553069" cy="3279913"/>
            </a:xfrm>
            <a:prstGeom prst="rect">
              <a:avLst/>
            </a:prstGeom>
            <a:solidFill>
              <a:schemeClr val="tx2"/>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a:p>
          </p:txBody>
        </p:sp>
        <p:grpSp>
          <p:nvGrpSpPr>
            <p:cNvPr id="7" name="Group 6">
              <a:extLst>
                <a:ext uri="{FF2B5EF4-FFF2-40B4-BE49-F238E27FC236}">
                  <a16:creationId xmlns:a16="http://schemas.microsoft.com/office/drawing/2014/main" id="{EBE25E6A-0695-1179-A473-576681F25AE6}"/>
                </a:ext>
              </a:extLst>
            </p:cNvPr>
            <p:cNvGrpSpPr/>
            <p:nvPr userDrawn="1"/>
          </p:nvGrpSpPr>
          <p:grpSpPr>
            <a:xfrm>
              <a:off x="12442019" y="3791214"/>
              <a:ext cx="382660" cy="2882942"/>
              <a:chOff x="14001569" y="3716048"/>
              <a:chExt cx="316248" cy="3171236"/>
            </a:xfrm>
          </p:grpSpPr>
          <p:sp>
            <p:nvSpPr>
              <p:cNvPr id="25" name="Rectangle 24">
                <a:extLst>
                  <a:ext uri="{FF2B5EF4-FFF2-40B4-BE49-F238E27FC236}">
                    <a16:creationId xmlns:a16="http://schemas.microsoft.com/office/drawing/2014/main" id="{7819868D-4B3C-57A6-18EE-58D0783A8F2C}"/>
                  </a:ext>
                </a:extLst>
              </p:cNvPr>
              <p:cNvSpPr/>
              <p:nvPr userDrawn="1"/>
            </p:nvSpPr>
            <p:spPr>
              <a:xfrm rot="5400000">
                <a:off x="14033099" y="5954114"/>
                <a:ext cx="253188" cy="316248"/>
              </a:xfrm>
              <a:prstGeom prst="rect">
                <a:avLst/>
              </a:prstGeom>
              <a:solidFill>
                <a:srgbClr val="005E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7" name="Rectangle 26">
                <a:extLst>
                  <a:ext uri="{FF2B5EF4-FFF2-40B4-BE49-F238E27FC236}">
                    <a16:creationId xmlns:a16="http://schemas.microsoft.com/office/drawing/2014/main" id="{92700E38-77E2-C887-1649-D69D2CC80D70}"/>
                  </a:ext>
                </a:extLst>
              </p:cNvPr>
              <p:cNvSpPr/>
              <p:nvPr userDrawn="1"/>
            </p:nvSpPr>
            <p:spPr>
              <a:xfrm rot="5400000">
                <a:off x="14033099" y="6278342"/>
                <a:ext cx="253188" cy="316248"/>
              </a:xfrm>
              <a:prstGeom prst="rect">
                <a:avLst/>
              </a:prstGeom>
              <a:solidFill>
                <a:srgbClr val="B8B9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9" name="Rectangle 28">
                <a:extLst>
                  <a:ext uri="{FF2B5EF4-FFF2-40B4-BE49-F238E27FC236}">
                    <a16:creationId xmlns:a16="http://schemas.microsoft.com/office/drawing/2014/main" id="{2716805A-497B-BA8C-214A-315DC4E77ABE}"/>
                  </a:ext>
                </a:extLst>
              </p:cNvPr>
              <p:cNvSpPr/>
              <p:nvPr userDrawn="1"/>
            </p:nvSpPr>
            <p:spPr>
              <a:xfrm rot="5400000">
                <a:off x="14033099" y="6602566"/>
                <a:ext cx="253188" cy="316248"/>
              </a:xfrm>
              <a:prstGeom prst="rect">
                <a:avLst/>
              </a:prstGeom>
              <a:solidFill>
                <a:srgbClr val="FBE6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0" name="Rectangle 29">
                <a:extLst>
                  <a:ext uri="{FF2B5EF4-FFF2-40B4-BE49-F238E27FC236}">
                    <a16:creationId xmlns:a16="http://schemas.microsoft.com/office/drawing/2014/main" id="{270F99C6-BE65-2079-71F5-169DBE2955DD}"/>
                  </a:ext>
                </a:extLst>
              </p:cNvPr>
              <p:cNvSpPr/>
              <p:nvPr userDrawn="1"/>
            </p:nvSpPr>
            <p:spPr>
              <a:xfrm rot="5400000">
                <a:off x="14033099" y="4981430"/>
                <a:ext cx="253188" cy="316248"/>
              </a:xfrm>
              <a:prstGeom prst="rect">
                <a:avLst/>
              </a:prstGeom>
              <a:solidFill>
                <a:srgbClr val="BCE0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1" name="Rectangle 30">
                <a:extLst>
                  <a:ext uri="{FF2B5EF4-FFF2-40B4-BE49-F238E27FC236}">
                    <a16:creationId xmlns:a16="http://schemas.microsoft.com/office/drawing/2014/main" id="{7CA18DDB-23AC-46CC-A7C5-741061E367E6}"/>
                  </a:ext>
                </a:extLst>
              </p:cNvPr>
              <p:cNvSpPr/>
              <p:nvPr userDrawn="1"/>
            </p:nvSpPr>
            <p:spPr>
              <a:xfrm rot="5400000">
                <a:off x="14033099" y="5305658"/>
                <a:ext cx="253188" cy="316248"/>
              </a:xfrm>
              <a:prstGeom prst="rect">
                <a:avLst/>
              </a:prstGeom>
              <a:solidFill>
                <a:srgbClr val="E9783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2" name="Rectangle 31">
                <a:extLst>
                  <a:ext uri="{FF2B5EF4-FFF2-40B4-BE49-F238E27FC236}">
                    <a16:creationId xmlns:a16="http://schemas.microsoft.com/office/drawing/2014/main" id="{855C265E-46D1-C48A-B8F8-0A302507A74C}"/>
                  </a:ext>
                </a:extLst>
              </p:cNvPr>
              <p:cNvSpPr/>
              <p:nvPr userDrawn="1"/>
            </p:nvSpPr>
            <p:spPr>
              <a:xfrm rot="5400000">
                <a:off x="14033099" y="5629886"/>
                <a:ext cx="253188" cy="316248"/>
              </a:xfrm>
              <a:prstGeom prst="rect">
                <a:avLst/>
              </a:prstGeom>
              <a:solidFill>
                <a:srgbClr val="B905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3" name="Rectangle 32">
                <a:extLst>
                  <a:ext uri="{FF2B5EF4-FFF2-40B4-BE49-F238E27FC236}">
                    <a16:creationId xmlns:a16="http://schemas.microsoft.com/office/drawing/2014/main" id="{BAF2187E-E8D1-491F-10D9-ADC1D2CDF31B}"/>
                  </a:ext>
                </a:extLst>
              </p:cNvPr>
              <p:cNvSpPr/>
              <p:nvPr userDrawn="1"/>
            </p:nvSpPr>
            <p:spPr>
              <a:xfrm rot="5400000">
                <a:off x="14033099" y="3684518"/>
                <a:ext cx="253188" cy="316248"/>
              </a:xfrm>
              <a:prstGeom prst="rect">
                <a:avLst/>
              </a:prstGeom>
              <a:solidFill>
                <a:srgbClr val="9DC2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4" name="Rectangle 33">
                <a:extLst>
                  <a:ext uri="{FF2B5EF4-FFF2-40B4-BE49-F238E27FC236}">
                    <a16:creationId xmlns:a16="http://schemas.microsoft.com/office/drawing/2014/main" id="{E33471B4-0A71-AF7C-E5B6-72BFB8DB1619}"/>
                  </a:ext>
                </a:extLst>
              </p:cNvPr>
              <p:cNvSpPr/>
              <p:nvPr userDrawn="1"/>
            </p:nvSpPr>
            <p:spPr>
              <a:xfrm rot="5400000">
                <a:off x="14033099" y="4008746"/>
                <a:ext cx="253188" cy="316248"/>
              </a:xfrm>
              <a:prstGeom prst="rect">
                <a:avLst/>
              </a:prstGeom>
              <a:solidFill>
                <a:srgbClr val="309D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5" name="Rectangle 34">
                <a:extLst>
                  <a:ext uri="{FF2B5EF4-FFF2-40B4-BE49-F238E27FC236}">
                    <a16:creationId xmlns:a16="http://schemas.microsoft.com/office/drawing/2014/main" id="{B1F84EE4-1EBC-4A84-CDB4-810953E34508}"/>
                  </a:ext>
                </a:extLst>
              </p:cNvPr>
              <p:cNvSpPr/>
              <p:nvPr userDrawn="1"/>
            </p:nvSpPr>
            <p:spPr>
              <a:xfrm rot="5400000">
                <a:off x="14033099" y="4332974"/>
                <a:ext cx="253188" cy="316248"/>
              </a:xfrm>
              <a:prstGeom prst="rect">
                <a:avLst/>
              </a:prstGeom>
              <a:solidFill>
                <a:srgbClr val="E2C2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6" name="Rectangle 35">
                <a:extLst>
                  <a:ext uri="{FF2B5EF4-FFF2-40B4-BE49-F238E27FC236}">
                    <a16:creationId xmlns:a16="http://schemas.microsoft.com/office/drawing/2014/main" id="{D6BEDECE-7D6A-B180-3B35-7BCD259DEA22}"/>
                  </a:ext>
                </a:extLst>
              </p:cNvPr>
              <p:cNvSpPr/>
              <p:nvPr userDrawn="1"/>
            </p:nvSpPr>
            <p:spPr>
              <a:xfrm rot="5400000">
                <a:off x="14033099" y="4657202"/>
                <a:ext cx="253188" cy="316248"/>
              </a:xfrm>
              <a:prstGeom prst="rect">
                <a:avLst/>
              </a:prstGeom>
              <a:solidFill>
                <a:srgbClr val="9158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grpSp>
        <p:grpSp>
          <p:nvGrpSpPr>
            <p:cNvPr id="10" name="Group 9">
              <a:extLst>
                <a:ext uri="{FF2B5EF4-FFF2-40B4-BE49-F238E27FC236}">
                  <a16:creationId xmlns:a16="http://schemas.microsoft.com/office/drawing/2014/main" id="{1F541929-E560-7ECA-912B-85BBCF91580C}"/>
                </a:ext>
              </a:extLst>
            </p:cNvPr>
            <p:cNvGrpSpPr/>
            <p:nvPr userDrawn="1"/>
          </p:nvGrpSpPr>
          <p:grpSpPr>
            <a:xfrm>
              <a:off x="12442019" y="198485"/>
              <a:ext cx="382660" cy="2882942"/>
              <a:chOff x="12742785" y="3716048"/>
              <a:chExt cx="316248" cy="3171236"/>
            </a:xfrm>
          </p:grpSpPr>
          <p:sp>
            <p:nvSpPr>
              <p:cNvPr id="14" name="Rectangle 13">
                <a:extLst>
                  <a:ext uri="{FF2B5EF4-FFF2-40B4-BE49-F238E27FC236}">
                    <a16:creationId xmlns:a16="http://schemas.microsoft.com/office/drawing/2014/main" id="{B13FAA65-568D-3635-C8B2-8388AC96C064}"/>
                  </a:ext>
                </a:extLst>
              </p:cNvPr>
              <p:cNvSpPr/>
              <p:nvPr userDrawn="1"/>
            </p:nvSpPr>
            <p:spPr>
              <a:xfrm rot="5400000">
                <a:off x="12774315" y="6602566"/>
                <a:ext cx="253188" cy="316248"/>
              </a:xfrm>
              <a:prstGeom prst="rect">
                <a:avLst/>
              </a:prstGeom>
              <a:solidFill>
                <a:srgbClr val="BFD6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15" name="Rectangle 14">
                <a:extLst>
                  <a:ext uri="{FF2B5EF4-FFF2-40B4-BE49-F238E27FC236}">
                    <a16:creationId xmlns:a16="http://schemas.microsoft.com/office/drawing/2014/main" id="{6DDC5944-2C64-3A16-790A-287AC93D17F2}"/>
                  </a:ext>
                </a:extLst>
              </p:cNvPr>
              <p:cNvSpPr/>
              <p:nvPr userDrawn="1"/>
            </p:nvSpPr>
            <p:spPr>
              <a:xfrm rot="5400000">
                <a:off x="12774315" y="4981430"/>
                <a:ext cx="253188" cy="316248"/>
              </a:xfrm>
              <a:prstGeom prst="rect">
                <a:avLst/>
              </a:prstGeom>
              <a:solidFill>
                <a:srgbClr val="D25F7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17" name="Rectangle 16">
                <a:extLst>
                  <a:ext uri="{FF2B5EF4-FFF2-40B4-BE49-F238E27FC236}">
                    <a16:creationId xmlns:a16="http://schemas.microsoft.com/office/drawing/2014/main" id="{1E38E1C8-28FE-AA26-770A-FCD37B544AAF}"/>
                  </a:ext>
                </a:extLst>
              </p:cNvPr>
              <p:cNvSpPr/>
              <p:nvPr userDrawn="1"/>
            </p:nvSpPr>
            <p:spPr>
              <a:xfrm rot="5400000">
                <a:off x="12774315" y="5305658"/>
                <a:ext cx="253188" cy="316248"/>
              </a:xfrm>
              <a:prstGeom prst="rect">
                <a:avLst/>
              </a:prstGeom>
              <a:solidFill>
                <a:srgbClr val="C6480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18" name="Rectangle 17">
                <a:extLst>
                  <a:ext uri="{FF2B5EF4-FFF2-40B4-BE49-F238E27FC236}">
                    <a16:creationId xmlns:a16="http://schemas.microsoft.com/office/drawing/2014/main" id="{5ABC8508-4A9B-720F-38D4-35C8B49D341E}"/>
                  </a:ext>
                </a:extLst>
              </p:cNvPr>
              <p:cNvSpPr/>
              <p:nvPr userDrawn="1"/>
            </p:nvSpPr>
            <p:spPr>
              <a:xfrm rot="5400000">
                <a:off x="12774315" y="5629886"/>
                <a:ext cx="253188" cy="316248"/>
              </a:xfrm>
              <a:prstGeom prst="rect">
                <a:avLst/>
              </a:prstGeom>
              <a:solidFill>
                <a:srgbClr val="BA01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19" name="Rectangle 18">
                <a:extLst>
                  <a:ext uri="{FF2B5EF4-FFF2-40B4-BE49-F238E27FC236}">
                    <a16:creationId xmlns:a16="http://schemas.microsoft.com/office/drawing/2014/main" id="{B2A745B2-4539-5D3A-FA6F-24036A718910}"/>
                  </a:ext>
                </a:extLst>
              </p:cNvPr>
              <p:cNvSpPr/>
              <p:nvPr userDrawn="1"/>
            </p:nvSpPr>
            <p:spPr>
              <a:xfrm rot="5400000">
                <a:off x="12774315" y="3684518"/>
                <a:ext cx="253188" cy="316248"/>
              </a:xfrm>
              <a:prstGeom prst="rect">
                <a:avLst/>
              </a:prstGeom>
              <a:solidFill>
                <a:srgbClr val="005E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0" name="Rectangle 19">
                <a:extLst>
                  <a:ext uri="{FF2B5EF4-FFF2-40B4-BE49-F238E27FC236}">
                    <a16:creationId xmlns:a16="http://schemas.microsoft.com/office/drawing/2014/main" id="{387B97C5-5746-4A18-9AD3-AD7A18A0D426}"/>
                  </a:ext>
                </a:extLst>
              </p:cNvPr>
              <p:cNvSpPr/>
              <p:nvPr userDrawn="1"/>
            </p:nvSpPr>
            <p:spPr>
              <a:xfrm rot="5400000">
                <a:off x="12774315" y="4008746"/>
                <a:ext cx="253188" cy="316248"/>
              </a:xfrm>
              <a:prstGeom prst="rect">
                <a:avLst/>
              </a:prstGeom>
              <a:solidFill>
                <a:srgbClr val="5EB6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1" name="Rectangle 20">
                <a:extLst>
                  <a:ext uri="{FF2B5EF4-FFF2-40B4-BE49-F238E27FC236}">
                    <a16:creationId xmlns:a16="http://schemas.microsoft.com/office/drawing/2014/main" id="{3A62D78E-6D70-6FAB-7133-F16E44E7047F}"/>
                  </a:ext>
                </a:extLst>
              </p:cNvPr>
              <p:cNvSpPr/>
              <p:nvPr userDrawn="1"/>
            </p:nvSpPr>
            <p:spPr>
              <a:xfrm rot="5400000">
                <a:off x="12774315" y="4332974"/>
                <a:ext cx="253188" cy="316248"/>
              </a:xfrm>
              <a:prstGeom prst="rect">
                <a:avLst/>
              </a:prstGeom>
              <a:solidFill>
                <a:srgbClr val="C7AB2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2" name="Rectangle 21">
                <a:extLst>
                  <a:ext uri="{FF2B5EF4-FFF2-40B4-BE49-F238E27FC236}">
                    <a16:creationId xmlns:a16="http://schemas.microsoft.com/office/drawing/2014/main" id="{8859BABC-73BC-AEC3-0DE4-D43B2849C3A8}"/>
                  </a:ext>
                </a:extLst>
              </p:cNvPr>
              <p:cNvSpPr/>
              <p:nvPr userDrawn="1"/>
            </p:nvSpPr>
            <p:spPr>
              <a:xfrm rot="5400000">
                <a:off x="12774315" y="4657202"/>
                <a:ext cx="253188" cy="316248"/>
              </a:xfrm>
              <a:prstGeom prst="rect">
                <a:avLst/>
              </a:prstGeom>
              <a:solidFill>
                <a:srgbClr val="5C06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3" name="Rectangle 22">
                <a:extLst>
                  <a:ext uri="{FF2B5EF4-FFF2-40B4-BE49-F238E27FC236}">
                    <a16:creationId xmlns:a16="http://schemas.microsoft.com/office/drawing/2014/main" id="{EE7CEC5A-406D-6510-617B-8CC2A2E6C745}"/>
                  </a:ext>
                </a:extLst>
              </p:cNvPr>
              <p:cNvSpPr/>
              <p:nvPr userDrawn="1"/>
            </p:nvSpPr>
            <p:spPr>
              <a:xfrm rot="5400000">
                <a:off x="12774315" y="5954114"/>
                <a:ext cx="253188" cy="316248"/>
              </a:xfrm>
              <a:prstGeom prst="rect">
                <a:avLst/>
              </a:prstGeom>
              <a:solidFill>
                <a:srgbClr val="2A43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4" name="Rectangle 23">
                <a:extLst>
                  <a:ext uri="{FF2B5EF4-FFF2-40B4-BE49-F238E27FC236}">
                    <a16:creationId xmlns:a16="http://schemas.microsoft.com/office/drawing/2014/main" id="{A124740C-0970-E3B4-2F01-F72E02A9469C}"/>
                  </a:ext>
                </a:extLst>
              </p:cNvPr>
              <p:cNvSpPr/>
              <p:nvPr userDrawn="1"/>
            </p:nvSpPr>
            <p:spPr>
              <a:xfrm rot="5400000">
                <a:off x="12774315" y="6278342"/>
                <a:ext cx="253188" cy="316248"/>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grpSp>
        <p:sp>
          <p:nvSpPr>
            <p:cNvPr id="13" name="TextBox 12">
              <a:extLst>
                <a:ext uri="{FF2B5EF4-FFF2-40B4-BE49-F238E27FC236}">
                  <a16:creationId xmlns:a16="http://schemas.microsoft.com/office/drawing/2014/main" id="{F7137363-F6CB-A9EE-A864-DA4766ABCE89}"/>
                </a:ext>
              </a:extLst>
            </p:cNvPr>
            <p:cNvSpPr txBox="1"/>
            <p:nvPr userDrawn="1"/>
          </p:nvSpPr>
          <p:spPr>
            <a:xfrm rot="16200000">
              <a:off x="12574268" y="5173406"/>
              <a:ext cx="960199" cy="118559"/>
            </a:xfrm>
            <a:prstGeom prst="rect">
              <a:avLst/>
            </a:prstGeom>
            <a:noFill/>
          </p:spPr>
          <p:txBody>
            <a:bodyPr wrap="none" lIns="0" tIns="0" rIns="0" bIns="0" rtlCol="0">
              <a:spAutoFit/>
            </a:bodyPr>
            <a:lstStyle/>
            <a:p>
              <a:pPr algn="l">
                <a:lnSpc>
                  <a:spcPct val="101000"/>
                </a:lnSpc>
                <a:spcAft>
                  <a:spcPts val="600"/>
                </a:spcAft>
              </a:pPr>
              <a:r>
                <a:rPr lang="en-CR" sz="800" b="1">
                  <a:solidFill>
                    <a:srgbClr val="000000"/>
                  </a:solidFill>
                  <a:latin typeface="GT America Regular"/>
                  <a:ea typeface="GT America Regular" charset="0"/>
                  <a:cs typeface="GT America Regular" charset="0"/>
                </a:rPr>
                <a:t>ON MOODY´S BLUE</a:t>
              </a:r>
              <a:endParaRPr kumimoji="0" lang="en-CR" sz="800" b="1" i="0" u="none" strike="noStrike" kern="1200" cap="none" spc="0" normalizeH="0" baseline="0" noProof="0" err="1">
                <a:ln>
                  <a:noFill/>
                </a:ln>
                <a:solidFill>
                  <a:srgbClr val="000000"/>
                </a:solidFill>
                <a:effectLst/>
                <a:uLnTx/>
                <a:uFillTx/>
                <a:latin typeface="GT America Regular"/>
                <a:ea typeface="GT America Regular" charset="0"/>
                <a:cs typeface="GT America Regular" charset="0"/>
              </a:endParaRPr>
            </a:p>
          </p:txBody>
        </p:sp>
      </p:grpSp>
      <p:sp>
        <p:nvSpPr>
          <p:cNvPr id="37" name="TextBox 36">
            <a:extLst>
              <a:ext uri="{FF2B5EF4-FFF2-40B4-BE49-F238E27FC236}">
                <a16:creationId xmlns:a16="http://schemas.microsoft.com/office/drawing/2014/main" id="{601FF0C4-D459-8DBE-24BC-CFC7400613DD}"/>
              </a:ext>
            </a:extLst>
          </p:cNvPr>
          <p:cNvSpPr txBox="1"/>
          <p:nvPr userDrawn="1"/>
        </p:nvSpPr>
        <p:spPr>
          <a:xfrm>
            <a:off x="12356815" y="3377042"/>
            <a:ext cx="807913" cy="118559"/>
          </a:xfrm>
          <a:prstGeom prst="rect">
            <a:avLst/>
          </a:prstGeom>
          <a:noFill/>
        </p:spPr>
        <p:txBody>
          <a:bodyPr wrap="none" lIns="0" tIns="0" rIns="0" bIns="0" rtlCol="0">
            <a:spAutoFit/>
          </a:bodyPr>
          <a:lstStyle/>
          <a:p>
            <a:pPr algn="l">
              <a:lnSpc>
                <a:spcPct val="101000"/>
              </a:lnSpc>
              <a:spcAft>
                <a:spcPts val="600"/>
              </a:spcAft>
            </a:pPr>
            <a:r>
              <a:rPr kumimoji="0" lang="en-US" sz="800" b="1" i="0" u="none" strike="noStrike" kern="1200" cap="none" spc="0" normalizeH="0" baseline="0" noProof="0" dirty="0">
                <a:ln>
                  <a:noFill/>
                </a:ln>
                <a:solidFill>
                  <a:srgbClr val="000000"/>
                </a:solidFill>
                <a:effectLst/>
                <a:uLnTx/>
                <a:uFillTx/>
                <a:ea typeface="GT America Regular" charset="0"/>
                <a:cs typeface="GT America Regular" charset="0"/>
              </a:rPr>
              <a:t>For charts ONLY</a:t>
            </a:r>
            <a:endParaRPr kumimoji="0" lang="en-CR" sz="800" b="1" i="0" u="none" strike="noStrike" kern="1200" cap="none" spc="0" normalizeH="0" baseline="0" noProof="0">
              <a:ln>
                <a:noFill/>
              </a:ln>
              <a:solidFill>
                <a:srgbClr val="000000"/>
              </a:solidFill>
              <a:effectLst/>
              <a:uLnTx/>
              <a:uFillTx/>
              <a:ea typeface="GT America Regular" charset="0"/>
              <a:cs typeface="GT America Regular" charset="0"/>
            </a:endParaRPr>
          </a:p>
        </p:txBody>
      </p:sp>
    </p:spTree>
    <p:extLst>
      <p:ext uri="{BB962C8B-B14F-4D97-AF65-F5344CB8AC3E}">
        <p14:creationId xmlns:p14="http://schemas.microsoft.com/office/powerpoint/2010/main" val="149914073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 Column - 2 lines Title - Subhead">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E2ADB5F-BB7A-E503-6385-47B7F4A752C0}"/>
              </a:ext>
            </a:extLst>
          </p:cNvPr>
          <p:cNvSpPr>
            <a:spLocks noGrp="1"/>
          </p:cNvSpPr>
          <p:nvPr>
            <p:ph type="ftr" sz="quarter" idx="11"/>
          </p:nvPr>
        </p:nvSpPr>
        <p:spPr/>
        <p:txBody>
          <a:bodyPr/>
          <a:lstStyle/>
          <a:p>
            <a:r>
              <a:rPr lang="en-US" dirty="0"/>
              <a:t>See slide 12 for instructions on how to update footer</a:t>
            </a:r>
          </a:p>
        </p:txBody>
      </p:sp>
      <p:sp>
        <p:nvSpPr>
          <p:cNvPr id="9" name="Slide Number Placeholder 8">
            <a:extLst>
              <a:ext uri="{FF2B5EF4-FFF2-40B4-BE49-F238E27FC236}">
                <a16:creationId xmlns:a16="http://schemas.microsoft.com/office/drawing/2014/main" id="{CCA8152B-F410-5052-DF3D-06C6DD4D2381}"/>
              </a:ext>
            </a:extLst>
          </p:cNvPr>
          <p:cNvSpPr>
            <a:spLocks noGrp="1"/>
          </p:cNvSpPr>
          <p:nvPr>
            <p:ph type="sldNum" sz="quarter" idx="12"/>
          </p:nvPr>
        </p:nvSpPr>
        <p:spPr/>
        <p:txBody>
          <a:bodyPr/>
          <a:lstStyle/>
          <a:p>
            <a:fld id="{862A5111-985B-C14D-9115-5787026182A8}" type="slidenum">
              <a:rPr lang="en-US" smtClean="0"/>
              <a:t>‹#›</a:t>
            </a:fld>
            <a:endParaRPr lang="en-US" dirty="0"/>
          </a:p>
        </p:txBody>
      </p:sp>
      <p:sp>
        <p:nvSpPr>
          <p:cNvPr id="11" name="Title 10">
            <a:extLst>
              <a:ext uri="{FF2B5EF4-FFF2-40B4-BE49-F238E27FC236}">
                <a16:creationId xmlns:a16="http://schemas.microsoft.com/office/drawing/2014/main" id="{DE7DA74E-D875-C25E-3313-FF110AB47A00}"/>
              </a:ext>
            </a:extLst>
          </p:cNvPr>
          <p:cNvSpPr>
            <a:spLocks noGrp="1"/>
          </p:cNvSpPr>
          <p:nvPr>
            <p:ph type="title" hasCustomPrompt="1"/>
          </p:nvPr>
        </p:nvSpPr>
        <p:spPr>
          <a:xfrm>
            <a:off x="546100" y="552450"/>
            <a:ext cx="11091861" cy="928909"/>
          </a:xfrm>
        </p:spPr>
        <p:txBody>
          <a:bodyPr>
            <a:spAutoFit/>
          </a:bodyPr>
          <a:lstStyle/>
          <a:p>
            <a:r>
              <a:rPr lang="en-US" dirty="0"/>
              <a:t>2 line title</a:t>
            </a:r>
            <a:br>
              <a:rPr lang="en-US" dirty="0"/>
            </a:br>
            <a:r>
              <a:rPr lang="en-US" dirty="0"/>
              <a:t>Click to edit Master title style</a:t>
            </a:r>
          </a:p>
        </p:txBody>
      </p:sp>
      <p:sp>
        <p:nvSpPr>
          <p:cNvPr id="2" name="Freeform 5">
            <a:extLst>
              <a:ext uri="{FF2B5EF4-FFF2-40B4-BE49-F238E27FC236}">
                <a16:creationId xmlns:a16="http://schemas.microsoft.com/office/drawing/2014/main" id="{350075EE-B234-372B-92E8-BAF5D3459DD6}"/>
              </a:ext>
            </a:extLst>
          </p:cNvPr>
          <p:cNvSpPr/>
          <p:nvPr userDrawn="1"/>
        </p:nvSpPr>
        <p:spPr bwMode="black">
          <a:xfrm>
            <a:off x="554038" y="6469335"/>
            <a:ext cx="678511" cy="112440"/>
          </a:xfrm>
          <a:custGeom>
            <a:avLst/>
            <a:gdLst>
              <a:gd name="connsiteX0" fmla="*/ 7774508 w 7774508"/>
              <a:gd name="connsiteY0" fmla="*/ 879070 h 1288357"/>
              <a:gd name="connsiteX1" fmla="*/ 7774508 w 7774508"/>
              <a:gd name="connsiteY1" fmla="*/ 879071 h 1288357"/>
              <a:gd name="connsiteX2" fmla="*/ 7774508 w 7774508"/>
              <a:gd name="connsiteY2" fmla="*/ 879071 h 1288357"/>
              <a:gd name="connsiteX3" fmla="*/ 4430897 w 7774508"/>
              <a:gd name="connsiteY3" fmla="*/ 300733 h 1288357"/>
              <a:gd name="connsiteX4" fmla="*/ 4430897 w 7774508"/>
              <a:gd name="connsiteY4" fmla="*/ 987622 h 1288357"/>
              <a:gd name="connsiteX5" fmla="*/ 4594611 w 7774508"/>
              <a:gd name="connsiteY5" fmla="*/ 987622 h 1288357"/>
              <a:gd name="connsiteX6" fmla="*/ 4856195 w 7774508"/>
              <a:gd name="connsiteY6" fmla="*/ 726031 h 1288357"/>
              <a:gd name="connsiteX7" fmla="*/ 4856195 w 7774508"/>
              <a:gd name="connsiteY7" fmla="*/ 562323 h 1288357"/>
              <a:gd name="connsiteX8" fmla="*/ 4594611 w 7774508"/>
              <a:gd name="connsiteY8" fmla="*/ 300733 h 1288357"/>
              <a:gd name="connsiteX9" fmla="*/ 3381010 w 7774508"/>
              <a:gd name="connsiteY9" fmla="*/ 275825 h 1288357"/>
              <a:gd name="connsiteX10" fmla="*/ 3137223 w 7774508"/>
              <a:gd name="connsiteY10" fmla="*/ 501815 h 1288357"/>
              <a:gd name="connsiteX11" fmla="*/ 3137223 w 7774508"/>
              <a:gd name="connsiteY11" fmla="*/ 786537 h 1288357"/>
              <a:gd name="connsiteX12" fmla="*/ 3381010 w 7774508"/>
              <a:gd name="connsiteY12" fmla="*/ 1012534 h 1288357"/>
              <a:gd name="connsiteX13" fmla="*/ 3624804 w 7774508"/>
              <a:gd name="connsiteY13" fmla="*/ 786537 h 1288357"/>
              <a:gd name="connsiteX14" fmla="*/ 3624804 w 7774508"/>
              <a:gd name="connsiteY14" fmla="*/ 501815 h 1288357"/>
              <a:gd name="connsiteX15" fmla="*/ 3381010 w 7774508"/>
              <a:gd name="connsiteY15" fmla="*/ 275825 h 1288357"/>
              <a:gd name="connsiteX16" fmla="*/ 2090894 w 7774508"/>
              <a:gd name="connsiteY16" fmla="*/ 275825 h 1288357"/>
              <a:gd name="connsiteX17" fmla="*/ 1847107 w 7774508"/>
              <a:gd name="connsiteY17" fmla="*/ 501815 h 1288357"/>
              <a:gd name="connsiteX18" fmla="*/ 1847107 w 7774508"/>
              <a:gd name="connsiteY18" fmla="*/ 786537 h 1288357"/>
              <a:gd name="connsiteX19" fmla="*/ 2090894 w 7774508"/>
              <a:gd name="connsiteY19" fmla="*/ 1012534 h 1288357"/>
              <a:gd name="connsiteX20" fmla="*/ 2334688 w 7774508"/>
              <a:gd name="connsiteY20" fmla="*/ 786537 h 1288357"/>
              <a:gd name="connsiteX21" fmla="*/ 2334688 w 7774508"/>
              <a:gd name="connsiteY21" fmla="*/ 501815 h 1288357"/>
              <a:gd name="connsiteX22" fmla="*/ 2090894 w 7774508"/>
              <a:gd name="connsiteY22" fmla="*/ 275825 h 1288357"/>
              <a:gd name="connsiteX23" fmla="*/ 4092790 w 7774508"/>
              <a:gd name="connsiteY23" fmla="*/ 21359 h 1288357"/>
              <a:gd name="connsiteX24" fmla="*/ 4594611 w 7774508"/>
              <a:gd name="connsiteY24" fmla="*/ 21359 h 1288357"/>
              <a:gd name="connsiteX25" fmla="*/ 5197858 w 7774508"/>
              <a:gd name="connsiteY25" fmla="*/ 567658 h 1288357"/>
              <a:gd name="connsiteX26" fmla="*/ 5197858 w 7774508"/>
              <a:gd name="connsiteY26" fmla="*/ 720696 h 1288357"/>
              <a:gd name="connsiteX27" fmla="*/ 4594611 w 7774508"/>
              <a:gd name="connsiteY27" fmla="*/ 1267002 h 1288357"/>
              <a:gd name="connsiteX28" fmla="*/ 4092790 w 7774508"/>
              <a:gd name="connsiteY28" fmla="*/ 1267002 h 1288357"/>
              <a:gd name="connsiteX29" fmla="*/ 5094618 w 7774508"/>
              <a:gd name="connsiteY29" fmla="*/ 21356 h 1288357"/>
              <a:gd name="connsiteX30" fmla="*/ 5477210 w 7774508"/>
              <a:gd name="connsiteY30" fmla="*/ 21356 h 1288357"/>
              <a:gd name="connsiteX31" fmla="*/ 5717446 w 7774508"/>
              <a:gd name="connsiteY31" fmla="*/ 412839 h 1288357"/>
              <a:gd name="connsiteX32" fmla="*/ 5955898 w 7774508"/>
              <a:gd name="connsiteY32" fmla="*/ 21356 h 1288357"/>
              <a:gd name="connsiteX33" fmla="*/ 6322472 w 7774508"/>
              <a:gd name="connsiteY33" fmla="*/ 21356 h 1288357"/>
              <a:gd name="connsiteX34" fmla="*/ 5868700 w 7774508"/>
              <a:gd name="connsiteY34" fmla="*/ 718915 h 1288357"/>
              <a:gd name="connsiteX35" fmla="*/ 5868700 w 7774508"/>
              <a:gd name="connsiteY35" fmla="*/ 1267000 h 1288357"/>
              <a:gd name="connsiteX36" fmla="*/ 5548390 w 7774508"/>
              <a:gd name="connsiteY36" fmla="*/ 1267000 h 1288357"/>
              <a:gd name="connsiteX37" fmla="*/ 5548390 w 7774508"/>
              <a:gd name="connsiteY37" fmla="*/ 718915 h 1288357"/>
              <a:gd name="connsiteX38" fmla="*/ 6356277 w 7774508"/>
              <a:gd name="connsiteY38" fmla="*/ 21355 h 1288357"/>
              <a:gd name="connsiteX39" fmla="*/ 6694384 w 7774508"/>
              <a:gd name="connsiteY39" fmla="*/ 21355 h 1288357"/>
              <a:gd name="connsiteX40" fmla="*/ 6694384 w 7774508"/>
              <a:gd name="connsiteY40" fmla="*/ 332766 h 1288357"/>
              <a:gd name="connsiteX41" fmla="*/ 6477285 w 7774508"/>
              <a:gd name="connsiteY41" fmla="*/ 624602 h 1288357"/>
              <a:gd name="connsiteX42" fmla="*/ 6404326 w 7774508"/>
              <a:gd name="connsiteY42" fmla="*/ 624602 h 1288357"/>
              <a:gd name="connsiteX43" fmla="*/ 6500417 w 7774508"/>
              <a:gd name="connsiteY43" fmla="*/ 359454 h 1288357"/>
              <a:gd name="connsiteX44" fmla="*/ 6356277 w 7774508"/>
              <a:gd name="connsiteY44" fmla="*/ 359454 h 1288357"/>
              <a:gd name="connsiteX45" fmla="*/ 0 w 7774508"/>
              <a:gd name="connsiteY45" fmla="*/ 21355 h 1288357"/>
              <a:gd name="connsiteX46" fmla="*/ 496479 w 7774508"/>
              <a:gd name="connsiteY46" fmla="*/ 21355 h 1288357"/>
              <a:gd name="connsiteX47" fmla="*/ 651295 w 7774508"/>
              <a:gd name="connsiteY47" fmla="*/ 661974 h 1288357"/>
              <a:gd name="connsiteX48" fmla="*/ 688668 w 7774508"/>
              <a:gd name="connsiteY48" fmla="*/ 839922 h 1288357"/>
              <a:gd name="connsiteX49" fmla="*/ 726033 w 7774508"/>
              <a:gd name="connsiteY49" fmla="*/ 661974 h 1288357"/>
              <a:gd name="connsiteX50" fmla="*/ 880849 w 7774508"/>
              <a:gd name="connsiteY50" fmla="*/ 21355 h 1288357"/>
              <a:gd name="connsiteX51" fmla="*/ 1377328 w 7774508"/>
              <a:gd name="connsiteY51" fmla="*/ 21355 h 1288357"/>
              <a:gd name="connsiteX52" fmla="*/ 1377328 w 7774508"/>
              <a:gd name="connsiteY52" fmla="*/ 1266998 h 1288357"/>
              <a:gd name="connsiteX53" fmla="*/ 1058804 w 7774508"/>
              <a:gd name="connsiteY53" fmla="*/ 1266998 h 1288357"/>
              <a:gd name="connsiteX54" fmla="*/ 1058804 w 7774508"/>
              <a:gd name="connsiteY54" fmla="*/ 459108 h 1288357"/>
              <a:gd name="connsiteX55" fmla="*/ 1014312 w 7774508"/>
              <a:gd name="connsiteY55" fmla="*/ 644177 h 1288357"/>
              <a:gd name="connsiteX56" fmla="*/ 848819 w 7774508"/>
              <a:gd name="connsiteY56" fmla="*/ 1266998 h 1288357"/>
              <a:gd name="connsiteX57" fmla="*/ 521396 w 7774508"/>
              <a:gd name="connsiteY57" fmla="*/ 1266998 h 1288357"/>
              <a:gd name="connsiteX58" fmla="*/ 355896 w 7774508"/>
              <a:gd name="connsiteY58" fmla="*/ 644177 h 1288357"/>
              <a:gd name="connsiteX59" fmla="*/ 311412 w 7774508"/>
              <a:gd name="connsiteY59" fmla="*/ 459108 h 1288357"/>
              <a:gd name="connsiteX60" fmla="*/ 311412 w 7774508"/>
              <a:gd name="connsiteY60" fmla="*/ 1266998 h 1288357"/>
              <a:gd name="connsiteX61" fmla="*/ 0 w 7774508"/>
              <a:gd name="connsiteY61" fmla="*/ 1266998 h 1288357"/>
              <a:gd name="connsiteX62" fmla="*/ 3381010 w 7774508"/>
              <a:gd name="connsiteY62" fmla="*/ 1 h 1288357"/>
              <a:gd name="connsiteX63" fmla="*/ 3966467 w 7774508"/>
              <a:gd name="connsiteY63" fmla="*/ 532067 h 1288357"/>
              <a:gd name="connsiteX64" fmla="*/ 3966467 w 7774508"/>
              <a:gd name="connsiteY64" fmla="*/ 756285 h 1288357"/>
              <a:gd name="connsiteX65" fmla="*/ 3381010 w 7774508"/>
              <a:gd name="connsiteY65" fmla="*/ 1288351 h 1288357"/>
              <a:gd name="connsiteX66" fmla="*/ 2795560 w 7774508"/>
              <a:gd name="connsiteY66" fmla="*/ 756285 h 1288357"/>
              <a:gd name="connsiteX67" fmla="*/ 2795560 w 7774508"/>
              <a:gd name="connsiteY67" fmla="*/ 532067 h 1288357"/>
              <a:gd name="connsiteX68" fmla="*/ 3381010 w 7774508"/>
              <a:gd name="connsiteY68" fmla="*/ 1 h 1288357"/>
              <a:gd name="connsiteX69" fmla="*/ 2090894 w 7774508"/>
              <a:gd name="connsiteY69" fmla="*/ 1 h 1288357"/>
              <a:gd name="connsiteX70" fmla="*/ 2676351 w 7774508"/>
              <a:gd name="connsiteY70" fmla="*/ 532067 h 1288357"/>
              <a:gd name="connsiteX71" fmla="*/ 2676351 w 7774508"/>
              <a:gd name="connsiteY71" fmla="*/ 756285 h 1288357"/>
              <a:gd name="connsiteX72" fmla="*/ 2090894 w 7774508"/>
              <a:gd name="connsiteY72" fmla="*/ 1288351 h 1288357"/>
              <a:gd name="connsiteX73" fmla="*/ 1505444 w 7774508"/>
              <a:gd name="connsiteY73" fmla="*/ 756285 h 1288357"/>
              <a:gd name="connsiteX74" fmla="*/ 1505444 w 7774508"/>
              <a:gd name="connsiteY74" fmla="*/ 532067 h 1288357"/>
              <a:gd name="connsiteX75" fmla="*/ 2090894 w 7774508"/>
              <a:gd name="connsiteY75" fmla="*/ 1 h 1288357"/>
              <a:gd name="connsiteX76" fmla="*/ 7258454 w 7774508"/>
              <a:gd name="connsiteY76" fmla="*/ 0 h 1288357"/>
              <a:gd name="connsiteX77" fmla="*/ 7760275 w 7774508"/>
              <a:gd name="connsiteY77" fmla="*/ 391490 h 1288357"/>
              <a:gd name="connsiteX78" fmla="*/ 7760275 w 7774508"/>
              <a:gd name="connsiteY78" fmla="*/ 439539 h 1288357"/>
              <a:gd name="connsiteX79" fmla="*/ 7431067 w 7774508"/>
              <a:gd name="connsiteY79" fmla="*/ 439539 h 1288357"/>
              <a:gd name="connsiteX80" fmla="*/ 7431067 w 7774508"/>
              <a:gd name="connsiteY80" fmla="*/ 398610 h 1288357"/>
              <a:gd name="connsiteX81" fmla="*/ 7258454 w 7774508"/>
              <a:gd name="connsiteY81" fmla="*/ 277603 h 1288357"/>
              <a:gd name="connsiteX82" fmla="*/ 7085848 w 7774508"/>
              <a:gd name="connsiteY82" fmla="*/ 377257 h 1288357"/>
              <a:gd name="connsiteX83" fmla="*/ 7206848 w 7774508"/>
              <a:gd name="connsiteY83" fmla="*/ 476904 h 1288357"/>
              <a:gd name="connsiteX84" fmla="*/ 7429289 w 7774508"/>
              <a:gd name="connsiteY84" fmla="*/ 510719 h 1288357"/>
              <a:gd name="connsiteX85" fmla="*/ 7766024 w 7774508"/>
              <a:gd name="connsiteY85" fmla="*/ 786534 h 1288357"/>
              <a:gd name="connsiteX86" fmla="*/ 7774508 w 7774508"/>
              <a:gd name="connsiteY86" fmla="*/ 879071 h 1288357"/>
              <a:gd name="connsiteX87" fmla="*/ 7765691 w 7774508"/>
              <a:gd name="connsiteY87" fmla="*/ 970739 h 1288357"/>
              <a:gd name="connsiteX88" fmla="*/ 7258454 w 7774508"/>
              <a:gd name="connsiteY88" fmla="*/ 1288357 h 1288357"/>
              <a:gd name="connsiteX89" fmla="*/ 6744184 w 7774508"/>
              <a:gd name="connsiteY89" fmla="*/ 893304 h 1288357"/>
              <a:gd name="connsiteX90" fmla="*/ 6744184 w 7774508"/>
              <a:gd name="connsiteY90" fmla="*/ 838142 h 1288357"/>
              <a:gd name="connsiteX91" fmla="*/ 7073386 w 7774508"/>
              <a:gd name="connsiteY91" fmla="*/ 838142 h 1288357"/>
              <a:gd name="connsiteX92" fmla="*/ 7073386 w 7774508"/>
              <a:gd name="connsiteY92" fmla="*/ 886190 h 1288357"/>
              <a:gd name="connsiteX93" fmla="*/ 7258454 w 7774508"/>
              <a:gd name="connsiteY93" fmla="*/ 1010755 h 1288357"/>
              <a:gd name="connsiteX94" fmla="*/ 7439966 w 7774508"/>
              <a:gd name="connsiteY94" fmla="*/ 907544 h 1288357"/>
              <a:gd name="connsiteX95" fmla="*/ 7311838 w 7774508"/>
              <a:gd name="connsiteY95" fmla="*/ 804333 h 1288357"/>
              <a:gd name="connsiteX96" fmla="*/ 7087626 w 7774508"/>
              <a:gd name="connsiteY96" fmla="*/ 770518 h 1288357"/>
              <a:gd name="connsiteX97" fmla="*/ 6751297 w 7774508"/>
              <a:gd name="connsiteY97" fmla="*/ 405723 h 1288357"/>
              <a:gd name="connsiteX98" fmla="*/ 7258454 w 7774508"/>
              <a:gd name="connsiteY98" fmla="*/ 0 h 1288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7774508" h="1288357">
                <a:moveTo>
                  <a:pt x="7774508" y="879070"/>
                </a:moveTo>
                <a:lnTo>
                  <a:pt x="7774508" y="879071"/>
                </a:lnTo>
                <a:lnTo>
                  <a:pt x="7774508" y="879071"/>
                </a:lnTo>
                <a:close/>
                <a:moveTo>
                  <a:pt x="4430897" y="300733"/>
                </a:moveTo>
                <a:lnTo>
                  <a:pt x="4430897" y="987622"/>
                </a:lnTo>
                <a:lnTo>
                  <a:pt x="4594611" y="987622"/>
                </a:lnTo>
                <a:cubicBezTo>
                  <a:pt x="4769003" y="987622"/>
                  <a:pt x="4856195" y="898644"/>
                  <a:pt x="4856195" y="726031"/>
                </a:cubicBezTo>
                <a:lnTo>
                  <a:pt x="4856195" y="562323"/>
                </a:lnTo>
                <a:cubicBezTo>
                  <a:pt x="4856195" y="387932"/>
                  <a:pt x="4769003" y="300733"/>
                  <a:pt x="4594611" y="300733"/>
                </a:cubicBezTo>
                <a:close/>
                <a:moveTo>
                  <a:pt x="3381010" y="275825"/>
                </a:moveTo>
                <a:cubicBezTo>
                  <a:pt x="3229757" y="275825"/>
                  <a:pt x="3137223" y="361239"/>
                  <a:pt x="3137223" y="501815"/>
                </a:cubicBezTo>
                <a:lnTo>
                  <a:pt x="3137223" y="786537"/>
                </a:lnTo>
                <a:cubicBezTo>
                  <a:pt x="3137223" y="925335"/>
                  <a:pt x="3229757" y="1012534"/>
                  <a:pt x="3381010" y="1012534"/>
                </a:cubicBezTo>
                <a:cubicBezTo>
                  <a:pt x="3532264" y="1012534"/>
                  <a:pt x="3624804" y="925335"/>
                  <a:pt x="3624804" y="786537"/>
                </a:cubicBezTo>
                <a:lnTo>
                  <a:pt x="3624804" y="501815"/>
                </a:lnTo>
                <a:cubicBezTo>
                  <a:pt x="3624804" y="361239"/>
                  <a:pt x="3532270" y="275825"/>
                  <a:pt x="3381010" y="275825"/>
                </a:cubicBezTo>
                <a:close/>
                <a:moveTo>
                  <a:pt x="2090894" y="275825"/>
                </a:moveTo>
                <a:cubicBezTo>
                  <a:pt x="1939641" y="275825"/>
                  <a:pt x="1847107" y="361239"/>
                  <a:pt x="1847107" y="501815"/>
                </a:cubicBezTo>
                <a:lnTo>
                  <a:pt x="1847107" y="786537"/>
                </a:lnTo>
                <a:cubicBezTo>
                  <a:pt x="1847107" y="925335"/>
                  <a:pt x="1939641" y="1012534"/>
                  <a:pt x="2090894" y="1012534"/>
                </a:cubicBezTo>
                <a:cubicBezTo>
                  <a:pt x="2242147" y="1012534"/>
                  <a:pt x="2334688" y="925335"/>
                  <a:pt x="2334688" y="786537"/>
                </a:cubicBezTo>
                <a:lnTo>
                  <a:pt x="2334688" y="501815"/>
                </a:lnTo>
                <a:cubicBezTo>
                  <a:pt x="2334688" y="361239"/>
                  <a:pt x="2242154" y="275825"/>
                  <a:pt x="2090894" y="275825"/>
                </a:cubicBezTo>
                <a:close/>
                <a:moveTo>
                  <a:pt x="4092790" y="21359"/>
                </a:moveTo>
                <a:lnTo>
                  <a:pt x="4594611" y="21359"/>
                </a:lnTo>
                <a:cubicBezTo>
                  <a:pt x="4977203" y="21359"/>
                  <a:pt x="5197858" y="222439"/>
                  <a:pt x="5197858" y="567658"/>
                </a:cubicBezTo>
                <a:lnTo>
                  <a:pt x="5197858" y="720696"/>
                </a:lnTo>
                <a:cubicBezTo>
                  <a:pt x="5197858" y="1065916"/>
                  <a:pt x="4977203" y="1267002"/>
                  <a:pt x="4594611" y="1267002"/>
                </a:cubicBezTo>
                <a:lnTo>
                  <a:pt x="4092790" y="1267002"/>
                </a:lnTo>
                <a:close/>
                <a:moveTo>
                  <a:pt x="5094618" y="21356"/>
                </a:moveTo>
                <a:lnTo>
                  <a:pt x="5477210" y="21356"/>
                </a:lnTo>
                <a:lnTo>
                  <a:pt x="5717446" y="412839"/>
                </a:lnTo>
                <a:lnTo>
                  <a:pt x="5955898" y="21356"/>
                </a:lnTo>
                <a:lnTo>
                  <a:pt x="6322472" y="21356"/>
                </a:lnTo>
                <a:lnTo>
                  <a:pt x="5868700" y="718915"/>
                </a:lnTo>
                <a:lnTo>
                  <a:pt x="5868700" y="1267000"/>
                </a:lnTo>
                <a:lnTo>
                  <a:pt x="5548390" y="1267000"/>
                </a:lnTo>
                <a:lnTo>
                  <a:pt x="5548390" y="718915"/>
                </a:lnTo>
                <a:close/>
                <a:moveTo>
                  <a:pt x="6356277" y="21355"/>
                </a:moveTo>
                <a:lnTo>
                  <a:pt x="6694384" y="21355"/>
                </a:lnTo>
                <a:lnTo>
                  <a:pt x="6694384" y="332766"/>
                </a:lnTo>
                <a:lnTo>
                  <a:pt x="6477285" y="624602"/>
                </a:lnTo>
                <a:lnTo>
                  <a:pt x="6404326" y="624602"/>
                </a:lnTo>
                <a:lnTo>
                  <a:pt x="6500417" y="359454"/>
                </a:lnTo>
                <a:lnTo>
                  <a:pt x="6356277" y="359454"/>
                </a:lnTo>
                <a:close/>
                <a:moveTo>
                  <a:pt x="0" y="21355"/>
                </a:moveTo>
                <a:lnTo>
                  <a:pt x="496479" y="21355"/>
                </a:lnTo>
                <a:lnTo>
                  <a:pt x="651295" y="661974"/>
                </a:lnTo>
                <a:lnTo>
                  <a:pt x="688668" y="839922"/>
                </a:lnTo>
                <a:lnTo>
                  <a:pt x="726033" y="661974"/>
                </a:lnTo>
                <a:lnTo>
                  <a:pt x="880849" y="21355"/>
                </a:lnTo>
                <a:lnTo>
                  <a:pt x="1377328" y="21355"/>
                </a:lnTo>
                <a:lnTo>
                  <a:pt x="1377328" y="1266998"/>
                </a:lnTo>
                <a:lnTo>
                  <a:pt x="1058804" y="1266998"/>
                </a:lnTo>
                <a:lnTo>
                  <a:pt x="1058804" y="459108"/>
                </a:lnTo>
                <a:lnTo>
                  <a:pt x="1014312" y="644177"/>
                </a:lnTo>
                <a:lnTo>
                  <a:pt x="848819" y="1266998"/>
                </a:lnTo>
                <a:lnTo>
                  <a:pt x="521396" y="1266998"/>
                </a:lnTo>
                <a:lnTo>
                  <a:pt x="355896" y="644177"/>
                </a:lnTo>
                <a:lnTo>
                  <a:pt x="311412" y="459108"/>
                </a:lnTo>
                <a:lnTo>
                  <a:pt x="311412" y="1266998"/>
                </a:lnTo>
                <a:lnTo>
                  <a:pt x="0" y="1266998"/>
                </a:lnTo>
                <a:close/>
                <a:moveTo>
                  <a:pt x="3381010" y="1"/>
                </a:moveTo>
                <a:cubicBezTo>
                  <a:pt x="3749368" y="1"/>
                  <a:pt x="3966467" y="197524"/>
                  <a:pt x="3966467" y="532067"/>
                </a:cubicBezTo>
                <a:lnTo>
                  <a:pt x="3966467" y="756285"/>
                </a:lnTo>
                <a:cubicBezTo>
                  <a:pt x="3966467" y="1089050"/>
                  <a:pt x="3747590" y="1288351"/>
                  <a:pt x="3381010" y="1288351"/>
                </a:cubicBezTo>
                <a:cubicBezTo>
                  <a:pt x="3012659" y="1288351"/>
                  <a:pt x="2795560" y="1090828"/>
                  <a:pt x="2795560" y="756285"/>
                </a:cubicBezTo>
                <a:lnTo>
                  <a:pt x="2795560" y="532067"/>
                </a:lnTo>
                <a:cubicBezTo>
                  <a:pt x="2795560" y="199302"/>
                  <a:pt x="3014437" y="1"/>
                  <a:pt x="3381010" y="1"/>
                </a:cubicBezTo>
                <a:close/>
                <a:moveTo>
                  <a:pt x="2090894" y="1"/>
                </a:moveTo>
                <a:cubicBezTo>
                  <a:pt x="2459252" y="1"/>
                  <a:pt x="2676351" y="197524"/>
                  <a:pt x="2676351" y="532067"/>
                </a:cubicBezTo>
                <a:lnTo>
                  <a:pt x="2676351" y="756285"/>
                </a:lnTo>
                <a:cubicBezTo>
                  <a:pt x="2676351" y="1089050"/>
                  <a:pt x="2457474" y="1288351"/>
                  <a:pt x="2090894" y="1288351"/>
                </a:cubicBezTo>
                <a:cubicBezTo>
                  <a:pt x="1722543" y="1288351"/>
                  <a:pt x="1505444" y="1090828"/>
                  <a:pt x="1505444" y="756285"/>
                </a:cubicBezTo>
                <a:lnTo>
                  <a:pt x="1505444" y="532067"/>
                </a:lnTo>
                <a:cubicBezTo>
                  <a:pt x="1505444" y="199302"/>
                  <a:pt x="1724321" y="1"/>
                  <a:pt x="2090894" y="1"/>
                </a:cubicBezTo>
                <a:close/>
                <a:moveTo>
                  <a:pt x="7258454" y="0"/>
                </a:moveTo>
                <a:cubicBezTo>
                  <a:pt x="7573428" y="0"/>
                  <a:pt x="7760275" y="145918"/>
                  <a:pt x="7760275" y="391490"/>
                </a:cubicBezTo>
                <a:lnTo>
                  <a:pt x="7760275" y="439539"/>
                </a:lnTo>
                <a:lnTo>
                  <a:pt x="7431067" y="439539"/>
                </a:lnTo>
                <a:lnTo>
                  <a:pt x="7431067" y="398610"/>
                </a:lnTo>
                <a:cubicBezTo>
                  <a:pt x="7431067" y="313189"/>
                  <a:pt x="7379462" y="277603"/>
                  <a:pt x="7258454" y="277603"/>
                </a:cubicBezTo>
                <a:cubicBezTo>
                  <a:pt x="7144567" y="277603"/>
                  <a:pt x="7085848" y="311411"/>
                  <a:pt x="7085848" y="377257"/>
                </a:cubicBezTo>
                <a:cubicBezTo>
                  <a:pt x="7085848" y="450215"/>
                  <a:pt x="7135675" y="466227"/>
                  <a:pt x="7206848" y="476904"/>
                </a:cubicBezTo>
                <a:lnTo>
                  <a:pt x="7429289" y="510719"/>
                </a:lnTo>
                <a:cubicBezTo>
                  <a:pt x="7564754" y="530960"/>
                  <a:pt x="7727463" y="590711"/>
                  <a:pt x="7766024" y="786534"/>
                </a:cubicBezTo>
                <a:lnTo>
                  <a:pt x="7774508" y="879071"/>
                </a:lnTo>
                <a:lnTo>
                  <a:pt x="7765691" y="970739"/>
                </a:lnTo>
                <a:cubicBezTo>
                  <a:pt x="7724794" y="1172549"/>
                  <a:pt x="7543399" y="1288357"/>
                  <a:pt x="7258454" y="1288357"/>
                </a:cubicBezTo>
                <a:cubicBezTo>
                  <a:pt x="6934588" y="1288357"/>
                  <a:pt x="6744184" y="1140654"/>
                  <a:pt x="6744184" y="893304"/>
                </a:cubicBezTo>
                <a:lnTo>
                  <a:pt x="6744184" y="838142"/>
                </a:lnTo>
                <a:lnTo>
                  <a:pt x="7073386" y="838142"/>
                </a:lnTo>
                <a:lnTo>
                  <a:pt x="7073386" y="886190"/>
                </a:lnTo>
                <a:cubicBezTo>
                  <a:pt x="7073386" y="973383"/>
                  <a:pt x="7128555" y="1010755"/>
                  <a:pt x="7258454" y="1010755"/>
                </a:cubicBezTo>
                <a:cubicBezTo>
                  <a:pt x="7377683" y="1010755"/>
                  <a:pt x="7439966" y="975161"/>
                  <a:pt x="7439966" y="907544"/>
                </a:cubicBezTo>
                <a:cubicBezTo>
                  <a:pt x="7439966" y="831022"/>
                  <a:pt x="7388360" y="815010"/>
                  <a:pt x="7311838" y="804333"/>
                </a:cubicBezTo>
                <a:lnTo>
                  <a:pt x="7087626" y="770518"/>
                </a:lnTo>
                <a:cubicBezTo>
                  <a:pt x="6941708" y="749171"/>
                  <a:pt x="6751297" y="674427"/>
                  <a:pt x="6751297" y="405723"/>
                </a:cubicBezTo>
                <a:cubicBezTo>
                  <a:pt x="6751297" y="149481"/>
                  <a:pt x="6938144" y="0"/>
                  <a:pt x="7258454" y="0"/>
                </a:cubicBezTo>
                <a:close/>
              </a:path>
            </a:pathLst>
          </a:custGeom>
          <a:solidFill>
            <a:schemeClr val="tx2"/>
          </a:solidFill>
          <a:ln w="0" cap="flat">
            <a:noFill/>
            <a:prstDash val="solid"/>
            <a:miter/>
          </a:ln>
        </p:spPr>
        <p:txBody>
          <a:bodyPr rtlCol="0" anchor="ctr"/>
          <a:lstStyle/>
          <a:p>
            <a:endParaRPr lang="en-US" dirty="0"/>
          </a:p>
        </p:txBody>
      </p:sp>
      <p:sp>
        <p:nvSpPr>
          <p:cNvPr id="16" name="Text Placeholder 15">
            <a:extLst>
              <a:ext uri="{FF2B5EF4-FFF2-40B4-BE49-F238E27FC236}">
                <a16:creationId xmlns:a16="http://schemas.microsoft.com/office/drawing/2014/main" id="{16D968B0-C3F6-E6DA-D6B9-30DDABFEC5AE}"/>
              </a:ext>
            </a:extLst>
          </p:cNvPr>
          <p:cNvSpPr>
            <a:spLocks noGrp="1"/>
          </p:cNvSpPr>
          <p:nvPr>
            <p:ph type="body" sz="quarter" idx="19" hasCustomPrompt="1"/>
          </p:nvPr>
        </p:nvSpPr>
        <p:spPr>
          <a:xfrm>
            <a:off x="546100" y="6019800"/>
            <a:ext cx="6851650" cy="292100"/>
          </a:xfrm>
        </p:spPr>
        <p:txBody>
          <a:bodyPr anchor="b">
            <a:noAutofit/>
          </a:bodyPr>
          <a:lstStyle>
            <a:lvl1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1pPr>
            <a:lvl2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2pPr>
            <a:lvl3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3pPr>
            <a:lvl4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4pPr>
            <a:lvl5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5pPr>
            <a:lvl6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6pPr>
            <a:lvl7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7pPr>
            <a:lvl8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8pPr>
            <a:lvl9pPr marL="0" indent="0" algn="l" defTabSz="914400" rtl="0" eaLnBrk="1" latinLnBrk="0" hangingPunct="1">
              <a:lnSpc>
                <a:spcPct val="101000"/>
              </a:lnSpc>
              <a:spcBef>
                <a:spcPts val="0"/>
              </a:spcBef>
              <a:spcAft>
                <a:spcPts val="600"/>
              </a:spcAft>
              <a:buNone/>
              <a:defRPr lang="en-US" sz="600" b="0" i="0" kern="1200" dirty="0">
                <a:solidFill>
                  <a:srgbClr val="75787B"/>
                </a:solidFill>
                <a:latin typeface="+mn-lt"/>
                <a:ea typeface="GT America Regular" charset="0"/>
                <a:cs typeface="GT America Regular" charset="0"/>
              </a:defRPr>
            </a:lvl9pPr>
          </a:lstStyle>
          <a:p>
            <a:pPr lvl="0"/>
            <a:r>
              <a:rPr lang="en-US" dirty="0"/>
              <a:t>Click to add footnotes or disclaimer information</a:t>
            </a:r>
          </a:p>
        </p:txBody>
      </p:sp>
      <p:sp>
        <p:nvSpPr>
          <p:cNvPr id="26" name="Content Placeholder 25">
            <a:extLst>
              <a:ext uri="{FF2B5EF4-FFF2-40B4-BE49-F238E27FC236}">
                <a16:creationId xmlns:a16="http://schemas.microsoft.com/office/drawing/2014/main" id="{8063A536-29D2-B27C-39FB-210C8061D1E6}"/>
              </a:ext>
            </a:extLst>
          </p:cNvPr>
          <p:cNvSpPr>
            <a:spLocks noGrp="1"/>
          </p:cNvSpPr>
          <p:nvPr>
            <p:ph sz="quarter" idx="22"/>
          </p:nvPr>
        </p:nvSpPr>
        <p:spPr>
          <a:xfrm>
            <a:off x="546100" y="2425700"/>
            <a:ext cx="9683750" cy="344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Text Placeholder 27">
            <a:extLst>
              <a:ext uri="{FF2B5EF4-FFF2-40B4-BE49-F238E27FC236}">
                <a16:creationId xmlns:a16="http://schemas.microsoft.com/office/drawing/2014/main" id="{DCA392B0-4552-D763-C268-BDEFD5644B54}"/>
              </a:ext>
            </a:extLst>
          </p:cNvPr>
          <p:cNvSpPr>
            <a:spLocks noGrp="1"/>
          </p:cNvSpPr>
          <p:nvPr>
            <p:ph type="body" sz="quarter" idx="23"/>
          </p:nvPr>
        </p:nvSpPr>
        <p:spPr>
          <a:xfrm>
            <a:off x="546100" y="1849438"/>
            <a:ext cx="9683750" cy="296862"/>
          </a:xfrm>
        </p:spPr>
        <p:txBody>
          <a:bodyPr anchor="b">
            <a:noAutofit/>
          </a:bodyPr>
          <a:lstStyle>
            <a:lvl1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1pPr>
            <a:lvl2pPr marL="0" indent="0" algn="l" defTabSz="914400" rtl="0" eaLnBrk="1" latinLnBrk="0" hangingPunct="1">
              <a:lnSpc>
                <a:spcPct val="80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2pPr>
            <a:lvl3pPr marL="0" indent="0" algn="l" defTabSz="914400" rtl="0" eaLnBrk="1" latinLnBrk="0" hangingPunct="1">
              <a:lnSpc>
                <a:spcPct val="80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3pPr>
            <a:lvl4pPr marL="0" indent="0" algn="l" defTabSz="914400" rtl="0" eaLnBrk="1" latinLnBrk="0" hangingPunct="1">
              <a:lnSpc>
                <a:spcPct val="80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4pPr>
            <a:lvl5pPr marL="0" indent="0" algn="l" defTabSz="914400" rtl="0" eaLnBrk="1" latinLnBrk="0" hangingPunct="1">
              <a:lnSpc>
                <a:spcPct val="80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5pPr>
            <a:lvl6pPr marL="0" indent="0" algn="l" defTabSz="914400" rtl="0" eaLnBrk="1" latinLnBrk="0" hangingPunct="1">
              <a:lnSpc>
                <a:spcPct val="80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6pPr>
            <a:lvl7pPr marL="0" indent="0" algn="l" defTabSz="914400" rtl="0" eaLnBrk="1" latinLnBrk="0" hangingPunct="1">
              <a:lnSpc>
                <a:spcPct val="80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7pPr>
            <a:lvl8pPr marL="0" indent="0" algn="l" defTabSz="914400" rtl="0" eaLnBrk="1" latinLnBrk="0" hangingPunct="1">
              <a:lnSpc>
                <a:spcPct val="80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8pPr>
            <a:lvl9pPr marL="0" indent="0" algn="l" defTabSz="914400" rtl="0" eaLnBrk="1" latinLnBrk="0" hangingPunct="1">
              <a:lnSpc>
                <a:spcPct val="80000"/>
              </a:lnSpc>
              <a:spcBef>
                <a:spcPts val="0"/>
              </a:spcBef>
              <a:spcAft>
                <a:spcPts val="600"/>
              </a:spcAft>
              <a:buNone/>
              <a:defRPr lang="en-US" sz="2000" b="0" i="0" kern="1200" dirty="0">
                <a:solidFill>
                  <a:schemeClr val="tx2"/>
                </a:solidFill>
                <a:latin typeface="+mj-lt"/>
                <a:ea typeface="GT America Regular" charset="0"/>
                <a:cs typeface="GT America Regular" charset="0"/>
              </a:defRPr>
            </a:lvl9pPr>
          </a:lstStyle>
          <a:p>
            <a:pPr lvl="0"/>
            <a:r>
              <a:rPr lang="en-US"/>
              <a:t>Click to edit Master text styles</a:t>
            </a:r>
          </a:p>
        </p:txBody>
      </p:sp>
      <p:grpSp>
        <p:nvGrpSpPr>
          <p:cNvPr id="3" name="Group 2">
            <a:extLst>
              <a:ext uri="{FF2B5EF4-FFF2-40B4-BE49-F238E27FC236}">
                <a16:creationId xmlns:a16="http://schemas.microsoft.com/office/drawing/2014/main" id="{7B280B2F-E0D2-E445-A43F-CE3D939A6BC5}"/>
              </a:ext>
            </a:extLst>
          </p:cNvPr>
          <p:cNvGrpSpPr/>
          <p:nvPr userDrawn="1"/>
        </p:nvGrpSpPr>
        <p:grpSpPr>
          <a:xfrm>
            <a:off x="12356815" y="0"/>
            <a:ext cx="756834" cy="6872642"/>
            <a:chOff x="12356815" y="0"/>
            <a:chExt cx="756834" cy="6872642"/>
          </a:xfrm>
        </p:grpSpPr>
        <p:sp>
          <p:nvSpPr>
            <p:cNvPr id="4" name="Rectangle 3">
              <a:extLst>
                <a:ext uri="{FF2B5EF4-FFF2-40B4-BE49-F238E27FC236}">
                  <a16:creationId xmlns:a16="http://schemas.microsoft.com/office/drawing/2014/main" id="{2EEB67F0-4C18-8EF8-C6B1-CA0034BBC861}"/>
                </a:ext>
              </a:extLst>
            </p:cNvPr>
            <p:cNvSpPr/>
            <p:nvPr userDrawn="1"/>
          </p:nvSpPr>
          <p:spPr>
            <a:xfrm>
              <a:off x="12356815" y="0"/>
              <a:ext cx="553069" cy="3279913"/>
            </a:xfrm>
            <a:prstGeom prst="rect">
              <a:avLst/>
            </a:prstGeom>
            <a:solidFill>
              <a:schemeClr val="bg1">
                <a:lumMod val="95000"/>
              </a:schemeClr>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a:p>
          </p:txBody>
        </p:sp>
        <p:sp>
          <p:nvSpPr>
            <p:cNvPr id="5" name="TextBox 4">
              <a:extLst>
                <a:ext uri="{FF2B5EF4-FFF2-40B4-BE49-F238E27FC236}">
                  <a16:creationId xmlns:a16="http://schemas.microsoft.com/office/drawing/2014/main" id="{AD2A6CE5-972C-490D-C1AC-90424D8AC2C8}"/>
                </a:ext>
              </a:extLst>
            </p:cNvPr>
            <p:cNvSpPr txBox="1"/>
            <p:nvPr userDrawn="1"/>
          </p:nvSpPr>
          <p:spPr>
            <a:xfrm rot="16200000">
              <a:off x="12332217" y="1580677"/>
              <a:ext cx="1444306" cy="118559"/>
            </a:xfrm>
            <a:prstGeom prst="rect">
              <a:avLst/>
            </a:prstGeom>
            <a:noFill/>
          </p:spPr>
          <p:txBody>
            <a:bodyPr wrap="none" lIns="0" tIns="0" rIns="0" bIns="0" rtlCol="0">
              <a:spAutoFit/>
            </a:bodyPr>
            <a:lstStyle/>
            <a:p>
              <a:pPr algn="l">
                <a:lnSpc>
                  <a:spcPct val="101000"/>
                </a:lnSpc>
                <a:spcAft>
                  <a:spcPts val="600"/>
                </a:spcAft>
              </a:pPr>
              <a:r>
                <a:rPr kumimoji="0" lang="en-CR" sz="800" b="1" i="0" u="none" strike="noStrike" kern="1200" cap="none" spc="0" normalizeH="0" baseline="0" noProof="0">
                  <a:ln>
                    <a:noFill/>
                  </a:ln>
                  <a:solidFill>
                    <a:srgbClr val="000000"/>
                  </a:solidFill>
                  <a:effectLst/>
                  <a:uLnTx/>
                  <a:uFillTx/>
                  <a:ea typeface="GT America Regular" charset="0"/>
                  <a:cs typeface="GT America Regular" charset="0"/>
                </a:rPr>
                <a:t>ON LIGHT AND EXTRA LIGHT</a:t>
              </a:r>
            </a:p>
          </p:txBody>
        </p:sp>
        <p:sp>
          <p:nvSpPr>
            <p:cNvPr id="6" name="Rectangle 5">
              <a:extLst>
                <a:ext uri="{FF2B5EF4-FFF2-40B4-BE49-F238E27FC236}">
                  <a16:creationId xmlns:a16="http://schemas.microsoft.com/office/drawing/2014/main" id="{9233A294-4002-E8AF-2498-A9C90444EDC8}"/>
                </a:ext>
              </a:extLst>
            </p:cNvPr>
            <p:cNvSpPr/>
            <p:nvPr userDrawn="1"/>
          </p:nvSpPr>
          <p:spPr>
            <a:xfrm>
              <a:off x="12356815" y="3592729"/>
              <a:ext cx="553069" cy="3279913"/>
            </a:xfrm>
            <a:prstGeom prst="rect">
              <a:avLst/>
            </a:prstGeom>
            <a:solidFill>
              <a:schemeClr val="tx2"/>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a:p>
          </p:txBody>
        </p:sp>
        <p:grpSp>
          <p:nvGrpSpPr>
            <p:cNvPr id="7" name="Group 6">
              <a:extLst>
                <a:ext uri="{FF2B5EF4-FFF2-40B4-BE49-F238E27FC236}">
                  <a16:creationId xmlns:a16="http://schemas.microsoft.com/office/drawing/2014/main" id="{EC3569C9-EF47-ADD5-7A22-9C57334B0278}"/>
                </a:ext>
              </a:extLst>
            </p:cNvPr>
            <p:cNvGrpSpPr/>
            <p:nvPr userDrawn="1"/>
          </p:nvGrpSpPr>
          <p:grpSpPr>
            <a:xfrm>
              <a:off x="12442019" y="3791214"/>
              <a:ext cx="382660" cy="2882942"/>
              <a:chOff x="14001569" y="3716048"/>
              <a:chExt cx="316248" cy="3171236"/>
            </a:xfrm>
          </p:grpSpPr>
          <p:sp>
            <p:nvSpPr>
              <p:cNvPr id="24" name="Rectangle 23">
                <a:extLst>
                  <a:ext uri="{FF2B5EF4-FFF2-40B4-BE49-F238E27FC236}">
                    <a16:creationId xmlns:a16="http://schemas.microsoft.com/office/drawing/2014/main" id="{B56494D4-65F2-DAED-5D60-66A93DC839D1}"/>
                  </a:ext>
                </a:extLst>
              </p:cNvPr>
              <p:cNvSpPr/>
              <p:nvPr userDrawn="1"/>
            </p:nvSpPr>
            <p:spPr>
              <a:xfrm rot="5400000">
                <a:off x="14033099" y="5954114"/>
                <a:ext cx="253188" cy="316248"/>
              </a:xfrm>
              <a:prstGeom prst="rect">
                <a:avLst/>
              </a:prstGeom>
              <a:solidFill>
                <a:srgbClr val="005E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5" name="Rectangle 24">
                <a:extLst>
                  <a:ext uri="{FF2B5EF4-FFF2-40B4-BE49-F238E27FC236}">
                    <a16:creationId xmlns:a16="http://schemas.microsoft.com/office/drawing/2014/main" id="{8A1988AE-3A33-4009-CEEA-2991067F409E}"/>
                  </a:ext>
                </a:extLst>
              </p:cNvPr>
              <p:cNvSpPr/>
              <p:nvPr userDrawn="1"/>
            </p:nvSpPr>
            <p:spPr>
              <a:xfrm rot="5400000">
                <a:off x="14033099" y="6278342"/>
                <a:ext cx="253188" cy="316248"/>
              </a:xfrm>
              <a:prstGeom prst="rect">
                <a:avLst/>
              </a:prstGeom>
              <a:solidFill>
                <a:srgbClr val="B8B9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7" name="Rectangle 26">
                <a:extLst>
                  <a:ext uri="{FF2B5EF4-FFF2-40B4-BE49-F238E27FC236}">
                    <a16:creationId xmlns:a16="http://schemas.microsoft.com/office/drawing/2014/main" id="{0F28DF76-F40D-B109-97F0-DAC7FA3BC4FE}"/>
                  </a:ext>
                </a:extLst>
              </p:cNvPr>
              <p:cNvSpPr/>
              <p:nvPr userDrawn="1"/>
            </p:nvSpPr>
            <p:spPr>
              <a:xfrm rot="5400000">
                <a:off x="14033099" y="6602566"/>
                <a:ext cx="253188" cy="316248"/>
              </a:xfrm>
              <a:prstGeom prst="rect">
                <a:avLst/>
              </a:prstGeom>
              <a:solidFill>
                <a:srgbClr val="FBE6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9" name="Rectangle 28">
                <a:extLst>
                  <a:ext uri="{FF2B5EF4-FFF2-40B4-BE49-F238E27FC236}">
                    <a16:creationId xmlns:a16="http://schemas.microsoft.com/office/drawing/2014/main" id="{42462988-5F36-1632-DBDD-4D4D79B86149}"/>
                  </a:ext>
                </a:extLst>
              </p:cNvPr>
              <p:cNvSpPr/>
              <p:nvPr userDrawn="1"/>
            </p:nvSpPr>
            <p:spPr>
              <a:xfrm rot="5400000">
                <a:off x="14033099" y="4981430"/>
                <a:ext cx="253188" cy="316248"/>
              </a:xfrm>
              <a:prstGeom prst="rect">
                <a:avLst/>
              </a:prstGeom>
              <a:solidFill>
                <a:srgbClr val="BCE0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0" name="Rectangle 29">
                <a:extLst>
                  <a:ext uri="{FF2B5EF4-FFF2-40B4-BE49-F238E27FC236}">
                    <a16:creationId xmlns:a16="http://schemas.microsoft.com/office/drawing/2014/main" id="{825E47CF-320F-1CDA-3BDC-81757EDD22FE}"/>
                  </a:ext>
                </a:extLst>
              </p:cNvPr>
              <p:cNvSpPr/>
              <p:nvPr userDrawn="1"/>
            </p:nvSpPr>
            <p:spPr>
              <a:xfrm rot="5400000">
                <a:off x="14033099" y="5305658"/>
                <a:ext cx="253188" cy="316248"/>
              </a:xfrm>
              <a:prstGeom prst="rect">
                <a:avLst/>
              </a:prstGeom>
              <a:solidFill>
                <a:srgbClr val="E9783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1" name="Rectangle 30">
                <a:extLst>
                  <a:ext uri="{FF2B5EF4-FFF2-40B4-BE49-F238E27FC236}">
                    <a16:creationId xmlns:a16="http://schemas.microsoft.com/office/drawing/2014/main" id="{9D5048C8-2F5A-7F89-F92C-938E1E07A687}"/>
                  </a:ext>
                </a:extLst>
              </p:cNvPr>
              <p:cNvSpPr/>
              <p:nvPr userDrawn="1"/>
            </p:nvSpPr>
            <p:spPr>
              <a:xfrm rot="5400000">
                <a:off x="14033099" y="5629886"/>
                <a:ext cx="253188" cy="316248"/>
              </a:xfrm>
              <a:prstGeom prst="rect">
                <a:avLst/>
              </a:prstGeom>
              <a:solidFill>
                <a:srgbClr val="B905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2" name="Rectangle 31">
                <a:extLst>
                  <a:ext uri="{FF2B5EF4-FFF2-40B4-BE49-F238E27FC236}">
                    <a16:creationId xmlns:a16="http://schemas.microsoft.com/office/drawing/2014/main" id="{39005A8E-2F3B-8314-9DD3-887550DDFBC5}"/>
                  </a:ext>
                </a:extLst>
              </p:cNvPr>
              <p:cNvSpPr/>
              <p:nvPr userDrawn="1"/>
            </p:nvSpPr>
            <p:spPr>
              <a:xfrm rot="5400000">
                <a:off x="14033099" y="3684518"/>
                <a:ext cx="253188" cy="316248"/>
              </a:xfrm>
              <a:prstGeom prst="rect">
                <a:avLst/>
              </a:prstGeom>
              <a:solidFill>
                <a:srgbClr val="9DC2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3" name="Rectangle 32">
                <a:extLst>
                  <a:ext uri="{FF2B5EF4-FFF2-40B4-BE49-F238E27FC236}">
                    <a16:creationId xmlns:a16="http://schemas.microsoft.com/office/drawing/2014/main" id="{23B70263-5EA1-8706-96D5-A56ACF7210FB}"/>
                  </a:ext>
                </a:extLst>
              </p:cNvPr>
              <p:cNvSpPr/>
              <p:nvPr userDrawn="1"/>
            </p:nvSpPr>
            <p:spPr>
              <a:xfrm rot="5400000">
                <a:off x="14033099" y="4008746"/>
                <a:ext cx="253188" cy="316248"/>
              </a:xfrm>
              <a:prstGeom prst="rect">
                <a:avLst/>
              </a:prstGeom>
              <a:solidFill>
                <a:srgbClr val="309D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4" name="Rectangle 33">
                <a:extLst>
                  <a:ext uri="{FF2B5EF4-FFF2-40B4-BE49-F238E27FC236}">
                    <a16:creationId xmlns:a16="http://schemas.microsoft.com/office/drawing/2014/main" id="{A6CE458B-192E-D655-53BF-1DA33DAA6CB1}"/>
                  </a:ext>
                </a:extLst>
              </p:cNvPr>
              <p:cNvSpPr/>
              <p:nvPr userDrawn="1"/>
            </p:nvSpPr>
            <p:spPr>
              <a:xfrm rot="5400000">
                <a:off x="14033099" y="4332974"/>
                <a:ext cx="253188" cy="316248"/>
              </a:xfrm>
              <a:prstGeom prst="rect">
                <a:avLst/>
              </a:prstGeom>
              <a:solidFill>
                <a:srgbClr val="E2C2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5" name="Rectangle 34">
                <a:extLst>
                  <a:ext uri="{FF2B5EF4-FFF2-40B4-BE49-F238E27FC236}">
                    <a16:creationId xmlns:a16="http://schemas.microsoft.com/office/drawing/2014/main" id="{FA7F7C96-A7E2-B08C-5C26-638541F5559C}"/>
                  </a:ext>
                </a:extLst>
              </p:cNvPr>
              <p:cNvSpPr/>
              <p:nvPr userDrawn="1"/>
            </p:nvSpPr>
            <p:spPr>
              <a:xfrm rot="5400000">
                <a:off x="14033099" y="4657202"/>
                <a:ext cx="253188" cy="316248"/>
              </a:xfrm>
              <a:prstGeom prst="rect">
                <a:avLst/>
              </a:prstGeom>
              <a:solidFill>
                <a:srgbClr val="9158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grpSp>
        <p:grpSp>
          <p:nvGrpSpPr>
            <p:cNvPr id="10" name="Group 9">
              <a:extLst>
                <a:ext uri="{FF2B5EF4-FFF2-40B4-BE49-F238E27FC236}">
                  <a16:creationId xmlns:a16="http://schemas.microsoft.com/office/drawing/2014/main" id="{E6D131C5-635A-5C82-F30A-9026783598C5}"/>
                </a:ext>
              </a:extLst>
            </p:cNvPr>
            <p:cNvGrpSpPr/>
            <p:nvPr userDrawn="1"/>
          </p:nvGrpSpPr>
          <p:grpSpPr>
            <a:xfrm>
              <a:off x="12442019" y="198485"/>
              <a:ext cx="382660" cy="2882942"/>
              <a:chOff x="12742785" y="3716048"/>
              <a:chExt cx="316248" cy="3171236"/>
            </a:xfrm>
          </p:grpSpPr>
          <p:sp>
            <p:nvSpPr>
              <p:cNvPr id="13" name="Rectangle 12">
                <a:extLst>
                  <a:ext uri="{FF2B5EF4-FFF2-40B4-BE49-F238E27FC236}">
                    <a16:creationId xmlns:a16="http://schemas.microsoft.com/office/drawing/2014/main" id="{5BA8F073-4A78-A4A5-A377-0473AE16EDB9}"/>
                  </a:ext>
                </a:extLst>
              </p:cNvPr>
              <p:cNvSpPr/>
              <p:nvPr userDrawn="1"/>
            </p:nvSpPr>
            <p:spPr>
              <a:xfrm rot="5400000">
                <a:off x="12774315" y="6602566"/>
                <a:ext cx="253188" cy="316248"/>
              </a:xfrm>
              <a:prstGeom prst="rect">
                <a:avLst/>
              </a:prstGeom>
              <a:solidFill>
                <a:srgbClr val="BFD6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14" name="Rectangle 13">
                <a:extLst>
                  <a:ext uri="{FF2B5EF4-FFF2-40B4-BE49-F238E27FC236}">
                    <a16:creationId xmlns:a16="http://schemas.microsoft.com/office/drawing/2014/main" id="{0F55F512-9485-060A-599B-6B741BEDCD64}"/>
                  </a:ext>
                </a:extLst>
              </p:cNvPr>
              <p:cNvSpPr/>
              <p:nvPr userDrawn="1"/>
            </p:nvSpPr>
            <p:spPr>
              <a:xfrm rot="5400000">
                <a:off x="12774315" y="4981430"/>
                <a:ext cx="253188" cy="316248"/>
              </a:xfrm>
              <a:prstGeom prst="rect">
                <a:avLst/>
              </a:prstGeom>
              <a:solidFill>
                <a:srgbClr val="D25F7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15" name="Rectangle 14">
                <a:extLst>
                  <a:ext uri="{FF2B5EF4-FFF2-40B4-BE49-F238E27FC236}">
                    <a16:creationId xmlns:a16="http://schemas.microsoft.com/office/drawing/2014/main" id="{B3326273-C79F-05A8-ED1E-6DB4C5E231B8}"/>
                  </a:ext>
                </a:extLst>
              </p:cNvPr>
              <p:cNvSpPr/>
              <p:nvPr userDrawn="1"/>
            </p:nvSpPr>
            <p:spPr>
              <a:xfrm rot="5400000">
                <a:off x="12774315" y="5305658"/>
                <a:ext cx="253188" cy="316248"/>
              </a:xfrm>
              <a:prstGeom prst="rect">
                <a:avLst/>
              </a:prstGeom>
              <a:solidFill>
                <a:srgbClr val="C6480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17" name="Rectangle 16">
                <a:extLst>
                  <a:ext uri="{FF2B5EF4-FFF2-40B4-BE49-F238E27FC236}">
                    <a16:creationId xmlns:a16="http://schemas.microsoft.com/office/drawing/2014/main" id="{A67673CD-BC9F-F88A-2294-29C38A2A8D84}"/>
                  </a:ext>
                </a:extLst>
              </p:cNvPr>
              <p:cNvSpPr/>
              <p:nvPr userDrawn="1"/>
            </p:nvSpPr>
            <p:spPr>
              <a:xfrm rot="5400000">
                <a:off x="12774315" y="5629886"/>
                <a:ext cx="253188" cy="316248"/>
              </a:xfrm>
              <a:prstGeom prst="rect">
                <a:avLst/>
              </a:prstGeom>
              <a:solidFill>
                <a:srgbClr val="BA01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18" name="Rectangle 17">
                <a:extLst>
                  <a:ext uri="{FF2B5EF4-FFF2-40B4-BE49-F238E27FC236}">
                    <a16:creationId xmlns:a16="http://schemas.microsoft.com/office/drawing/2014/main" id="{E5799038-A93D-E315-C0E6-010823DFC636}"/>
                  </a:ext>
                </a:extLst>
              </p:cNvPr>
              <p:cNvSpPr/>
              <p:nvPr userDrawn="1"/>
            </p:nvSpPr>
            <p:spPr>
              <a:xfrm rot="5400000">
                <a:off x="12774315" y="3684518"/>
                <a:ext cx="253188" cy="316248"/>
              </a:xfrm>
              <a:prstGeom prst="rect">
                <a:avLst/>
              </a:prstGeom>
              <a:solidFill>
                <a:srgbClr val="005E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19" name="Rectangle 18">
                <a:extLst>
                  <a:ext uri="{FF2B5EF4-FFF2-40B4-BE49-F238E27FC236}">
                    <a16:creationId xmlns:a16="http://schemas.microsoft.com/office/drawing/2014/main" id="{DE1CD8D8-25F9-E72D-95F1-68B9FCE562D0}"/>
                  </a:ext>
                </a:extLst>
              </p:cNvPr>
              <p:cNvSpPr/>
              <p:nvPr userDrawn="1"/>
            </p:nvSpPr>
            <p:spPr>
              <a:xfrm rot="5400000">
                <a:off x="12774315" y="4008746"/>
                <a:ext cx="253188" cy="316248"/>
              </a:xfrm>
              <a:prstGeom prst="rect">
                <a:avLst/>
              </a:prstGeom>
              <a:solidFill>
                <a:srgbClr val="5EB6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0" name="Rectangle 19">
                <a:extLst>
                  <a:ext uri="{FF2B5EF4-FFF2-40B4-BE49-F238E27FC236}">
                    <a16:creationId xmlns:a16="http://schemas.microsoft.com/office/drawing/2014/main" id="{2B8DDE43-CC8E-B475-9F0E-97FEA56931EF}"/>
                  </a:ext>
                </a:extLst>
              </p:cNvPr>
              <p:cNvSpPr/>
              <p:nvPr userDrawn="1"/>
            </p:nvSpPr>
            <p:spPr>
              <a:xfrm rot="5400000">
                <a:off x="12774315" y="4332974"/>
                <a:ext cx="253188" cy="316248"/>
              </a:xfrm>
              <a:prstGeom prst="rect">
                <a:avLst/>
              </a:prstGeom>
              <a:solidFill>
                <a:srgbClr val="C7AB2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1" name="Rectangle 20">
                <a:extLst>
                  <a:ext uri="{FF2B5EF4-FFF2-40B4-BE49-F238E27FC236}">
                    <a16:creationId xmlns:a16="http://schemas.microsoft.com/office/drawing/2014/main" id="{3A601239-6AE7-70FC-2016-3CA5B18C05F9}"/>
                  </a:ext>
                </a:extLst>
              </p:cNvPr>
              <p:cNvSpPr/>
              <p:nvPr userDrawn="1"/>
            </p:nvSpPr>
            <p:spPr>
              <a:xfrm rot="5400000">
                <a:off x="12774315" y="4657202"/>
                <a:ext cx="253188" cy="316248"/>
              </a:xfrm>
              <a:prstGeom prst="rect">
                <a:avLst/>
              </a:prstGeom>
              <a:solidFill>
                <a:srgbClr val="5C06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2" name="Rectangle 21">
                <a:extLst>
                  <a:ext uri="{FF2B5EF4-FFF2-40B4-BE49-F238E27FC236}">
                    <a16:creationId xmlns:a16="http://schemas.microsoft.com/office/drawing/2014/main" id="{A2710675-6AF5-8C1E-AABC-A5B02E66A7A6}"/>
                  </a:ext>
                </a:extLst>
              </p:cNvPr>
              <p:cNvSpPr/>
              <p:nvPr userDrawn="1"/>
            </p:nvSpPr>
            <p:spPr>
              <a:xfrm rot="5400000">
                <a:off x="12774315" y="5954114"/>
                <a:ext cx="253188" cy="316248"/>
              </a:xfrm>
              <a:prstGeom prst="rect">
                <a:avLst/>
              </a:prstGeom>
              <a:solidFill>
                <a:srgbClr val="2A43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3" name="Rectangle 22">
                <a:extLst>
                  <a:ext uri="{FF2B5EF4-FFF2-40B4-BE49-F238E27FC236}">
                    <a16:creationId xmlns:a16="http://schemas.microsoft.com/office/drawing/2014/main" id="{7A6B0B16-F060-A419-2F9E-3C26EE32C7C5}"/>
                  </a:ext>
                </a:extLst>
              </p:cNvPr>
              <p:cNvSpPr/>
              <p:nvPr userDrawn="1"/>
            </p:nvSpPr>
            <p:spPr>
              <a:xfrm rot="5400000">
                <a:off x="12774315" y="6278342"/>
                <a:ext cx="253188" cy="316248"/>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grpSp>
        <p:sp>
          <p:nvSpPr>
            <p:cNvPr id="12" name="TextBox 11">
              <a:extLst>
                <a:ext uri="{FF2B5EF4-FFF2-40B4-BE49-F238E27FC236}">
                  <a16:creationId xmlns:a16="http://schemas.microsoft.com/office/drawing/2014/main" id="{B079056F-476F-B051-2392-A928D4981DE1}"/>
                </a:ext>
              </a:extLst>
            </p:cNvPr>
            <p:cNvSpPr txBox="1"/>
            <p:nvPr userDrawn="1"/>
          </p:nvSpPr>
          <p:spPr>
            <a:xfrm rot="16200000">
              <a:off x="12574268" y="5173406"/>
              <a:ext cx="960199" cy="118559"/>
            </a:xfrm>
            <a:prstGeom prst="rect">
              <a:avLst/>
            </a:prstGeom>
            <a:noFill/>
          </p:spPr>
          <p:txBody>
            <a:bodyPr wrap="none" lIns="0" tIns="0" rIns="0" bIns="0" rtlCol="0">
              <a:spAutoFit/>
            </a:bodyPr>
            <a:lstStyle/>
            <a:p>
              <a:pPr algn="l">
                <a:lnSpc>
                  <a:spcPct val="101000"/>
                </a:lnSpc>
                <a:spcAft>
                  <a:spcPts val="600"/>
                </a:spcAft>
              </a:pPr>
              <a:r>
                <a:rPr lang="en-CR" sz="800" b="1">
                  <a:solidFill>
                    <a:srgbClr val="000000"/>
                  </a:solidFill>
                  <a:latin typeface="GT America Regular"/>
                  <a:ea typeface="GT America Regular" charset="0"/>
                  <a:cs typeface="GT America Regular" charset="0"/>
                </a:rPr>
                <a:t>ON MOODY´S BLUE</a:t>
              </a:r>
              <a:endParaRPr kumimoji="0" lang="en-CR" sz="800" b="1" i="0" u="none" strike="noStrike" kern="1200" cap="none" spc="0" normalizeH="0" baseline="0" noProof="0" err="1">
                <a:ln>
                  <a:noFill/>
                </a:ln>
                <a:solidFill>
                  <a:srgbClr val="000000"/>
                </a:solidFill>
                <a:effectLst/>
                <a:uLnTx/>
                <a:uFillTx/>
                <a:latin typeface="GT America Regular"/>
                <a:ea typeface="GT America Regular" charset="0"/>
                <a:cs typeface="GT America Regular" charset="0"/>
              </a:endParaRPr>
            </a:p>
          </p:txBody>
        </p:sp>
      </p:grpSp>
      <p:sp>
        <p:nvSpPr>
          <p:cNvPr id="36" name="TextBox 35">
            <a:extLst>
              <a:ext uri="{FF2B5EF4-FFF2-40B4-BE49-F238E27FC236}">
                <a16:creationId xmlns:a16="http://schemas.microsoft.com/office/drawing/2014/main" id="{778721F1-046A-68F6-6AE2-7EDDE4425B5A}"/>
              </a:ext>
            </a:extLst>
          </p:cNvPr>
          <p:cNvSpPr txBox="1"/>
          <p:nvPr userDrawn="1"/>
        </p:nvSpPr>
        <p:spPr>
          <a:xfrm>
            <a:off x="12356815" y="3377042"/>
            <a:ext cx="807913" cy="118559"/>
          </a:xfrm>
          <a:prstGeom prst="rect">
            <a:avLst/>
          </a:prstGeom>
          <a:noFill/>
        </p:spPr>
        <p:txBody>
          <a:bodyPr wrap="none" lIns="0" tIns="0" rIns="0" bIns="0" rtlCol="0">
            <a:spAutoFit/>
          </a:bodyPr>
          <a:lstStyle/>
          <a:p>
            <a:pPr algn="l">
              <a:lnSpc>
                <a:spcPct val="101000"/>
              </a:lnSpc>
              <a:spcAft>
                <a:spcPts val="600"/>
              </a:spcAft>
            </a:pPr>
            <a:r>
              <a:rPr kumimoji="0" lang="en-US" sz="800" b="1" i="0" u="none" strike="noStrike" kern="1200" cap="none" spc="0" normalizeH="0" baseline="0" noProof="0" dirty="0">
                <a:ln>
                  <a:noFill/>
                </a:ln>
                <a:solidFill>
                  <a:srgbClr val="000000"/>
                </a:solidFill>
                <a:effectLst/>
                <a:uLnTx/>
                <a:uFillTx/>
                <a:ea typeface="GT America Regular" charset="0"/>
                <a:cs typeface="GT America Regular" charset="0"/>
              </a:rPr>
              <a:t>For charts ONLY</a:t>
            </a:r>
            <a:endParaRPr kumimoji="0" lang="en-CR" sz="800" b="1" i="0" u="none" strike="noStrike" kern="1200" cap="none" spc="0" normalizeH="0" baseline="0" noProof="0">
              <a:ln>
                <a:noFill/>
              </a:ln>
              <a:solidFill>
                <a:srgbClr val="000000"/>
              </a:solidFill>
              <a:effectLst/>
              <a:uLnTx/>
              <a:uFillTx/>
              <a:ea typeface="GT America Regular" charset="0"/>
              <a:cs typeface="GT America Regular" charset="0"/>
            </a:endParaRPr>
          </a:p>
        </p:txBody>
      </p:sp>
    </p:spTree>
    <p:extLst>
      <p:ext uri="{BB962C8B-B14F-4D97-AF65-F5344CB8AC3E}">
        <p14:creationId xmlns:p14="http://schemas.microsoft.com/office/powerpoint/2010/main" val="4283307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A_Economics_Charts">
    <p:bg>
      <p:bgPr>
        <a:solidFill>
          <a:schemeClr val="bg1"/>
        </a:solidFill>
        <a:effectLst/>
      </p:bgPr>
    </p:bg>
    <p:spTree>
      <p:nvGrpSpPr>
        <p:cNvPr id="1" name=""/>
        <p:cNvGrpSpPr/>
        <p:nvPr/>
      </p:nvGrpSpPr>
      <p:grpSpPr>
        <a:xfrm>
          <a:off x="0" y="0"/>
          <a:ext cx="0" cy="0"/>
          <a:chOff x="0" y="0"/>
          <a:chExt cx="0" cy="0"/>
        </a:xfrm>
      </p:grpSpPr>
      <p:sp>
        <p:nvSpPr>
          <p:cNvPr id="12" name="Текст 25">
            <a:extLst>
              <a:ext uri="{FF2B5EF4-FFF2-40B4-BE49-F238E27FC236}">
                <a16:creationId xmlns:a16="http://schemas.microsoft.com/office/drawing/2014/main" id="{FED4BE0E-6D33-4D44-B6CD-89AC5C9FA61D}"/>
              </a:ext>
            </a:extLst>
          </p:cNvPr>
          <p:cNvSpPr>
            <a:spLocks noGrp="1"/>
          </p:cNvSpPr>
          <p:nvPr>
            <p:ph type="body" sz="quarter" idx="31" hasCustomPrompt="1"/>
          </p:nvPr>
        </p:nvSpPr>
        <p:spPr>
          <a:xfrm>
            <a:off x="517525" y="1209675"/>
            <a:ext cx="11169650" cy="530352"/>
          </a:xfrm>
          <a:prstGeom prst="rect">
            <a:avLst/>
          </a:prstGeom>
        </p:spPr>
        <p:txBody>
          <a:bodyPr lIns="0" anchor="ctr" anchorCtr="0"/>
          <a:lstStyle>
            <a:lvl1pPr marL="0" indent="0" algn="l">
              <a:buNone/>
              <a:defRPr sz="1700" b="0" i="0">
                <a:solidFill>
                  <a:schemeClr val="tx1"/>
                </a:solidFill>
                <a:latin typeface="Times New Roman" panose="02020603050405020304" pitchFamily="18" charset="0"/>
                <a:ea typeface="GT America Regular" pitchFamily="2" charset="0"/>
                <a:cs typeface="Times New Roman" panose="02020603050405020304" pitchFamily="18" charset="0"/>
              </a:defRPr>
            </a:lvl1pPr>
            <a:lvl2pPr marL="304831" indent="0">
              <a:buNone/>
              <a:defRPr sz="1200">
                <a:latin typeface="+mn-lt"/>
              </a:defRPr>
            </a:lvl2pPr>
            <a:lvl3pPr marL="609661" indent="0">
              <a:buNone/>
              <a:defRPr sz="1200">
                <a:latin typeface="+mn-lt"/>
              </a:defRPr>
            </a:lvl3pPr>
            <a:lvl4pPr marL="914492" indent="0">
              <a:buNone/>
              <a:defRPr sz="1200">
                <a:latin typeface="+mn-lt"/>
              </a:defRPr>
            </a:lvl4pPr>
            <a:lvl5pPr marL="1219322" indent="0">
              <a:buNone/>
              <a:defRPr sz="1200">
                <a:latin typeface="+mn-lt"/>
              </a:defRPr>
            </a:lvl5pPr>
          </a:lstStyle>
          <a:p>
            <a:pPr lvl="0"/>
            <a:r>
              <a:rPr lang="en-US" dirty="0"/>
              <a:t>Unit line goes here</a:t>
            </a:r>
            <a:endParaRPr lang="ru-RU" dirty="0"/>
          </a:p>
        </p:txBody>
      </p:sp>
      <p:sp>
        <p:nvSpPr>
          <p:cNvPr id="11" name="Текст 25">
            <a:extLst>
              <a:ext uri="{FF2B5EF4-FFF2-40B4-BE49-F238E27FC236}">
                <a16:creationId xmlns:a16="http://schemas.microsoft.com/office/drawing/2014/main" id="{A214921C-BB4A-4BB3-9F2D-A11D37919888}"/>
              </a:ext>
            </a:extLst>
          </p:cNvPr>
          <p:cNvSpPr>
            <a:spLocks noGrp="1"/>
          </p:cNvSpPr>
          <p:nvPr>
            <p:ph type="body" sz="quarter" idx="32" hasCustomPrompt="1"/>
          </p:nvPr>
        </p:nvSpPr>
        <p:spPr>
          <a:xfrm>
            <a:off x="516626" y="732349"/>
            <a:ext cx="11182047" cy="449473"/>
          </a:xfrm>
          <a:prstGeom prst="rect">
            <a:avLst/>
          </a:prstGeom>
        </p:spPr>
        <p:txBody>
          <a:bodyPr lIns="0" anchor="ctr" anchorCtr="0"/>
          <a:lstStyle>
            <a:lvl1pPr marL="0" indent="0" algn="l">
              <a:buNone/>
              <a:defRPr sz="2800" b="0" i="0">
                <a:solidFill>
                  <a:schemeClr val="tx2"/>
                </a:solidFill>
                <a:latin typeface="Times New Roman" panose="02020603050405020304" pitchFamily="18" charset="0"/>
                <a:cs typeface="Times New Roman" panose="02020603050405020304" pitchFamily="18" charset="0"/>
              </a:defRPr>
            </a:lvl1pPr>
            <a:lvl2pPr marL="304831" indent="0">
              <a:buNone/>
              <a:defRPr sz="1200">
                <a:latin typeface="+mn-lt"/>
              </a:defRPr>
            </a:lvl2pPr>
            <a:lvl3pPr marL="609661" indent="0">
              <a:buNone/>
              <a:defRPr sz="1200">
                <a:latin typeface="+mn-lt"/>
              </a:defRPr>
            </a:lvl3pPr>
            <a:lvl4pPr marL="914492" indent="0">
              <a:buNone/>
              <a:defRPr sz="1200">
                <a:latin typeface="+mn-lt"/>
              </a:defRPr>
            </a:lvl4pPr>
            <a:lvl5pPr marL="1219322" indent="0">
              <a:buNone/>
              <a:defRPr sz="1200">
                <a:latin typeface="+mn-lt"/>
              </a:defRPr>
            </a:lvl5pPr>
          </a:lstStyle>
          <a:p>
            <a:pPr lvl="0"/>
            <a:r>
              <a:rPr lang="en-US" dirty="0"/>
              <a:t>Title Here One Line Only, Title Case</a:t>
            </a:r>
            <a:endParaRPr lang="ru-RU" dirty="0"/>
          </a:p>
        </p:txBody>
      </p:sp>
    </p:spTree>
    <p:extLst>
      <p:ext uri="{BB962C8B-B14F-4D97-AF65-F5344CB8AC3E}">
        <p14:creationId xmlns:p14="http://schemas.microsoft.com/office/powerpoint/2010/main" val="167988318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 Column, Equal">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E2ADB5F-BB7A-E503-6385-47B7F4A752C0}"/>
              </a:ext>
            </a:extLst>
          </p:cNvPr>
          <p:cNvSpPr>
            <a:spLocks noGrp="1"/>
          </p:cNvSpPr>
          <p:nvPr>
            <p:ph type="ftr" sz="quarter" idx="11"/>
          </p:nvPr>
        </p:nvSpPr>
        <p:spPr/>
        <p:txBody>
          <a:bodyPr/>
          <a:lstStyle/>
          <a:p>
            <a:r>
              <a:rPr lang="en-US" dirty="0"/>
              <a:t>See slide 12 for instructions on how to update footer</a:t>
            </a:r>
          </a:p>
        </p:txBody>
      </p:sp>
      <p:sp>
        <p:nvSpPr>
          <p:cNvPr id="9" name="Slide Number Placeholder 8">
            <a:extLst>
              <a:ext uri="{FF2B5EF4-FFF2-40B4-BE49-F238E27FC236}">
                <a16:creationId xmlns:a16="http://schemas.microsoft.com/office/drawing/2014/main" id="{CCA8152B-F410-5052-DF3D-06C6DD4D2381}"/>
              </a:ext>
            </a:extLst>
          </p:cNvPr>
          <p:cNvSpPr>
            <a:spLocks noGrp="1"/>
          </p:cNvSpPr>
          <p:nvPr>
            <p:ph type="sldNum" sz="quarter" idx="12"/>
          </p:nvPr>
        </p:nvSpPr>
        <p:spPr/>
        <p:txBody>
          <a:bodyPr/>
          <a:lstStyle/>
          <a:p>
            <a:fld id="{862A5111-985B-C14D-9115-5787026182A8}" type="slidenum">
              <a:rPr lang="en-US" smtClean="0"/>
              <a:t>‹#›</a:t>
            </a:fld>
            <a:endParaRPr lang="en-US" dirty="0"/>
          </a:p>
        </p:txBody>
      </p:sp>
      <p:sp>
        <p:nvSpPr>
          <p:cNvPr id="12" name="Title 11">
            <a:extLst>
              <a:ext uri="{FF2B5EF4-FFF2-40B4-BE49-F238E27FC236}">
                <a16:creationId xmlns:a16="http://schemas.microsoft.com/office/drawing/2014/main" id="{E91C9FC0-5A4D-B663-9FBA-261AA765C0A6}"/>
              </a:ext>
            </a:extLst>
          </p:cNvPr>
          <p:cNvSpPr>
            <a:spLocks noGrp="1"/>
          </p:cNvSpPr>
          <p:nvPr>
            <p:ph type="title"/>
          </p:nvPr>
        </p:nvSpPr>
        <p:spPr>
          <a:xfrm>
            <a:off x="546100" y="552449"/>
            <a:ext cx="11091861" cy="434975"/>
          </a:xfrm>
        </p:spPr>
        <p:txBody>
          <a:bodyPr/>
          <a:lstStyle/>
          <a:p>
            <a:r>
              <a:rPr lang="en-US"/>
              <a:t>Click to edit Master title style</a:t>
            </a:r>
            <a:endParaRPr lang="en-US" dirty="0"/>
          </a:p>
        </p:txBody>
      </p:sp>
      <p:sp>
        <p:nvSpPr>
          <p:cNvPr id="4" name="Freeform 5">
            <a:extLst>
              <a:ext uri="{FF2B5EF4-FFF2-40B4-BE49-F238E27FC236}">
                <a16:creationId xmlns:a16="http://schemas.microsoft.com/office/drawing/2014/main" id="{87E865E7-C3CB-8EB7-5B8A-C0FE32443EA1}"/>
              </a:ext>
            </a:extLst>
          </p:cNvPr>
          <p:cNvSpPr/>
          <p:nvPr userDrawn="1"/>
        </p:nvSpPr>
        <p:spPr bwMode="black">
          <a:xfrm>
            <a:off x="554038" y="6469335"/>
            <a:ext cx="678511" cy="112440"/>
          </a:xfrm>
          <a:custGeom>
            <a:avLst/>
            <a:gdLst>
              <a:gd name="connsiteX0" fmla="*/ 7774508 w 7774508"/>
              <a:gd name="connsiteY0" fmla="*/ 879070 h 1288357"/>
              <a:gd name="connsiteX1" fmla="*/ 7774508 w 7774508"/>
              <a:gd name="connsiteY1" fmla="*/ 879071 h 1288357"/>
              <a:gd name="connsiteX2" fmla="*/ 7774508 w 7774508"/>
              <a:gd name="connsiteY2" fmla="*/ 879071 h 1288357"/>
              <a:gd name="connsiteX3" fmla="*/ 4430897 w 7774508"/>
              <a:gd name="connsiteY3" fmla="*/ 300733 h 1288357"/>
              <a:gd name="connsiteX4" fmla="*/ 4430897 w 7774508"/>
              <a:gd name="connsiteY4" fmla="*/ 987622 h 1288357"/>
              <a:gd name="connsiteX5" fmla="*/ 4594611 w 7774508"/>
              <a:gd name="connsiteY5" fmla="*/ 987622 h 1288357"/>
              <a:gd name="connsiteX6" fmla="*/ 4856195 w 7774508"/>
              <a:gd name="connsiteY6" fmla="*/ 726031 h 1288357"/>
              <a:gd name="connsiteX7" fmla="*/ 4856195 w 7774508"/>
              <a:gd name="connsiteY7" fmla="*/ 562323 h 1288357"/>
              <a:gd name="connsiteX8" fmla="*/ 4594611 w 7774508"/>
              <a:gd name="connsiteY8" fmla="*/ 300733 h 1288357"/>
              <a:gd name="connsiteX9" fmla="*/ 3381010 w 7774508"/>
              <a:gd name="connsiteY9" fmla="*/ 275825 h 1288357"/>
              <a:gd name="connsiteX10" fmla="*/ 3137223 w 7774508"/>
              <a:gd name="connsiteY10" fmla="*/ 501815 h 1288357"/>
              <a:gd name="connsiteX11" fmla="*/ 3137223 w 7774508"/>
              <a:gd name="connsiteY11" fmla="*/ 786537 h 1288357"/>
              <a:gd name="connsiteX12" fmla="*/ 3381010 w 7774508"/>
              <a:gd name="connsiteY12" fmla="*/ 1012534 h 1288357"/>
              <a:gd name="connsiteX13" fmla="*/ 3624804 w 7774508"/>
              <a:gd name="connsiteY13" fmla="*/ 786537 h 1288357"/>
              <a:gd name="connsiteX14" fmla="*/ 3624804 w 7774508"/>
              <a:gd name="connsiteY14" fmla="*/ 501815 h 1288357"/>
              <a:gd name="connsiteX15" fmla="*/ 3381010 w 7774508"/>
              <a:gd name="connsiteY15" fmla="*/ 275825 h 1288357"/>
              <a:gd name="connsiteX16" fmla="*/ 2090894 w 7774508"/>
              <a:gd name="connsiteY16" fmla="*/ 275825 h 1288357"/>
              <a:gd name="connsiteX17" fmla="*/ 1847107 w 7774508"/>
              <a:gd name="connsiteY17" fmla="*/ 501815 h 1288357"/>
              <a:gd name="connsiteX18" fmla="*/ 1847107 w 7774508"/>
              <a:gd name="connsiteY18" fmla="*/ 786537 h 1288357"/>
              <a:gd name="connsiteX19" fmla="*/ 2090894 w 7774508"/>
              <a:gd name="connsiteY19" fmla="*/ 1012534 h 1288357"/>
              <a:gd name="connsiteX20" fmla="*/ 2334688 w 7774508"/>
              <a:gd name="connsiteY20" fmla="*/ 786537 h 1288357"/>
              <a:gd name="connsiteX21" fmla="*/ 2334688 w 7774508"/>
              <a:gd name="connsiteY21" fmla="*/ 501815 h 1288357"/>
              <a:gd name="connsiteX22" fmla="*/ 2090894 w 7774508"/>
              <a:gd name="connsiteY22" fmla="*/ 275825 h 1288357"/>
              <a:gd name="connsiteX23" fmla="*/ 4092790 w 7774508"/>
              <a:gd name="connsiteY23" fmla="*/ 21359 h 1288357"/>
              <a:gd name="connsiteX24" fmla="*/ 4594611 w 7774508"/>
              <a:gd name="connsiteY24" fmla="*/ 21359 h 1288357"/>
              <a:gd name="connsiteX25" fmla="*/ 5197858 w 7774508"/>
              <a:gd name="connsiteY25" fmla="*/ 567658 h 1288357"/>
              <a:gd name="connsiteX26" fmla="*/ 5197858 w 7774508"/>
              <a:gd name="connsiteY26" fmla="*/ 720696 h 1288357"/>
              <a:gd name="connsiteX27" fmla="*/ 4594611 w 7774508"/>
              <a:gd name="connsiteY27" fmla="*/ 1267002 h 1288357"/>
              <a:gd name="connsiteX28" fmla="*/ 4092790 w 7774508"/>
              <a:gd name="connsiteY28" fmla="*/ 1267002 h 1288357"/>
              <a:gd name="connsiteX29" fmla="*/ 5094618 w 7774508"/>
              <a:gd name="connsiteY29" fmla="*/ 21356 h 1288357"/>
              <a:gd name="connsiteX30" fmla="*/ 5477210 w 7774508"/>
              <a:gd name="connsiteY30" fmla="*/ 21356 h 1288357"/>
              <a:gd name="connsiteX31" fmla="*/ 5717446 w 7774508"/>
              <a:gd name="connsiteY31" fmla="*/ 412839 h 1288357"/>
              <a:gd name="connsiteX32" fmla="*/ 5955898 w 7774508"/>
              <a:gd name="connsiteY32" fmla="*/ 21356 h 1288357"/>
              <a:gd name="connsiteX33" fmla="*/ 6322472 w 7774508"/>
              <a:gd name="connsiteY33" fmla="*/ 21356 h 1288357"/>
              <a:gd name="connsiteX34" fmla="*/ 5868700 w 7774508"/>
              <a:gd name="connsiteY34" fmla="*/ 718915 h 1288357"/>
              <a:gd name="connsiteX35" fmla="*/ 5868700 w 7774508"/>
              <a:gd name="connsiteY35" fmla="*/ 1267000 h 1288357"/>
              <a:gd name="connsiteX36" fmla="*/ 5548390 w 7774508"/>
              <a:gd name="connsiteY36" fmla="*/ 1267000 h 1288357"/>
              <a:gd name="connsiteX37" fmla="*/ 5548390 w 7774508"/>
              <a:gd name="connsiteY37" fmla="*/ 718915 h 1288357"/>
              <a:gd name="connsiteX38" fmla="*/ 6356277 w 7774508"/>
              <a:gd name="connsiteY38" fmla="*/ 21355 h 1288357"/>
              <a:gd name="connsiteX39" fmla="*/ 6694384 w 7774508"/>
              <a:gd name="connsiteY39" fmla="*/ 21355 h 1288357"/>
              <a:gd name="connsiteX40" fmla="*/ 6694384 w 7774508"/>
              <a:gd name="connsiteY40" fmla="*/ 332766 h 1288357"/>
              <a:gd name="connsiteX41" fmla="*/ 6477285 w 7774508"/>
              <a:gd name="connsiteY41" fmla="*/ 624602 h 1288357"/>
              <a:gd name="connsiteX42" fmla="*/ 6404326 w 7774508"/>
              <a:gd name="connsiteY42" fmla="*/ 624602 h 1288357"/>
              <a:gd name="connsiteX43" fmla="*/ 6500417 w 7774508"/>
              <a:gd name="connsiteY43" fmla="*/ 359454 h 1288357"/>
              <a:gd name="connsiteX44" fmla="*/ 6356277 w 7774508"/>
              <a:gd name="connsiteY44" fmla="*/ 359454 h 1288357"/>
              <a:gd name="connsiteX45" fmla="*/ 0 w 7774508"/>
              <a:gd name="connsiteY45" fmla="*/ 21355 h 1288357"/>
              <a:gd name="connsiteX46" fmla="*/ 496479 w 7774508"/>
              <a:gd name="connsiteY46" fmla="*/ 21355 h 1288357"/>
              <a:gd name="connsiteX47" fmla="*/ 651295 w 7774508"/>
              <a:gd name="connsiteY47" fmla="*/ 661974 h 1288357"/>
              <a:gd name="connsiteX48" fmla="*/ 688668 w 7774508"/>
              <a:gd name="connsiteY48" fmla="*/ 839922 h 1288357"/>
              <a:gd name="connsiteX49" fmla="*/ 726033 w 7774508"/>
              <a:gd name="connsiteY49" fmla="*/ 661974 h 1288357"/>
              <a:gd name="connsiteX50" fmla="*/ 880849 w 7774508"/>
              <a:gd name="connsiteY50" fmla="*/ 21355 h 1288357"/>
              <a:gd name="connsiteX51" fmla="*/ 1377328 w 7774508"/>
              <a:gd name="connsiteY51" fmla="*/ 21355 h 1288357"/>
              <a:gd name="connsiteX52" fmla="*/ 1377328 w 7774508"/>
              <a:gd name="connsiteY52" fmla="*/ 1266998 h 1288357"/>
              <a:gd name="connsiteX53" fmla="*/ 1058804 w 7774508"/>
              <a:gd name="connsiteY53" fmla="*/ 1266998 h 1288357"/>
              <a:gd name="connsiteX54" fmla="*/ 1058804 w 7774508"/>
              <a:gd name="connsiteY54" fmla="*/ 459108 h 1288357"/>
              <a:gd name="connsiteX55" fmla="*/ 1014312 w 7774508"/>
              <a:gd name="connsiteY55" fmla="*/ 644177 h 1288357"/>
              <a:gd name="connsiteX56" fmla="*/ 848819 w 7774508"/>
              <a:gd name="connsiteY56" fmla="*/ 1266998 h 1288357"/>
              <a:gd name="connsiteX57" fmla="*/ 521396 w 7774508"/>
              <a:gd name="connsiteY57" fmla="*/ 1266998 h 1288357"/>
              <a:gd name="connsiteX58" fmla="*/ 355896 w 7774508"/>
              <a:gd name="connsiteY58" fmla="*/ 644177 h 1288357"/>
              <a:gd name="connsiteX59" fmla="*/ 311412 w 7774508"/>
              <a:gd name="connsiteY59" fmla="*/ 459108 h 1288357"/>
              <a:gd name="connsiteX60" fmla="*/ 311412 w 7774508"/>
              <a:gd name="connsiteY60" fmla="*/ 1266998 h 1288357"/>
              <a:gd name="connsiteX61" fmla="*/ 0 w 7774508"/>
              <a:gd name="connsiteY61" fmla="*/ 1266998 h 1288357"/>
              <a:gd name="connsiteX62" fmla="*/ 3381010 w 7774508"/>
              <a:gd name="connsiteY62" fmla="*/ 1 h 1288357"/>
              <a:gd name="connsiteX63" fmla="*/ 3966467 w 7774508"/>
              <a:gd name="connsiteY63" fmla="*/ 532067 h 1288357"/>
              <a:gd name="connsiteX64" fmla="*/ 3966467 w 7774508"/>
              <a:gd name="connsiteY64" fmla="*/ 756285 h 1288357"/>
              <a:gd name="connsiteX65" fmla="*/ 3381010 w 7774508"/>
              <a:gd name="connsiteY65" fmla="*/ 1288351 h 1288357"/>
              <a:gd name="connsiteX66" fmla="*/ 2795560 w 7774508"/>
              <a:gd name="connsiteY66" fmla="*/ 756285 h 1288357"/>
              <a:gd name="connsiteX67" fmla="*/ 2795560 w 7774508"/>
              <a:gd name="connsiteY67" fmla="*/ 532067 h 1288357"/>
              <a:gd name="connsiteX68" fmla="*/ 3381010 w 7774508"/>
              <a:gd name="connsiteY68" fmla="*/ 1 h 1288357"/>
              <a:gd name="connsiteX69" fmla="*/ 2090894 w 7774508"/>
              <a:gd name="connsiteY69" fmla="*/ 1 h 1288357"/>
              <a:gd name="connsiteX70" fmla="*/ 2676351 w 7774508"/>
              <a:gd name="connsiteY70" fmla="*/ 532067 h 1288357"/>
              <a:gd name="connsiteX71" fmla="*/ 2676351 w 7774508"/>
              <a:gd name="connsiteY71" fmla="*/ 756285 h 1288357"/>
              <a:gd name="connsiteX72" fmla="*/ 2090894 w 7774508"/>
              <a:gd name="connsiteY72" fmla="*/ 1288351 h 1288357"/>
              <a:gd name="connsiteX73" fmla="*/ 1505444 w 7774508"/>
              <a:gd name="connsiteY73" fmla="*/ 756285 h 1288357"/>
              <a:gd name="connsiteX74" fmla="*/ 1505444 w 7774508"/>
              <a:gd name="connsiteY74" fmla="*/ 532067 h 1288357"/>
              <a:gd name="connsiteX75" fmla="*/ 2090894 w 7774508"/>
              <a:gd name="connsiteY75" fmla="*/ 1 h 1288357"/>
              <a:gd name="connsiteX76" fmla="*/ 7258454 w 7774508"/>
              <a:gd name="connsiteY76" fmla="*/ 0 h 1288357"/>
              <a:gd name="connsiteX77" fmla="*/ 7760275 w 7774508"/>
              <a:gd name="connsiteY77" fmla="*/ 391490 h 1288357"/>
              <a:gd name="connsiteX78" fmla="*/ 7760275 w 7774508"/>
              <a:gd name="connsiteY78" fmla="*/ 439539 h 1288357"/>
              <a:gd name="connsiteX79" fmla="*/ 7431067 w 7774508"/>
              <a:gd name="connsiteY79" fmla="*/ 439539 h 1288357"/>
              <a:gd name="connsiteX80" fmla="*/ 7431067 w 7774508"/>
              <a:gd name="connsiteY80" fmla="*/ 398610 h 1288357"/>
              <a:gd name="connsiteX81" fmla="*/ 7258454 w 7774508"/>
              <a:gd name="connsiteY81" fmla="*/ 277603 h 1288357"/>
              <a:gd name="connsiteX82" fmla="*/ 7085848 w 7774508"/>
              <a:gd name="connsiteY82" fmla="*/ 377257 h 1288357"/>
              <a:gd name="connsiteX83" fmla="*/ 7206848 w 7774508"/>
              <a:gd name="connsiteY83" fmla="*/ 476904 h 1288357"/>
              <a:gd name="connsiteX84" fmla="*/ 7429289 w 7774508"/>
              <a:gd name="connsiteY84" fmla="*/ 510719 h 1288357"/>
              <a:gd name="connsiteX85" fmla="*/ 7766024 w 7774508"/>
              <a:gd name="connsiteY85" fmla="*/ 786534 h 1288357"/>
              <a:gd name="connsiteX86" fmla="*/ 7774508 w 7774508"/>
              <a:gd name="connsiteY86" fmla="*/ 879071 h 1288357"/>
              <a:gd name="connsiteX87" fmla="*/ 7765691 w 7774508"/>
              <a:gd name="connsiteY87" fmla="*/ 970739 h 1288357"/>
              <a:gd name="connsiteX88" fmla="*/ 7258454 w 7774508"/>
              <a:gd name="connsiteY88" fmla="*/ 1288357 h 1288357"/>
              <a:gd name="connsiteX89" fmla="*/ 6744184 w 7774508"/>
              <a:gd name="connsiteY89" fmla="*/ 893304 h 1288357"/>
              <a:gd name="connsiteX90" fmla="*/ 6744184 w 7774508"/>
              <a:gd name="connsiteY90" fmla="*/ 838142 h 1288357"/>
              <a:gd name="connsiteX91" fmla="*/ 7073386 w 7774508"/>
              <a:gd name="connsiteY91" fmla="*/ 838142 h 1288357"/>
              <a:gd name="connsiteX92" fmla="*/ 7073386 w 7774508"/>
              <a:gd name="connsiteY92" fmla="*/ 886190 h 1288357"/>
              <a:gd name="connsiteX93" fmla="*/ 7258454 w 7774508"/>
              <a:gd name="connsiteY93" fmla="*/ 1010755 h 1288357"/>
              <a:gd name="connsiteX94" fmla="*/ 7439966 w 7774508"/>
              <a:gd name="connsiteY94" fmla="*/ 907544 h 1288357"/>
              <a:gd name="connsiteX95" fmla="*/ 7311838 w 7774508"/>
              <a:gd name="connsiteY95" fmla="*/ 804333 h 1288357"/>
              <a:gd name="connsiteX96" fmla="*/ 7087626 w 7774508"/>
              <a:gd name="connsiteY96" fmla="*/ 770518 h 1288357"/>
              <a:gd name="connsiteX97" fmla="*/ 6751297 w 7774508"/>
              <a:gd name="connsiteY97" fmla="*/ 405723 h 1288357"/>
              <a:gd name="connsiteX98" fmla="*/ 7258454 w 7774508"/>
              <a:gd name="connsiteY98" fmla="*/ 0 h 1288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7774508" h="1288357">
                <a:moveTo>
                  <a:pt x="7774508" y="879070"/>
                </a:moveTo>
                <a:lnTo>
                  <a:pt x="7774508" y="879071"/>
                </a:lnTo>
                <a:lnTo>
                  <a:pt x="7774508" y="879071"/>
                </a:lnTo>
                <a:close/>
                <a:moveTo>
                  <a:pt x="4430897" y="300733"/>
                </a:moveTo>
                <a:lnTo>
                  <a:pt x="4430897" y="987622"/>
                </a:lnTo>
                <a:lnTo>
                  <a:pt x="4594611" y="987622"/>
                </a:lnTo>
                <a:cubicBezTo>
                  <a:pt x="4769003" y="987622"/>
                  <a:pt x="4856195" y="898644"/>
                  <a:pt x="4856195" y="726031"/>
                </a:cubicBezTo>
                <a:lnTo>
                  <a:pt x="4856195" y="562323"/>
                </a:lnTo>
                <a:cubicBezTo>
                  <a:pt x="4856195" y="387932"/>
                  <a:pt x="4769003" y="300733"/>
                  <a:pt x="4594611" y="300733"/>
                </a:cubicBezTo>
                <a:close/>
                <a:moveTo>
                  <a:pt x="3381010" y="275825"/>
                </a:moveTo>
                <a:cubicBezTo>
                  <a:pt x="3229757" y="275825"/>
                  <a:pt x="3137223" y="361239"/>
                  <a:pt x="3137223" y="501815"/>
                </a:cubicBezTo>
                <a:lnTo>
                  <a:pt x="3137223" y="786537"/>
                </a:lnTo>
                <a:cubicBezTo>
                  <a:pt x="3137223" y="925335"/>
                  <a:pt x="3229757" y="1012534"/>
                  <a:pt x="3381010" y="1012534"/>
                </a:cubicBezTo>
                <a:cubicBezTo>
                  <a:pt x="3532264" y="1012534"/>
                  <a:pt x="3624804" y="925335"/>
                  <a:pt x="3624804" y="786537"/>
                </a:cubicBezTo>
                <a:lnTo>
                  <a:pt x="3624804" y="501815"/>
                </a:lnTo>
                <a:cubicBezTo>
                  <a:pt x="3624804" y="361239"/>
                  <a:pt x="3532270" y="275825"/>
                  <a:pt x="3381010" y="275825"/>
                </a:cubicBezTo>
                <a:close/>
                <a:moveTo>
                  <a:pt x="2090894" y="275825"/>
                </a:moveTo>
                <a:cubicBezTo>
                  <a:pt x="1939641" y="275825"/>
                  <a:pt x="1847107" y="361239"/>
                  <a:pt x="1847107" y="501815"/>
                </a:cubicBezTo>
                <a:lnTo>
                  <a:pt x="1847107" y="786537"/>
                </a:lnTo>
                <a:cubicBezTo>
                  <a:pt x="1847107" y="925335"/>
                  <a:pt x="1939641" y="1012534"/>
                  <a:pt x="2090894" y="1012534"/>
                </a:cubicBezTo>
                <a:cubicBezTo>
                  <a:pt x="2242147" y="1012534"/>
                  <a:pt x="2334688" y="925335"/>
                  <a:pt x="2334688" y="786537"/>
                </a:cubicBezTo>
                <a:lnTo>
                  <a:pt x="2334688" y="501815"/>
                </a:lnTo>
                <a:cubicBezTo>
                  <a:pt x="2334688" y="361239"/>
                  <a:pt x="2242154" y="275825"/>
                  <a:pt x="2090894" y="275825"/>
                </a:cubicBezTo>
                <a:close/>
                <a:moveTo>
                  <a:pt x="4092790" y="21359"/>
                </a:moveTo>
                <a:lnTo>
                  <a:pt x="4594611" y="21359"/>
                </a:lnTo>
                <a:cubicBezTo>
                  <a:pt x="4977203" y="21359"/>
                  <a:pt x="5197858" y="222439"/>
                  <a:pt x="5197858" y="567658"/>
                </a:cubicBezTo>
                <a:lnTo>
                  <a:pt x="5197858" y="720696"/>
                </a:lnTo>
                <a:cubicBezTo>
                  <a:pt x="5197858" y="1065916"/>
                  <a:pt x="4977203" y="1267002"/>
                  <a:pt x="4594611" y="1267002"/>
                </a:cubicBezTo>
                <a:lnTo>
                  <a:pt x="4092790" y="1267002"/>
                </a:lnTo>
                <a:close/>
                <a:moveTo>
                  <a:pt x="5094618" y="21356"/>
                </a:moveTo>
                <a:lnTo>
                  <a:pt x="5477210" y="21356"/>
                </a:lnTo>
                <a:lnTo>
                  <a:pt x="5717446" y="412839"/>
                </a:lnTo>
                <a:lnTo>
                  <a:pt x="5955898" y="21356"/>
                </a:lnTo>
                <a:lnTo>
                  <a:pt x="6322472" y="21356"/>
                </a:lnTo>
                <a:lnTo>
                  <a:pt x="5868700" y="718915"/>
                </a:lnTo>
                <a:lnTo>
                  <a:pt x="5868700" y="1267000"/>
                </a:lnTo>
                <a:lnTo>
                  <a:pt x="5548390" y="1267000"/>
                </a:lnTo>
                <a:lnTo>
                  <a:pt x="5548390" y="718915"/>
                </a:lnTo>
                <a:close/>
                <a:moveTo>
                  <a:pt x="6356277" y="21355"/>
                </a:moveTo>
                <a:lnTo>
                  <a:pt x="6694384" y="21355"/>
                </a:lnTo>
                <a:lnTo>
                  <a:pt x="6694384" y="332766"/>
                </a:lnTo>
                <a:lnTo>
                  <a:pt x="6477285" y="624602"/>
                </a:lnTo>
                <a:lnTo>
                  <a:pt x="6404326" y="624602"/>
                </a:lnTo>
                <a:lnTo>
                  <a:pt x="6500417" y="359454"/>
                </a:lnTo>
                <a:lnTo>
                  <a:pt x="6356277" y="359454"/>
                </a:lnTo>
                <a:close/>
                <a:moveTo>
                  <a:pt x="0" y="21355"/>
                </a:moveTo>
                <a:lnTo>
                  <a:pt x="496479" y="21355"/>
                </a:lnTo>
                <a:lnTo>
                  <a:pt x="651295" y="661974"/>
                </a:lnTo>
                <a:lnTo>
                  <a:pt x="688668" y="839922"/>
                </a:lnTo>
                <a:lnTo>
                  <a:pt x="726033" y="661974"/>
                </a:lnTo>
                <a:lnTo>
                  <a:pt x="880849" y="21355"/>
                </a:lnTo>
                <a:lnTo>
                  <a:pt x="1377328" y="21355"/>
                </a:lnTo>
                <a:lnTo>
                  <a:pt x="1377328" y="1266998"/>
                </a:lnTo>
                <a:lnTo>
                  <a:pt x="1058804" y="1266998"/>
                </a:lnTo>
                <a:lnTo>
                  <a:pt x="1058804" y="459108"/>
                </a:lnTo>
                <a:lnTo>
                  <a:pt x="1014312" y="644177"/>
                </a:lnTo>
                <a:lnTo>
                  <a:pt x="848819" y="1266998"/>
                </a:lnTo>
                <a:lnTo>
                  <a:pt x="521396" y="1266998"/>
                </a:lnTo>
                <a:lnTo>
                  <a:pt x="355896" y="644177"/>
                </a:lnTo>
                <a:lnTo>
                  <a:pt x="311412" y="459108"/>
                </a:lnTo>
                <a:lnTo>
                  <a:pt x="311412" y="1266998"/>
                </a:lnTo>
                <a:lnTo>
                  <a:pt x="0" y="1266998"/>
                </a:lnTo>
                <a:close/>
                <a:moveTo>
                  <a:pt x="3381010" y="1"/>
                </a:moveTo>
                <a:cubicBezTo>
                  <a:pt x="3749368" y="1"/>
                  <a:pt x="3966467" y="197524"/>
                  <a:pt x="3966467" y="532067"/>
                </a:cubicBezTo>
                <a:lnTo>
                  <a:pt x="3966467" y="756285"/>
                </a:lnTo>
                <a:cubicBezTo>
                  <a:pt x="3966467" y="1089050"/>
                  <a:pt x="3747590" y="1288351"/>
                  <a:pt x="3381010" y="1288351"/>
                </a:cubicBezTo>
                <a:cubicBezTo>
                  <a:pt x="3012659" y="1288351"/>
                  <a:pt x="2795560" y="1090828"/>
                  <a:pt x="2795560" y="756285"/>
                </a:cubicBezTo>
                <a:lnTo>
                  <a:pt x="2795560" y="532067"/>
                </a:lnTo>
                <a:cubicBezTo>
                  <a:pt x="2795560" y="199302"/>
                  <a:pt x="3014437" y="1"/>
                  <a:pt x="3381010" y="1"/>
                </a:cubicBezTo>
                <a:close/>
                <a:moveTo>
                  <a:pt x="2090894" y="1"/>
                </a:moveTo>
                <a:cubicBezTo>
                  <a:pt x="2459252" y="1"/>
                  <a:pt x="2676351" y="197524"/>
                  <a:pt x="2676351" y="532067"/>
                </a:cubicBezTo>
                <a:lnTo>
                  <a:pt x="2676351" y="756285"/>
                </a:lnTo>
                <a:cubicBezTo>
                  <a:pt x="2676351" y="1089050"/>
                  <a:pt x="2457474" y="1288351"/>
                  <a:pt x="2090894" y="1288351"/>
                </a:cubicBezTo>
                <a:cubicBezTo>
                  <a:pt x="1722543" y="1288351"/>
                  <a:pt x="1505444" y="1090828"/>
                  <a:pt x="1505444" y="756285"/>
                </a:cubicBezTo>
                <a:lnTo>
                  <a:pt x="1505444" y="532067"/>
                </a:lnTo>
                <a:cubicBezTo>
                  <a:pt x="1505444" y="199302"/>
                  <a:pt x="1724321" y="1"/>
                  <a:pt x="2090894" y="1"/>
                </a:cubicBezTo>
                <a:close/>
                <a:moveTo>
                  <a:pt x="7258454" y="0"/>
                </a:moveTo>
                <a:cubicBezTo>
                  <a:pt x="7573428" y="0"/>
                  <a:pt x="7760275" y="145918"/>
                  <a:pt x="7760275" y="391490"/>
                </a:cubicBezTo>
                <a:lnTo>
                  <a:pt x="7760275" y="439539"/>
                </a:lnTo>
                <a:lnTo>
                  <a:pt x="7431067" y="439539"/>
                </a:lnTo>
                <a:lnTo>
                  <a:pt x="7431067" y="398610"/>
                </a:lnTo>
                <a:cubicBezTo>
                  <a:pt x="7431067" y="313189"/>
                  <a:pt x="7379462" y="277603"/>
                  <a:pt x="7258454" y="277603"/>
                </a:cubicBezTo>
                <a:cubicBezTo>
                  <a:pt x="7144567" y="277603"/>
                  <a:pt x="7085848" y="311411"/>
                  <a:pt x="7085848" y="377257"/>
                </a:cubicBezTo>
                <a:cubicBezTo>
                  <a:pt x="7085848" y="450215"/>
                  <a:pt x="7135675" y="466227"/>
                  <a:pt x="7206848" y="476904"/>
                </a:cubicBezTo>
                <a:lnTo>
                  <a:pt x="7429289" y="510719"/>
                </a:lnTo>
                <a:cubicBezTo>
                  <a:pt x="7564754" y="530960"/>
                  <a:pt x="7727463" y="590711"/>
                  <a:pt x="7766024" y="786534"/>
                </a:cubicBezTo>
                <a:lnTo>
                  <a:pt x="7774508" y="879071"/>
                </a:lnTo>
                <a:lnTo>
                  <a:pt x="7765691" y="970739"/>
                </a:lnTo>
                <a:cubicBezTo>
                  <a:pt x="7724794" y="1172549"/>
                  <a:pt x="7543399" y="1288357"/>
                  <a:pt x="7258454" y="1288357"/>
                </a:cubicBezTo>
                <a:cubicBezTo>
                  <a:pt x="6934588" y="1288357"/>
                  <a:pt x="6744184" y="1140654"/>
                  <a:pt x="6744184" y="893304"/>
                </a:cubicBezTo>
                <a:lnTo>
                  <a:pt x="6744184" y="838142"/>
                </a:lnTo>
                <a:lnTo>
                  <a:pt x="7073386" y="838142"/>
                </a:lnTo>
                <a:lnTo>
                  <a:pt x="7073386" y="886190"/>
                </a:lnTo>
                <a:cubicBezTo>
                  <a:pt x="7073386" y="973383"/>
                  <a:pt x="7128555" y="1010755"/>
                  <a:pt x="7258454" y="1010755"/>
                </a:cubicBezTo>
                <a:cubicBezTo>
                  <a:pt x="7377683" y="1010755"/>
                  <a:pt x="7439966" y="975161"/>
                  <a:pt x="7439966" y="907544"/>
                </a:cubicBezTo>
                <a:cubicBezTo>
                  <a:pt x="7439966" y="831022"/>
                  <a:pt x="7388360" y="815010"/>
                  <a:pt x="7311838" y="804333"/>
                </a:cubicBezTo>
                <a:lnTo>
                  <a:pt x="7087626" y="770518"/>
                </a:lnTo>
                <a:cubicBezTo>
                  <a:pt x="6941708" y="749171"/>
                  <a:pt x="6751297" y="674427"/>
                  <a:pt x="6751297" y="405723"/>
                </a:cubicBezTo>
                <a:cubicBezTo>
                  <a:pt x="6751297" y="149481"/>
                  <a:pt x="6938144" y="0"/>
                  <a:pt x="7258454" y="0"/>
                </a:cubicBezTo>
                <a:close/>
              </a:path>
            </a:pathLst>
          </a:custGeom>
          <a:solidFill>
            <a:schemeClr val="tx2"/>
          </a:solidFill>
          <a:ln w="0" cap="flat">
            <a:noFill/>
            <a:prstDash val="solid"/>
            <a:miter/>
          </a:ln>
        </p:spPr>
        <p:txBody>
          <a:bodyPr rtlCol="0" anchor="ctr"/>
          <a:lstStyle/>
          <a:p>
            <a:endParaRPr lang="en-US" dirty="0"/>
          </a:p>
        </p:txBody>
      </p:sp>
      <p:sp>
        <p:nvSpPr>
          <p:cNvPr id="11" name="Text Placeholder 10">
            <a:extLst>
              <a:ext uri="{FF2B5EF4-FFF2-40B4-BE49-F238E27FC236}">
                <a16:creationId xmlns:a16="http://schemas.microsoft.com/office/drawing/2014/main" id="{89FE669B-9179-2192-FE7E-E7F257EFD40C}"/>
              </a:ext>
            </a:extLst>
          </p:cNvPr>
          <p:cNvSpPr>
            <a:spLocks noGrp="1"/>
          </p:cNvSpPr>
          <p:nvPr>
            <p:ph type="body" sz="quarter" idx="21"/>
          </p:nvPr>
        </p:nvSpPr>
        <p:spPr>
          <a:xfrm>
            <a:off x="546100" y="1127125"/>
            <a:ext cx="11094211" cy="295275"/>
          </a:xfrm>
        </p:spPr>
        <p:txBody>
          <a:bodyPr>
            <a:noAutofit/>
          </a:bodyPr>
          <a:lstStyle>
            <a:lvl1pPr marL="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1pPr>
            <a:lvl2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2pPr>
            <a:lvl3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3pPr>
            <a:lvl4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4pPr>
            <a:lvl5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5pPr>
            <a:lvl6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6pPr>
            <a:lvl7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7pPr>
            <a:lvl8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8pPr>
            <a:lvl9pPr marL="0" indent="0" algn="l" defTabSz="914400" rtl="0" eaLnBrk="1" latinLnBrk="0" hangingPunct="1">
              <a:lnSpc>
                <a:spcPct val="80000"/>
              </a:lnSpc>
              <a:spcBef>
                <a:spcPts val="0"/>
              </a:spcBef>
              <a:spcAft>
                <a:spcPts val="0"/>
              </a:spcAft>
              <a:buNone/>
              <a:defRPr lang="en-US" sz="2400" b="0" i="0" kern="1200" dirty="0">
                <a:solidFill>
                  <a:schemeClr val="accent1"/>
                </a:solidFill>
                <a:latin typeface="+mj-lt"/>
                <a:ea typeface="GT America Regular" charset="0"/>
                <a:cs typeface="GT America Regular" charset="0"/>
              </a:defRPr>
            </a:lvl9pPr>
          </a:lstStyle>
          <a:p>
            <a:pPr lvl="0"/>
            <a:r>
              <a:rPr lang="en-US"/>
              <a:t>Click to edit Master text styles</a:t>
            </a:r>
          </a:p>
        </p:txBody>
      </p:sp>
      <p:sp>
        <p:nvSpPr>
          <p:cNvPr id="16" name="Text Placeholder 15">
            <a:extLst>
              <a:ext uri="{FF2B5EF4-FFF2-40B4-BE49-F238E27FC236}">
                <a16:creationId xmlns:a16="http://schemas.microsoft.com/office/drawing/2014/main" id="{799DC228-25E7-A515-7C6E-578A7287752D}"/>
              </a:ext>
            </a:extLst>
          </p:cNvPr>
          <p:cNvSpPr>
            <a:spLocks noGrp="1"/>
          </p:cNvSpPr>
          <p:nvPr>
            <p:ph type="body" sz="quarter" idx="22"/>
          </p:nvPr>
        </p:nvSpPr>
        <p:spPr>
          <a:xfrm>
            <a:off x="546100" y="6019800"/>
            <a:ext cx="6851650" cy="289560"/>
          </a:xfrm>
        </p:spPr>
        <p:txBody>
          <a:bodyPr anchor="b" anchorCtr="0">
            <a:noAutofit/>
          </a:bodyPr>
          <a:lstStyle>
            <a:lvl1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1pPr>
            <a:lvl2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2pPr>
            <a:lvl3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3pPr>
            <a:lvl4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4pPr>
            <a:lvl5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5pPr>
            <a:lvl6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6pPr>
            <a:lvl7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7pPr>
            <a:lvl8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8pPr>
            <a:lvl9pPr marL="0" indent="0" algn="l" defTabSz="914400" rtl="0" eaLnBrk="1" latinLnBrk="0" hangingPunct="1">
              <a:lnSpc>
                <a:spcPct val="101000"/>
              </a:lnSpc>
              <a:spcBef>
                <a:spcPts val="0"/>
              </a:spcBef>
              <a:spcAft>
                <a:spcPts val="600"/>
              </a:spcAft>
              <a:buNone/>
              <a:defRPr lang="en-US" sz="600" b="0" i="0" kern="1200" dirty="0">
                <a:solidFill>
                  <a:srgbClr val="75787B"/>
                </a:solidFill>
                <a:latin typeface="+mn-lt"/>
                <a:ea typeface="GT America Regular" charset="0"/>
                <a:cs typeface="GT America Regular" charset="0"/>
              </a:defRPr>
            </a:lvl9pPr>
          </a:lstStyle>
          <a:p>
            <a:pPr lvl="0"/>
            <a:r>
              <a:rPr lang="en-US"/>
              <a:t>Click to edit Master text styles</a:t>
            </a:r>
          </a:p>
        </p:txBody>
      </p:sp>
      <p:sp>
        <p:nvSpPr>
          <p:cNvPr id="23" name="Content Placeholder 22">
            <a:extLst>
              <a:ext uri="{FF2B5EF4-FFF2-40B4-BE49-F238E27FC236}">
                <a16:creationId xmlns:a16="http://schemas.microsoft.com/office/drawing/2014/main" id="{ADE7A618-3F91-D576-7D4B-F03CA5E408BF}"/>
              </a:ext>
            </a:extLst>
          </p:cNvPr>
          <p:cNvSpPr>
            <a:spLocks noGrp="1"/>
          </p:cNvSpPr>
          <p:nvPr>
            <p:ph sz="quarter" idx="23"/>
          </p:nvPr>
        </p:nvSpPr>
        <p:spPr>
          <a:xfrm>
            <a:off x="546100" y="1849438"/>
            <a:ext cx="5443537" cy="4017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Content Placeholder 24">
            <a:extLst>
              <a:ext uri="{FF2B5EF4-FFF2-40B4-BE49-F238E27FC236}">
                <a16:creationId xmlns:a16="http://schemas.microsoft.com/office/drawing/2014/main" id="{F2FCD4E4-D365-CC7E-80F7-3790352FE369}"/>
              </a:ext>
            </a:extLst>
          </p:cNvPr>
          <p:cNvSpPr>
            <a:spLocks noGrp="1"/>
          </p:cNvSpPr>
          <p:nvPr>
            <p:ph sz="quarter" idx="24"/>
          </p:nvPr>
        </p:nvSpPr>
        <p:spPr>
          <a:xfrm>
            <a:off x="6194425" y="1849438"/>
            <a:ext cx="5443537" cy="4017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2" name="Group 1">
            <a:extLst>
              <a:ext uri="{FF2B5EF4-FFF2-40B4-BE49-F238E27FC236}">
                <a16:creationId xmlns:a16="http://schemas.microsoft.com/office/drawing/2014/main" id="{0E8F11E5-87AF-F91C-44F4-462F24B188B3}"/>
              </a:ext>
            </a:extLst>
          </p:cNvPr>
          <p:cNvGrpSpPr/>
          <p:nvPr userDrawn="1"/>
        </p:nvGrpSpPr>
        <p:grpSpPr>
          <a:xfrm>
            <a:off x="12356815" y="0"/>
            <a:ext cx="756834" cy="6872642"/>
            <a:chOff x="12356815" y="0"/>
            <a:chExt cx="756834" cy="6872642"/>
          </a:xfrm>
        </p:grpSpPr>
        <p:sp>
          <p:nvSpPr>
            <p:cNvPr id="3" name="Rectangle 2">
              <a:extLst>
                <a:ext uri="{FF2B5EF4-FFF2-40B4-BE49-F238E27FC236}">
                  <a16:creationId xmlns:a16="http://schemas.microsoft.com/office/drawing/2014/main" id="{9D1668B1-1990-F418-52AB-C50DC72CF39C}"/>
                </a:ext>
              </a:extLst>
            </p:cNvPr>
            <p:cNvSpPr/>
            <p:nvPr userDrawn="1"/>
          </p:nvSpPr>
          <p:spPr>
            <a:xfrm>
              <a:off x="12356815" y="0"/>
              <a:ext cx="553069" cy="3279913"/>
            </a:xfrm>
            <a:prstGeom prst="rect">
              <a:avLst/>
            </a:prstGeom>
            <a:solidFill>
              <a:schemeClr val="bg1">
                <a:lumMod val="95000"/>
              </a:schemeClr>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a:p>
          </p:txBody>
        </p:sp>
        <p:sp>
          <p:nvSpPr>
            <p:cNvPr id="5" name="TextBox 4">
              <a:extLst>
                <a:ext uri="{FF2B5EF4-FFF2-40B4-BE49-F238E27FC236}">
                  <a16:creationId xmlns:a16="http://schemas.microsoft.com/office/drawing/2014/main" id="{960F3F74-750D-D21D-1F0B-9297D52E6A77}"/>
                </a:ext>
              </a:extLst>
            </p:cNvPr>
            <p:cNvSpPr txBox="1"/>
            <p:nvPr userDrawn="1"/>
          </p:nvSpPr>
          <p:spPr>
            <a:xfrm rot="16200000">
              <a:off x="12332216" y="1580677"/>
              <a:ext cx="1444306" cy="118559"/>
            </a:xfrm>
            <a:prstGeom prst="rect">
              <a:avLst/>
            </a:prstGeom>
            <a:noFill/>
          </p:spPr>
          <p:txBody>
            <a:bodyPr wrap="none" lIns="0" tIns="0" rIns="0" bIns="0" rtlCol="0">
              <a:spAutoFit/>
            </a:bodyPr>
            <a:lstStyle/>
            <a:p>
              <a:pPr algn="l">
                <a:lnSpc>
                  <a:spcPct val="101000"/>
                </a:lnSpc>
                <a:spcAft>
                  <a:spcPts val="600"/>
                </a:spcAft>
              </a:pPr>
              <a:r>
                <a:rPr kumimoji="0" lang="en-CR" sz="800" b="1" i="0" u="none" strike="noStrike" kern="1200" cap="none" spc="0" normalizeH="0" baseline="0" noProof="0">
                  <a:ln>
                    <a:noFill/>
                  </a:ln>
                  <a:solidFill>
                    <a:srgbClr val="000000"/>
                  </a:solidFill>
                  <a:effectLst/>
                  <a:uLnTx/>
                  <a:uFillTx/>
                  <a:ea typeface="GT America Regular" charset="0"/>
                  <a:cs typeface="GT America Regular" charset="0"/>
                </a:rPr>
                <a:t>ON LIGHT AND EXTRA LIGHT</a:t>
              </a:r>
            </a:p>
          </p:txBody>
        </p:sp>
        <p:sp>
          <p:nvSpPr>
            <p:cNvPr id="6" name="Rectangle 5">
              <a:extLst>
                <a:ext uri="{FF2B5EF4-FFF2-40B4-BE49-F238E27FC236}">
                  <a16:creationId xmlns:a16="http://schemas.microsoft.com/office/drawing/2014/main" id="{0DFC5CB5-0254-2BE6-4930-02409074AD0D}"/>
                </a:ext>
              </a:extLst>
            </p:cNvPr>
            <p:cNvSpPr/>
            <p:nvPr userDrawn="1"/>
          </p:nvSpPr>
          <p:spPr>
            <a:xfrm>
              <a:off x="12356815" y="3592729"/>
              <a:ext cx="553069" cy="3279913"/>
            </a:xfrm>
            <a:prstGeom prst="rect">
              <a:avLst/>
            </a:prstGeom>
            <a:solidFill>
              <a:schemeClr val="tx2"/>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a:p>
          </p:txBody>
        </p:sp>
        <p:grpSp>
          <p:nvGrpSpPr>
            <p:cNvPr id="7" name="Group 6">
              <a:extLst>
                <a:ext uri="{FF2B5EF4-FFF2-40B4-BE49-F238E27FC236}">
                  <a16:creationId xmlns:a16="http://schemas.microsoft.com/office/drawing/2014/main" id="{74AE7B5D-A627-3F92-7097-A44213BAA2DB}"/>
                </a:ext>
              </a:extLst>
            </p:cNvPr>
            <p:cNvGrpSpPr/>
            <p:nvPr userDrawn="1"/>
          </p:nvGrpSpPr>
          <p:grpSpPr>
            <a:xfrm>
              <a:off x="12442019" y="3791214"/>
              <a:ext cx="382660" cy="2882942"/>
              <a:chOff x="14001569" y="3716048"/>
              <a:chExt cx="316248" cy="3171236"/>
            </a:xfrm>
          </p:grpSpPr>
          <p:sp>
            <p:nvSpPr>
              <p:cNvPr id="27" name="Rectangle 26">
                <a:extLst>
                  <a:ext uri="{FF2B5EF4-FFF2-40B4-BE49-F238E27FC236}">
                    <a16:creationId xmlns:a16="http://schemas.microsoft.com/office/drawing/2014/main" id="{731C6BE1-373D-CAFA-14A2-E1B3DB273196}"/>
                  </a:ext>
                </a:extLst>
              </p:cNvPr>
              <p:cNvSpPr/>
              <p:nvPr userDrawn="1"/>
            </p:nvSpPr>
            <p:spPr>
              <a:xfrm rot="5400000">
                <a:off x="14033099" y="5954114"/>
                <a:ext cx="253188" cy="316248"/>
              </a:xfrm>
              <a:prstGeom prst="rect">
                <a:avLst/>
              </a:prstGeom>
              <a:solidFill>
                <a:srgbClr val="005E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8" name="Rectangle 27">
                <a:extLst>
                  <a:ext uri="{FF2B5EF4-FFF2-40B4-BE49-F238E27FC236}">
                    <a16:creationId xmlns:a16="http://schemas.microsoft.com/office/drawing/2014/main" id="{401B8FDE-4AB7-C1C5-9497-FC9C8F3E5732}"/>
                  </a:ext>
                </a:extLst>
              </p:cNvPr>
              <p:cNvSpPr/>
              <p:nvPr userDrawn="1"/>
            </p:nvSpPr>
            <p:spPr>
              <a:xfrm rot="5400000">
                <a:off x="14033099" y="6278342"/>
                <a:ext cx="253188" cy="316248"/>
              </a:xfrm>
              <a:prstGeom prst="rect">
                <a:avLst/>
              </a:prstGeom>
              <a:solidFill>
                <a:srgbClr val="B8B9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9" name="Rectangle 28">
                <a:extLst>
                  <a:ext uri="{FF2B5EF4-FFF2-40B4-BE49-F238E27FC236}">
                    <a16:creationId xmlns:a16="http://schemas.microsoft.com/office/drawing/2014/main" id="{7381CD97-A72C-165C-D78A-0A249EABF0B6}"/>
                  </a:ext>
                </a:extLst>
              </p:cNvPr>
              <p:cNvSpPr/>
              <p:nvPr userDrawn="1"/>
            </p:nvSpPr>
            <p:spPr>
              <a:xfrm rot="5400000">
                <a:off x="14033099" y="6602566"/>
                <a:ext cx="253188" cy="316248"/>
              </a:xfrm>
              <a:prstGeom prst="rect">
                <a:avLst/>
              </a:prstGeom>
              <a:solidFill>
                <a:srgbClr val="FBE6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0" name="Rectangle 29">
                <a:extLst>
                  <a:ext uri="{FF2B5EF4-FFF2-40B4-BE49-F238E27FC236}">
                    <a16:creationId xmlns:a16="http://schemas.microsoft.com/office/drawing/2014/main" id="{0393CBD1-2C84-FB25-7AA2-A0C91F725E75}"/>
                  </a:ext>
                </a:extLst>
              </p:cNvPr>
              <p:cNvSpPr/>
              <p:nvPr userDrawn="1"/>
            </p:nvSpPr>
            <p:spPr>
              <a:xfrm rot="5400000">
                <a:off x="14033099" y="4981430"/>
                <a:ext cx="253188" cy="316248"/>
              </a:xfrm>
              <a:prstGeom prst="rect">
                <a:avLst/>
              </a:prstGeom>
              <a:solidFill>
                <a:srgbClr val="BCE0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1" name="Rectangle 30">
                <a:extLst>
                  <a:ext uri="{FF2B5EF4-FFF2-40B4-BE49-F238E27FC236}">
                    <a16:creationId xmlns:a16="http://schemas.microsoft.com/office/drawing/2014/main" id="{C4427951-1449-F2EF-980E-99AF4027C124}"/>
                  </a:ext>
                </a:extLst>
              </p:cNvPr>
              <p:cNvSpPr/>
              <p:nvPr userDrawn="1"/>
            </p:nvSpPr>
            <p:spPr>
              <a:xfrm rot="5400000">
                <a:off x="14033099" y="5305658"/>
                <a:ext cx="253188" cy="316248"/>
              </a:xfrm>
              <a:prstGeom prst="rect">
                <a:avLst/>
              </a:prstGeom>
              <a:solidFill>
                <a:srgbClr val="E9783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2" name="Rectangle 31">
                <a:extLst>
                  <a:ext uri="{FF2B5EF4-FFF2-40B4-BE49-F238E27FC236}">
                    <a16:creationId xmlns:a16="http://schemas.microsoft.com/office/drawing/2014/main" id="{E53DE0DE-CE03-A0A7-CBDC-FB6BB23086B9}"/>
                  </a:ext>
                </a:extLst>
              </p:cNvPr>
              <p:cNvSpPr/>
              <p:nvPr userDrawn="1"/>
            </p:nvSpPr>
            <p:spPr>
              <a:xfrm rot="5400000">
                <a:off x="14033099" y="5629886"/>
                <a:ext cx="253188" cy="316248"/>
              </a:xfrm>
              <a:prstGeom prst="rect">
                <a:avLst/>
              </a:prstGeom>
              <a:solidFill>
                <a:srgbClr val="B905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3" name="Rectangle 32">
                <a:extLst>
                  <a:ext uri="{FF2B5EF4-FFF2-40B4-BE49-F238E27FC236}">
                    <a16:creationId xmlns:a16="http://schemas.microsoft.com/office/drawing/2014/main" id="{B0590AF1-5B69-CBEE-D7E3-FD3A4CF55C4D}"/>
                  </a:ext>
                </a:extLst>
              </p:cNvPr>
              <p:cNvSpPr/>
              <p:nvPr userDrawn="1"/>
            </p:nvSpPr>
            <p:spPr>
              <a:xfrm rot="5400000">
                <a:off x="14033099" y="3684518"/>
                <a:ext cx="253188" cy="316248"/>
              </a:xfrm>
              <a:prstGeom prst="rect">
                <a:avLst/>
              </a:prstGeom>
              <a:solidFill>
                <a:srgbClr val="9DC2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4" name="Rectangle 33">
                <a:extLst>
                  <a:ext uri="{FF2B5EF4-FFF2-40B4-BE49-F238E27FC236}">
                    <a16:creationId xmlns:a16="http://schemas.microsoft.com/office/drawing/2014/main" id="{3B259F62-06FC-2BBA-5DCE-C693D78AC195}"/>
                  </a:ext>
                </a:extLst>
              </p:cNvPr>
              <p:cNvSpPr/>
              <p:nvPr userDrawn="1"/>
            </p:nvSpPr>
            <p:spPr>
              <a:xfrm rot="5400000">
                <a:off x="14033099" y="4008746"/>
                <a:ext cx="253188" cy="316248"/>
              </a:xfrm>
              <a:prstGeom prst="rect">
                <a:avLst/>
              </a:prstGeom>
              <a:solidFill>
                <a:srgbClr val="309D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5" name="Rectangle 34">
                <a:extLst>
                  <a:ext uri="{FF2B5EF4-FFF2-40B4-BE49-F238E27FC236}">
                    <a16:creationId xmlns:a16="http://schemas.microsoft.com/office/drawing/2014/main" id="{350F7468-0139-9755-A726-5A6A2CB1246E}"/>
                  </a:ext>
                </a:extLst>
              </p:cNvPr>
              <p:cNvSpPr/>
              <p:nvPr userDrawn="1"/>
            </p:nvSpPr>
            <p:spPr>
              <a:xfrm rot="5400000">
                <a:off x="14033099" y="4332974"/>
                <a:ext cx="253188" cy="316248"/>
              </a:xfrm>
              <a:prstGeom prst="rect">
                <a:avLst/>
              </a:prstGeom>
              <a:solidFill>
                <a:srgbClr val="E2C2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6" name="Rectangle 35">
                <a:extLst>
                  <a:ext uri="{FF2B5EF4-FFF2-40B4-BE49-F238E27FC236}">
                    <a16:creationId xmlns:a16="http://schemas.microsoft.com/office/drawing/2014/main" id="{97E895C1-D1EA-4711-69DE-03B89EF5EDAA}"/>
                  </a:ext>
                </a:extLst>
              </p:cNvPr>
              <p:cNvSpPr/>
              <p:nvPr userDrawn="1"/>
            </p:nvSpPr>
            <p:spPr>
              <a:xfrm rot="5400000">
                <a:off x="14033099" y="4657202"/>
                <a:ext cx="253188" cy="316248"/>
              </a:xfrm>
              <a:prstGeom prst="rect">
                <a:avLst/>
              </a:prstGeom>
              <a:solidFill>
                <a:srgbClr val="9158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grpSp>
        <p:grpSp>
          <p:nvGrpSpPr>
            <p:cNvPr id="10" name="Group 9">
              <a:extLst>
                <a:ext uri="{FF2B5EF4-FFF2-40B4-BE49-F238E27FC236}">
                  <a16:creationId xmlns:a16="http://schemas.microsoft.com/office/drawing/2014/main" id="{A001478C-0438-829A-D72E-0C06E4D67FA5}"/>
                </a:ext>
              </a:extLst>
            </p:cNvPr>
            <p:cNvGrpSpPr/>
            <p:nvPr userDrawn="1"/>
          </p:nvGrpSpPr>
          <p:grpSpPr>
            <a:xfrm>
              <a:off x="12442019" y="198485"/>
              <a:ext cx="382660" cy="2882942"/>
              <a:chOff x="12742785" y="3716048"/>
              <a:chExt cx="316248" cy="3171236"/>
            </a:xfrm>
          </p:grpSpPr>
          <p:sp>
            <p:nvSpPr>
              <p:cNvPr id="14" name="Rectangle 13">
                <a:extLst>
                  <a:ext uri="{FF2B5EF4-FFF2-40B4-BE49-F238E27FC236}">
                    <a16:creationId xmlns:a16="http://schemas.microsoft.com/office/drawing/2014/main" id="{3B1C42BD-DDE7-BF3C-AF40-5AA56A5C6486}"/>
                  </a:ext>
                </a:extLst>
              </p:cNvPr>
              <p:cNvSpPr/>
              <p:nvPr userDrawn="1"/>
            </p:nvSpPr>
            <p:spPr>
              <a:xfrm rot="5400000">
                <a:off x="12774315" y="6602566"/>
                <a:ext cx="253188" cy="316248"/>
              </a:xfrm>
              <a:prstGeom prst="rect">
                <a:avLst/>
              </a:prstGeom>
              <a:solidFill>
                <a:srgbClr val="BFD6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15" name="Rectangle 14">
                <a:extLst>
                  <a:ext uri="{FF2B5EF4-FFF2-40B4-BE49-F238E27FC236}">
                    <a16:creationId xmlns:a16="http://schemas.microsoft.com/office/drawing/2014/main" id="{54421D5F-F49C-9252-6CF4-423DC7219290}"/>
                  </a:ext>
                </a:extLst>
              </p:cNvPr>
              <p:cNvSpPr/>
              <p:nvPr userDrawn="1"/>
            </p:nvSpPr>
            <p:spPr>
              <a:xfrm rot="5400000">
                <a:off x="12774315" y="4981430"/>
                <a:ext cx="253188" cy="316248"/>
              </a:xfrm>
              <a:prstGeom prst="rect">
                <a:avLst/>
              </a:prstGeom>
              <a:solidFill>
                <a:srgbClr val="D25F7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17" name="Rectangle 16">
                <a:extLst>
                  <a:ext uri="{FF2B5EF4-FFF2-40B4-BE49-F238E27FC236}">
                    <a16:creationId xmlns:a16="http://schemas.microsoft.com/office/drawing/2014/main" id="{AF395AD2-DAF3-7CF3-C31F-951B87312722}"/>
                  </a:ext>
                </a:extLst>
              </p:cNvPr>
              <p:cNvSpPr/>
              <p:nvPr userDrawn="1"/>
            </p:nvSpPr>
            <p:spPr>
              <a:xfrm rot="5400000">
                <a:off x="12774315" y="5305658"/>
                <a:ext cx="253188" cy="316248"/>
              </a:xfrm>
              <a:prstGeom prst="rect">
                <a:avLst/>
              </a:prstGeom>
              <a:solidFill>
                <a:srgbClr val="C6480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18" name="Rectangle 17">
                <a:extLst>
                  <a:ext uri="{FF2B5EF4-FFF2-40B4-BE49-F238E27FC236}">
                    <a16:creationId xmlns:a16="http://schemas.microsoft.com/office/drawing/2014/main" id="{03A6A57A-3A97-3AF8-8C54-CC3B412C5A70}"/>
                  </a:ext>
                </a:extLst>
              </p:cNvPr>
              <p:cNvSpPr/>
              <p:nvPr userDrawn="1"/>
            </p:nvSpPr>
            <p:spPr>
              <a:xfrm rot="5400000">
                <a:off x="12774315" y="5629886"/>
                <a:ext cx="253188" cy="316248"/>
              </a:xfrm>
              <a:prstGeom prst="rect">
                <a:avLst/>
              </a:prstGeom>
              <a:solidFill>
                <a:srgbClr val="BA01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19" name="Rectangle 18">
                <a:extLst>
                  <a:ext uri="{FF2B5EF4-FFF2-40B4-BE49-F238E27FC236}">
                    <a16:creationId xmlns:a16="http://schemas.microsoft.com/office/drawing/2014/main" id="{E0F85024-3D08-1F6D-C0EB-6E5C3544C14D}"/>
                  </a:ext>
                </a:extLst>
              </p:cNvPr>
              <p:cNvSpPr/>
              <p:nvPr userDrawn="1"/>
            </p:nvSpPr>
            <p:spPr>
              <a:xfrm rot="5400000">
                <a:off x="12774315" y="3684518"/>
                <a:ext cx="253188" cy="316248"/>
              </a:xfrm>
              <a:prstGeom prst="rect">
                <a:avLst/>
              </a:prstGeom>
              <a:solidFill>
                <a:srgbClr val="005E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0" name="Rectangle 19">
                <a:extLst>
                  <a:ext uri="{FF2B5EF4-FFF2-40B4-BE49-F238E27FC236}">
                    <a16:creationId xmlns:a16="http://schemas.microsoft.com/office/drawing/2014/main" id="{71C6C2BC-C005-CEC6-B9E6-6A6AB43BEB5B}"/>
                  </a:ext>
                </a:extLst>
              </p:cNvPr>
              <p:cNvSpPr/>
              <p:nvPr userDrawn="1"/>
            </p:nvSpPr>
            <p:spPr>
              <a:xfrm rot="5400000">
                <a:off x="12774315" y="4008746"/>
                <a:ext cx="253188" cy="316248"/>
              </a:xfrm>
              <a:prstGeom prst="rect">
                <a:avLst/>
              </a:prstGeom>
              <a:solidFill>
                <a:srgbClr val="5EB6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1" name="Rectangle 20">
                <a:extLst>
                  <a:ext uri="{FF2B5EF4-FFF2-40B4-BE49-F238E27FC236}">
                    <a16:creationId xmlns:a16="http://schemas.microsoft.com/office/drawing/2014/main" id="{8C20EE8A-2A42-D4B0-B8B5-523C5957C3B3}"/>
                  </a:ext>
                </a:extLst>
              </p:cNvPr>
              <p:cNvSpPr/>
              <p:nvPr userDrawn="1"/>
            </p:nvSpPr>
            <p:spPr>
              <a:xfrm rot="5400000">
                <a:off x="12774315" y="4332974"/>
                <a:ext cx="253188" cy="316248"/>
              </a:xfrm>
              <a:prstGeom prst="rect">
                <a:avLst/>
              </a:prstGeom>
              <a:solidFill>
                <a:srgbClr val="C7AB2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2" name="Rectangle 21">
                <a:extLst>
                  <a:ext uri="{FF2B5EF4-FFF2-40B4-BE49-F238E27FC236}">
                    <a16:creationId xmlns:a16="http://schemas.microsoft.com/office/drawing/2014/main" id="{B7F5C9BA-EFD5-B850-BBD2-2F45C77F57D0}"/>
                  </a:ext>
                </a:extLst>
              </p:cNvPr>
              <p:cNvSpPr/>
              <p:nvPr userDrawn="1"/>
            </p:nvSpPr>
            <p:spPr>
              <a:xfrm rot="5400000">
                <a:off x="12774315" y="4657202"/>
                <a:ext cx="253188" cy="316248"/>
              </a:xfrm>
              <a:prstGeom prst="rect">
                <a:avLst/>
              </a:prstGeom>
              <a:solidFill>
                <a:srgbClr val="5C06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4" name="Rectangle 23">
                <a:extLst>
                  <a:ext uri="{FF2B5EF4-FFF2-40B4-BE49-F238E27FC236}">
                    <a16:creationId xmlns:a16="http://schemas.microsoft.com/office/drawing/2014/main" id="{43DDDA32-B281-8B74-D15E-C4F505A6B1D6}"/>
                  </a:ext>
                </a:extLst>
              </p:cNvPr>
              <p:cNvSpPr/>
              <p:nvPr userDrawn="1"/>
            </p:nvSpPr>
            <p:spPr>
              <a:xfrm rot="5400000">
                <a:off x="12774315" y="5954114"/>
                <a:ext cx="253188" cy="316248"/>
              </a:xfrm>
              <a:prstGeom prst="rect">
                <a:avLst/>
              </a:prstGeom>
              <a:solidFill>
                <a:srgbClr val="2A43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6" name="Rectangle 25">
                <a:extLst>
                  <a:ext uri="{FF2B5EF4-FFF2-40B4-BE49-F238E27FC236}">
                    <a16:creationId xmlns:a16="http://schemas.microsoft.com/office/drawing/2014/main" id="{BD64FAB9-8EDC-20CF-C31C-E2F3BFE05D16}"/>
                  </a:ext>
                </a:extLst>
              </p:cNvPr>
              <p:cNvSpPr/>
              <p:nvPr userDrawn="1"/>
            </p:nvSpPr>
            <p:spPr>
              <a:xfrm rot="5400000">
                <a:off x="12774315" y="6278342"/>
                <a:ext cx="253188" cy="316248"/>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grpSp>
        <p:sp>
          <p:nvSpPr>
            <p:cNvPr id="13" name="TextBox 12">
              <a:extLst>
                <a:ext uri="{FF2B5EF4-FFF2-40B4-BE49-F238E27FC236}">
                  <a16:creationId xmlns:a16="http://schemas.microsoft.com/office/drawing/2014/main" id="{5A9D5DB8-49BA-AD8F-BAF5-466CC632A05E}"/>
                </a:ext>
              </a:extLst>
            </p:cNvPr>
            <p:cNvSpPr txBox="1"/>
            <p:nvPr userDrawn="1"/>
          </p:nvSpPr>
          <p:spPr>
            <a:xfrm rot="16200000">
              <a:off x="12574270" y="5173406"/>
              <a:ext cx="960199" cy="118559"/>
            </a:xfrm>
            <a:prstGeom prst="rect">
              <a:avLst/>
            </a:prstGeom>
            <a:noFill/>
          </p:spPr>
          <p:txBody>
            <a:bodyPr wrap="none" lIns="0" tIns="0" rIns="0" bIns="0" rtlCol="0">
              <a:spAutoFit/>
            </a:bodyPr>
            <a:lstStyle/>
            <a:p>
              <a:pPr algn="l">
                <a:lnSpc>
                  <a:spcPct val="101000"/>
                </a:lnSpc>
                <a:spcAft>
                  <a:spcPts val="600"/>
                </a:spcAft>
              </a:pPr>
              <a:r>
                <a:rPr lang="en-CR" sz="800" b="1">
                  <a:solidFill>
                    <a:srgbClr val="000000"/>
                  </a:solidFill>
                  <a:latin typeface="GT America Regular"/>
                  <a:ea typeface="GT America Regular" charset="0"/>
                  <a:cs typeface="GT America Regular" charset="0"/>
                </a:rPr>
                <a:t>ON MOODY´S BLUE</a:t>
              </a:r>
              <a:endParaRPr kumimoji="0" lang="en-CR" sz="800" b="1" i="0" u="none" strike="noStrike" kern="1200" cap="none" spc="0" normalizeH="0" baseline="0" noProof="0" err="1">
                <a:ln>
                  <a:noFill/>
                </a:ln>
                <a:solidFill>
                  <a:srgbClr val="000000"/>
                </a:solidFill>
                <a:effectLst/>
                <a:uLnTx/>
                <a:uFillTx/>
                <a:latin typeface="GT America Regular"/>
                <a:ea typeface="GT America Regular" charset="0"/>
                <a:cs typeface="GT America Regular" charset="0"/>
              </a:endParaRPr>
            </a:p>
          </p:txBody>
        </p:sp>
      </p:grpSp>
      <p:sp>
        <p:nvSpPr>
          <p:cNvPr id="37" name="TextBox 36">
            <a:extLst>
              <a:ext uri="{FF2B5EF4-FFF2-40B4-BE49-F238E27FC236}">
                <a16:creationId xmlns:a16="http://schemas.microsoft.com/office/drawing/2014/main" id="{93A910E1-CAC3-609A-F08D-3721A2B3799F}"/>
              </a:ext>
            </a:extLst>
          </p:cNvPr>
          <p:cNvSpPr txBox="1"/>
          <p:nvPr userDrawn="1"/>
        </p:nvSpPr>
        <p:spPr>
          <a:xfrm>
            <a:off x="12356815" y="3377042"/>
            <a:ext cx="807913" cy="118559"/>
          </a:xfrm>
          <a:prstGeom prst="rect">
            <a:avLst/>
          </a:prstGeom>
          <a:noFill/>
        </p:spPr>
        <p:txBody>
          <a:bodyPr wrap="none" lIns="0" tIns="0" rIns="0" bIns="0" rtlCol="0">
            <a:spAutoFit/>
          </a:bodyPr>
          <a:lstStyle/>
          <a:p>
            <a:pPr algn="l">
              <a:lnSpc>
                <a:spcPct val="101000"/>
              </a:lnSpc>
              <a:spcAft>
                <a:spcPts val="600"/>
              </a:spcAft>
            </a:pPr>
            <a:r>
              <a:rPr kumimoji="0" lang="en-US" sz="800" b="1" i="0" u="none" strike="noStrike" kern="1200" cap="none" spc="0" normalizeH="0" baseline="0" noProof="0" dirty="0">
                <a:ln>
                  <a:noFill/>
                </a:ln>
                <a:solidFill>
                  <a:srgbClr val="000000"/>
                </a:solidFill>
                <a:effectLst/>
                <a:uLnTx/>
                <a:uFillTx/>
                <a:ea typeface="GT America Regular" charset="0"/>
                <a:cs typeface="GT America Regular" charset="0"/>
              </a:rPr>
              <a:t>For charts ONLY</a:t>
            </a:r>
            <a:endParaRPr kumimoji="0" lang="en-CR" sz="800" b="1" i="0" u="none" strike="noStrike" kern="1200" cap="none" spc="0" normalizeH="0" baseline="0" noProof="0">
              <a:ln>
                <a:noFill/>
              </a:ln>
              <a:solidFill>
                <a:srgbClr val="000000"/>
              </a:solidFill>
              <a:effectLst/>
              <a:uLnTx/>
              <a:uFillTx/>
              <a:ea typeface="GT America Regular" charset="0"/>
              <a:cs typeface="GT America Regular" charset="0"/>
            </a:endParaRPr>
          </a:p>
        </p:txBody>
      </p:sp>
    </p:spTree>
    <p:extLst>
      <p:ext uri="{BB962C8B-B14F-4D97-AF65-F5344CB8AC3E}">
        <p14:creationId xmlns:p14="http://schemas.microsoft.com/office/powerpoint/2010/main" val="164153260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 Column, Equal - Subhead">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E2ADB5F-BB7A-E503-6385-47B7F4A752C0}"/>
              </a:ext>
            </a:extLst>
          </p:cNvPr>
          <p:cNvSpPr>
            <a:spLocks noGrp="1"/>
          </p:cNvSpPr>
          <p:nvPr>
            <p:ph type="ftr" sz="quarter" idx="11"/>
          </p:nvPr>
        </p:nvSpPr>
        <p:spPr/>
        <p:txBody>
          <a:bodyPr/>
          <a:lstStyle/>
          <a:p>
            <a:r>
              <a:rPr lang="en-US" dirty="0"/>
              <a:t>See slide 12 for instructions on how to update footer</a:t>
            </a:r>
          </a:p>
        </p:txBody>
      </p:sp>
      <p:sp>
        <p:nvSpPr>
          <p:cNvPr id="9" name="Slide Number Placeholder 8">
            <a:extLst>
              <a:ext uri="{FF2B5EF4-FFF2-40B4-BE49-F238E27FC236}">
                <a16:creationId xmlns:a16="http://schemas.microsoft.com/office/drawing/2014/main" id="{CCA8152B-F410-5052-DF3D-06C6DD4D2381}"/>
              </a:ext>
            </a:extLst>
          </p:cNvPr>
          <p:cNvSpPr>
            <a:spLocks noGrp="1"/>
          </p:cNvSpPr>
          <p:nvPr>
            <p:ph type="sldNum" sz="quarter" idx="12"/>
          </p:nvPr>
        </p:nvSpPr>
        <p:spPr/>
        <p:txBody>
          <a:bodyPr/>
          <a:lstStyle/>
          <a:p>
            <a:fld id="{862A5111-985B-C14D-9115-5787026182A8}" type="slidenum">
              <a:rPr lang="en-US" smtClean="0"/>
              <a:t>‹#›</a:t>
            </a:fld>
            <a:endParaRPr lang="en-US" dirty="0"/>
          </a:p>
        </p:txBody>
      </p:sp>
      <p:sp>
        <p:nvSpPr>
          <p:cNvPr id="18" name="Title 17">
            <a:extLst>
              <a:ext uri="{FF2B5EF4-FFF2-40B4-BE49-F238E27FC236}">
                <a16:creationId xmlns:a16="http://schemas.microsoft.com/office/drawing/2014/main" id="{EC9D0933-64E3-BFA1-9514-B7DF150292A4}"/>
              </a:ext>
            </a:extLst>
          </p:cNvPr>
          <p:cNvSpPr>
            <a:spLocks noGrp="1"/>
          </p:cNvSpPr>
          <p:nvPr>
            <p:ph type="title"/>
          </p:nvPr>
        </p:nvSpPr>
        <p:spPr>
          <a:xfrm>
            <a:off x="546100" y="552450"/>
            <a:ext cx="11091861" cy="434975"/>
          </a:xfrm>
        </p:spPr>
        <p:txBody>
          <a:bodyPr/>
          <a:lstStyle/>
          <a:p>
            <a:r>
              <a:rPr lang="en-US"/>
              <a:t>Click to edit Master title style</a:t>
            </a:r>
            <a:endParaRPr lang="en-US" dirty="0"/>
          </a:p>
        </p:txBody>
      </p:sp>
      <p:sp>
        <p:nvSpPr>
          <p:cNvPr id="5" name="Freeform 5">
            <a:extLst>
              <a:ext uri="{FF2B5EF4-FFF2-40B4-BE49-F238E27FC236}">
                <a16:creationId xmlns:a16="http://schemas.microsoft.com/office/drawing/2014/main" id="{815BB915-D4A3-4B77-441D-189B31261836}"/>
              </a:ext>
            </a:extLst>
          </p:cNvPr>
          <p:cNvSpPr/>
          <p:nvPr userDrawn="1"/>
        </p:nvSpPr>
        <p:spPr bwMode="black">
          <a:xfrm>
            <a:off x="554038" y="6469335"/>
            <a:ext cx="678511" cy="112440"/>
          </a:xfrm>
          <a:custGeom>
            <a:avLst/>
            <a:gdLst>
              <a:gd name="connsiteX0" fmla="*/ 7774508 w 7774508"/>
              <a:gd name="connsiteY0" fmla="*/ 879070 h 1288357"/>
              <a:gd name="connsiteX1" fmla="*/ 7774508 w 7774508"/>
              <a:gd name="connsiteY1" fmla="*/ 879071 h 1288357"/>
              <a:gd name="connsiteX2" fmla="*/ 7774508 w 7774508"/>
              <a:gd name="connsiteY2" fmla="*/ 879071 h 1288357"/>
              <a:gd name="connsiteX3" fmla="*/ 4430897 w 7774508"/>
              <a:gd name="connsiteY3" fmla="*/ 300733 h 1288357"/>
              <a:gd name="connsiteX4" fmla="*/ 4430897 w 7774508"/>
              <a:gd name="connsiteY4" fmla="*/ 987622 h 1288357"/>
              <a:gd name="connsiteX5" fmla="*/ 4594611 w 7774508"/>
              <a:gd name="connsiteY5" fmla="*/ 987622 h 1288357"/>
              <a:gd name="connsiteX6" fmla="*/ 4856195 w 7774508"/>
              <a:gd name="connsiteY6" fmla="*/ 726031 h 1288357"/>
              <a:gd name="connsiteX7" fmla="*/ 4856195 w 7774508"/>
              <a:gd name="connsiteY7" fmla="*/ 562323 h 1288357"/>
              <a:gd name="connsiteX8" fmla="*/ 4594611 w 7774508"/>
              <a:gd name="connsiteY8" fmla="*/ 300733 h 1288357"/>
              <a:gd name="connsiteX9" fmla="*/ 3381010 w 7774508"/>
              <a:gd name="connsiteY9" fmla="*/ 275825 h 1288357"/>
              <a:gd name="connsiteX10" fmla="*/ 3137223 w 7774508"/>
              <a:gd name="connsiteY10" fmla="*/ 501815 h 1288357"/>
              <a:gd name="connsiteX11" fmla="*/ 3137223 w 7774508"/>
              <a:gd name="connsiteY11" fmla="*/ 786537 h 1288357"/>
              <a:gd name="connsiteX12" fmla="*/ 3381010 w 7774508"/>
              <a:gd name="connsiteY12" fmla="*/ 1012534 h 1288357"/>
              <a:gd name="connsiteX13" fmla="*/ 3624804 w 7774508"/>
              <a:gd name="connsiteY13" fmla="*/ 786537 h 1288357"/>
              <a:gd name="connsiteX14" fmla="*/ 3624804 w 7774508"/>
              <a:gd name="connsiteY14" fmla="*/ 501815 h 1288357"/>
              <a:gd name="connsiteX15" fmla="*/ 3381010 w 7774508"/>
              <a:gd name="connsiteY15" fmla="*/ 275825 h 1288357"/>
              <a:gd name="connsiteX16" fmla="*/ 2090894 w 7774508"/>
              <a:gd name="connsiteY16" fmla="*/ 275825 h 1288357"/>
              <a:gd name="connsiteX17" fmla="*/ 1847107 w 7774508"/>
              <a:gd name="connsiteY17" fmla="*/ 501815 h 1288357"/>
              <a:gd name="connsiteX18" fmla="*/ 1847107 w 7774508"/>
              <a:gd name="connsiteY18" fmla="*/ 786537 h 1288357"/>
              <a:gd name="connsiteX19" fmla="*/ 2090894 w 7774508"/>
              <a:gd name="connsiteY19" fmla="*/ 1012534 h 1288357"/>
              <a:gd name="connsiteX20" fmla="*/ 2334688 w 7774508"/>
              <a:gd name="connsiteY20" fmla="*/ 786537 h 1288357"/>
              <a:gd name="connsiteX21" fmla="*/ 2334688 w 7774508"/>
              <a:gd name="connsiteY21" fmla="*/ 501815 h 1288357"/>
              <a:gd name="connsiteX22" fmla="*/ 2090894 w 7774508"/>
              <a:gd name="connsiteY22" fmla="*/ 275825 h 1288357"/>
              <a:gd name="connsiteX23" fmla="*/ 4092790 w 7774508"/>
              <a:gd name="connsiteY23" fmla="*/ 21359 h 1288357"/>
              <a:gd name="connsiteX24" fmla="*/ 4594611 w 7774508"/>
              <a:gd name="connsiteY24" fmla="*/ 21359 h 1288357"/>
              <a:gd name="connsiteX25" fmla="*/ 5197858 w 7774508"/>
              <a:gd name="connsiteY25" fmla="*/ 567658 h 1288357"/>
              <a:gd name="connsiteX26" fmla="*/ 5197858 w 7774508"/>
              <a:gd name="connsiteY26" fmla="*/ 720696 h 1288357"/>
              <a:gd name="connsiteX27" fmla="*/ 4594611 w 7774508"/>
              <a:gd name="connsiteY27" fmla="*/ 1267002 h 1288357"/>
              <a:gd name="connsiteX28" fmla="*/ 4092790 w 7774508"/>
              <a:gd name="connsiteY28" fmla="*/ 1267002 h 1288357"/>
              <a:gd name="connsiteX29" fmla="*/ 5094618 w 7774508"/>
              <a:gd name="connsiteY29" fmla="*/ 21356 h 1288357"/>
              <a:gd name="connsiteX30" fmla="*/ 5477210 w 7774508"/>
              <a:gd name="connsiteY30" fmla="*/ 21356 h 1288357"/>
              <a:gd name="connsiteX31" fmla="*/ 5717446 w 7774508"/>
              <a:gd name="connsiteY31" fmla="*/ 412839 h 1288357"/>
              <a:gd name="connsiteX32" fmla="*/ 5955898 w 7774508"/>
              <a:gd name="connsiteY32" fmla="*/ 21356 h 1288357"/>
              <a:gd name="connsiteX33" fmla="*/ 6322472 w 7774508"/>
              <a:gd name="connsiteY33" fmla="*/ 21356 h 1288357"/>
              <a:gd name="connsiteX34" fmla="*/ 5868700 w 7774508"/>
              <a:gd name="connsiteY34" fmla="*/ 718915 h 1288357"/>
              <a:gd name="connsiteX35" fmla="*/ 5868700 w 7774508"/>
              <a:gd name="connsiteY35" fmla="*/ 1267000 h 1288357"/>
              <a:gd name="connsiteX36" fmla="*/ 5548390 w 7774508"/>
              <a:gd name="connsiteY36" fmla="*/ 1267000 h 1288357"/>
              <a:gd name="connsiteX37" fmla="*/ 5548390 w 7774508"/>
              <a:gd name="connsiteY37" fmla="*/ 718915 h 1288357"/>
              <a:gd name="connsiteX38" fmla="*/ 6356277 w 7774508"/>
              <a:gd name="connsiteY38" fmla="*/ 21355 h 1288357"/>
              <a:gd name="connsiteX39" fmla="*/ 6694384 w 7774508"/>
              <a:gd name="connsiteY39" fmla="*/ 21355 h 1288357"/>
              <a:gd name="connsiteX40" fmla="*/ 6694384 w 7774508"/>
              <a:gd name="connsiteY40" fmla="*/ 332766 h 1288357"/>
              <a:gd name="connsiteX41" fmla="*/ 6477285 w 7774508"/>
              <a:gd name="connsiteY41" fmla="*/ 624602 h 1288357"/>
              <a:gd name="connsiteX42" fmla="*/ 6404326 w 7774508"/>
              <a:gd name="connsiteY42" fmla="*/ 624602 h 1288357"/>
              <a:gd name="connsiteX43" fmla="*/ 6500417 w 7774508"/>
              <a:gd name="connsiteY43" fmla="*/ 359454 h 1288357"/>
              <a:gd name="connsiteX44" fmla="*/ 6356277 w 7774508"/>
              <a:gd name="connsiteY44" fmla="*/ 359454 h 1288357"/>
              <a:gd name="connsiteX45" fmla="*/ 0 w 7774508"/>
              <a:gd name="connsiteY45" fmla="*/ 21355 h 1288357"/>
              <a:gd name="connsiteX46" fmla="*/ 496479 w 7774508"/>
              <a:gd name="connsiteY46" fmla="*/ 21355 h 1288357"/>
              <a:gd name="connsiteX47" fmla="*/ 651295 w 7774508"/>
              <a:gd name="connsiteY47" fmla="*/ 661974 h 1288357"/>
              <a:gd name="connsiteX48" fmla="*/ 688668 w 7774508"/>
              <a:gd name="connsiteY48" fmla="*/ 839922 h 1288357"/>
              <a:gd name="connsiteX49" fmla="*/ 726033 w 7774508"/>
              <a:gd name="connsiteY49" fmla="*/ 661974 h 1288357"/>
              <a:gd name="connsiteX50" fmla="*/ 880849 w 7774508"/>
              <a:gd name="connsiteY50" fmla="*/ 21355 h 1288357"/>
              <a:gd name="connsiteX51" fmla="*/ 1377328 w 7774508"/>
              <a:gd name="connsiteY51" fmla="*/ 21355 h 1288357"/>
              <a:gd name="connsiteX52" fmla="*/ 1377328 w 7774508"/>
              <a:gd name="connsiteY52" fmla="*/ 1266998 h 1288357"/>
              <a:gd name="connsiteX53" fmla="*/ 1058804 w 7774508"/>
              <a:gd name="connsiteY53" fmla="*/ 1266998 h 1288357"/>
              <a:gd name="connsiteX54" fmla="*/ 1058804 w 7774508"/>
              <a:gd name="connsiteY54" fmla="*/ 459108 h 1288357"/>
              <a:gd name="connsiteX55" fmla="*/ 1014312 w 7774508"/>
              <a:gd name="connsiteY55" fmla="*/ 644177 h 1288357"/>
              <a:gd name="connsiteX56" fmla="*/ 848819 w 7774508"/>
              <a:gd name="connsiteY56" fmla="*/ 1266998 h 1288357"/>
              <a:gd name="connsiteX57" fmla="*/ 521396 w 7774508"/>
              <a:gd name="connsiteY57" fmla="*/ 1266998 h 1288357"/>
              <a:gd name="connsiteX58" fmla="*/ 355896 w 7774508"/>
              <a:gd name="connsiteY58" fmla="*/ 644177 h 1288357"/>
              <a:gd name="connsiteX59" fmla="*/ 311412 w 7774508"/>
              <a:gd name="connsiteY59" fmla="*/ 459108 h 1288357"/>
              <a:gd name="connsiteX60" fmla="*/ 311412 w 7774508"/>
              <a:gd name="connsiteY60" fmla="*/ 1266998 h 1288357"/>
              <a:gd name="connsiteX61" fmla="*/ 0 w 7774508"/>
              <a:gd name="connsiteY61" fmla="*/ 1266998 h 1288357"/>
              <a:gd name="connsiteX62" fmla="*/ 3381010 w 7774508"/>
              <a:gd name="connsiteY62" fmla="*/ 1 h 1288357"/>
              <a:gd name="connsiteX63" fmla="*/ 3966467 w 7774508"/>
              <a:gd name="connsiteY63" fmla="*/ 532067 h 1288357"/>
              <a:gd name="connsiteX64" fmla="*/ 3966467 w 7774508"/>
              <a:gd name="connsiteY64" fmla="*/ 756285 h 1288357"/>
              <a:gd name="connsiteX65" fmla="*/ 3381010 w 7774508"/>
              <a:gd name="connsiteY65" fmla="*/ 1288351 h 1288357"/>
              <a:gd name="connsiteX66" fmla="*/ 2795560 w 7774508"/>
              <a:gd name="connsiteY66" fmla="*/ 756285 h 1288357"/>
              <a:gd name="connsiteX67" fmla="*/ 2795560 w 7774508"/>
              <a:gd name="connsiteY67" fmla="*/ 532067 h 1288357"/>
              <a:gd name="connsiteX68" fmla="*/ 3381010 w 7774508"/>
              <a:gd name="connsiteY68" fmla="*/ 1 h 1288357"/>
              <a:gd name="connsiteX69" fmla="*/ 2090894 w 7774508"/>
              <a:gd name="connsiteY69" fmla="*/ 1 h 1288357"/>
              <a:gd name="connsiteX70" fmla="*/ 2676351 w 7774508"/>
              <a:gd name="connsiteY70" fmla="*/ 532067 h 1288357"/>
              <a:gd name="connsiteX71" fmla="*/ 2676351 w 7774508"/>
              <a:gd name="connsiteY71" fmla="*/ 756285 h 1288357"/>
              <a:gd name="connsiteX72" fmla="*/ 2090894 w 7774508"/>
              <a:gd name="connsiteY72" fmla="*/ 1288351 h 1288357"/>
              <a:gd name="connsiteX73" fmla="*/ 1505444 w 7774508"/>
              <a:gd name="connsiteY73" fmla="*/ 756285 h 1288357"/>
              <a:gd name="connsiteX74" fmla="*/ 1505444 w 7774508"/>
              <a:gd name="connsiteY74" fmla="*/ 532067 h 1288357"/>
              <a:gd name="connsiteX75" fmla="*/ 2090894 w 7774508"/>
              <a:gd name="connsiteY75" fmla="*/ 1 h 1288357"/>
              <a:gd name="connsiteX76" fmla="*/ 7258454 w 7774508"/>
              <a:gd name="connsiteY76" fmla="*/ 0 h 1288357"/>
              <a:gd name="connsiteX77" fmla="*/ 7760275 w 7774508"/>
              <a:gd name="connsiteY77" fmla="*/ 391490 h 1288357"/>
              <a:gd name="connsiteX78" fmla="*/ 7760275 w 7774508"/>
              <a:gd name="connsiteY78" fmla="*/ 439539 h 1288357"/>
              <a:gd name="connsiteX79" fmla="*/ 7431067 w 7774508"/>
              <a:gd name="connsiteY79" fmla="*/ 439539 h 1288357"/>
              <a:gd name="connsiteX80" fmla="*/ 7431067 w 7774508"/>
              <a:gd name="connsiteY80" fmla="*/ 398610 h 1288357"/>
              <a:gd name="connsiteX81" fmla="*/ 7258454 w 7774508"/>
              <a:gd name="connsiteY81" fmla="*/ 277603 h 1288357"/>
              <a:gd name="connsiteX82" fmla="*/ 7085848 w 7774508"/>
              <a:gd name="connsiteY82" fmla="*/ 377257 h 1288357"/>
              <a:gd name="connsiteX83" fmla="*/ 7206848 w 7774508"/>
              <a:gd name="connsiteY83" fmla="*/ 476904 h 1288357"/>
              <a:gd name="connsiteX84" fmla="*/ 7429289 w 7774508"/>
              <a:gd name="connsiteY84" fmla="*/ 510719 h 1288357"/>
              <a:gd name="connsiteX85" fmla="*/ 7766024 w 7774508"/>
              <a:gd name="connsiteY85" fmla="*/ 786534 h 1288357"/>
              <a:gd name="connsiteX86" fmla="*/ 7774508 w 7774508"/>
              <a:gd name="connsiteY86" fmla="*/ 879071 h 1288357"/>
              <a:gd name="connsiteX87" fmla="*/ 7765691 w 7774508"/>
              <a:gd name="connsiteY87" fmla="*/ 970739 h 1288357"/>
              <a:gd name="connsiteX88" fmla="*/ 7258454 w 7774508"/>
              <a:gd name="connsiteY88" fmla="*/ 1288357 h 1288357"/>
              <a:gd name="connsiteX89" fmla="*/ 6744184 w 7774508"/>
              <a:gd name="connsiteY89" fmla="*/ 893304 h 1288357"/>
              <a:gd name="connsiteX90" fmla="*/ 6744184 w 7774508"/>
              <a:gd name="connsiteY90" fmla="*/ 838142 h 1288357"/>
              <a:gd name="connsiteX91" fmla="*/ 7073386 w 7774508"/>
              <a:gd name="connsiteY91" fmla="*/ 838142 h 1288357"/>
              <a:gd name="connsiteX92" fmla="*/ 7073386 w 7774508"/>
              <a:gd name="connsiteY92" fmla="*/ 886190 h 1288357"/>
              <a:gd name="connsiteX93" fmla="*/ 7258454 w 7774508"/>
              <a:gd name="connsiteY93" fmla="*/ 1010755 h 1288357"/>
              <a:gd name="connsiteX94" fmla="*/ 7439966 w 7774508"/>
              <a:gd name="connsiteY94" fmla="*/ 907544 h 1288357"/>
              <a:gd name="connsiteX95" fmla="*/ 7311838 w 7774508"/>
              <a:gd name="connsiteY95" fmla="*/ 804333 h 1288357"/>
              <a:gd name="connsiteX96" fmla="*/ 7087626 w 7774508"/>
              <a:gd name="connsiteY96" fmla="*/ 770518 h 1288357"/>
              <a:gd name="connsiteX97" fmla="*/ 6751297 w 7774508"/>
              <a:gd name="connsiteY97" fmla="*/ 405723 h 1288357"/>
              <a:gd name="connsiteX98" fmla="*/ 7258454 w 7774508"/>
              <a:gd name="connsiteY98" fmla="*/ 0 h 1288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7774508" h="1288357">
                <a:moveTo>
                  <a:pt x="7774508" y="879070"/>
                </a:moveTo>
                <a:lnTo>
                  <a:pt x="7774508" y="879071"/>
                </a:lnTo>
                <a:lnTo>
                  <a:pt x="7774508" y="879071"/>
                </a:lnTo>
                <a:close/>
                <a:moveTo>
                  <a:pt x="4430897" y="300733"/>
                </a:moveTo>
                <a:lnTo>
                  <a:pt x="4430897" y="987622"/>
                </a:lnTo>
                <a:lnTo>
                  <a:pt x="4594611" y="987622"/>
                </a:lnTo>
                <a:cubicBezTo>
                  <a:pt x="4769003" y="987622"/>
                  <a:pt x="4856195" y="898644"/>
                  <a:pt x="4856195" y="726031"/>
                </a:cubicBezTo>
                <a:lnTo>
                  <a:pt x="4856195" y="562323"/>
                </a:lnTo>
                <a:cubicBezTo>
                  <a:pt x="4856195" y="387932"/>
                  <a:pt x="4769003" y="300733"/>
                  <a:pt x="4594611" y="300733"/>
                </a:cubicBezTo>
                <a:close/>
                <a:moveTo>
                  <a:pt x="3381010" y="275825"/>
                </a:moveTo>
                <a:cubicBezTo>
                  <a:pt x="3229757" y="275825"/>
                  <a:pt x="3137223" y="361239"/>
                  <a:pt x="3137223" y="501815"/>
                </a:cubicBezTo>
                <a:lnTo>
                  <a:pt x="3137223" y="786537"/>
                </a:lnTo>
                <a:cubicBezTo>
                  <a:pt x="3137223" y="925335"/>
                  <a:pt x="3229757" y="1012534"/>
                  <a:pt x="3381010" y="1012534"/>
                </a:cubicBezTo>
                <a:cubicBezTo>
                  <a:pt x="3532264" y="1012534"/>
                  <a:pt x="3624804" y="925335"/>
                  <a:pt x="3624804" y="786537"/>
                </a:cubicBezTo>
                <a:lnTo>
                  <a:pt x="3624804" y="501815"/>
                </a:lnTo>
                <a:cubicBezTo>
                  <a:pt x="3624804" y="361239"/>
                  <a:pt x="3532270" y="275825"/>
                  <a:pt x="3381010" y="275825"/>
                </a:cubicBezTo>
                <a:close/>
                <a:moveTo>
                  <a:pt x="2090894" y="275825"/>
                </a:moveTo>
                <a:cubicBezTo>
                  <a:pt x="1939641" y="275825"/>
                  <a:pt x="1847107" y="361239"/>
                  <a:pt x="1847107" y="501815"/>
                </a:cubicBezTo>
                <a:lnTo>
                  <a:pt x="1847107" y="786537"/>
                </a:lnTo>
                <a:cubicBezTo>
                  <a:pt x="1847107" y="925335"/>
                  <a:pt x="1939641" y="1012534"/>
                  <a:pt x="2090894" y="1012534"/>
                </a:cubicBezTo>
                <a:cubicBezTo>
                  <a:pt x="2242147" y="1012534"/>
                  <a:pt x="2334688" y="925335"/>
                  <a:pt x="2334688" y="786537"/>
                </a:cubicBezTo>
                <a:lnTo>
                  <a:pt x="2334688" y="501815"/>
                </a:lnTo>
                <a:cubicBezTo>
                  <a:pt x="2334688" y="361239"/>
                  <a:pt x="2242154" y="275825"/>
                  <a:pt x="2090894" y="275825"/>
                </a:cubicBezTo>
                <a:close/>
                <a:moveTo>
                  <a:pt x="4092790" y="21359"/>
                </a:moveTo>
                <a:lnTo>
                  <a:pt x="4594611" y="21359"/>
                </a:lnTo>
                <a:cubicBezTo>
                  <a:pt x="4977203" y="21359"/>
                  <a:pt x="5197858" y="222439"/>
                  <a:pt x="5197858" y="567658"/>
                </a:cubicBezTo>
                <a:lnTo>
                  <a:pt x="5197858" y="720696"/>
                </a:lnTo>
                <a:cubicBezTo>
                  <a:pt x="5197858" y="1065916"/>
                  <a:pt x="4977203" y="1267002"/>
                  <a:pt x="4594611" y="1267002"/>
                </a:cubicBezTo>
                <a:lnTo>
                  <a:pt x="4092790" y="1267002"/>
                </a:lnTo>
                <a:close/>
                <a:moveTo>
                  <a:pt x="5094618" y="21356"/>
                </a:moveTo>
                <a:lnTo>
                  <a:pt x="5477210" y="21356"/>
                </a:lnTo>
                <a:lnTo>
                  <a:pt x="5717446" y="412839"/>
                </a:lnTo>
                <a:lnTo>
                  <a:pt x="5955898" y="21356"/>
                </a:lnTo>
                <a:lnTo>
                  <a:pt x="6322472" y="21356"/>
                </a:lnTo>
                <a:lnTo>
                  <a:pt x="5868700" y="718915"/>
                </a:lnTo>
                <a:lnTo>
                  <a:pt x="5868700" y="1267000"/>
                </a:lnTo>
                <a:lnTo>
                  <a:pt x="5548390" y="1267000"/>
                </a:lnTo>
                <a:lnTo>
                  <a:pt x="5548390" y="718915"/>
                </a:lnTo>
                <a:close/>
                <a:moveTo>
                  <a:pt x="6356277" y="21355"/>
                </a:moveTo>
                <a:lnTo>
                  <a:pt x="6694384" y="21355"/>
                </a:lnTo>
                <a:lnTo>
                  <a:pt x="6694384" y="332766"/>
                </a:lnTo>
                <a:lnTo>
                  <a:pt x="6477285" y="624602"/>
                </a:lnTo>
                <a:lnTo>
                  <a:pt x="6404326" y="624602"/>
                </a:lnTo>
                <a:lnTo>
                  <a:pt x="6500417" y="359454"/>
                </a:lnTo>
                <a:lnTo>
                  <a:pt x="6356277" y="359454"/>
                </a:lnTo>
                <a:close/>
                <a:moveTo>
                  <a:pt x="0" y="21355"/>
                </a:moveTo>
                <a:lnTo>
                  <a:pt x="496479" y="21355"/>
                </a:lnTo>
                <a:lnTo>
                  <a:pt x="651295" y="661974"/>
                </a:lnTo>
                <a:lnTo>
                  <a:pt x="688668" y="839922"/>
                </a:lnTo>
                <a:lnTo>
                  <a:pt x="726033" y="661974"/>
                </a:lnTo>
                <a:lnTo>
                  <a:pt x="880849" y="21355"/>
                </a:lnTo>
                <a:lnTo>
                  <a:pt x="1377328" y="21355"/>
                </a:lnTo>
                <a:lnTo>
                  <a:pt x="1377328" y="1266998"/>
                </a:lnTo>
                <a:lnTo>
                  <a:pt x="1058804" y="1266998"/>
                </a:lnTo>
                <a:lnTo>
                  <a:pt x="1058804" y="459108"/>
                </a:lnTo>
                <a:lnTo>
                  <a:pt x="1014312" y="644177"/>
                </a:lnTo>
                <a:lnTo>
                  <a:pt x="848819" y="1266998"/>
                </a:lnTo>
                <a:lnTo>
                  <a:pt x="521396" y="1266998"/>
                </a:lnTo>
                <a:lnTo>
                  <a:pt x="355896" y="644177"/>
                </a:lnTo>
                <a:lnTo>
                  <a:pt x="311412" y="459108"/>
                </a:lnTo>
                <a:lnTo>
                  <a:pt x="311412" y="1266998"/>
                </a:lnTo>
                <a:lnTo>
                  <a:pt x="0" y="1266998"/>
                </a:lnTo>
                <a:close/>
                <a:moveTo>
                  <a:pt x="3381010" y="1"/>
                </a:moveTo>
                <a:cubicBezTo>
                  <a:pt x="3749368" y="1"/>
                  <a:pt x="3966467" y="197524"/>
                  <a:pt x="3966467" y="532067"/>
                </a:cubicBezTo>
                <a:lnTo>
                  <a:pt x="3966467" y="756285"/>
                </a:lnTo>
                <a:cubicBezTo>
                  <a:pt x="3966467" y="1089050"/>
                  <a:pt x="3747590" y="1288351"/>
                  <a:pt x="3381010" y="1288351"/>
                </a:cubicBezTo>
                <a:cubicBezTo>
                  <a:pt x="3012659" y="1288351"/>
                  <a:pt x="2795560" y="1090828"/>
                  <a:pt x="2795560" y="756285"/>
                </a:cubicBezTo>
                <a:lnTo>
                  <a:pt x="2795560" y="532067"/>
                </a:lnTo>
                <a:cubicBezTo>
                  <a:pt x="2795560" y="199302"/>
                  <a:pt x="3014437" y="1"/>
                  <a:pt x="3381010" y="1"/>
                </a:cubicBezTo>
                <a:close/>
                <a:moveTo>
                  <a:pt x="2090894" y="1"/>
                </a:moveTo>
                <a:cubicBezTo>
                  <a:pt x="2459252" y="1"/>
                  <a:pt x="2676351" y="197524"/>
                  <a:pt x="2676351" y="532067"/>
                </a:cubicBezTo>
                <a:lnTo>
                  <a:pt x="2676351" y="756285"/>
                </a:lnTo>
                <a:cubicBezTo>
                  <a:pt x="2676351" y="1089050"/>
                  <a:pt x="2457474" y="1288351"/>
                  <a:pt x="2090894" y="1288351"/>
                </a:cubicBezTo>
                <a:cubicBezTo>
                  <a:pt x="1722543" y="1288351"/>
                  <a:pt x="1505444" y="1090828"/>
                  <a:pt x="1505444" y="756285"/>
                </a:cubicBezTo>
                <a:lnTo>
                  <a:pt x="1505444" y="532067"/>
                </a:lnTo>
                <a:cubicBezTo>
                  <a:pt x="1505444" y="199302"/>
                  <a:pt x="1724321" y="1"/>
                  <a:pt x="2090894" y="1"/>
                </a:cubicBezTo>
                <a:close/>
                <a:moveTo>
                  <a:pt x="7258454" y="0"/>
                </a:moveTo>
                <a:cubicBezTo>
                  <a:pt x="7573428" y="0"/>
                  <a:pt x="7760275" y="145918"/>
                  <a:pt x="7760275" y="391490"/>
                </a:cubicBezTo>
                <a:lnTo>
                  <a:pt x="7760275" y="439539"/>
                </a:lnTo>
                <a:lnTo>
                  <a:pt x="7431067" y="439539"/>
                </a:lnTo>
                <a:lnTo>
                  <a:pt x="7431067" y="398610"/>
                </a:lnTo>
                <a:cubicBezTo>
                  <a:pt x="7431067" y="313189"/>
                  <a:pt x="7379462" y="277603"/>
                  <a:pt x="7258454" y="277603"/>
                </a:cubicBezTo>
                <a:cubicBezTo>
                  <a:pt x="7144567" y="277603"/>
                  <a:pt x="7085848" y="311411"/>
                  <a:pt x="7085848" y="377257"/>
                </a:cubicBezTo>
                <a:cubicBezTo>
                  <a:pt x="7085848" y="450215"/>
                  <a:pt x="7135675" y="466227"/>
                  <a:pt x="7206848" y="476904"/>
                </a:cubicBezTo>
                <a:lnTo>
                  <a:pt x="7429289" y="510719"/>
                </a:lnTo>
                <a:cubicBezTo>
                  <a:pt x="7564754" y="530960"/>
                  <a:pt x="7727463" y="590711"/>
                  <a:pt x="7766024" y="786534"/>
                </a:cubicBezTo>
                <a:lnTo>
                  <a:pt x="7774508" y="879071"/>
                </a:lnTo>
                <a:lnTo>
                  <a:pt x="7765691" y="970739"/>
                </a:lnTo>
                <a:cubicBezTo>
                  <a:pt x="7724794" y="1172549"/>
                  <a:pt x="7543399" y="1288357"/>
                  <a:pt x="7258454" y="1288357"/>
                </a:cubicBezTo>
                <a:cubicBezTo>
                  <a:pt x="6934588" y="1288357"/>
                  <a:pt x="6744184" y="1140654"/>
                  <a:pt x="6744184" y="893304"/>
                </a:cubicBezTo>
                <a:lnTo>
                  <a:pt x="6744184" y="838142"/>
                </a:lnTo>
                <a:lnTo>
                  <a:pt x="7073386" y="838142"/>
                </a:lnTo>
                <a:lnTo>
                  <a:pt x="7073386" y="886190"/>
                </a:lnTo>
                <a:cubicBezTo>
                  <a:pt x="7073386" y="973383"/>
                  <a:pt x="7128555" y="1010755"/>
                  <a:pt x="7258454" y="1010755"/>
                </a:cubicBezTo>
                <a:cubicBezTo>
                  <a:pt x="7377683" y="1010755"/>
                  <a:pt x="7439966" y="975161"/>
                  <a:pt x="7439966" y="907544"/>
                </a:cubicBezTo>
                <a:cubicBezTo>
                  <a:pt x="7439966" y="831022"/>
                  <a:pt x="7388360" y="815010"/>
                  <a:pt x="7311838" y="804333"/>
                </a:cubicBezTo>
                <a:lnTo>
                  <a:pt x="7087626" y="770518"/>
                </a:lnTo>
                <a:cubicBezTo>
                  <a:pt x="6941708" y="749171"/>
                  <a:pt x="6751297" y="674427"/>
                  <a:pt x="6751297" y="405723"/>
                </a:cubicBezTo>
                <a:cubicBezTo>
                  <a:pt x="6751297" y="149481"/>
                  <a:pt x="6938144" y="0"/>
                  <a:pt x="7258454" y="0"/>
                </a:cubicBezTo>
                <a:close/>
              </a:path>
            </a:pathLst>
          </a:custGeom>
          <a:solidFill>
            <a:schemeClr val="tx2"/>
          </a:solidFill>
          <a:ln w="0" cap="flat">
            <a:noFill/>
            <a:prstDash val="solid"/>
            <a:miter/>
          </a:ln>
        </p:spPr>
        <p:txBody>
          <a:bodyPr rtlCol="0" anchor="ctr"/>
          <a:lstStyle/>
          <a:p>
            <a:endParaRPr lang="en-US" dirty="0"/>
          </a:p>
        </p:txBody>
      </p:sp>
      <p:sp>
        <p:nvSpPr>
          <p:cNvPr id="12" name="Text Placeholder 11">
            <a:extLst>
              <a:ext uri="{FF2B5EF4-FFF2-40B4-BE49-F238E27FC236}">
                <a16:creationId xmlns:a16="http://schemas.microsoft.com/office/drawing/2014/main" id="{5D9301CB-D124-C2F5-CEF2-1087073EEC8A}"/>
              </a:ext>
            </a:extLst>
          </p:cNvPr>
          <p:cNvSpPr>
            <a:spLocks noGrp="1"/>
          </p:cNvSpPr>
          <p:nvPr>
            <p:ph type="body" sz="quarter" idx="21"/>
          </p:nvPr>
        </p:nvSpPr>
        <p:spPr>
          <a:xfrm>
            <a:off x="546100" y="1127125"/>
            <a:ext cx="11097578" cy="292608"/>
          </a:xfrm>
        </p:spPr>
        <p:txBody>
          <a:bodyPr>
            <a:noAutofit/>
          </a:bodyPr>
          <a:lstStyle>
            <a:lvl1pPr marL="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1pPr>
            <a:lvl2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2pPr>
            <a:lvl3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3pPr>
            <a:lvl4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4pPr>
            <a:lvl5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5pPr>
            <a:lvl6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6pPr>
            <a:lvl7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7pPr>
            <a:lvl8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8pPr>
            <a:lvl9pPr marL="0" indent="0" algn="l" defTabSz="914400" rtl="0" eaLnBrk="1" latinLnBrk="0" hangingPunct="1">
              <a:lnSpc>
                <a:spcPct val="80000"/>
              </a:lnSpc>
              <a:spcBef>
                <a:spcPts val="0"/>
              </a:spcBef>
              <a:spcAft>
                <a:spcPts val="0"/>
              </a:spcAft>
              <a:buNone/>
              <a:defRPr lang="en-US" sz="2400" b="0" i="0" kern="1200" dirty="0">
                <a:solidFill>
                  <a:schemeClr val="accent1"/>
                </a:solidFill>
                <a:latin typeface="+mj-lt"/>
                <a:ea typeface="GT America Regular" charset="0"/>
                <a:cs typeface="GT America Regular" charset="0"/>
              </a:defRPr>
            </a:lvl9pPr>
          </a:lstStyle>
          <a:p>
            <a:pPr lvl="0"/>
            <a:r>
              <a:rPr lang="en-US"/>
              <a:t>Click to edit Master text styles</a:t>
            </a:r>
          </a:p>
        </p:txBody>
      </p:sp>
      <p:sp>
        <p:nvSpPr>
          <p:cNvPr id="14" name="Text Placeholder 13">
            <a:extLst>
              <a:ext uri="{FF2B5EF4-FFF2-40B4-BE49-F238E27FC236}">
                <a16:creationId xmlns:a16="http://schemas.microsoft.com/office/drawing/2014/main" id="{927E5978-3DC9-2522-00F6-781CF3B6DBE0}"/>
              </a:ext>
            </a:extLst>
          </p:cNvPr>
          <p:cNvSpPr>
            <a:spLocks noGrp="1"/>
          </p:cNvSpPr>
          <p:nvPr>
            <p:ph type="body" sz="quarter" idx="22"/>
          </p:nvPr>
        </p:nvSpPr>
        <p:spPr>
          <a:xfrm>
            <a:off x="546100" y="6019801"/>
            <a:ext cx="6851650" cy="292100"/>
          </a:xfrm>
        </p:spPr>
        <p:txBody>
          <a:bodyPr anchor="b">
            <a:noAutofit/>
          </a:bodyPr>
          <a:lstStyle>
            <a:lvl1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1pPr>
            <a:lvl2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2pPr>
            <a:lvl3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3pPr>
            <a:lvl4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4pPr>
            <a:lvl5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5pPr>
            <a:lvl6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6pPr>
            <a:lvl7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7pPr>
            <a:lvl8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8pPr>
            <a:lvl9pPr marL="0" indent="0" algn="l" defTabSz="914400" rtl="0" eaLnBrk="1" latinLnBrk="0" hangingPunct="1">
              <a:lnSpc>
                <a:spcPct val="101000"/>
              </a:lnSpc>
              <a:spcBef>
                <a:spcPts val="0"/>
              </a:spcBef>
              <a:spcAft>
                <a:spcPts val="600"/>
              </a:spcAft>
              <a:buNone/>
              <a:defRPr lang="en-US" sz="600" b="0" i="0" kern="1200" dirty="0">
                <a:solidFill>
                  <a:srgbClr val="75787B"/>
                </a:solidFill>
                <a:latin typeface="+mn-lt"/>
                <a:ea typeface="GT America Regular" charset="0"/>
                <a:cs typeface="GT America Regular" charset="0"/>
              </a:defRPr>
            </a:lvl9pPr>
          </a:lstStyle>
          <a:p>
            <a:pPr lvl="0"/>
            <a:r>
              <a:rPr lang="en-US"/>
              <a:t>Click to edit Master text styles</a:t>
            </a:r>
          </a:p>
        </p:txBody>
      </p:sp>
      <p:sp>
        <p:nvSpPr>
          <p:cNvPr id="30" name="Content Placeholder 29">
            <a:extLst>
              <a:ext uri="{FF2B5EF4-FFF2-40B4-BE49-F238E27FC236}">
                <a16:creationId xmlns:a16="http://schemas.microsoft.com/office/drawing/2014/main" id="{0BDF59AF-B2BA-5A83-3E07-990E126292C1}"/>
              </a:ext>
            </a:extLst>
          </p:cNvPr>
          <p:cNvSpPr>
            <a:spLocks noGrp="1"/>
          </p:cNvSpPr>
          <p:nvPr>
            <p:ph sz="quarter" idx="27"/>
          </p:nvPr>
        </p:nvSpPr>
        <p:spPr>
          <a:xfrm>
            <a:off x="546101" y="2425700"/>
            <a:ext cx="5445124" cy="344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2" name="Content Placeholder 31">
            <a:extLst>
              <a:ext uri="{FF2B5EF4-FFF2-40B4-BE49-F238E27FC236}">
                <a16:creationId xmlns:a16="http://schemas.microsoft.com/office/drawing/2014/main" id="{6F691F75-1851-7040-01A9-AB8C9E4CA60B}"/>
              </a:ext>
            </a:extLst>
          </p:cNvPr>
          <p:cNvSpPr>
            <a:spLocks noGrp="1"/>
          </p:cNvSpPr>
          <p:nvPr>
            <p:ph sz="quarter" idx="28"/>
          </p:nvPr>
        </p:nvSpPr>
        <p:spPr>
          <a:xfrm>
            <a:off x="6194425" y="2425700"/>
            <a:ext cx="5443538" cy="344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4" name="Text Placeholder 33">
            <a:extLst>
              <a:ext uri="{FF2B5EF4-FFF2-40B4-BE49-F238E27FC236}">
                <a16:creationId xmlns:a16="http://schemas.microsoft.com/office/drawing/2014/main" id="{5FE0CD66-027F-AA7D-2F1F-385DF569B800}"/>
              </a:ext>
            </a:extLst>
          </p:cNvPr>
          <p:cNvSpPr>
            <a:spLocks noGrp="1"/>
          </p:cNvSpPr>
          <p:nvPr>
            <p:ph type="body" sz="quarter" idx="29"/>
          </p:nvPr>
        </p:nvSpPr>
        <p:spPr>
          <a:xfrm>
            <a:off x="546100" y="1849436"/>
            <a:ext cx="5445125" cy="296864"/>
          </a:xfrm>
        </p:spPr>
        <p:txBody>
          <a:bodyPr anchor="b">
            <a:noAutofit/>
          </a:bodyPr>
          <a:lstStyle>
            <a:lvl1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1pPr>
            <a:lvl2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2pPr>
            <a:lvl3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3pPr>
            <a:lvl4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4pPr>
            <a:lvl5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5pPr>
            <a:lvl6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6pPr>
            <a:lvl7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7pPr>
            <a:lvl8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8pPr>
            <a:lvl9pPr marL="0" indent="0" algn="l" defTabSz="914400" rtl="0" eaLnBrk="1" latinLnBrk="0" hangingPunct="1">
              <a:lnSpc>
                <a:spcPct val="101000"/>
              </a:lnSpc>
              <a:spcBef>
                <a:spcPts val="0"/>
              </a:spcBef>
              <a:spcAft>
                <a:spcPts val="600"/>
              </a:spcAft>
              <a:buNone/>
              <a:defRPr lang="en-US" sz="2000" b="0" i="0" kern="1200" dirty="0">
                <a:solidFill>
                  <a:schemeClr val="tx2"/>
                </a:solidFill>
                <a:latin typeface="+mj-lt"/>
                <a:ea typeface="GT America Regular" charset="0"/>
                <a:cs typeface="GT America Regular" charset="0"/>
              </a:defRPr>
            </a:lvl9pPr>
          </a:lstStyle>
          <a:p>
            <a:pPr lvl="0"/>
            <a:r>
              <a:rPr lang="en-US"/>
              <a:t>Click to edit Master text styles</a:t>
            </a:r>
          </a:p>
        </p:txBody>
      </p:sp>
      <p:sp>
        <p:nvSpPr>
          <p:cNvPr id="36" name="Text Placeholder 35">
            <a:extLst>
              <a:ext uri="{FF2B5EF4-FFF2-40B4-BE49-F238E27FC236}">
                <a16:creationId xmlns:a16="http://schemas.microsoft.com/office/drawing/2014/main" id="{3A72DFFD-6972-74A3-175B-07193979F2E8}"/>
              </a:ext>
            </a:extLst>
          </p:cNvPr>
          <p:cNvSpPr>
            <a:spLocks noGrp="1"/>
          </p:cNvSpPr>
          <p:nvPr>
            <p:ph type="body" sz="quarter" idx="30"/>
          </p:nvPr>
        </p:nvSpPr>
        <p:spPr>
          <a:xfrm>
            <a:off x="6194425" y="1849434"/>
            <a:ext cx="5443537" cy="296866"/>
          </a:xfrm>
        </p:spPr>
        <p:txBody>
          <a:bodyPr anchor="b">
            <a:noAutofit/>
          </a:bodyPr>
          <a:lstStyle>
            <a:lvl1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1pPr>
            <a:lvl2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2pPr>
            <a:lvl3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3pPr>
            <a:lvl4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4pPr>
            <a:lvl5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5pPr>
            <a:lvl6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6pPr>
            <a:lvl7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7pPr>
            <a:lvl8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8pPr>
            <a:lvl9pPr marL="0" indent="0" algn="l" defTabSz="914400" rtl="0" eaLnBrk="1" latinLnBrk="0" hangingPunct="1">
              <a:lnSpc>
                <a:spcPct val="101000"/>
              </a:lnSpc>
              <a:spcBef>
                <a:spcPts val="0"/>
              </a:spcBef>
              <a:spcAft>
                <a:spcPts val="600"/>
              </a:spcAft>
              <a:buNone/>
              <a:defRPr lang="en-US" sz="2000" b="0" i="0" kern="1200" dirty="0">
                <a:solidFill>
                  <a:schemeClr val="tx2"/>
                </a:solidFill>
                <a:latin typeface="+mj-lt"/>
                <a:ea typeface="GT America Regular" charset="0"/>
                <a:cs typeface="GT America Regular" charset="0"/>
              </a:defRPr>
            </a:lvl9pPr>
          </a:lstStyle>
          <a:p>
            <a:pPr lvl="0"/>
            <a:r>
              <a:rPr lang="en-US"/>
              <a:t>Click to edit Master text styles</a:t>
            </a:r>
          </a:p>
        </p:txBody>
      </p:sp>
      <p:grpSp>
        <p:nvGrpSpPr>
          <p:cNvPr id="2" name="Group 1">
            <a:extLst>
              <a:ext uri="{FF2B5EF4-FFF2-40B4-BE49-F238E27FC236}">
                <a16:creationId xmlns:a16="http://schemas.microsoft.com/office/drawing/2014/main" id="{226CEDAE-9F07-1C0C-6E9E-BB7BCDF8D27F}"/>
              </a:ext>
            </a:extLst>
          </p:cNvPr>
          <p:cNvGrpSpPr/>
          <p:nvPr userDrawn="1"/>
        </p:nvGrpSpPr>
        <p:grpSpPr>
          <a:xfrm>
            <a:off x="12356815" y="0"/>
            <a:ext cx="756834" cy="6872642"/>
            <a:chOff x="12356815" y="0"/>
            <a:chExt cx="756834" cy="6872642"/>
          </a:xfrm>
        </p:grpSpPr>
        <p:sp>
          <p:nvSpPr>
            <p:cNvPr id="3" name="Rectangle 2">
              <a:extLst>
                <a:ext uri="{FF2B5EF4-FFF2-40B4-BE49-F238E27FC236}">
                  <a16:creationId xmlns:a16="http://schemas.microsoft.com/office/drawing/2014/main" id="{0F4816D7-3A80-BA68-F59C-705E7C62ED0D}"/>
                </a:ext>
              </a:extLst>
            </p:cNvPr>
            <p:cNvSpPr/>
            <p:nvPr userDrawn="1"/>
          </p:nvSpPr>
          <p:spPr>
            <a:xfrm>
              <a:off x="12356815" y="0"/>
              <a:ext cx="553069" cy="3279913"/>
            </a:xfrm>
            <a:prstGeom prst="rect">
              <a:avLst/>
            </a:prstGeom>
            <a:solidFill>
              <a:schemeClr val="bg1">
                <a:lumMod val="95000"/>
              </a:schemeClr>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a:p>
          </p:txBody>
        </p:sp>
        <p:sp>
          <p:nvSpPr>
            <p:cNvPr id="4" name="TextBox 3">
              <a:extLst>
                <a:ext uri="{FF2B5EF4-FFF2-40B4-BE49-F238E27FC236}">
                  <a16:creationId xmlns:a16="http://schemas.microsoft.com/office/drawing/2014/main" id="{F7DD9259-F243-5A0B-900C-8570402A0E20}"/>
                </a:ext>
              </a:extLst>
            </p:cNvPr>
            <p:cNvSpPr txBox="1"/>
            <p:nvPr userDrawn="1"/>
          </p:nvSpPr>
          <p:spPr>
            <a:xfrm rot="16200000">
              <a:off x="12332216" y="1580677"/>
              <a:ext cx="1444306" cy="118559"/>
            </a:xfrm>
            <a:prstGeom prst="rect">
              <a:avLst/>
            </a:prstGeom>
            <a:noFill/>
          </p:spPr>
          <p:txBody>
            <a:bodyPr wrap="none" lIns="0" tIns="0" rIns="0" bIns="0" rtlCol="0">
              <a:spAutoFit/>
            </a:bodyPr>
            <a:lstStyle/>
            <a:p>
              <a:pPr algn="l">
                <a:lnSpc>
                  <a:spcPct val="101000"/>
                </a:lnSpc>
                <a:spcAft>
                  <a:spcPts val="600"/>
                </a:spcAft>
              </a:pPr>
              <a:r>
                <a:rPr kumimoji="0" lang="en-CR" sz="800" b="1" i="0" u="none" strike="noStrike" kern="1200" cap="none" spc="0" normalizeH="0" baseline="0" noProof="0">
                  <a:ln>
                    <a:noFill/>
                  </a:ln>
                  <a:solidFill>
                    <a:srgbClr val="000000"/>
                  </a:solidFill>
                  <a:effectLst/>
                  <a:uLnTx/>
                  <a:uFillTx/>
                  <a:ea typeface="GT America Regular" charset="0"/>
                  <a:cs typeface="GT America Regular" charset="0"/>
                </a:rPr>
                <a:t>ON LIGHT AND EXTRA LIGHT</a:t>
              </a:r>
            </a:p>
          </p:txBody>
        </p:sp>
        <p:sp>
          <p:nvSpPr>
            <p:cNvPr id="6" name="Rectangle 5">
              <a:extLst>
                <a:ext uri="{FF2B5EF4-FFF2-40B4-BE49-F238E27FC236}">
                  <a16:creationId xmlns:a16="http://schemas.microsoft.com/office/drawing/2014/main" id="{EA432BCD-E93E-2098-89BC-BE0C8316F127}"/>
                </a:ext>
              </a:extLst>
            </p:cNvPr>
            <p:cNvSpPr/>
            <p:nvPr userDrawn="1"/>
          </p:nvSpPr>
          <p:spPr>
            <a:xfrm>
              <a:off x="12356815" y="3592729"/>
              <a:ext cx="553069" cy="3279913"/>
            </a:xfrm>
            <a:prstGeom prst="rect">
              <a:avLst/>
            </a:prstGeom>
            <a:solidFill>
              <a:schemeClr val="tx2"/>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a:p>
          </p:txBody>
        </p:sp>
        <p:grpSp>
          <p:nvGrpSpPr>
            <p:cNvPr id="7" name="Group 6">
              <a:extLst>
                <a:ext uri="{FF2B5EF4-FFF2-40B4-BE49-F238E27FC236}">
                  <a16:creationId xmlns:a16="http://schemas.microsoft.com/office/drawing/2014/main" id="{1E629B40-79D5-42A5-F4DF-A2D85453151B}"/>
                </a:ext>
              </a:extLst>
            </p:cNvPr>
            <p:cNvGrpSpPr/>
            <p:nvPr userDrawn="1"/>
          </p:nvGrpSpPr>
          <p:grpSpPr>
            <a:xfrm>
              <a:off x="12442019" y="3791214"/>
              <a:ext cx="382660" cy="2882942"/>
              <a:chOff x="14001569" y="3716048"/>
              <a:chExt cx="316248" cy="3171236"/>
            </a:xfrm>
          </p:grpSpPr>
          <p:sp>
            <p:nvSpPr>
              <p:cNvPr id="25" name="Rectangle 24">
                <a:extLst>
                  <a:ext uri="{FF2B5EF4-FFF2-40B4-BE49-F238E27FC236}">
                    <a16:creationId xmlns:a16="http://schemas.microsoft.com/office/drawing/2014/main" id="{327DB983-63A8-7968-776C-03D3D6A0F7EE}"/>
                  </a:ext>
                </a:extLst>
              </p:cNvPr>
              <p:cNvSpPr/>
              <p:nvPr userDrawn="1"/>
            </p:nvSpPr>
            <p:spPr>
              <a:xfrm rot="5400000">
                <a:off x="14033099" y="5954114"/>
                <a:ext cx="253188" cy="316248"/>
              </a:xfrm>
              <a:prstGeom prst="rect">
                <a:avLst/>
              </a:prstGeom>
              <a:solidFill>
                <a:srgbClr val="005E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6" name="Rectangle 25">
                <a:extLst>
                  <a:ext uri="{FF2B5EF4-FFF2-40B4-BE49-F238E27FC236}">
                    <a16:creationId xmlns:a16="http://schemas.microsoft.com/office/drawing/2014/main" id="{50F7BE36-0B29-EE5B-61B9-A0FF40A6BC27}"/>
                  </a:ext>
                </a:extLst>
              </p:cNvPr>
              <p:cNvSpPr/>
              <p:nvPr userDrawn="1"/>
            </p:nvSpPr>
            <p:spPr>
              <a:xfrm rot="5400000">
                <a:off x="14033099" y="6278342"/>
                <a:ext cx="253188" cy="316248"/>
              </a:xfrm>
              <a:prstGeom prst="rect">
                <a:avLst/>
              </a:prstGeom>
              <a:solidFill>
                <a:srgbClr val="B8B9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7" name="Rectangle 26">
                <a:extLst>
                  <a:ext uri="{FF2B5EF4-FFF2-40B4-BE49-F238E27FC236}">
                    <a16:creationId xmlns:a16="http://schemas.microsoft.com/office/drawing/2014/main" id="{7484EA5A-B6CD-0FB4-9655-3BC1956850AB}"/>
                  </a:ext>
                </a:extLst>
              </p:cNvPr>
              <p:cNvSpPr/>
              <p:nvPr userDrawn="1"/>
            </p:nvSpPr>
            <p:spPr>
              <a:xfrm rot="5400000">
                <a:off x="14033099" y="6602566"/>
                <a:ext cx="253188" cy="316248"/>
              </a:xfrm>
              <a:prstGeom prst="rect">
                <a:avLst/>
              </a:prstGeom>
              <a:solidFill>
                <a:srgbClr val="FBE6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8" name="Rectangle 27">
                <a:extLst>
                  <a:ext uri="{FF2B5EF4-FFF2-40B4-BE49-F238E27FC236}">
                    <a16:creationId xmlns:a16="http://schemas.microsoft.com/office/drawing/2014/main" id="{ADAD8DDB-2C3E-1BD5-03C4-40975BA7E3EA}"/>
                  </a:ext>
                </a:extLst>
              </p:cNvPr>
              <p:cNvSpPr/>
              <p:nvPr userDrawn="1"/>
            </p:nvSpPr>
            <p:spPr>
              <a:xfrm rot="5400000">
                <a:off x="14033099" y="4981430"/>
                <a:ext cx="253188" cy="316248"/>
              </a:xfrm>
              <a:prstGeom prst="rect">
                <a:avLst/>
              </a:prstGeom>
              <a:solidFill>
                <a:srgbClr val="BCE0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9" name="Rectangle 28">
                <a:extLst>
                  <a:ext uri="{FF2B5EF4-FFF2-40B4-BE49-F238E27FC236}">
                    <a16:creationId xmlns:a16="http://schemas.microsoft.com/office/drawing/2014/main" id="{BF29BF7F-B872-0224-E924-83CEF4709DB9}"/>
                  </a:ext>
                </a:extLst>
              </p:cNvPr>
              <p:cNvSpPr/>
              <p:nvPr userDrawn="1"/>
            </p:nvSpPr>
            <p:spPr>
              <a:xfrm rot="5400000">
                <a:off x="14033099" y="5305658"/>
                <a:ext cx="253188" cy="316248"/>
              </a:xfrm>
              <a:prstGeom prst="rect">
                <a:avLst/>
              </a:prstGeom>
              <a:solidFill>
                <a:srgbClr val="E9783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1" name="Rectangle 30">
                <a:extLst>
                  <a:ext uri="{FF2B5EF4-FFF2-40B4-BE49-F238E27FC236}">
                    <a16:creationId xmlns:a16="http://schemas.microsoft.com/office/drawing/2014/main" id="{E9C73C3F-19E1-AF5F-C1F4-7A353837016B}"/>
                  </a:ext>
                </a:extLst>
              </p:cNvPr>
              <p:cNvSpPr/>
              <p:nvPr userDrawn="1"/>
            </p:nvSpPr>
            <p:spPr>
              <a:xfrm rot="5400000">
                <a:off x="14033099" y="5629886"/>
                <a:ext cx="253188" cy="316248"/>
              </a:xfrm>
              <a:prstGeom prst="rect">
                <a:avLst/>
              </a:prstGeom>
              <a:solidFill>
                <a:srgbClr val="B905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3" name="Rectangle 32">
                <a:extLst>
                  <a:ext uri="{FF2B5EF4-FFF2-40B4-BE49-F238E27FC236}">
                    <a16:creationId xmlns:a16="http://schemas.microsoft.com/office/drawing/2014/main" id="{5CBD3428-3E1F-90DC-48EF-B4461E243C6F}"/>
                  </a:ext>
                </a:extLst>
              </p:cNvPr>
              <p:cNvSpPr/>
              <p:nvPr userDrawn="1"/>
            </p:nvSpPr>
            <p:spPr>
              <a:xfrm rot="5400000">
                <a:off x="14033099" y="3684518"/>
                <a:ext cx="253188" cy="316248"/>
              </a:xfrm>
              <a:prstGeom prst="rect">
                <a:avLst/>
              </a:prstGeom>
              <a:solidFill>
                <a:srgbClr val="9DC2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5" name="Rectangle 34">
                <a:extLst>
                  <a:ext uri="{FF2B5EF4-FFF2-40B4-BE49-F238E27FC236}">
                    <a16:creationId xmlns:a16="http://schemas.microsoft.com/office/drawing/2014/main" id="{EA2C0D84-EBEC-CE46-8ED4-BDC84A1C8F10}"/>
                  </a:ext>
                </a:extLst>
              </p:cNvPr>
              <p:cNvSpPr/>
              <p:nvPr userDrawn="1"/>
            </p:nvSpPr>
            <p:spPr>
              <a:xfrm rot="5400000">
                <a:off x="14033099" y="4008746"/>
                <a:ext cx="253188" cy="316248"/>
              </a:xfrm>
              <a:prstGeom prst="rect">
                <a:avLst/>
              </a:prstGeom>
              <a:solidFill>
                <a:srgbClr val="309D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7" name="Rectangle 36">
                <a:extLst>
                  <a:ext uri="{FF2B5EF4-FFF2-40B4-BE49-F238E27FC236}">
                    <a16:creationId xmlns:a16="http://schemas.microsoft.com/office/drawing/2014/main" id="{AD302B7E-2F55-2E93-4C55-C61E276D41B8}"/>
                  </a:ext>
                </a:extLst>
              </p:cNvPr>
              <p:cNvSpPr/>
              <p:nvPr userDrawn="1"/>
            </p:nvSpPr>
            <p:spPr>
              <a:xfrm rot="5400000">
                <a:off x="14033099" y="4332974"/>
                <a:ext cx="253188" cy="316248"/>
              </a:xfrm>
              <a:prstGeom prst="rect">
                <a:avLst/>
              </a:prstGeom>
              <a:solidFill>
                <a:srgbClr val="E2C2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8" name="Rectangle 37">
                <a:extLst>
                  <a:ext uri="{FF2B5EF4-FFF2-40B4-BE49-F238E27FC236}">
                    <a16:creationId xmlns:a16="http://schemas.microsoft.com/office/drawing/2014/main" id="{21CA36AA-154F-7C31-F63A-F7C298ACB6B8}"/>
                  </a:ext>
                </a:extLst>
              </p:cNvPr>
              <p:cNvSpPr/>
              <p:nvPr userDrawn="1"/>
            </p:nvSpPr>
            <p:spPr>
              <a:xfrm rot="5400000">
                <a:off x="14033099" y="4657202"/>
                <a:ext cx="253188" cy="316248"/>
              </a:xfrm>
              <a:prstGeom prst="rect">
                <a:avLst/>
              </a:prstGeom>
              <a:solidFill>
                <a:srgbClr val="9158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grpSp>
        <p:grpSp>
          <p:nvGrpSpPr>
            <p:cNvPr id="10" name="Group 9">
              <a:extLst>
                <a:ext uri="{FF2B5EF4-FFF2-40B4-BE49-F238E27FC236}">
                  <a16:creationId xmlns:a16="http://schemas.microsoft.com/office/drawing/2014/main" id="{BDF25B36-B389-C624-36F6-31FBBDAA85A5}"/>
                </a:ext>
              </a:extLst>
            </p:cNvPr>
            <p:cNvGrpSpPr/>
            <p:nvPr userDrawn="1"/>
          </p:nvGrpSpPr>
          <p:grpSpPr>
            <a:xfrm>
              <a:off x="12442019" y="198485"/>
              <a:ext cx="382660" cy="2882942"/>
              <a:chOff x="12742785" y="3716048"/>
              <a:chExt cx="316248" cy="3171236"/>
            </a:xfrm>
          </p:grpSpPr>
          <p:sp>
            <p:nvSpPr>
              <p:cNvPr id="13" name="Rectangle 12">
                <a:extLst>
                  <a:ext uri="{FF2B5EF4-FFF2-40B4-BE49-F238E27FC236}">
                    <a16:creationId xmlns:a16="http://schemas.microsoft.com/office/drawing/2014/main" id="{981D1DC1-3714-928B-019E-83A6011DB055}"/>
                  </a:ext>
                </a:extLst>
              </p:cNvPr>
              <p:cNvSpPr/>
              <p:nvPr userDrawn="1"/>
            </p:nvSpPr>
            <p:spPr>
              <a:xfrm rot="5400000">
                <a:off x="12774315" y="6602566"/>
                <a:ext cx="253188" cy="316248"/>
              </a:xfrm>
              <a:prstGeom prst="rect">
                <a:avLst/>
              </a:prstGeom>
              <a:solidFill>
                <a:srgbClr val="BFD6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15" name="Rectangle 14">
                <a:extLst>
                  <a:ext uri="{FF2B5EF4-FFF2-40B4-BE49-F238E27FC236}">
                    <a16:creationId xmlns:a16="http://schemas.microsoft.com/office/drawing/2014/main" id="{794C91FB-65A7-2437-1274-3E59976BB6ED}"/>
                  </a:ext>
                </a:extLst>
              </p:cNvPr>
              <p:cNvSpPr/>
              <p:nvPr userDrawn="1"/>
            </p:nvSpPr>
            <p:spPr>
              <a:xfrm rot="5400000">
                <a:off x="12774315" y="4981430"/>
                <a:ext cx="253188" cy="316248"/>
              </a:xfrm>
              <a:prstGeom prst="rect">
                <a:avLst/>
              </a:prstGeom>
              <a:solidFill>
                <a:srgbClr val="D25F7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16" name="Rectangle 15">
                <a:extLst>
                  <a:ext uri="{FF2B5EF4-FFF2-40B4-BE49-F238E27FC236}">
                    <a16:creationId xmlns:a16="http://schemas.microsoft.com/office/drawing/2014/main" id="{F16C61FC-3F15-281F-9978-400FC0D68F53}"/>
                  </a:ext>
                </a:extLst>
              </p:cNvPr>
              <p:cNvSpPr/>
              <p:nvPr userDrawn="1"/>
            </p:nvSpPr>
            <p:spPr>
              <a:xfrm rot="5400000">
                <a:off x="12774315" y="5305658"/>
                <a:ext cx="253188" cy="316248"/>
              </a:xfrm>
              <a:prstGeom prst="rect">
                <a:avLst/>
              </a:prstGeom>
              <a:solidFill>
                <a:srgbClr val="C6480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17" name="Rectangle 16">
                <a:extLst>
                  <a:ext uri="{FF2B5EF4-FFF2-40B4-BE49-F238E27FC236}">
                    <a16:creationId xmlns:a16="http://schemas.microsoft.com/office/drawing/2014/main" id="{D2A1053B-3B83-B37F-2393-7450A6C149DC}"/>
                  </a:ext>
                </a:extLst>
              </p:cNvPr>
              <p:cNvSpPr/>
              <p:nvPr userDrawn="1"/>
            </p:nvSpPr>
            <p:spPr>
              <a:xfrm rot="5400000">
                <a:off x="12774315" y="5629886"/>
                <a:ext cx="253188" cy="316248"/>
              </a:xfrm>
              <a:prstGeom prst="rect">
                <a:avLst/>
              </a:prstGeom>
              <a:solidFill>
                <a:srgbClr val="BA01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19" name="Rectangle 18">
                <a:extLst>
                  <a:ext uri="{FF2B5EF4-FFF2-40B4-BE49-F238E27FC236}">
                    <a16:creationId xmlns:a16="http://schemas.microsoft.com/office/drawing/2014/main" id="{285A330D-07DD-9B07-1F4A-F7E80D627A22}"/>
                  </a:ext>
                </a:extLst>
              </p:cNvPr>
              <p:cNvSpPr/>
              <p:nvPr userDrawn="1"/>
            </p:nvSpPr>
            <p:spPr>
              <a:xfrm rot="5400000">
                <a:off x="12774315" y="3684518"/>
                <a:ext cx="253188" cy="316248"/>
              </a:xfrm>
              <a:prstGeom prst="rect">
                <a:avLst/>
              </a:prstGeom>
              <a:solidFill>
                <a:srgbClr val="005E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0" name="Rectangle 19">
                <a:extLst>
                  <a:ext uri="{FF2B5EF4-FFF2-40B4-BE49-F238E27FC236}">
                    <a16:creationId xmlns:a16="http://schemas.microsoft.com/office/drawing/2014/main" id="{41A3E40B-587E-4951-7DEE-C96547B21EA4}"/>
                  </a:ext>
                </a:extLst>
              </p:cNvPr>
              <p:cNvSpPr/>
              <p:nvPr userDrawn="1"/>
            </p:nvSpPr>
            <p:spPr>
              <a:xfrm rot="5400000">
                <a:off x="12774315" y="4008746"/>
                <a:ext cx="253188" cy="316248"/>
              </a:xfrm>
              <a:prstGeom prst="rect">
                <a:avLst/>
              </a:prstGeom>
              <a:solidFill>
                <a:srgbClr val="5EB6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1" name="Rectangle 20">
                <a:extLst>
                  <a:ext uri="{FF2B5EF4-FFF2-40B4-BE49-F238E27FC236}">
                    <a16:creationId xmlns:a16="http://schemas.microsoft.com/office/drawing/2014/main" id="{B57FF93C-3CDA-5048-FEB5-2D02864A570D}"/>
                  </a:ext>
                </a:extLst>
              </p:cNvPr>
              <p:cNvSpPr/>
              <p:nvPr userDrawn="1"/>
            </p:nvSpPr>
            <p:spPr>
              <a:xfrm rot="5400000">
                <a:off x="12774315" y="4332974"/>
                <a:ext cx="253188" cy="316248"/>
              </a:xfrm>
              <a:prstGeom prst="rect">
                <a:avLst/>
              </a:prstGeom>
              <a:solidFill>
                <a:srgbClr val="C7AB2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2" name="Rectangle 21">
                <a:extLst>
                  <a:ext uri="{FF2B5EF4-FFF2-40B4-BE49-F238E27FC236}">
                    <a16:creationId xmlns:a16="http://schemas.microsoft.com/office/drawing/2014/main" id="{C77A0EA5-2768-9B24-17A4-F7D9F496BA3D}"/>
                  </a:ext>
                </a:extLst>
              </p:cNvPr>
              <p:cNvSpPr/>
              <p:nvPr userDrawn="1"/>
            </p:nvSpPr>
            <p:spPr>
              <a:xfrm rot="5400000">
                <a:off x="12774315" y="4657202"/>
                <a:ext cx="253188" cy="316248"/>
              </a:xfrm>
              <a:prstGeom prst="rect">
                <a:avLst/>
              </a:prstGeom>
              <a:solidFill>
                <a:srgbClr val="5C06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3" name="Rectangle 22">
                <a:extLst>
                  <a:ext uri="{FF2B5EF4-FFF2-40B4-BE49-F238E27FC236}">
                    <a16:creationId xmlns:a16="http://schemas.microsoft.com/office/drawing/2014/main" id="{E5D32CC4-C1AF-C546-6A35-7A60F7E4D85D}"/>
                  </a:ext>
                </a:extLst>
              </p:cNvPr>
              <p:cNvSpPr/>
              <p:nvPr userDrawn="1"/>
            </p:nvSpPr>
            <p:spPr>
              <a:xfrm rot="5400000">
                <a:off x="12774315" y="5954114"/>
                <a:ext cx="253188" cy="316248"/>
              </a:xfrm>
              <a:prstGeom prst="rect">
                <a:avLst/>
              </a:prstGeom>
              <a:solidFill>
                <a:srgbClr val="2A43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4" name="Rectangle 23">
                <a:extLst>
                  <a:ext uri="{FF2B5EF4-FFF2-40B4-BE49-F238E27FC236}">
                    <a16:creationId xmlns:a16="http://schemas.microsoft.com/office/drawing/2014/main" id="{C712FAB3-7A5B-1236-3B7F-0EB28F02E9AB}"/>
                  </a:ext>
                </a:extLst>
              </p:cNvPr>
              <p:cNvSpPr/>
              <p:nvPr userDrawn="1"/>
            </p:nvSpPr>
            <p:spPr>
              <a:xfrm rot="5400000">
                <a:off x="12774315" y="6278342"/>
                <a:ext cx="253188" cy="316248"/>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grpSp>
        <p:sp>
          <p:nvSpPr>
            <p:cNvPr id="11" name="TextBox 10">
              <a:extLst>
                <a:ext uri="{FF2B5EF4-FFF2-40B4-BE49-F238E27FC236}">
                  <a16:creationId xmlns:a16="http://schemas.microsoft.com/office/drawing/2014/main" id="{064AEEC9-1233-11A6-08E9-4906E4D0257A}"/>
                </a:ext>
              </a:extLst>
            </p:cNvPr>
            <p:cNvSpPr txBox="1"/>
            <p:nvPr userDrawn="1"/>
          </p:nvSpPr>
          <p:spPr>
            <a:xfrm rot="16200000">
              <a:off x="12574270" y="5173406"/>
              <a:ext cx="960199" cy="118559"/>
            </a:xfrm>
            <a:prstGeom prst="rect">
              <a:avLst/>
            </a:prstGeom>
            <a:noFill/>
          </p:spPr>
          <p:txBody>
            <a:bodyPr wrap="none" lIns="0" tIns="0" rIns="0" bIns="0" rtlCol="0">
              <a:spAutoFit/>
            </a:bodyPr>
            <a:lstStyle/>
            <a:p>
              <a:pPr algn="l">
                <a:lnSpc>
                  <a:spcPct val="101000"/>
                </a:lnSpc>
                <a:spcAft>
                  <a:spcPts val="600"/>
                </a:spcAft>
              </a:pPr>
              <a:r>
                <a:rPr lang="en-CR" sz="800" b="1">
                  <a:solidFill>
                    <a:srgbClr val="000000"/>
                  </a:solidFill>
                  <a:latin typeface="GT America Regular"/>
                  <a:ea typeface="GT America Regular" charset="0"/>
                  <a:cs typeface="GT America Regular" charset="0"/>
                </a:rPr>
                <a:t>ON MOODY´S BLUE</a:t>
              </a:r>
              <a:endParaRPr kumimoji="0" lang="en-CR" sz="800" b="1" i="0" u="none" strike="noStrike" kern="1200" cap="none" spc="0" normalizeH="0" baseline="0" noProof="0" err="1">
                <a:ln>
                  <a:noFill/>
                </a:ln>
                <a:solidFill>
                  <a:srgbClr val="000000"/>
                </a:solidFill>
                <a:effectLst/>
                <a:uLnTx/>
                <a:uFillTx/>
                <a:latin typeface="GT America Regular"/>
                <a:ea typeface="GT America Regular" charset="0"/>
                <a:cs typeface="GT America Regular" charset="0"/>
              </a:endParaRPr>
            </a:p>
          </p:txBody>
        </p:sp>
      </p:grpSp>
      <p:sp>
        <p:nvSpPr>
          <p:cNvPr id="39" name="TextBox 38">
            <a:extLst>
              <a:ext uri="{FF2B5EF4-FFF2-40B4-BE49-F238E27FC236}">
                <a16:creationId xmlns:a16="http://schemas.microsoft.com/office/drawing/2014/main" id="{C307FF3D-E53A-3D7B-8D5E-F25BB610B952}"/>
              </a:ext>
            </a:extLst>
          </p:cNvPr>
          <p:cNvSpPr txBox="1"/>
          <p:nvPr userDrawn="1"/>
        </p:nvSpPr>
        <p:spPr>
          <a:xfrm>
            <a:off x="12356815" y="3377042"/>
            <a:ext cx="807913" cy="118559"/>
          </a:xfrm>
          <a:prstGeom prst="rect">
            <a:avLst/>
          </a:prstGeom>
          <a:noFill/>
        </p:spPr>
        <p:txBody>
          <a:bodyPr wrap="none" lIns="0" tIns="0" rIns="0" bIns="0" rtlCol="0">
            <a:spAutoFit/>
          </a:bodyPr>
          <a:lstStyle/>
          <a:p>
            <a:pPr algn="l">
              <a:lnSpc>
                <a:spcPct val="101000"/>
              </a:lnSpc>
              <a:spcAft>
                <a:spcPts val="600"/>
              </a:spcAft>
            </a:pPr>
            <a:r>
              <a:rPr kumimoji="0" lang="en-US" sz="800" b="1" i="0" u="none" strike="noStrike" kern="1200" cap="none" spc="0" normalizeH="0" baseline="0" noProof="0" dirty="0">
                <a:ln>
                  <a:noFill/>
                </a:ln>
                <a:solidFill>
                  <a:srgbClr val="000000"/>
                </a:solidFill>
                <a:effectLst/>
                <a:uLnTx/>
                <a:uFillTx/>
                <a:ea typeface="GT America Regular" charset="0"/>
                <a:cs typeface="GT America Regular" charset="0"/>
              </a:rPr>
              <a:t>For charts ONLY</a:t>
            </a:r>
            <a:endParaRPr kumimoji="0" lang="en-CR" sz="800" b="1" i="0" u="none" strike="noStrike" kern="1200" cap="none" spc="0" normalizeH="0" baseline="0" noProof="0">
              <a:ln>
                <a:noFill/>
              </a:ln>
              <a:solidFill>
                <a:srgbClr val="000000"/>
              </a:solidFill>
              <a:effectLst/>
              <a:uLnTx/>
              <a:uFillTx/>
              <a:ea typeface="GT America Regular" charset="0"/>
              <a:cs typeface="GT America Regular" charset="0"/>
            </a:endParaRPr>
          </a:p>
        </p:txBody>
      </p:sp>
    </p:spTree>
    <p:extLst>
      <p:ext uri="{BB962C8B-B14F-4D97-AF65-F5344CB8AC3E}">
        <p14:creationId xmlns:p14="http://schemas.microsoft.com/office/powerpoint/2010/main" val="266478688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 Column - 2 line title - Equal - Subhead">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E2ADB5F-BB7A-E503-6385-47B7F4A752C0}"/>
              </a:ext>
            </a:extLst>
          </p:cNvPr>
          <p:cNvSpPr>
            <a:spLocks noGrp="1"/>
          </p:cNvSpPr>
          <p:nvPr>
            <p:ph type="ftr" sz="quarter" idx="11"/>
          </p:nvPr>
        </p:nvSpPr>
        <p:spPr/>
        <p:txBody>
          <a:bodyPr/>
          <a:lstStyle/>
          <a:p>
            <a:r>
              <a:rPr lang="en-US" dirty="0"/>
              <a:t>See slide 12 for instructions on how to update footer</a:t>
            </a:r>
          </a:p>
        </p:txBody>
      </p:sp>
      <p:sp>
        <p:nvSpPr>
          <p:cNvPr id="9" name="Slide Number Placeholder 8">
            <a:extLst>
              <a:ext uri="{FF2B5EF4-FFF2-40B4-BE49-F238E27FC236}">
                <a16:creationId xmlns:a16="http://schemas.microsoft.com/office/drawing/2014/main" id="{CCA8152B-F410-5052-DF3D-06C6DD4D2381}"/>
              </a:ext>
            </a:extLst>
          </p:cNvPr>
          <p:cNvSpPr>
            <a:spLocks noGrp="1"/>
          </p:cNvSpPr>
          <p:nvPr>
            <p:ph type="sldNum" sz="quarter" idx="12"/>
          </p:nvPr>
        </p:nvSpPr>
        <p:spPr/>
        <p:txBody>
          <a:bodyPr/>
          <a:lstStyle/>
          <a:p>
            <a:fld id="{862A5111-985B-C14D-9115-5787026182A8}" type="slidenum">
              <a:rPr lang="en-US" smtClean="0"/>
              <a:t>‹#›</a:t>
            </a:fld>
            <a:endParaRPr lang="en-US" dirty="0"/>
          </a:p>
        </p:txBody>
      </p:sp>
      <p:sp>
        <p:nvSpPr>
          <p:cNvPr id="18" name="Title 17">
            <a:extLst>
              <a:ext uri="{FF2B5EF4-FFF2-40B4-BE49-F238E27FC236}">
                <a16:creationId xmlns:a16="http://schemas.microsoft.com/office/drawing/2014/main" id="{EC9D0933-64E3-BFA1-9514-B7DF150292A4}"/>
              </a:ext>
            </a:extLst>
          </p:cNvPr>
          <p:cNvSpPr>
            <a:spLocks noGrp="1"/>
          </p:cNvSpPr>
          <p:nvPr>
            <p:ph type="title" hasCustomPrompt="1"/>
          </p:nvPr>
        </p:nvSpPr>
        <p:spPr>
          <a:xfrm>
            <a:off x="546100" y="552450"/>
            <a:ext cx="11091861" cy="928909"/>
          </a:xfrm>
        </p:spPr>
        <p:txBody>
          <a:bodyPr>
            <a:spAutoFit/>
          </a:bodyPr>
          <a:lstStyle/>
          <a:p>
            <a:r>
              <a:rPr lang="en-US" dirty="0"/>
              <a:t>2 line title</a:t>
            </a:r>
            <a:br>
              <a:rPr lang="en-US" dirty="0"/>
            </a:br>
            <a:r>
              <a:rPr lang="en-US" dirty="0"/>
              <a:t>Click to edit Master title style</a:t>
            </a:r>
          </a:p>
        </p:txBody>
      </p:sp>
      <p:sp>
        <p:nvSpPr>
          <p:cNvPr id="5" name="Freeform 5">
            <a:extLst>
              <a:ext uri="{FF2B5EF4-FFF2-40B4-BE49-F238E27FC236}">
                <a16:creationId xmlns:a16="http://schemas.microsoft.com/office/drawing/2014/main" id="{815BB915-D4A3-4B77-441D-189B31261836}"/>
              </a:ext>
            </a:extLst>
          </p:cNvPr>
          <p:cNvSpPr/>
          <p:nvPr userDrawn="1"/>
        </p:nvSpPr>
        <p:spPr bwMode="black">
          <a:xfrm>
            <a:off x="554038" y="6469335"/>
            <a:ext cx="678511" cy="112440"/>
          </a:xfrm>
          <a:custGeom>
            <a:avLst/>
            <a:gdLst>
              <a:gd name="connsiteX0" fmla="*/ 7774508 w 7774508"/>
              <a:gd name="connsiteY0" fmla="*/ 879070 h 1288357"/>
              <a:gd name="connsiteX1" fmla="*/ 7774508 w 7774508"/>
              <a:gd name="connsiteY1" fmla="*/ 879071 h 1288357"/>
              <a:gd name="connsiteX2" fmla="*/ 7774508 w 7774508"/>
              <a:gd name="connsiteY2" fmla="*/ 879071 h 1288357"/>
              <a:gd name="connsiteX3" fmla="*/ 4430897 w 7774508"/>
              <a:gd name="connsiteY3" fmla="*/ 300733 h 1288357"/>
              <a:gd name="connsiteX4" fmla="*/ 4430897 w 7774508"/>
              <a:gd name="connsiteY4" fmla="*/ 987622 h 1288357"/>
              <a:gd name="connsiteX5" fmla="*/ 4594611 w 7774508"/>
              <a:gd name="connsiteY5" fmla="*/ 987622 h 1288357"/>
              <a:gd name="connsiteX6" fmla="*/ 4856195 w 7774508"/>
              <a:gd name="connsiteY6" fmla="*/ 726031 h 1288357"/>
              <a:gd name="connsiteX7" fmla="*/ 4856195 w 7774508"/>
              <a:gd name="connsiteY7" fmla="*/ 562323 h 1288357"/>
              <a:gd name="connsiteX8" fmla="*/ 4594611 w 7774508"/>
              <a:gd name="connsiteY8" fmla="*/ 300733 h 1288357"/>
              <a:gd name="connsiteX9" fmla="*/ 3381010 w 7774508"/>
              <a:gd name="connsiteY9" fmla="*/ 275825 h 1288357"/>
              <a:gd name="connsiteX10" fmla="*/ 3137223 w 7774508"/>
              <a:gd name="connsiteY10" fmla="*/ 501815 h 1288357"/>
              <a:gd name="connsiteX11" fmla="*/ 3137223 w 7774508"/>
              <a:gd name="connsiteY11" fmla="*/ 786537 h 1288357"/>
              <a:gd name="connsiteX12" fmla="*/ 3381010 w 7774508"/>
              <a:gd name="connsiteY12" fmla="*/ 1012534 h 1288357"/>
              <a:gd name="connsiteX13" fmla="*/ 3624804 w 7774508"/>
              <a:gd name="connsiteY13" fmla="*/ 786537 h 1288357"/>
              <a:gd name="connsiteX14" fmla="*/ 3624804 w 7774508"/>
              <a:gd name="connsiteY14" fmla="*/ 501815 h 1288357"/>
              <a:gd name="connsiteX15" fmla="*/ 3381010 w 7774508"/>
              <a:gd name="connsiteY15" fmla="*/ 275825 h 1288357"/>
              <a:gd name="connsiteX16" fmla="*/ 2090894 w 7774508"/>
              <a:gd name="connsiteY16" fmla="*/ 275825 h 1288357"/>
              <a:gd name="connsiteX17" fmla="*/ 1847107 w 7774508"/>
              <a:gd name="connsiteY17" fmla="*/ 501815 h 1288357"/>
              <a:gd name="connsiteX18" fmla="*/ 1847107 w 7774508"/>
              <a:gd name="connsiteY18" fmla="*/ 786537 h 1288357"/>
              <a:gd name="connsiteX19" fmla="*/ 2090894 w 7774508"/>
              <a:gd name="connsiteY19" fmla="*/ 1012534 h 1288357"/>
              <a:gd name="connsiteX20" fmla="*/ 2334688 w 7774508"/>
              <a:gd name="connsiteY20" fmla="*/ 786537 h 1288357"/>
              <a:gd name="connsiteX21" fmla="*/ 2334688 w 7774508"/>
              <a:gd name="connsiteY21" fmla="*/ 501815 h 1288357"/>
              <a:gd name="connsiteX22" fmla="*/ 2090894 w 7774508"/>
              <a:gd name="connsiteY22" fmla="*/ 275825 h 1288357"/>
              <a:gd name="connsiteX23" fmla="*/ 4092790 w 7774508"/>
              <a:gd name="connsiteY23" fmla="*/ 21359 h 1288357"/>
              <a:gd name="connsiteX24" fmla="*/ 4594611 w 7774508"/>
              <a:gd name="connsiteY24" fmla="*/ 21359 h 1288357"/>
              <a:gd name="connsiteX25" fmla="*/ 5197858 w 7774508"/>
              <a:gd name="connsiteY25" fmla="*/ 567658 h 1288357"/>
              <a:gd name="connsiteX26" fmla="*/ 5197858 w 7774508"/>
              <a:gd name="connsiteY26" fmla="*/ 720696 h 1288357"/>
              <a:gd name="connsiteX27" fmla="*/ 4594611 w 7774508"/>
              <a:gd name="connsiteY27" fmla="*/ 1267002 h 1288357"/>
              <a:gd name="connsiteX28" fmla="*/ 4092790 w 7774508"/>
              <a:gd name="connsiteY28" fmla="*/ 1267002 h 1288357"/>
              <a:gd name="connsiteX29" fmla="*/ 5094618 w 7774508"/>
              <a:gd name="connsiteY29" fmla="*/ 21356 h 1288357"/>
              <a:gd name="connsiteX30" fmla="*/ 5477210 w 7774508"/>
              <a:gd name="connsiteY30" fmla="*/ 21356 h 1288357"/>
              <a:gd name="connsiteX31" fmla="*/ 5717446 w 7774508"/>
              <a:gd name="connsiteY31" fmla="*/ 412839 h 1288357"/>
              <a:gd name="connsiteX32" fmla="*/ 5955898 w 7774508"/>
              <a:gd name="connsiteY32" fmla="*/ 21356 h 1288357"/>
              <a:gd name="connsiteX33" fmla="*/ 6322472 w 7774508"/>
              <a:gd name="connsiteY33" fmla="*/ 21356 h 1288357"/>
              <a:gd name="connsiteX34" fmla="*/ 5868700 w 7774508"/>
              <a:gd name="connsiteY34" fmla="*/ 718915 h 1288357"/>
              <a:gd name="connsiteX35" fmla="*/ 5868700 w 7774508"/>
              <a:gd name="connsiteY35" fmla="*/ 1267000 h 1288357"/>
              <a:gd name="connsiteX36" fmla="*/ 5548390 w 7774508"/>
              <a:gd name="connsiteY36" fmla="*/ 1267000 h 1288357"/>
              <a:gd name="connsiteX37" fmla="*/ 5548390 w 7774508"/>
              <a:gd name="connsiteY37" fmla="*/ 718915 h 1288357"/>
              <a:gd name="connsiteX38" fmla="*/ 6356277 w 7774508"/>
              <a:gd name="connsiteY38" fmla="*/ 21355 h 1288357"/>
              <a:gd name="connsiteX39" fmla="*/ 6694384 w 7774508"/>
              <a:gd name="connsiteY39" fmla="*/ 21355 h 1288357"/>
              <a:gd name="connsiteX40" fmla="*/ 6694384 w 7774508"/>
              <a:gd name="connsiteY40" fmla="*/ 332766 h 1288357"/>
              <a:gd name="connsiteX41" fmla="*/ 6477285 w 7774508"/>
              <a:gd name="connsiteY41" fmla="*/ 624602 h 1288357"/>
              <a:gd name="connsiteX42" fmla="*/ 6404326 w 7774508"/>
              <a:gd name="connsiteY42" fmla="*/ 624602 h 1288357"/>
              <a:gd name="connsiteX43" fmla="*/ 6500417 w 7774508"/>
              <a:gd name="connsiteY43" fmla="*/ 359454 h 1288357"/>
              <a:gd name="connsiteX44" fmla="*/ 6356277 w 7774508"/>
              <a:gd name="connsiteY44" fmla="*/ 359454 h 1288357"/>
              <a:gd name="connsiteX45" fmla="*/ 0 w 7774508"/>
              <a:gd name="connsiteY45" fmla="*/ 21355 h 1288357"/>
              <a:gd name="connsiteX46" fmla="*/ 496479 w 7774508"/>
              <a:gd name="connsiteY46" fmla="*/ 21355 h 1288357"/>
              <a:gd name="connsiteX47" fmla="*/ 651295 w 7774508"/>
              <a:gd name="connsiteY47" fmla="*/ 661974 h 1288357"/>
              <a:gd name="connsiteX48" fmla="*/ 688668 w 7774508"/>
              <a:gd name="connsiteY48" fmla="*/ 839922 h 1288357"/>
              <a:gd name="connsiteX49" fmla="*/ 726033 w 7774508"/>
              <a:gd name="connsiteY49" fmla="*/ 661974 h 1288357"/>
              <a:gd name="connsiteX50" fmla="*/ 880849 w 7774508"/>
              <a:gd name="connsiteY50" fmla="*/ 21355 h 1288357"/>
              <a:gd name="connsiteX51" fmla="*/ 1377328 w 7774508"/>
              <a:gd name="connsiteY51" fmla="*/ 21355 h 1288357"/>
              <a:gd name="connsiteX52" fmla="*/ 1377328 w 7774508"/>
              <a:gd name="connsiteY52" fmla="*/ 1266998 h 1288357"/>
              <a:gd name="connsiteX53" fmla="*/ 1058804 w 7774508"/>
              <a:gd name="connsiteY53" fmla="*/ 1266998 h 1288357"/>
              <a:gd name="connsiteX54" fmla="*/ 1058804 w 7774508"/>
              <a:gd name="connsiteY54" fmla="*/ 459108 h 1288357"/>
              <a:gd name="connsiteX55" fmla="*/ 1014312 w 7774508"/>
              <a:gd name="connsiteY55" fmla="*/ 644177 h 1288357"/>
              <a:gd name="connsiteX56" fmla="*/ 848819 w 7774508"/>
              <a:gd name="connsiteY56" fmla="*/ 1266998 h 1288357"/>
              <a:gd name="connsiteX57" fmla="*/ 521396 w 7774508"/>
              <a:gd name="connsiteY57" fmla="*/ 1266998 h 1288357"/>
              <a:gd name="connsiteX58" fmla="*/ 355896 w 7774508"/>
              <a:gd name="connsiteY58" fmla="*/ 644177 h 1288357"/>
              <a:gd name="connsiteX59" fmla="*/ 311412 w 7774508"/>
              <a:gd name="connsiteY59" fmla="*/ 459108 h 1288357"/>
              <a:gd name="connsiteX60" fmla="*/ 311412 w 7774508"/>
              <a:gd name="connsiteY60" fmla="*/ 1266998 h 1288357"/>
              <a:gd name="connsiteX61" fmla="*/ 0 w 7774508"/>
              <a:gd name="connsiteY61" fmla="*/ 1266998 h 1288357"/>
              <a:gd name="connsiteX62" fmla="*/ 3381010 w 7774508"/>
              <a:gd name="connsiteY62" fmla="*/ 1 h 1288357"/>
              <a:gd name="connsiteX63" fmla="*/ 3966467 w 7774508"/>
              <a:gd name="connsiteY63" fmla="*/ 532067 h 1288357"/>
              <a:gd name="connsiteX64" fmla="*/ 3966467 w 7774508"/>
              <a:gd name="connsiteY64" fmla="*/ 756285 h 1288357"/>
              <a:gd name="connsiteX65" fmla="*/ 3381010 w 7774508"/>
              <a:gd name="connsiteY65" fmla="*/ 1288351 h 1288357"/>
              <a:gd name="connsiteX66" fmla="*/ 2795560 w 7774508"/>
              <a:gd name="connsiteY66" fmla="*/ 756285 h 1288357"/>
              <a:gd name="connsiteX67" fmla="*/ 2795560 w 7774508"/>
              <a:gd name="connsiteY67" fmla="*/ 532067 h 1288357"/>
              <a:gd name="connsiteX68" fmla="*/ 3381010 w 7774508"/>
              <a:gd name="connsiteY68" fmla="*/ 1 h 1288357"/>
              <a:gd name="connsiteX69" fmla="*/ 2090894 w 7774508"/>
              <a:gd name="connsiteY69" fmla="*/ 1 h 1288357"/>
              <a:gd name="connsiteX70" fmla="*/ 2676351 w 7774508"/>
              <a:gd name="connsiteY70" fmla="*/ 532067 h 1288357"/>
              <a:gd name="connsiteX71" fmla="*/ 2676351 w 7774508"/>
              <a:gd name="connsiteY71" fmla="*/ 756285 h 1288357"/>
              <a:gd name="connsiteX72" fmla="*/ 2090894 w 7774508"/>
              <a:gd name="connsiteY72" fmla="*/ 1288351 h 1288357"/>
              <a:gd name="connsiteX73" fmla="*/ 1505444 w 7774508"/>
              <a:gd name="connsiteY73" fmla="*/ 756285 h 1288357"/>
              <a:gd name="connsiteX74" fmla="*/ 1505444 w 7774508"/>
              <a:gd name="connsiteY74" fmla="*/ 532067 h 1288357"/>
              <a:gd name="connsiteX75" fmla="*/ 2090894 w 7774508"/>
              <a:gd name="connsiteY75" fmla="*/ 1 h 1288357"/>
              <a:gd name="connsiteX76" fmla="*/ 7258454 w 7774508"/>
              <a:gd name="connsiteY76" fmla="*/ 0 h 1288357"/>
              <a:gd name="connsiteX77" fmla="*/ 7760275 w 7774508"/>
              <a:gd name="connsiteY77" fmla="*/ 391490 h 1288357"/>
              <a:gd name="connsiteX78" fmla="*/ 7760275 w 7774508"/>
              <a:gd name="connsiteY78" fmla="*/ 439539 h 1288357"/>
              <a:gd name="connsiteX79" fmla="*/ 7431067 w 7774508"/>
              <a:gd name="connsiteY79" fmla="*/ 439539 h 1288357"/>
              <a:gd name="connsiteX80" fmla="*/ 7431067 w 7774508"/>
              <a:gd name="connsiteY80" fmla="*/ 398610 h 1288357"/>
              <a:gd name="connsiteX81" fmla="*/ 7258454 w 7774508"/>
              <a:gd name="connsiteY81" fmla="*/ 277603 h 1288357"/>
              <a:gd name="connsiteX82" fmla="*/ 7085848 w 7774508"/>
              <a:gd name="connsiteY82" fmla="*/ 377257 h 1288357"/>
              <a:gd name="connsiteX83" fmla="*/ 7206848 w 7774508"/>
              <a:gd name="connsiteY83" fmla="*/ 476904 h 1288357"/>
              <a:gd name="connsiteX84" fmla="*/ 7429289 w 7774508"/>
              <a:gd name="connsiteY84" fmla="*/ 510719 h 1288357"/>
              <a:gd name="connsiteX85" fmla="*/ 7766024 w 7774508"/>
              <a:gd name="connsiteY85" fmla="*/ 786534 h 1288357"/>
              <a:gd name="connsiteX86" fmla="*/ 7774508 w 7774508"/>
              <a:gd name="connsiteY86" fmla="*/ 879071 h 1288357"/>
              <a:gd name="connsiteX87" fmla="*/ 7765691 w 7774508"/>
              <a:gd name="connsiteY87" fmla="*/ 970739 h 1288357"/>
              <a:gd name="connsiteX88" fmla="*/ 7258454 w 7774508"/>
              <a:gd name="connsiteY88" fmla="*/ 1288357 h 1288357"/>
              <a:gd name="connsiteX89" fmla="*/ 6744184 w 7774508"/>
              <a:gd name="connsiteY89" fmla="*/ 893304 h 1288357"/>
              <a:gd name="connsiteX90" fmla="*/ 6744184 w 7774508"/>
              <a:gd name="connsiteY90" fmla="*/ 838142 h 1288357"/>
              <a:gd name="connsiteX91" fmla="*/ 7073386 w 7774508"/>
              <a:gd name="connsiteY91" fmla="*/ 838142 h 1288357"/>
              <a:gd name="connsiteX92" fmla="*/ 7073386 w 7774508"/>
              <a:gd name="connsiteY92" fmla="*/ 886190 h 1288357"/>
              <a:gd name="connsiteX93" fmla="*/ 7258454 w 7774508"/>
              <a:gd name="connsiteY93" fmla="*/ 1010755 h 1288357"/>
              <a:gd name="connsiteX94" fmla="*/ 7439966 w 7774508"/>
              <a:gd name="connsiteY94" fmla="*/ 907544 h 1288357"/>
              <a:gd name="connsiteX95" fmla="*/ 7311838 w 7774508"/>
              <a:gd name="connsiteY95" fmla="*/ 804333 h 1288357"/>
              <a:gd name="connsiteX96" fmla="*/ 7087626 w 7774508"/>
              <a:gd name="connsiteY96" fmla="*/ 770518 h 1288357"/>
              <a:gd name="connsiteX97" fmla="*/ 6751297 w 7774508"/>
              <a:gd name="connsiteY97" fmla="*/ 405723 h 1288357"/>
              <a:gd name="connsiteX98" fmla="*/ 7258454 w 7774508"/>
              <a:gd name="connsiteY98" fmla="*/ 0 h 1288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7774508" h="1288357">
                <a:moveTo>
                  <a:pt x="7774508" y="879070"/>
                </a:moveTo>
                <a:lnTo>
                  <a:pt x="7774508" y="879071"/>
                </a:lnTo>
                <a:lnTo>
                  <a:pt x="7774508" y="879071"/>
                </a:lnTo>
                <a:close/>
                <a:moveTo>
                  <a:pt x="4430897" y="300733"/>
                </a:moveTo>
                <a:lnTo>
                  <a:pt x="4430897" y="987622"/>
                </a:lnTo>
                <a:lnTo>
                  <a:pt x="4594611" y="987622"/>
                </a:lnTo>
                <a:cubicBezTo>
                  <a:pt x="4769003" y="987622"/>
                  <a:pt x="4856195" y="898644"/>
                  <a:pt x="4856195" y="726031"/>
                </a:cubicBezTo>
                <a:lnTo>
                  <a:pt x="4856195" y="562323"/>
                </a:lnTo>
                <a:cubicBezTo>
                  <a:pt x="4856195" y="387932"/>
                  <a:pt x="4769003" y="300733"/>
                  <a:pt x="4594611" y="300733"/>
                </a:cubicBezTo>
                <a:close/>
                <a:moveTo>
                  <a:pt x="3381010" y="275825"/>
                </a:moveTo>
                <a:cubicBezTo>
                  <a:pt x="3229757" y="275825"/>
                  <a:pt x="3137223" y="361239"/>
                  <a:pt x="3137223" y="501815"/>
                </a:cubicBezTo>
                <a:lnTo>
                  <a:pt x="3137223" y="786537"/>
                </a:lnTo>
                <a:cubicBezTo>
                  <a:pt x="3137223" y="925335"/>
                  <a:pt x="3229757" y="1012534"/>
                  <a:pt x="3381010" y="1012534"/>
                </a:cubicBezTo>
                <a:cubicBezTo>
                  <a:pt x="3532264" y="1012534"/>
                  <a:pt x="3624804" y="925335"/>
                  <a:pt x="3624804" y="786537"/>
                </a:cubicBezTo>
                <a:lnTo>
                  <a:pt x="3624804" y="501815"/>
                </a:lnTo>
                <a:cubicBezTo>
                  <a:pt x="3624804" y="361239"/>
                  <a:pt x="3532270" y="275825"/>
                  <a:pt x="3381010" y="275825"/>
                </a:cubicBezTo>
                <a:close/>
                <a:moveTo>
                  <a:pt x="2090894" y="275825"/>
                </a:moveTo>
                <a:cubicBezTo>
                  <a:pt x="1939641" y="275825"/>
                  <a:pt x="1847107" y="361239"/>
                  <a:pt x="1847107" y="501815"/>
                </a:cubicBezTo>
                <a:lnTo>
                  <a:pt x="1847107" y="786537"/>
                </a:lnTo>
                <a:cubicBezTo>
                  <a:pt x="1847107" y="925335"/>
                  <a:pt x="1939641" y="1012534"/>
                  <a:pt x="2090894" y="1012534"/>
                </a:cubicBezTo>
                <a:cubicBezTo>
                  <a:pt x="2242147" y="1012534"/>
                  <a:pt x="2334688" y="925335"/>
                  <a:pt x="2334688" y="786537"/>
                </a:cubicBezTo>
                <a:lnTo>
                  <a:pt x="2334688" y="501815"/>
                </a:lnTo>
                <a:cubicBezTo>
                  <a:pt x="2334688" y="361239"/>
                  <a:pt x="2242154" y="275825"/>
                  <a:pt x="2090894" y="275825"/>
                </a:cubicBezTo>
                <a:close/>
                <a:moveTo>
                  <a:pt x="4092790" y="21359"/>
                </a:moveTo>
                <a:lnTo>
                  <a:pt x="4594611" y="21359"/>
                </a:lnTo>
                <a:cubicBezTo>
                  <a:pt x="4977203" y="21359"/>
                  <a:pt x="5197858" y="222439"/>
                  <a:pt x="5197858" y="567658"/>
                </a:cubicBezTo>
                <a:lnTo>
                  <a:pt x="5197858" y="720696"/>
                </a:lnTo>
                <a:cubicBezTo>
                  <a:pt x="5197858" y="1065916"/>
                  <a:pt x="4977203" y="1267002"/>
                  <a:pt x="4594611" y="1267002"/>
                </a:cubicBezTo>
                <a:lnTo>
                  <a:pt x="4092790" y="1267002"/>
                </a:lnTo>
                <a:close/>
                <a:moveTo>
                  <a:pt x="5094618" y="21356"/>
                </a:moveTo>
                <a:lnTo>
                  <a:pt x="5477210" y="21356"/>
                </a:lnTo>
                <a:lnTo>
                  <a:pt x="5717446" y="412839"/>
                </a:lnTo>
                <a:lnTo>
                  <a:pt x="5955898" y="21356"/>
                </a:lnTo>
                <a:lnTo>
                  <a:pt x="6322472" y="21356"/>
                </a:lnTo>
                <a:lnTo>
                  <a:pt x="5868700" y="718915"/>
                </a:lnTo>
                <a:lnTo>
                  <a:pt x="5868700" y="1267000"/>
                </a:lnTo>
                <a:lnTo>
                  <a:pt x="5548390" y="1267000"/>
                </a:lnTo>
                <a:lnTo>
                  <a:pt x="5548390" y="718915"/>
                </a:lnTo>
                <a:close/>
                <a:moveTo>
                  <a:pt x="6356277" y="21355"/>
                </a:moveTo>
                <a:lnTo>
                  <a:pt x="6694384" y="21355"/>
                </a:lnTo>
                <a:lnTo>
                  <a:pt x="6694384" y="332766"/>
                </a:lnTo>
                <a:lnTo>
                  <a:pt x="6477285" y="624602"/>
                </a:lnTo>
                <a:lnTo>
                  <a:pt x="6404326" y="624602"/>
                </a:lnTo>
                <a:lnTo>
                  <a:pt x="6500417" y="359454"/>
                </a:lnTo>
                <a:lnTo>
                  <a:pt x="6356277" y="359454"/>
                </a:lnTo>
                <a:close/>
                <a:moveTo>
                  <a:pt x="0" y="21355"/>
                </a:moveTo>
                <a:lnTo>
                  <a:pt x="496479" y="21355"/>
                </a:lnTo>
                <a:lnTo>
                  <a:pt x="651295" y="661974"/>
                </a:lnTo>
                <a:lnTo>
                  <a:pt x="688668" y="839922"/>
                </a:lnTo>
                <a:lnTo>
                  <a:pt x="726033" y="661974"/>
                </a:lnTo>
                <a:lnTo>
                  <a:pt x="880849" y="21355"/>
                </a:lnTo>
                <a:lnTo>
                  <a:pt x="1377328" y="21355"/>
                </a:lnTo>
                <a:lnTo>
                  <a:pt x="1377328" y="1266998"/>
                </a:lnTo>
                <a:lnTo>
                  <a:pt x="1058804" y="1266998"/>
                </a:lnTo>
                <a:lnTo>
                  <a:pt x="1058804" y="459108"/>
                </a:lnTo>
                <a:lnTo>
                  <a:pt x="1014312" y="644177"/>
                </a:lnTo>
                <a:lnTo>
                  <a:pt x="848819" y="1266998"/>
                </a:lnTo>
                <a:lnTo>
                  <a:pt x="521396" y="1266998"/>
                </a:lnTo>
                <a:lnTo>
                  <a:pt x="355896" y="644177"/>
                </a:lnTo>
                <a:lnTo>
                  <a:pt x="311412" y="459108"/>
                </a:lnTo>
                <a:lnTo>
                  <a:pt x="311412" y="1266998"/>
                </a:lnTo>
                <a:lnTo>
                  <a:pt x="0" y="1266998"/>
                </a:lnTo>
                <a:close/>
                <a:moveTo>
                  <a:pt x="3381010" y="1"/>
                </a:moveTo>
                <a:cubicBezTo>
                  <a:pt x="3749368" y="1"/>
                  <a:pt x="3966467" y="197524"/>
                  <a:pt x="3966467" y="532067"/>
                </a:cubicBezTo>
                <a:lnTo>
                  <a:pt x="3966467" y="756285"/>
                </a:lnTo>
                <a:cubicBezTo>
                  <a:pt x="3966467" y="1089050"/>
                  <a:pt x="3747590" y="1288351"/>
                  <a:pt x="3381010" y="1288351"/>
                </a:cubicBezTo>
                <a:cubicBezTo>
                  <a:pt x="3012659" y="1288351"/>
                  <a:pt x="2795560" y="1090828"/>
                  <a:pt x="2795560" y="756285"/>
                </a:cubicBezTo>
                <a:lnTo>
                  <a:pt x="2795560" y="532067"/>
                </a:lnTo>
                <a:cubicBezTo>
                  <a:pt x="2795560" y="199302"/>
                  <a:pt x="3014437" y="1"/>
                  <a:pt x="3381010" y="1"/>
                </a:cubicBezTo>
                <a:close/>
                <a:moveTo>
                  <a:pt x="2090894" y="1"/>
                </a:moveTo>
                <a:cubicBezTo>
                  <a:pt x="2459252" y="1"/>
                  <a:pt x="2676351" y="197524"/>
                  <a:pt x="2676351" y="532067"/>
                </a:cubicBezTo>
                <a:lnTo>
                  <a:pt x="2676351" y="756285"/>
                </a:lnTo>
                <a:cubicBezTo>
                  <a:pt x="2676351" y="1089050"/>
                  <a:pt x="2457474" y="1288351"/>
                  <a:pt x="2090894" y="1288351"/>
                </a:cubicBezTo>
                <a:cubicBezTo>
                  <a:pt x="1722543" y="1288351"/>
                  <a:pt x="1505444" y="1090828"/>
                  <a:pt x="1505444" y="756285"/>
                </a:cubicBezTo>
                <a:lnTo>
                  <a:pt x="1505444" y="532067"/>
                </a:lnTo>
                <a:cubicBezTo>
                  <a:pt x="1505444" y="199302"/>
                  <a:pt x="1724321" y="1"/>
                  <a:pt x="2090894" y="1"/>
                </a:cubicBezTo>
                <a:close/>
                <a:moveTo>
                  <a:pt x="7258454" y="0"/>
                </a:moveTo>
                <a:cubicBezTo>
                  <a:pt x="7573428" y="0"/>
                  <a:pt x="7760275" y="145918"/>
                  <a:pt x="7760275" y="391490"/>
                </a:cubicBezTo>
                <a:lnTo>
                  <a:pt x="7760275" y="439539"/>
                </a:lnTo>
                <a:lnTo>
                  <a:pt x="7431067" y="439539"/>
                </a:lnTo>
                <a:lnTo>
                  <a:pt x="7431067" y="398610"/>
                </a:lnTo>
                <a:cubicBezTo>
                  <a:pt x="7431067" y="313189"/>
                  <a:pt x="7379462" y="277603"/>
                  <a:pt x="7258454" y="277603"/>
                </a:cubicBezTo>
                <a:cubicBezTo>
                  <a:pt x="7144567" y="277603"/>
                  <a:pt x="7085848" y="311411"/>
                  <a:pt x="7085848" y="377257"/>
                </a:cubicBezTo>
                <a:cubicBezTo>
                  <a:pt x="7085848" y="450215"/>
                  <a:pt x="7135675" y="466227"/>
                  <a:pt x="7206848" y="476904"/>
                </a:cubicBezTo>
                <a:lnTo>
                  <a:pt x="7429289" y="510719"/>
                </a:lnTo>
                <a:cubicBezTo>
                  <a:pt x="7564754" y="530960"/>
                  <a:pt x="7727463" y="590711"/>
                  <a:pt x="7766024" y="786534"/>
                </a:cubicBezTo>
                <a:lnTo>
                  <a:pt x="7774508" y="879071"/>
                </a:lnTo>
                <a:lnTo>
                  <a:pt x="7765691" y="970739"/>
                </a:lnTo>
                <a:cubicBezTo>
                  <a:pt x="7724794" y="1172549"/>
                  <a:pt x="7543399" y="1288357"/>
                  <a:pt x="7258454" y="1288357"/>
                </a:cubicBezTo>
                <a:cubicBezTo>
                  <a:pt x="6934588" y="1288357"/>
                  <a:pt x="6744184" y="1140654"/>
                  <a:pt x="6744184" y="893304"/>
                </a:cubicBezTo>
                <a:lnTo>
                  <a:pt x="6744184" y="838142"/>
                </a:lnTo>
                <a:lnTo>
                  <a:pt x="7073386" y="838142"/>
                </a:lnTo>
                <a:lnTo>
                  <a:pt x="7073386" y="886190"/>
                </a:lnTo>
                <a:cubicBezTo>
                  <a:pt x="7073386" y="973383"/>
                  <a:pt x="7128555" y="1010755"/>
                  <a:pt x="7258454" y="1010755"/>
                </a:cubicBezTo>
                <a:cubicBezTo>
                  <a:pt x="7377683" y="1010755"/>
                  <a:pt x="7439966" y="975161"/>
                  <a:pt x="7439966" y="907544"/>
                </a:cubicBezTo>
                <a:cubicBezTo>
                  <a:pt x="7439966" y="831022"/>
                  <a:pt x="7388360" y="815010"/>
                  <a:pt x="7311838" y="804333"/>
                </a:cubicBezTo>
                <a:lnTo>
                  <a:pt x="7087626" y="770518"/>
                </a:lnTo>
                <a:cubicBezTo>
                  <a:pt x="6941708" y="749171"/>
                  <a:pt x="6751297" y="674427"/>
                  <a:pt x="6751297" y="405723"/>
                </a:cubicBezTo>
                <a:cubicBezTo>
                  <a:pt x="6751297" y="149481"/>
                  <a:pt x="6938144" y="0"/>
                  <a:pt x="7258454" y="0"/>
                </a:cubicBezTo>
                <a:close/>
              </a:path>
            </a:pathLst>
          </a:custGeom>
          <a:solidFill>
            <a:schemeClr val="tx2"/>
          </a:solidFill>
          <a:ln w="0" cap="flat">
            <a:noFill/>
            <a:prstDash val="solid"/>
            <a:miter/>
          </a:ln>
        </p:spPr>
        <p:txBody>
          <a:bodyPr rtlCol="0" anchor="ctr"/>
          <a:lstStyle/>
          <a:p>
            <a:endParaRPr lang="en-US" dirty="0"/>
          </a:p>
        </p:txBody>
      </p:sp>
      <p:sp>
        <p:nvSpPr>
          <p:cNvPr id="14" name="Text Placeholder 13">
            <a:extLst>
              <a:ext uri="{FF2B5EF4-FFF2-40B4-BE49-F238E27FC236}">
                <a16:creationId xmlns:a16="http://schemas.microsoft.com/office/drawing/2014/main" id="{927E5978-3DC9-2522-00F6-781CF3B6DBE0}"/>
              </a:ext>
            </a:extLst>
          </p:cNvPr>
          <p:cNvSpPr>
            <a:spLocks noGrp="1"/>
          </p:cNvSpPr>
          <p:nvPr>
            <p:ph type="body" sz="quarter" idx="22"/>
          </p:nvPr>
        </p:nvSpPr>
        <p:spPr>
          <a:xfrm>
            <a:off x="546100" y="6019801"/>
            <a:ext cx="6851650" cy="292100"/>
          </a:xfrm>
        </p:spPr>
        <p:txBody>
          <a:bodyPr anchor="b">
            <a:noAutofit/>
          </a:bodyPr>
          <a:lstStyle>
            <a:lvl1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1pPr>
            <a:lvl2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2pPr>
            <a:lvl3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3pPr>
            <a:lvl4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4pPr>
            <a:lvl5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5pPr>
            <a:lvl6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6pPr>
            <a:lvl7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7pPr>
            <a:lvl8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8pPr>
            <a:lvl9pPr marL="0" indent="0" algn="l" defTabSz="914400" rtl="0" eaLnBrk="1" latinLnBrk="0" hangingPunct="1">
              <a:lnSpc>
                <a:spcPct val="101000"/>
              </a:lnSpc>
              <a:spcBef>
                <a:spcPts val="0"/>
              </a:spcBef>
              <a:spcAft>
                <a:spcPts val="600"/>
              </a:spcAft>
              <a:buNone/>
              <a:defRPr lang="en-US" sz="600" b="0" i="0" kern="1200" dirty="0">
                <a:solidFill>
                  <a:srgbClr val="75787B"/>
                </a:solidFill>
                <a:latin typeface="+mn-lt"/>
                <a:ea typeface="GT America Regular" charset="0"/>
                <a:cs typeface="GT America Regular" charset="0"/>
              </a:defRPr>
            </a:lvl9pPr>
          </a:lstStyle>
          <a:p>
            <a:pPr lvl="0"/>
            <a:r>
              <a:rPr lang="en-US"/>
              <a:t>Click to edit Master text styles</a:t>
            </a:r>
          </a:p>
        </p:txBody>
      </p:sp>
      <p:sp>
        <p:nvSpPr>
          <p:cNvPr id="30" name="Content Placeholder 29">
            <a:extLst>
              <a:ext uri="{FF2B5EF4-FFF2-40B4-BE49-F238E27FC236}">
                <a16:creationId xmlns:a16="http://schemas.microsoft.com/office/drawing/2014/main" id="{0BDF59AF-B2BA-5A83-3E07-990E126292C1}"/>
              </a:ext>
            </a:extLst>
          </p:cNvPr>
          <p:cNvSpPr>
            <a:spLocks noGrp="1"/>
          </p:cNvSpPr>
          <p:nvPr>
            <p:ph sz="quarter" idx="27"/>
          </p:nvPr>
        </p:nvSpPr>
        <p:spPr>
          <a:xfrm>
            <a:off x="546101" y="2425700"/>
            <a:ext cx="5445124" cy="344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2" name="Content Placeholder 31">
            <a:extLst>
              <a:ext uri="{FF2B5EF4-FFF2-40B4-BE49-F238E27FC236}">
                <a16:creationId xmlns:a16="http://schemas.microsoft.com/office/drawing/2014/main" id="{6F691F75-1851-7040-01A9-AB8C9E4CA60B}"/>
              </a:ext>
            </a:extLst>
          </p:cNvPr>
          <p:cNvSpPr>
            <a:spLocks noGrp="1"/>
          </p:cNvSpPr>
          <p:nvPr>
            <p:ph sz="quarter" idx="28"/>
          </p:nvPr>
        </p:nvSpPr>
        <p:spPr>
          <a:xfrm>
            <a:off x="6194425" y="2425700"/>
            <a:ext cx="5443538" cy="344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4" name="Text Placeholder 33">
            <a:extLst>
              <a:ext uri="{FF2B5EF4-FFF2-40B4-BE49-F238E27FC236}">
                <a16:creationId xmlns:a16="http://schemas.microsoft.com/office/drawing/2014/main" id="{5FE0CD66-027F-AA7D-2F1F-385DF569B800}"/>
              </a:ext>
            </a:extLst>
          </p:cNvPr>
          <p:cNvSpPr>
            <a:spLocks noGrp="1"/>
          </p:cNvSpPr>
          <p:nvPr>
            <p:ph type="body" sz="quarter" idx="29"/>
          </p:nvPr>
        </p:nvSpPr>
        <p:spPr>
          <a:xfrm>
            <a:off x="546100" y="1849436"/>
            <a:ext cx="5445125" cy="296864"/>
          </a:xfrm>
        </p:spPr>
        <p:txBody>
          <a:bodyPr anchor="b">
            <a:noAutofit/>
          </a:bodyPr>
          <a:lstStyle>
            <a:lvl1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1pPr>
            <a:lvl2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2pPr>
            <a:lvl3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3pPr>
            <a:lvl4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4pPr>
            <a:lvl5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5pPr>
            <a:lvl6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6pPr>
            <a:lvl7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7pPr>
            <a:lvl8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8pPr>
            <a:lvl9pPr marL="0" indent="0" algn="l" defTabSz="914400" rtl="0" eaLnBrk="1" latinLnBrk="0" hangingPunct="1">
              <a:lnSpc>
                <a:spcPct val="101000"/>
              </a:lnSpc>
              <a:spcBef>
                <a:spcPts val="0"/>
              </a:spcBef>
              <a:spcAft>
                <a:spcPts val="600"/>
              </a:spcAft>
              <a:buNone/>
              <a:defRPr lang="en-US" sz="2000" b="0" i="0" kern="1200" dirty="0">
                <a:solidFill>
                  <a:schemeClr val="tx2"/>
                </a:solidFill>
                <a:latin typeface="+mj-lt"/>
                <a:ea typeface="GT America Regular" charset="0"/>
                <a:cs typeface="GT America Regular" charset="0"/>
              </a:defRPr>
            </a:lvl9pPr>
          </a:lstStyle>
          <a:p>
            <a:pPr lvl="0"/>
            <a:r>
              <a:rPr lang="en-US"/>
              <a:t>Click to edit Master text styles</a:t>
            </a:r>
          </a:p>
        </p:txBody>
      </p:sp>
      <p:sp>
        <p:nvSpPr>
          <p:cNvPr id="36" name="Text Placeholder 35">
            <a:extLst>
              <a:ext uri="{FF2B5EF4-FFF2-40B4-BE49-F238E27FC236}">
                <a16:creationId xmlns:a16="http://schemas.microsoft.com/office/drawing/2014/main" id="{3A72DFFD-6972-74A3-175B-07193979F2E8}"/>
              </a:ext>
            </a:extLst>
          </p:cNvPr>
          <p:cNvSpPr>
            <a:spLocks noGrp="1"/>
          </p:cNvSpPr>
          <p:nvPr>
            <p:ph type="body" sz="quarter" idx="30"/>
          </p:nvPr>
        </p:nvSpPr>
        <p:spPr>
          <a:xfrm>
            <a:off x="6194425" y="1849434"/>
            <a:ext cx="5443537" cy="296866"/>
          </a:xfrm>
        </p:spPr>
        <p:txBody>
          <a:bodyPr anchor="b">
            <a:noAutofit/>
          </a:bodyPr>
          <a:lstStyle>
            <a:lvl1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1pPr>
            <a:lvl2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2pPr>
            <a:lvl3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3pPr>
            <a:lvl4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4pPr>
            <a:lvl5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5pPr>
            <a:lvl6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6pPr>
            <a:lvl7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7pPr>
            <a:lvl8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8pPr>
            <a:lvl9pPr marL="0" indent="0" algn="l" defTabSz="914400" rtl="0" eaLnBrk="1" latinLnBrk="0" hangingPunct="1">
              <a:lnSpc>
                <a:spcPct val="101000"/>
              </a:lnSpc>
              <a:spcBef>
                <a:spcPts val="0"/>
              </a:spcBef>
              <a:spcAft>
                <a:spcPts val="600"/>
              </a:spcAft>
              <a:buNone/>
              <a:defRPr lang="en-US" sz="2000" b="0" i="0" kern="1200" dirty="0">
                <a:solidFill>
                  <a:schemeClr val="tx2"/>
                </a:solidFill>
                <a:latin typeface="+mj-lt"/>
                <a:ea typeface="GT America Regular" charset="0"/>
                <a:cs typeface="GT America Regular" charset="0"/>
              </a:defRPr>
            </a:lvl9pPr>
          </a:lstStyle>
          <a:p>
            <a:pPr lvl="0"/>
            <a:r>
              <a:rPr lang="en-US"/>
              <a:t>Click to edit Master text styles</a:t>
            </a:r>
          </a:p>
        </p:txBody>
      </p:sp>
      <p:grpSp>
        <p:nvGrpSpPr>
          <p:cNvPr id="2" name="Group 1">
            <a:extLst>
              <a:ext uri="{FF2B5EF4-FFF2-40B4-BE49-F238E27FC236}">
                <a16:creationId xmlns:a16="http://schemas.microsoft.com/office/drawing/2014/main" id="{A023A96B-1BF9-D309-E58D-66F0C9D8471A}"/>
              </a:ext>
            </a:extLst>
          </p:cNvPr>
          <p:cNvGrpSpPr/>
          <p:nvPr userDrawn="1"/>
        </p:nvGrpSpPr>
        <p:grpSpPr>
          <a:xfrm>
            <a:off x="12356815" y="0"/>
            <a:ext cx="756834" cy="6872642"/>
            <a:chOff x="12356815" y="0"/>
            <a:chExt cx="756834" cy="6872642"/>
          </a:xfrm>
        </p:grpSpPr>
        <p:sp>
          <p:nvSpPr>
            <p:cNvPr id="3" name="Rectangle 2">
              <a:extLst>
                <a:ext uri="{FF2B5EF4-FFF2-40B4-BE49-F238E27FC236}">
                  <a16:creationId xmlns:a16="http://schemas.microsoft.com/office/drawing/2014/main" id="{49F1DF92-ECAD-BF68-FDE6-F709D0D951C9}"/>
                </a:ext>
              </a:extLst>
            </p:cNvPr>
            <p:cNvSpPr/>
            <p:nvPr userDrawn="1"/>
          </p:nvSpPr>
          <p:spPr>
            <a:xfrm>
              <a:off x="12356815" y="0"/>
              <a:ext cx="553069" cy="3279913"/>
            </a:xfrm>
            <a:prstGeom prst="rect">
              <a:avLst/>
            </a:prstGeom>
            <a:solidFill>
              <a:schemeClr val="bg1">
                <a:lumMod val="95000"/>
              </a:schemeClr>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a:p>
          </p:txBody>
        </p:sp>
        <p:sp>
          <p:nvSpPr>
            <p:cNvPr id="4" name="TextBox 3">
              <a:extLst>
                <a:ext uri="{FF2B5EF4-FFF2-40B4-BE49-F238E27FC236}">
                  <a16:creationId xmlns:a16="http://schemas.microsoft.com/office/drawing/2014/main" id="{8CAD21AF-032B-2021-CF3D-A8022FEFD066}"/>
                </a:ext>
              </a:extLst>
            </p:cNvPr>
            <p:cNvSpPr txBox="1"/>
            <p:nvPr userDrawn="1"/>
          </p:nvSpPr>
          <p:spPr>
            <a:xfrm rot="16200000">
              <a:off x="12332216" y="1580677"/>
              <a:ext cx="1444306" cy="118559"/>
            </a:xfrm>
            <a:prstGeom prst="rect">
              <a:avLst/>
            </a:prstGeom>
            <a:noFill/>
          </p:spPr>
          <p:txBody>
            <a:bodyPr wrap="none" lIns="0" tIns="0" rIns="0" bIns="0" rtlCol="0">
              <a:spAutoFit/>
            </a:bodyPr>
            <a:lstStyle/>
            <a:p>
              <a:pPr algn="l">
                <a:lnSpc>
                  <a:spcPct val="101000"/>
                </a:lnSpc>
                <a:spcAft>
                  <a:spcPts val="600"/>
                </a:spcAft>
              </a:pPr>
              <a:r>
                <a:rPr kumimoji="0" lang="en-CR" sz="800" b="1" i="0" u="none" strike="noStrike" kern="1200" cap="none" spc="0" normalizeH="0" baseline="0" noProof="0">
                  <a:ln>
                    <a:noFill/>
                  </a:ln>
                  <a:solidFill>
                    <a:srgbClr val="000000"/>
                  </a:solidFill>
                  <a:effectLst/>
                  <a:uLnTx/>
                  <a:uFillTx/>
                  <a:ea typeface="GT America Regular" charset="0"/>
                  <a:cs typeface="GT America Regular" charset="0"/>
                </a:rPr>
                <a:t>ON LIGHT AND EXTRA LIGHT</a:t>
              </a:r>
            </a:p>
          </p:txBody>
        </p:sp>
        <p:sp>
          <p:nvSpPr>
            <p:cNvPr id="6" name="Rectangle 5">
              <a:extLst>
                <a:ext uri="{FF2B5EF4-FFF2-40B4-BE49-F238E27FC236}">
                  <a16:creationId xmlns:a16="http://schemas.microsoft.com/office/drawing/2014/main" id="{DE1CC72B-1C70-C379-5BAC-324B2303E7E6}"/>
                </a:ext>
              </a:extLst>
            </p:cNvPr>
            <p:cNvSpPr/>
            <p:nvPr userDrawn="1"/>
          </p:nvSpPr>
          <p:spPr>
            <a:xfrm>
              <a:off x="12356815" y="3592729"/>
              <a:ext cx="553069" cy="3279913"/>
            </a:xfrm>
            <a:prstGeom prst="rect">
              <a:avLst/>
            </a:prstGeom>
            <a:solidFill>
              <a:schemeClr val="tx2"/>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a:p>
          </p:txBody>
        </p:sp>
        <p:grpSp>
          <p:nvGrpSpPr>
            <p:cNvPr id="7" name="Group 6">
              <a:extLst>
                <a:ext uri="{FF2B5EF4-FFF2-40B4-BE49-F238E27FC236}">
                  <a16:creationId xmlns:a16="http://schemas.microsoft.com/office/drawing/2014/main" id="{4E016C1E-66F1-891D-C460-E3A494D5AC4B}"/>
                </a:ext>
              </a:extLst>
            </p:cNvPr>
            <p:cNvGrpSpPr/>
            <p:nvPr userDrawn="1"/>
          </p:nvGrpSpPr>
          <p:grpSpPr>
            <a:xfrm>
              <a:off x="12442019" y="3791214"/>
              <a:ext cx="382660" cy="2882942"/>
              <a:chOff x="14001569" y="3716048"/>
              <a:chExt cx="316248" cy="3171236"/>
            </a:xfrm>
          </p:grpSpPr>
          <p:sp>
            <p:nvSpPr>
              <p:cNvPr id="24" name="Rectangle 23">
                <a:extLst>
                  <a:ext uri="{FF2B5EF4-FFF2-40B4-BE49-F238E27FC236}">
                    <a16:creationId xmlns:a16="http://schemas.microsoft.com/office/drawing/2014/main" id="{6294FCDF-4C95-2DF7-5353-CF43A0D6245C}"/>
                  </a:ext>
                </a:extLst>
              </p:cNvPr>
              <p:cNvSpPr/>
              <p:nvPr userDrawn="1"/>
            </p:nvSpPr>
            <p:spPr>
              <a:xfrm rot="5400000">
                <a:off x="14033099" y="5954114"/>
                <a:ext cx="253188" cy="316248"/>
              </a:xfrm>
              <a:prstGeom prst="rect">
                <a:avLst/>
              </a:prstGeom>
              <a:solidFill>
                <a:srgbClr val="005E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5" name="Rectangle 24">
                <a:extLst>
                  <a:ext uri="{FF2B5EF4-FFF2-40B4-BE49-F238E27FC236}">
                    <a16:creationId xmlns:a16="http://schemas.microsoft.com/office/drawing/2014/main" id="{45039E83-2F04-9BF9-0AAF-78BEBBC57262}"/>
                  </a:ext>
                </a:extLst>
              </p:cNvPr>
              <p:cNvSpPr/>
              <p:nvPr userDrawn="1"/>
            </p:nvSpPr>
            <p:spPr>
              <a:xfrm rot="5400000">
                <a:off x="14033099" y="6278342"/>
                <a:ext cx="253188" cy="316248"/>
              </a:xfrm>
              <a:prstGeom prst="rect">
                <a:avLst/>
              </a:prstGeom>
              <a:solidFill>
                <a:srgbClr val="B8B9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6" name="Rectangle 25">
                <a:extLst>
                  <a:ext uri="{FF2B5EF4-FFF2-40B4-BE49-F238E27FC236}">
                    <a16:creationId xmlns:a16="http://schemas.microsoft.com/office/drawing/2014/main" id="{C61E2DB1-347C-45D4-D662-3F654090B1E1}"/>
                  </a:ext>
                </a:extLst>
              </p:cNvPr>
              <p:cNvSpPr/>
              <p:nvPr userDrawn="1"/>
            </p:nvSpPr>
            <p:spPr>
              <a:xfrm rot="5400000">
                <a:off x="14033099" y="6602566"/>
                <a:ext cx="253188" cy="316248"/>
              </a:xfrm>
              <a:prstGeom prst="rect">
                <a:avLst/>
              </a:prstGeom>
              <a:solidFill>
                <a:srgbClr val="FBE6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7" name="Rectangle 26">
                <a:extLst>
                  <a:ext uri="{FF2B5EF4-FFF2-40B4-BE49-F238E27FC236}">
                    <a16:creationId xmlns:a16="http://schemas.microsoft.com/office/drawing/2014/main" id="{DE37020C-FC52-7B58-E013-312618231BDE}"/>
                  </a:ext>
                </a:extLst>
              </p:cNvPr>
              <p:cNvSpPr/>
              <p:nvPr userDrawn="1"/>
            </p:nvSpPr>
            <p:spPr>
              <a:xfrm rot="5400000">
                <a:off x="14033099" y="4981430"/>
                <a:ext cx="253188" cy="316248"/>
              </a:xfrm>
              <a:prstGeom prst="rect">
                <a:avLst/>
              </a:prstGeom>
              <a:solidFill>
                <a:srgbClr val="BCE0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8" name="Rectangle 27">
                <a:extLst>
                  <a:ext uri="{FF2B5EF4-FFF2-40B4-BE49-F238E27FC236}">
                    <a16:creationId xmlns:a16="http://schemas.microsoft.com/office/drawing/2014/main" id="{8FBC011C-29E5-03E6-5922-E83E606487E2}"/>
                  </a:ext>
                </a:extLst>
              </p:cNvPr>
              <p:cNvSpPr/>
              <p:nvPr userDrawn="1"/>
            </p:nvSpPr>
            <p:spPr>
              <a:xfrm rot="5400000">
                <a:off x="14033099" y="5305658"/>
                <a:ext cx="253188" cy="316248"/>
              </a:xfrm>
              <a:prstGeom prst="rect">
                <a:avLst/>
              </a:prstGeom>
              <a:solidFill>
                <a:srgbClr val="E9783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9" name="Rectangle 28">
                <a:extLst>
                  <a:ext uri="{FF2B5EF4-FFF2-40B4-BE49-F238E27FC236}">
                    <a16:creationId xmlns:a16="http://schemas.microsoft.com/office/drawing/2014/main" id="{DADCD13E-DDF9-8015-E925-442F05A55D06}"/>
                  </a:ext>
                </a:extLst>
              </p:cNvPr>
              <p:cNvSpPr/>
              <p:nvPr userDrawn="1"/>
            </p:nvSpPr>
            <p:spPr>
              <a:xfrm rot="5400000">
                <a:off x="14033099" y="5629886"/>
                <a:ext cx="253188" cy="316248"/>
              </a:xfrm>
              <a:prstGeom prst="rect">
                <a:avLst/>
              </a:prstGeom>
              <a:solidFill>
                <a:srgbClr val="B905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1" name="Rectangle 30">
                <a:extLst>
                  <a:ext uri="{FF2B5EF4-FFF2-40B4-BE49-F238E27FC236}">
                    <a16:creationId xmlns:a16="http://schemas.microsoft.com/office/drawing/2014/main" id="{2AEF6E34-9A35-831C-45ED-3CD3E771E1D3}"/>
                  </a:ext>
                </a:extLst>
              </p:cNvPr>
              <p:cNvSpPr/>
              <p:nvPr userDrawn="1"/>
            </p:nvSpPr>
            <p:spPr>
              <a:xfrm rot="5400000">
                <a:off x="14033099" y="3684518"/>
                <a:ext cx="253188" cy="316248"/>
              </a:xfrm>
              <a:prstGeom prst="rect">
                <a:avLst/>
              </a:prstGeom>
              <a:solidFill>
                <a:srgbClr val="9DC2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3" name="Rectangle 32">
                <a:extLst>
                  <a:ext uri="{FF2B5EF4-FFF2-40B4-BE49-F238E27FC236}">
                    <a16:creationId xmlns:a16="http://schemas.microsoft.com/office/drawing/2014/main" id="{6292540D-4027-22CE-24C3-E22C48CAA5B7}"/>
                  </a:ext>
                </a:extLst>
              </p:cNvPr>
              <p:cNvSpPr/>
              <p:nvPr userDrawn="1"/>
            </p:nvSpPr>
            <p:spPr>
              <a:xfrm rot="5400000">
                <a:off x="14033099" y="4008746"/>
                <a:ext cx="253188" cy="316248"/>
              </a:xfrm>
              <a:prstGeom prst="rect">
                <a:avLst/>
              </a:prstGeom>
              <a:solidFill>
                <a:srgbClr val="309D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5" name="Rectangle 34">
                <a:extLst>
                  <a:ext uri="{FF2B5EF4-FFF2-40B4-BE49-F238E27FC236}">
                    <a16:creationId xmlns:a16="http://schemas.microsoft.com/office/drawing/2014/main" id="{4C7C7F4F-49FB-643A-E32B-0B1C57A4A45F}"/>
                  </a:ext>
                </a:extLst>
              </p:cNvPr>
              <p:cNvSpPr/>
              <p:nvPr userDrawn="1"/>
            </p:nvSpPr>
            <p:spPr>
              <a:xfrm rot="5400000">
                <a:off x="14033099" y="4332974"/>
                <a:ext cx="253188" cy="316248"/>
              </a:xfrm>
              <a:prstGeom prst="rect">
                <a:avLst/>
              </a:prstGeom>
              <a:solidFill>
                <a:srgbClr val="E2C2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7" name="Rectangle 36">
                <a:extLst>
                  <a:ext uri="{FF2B5EF4-FFF2-40B4-BE49-F238E27FC236}">
                    <a16:creationId xmlns:a16="http://schemas.microsoft.com/office/drawing/2014/main" id="{4EF246E9-2FEC-2BF8-4982-874565B7C1C5}"/>
                  </a:ext>
                </a:extLst>
              </p:cNvPr>
              <p:cNvSpPr/>
              <p:nvPr userDrawn="1"/>
            </p:nvSpPr>
            <p:spPr>
              <a:xfrm rot="5400000">
                <a:off x="14033099" y="4657202"/>
                <a:ext cx="253188" cy="316248"/>
              </a:xfrm>
              <a:prstGeom prst="rect">
                <a:avLst/>
              </a:prstGeom>
              <a:solidFill>
                <a:srgbClr val="9158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grpSp>
        <p:grpSp>
          <p:nvGrpSpPr>
            <p:cNvPr id="10" name="Group 9">
              <a:extLst>
                <a:ext uri="{FF2B5EF4-FFF2-40B4-BE49-F238E27FC236}">
                  <a16:creationId xmlns:a16="http://schemas.microsoft.com/office/drawing/2014/main" id="{D6465557-DFA5-6E9F-B2CA-0CC78F2E42FF}"/>
                </a:ext>
              </a:extLst>
            </p:cNvPr>
            <p:cNvGrpSpPr/>
            <p:nvPr userDrawn="1"/>
          </p:nvGrpSpPr>
          <p:grpSpPr>
            <a:xfrm>
              <a:off x="12442019" y="198485"/>
              <a:ext cx="382660" cy="2882942"/>
              <a:chOff x="12742785" y="3716048"/>
              <a:chExt cx="316248" cy="3171236"/>
            </a:xfrm>
          </p:grpSpPr>
          <p:sp>
            <p:nvSpPr>
              <p:cNvPr id="12" name="Rectangle 11">
                <a:extLst>
                  <a:ext uri="{FF2B5EF4-FFF2-40B4-BE49-F238E27FC236}">
                    <a16:creationId xmlns:a16="http://schemas.microsoft.com/office/drawing/2014/main" id="{704FC328-6E6C-99D5-92BC-80D1D4DC8821}"/>
                  </a:ext>
                </a:extLst>
              </p:cNvPr>
              <p:cNvSpPr/>
              <p:nvPr userDrawn="1"/>
            </p:nvSpPr>
            <p:spPr>
              <a:xfrm rot="5400000">
                <a:off x="12774315" y="6602566"/>
                <a:ext cx="253188" cy="316248"/>
              </a:xfrm>
              <a:prstGeom prst="rect">
                <a:avLst/>
              </a:prstGeom>
              <a:solidFill>
                <a:srgbClr val="BFD6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13" name="Rectangle 12">
                <a:extLst>
                  <a:ext uri="{FF2B5EF4-FFF2-40B4-BE49-F238E27FC236}">
                    <a16:creationId xmlns:a16="http://schemas.microsoft.com/office/drawing/2014/main" id="{3C74818A-0DBB-630C-61F9-E755609B224B}"/>
                  </a:ext>
                </a:extLst>
              </p:cNvPr>
              <p:cNvSpPr/>
              <p:nvPr userDrawn="1"/>
            </p:nvSpPr>
            <p:spPr>
              <a:xfrm rot="5400000">
                <a:off x="12774315" y="4981430"/>
                <a:ext cx="253188" cy="316248"/>
              </a:xfrm>
              <a:prstGeom prst="rect">
                <a:avLst/>
              </a:prstGeom>
              <a:solidFill>
                <a:srgbClr val="D25F7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15" name="Rectangle 14">
                <a:extLst>
                  <a:ext uri="{FF2B5EF4-FFF2-40B4-BE49-F238E27FC236}">
                    <a16:creationId xmlns:a16="http://schemas.microsoft.com/office/drawing/2014/main" id="{71262F0D-B196-A598-1AAC-299DB6564A2C}"/>
                  </a:ext>
                </a:extLst>
              </p:cNvPr>
              <p:cNvSpPr/>
              <p:nvPr userDrawn="1"/>
            </p:nvSpPr>
            <p:spPr>
              <a:xfrm rot="5400000">
                <a:off x="12774315" y="5305658"/>
                <a:ext cx="253188" cy="316248"/>
              </a:xfrm>
              <a:prstGeom prst="rect">
                <a:avLst/>
              </a:prstGeom>
              <a:solidFill>
                <a:srgbClr val="C6480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16" name="Rectangle 15">
                <a:extLst>
                  <a:ext uri="{FF2B5EF4-FFF2-40B4-BE49-F238E27FC236}">
                    <a16:creationId xmlns:a16="http://schemas.microsoft.com/office/drawing/2014/main" id="{4AADF65C-1060-C877-6079-8694D9429E07}"/>
                  </a:ext>
                </a:extLst>
              </p:cNvPr>
              <p:cNvSpPr/>
              <p:nvPr userDrawn="1"/>
            </p:nvSpPr>
            <p:spPr>
              <a:xfrm rot="5400000">
                <a:off x="12774315" y="5629886"/>
                <a:ext cx="253188" cy="316248"/>
              </a:xfrm>
              <a:prstGeom prst="rect">
                <a:avLst/>
              </a:prstGeom>
              <a:solidFill>
                <a:srgbClr val="BA01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17" name="Rectangle 16">
                <a:extLst>
                  <a:ext uri="{FF2B5EF4-FFF2-40B4-BE49-F238E27FC236}">
                    <a16:creationId xmlns:a16="http://schemas.microsoft.com/office/drawing/2014/main" id="{5867004F-B497-7EF0-5569-32BD9DEE8904}"/>
                  </a:ext>
                </a:extLst>
              </p:cNvPr>
              <p:cNvSpPr/>
              <p:nvPr userDrawn="1"/>
            </p:nvSpPr>
            <p:spPr>
              <a:xfrm rot="5400000">
                <a:off x="12774315" y="3684518"/>
                <a:ext cx="253188" cy="316248"/>
              </a:xfrm>
              <a:prstGeom prst="rect">
                <a:avLst/>
              </a:prstGeom>
              <a:solidFill>
                <a:srgbClr val="005E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19" name="Rectangle 18">
                <a:extLst>
                  <a:ext uri="{FF2B5EF4-FFF2-40B4-BE49-F238E27FC236}">
                    <a16:creationId xmlns:a16="http://schemas.microsoft.com/office/drawing/2014/main" id="{86D2E9B6-C2DD-6B79-F14C-BFC320B536F8}"/>
                  </a:ext>
                </a:extLst>
              </p:cNvPr>
              <p:cNvSpPr/>
              <p:nvPr userDrawn="1"/>
            </p:nvSpPr>
            <p:spPr>
              <a:xfrm rot="5400000">
                <a:off x="12774315" y="4008746"/>
                <a:ext cx="253188" cy="316248"/>
              </a:xfrm>
              <a:prstGeom prst="rect">
                <a:avLst/>
              </a:prstGeom>
              <a:solidFill>
                <a:srgbClr val="5EB6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0" name="Rectangle 19">
                <a:extLst>
                  <a:ext uri="{FF2B5EF4-FFF2-40B4-BE49-F238E27FC236}">
                    <a16:creationId xmlns:a16="http://schemas.microsoft.com/office/drawing/2014/main" id="{AF7CEEBC-C377-E964-ED52-C96B2B9095F9}"/>
                  </a:ext>
                </a:extLst>
              </p:cNvPr>
              <p:cNvSpPr/>
              <p:nvPr userDrawn="1"/>
            </p:nvSpPr>
            <p:spPr>
              <a:xfrm rot="5400000">
                <a:off x="12774315" y="4332974"/>
                <a:ext cx="253188" cy="316248"/>
              </a:xfrm>
              <a:prstGeom prst="rect">
                <a:avLst/>
              </a:prstGeom>
              <a:solidFill>
                <a:srgbClr val="C7AB2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1" name="Rectangle 20">
                <a:extLst>
                  <a:ext uri="{FF2B5EF4-FFF2-40B4-BE49-F238E27FC236}">
                    <a16:creationId xmlns:a16="http://schemas.microsoft.com/office/drawing/2014/main" id="{AC92C6F2-7DD1-C98A-4728-CE12FB81C2DA}"/>
                  </a:ext>
                </a:extLst>
              </p:cNvPr>
              <p:cNvSpPr/>
              <p:nvPr userDrawn="1"/>
            </p:nvSpPr>
            <p:spPr>
              <a:xfrm rot="5400000">
                <a:off x="12774315" y="4657202"/>
                <a:ext cx="253188" cy="316248"/>
              </a:xfrm>
              <a:prstGeom prst="rect">
                <a:avLst/>
              </a:prstGeom>
              <a:solidFill>
                <a:srgbClr val="5C06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2" name="Rectangle 21">
                <a:extLst>
                  <a:ext uri="{FF2B5EF4-FFF2-40B4-BE49-F238E27FC236}">
                    <a16:creationId xmlns:a16="http://schemas.microsoft.com/office/drawing/2014/main" id="{3209BC35-6E55-B045-DA5E-FEC5B6753350}"/>
                  </a:ext>
                </a:extLst>
              </p:cNvPr>
              <p:cNvSpPr/>
              <p:nvPr userDrawn="1"/>
            </p:nvSpPr>
            <p:spPr>
              <a:xfrm rot="5400000">
                <a:off x="12774315" y="5954114"/>
                <a:ext cx="253188" cy="316248"/>
              </a:xfrm>
              <a:prstGeom prst="rect">
                <a:avLst/>
              </a:prstGeom>
              <a:solidFill>
                <a:srgbClr val="2A43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3" name="Rectangle 22">
                <a:extLst>
                  <a:ext uri="{FF2B5EF4-FFF2-40B4-BE49-F238E27FC236}">
                    <a16:creationId xmlns:a16="http://schemas.microsoft.com/office/drawing/2014/main" id="{ABB164D7-396E-3DAE-51E4-054D639E919F}"/>
                  </a:ext>
                </a:extLst>
              </p:cNvPr>
              <p:cNvSpPr/>
              <p:nvPr userDrawn="1"/>
            </p:nvSpPr>
            <p:spPr>
              <a:xfrm rot="5400000">
                <a:off x="12774315" y="6278342"/>
                <a:ext cx="253188" cy="316248"/>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grpSp>
        <p:sp>
          <p:nvSpPr>
            <p:cNvPr id="11" name="TextBox 10">
              <a:extLst>
                <a:ext uri="{FF2B5EF4-FFF2-40B4-BE49-F238E27FC236}">
                  <a16:creationId xmlns:a16="http://schemas.microsoft.com/office/drawing/2014/main" id="{AAC38E5C-C4E4-B487-8A97-539C88BB09E2}"/>
                </a:ext>
              </a:extLst>
            </p:cNvPr>
            <p:cNvSpPr txBox="1"/>
            <p:nvPr userDrawn="1"/>
          </p:nvSpPr>
          <p:spPr>
            <a:xfrm rot="16200000">
              <a:off x="12574270" y="5173406"/>
              <a:ext cx="960199" cy="118559"/>
            </a:xfrm>
            <a:prstGeom prst="rect">
              <a:avLst/>
            </a:prstGeom>
            <a:noFill/>
          </p:spPr>
          <p:txBody>
            <a:bodyPr wrap="none" lIns="0" tIns="0" rIns="0" bIns="0" rtlCol="0">
              <a:spAutoFit/>
            </a:bodyPr>
            <a:lstStyle/>
            <a:p>
              <a:pPr algn="l">
                <a:lnSpc>
                  <a:spcPct val="101000"/>
                </a:lnSpc>
                <a:spcAft>
                  <a:spcPts val="600"/>
                </a:spcAft>
              </a:pPr>
              <a:r>
                <a:rPr lang="en-CR" sz="800" b="1">
                  <a:solidFill>
                    <a:srgbClr val="000000"/>
                  </a:solidFill>
                  <a:latin typeface="GT America Regular"/>
                  <a:ea typeface="GT America Regular" charset="0"/>
                  <a:cs typeface="GT America Regular" charset="0"/>
                </a:rPr>
                <a:t>ON MOODY´S BLUE</a:t>
              </a:r>
              <a:endParaRPr kumimoji="0" lang="en-CR" sz="800" b="1" i="0" u="none" strike="noStrike" kern="1200" cap="none" spc="0" normalizeH="0" baseline="0" noProof="0" err="1">
                <a:ln>
                  <a:noFill/>
                </a:ln>
                <a:solidFill>
                  <a:srgbClr val="000000"/>
                </a:solidFill>
                <a:effectLst/>
                <a:uLnTx/>
                <a:uFillTx/>
                <a:latin typeface="GT America Regular"/>
                <a:ea typeface="GT America Regular" charset="0"/>
                <a:cs typeface="GT America Regular" charset="0"/>
              </a:endParaRPr>
            </a:p>
          </p:txBody>
        </p:sp>
      </p:grpSp>
      <p:sp>
        <p:nvSpPr>
          <p:cNvPr id="38" name="TextBox 37">
            <a:extLst>
              <a:ext uri="{FF2B5EF4-FFF2-40B4-BE49-F238E27FC236}">
                <a16:creationId xmlns:a16="http://schemas.microsoft.com/office/drawing/2014/main" id="{2D912699-8715-5EE4-551E-2A0519E39393}"/>
              </a:ext>
            </a:extLst>
          </p:cNvPr>
          <p:cNvSpPr txBox="1"/>
          <p:nvPr userDrawn="1"/>
        </p:nvSpPr>
        <p:spPr>
          <a:xfrm>
            <a:off x="12356815" y="3377042"/>
            <a:ext cx="807913" cy="118559"/>
          </a:xfrm>
          <a:prstGeom prst="rect">
            <a:avLst/>
          </a:prstGeom>
          <a:noFill/>
        </p:spPr>
        <p:txBody>
          <a:bodyPr wrap="none" lIns="0" tIns="0" rIns="0" bIns="0" rtlCol="0">
            <a:spAutoFit/>
          </a:bodyPr>
          <a:lstStyle/>
          <a:p>
            <a:pPr algn="l">
              <a:lnSpc>
                <a:spcPct val="101000"/>
              </a:lnSpc>
              <a:spcAft>
                <a:spcPts val="600"/>
              </a:spcAft>
            </a:pPr>
            <a:r>
              <a:rPr kumimoji="0" lang="en-US" sz="800" b="1" i="0" u="none" strike="noStrike" kern="1200" cap="none" spc="0" normalizeH="0" baseline="0" noProof="0" dirty="0">
                <a:ln>
                  <a:noFill/>
                </a:ln>
                <a:solidFill>
                  <a:srgbClr val="000000"/>
                </a:solidFill>
                <a:effectLst/>
                <a:uLnTx/>
                <a:uFillTx/>
                <a:ea typeface="GT America Regular" charset="0"/>
                <a:cs typeface="GT America Regular" charset="0"/>
              </a:rPr>
              <a:t>For charts ONLY</a:t>
            </a:r>
            <a:endParaRPr kumimoji="0" lang="en-CR" sz="800" b="1" i="0" u="none" strike="noStrike" kern="1200" cap="none" spc="0" normalizeH="0" baseline="0" noProof="0">
              <a:ln>
                <a:noFill/>
              </a:ln>
              <a:solidFill>
                <a:srgbClr val="000000"/>
              </a:solidFill>
              <a:effectLst/>
              <a:uLnTx/>
              <a:uFillTx/>
              <a:ea typeface="GT America Regular" charset="0"/>
              <a:cs typeface="GT America Regular" charset="0"/>
            </a:endParaRPr>
          </a:p>
        </p:txBody>
      </p:sp>
    </p:spTree>
    <p:extLst>
      <p:ext uri="{BB962C8B-B14F-4D97-AF65-F5344CB8AC3E}">
        <p14:creationId xmlns:p14="http://schemas.microsoft.com/office/powerpoint/2010/main" val="199374171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 Column, Equal - Icons">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E2ADB5F-BB7A-E503-6385-47B7F4A752C0}"/>
              </a:ext>
            </a:extLst>
          </p:cNvPr>
          <p:cNvSpPr>
            <a:spLocks noGrp="1"/>
          </p:cNvSpPr>
          <p:nvPr>
            <p:ph type="ftr" sz="quarter" idx="11"/>
          </p:nvPr>
        </p:nvSpPr>
        <p:spPr/>
        <p:txBody>
          <a:bodyPr/>
          <a:lstStyle/>
          <a:p>
            <a:r>
              <a:rPr lang="en-US" dirty="0"/>
              <a:t>See slide 12 for instructions on how to update footer</a:t>
            </a:r>
          </a:p>
        </p:txBody>
      </p:sp>
      <p:sp>
        <p:nvSpPr>
          <p:cNvPr id="9" name="Slide Number Placeholder 8">
            <a:extLst>
              <a:ext uri="{FF2B5EF4-FFF2-40B4-BE49-F238E27FC236}">
                <a16:creationId xmlns:a16="http://schemas.microsoft.com/office/drawing/2014/main" id="{CCA8152B-F410-5052-DF3D-06C6DD4D2381}"/>
              </a:ext>
            </a:extLst>
          </p:cNvPr>
          <p:cNvSpPr>
            <a:spLocks noGrp="1"/>
          </p:cNvSpPr>
          <p:nvPr>
            <p:ph type="sldNum" sz="quarter" idx="12"/>
          </p:nvPr>
        </p:nvSpPr>
        <p:spPr/>
        <p:txBody>
          <a:bodyPr/>
          <a:lstStyle/>
          <a:p>
            <a:fld id="{862A5111-985B-C14D-9115-5787026182A8}" type="slidenum">
              <a:rPr lang="en-US" smtClean="0"/>
              <a:t>‹#›</a:t>
            </a:fld>
            <a:endParaRPr lang="en-US" dirty="0"/>
          </a:p>
        </p:txBody>
      </p:sp>
      <p:sp>
        <p:nvSpPr>
          <p:cNvPr id="10" name="Picture Placeholder 9">
            <a:extLst>
              <a:ext uri="{FF2B5EF4-FFF2-40B4-BE49-F238E27FC236}">
                <a16:creationId xmlns:a16="http://schemas.microsoft.com/office/drawing/2014/main" id="{3BB3CD90-7B8A-B179-4BE0-1306245D8C1F}"/>
              </a:ext>
            </a:extLst>
          </p:cNvPr>
          <p:cNvSpPr>
            <a:spLocks noGrp="1"/>
          </p:cNvSpPr>
          <p:nvPr>
            <p:ph type="pic" sz="quarter" idx="37" hasCustomPrompt="1"/>
          </p:nvPr>
        </p:nvSpPr>
        <p:spPr>
          <a:xfrm>
            <a:off x="546100" y="1849438"/>
            <a:ext cx="731519" cy="720725"/>
          </a:xfrm>
          <a:noFill/>
          <a:ln>
            <a:noFill/>
          </a:ln>
        </p:spPr>
        <p:txBody>
          <a:bodyPr anchor="ctr"/>
          <a:lstStyle>
            <a:lvl1pPr algn="ctr">
              <a:defRPr>
                <a:solidFill>
                  <a:schemeClr val="tx1"/>
                </a:solidFill>
              </a:defRPr>
            </a:lvl1pPr>
          </a:lstStyle>
          <a:p>
            <a:r>
              <a:rPr lang="en-US" dirty="0"/>
              <a:t>Icon</a:t>
            </a:r>
          </a:p>
        </p:txBody>
      </p:sp>
      <p:sp>
        <p:nvSpPr>
          <p:cNvPr id="13" name="Picture Placeholder 9">
            <a:extLst>
              <a:ext uri="{FF2B5EF4-FFF2-40B4-BE49-F238E27FC236}">
                <a16:creationId xmlns:a16="http://schemas.microsoft.com/office/drawing/2014/main" id="{3759C39D-789E-C620-C4CA-F2BAB3460CEA}"/>
              </a:ext>
            </a:extLst>
          </p:cNvPr>
          <p:cNvSpPr>
            <a:spLocks noGrp="1"/>
          </p:cNvSpPr>
          <p:nvPr>
            <p:ph type="pic" sz="quarter" idx="38" hasCustomPrompt="1"/>
          </p:nvPr>
        </p:nvSpPr>
        <p:spPr>
          <a:xfrm>
            <a:off x="6194425" y="1849438"/>
            <a:ext cx="731520" cy="720725"/>
          </a:xfrm>
          <a:noFill/>
          <a:ln>
            <a:noFill/>
          </a:ln>
        </p:spPr>
        <p:txBody>
          <a:bodyPr anchor="ctr"/>
          <a:lstStyle>
            <a:lvl1pPr algn="ctr">
              <a:defRPr>
                <a:solidFill>
                  <a:schemeClr val="tx1"/>
                </a:solidFill>
              </a:defRPr>
            </a:lvl1pPr>
          </a:lstStyle>
          <a:p>
            <a:r>
              <a:rPr lang="en-US" dirty="0"/>
              <a:t>Icon</a:t>
            </a:r>
          </a:p>
        </p:txBody>
      </p:sp>
      <p:sp>
        <p:nvSpPr>
          <p:cNvPr id="15" name="Title 14">
            <a:extLst>
              <a:ext uri="{FF2B5EF4-FFF2-40B4-BE49-F238E27FC236}">
                <a16:creationId xmlns:a16="http://schemas.microsoft.com/office/drawing/2014/main" id="{83293C95-F2D4-1B62-3972-21D684C69D6B}"/>
              </a:ext>
            </a:extLst>
          </p:cNvPr>
          <p:cNvSpPr>
            <a:spLocks noGrp="1"/>
          </p:cNvSpPr>
          <p:nvPr>
            <p:ph type="title"/>
          </p:nvPr>
        </p:nvSpPr>
        <p:spPr>
          <a:xfrm>
            <a:off x="546100" y="552450"/>
            <a:ext cx="11091861" cy="434975"/>
          </a:xfrm>
        </p:spPr>
        <p:txBody>
          <a:bodyPr/>
          <a:lstStyle/>
          <a:p>
            <a:r>
              <a:rPr lang="en-US"/>
              <a:t>Click to edit Master title style</a:t>
            </a:r>
            <a:endParaRPr lang="en-US" dirty="0"/>
          </a:p>
        </p:txBody>
      </p:sp>
      <p:sp>
        <p:nvSpPr>
          <p:cNvPr id="4" name="Freeform 5">
            <a:extLst>
              <a:ext uri="{FF2B5EF4-FFF2-40B4-BE49-F238E27FC236}">
                <a16:creationId xmlns:a16="http://schemas.microsoft.com/office/drawing/2014/main" id="{BDF8D966-D4D5-8345-BCCE-83ADA78DF007}"/>
              </a:ext>
            </a:extLst>
          </p:cNvPr>
          <p:cNvSpPr/>
          <p:nvPr userDrawn="1"/>
        </p:nvSpPr>
        <p:spPr bwMode="black">
          <a:xfrm>
            <a:off x="554038" y="6469335"/>
            <a:ext cx="678511" cy="112440"/>
          </a:xfrm>
          <a:custGeom>
            <a:avLst/>
            <a:gdLst>
              <a:gd name="connsiteX0" fmla="*/ 7774508 w 7774508"/>
              <a:gd name="connsiteY0" fmla="*/ 879070 h 1288357"/>
              <a:gd name="connsiteX1" fmla="*/ 7774508 w 7774508"/>
              <a:gd name="connsiteY1" fmla="*/ 879071 h 1288357"/>
              <a:gd name="connsiteX2" fmla="*/ 7774508 w 7774508"/>
              <a:gd name="connsiteY2" fmla="*/ 879071 h 1288357"/>
              <a:gd name="connsiteX3" fmla="*/ 4430897 w 7774508"/>
              <a:gd name="connsiteY3" fmla="*/ 300733 h 1288357"/>
              <a:gd name="connsiteX4" fmla="*/ 4430897 w 7774508"/>
              <a:gd name="connsiteY4" fmla="*/ 987622 h 1288357"/>
              <a:gd name="connsiteX5" fmla="*/ 4594611 w 7774508"/>
              <a:gd name="connsiteY5" fmla="*/ 987622 h 1288357"/>
              <a:gd name="connsiteX6" fmla="*/ 4856195 w 7774508"/>
              <a:gd name="connsiteY6" fmla="*/ 726031 h 1288357"/>
              <a:gd name="connsiteX7" fmla="*/ 4856195 w 7774508"/>
              <a:gd name="connsiteY7" fmla="*/ 562323 h 1288357"/>
              <a:gd name="connsiteX8" fmla="*/ 4594611 w 7774508"/>
              <a:gd name="connsiteY8" fmla="*/ 300733 h 1288357"/>
              <a:gd name="connsiteX9" fmla="*/ 3381010 w 7774508"/>
              <a:gd name="connsiteY9" fmla="*/ 275825 h 1288357"/>
              <a:gd name="connsiteX10" fmla="*/ 3137223 w 7774508"/>
              <a:gd name="connsiteY10" fmla="*/ 501815 h 1288357"/>
              <a:gd name="connsiteX11" fmla="*/ 3137223 w 7774508"/>
              <a:gd name="connsiteY11" fmla="*/ 786537 h 1288357"/>
              <a:gd name="connsiteX12" fmla="*/ 3381010 w 7774508"/>
              <a:gd name="connsiteY12" fmla="*/ 1012534 h 1288357"/>
              <a:gd name="connsiteX13" fmla="*/ 3624804 w 7774508"/>
              <a:gd name="connsiteY13" fmla="*/ 786537 h 1288357"/>
              <a:gd name="connsiteX14" fmla="*/ 3624804 w 7774508"/>
              <a:gd name="connsiteY14" fmla="*/ 501815 h 1288357"/>
              <a:gd name="connsiteX15" fmla="*/ 3381010 w 7774508"/>
              <a:gd name="connsiteY15" fmla="*/ 275825 h 1288357"/>
              <a:gd name="connsiteX16" fmla="*/ 2090894 w 7774508"/>
              <a:gd name="connsiteY16" fmla="*/ 275825 h 1288357"/>
              <a:gd name="connsiteX17" fmla="*/ 1847107 w 7774508"/>
              <a:gd name="connsiteY17" fmla="*/ 501815 h 1288357"/>
              <a:gd name="connsiteX18" fmla="*/ 1847107 w 7774508"/>
              <a:gd name="connsiteY18" fmla="*/ 786537 h 1288357"/>
              <a:gd name="connsiteX19" fmla="*/ 2090894 w 7774508"/>
              <a:gd name="connsiteY19" fmla="*/ 1012534 h 1288357"/>
              <a:gd name="connsiteX20" fmla="*/ 2334688 w 7774508"/>
              <a:gd name="connsiteY20" fmla="*/ 786537 h 1288357"/>
              <a:gd name="connsiteX21" fmla="*/ 2334688 w 7774508"/>
              <a:gd name="connsiteY21" fmla="*/ 501815 h 1288357"/>
              <a:gd name="connsiteX22" fmla="*/ 2090894 w 7774508"/>
              <a:gd name="connsiteY22" fmla="*/ 275825 h 1288357"/>
              <a:gd name="connsiteX23" fmla="*/ 4092790 w 7774508"/>
              <a:gd name="connsiteY23" fmla="*/ 21359 h 1288357"/>
              <a:gd name="connsiteX24" fmla="*/ 4594611 w 7774508"/>
              <a:gd name="connsiteY24" fmla="*/ 21359 h 1288357"/>
              <a:gd name="connsiteX25" fmla="*/ 5197858 w 7774508"/>
              <a:gd name="connsiteY25" fmla="*/ 567658 h 1288357"/>
              <a:gd name="connsiteX26" fmla="*/ 5197858 w 7774508"/>
              <a:gd name="connsiteY26" fmla="*/ 720696 h 1288357"/>
              <a:gd name="connsiteX27" fmla="*/ 4594611 w 7774508"/>
              <a:gd name="connsiteY27" fmla="*/ 1267002 h 1288357"/>
              <a:gd name="connsiteX28" fmla="*/ 4092790 w 7774508"/>
              <a:gd name="connsiteY28" fmla="*/ 1267002 h 1288357"/>
              <a:gd name="connsiteX29" fmla="*/ 5094618 w 7774508"/>
              <a:gd name="connsiteY29" fmla="*/ 21356 h 1288357"/>
              <a:gd name="connsiteX30" fmla="*/ 5477210 w 7774508"/>
              <a:gd name="connsiteY30" fmla="*/ 21356 h 1288357"/>
              <a:gd name="connsiteX31" fmla="*/ 5717446 w 7774508"/>
              <a:gd name="connsiteY31" fmla="*/ 412839 h 1288357"/>
              <a:gd name="connsiteX32" fmla="*/ 5955898 w 7774508"/>
              <a:gd name="connsiteY32" fmla="*/ 21356 h 1288357"/>
              <a:gd name="connsiteX33" fmla="*/ 6322472 w 7774508"/>
              <a:gd name="connsiteY33" fmla="*/ 21356 h 1288357"/>
              <a:gd name="connsiteX34" fmla="*/ 5868700 w 7774508"/>
              <a:gd name="connsiteY34" fmla="*/ 718915 h 1288357"/>
              <a:gd name="connsiteX35" fmla="*/ 5868700 w 7774508"/>
              <a:gd name="connsiteY35" fmla="*/ 1267000 h 1288357"/>
              <a:gd name="connsiteX36" fmla="*/ 5548390 w 7774508"/>
              <a:gd name="connsiteY36" fmla="*/ 1267000 h 1288357"/>
              <a:gd name="connsiteX37" fmla="*/ 5548390 w 7774508"/>
              <a:gd name="connsiteY37" fmla="*/ 718915 h 1288357"/>
              <a:gd name="connsiteX38" fmla="*/ 6356277 w 7774508"/>
              <a:gd name="connsiteY38" fmla="*/ 21355 h 1288357"/>
              <a:gd name="connsiteX39" fmla="*/ 6694384 w 7774508"/>
              <a:gd name="connsiteY39" fmla="*/ 21355 h 1288357"/>
              <a:gd name="connsiteX40" fmla="*/ 6694384 w 7774508"/>
              <a:gd name="connsiteY40" fmla="*/ 332766 h 1288357"/>
              <a:gd name="connsiteX41" fmla="*/ 6477285 w 7774508"/>
              <a:gd name="connsiteY41" fmla="*/ 624602 h 1288357"/>
              <a:gd name="connsiteX42" fmla="*/ 6404326 w 7774508"/>
              <a:gd name="connsiteY42" fmla="*/ 624602 h 1288357"/>
              <a:gd name="connsiteX43" fmla="*/ 6500417 w 7774508"/>
              <a:gd name="connsiteY43" fmla="*/ 359454 h 1288357"/>
              <a:gd name="connsiteX44" fmla="*/ 6356277 w 7774508"/>
              <a:gd name="connsiteY44" fmla="*/ 359454 h 1288357"/>
              <a:gd name="connsiteX45" fmla="*/ 0 w 7774508"/>
              <a:gd name="connsiteY45" fmla="*/ 21355 h 1288357"/>
              <a:gd name="connsiteX46" fmla="*/ 496479 w 7774508"/>
              <a:gd name="connsiteY46" fmla="*/ 21355 h 1288357"/>
              <a:gd name="connsiteX47" fmla="*/ 651295 w 7774508"/>
              <a:gd name="connsiteY47" fmla="*/ 661974 h 1288357"/>
              <a:gd name="connsiteX48" fmla="*/ 688668 w 7774508"/>
              <a:gd name="connsiteY48" fmla="*/ 839922 h 1288357"/>
              <a:gd name="connsiteX49" fmla="*/ 726033 w 7774508"/>
              <a:gd name="connsiteY49" fmla="*/ 661974 h 1288357"/>
              <a:gd name="connsiteX50" fmla="*/ 880849 w 7774508"/>
              <a:gd name="connsiteY50" fmla="*/ 21355 h 1288357"/>
              <a:gd name="connsiteX51" fmla="*/ 1377328 w 7774508"/>
              <a:gd name="connsiteY51" fmla="*/ 21355 h 1288357"/>
              <a:gd name="connsiteX52" fmla="*/ 1377328 w 7774508"/>
              <a:gd name="connsiteY52" fmla="*/ 1266998 h 1288357"/>
              <a:gd name="connsiteX53" fmla="*/ 1058804 w 7774508"/>
              <a:gd name="connsiteY53" fmla="*/ 1266998 h 1288357"/>
              <a:gd name="connsiteX54" fmla="*/ 1058804 w 7774508"/>
              <a:gd name="connsiteY54" fmla="*/ 459108 h 1288357"/>
              <a:gd name="connsiteX55" fmla="*/ 1014312 w 7774508"/>
              <a:gd name="connsiteY55" fmla="*/ 644177 h 1288357"/>
              <a:gd name="connsiteX56" fmla="*/ 848819 w 7774508"/>
              <a:gd name="connsiteY56" fmla="*/ 1266998 h 1288357"/>
              <a:gd name="connsiteX57" fmla="*/ 521396 w 7774508"/>
              <a:gd name="connsiteY57" fmla="*/ 1266998 h 1288357"/>
              <a:gd name="connsiteX58" fmla="*/ 355896 w 7774508"/>
              <a:gd name="connsiteY58" fmla="*/ 644177 h 1288357"/>
              <a:gd name="connsiteX59" fmla="*/ 311412 w 7774508"/>
              <a:gd name="connsiteY59" fmla="*/ 459108 h 1288357"/>
              <a:gd name="connsiteX60" fmla="*/ 311412 w 7774508"/>
              <a:gd name="connsiteY60" fmla="*/ 1266998 h 1288357"/>
              <a:gd name="connsiteX61" fmla="*/ 0 w 7774508"/>
              <a:gd name="connsiteY61" fmla="*/ 1266998 h 1288357"/>
              <a:gd name="connsiteX62" fmla="*/ 3381010 w 7774508"/>
              <a:gd name="connsiteY62" fmla="*/ 1 h 1288357"/>
              <a:gd name="connsiteX63" fmla="*/ 3966467 w 7774508"/>
              <a:gd name="connsiteY63" fmla="*/ 532067 h 1288357"/>
              <a:gd name="connsiteX64" fmla="*/ 3966467 w 7774508"/>
              <a:gd name="connsiteY64" fmla="*/ 756285 h 1288357"/>
              <a:gd name="connsiteX65" fmla="*/ 3381010 w 7774508"/>
              <a:gd name="connsiteY65" fmla="*/ 1288351 h 1288357"/>
              <a:gd name="connsiteX66" fmla="*/ 2795560 w 7774508"/>
              <a:gd name="connsiteY66" fmla="*/ 756285 h 1288357"/>
              <a:gd name="connsiteX67" fmla="*/ 2795560 w 7774508"/>
              <a:gd name="connsiteY67" fmla="*/ 532067 h 1288357"/>
              <a:gd name="connsiteX68" fmla="*/ 3381010 w 7774508"/>
              <a:gd name="connsiteY68" fmla="*/ 1 h 1288357"/>
              <a:gd name="connsiteX69" fmla="*/ 2090894 w 7774508"/>
              <a:gd name="connsiteY69" fmla="*/ 1 h 1288357"/>
              <a:gd name="connsiteX70" fmla="*/ 2676351 w 7774508"/>
              <a:gd name="connsiteY70" fmla="*/ 532067 h 1288357"/>
              <a:gd name="connsiteX71" fmla="*/ 2676351 w 7774508"/>
              <a:gd name="connsiteY71" fmla="*/ 756285 h 1288357"/>
              <a:gd name="connsiteX72" fmla="*/ 2090894 w 7774508"/>
              <a:gd name="connsiteY72" fmla="*/ 1288351 h 1288357"/>
              <a:gd name="connsiteX73" fmla="*/ 1505444 w 7774508"/>
              <a:gd name="connsiteY73" fmla="*/ 756285 h 1288357"/>
              <a:gd name="connsiteX74" fmla="*/ 1505444 w 7774508"/>
              <a:gd name="connsiteY74" fmla="*/ 532067 h 1288357"/>
              <a:gd name="connsiteX75" fmla="*/ 2090894 w 7774508"/>
              <a:gd name="connsiteY75" fmla="*/ 1 h 1288357"/>
              <a:gd name="connsiteX76" fmla="*/ 7258454 w 7774508"/>
              <a:gd name="connsiteY76" fmla="*/ 0 h 1288357"/>
              <a:gd name="connsiteX77" fmla="*/ 7760275 w 7774508"/>
              <a:gd name="connsiteY77" fmla="*/ 391490 h 1288357"/>
              <a:gd name="connsiteX78" fmla="*/ 7760275 w 7774508"/>
              <a:gd name="connsiteY78" fmla="*/ 439539 h 1288357"/>
              <a:gd name="connsiteX79" fmla="*/ 7431067 w 7774508"/>
              <a:gd name="connsiteY79" fmla="*/ 439539 h 1288357"/>
              <a:gd name="connsiteX80" fmla="*/ 7431067 w 7774508"/>
              <a:gd name="connsiteY80" fmla="*/ 398610 h 1288357"/>
              <a:gd name="connsiteX81" fmla="*/ 7258454 w 7774508"/>
              <a:gd name="connsiteY81" fmla="*/ 277603 h 1288357"/>
              <a:gd name="connsiteX82" fmla="*/ 7085848 w 7774508"/>
              <a:gd name="connsiteY82" fmla="*/ 377257 h 1288357"/>
              <a:gd name="connsiteX83" fmla="*/ 7206848 w 7774508"/>
              <a:gd name="connsiteY83" fmla="*/ 476904 h 1288357"/>
              <a:gd name="connsiteX84" fmla="*/ 7429289 w 7774508"/>
              <a:gd name="connsiteY84" fmla="*/ 510719 h 1288357"/>
              <a:gd name="connsiteX85" fmla="*/ 7766024 w 7774508"/>
              <a:gd name="connsiteY85" fmla="*/ 786534 h 1288357"/>
              <a:gd name="connsiteX86" fmla="*/ 7774508 w 7774508"/>
              <a:gd name="connsiteY86" fmla="*/ 879071 h 1288357"/>
              <a:gd name="connsiteX87" fmla="*/ 7765691 w 7774508"/>
              <a:gd name="connsiteY87" fmla="*/ 970739 h 1288357"/>
              <a:gd name="connsiteX88" fmla="*/ 7258454 w 7774508"/>
              <a:gd name="connsiteY88" fmla="*/ 1288357 h 1288357"/>
              <a:gd name="connsiteX89" fmla="*/ 6744184 w 7774508"/>
              <a:gd name="connsiteY89" fmla="*/ 893304 h 1288357"/>
              <a:gd name="connsiteX90" fmla="*/ 6744184 w 7774508"/>
              <a:gd name="connsiteY90" fmla="*/ 838142 h 1288357"/>
              <a:gd name="connsiteX91" fmla="*/ 7073386 w 7774508"/>
              <a:gd name="connsiteY91" fmla="*/ 838142 h 1288357"/>
              <a:gd name="connsiteX92" fmla="*/ 7073386 w 7774508"/>
              <a:gd name="connsiteY92" fmla="*/ 886190 h 1288357"/>
              <a:gd name="connsiteX93" fmla="*/ 7258454 w 7774508"/>
              <a:gd name="connsiteY93" fmla="*/ 1010755 h 1288357"/>
              <a:gd name="connsiteX94" fmla="*/ 7439966 w 7774508"/>
              <a:gd name="connsiteY94" fmla="*/ 907544 h 1288357"/>
              <a:gd name="connsiteX95" fmla="*/ 7311838 w 7774508"/>
              <a:gd name="connsiteY95" fmla="*/ 804333 h 1288357"/>
              <a:gd name="connsiteX96" fmla="*/ 7087626 w 7774508"/>
              <a:gd name="connsiteY96" fmla="*/ 770518 h 1288357"/>
              <a:gd name="connsiteX97" fmla="*/ 6751297 w 7774508"/>
              <a:gd name="connsiteY97" fmla="*/ 405723 h 1288357"/>
              <a:gd name="connsiteX98" fmla="*/ 7258454 w 7774508"/>
              <a:gd name="connsiteY98" fmla="*/ 0 h 1288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7774508" h="1288357">
                <a:moveTo>
                  <a:pt x="7774508" y="879070"/>
                </a:moveTo>
                <a:lnTo>
                  <a:pt x="7774508" y="879071"/>
                </a:lnTo>
                <a:lnTo>
                  <a:pt x="7774508" y="879071"/>
                </a:lnTo>
                <a:close/>
                <a:moveTo>
                  <a:pt x="4430897" y="300733"/>
                </a:moveTo>
                <a:lnTo>
                  <a:pt x="4430897" y="987622"/>
                </a:lnTo>
                <a:lnTo>
                  <a:pt x="4594611" y="987622"/>
                </a:lnTo>
                <a:cubicBezTo>
                  <a:pt x="4769003" y="987622"/>
                  <a:pt x="4856195" y="898644"/>
                  <a:pt x="4856195" y="726031"/>
                </a:cubicBezTo>
                <a:lnTo>
                  <a:pt x="4856195" y="562323"/>
                </a:lnTo>
                <a:cubicBezTo>
                  <a:pt x="4856195" y="387932"/>
                  <a:pt x="4769003" y="300733"/>
                  <a:pt x="4594611" y="300733"/>
                </a:cubicBezTo>
                <a:close/>
                <a:moveTo>
                  <a:pt x="3381010" y="275825"/>
                </a:moveTo>
                <a:cubicBezTo>
                  <a:pt x="3229757" y="275825"/>
                  <a:pt x="3137223" y="361239"/>
                  <a:pt x="3137223" y="501815"/>
                </a:cubicBezTo>
                <a:lnTo>
                  <a:pt x="3137223" y="786537"/>
                </a:lnTo>
                <a:cubicBezTo>
                  <a:pt x="3137223" y="925335"/>
                  <a:pt x="3229757" y="1012534"/>
                  <a:pt x="3381010" y="1012534"/>
                </a:cubicBezTo>
                <a:cubicBezTo>
                  <a:pt x="3532264" y="1012534"/>
                  <a:pt x="3624804" y="925335"/>
                  <a:pt x="3624804" y="786537"/>
                </a:cubicBezTo>
                <a:lnTo>
                  <a:pt x="3624804" y="501815"/>
                </a:lnTo>
                <a:cubicBezTo>
                  <a:pt x="3624804" y="361239"/>
                  <a:pt x="3532270" y="275825"/>
                  <a:pt x="3381010" y="275825"/>
                </a:cubicBezTo>
                <a:close/>
                <a:moveTo>
                  <a:pt x="2090894" y="275825"/>
                </a:moveTo>
                <a:cubicBezTo>
                  <a:pt x="1939641" y="275825"/>
                  <a:pt x="1847107" y="361239"/>
                  <a:pt x="1847107" y="501815"/>
                </a:cubicBezTo>
                <a:lnTo>
                  <a:pt x="1847107" y="786537"/>
                </a:lnTo>
                <a:cubicBezTo>
                  <a:pt x="1847107" y="925335"/>
                  <a:pt x="1939641" y="1012534"/>
                  <a:pt x="2090894" y="1012534"/>
                </a:cubicBezTo>
                <a:cubicBezTo>
                  <a:pt x="2242147" y="1012534"/>
                  <a:pt x="2334688" y="925335"/>
                  <a:pt x="2334688" y="786537"/>
                </a:cubicBezTo>
                <a:lnTo>
                  <a:pt x="2334688" y="501815"/>
                </a:lnTo>
                <a:cubicBezTo>
                  <a:pt x="2334688" y="361239"/>
                  <a:pt x="2242154" y="275825"/>
                  <a:pt x="2090894" y="275825"/>
                </a:cubicBezTo>
                <a:close/>
                <a:moveTo>
                  <a:pt x="4092790" y="21359"/>
                </a:moveTo>
                <a:lnTo>
                  <a:pt x="4594611" y="21359"/>
                </a:lnTo>
                <a:cubicBezTo>
                  <a:pt x="4977203" y="21359"/>
                  <a:pt x="5197858" y="222439"/>
                  <a:pt x="5197858" y="567658"/>
                </a:cubicBezTo>
                <a:lnTo>
                  <a:pt x="5197858" y="720696"/>
                </a:lnTo>
                <a:cubicBezTo>
                  <a:pt x="5197858" y="1065916"/>
                  <a:pt x="4977203" y="1267002"/>
                  <a:pt x="4594611" y="1267002"/>
                </a:cubicBezTo>
                <a:lnTo>
                  <a:pt x="4092790" y="1267002"/>
                </a:lnTo>
                <a:close/>
                <a:moveTo>
                  <a:pt x="5094618" y="21356"/>
                </a:moveTo>
                <a:lnTo>
                  <a:pt x="5477210" y="21356"/>
                </a:lnTo>
                <a:lnTo>
                  <a:pt x="5717446" y="412839"/>
                </a:lnTo>
                <a:lnTo>
                  <a:pt x="5955898" y="21356"/>
                </a:lnTo>
                <a:lnTo>
                  <a:pt x="6322472" y="21356"/>
                </a:lnTo>
                <a:lnTo>
                  <a:pt x="5868700" y="718915"/>
                </a:lnTo>
                <a:lnTo>
                  <a:pt x="5868700" y="1267000"/>
                </a:lnTo>
                <a:lnTo>
                  <a:pt x="5548390" y="1267000"/>
                </a:lnTo>
                <a:lnTo>
                  <a:pt x="5548390" y="718915"/>
                </a:lnTo>
                <a:close/>
                <a:moveTo>
                  <a:pt x="6356277" y="21355"/>
                </a:moveTo>
                <a:lnTo>
                  <a:pt x="6694384" y="21355"/>
                </a:lnTo>
                <a:lnTo>
                  <a:pt x="6694384" y="332766"/>
                </a:lnTo>
                <a:lnTo>
                  <a:pt x="6477285" y="624602"/>
                </a:lnTo>
                <a:lnTo>
                  <a:pt x="6404326" y="624602"/>
                </a:lnTo>
                <a:lnTo>
                  <a:pt x="6500417" y="359454"/>
                </a:lnTo>
                <a:lnTo>
                  <a:pt x="6356277" y="359454"/>
                </a:lnTo>
                <a:close/>
                <a:moveTo>
                  <a:pt x="0" y="21355"/>
                </a:moveTo>
                <a:lnTo>
                  <a:pt x="496479" y="21355"/>
                </a:lnTo>
                <a:lnTo>
                  <a:pt x="651295" y="661974"/>
                </a:lnTo>
                <a:lnTo>
                  <a:pt x="688668" y="839922"/>
                </a:lnTo>
                <a:lnTo>
                  <a:pt x="726033" y="661974"/>
                </a:lnTo>
                <a:lnTo>
                  <a:pt x="880849" y="21355"/>
                </a:lnTo>
                <a:lnTo>
                  <a:pt x="1377328" y="21355"/>
                </a:lnTo>
                <a:lnTo>
                  <a:pt x="1377328" y="1266998"/>
                </a:lnTo>
                <a:lnTo>
                  <a:pt x="1058804" y="1266998"/>
                </a:lnTo>
                <a:lnTo>
                  <a:pt x="1058804" y="459108"/>
                </a:lnTo>
                <a:lnTo>
                  <a:pt x="1014312" y="644177"/>
                </a:lnTo>
                <a:lnTo>
                  <a:pt x="848819" y="1266998"/>
                </a:lnTo>
                <a:lnTo>
                  <a:pt x="521396" y="1266998"/>
                </a:lnTo>
                <a:lnTo>
                  <a:pt x="355896" y="644177"/>
                </a:lnTo>
                <a:lnTo>
                  <a:pt x="311412" y="459108"/>
                </a:lnTo>
                <a:lnTo>
                  <a:pt x="311412" y="1266998"/>
                </a:lnTo>
                <a:lnTo>
                  <a:pt x="0" y="1266998"/>
                </a:lnTo>
                <a:close/>
                <a:moveTo>
                  <a:pt x="3381010" y="1"/>
                </a:moveTo>
                <a:cubicBezTo>
                  <a:pt x="3749368" y="1"/>
                  <a:pt x="3966467" y="197524"/>
                  <a:pt x="3966467" y="532067"/>
                </a:cubicBezTo>
                <a:lnTo>
                  <a:pt x="3966467" y="756285"/>
                </a:lnTo>
                <a:cubicBezTo>
                  <a:pt x="3966467" y="1089050"/>
                  <a:pt x="3747590" y="1288351"/>
                  <a:pt x="3381010" y="1288351"/>
                </a:cubicBezTo>
                <a:cubicBezTo>
                  <a:pt x="3012659" y="1288351"/>
                  <a:pt x="2795560" y="1090828"/>
                  <a:pt x="2795560" y="756285"/>
                </a:cubicBezTo>
                <a:lnTo>
                  <a:pt x="2795560" y="532067"/>
                </a:lnTo>
                <a:cubicBezTo>
                  <a:pt x="2795560" y="199302"/>
                  <a:pt x="3014437" y="1"/>
                  <a:pt x="3381010" y="1"/>
                </a:cubicBezTo>
                <a:close/>
                <a:moveTo>
                  <a:pt x="2090894" y="1"/>
                </a:moveTo>
                <a:cubicBezTo>
                  <a:pt x="2459252" y="1"/>
                  <a:pt x="2676351" y="197524"/>
                  <a:pt x="2676351" y="532067"/>
                </a:cubicBezTo>
                <a:lnTo>
                  <a:pt x="2676351" y="756285"/>
                </a:lnTo>
                <a:cubicBezTo>
                  <a:pt x="2676351" y="1089050"/>
                  <a:pt x="2457474" y="1288351"/>
                  <a:pt x="2090894" y="1288351"/>
                </a:cubicBezTo>
                <a:cubicBezTo>
                  <a:pt x="1722543" y="1288351"/>
                  <a:pt x="1505444" y="1090828"/>
                  <a:pt x="1505444" y="756285"/>
                </a:cubicBezTo>
                <a:lnTo>
                  <a:pt x="1505444" y="532067"/>
                </a:lnTo>
                <a:cubicBezTo>
                  <a:pt x="1505444" y="199302"/>
                  <a:pt x="1724321" y="1"/>
                  <a:pt x="2090894" y="1"/>
                </a:cubicBezTo>
                <a:close/>
                <a:moveTo>
                  <a:pt x="7258454" y="0"/>
                </a:moveTo>
                <a:cubicBezTo>
                  <a:pt x="7573428" y="0"/>
                  <a:pt x="7760275" y="145918"/>
                  <a:pt x="7760275" y="391490"/>
                </a:cubicBezTo>
                <a:lnTo>
                  <a:pt x="7760275" y="439539"/>
                </a:lnTo>
                <a:lnTo>
                  <a:pt x="7431067" y="439539"/>
                </a:lnTo>
                <a:lnTo>
                  <a:pt x="7431067" y="398610"/>
                </a:lnTo>
                <a:cubicBezTo>
                  <a:pt x="7431067" y="313189"/>
                  <a:pt x="7379462" y="277603"/>
                  <a:pt x="7258454" y="277603"/>
                </a:cubicBezTo>
                <a:cubicBezTo>
                  <a:pt x="7144567" y="277603"/>
                  <a:pt x="7085848" y="311411"/>
                  <a:pt x="7085848" y="377257"/>
                </a:cubicBezTo>
                <a:cubicBezTo>
                  <a:pt x="7085848" y="450215"/>
                  <a:pt x="7135675" y="466227"/>
                  <a:pt x="7206848" y="476904"/>
                </a:cubicBezTo>
                <a:lnTo>
                  <a:pt x="7429289" y="510719"/>
                </a:lnTo>
                <a:cubicBezTo>
                  <a:pt x="7564754" y="530960"/>
                  <a:pt x="7727463" y="590711"/>
                  <a:pt x="7766024" y="786534"/>
                </a:cubicBezTo>
                <a:lnTo>
                  <a:pt x="7774508" y="879071"/>
                </a:lnTo>
                <a:lnTo>
                  <a:pt x="7765691" y="970739"/>
                </a:lnTo>
                <a:cubicBezTo>
                  <a:pt x="7724794" y="1172549"/>
                  <a:pt x="7543399" y="1288357"/>
                  <a:pt x="7258454" y="1288357"/>
                </a:cubicBezTo>
                <a:cubicBezTo>
                  <a:pt x="6934588" y="1288357"/>
                  <a:pt x="6744184" y="1140654"/>
                  <a:pt x="6744184" y="893304"/>
                </a:cubicBezTo>
                <a:lnTo>
                  <a:pt x="6744184" y="838142"/>
                </a:lnTo>
                <a:lnTo>
                  <a:pt x="7073386" y="838142"/>
                </a:lnTo>
                <a:lnTo>
                  <a:pt x="7073386" y="886190"/>
                </a:lnTo>
                <a:cubicBezTo>
                  <a:pt x="7073386" y="973383"/>
                  <a:pt x="7128555" y="1010755"/>
                  <a:pt x="7258454" y="1010755"/>
                </a:cubicBezTo>
                <a:cubicBezTo>
                  <a:pt x="7377683" y="1010755"/>
                  <a:pt x="7439966" y="975161"/>
                  <a:pt x="7439966" y="907544"/>
                </a:cubicBezTo>
                <a:cubicBezTo>
                  <a:pt x="7439966" y="831022"/>
                  <a:pt x="7388360" y="815010"/>
                  <a:pt x="7311838" y="804333"/>
                </a:cubicBezTo>
                <a:lnTo>
                  <a:pt x="7087626" y="770518"/>
                </a:lnTo>
                <a:cubicBezTo>
                  <a:pt x="6941708" y="749171"/>
                  <a:pt x="6751297" y="674427"/>
                  <a:pt x="6751297" y="405723"/>
                </a:cubicBezTo>
                <a:cubicBezTo>
                  <a:pt x="6751297" y="149481"/>
                  <a:pt x="6938144" y="0"/>
                  <a:pt x="7258454" y="0"/>
                </a:cubicBezTo>
                <a:close/>
              </a:path>
            </a:pathLst>
          </a:custGeom>
          <a:solidFill>
            <a:schemeClr val="tx2"/>
          </a:solidFill>
          <a:ln w="0" cap="flat">
            <a:noFill/>
            <a:prstDash val="solid"/>
            <a:miter/>
          </a:ln>
        </p:spPr>
        <p:txBody>
          <a:bodyPr rtlCol="0" anchor="ctr"/>
          <a:lstStyle/>
          <a:p>
            <a:endParaRPr lang="en-US" dirty="0"/>
          </a:p>
        </p:txBody>
      </p:sp>
      <p:sp>
        <p:nvSpPr>
          <p:cNvPr id="22" name="Text Placeholder 11">
            <a:extLst>
              <a:ext uri="{FF2B5EF4-FFF2-40B4-BE49-F238E27FC236}">
                <a16:creationId xmlns:a16="http://schemas.microsoft.com/office/drawing/2014/main" id="{E3714C5C-1F27-C398-E400-5C0795EDB8E8}"/>
              </a:ext>
            </a:extLst>
          </p:cNvPr>
          <p:cNvSpPr>
            <a:spLocks noGrp="1"/>
          </p:cNvSpPr>
          <p:nvPr>
            <p:ph type="body" sz="quarter" idx="21"/>
          </p:nvPr>
        </p:nvSpPr>
        <p:spPr>
          <a:xfrm>
            <a:off x="546100" y="1127125"/>
            <a:ext cx="11097578" cy="292608"/>
          </a:xfrm>
        </p:spPr>
        <p:txBody>
          <a:bodyPr>
            <a:noAutofit/>
          </a:bodyPr>
          <a:lstStyle>
            <a:lvl1pPr marL="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1pPr>
            <a:lvl2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2pPr>
            <a:lvl3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3pPr>
            <a:lvl4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4pPr>
            <a:lvl5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5pPr>
            <a:lvl6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6pPr>
            <a:lvl7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7pPr>
            <a:lvl8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8pPr>
            <a:lvl9pPr marL="0" indent="0" algn="l" defTabSz="914400" rtl="0" eaLnBrk="1" latinLnBrk="0" hangingPunct="1">
              <a:lnSpc>
                <a:spcPct val="80000"/>
              </a:lnSpc>
              <a:spcBef>
                <a:spcPts val="0"/>
              </a:spcBef>
              <a:spcAft>
                <a:spcPts val="0"/>
              </a:spcAft>
              <a:buNone/>
              <a:defRPr lang="en-US" sz="2400" b="0" i="0" kern="1200" dirty="0">
                <a:solidFill>
                  <a:schemeClr val="accent1"/>
                </a:solidFill>
                <a:latin typeface="+mj-lt"/>
                <a:ea typeface="GT America Regular" charset="0"/>
                <a:cs typeface="GT America Regular" charset="0"/>
              </a:defRPr>
            </a:lvl9pPr>
          </a:lstStyle>
          <a:p>
            <a:pPr lvl="0"/>
            <a:r>
              <a:rPr lang="en-US"/>
              <a:t>Click to edit Master text styles</a:t>
            </a:r>
          </a:p>
        </p:txBody>
      </p:sp>
      <p:sp>
        <p:nvSpPr>
          <p:cNvPr id="23" name="Text Placeholder 13">
            <a:extLst>
              <a:ext uri="{FF2B5EF4-FFF2-40B4-BE49-F238E27FC236}">
                <a16:creationId xmlns:a16="http://schemas.microsoft.com/office/drawing/2014/main" id="{7AD587B1-D6EF-264C-B2FD-D3B6CF8CC777}"/>
              </a:ext>
            </a:extLst>
          </p:cNvPr>
          <p:cNvSpPr>
            <a:spLocks noGrp="1"/>
          </p:cNvSpPr>
          <p:nvPr>
            <p:ph type="body" sz="quarter" idx="22"/>
          </p:nvPr>
        </p:nvSpPr>
        <p:spPr>
          <a:xfrm>
            <a:off x="546100" y="6019801"/>
            <a:ext cx="6851650" cy="292100"/>
          </a:xfrm>
        </p:spPr>
        <p:txBody>
          <a:bodyPr anchor="b">
            <a:noAutofit/>
          </a:bodyPr>
          <a:lstStyle>
            <a:lvl1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1pPr>
            <a:lvl2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2pPr>
            <a:lvl3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3pPr>
            <a:lvl4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4pPr>
            <a:lvl5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5pPr>
            <a:lvl6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6pPr>
            <a:lvl7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7pPr>
            <a:lvl8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8pPr>
            <a:lvl9pPr marL="0" indent="0" algn="l" defTabSz="914400" rtl="0" eaLnBrk="1" latinLnBrk="0" hangingPunct="1">
              <a:lnSpc>
                <a:spcPct val="101000"/>
              </a:lnSpc>
              <a:spcBef>
                <a:spcPts val="0"/>
              </a:spcBef>
              <a:spcAft>
                <a:spcPts val="600"/>
              </a:spcAft>
              <a:buNone/>
              <a:defRPr lang="en-US" sz="600" b="0" i="0" kern="1200" dirty="0">
                <a:solidFill>
                  <a:srgbClr val="75787B"/>
                </a:solidFill>
                <a:latin typeface="+mn-lt"/>
                <a:ea typeface="GT America Regular" charset="0"/>
                <a:cs typeface="GT America Regular" charset="0"/>
              </a:defRPr>
            </a:lvl9pPr>
          </a:lstStyle>
          <a:p>
            <a:pPr lvl="0"/>
            <a:r>
              <a:rPr lang="en-US"/>
              <a:t>Click to edit Master text styles</a:t>
            </a:r>
          </a:p>
        </p:txBody>
      </p:sp>
      <p:sp>
        <p:nvSpPr>
          <p:cNvPr id="24" name="Content Placeholder 29">
            <a:extLst>
              <a:ext uri="{FF2B5EF4-FFF2-40B4-BE49-F238E27FC236}">
                <a16:creationId xmlns:a16="http://schemas.microsoft.com/office/drawing/2014/main" id="{BC7EB0C9-FA9F-3888-8848-B5F248F576E9}"/>
              </a:ext>
            </a:extLst>
          </p:cNvPr>
          <p:cNvSpPr>
            <a:spLocks noGrp="1"/>
          </p:cNvSpPr>
          <p:nvPr>
            <p:ph sz="quarter" idx="27"/>
          </p:nvPr>
        </p:nvSpPr>
        <p:spPr>
          <a:xfrm>
            <a:off x="546101" y="2847975"/>
            <a:ext cx="5445124" cy="30194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Content Placeholder 31">
            <a:extLst>
              <a:ext uri="{FF2B5EF4-FFF2-40B4-BE49-F238E27FC236}">
                <a16:creationId xmlns:a16="http://schemas.microsoft.com/office/drawing/2014/main" id="{791D8777-C2DB-5F33-F63B-04B9C6AF8C52}"/>
              </a:ext>
            </a:extLst>
          </p:cNvPr>
          <p:cNvSpPr>
            <a:spLocks noGrp="1"/>
          </p:cNvSpPr>
          <p:nvPr>
            <p:ph sz="quarter" idx="28"/>
          </p:nvPr>
        </p:nvSpPr>
        <p:spPr>
          <a:xfrm>
            <a:off x="6194425" y="2847975"/>
            <a:ext cx="5443538" cy="30194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2" name="Group 1">
            <a:extLst>
              <a:ext uri="{FF2B5EF4-FFF2-40B4-BE49-F238E27FC236}">
                <a16:creationId xmlns:a16="http://schemas.microsoft.com/office/drawing/2014/main" id="{1BC4217D-4BAA-9360-1097-8431CA9B3583}"/>
              </a:ext>
            </a:extLst>
          </p:cNvPr>
          <p:cNvGrpSpPr/>
          <p:nvPr userDrawn="1"/>
        </p:nvGrpSpPr>
        <p:grpSpPr>
          <a:xfrm>
            <a:off x="12356815" y="0"/>
            <a:ext cx="756834" cy="6872642"/>
            <a:chOff x="12356815" y="0"/>
            <a:chExt cx="756834" cy="6872642"/>
          </a:xfrm>
        </p:grpSpPr>
        <p:sp>
          <p:nvSpPr>
            <p:cNvPr id="3" name="Rectangle 2">
              <a:extLst>
                <a:ext uri="{FF2B5EF4-FFF2-40B4-BE49-F238E27FC236}">
                  <a16:creationId xmlns:a16="http://schemas.microsoft.com/office/drawing/2014/main" id="{23B738D2-9770-CA27-45BA-398391E221B4}"/>
                </a:ext>
              </a:extLst>
            </p:cNvPr>
            <p:cNvSpPr/>
            <p:nvPr userDrawn="1"/>
          </p:nvSpPr>
          <p:spPr>
            <a:xfrm>
              <a:off x="12356815" y="0"/>
              <a:ext cx="553069" cy="3279913"/>
            </a:xfrm>
            <a:prstGeom prst="rect">
              <a:avLst/>
            </a:prstGeom>
            <a:solidFill>
              <a:schemeClr val="bg1">
                <a:lumMod val="95000"/>
              </a:schemeClr>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a:p>
          </p:txBody>
        </p:sp>
        <p:sp>
          <p:nvSpPr>
            <p:cNvPr id="5" name="TextBox 4">
              <a:extLst>
                <a:ext uri="{FF2B5EF4-FFF2-40B4-BE49-F238E27FC236}">
                  <a16:creationId xmlns:a16="http://schemas.microsoft.com/office/drawing/2014/main" id="{765EE3DD-2A78-3977-96CB-1F4379F4F7B2}"/>
                </a:ext>
              </a:extLst>
            </p:cNvPr>
            <p:cNvSpPr txBox="1"/>
            <p:nvPr userDrawn="1"/>
          </p:nvSpPr>
          <p:spPr>
            <a:xfrm rot="16200000">
              <a:off x="12332216" y="1580677"/>
              <a:ext cx="1444306" cy="118559"/>
            </a:xfrm>
            <a:prstGeom prst="rect">
              <a:avLst/>
            </a:prstGeom>
            <a:noFill/>
          </p:spPr>
          <p:txBody>
            <a:bodyPr wrap="none" lIns="0" tIns="0" rIns="0" bIns="0" rtlCol="0">
              <a:spAutoFit/>
            </a:bodyPr>
            <a:lstStyle/>
            <a:p>
              <a:pPr algn="l">
                <a:lnSpc>
                  <a:spcPct val="101000"/>
                </a:lnSpc>
                <a:spcAft>
                  <a:spcPts val="600"/>
                </a:spcAft>
              </a:pPr>
              <a:r>
                <a:rPr kumimoji="0" lang="en-CR" sz="800" b="1" i="0" u="none" strike="noStrike" kern="1200" cap="none" spc="0" normalizeH="0" baseline="0" noProof="0">
                  <a:ln>
                    <a:noFill/>
                  </a:ln>
                  <a:solidFill>
                    <a:srgbClr val="000000"/>
                  </a:solidFill>
                  <a:effectLst/>
                  <a:uLnTx/>
                  <a:uFillTx/>
                  <a:ea typeface="GT America Regular" charset="0"/>
                  <a:cs typeface="GT America Regular" charset="0"/>
                </a:rPr>
                <a:t>ON LIGHT AND EXTRA LIGHT</a:t>
              </a:r>
            </a:p>
          </p:txBody>
        </p:sp>
        <p:sp>
          <p:nvSpPr>
            <p:cNvPr id="6" name="Rectangle 5">
              <a:extLst>
                <a:ext uri="{FF2B5EF4-FFF2-40B4-BE49-F238E27FC236}">
                  <a16:creationId xmlns:a16="http://schemas.microsoft.com/office/drawing/2014/main" id="{0D473BDE-269B-80AF-C2A3-A7FF07FC8C8A}"/>
                </a:ext>
              </a:extLst>
            </p:cNvPr>
            <p:cNvSpPr/>
            <p:nvPr userDrawn="1"/>
          </p:nvSpPr>
          <p:spPr>
            <a:xfrm>
              <a:off x="12356815" y="3592729"/>
              <a:ext cx="553069" cy="3279913"/>
            </a:xfrm>
            <a:prstGeom prst="rect">
              <a:avLst/>
            </a:prstGeom>
            <a:solidFill>
              <a:schemeClr val="tx2"/>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a:p>
          </p:txBody>
        </p:sp>
        <p:grpSp>
          <p:nvGrpSpPr>
            <p:cNvPr id="7" name="Group 6">
              <a:extLst>
                <a:ext uri="{FF2B5EF4-FFF2-40B4-BE49-F238E27FC236}">
                  <a16:creationId xmlns:a16="http://schemas.microsoft.com/office/drawing/2014/main" id="{B297EE7D-B7B5-F2F1-323E-D3708819C364}"/>
                </a:ext>
              </a:extLst>
            </p:cNvPr>
            <p:cNvGrpSpPr/>
            <p:nvPr userDrawn="1"/>
          </p:nvGrpSpPr>
          <p:grpSpPr>
            <a:xfrm>
              <a:off x="12442019" y="3791214"/>
              <a:ext cx="382660" cy="2882942"/>
              <a:chOff x="14001569" y="3716048"/>
              <a:chExt cx="316248" cy="3171236"/>
            </a:xfrm>
          </p:grpSpPr>
          <p:sp>
            <p:nvSpPr>
              <p:cNvPr id="29" name="Rectangle 28">
                <a:extLst>
                  <a:ext uri="{FF2B5EF4-FFF2-40B4-BE49-F238E27FC236}">
                    <a16:creationId xmlns:a16="http://schemas.microsoft.com/office/drawing/2014/main" id="{F7C5CFC4-7BCA-2B63-78A4-16D49919F444}"/>
                  </a:ext>
                </a:extLst>
              </p:cNvPr>
              <p:cNvSpPr/>
              <p:nvPr userDrawn="1"/>
            </p:nvSpPr>
            <p:spPr>
              <a:xfrm rot="5400000">
                <a:off x="14033099" y="5954114"/>
                <a:ext cx="253188" cy="316248"/>
              </a:xfrm>
              <a:prstGeom prst="rect">
                <a:avLst/>
              </a:prstGeom>
              <a:solidFill>
                <a:srgbClr val="005E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0" name="Rectangle 29">
                <a:extLst>
                  <a:ext uri="{FF2B5EF4-FFF2-40B4-BE49-F238E27FC236}">
                    <a16:creationId xmlns:a16="http://schemas.microsoft.com/office/drawing/2014/main" id="{5D70C0FD-9524-2C30-0539-E4E8C483F5EC}"/>
                  </a:ext>
                </a:extLst>
              </p:cNvPr>
              <p:cNvSpPr/>
              <p:nvPr userDrawn="1"/>
            </p:nvSpPr>
            <p:spPr>
              <a:xfrm rot="5400000">
                <a:off x="14033099" y="6278342"/>
                <a:ext cx="253188" cy="316248"/>
              </a:xfrm>
              <a:prstGeom prst="rect">
                <a:avLst/>
              </a:prstGeom>
              <a:solidFill>
                <a:srgbClr val="B8B9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1" name="Rectangle 30">
                <a:extLst>
                  <a:ext uri="{FF2B5EF4-FFF2-40B4-BE49-F238E27FC236}">
                    <a16:creationId xmlns:a16="http://schemas.microsoft.com/office/drawing/2014/main" id="{A55E9539-976E-313D-7347-9A0CD199EF14}"/>
                  </a:ext>
                </a:extLst>
              </p:cNvPr>
              <p:cNvSpPr/>
              <p:nvPr userDrawn="1"/>
            </p:nvSpPr>
            <p:spPr>
              <a:xfrm rot="5400000">
                <a:off x="14033099" y="6602566"/>
                <a:ext cx="253188" cy="316248"/>
              </a:xfrm>
              <a:prstGeom prst="rect">
                <a:avLst/>
              </a:prstGeom>
              <a:solidFill>
                <a:srgbClr val="FBE6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2" name="Rectangle 31">
                <a:extLst>
                  <a:ext uri="{FF2B5EF4-FFF2-40B4-BE49-F238E27FC236}">
                    <a16:creationId xmlns:a16="http://schemas.microsoft.com/office/drawing/2014/main" id="{40C12AA8-5649-BC19-338A-79799798EE2E}"/>
                  </a:ext>
                </a:extLst>
              </p:cNvPr>
              <p:cNvSpPr/>
              <p:nvPr userDrawn="1"/>
            </p:nvSpPr>
            <p:spPr>
              <a:xfrm rot="5400000">
                <a:off x="14033099" y="4981430"/>
                <a:ext cx="253188" cy="316248"/>
              </a:xfrm>
              <a:prstGeom prst="rect">
                <a:avLst/>
              </a:prstGeom>
              <a:solidFill>
                <a:srgbClr val="BCE0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3" name="Rectangle 32">
                <a:extLst>
                  <a:ext uri="{FF2B5EF4-FFF2-40B4-BE49-F238E27FC236}">
                    <a16:creationId xmlns:a16="http://schemas.microsoft.com/office/drawing/2014/main" id="{375BA55C-DF0A-D207-FA76-5ABF56FCA1C1}"/>
                  </a:ext>
                </a:extLst>
              </p:cNvPr>
              <p:cNvSpPr/>
              <p:nvPr userDrawn="1"/>
            </p:nvSpPr>
            <p:spPr>
              <a:xfrm rot="5400000">
                <a:off x="14033099" y="5305658"/>
                <a:ext cx="253188" cy="316248"/>
              </a:xfrm>
              <a:prstGeom prst="rect">
                <a:avLst/>
              </a:prstGeom>
              <a:solidFill>
                <a:srgbClr val="E9783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4" name="Rectangle 33">
                <a:extLst>
                  <a:ext uri="{FF2B5EF4-FFF2-40B4-BE49-F238E27FC236}">
                    <a16:creationId xmlns:a16="http://schemas.microsoft.com/office/drawing/2014/main" id="{01AD903F-D396-FD39-53A0-99C131EB5AD0}"/>
                  </a:ext>
                </a:extLst>
              </p:cNvPr>
              <p:cNvSpPr/>
              <p:nvPr userDrawn="1"/>
            </p:nvSpPr>
            <p:spPr>
              <a:xfrm rot="5400000">
                <a:off x="14033099" y="5629886"/>
                <a:ext cx="253188" cy="316248"/>
              </a:xfrm>
              <a:prstGeom prst="rect">
                <a:avLst/>
              </a:prstGeom>
              <a:solidFill>
                <a:srgbClr val="B905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5" name="Rectangle 34">
                <a:extLst>
                  <a:ext uri="{FF2B5EF4-FFF2-40B4-BE49-F238E27FC236}">
                    <a16:creationId xmlns:a16="http://schemas.microsoft.com/office/drawing/2014/main" id="{BF987DE3-7741-D6BC-5B16-C386D99833B9}"/>
                  </a:ext>
                </a:extLst>
              </p:cNvPr>
              <p:cNvSpPr/>
              <p:nvPr userDrawn="1"/>
            </p:nvSpPr>
            <p:spPr>
              <a:xfrm rot="5400000">
                <a:off x="14033099" y="3684518"/>
                <a:ext cx="253188" cy="316248"/>
              </a:xfrm>
              <a:prstGeom prst="rect">
                <a:avLst/>
              </a:prstGeom>
              <a:solidFill>
                <a:srgbClr val="9DC2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6" name="Rectangle 35">
                <a:extLst>
                  <a:ext uri="{FF2B5EF4-FFF2-40B4-BE49-F238E27FC236}">
                    <a16:creationId xmlns:a16="http://schemas.microsoft.com/office/drawing/2014/main" id="{A30D0097-5B52-066B-6132-D211D4EBCF03}"/>
                  </a:ext>
                </a:extLst>
              </p:cNvPr>
              <p:cNvSpPr/>
              <p:nvPr userDrawn="1"/>
            </p:nvSpPr>
            <p:spPr>
              <a:xfrm rot="5400000">
                <a:off x="14033099" y="4008746"/>
                <a:ext cx="253188" cy="316248"/>
              </a:xfrm>
              <a:prstGeom prst="rect">
                <a:avLst/>
              </a:prstGeom>
              <a:solidFill>
                <a:srgbClr val="309D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7" name="Rectangle 36">
                <a:extLst>
                  <a:ext uri="{FF2B5EF4-FFF2-40B4-BE49-F238E27FC236}">
                    <a16:creationId xmlns:a16="http://schemas.microsoft.com/office/drawing/2014/main" id="{8256A564-2663-1E6F-3087-4F0654732D42}"/>
                  </a:ext>
                </a:extLst>
              </p:cNvPr>
              <p:cNvSpPr/>
              <p:nvPr userDrawn="1"/>
            </p:nvSpPr>
            <p:spPr>
              <a:xfrm rot="5400000">
                <a:off x="14033099" y="4332974"/>
                <a:ext cx="253188" cy="316248"/>
              </a:xfrm>
              <a:prstGeom prst="rect">
                <a:avLst/>
              </a:prstGeom>
              <a:solidFill>
                <a:srgbClr val="E2C2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8" name="Rectangle 37">
                <a:extLst>
                  <a:ext uri="{FF2B5EF4-FFF2-40B4-BE49-F238E27FC236}">
                    <a16:creationId xmlns:a16="http://schemas.microsoft.com/office/drawing/2014/main" id="{71EA7701-8240-364C-45FD-23F8090AE9E4}"/>
                  </a:ext>
                </a:extLst>
              </p:cNvPr>
              <p:cNvSpPr/>
              <p:nvPr userDrawn="1"/>
            </p:nvSpPr>
            <p:spPr>
              <a:xfrm rot="5400000">
                <a:off x="14033099" y="4657202"/>
                <a:ext cx="253188" cy="316248"/>
              </a:xfrm>
              <a:prstGeom prst="rect">
                <a:avLst/>
              </a:prstGeom>
              <a:solidFill>
                <a:srgbClr val="9158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grpSp>
        <p:grpSp>
          <p:nvGrpSpPr>
            <p:cNvPr id="11" name="Group 10">
              <a:extLst>
                <a:ext uri="{FF2B5EF4-FFF2-40B4-BE49-F238E27FC236}">
                  <a16:creationId xmlns:a16="http://schemas.microsoft.com/office/drawing/2014/main" id="{F27F1958-2330-3A10-25DB-3B1994DBDFE2}"/>
                </a:ext>
              </a:extLst>
            </p:cNvPr>
            <p:cNvGrpSpPr/>
            <p:nvPr userDrawn="1"/>
          </p:nvGrpSpPr>
          <p:grpSpPr>
            <a:xfrm>
              <a:off x="12442019" y="198485"/>
              <a:ext cx="382660" cy="2882942"/>
              <a:chOff x="12742785" y="3716048"/>
              <a:chExt cx="316248" cy="3171236"/>
            </a:xfrm>
          </p:grpSpPr>
          <p:sp>
            <p:nvSpPr>
              <p:cNvPr id="14" name="Rectangle 13">
                <a:extLst>
                  <a:ext uri="{FF2B5EF4-FFF2-40B4-BE49-F238E27FC236}">
                    <a16:creationId xmlns:a16="http://schemas.microsoft.com/office/drawing/2014/main" id="{0842A728-0754-C9BD-9E4D-45B4B864EBA6}"/>
                  </a:ext>
                </a:extLst>
              </p:cNvPr>
              <p:cNvSpPr/>
              <p:nvPr userDrawn="1"/>
            </p:nvSpPr>
            <p:spPr>
              <a:xfrm rot="5400000">
                <a:off x="12774315" y="6602566"/>
                <a:ext cx="253188" cy="316248"/>
              </a:xfrm>
              <a:prstGeom prst="rect">
                <a:avLst/>
              </a:prstGeom>
              <a:solidFill>
                <a:srgbClr val="BFD6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16" name="Rectangle 15">
                <a:extLst>
                  <a:ext uri="{FF2B5EF4-FFF2-40B4-BE49-F238E27FC236}">
                    <a16:creationId xmlns:a16="http://schemas.microsoft.com/office/drawing/2014/main" id="{305A6F1E-9E2F-FBAA-4EB2-F5594A1259C3}"/>
                  </a:ext>
                </a:extLst>
              </p:cNvPr>
              <p:cNvSpPr/>
              <p:nvPr userDrawn="1"/>
            </p:nvSpPr>
            <p:spPr>
              <a:xfrm rot="5400000">
                <a:off x="12774315" y="4981430"/>
                <a:ext cx="253188" cy="316248"/>
              </a:xfrm>
              <a:prstGeom prst="rect">
                <a:avLst/>
              </a:prstGeom>
              <a:solidFill>
                <a:srgbClr val="D25F7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17" name="Rectangle 16">
                <a:extLst>
                  <a:ext uri="{FF2B5EF4-FFF2-40B4-BE49-F238E27FC236}">
                    <a16:creationId xmlns:a16="http://schemas.microsoft.com/office/drawing/2014/main" id="{927CCDDB-5836-8CC6-B4EC-970F1B67029C}"/>
                  </a:ext>
                </a:extLst>
              </p:cNvPr>
              <p:cNvSpPr/>
              <p:nvPr userDrawn="1"/>
            </p:nvSpPr>
            <p:spPr>
              <a:xfrm rot="5400000">
                <a:off x="12774315" y="5305658"/>
                <a:ext cx="253188" cy="316248"/>
              </a:xfrm>
              <a:prstGeom prst="rect">
                <a:avLst/>
              </a:prstGeom>
              <a:solidFill>
                <a:srgbClr val="C6480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18" name="Rectangle 17">
                <a:extLst>
                  <a:ext uri="{FF2B5EF4-FFF2-40B4-BE49-F238E27FC236}">
                    <a16:creationId xmlns:a16="http://schemas.microsoft.com/office/drawing/2014/main" id="{E8E85DD0-B05F-F711-0829-830D552C5756}"/>
                  </a:ext>
                </a:extLst>
              </p:cNvPr>
              <p:cNvSpPr/>
              <p:nvPr userDrawn="1"/>
            </p:nvSpPr>
            <p:spPr>
              <a:xfrm rot="5400000">
                <a:off x="12774315" y="5629886"/>
                <a:ext cx="253188" cy="316248"/>
              </a:xfrm>
              <a:prstGeom prst="rect">
                <a:avLst/>
              </a:prstGeom>
              <a:solidFill>
                <a:srgbClr val="BA01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19" name="Rectangle 18">
                <a:extLst>
                  <a:ext uri="{FF2B5EF4-FFF2-40B4-BE49-F238E27FC236}">
                    <a16:creationId xmlns:a16="http://schemas.microsoft.com/office/drawing/2014/main" id="{E30447AF-3E93-B4F4-2BD4-2D29DC49010A}"/>
                  </a:ext>
                </a:extLst>
              </p:cNvPr>
              <p:cNvSpPr/>
              <p:nvPr userDrawn="1"/>
            </p:nvSpPr>
            <p:spPr>
              <a:xfrm rot="5400000">
                <a:off x="12774315" y="3684518"/>
                <a:ext cx="253188" cy="316248"/>
              </a:xfrm>
              <a:prstGeom prst="rect">
                <a:avLst/>
              </a:prstGeom>
              <a:solidFill>
                <a:srgbClr val="005E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0" name="Rectangle 19">
                <a:extLst>
                  <a:ext uri="{FF2B5EF4-FFF2-40B4-BE49-F238E27FC236}">
                    <a16:creationId xmlns:a16="http://schemas.microsoft.com/office/drawing/2014/main" id="{D0803FD3-E145-B037-4F67-5DF2DD6040E0}"/>
                  </a:ext>
                </a:extLst>
              </p:cNvPr>
              <p:cNvSpPr/>
              <p:nvPr userDrawn="1"/>
            </p:nvSpPr>
            <p:spPr>
              <a:xfrm rot="5400000">
                <a:off x="12774315" y="4008746"/>
                <a:ext cx="253188" cy="316248"/>
              </a:xfrm>
              <a:prstGeom prst="rect">
                <a:avLst/>
              </a:prstGeom>
              <a:solidFill>
                <a:srgbClr val="5EB6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1" name="Rectangle 20">
                <a:extLst>
                  <a:ext uri="{FF2B5EF4-FFF2-40B4-BE49-F238E27FC236}">
                    <a16:creationId xmlns:a16="http://schemas.microsoft.com/office/drawing/2014/main" id="{F8249DC2-A9E4-0CD0-0F3F-282E0C8634A2}"/>
                  </a:ext>
                </a:extLst>
              </p:cNvPr>
              <p:cNvSpPr/>
              <p:nvPr userDrawn="1"/>
            </p:nvSpPr>
            <p:spPr>
              <a:xfrm rot="5400000">
                <a:off x="12774315" y="4332974"/>
                <a:ext cx="253188" cy="316248"/>
              </a:xfrm>
              <a:prstGeom prst="rect">
                <a:avLst/>
              </a:prstGeom>
              <a:solidFill>
                <a:srgbClr val="C7AB2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6" name="Rectangle 25">
                <a:extLst>
                  <a:ext uri="{FF2B5EF4-FFF2-40B4-BE49-F238E27FC236}">
                    <a16:creationId xmlns:a16="http://schemas.microsoft.com/office/drawing/2014/main" id="{F6CC8C32-7656-8BA3-E842-3EC24814DCCD}"/>
                  </a:ext>
                </a:extLst>
              </p:cNvPr>
              <p:cNvSpPr/>
              <p:nvPr userDrawn="1"/>
            </p:nvSpPr>
            <p:spPr>
              <a:xfrm rot="5400000">
                <a:off x="12774315" y="4657202"/>
                <a:ext cx="253188" cy="316248"/>
              </a:xfrm>
              <a:prstGeom prst="rect">
                <a:avLst/>
              </a:prstGeom>
              <a:solidFill>
                <a:srgbClr val="5C06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7" name="Rectangle 26">
                <a:extLst>
                  <a:ext uri="{FF2B5EF4-FFF2-40B4-BE49-F238E27FC236}">
                    <a16:creationId xmlns:a16="http://schemas.microsoft.com/office/drawing/2014/main" id="{45AACEA3-1A29-83A1-DDD8-14DE1DA11719}"/>
                  </a:ext>
                </a:extLst>
              </p:cNvPr>
              <p:cNvSpPr/>
              <p:nvPr userDrawn="1"/>
            </p:nvSpPr>
            <p:spPr>
              <a:xfrm rot="5400000">
                <a:off x="12774315" y="5954114"/>
                <a:ext cx="253188" cy="316248"/>
              </a:xfrm>
              <a:prstGeom prst="rect">
                <a:avLst/>
              </a:prstGeom>
              <a:solidFill>
                <a:srgbClr val="2A43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8" name="Rectangle 27">
                <a:extLst>
                  <a:ext uri="{FF2B5EF4-FFF2-40B4-BE49-F238E27FC236}">
                    <a16:creationId xmlns:a16="http://schemas.microsoft.com/office/drawing/2014/main" id="{E5B1B73D-F5CF-EBCE-3F9A-C836D720D50F}"/>
                  </a:ext>
                </a:extLst>
              </p:cNvPr>
              <p:cNvSpPr/>
              <p:nvPr userDrawn="1"/>
            </p:nvSpPr>
            <p:spPr>
              <a:xfrm rot="5400000">
                <a:off x="12774315" y="6278342"/>
                <a:ext cx="253188" cy="316248"/>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grpSp>
        <p:sp>
          <p:nvSpPr>
            <p:cNvPr id="12" name="TextBox 11">
              <a:extLst>
                <a:ext uri="{FF2B5EF4-FFF2-40B4-BE49-F238E27FC236}">
                  <a16:creationId xmlns:a16="http://schemas.microsoft.com/office/drawing/2014/main" id="{D2C14CAE-C770-6127-8D3D-57B8E90575DC}"/>
                </a:ext>
              </a:extLst>
            </p:cNvPr>
            <p:cNvSpPr txBox="1"/>
            <p:nvPr userDrawn="1"/>
          </p:nvSpPr>
          <p:spPr>
            <a:xfrm rot="16200000">
              <a:off x="12574270" y="5173406"/>
              <a:ext cx="960199" cy="118559"/>
            </a:xfrm>
            <a:prstGeom prst="rect">
              <a:avLst/>
            </a:prstGeom>
            <a:noFill/>
          </p:spPr>
          <p:txBody>
            <a:bodyPr wrap="none" lIns="0" tIns="0" rIns="0" bIns="0" rtlCol="0">
              <a:spAutoFit/>
            </a:bodyPr>
            <a:lstStyle/>
            <a:p>
              <a:pPr algn="l">
                <a:lnSpc>
                  <a:spcPct val="101000"/>
                </a:lnSpc>
                <a:spcAft>
                  <a:spcPts val="600"/>
                </a:spcAft>
              </a:pPr>
              <a:r>
                <a:rPr lang="en-CR" sz="800" b="1">
                  <a:solidFill>
                    <a:srgbClr val="000000"/>
                  </a:solidFill>
                  <a:latin typeface="GT America Regular"/>
                  <a:ea typeface="GT America Regular" charset="0"/>
                  <a:cs typeface="GT America Regular" charset="0"/>
                </a:rPr>
                <a:t>ON MOODY´S BLUE</a:t>
              </a:r>
              <a:endParaRPr kumimoji="0" lang="en-CR" sz="800" b="1" i="0" u="none" strike="noStrike" kern="1200" cap="none" spc="0" normalizeH="0" baseline="0" noProof="0" err="1">
                <a:ln>
                  <a:noFill/>
                </a:ln>
                <a:solidFill>
                  <a:srgbClr val="000000"/>
                </a:solidFill>
                <a:effectLst/>
                <a:uLnTx/>
                <a:uFillTx/>
                <a:latin typeface="GT America Regular"/>
                <a:ea typeface="GT America Regular" charset="0"/>
                <a:cs typeface="GT America Regular" charset="0"/>
              </a:endParaRPr>
            </a:p>
          </p:txBody>
        </p:sp>
      </p:grpSp>
      <p:sp>
        <p:nvSpPr>
          <p:cNvPr id="39" name="TextBox 38">
            <a:extLst>
              <a:ext uri="{FF2B5EF4-FFF2-40B4-BE49-F238E27FC236}">
                <a16:creationId xmlns:a16="http://schemas.microsoft.com/office/drawing/2014/main" id="{F861FBEF-EE6E-BC1D-410E-9D965C8DDB92}"/>
              </a:ext>
            </a:extLst>
          </p:cNvPr>
          <p:cNvSpPr txBox="1"/>
          <p:nvPr userDrawn="1"/>
        </p:nvSpPr>
        <p:spPr>
          <a:xfrm>
            <a:off x="12356815" y="3377042"/>
            <a:ext cx="807913" cy="118559"/>
          </a:xfrm>
          <a:prstGeom prst="rect">
            <a:avLst/>
          </a:prstGeom>
          <a:noFill/>
        </p:spPr>
        <p:txBody>
          <a:bodyPr wrap="none" lIns="0" tIns="0" rIns="0" bIns="0" rtlCol="0">
            <a:spAutoFit/>
          </a:bodyPr>
          <a:lstStyle/>
          <a:p>
            <a:pPr algn="l">
              <a:lnSpc>
                <a:spcPct val="101000"/>
              </a:lnSpc>
              <a:spcAft>
                <a:spcPts val="600"/>
              </a:spcAft>
            </a:pPr>
            <a:r>
              <a:rPr kumimoji="0" lang="en-US" sz="800" b="1" i="0" u="none" strike="noStrike" kern="1200" cap="none" spc="0" normalizeH="0" baseline="0" noProof="0" dirty="0">
                <a:ln>
                  <a:noFill/>
                </a:ln>
                <a:solidFill>
                  <a:srgbClr val="000000"/>
                </a:solidFill>
                <a:effectLst/>
                <a:uLnTx/>
                <a:uFillTx/>
                <a:ea typeface="GT America Regular" charset="0"/>
                <a:cs typeface="GT America Regular" charset="0"/>
              </a:rPr>
              <a:t>For charts ONLY</a:t>
            </a:r>
            <a:endParaRPr kumimoji="0" lang="en-CR" sz="800" b="1" i="0" u="none" strike="noStrike" kern="1200" cap="none" spc="0" normalizeH="0" baseline="0" noProof="0">
              <a:ln>
                <a:noFill/>
              </a:ln>
              <a:solidFill>
                <a:srgbClr val="000000"/>
              </a:solidFill>
              <a:effectLst/>
              <a:uLnTx/>
              <a:uFillTx/>
              <a:ea typeface="GT America Regular" charset="0"/>
              <a:cs typeface="GT America Regular" charset="0"/>
            </a:endParaRPr>
          </a:p>
        </p:txBody>
      </p:sp>
    </p:spTree>
    <p:extLst>
      <p:ext uri="{BB962C8B-B14F-4D97-AF65-F5344CB8AC3E}">
        <p14:creationId xmlns:p14="http://schemas.microsoft.com/office/powerpoint/2010/main" val="156379766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 Column, Equal - Subhead/Icons">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E2ADB5F-BB7A-E503-6385-47B7F4A752C0}"/>
              </a:ext>
            </a:extLst>
          </p:cNvPr>
          <p:cNvSpPr>
            <a:spLocks noGrp="1"/>
          </p:cNvSpPr>
          <p:nvPr>
            <p:ph type="ftr" sz="quarter" idx="11"/>
          </p:nvPr>
        </p:nvSpPr>
        <p:spPr/>
        <p:txBody>
          <a:bodyPr/>
          <a:lstStyle/>
          <a:p>
            <a:r>
              <a:rPr lang="en-US" dirty="0"/>
              <a:t>See slide 12 for instructions on how to update footer</a:t>
            </a:r>
          </a:p>
        </p:txBody>
      </p:sp>
      <p:sp>
        <p:nvSpPr>
          <p:cNvPr id="9" name="Slide Number Placeholder 8">
            <a:extLst>
              <a:ext uri="{FF2B5EF4-FFF2-40B4-BE49-F238E27FC236}">
                <a16:creationId xmlns:a16="http://schemas.microsoft.com/office/drawing/2014/main" id="{CCA8152B-F410-5052-DF3D-06C6DD4D2381}"/>
              </a:ext>
            </a:extLst>
          </p:cNvPr>
          <p:cNvSpPr>
            <a:spLocks noGrp="1"/>
          </p:cNvSpPr>
          <p:nvPr>
            <p:ph type="sldNum" sz="quarter" idx="12"/>
          </p:nvPr>
        </p:nvSpPr>
        <p:spPr/>
        <p:txBody>
          <a:bodyPr/>
          <a:lstStyle/>
          <a:p>
            <a:fld id="{862A5111-985B-C14D-9115-5787026182A8}" type="slidenum">
              <a:rPr lang="en-US" smtClean="0"/>
              <a:t>‹#›</a:t>
            </a:fld>
            <a:endParaRPr lang="en-US" dirty="0"/>
          </a:p>
        </p:txBody>
      </p:sp>
      <p:sp>
        <p:nvSpPr>
          <p:cNvPr id="10" name="Picture Placeholder 9">
            <a:extLst>
              <a:ext uri="{FF2B5EF4-FFF2-40B4-BE49-F238E27FC236}">
                <a16:creationId xmlns:a16="http://schemas.microsoft.com/office/drawing/2014/main" id="{3BB3CD90-7B8A-B179-4BE0-1306245D8C1F}"/>
              </a:ext>
            </a:extLst>
          </p:cNvPr>
          <p:cNvSpPr>
            <a:spLocks noGrp="1"/>
          </p:cNvSpPr>
          <p:nvPr>
            <p:ph type="pic" sz="quarter" idx="37" hasCustomPrompt="1"/>
          </p:nvPr>
        </p:nvSpPr>
        <p:spPr>
          <a:xfrm>
            <a:off x="546100" y="1849438"/>
            <a:ext cx="731520" cy="720725"/>
          </a:xfrm>
          <a:noFill/>
          <a:ln>
            <a:noFill/>
          </a:ln>
        </p:spPr>
        <p:txBody>
          <a:bodyPr anchor="ctr"/>
          <a:lstStyle>
            <a:lvl1pPr algn="ctr">
              <a:defRPr>
                <a:solidFill>
                  <a:schemeClr val="tx1"/>
                </a:solidFill>
              </a:defRPr>
            </a:lvl1pPr>
          </a:lstStyle>
          <a:p>
            <a:r>
              <a:rPr lang="en-US" dirty="0"/>
              <a:t>Icon</a:t>
            </a:r>
          </a:p>
        </p:txBody>
      </p:sp>
      <p:sp>
        <p:nvSpPr>
          <p:cNvPr id="13" name="Picture Placeholder 9">
            <a:extLst>
              <a:ext uri="{FF2B5EF4-FFF2-40B4-BE49-F238E27FC236}">
                <a16:creationId xmlns:a16="http://schemas.microsoft.com/office/drawing/2014/main" id="{3759C39D-789E-C620-C4CA-F2BAB3460CEA}"/>
              </a:ext>
            </a:extLst>
          </p:cNvPr>
          <p:cNvSpPr>
            <a:spLocks noGrp="1"/>
          </p:cNvSpPr>
          <p:nvPr>
            <p:ph type="pic" sz="quarter" idx="38" hasCustomPrompt="1"/>
          </p:nvPr>
        </p:nvSpPr>
        <p:spPr>
          <a:xfrm>
            <a:off x="6194425" y="1849438"/>
            <a:ext cx="731520" cy="720725"/>
          </a:xfrm>
          <a:noFill/>
          <a:ln>
            <a:noFill/>
          </a:ln>
        </p:spPr>
        <p:txBody>
          <a:bodyPr anchor="ctr"/>
          <a:lstStyle>
            <a:lvl1pPr algn="ctr">
              <a:defRPr>
                <a:solidFill>
                  <a:schemeClr val="tx1"/>
                </a:solidFill>
              </a:defRPr>
            </a:lvl1pPr>
          </a:lstStyle>
          <a:p>
            <a:r>
              <a:rPr lang="en-US" dirty="0"/>
              <a:t>Icon</a:t>
            </a:r>
          </a:p>
        </p:txBody>
      </p:sp>
      <p:sp>
        <p:nvSpPr>
          <p:cNvPr id="19" name="Title 18">
            <a:extLst>
              <a:ext uri="{FF2B5EF4-FFF2-40B4-BE49-F238E27FC236}">
                <a16:creationId xmlns:a16="http://schemas.microsoft.com/office/drawing/2014/main" id="{4203C809-6284-F504-FD1D-2F733D8EF672}"/>
              </a:ext>
            </a:extLst>
          </p:cNvPr>
          <p:cNvSpPr>
            <a:spLocks noGrp="1"/>
          </p:cNvSpPr>
          <p:nvPr>
            <p:ph type="title"/>
          </p:nvPr>
        </p:nvSpPr>
        <p:spPr>
          <a:xfrm>
            <a:off x="546100" y="552450"/>
            <a:ext cx="11091862" cy="434975"/>
          </a:xfrm>
        </p:spPr>
        <p:txBody>
          <a:bodyPr/>
          <a:lstStyle/>
          <a:p>
            <a:r>
              <a:rPr lang="en-US"/>
              <a:t>Click to edit Master title style</a:t>
            </a:r>
            <a:endParaRPr lang="en-US" dirty="0"/>
          </a:p>
        </p:txBody>
      </p:sp>
      <p:sp>
        <p:nvSpPr>
          <p:cNvPr id="4" name="Freeform 5">
            <a:extLst>
              <a:ext uri="{FF2B5EF4-FFF2-40B4-BE49-F238E27FC236}">
                <a16:creationId xmlns:a16="http://schemas.microsoft.com/office/drawing/2014/main" id="{FD35FFA2-B061-C6C6-9525-75F69775617A}"/>
              </a:ext>
            </a:extLst>
          </p:cNvPr>
          <p:cNvSpPr/>
          <p:nvPr userDrawn="1"/>
        </p:nvSpPr>
        <p:spPr bwMode="black">
          <a:xfrm>
            <a:off x="554038" y="6469335"/>
            <a:ext cx="678511" cy="112440"/>
          </a:xfrm>
          <a:custGeom>
            <a:avLst/>
            <a:gdLst>
              <a:gd name="connsiteX0" fmla="*/ 7774508 w 7774508"/>
              <a:gd name="connsiteY0" fmla="*/ 879070 h 1288357"/>
              <a:gd name="connsiteX1" fmla="*/ 7774508 w 7774508"/>
              <a:gd name="connsiteY1" fmla="*/ 879071 h 1288357"/>
              <a:gd name="connsiteX2" fmla="*/ 7774508 w 7774508"/>
              <a:gd name="connsiteY2" fmla="*/ 879071 h 1288357"/>
              <a:gd name="connsiteX3" fmla="*/ 4430897 w 7774508"/>
              <a:gd name="connsiteY3" fmla="*/ 300733 h 1288357"/>
              <a:gd name="connsiteX4" fmla="*/ 4430897 w 7774508"/>
              <a:gd name="connsiteY4" fmla="*/ 987622 h 1288357"/>
              <a:gd name="connsiteX5" fmla="*/ 4594611 w 7774508"/>
              <a:gd name="connsiteY5" fmla="*/ 987622 h 1288357"/>
              <a:gd name="connsiteX6" fmla="*/ 4856195 w 7774508"/>
              <a:gd name="connsiteY6" fmla="*/ 726031 h 1288357"/>
              <a:gd name="connsiteX7" fmla="*/ 4856195 w 7774508"/>
              <a:gd name="connsiteY7" fmla="*/ 562323 h 1288357"/>
              <a:gd name="connsiteX8" fmla="*/ 4594611 w 7774508"/>
              <a:gd name="connsiteY8" fmla="*/ 300733 h 1288357"/>
              <a:gd name="connsiteX9" fmla="*/ 3381010 w 7774508"/>
              <a:gd name="connsiteY9" fmla="*/ 275825 h 1288357"/>
              <a:gd name="connsiteX10" fmla="*/ 3137223 w 7774508"/>
              <a:gd name="connsiteY10" fmla="*/ 501815 h 1288357"/>
              <a:gd name="connsiteX11" fmla="*/ 3137223 w 7774508"/>
              <a:gd name="connsiteY11" fmla="*/ 786537 h 1288357"/>
              <a:gd name="connsiteX12" fmla="*/ 3381010 w 7774508"/>
              <a:gd name="connsiteY12" fmla="*/ 1012534 h 1288357"/>
              <a:gd name="connsiteX13" fmla="*/ 3624804 w 7774508"/>
              <a:gd name="connsiteY13" fmla="*/ 786537 h 1288357"/>
              <a:gd name="connsiteX14" fmla="*/ 3624804 w 7774508"/>
              <a:gd name="connsiteY14" fmla="*/ 501815 h 1288357"/>
              <a:gd name="connsiteX15" fmla="*/ 3381010 w 7774508"/>
              <a:gd name="connsiteY15" fmla="*/ 275825 h 1288357"/>
              <a:gd name="connsiteX16" fmla="*/ 2090894 w 7774508"/>
              <a:gd name="connsiteY16" fmla="*/ 275825 h 1288357"/>
              <a:gd name="connsiteX17" fmla="*/ 1847107 w 7774508"/>
              <a:gd name="connsiteY17" fmla="*/ 501815 h 1288357"/>
              <a:gd name="connsiteX18" fmla="*/ 1847107 w 7774508"/>
              <a:gd name="connsiteY18" fmla="*/ 786537 h 1288357"/>
              <a:gd name="connsiteX19" fmla="*/ 2090894 w 7774508"/>
              <a:gd name="connsiteY19" fmla="*/ 1012534 h 1288357"/>
              <a:gd name="connsiteX20" fmla="*/ 2334688 w 7774508"/>
              <a:gd name="connsiteY20" fmla="*/ 786537 h 1288357"/>
              <a:gd name="connsiteX21" fmla="*/ 2334688 w 7774508"/>
              <a:gd name="connsiteY21" fmla="*/ 501815 h 1288357"/>
              <a:gd name="connsiteX22" fmla="*/ 2090894 w 7774508"/>
              <a:gd name="connsiteY22" fmla="*/ 275825 h 1288357"/>
              <a:gd name="connsiteX23" fmla="*/ 4092790 w 7774508"/>
              <a:gd name="connsiteY23" fmla="*/ 21359 h 1288357"/>
              <a:gd name="connsiteX24" fmla="*/ 4594611 w 7774508"/>
              <a:gd name="connsiteY24" fmla="*/ 21359 h 1288357"/>
              <a:gd name="connsiteX25" fmla="*/ 5197858 w 7774508"/>
              <a:gd name="connsiteY25" fmla="*/ 567658 h 1288357"/>
              <a:gd name="connsiteX26" fmla="*/ 5197858 w 7774508"/>
              <a:gd name="connsiteY26" fmla="*/ 720696 h 1288357"/>
              <a:gd name="connsiteX27" fmla="*/ 4594611 w 7774508"/>
              <a:gd name="connsiteY27" fmla="*/ 1267002 h 1288357"/>
              <a:gd name="connsiteX28" fmla="*/ 4092790 w 7774508"/>
              <a:gd name="connsiteY28" fmla="*/ 1267002 h 1288357"/>
              <a:gd name="connsiteX29" fmla="*/ 5094618 w 7774508"/>
              <a:gd name="connsiteY29" fmla="*/ 21356 h 1288357"/>
              <a:gd name="connsiteX30" fmla="*/ 5477210 w 7774508"/>
              <a:gd name="connsiteY30" fmla="*/ 21356 h 1288357"/>
              <a:gd name="connsiteX31" fmla="*/ 5717446 w 7774508"/>
              <a:gd name="connsiteY31" fmla="*/ 412839 h 1288357"/>
              <a:gd name="connsiteX32" fmla="*/ 5955898 w 7774508"/>
              <a:gd name="connsiteY32" fmla="*/ 21356 h 1288357"/>
              <a:gd name="connsiteX33" fmla="*/ 6322472 w 7774508"/>
              <a:gd name="connsiteY33" fmla="*/ 21356 h 1288357"/>
              <a:gd name="connsiteX34" fmla="*/ 5868700 w 7774508"/>
              <a:gd name="connsiteY34" fmla="*/ 718915 h 1288357"/>
              <a:gd name="connsiteX35" fmla="*/ 5868700 w 7774508"/>
              <a:gd name="connsiteY35" fmla="*/ 1267000 h 1288357"/>
              <a:gd name="connsiteX36" fmla="*/ 5548390 w 7774508"/>
              <a:gd name="connsiteY36" fmla="*/ 1267000 h 1288357"/>
              <a:gd name="connsiteX37" fmla="*/ 5548390 w 7774508"/>
              <a:gd name="connsiteY37" fmla="*/ 718915 h 1288357"/>
              <a:gd name="connsiteX38" fmla="*/ 6356277 w 7774508"/>
              <a:gd name="connsiteY38" fmla="*/ 21355 h 1288357"/>
              <a:gd name="connsiteX39" fmla="*/ 6694384 w 7774508"/>
              <a:gd name="connsiteY39" fmla="*/ 21355 h 1288357"/>
              <a:gd name="connsiteX40" fmla="*/ 6694384 w 7774508"/>
              <a:gd name="connsiteY40" fmla="*/ 332766 h 1288357"/>
              <a:gd name="connsiteX41" fmla="*/ 6477285 w 7774508"/>
              <a:gd name="connsiteY41" fmla="*/ 624602 h 1288357"/>
              <a:gd name="connsiteX42" fmla="*/ 6404326 w 7774508"/>
              <a:gd name="connsiteY42" fmla="*/ 624602 h 1288357"/>
              <a:gd name="connsiteX43" fmla="*/ 6500417 w 7774508"/>
              <a:gd name="connsiteY43" fmla="*/ 359454 h 1288357"/>
              <a:gd name="connsiteX44" fmla="*/ 6356277 w 7774508"/>
              <a:gd name="connsiteY44" fmla="*/ 359454 h 1288357"/>
              <a:gd name="connsiteX45" fmla="*/ 0 w 7774508"/>
              <a:gd name="connsiteY45" fmla="*/ 21355 h 1288357"/>
              <a:gd name="connsiteX46" fmla="*/ 496479 w 7774508"/>
              <a:gd name="connsiteY46" fmla="*/ 21355 h 1288357"/>
              <a:gd name="connsiteX47" fmla="*/ 651295 w 7774508"/>
              <a:gd name="connsiteY47" fmla="*/ 661974 h 1288357"/>
              <a:gd name="connsiteX48" fmla="*/ 688668 w 7774508"/>
              <a:gd name="connsiteY48" fmla="*/ 839922 h 1288357"/>
              <a:gd name="connsiteX49" fmla="*/ 726033 w 7774508"/>
              <a:gd name="connsiteY49" fmla="*/ 661974 h 1288357"/>
              <a:gd name="connsiteX50" fmla="*/ 880849 w 7774508"/>
              <a:gd name="connsiteY50" fmla="*/ 21355 h 1288357"/>
              <a:gd name="connsiteX51" fmla="*/ 1377328 w 7774508"/>
              <a:gd name="connsiteY51" fmla="*/ 21355 h 1288357"/>
              <a:gd name="connsiteX52" fmla="*/ 1377328 w 7774508"/>
              <a:gd name="connsiteY52" fmla="*/ 1266998 h 1288357"/>
              <a:gd name="connsiteX53" fmla="*/ 1058804 w 7774508"/>
              <a:gd name="connsiteY53" fmla="*/ 1266998 h 1288357"/>
              <a:gd name="connsiteX54" fmla="*/ 1058804 w 7774508"/>
              <a:gd name="connsiteY54" fmla="*/ 459108 h 1288357"/>
              <a:gd name="connsiteX55" fmla="*/ 1014312 w 7774508"/>
              <a:gd name="connsiteY55" fmla="*/ 644177 h 1288357"/>
              <a:gd name="connsiteX56" fmla="*/ 848819 w 7774508"/>
              <a:gd name="connsiteY56" fmla="*/ 1266998 h 1288357"/>
              <a:gd name="connsiteX57" fmla="*/ 521396 w 7774508"/>
              <a:gd name="connsiteY57" fmla="*/ 1266998 h 1288357"/>
              <a:gd name="connsiteX58" fmla="*/ 355896 w 7774508"/>
              <a:gd name="connsiteY58" fmla="*/ 644177 h 1288357"/>
              <a:gd name="connsiteX59" fmla="*/ 311412 w 7774508"/>
              <a:gd name="connsiteY59" fmla="*/ 459108 h 1288357"/>
              <a:gd name="connsiteX60" fmla="*/ 311412 w 7774508"/>
              <a:gd name="connsiteY60" fmla="*/ 1266998 h 1288357"/>
              <a:gd name="connsiteX61" fmla="*/ 0 w 7774508"/>
              <a:gd name="connsiteY61" fmla="*/ 1266998 h 1288357"/>
              <a:gd name="connsiteX62" fmla="*/ 3381010 w 7774508"/>
              <a:gd name="connsiteY62" fmla="*/ 1 h 1288357"/>
              <a:gd name="connsiteX63" fmla="*/ 3966467 w 7774508"/>
              <a:gd name="connsiteY63" fmla="*/ 532067 h 1288357"/>
              <a:gd name="connsiteX64" fmla="*/ 3966467 w 7774508"/>
              <a:gd name="connsiteY64" fmla="*/ 756285 h 1288357"/>
              <a:gd name="connsiteX65" fmla="*/ 3381010 w 7774508"/>
              <a:gd name="connsiteY65" fmla="*/ 1288351 h 1288357"/>
              <a:gd name="connsiteX66" fmla="*/ 2795560 w 7774508"/>
              <a:gd name="connsiteY66" fmla="*/ 756285 h 1288357"/>
              <a:gd name="connsiteX67" fmla="*/ 2795560 w 7774508"/>
              <a:gd name="connsiteY67" fmla="*/ 532067 h 1288357"/>
              <a:gd name="connsiteX68" fmla="*/ 3381010 w 7774508"/>
              <a:gd name="connsiteY68" fmla="*/ 1 h 1288357"/>
              <a:gd name="connsiteX69" fmla="*/ 2090894 w 7774508"/>
              <a:gd name="connsiteY69" fmla="*/ 1 h 1288357"/>
              <a:gd name="connsiteX70" fmla="*/ 2676351 w 7774508"/>
              <a:gd name="connsiteY70" fmla="*/ 532067 h 1288357"/>
              <a:gd name="connsiteX71" fmla="*/ 2676351 w 7774508"/>
              <a:gd name="connsiteY71" fmla="*/ 756285 h 1288357"/>
              <a:gd name="connsiteX72" fmla="*/ 2090894 w 7774508"/>
              <a:gd name="connsiteY72" fmla="*/ 1288351 h 1288357"/>
              <a:gd name="connsiteX73" fmla="*/ 1505444 w 7774508"/>
              <a:gd name="connsiteY73" fmla="*/ 756285 h 1288357"/>
              <a:gd name="connsiteX74" fmla="*/ 1505444 w 7774508"/>
              <a:gd name="connsiteY74" fmla="*/ 532067 h 1288357"/>
              <a:gd name="connsiteX75" fmla="*/ 2090894 w 7774508"/>
              <a:gd name="connsiteY75" fmla="*/ 1 h 1288357"/>
              <a:gd name="connsiteX76" fmla="*/ 7258454 w 7774508"/>
              <a:gd name="connsiteY76" fmla="*/ 0 h 1288357"/>
              <a:gd name="connsiteX77" fmla="*/ 7760275 w 7774508"/>
              <a:gd name="connsiteY77" fmla="*/ 391490 h 1288357"/>
              <a:gd name="connsiteX78" fmla="*/ 7760275 w 7774508"/>
              <a:gd name="connsiteY78" fmla="*/ 439539 h 1288357"/>
              <a:gd name="connsiteX79" fmla="*/ 7431067 w 7774508"/>
              <a:gd name="connsiteY79" fmla="*/ 439539 h 1288357"/>
              <a:gd name="connsiteX80" fmla="*/ 7431067 w 7774508"/>
              <a:gd name="connsiteY80" fmla="*/ 398610 h 1288357"/>
              <a:gd name="connsiteX81" fmla="*/ 7258454 w 7774508"/>
              <a:gd name="connsiteY81" fmla="*/ 277603 h 1288357"/>
              <a:gd name="connsiteX82" fmla="*/ 7085848 w 7774508"/>
              <a:gd name="connsiteY82" fmla="*/ 377257 h 1288357"/>
              <a:gd name="connsiteX83" fmla="*/ 7206848 w 7774508"/>
              <a:gd name="connsiteY83" fmla="*/ 476904 h 1288357"/>
              <a:gd name="connsiteX84" fmla="*/ 7429289 w 7774508"/>
              <a:gd name="connsiteY84" fmla="*/ 510719 h 1288357"/>
              <a:gd name="connsiteX85" fmla="*/ 7766024 w 7774508"/>
              <a:gd name="connsiteY85" fmla="*/ 786534 h 1288357"/>
              <a:gd name="connsiteX86" fmla="*/ 7774508 w 7774508"/>
              <a:gd name="connsiteY86" fmla="*/ 879071 h 1288357"/>
              <a:gd name="connsiteX87" fmla="*/ 7765691 w 7774508"/>
              <a:gd name="connsiteY87" fmla="*/ 970739 h 1288357"/>
              <a:gd name="connsiteX88" fmla="*/ 7258454 w 7774508"/>
              <a:gd name="connsiteY88" fmla="*/ 1288357 h 1288357"/>
              <a:gd name="connsiteX89" fmla="*/ 6744184 w 7774508"/>
              <a:gd name="connsiteY89" fmla="*/ 893304 h 1288357"/>
              <a:gd name="connsiteX90" fmla="*/ 6744184 w 7774508"/>
              <a:gd name="connsiteY90" fmla="*/ 838142 h 1288357"/>
              <a:gd name="connsiteX91" fmla="*/ 7073386 w 7774508"/>
              <a:gd name="connsiteY91" fmla="*/ 838142 h 1288357"/>
              <a:gd name="connsiteX92" fmla="*/ 7073386 w 7774508"/>
              <a:gd name="connsiteY92" fmla="*/ 886190 h 1288357"/>
              <a:gd name="connsiteX93" fmla="*/ 7258454 w 7774508"/>
              <a:gd name="connsiteY93" fmla="*/ 1010755 h 1288357"/>
              <a:gd name="connsiteX94" fmla="*/ 7439966 w 7774508"/>
              <a:gd name="connsiteY94" fmla="*/ 907544 h 1288357"/>
              <a:gd name="connsiteX95" fmla="*/ 7311838 w 7774508"/>
              <a:gd name="connsiteY95" fmla="*/ 804333 h 1288357"/>
              <a:gd name="connsiteX96" fmla="*/ 7087626 w 7774508"/>
              <a:gd name="connsiteY96" fmla="*/ 770518 h 1288357"/>
              <a:gd name="connsiteX97" fmla="*/ 6751297 w 7774508"/>
              <a:gd name="connsiteY97" fmla="*/ 405723 h 1288357"/>
              <a:gd name="connsiteX98" fmla="*/ 7258454 w 7774508"/>
              <a:gd name="connsiteY98" fmla="*/ 0 h 1288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7774508" h="1288357">
                <a:moveTo>
                  <a:pt x="7774508" y="879070"/>
                </a:moveTo>
                <a:lnTo>
                  <a:pt x="7774508" y="879071"/>
                </a:lnTo>
                <a:lnTo>
                  <a:pt x="7774508" y="879071"/>
                </a:lnTo>
                <a:close/>
                <a:moveTo>
                  <a:pt x="4430897" y="300733"/>
                </a:moveTo>
                <a:lnTo>
                  <a:pt x="4430897" y="987622"/>
                </a:lnTo>
                <a:lnTo>
                  <a:pt x="4594611" y="987622"/>
                </a:lnTo>
                <a:cubicBezTo>
                  <a:pt x="4769003" y="987622"/>
                  <a:pt x="4856195" y="898644"/>
                  <a:pt x="4856195" y="726031"/>
                </a:cubicBezTo>
                <a:lnTo>
                  <a:pt x="4856195" y="562323"/>
                </a:lnTo>
                <a:cubicBezTo>
                  <a:pt x="4856195" y="387932"/>
                  <a:pt x="4769003" y="300733"/>
                  <a:pt x="4594611" y="300733"/>
                </a:cubicBezTo>
                <a:close/>
                <a:moveTo>
                  <a:pt x="3381010" y="275825"/>
                </a:moveTo>
                <a:cubicBezTo>
                  <a:pt x="3229757" y="275825"/>
                  <a:pt x="3137223" y="361239"/>
                  <a:pt x="3137223" y="501815"/>
                </a:cubicBezTo>
                <a:lnTo>
                  <a:pt x="3137223" y="786537"/>
                </a:lnTo>
                <a:cubicBezTo>
                  <a:pt x="3137223" y="925335"/>
                  <a:pt x="3229757" y="1012534"/>
                  <a:pt x="3381010" y="1012534"/>
                </a:cubicBezTo>
                <a:cubicBezTo>
                  <a:pt x="3532264" y="1012534"/>
                  <a:pt x="3624804" y="925335"/>
                  <a:pt x="3624804" y="786537"/>
                </a:cubicBezTo>
                <a:lnTo>
                  <a:pt x="3624804" y="501815"/>
                </a:lnTo>
                <a:cubicBezTo>
                  <a:pt x="3624804" y="361239"/>
                  <a:pt x="3532270" y="275825"/>
                  <a:pt x="3381010" y="275825"/>
                </a:cubicBezTo>
                <a:close/>
                <a:moveTo>
                  <a:pt x="2090894" y="275825"/>
                </a:moveTo>
                <a:cubicBezTo>
                  <a:pt x="1939641" y="275825"/>
                  <a:pt x="1847107" y="361239"/>
                  <a:pt x="1847107" y="501815"/>
                </a:cubicBezTo>
                <a:lnTo>
                  <a:pt x="1847107" y="786537"/>
                </a:lnTo>
                <a:cubicBezTo>
                  <a:pt x="1847107" y="925335"/>
                  <a:pt x="1939641" y="1012534"/>
                  <a:pt x="2090894" y="1012534"/>
                </a:cubicBezTo>
                <a:cubicBezTo>
                  <a:pt x="2242147" y="1012534"/>
                  <a:pt x="2334688" y="925335"/>
                  <a:pt x="2334688" y="786537"/>
                </a:cubicBezTo>
                <a:lnTo>
                  <a:pt x="2334688" y="501815"/>
                </a:lnTo>
                <a:cubicBezTo>
                  <a:pt x="2334688" y="361239"/>
                  <a:pt x="2242154" y="275825"/>
                  <a:pt x="2090894" y="275825"/>
                </a:cubicBezTo>
                <a:close/>
                <a:moveTo>
                  <a:pt x="4092790" y="21359"/>
                </a:moveTo>
                <a:lnTo>
                  <a:pt x="4594611" y="21359"/>
                </a:lnTo>
                <a:cubicBezTo>
                  <a:pt x="4977203" y="21359"/>
                  <a:pt x="5197858" y="222439"/>
                  <a:pt x="5197858" y="567658"/>
                </a:cubicBezTo>
                <a:lnTo>
                  <a:pt x="5197858" y="720696"/>
                </a:lnTo>
                <a:cubicBezTo>
                  <a:pt x="5197858" y="1065916"/>
                  <a:pt x="4977203" y="1267002"/>
                  <a:pt x="4594611" y="1267002"/>
                </a:cubicBezTo>
                <a:lnTo>
                  <a:pt x="4092790" y="1267002"/>
                </a:lnTo>
                <a:close/>
                <a:moveTo>
                  <a:pt x="5094618" y="21356"/>
                </a:moveTo>
                <a:lnTo>
                  <a:pt x="5477210" y="21356"/>
                </a:lnTo>
                <a:lnTo>
                  <a:pt x="5717446" y="412839"/>
                </a:lnTo>
                <a:lnTo>
                  <a:pt x="5955898" y="21356"/>
                </a:lnTo>
                <a:lnTo>
                  <a:pt x="6322472" y="21356"/>
                </a:lnTo>
                <a:lnTo>
                  <a:pt x="5868700" y="718915"/>
                </a:lnTo>
                <a:lnTo>
                  <a:pt x="5868700" y="1267000"/>
                </a:lnTo>
                <a:lnTo>
                  <a:pt x="5548390" y="1267000"/>
                </a:lnTo>
                <a:lnTo>
                  <a:pt x="5548390" y="718915"/>
                </a:lnTo>
                <a:close/>
                <a:moveTo>
                  <a:pt x="6356277" y="21355"/>
                </a:moveTo>
                <a:lnTo>
                  <a:pt x="6694384" y="21355"/>
                </a:lnTo>
                <a:lnTo>
                  <a:pt x="6694384" y="332766"/>
                </a:lnTo>
                <a:lnTo>
                  <a:pt x="6477285" y="624602"/>
                </a:lnTo>
                <a:lnTo>
                  <a:pt x="6404326" y="624602"/>
                </a:lnTo>
                <a:lnTo>
                  <a:pt x="6500417" y="359454"/>
                </a:lnTo>
                <a:lnTo>
                  <a:pt x="6356277" y="359454"/>
                </a:lnTo>
                <a:close/>
                <a:moveTo>
                  <a:pt x="0" y="21355"/>
                </a:moveTo>
                <a:lnTo>
                  <a:pt x="496479" y="21355"/>
                </a:lnTo>
                <a:lnTo>
                  <a:pt x="651295" y="661974"/>
                </a:lnTo>
                <a:lnTo>
                  <a:pt x="688668" y="839922"/>
                </a:lnTo>
                <a:lnTo>
                  <a:pt x="726033" y="661974"/>
                </a:lnTo>
                <a:lnTo>
                  <a:pt x="880849" y="21355"/>
                </a:lnTo>
                <a:lnTo>
                  <a:pt x="1377328" y="21355"/>
                </a:lnTo>
                <a:lnTo>
                  <a:pt x="1377328" y="1266998"/>
                </a:lnTo>
                <a:lnTo>
                  <a:pt x="1058804" y="1266998"/>
                </a:lnTo>
                <a:lnTo>
                  <a:pt x="1058804" y="459108"/>
                </a:lnTo>
                <a:lnTo>
                  <a:pt x="1014312" y="644177"/>
                </a:lnTo>
                <a:lnTo>
                  <a:pt x="848819" y="1266998"/>
                </a:lnTo>
                <a:lnTo>
                  <a:pt x="521396" y="1266998"/>
                </a:lnTo>
                <a:lnTo>
                  <a:pt x="355896" y="644177"/>
                </a:lnTo>
                <a:lnTo>
                  <a:pt x="311412" y="459108"/>
                </a:lnTo>
                <a:lnTo>
                  <a:pt x="311412" y="1266998"/>
                </a:lnTo>
                <a:lnTo>
                  <a:pt x="0" y="1266998"/>
                </a:lnTo>
                <a:close/>
                <a:moveTo>
                  <a:pt x="3381010" y="1"/>
                </a:moveTo>
                <a:cubicBezTo>
                  <a:pt x="3749368" y="1"/>
                  <a:pt x="3966467" y="197524"/>
                  <a:pt x="3966467" y="532067"/>
                </a:cubicBezTo>
                <a:lnTo>
                  <a:pt x="3966467" y="756285"/>
                </a:lnTo>
                <a:cubicBezTo>
                  <a:pt x="3966467" y="1089050"/>
                  <a:pt x="3747590" y="1288351"/>
                  <a:pt x="3381010" y="1288351"/>
                </a:cubicBezTo>
                <a:cubicBezTo>
                  <a:pt x="3012659" y="1288351"/>
                  <a:pt x="2795560" y="1090828"/>
                  <a:pt x="2795560" y="756285"/>
                </a:cubicBezTo>
                <a:lnTo>
                  <a:pt x="2795560" y="532067"/>
                </a:lnTo>
                <a:cubicBezTo>
                  <a:pt x="2795560" y="199302"/>
                  <a:pt x="3014437" y="1"/>
                  <a:pt x="3381010" y="1"/>
                </a:cubicBezTo>
                <a:close/>
                <a:moveTo>
                  <a:pt x="2090894" y="1"/>
                </a:moveTo>
                <a:cubicBezTo>
                  <a:pt x="2459252" y="1"/>
                  <a:pt x="2676351" y="197524"/>
                  <a:pt x="2676351" y="532067"/>
                </a:cubicBezTo>
                <a:lnTo>
                  <a:pt x="2676351" y="756285"/>
                </a:lnTo>
                <a:cubicBezTo>
                  <a:pt x="2676351" y="1089050"/>
                  <a:pt x="2457474" y="1288351"/>
                  <a:pt x="2090894" y="1288351"/>
                </a:cubicBezTo>
                <a:cubicBezTo>
                  <a:pt x="1722543" y="1288351"/>
                  <a:pt x="1505444" y="1090828"/>
                  <a:pt x="1505444" y="756285"/>
                </a:cubicBezTo>
                <a:lnTo>
                  <a:pt x="1505444" y="532067"/>
                </a:lnTo>
                <a:cubicBezTo>
                  <a:pt x="1505444" y="199302"/>
                  <a:pt x="1724321" y="1"/>
                  <a:pt x="2090894" y="1"/>
                </a:cubicBezTo>
                <a:close/>
                <a:moveTo>
                  <a:pt x="7258454" y="0"/>
                </a:moveTo>
                <a:cubicBezTo>
                  <a:pt x="7573428" y="0"/>
                  <a:pt x="7760275" y="145918"/>
                  <a:pt x="7760275" y="391490"/>
                </a:cubicBezTo>
                <a:lnTo>
                  <a:pt x="7760275" y="439539"/>
                </a:lnTo>
                <a:lnTo>
                  <a:pt x="7431067" y="439539"/>
                </a:lnTo>
                <a:lnTo>
                  <a:pt x="7431067" y="398610"/>
                </a:lnTo>
                <a:cubicBezTo>
                  <a:pt x="7431067" y="313189"/>
                  <a:pt x="7379462" y="277603"/>
                  <a:pt x="7258454" y="277603"/>
                </a:cubicBezTo>
                <a:cubicBezTo>
                  <a:pt x="7144567" y="277603"/>
                  <a:pt x="7085848" y="311411"/>
                  <a:pt x="7085848" y="377257"/>
                </a:cubicBezTo>
                <a:cubicBezTo>
                  <a:pt x="7085848" y="450215"/>
                  <a:pt x="7135675" y="466227"/>
                  <a:pt x="7206848" y="476904"/>
                </a:cubicBezTo>
                <a:lnTo>
                  <a:pt x="7429289" y="510719"/>
                </a:lnTo>
                <a:cubicBezTo>
                  <a:pt x="7564754" y="530960"/>
                  <a:pt x="7727463" y="590711"/>
                  <a:pt x="7766024" y="786534"/>
                </a:cubicBezTo>
                <a:lnTo>
                  <a:pt x="7774508" y="879071"/>
                </a:lnTo>
                <a:lnTo>
                  <a:pt x="7765691" y="970739"/>
                </a:lnTo>
                <a:cubicBezTo>
                  <a:pt x="7724794" y="1172549"/>
                  <a:pt x="7543399" y="1288357"/>
                  <a:pt x="7258454" y="1288357"/>
                </a:cubicBezTo>
                <a:cubicBezTo>
                  <a:pt x="6934588" y="1288357"/>
                  <a:pt x="6744184" y="1140654"/>
                  <a:pt x="6744184" y="893304"/>
                </a:cubicBezTo>
                <a:lnTo>
                  <a:pt x="6744184" y="838142"/>
                </a:lnTo>
                <a:lnTo>
                  <a:pt x="7073386" y="838142"/>
                </a:lnTo>
                <a:lnTo>
                  <a:pt x="7073386" y="886190"/>
                </a:lnTo>
                <a:cubicBezTo>
                  <a:pt x="7073386" y="973383"/>
                  <a:pt x="7128555" y="1010755"/>
                  <a:pt x="7258454" y="1010755"/>
                </a:cubicBezTo>
                <a:cubicBezTo>
                  <a:pt x="7377683" y="1010755"/>
                  <a:pt x="7439966" y="975161"/>
                  <a:pt x="7439966" y="907544"/>
                </a:cubicBezTo>
                <a:cubicBezTo>
                  <a:pt x="7439966" y="831022"/>
                  <a:pt x="7388360" y="815010"/>
                  <a:pt x="7311838" y="804333"/>
                </a:cubicBezTo>
                <a:lnTo>
                  <a:pt x="7087626" y="770518"/>
                </a:lnTo>
                <a:cubicBezTo>
                  <a:pt x="6941708" y="749171"/>
                  <a:pt x="6751297" y="674427"/>
                  <a:pt x="6751297" y="405723"/>
                </a:cubicBezTo>
                <a:cubicBezTo>
                  <a:pt x="6751297" y="149481"/>
                  <a:pt x="6938144" y="0"/>
                  <a:pt x="7258454" y="0"/>
                </a:cubicBezTo>
                <a:close/>
              </a:path>
            </a:pathLst>
          </a:custGeom>
          <a:solidFill>
            <a:schemeClr val="tx2"/>
          </a:solidFill>
          <a:ln w="0" cap="flat">
            <a:noFill/>
            <a:prstDash val="solid"/>
            <a:miter/>
          </a:ln>
        </p:spPr>
        <p:txBody>
          <a:bodyPr rtlCol="0" anchor="ctr"/>
          <a:lstStyle/>
          <a:p>
            <a:endParaRPr lang="en-US" dirty="0"/>
          </a:p>
        </p:txBody>
      </p:sp>
      <p:sp>
        <p:nvSpPr>
          <p:cNvPr id="12" name="Text Placeholder 11">
            <a:extLst>
              <a:ext uri="{FF2B5EF4-FFF2-40B4-BE49-F238E27FC236}">
                <a16:creationId xmlns:a16="http://schemas.microsoft.com/office/drawing/2014/main" id="{9DBD8FF5-701A-95F4-260E-E54FC660C38F}"/>
              </a:ext>
            </a:extLst>
          </p:cNvPr>
          <p:cNvSpPr>
            <a:spLocks noGrp="1"/>
          </p:cNvSpPr>
          <p:nvPr>
            <p:ph type="body" sz="quarter" idx="41"/>
          </p:nvPr>
        </p:nvSpPr>
        <p:spPr>
          <a:xfrm>
            <a:off x="546100" y="1127124"/>
            <a:ext cx="11094211" cy="295276"/>
          </a:xfrm>
        </p:spPr>
        <p:txBody>
          <a:bodyPr>
            <a:noAutofit/>
          </a:bodyPr>
          <a:lstStyle>
            <a:lvl1pPr marL="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1pPr>
            <a:lvl2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2pPr>
            <a:lvl3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3pPr>
            <a:lvl4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4pPr>
            <a:lvl5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5pPr>
            <a:lvl6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6pPr>
            <a:lvl7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7pPr>
            <a:lvl8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8pPr>
            <a:lvl9pPr marL="0" indent="0" algn="l" defTabSz="914400" rtl="0" eaLnBrk="1" latinLnBrk="0" hangingPunct="1">
              <a:lnSpc>
                <a:spcPct val="80000"/>
              </a:lnSpc>
              <a:spcBef>
                <a:spcPts val="0"/>
              </a:spcBef>
              <a:spcAft>
                <a:spcPts val="0"/>
              </a:spcAft>
              <a:buNone/>
              <a:defRPr lang="en-US" sz="2400" b="0" i="0" kern="1200" dirty="0">
                <a:solidFill>
                  <a:schemeClr val="accent1"/>
                </a:solidFill>
                <a:latin typeface="+mj-lt"/>
                <a:ea typeface="GT America Regular" charset="0"/>
                <a:cs typeface="GT America Regular" charset="0"/>
              </a:defRPr>
            </a:lvl9pPr>
          </a:lstStyle>
          <a:p>
            <a:pPr lvl="0"/>
            <a:r>
              <a:rPr lang="en-US"/>
              <a:t>Click to edit Master text styles</a:t>
            </a:r>
          </a:p>
        </p:txBody>
      </p:sp>
      <p:sp>
        <p:nvSpPr>
          <p:cNvPr id="15" name="Text Placeholder 14">
            <a:extLst>
              <a:ext uri="{FF2B5EF4-FFF2-40B4-BE49-F238E27FC236}">
                <a16:creationId xmlns:a16="http://schemas.microsoft.com/office/drawing/2014/main" id="{FC3E1B1C-BFB6-509F-0D82-C1AA2860E141}"/>
              </a:ext>
            </a:extLst>
          </p:cNvPr>
          <p:cNvSpPr>
            <a:spLocks noGrp="1"/>
          </p:cNvSpPr>
          <p:nvPr>
            <p:ph type="body" sz="quarter" idx="42"/>
          </p:nvPr>
        </p:nvSpPr>
        <p:spPr>
          <a:xfrm>
            <a:off x="539748" y="6019800"/>
            <a:ext cx="6858001" cy="292099"/>
          </a:xfrm>
        </p:spPr>
        <p:txBody>
          <a:bodyPr anchor="b">
            <a:noAutofit/>
          </a:bodyPr>
          <a:lstStyle>
            <a:lvl1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1pPr>
            <a:lvl2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2pPr>
            <a:lvl3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3pPr>
            <a:lvl4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4pPr>
            <a:lvl5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5pPr>
            <a:lvl6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6pPr>
            <a:lvl7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7pPr>
            <a:lvl8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8pPr>
            <a:lvl9pPr marL="0" indent="0" algn="l" defTabSz="914400" rtl="0" eaLnBrk="1" latinLnBrk="0" hangingPunct="1">
              <a:lnSpc>
                <a:spcPct val="101000"/>
              </a:lnSpc>
              <a:spcBef>
                <a:spcPts val="0"/>
              </a:spcBef>
              <a:spcAft>
                <a:spcPts val="600"/>
              </a:spcAft>
              <a:buNone/>
              <a:defRPr lang="en-US" sz="600" b="0" i="0" kern="1200" dirty="0">
                <a:solidFill>
                  <a:srgbClr val="75787B"/>
                </a:solidFill>
                <a:latin typeface="+mn-lt"/>
                <a:ea typeface="GT America Regular" charset="0"/>
                <a:cs typeface="GT America Regular" charset="0"/>
              </a:defRPr>
            </a:lvl9pPr>
          </a:lstStyle>
          <a:p>
            <a:pPr lvl="0"/>
            <a:r>
              <a:rPr lang="en-US"/>
              <a:t>Click to edit Master text styles</a:t>
            </a:r>
          </a:p>
        </p:txBody>
      </p:sp>
      <p:sp>
        <p:nvSpPr>
          <p:cNvPr id="17" name="Content Placeholder 16">
            <a:extLst>
              <a:ext uri="{FF2B5EF4-FFF2-40B4-BE49-F238E27FC236}">
                <a16:creationId xmlns:a16="http://schemas.microsoft.com/office/drawing/2014/main" id="{EE99AD3F-BADC-0A62-5455-2F629230E03A}"/>
              </a:ext>
            </a:extLst>
          </p:cNvPr>
          <p:cNvSpPr>
            <a:spLocks noGrp="1"/>
          </p:cNvSpPr>
          <p:nvPr>
            <p:ph sz="quarter" idx="43"/>
          </p:nvPr>
        </p:nvSpPr>
        <p:spPr>
          <a:xfrm>
            <a:off x="546100" y="3295650"/>
            <a:ext cx="5445125" cy="24376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Content Placeholder 24">
            <a:extLst>
              <a:ext uri="{FF2B5EF4-FFF2-40B4-BE49-F238E27FC236}">
                <a16:creationId xmlns:a16="http://schemas.microsoft.com/office/drawing/2014/main" id="{F13C4FDE-A81E-EF79-BD4B-61C6431C7630}"/>
              </a:ext>
            </a:extLst>
          </p:cNvPr>
          <p:cNvSpPr>
            <a:spLocks noGrp="1"/>
          </p:cNvSpPr>
          <p:nvPr>
            <p:ph sz="quarter" idx="44"/>
          </p:nvPr>
        </p:nvSpPr>
        <p:spPr>
          <a:xfrm>
            <a:off x="6194425" y="3295650"/>
            <a:ext cx="5443536" cy="24376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7" name="Text Placeholder 26">
            <a:extLst>
              <a:ext uri="{FF2B5EF4-FFF2-40B4-BE49-F238E27FC236}">
                <a16:creationId xmlns:a16="http://schemas.microsoft.com/office/drawing/2014/main" id="{79AA7307-4097-61A7-6D7C-E1E31662FD7C}"/>
              </a:ext>
            </a:extLst>
          </p:cNvPr>
          <p:cNvSpPr>
            <a:spLocks noGrp="1"/>
          </p:cNvSpPr>
          <p:nvPr>
            <p:ph type="body" sz="quarter" idx="45"/>
          </p:nvPr>
        </p:nvSpPr>
        <p:spPr>
          <a:xfrm>
            <a:off x="546100" y="2714625"/>
            <a:ext cx="5445125" cy="295276"/>
          </a:xfrm>
        </p:spPr>
        <p:txBody>
          <a:bodyPr anchor="b">
            <a:noAutofit/>
          </a:bodyPr>
          <a:lstStyle>
            <a:lvl1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1pPr>
            <a:lvl2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2pPr>
            <a:lvl3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3pPr>
            <a:lvl4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4pPr>
            <a:lvl5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5pPr>
            <a:lvl6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6pPr>
            <a:lvl7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7pPr>
            <a:lvl8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8pPr>
            <a:lvl9pPr marL="0" indent="0" algn="l" defTabSz="914400" rtl="0" eaLnBrk="1" latinLnBrk="0" hangingPunct="1">
              <a:lnSpc>
                <a:spcPct val="101000"/>
              </a:lnSpc>
              <a:spcBef>
                <a:spcPts val="0"/>
              </a:spcBef>
              <a:spcAft>
                <a:spcPts val="600"/>
              </a:spcAft>
              <a:buNone/>
              <a:defRPr lang="en-US" sz="2000" b="0" i="0" kern="1200" dirty="0">
                <a:solidFill>
                  <a:schemeClr val="tx2"/>
                </a:solidFill>
                <a:latin typeface="+mj-lt"/>
                <a:ea typeface="GT America Regular" charset="0"/>
                <a:cs typeface="GT America Regular" charset="0"/>
              </a:defRPr>
            </a:lvl9pPr>
          </a:lstStyle>
          <a:p>
            <a:pPr lvl="0"/>
            <a:r>
              <a:rPr lang="en-US"/>
              <a:t>Click to edit Master text styles</a:t>
            </a:r>
          </a:p>
        </p:txBody>
      </p:sp>
      <p:sp>
        <p:nvSpPr>
          <p:cNvPr id="29" name="Text Placeholder 28">
            <a:extLst>
              <a:ext uri="{FF2B5EF4-FFF2-40B4-BE49-F238E27FC236}">
                <a16:creationId xmlns:a16="http://schemas.microsoft.com/office/drawing/2014/main" id="{B89766A0-7AF7-514F-D906-7F7B54DCA000}"/>
              </a:ext>
            </a:extLst>
          </p:cNvPr>
          <p:cNvSpPr>
            <a:spLocks noGrp="1"/>
          </p:cNvSpPr>
          <p:nvPr>
            <p:ph type="body" sz="quarter" idx="46"/>
          </p:nvPr>
        </p:nvSpPr>
        <p:spPr>
          <a:xfrm>
            <a:off x="6192838" y="2714625"/>
            <a:ext cx="5445125" cy="294511"/>
          </a:xfrm>
        </p:spPr>
        <p:txBody>
          <a:bodyPr anchor="b">
            <a:noAutofit/>
          </a:bodyPr>
          <a:lstStyle>
            <a:lvl1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1pPr>
            <a:lvl2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2pPr>
            <a:lvl3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3pPr>
            <a:lvl4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4pPr>
            <a:lvl5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5pPr>
            <a:lvl6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6pPr>
            <a:lvl7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7pPr>
            <a:lvl8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8pPr>
            <a:lvl9pPr marL="0" indent="0" algn="l" defTabSz="914400" rtl="0" eaLnBrk="1" latinLnBrk="0" hangingPunct="1">
              <a:lnSpc>
                <a:spcPct val="101000"/>
              </a:lnSpc>
              <a:spcBef>
                <a:spcPts val="0"/>
              </a:spcBef>
              <a:spcAft>
                <a:spcPts val="600"/>
              </a:spcAft>
              <a:buNone/>
              <a:defRPr lang="en-US" sz="2000" b="0" i="0" kern="1200" dirty="0">
                <a:solidFill>
                  <a:schemeClr val="tx2"/>
                </a:solidFill>
                <a:latin typeface="+mj-lt"/>
                <a:ea typeface="GT America Regular" charset="0"/>
                <a:cs typeface="GT America Regular" charset="0"/>
              </a:defRPr>
            </a:lvl9pPr>
          </a:lstStyle>
          <a:p>
            <a:pPr lvl="0"/>
            <a:r>
              <a:rPr lang="en-US"/>
              <a:t>Click to edit Master text styles</a:t>
            </a:r>
          </a:p>
        </p:txBody>
      </p:sp>
      <p:grpSp>
        <p:nvGrpSpPr>
          <p:cNvPr id="2" name="Group 1">
            <a:extLst>
              <a:ext uri="{FF2B5EF4-FFF2-40B4-BE49-F238E27FC236}">
                <a16:creationId xmlns:a16="http://schemas.microsoft.com/office/drawing/2014/main" id="{B2AAF679-4457-10F2-E9B5-A7FEFB97B220}"/>
              </a:ext>
            </a:extLst>
          </p:cNvPr>
          <p:cNvGrpSpPr/>
          <p:nvPr userDrawn="1"/>
        </p:nvGrpSpPr>
        <p:grpSpPr>
          <a:xfrm>
            <a:off x="12356815" y="0"/>
            <a:ext cx="756834" cy="6872642"/>
            <a:chOff x="12356815" y="0"/>
            <a:chExt cx="756834" cy="6872642"/>
          </a:xfrm>
        </p:grpSpPr>
        <p:sp>
          <p:nvSpPr>
            <p:cNvPr id="3" name="Rectangle 2">
              <a:extLst>
                <a:ext uri="{FF2B5EF4-FFF2-40B4-BE49-F238E27FC236}">
                  <a16:creationId xmlns:a16="http://schemas.microsoft.com/office/drawing/2014/main" id="{55B56AB6-E6D6-C3B5-BA76-D99E122A8E1A}"/>
                </a:ext>
              </a:extLst>
            </p:cNvPr>
            <p:cNvSpPr/>
            <p:nvPr userDrawn="1"/>
          </p:nvSpPr>
          <p:spPr>
            <a:xfrm>
              <a:off x="12356815" y="0"/>
              <a:ext cx="553069" cy="3279913"/>
            </a:xfrm>
            <a:prstGeom prst="rect">
              <a:avLst/>
            </a:prstGeom>
            <a:solidFill>
              <a:schemeClr val="bg1">
                <a:lumMod val="95000"/>
              </a:schemeClr>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a:p>
          </p:txBody>
        </p:sp>
        <p:sp>
          <p:nvSpPr>
            <p:cNvPr id="5" name="TextBox 4">
              <a:extLst>
                <a:ext uri="{FF2B5EF4-FFF2-40B4-BE49-F238E27FC236}">
                  <a16:creationId xmlns:a16="http://schemas.microsoft.com/office/drawing/2014/main" id="{A26F0088-43FC-AE92-DEF1-3E3F04F249D1}"/>
                </a:ext>
              </a:extLst>
            </p:cNvPr>
            <p:cNvSpPr txBox="1"/>
            <p:nvPr userDrawn="1"/>
          </p:nvSpPr>
          <p:spPr>
            <a:xfrm rot="16200000">
              <a:off x="12332216" y="1580677"/>
              <a:ext cx="1444306" cy="118559"/>
            </a:xfrm>
            <a:prstGeom prst="rect">
              <a:avLst/>
            </a:prstGeom>
            <a:noFill/>
          </p:spPr>
          <p:txBody>
            <a:bodyPr wrap="none" lIns="0" tIns="0" rIns="0" bIns="0" rtlCol="0">
              <a:spAutoFit/>
            </a:bodyPr>
            <a:lstStyle/>
            <a:p>
              <a:pPr algn="l">
                <a:lnSpc>
                  <a:spcPct val="101000"/>
                </a:lnSpc>
                <a:spcAft>
                  <a:spcPts val="600"/>
                </a:spcAft>
              </a:pPr>
              <a:r>
                <a:rPr kumimoji="0" lang="en-CR" sz="800" b="1" i="0" u="none" strike="noStrike" kern="1200" cap="none" spc="0" normalizeH="0" baseline="0" noProof="0">
                  <a:ln>
                    <a:noFill/>
                  </a:ln>
                  <a:solidFill>
                    <a:srgbClr val="000000"/>
                  </a:solidFill>
                  <a:effectLst/>
                  <a:uLnTx/>
                  <a:uFillTx/>
                  <a:ea typeface="GT America Regular" charset="0"/>
                  <a:cs typeface="GT America Regular" charset="0"/>
                </a:rPr>
                <a:t>ON LIGHT AND EXTRA LIGHT</a:t>
              </a:r>
            </a:p>
          </p:txBody>
        </p:sp>
        <p:sp>
          <p:nvSpPr>
            <p:cNvPr id="6" name="Rectangle 5">
              <a:extLst>
                <a:ext uri="{FF2B5EF4-FFF2-40B4-BE49-F238E27FC236}">
                  <a16:creationId xmlns:a16="http://schemas.microsoft.com/office/drawing/2014/main" id="{0DD396A0-8CCE-6537-F2EE-C146F701E26F}"/>
                </a:ext>
              </a:extLst>
            </p:cNvPr>
            <p:cNvSpPr/>
            <p:nvPr userDrawn="1"/>
          </p:nvSpPr>
          <p:spPr>
            <a:xfrm>
              <a:off x="12356815" y="3592729"/>
              <a:ext cx="553069" cy="3279913"/>
            </a:xfrm>
            <a:prstGeom prst="rect">
              <a:avLst/>
            </a:prstGeom>
            <a:solidFill>
              <a:schemeClr val="tx2"/>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a:p>
          </p:txBody>
        </p:sp>
        <p:grpSp>
          <p:nvGrpSpPr>
            <p:cNvPr id="7" name="Group 6">
              <a:extLst>
                <a:ext uri="{FF2B5EF4-FFF2-40B4-BE49-F238E27FC236}">
                  <a16:creationId xmlns:a16="http://schemas.microsoft.com/office/drawing/2014/main" id="{C2D6B92D-3AE8-AA58-ECFA-0BC8AA3FBD75}"/>
                </a:ext>
              </a:extLst>
            </p:cNvPr>
            <p:cNvGrpSpPr/>
            <p:nvPr userDrawn="1"/>
          </p:nvGrpSpPr>
          <p:grpSpPr>
            <a:xfrm>
              <a:off x="12442019" y="3791214"/>
              <a:ext cx="382660" cy="2882942"/>
              <a:chOff x="14001569" y="3716048"/>
              <a:chExt cx="316248" cy="3171236"/>
            </a:xfrm>
          </p:grpSpPr>
          <p:sp>
            <p:nvSpPr>
              <p:cNvPr id="31" name="Rectangle 30">
                <a:extLst>
                  <a:ext uri="{FF2B5EF4-FFF2-40B4-BE49-F238E27FC236}">
                    <a16:creationId xmlns:a16="http://schemas.microsoft.com/office/drawing/2014/main" id="{0C112F11-5917-4249-B980-86239654D529}"/>
                  </a:ext>
                </a:extLst>
              </p:cNvPr>
              <p:cNvSpPr/>
              <p:nvPr userDrawn="1"/>
            </p:nvSpPr>
            <p:spPr>
              <a:xfrm rot="5400000">
                <a:off x="14033099" y="5954114"/>
                <a:ext cx="253188" cy="316248"/>
              </a:xfrm>
              <a:prstGeom prst="rect">
                <a:avLst/>
              </a:prstGeom>
              <a:solidFill>
                <a:srgbClr val="005E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2" name="Rectangle 31">
                <a:extLst>
                  <a:ext uri="{FF2B5EF4-FFF2-40B4-BE49-F238E27FC236}">
                    <a16:creationId xmlns:a16="http://schemas.microsoft.com/office/drawing/2014/main" id="{31A5D626-224F-F8FD-A2B0-F8D40C087DDB}"/>
                  </a:ext>
                </a:extLst>
              </p:cNvPr>
              <p:cNvSpPr/>
              <p:nvPr userDrawn="1"/>
            </p:nvSpPr>
            <p:spPr>
              <a:xfrm rot="5400000">
                <a:off x="14033099" y="6278342"/>
                <a:ext cx="253188" cy="316248"/>
              </a:xfrm>
              <a:prstGeom prst="rect">
                <a:avLst/>
              </a:prstGeom>
              <a:solidFill>
                <a:srgbClr val="B8B9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3" name="Rectangle 32">
                <a:extLst>
                  <a:ext uri="{FF2B5EF4-FFF2-40B4-BE49-F238E27FC236}">
                    <a16:creationId xmlns:a16="http://schemas.microsoft.com/office/drawing/2014/main" id="{0798FC30-BB8C-BFF1-8C51-40A55795A053}"/>
                  </a:ext>
                </a:extLst>
              </p:cNvPr>
              <p:cNvSpPr/>
              <p:nvPr userDrawn="1"/>
            </p:nvSpPr>
            <p:spPr>
              <a:xfrm rot="5400000">
                <a:off x="14033099" y="6602566"/>
                <a:ext cx="253188" cy="316248"/>
              </a:xfrm>
              <a:prstGeom prst="rect">
                <a:avLst/>
              </a:prstGeom>
              <a:solidFill>
                <a:srgbClr val="FBE6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4" name="Rectangle 33">
                <a:extLst>
                  <a:ext uri="{FF2B5EF4-FFF2-40B4-BE49-F238E27FC236}">
                    <a16:creationId xmlns:a16="http://schemas.microsoft.com/office/drawing/2014/main" id="{D7C10461-A3C0-8123-080D-B246D493ED94}"/>
                  </a:ext>
                </a:extLst>
              </p:cNvPr>
              <p:cNvSpPr/>
              <p:nvPr userDrawn="1"/>
            </p:nvSpPr>
            <p:spPr>
              <a:xfrm rot="5400000">
                <a:off x="14033099" y="4981430"/>
                <a:ext cx="253188" cy="316248"/>
              </a:xfrm>
              <a:prstGeom prst="rect">
                <a:avLst/>
              </a:prstGeom>
              <a:solidFill>
                <a:srgbClr val="BCE0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5" name="Rectangle 34">
                <a:extLst>
                  <a:ext uri="{FF2B5EF4-FFF2-40B4-BE49-F238E27FC236}">
                    <a16:creationId xmlns:a16="http://schemas.microsoft.com/office/drawing/2014/main" id="{E9AE00C3-0423-8270-5732-509DFD07A597}"/>
                  </a:ext>
                </a:extLst>
              </p:cNvPr>
              <p:cNvSpPr/>
              <p:nvPr userDrawn="1"/>
            </p:nvSpPr>
            <p:spPr>
              <a:xfrm rot="5400000">
                <a:off x="14033099" y="5305658"/>
                <a:ext cx="253188" cy="316248"/>
              </a:xfrm>
              <a:prstGeom prst="rect">
                <a:avLst/>
              </a:prstGeom>
              <a:solidFill>
                <a:srgbClr val="E9783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6" name="Rectangle 35">
                <a:extLst>
                  <a:ext uri="{FF2B5EF4-FFF2-40B4-BE49-F238E27FC236}">
                    <a16:creationId xmlns:a16="http://schemas.microsoft.com/office/drawing/2014/main" id="{AEAF8904-0885-07BA-31B5-D213B163E7D0}"/>
                  </a:ext>
                </a:extLst>
              </p:cNvPr>
              <p:cNvSpPr/>
              <p:nvPr userDrawn="1"/>
            </p:nvSpPr>
            <p:spPr>
              <a:xfrm rot="5400000">
                <a:off x="14033099" y="5629886"/>
                <a:ext cx="253188" cy="316248"/>
              </a:xfrm>
              <a:prstGeom prst="rect">
                <a:avLst/>
              </a:prstGeom>
              <a:solidFill>
                <a:srgbClr val="B905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7" name="Rectangle 36">
                <a:extLst>
                  <a:ext uri="{FF2B5EF4-FFF2-40B4-BE49-F238E27FC236}">
                    <a16:creationId xmlns:a16="http://schemas.microsoft.com/office/drawing/2014/main" id="{489C82E9-7E4A-421F-6776-726E1D9B5D4A}"/>
                  </a:ext>
                </a:extLst>
              </p:cNvPr>
              <p:cNvSpPr/>
              <p:nvPr userDrawn="1"/>
            </p:nvSpPr>
            <p:spPr>
              <a:xfrm rot="5400000">
                <a:off x="14033099" y="3684518"/>
                <a:ext cx="253188" cy="316248"/>
              </a:xfrm>
              <a:prstGeom prst="rect">
                <a:avLst/>
              </a:prstGeom>
              <a:solidFill>
                <a:srgbClr val="9DC2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8" name="Rectangle 37">
                <a:extLst>
                  <a:ext uri="{FF2B5EF4-FFF2-40B4-BE49-F238E27FC236}">
                    <a16:creationId xmlns:a16="http://schemas.microsoft.com/office/drawing/2014/main" id="{7DB477D9-F8E3-2E56-3CD7-9476ABA53930}"/>
                  </a:ext>
                </a:extLst>
              </p:cNvPr>
              <p:cNvSpPr/>
              <p:nvPr userDrawn="1"/>
            </p:nvSpPr>
            <p:spPr>
              <a:xfrm rot="5400000">
                <a:off x="14033099" y="4008746"/>
                <a:ext cx="253188" cy="316248"/>
              </a:xfrm>
              <a:prstGeom prst="rect">
                <a:avLst/>
              </a:prstGeom>
              <a:solidFill>
                <a:srgbClr val="309D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9" name="Rectangle 38">
                <a:extLst>
                  <a:ext uri="{FF2B5EF4-FFF2-40B4-BE49-F238E27FC236}">
                    <a16:creationId xmlns:a16="http://schemas.microsoft.com/office/drawing/2014/main" id="{681D4E38-D098-AC8F-1CFF-B588E93B49C7}"/>
                  </a:ext>
                </a:extLst>
              </p:cNvPr>
              <p:cNvSpPr/>
              <p:nvPr userDrawn="1"/>
            </p:nvSpPr>
            <p:spPr>
              <a:xfrm rot="5400000">
                <a:off x="14033099" y="4332974"/>
                <a:ext cx="253188" cy="316248"/>
              </a:xfrm>
              <a:prstGeom prst="rect">
                <a:avLst/>
              </a:prstGeom>
              <a:solidFill>
                <a:srgbClr val="E2C2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40" name="Rectangle 39">
                <a:extLst>
                  <a:ext uri="{FF2B5EF4-FFF2-40B4-BE49-F238E27FC236}">
                    <a16:creationId xmlns:a16="http://schemas.microsoft.com/office/drawing/2014/main" id="{B6799BE3-4498-74FB-994F-3A827E612705}"/>
                  </a:ext>
                </a:extLst>
              </p:cNvPr>
              <p:cNvSpPr/>
              <p:nvPr userDrawn="1"/>
            </p:nvSpPr>
            <p:spPr>
              <a:xfrm rot="5400000">
                <a:off x="14033099" y="4657202"/>
                <a:ext cx="253188" cy="316248"/>
              </a:xfrm>
              <a:prstGeom prst="rect">
                <a:avLst/>
              </a:prstGeom>
              <a:solidFill>
                <a:srgbClr val="9158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grpSp>
        <p:grpSp>
          <p:nvGrpSpPr>
            <p:cNvPr id="11" name="Group 10">
              <a:extLst>
                <a:ext uri="{FF2B5EF4-FFF2-40B4-BE49-F238E27FC236}">
                  <a16:creationId xmlns:a16="http://schemas.microsoft.com/office/drawing/2014/main" id="{B300A026-ACBA-79A6-D5CC-0542DDB15C50}"/>
                </a:ext>
              </a:extLst>
            </p:cNvPr>
            <p:cNvGrpSpPr/>
            <p:nvPr userDrawn="1"/>
          </p:nvGrpSpPr>
          <p:grpSpPr>
            <a:xfrm>
              <a:off x="12442019" y="198485"/>
              <a:ext cx="382660" cy="2882942"/>
              <a:chOff x="12742785" y="3716048"/>
              <a:chExt cx="316248" cy="3171236"/>
            </a:xfrm>
          </p:grpSpPr>
          <p:sp>
            <p:nvSpPr>
              <p:cNvPr id="16" name="Rectangle 15">
                <a:extLst>
                  <a:ext uri="{FF2B5EF4-FFF2-40B4-BE49-F238E27FC236}">
                    <a16:creationId xmlns:a16="http://schemas.microsoft.com/office/drawing/2014/main" id="{FD53FBA9-4949-BEF1-4319-61DA898C0EC7}"/>
                  </a:ext>
                </a:extLst>
              </p:cNvPr>
              <p:cNvSpPr/>
              <p:nvPr userDrawn="1"/>
            </p:nvSpPr>
            <p:spPr>
              <a:xfrm rot="5400000">
                <a:off x="12774315" y="6602566"/>
                <a:ext cx="253188" cy="316248"/>
              </a:xfrm>
              <a:prstGeom prst="rect">
                <a:avLst/>
              </a:prstGeom>
              <a:solidFill>
                <a:srgbClr val="BFD6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18" name="Rectangle 17">
                <a:extLst>
                  <a:ext uri="{FF2B5EF4-FFF2-40B4-BE49-F238E27FC236}">
                    <a16:creationId xmlns:a16="http://schemas.microsoft.com/office/drawing/2014/main" id="{CFCBAE7B-420A-0B72-10B6-542AD66109D8}"/>
                  </a:ext>
                </a:extLst>
              </p:cNvPr>
              <p:cNvSpPr/>
              <p:nvPr userDrawn="1"/>
            </p:nvSpPr>
            <p:spPr>
              <a:xfrm rot="5400000">
                <a:off x="12774315" y="4981430"/>
                <a:ext cx="253188" cy="316248"/>
              </a:xfrm>
              <a:prstGeom prst="rect">
                <a:avLst/>
              </a:prstGeom>
              <a:solidFill>
                <a:srgbClr val="D25F7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0" name="Rectangle 19">
                <a:extLst>
                  <a:ext uri="{FF2B5EF4-FFF2-40B4-BE49-F238E27FC236}">
                    <a16:creationId xmlns:a16="http://schemas.microsoft.com/office/drawing/2014/main" id="{37B13E4E-F436-C4AF-BB9A-8B68DC948B49}"/>
                  </a:ext>
                </a:extLst>
              </p:cNvPr>
              <p:cNvSpPr/>
              <p:nvPr userDrawn="1"/>
            </p:nvSpPr>
            <p:spPr>
              <a:xfrm rot="5400000">
                <a:off x="12774315" y="5305658"/>
                <a:ext cx="253188" cy="316248"/>
              </a:xfrm>
              <a:prstGeom prst="rect">
                <a:avLst/>
              </a:prstGeom>
              <a:solidFill>
                <a:srgbClr val="C6480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1" name="Rectangle 20">
                <a:extLst>
                  <a:ext uri="{FF2B5EF4-FFF2-40B4-BE49-F238E27FC236}">
                    <a16:creationId xmlns:a16="http://schemas.microsoft.com/office/drawing/2014/main" id="{332BDDDC-80C5-69C0-7AEF-30DD74FC0AD4}"/>
                  </a:ext>
                </a:extLst>
              </p:cNvPr>
              <p:cNvSpPr/>
              <p:nvPr userDrawn="1"/>
            </p:nvSpPr>
            <p:spPr>
              <a:xfrm rot="5400000">
                <a:off x="12774315" y="5629886"/>
                <a:ext cx="253188" cy="316248"/>
              </a:xfrm>
              <a:prstGeom prst="rect">
                <a:avLst/>
              </a:prstGeom>
              <a:solidFill>
                <a:srgbClr val="BA01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2" name="Rectangle 21">
                <a:extLst>
                  <a:ext uri="{FF2B5EF4-FFF2-40B4-BE49-F238E27FC236}">
                    <a16:creationId xmlns:a16="http://schemas.microsoft.com/office/drawing/2014/main" id="{0468DA90-BB63-B0DF-57CF-F5DBC32BCF71}"/>
                  </a:ext>
                </a:extLst>
              </p:cNvPr>
              <p:cNvSpPr/>
              <p:nvPr userDrawn="1"/>
            </p:nvSpPr>
            <p:spPr>
              <a:xfrm rot="5400000">
                <a:off x="12774315" y="3684518"/>
                <a:ext cx="253188" cy="316248"/>
              </a:xfrm>
              <a:prstGeom prst="rect">
                <a:avLst/>
              </a:prstGeom>
              <a:solidFill>
                <a:srgbClr val="005E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3" name="Rectangle 22">
                <a:extLst>
                  <a:ext uri="{FF2B5EF4-FFF2-40B4-BE49-F238E27FC236}">
                    <a16:creationId xmlns:a16="http://schemas.microsoft.com/office/drawing/2014/main" id="{CEBF4FBC-1889-3912-81BF-420FAC973C0F}"/>
                  </a:ext>
                </a:extLst>
              </p:cNvPr>
              <p:cNvSpPr/>
              <p:nvPr userDrawn="1"/>
            </p:nvSpPr>
            <p:spPr>
              <a:xfrm rot="5400000">
                <a:off x="12774315" y="4008746"/>
                <a:ext cx="253188" cy="316248"/>
              </a:xfrm>
              <a:prstGeom prst="rect">
                <a:avLst/>
              </a:prstGeom>
              <a:solidFill>
                <a:srgbClr val="5EB6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4" name="Rectangle 23">
                <a:extLst>
                  <a:ext uri="{FF2B5EF4-FFF2-40B4-BE49-F238E27FC236}">
                    <a16:creationId xmlns:a16="http://schemas.microsoft.com/office/drawing/2014/main" id="{1A8B1959-56DB-7F1C-EB82-941290E08718}"/>
                  </a:ext>
                </a:extLst>
              </p:cNvPr>
              <p:cNvSpPr/>
              <p:nvPr userDrawn="1"/>
            </p:nvSpPr>
            <p:spPr>
              <a:xfrm rot="5400000">
                <a:off x="12774315" y="4332974"/>
                <a:ext cx="253188" cy="316248"/>
              </a:xfrm>
              <a:prstGeom prst="rect">
                <a:avLst/>
              </a:prstGeom>
              <a:solidFill>
                <a:srgbClr val="C7AB2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6" name="Rectangle 25">
                <a:extLst>
                  <a:ext uri="{FF2B5EF4-FFF2-40B4-BE49-F238E27FC236}">
                    <a16:creationId xmlns:a16="http://schemas.microsoft.com/office/drawing/2014/main" id="{C37AFCF6-C2CC-101E-1AE1-7ADFD5BB0A4F}"/>
                  </a:ext>
                </a:extLst>
              </p:cNvPr>
              <p:cNvSpPr/>
              <p:nvPr userDrawn="1"/>
            </p:nvSpPr>
            <p:spPr>
              <a:xfrm rot="5400000">
                <a:off x="12774315" y="4657202"/>
                <a:ext cx="253188" cy="316248"/>
              </a:xfrm>
              <a:prstGeom prst="rect">
                <a:avLst/>
              </a:prstGeom>
              <a:solidFill>
                <a:srgbClr val="5C06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8" name="Rectangle 27">
                <a:extLst>
                  <a:ext uri="{FF2B5EF4-FFF2-40B4-BE49-F238E27FC236}">
                    <a16:creationId xmlns:a16="http://schemas.microsoft.com/office/drawing/2014/main" id="{4042A1E0-78A8-C6F3-211A-FE05B7765D80}"/>
                  </a:ext>
                </a:extLst>
              </p:cNvPr>
              <p:cNvSpPr/>
              <p:nvPr userDrawn="1"/>
            </p:nvSpPr>
            <p:spPr>
              <a:xfrm rot="5400000">
                <a:off x="12774315" y="5954114"/>
                <a:ext cx="253188" cy="316248"/>
              </a:xfrm>
              <a:prstGeom prst="rect">
                <a:avLst/>
              </a:prstGeom>
              <a:solidFill>
                <a:srgbClr val="2A43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0" name="Rectangle 29">
                <a:extLst>
                  <a:ext uri="{FF2B5EF4-FFF2-40B4-BE49-F238E27FC236}">
                    <a16:creationId xmlns:a16="http://schemas.microsoft.com/office/drawing/2014/main" id="{038815BF-C91C-6350-086E-8347BA4DA871}"/>
                  </a:ext>
                </a:extLst>
              </p:cNvPr>
              <p:cNvSpPr/>
              <p:nvPr userDrawn="1"/>
            </p:nvSpPr>
            <p:spPr>
              <a:xfrm rot="5400000">
                <a:off x="12774315" y="6278342"/>
                <a:ext cx="253188" cy="316248"/>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grpSp>
        <p:sp>
          <p:nvSpPr>
            <p:cNvPr id="14" name="TextBox 13">
              <a:extLst>
                <a:ext uri="{FF2B5EF4-FFF2-40B4-BE49-F238E27FC236}">
                  <a16:creationId xmlns:a16="http://schemas.microsoft.com/office/drawing/2014/main" id="{1C8FDF8C-EC84-EF9E-0866-EDECE08B8270}"/>
                </a:ext>
              </a:extLst>
            </p:cNvPr>
            <p:cNvSpPr txBox="1"/>
            <p:nvPr userDrawn="1"/>
          </p:nvSpPr>
          <p:spPr>
            <a:xfrm rot="16200000">
              <a:off x="12574270" y="5173406"/>
              <a:ext cx="960199" cy="118559"/>
            </a:xfrm>
            <a:prstGeom prst="rect">
              <a:avLst/>
            </a:prstGeom>
            <a:noFill/>
          </p:spPr>
          <p:txBody>
            <a:bodyPr wrap="none" lIns="0" tIns="0" rIns="0" bIns="0" rtlCol="0">
              <a:spAutoFit/>
            </a:bodyPr>
            <a:lstStyle/>
            <a:p>
              <a:pPr algn="l">
                <a:lnSpc>
                  <a:spcPct val="101000"/>
                </a:lnSpc>
                <a:spcAft>
                  <a:spcPts val="600"/>
                </a:spcAft>
              </a:pPr>
              <a:r>
                <a:rPr lang="en-CR" sz="800" b="1">
                  <a:solidFill>
                    <a:srgbClr val="000000"/>
                  </a:solidFill>
                  <a:latin typeface="GT America Regular"/>
                  <a:ea typeface="GT America Regular" charset="0"/>
                  <a:cs typeface="GT America Regular" charset="0"/>
                </a:rPr>
                <a:t>ON MOODY´S BLUE</a:t>
              </a:r>
              <a:endParaRPr kumimoji="0" lang="en-CR" sz="800" b="1" i="0" u="none" strike="noStrike" kern="1200" cap="none" spc="0" normalizeH="0" baseline="0" noProof="0" err="1">
                <a:ln>
                  <a:noFill/>
                </a:ln>
                <a:solidFill>
                  <a:srgbClr val="000000"/>
                </a:solidFill>
                <a:effectLst/>
                <a:uLnTx/>
                <a:uFillTx/>
                <a:latin typeface="GT America Regular"/>
                <a:ea typeface="GT America Regular" charset="0"/>
                <a:cs typeface="GT America Regular" charset="0"/>
              </a:endParaRPr>
            </a:p>
          </p:txBody>
        </p:sp>
      </p:grpSp>
      <p:sp>
        <p:nvSpPr>
          <p:cNvPr id="41" name="TextBox 40">
            <a:extLst>
              <a:ext uri="{FF2B5EF4-FFF2-40B4-BE49-F238E27FC236}">
                <a16:creationId xmlns:a16="http://schemas.microsoft.com/office/drawing/2014/main" id="{F651CFFF-56D1-7C7D-131C-CA970CA41C82}"/>
              </a:ext>
            </a:extLst>
          </p:cNvPr>
          <p:cNvSpPr txBox="1"/>
          <p:nvPr userDrawn="1"/>
        </p:nvSpPr>
        <p:spPr>
          <a:xfrm>
            <a:off x="12356815" y="3377042"/>
            <a:ext cx="807913" cy="118559"/>
          </a:xfrm>
          <a:prstGeom prst="rect">
            <a:avLst/>
          </a:prstGeom>
          <a:noFill/>
        </p:spPr>
        <p:txBody>
          <a:bodyPr wrap="none" lIns="0" tIns="0" rIns="0" bIns="0" rtlCol="0">
            <a:spAutoFit/>
          </a:bodyPr>
          <a:lstStyle/>
          <a:p>
            <a:pPr algn="l">
              <a:lnSpc>
                <a:spcPct val="101000"/>
              </a:lnSpc>
              <a:spcAft>
                <a:spcPts val="600"/>
              </a:spcAft>
            </a:pPr>
            <a:r>
              <a:rPr kumimoji="0" lang="en-US" sz="800" b="1" i="0" u="none" strike="noStrike" kern="1200" cap="none" spc="0" normalizeH="0" baseline="0" noProof="0" dirty="0">
                <a:ln>
                  <a:noFill/>
                </a:ln>
                <a:solidFill>
                  <a:srgbClr val="000000"/>
                </a:solidFill>
                <a:effectLst/>
                <a:uLnTx/>
                <a:uFillTx/>
                <a:ea typeface="GT America Regular" charset="0"/>
                <a:cs typeface="GT America Regular" charset="0"/>
              </a:rPr>
              <a:t>For charts ONLY</a:t>
            </a:r>
            <a:endParaRPr kumimoji="0" lang="en-CR" sz="800" b="1" i="0" u="none" strike="noStrike" kern="1200" cap="none" spc="0" normalizeH="0" baseline="0" noProof="0">
              <a:ln>
                <a:noFill/>
              </a:ln>
              <a:solidFill>
                <a:srgbClr val="000000"/>
              </a:solidFill>
              <a:effectLst/>
              <a:uLnTx/>
              <a:uFillTx/>
              <a:ea typeface="GT America Regular" charset="0"/>
              <a:cs typeface="GT America Regular" charset="0"/>
            </a:endParaRPr>
          </a:p>
        </p:txBody>
      </p:sp>
    </p:spTree>
    <p:extLst>
      <p:ext uri="{BB962C8B-B14F-4D97-AF65-F5344CB8AC3E}">
        <p14:creationId xmlns:p14="http://schemas.microsoft.com/office/powerpoint/2010/main" val="418261223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 Column, Split Right">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E2ADB5F-BB7A-E503-6385-47B7F4A752C0}"/>
              </a:ext>
            </a:extLst>
          </p:cNvPr>
          <p:cNvSpPr>
            <a:spLocks noGrp="1"/>
          </p:cNvSpPr>
          <p:nvPr>
            <p:ph type="ftr" sz="quarter" idx="11"/>
          </p:nvPr>
        </p:nvSpPr>
        <p:spPr/>
        <p:txBody>
          <a:bodyPr/>
          <a:lstStyle/>
          <a:p>
            <a:r>
              <a:rPr lang="en-US" dirty="0"/>
              <a:t>See slide 12 for instructions on how to update footer</a:t>
            </a:r>
          </a:p>
        </p:txBody>
      </p:sp>
      <p:sp>
        <p:nvSpPr>
          <p:cNvPr id="9" name="Slide Number Placeholder 8">
            <a:extLst>
              <a:ext uri="{FF2B5EF4-FFF2-40B4-BE49-F238E27FC236}">
                <a16:creationId xmlns:a16="http://schemas.microsoft.com/office/drawing/2014/main" id="{CCA8152B-F410-5052-DF3D-06C6DD4D2381}"/>
              </a:ext>
            </a:extLst>
          </p:cNvPr>
          <p:cNvSpPr>
            <a:spLocks noGrp="1"/>
          </p:cNvSpPr>
          <p:nvPr>
            <p:ph type="sldNum" sz="quarter" idx="12"/>
          </p:nvPr>
        </p:nvSpPr>
        <p:spPr/>
        <p:txBody>
          <a:bodyPr/>
          <a:lstStyle/>
          <a:p>
            <a:fld id="{862A5111-985B-C14D-9115-5787026182A8}" type="slidenum">
              <a:rPr lang="en-US" smtClean="0"/>
              <a:t>‹#›</a:t>
            </a:fld>
            <a:endParaRPr lang="en-US" dirty="0"/>
          </a:p>
        </p:txBody>
      </p:sp>
      <p:sp>
        <p:nvSpPr>
          <p:cNvPr id="12" name="Title 11">
            <a:extLst>
              <a:ext uri="{FF2B5EF4-FFF2-40B4-BE49-F238E27FC236}">
                <a16:creationId xmlns:a16="http://schemas.microsoft.com/office/drawing/2014/main" id="{8D19B5F2-6756-55DC-BEE5-E7E670D49ACA}"/>
              </a:ext>
            </a:extLst>
          </p:cNvPr>
          <p:cNvSpPr>
            <a:spLocks noGrp="1"/>
          </p:cNvSpPr>
          <p:nvPr>
            <p:ph type="title"/>
          </p:nvPr>
        </p:nvSpPr>
        <p:spPr>
          <a:xfrm>
            <a:off x="546100" y="552450"/>
            <a:ext cx="11091861" cy="434975"/>
          </a:xfrm>
        </p:spPr>
        <p:txBody>
          <a:bodyPr/>
          <a:lstStyle/>
          <a:p>
            <a:r>
              <a:rPr lang="en-US"/>
              <a:t>Click to edit Master title style</a:t>
            </a:r>
            <a:endParaRPr lang="en-US" dirty="0"/>
          </a:p>
        </p:txBody>
      </p:sp>
      <p:sp>
        <p:nvSpPr>
          <p:cNvPr id="4" name="Freeform 5">
            <a:extLst>
              <a:ext uri="{FF2B5EF4-FFF2-40B4-BE49-F238E27FC236}">
                <a16:creationId xmlns:a16="http://schemas.microsoft.com/office/drawing/2014/main" id="{8ED44C0D-92D1-75F9-458B-D180FE9F59C8}"/>
              </a:ext>
            </a:extLst>
          </p:cNvPr>
          <p:cNvSpPr/>
          <p:nvPr userDrawn="1"/>
        </p:nvSpPr>
        <p:spPr bwMode="black">
          <a:xfrm>
            <a:off x="554038" y="6469335"/>
            <a:ext cx="678511" cy="112440"/>
          </a:xfrm>
          <a:custGeom>
            <a:avLst/>
            <a:gdLst>
              <a:gd name="connsiteX0" fmla="*/ 7774508 w 7774508"/>
              <a:gd name="connsiteY0" fmla="*/ 879070 h 1288357"/>
              <a:gd name="connsiteX1" fmla="*/ 7774508 w 7774508"/>
              <a:gd name="connsiteY1" fmla="*/ 879071 h 1288357"/>
              <a:gd name="connsiteX2" fmla="*/ 7774508 w 7774508"/>
              <a:gd name="connsiteY2" fmla="*/ 879071 h 1288357"/>
              <a:gd name="connsiteX3" fmla="*/ 4430897 w 7774508"/>
              <a:gd name="connsiteY3" fmla="*/ 300733 h 1288357"/>
              <a:gd name="connsiteX4" fmla="*/ 4430897 w 7774508"/>
              <a:gd name="connsiteY4" fmla="*/ 987622 h 1288357"/>
              <a:gd name="connsiteX5" fmla="*/ 4594611 w 7774508"/>
              <a:gd name="connsiteY5" fmla="*/ 987622 h 1288357"/>
              <a:gd name="connsiteX6" fmla="*/ 4856195 w 7774508"/>
              <a:gd name="connsiteY6" fmla="*/ 726031 h 1288357"/>
              <a:gd name="connsiteX7" fmla="*/ 4856195 w 7774508"/>
              <a:gd name="connsiteY7" fmla="*/ 562323 h 1288357"/>
              <a:gd name="connsiteX8" fmla="*/ 4594611 w 7774508"/>
              <a:gd name="connsiteY8" fmla="*/ 300733 h 1288357"/>
              <a:gd name="connsiteX9" fmla="*/ 3381010 w 7774508"/>
              <a:gd name="connsiteY9" fmla="*/ 275825 h 1288357"/>
              <a:gd name="connsiteX10" fmla="*/ 3137223 w 7774508"/>
              <a:gd name="connsiteY10" fmla="*/ 501815 h 1288357"/>
              <a:gd name="connsiteX11" fmla="*/ 3137223 w 7774508"/>
              <a:gd name="connsiteY11" fmla="*/ 786537 h 1288357"/>
              <a:gd name="connsiteX12" fmla="*/ 3381010 w 7774508"/>
              <a:gd name="connsiteY12" fmla="*/ 1012534 h 1288357"/>
              <a:gd name="connsiteX13" fmla="*/ 3624804 w 7774508"/>
              <a:gd name="connsiteY13" fmla="*/ 786537 h 1288357"/>
              <a:gd name="connsiteX14" fmla="*/ 3624804 w 7774508"/>
              <a:gd name="connsiteY14" fmla="*/ 501815 h 1288357"/>
              <a:gd name="connsiteX15" fmla="*/ 3381010 w 7774508"/>
              <a:gd name="connsiteY15" fmla="*/ 275825 h 1288357"/>
              <a:gd name="connsiteX16" fmla="*/ 2090894 w 7774508"/>
              <a:gd name="connsiteY16" fmla="*/ 275825 h 1288357"/>
              <a:gd name="connsiteX17" fmla="*/ 1847107 w 7774508"/>
              <a:gd name="connsiteY17" fmla="*/ 501815 h 1288357"/>
              <a:gd name="connsiteX18" fmla="*/ 1847107 w 7774508"/>
              <a:gd name="connsiteY18" fmla="*/ 786537 h 1288357"/>
              <a:gd name="connsiteX19" fmla="*/ 2090894 w 7774508"/>
              <a:gd name="connsiteY19" fmla="*/ 1012534 h 1288357"/>
              <a:gd name="connsiteX20" fmla="*/ 2334688 w 7774508"/>
              <a:gd name="connsiteY20" fmla="*/ 786537 h 1288357"/>
              <a:gd name="connsiteX21" fmla="*/ 2334688 w 7774508"/>
              <a:gd name="connsiteY21" fmla="*/ 501815 h 1288357"/>
              <a:gd name="connsiteX22" fmla="*/ 2090894 w 7774508"/>
              <a:gd name="connsiteY22" fmla="*/ 275825 h 1288357"/>
              <a:gd name="connsiteX23" fmla="*/ 4092790 w 7774508"/>
              <a:gd name="connsiteY23" fmla="*/ 21359 h 1288357"/>
              <a:gd name="connsiteX24" fmla="*/ 4594611 w 7774508"/>
              <a:gd name="connsiteY24" fmla="*/ 21359 h 1288357"/>
              <a:gd name="connsiteX25" fmla="*/ 5197858 w 7774508"/>
              <a:gd name="connsiteY25" fmla="*/ 567658 h 1288357"/>
              <a:gd name="connsiteX26" fmla="*/ 5197858 w 7774508"/>
              <a:gd name="connsiteY26" fmla="*/ 720696 h 1288357"/>
              <a:gd name="connsiteX27" fmla="*/ 4594611 w 7774508"/>
              <a:gd name="connsiteY27" fmla="*/ 1267002 h 1288357"/>
              <a:gd name="connsiteX28" fmla="*/ 4092790 w 7774508"/>
              <a:gd name="connsiteY28" fmla="*/ 1267002 h 1288357"/>
              <a:gd name="connsiteX29" fmla="*/ 5094618 w 7774508"/>
              <a:gd name="connsiteY29" fmla="*/ 21356 h 1288357"/>
              <a:gd name="connsiteX30" fmla="*/ 5477210 w 7774508"/>
              <a:gd name="connsiteY30" fmla="*/ 21356 h 1288357"/>
              <a:gd name="connsiteX31" fmla="*/ 5717446 w 7774508"/>
              <a:gd name="connsiteY31" fmla="*/ 412839 h 1288357"/>
              <a:gd name="connsiteX32" fmla="*/ 5955898 w 7774508"/>
              <a:gd name="connsiteY32" fmla="*/ 21356 h 1288357"/>
              <a:gd name="connsiteX33" fmla="*/ 6322472 w 7774508"/>
              <a:gd name="connsiteY33" fmla="*/ 21356 h 1288357"/>
              <a:gd name="connsiteX34" fmla="*/ 5868700 w 7774508"/>
              <a:gd name="connsiteY34" fmla="*/ 718915 h 1288357"/>
              <a:gd name="connsiteX35" fmla="*/ 5868700 w 7774508"/>
              <a:gd name="connsiteY35" fmla="*/ 1267000 h 1288357"/>
              <a:gd name="connsiteX36" fmla="*/ 5548390 w 7774508"/>
              <a:gd name="connsiteY36" fmla="*/ 1267000 h 1288357"/>
              <a:gd name="connsiteX37" fmla="*/ 5548390 w 7774508"/>
              <a:gd name="connsiteY37" fmla="*/ 718915 h 1288357"/>
              <a:gd name="connsiteX38" fmla="*/ 6356277 w 7774508"/>
              <a:gd name="connsiteY38" fmla="*/ 21355 h 1288357"/>
              <a:gd name="connsiteX39" fmla="*/ 6694384 w 7774508"/>
              <a:gd name="connsiteY39" fmla="*/ 21355 h 1288357"/>
              <a:gd name="connsiteX40" fmla="*/ 6694384 w 7774508"/>
              <a:gd name="connsiteY40" fmla="*/ 332766 h 1288357"/>
              <a:gd name="connsiteX41" fmla="*/ 6477285 w 7774508"/>
              <a:gd name="connsiteY41" fmla="*/ 624602 h 1288357"/>
              <a:gd name="connsiteX42" fmla="*/ 6404326 w 7774508"/>
              <a:gd name="connsiteY42" fmla="*/ 624602 h 1288357"/>
              <a:gd name="connsiteX43" fmla="*/ 6500417 w 7774508"/>
              <a:gd name="connsiteY43" fmla="*/ 359454 h 1288357"/>
              <a:gd name="connsiteX44" fmla="*/ 6356277 w 7774508"/>
              <a:gd name="connsiteY44" fmla="*/ 359454 h 1288357"/>
              <a:gd name="connsiteX45" fmla="*/ 0 w 7774508"/>
              <a:gd name="connsiteY45" fmla="*/ 21355 h 1288357"/>
              <a:gd name="connsiteX46" fmla="*/ 496479 w 7774508"/>
              <a:gd name="connsiteY46" fmla="*/ 21355 h 1288357"/>
              <a:gd name="connsiteX47" fmla="*/ 651295 w 7774508"/>
              <a:gd name="connsiteY47" fmla="*/ 661974 h 1288357"/>
              <a:gd name="connsiteX48" fmla="*/ 688668 w 7774508"/>
              <a:gd name="connsiteY48" fmla="*/ 839922 h 1288357"/>
              <a:gd name="connsiteX49" fmla="*/ 726033 w 7774508"/>
              <a:gd name="connsiteY49" fmla="*/ 661974 h 1288357"/>
              <a:gd name="connsiteX50" fmla="*/ 880849 w 7774508"/>
              <a:gd name="connsiteY50" fmla="*/ 21355 h 1288357"/>
              <a:gd name="connsiteX51" fmla="*/ 1377328 w 7774508"/>
              <a:gd name="connsiteY51" fmla="*/ 21355 h 1288357"/>
              <a:gd name="connsiteX52" fmla="*/ 1377328 w 7774508"/>
              <a:gd name="connsiteY52" fmla="*/ 1266998 h 1288357"/>
              <a:gd name="connsiteX53" fmla="*/ 1058804 w 7774508"/>
              <a:gd name="connsiteY53" fmla="*/ 1266998 h 1288357"/>
              <a:gd name="connsiteX54" fmla="*/ 1058804 w 7774508"/>
              <a:gd name="connsiteY54" fmla="*/ 459108 h 1288357"/>
              <a:gd name="connsiteX55" fmla="*/ 1014312 w 7774508"/>
              <a:gd name="connsiteY55" fmla="*/ 644177 h 1288357"/>
              <a:gd name="connsiteX56" fmla="*/ 848819 w 7774508"/>
              <a:gd name="connsiteY56" fmla="*/ 1266998 h 1288357"/>
              <a:gd name="connsiteX57" fmla="*/ 521396 w 7774508"/>
              <a:gd name="connsiteY57" fmla="*/ 1266998 h 1288357"/>
              <a:gd name="connsiteX58" fmla="*/ 355896 w 7774508"/>
              <a:gd name="connsiteY58" fmla="*/ 644177 h 1288357"/>
              <a:gd name="connsiteX59" fmla="*/ 311412 w 7774508"/>
              <a:gd name="connsiteY59" fmla="*/ 459108 h 1288357"/>
              <a:gd name="connsiteX60" fmla="*/ 311412 w 7774508"/>
              <a:gd name="connsiteY60" fmla="*/ 1266998 h 1288357"/>
              <a:gd name="connsiteX61" fmla="*/ 0 w 7774508"/>
              <a:gd name="connsiteY61" fmla="*/ 1266998 h 1288357"/>
              <a:gd name="connsiteX62" fmla="*/ 3381010 w 7774508"/>
              <a:gd name="connsiteY62" fmla="*/ 1 h 1288357"/>
              <a:gd name="connsiteX63" fmla="*/ 3966467 w 7774508"/>
              <a:gd name="connsiteY63" fmla="*/ 532067 h 1288357"/>
              <a:gd name="connsiteX64" fmla="*/ 3966467 w 7774508"/>
              <a:gd name="connsiteY64" fmla="*/ 756285 h 1288357"/>
              <a:gd name="connsiteX65" fmla="*/ 3381010 w 7774508"/>
              <a:gd name="connsiteY65" fmla="*/ 1288351 h 1288357"/>
              <a:gd name="connsiteX66" fmla="*/ 2795560 w 7774508"/>
              <a:gd name="connsiteY66" fmla="*/ 756285 h 1288357"/>
              <a:gd name="connsiteX67" fmla="*/ 2795560 w 7774508"/>
              <a:gd name="connsiteY67" fmla="*/ 532067 h 1288357"/>
              <a:gd name="connsiteX68" fmla="*/ 3381010 w 7774508"/>
              <a:gd name="connsiteY68" fmla="*/ 1 h 1288357"/>
              <a:gd name="connsiteX69" fmla="*/ 2090894 w 7774508"/>
              <a:gd name="connsiteY69" fmla="*/ 1 h 1288357"/>
              <a:gd name="connsiteX70" fmla="*/ 2676351 w 7774508"/>
              <a:gd name="connsiteY70" fmla="*/ 532067 h 1288357"/>
              <a:gd name="connsiteX71" fmla="*/ 2676351 w 7774508"/>
              <a:gd name="connsiteY71" fmla="*/ 756285 h 1288357"/>
              <a:gd name="connsiteX72" fmla="*/ 2090894 w 7774508"/>
              <a:gd name="connsiteY72" fmla="*/ 1288351 h 1288357"/>
              <a:gd name="connsiteX73" fmla="*/ 1505444 w 7774508"/>
              <a:gd name="connsiteY73" fmla="*/ 756285 h 1288357"/>
              <a:gd name="connsiteX74" fmla="*/ 1505444 w 7774508"/>
              <a:gd name="connsiteY74" fmla="*/ 532067 h 1288357"/>
              <a:gd name="connsiteX75" fmla="*/ 2090894 w 7774508"/>
              <a:gd name="connsiteY75" fmla="*/ 1 h 1288357"/>
              <a:gd name="connsiteX76" fmla="*/ 7258454 w 7774508"/>
              <a:gd name="connsiteY76" fmla="*/ 0 h 1288357"/>
              <a:gd name="connsiteX77" fmla="*/ 7760275 w 7774508"/>
              <a:gd name="connsiteY77" fmla="*/ 391490 h 1288357"/>
              <a:gd name="connsiteX78" fmla="*/ 7760275 w 7774508"/>
              <a:gd name="connsiteY78" fmla="*/ 439539 h 1288357"/>
              <a:gd name="connsiteX79" fmla="*/ 7431067 w 7774508"/>
              <a:gd name="connsiteY79" fmla="*/ 439539 h 1288357"/>
              <a:gd name="connsiteX80" fmla="*/ 7431067 w 7774508"/>
              <a:gd name="connsiteY80" fmla="*/ 398610 h 1288357"/>
              <a:gd name="connsiteX81" fmla="*/ 7258454 w 7774508"/>
              <a:gd name="connsiteY81" fmla="*/ 277603 h 1288357"/>
              <a:gd name="connsiteX82" fmla="*/ 7085848 w 7774508"/>
              <a:gd name="connsiteY82" fmla="*/ 377257 h 1288357"/>
              <a:gd name="connsiteX83" fmla="*/ 7206848 w 7774508"/>
              <a:gd name="connsiteY83" fmla="*/ 476904 h 1288357"/>
              <a:gd name="connsiteX84" fmla="*/ 7429289 w 7774508"/>
              <a:gd name="connsiteY84" fmla="*/ 510719 h 1288357"/>
              <a:gd name="connsiteX85" fmla="*/ 7766024 w 7774508"/>
              <a:gd name="connsiteY85" fmla="*/ 786534 h 1288357"/>
              <a:gd name="connsiteX86" fmla="*/ 7774508 w 7774508"/>
              <a:gd name="connsiteY86" fmla="*/ 879071 h 1288357"/>
              <a:gd name="connsiteX87" fmla="*/ 7765691 w 7774508"/>
              <a:gd name="connsiteY87" fmla="*/ 970739 h 1288357"/>
              <a:gd name="connsiteX88" fmla="*/ 7258454 w 7774508"/>
              <a:gd name="connsiteY88" fmla="*/ 1288357 h 1288357"/>
              <a:gd name="connsiteX89" fmla="*/ 6744184 w 7774508"/>
              <a:gd name="connsiteY89" fmla="*/ 893304 h 1288357"/>
              <a:gd name="connsiteX90" fmla="*/ 6744184 w 7774508"/>
              <a:gd name="connsiteY90" fmla="*/ 838142 h 1288357"/>
              <a:gd name="connsiteX91" fmla="*/ 7073386 w 7774508"/>
              <a:gd name="connsiteY91" fmla="*/ 838142 h 1288357"/>
              <a:gd name="connsiteX92" fmla="*/ 7073386 w 7774508"/>
              <a:gd name="connsiteY92" fmla="*/ 886190 h 1288357"/>
              <a:gd name="connsiteX93" fmla="*/ 7258454 w 7774508"/>
              <a:gd name="connsiteY93" fmla="*/ 1010755 h 1288357"/>
              <a:gd name="connsiteX94" fmla="*/ 7439966 w 7774508"/>
              <a:gd name="connsiteY94" fmla="*/ 907544 h 1288357"/>
              <a:gd name="connsiteX95" fmla="*/ 7311838 w 7774508"/>
              <a:gd name="connsiteY95" fmla="*/ 804333 h 1288357"/>
              <a:gd name="connsiteX96" fmla="*/ 7087626 w 7774508"/>
              <a:gd name="connsiteY96" fmla="*/ 770518 h 1288357"/>
              <a:gd name="connsiteX97" fmla="*/ 6751297 w 7774508"/>
              <a:gd name="connsiteY97" fmla="*/ 405723 h 1288357"/>
              <a:gd name="connsiteX98" fmla="*/ 7258454 w 7774508"/>
              <a:gd name="connsiteY98" fmla="*/ 0 h 1288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7774508" h="1288357">
                <a:moveTo>
                  <a:pt x="7774508" y="879070"/>
                </a:moveTo>
                <a:lnTo>
                  <a:pt x="7774508" y="879071"/>
                </a:lnTo>
                <a:lnTo>
                  <a:pt x="7774508" y="879071"/>
                </a:lnTo>
                <a:close/>
                <a:moveTo>
                  <a:pt x="4430897" y="300733"/>
                </a:moveTo>
                <a:lnTo>
                  <a:pt x="4430897" y="987622"/>
                </a:lnTo>
                <a:lnTo>
                  <a:pt x="4594611" y="987622"/>
                </a:lnTo>
                <a:cubicBezTo>
                  <a:pt x="4769003" y="987622"/>
                  <a:pt x="4856195" y="898644"/>
                  <a:pt x="4856195" y="726031"/>
                </a:cubicBezTo>
                <a:lnTo>
                  <a:pt x="4856195" y="562323"/>
                </a:lnTo>
                <a:cubicBezTo>
                  <a:pt x="4856195" y="387932"/>
                  <a:pt x="4769003" y="300733"/>
                  <a:pt x="4594611" y="300733"/>
                </a:cubicBezTo>
                <a:close/>
                <a:moveTo>
                  <a:pt x="3381010" y="275825"/>
                </a:moveTo>
                <a:cubicBezTo>
                  <a:pt x="3229757" y="275825"/>
                  <a:pt x="3137223" y="361239"/>
                  <a:pt x="3137223" y="501815"/>
                </a:cubicBezTo>
                <a:lnTo>
                  <a:pt x="3137223" y="786537"/>
                </a:lnTo>
                <a:cubicBezTo>
                  <a:pt x="3137223" y="925335"/>
                  <a:pt x="3229757" y="1012534"/>
                  <a:pt x="3381010" y="1012534"/>
                </a:cubicBezTo>
                <a:cubicBezTo>
                  <a:pt x="3532264" y="1012534"/>
                  <a:pt x="3624804" y="925335"/>
                  <a:pt x="3624804" y="786537"/>
                </a:cubicBezTo>
                <a:lnTo>
                  <a:pt x="3624804" y="501815"/>
                </a:lnTo>
                <a:cubicBezTo>
                  <a:pt x="3624804" y="361239"/>
                  <a:pt x="3532270" y="275825"/>
                  <a:pt x="3381010" y="275825"/>
                </a:cubicBezTo>
                <a:close/>
                <a:moveTo>
                  <a:pt x="2090894" y="275825"/>
                </a:moveTo>
                <a:cubicBezTo>
                  <a:pt x="1939641" y="275825"/>
                  <a:pt x="1847107" y="361239"/>
                  <a:pt x="1847107" y="501815"/>
                </a:cubicBezTo>
                <a:lnTo>
                  <a:pt x="1847107" y="786537"/>
                </a:lnTo>
                <a:cubicBezTo>
                  <a:pt x="1847107" y="925335"/>
                  <a:pt x="1939641" y="1012534"/>
                  <a:pt x="2090894" y="1012534"/>
                </a:cubicBezTo>
                <a:cubicBezTo>
                  <a:pt x="2242147" y="1012534"/>
                  <a:pt x="2334688" y="925335"/>
                  <a:pt x="2334688" y="786537"/>
                </a:cubicBezTo>
                <a:lnTo>
                  <a:pt x="2334688" y="501815"/>
                </a:lnTo>
                <a:cubicBezTo>
                  <a:pt x="2334688" y="361239"/>
                  <a:pt x="2242154" y="275825"/>
                  <a:pt x="2090894" y="275825"/>
                </a:cubicBezTo>
                <a:close/>
                <a:moveTo>
                  <a:pt x="4092790" y="21359"/>
                </a:moveTo>
                <a:lnTo>
                  <a:pt x="4594611" y="21359"/>
                </a:lnTo>
                <a:cubicBezTo>
                  <a:pt x="4977203" y="21359"/>
                  <a:pt x="5197858" y="222439"/>
                  <a:pt x="5197858" y="567658"/>
                </a:cubicBezTo>
                <a:lnTo>
                  <a:pt x="5197858" y="720696"/>
                </a:lnTo>
                <a:cubicBezTo>
                  <a:pt x="5197858" y="1065916"/>
                  <a:pt x="4977203" y="1267002"/>
                  <a:pt x="4594611" y="1267002"/>
                </a:cubicBezTo>
                <a:lnTo>
                  <a:pt x="4092790" y="1267002"/>
                </a:lnTo>
                <a:close/>
                <a:moveTo>
                  <a:pt x="5094618" y="21356"/>
                </a:moveTo>
                <a:lnTo>
                  <a:pt x="5477210" y="21356"/>
                </a:lnTo>
                <a:lnTo>
                  <a:pt x="5717446" y="412839"/>
                </a:lnTo>
                <a:lnTo>
                  <a:pt x="5955898" y="21356"/>
                </a:lnTo>
                <a:lnTo>
                  <a:pt x="6322472" y="21356"/>
                </a:lnTo>
                <a:lnTo>
                  <a:pt x="5868700" y="718915"/>
                </a:lnTo>
                <a:lnTo>
                  <a:pt x="5868700" y="1267000"/>
                </a:lnTo>
                <a:lnTo>
                  <a:pt x="5548390" y="1267000"/>
                </a:lnTo>
                <a:lnTo>
                  <a:pt x="5548390" y="718915"/>
                </a:lnTo>
                <a:close/>
                <a:moveTo>
                  <a:pt x="6356277" y="21355"/>
                </a:moveTo>
                <a:lnTo>
                  <a:pt x="6694384" y="21355"/>
                </a:lnTo>
                <a:lnTo>
                  <a:pt x="6694384" y="332766"/>
                </a:lnTo>
                <a:lnTo>
                  <a:pt x="6477285" y="624602"/>
                </a:lnTo>
                <a:lnTo>
                  <a:pt x="6404326" y="624602"/>
                </a:lnTo>
                <a:lnTo>
                  <a:pt x="6500417" y="359454"/>
                </a:lnTo>
                <a:lnTo>
                  <a:pt x="6356277" y="359454"/>
                </a:lnTo>
                <a:close/>
                <a:moveTo>
                  <a:pt x="0" y="21355"/>
                </a:moveTo>
                <a:lnTo>
                  <a:pt x="496479" y="21355"/>
                </a:lnTo>
                <a:lnTo>
                  <a:pt x="651295" y="661974"/>
                </a:lnTo>
                <a:lnTo>
                  <a:pt x="688668" y="839922"/>
                </a:lnTo>
                <a:lnTo>
                  <a:pt x="726033" y="661974"/>
                </a:lnTo>
                <a:lnTo>
                  <a:pt x="880849" y="21355"/>
                </a:lnTo>
                <a:lnTo>
                  <a:pt x="1377328" y="21355"/>
                </a:lnTo>
                <a:lnTo>
                  <a:pt x="1377328" y="1266998"/>
                </a:lnTo>
                <a:lnTo>
                  <a:pt x="1058804" y="1266998"/>
                </a:lnTo>
                <a:lnTo>
                  <a:pt x="1058804" y="459108"/>
                </a:lnTo>
                <a:lnTo>
                  <a:pt x="1014312" y="644177"/>
                </a:lnTo>
                <a:lnTo>
                  <a:pt x="848819" y="1266998"/>
                </a:lnTo>
                <a:lnTo>
                  <a:pt x="521396" y="1266998"/>
                </a:lnTo>
                <a:lnTo>
                  <a:pt x="355896" y="644177"/>
                </a:lnTo>
                <a:lnTo>
                  <a:pt x="311412" y="459108"/>
                </a:lnTo>
                <a:lnTo>
                  <a:pt x="311412" y="1266998"/>
                </a:lnTo>
                <a:lnTo>
                  <a:pt x="0" y="1266998"/>
                </a:lnTo>
                <a:close/>
                <a:moveTo>
                  <a:pt x="3381010" y="1"/>
                </a:moveTo>
                <a:cubicBezTo>
                  <a:pt x="3749368" y="1"/>
                  <a:pt x="3966467" y="197524"/>
                  <a:pt x="3966467" y="532067"/>
                </a:cubicBezTo>
                <a:lnTo>
                  <a:pt x="3966467" y="756285"/>
                </a:lnTo>
                <a:cubicBezTo>
                  <a:pt x="3966467" y="1089050"/>
                  <a:pt x="3747590" y="1288351"/>
                  <a:pt x="3381010" y="1288351"/>
                </a:cubicBezTo>
                <a:cubicBezTo>
                  <a:pt x="3012659" y="1288351"/>
                  <a:pt x="2795560" y="1090828"/>
                  <a:pt x="2795560" y="756285"/>
                </a:cubicBezTo>
                <a:lnTo>
                  <a:pt x="2795560" y="532067"/>
                </a:lnTo>
                <a:cubicBezTo>
                  <a:pt x="2795560" y="199302"/>
                  <a:pt x="3014437" y="1"/>
                  <a:pt x="3381010" y="1"/>
                </a:cubicBezTo>
                <a:close/>
                <a:moveTo>
                  <a:pt x="2090894" y="1"/>
                </a:moveTo>
                <a:cubicBezTo>
                  <a:pt x="2459252" y="1"/>
                  <a:pt x="2676351" y="197524"/>
                  <a:pt x="2676351" y="532067"/>
                </a:cubicBezTo>
                <a:lnTo>
                  <a:pt x="2676351" y="756285"/>
                </a:lnTo>
                <a:cubicBezTo>
                  <a:pt x="2676351" y="1089050"/>
                  <a:pt x="2457474" y="1288351"/>
                  <a:pt x="2090894" y="1288351"/>
                </a:cubicBezTo>
                <a:cubicBezTo>
                  <a:pt x="1722543" y="1288351"/>
                  <a:pt x="1505444" y="1090828"/>
                  <a:pt x="1505444" y="756285"/>
                </a:cubicBezTo>
                <a:lnTo>
                  <a:pt x="1505444" y="532067"/>
                </a:lnTo>
                <a:cubicBezTo>
                  <a:pt x="1505444" y="199302"/>
                  <a:pt x="1724321" y="1"/>
                  <a:pt x="2090894" y="1"/>
                </a:cubicBezTo>
                <a:close/>
                <a:moveTo>
                  <a:pt x="7258454" y="0"/>
                </a:moveTo>
                <a:cubicBezTo>
                  <a:pt x="7573428" y="0"/>
                  <a:pt x="7760275" y="145918"/>
                  <a:pt x="7760275" y="391490"/>
                </a:cubicBezTo>
                <a:lnTo>
                  <a:pt x="7760275" y="439539"/>
                </a:lnTo>
                <a:lnTo>
                  <a:pt x="7431067" y="439539"/>
                </a:lnTo>
                <a:lnTo>
                  <a:pt x="7431067" y="398610"/>
                </a:lnTo>
                <a:cubicBezTo>
                  <a:pt x="7431067" y="313189"/>
                  <a:pt x="7379462" y="277603"/>
                  <a:pt x="7258454" y="277603"/>
                </a:cubicBezTo>
                <a:cubicBezTo>
                  <a:pt x="7144567" y="277603"/>
                  <a:pt x="7085848" y="311411"/>
                  <a:pt x="7085848" y="377257"/>
                </a:cubicBezTo>
                <a:cubicBezTo>
                  <a:pt x="7085848" y="450215"/>
                  <a:pt x="7135675" y="466227"/>
                  <a:pt x="7206848" y="476904"/>
                </a:cubicBezTo>
                <a:lnTo>
                  <a:pt x="7429289" y="510719"/>
                </a:lnTo>
                <a:cubicBezTo>
                  <a:pt x="7564754" y="530960"/>
                  <a:pt x="7727463" y="590711"/>
                  <a:pt x="7766024" y="786534"/>
                </a:cubicBezTo>
                <a:lnTo>
                  <a:pt x="7774508" y="879071"/>
                </a:lnTo>
                <a:lnTo>
                  <a:pt x="7765691" y="970739"/>
                </a:lnTo>
                <a:cubicBezTo>
                  <a:pt x="7724794" y="1172549"/>
                  <a:pt x="7543399" y="1288357"/>
                  <a:pt x="7258454" y="1288357"/>
                </a:cubicBezTo>
                <a:cubicBezTo>
                  <a:pt x="6934588" y="1288357"/>
                  <a:pt x="6744184" y="1140654"/>
                  <a:pt x="6744184" y="893304"/>
                </a:cubicBezTo>
                <a:lnTo>
                  <a:pt x="6744184" y="838142"/>
                </a:lnTo>
                <a:lnTo>
                  <a:pt x="7073386" y="838142"/>
                </a:lnTo>
                <a:lnTo>
                  <a:pt x="7073386" y="886190"/>
                </a:lnTo>
                <a:cubicBezTo>
                  <a:pt x="7073386" y="973383"/>
                  <a:pt x="7128555" y="1010755"/>
                  <a:pt x="7258454" y="1010755"/>
                </a:cubicBezTo>
                <a:cubicBezTo>
                  <a:pt x="7377683" y="1010755"/>
                  <a:pt x="7439966" y="975161"/>
                  <a:pt x="7439966" y="907544"/>
                </a:cubicBezTo>
                <a:cubicBezTo>
                  <a:pt x="7439966" y="831022"/>
                  <a:pt x="7388360" y="815010"/>
                  <a:pt x="7311838" y="804333"/>
                </a:cubicBezTo>
                <a:lnTo>
                  <a:pt x="7087626" y="770518"/>
                </a:lnTo>
                <a:cubicBezTo>
                  <a:pt x="6941708" y="749171"/>
                  <a:pt x="6751297" y="674427"/>
                  <a:pt x="6751297" y="405723"/>
                </a:cubicBezTo>
                <a:cubicBezTo>
                  <a:pt x="6751297" y="149481"/>
                  <a:pt x="6938144" y="0"/>
                  <a:pt x="7258454" y="0"/>
                </a:cubicBezTo>
                <a:close/>
              </a:path>
            </a:pathLst>
          </a:custGeom>
          <a:solidFill>
            <a:schemeClr val="tx2"/>
          </a:solidFill>
          <a:ln w="0" cap="flat">
            <a:noFill/>
            <a:prstDash val="solid"/>
            <a:miter/>
          </a:ln>
        </p:spPr>
        <p:txBody>
          <a:bodyPr rtlCol="0" anchor="ctr"/>
          <a:lstStyle/>
          <a:p>
            <a:endParaRPr lang="en-US" dirty="0"/>
          </a:p>
        </p:txBody>
      </p:sp>
      <p:sp>
        <p:nvSpPr>
          <p:cNvPr id="14" name="Text Placeholder 10">
            <a:extLst>
              <a:ext uri="{FF2B5EF4-FFF2-40B4-BE49-F238E27FC236}">
                <a16:creationId xmlns:a16="http://schemas.microsoft.com/office/drawing/2014/main" id="{48414F29-27E4-4DBB-3173-E9D3EF4CC95C}"/>
              </a:ext>
            </a:extLst>
          </p:cNvPr>
          <p:cNvSpPr>
            <a:spLocks noGrp="1"/>
          </p:cNvSpPr>
          <p:nvPr>
            <p:ph type="body" sz="quarter" idx="21"/>
          </p:nvPr>
        </p:nvSpPr>
        <p:spPr>
          <a:xfrm>
            <a:off x="546100" y="1127125"/>
            <a:ext cx="11094211" cy="295275"/>
          </a:xfrm>
        </p:spPr>
        <p:txBody>
          <a:bodyPr>
            <a:noAutofit/>
          </a:bodyPr>
          <a:lstStyle>
            <a:lvl1pPr marL="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1pPr>
            <a:lvl2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2pPr>
            <a:lvl3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3pPr>
            <a:lvl4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4pPr>
            <a:lvl5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5pPr>
            <a:lvl6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6pPr>
            <a:lvl7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7pPr>
            <a:lvl8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8pPr>
            <a:lvl9pPr marL="0" indent="0" algn="l" defTabSz="914400" rtl="0" eaLnBrk="1" latinLnBrk="0" hangingPunct="1">
              <a:lnSpc>
                <a:spcPct val="80000"/>
              </a:lnSpc>
              <a:spcBef>
                <a:spcPts val="0"/>
              </a:spcBef>
              <a:spcAft>
                <a:spcPts val="0"/>
              </a:spcAft>
              <a:buNone/>
              <a:defRPr lang="en-US" sz="2400" b="0" i="0" kern="1200" dirty="0">
                <a:solidFill>
                  <a:schemeClr val="accent1"/>
                </a:solidFill>
                <a:latin typeface="+mj-lt"/>
                <a:ea typeface="GT America Regular" charset="0"/>
                <a:cs typeface="GT America Regular" charset="0"/>
              </a:defRPr>
            </a:lvl9pPr>
          </a:lstStyle>
          <a:p>
            <a:pPr lvl="0"/>
            <a:r>
              <a:rPr lang="en-US"/>
              <a:t>Click to edit Master text styles</a:t>
            </a:r>
          </a:p>
        </p:txBody>
      </p:sp>
      <p:sp>
        <p:nvSpPr>
          <p:cNvPr id="16" name="Text Placeholder 15">
            <a:extLst>
              <a:ext uri="{FF2B5EF4-FFF2-40B4-BE49-F238E27FC236}">
                <a16:creationId xmlns:a16="http://schemas.microsoft.com/office/drawing/2014/main" id="{B81373EC-AE8A-5B25-87D5-D572EA8ACE5F}"/>
              </a:ext>
            </a:extLst>
          </p:cNvPr>
          <p:cNvSpPr>
            <a:spLocks noGrp="1"/>
          </p:cNvSpPr>
          <p:nvPr>
            <p:ph type="body" sz="quarter" idx="22"/>
          </p:nvPr>
        </p:nvSpPr>
        <p:spPr>
          <a:xfrm>
            <a:off x="546100" y="6019800"/>
            <a:ext cx="6851650" cy="289560"/>
          </a:xfrm>
        </p:spPr>
        <p:txBody>
          <a:bodyPr anchor="b" anchorCtr="0">
            <a:noAutofit/>
          </a:bodyPr>
          <a:lstStyle>
            <a:lvl1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1pPr>
            <a:lvl2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2pPr>
            <a:lvl3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3pPr>
            <a:lvl4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4pPr>
            <a:lvl5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5pPr>
            <a:lvl6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6pPr>
            <a:lvl7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7pPr>
            <a:lvl8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8pPr>
            <a:lvl9pPr marL="0" indent="0" algn="l" defTabSz="914400" rtl="0" eaLnBrk="1" latinLnBrk="0" hangingPunct="1">
              <a:lnSpc>
                <a:spcPct val="101000"/>
              </a:lnSpc>
              <a:spcBef>
                <a:spcPts val="0"/>
              </a:spcBef>
              <a:spcAft>
                <a:spcPts val="600"/>
              </a:spcAft>
              <a:buNone/>
              <a:defRPr lang="en-US" sz="600" b="0" i="0" kern="1200" dirty="0">
                <a:solidFill>
                  <a:srgbClr val="75787B"/>
                </a:solidFill>
                <a:latin typeface="+mn-lt"/>
                <a:ea typeface="GT America Regular" charset="0"/>
                <a:cs typeface="GT America Regular" charset="0"/>
              </a:defRPr>
            </a:lvl9pPr>
          </a:lstStyle>
          <a:p>
            <a:pPr lvl="0"/>
            <a:r>
              <a:rPr lang="en-US"/>
              <a:t>Click to edit Master text styles</a:t>
            </a:r>
          </a:p>
        </p:txBody>
      </p:sp>
      <p:sp>
        <p:nvSpPr>
          <p:cNvPr id="17" name="Content Placeholder 22">
            <a:extLst>
              <a:ext uri="{FF2B5EF4-FFF2-40B4-BE49-F238E27FC236}">
                <a16:creationId xmlns:a16="http://schemas.microsoft.com/office/drawing/2014/main" id="{6F420E2B-2A9E-7565-8D5D-70095A93099F}"/>
              </a:ext>
            </a:extLst>
          </p:cNvPr>
          <p:cNvSpPr>
            <a:spLocks noGrp="1"/>
          </p:cNvSpPr>
          <p:nvPr>
            <p:ph sz="quarter" idx="23"/>
          </p:nvPr>
        </p:nvSpPr>
        <p:spPr>
          <a:xfrm>
            <a:off x="546100" y="1849438"/>
            <a:ext cx="3524249" cy="4017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24">
            <a:extLst>
              <a:ext uri="{FF2B5EF4-FFF2-40B4-BE49-F238E27FC236}">
                <a16:creationId xmlns:a16="http://schemas.microsoft.com/office/drawing/2014/main" id="{2A2549F7-6A27-1EA2-0010-4F6705CEC0FC}"/>
              </a:ext>
            </a:extLst>
          </p:cNvPr>
          <p:cNvSpPr>
            <a:spLocks noGrp="1"/>
          </p:cNvSpPr>
          <p:nvPr>
            <p:ph sz="quarter" idx="24"/>
          </p:nvPr>
        </p:nvSpPr>
        <p:spPr>
          <a:xfrm>
            <a:off x="4343400" y="1849438"/>
            <a:ext cx="7307422" cy="4017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2" name="Group 1">
            <a:extLst>
              <a:ext uri="{FF2B5EF4-FFF2-40B4-BE49-F238E27FC236}">
                <a16:creationId xmlns:a16="http://schemas.microsoft.com/office/drawing/2014/main" id="{7351D07B-1635-6538-A27C-A5C8A9D8706B}"/>
              </a:ext>
            </a:extLst>
          </p:cNvPr>
          <p:cNvGrpSpPr/>
          <p:nvPr userDrawn="1"/>
        </p:nvGrpSpPr>
        <p:grpSpPr>
          <a:xfrm>
            <a:off x="12356815" y="0"/>
            <a:ext cx="756834" cy="6872642"/>
            <a:chOff x="12356815" y="0"/>
            <a:chExt cx="756834" cy="6872642"/>
          </a:xfrm>
        </p:grpSpPr>
        <p:sp>
          <p:nvSpPr>
            <p:cNvPr id="3" name="Rectangle 2">
              <a:extLst>
                <a:ext uri="{FF2B5EF4-FFF2-40B4-BE49-F238E27FC236}">
                  <a16:creationId xmlns:a16="http://schemas.microsoft.com/office/drawing/2014/main" id="{2E36CFAE-90C9-03A9-4D0A-6D7576B83B09}"/>
                </a:ext>
              </a:extLst>
            </p:cNvPr>
            <p:cNvSpPr/>
            <p:nvPr userDrawn="1"/>
          </p:nvSpPr>
          <p:spPr>
            <a:xfrm>
              <a:off x="12356815" y="0"/>
              <a:ext cx="553069" cy="3279913"/>
            </a:xfrm>
            <a:prstGeom prst="rect">
              <a:avLst/>
            </a:prstGeom>
            <a:solidFill>
              <a:schemeClr val="bg1">
                <a:lumMod val="95000"/>
              </a:schemeClr>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a:p>
          </p:txBody>
        </p:sp>
        <p:sp>
          <p:nvSpPr>
            <p:cNvPr id="5" name="TextBox 4">
              <a:extLst>
                <a:ext uri="{FF2B5EF4-FFF2-40B4-BE49-F238E27FC236}">
                  <a16:creationId xmlns:a16="http://schemas.microsoft.com/office/drawing/2014/main" id="{EFBBFB32-F0A1-F220-5A7D-99C0DDA3C3C4}"/>
                </a:ext>
              </a:extLst>
            </p:cNvPr>
            <p:cNvSpPr txBox="1"/>
            <p:nvPr userDrawn="1"/>
          </p:nvSpPr>
          <p:spPr>
            <a:xfrm rot="16200000">
              <a:off x="12332216" y="1580677"/>
              <a:ext cx="1444306" cy="118559"/>
            </a:xfrm>
            <a:prstGeom prst="rect">
              <a:avLst/>
            </a:prstGeom>
            <a:noFill/>
          </p:spPr>
          <p:txBody>
            <a:bodyPr wrap="none" lIns="0" tIns="0" rIns="0" bIns="0" rtlCol="0">
              <a:spAutoFit/>
            </a:bodyPr>
            <a:lstStyle/>
            <a:p>
              <a:pPr algn="l">
                <a:lnSpc>
                  <a:spcPct val="101000"/>
                </a:lnSpc>
                <a:spcAft>
                  <a:spcPts val="600"/>
                </a:spcAft>
              </a:pPr>
              <a:r>
                <a:rPr kumimoji="0" lang="en-CR" sz="800" b="1" i="0" u="none" strike="noStrike" kern="1200" cap="none" spc="0" normalizeH="0" baseline="0" noProof="0">
                  <a:ln>
                    <a:noFill/>
                  </a:ln>
                  <a:solidFill>
                    <a:srgbClr val="000000"/>
                  </a:solidFill>
                  <a:effectLst/>
                  <a:uLnTx/>
                  <a:uFillTx/>
                  <a:ea typeface="GT America Regular" charset="0"/>
                  <a:cs typeface="GT America Regular" charset="0"/>
                </a:rPr>
                <a:t>ON LIGHT AND EXTRA LIGHT</a:t>
              </a:r>
            </a:p>
          </p:txBody>
        </p:sp>
        <p:sp>
          <p:nvSpPr>
            <p:cNvPr id="6" name="Rectangle 5">
              <a:extLst>
                <a:ext uri="{FF2B5EF4-FFF2-40B4-BE49-F238E27FC236}">
                  <a16:creationId xmlns:a16="http://schemas.microsoft.com/office/drawing/2014/main" id="{A5A1BBE7-83EF-76B6-FC51-EAE1A40E9B8E}"/>
                </a:ext>
              </a:extLst>
            </p:cNvPr>
            <p:cNvSpPr/>
            <p:nvPr userDrawn="1"/>
          </p:nvSpPr>
          <p:spPr>
            <a:xfrm>
              <a:off x="12356815" y="3592729"/>
              <a:ext cx="553069" cy="3279913"/>
            </a:xfrm>
            <a:prstGeom prst="rect">
              <a:avLst/>
            </a:prstGeom>
            <a:solidFill>
              <a:schemeClr val="tx2"/>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a:p>
          </p:txBody>
        </p:sp>
        <p:grpSp>
          <p:nvGrpSpPr>
            <p:cNvPr id="7" name="Group 6">
              <a:extLst>
                <a:ext uri="{FF2B5EF4-FFF2-40B4-BE49-F238E27FC236}">
                  <a16:creationId xmlns:a16="http://schemas.microsoft.com/office/drawing/2014/main" id="{794757E1-940C-C7F2-E362-5F3A8CE6A03B}"/>
                </a:ext>
              </a:extLst>
            </p:cNvPr>
            <p:cNvGrpSpPr/>
            <p:nvPr userDrawn="1"/>
          </p:nvGrpSpPr>
          <p:grpSpPr>
            <a:xfrm>
              <a:off x="12442019" y="3791214"/>
              <a:ext cx="382660" cy="2882942"/>
              <a:chOff x="14001569" y="3716048"/>
              <a:chExt cx="316248" cy="3171236"/>
            </a:xfrm>
          </p:grpSpPr>
          <p:sp>
            <p:nvSpPr>
              <p:cNvPr id="27" name="Rectangle 26">
                <a:extLst>
                  <a:ext uri="{FF2B5EF4-FFF2-40B4-BE49-F238E27FC236}">
                    <a16:creationId xmlns:a16="http://schemas.microsoft.com/office/drawing/2014/main" id="{CC41E648-DC92-D1A6-3E47-1E5DCDDD4F94}"/>
                  </a:ext>
                </a:extLst>
              </p:cNvPr>
              <p:cNvSpPr/>
              <p:nvPr userDrawn="1"/>
            </p:nvSpPr>
            <p:spPr>
              <a:xfrm rot="5400000">
                <a:off x="14033099" y="5954114"/>
                <a:ext cx="253188" cy="316248"/>
              </a:xfrm>
              <a:prstGeom prst="rect">
                <a:avLst/>
              </a:prstGeom>
              <a:solidFill>
                <a:srgbClr val="005E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8" name="Rectangle 27">
                <a:extLst>
                  <a:ext uri="{FF2B5EF4-FFF2-40B4-BE49-F238E27FC236}">
                    <a16:creationId xmlns:a16="http://schemas.microsoft.com/office/drawing/2014/main" id="{06AE122C-55B4-153C-C55B-B91FCE2DEADF}"/>
                  </a:ext>
                </a:extLst>
              </p:cNvPr>
              <p:cNvSpPr/>
              <p:nvPr userDrawn="1"/>
            </p:nvSpPr>
            <p:spPr>
              <a:xfrm rot="5400000">
                <a:off x="14033099" y="6278342"/>
                <a:ext cx="253188" cy="316248"/>
              </a:xfrm>
              <a:prstGeom prst="rect">
                <a:avLst/>
              </a:prstGeom>
              <a:solidFill>
                <a:srgbClr val="B8B9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9" name="Rectangle 28">
                <a:extLst>
                  <a:ext uri="{FF2B5EF4-FFF2-40B4-BE49-F238E27FC236}">
                    <a16:creationId xmlns:a16="http://schemas.microsoft.com/office/drawing/2014/main" id="{6A57B54B-F94E-D856-00C8-06A6B4F5579F}"/>
                  </a:ext>
                </a:extLst>
              </p:cNvPr>
              <p:cNvSpPr/>
              <p:nvPr userDrawn="1"/>
            </p:nvSpPr>
            <p:spPr>
              <a:xfrm rot="5400000">
                <a:off x="14033099" y="6602566"/>
                <a:ext cx="253188" cy="316248"/>
              </a:xfrm>
              <a:prstGeom prst="rect">
                <a:avLst/>
              </a:prstGeom>
              <a:solidFill>
                <a:srgbClr val="FBE6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0" name="Rectangle 29">
                <a:extLst>
                  <a:ext uri="{FF2B5EF4-FFF2-40B4-BE49-F238E27FC236}">
                    <a16:creationId xmlns:a16="http://schemas.microsoft.com/office/drawing/2014/main" id="{9F124C08-B5DB-6FBA-71EA-9CF98E94917C}"/>
                  </a:ext>
                </a:extLst>
              </p:cNvPr>
              <p:cNvSpPr/>
              <p:nvPr userDrawn="1"/>
            </p:nvSpPr>
            <p:spPr>
              <a:xfrm rot="5400000">
                <a:off x="14033099" y="4981430"/>
                <a:ext cx="253188" cy="316248"/>
              </a:xfrm>
              <a:prstGeom prst="rect">
                <a:avLst/>
              </a:prstGeom>
              <a:solidFill>
                <a:srgbClr val="BCE0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1" name="Rectangle 30">
                <a:extLst>
                  <a:ext uri="{FF2B5EF4-FFF2-40B4-BE49-F238E27FC236}">
                    <a16:creationId xmlns:a16="http://schemas.microsoft.com/office/drawing/2014/main" id="{EC79635E-BB36-33E6-B293-850EBE6B1A28}"/>
                  </a:ext>
                </a:extLst>
              </p:cNvPr>
              <p:cNvSpPr/>
              <p:nvPr userDrawn="1"/>
            </p:nvSpPr>
            <p:spPr>
              <a:xfrm rot="5400000">
                <a:off x="14033099" y="5305658"/>
                <a:ext cx="253188" cy="316248"/>
              </a:xfrm>
              <a:prstGeom prst="rect">
                <a:avLst/>
              </a:prstGeom>
              <a:solidFill>
                <a:srgbClr val="E9783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2" name="Rectangle 31">
                <a:extLst>
                  <a:ext uri="{FF2B5EF4-FFF2-40B4-BE49-F238E27FC236}">
                    <a16:creationId xmlns:a16="http://schemas.microsoft.com/office/drawing/2014/main" id="{AF319A9D-9492-25A8-6223-3410A7C0F6E6}"/>
                  </a:ext>
                </a:extLst>
              </p:cNvPr>
              <p:cNvSpPr/>
              <p:nvPr userDrawn="1"/>
            </p:nvSpPr>
            <p:spPr>
              <a:xfrm rot="5400000">
                <a:off x="14033099" y="5629886"/>
                <a:ext cx="253188" cy="316248"/>
              </a:xfrm>
              <a:prstGeom prst="rect">
                <a:avLst/>
              </a:prstGeom>
              <a:solidFill>
                <a:srgbClr val="B905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3" name="Rectangle 32">
                <a:extLst>
                  <a:ext uri="{FF2B5EF4-FFF2-40B4-BE49-F238E27FC236}">
                    <a16:creationId xmlns:a16="http://schemas.microsoft.com/office/drawing/2014/main" id="{5DDF6012-AC09-72B3-6B62-C7B5AF974730}"/>
                  </a:ext>
                </a:extLst>
              </p:cNvPr>
              <p:cNvSpPr/>
              <p:nvPr userDrawn="1"/>
            </p:nvSpPr>
            <p:spPr>
              <a:xfrm rot="5400000">
                <a:off x="14033099" y="3684518"/>
                <a:ext cx="253188" cy="316248"/>
              </a:xfrm>
              <a:prstGeom prst="rect">
                <a:avLst/>
              </a:prstGeom>
              <a:solidFill>
                <a:srgbClr val="9DC2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4" name="Rectangle 33">
                <a:extLst>
                  <a:ext uri="{FF2B5EF4-FFF2-40B4-BE49-F238E27FC236}">
                    <a16:creationId xmlns:a16="http://schemas.microsoft.com/office/drawing/2014/main" id="{71AABB3B-1E2F-FF15-E58A-3285D66168F2}"/>
                  </a:ext>
                </a:extLst>
              </p:cNvPr>
              <p:cNvSpPr/>
              <p:nvPr userDrawn="1"/>
            </p:nvSpPr>
            <p:spPr>
              <a:xfrm rot="5400000">
                <a:off x="14033099" y="4008746"/>
                <a:ext cx="253188" cy="316248"/>
              </a:xfrm>
              <a:prstGeom prst="rect">
                <a:avLst/>
              </a:prstGeom>
              <a:solidFill>
                <a:srgbClr val="309D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5" name="Rectangle 34">
                <a:extLst>
                  <a:ext uri="{FF2B5EF4-FFF2-40B4-BE49-F238E27FC236}">
                    <a16:creationId xmlns:a16="http://schemas.microsoft.com/office/drawing/2014/main" id="{E5EB815C-66EE-EFB8-96A1-DF7C3DCCF8D7}"/>
                  </a:ext>
                </a:extLst>
              </p:cNvPr>
              <p:cNvSpPr/>
              <p:nvPr userDrawn="1"/>
            </p:nvSpPr>
            <p:spPr>
              <a:xfrm rot="5400000">
                <a:off x="14033099" y="4332974"/>
                <a:ext cx="253188" cy="316248"/>
              </a:xfrm>
              <a:prstGeom prst="rect">
                <a:avLst/>
              </a:prstGeom>
              <a:solidFill>
                <a:srgbClr val="E2C2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6" name="Rectangle 35">
                <a:extLst>
                  <a:ext uri="{FF2B5EF4-FFF2-40B4-BE49-F238E27FC236}">
                    <a16:creationId xmlns:a16="http://schemas.microsoft.com/office/drawing/2014/main" id="{FA248117-4342-783F-6EED-2042E068BD35}"/>
                  </a:ext>
                </a:extLst>
              </p:cNvPr>
              <p:cNvSpPr/>
              <p:nvPr userDrawn="1"/>
            </p:nvSpPr>
            <p:spPr>
              <a:xfrm rot="5400000">
                <a:off x="14033099" y="4657202"/>
                <a:ext cx="253188" cy="316248"/>
              </a:xfrm>
              <a:prstGeom prst="rect">
                <a:avLst/>
              </a:prstGeom>
              <a:solidFill>
                <a:srgbClr val="9158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grpSp>
        <p:grpSp>
          <p:nvGrpSpPr>
            <p:cNvPr id="10" name="Group 9">
              <a:extLst>
                <a:ext uri="{FF2B5EF4-FFF2-40B4-BE49-F238E27FC236}">
                  <a16:creationId xmlns:a16="http://schemas.microsoft.com/office/drawing/2014/main" id="{31435D5F-EC9E-9981-6048-EBD3EE62A6EB}"/>
                </a:ext>
              </a:extLst>
            </p:cNvPr>
            <p:cNvGrpSpPr/>
            <p:nvPr userDrawn="1"/>
          </p:nvGrpSpPr>
          <p:grpSpPr>
            <a:xfrm>
              <a:off x="12442019" y="198485"/>
              <a:ext cx="382660" cy="2882942"/>
              <a:chOff x="12742785" y="3716048"/>
              <a:chExt cx="316248" cy="3171236"/>
            </a:xfrm>
          </p:grpSpPr>
          <p:sp>
            <p:nvSpPr>
              <p:cNvPr id="13" name="Rectangle 12">
                <a:extLst>
                  <a:ext uri="{FF2B5EF4-FFF2-40B4-BE49-F238E27FC236}">
                    <a16:creationId xmlns:a16="http://schemas.microsoft.com/office/drawing/2014/main" id="{380E5741-2C16-0E1F-2312-24C38EFE0C73}"/>
                  </a:ext>
                </a:extLst>
              </p:cNvPr>
              <p:cNvSpPr/>
              <p:nvPr userDrawn="1"/>
            </p:nvSpPr>
            <p:spPr>
              <a:xfrm rot="5400000">
                <a:off x="12774315" y="6602566"/>
                <a:ext cx="253188" cy="316248"/>
              </a:xfrm>
              <a:prstGeom prst="rect">
                <a:avLst/>
              </a:prstGeom>
              <a:solidFill>
                <a:srgbClr val="BFD6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15" name="Rectangle 14">
                <a:extLst>
                  <a:ext uri="{FF2B5EF4-FFF2-40B4-BE49-F238E27FC236}">
                    <a16:creationId xmlns:a16="http://schemas.microsoft.com/office/drawing/2014/main" id="{DE6D975F-EB67-C6B9-41E8-9DDDFDB095F7}"/>
                  </a:ext>
                </a:extLst>
              </p:cNvPr>
              <p:cNvSpPr/>
              <p:nvPr userDrawn="1"/>
            </p:nvSpPr>
            <p:spPr>
              <a:xfrm rot="5400000">
                <a:off x="12774315" y="4981430"/>
                <a:ext cx="253188" cy="316248"/>
              </a:xfrm>
              <a:prstGeom prst="rect">
                <a:avLst/>
              </a:prstGeom>
              <a:solidFill>
                <a:srgbClr val="D25F7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19" name="Rectangle 18">
                <a:extLst>
                  <a:ext uri="{FF2B5EF4-FFF2-40B4-BE49-F238E27FC236}">
                    <a16:creationId xmlns:a16="http://schemas.microsoft.com/office/drawing/2014/main" id="{BE137D7B-794A-2A70-62C3-4855AAD968D4}"/>
                  </a:ext>
                </a:extLst>
              </p:cNvPr>
              <p:cNvSpPr/>
              <p:nvPr userDrawn="1"/>
            </p:nvSpPr>
            <p:spPr>
              <a:xfrm rot="5400000">
                <a:off x="12774315" y="5305658"/>
                <a:ext cx="253188" cy="316248"/>
              </a:xfrm>
              <a:prstGeom prst="rect">
                <a:avLst/>
              </a:prstGeom>
              <a:solidFill>
                <a:srgbClr val="C6480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0" name="Rectangle 19">
                <a:extLst>
                  <a:ext uri="{FF2B5EF4-FFF2-40B4-BE49-F238E27FC236}">
                    <a16:creationId xmlns:a16="http://schemas.microsoft.com/office/drawing/2014/main" id="{156AD255-546A-65C8-DA74-BEA388D8A98E}"/>
                  </a:ext>
                </a:extLst>
              </p:cNvPr>
              <p:cNvSpPr/>
              <p:nvPr userDrawn="1"/>
            </p:nvSpPr>
            <p:spPr>
              <a:xfrm rot="5400000">
                <a:off x="12774315" y="5629886"/>
                <a:ext cx="253188" cy="316248"/>
              </a:xfrm>
              <a:prstGeom prst="rect">
                <a:avLst/>
              </a:prstGeom>
              <a:solidFill>
                <a:srgbClr val="BA01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1" name="Rectangle 20">
                <a:extLst>
                  <a:ext uri="{FF2B5EF4-FFF2-40B4-BE49-F238E27FC236}">
                    <a16:creationId xmlns:a16="http://schemas.microsoft.com/office/drawing/2014/main" id="{6F2EF9DF-3845-692A-0B20-0F0A17C91758}"/>
                  </a:ext>
                </a:extLst>
              </p:cNvPr>
              <p:cNvSpPr/>
              <p:nvPr userDrawn="1"/>
            </p:nvSpPr>
            <p:spPr>
              <a:xfrm rot="5400000">
                <a:off x="12774315" y="3684518"/>
                <a:ext cx="253188" cy="316248"/>
              </a:xfrm>
              <a:prstGeom prst="rect">
                <a:avLst/>
              </a:prstGeom>
              <a:solidFill>
                <a:srgbClr val="005E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2" name="Rectangle 21">
                <a:extLst>
                  <a:ext uri="{FF2B5EF4-FFF2-40B4-BE49-F238E27FC236}">
                    <a16:creationId xmlns:a16="http://schemas.microsoft.com/office/drawing/2014/main" id="{1E35968E-9D55-2931-512D-58B5D2CC7E3D}"/>
                  </a:ext>
                </a:extLst>
              </p:cNvPr>
              <p:cNvSpPr/>
              <p:nvPr userDrawn="1"/>
            </p:nvSpPr>
            <p:spPr>
              <a:xfrm rot="5400000">
                <a:off x="12774315" y="4008746"/>
                <a:ext cx="253188" cy="316248"/>
              </a:xfrm>
              <a:prstGeom prst="rect">
                <a:avLst/>
              </a:prstGeom>
              <a:solidFill>
                <a:srgbClr val="5EB6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3" name="Rectangle 22">
                <a:extLst>
                  <a:ext uri="{FF2B5EF4-FFF2-40B4-BE49-F238E27FC236}">
                    <a16:creationId xmlns:a16="http://schemas.microsoft.com/office/drawing/2014/main" id="{CD15D4F7-1C9C-03D7-5D11-AB4412DAB783}"/>
                  </a:ext>
                </a:extLst>
              </p:cNvPr>
              <p:cNvSpPr/>
              <p:nvPr userDrawn="1"/>
            </p:nvSpPr>
            <p:spPr>
              <a:xfrm rot="5400000">
                <a:off x="12774315" y="4332974"/>
                <a:ext cx="253188" cy="316248"/>
              </a:xfrm>
              <a:prstGeom prst="rect">
                <a:avLst/>
              </a:prstGeom>
              <a:solidFill>
                <a:srgbClr val="C7AB2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4" name="Rectangle 23">
                <a:extLst>
                  <a:ext uri="{FF2B5EF4-FFF2-40B4-BE49-F238E27FC236}">
                    <a16:creationId xmlns:a16="http://schemas.microsoft.com/office/drawing/2014/main" id="{DF0D105A-61DA-6DCC-69AE-3E2538C97C87}"/>
                  </a:ext>
                </a:extLst>
              </p:cNvPr>
              <p:cNvSpPr/>
              <p:nvPr userDrawn="1"/>
            </p:nvSpPr>
            <p:spPr>
              <a:xfrm rot="5400000">
                <a:off x="12774315" y="4657202"/>
                <a:ext cx="253188" cy="316248"/>
              </a:xfrm>
              <a:prstGeom prst="rect">
                <a:avLst/>
              </a:prstGeom>
              <a:solidFill>
                <a:srgbClr val="5C06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5" name="Rectangle 24">
                <a:extLst>
                  <a:ext uri="{FF2B5EF4-FFF2-40B4-BE49-F238E27FC236}">
                    <a16:creationId xmlns:a16="http://schemas.microsoft.com/office/drawing/2014/main" id="{2FBAD7D9-465E-B7EC-F50C-C45AA3A3A852}"/>
                  </a:ext>
                </a:extLst>
              </p:cNvPr>
              <p:cNvSpPr/>
              <p:nvPr userDrawn="1"/>
            </p:nvSpPr>
            <p:spPr>
              <a:xfrm rot="5400000">
                <a:off x="12774315" y="5954114"/>
                <a:ext cx="253188" cy="316248"/>
              </a:xfrm>
              <a:prstGeom prst="rect">
                <a:avLst/>
              </a:prstGeom>
              <a:solidFill>
                <a:srgbClr val="2A43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6" name="Rectangle 25">
                <a:extLst>
                  <a:ext uri="{FF2B5EF4-FFF2-40B4-BE49-F238E27FC236}">
                    <a16:creationId xmlns:a16="http://schemas.microsoft.com/office/drawing/2014/main" id="{CE056B27-29BC-0210-E33E-5A3085529061}"/>
                  </a:ext>
                </a:extLst>
              </p:cNvPr>
              <p:cNvSpPr/>
              <p:nvPr userDrawn="1"/>
            </p:nvSpPr>
            <p:spPr>
              <a:xfrm rot="5400000">
                <a:off x="12774315" y="6278342"/>
                <a:ext cx="253188" cy="316248"/>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grpSp>
        <p:sp>
          <p:nvSpPr>
            <p:cNvPr id="11" name="TextBox 10">
              <a:extLst>
                <a:ext uri="{FF2B5EF4-FFF2-40B4-BE49-F238E27FC236}">
                  <a16:creationId xmlns:a16="http://schemas.microsoft.com/office/drawing/2014/main" id="{E9C3908B-8EEB-BD6A-7DEF-7E01F46D967F}"/>
                </a:ext>
              </a:extLst>
            </p:cNvPr>
            <p:cNvSpPr txBox="1"/>
            <p:nvPr userDrawn="1"/>
          </p:nvSpPr>
          <p:spPr>
            <a:xfrm rot="16200000">
              <a:off x="12574270" y="5173406"/>
              <a:ext cx="960199" cy="118559"/>
            </a:xfrm>
            <a:prstGeom prst="rect">
              <a:avLst/>
            </a:prstGeom>
            <a:noFill/>
          </p:spPr>
          <p:txBody>
            <a:bodyPr wrap="none" lIns="0" tIns="0" rIns="0" bIns="0" rtlCol="0">
              <a:spAutoFit/>
            </a:bodyPr>
            <a:lstStyle/>
            <a:p>
              <a:pPr algn="l">
                <a:lnSpc>
                  <a:spcPct val="101000"/>
                </a:lnSpc>
                <a:spcAft>
                  <a:spcPts val="600"/>
                </a:spcAft>
              </a:pPr>
              <a:r>
                <a:rPr lang="en-CR" sz="800" b="1">
                  <a:solidFill>
                    <a:srgbClr val="000000"/>
                  </a:solidFill>
                  <a:latin typeface="GT America Regular"/>
                  <a:ea typeface="GT America Regular" charset="0"/>
                  <a:cs typeface="GT America Regular" charset="0"/>
                </a:rPr>
                <a:t>ON MOODY´S BLUE</a:t>
              </a:r>
              <a:endParaRPr kumimoji="0" lang="en-CR" sz="800" b="1" i="0" u="none" strike="noStrike" kern="1200" cap="none" spc="0" normalizeH="0" baseline="0" noProof="0" err="1">
                <a:ln>
                  <a:noFill/>
                </a:ln>
                <a:solidFill>
                  <a:srgbClr val="000000"/>
                </a:solidFill>
                <a:effectLst/>
                <a:uLnTx/>
                <a:uFillTx/>
                <a:latin typeface="GT America Regular"/>
                <a:ea typeface="GT America Regular" charset="0"/>
                <a:cs typeface="GT America Regular" charset="0"/>
              </a:endParaRPr>
            </a:p>
          </p:txBody>
        </p:sp>
      </p:grpSp>
      <p:sp>
        <p:nvSpPr>
          <p:cNvPr id="37" name="TextBox 36">
            <a:extLst>
              <a:ext uri="{FF2B5EF4-FFF2-40B4-BE49-F238E27FC236}">
                <a16:creationId xmlns:a16="http://schemas.microsoft.com/office/drawing/2014/main" id="{4782A991-4EF0-68D1-4C67-22B7F0B34C08}"/>
              </a:ext>
            </a:extLst>
          </p:cNvPr>
          <p:cNvSpPr txBox="1"/>
          <p:nvPr userDrawn="1"/>
        </p:nvSpPr>
        <p:spPr>
          <a:xfrm>
            <a:off x="12356815" y="3377042"/>
            <a:ext cx="807913" cy="118559"/>
          </a:xfrm>
          <a:prstGeom prst="rect">
            <a:avLst/>
          </a:prstGeom>
          <a:noFill/>
        </p:spPr>
        <p:txBody>
          <a:bodyPr wrap="none" lIns="0" tIns="0" rIns="0" bIns="0" rtlCol="0">
            <a:spAutoFit/>
          </a:bodyPr>
          <a:lstStyle/>
          <a:p>
            <a:pPr algn="l">
              <a:lnSpc>
                <a:spcPct val="101000"/>
              </a:lnSpc>
              <a:spcAft>
                <a:spcPts val="600"/>
              </a:spcAft>
            </a:pPr>
            <a:r>
              <a:rPr kumimoji="0" lang="en-US" sz="800" b="1" i="0" u="none" strike="noStrike" kern="1200" cap="none" spc="0" normalizeH="0" baseline="0" noProof="0" dirty="0">
                <a:ln>
                  <a:noFill/>
                </a:ln>
                <a:solidFill>
                  <a:srgbClr val="000000"/>
                </a:solidFill>
                <a:effectLst/>
                <a:uLnTx/>
                <a:uFillTx/>
                <a:ea typeface="GT America Regular" charset="0"/>
                <a:cs typeface="GT America Regular" charset="0"/>
              </a:rPr>
              <a:t>For charts ONLY</a:t>
            </a:r>
            <a:endParaRPr kumimoji="0" lang="en-CR" sz="800" b="1" i="0" u="none" strike="noStrike" kern="1200" cap="none" spc="0" normalizeH="0" baseline="0" noProof="0">
              <a:ln>
                <a:noFill/>
              </a:ln>
              <a:solidFill>
                <a:srgbClr val="000000"/>
              </a:solidFill>
              <a:effectLst/>
              <a:uLnTx/>
              <a:uFillTx/>
              <a:ea typeface="GT America Regular" charset="0"/>
              <a:cs typeface="GT America Regular" charset="0"/>
            </a:endParaRPr>
          </a:p>
        </p:txBody>
      </p:sp>
    </p:spTree>
    <p:extLst>
      <p:ext uri="{BB962C8B-B14F-4D97-AF65-F5344CB8AC3E}">
        <p14:creationId xmlns:p14="http://schemas.microsoft.com/office/powerpoint/2010/main" val="291809354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 Column, Split Right - Subhead">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E2ADB5F-BB7A-E503-6385-47B7F4A752C0}"/>
              </a:ext>
            </a:extLst>
          </p:cNvPr>
          <p:cNvSpPr>
            <a:spLocks noGrp="1"/>
          </p:cNvSpPr>
          <p:nvPr>
            <p:ph type="ftr" sz="quarter" idx="11"/>
          </p:nvPr>
        </p:nvSpPr>
        <p:spPr/>
        <p:txBody>
          <a:bodyPr/>
          <a:lstStyle/>
          <a:p>
            <a:r>
              <a:rPr lang="en-US" dirty="0"/>
              <a:t>See slide 12 for instructions on how to update footer</a:t>
            </a:r>
          </a:p>
        </p:txBody>
      </p:sp>
      <p:sp>
        <p:nvSpPr>
          <p:cNvPr id="9" name="Slide Number Placeholder 8">
            <a:extLst>
              <a:ext uri="{FF2B5EF4-FFF2-40B4-BE49-F238E27FC236}">
                <a16:creationId xmlns:a16="http://schemas.microsoft.com/office/drawing/2014/main" id="{CCA8152B-F410-5052-DF3D-06C6DD4D2381}"/>
              </a:ext>
            </a:extLst>
          </p:cNvPr>
          <p:cNvSpPr>
            <a:spLocks noGrp="1"/>
          </p:cNvSpPr>
          <p:nvPr>
            <p:ph type="sldNum" sz="quarter" idx="12"/>
          </p:nvPr>
        </p:nvSpPr>
        <p:spPr/>
        <p:txBody>
          <a:bodyPr/>
          <a:lstStyle/>
          <a:p>
            <a:fld id="{862A5111-985B-C14D-9115-5787026182A8}" type="slidenum">
              <a:rPr lang="en-US" smtClean="0"/>
              <a:t>‹#›</a:t>
            </a:fld>
            <a:endParaRPr lang="en-US" dirty="0"/>
          </a:p>
        </p:txBody>
      </p:sp>
      <p:sp>
        <p:nvSpPr>
          <p:cNvPr id="19" name="Title 18">
            <a:extLst>
              <a:ext uri="{FF2B5EF4-FFF2-40B4-BE49-F238E27FC236}">
                <a16:creationId xmlns:a16="http://schemas.microsoft.com/office/drawing/2014/main" id="{4127724E-0B84-AA37-D926-B3D06E81CABD}"/>
              </a:ext>
            </a:extLst>
          </p:cNvPr>
          <p:cNvSpPr>
            <a:spLocks noGrp="1"/>
          </p:cNvSpPr>
          <p:nvPr>
            <p:ph type="title"/>
          </p:nvPr>
        </p:nvSpPr>
        <p:spPr>
          <a:xfrm>
            <a:off x="546100" y="552450"/>
            <a:ext cx="11091861" cy="434975"/>
          </a:xfrm>
        </p:spPr>
        <p:txBody>
          <a:bodyPr/>
          <a:lstStyle/>
          <a:p>
            <a:r>
              <a:rPr lang="en-US"/>
              <a:t>Click to edit Master title style</a:t>
            </a:r>
            <a:endParaRPr lang="en-US" dirty="0"/>
          </a:p>
        </p:txBody>
      </p:sp>
      <p:sp>
        <p:nvSpPr>
          <p:cNvPr id="4" name="Freeform 5">
            <a:extLst>
              <a:ext uri="{FF2B5EF4-FFF2-40B4-BE49-F238E27FC236}">
                <a16:creationId xmlns:a16="http://schemas.microsoft.com/office/drawing/2014/main" id="{076869E4-6FE8-072A-3700-20BFBA1437F6}"/>
              </a:ext>
            </a:extLst>
          </p:cNvPr>
          <p:cNvSpPr/>
          <p:nvPr userDrawn="1"/>
        </p:nvSpPr>
        <p:spPr bwMode="black">
          <a:xfrm>
            <a:off x="554038" y="6469335"/>
            <a:ext cx="678511" cy="112440"/>
          </a:xfrm>
          <a:custGeom>
            <a:avLst/>
            <a:gdLst>
              <a:gd name="connsiteX0" fmla="*/ 7774508 w 7774508"/>
              <a:gd name="connsiteY0" fmla="*/ 879070 h 1288357"/>
              <a:gd name="connsiteX1" fmla="*/ 7774508 w 7774508"/>
              <a:gd name="connsiteY1" fmla="*/ 879071 h 1288357"/>
              <a:gd name="connsiteX2" fmla="*/ 7774508 w 7774508"/>
              <a:gd name="connsiteY2" fmla="*/ 879071 h 1288357"/>
              <a:gd name="connsiteX3" fmla="*/ 4430897 w 7774508"/>
              <a:gd name="connsiteY3" fmla="*/ 300733 h 1288357"/>
              <a:gd name="connsiteX4" fmla="*/ 4430897 w 7774508"/>
              <a:gd name="connsiteY4" fmla="*/ 987622 h 1288357"/>
              <a:gd name="connsiteX5" fmla="*/ 4594611 w 7774508"/>
              <a:gd name="connsiteY5" fmla="*/ 987622 h 1288357"/>
              <a:gd name="connsiteX6" fmla="*/ 4856195 w 7774508"/>
              <a:gd name="connsiteY6" fmla="*/ 726031 h 1288357"/>
              <a:gd name="connsiteX7" fmla="*/ 4856195 w 7774508"/>
              <a:gd name="connsiteY7" fmla="*/ 562323 h 1288357"/>
              <a:gd name="connsiteX8" fmla="*/ 4594611 w 7774508"/>
              <a:gd name="connsiteY8" fmla="*/ 300733 h 1288357"/>
              <a:gd name="connsiteX9" fmla="*/ 3381010 w 7774508"/>
              <a:gd name="connsiteY9" fmla="*/ 275825 h 1288357"/>
              <a:gd name="connsiteX10" fmla="*/ 3137223 w 7774508"/>
              <a:gd name="connsiteY10" fmla="*/ 501815 h 1288357"/>
              <a:gd name="connsiteX11" fmla="*/ 3137223 w 7774508"/>
              <a:gd name="connsiteY11" fmla="*/ 786537 h 1288357"/>
              <a:gd name="connsiteX12" fmla="*/ 3381010 w 7774508"/>
              <a:gd name="connsiteY12" fmla="*/ 1012534 h 1288357"/>
              <a:gd name="connsiteX13" fmla="*/ 3624804 w 7774508"/>
              <a:gd name="connsiteY13" fmla="*/ 786537 h 1288357"/>
              <a:gd name="connsiteX14" fmla="*/ 3624804 w 7774508"/>
              <a:gd name="connsiteY14" fmla="*/ 501815 h 1288357"/>
              <a:gd name="connsiteX15" fmla="*/ 3381010 w 7774508"/>
              <a:gd name="connsiteY15" fmla="*/ 275825 h 1288357"/>
              <a:gd name="connsiteX16" fmla="*/ 2090894 w 7774508"/>
              <a:gd name="connsiteY16" fmla="*/ 275825 h 1288357"/>
              <a:gd name="connsiteX17" fmla="*/ 1847107 w 7774508"/>
              <a:gd name="connsiteY17" fmla="*/ 501815 h 1288357"/>
              <a:gd name="connsiteX18" fmla="*/ 1847107 w 7774508"/>
              <a:gd name="connsiteY18" fmla="*/ 786537 h 1288357"/>
              <a:gd name="connsiteX19" fmla="*/ 2090894 w 7774508"/>
              <a:gd name="connsiteY19" fmla="*/ 1012534 h 1288357"/>
              <a:gd name="connsiteX20" fmla="*/ 2334688 w 7774508"/>
              <a:gd name="connsiteY20" fmla="*/ 786537 h 1288357"/>
              <a:gd name="connsiteX21" fmla="*/ 2334688 w 7774508"/>
              <a:gd name="connsiteY21" fmla="*/ 501815 h 1288357"/>
              <a:gd name="connsiteX22" fmla="*/ 2090894 w 7774508"/>
              <a:gd name="connsiteY22" fmla="*/ 275825 h 1288357"/>
              <a:gd name="connsiteX23" fmla="*/ 4092790 w 7774508"/>
              <a:gd name="connsiteY23" fmla="*/ 21359 h 1288357"/>
              <a:gd name="connsiteX24" fmla="*/ 4594611 w 7774508"/>
              <a:gd name="connsiteY24" fmla="*/ 21359 h 1288357"/>
              <a:gd name="connsiteX25" fmla="*/ 5197858 w 7774508"/>
              <a:gd name="connsiteY25" fmla="*/ 567658 h 1288357"/>
              <a:gd name="connsiteX26" fmla="*/ 5197858 w 7774508"/>
              <a:gd name="connsiteY26" fmla="*/ 720696 h 1288357"/>
              <a:gd name="connsiteX27" fmla="*/ 4594611 w 7774508"/>
              <a:gd name="connsiteY27" fmla="*/ 1267002 h 1288357"/>
              <a:gd name="connsiteX28" fmla="*/ 4092790 w 7774508"/>
              <a:gd name="connsiteY28" fmla="*/ 1267002 h 1288357"/>
              <a:gd name="connsiteX29" fmla="*/ 5094618 w 7774508"/>
              <a:gd name="connsiteY29" fmla="*/ 21356 h 1288357"/>
              <a:gd name="connsiteX30" fmla="*/ 5477210 w 7774508"/>
              <a:gd name="connsiteY30" fmla="*/ 21356 h 1288357"/>
              <a:gd name="connsiteX31" fmla="*/ 5717446 w 7774508"/>
              <a:gd name="connsiteY31" fmla="*/ 412839 h 1288357"/>
              <a:gd name="connsiteX32" fmla="*/ 5955898 w 7774508"/>
              <a:gd name="connsiteY32" fmla="*/ 21356 h 1288357"/>
              <a:gd name="connsiteX33" fmla="*/ 6322472 w 7774508"/>
              <a:gd name="connsiteY33" fmla="*/ 21356 h 1288357"/>
              <a:gd name="connsiteX34" fmla="*/ 5868700 w 7774508"/>
              <a:gd name="connsiteY34" fmla="*/ 718915 h 1288357"/>
              <a:gd name="connsiteX35" fmla="*/ 5868700 w 7774508"/>
              <a:gd name="connsiteY35" fmla="*/ 1267000 h 1288357"/>
              <a:gd name="connsiteX36" fmla="*/ 5548390 w 7774508"/>
              <a:gd name="connsiteY36" fmla="*/ 1267000 h 1288357"/>
              <a:gd name="connsiteX37" fmla="*/ 5548390 w 7774508"/>
              <a:gd name="connsiteY37" fmla="*/ 718915 h 1288357"/>
              <a:gd name="connsiteX38" fmla="*/ 6356277 w 7774508"/>
              <a:gd name="connsiteY38" fmla="*/ 21355 h 1288357"/>
              <a:gd name="connsiteX39" fmla="*/ 6694384 w 7774508"/>
              <a:gd name="connsiteY39" fmla="*/ 21355 h 1288357"/>
              <a:gd name="connsiteX40" fmla="*/ 6694384 w 7774508"/>
              <a:gd name="connsiteY40" fmla="*/ 332766 h 1288357"/>
              <a:gd name="connsiteX41" fmla="*/ 6477285 w 7774508"/>
              <a:gd name="connsiteY41" fmla="*/ 624602 h 1288357"/>
              <a:gd name="connsiteX42" fmla="*/ 6404326 w 7774508"/>
              <a:gd name="connsiteY42" fmla="*/ 624602 h 1288357"/>
              <a:gd name="connsiteX43" fmla="*/ 6500417 w 7774508"/>
              <a:gd name="connsiteY43" fmla="*/ 359454 h 1288357"/>
              <a:gd name="connsiteX44" fmla="*/ 6356277 w 7774508"/>
              <a:gd name="connsiteY44" fmla="*/ 359454 h 1288357"/>
              <a:gd name="connsiteX45" fmla="*/ 0 w 7774508"/>
              <a:gd name="connsiteY45" fmla="*/ 21355 h 1288357"/>
              <a:gd name="connsiteX46" fmla="*/ 496479 w 7774508"/>
              <a:gd name="connsiteY46" fmla="*/ 21355 h 1288357"/>
              <a:gd name="connsiteX47" fmla="*/ 651295 w 7774508"/>
              <a:gd name="connsiteY47" fmla="*/ 661974 h 1288357"/>
              <a:gd name="connsiteX48" fmla="*/ 688668 w 7774508"/>
              <a:gd name="connsiteY48" fmla="*/ 839922 h 1288357"/>
              <a:gd name="connsiteX49" fmla="*/ 726033 w 7774508"/>
              <a:gd name="connsiteY49" fmla="*/ 661974 h 1288357"/>
              <a:gd name="connsiteX50" fmla="*/ 880849 w 7774508"/>
              <a:gd name="connsiteY50" fmla="*/ 21355 h 1288357"/>
              <a:gd name="connsiteX51" fmla="*/ 1377328 w 7774508"/>
              <a:gd name="connsiteY51" fmla="*/ 21355 h 1288357"/>
              <a:gd name="connsiteX52" fmla="*/ 1377328 w 7774508"/>
              <a:gd name="connsiteY52" fmla="*/ 1266998 h 1288357"/>
              <a:gd name="connsiteX53" fmla="*/ 1058804 w 7774508"/>
              <a:gd name="connsiteY53" fmla="*/ 1266998 h 1288357"/>
              <a:gd name="connsiteX54" fmla="*/ 1058804 w 7774508"/>
              <a:gd name="connsiteY54" fmla="*/ 459108 h 1288357"/>
              <a:gd name="connsiteX55" fmla="*/ 1014312 w 7774508"/>
              <a:gd name="connsiteY55" fmla="*/ 644177 h 1288357"/>
              <a:gd name="connsiteX56" fmla="*/ 848819 w 7774508"/>
              <a:gd name="connsiteY56" fmla="*/ 1266998 h 1288357"/>
              <a:gd name="connsiteX57" fmla="*/ 521396 w 7774508"/>
              <a:gd name="connsiteY57" fmla="*/ 1266998 h 1288357"/>
              <a:gd name="connsiteX58" fmla="*/ 355896 w 7774508"/>
              <a:gd name="connsiteY58" fmla="*/ 644177 h 1288357"/>
              <a:gd name="connsiteX59" fmla="*/ 311412 w 7774508"/>
              <a:gd name="connsiteY59" fmla="*/ 459108 h 1288357"/>
              <a:gd name="connsiteX60" fmla="*/ 311412 w 7774508"/>
              <a:gd name="connsiteY60" fmla="*/ 1266998 h 1288357"/>
              <a:gd name="connsiteX61" fmla="*/ 0 w 7774508"/>
              <a:gd name="connsiteY61" fmla="*/ 1266998 h 1288357"/>
              <a:gd name="connsiteX62" fmla="*/ 3381010 w 7774508"/>
              <a:gd name="connsiteY62" fmla="*/ 1 h 1288357"/>
              <a:gd name="connsiteX63" fmla="*/ 3966467 w 7774508"/>
              <a:gd name="connsiteY63" fmla="*/ 532067 h 1288357"/>
              <a:gd name="connsiteX64" fmla="*/ 3966467 w 7774508"/>
              <a:gd name="connsiteY64" fmla="*/ 756285 h 1288357"/>
              <a:gd name="connsiteX65" fmla="*/ 3381010 w 7774508"/>
              <a:gd name="connsiteY65" fmla="*/ 1288351 h 1288357"/>
              <a:gd name="connsiteX66" fmla="*/ 2795560 w 7774508"/>
              <a:gd name="connsiteY66" fmla="*/ 756285 h 1288357"/>
              <a:gd name="connsiteX67" fmla="*/ 2795560 w 7774508"/>
              <a:gd name="connsiteY67" fmla="*/ 532067 h 1288357"/>
              <a:gd name="connsiteX68" fmla="*/ 3381010 w 7774508"/>
              <a:gd name="connsiteY68" fmla="*/ 1 h 1288357"/>
              <a:gd name="connsiteX69" fmla="*/ 2090894 w 7774508"/>
              <a:gd name="connsiteY69" fmla="*/ 1 h 1288357"/>
              <a:gd name="connsiteX70" fmla="*/ 2676351 w 7774508"/>
              <a:gd name="connsiteY70" fmla="*/ 532067 h 1288357"/>
              <a:gd name="connsiteX71" fmla="*/ 2676351 w 7774508"/>
              <a:gd name="connsiteY71" fmla="*/ 756285 h 1288357"/>
              <a:gd name="connsiteX72" fmla="*/ 2090894 w 7774508"/>
              <a:gd name="connsiteY72" fmla="*/ 1288351 h 1288357"/>
              <a:gd name="connsiteX73" fmla="*/ 1505444 w 7774508"/>
              <a:gd name="connsiteY73" fmla="*/ 756285 h 1288357"/>
              <a:gd name="connsiteX74" fmla="*/ 1505444 w 7774508"/>
              <a:gd name="connsiteY74" fmla="*/ 532067 h 1288357"/>
              <a:gd name="connsiteX75" fmla="*/ 2090894 w 7774508"/>
              <a:gd name="connsiteY75" fmla="*/ 1 h 1288357"/>
              <a:gd name="connsiteX76" fmla="*/ 7258454 w 7774508"/>
              <a:gd name="connsiteY76" fmla="*/ 0 h 1288357"/>
              <a:gd name="connsiteX77" fmla="*/ 7760275 w 7774508"/>
              <a:gd name="connsiteY77" fmla="*/ 391490 h 1288357"/>
              <a:gd name="connsiteX78" fmla="*/ 7760275 w 7774508"/>
              <a:gd name="connsiteY78" fmla="*/ 439539 h 1288357"/>
              <a:gd name="connsiteX79" fmla="*/ 7431067 w 7774508"/>
              <a:gd name="connsiteY79" fmla="*/ 439539 h 1288357"/>
              <a:gd name="connsiteX80" fmla="*/ 7431067 w 7774508"/>
              <a:gd name="connsiteY80" fmla="*/ 398610 h 1288357"/>
              <a:gd name="connsiteX81" fmla="*/ 7258454 w 7774508"/>
              <a:gd name="connsiteY81" fmla="*/ 277603 h 1288357"/>
              <a:gd name="connsiteX82" fmla="*/ 7085848 w 7774508"/>
              <a:gd name="connsiteY82" fmla="*/ 377257 h 1288357"/>
              <a:gd name="connsiteX83" fmla="*/ 7206848 w 7774508"/>
              <a:gd name="connsiteY83" fmla="*/ 476904 h 1288357"/>
              <a:gd name="connsiteX84" fmla="*/ 7429289 w 7774508"/>
              <a:gd name="connsiteY84" fmla="*/ 510719 h 1288357"/>
              <a:gd name="connsiteX85" fmla="*/ 7766024 w 7774508"/>
              <a:gd name="connsiteY85" fmla="*/ 786534 h 1288357"/>
              <a:gd name="connsiteX86" fmla="*/ 7774508 w 7774508"/>
              <a:gd name="connsiteY86" fmla="*/ 879071 h 1288357"/>
              <a:gd name="connsiteX87" fmla="*/ 7765691 w 7774508"/>
              <a:gd name="connsiteY87" fmla="*/ 970739 h 1288357"/>
              <a:gd name="connsiteX88" fmla="*/ 7258454 w 7774508"/>
              <a:gd name="connsiteY88" fmla="*/ 1288357 h 1288357"/>
              <a:gd name="connsiteX89" fmla="*/ 6744184 w 7774508"/>
              <a:gd name="connsiteY89" fmla="*/ 893304 h 1288357"/>
              <a:gd name="connsiteX90" fmla="*/ 6744184 w 7774508"/>
              <a:gd name="connsiteY90" fmla="*/ 838142 h 1288357"/>
              <a:gd name="connsiteX91" fmla="*/ 7073386 w 7774508"/>
              <a:gd name="connsiteY91" fmla="*/ 838142 h 1288357"/>
              <a:gd name="connsiteX92" fmla="*/ 7073386 w 7774508"/>
              <a:gd name="connsiteY92" fmla="*/ 886190 h 1288357"/>
              <a:gd name="connsiteX93" fmla="*/ 7258454 w 7774508"/>
              <a:gd name="connsiteY93" fmla="*/ 1010755 h 1288357"/>
              <a:gd name="connsiteX94" fmla="*/ 7439966 w 7774508"/>
              <a:gd name="connsiteY94" fmla="*/ 907544 h 1288357"/>
              <a:gd name="connsiteX95" fmla="*/ 7311838 w 7774508"/>
              <a:gd name="connsiteY95" fmla="*/ 804333 h 1288357"/>
              <a:gd name="connsiteX96" fmla="*/ 7087626 w 7774508"/>
              <a:gd name="connsiteY96" fmla="*/ 770518 h 1288357"/>
              <a:gd name="connsiteX97" fmla="*/ 6751297 w 7774508"/>
              <a:gd name="connsiteY97" fmla="*/ 405723 h 1288357"/>
              <a:gd name="connsiteX98" fmla="*/ 7258454 w 7774508"/>
              <a:gd name="connsiteY98" fmla="*/ 0 h 1288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7774508" h="1288357">
                <a:moveTo>
                  <a:pt x="7774508" y="879070"/>
                </a:moveTo>
                <a:lnTo>
                  <a:pt x="7774508" y="879071"/>
                </a:lnTo>
                <a:lnTo>
                  <a:pt x="7774508" y="879071"/>
                </a:lnTo>
                <a:close/>
                <a:moveTo>
                  <a:pt x="4430897" y="300733"/>
                </a:moveTo>
                <a:lnTo>
                  <a:pt x="4430897" y="987622"/>
                </a:lnTo>
                <a:lnTo>
                  <a:pt x="4594611" y="987622"/>
                </a:lnTo>
                <a:cubicBezTo>
                  <a:pt x="4769003" y="987622"/>
                  <a:pt x="4856195" y="898644"/>
                  <a:pt x="4856195" y="726031"/>
                </a:cubicBezTo>
                <a:lnTo>
                  <a:pt x="4856195" y="562323"/>
                </a:lnTo>
                <a:cubicBezTo>
                  <a:pt x="4856195" y="387932"/>
                  <a:pt x="4769003" y="300733"/>
                  <a:pt x="4594611" y="300733"/>
                </a:cubicBezTo>
                <a:close/>
                <a:moveTo>
                  <a:pt x="3381010" y="275825"/>
                </a:moveTo>
                <a:cubicBezTo>
                  <a:pt x="3229757" y="275825"/>
                  <a:pt x="3137223" y="361239"/>
                  <a:pt x="3137223" y="501815"/>
                </a:cubicBezTo>
                <a:lnTo>
                  <a:pt x="3137223" y="786537"/>
                </a:lnTo>
                <a:cubicBezTo>
                  <a:pt x="3137223" y="925335"/>
                  <a:pt x="3229757" y="1012534"/>
                  <a:pt x="3381010" y="1012534"/>
                </a:cubicBezTo>
                <a:cubicBezTo>
                  <a:pt x="3532264" y="1012534"/>
                  <a:pt x="3624804" y="925335"/>
                  <a:pt x="3624804" y="786537"/>
                </a:cubicBezTo>
                <a:lnTo>
                  <a:pt x="3624804" y="501815"/>
                </a:lnTo>
                <a:cubicBezTo>
                  <a:pt x="3624804" y="361239"/>
                  <a:pt x="3532270" y="275825"/>
                  <a:pt x="3381010" y="275825"/>
                </a:cubicBezTo>
                <a:close/>
                <a:moveTo>
                  <a:pt x="2090894" y="275825"/>
                </a:moveTo>
                <a:cubicBezTo>
                  <a:pt x="1939641" y="275825"/>
                  <a:pt x="1847107" y="361239"/>
                  <a:pt x="1847107" y="501815"/>
                </a:cubicBezTo>
                <a:lnTo>
                  <a:pt x="1847107" y="786537"/>
                </a:lnTo>
                <a:cubicBezTo>
                  <a:pt x="1847107" y="925335"/>
                  <a:pt x="1939641" y="1012534"/>
                  <a:pt x="2090894" y="1012534"/>
                </a:cubicBezTo>
                <a:cubicBezTo>
                  <a:pt x="2242147" y="1012534"/>
                  <a:pt x="2334688" y="925335"/>
                  <a:pt x="2334688" y="786537"/>
                </a:cubicBezTo>
                <a:lnTo>
                  <a:pt x="2334688" y="501815"/>
                </a:lnTo>
                <a:cubicBezTo>
                  <a:pt x="2334688" y="361239"/>
                  <a:pt x="2242154" y="275825"/>
                  <a:pt x="2090894" y="275825"/>
                </a:cubicBezTo>
                <a:close/>
                <a:moveTo>
                  <a:pt x="4092790" y="21359"/>
                </a:moveTo>
                <a:lnTo>
                  <a:pt x="4594611" y="21359"/>
                </a:lnTo>
                <a:cubicBezTo>
                  <a:pt x="4977203" y="21359"/>
                  <a:pt x="5197858" y="222439"/>
                  <a:pt x="5197858" y="567658"/>
                </a:cubicBezTo>
                <a:lnTo>
                  <a:pt x="5197858" y="720696"/>
                </a:lnTo>
                <a:cubicBezTo>
                  <a:pt x="5197858" y="1065916"/>
                  <a:pt x="4977203" y="1267002"/>
                  <a:pt x="4594611" y="1267002"/>
                </a:cubicBezTo>
                <a:lnTo>
                  <a:pt x="4092790" y="1267002"/>
                </a:lnTo>
                <a:close/>
                <a:moveTo>
                  <a:pt x="5094618" y="21356"/>
                </a:moveTo>
                <a:lnTo>
                  <a:pt x="5477210" y="21356"/>
                </a:lnTo>
                <a:lnTo>
                  <a:pt x="5717446" y="412839"/>
                </a:lnTo>
                <a:lnTo>
                  <a:pt x="5955898" y="21356"/>
                </a:lnTo>
                <a:lnTo>
                  <a:pt x="6322472" y="21356"/>
                </a:lnTo>
                <a:lnTo>
                  <a:pt x="5868700" y="718915"/>
                </a:lnTo>
                <a:lnTo>
                  <a:pt x="5868700" y="1267000"/>
                </a:lnTo>
                <a:lnTo>
                  <a:pt x="5548390" y="1267000"/>
                </a:lnTo>
                <a:lnTo>
                  <a:pt x="5548390" y="718915"/>
                </a:lnTo>
                <a:close/>
                <a:moveTo>
                  <a:pt x="6356277" y="21355"/>
                </a:moveTo>
                <a:lnTo>
                  <a:pt x="6694384" y="21355"/>
                </a:lnTo>
                <a:lnTo>
                  <a:pt x="6694384" y="332766"/>
                </a:lnTo>
                <a:lnTo>
                  <a:pt x="6477285" y="624602"/>
                </a:lnTo>
                <a:lnTo>
                  <a:pt x="6404326" y="624602"/>
                </a:lnTo>
                <a:lnTo>
                  <a:pt x="6500417" y="359454"/>
                </a:lnTo>
                <a:lnTo>
                  <a:pt x="6356277" y="359454"/>
                </a:lnTo>
                <a:close/>
                <a:moveTo>
                  <a:pt x="0" y="21355"/>
                </a:moveTo>
                <a:lnTo>
                  <a:pt x="496479" y="21355"/>
                </a:lnTo>
                <a:lnTo>
                  <a:pt x="651295" y="661974"/>
                </a:lnTo>
                <a:lnTo>
                  <a:pt x="688668" y="839922"/>
                </a:lnTo>
                <a:lnTo>
                  <a:pt x="726033" y="661974"/>
                </a:lnTo>
                <a:lnTo>
                  <a:pt x="880849" y="21355"/>
                </a:lnTo>
                <a:lnTo>
                  <a:pt x="1377328" y="21355"/>
                </a:lnTo>
                <a:lnTo>
                  <a:pt x="1377328" y="1266998"/>
                </a:lnTo>
                <a:lnTo>
                  <a:pt x="1058804" y="1266998"/>
                </a:lnTo>
                <a:lnTo>
                  <a:pt x="1058804" y="459108"/>
                </a:lnTo>
                <a:lnTo>
                  <a:pt x="1014312" y="644177"/>
                </a:lnTo>
                <a:lnTo>
                  <a:pt x="848819" y="1266998"/>
                </a:lnTo>
                <a:lnTo>
                  <a:pt x="521396" y="1266998"/>
                </a:lnTo>
                <a:lnTo>
                  <a:pt x="355896" y="644177"/>
                </a:lnTo>
                <a:lnTo>
                  <a:pt x="311412" y="459108"/>
                </a:lnTo>
                <a:lnTo>
                  <a:pt x="311412" y="1266998"/>
                </a:lnTo>
                <a:lnTo>
                  <a:pt x="0" y="1266998"/>
                </a:lnTo>
                <a:close/>
                <a:moveTo>
                  <a:pt x="3381010" y="1"/>
                </a:moveTo>
                <a:cubicBezTo>
                  <a:pt x="3749368" y="1"/>
                  <a:pt x="3966467" y="197524"/>
                  <a:pt x="3966467" y="532067"/>
                </a:cubicBezTo>
                <a:lnTo>
                  <a:pt x="3966467" y="756285"/>
                </a:lnTo>
                <a:cubicBezTo>
                  <a:pt x="3966467" y="1089050"/>
                  <a:pt x="3747590" y="1288351"/>
                  <a:pt x="3381010" y="1288351"/>
                </a:cubicBezTo>
                <a:cubicBezTo>
                  <a:pt x="3012659" y="1288351"/>
                  <a:pt x="2795560" y="1090828"/>
                  <a:pt x="2795560" y="756285"/>
                </a:cubicBezTo>
                <a:lnTo>
                  <a:pt x="2795560" y="532067"/>
                </a:lnTo>
                <a:cubicBezTo>
                  <a:pt x="2795560" y="199302"/>
                  <a:pt x="3014437" y="1"/>
                  <a:pt x="3381010" y="1"/>
                </a:cubicBezTo>
                <a:close/>
                <a:moveTo>
                  <a:pt x="2090894" y="1"/>
                </a:moveTo>
                <a:cubicBezTo>
                  <a:pt x="2459252" y="1"/>
                  <a:pt x="2676351" y="197524"/>
                  <a:pt x="2676351" y="532067"/>
                </a:cubicBezTo>
                <a:lnTo>
                  <a:pt x="2676351" y="756285"/>
                </a:lnTo>
                <a:cubicBezTo>
                  <a:pt x="2676351" y="1089050"/>
                  <a:pt x="2457474" y="1288351"/>
                  <a:pt x="2090894" y="1288351"/>
                </a:cubicBezTo>
                <a:cubicBezTo>
                  <a:pt x="1722543" y="1288351"/>
                  <a:pt x="1505444" y="1090828"/>
                  <a:pt x="1505444" y="756285"/>
                </a:cubicBezTo>
                <a:lnTo>
                  <a:pt x="1505444" y="532067"/>
                </a:lnTo>
                <a:cubicBezTo>
                  <a:pt x="1505444" y="199302"/>
                  <a:pt x="1724321" y="1"/>
                  <a:pt x="2090894" y="1"/>
                </a:cubicBezTo>
                <a:close/>
                <a:moveTo>
                  <a:pt x="7258454" y="0"/>
                </a:moveTo>
                <a:cubicBezTo>
                  <a:pt x="7573428" y="0"/>
                  <a:pt x="7760275" y="145918"/>
                  <a:pt x="7760275" y="391490"/>
                </a:cubicBezTo>
                <a:lnTo>
                  <a:pt x="7760275" y="439539"/>
                </a:lnTo>
                <a:lnTo>
                  <a:pt x="7431067" y="439539"/>
                </a:lnTo>
                <a:lnTo>
                  <a:pt x="7431067" y="398610"/>
                </a:lnTo>
                <a:cubicBezTo>
                  <a:pt x="7431067" y="313189"/>
                  <a:pt x="7379462" y="277603"/>
                  <a:pt x="7258454" y="277603"/>
                </a:cubicBezTo>
                <a:cubicBezTo>
                  <a:pt x="7144567" y="277603"/>
                  <a:pt x="7085848" y="311411"/>
                  <a:pt x="7085848" y="377257"/>
                </a:cubicBezTo>
                <a:cubicBezTo>
                  <a:pt x="7085848" y="450215"/>
                  <a:pt x="7135675" y="466227"/>
                  <a:pt x="7206848" y="476904"/>
                </a:cubicBezTo>
                <a:lnTo>
                  <a:pt x="7429289" y="510719"/>
                </a:lnTo>
                <a:cubicBezTo>
                  <a:pt x="7564754" y="530960"/>
                  <a:pt x="7727463" y="590711"/>
                  <a:pt x="7766024" y="786534"/>
                </a:cubicBezTo>
                <a:lnTo>
                  <a:pt x="7774508" y="879071"/>
                </a:lnTo>
                <a:lnTo>
                  <a:pt x="7765691" y="970739"/>
                </a:lnTo>
                <a:cubicBezTo>
                  <a:pt x="7724794" y="1172549"/>
                  <a:pt x="7543399" y="1288357"/>
                  <a:pt x="7258454" y="1288357"/>
                </a:cubicBezTo>
                <a:cubicBezTo>
                  <a:pt x="6934588" y="1288357"/>
                  <a:pt x="6744184" y="1140654"/>
                  <a:pt x="6744184" y="893304"/>
                </a:cubicBezTo>
                <a:lnTo>
                  <a:pt x="6744184" y="838142"/>
                </a:lnTo>
                <a:lnTo>
                  <a:pt x="7073386" y="838142"/>
                </a:lnTo>
                <a:lnTo>
                  <a:pt x="7073386" y="886190"/>
                </a:lnTo>
                <a:cubicBezTo>
                  <a:pt x="7073386" y="973383"/>
                  <a:pt x="7128555" y="1010755"/>
                  <a:pt x="7258454" y="1010755"/>
                </a:cubicBezTo>
                <a:cubicBezTo>
                  <a:pt x="7377683" y="1010755"/>
                  <a:pt x="7439966" y="975161"/>
                  <a:pt x="7439966" y="907544"/>
                </a:cubicBezTo>
                <a:cubicBezTo>
                  <a:pt x="7439966" y="831022"/>
                  <a:pt x="7388360" y="815010"/>
                  <a:pt x="7311838" y="804333"/>
                </a:cubicBezTo>
                <a:lnTo>
                  <a:pt x="7087626" y="770518"/>
                </a:lnTo>
                <a:cubicBezTo>
                  <a:pt x="6941708" y="749171"/>
                  <a:pt x="6751297" y="674427"/>
                  <a:pt x="6751297" y="405723"/>
                </a:cubicBezTo>
                <a:cubicBezTo>
                  <a:pt x="6751297" y="149481"/>
                  <a:pt x="6938144" y="0"/>
                  <a:pt x="7258454" y="0"/>
                </a:cubicBezTo>
                <a:close/>
              </a:path>
            </a:pathLst>
          </a:custGeom>
          <a:solidFill>
            <a:schemeClr val="tx2"/>
          </a:solidFill>
          <a:ln w="0" cap="flat">
            <a:noFill/>
            <a:prstDash val="solid"/>
            <a:miter/>
          </a:ln>
        </p:spPr>
        <p:txBody>
          <a:bodyPr rtlCol="0" anchor="ctr"/>
          <a:lstStyle/>
          <a:p>
            <a:endParaRPr lang="en-US" dirty="0"/>
          </a:p>
        </p:txBody>
      </p:sp>
      <p:sp>
        <p:nvSpPr>
          <p:cNvPr id="11" name="Text Placeholder 11">
            <a:extLst>
              <a:ext uri="{FF2B5EF4-FFF2-40B4-BE49-F238E27FC236}">
                <a16:creationId xmlns:a16="http://schemas.microsoft.com/office/drawing/2014/main" id="{5C728F5B-E1E8-3C29-EDD5-AA886A74A6C3}"/>
              </a:ext>
            </a:extLst>
          </p:cNvPr>
          <p:cNvSpPr>
            <a:spLocks noGrp="1"/>
          </p:cNvSpPr>
          <p:nvPr>
            <p:ph type="body" sz="quarter" idx="21"/>
          </p:nvPr>
        </p:nvSpPr>
        <p:spPr>
          <a:xfrm>
            <a:off x="546100" y="1127125"/>
            <a:ext cx="11097578" cy="295275"/>
          </a:xfrm>
        </p:spPr>
        <p:txBody>
          <a:bodyPr>
            <a:noAutofit/>
          </a:bodyPr>
          <a:lstStyle>
            <a:lvl1pPr marL="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1pPr>
            <a:lvl2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2pPr>
            <a:lvl3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3pPr>
            <a:lvl4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4pPr>
            <a:lvl5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5pPr>
            <a:lvl6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6pPr>
            <a:lvl7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7pPr>
            <a:lvl8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8pPr>
            <a:lvl9pPr marL="0" indent="0" algn="l" defTabSz="914400" rtl="0" eaLnBrk="1" latinLnBrk="0" hangingPunct="1">
              <a:lnSpc>
                <a:spcPct val="80000"/>
              </a:lnSpc>
              <a:spcBef>
                <a:spcPts val="0"/>
              </a:spcBef>
              <a:spcAft>
                <a:spcPts val="0"/>
              </a:spcAft>
              <a:buNone/>
              <a:defRPr lang="en-US" sz="2400" b="0" i="0" kern="1200" dirty="0">
                <a:solidFill>
                  <a:schemeClr val="accent1"/>
                </a:solidFill>
                <a:latin typeface="+mj-lt"/>
                <a:ea typeface="GT America Regular" charset="0"/>
                <a:cs typeface="GT America Regular" charset="0"/>
              </a:defRPr>
            </a:lvl9pPr>
          </a:lstStyle>
          <a:p>
            <a:pPr lvl="0"/>
            <a:r>
              <a:rPr lang="en-US"/>
              <a:t>Click to edit Master text styles</a:t>
            </a:r>
          </a:p>
        </p:txBody>
      </p:sp>
      <p:sp>
        <p:nvSpPr>
          <p:cNvPr id="12" name="Text Placeholder 13">
            <a:extLst>
              <a:ext uri="{FF2B5EF4-FFF2-40B4-BE49-F238E27FC236}">
                <a16:creationId xmlns:a16="http://schemas.microsoft.com/office/drawing/2014/main" id="{D437BE9A-8A37-12FD-FF09-D132746CA34A}"/>
              </a:ext>
            </a:extLst>
          </p:cNvPr>
          <p:cNvSpPr>
            <a:spLocks noGrp="1"/>
          </p:cNvSpPr>
          <p:nvPr>
            <p:ph type="body" sz="quarter" idx="22"/>
          </p:nvPr>
        </p:nvSpPr>
        <p:spPr>
          <a:xfrm>
            <a:off x="546098" y="6019801"/>
            <a:ext cx="6851651" cy="292100"/>
          </a:xfrm>
        </p:spPr>
        <p:txBody>
          <a:bodyPr anchor="b">
            <a:noAutofit/>
          </a:bodyPr>
          <a:lstStyle>
            <a:lvl1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1pPr>
            <a:lvl2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2pPr>
            <a:lvl3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3pPr>
            <a:lvl4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4pPr>
            <a:lvl5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5pPr>
            <a:lvl6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6pPr>
            <a:lvl7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7pPr>
            <a:lvl8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8pPr>
            <a:lvl9pPr marL="0" indent="0" algn="l" defTabSz="914400" rtl="0" eaLnBrk="1" latinLnBrk="0" hangingPunct="1">
              <a:lnSpc>
                <a:spcPct val="101000"/>
              </a:lnSpc>
              <a:spcBef>
                <a:spcPts val="0"/>
              </a:spcBef>
              <a:spcAft>
                <a:spcPts val="600"/>
              </a:spcAft>
              <a:buNone/>
              <a:defRPr lang="en-US" sz="600" b="0" i="0" kern="1200" dirty="0">
                <a:solidFill>
                  <a:srgbClr val="75787B"/>
                </a:solidFill>
                <a:latin typeface="+mn-lt"/>
                <a:ea typeface="GT America Regular" charset="0"/>
                <a:cs typeface="GT America Regular" charset="0"/>
              </a:defRPr>
            </a:lvl9pPr>
          </a:lstStyle>
          <a:p>
            <a:pPr lvl="0"/>
            <a:r>
              <a:rPr lang="en-US"/>
              <a:t>Click to edit Master text styles</a:t>
            </a:r>
          </a:p>
        </p:txBody>
      </p:sp>
      <p:sp>
        <p:nvSpPr>
          <p:cNvPr id="13" name="Content Placeholder 29">
            <a:extLst>
              <a:ext uri="{FF2B5EF4-FFF2-40B4-BE49-F238E27FC236}">
                <a16:creationId xmlns:a16="http://schemas.microsoft.com/office/drawing/2014/main" id="{DF7192E9-18E0-4BBC-6544-BEEF161CD9BF}"/>
              </a:ext>
            </a:extLst>
          </p:cNvPr>
          <p:cNvSpPr>
            <a:spLocks noGrp="1"/>
          </p:cNvSpPr>
          <p:nvPr>
            <p:ph sz="quarter" idx="27"/>
          </p:nvPr>
        </p:nvSpPr>
        <p:spPr>
          <a:xfrm>
            <a:off x="546100" y="2425699"/>
            <a:ext cx="3524249" cy="344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31">
            <a:extLst>
              <a:ext uri="{FF2B5EF4-FFF2-40B4-BE49-F238E27FC236}">
                <a16:creationId xmlns:a16="http://schemas.microsoft.com/office/drawing/2014/main" id="{D9F0FF52-13E2-E833-F9CE-AC3FA1D713DD}"/>
              </a:ext>
            </a:extLst>
          </p:cNvPr>
          <p:cNvSpPr>
            <a:spLocks noGrp="1"/>
          </p:cNvSpPr>
          <p:nvPr>
            <p:ph sz="quarter" idx="28"/>
          </p:nvPr>
        </p:nvSpPr>
        <p:spPr>
          <a:xfrm>
            <a:off x="4343400" y="2425700"/>
            <a:ext cx="7294563" cy="344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33">
            <a:extLst>
              <a:ext uri="{FF2B5EF4-FFF2-40B4-BE49-F238E27FC236}">
                <a16:creationId xmlns:a16="http://schemas.microsoft.com/office/drawing/2014/main" id="{08AA2D12-29FA-271A-D47B-631180E59030}"/>
              </a:ext>
            </a:extLst>
          </p:cNvPr>
          <p:cNvSpPr>
            <a:spLocks noGrp="1"/>
          </p:cNvSpPr>
          <p:nvPr>
            <p:ph type="body" sz="quarter" idx="29"/>
          </p:nvPr>
        </p:nvSpPr>
        <p:spPr>
          <a:xfrm>
            <a:off x="546099" y="1849432"/>
            <a:ext cx="3514069" cy="296867"/>
          </a:xfrm>
        </p:spPr>
        <p:txBody>
          <a:bodyPr anchor="b">
            <a:noAutofit/>
          </a:bodyPr>
          <a:lstStyle>
            <a:lvl1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1pPr>
            <a:lvl2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2pPr>
            <a:lvl3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3pPr>
            <a:lvl4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4pPr>
            <a:lvl5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5pPr>
            <a:lvl6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6pPr>
            <a:lvl7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7pPr>
            <a:lvl8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8pPr>
            <a:lvl9pPr marL="0" indent="0" algn="l" defTabSz="914400" rtl="0" eaLnBrk="1" latinLnBrk="0" hangingPunct="1">
              <a:lnSpc>
                <a:spcPct val="101000"/>
              </a:lnSpc>
              <a:spcBef>
                <a:spcPts val="0"/>
              </a:spcBef>
              <a:spcAft>
                <a:spcPts val="600"/>
              </a:spcAft>
              <a:buNone/>
              <a:defRPr lang="en-US" sz="2000" b="0" i="0" kern="1200" dirty="0">
                <a:solidFill>
                  <a:schemeClr val="tx2"/>
                </a:solidFill>
                <a:latin typeface="+mj-lt"/>
                <a:ea typeface="GT America Regular" charset="0"/>
                <a:cs typeface="GT America Regular" charset="0"/>
              </a:defRPr>
            </a:lvl9pPr>
          </a:lstStyle>
          <a:p>
            <a:pPr lvl="0"/>
            <a:r>
              <a:rPr lang="en-US"/>
              <a:t>Click to edit Master text styles</a:t>
            </a:r>
          </a:p>
        </p:txBody>
      </p:sp>
      <p:sp>
        <p:nvSpPr>
          <p:cNvPr id="16" name="Text Placeholder 35">
            <a:extLst>
              <a:ext uri="{FF2B5EF4-FFF2-40B4-BE49-F238E27FC236}">
                <a16:creationId xmlns:a16="http://schemas.microsoft.com/office/drawing/2014/main" id="{92CE57A3-BE6C-DBDE-1A82-38D8E92441DD}"/>
              </a:ext>
            </a:extLst>
          </p:cNvPr>
          <p:cNvSpPr>
            <a:spLocks noGrp="1"/>
          </p:cNvSpPr>
          <p:nvPr>
            <p:ph type="body" sz="quarter" idx="30"/>
          </p:nvPr>
        </p:nvSpPr>
        <p:spPr>
          <a:xfrm>
            <a:off x="4343400" y="1849436"/>
            <a:ext cx="7294562" cy="296864"/>
          </a:xfrm>
        </p:spPr>
        <p:txBody>
          <a:bodyPr anchor="b">
            <a:noAutofit/>
          </a:bodyPr>
          <a:lstStyle>
            <a:lvl1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1pPr>
            <a:lvl2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2pPr>
            <a:lvl3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3pPr>
            <a:lvl4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4pPr>
            <a:lvl5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5pPr>
            <a:lvl6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6pPr>
            <a:lvl7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7pPr>
            <a:lvl8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8pPr>
            <a:lvl9pPr marL="0" indent="0" algn="l" defTabSz="914400" rtl="0" eaLnBrk="1" latinLnBrk="0" hangingPunct="1">
              <a:lnSpc>
                <a:spcPct val="101000"/>
              </a:lnSpc>
              <a:spcBef>
                <a:spcPts val="0"/>
              </a:spcBef>
              <a:spcAft>
                <a:spcPts val="600"/>
              </a:spcAft>
              <a:buNone/>
              <a:defRPr lang="en-US" sz="2000" b="0" i="0" kern="1200" dirty="0">
                <a:solidFill>
                  <a:schemeClr val="tx2"/>
                </a:solidFill>
                <a:latin typeface="+mj-lt"/>
                <a:ea typeface="GT America Regular" charset="0"/>
                <a:cs typeface="GT America Regular" charset="0"/>
              </a:defRPr>
            </a:lvl9pPr>
          </a:lstStyle>
          <a:p>
            <a:pPr lvl="0"/>
            <a:r>
              <a:rPr lang="en-US"/>
              <a:t>Click to edit Master text styles</a:t>
            </a:r>
          </a:p>
        </p:txBody>
      </p:sp>
      <p:grpSp>
        <p:nvGrpSpPr>
          <p:cNvPr id="2" name="Group 1">
            <a:extLst>
              <a:ext uri="{FF2B5EF4-FFF2-40B4-BE49-F238E27FC236}">
                <a16:creationId xmlns:a16="http://schemas.microsoft.com/office/drawing/2014/main" id="{AEAAAE4F-6264-AC3D-9F24-6D97014FA83B}"/>
              </a:ext>
            </a:extLst>
          </p:cNvPr>
          <p:cNvGrpSpPr/>
          <p:nvPr userDrawn="1"/>
        </p:nvGrpSpPr>
        <p:grpSpPr>
          <a:xfrm>
            <a:off x="12356815" y="0"/>
            <a:ext cx="756834" cy="6872642"/>
            <a:chOff x="12356815" y="0"/>
            <a:chExt cx="756834" cy="6872642"/>
          </a:xfrm>
        </p:grpSpPr>
        <p:sp>
          <p:nvSpPr>
            <p:cNvPr id="3" name="Rectangle 2">
              <a:extLst>
                <a:ext uri="{FF2B5EF4-FFF2-40B4-BE49-F238E27FC236}">
                  <a16:creationId xmlns:a16="http://schemas.microsoft.com/office/drawing/2014/main" id="{8D8F7181-6579-24C0-F980-3CDA20188763}"/>
                </a:ext>
              </a:extLst>
            </p:cNvPr>
            <p:cNvSpPr/>
            <p:nvPr userDrawn="1"/>
          </p:nvSpPr>
          <p:spPr>
            <a:xfrm>
              <a:off x="12356815" y="0"/>
              <a:ext cx="553069" cy="3279913"/>
            </a:xfrm>
            <a:prstGeom prst="rect">
              <a:avLst/>
            </a:prstGeom>
            <a:solidFill>
              <a:schemeClr val="bg1">
                <a:lumMod val="95000"/>
              </a:schemeClr>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a:p>
          </p:txBody>
        </p:sp>
        <p:sp>
          <p:nvSpPr>
            <p:cNvPr id="5" name="TextBox 4">
              <a:extLst>
                <a:ext uri="{FF2B5EF4-FFF2-40B4-BE49-F238E27FC236}">
                  <a16:creationId xmlns:a16="http://schemas.microsoft.com/office/drawing/2014/main" id="{FD11A2FE-1C7D-A1F2-E7B5-2FE68D7C2896}"/>
                </a:ext>
              </a:extLst>
            </p:cNvPr>
            <p:cNvSpPr txBox="1"/>
            <p:nvPr userDrawn="1"/>
          </p:nvSpPr>
          <p:spPr>
            <a:xfrm rot="16200000">
              <a:off x="12332216" y="1580677"/>
              <a:ext cx="1444306" cy="118559"/>
            </a:xfrm>
            <a:prstGeom prst="rect">
              <a:avLst/>
            </a:prstGeom>
            <a:noFill/>
          </p:spPr>
          <p:txBody>
            <a:bodyPr wrap="none" lIns="0" tIns="0" rIns="0" bIns="0" rtlCol="0">
              <a:spAutoFit/>
            </a:bodyPr>
            <a:lstStyle/>
            <a:p>
              <a:pPr algn="l">
                <a:lnSpc>
                  <a:spcPct val="101000"/>
                </a:lnSpc>
                <a:spcAft>
                  <a:spcPts val="600"/>
                </a:spcAft>
              </a:pPr>
              <a:r>
                <a:rPr kumimoji="0" lang="en-CR" sz="800" b="1" i="0" u="none" strike="noStrike" kern="1200" cap="none" spc="0" normalizeH="0" baseline="0" noProof="0">
                  <a:ln>
                    <a:noFill/>
                  </a:ln>
                  <a:solidFill>
                    <a:srgbClr val="000000"/>
                  </a:solidFill>
                  <a:effectLst/>
                  <a:uLnTx/>
                  <a:uFillTx/>
                  <a:ea typeface="GT America Regular" charset="0"/>
                  <a:cs typeface="GT America Regular" charset="0"/>
                </a:rPr>
                <a:t>ON LIGHT AND EXTRA LIGHT</a:t>
              </a:r>
            </a:p>
          </p:txBody>
        </p:sp>
        <p:sp>
          <p:nvSpPr>
            <p:cNvPr id="6" name="Rectangle 5">
              <a:extLst>
                <a:ext uri="{FF2B5EF4-FFF2-40B4-BE49-F238E27FC236}">
                  <a16:creationId xmlns:a16="http://schemas.microsoft.com/office/drawing/2014/main" id="{A30F8247-5DD0-5B17-4E63-E5CD28C19B98}"/>
                </a:ext>
              </a:extLst>
            </p:cNvPr>
            <p:cNvSpPr/>
            <p:nvPr userDrawn="1"/>
          </p:nvSpPr>
          <p:spPr>
            <a:xfrm>
              <a:off x="12356815" y="3592729"/>
              <a:ext cx="553069" cy="3279913"/>
            </a:xfrm>
            <a:prstGeom prst="rect">
              <a:avLst/>
            </a:prstGeom>
            <a:solidFill>
              <a:schemeClr val="tx2"/>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a:p>
          </p:txBody>
        </p:sp>
        <p:grpSp>
          <p:nvGrpSpPr>
            <p:cNvPr id="7" name="Group 6">
              <a:extLst>
                <a:ext uri="{FF2B5EF4-FFF2-40B4-BE49-F238E27FC236}">
                  <a16:creationId xmlns:a16="http://schemas.microsoft.com/office/drawing/2014/main" id="{C9A2BB14-4955-197F-1DBB-B7C64AF2C221}"/>
                </a:ext>
              </a:extLst>
            </p:cNvPr>
            <p:cNvGrpSpPr/>
            <p:nvPr userDrawn="1"/>
          </p:nvGrpSpPr>
          <p:grpSpPr>
            <a:xfrm>
              <a:off x="12442019" y="3791214"/>
              <a:ext cx="382660" cy="2882942"/>
              <a:chOff x="14001569" y="3716048"/>
              <a:chExt cx="316248" cy="3171236"/>
            </a:xfrm>
          </p:grpSpPr>
          <p:sp>
            <p:nvSpPr>
              <p:cNvPr id="29" name="Rectangle 28">
                <a:extLst>
                  <a:ext uri="{FF2B5EF4-FFF2-40B4-BE49-F238E27FC236}">
                    <a16:creationId xmlns:a16="http://schemas.microsoft.com/office/drawing/2014/main" id="{493EC766-1C97-CDA1-FD74-7CE89A706250}"/>
                  </a:ext>
                </a:extLst>
              </p:cNvPr>
              <p:cNvSpPr/>
              <p:nvPr userDrawn="1"/>
            </p:nvSpPr>
            <p:spPr>
              <a:xfrm rot="5400000">
                <a:off x="14033099" y="5954114"/>
                <a:ext cx="253188" cy="316248"/>
              </a:xfrm>
              <a:prstGeom prst="rect">
                <a:avLst/>
              </a:prstGeom>
              <a:solidFill>
                <a:srgbClr val="005E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0" name="Rectangle 29">
                <a:extLst>
                  <a:ext uri="{FF2B5EF4-FFF2-40B4-BE49-F238E27FC236}">
                    <a16:creationId xmlns:a16="http://schemas.microsoft.com/office/drawing/2014/main" id="{191157BD-4A01-11A3-CB6A-A4772D017359}"/>
                  </a:ext>
                </a:extLst>
              </p:cNvPr>
              <p:cNvSpPr/>
              <p:nvPr userDrawn="1"/>
            </p:nvSpPr>
            <p:spPr>
              <a:xfrm rot="5400000">
                <a:off x="14033099" y="6278342"/>
                <a:ext cx="253188" cy="316248"/>
              </a:xfrm>
              <a:prstGeom prst="rect">
                <a:avLst/>
              </a:prstGeom>
              <a:solidFill>
                <a:srgbClr val="B8B9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1" name="Rectangle 30">
                <a:extLst>
                  <a:ext uri="{FF2B5EF4-FFF2-40B4-BE49-F238E27FC236}">
                    <a16:creationId xmlns:a16="http://schemas.microsoft.com/office/drawing/2014/main" id="{58FC1321-3E4F-5F12-6D19-234CDC0A3D96}"/>
                  </a:ext>
                </a:extLst>
              </p:cNvPr>
              <p:cNvSpPr/>
              <p:nvPr userDrawn="1"/>
            </p:nvSpPr>
            <p:spPr>
              <a:xfrm rot="5400000">
                <a:off x="14033099" y="6602566"/>
                <a:ext cx="253188" cy="316248"/>
              </a:xfrm>
              <a:prstGeom prst="rect">
                <a:avLst/>
              </a:prstGeom>
              <a:solidFill>
                <a:srgbClr val="FBE6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2" name="Rectangle 31">
                <a:extLst>
                  <a:ext uri="{FF2B5EF4-FFF2-40B4-BE49-F238E27FC236}">
                    <a16:creationId xmlns:a16="http://schemas.microsoft.com/office/drawing/2014/main" id="{CE4B8451-4772-6C5B-CFC9-1519D89460E6}"/>
                  </a:ext>
                </a:extLst>
              </p:cNvPr>
              <p:cNvSpPr/>
              <p:nvPr userDrawn="1"/>
            </p:nvSpPr>
            <p:spPr>
              <a:xfrm rot="5400000">
                <a:off x="14033099" y="4981430"/>
                <a:ext cx="253188" cy="316248"/>
              </a:xfrm>
              <a:prstGeom prst="rect">
                <a:avLst/>
              </a:prstGeom>
              <a:solidFill>
                <a:srgbClr val="BCE0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3" name="Rectangle 32">
                <a:extLst>
                  <a:ext uri="{FF2B5EF4-FFF2-40B4-BE49-F238E27FC236}">
                    <a16:creationId xmlns:a16="http://schemas.microsoft.com/office/drawing/2014/main" id="{9819452C-A8BF-97D5-4FAC-057FAF58256A}"/>
                  </a:ext>
                </a:extLst>
              </p:cNvPr>
              <p:cNvSpPr/>
              <p:nvPr userDrawn="1"/>
            </p:nvSpPr>
            <p:spPr>
              <a:xfrm rot="5400000">
                <a:off x="14033099" y="5305658"/>
                <a:ext cx="253188" cy="316248"/>
              </a:xfrm>
              <a:prstGeom prst="rect">
                <a:avLst/>
              </a:prstGeom>
              <a:solidFill>
                <a:srgbClr val="E9783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4" name="Rectangle 33">
                <a:extLst>
                  <a:ext uri="{FF2B5EF4-FFF2-40B4-BE49-F238E27FC236}">
                    <a16:creationId xmlns:a16="http://schemas.microsoft.com/office/drawing/2014/main" id="{9CA938B7-6ADB-1099-AF2A-FB392CCC46D6}"/>
                  </a:ext>
                </a:extLst>
              </p:cNvPr>
              <p:cNvSpPr/>
              <p:nvPr userDrawn="1"/>
            </p:nvSpPr>
            <p:spPr>
              <a:xfrm rot="5400000">
                <a:off x="14033099" y="5629886"/>
                <a:ext cx="253188" cy="316248"/>
              </a:xfrm>
              <a:prstGeom prst="rect">
                <a:avLst/>
              </a:prstGeom>
              <a:solidFill>
                <a:srgbClr val="B905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5" name="Rectangle 34">
                <a:extLst>
                  <a:ext uri="{FF2B5EF4-FFF2-40B4-BE49-F238E27FC236}">
                    <a16:creationId xmlns:a16="http://schemas.microsoft.com/office/drawing/2014/main" id="{E9932D60-F7BB-A22D-302A-619677F036A4}"/>
                  </a:ext>
                </a:extLst>
              </p:cNvPr>
              <p:cNvSpPr/>
              <p:nvPr userDrawn="1"/>
            </p:nvSpPr>
            <p:spPr>
              <a:xfrm rot="5400000">
                <a:off x="14033099" y="3684518"/>
                <a:ext cx="253188" cy="316248"/>
              </a:xfrm>
              <a:prstGeom prst="rect">
                <a:avLst/>
              </a:prstGeom>
              <a:solidFill>
                <a:srgbClr val="9DC2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6" name="Rectangle 35">
                <a:extLst>
                  <a:ext uri="{FF2B5EF4-FFF2-40B4-BE49-F238E27FC236}">
                    <a16:creationId xmlns:a16="http://schemas.microsoft.com/office/drawing/2014/main" id="{BEE0481A-455F-14B9-1FB6-225F3A75B8B4}"/>
                  </a:ext>
                </a:extLst>
              </p:cNvPr>
              <p:cNvSpPr/>
              <p:nvPr userDrawn="1"/>
            </p:nvSpPr>
            <p:spPr>
              <a:xfrm rot="5400000">
                <a:off x="14033099" y="4008746"/>
                <a:ext cx="253188" cy="316248"/>
              </a:xfrm>
              <a:prstGeom prst="rect">
                <a:avLst/>
              </a:prstGeom>
              <a:solidFill>
                <a:srgbClr val="309D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7" name="Rectangle 36">
                <a:extLst>
                  <a:ext uri="{FF2B5EF4-FFF2-40B4-BE49-F238E27FC236}">
                    <a16:creationId xmlns:a16="http://schemas.microsoft.com/office/drawing/2014/main" id="{5ECB2246-6F86-72BC-56D7-C97F1B9A6F3D}"/>
                  </a:ext>
                </a:extLst>
              </p:cNvPr>
              <p:cNvSpPr/>
              <p:nvPr userDrawn="1"/>
            </p:nvSpPr>
            <p:spPr>
              <a:xfrm rot="5400000">
                <a:off x="14033099" y="4332974"/>
                <a:ext cx="253188" cy="316248"/>
              </a:xfrm>
              <a:prstGeom prst="rect">
                <a:avLst/>
              </a:prstGeom>
              <a:solidFill>
                <a:srgbClr val="E2C2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8" name="Rectangle 37">
                <a:extLst>
                  <a:ext uri="{FF2B5EF4-FFF2-40B4-BE49-F238E27FC236}">
                    <a16:creationId xmlns:a16="http://schemas.microsoft.com/office/drawing/2014/main" id="{CBFFA6F3-89BF-B1C5-F4A2-66896BDFFEFB}"/>
                  </a:ext>
                </a:extLst>
              </p:cNvPr>
              <p:cNvSpPr/>
              <p:nvPr userDrawn="1"/>
            </p:nvSpPr>
            <p:spPr>
              <a:xfrm rot="5400000">
                <a:off x="14033099" y="4657202"/>
                <a:ext cx="253188" cy="316248"/>
              </a:xfrm>
              <a:prstGeom prst="rect">
                <a:avLst/>
              </a:prstGeom>
              <a:solidFill>
                <a:srgbClr val="9158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grpSp>
        <p:grpSp>
          <p:nvGrpSpPr>
            <p:cNvPr id="10" name="Group 9">
              <a:extLst>
                <a:ext uri="{FF2B5EF4-FFF2-40B4-BE49-F238E27FC236}">
                  <a16:creationId xmlns:a16="http://schemas.microsoft.com/office/drawing/2014/main" id="{5C984E08-FF0B-53DE-3583-845504F30EAD}"/>
                </a:ext>
              </a:extLst>
            </p:cNvPr>
            <p:cNvGrpSpPr/>
            <p:nvPr userDrawn="1"/>
          </p:nvGrpSpPr>
          <p:grpSpPr>
            <a:xfrm>
              <a:off x="12442019" y="198485"/>
              <a:ext cx="382660" cy="2882942"/>
              <a:chOff x="12742785" y="3716048"/>
              <a:chExt cx="316248" cy="3171236"/>
            </a:xfrm>
          </p:grpSpPr>
          <p:sp>
            <p:nvSpPr>
              <p:cNvPr id="18" name="Rectangle 17">
                <a:extLst>
                  <a:ext uri="{FF2B5EF4-FFF2-40B4-BE49-F238E27FC236}">
                    <a16:creationId xmlns:a16="http://schemas.microsoft.com/office/drawing/2014/main" id="{4509F314-54F1-A23C-D0AB-C37497EF8827}"/>
                  </a:ext>
                </a:extLst>
              </p:cNvPr>
              <p:cNvSpPr/>
              <p:nvPr userDrawn="1"/>
            </p:nvSpPr>
            <p:spPr>
              <a:xfrm rot="5400000">
                <a:off x="12774315" y="6602566"/>
                <a:ext cx="253188" cy="316248"/>
              </a:xfrm>
              <a:prstGeom prst="rect">
                <a:avLst/>
              </a:prstGeom>
              <a:solidFill>
                <a:srgbClr val="BFD6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0" name="Rectangle 19">
                <a:extLst>
                  <a:ext uri="{FF2B5EF4-FFF2-40B4-BE49-F238E27FC236}">
                    <a16:creationId xmlns:a16="http://schemas.microsoft.com/office/drawing/2014/main" id="{99DF3C1C-1D04-A0B1-6260-171AFFFB3A52}"/>
                  </a:ext>
                </a:extLst>
              </p:cNvPr>
              <p:cNvSpPr/>
              <p:nvPr userDrawn="1"/>
            </p:nvSpPr>
            <p:spPr>
              <a:xfrm rot="5400000">
                <a:off x="12774315" y="4981430"/>
                <a:ext cx="253188" cy="316248"/>
              </a:xfrm>
              <a:prstGeom prst="rect">
                <a:avLst/>
              </a:prstGeom>
              <a:solidFill>
                <a:srgbClr val="D25F7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1" name="Rectangle 20">
                <a:extLst>
                  <a:ext uri="{FF2B5EF4-FFF2-40B4-BE49-F238E27FC236}">
                    <a16:creationId xmlns:a16="http://schemas.microsoft.com/office/drawing/2014/main" id="{BE4AE866-D68F-FC1A-C18C-62A6ED4D4F53}"/>
                  </a:ext>
                </a:extLst>
              </p:cNvPr>
              <p:cNvSpPr/>
              <p:nvPr userDrawn="1"/>
            </p:nvSpPr>
            <p:spPr>
              <a:xfrm rot="5400000">
                <a:off x="12774315" y="5305658"/>
                <a:ext cx="253188" cy="316248"/>
              </a:xfrm>
              <a:prstGeom prst="rect">
                <a:avLst/>
              </a:prstGeom>
              <a:solidFill>
                <a:srgbClr val="C6480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2" name="Rectangle 21">
                <a:extLst>
                  <a:ext uri="{FF2B5EF4-FFF2-40B4-BE49-F238E27FC236}">
                    <a16:creationId xmlns:a16="http://schemas.microsoft.com/office/drawing/2014/main" id="{57661889-24FA-1B61-19A5-BAB41C5CA484}"/>
                  </a:ext>
                </a:extLst>
              </p:cNvPr>
              <p:cNvSpPr/>
              <p:nvPr userDrawn="1"/>
            </p:nvSpPr>
            <p:spPr>
              <a:xfrm rot="5400000">
                <a:off x="12774315" y="5629886"/>
                <a:ext cx="253188" cy="316248"/>
              </a:xfrm>
              <a:prstGeom prst="rect">
                <a:avLst/>
              </a:prstGeom>
              <a:solidFill>
                <a:srgbClr val="BA01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3" name="Rectangle 22">
                <a:extLst>
                  <a:ext uri="{FF2B5EF4-FFF2-40B4-BE49-F238E27FC236}">
                    <a16:creationId xmlns:a16="http://schemas.microsoft.com/office/drawing/2014/main" id="{9E2FF30A-BAEF-554A-946D-A3BA556AFEF4}"/>
                  </a:ext>
                </a:extLst>
              </p:cNvPr>
              <p:cNvSpPr/>
              <p:nvPr userDrawn="1"/>
            </p:nvSpPr>
            <p:spPr>
              <a:xfrm rot="5400000">
                <a:off x="12774315" y="3684518"/>
                <a:ext cx="253188" cy="316248"/>
              </a:xfrm>
              <a:prstGeom prst="rect">
                <a:avLst/>
              </a:prstGeom>
              <a:solidFill>
                <a:srgbClr val="005E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4" name="Rectangle 23">
                <a:extLst>
                  <a:ext uri="{FF2B5EF4-FFF2-40B4-BE49-F238E27FC236}">
                    <a16:creationId xmlns:a16="http://schemas.microsoft.com/office/drawing/2014/main" id="{DE88CD9A-BAAB-473C-4360-48C021E9EBEE}"/>
                  </a:ext>
                </a:extLst>
              </p:cNvPr>
              <p:cNvSpPr/>
              <p:nvPr userDrawn="1"/>
            </p:nvSpPr>
            <p:spPr>
              <a:xfrm rot="5400000">
                <a:off x="12774315" y="4008746"/>
                <a:ext cx="253188" cy="316248"/>
              </a:xfrm>
              <a:prstGeom prst="rect">
                <a:avLst/>
              </a:prstGeom>
              <a:solidFill>
                <a:srgbClr val="5EB6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5" name="Rectangle 24">
                <a:extLst>
                  <a:ext uri="{FF2B5EF4-FFF2-40B4-BE49-F238E27FC236}">
                    <a16:creationId xmlns:a16="http://schemas.microsoft.com/office/drawing/2014/main" id="{14E796CA-67A4-EE5E-5D87-65A410ABE2CF}"/>
                  </a:ext>
                </a:extLst>
              </p:cNvPr>
              <p:cNvSpPr/>
              <p:nvPr userDrawn="1"/>
            </p:nvSpPr>
            <p:spPr>
              <a:xfrm rot="5400000">
                <a:off x="12774315" y="4332974"/>
                <a:ext cx="253188" cy="316248"/>
              </a:xfrm>
              <a:prstGeom prst="rect">
                <a:avLst/>
              </a:prstGeom>
              <a:solidFill>
                <a:srgbClr val="C7AB2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6" name="Rectangle 25">
                <a:extLst>
                  <a:ext uri="{FF2B5EF4-FFF2-40B4-BE49-F238E27FC236}">
                    <a16:creationId xmlns:a16="http://schemas.microsoft.com/office/drawing/2014/main" id="{29E1676D-DFA8-BAD2-720E-78CF7084576A}"/>
                  </a:ext>
                </a:extLst>
              </p:cNvPr>
              <p:cNvSpPr/>
              <p:nvPr userDrawn="1"/>
            </p:nvSpPr>
            <p:spPr>
              <a:xfrm rot="5400000">
                <a:off x="12774315" y="4657202"/>
                <a:ext cx="253188" cy="316248"/>
              </a:xfrm>
              <a:prstGeom prst="rect">
                <a:avLst/>
              </a:prstGeom>
              <a:solidFill>
                <a:srgbClr val="5C06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7" name="Rectangle 26">
                <a:extLst>
                  <a:ext uri="{FF2B5EF4-FFF2-40B4-BE49-F238E27FC236}">
                    <a16:creationId xmlns:a16="http://schemas.microsoft.com/office/drawing/2014/main" id="{F8279012-355D-2AA3-0528-9BD1A78DECE5}"/>
                  </a:ext>
                </a:extLst>
              </p:cNvPr>
              <p:cNvSpPr/>
              <p:nvPr userDrawn="1"/>
            </p:nvSpPr>
            <p:spPr>
              <a:xfrm rot="5400000">
                <a:off x="12774315" y="5954114"/>
                <a:ext cx="253188" cy="316248"/>
              </a:xfrm>
              <a:prstGeom prst="rect">
                <a:avLst/>
              </a:prstGeom>
              <a:solidFill>
                <a:srgbClr val="2A43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8" name="Rectangle 27">
                <a:extLst>
                  <a:ext uri="{FF2B5EF4-FFF2-40B4-BE49-F238E27FC236}">
                    <a16:creationId xmlns:a16="http://schemas.microsoft.com/office/drawing/2014/main" id="{7706BE3A-4047-00C2-1AE8-854BFADC15F4}"/>
                  </a:ext>
                </a:extLst>
              </p:cNvPr>
              <p:cNvSpPr/>
              <p:nvPr userDrawn="1"/>
            </p:nvSpPr>
            <p:spPr>
              <a:xfrm rot="5400000">
                <a:off x="12774315" y="6278342"/>
                <a:ext cx="253188" cy="316248"/>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grpSp>
        <p:sp>
          <p:nvSpPr>
            <p:cNvPr id="17" name="TextBox 16">
              <a:extLst>
                <a:ext uri="{FF2B5EF4-FFF2-40B4-BE49-F238E27FC236}">
                  <a16:creationId xmlns:a16="http://schemas.microsoft.com/office/drawing/2014/main" id="{55043C84-32B7-028D-B175-1AED7B65D26F}"/>
                </a:ext>
              </a:extLst>
            </p:cNvPr>
            <p:cNvSpPr txBox="1"/>
            <p:nvPr userDrawn="1"/>
          </p:nvSpPr>
          <p:spPr>
            <a:xfrm rot="16200000">
              <a:off x="12574270" y="5173406"/>
              <a:ext cx="960199" cy="118559"/>
            </a:xfrm>
            <a:prstGeom prst="rect">
              <a:avLst/>
            </a:prstGeom>
            <a:noFill/>
          </p:spPr>
          <p:txBody>
            <a:bodyPr wrap="none" lIns="0" tIns="0" rIns="0" bIns="0" rtlCol="0">
              <a:spAutoFit/>
            </a:bodyPr>
            <a:lstStyle/>
            <a:p>
              <a:pPr algn="l">
                <a:lnSpc>
                  <a:spcPct val="101000"/>
                </a:lnSpc>
                <a:spcAft>
                  <a:spcPts val="600"/>
                </a:spcAft>
              </a:pPr>
              <a:r>
                <a:rPr lang="en-CR" sz="800" b="1">
                  <a:solidFill>
                    <a:srgbClr val="000000"/>
                  </a:solidFill>
                  <a:latin typeface="GT America Regular"/>
                  <a:ea typeface="GT America Regular" charset="0"/>
                  <a:cs typeface="GT America Regular" charset="0"/>
                </a:rPr>
                <a:t>ON MOODY´S BLUE</a:t>
              </a:r>
              <a:endParaRPr kumimoji="0" lang="en-CR" sz="800" b="1" i="0" u="none" strike="noStrike" kern="1200" cap="none" spc="0" normalizeH="0" baseline="0" noProof="0" err="1">
                <a:ln>
                  <a:noFill/>
                </a:ln>
                <a:solidFill>
                  <a:srgbClr val="000000"/>
                </a:solidFill>
                <a:effectLst/>
                <a:uLnTx/>
                <a:uFillTx/>
                <a:latin typeface="GT America Regular"/>
                <a:ea typeface="GT America Regular" charset="0"/>
                <a:cs typeface="GT America Regular" charset="0"/>
              </a:endParaRPr>
            </a:p>
          </p:txBody>
        </p:sp>
      </p:grpSp>
      <p:sp>
        <p:nvSpPr>
          <p:cNvPr id="39" name="TextBox 38">
            <a:extLst>
              <a:ext uri="{FF2B5EF4-FFF2-40B4-BE49-F238E27FC236}">
                <a16:creationId xmlns:a16="http://schemas.microsoft.com/office/drawing/2014/main" id="{432249A4-B90C-DA28-FAC2-62E1008A02A7}"/>
              </a:ext>
            </a:extLst>
          </p:cNvPr>
          <p:cNvSpPr txBox="1"/>
          <p:nvPr userDrawn="1"/>
        </p:nvSpPr>
        <p:spPr>
          <a:xfrm>
            <a:off x="12356815" y="3377042"/>
            <a:ext cx="807913" cy="118559"/>
          </a:xfrm>
          <a:prstGeom prst="rect">
            <a:avLst/>
          </a:prstGeom>
          <a:noFill/>
        </p:spPr>
        <p:txBody>
          <a:bodyPr wrap="none" lIns="0" tIns="0" rIns="0" bIns="0" rtlCol="0">
            <a:spAutoFit/>
          </a:bodyPr>
          <a:lstStyle/>
          <a:p>
            <a:pPr algn="l">
              <a:lnSpc>
                <a:spcPct val="101000"/>
              </a:lnSpc>
              <a:spcAft>
                <a:spcPts val="600"/>
              </a:spcAft>
            </a:pPr>
            <a:r>
              <a:rPr kumimoji="0" lang="en-US" sz="800" b="1" i="0" u="none" strike="noStrike" kern="1200" cap="none" spc="0" normalizeH="0" baseline="0" noProof="0" dirty="0">
                <a:ln>
                  <a:noFill/>
                </a:ln>
                <a:solidFill>
                  <a:srgbClr val="000000"/>
                </a:solidFill>
                <a:effectLst/>
                <a:uLnTx/>
                <a:uFillTx/>
                <a:ea typeface="GT America Regular" charset="0"/>
                <a:cs typeface="GT America Regular" charset="0"/>
              </a:rPr>
              <a:t>For charts ONLY</a:t>
            </a:r>
            <a:endParaRPr kumimoji="0" lang="en-CR" sz="800" b="1" i="0" u="none" strike="noStrike" kern="1200" cap="none" spc="0" normalizeH="0" baseline="0" noProof="0">
              <a:ln>
                <a:noFill/>
              </a:ln>
              <a:solidFill>
                <a:srgbClr val="000000"/>
              </a:solidFill>
              <a:effectLst/>
              <a:uLnTx/>
              <a:uFillTx/>
              <a:ea typeface="GT America Regular" charset="0"/>
              <a:cs typeface="GT America Regular" charset="0"/>
            </a:endParaRPr>
          </a:p>
        </p:txBody>
      </p:sp>
    </p:spTree>
    <p:extLst>
      <p:ext uri="{BB962C8B-B14F-4D97-AF65-F5344CB8AC3E}">
        <p14:creationId xmlns:p14="http://schemas.microsoft.com/office/powerpoint/2010/main" val="89085626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 Column, Split Left">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E2ADB5F-BB7A-E503-6385-47B7F4A752C0}"/>
              </a:ext>
            </a:extLst>
          </p:cNvPr>
          <p:cNvSpPr>
            <a:spLocks noGrp="1"/>
          </p:cNvSpPr>
          <p:nvPr>
            <p:ph type="ftr" sz="quarter" idx="11"/>
          </p:nvPr>
        </p:nvSpPr>
        <p:spPr/>
        <p:txBody>
          <a:bodyPr/>
          <a:lstStyle/>
          <a:p>
            <a:r>
              <a:rPr lang="en-US" dirty="0"/>
              <a:t>See slide 12 for instructions on how to update footer</a:t>
            </a:r>
          </a:p>
        </p:txBody>
      </p:sp>
      <p:sp>
        <p:nvSpPr>
          <p:cNvPr id="9" name="Slide Number Placeholder 8">
            <a:extLst>
              <a:ext uri="{FF2B5EF4-FFF2-40B4-BE49-F238E27FC236}">
                <a16:creationId xmlns:a16="http://schemas.microsoft.com/office/drawing/2014/main" id="{CCA8152B-F410-5052-DF3D-06C6DD4D2381}"/>
              </a:ext>
            </a:extLst>
          </p:cNvPr>
          <p:cNvSpPr>
            <a:spLocks noGrp="1"/>
          </p:cNvSpPr>
          <p:nvPr>
            <p:ph type="sldNum" sz="quarter" idx="12"/>
          </p:nvPr>
        </p:nvSpPr>
        <p:spPr/>
        <p:txBody>
          <a:bodyPr/>
          <a:lstStyle/>
          <a:p>
            <a:fld id="{862A5111-985B-C14D-9115-5787026182A8}" type="slidenum">
              <a:rPr lang="en-US" smtClean="0"/>
              <a:t>‹#›</a:t>
            </a:fld>
            <a:endParaRPr lang="en-US" dirty="0"/>
          </a:p>
        </p:txBody>
      </p:sp>
      <p:sp>
        <p:nvSpPr>
          <p:cNvPr id="5" name="Title 4">
            <a:extLst>
              <a:ext uri="{FF2B5EF4-FFF2-40B4-BE49-F238E27FC236}">
                <a16:creationId xmlns:a16="http://schemas.microsoft.com/office/drawing/2014/main" id="{FEDB0BC8-832D-FCF8-A69B-2C85E902AFF7}"/>
              </a:ext>
            </a:extLst>
          </p:cNvPr>
          <p:cNvSpPr>
            <a:spLocks noGrp="1"/>
          </p:cNvSpPr>
          <p:nvPr>
            <p:ph type="title"/>
          </p:nvPr>
        </p:nvSpPr>
        <p:spPr>
          <a:xfrm>
            <a:off x="546100" y="552450"/>
            <a:ext cx="11091861" cy="434975"/>
          </a:xfrm>
        </p:spPr>
        <p:txBody>
          <a:bodyPr/>
          <a:lstStyle/>
          <a:p>
            <a:r>
              <a:rPr lang="en-US"/>
              <a:t>Click to edit Master title style</a:t>
            </a:r>
            <a:endParaRPr lang="en-US" dirty="0"/>
          </a:p>
        </p:txBody>
      </p:sp>
      <p:sp>
        <p:nvSpPr>
          <p:cNvPr id="4" name="Freeform 5">
            <a:extLst>
              <a:ext uri="{FF2B5EF4-FFF2-40B4-BE49-F238E27FC236}">
                <a16:creationId xmlns:a16="http://schemas.microsoft.com/office/drawing/2014/main" id="{7472A942-DCD2-7E19-26F4-1DD113420ED0}"/>
              </a:ext>
            </a:extLst>
          </p:cNvPr>
          <p:cNvSpPr/>
          <p:nvPr userDrawn="1"/>
        </p:nvSpPr>
        <p:spPr bwMode="black">
          <a:xfrm>
            <a:off x="554038" y="6469335"/>
            <a:ext cx="678511" cy="112440"/>
          </a:xfrm>
          <a:custGeom>
            <a:avLst/>
            <a:gdLst>
              <a:gd name="connsiteX0" fmla="*/ 7774508 w 7774508"/>
              <a:gd name="connsiteY0" fmla="*/ 879070 h 1288357"/>
              <a:gd name="connsiteX1" fmla="*/ 7774508 w 7774508"/>
              <a:gd name="connsiteY1" fmla="*/ 879071 h 1288357"/>
              <a:gd name="connsiteX2" fmla="*/ 7774508 w 7774508"/>
              <a:gd name="connsiteY2" fmla="*/ 879071 h 1288357"/>
              <a:gd name="connsiteX3" fmla="*/ 4430897 w 7774508"/>
              <a:gd name="connsiteY3" fmla="*/ 300733 h 1288357"/>
              <a:gd name="connsiteX4" fmla="*/ 4430897 w 7774508"/>
              <a:gd name="connsiteY4" fmla="*/ 987622 h 1288357"/>
              <a:gd name="connsiteX5" fmla="*/ 4594611 w 7774508"/>
              <a:gd name="connsiteY5" fmla="*/ 987622 h 1288357"/>
              <a:gd name="connsiteX6" fmla="*/ 4856195 w 7774508"/>
              <a:gd name="connsiteY6" fmla="*/ 726031 h 1288357"/>
              <a:gd name="connsiteX7" fmla="*/ 4856195 w 7774508"/>
              <a:gd name="connsiteY7" fmla="*/ 562323 h 1288357"/>
              <a:gd name="connsiteX8" fmla="*/ 4594611 w 7774508"/>
              <a:gd name="connsiteY8" fmla="*/ 300733 h 1288357"/>
              <a:gd name="connsiteX9" fmla="*/ 3381010 w 7774508"/>
              <a:gd name="connsiteY9" fmla="*/ 275825 h 1288357"/>
              <a:gd name="connsiteX10" fmla="*/ 3137223 w 7774508"/>
              <a:gd name="connsiteY10" fmla="*/ 501815 h 1288357"/>
              <a:gd name="connsiteX11" fmla="*/ 3137223 w 7774508"/>
              <a:gd name="connsiteY11" fmla="*/ 786537 h 1288357"/>
              <a:gd name="connsiteX12" fmla="*/ 3381010 w 7774508"/>
              <a:gd name="connsiteY12" fmla="*/ 1012534 h 1288357"/>
              <a:gd name="connsiteX13" fmla="*/ 3624804 w 7774508"/>
              <a:gd name="connsiteY13" fmla="*/ 786537 h 1288357"/>
              <a:gd name="connsiteX14" fmla="*/ 3624804 w 7774508"/>
              <a:gd name="connsiteY14" fmla="*/ 501815 h 1288357"/>
              <a:gd name="connsiteX15" fmla="*/ 3381010 w 7774508"/>
              <a:gd name="connsiteY15" fmla="*/ 275825 h 1288357"/>
              <a:gd name="connsiteX16" fmla="*/ 2090894 w 7774508"/>
              <a:gd name="connsiteY16" fmla="*/ 275825 h 1288357"/>
              <a:gd name="connsiteX17" fmla="*/ 1847107 w 7774508"/>
              <a:gd name="connsiteY17" fmla="*/ 501815 h 1288357"/>
              <a:gd name="connsiteX18" fmla="*/ 1847107 w 7774508"/>
              <a:gd name="connsiteY18" fmla="*/ 786537 h 1288357"/>
              <a:gd name="connsiteX19" fmla="*/ 2090894 w 7774508"/>
              <a:gd name="connsiteY19" fmla="*/ 1012534 h 1288357"/>
              <a:gd name="connsiteX20" fmla="*/ 2334688 w 7774508"/>
              <a:gd name="connsiteY20" fmla="*/ 786537 h 1288357"/>
              <a:gd name="connsiteX21" fmla="*/ 2334688 w 7774508"/>
              <a:gd name="connsiteY21" fmla="*/ 501815 h 1288357"/>
              <a:gd name="connsiteX22" fmla="*/ 2090894 w 7774508"/>
              <a:gd name="connsiteY22" fmla="*/ 275825 h 1288357"/>
              <a:gd name="connsiteX23" fmla="*/ 4092790 w 7774508"/>
              <a:gd name="connsiteY23" fmla="*/ 21359 h 1288357"/>
              <a:gd name="connsiteX24" fmla="*/ 4594611 w 7774508"/>
              <a:gd name="connsiteY24" fmla="*/ 21359 h 1288357"/>
              <a:gd name="connsiteX25" fmla="*/ 5197858 w 7774508"/>
              <a:gd name="connsiteY25" fmla="*/ 567658 h 1288357"/>
              <a:gd name="connsiteX26" fmla="*/ 5197858 w 7774508"/>
              <a:gd name="connsiteY26" fmla="*/ 720696 h 1288357"/>
              <a:gd name="connsiteX27" fmla="*/ 4594611 w 7774508"/>
              <a:gd name="connsiteY27" fmla="*/ 1267002 h 1288357"/>
              <a:gd name="connsiteX28" fmla="*/ 4092790 w 7774508"/>
              <a:gd name="connsiteY28" fmla="*/ 1267002 h 1288357"/>
              <a:gd name="connsiteX29" fmla="*/ 5094618 w 7774508"/>
              <a:gd name="connsiteY29" fmla="*/ 21356 h 1288357"/>
              <a:gd name="connsiteX30" fmla="*/ 5477210 w 7774508"/>
              <a:gd name="connsiteY30" fmla="*/ 21356 h 1288357"/>
              <a:gd name="connsiteX31" fmla="*/ 5717446 w 7774508"/>
              <a:gd name="connsiteY31" fmla="*/ 412839 h 1288357"/>
              <a:gd name="connsiteX32" fmla="*/ 5955898 w 7774508"/>
              <a:gd name="connsiteY32" fmla="*/ 21356 h 1288357"/>
              <a:gd name="connsiteX33" fmla="*/ 6322472 w 7774508"/>
              <a:gd name="connsiteY33" fmla="*/ 21356 h 1288357"/>
              <a:gd name="connsiteX34" fmla="*/ 5868700 w 7774508"/>
              <a:gd name="connsiteY34" fmla="*/ 718915 h 1288357"/>
              <a:gd name="connsiteX35" fmla="*/ 5868700 w 7774508"/>
              <a:gd name="connsiteY35" fmla="*/ 1267000 h 1288357"/>
              <a:gd name="connsiteX36" fmla="*/ 5548390 w 7774508"/>
              <a:gd name="connsiteY36" fmla="*/ 1267000 h 1288357"/>
              <a:gd name="connsiteX37" fmla="*/ 5548390 w 7774508"/>
              <a:gd name="connsiteY37" fmla="*/ 718915 h 1288357"/>
              <a:gd name="connsiteX38" fmla="*/ 6356277 w 7774508"/>
              <a:gd name="connsiteY38" fmla="*/ 21355 h 1288357"/>
              <a:gd name="connsiteX39" fmla="*/ 6694384 w 7774508"/>
              <a:gd name="connsiteY39" fmla="*/ 21355 h 1288357"/>
              <a:gd name="connsiteX40" fmla="*/ 6694384 w 7774508"/>
              <a:gd name="connsiteY40" fmla="*/ 332766 h 1288357"/>
              <a:gd name="connsiteX41" fmla="*/ 6477285 w 7774508"/>
              <a:gd name="connsiteY41" fmla="*/ 624602 h 1288357"/>
              <a:gd name="connsiteX42" fmla="*/ 6404326 w 7774508"/>
              <a:gd name="connsiteY42" fmla="*/ 624602 h 1288357"/>
              <a:gd name="connsiteX43" fmla="*/ 6500417 w 7774508"/>
              <a:gd name="connsiteY43" fmla="*/ 359454 h 1288357"/>
              <a:gd name="connsiteX44" fmla="*/ 6356277 w 7774508"/>
              <a:gd name="connsiteY44" fmla="*/ 359454 h 1288357"/>
              <a:gd name="connsiteX45" fmla="*/ 0 w 7774508"/>
              <a:gd name="connsiteY45" fmla="*/ 21355 h 1288357"/>
              <a:gd name="connsiteX46" fmla="*/ 496479 w 7774508"/>
              <a:gd name="connsiteY46" fmla="*/ 21355 h 1288357"/>
              <a:gd name="connsiteX47" fmla="*/ 651295 w 7774508"/>
              <a:gd name="connsiteY47" fmla="*/ 661974 h 1288357"/>
              <a:gd name="connsiteX48" fmla="*/ 688668 w 7774508"/>
              <a:gd name="connsiteY48" fmla="*/ 839922 h 1288357"/>
              <a:gd name="connsiteX49" fmla="*/ 726033 w 7774508"/>
              <a:gd name="connsiteY49" fmla="*/ 661974 h 1288357"/>
              <a:gd name="connsiteX50" fmla="*/ 880849 w 7774508"/>
              <a:gd name="connsiteY50" fmla="*/ 21355 h 1288357"/>
              <a:gd name="connsiteX51" fmla="*/ 1377328 w 7774508"/>
              <a:gd name="connsiteY51" fmla="*/ 21355 h 1288357"/>
              <a:gd name="connsiteX52" fmla="*/ 1377328 w 7774508"/>
              <a:gd name="connsiteY52" fmla="*/ 1266998 h 1288357"/>
              <a:gd name="connsiteX53" fmla="*/ 1058804 w 7774508"/>
              <a:gd name="connsiteY53" fmla="*/ 1266998 h 1288357"/>
              <a:gd name="connsiteX54" fmla="*/ 1058804 w 7774508"/>
              <a:gd name="connsiteY54" fmla="*/ 459108 h 1288357"/>
              <a:gd name="connsiteX55" fmla="*/ 1014312 w 7774508"/>
              <a:gd name="connsiteY55" fmla="*/ 644177 h 1288357"/>
              <a:gd name="connsiteX56" fmla="*/ 848819 w 7774508"/>
              <a:gd name="connsiteY56" fmla="*/ 1266998 h 1288357"/>
              <a:gd name="connsiteX57" fmla="*/ 521396 w 7774508"/>
              <a:gd name="connsiteY57" fmla="*/ 1266998 h 1288357"/>
              <a:gd name="connsiteX58" fmla="*/ 355896 w 7774508"/>
              <a:gd name="connsiteY58" fmla="*/ 644177 h 1288357"/>
              <a:gd name="connsiteX59" fmla="*/ 311412 w 7774508"/>
              <a:gd name="connsiteY59" fmla="*/ 459108 h 1288357"/>
              <a:gd name="connsiteX60" fmla="*/ 311412 w 7774508"/>
              <a:gd name="connsiteY60" fmla="*/ 1266998 h 1288357"/>
              <a:gd name="connsiteX61" fmla="*/ 0 w 7774508"/>
              <a:gd name="connsiteY61" fmla="*/ 1266998 h 1288357"/>
              <a:gd name="connsiteX62" fmla="*/ 3381010 w 7774508"/>
              <a:gd name="connsiteY62" fmla="*/ 1 h 1288357"/>
              <a:gd name="connsiteX63" fmla="*/ 3966467 w 7774508"/>
              <a:gd name="connsiteY63" fmla="*/ 532067 h 1288357"/>
              <a:gd name="connsiteX64" fmla="*/ 3966467 w 7774508"/>
              <a:gd name="connsiteY64" fmla="*/ 756285 h 1288357"/>
              <a:gd name="connsiteX65" fmla="*/ 3381010 w 7774508"/>
              <a:gd name="connsiteY65" fmla="*/ 1288351 h 1288357"/>
              <a:gd name="connsiteX66" fmla="*/ 2795560 w 7774508"/>
              <a:gd name="connsiteY66" fmla="*/ 756285 h 1288357"/>
              <a:gd name="connsiteX67" fmla="*/ 2795560 w 7774508"/>
              <a:gd name="connsiteY67" fmla="*/ 532067 h 1288357"/>
              <a:gd name="connsiteX68" fmla="*/ 3381010 w 7774508"/>
              <a:gd name="connsiteY68" fmla="*/ 1 h 1288357"/>
              <a:gd name="connsiteX69" fmla="*/ 2090894 w 7774508"/>
              <a:gd name="connsiteY69" fmla="*/ 1 h 1288357"/>
              <a:gd name="connsiteX70" fmla="*/ 2676351 w 7774508"/>
              <a:gd name="connsiteY70" fmla="*/ 532067 h 1288357"/>
              <a:gd name="connsiteX71" fmla="*/ 2676351 w 7774508"/>
              <a:gd name="connsiteY71" fmla="*/ 756285 h 1288357"/>
              <a:gd name="connsiteX72" fmla="*/ 2090894 w 7774508"/>
              <a:gd name="connsiteY72" fmla="*/ 1288351 h 1288357"/>
              <a:gd name="connsiteX73" fmla="*/ 1505444 w 7774508"/>
              <a:gd name="connsiteY73" fmla="*/ 756285 h 1288357"/>
              <a:gd name="connsiteX74" fmla="*/ 1505444 w 7774508"/>
              <a:gd name="connsiteY74" fmla="*/ 532067 h 1288357"/>
              <a:gd name="connsiteX75" fmla="*/ 2090894 w 7774508"/>
              <a:gd name="connsiteY75" fmla="*/ 1 h 1288357"/>
              <a:gd name="connsiteX76" fmla="*/ 7258454 w 7774508"/>
              <a:gd name="connsiteY76" fmla="*/ 0 h 1288357"/>
              <a:gd name="connsiteX77" fmla="*/ 7760275 w 7774508"/>
              <a:gd name="connsiteY77" fmla="*/ 391490 h 1288357"/>
              <a:gd name="connsiteX78" fmla="*/ 7760275 w 7774508"/>
              <a:gd name="connsiteY78" fmla="*/ 439539 h 1288357"/>
              <a:gd name="connsiteX79" fmla="*/ 7431067 w 7774508"/>
              <a:gd name="connsiteY79" fmla="*/ 439539 h 1288357"/>
              <a:gd name="connsiteX80" fmla="*/ 7431067 w 7774508"/>
              <a:gd name="connsiteY80" fmla="*/ 398610 h 1288357"/>
              <a:gd name="connsiteX81" fmla="*/ 7258454 w 7774508"/>
              <a:gd name="connsiteY81" fmla="*/ 277603 h 1288357"/>
              <a:gd name="connsiteX82" fmla="*/ 7085848 w 7774508"/>
              <a:gd name="connsiteY82" fmla="*/ 377257 h 1288357"/>
              <a:gd name="connsiteX83" fmla="*/ 7206848 w 7774508"/>
              <a:gd name="connsiteY83" fmla="*/ 476904 h 1288357"/>
              <a:gd name="connsiteX84" fmla="*/ 7429289 w 7774508"/>
              <a:gd name="connsiteY84" fmla="*/ 510719 h 1288357"/>
              <a:gd name="connsiteX85" fmla="*/ 7766024 w 7774508"/>
              <a:gd name="connsiteY85" fmla="*/ 786534 h 1288357"/>
              <a:gd name="connsiteX86" fmla="*/ 7774508 w 7774508"/>
              <a:gd name="connsiteY86" fmla="*/ 879071 h 1288357"/>
              <a:gd name="connsiteX87" fmla="*/ 7765691 w 7774508"/>
              <a:gd name="connsiteY87" fmla="*/ 970739 h 1288357"/>
              <a:gd name="connsiteX88" fmla="*/ 7258454 w 7774508"/>
              <a:gd name="connsiteY88" fmla="*/ 1288357 h 1288357"/>
              <a:gd name="connsiteX89" fmla="*/ 6744184 w 7774508"/>
              <a:gd name="connsiteY89" fmla="*/ 893304 h 1288357"/>
              <a:gd name="connsiteX90" fmla="*/ 6744184 w 7774508"/>
              <a:gd name="connsiteY90" fmla="*/ 838142 h 1288357"/>
              <a:gd name="connsiteX91" fmla="*/ 7073386 w 7774508"/>
              <a:gd name="connsiteY91" fmla="*/ 838142 h 1288357"/>
              <a:gd name="connsiteX92" fmla="*/ 7073386 w 7774508"/>
              <a:gd name="connsiteY92" fmla="*/ 886190 h 1288357"/>
              <a:gd name="connsiteX93" fmla="*/ 7258454 w 7774508"/>
              <a:gd name="connsiteY93" fmla="*/ 1010755 h 1288357"/>
              <a:gd name="connsiteX94" fmla="*/ 7439966 w 7774508"/>
              <a:gd name="connsiteY94" fmla="*/ 907544 h 1288357"/>
              <a:gd name="connsiteX95" fmla="*/ 7311838 w 7774508"/>
              <a:gd name="connsiteY95" fmla="*/ 804333 h 1288357"/>
              <a:gd name="connsiteX96" fmla="*/ 7087626 w 7774508"/>
              <a:gd name="connsiteY96" fmla="*/ 770518 h 1288357"/>
              <a:gd name="connsiteX97" fmla="*/ 6751297 w 7774508"/>
              <a:gd name="connsiteY97" fmla="*/ 405723 h 1288357"/>
              <a:gd name="connsiteX98" fmla="*/ 7258454 w 7774508"/>
              <a:gd name="connsiteY98" fmla="*/ 0 h 1288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7774508" h="1288357">
                <a:moveTo>
                  <a:pt x="7774508" y="879070"/>
                </a:moveTo>
                <a:lnTo>
                  <a:pt x="7774508" y="879071"/>
                </a:lnTo>
                <a:lnTo>
                  <a:pt x="7774508" y="879071"/>
                </a:lnTo>
                <a:close/>
                <a:moveTo>
                  <a:pt x="4430897" y="300733"/>
                </a:moveTo>
                <a:lnTo>
                  <a:pt x="4430897" y="987622"/>
                </a:lnTo>
                <a:lnTo>
                  <a:pt x="4594611" y="987622"/>
                </a:lnTo>
                <a:cubicBezTo>
                  <a:pt x="4769003" y="987622"/>
                  <a:pt x="4856195" y="898644"/>
                  <a:pt x="4856195" y="726031"/>
                </a:cubicBezTo>
                <a:lnTo>
                  <a:pt x="4856195" y="562323"/>
                </a:lnTo>
                <a:cubicBezTo>
                  <a:pt x="4856195" y="387932"/>
                  <a:pt x="4769003" y="300733"/>
                  <a:pt x="4594611" y="300733"/>
                </a:cubicBezTo>
                <a:close/>
                <a:moveTo>
                  <a:pt x="3381010" y="275825"/>
                </a:moveTo>
                <a:cubicBezTo>
                  <a:pt x="3229757" y="275825"/>
                  <a:pt x="3137223" y="361239"/>
                  <a:pt x="3137223" y="501815"/>
                </a:cubicBezTo>
                <a:lnTo>
                  <a:pt x="3137223" y="786537"/>
                </a:lnTo>
                <a:cubicBezTo>
                  <a:pt x="3137223" y="925335"/>
                  <a:pt x="3229757" y="1012534"/>
                  <a:pt x="3381010" y="1012534"/>
                </a:cubicBezTo>
                <a:cubicBezTo>
                  <a:pt x="3532264" y="1012534"/>
                  <a:pt x="3624804" y="925335"/>
                  <a:pt x="3624804" y="786537"/>
                </a:cubicBezTo>
                <a:lnTo>
                  <a:pt x="3624804" y="501815"/>
                </a:lnTo>
                <a:cubicBezTo>
                  <a:pt x="3624804" y="361239"/>
                  <a:pt x="3532270" y="275825"/>
                  <a:pt x="3381010" y="275825"/>
                </a:cubicBezTo>
                <a:close/>
                <a:moveTo>
                  <a:pt x="2090894" y="275825"/>
                </a:moveTo>
                <a:cubicBezTo>
                  <a:pt x="1939641" y="275825"/>
                  <a:pt x="1847107" y="361239"/>
                  <a:pt x="1847107" y="501815"/>
                </a:cubicBezTo>
                <a:lnTo>
                  <a:pt x="1847107" y="786537"/>
                </a:lnTo>
                <a:cubicBezTo>
                  <a:pt x="1847107" y="925335"/>
                  <a:pt x="1939641" y="1012534"/>
                  <a:pt x="2090894" y="1012534"/>
                </a:cubicBezTo>
                <a:cubicBezTo>
                  <a:pt x="2242147" y="1012534"/>
                  <a:pt x="2334688" y="925335"/>
                  <a:pt x="2334688" y="786537"/>
                </a:cubicBezTo>
                <a:lnTo>
                  <a:pt x="2334688" y="501815"/>
                </a:lnTo>
                <a:cubicBezTo>
                  <a:pt x="2334688" y="361239"/>
                  <a:pt x="2242154" y="275825"/>
                  <a:pt x="2090894" y="275825"/>
                </a:cubicBezTo>
                <a:close/>
                <a:moveTo>
                  <a:pt x="4092790" y="21359"/>
                </a:moveTo>
                <a:lnTo>
                  <a:pt x="4594611" y="21359"/>
                </a:lnTo>
                <a:cubicBezTo>
                  <a:pt x="4977203" y="21359"/>
                  <a:pt x="5197858" y="222439"/>
                  <a:pt x="5197858" y="567658"/>
                </a:cubicBezTo>
                <a:lnTo>
                  <a:pt x="5197858" y="720696"/>
                </a:lnTo>
                <a:cubicBezTo>
                  <a:pt x="5197858" y="1065916"/>
                  <a:pt x="4977203" y="1267002"/>
                  <a:pt x="4594611" y="1267002"/>
                </a:cubicBezTo>
                <a:lnTo>
                  <a:pt x="4092790" y="1267002"/>
                </a:lnTo>
                <a:close/>
                <a:moveTo>
                  <a:pt x="5094618" y="21356"/>
                </a:moveTo>
                <a:lnTo>
                  <a:pt x="5477210" y="21356"/>
                </a:lnTo>
                <a:lnTo>
                  <a:pt x="5717446" y="412839"/>
                </a:lnTo>
                <a:lnTo>
                  <a:pt x="5955898" y="21356"/>
                </a:lnTo>
                <a:lnTo>
                  <a:pt x="6322472" y="21356"/>
                </a:lnTo>
                <a:lnTo>
                  <a:pt x="5868700" y="718915"/>
                </a:lnTo>
                <a:lnTo>
                  <a:pt x="5868700" y="1267000"/>
                </a:lnTo>
                <a:lnTo>
                  <a:pt x="5548390" y="1267000"/>
                </a:lnTo>
                <a:lnTo>
                  <a:pt x="5548390" y="718915"/>
                </a:lnTo>
                <a:close/>
                <a:moveTo>
                  <a:pt x="6356277" y="21355"/>
                </a:moveTo>
                <a:lnTo>
                  <a:pt x="6694384" y="21355"/>
                </a:lnTo>
                <a:lnTo>
                  <a:pt x="6694384" y="332766"/>
                </a:lnTo>
                <a:lnTo>
                  <a:pt x="6477285" y="624602"/>
                </a:lnTo>
                <a:lnTo>
                  <a:pt x="6404326" y="624602"/>
                </a:lnTo>
                <a:lnTo>
                  <a:pt x="6500417" y="359454"/>
                </a:lnTo>
                <a:lnTo>
                  <a:pt x="6356277" y="359454"/>
                </a:lnTo>
                <a:close/>
                <a:moveTo>
                  <a:pt x="0" y="21355"/>
                </a:moveTo>
                <a:lnTo>
                  <a:pt x="496479" y="21355"/>
                </a:lnTo>
                <a:lnTo>
                  <a:pt x="651295" y="661974"/>
                </a:lnTo>
                <a:lnTo>
                  <a:pt x="688668" y="839922"/>
                </a:lnTo>
                <a:lnTo>
                  <a:pt x="726033" y="661974"/>
                </a:lnTo>
                <a:lnTo>
                  <a:pt x="880849" y="21355"/>
                </a:lnTo>
                <a:lnTo>
                  <a:pt x="1377328" y="21355"/>
                </a:lnTo>
                <a:lnTo>
                  <a:pt x="1377328" y="1266998"/>
                </a:lnTo>
                <a:lnTo>
                  <a:pt x="1058804" y="1266998"/>
                </a:lnTo>
                <a:lnTo>
                  <a:pt x="1058804" y="459108"/>
                </a:lnTo>
                <a:lnTo>
                  <a:pt x="1014312" y="644177"/>
                </a:lnTo>
                <a:lnTo>
                  <a:pt x="848819" y="1266998"/>
                </a:lnTo>
                <a:lnTo>
                  <a:pt x="521396" y="1266998"/>
                </a:lnTo>
                <a:lnTo>
                  <a:pt x="355896" y="644177"/>
                </a:lnTo>
                <a:lnTo>
                  <a:pt x="311412" y="459108"/>
                </a:lnTo>
                <a:lnTo>
                  <a:pt x="311412" y="1266998"/>
                </a:lnTo>
                <a:lnTo>
                  <a:pt x="0" y="1266998"/>
                </a:lnTo>
                <a:close/>
                <a:moveTo>
                  <a:pt x="3381010" y="1"/>
                </a:moveTo>
                <a:cubicBezTo>
                  <a:pt x="3749368" y="1"/>
                  <a:pt x="3966467" y="197524"/>
                  <a:pt x="3966467" y="532067"/>
                </a:cubicBezTo>
                <a:lnTo>
                  <a:pt x="3966467" y="756285"/>
                </a:lnTo>
                <a:cubicBezTo>
                  <a:pt x="3966467" y="1089050"/>
                  <a:pt x="3747590" y="1288351"/>
                  <a:pt x="3381010" y="1288351"/>
                </a:cubicBezTo>
                <a:cubicBezTo>
                  <a:pt x="3012659" y="1288351"/>
                  <a:pt x="2795560" y="1090828"/>
                  <a:pt x="2795560" y="756285"/>
                </a:cubicBezTo>
                <a:lnTo>
                  <a:pt x="2795560" y="532067"/>
                </a:lnTo>
                <a:cubicBezTo>
                  <a:pt x="2795560" y="199302"/>
                  <a:pt x="3014437" y="1"/>
                  <a:pt x="3381010" y="1"/>
                </a:cubicBezTo>
                <a:close/>
                <a:moveTo>
                  <a:pt x="2090894" y="1"/>
                </a:moveTo>
                <a:cubicBezTo>
                  <a:pt x="2459252" y="1"/>
                  <a:pt x="2676351" y="197524"/>
                  <a:pt x="2676351" y="532067"/>
                </a:cubicBezTo>
                <a:lnTo>
                  <a:pt x="2676351" y="756285"/>
                </a:lnTo>
                <a:cubicBezTo>
                  <a:pt x="2676351" y="1089050"/>
                  <a:pt x="2457474" y="1288351"/>
                  <a:pt x="2090894" y="1288351"/>
                </a:cubicBezTo>
                <a:cubicBezTo>
                  <a:pt x="1722543" y="1288351"/>
                  <a:pt x="1505444" y="1090828"/>
                  <a:pt x="1505444" y="756285"/>
                </a:cubicBezTo>
                <a:lnTo>
                  <a:pt x="1505444" y="532067"/>
                </a:lnTo>
                <a:cubicBezTo>
                  <a:pt x="1505444" y="199302"/>
                  <a:pt x="1724321" y="1"/>
                  <a:pt x="2090894" y="1"/>
                </a:cubicBezTo>
                <a:close/>
                <a:moveTo>
                  <a:pt x="7258454" y="0"/>
                </a:moveTo>
                <a:cubicBezTo>
                  <a:pt x="7573428" y="0"/>
                  <a:pt x="7760275" y="145918"/>
                  <a:pt x="7760275" y="391490"/>
                </a:cubicBezTo>
                <a:lnTo>
                  <a:pt x="7760275" y="439539"/>
                </a:lnTo>
                <a:lnTo>
                  <a:pt x="7431067" y="439539"/>
                </a:lnTo>
                <a:lnTo>
                  <a:pt x="7431067" y="398610"/>
                </a:lnTo>
                <a:cubicBezTo>
                  <a:pt x="7431067" y="313189"/>
                  <a:pt x="7379462" y="277603"/>
                  <a:pt x="7258454" y="277603"/>
                </a:cubicBezTo>
                <a:cubicBezTo>
                  <a:pt x="7144567" y="277603"/>
                  <a:pt x="7085848" y="311411"/>
                  <a:pt x="7085848" y="377257"/>
                </a:cubicBezTo>
                <a:cubicBezTo>
                  <a:pt x="7085848" y="450215"/>
                  <a:pt x="7135675" y="466227"/>
                  <a:pt x="7206848" y="476904"/>
                </a:cubicBezTo>
                <a:lnTo>
                  <a:pt x="7429289" y="510719"/>
                </a:lnTo>
                <a:cubicBezTo>
                  <a:pt x="7564754" y="530960"/>
                  <a:pt x="7727463" y="590711"/>
                  <a:pt x="7766024" y="786534"/>
                </a:cubicBezTo>
                <a:lnTo>
                  <a:pt x="7774508" y="879071"/>
                </a:lnTo>
                <a:lnTo>
                  <a:pt x="7765691" y="970739"/>
                </a:lnTo>
                <a:cubicBezTo>
                  <a:pt x="7724794" y="1172549"/>
                  <a:pt x="7543399" y="1288357"/>
                  <a:pt x="7258454" y="1288357"/>
                </a:cubicBezTo>
                <a:cubicBezTo>
                  <a:pt x="6934588" y="1288357"/>
                  <a:pt x="6744184" y="1140654"/>
                  <a:pt x="6744184" y="893304"/>
                </a:cubicBezTo>
                <a:lnTo>
                  <a:pt x="6744184" y="838142"/>
                </a:lnTo>
                <a:lnTo>
                  <a:pt x="7073386" y="838142"/>
                </a:lnTo>
                <a:lnTo>
                  <a:pt x="7073386" y="886190"/>
                </a:lnTo>
                <a:cubicBezTo>
                  <a:pt x="7073386" y="973383"/>
                  <a:pt x="7128555" y="1010755"/>
                  <a:pt x="7258454" y="1010755"/>
                </a:cubicBezTo>
                <a:cubicBezTo>
                  <a:pt x="7377683" y="1010755"/>
                  <a:pt x="7439966" y="975161"/>
                  <a:pt x="7439966" y="907544"/>
                </a:cubicBezTo>
                <a:cubicBezTo>
                  <a:pt x="7439966" y="831022"/>
                  <a:pt x="7388360" y="815010"/>
                  <a:pt x="7311838" y="804333"/>
                </a:cubicBezTo>
                <a:lnTo>
                  <a:pt x="7087626" y="770518"/>
                </a:lnTo>
                <a:cubicBezTo>
                  <a:pt x="6941708" y="749171"/>
                  <a:pt x="6751297" y="674427"/>
                  <a:pt x="6751297" y="405723"/>
                </a:cubicBezTo>
                <a:cubicBezTo>
                  <a:pt x="6751297" y="149481"/>
                  <a:pt x="6938144" y="0"/>
                  <a:pt x="7258454" y="0"/>
                </a:cubicBezTo>
                <a:close/>
              </a:path>
            </a:pathLst>
          </a:custGeom>
          <a:solidFill>
            <a:schemeClr val="tx2"/>
          </a:solidFill>
          <a:ln w="0" cap="flat">
            <a:noFill/>
            <a:prstDash val="solid"/>
            <a:miter/>
          </a:ln>
        </p:spPr>
        <p:txBody>
          <a:bodyPr rtlCol="0" anchor="ctr"/>
          <a:lstStyle/>
          <a:p>
            <a:endParaRPr lang="en-US" dirty="0"/>
          </a:p>
        </p:txBody>
      </p:sp>
      <p:sp>
        <p:nvSpPr>
          <p:cNvPr id="14" name="Text Placeholder 10">
            <a:extLst>
              <a:ext uri="{FF2B5EF4-FFF2-40B4-BE49-F238E27FC236}">
                <a16:creationId xmlns:a16="http://schemas.microsoft.com/office/drawing/2014/main" id="{F9DE8466-9524-5260-777B-27EB7449C0BA}"/>
              </a:ext>
            </a:extLst>
          </p:cNvPr>
          <p:cNvSpPr>
            <a:spLocks noGrp="1"/>
          </p:cNvSpPr>
          <p:nvPr>
            <p:ph type="body" sz="quarter" idx="21"/>
          </p:nvPr>
        </p:nvSpPr>
        <p:spPr>
          <a:xfrm>
            <a:off x="546100" y="1127125"/>
            <a:ext cx="11094211" cy="295275"/>
          </a:xfrm>
        </p:spPr>
        <p:txBody>
          <a:bodyPr>
            <a:noAutofit/>
          </a:bodyPr>
          <a:lstStyle>
            <a:lvl1pPr marL="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1pPr>
            <a:lvl2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2pPr>
            <a:lvl3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3pPr>
            <a:lvl4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4pPr>
            <a:lvl5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5pPr>
            <a:lvl6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6pPr>
            <a:lvl7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7pPr>
            <a:lvl8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8pPr>
            <a:lvl9pPr marL="0" indent="0" algn="l" defTabSz="914400" rtl="0" eaLnBrk="1" latinLnBrk="0" hangingPunct="1">
              <a:lnSpc>
                <a:spcPct val="80000"/>
              </a:lnSpc>
              <a:spcBef>
                <a:spcPts val="0"/>
              </a:spcBef>
              <a:spcAft>
                <a:spcPts val="0"/>
              </a:spcAft>
              <a:buNone/>
              <a:defRPr lang="en-US" sz="2400" b="0" i="0" kern="1200" dirty="0">
                <a:solidFill>
                  <a:schemeClr val="accent1"/>
                </a:solidFill>
                <a:latin typeface="+mj-lt"/>
                <a:ea typeface="GT America Regular" charset="0"/>
                <a:cs typeface="GT America Regular" charset="0"/>
              </a:defRPr>
            </a:lvl9pPr>
          </a:lstStyle>
          <a:p>
            <a:pPr lvl="0"/>
            <a:r>
              <a:rPr lang="en-US"/>
              <a:t>Click to edit Master text styles</a:t>
            </a:r>
          </a:p>
        </p:txBody>
      </p:sp>
      <p:sp>
        <p:nvSpPr>
          <p:cNvPr id="16" name="Text Placeholder 15">
            <a:extLst>
              <a:ext uri="{FF2B5EF4-FFF2-40B4-BE49-F238E27FC236}">
                <a16:creationId xmlns:a16="http://schemas.microsoft.com/office/drawing/2014/main" id="{C8E82BB7-912C-BDF2-041D-1CF0F86357C0}"/>
              </a:ext>
            </a:extLst>
          </p:cNvPr>
          <p:cNvSpPr>
            <a:spLocks noGrp="1"/>
          </p:cNvSpPr>
          <p:nvPr>
            <p:ph type="body" sz="quarter" idx="22"/>
          </p:nvPr>
        </p:nvSpPr>
        <p:spPr>
          <a:xfrm>
            <a:off x="546100" y="6019800"/>
            <a:ext cx="6851650" cy="289560"/>
          </a:xfrm>
        </p:spPr>
        <p:txBody>
          <a:bodyPr anchor="b" anchorCtr="0">
            <a:noAutofit/>
          </a:bodyPr>
          <a:lstStyle>
            <a:lvl1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1pPr>
            <a:lvl2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2pPr>
            <a:lvl3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3pPr>
            <a:lvl4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4pPr>
            <a:lvl5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5pPr>
            <a:lvl6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6pPr>
            <a:lvl7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7pPr>
            <a:lvl8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8pPr>
            <a:lvl9pPr marL="0" indent="0" algn="l" defTabSz="914400" rtl="0" eaLnBrk="1" latinLnBrk="0" hangingPunct="1">
              <a:lnSpc>
                <a:spcPct val="101000"/>
              </a:lnSpc>
              <a:spcBef>
                <a:spcPts val="0"/>
              </a:spcBef>
              <a:spcAft>
                <a:spcPts val="600"/>
              </a:spcAft>
              <a:buNone/>
              <a:defRPr lang="en-US" sz="600" b="0" i="0" kern="1200" dirty="0">
                <a:solidFill>
                  <a:srgbClr val="75787B"/>
                </a:solidFill>
                <a:latin typeface="+mn-lt"/>
                <a:ea typeface="GT America Regular" charset="0"/>
                <a:cs typeface="GT America Regular" charset="0"/>
              </a:defRPr>
            </a:lvl9pPr>
          </a:lstStyle>
          <a:p>
            <a:pPr lvl="0"/>
            <a:r>
              <a:rPr lang="en-US"/>
              <a:t>Click to edit Master text styles</a:t>
            </a:r>
          </a:p>
        </p:txBody>
      </p:sp>
      <p:sp>
        <p:nvSpPr>
          <p:cNvPr id="17" name="Content Placeholder 22">
            <a:extLst>
              <a:ext uri="{FF2B5EF4-FFF2-40B4-BE49-F238E27FC236}">
                <a16:creationId xmlns:a16="http://schemas.microsoft.com/office/drawing/2014/main" id="{A1943844-20A2-F090-70FC-9F445822268A}"/>
              </a:ext>
            </a:extLst>
          </p:cNvPr>
          <p:cNvSpPr>
            <a:spLocks noGrp="1"/>
          </p:cNvSpPr>
          <p:nvPr>
            <p:ph sz="quarter" idx="23"/>
          </p:nvPr>
        </p:nvSpPr>
        <p:spPr>
          <a:xfrm>
            <a:off x="546101" y="1849438"/>
            <a:ext cx="7296912" cy="4017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24">
            <a:extLst>
              <a:ext uri="{FF2B5EF4-FFF2-40B4-BE49-F238E27FC236}">
                <a16:creationId xmlns:a16="http://schemas.microsoft.com/office/drawing/2014/main" id="{F46CA1E9-3B79-03D7-0EE9-A3FE6A5AF033}"/>
              </a:ext>
            </a:extLst>
          </p:cNvPr>
          <p:cNvSpPr>
            <a:spLocks noGrp="1"/>
          </p:cNvSpPr>
          <p:nvPr>
            <p:ph sz="quarter" idx="24"/>
          </p:nvPr>
        </p:nvSpPr>
        <p:spPr>
          <a:xfrm>
            <a:off x="8046214" y="1849438"/>
            <a:ext cx="3591750" cy="4017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2" name="Group 1">
            <a:extLst>
              <a:ext uri="{FF2B5EF4-FFF2-40B4-BE49-F238E27FC236}">
                <a16:creationId xmlns:a16="http://schemas.microsoft.com/office/drawing/2014/main" id="{69F3D7FD-60CB-52FB-9C03-76293CA22407}"/>
              </a:ext>
            </a:extLst>
          </p:cNvPr>
          <p:cNvGrpSpPr/>
          <p:nvPr userDrawn="1"/>
        </p:nvGrpSpPr>
        <p:grpSpPr>
          <a:xfrm>
            <a:off x="12356815" y="0"/>
            <a:ext cx="756834" cy="6872642"/>
            <a:chOff x="12356815" y="0"/>
            <a:chExt cx="756834" cy="6872642"/>
          </a:xfrm>
        </p:grpSpPr>
        <p:sp>
          <p:nvSpPr>
            <p:cNvPr id="3" name="Rectangle 2">
              <a:extLst>
                <a:ext uri="{FF2B5EF4-FFF2-40B4-BE49-F238E27FC236}">
                  <a16:creationId xmlns:a16="http://schemas.microsoft.com/office/drawing/2014/main" id="{72B91C10-5B3C-3BBE-D3AF-9A9D8915EC6C}"/>
                </a:ext>
              </a:extLst>
            </p:cNvPr>
            <p:cNvSpPr/>
            <p:nvPr userDrawn="1"/>
          </p:nvSpPr>
          <p:spPr>
            <a:xfrm>
              <a:off x="12356815" y="0"/>
              <a:ext cx="553069" cy="3279913"/>
            </a:xfrm>
            <a:prstGeom prst="rect">
              <a:avLst/>
            </a:prstGeom>
            <a:solidFill>
              <a:schemeClr val="bg1">
                <a:lumMod val="95000"/>
              </a:schemeClr>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a:p>
          </p:txBody>
        </p:sp>
        <p:sp>
          <p:nvSpPr>
            <p:cNvPr id="6" name="TextBox 5">
              <a:extLst>
                <a:ext uri="{FF2B5EF4-FFF2-40B4-BE49-F238E27FC236}">
                  <a16:creationId xmlns:a16="http://schemas.microsoft.com/office/drawing/2014/main" id="{077961EE-9E43-F606-8BD4-9B3190DCF0E0}"/>
                </a:ext>
              </a:extLst>
            </p:cNvPr>
            <p:cNvSpPr txBox="1"/>
            <p:nvPr userDrawn="1"/>
          </p:nvSpPr>
          <p:spPr>
            <a:xfrm rot="16200000">
              <a:off x="12332216" y="1580677"/>
              <a:ext cx="1444306" cy="118559"/>
            </a:xfrm>
            <a:prstGeom prst="rect">
              <a:avLst/>
            </a:prstGeom>
            <a:noFill/>
          </p:spPr>
          <p:txBody>
            <a:bodyPr wrap="none" lIns="0" tIns="0" rIns="0" bIns="0" rtlCol="0">
              <a:spAutoFit/>
            </a:bodyPr>
            <a:lstStyle/>
            <a:p>
              <a:pPr algn="l">
                <a:lnSpc>
                  <a:spcPct val="101000"/>
                </a:lnSpc>
                <a:spcAft>
                  <a:spcPts val="600"/>
                </a:spcAft>
              </a:pPr>
              <a:r>
                <a:rPr kumimoji="0" lang="en-CR" sz="800" b="1" i="0" u="none" strike="noStrike" kern="1200" cap="none" spc="0" normalizeH="0" baseline="0" noProof="0">
                  <a:ln>
                    <a:noFill/>
                  </a:ln>
                  <a:solidFill>
                    <a:srgbClr val="000000"/>
                  </a:solidFill>
                  <a:effectLst/>
                  <a:uLnTx/>
                  <a:uFillTx/>
                  <a:ea typeface="GT America Regular" charset="0"/>
                  <a:cs typeface="GT America Regular" charset="0"/>
                </a:rPr>
                <a:t>ON LIGHT AND EXTRA LIGHT</a:t>
              </a:r>
            </a:p>
          </p:txBody>
        </p:sp>
        <p:sp>
          <p:nvSpPr>
            <p:cNvPr id="7" name="Rectangle 6">
              <a:extLst>
                <a:ext uri="{FF2B5EF4-FFF2-40B4-BE49-F238E27FC236}">
                  <a16:creationId xmlns:a16="http://schemas.microsoft.com/office/drawing/2014/main" id="{B3704F77-40DA-27DD-4E29-D082BED4795D}"/>
                </a:ext>
              </a:extLst>
            </p:cNvPr>
            <p:cNvSpPr/>
            <p:nvPr userDrawn="1"/>
          </p:nvSpPr>
          <p:spPr>
            <a:xfrm>
              <a:off x="12356815" y="3592729"/>
              <a:ext cx="553069" cy="3279913"/>
            </a:xfrm>
            <a:prstGeom prst="rect">
              <a:avLst/>
            </a:prstGeom>
            <a:solidFill>
              <a:schemeClr val="tx2"/>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a:p>
          </p:txBody>
        </p:sp>
        <p:grpSp>
          <p:nvGrpSpPr>
            <p:cNvPr id="10" name="Group 9">
              <a:extLst>
                <a:ext uri="{FF2B5EF4-FFF2-40B4-BE49-F238E27FC236}">
                  <a16:creationId xmlns:a16="http://schemas.microsoft.com/office/drawing/2014/main" id="{F5F8C213-6F1B-D767-55B6-854F69DEFD41}"/>
                </a:ext>
              </a:extLst>
            </p:cNvPr>
            <p:cNvGrpSpPr/>
            <p:nvPr userDrawn="1"/>
          </p:nvGrpSpPr>
          <p:grpSpPr>
            <a:xfrm>
              <a:off x="12442019" y="3791214"/>
              <a:ext cx="382660" cy="2882942"/>
              <a:chOff x="14001569" y="3716048"/>
              <a:chExt cx="316248" cy="3171236"/>
            </a:xfrm>
          </p:grpSpPr>
          <p:sp>
            <p:nvSpPr>
              <p:cNvPr id="27" name="Rectangle 26">
                <a:extLst>
                  <a:ext uri="{FF2B5EF4-FFF2-40B4-BE49-F238E27FC236}">
                    <a16:creationId xmlns:a16="http://schemas.microsoft.com/office/drawing/2014/main" id="{BC370A5B-6A7F-BCA9-D91E-3A43087D807A}"/>
                  </a:ext>
                </a:extLst>
              </p:cNvPr>
              <p:cNvSpPr/>
              <p:nvPr userDrawn="1"/>
            </p:nvSpPr>
            <p:spPr>
              <a:xfrm rot="5400000">
                <a:off x="14033099" y="5954114"/>
                <a:ext cx="253188" cy="316248"/>
              </a:xfrm>
              <a:prstGeom prst="rect">
                <a:avLst/>
              </a:prstGeom>
              <a:solidFill>
                <a:srgbClr val="005E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8" name="Rectangle 27">
                <a:extLst>
                  <a:ext uri="{FF2B5EF4-FFF2-40B4-BE49-F238E27FC236}">
                    <a16:creationId xmlns:a16="http://schemas.microsoft.com/office/drawing/2014/main" id="{AE9722DE-8A42-A956-F9D7-D644C275838D}"/>
                  </a:ext>
                </a:extLst>
              </p:cNvPr>
              <p:cNvSpPr/>
              <p:nvPr userDrawn="1"/>
            </p:nvSpPr>
            <p:spPr>
              <a:xfrm rot="5400000">
                <a:off x="14033099" y="6278342"/>
                <a:ext cx="253188" cy="316248"/>
              </a:xfrm>
              <a:prstGeom prst="rect">
                <a:avLst/>
              </a:prstGeom>
              <a:solidFill>
                <a:srgbClr val="B8B9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9" name="Rectangle 28">
                <a:extLst>
                  <a:ext uri="{FF2B5EF4-FFF2-40B4-BE49-F238E27FC236}">
                    <a16:creationId xmlns:a16="http://schemas.microsoft.com/office/drawing/2014/main" id="{9A3D797D-F4D7-3948-1D9F-F097135BE2FF}"/>
                  </a:ext>
                </a:extLst>
              </p:cNvPr>
              <p:cNvSpPr/>
              <p:nvPr userDrawn="1"/>
            </p:nvSpPr>
            <p:spPr>
              <a:xfrm rot="5400000">
                <a:off x="14033099" y="6602566"/>
                <a:ext cx="253188" cy="316248"/>
              </a:xfrm>
              <a:prstGeom prst="rect">
                <a:avLst/>
              </a:prstGeom>
              <a:solidFill>
                <a:srgbClr val="FBE6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0" name="Rectangle 29">
                <a:extLst>
                  <a:ext uri="{FF2B5EF4-FFF2-40B4-BE49-F238E27FC236}">
                    <a16:creationId xmlns:a16="http://schemas.microsoft.com/office/drawing/2014/main" id="{6322F5EE-7DFD-355E-CF50-6715051B12F0}"/>
                  </a:ext>
                </a:extLst>
              </p:cNvPr>
              <p:cNvSpPr/>
              <p:nvPr userDrawn="1"/>
            </p:nvSpPr>
            <p:spPr>
              <a:xfrm rot="5400000">
                <a:off x="14033099" y="4981430"/>
                <a:ext cx="253188" cy="316248"/>
              </a:xfrm>
              <a:prstGeom prst="rect">
                <a:avLst/>
              </a:prstGeom>
              <a:solidFill>
                <a:srgbClr val="BCE0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1" name="Rectangle 30">
                <a:extLst>
                  <a:ext uri="{FF2B5EF4-FFF2-40B4-BE49-F238E27FC236}">
                    <a16:creationId xmlns:a16="http://schemas.microsoft.com/office/drawing/2014/main" id="{194BA0DC-50A0-27E4-08FA-D10563F7A993}"/>
                  </a:ext>
                </a:extLst>
              </p:cNvPr>
              <p:cNvSpPr/>
              <p:nvPr userDrawn="1"/>
            </p:nvSpPr>
            <p:spPr>
              <a:xfrm rot="5400000">
                <a:off x="14033099" y="5305658"/>
                <a:ext cx="253188" cy="316248"/>
              </a:xfrm>
              <a:prstGeom prst="rect">
                <a:avLst/>
              </a:prstGeom>
              <a:solidFill>
                <a:srgbClr val="E9783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2" name="Rectangle 31">
                <a:extLst>
                  <a:ext uri="{FF2B5EF4-FFF2-40B4-BE49-F238E27FC236}">
                    <a16:creationId xmlns:a16="http://schemas.microsoft.com/office/drawing/2014/main" id="{0D870966-FC39-28A5-08AF-F7646BA12D58}"/>
                  </a:ext>
                </a:extLst>
              </p:cNvPr>
              <p:cNvSpPr/>
              <p:nvPr userDrawn="1"/>
            </p:nvSpPr>
            <p:spPr>
              <a:xfrm rot="5400000">
                <a:off x="14033099" y="5629886"/>
                <a:ext cx="253188" cy="316248"/>
              </a:xfrm>
              <a:prstGeom prst="rect">
                <a:avLst/>
              </a:prstGeom>
              <a:solidFill>
                <a:srgbClr val="B905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3" name="Rectangle 32">
                <a:extLst>
                  <a:ext uri="{FF2B5EF4-FFF2-40B4-BE49-F238E27FC236}">
                    <a16:creationId xmlns:a16="http://schemas.microsoft.com/office/drawing/2014/main" id="{798FD818-64A3-3B39-5228-F954B1BB5434}"/>
                  </a:ext>
                </a:extLst>
              </p:cNvPr>
              <p:cNvSpPr/>
              <p:nvPr userDrawn="1"/>
            </p:nvSpPr>
            <p:spPr>
              <a:xfrm rot="5400000">
                <a:off x="14033099" y="3684518"/>
                <a:ext cx="253188" cy="316248"/>
              </a:xfrm>
              <a:prstGeom prst="rect">
                <a:avLst/>
              </a:prstGeom>
              <a:solidFill>
                <a:srgbClr val="9DC2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4" name="Rectangle 33">
                <a:extLst>
                  <a:ext uri="{FF2B5EF4-FFF2-40B4-BE49-F238E27FC236}">
                    <a16:creationId xmlns:a16="http://schemas.microsoft.com/office/drawing/2014/main" id="{2CA45D9A-D1B7-9C27-02AB-83D26ACAE923}"/>
                  </a:ext>
                </a:extLst>
              </p:cNvPr>
              <p:cNvSpPr/>
              <p:nvPr userDrawn="1"/>
            </p:nvSpPr>
            <p:spPr>
              <a:xfrm rot="5400000">
                <a:off x="14033099" y="4008746"/>
                <a:ext cx="253188" cy="316248"/>
              </a:xfrm>
              <a:prstGeom prst="rect">
                <a:avLst/>
              </a:prstGeom>
              <a:solidFill>
                <a:srgbClr val="309D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5" name="Rectangle 34">
                <a:extLst>
                  <a:ext uri="{FF2B5EF4-FFF2-40B4-BE49-F238E27FC236}">
                    <a16:creationId xmlns:a16="http://schemas.microsoft.com/office/drawing/2014/main" id="{559BBD49-3347-B146-C045-1DA1E29BD57D}"/>
                  </a:ext>
                </a:extLst>
              </p:cNvPr>
              <p:cNvSpPr/>
              <p:nvPr userDrawn="1"/>
            </p:nvSpPr>
            <p:spPr>
              <a:xfrm rot="5400000">
                <a:off x="14033099" y="4332974"/>
                <a:ext cx="253188" cy="316248"/>
              </a:xfrm>
              <a:prstGeom prst="rect">
                <a:avLst/>
              </a:prstGeom>
              <a:solidFill>
                <a:srgbClr val="E2C2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6" name="Rectangle 35">
                <a:extLst>
                  <a:ext uri="{FF2B5EF4-FFF2-40B4-BE49-F238E27FC236}">
                    <a16:creationId xmlns:a16="http://schemas.microsoft.com/office/drawing/2014/main" id="{C1668B1C-4F56-E61E-7B4C-8B0458C0DA70}"/>
                  </a:ext>
                </a:extLst>
              </p:cNvPr>
              <p:cNvSpPr/>
              <p:nvPr userDrawn="1"/>
            </p:nvSpPr>
            <p:spPr>
              <a:xfrm rot="5400000">
                <a:off x="14033099" y="4657202"/>
                <a:ext cx="253188" cy="316248"/>
              </a:xfrm>
              <a:prstGeom prst="rect">
                <a:avLst/>
              </a:prstGeom>
              <a:solidFill>
                <a:srgbClr val="9158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grpSp>
        <p:grpSp>
          <p:nvGrpSpPr>
            <p:cNvPr id="11" name="Group 10">
              <a:extLst>
                <a:ext uri="{FF2B5EF4-FFF2-40B4-BE49-F238E27FC236}">
                  <a16:creationId xmlns:a16="http://schemas.microsoft.com/office/drawing/2014/main" id="{63B00817-CED9-63C6-5A81-1C156455C4F5}"/>
                </a:ext>
              </a:extLst>
            </p:cNvPr>
            <p:cNvGrpSpPr/>
            <p:nvPr userDrawn="1"/>
          </p:nvGrpSpPr>
          <p:grpSpPr>
            <a:xfrm>
              <a:off x="12442019" y="198485"/>
              <a:ext cx="382660" cy="2882942"/>
              <a:chOff x="12742785" y="3716048"/>
              <a:chExt cx="316248" cy="3171236"/>
            </a:xfrm>
          </p:grpSpPr>
          <p:sp>
            <p:nvSpPr>
              <p:cNvPr id="13" name="Rectangle 12">
                <a:extLst>
                  <a:ext uri="{FF2B5EF4-FFF2-40B4-BE49-F238E27FC236}">
                    <a16:creationId xmlns:a16="http://schemas.microsoft.com/office/drawing/2014/main" id="{08E38D2A-2371-25F1-961D-5B13ECB8D1A0}"/>
                  </a:ext>
                </a:extLst>
              </p:cNvPr>
              <p:cNvSpPr/>
              <p:nvPr userDrawn="1"/>
            </p:nvSpPr>
            <p:spPr>
              <a:xfrm rot="5400000">
                <a:off x="12774315" y="6602566"/>
                <a:ext cx="253188" cy="316248"/>
              </a:xfrm>
              <a:prstGeom prst="rect">
                <a:avLst/>
              </a:prstGeom>
              <a:solidFill>
                <a:srgbClr val="BFD6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15" name="Rectangle 14">
                <a:extLst>
                  <a:ext uri="{FF2B5EF4-FFF2-40B4-BE49-F238E27FC236}">
                    <a16:creationId xmlns:a16="http://schemas.microsoft.com/office/drawing/2014/main" id="{080E8441-8B04-B105-BBAD-9E2CB8346583}"/>
                  </a:ext>
                </a:extLst>
              </p:cNvPr>
              <p:cNvSpPr/>
              <p:nvPr userDrawn="1"/>
            </p:nvSpPr>
            <p:spPr>
              <a:xfrm rot="5400000">
                <a:off x="12774315" y="4981430"/>
                <a:ext cx="253188" cy="316248"/>
              </a:xfrm>
              <a:prstGeom prst="rect">
                <a:avLst/>
              </a:prstGeom>
              <a:solidFill>
                <a:srgbClr val="D25F7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19" name="Rectangle 18">
                <a:extLst>
                  <a:ext uri="{FF2B5EF4-FFF2-40B4-BE49-F238E27FC236}">
                    <a16:creationId xmlns:a16="http://schemas.microsoft.com/office/drawing/2014/main" id="{08334DA5-141C-E368-0D8C-4E18EDEDF311}"/>
                  </a:ext>
                </a:extLst>
              </p:cNvPr>
              <p:cNvSpPr/>
              <p:nvPr userDrawn="1"/>
            </p:nvSpPr>
            <p:spPr>
              <a:xfrm rot="5400000">
                <a:off x="12774315" y="5305658"/>
                <a:ext cx="253188" cy="316248"/>
              </a:xfrm>
              <a:prstGeom prst="rect">
                <a:avLst/>
              </a:prstGeom>
              <a:solidFill>
                <a:srgbClr val="C6480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0" name="Rectangle 19">
                <a:extLst>
                  <a:ext uri="{FF2B5EF4-FFF2-40B4-BE49-F238E27FC236}">
                    <a16:creationId xmlns:a16="http://schemas.microsoft.com/office/drawing/2014/main" id="{D4B682A3-81EE-D0CE-733D-0539DE54B750}"/>
                  </a:ext>
                </a:extLst>
              </p:cNvPr>
              <p:cNvSpPr/>
              <p:nvPr userDrawn="1"/>
            </p:nvSpPr>
            <p:spPr>
              <a:xfrm rot="5400000">
                <a:off x="12774315" y="5629886"/>
                <a:ext cx="253188" cy="316248"/>
              </a:xfrm>
              <a:prstGeom prst="rect">
                <a:avLst/>
              </a:prstGeom>
              <a:solidFill>
                <a:srgbClr val="BA01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1" name="Rectangle 20">
                <a:extLst>
                  <a:ext uri="{FF2B5EF4-FFF2-40B4-BE49-F238E27FC236}">
                    <a16:creationId xmlns:a16="http://schemas.microsoft.com/office/drawing/2014/main" id="{DC6AD825-E7B2-8E6D-CE1F-7822D4685629}"/>
                  </a:ext>
                </a:extLst>
              </p:cNvPr>
              <p:cNvSpPr/>
              <p:nvPr userDrawn="1"/>
            </p:nvSpPr>
            <p:spPr>
              <a:xfrm rot="5400000">
                <a:off x="12774315" y="3684518"/>
                <a:ext cx="253188" cy="316248"/>
              </a:xfrm>
              <a:prstGeom prst="rect">
                <a:avLst/>
              </a:prstGeom>
              <a:solidFill>
                <a:srgbClr val="005E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2" name="Rectangle 21">
                <a:extLst>
                  <a:ext uri="{FF2B5EF4-FFF2-40B4-BE49-F238E27FC236}">
                    <a16:creationId xmlns:a16="http://schemas.microsoft.com/office/drawing/2014/main" id="{C3F44E15-C22A-2D33-424B-603220CEA69C}"/>
                  </a:ext>
                </a:extLst>
              </p:cNvPr>
              <p:cNvSpPr/>
              <p:nvPr userDrawn="1"/>
            </p:nvSpPr>
            <p:spPr>
              <a:xfrm rot="5400000">
                <a:off x="12774315" y="4008746"/>
                <a:ext cx="253188" cy="316248"/>
              </a:xfrm>
              <a:prstGeom prst="rect">
                <a:avLst/>
              </a:prstGeom>
              <a:solidFill>
                <a:srgbClr val="5EB6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3" name="Rectangle 22">
                <a:extLst>
                  <a:ext uri="{FF2B5EF4-FFF2-40B4-BE49-F238E27FC236}">
                    <a16:creationId xmlns:a16="http://schemas.microsoft.com/office/drawing/2014/main" id="{6B20C11D-BF0B-88B8-097D-3B2AEE1F018C}"/>
                  </a:ext>
                </a:extLst>
              </p:cNvPr>
              <p:cNvSpPr/>
              <p:nvPr userDrawn="1"/>
            </p:nvSpPr>
            <p:spPr>
              <a:xfrm rot="5400000">
                <a:off x="12774315" y="4332974"/>
                <a:ext cx="253188" cy="316248"/>
              </a:xfrm>
              <a:prstGeom prst="rect">
                <a:avLst/>
              </a:prstGeom>
              <a:solidFill>
                <a:srgbClr val="C7AB2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4" name="Rectangle 23">
                <a:extLst>
                  <a:ext uri="{FF2B5EF4-FFF2-40B4-BE49-F238E27FC236}">
                    <a16:creationId xmlns:a16="http://schemas.microsoft.com/office/drawing/2014/main" id="{8375746F-A4AE-44CE-3769-8174AC9D320E}"/>
                  </a:ext>
                </a:extLst>
              </p:cNvPr>
              <p:cNvSpPr/>
              <p:nvPr userDrawn="1"/>
            </p:nvSpPr>
            <p:spPr>
              <a:xfrm rot="5400000">
                <a:off x="12774315" y="4657202"/>
                <a:ext cx="253188" cy="316248"/>
              </a:xfrm>
              <a:prstGeom prst="rect">
                <a:avLst/>
              </a:prstGeom>
              <a:solidFill>
                <a:srgbClr val="5C06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5" name="Rectangle 24">
                <a:extLst>
                  <a:ext uri="{FF2B5EF4-FFF2-40B4-BE49-F238E27FC236}">
                    <a16:creationId xmlns:a16="http://schemas.microsoft.com/office/drawing/2014/main" id="{89B1D554-51B8-2842-8EC4-3CE24F61DC53}"/>
                  </a:ext>
                </a:extLst>
              </p:cNvPr>
              <p:cNvSpPr/>
              <p:nvPr userDrawn="1"/>
            </p:nvSpPr>
            <p:spPr>
              <a:xfrm rot="5400000">
                <a:off x="12774315" y="5954114"/>
                <a:ext cx="253188" cy="316248"/>
              </a:xfrm>
              <a:prstGeom prst="rect">
                <a:avLst/>
              </a:prstGeom>
              <a:solidFill>
                <a:srgbClr val="2A43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6" name="Rectangle 25">
                <a:extLst>
                  <a:ext uri="{FF2B5EF4-FFF2-40B4-BE49-F238E27FC236}">
                    <a16:creationId xmlns:a16="http://schemas.microsoft.com/office/drawing/2014/main" id="{FAD1671F-23B3-73A8-7BE9-D5782F154F4B}"/>
                  </a:ext>
                </a:extLst>
              </p:cNvPr>
              <p:cNvSpPr/>
              <p:nvPr userDrawn="1"/>
            </p:nvSpPr>
            <p:spPr>
              <a:xfrm rot="5400000">
                <a:off x="12774315" y="6278342"/>
                <a:ext cx="253188" cy="316248"/>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grpSp>
        <p:sp>
          <p:nvSpPr>
            <p:cNvPr id="12" name="TextBox 11">
              <a:extLst>
                <a:ext uri="{FF2B5EF4-FFF2-40B4-BE49-F238E27FC236}">
                  <a16:creationId xmlns:a16="http://schemas.microsoft.com/office/drawing/2014/main" id="{0FC668ED-CE30-584E-3DED-A8E84FA3F08E}"/>
                </a:ext>
              </a:extLst>
            </p:cNvPr>
            <p:cNvSpPr txBox="1"/>
            <p:nvPr userDrawn="1"/>
          </p:nvSpPr>
          <p:spPr>
            <a:xfrm rot="16200000">
              <a:off x="12574270" y="5173406"/>
              <a:ext cx="960199" cy="118559"/>
            </a:xfrm>
            <a:prstGeom prst="rect">
              <a:avLst/>
            </a:prstGeom>
            <a:noFill/>
          </p:spPr>
          <p:txBody>
            <a:bodyPr wrap="none" lIns="0" tIns="0" rIns="0" bIns="0" rtlCol="0">
              <a:spAutoFit/>
            </a:bodyPr>
            <a:lstStyle/>
            <a:p>
              <a:pPr algn="l">
                <a:lnSpc>
                  <a:spcPct val="101000"/>
                </a:lnSpc>
                <a:spcAft>
                  <a:spcPts val="600"/>
                </a:spcAft>
              </a:pPr>
              <a:r>
                <a:rPr lang="en-CR" sz="800" b="1">
                  <a:solidFill>
                    <a:srgbClr val="000000"/>
                  </a:solidFill>
                  <a:latin typeface="GT America Regular"/>
                  <a:ea typeface="GT America Regular" charset="0"/>
                  <a:cs typeface="GT America Regular" charset="0"/>
                </a:rPr>
                <a:t>ON MOODY´S BLUE</a:t>
              </a:r>
              <a:endParaRPr kumimoji="0" lang="en-CR" sz="800" b="1" i="0" u="none" strike="noStrike" kern="1200" cap="none" spc="0" normalizeH="0" baseline="0" noProof="0" err="1">
                <a:ln>
                  <a:noFill/>
                </a:ln>
                <a:solidFill>
                  <a:srgbClr val="000000"/>
                </a:solidFill>
                <a:effectLst/>
                <a:uLnTx/>
                <a:uFillTx/>
                <a:latin typeface="GT America Regular"/>
                <a:ea typeface="GT America Regular" charset="0"/>
                <a:cs typeface="GT America Regular" charset="0"/>
              </a:endParaRPr>
            </a:p>
          </p:txBody>
        </p:sp>
      </p:grpSp>
      <p:sp>
        <p:nvSpPr>
          <p:cNvPr id="37" name="TextBox 36">
            <a:extLst>
              <a:ext uri="{FF2B5EF4-FFF2-40B4-BE49-F238E27FC236}">
                <a16:creationId xmlns:a16="http://schemas.microsoft.com/office/drawing/2014/main" id="{1591443C-C95F-8831-F633-81C071166C5A}"/>
              </a:ext>
            </a:extLst>
          </p:cNvPr>
          <p:cNvSpPr txBox="1"/>
          <p:nvPr userDrawn="1"/>
        </p:nvSpPr>
        <p:spPr>
          <a:xfrm>
            <a:off x="12356815" y="3377042"/>
            <a:ext cx="807913" cy="118559"/>
          </a:xfrm>
          <a:prstGeom prst="rect">
            <a:avLst/>
          </a:prstGeom>
          <a:noFill/>
        </p:spPr>
        <p:txBody>
          <a:bodyPr wrap="none" lIns="0" tIns="0" rIns="0" bIns="0" rtlCol="0">
            <a:spAutoFit/>
          </a:bodyPr>
          <a:lstStyle/>
          <a:p>
            <a:pPr algn="l">
              <a:lnSpc>
                <a:spcPct val="101000"/>
              </a:lnSpc>
              <a:spcAft>
                <a:spcPts val="600"/>
              </a:spcAft>
            </a:pPr>
            <a:r>
              <a:rPr kumimoji="0" lang="en-US" sz="800" b="1" i="0" u="none" strike="noStrike" kern="1200" cap="none" spc="0" normalizeH="0" baseline="0" noProof="0" dirty="0">
                <a:ln>
                  <a:noFill/>
                </a:ln>
                <a:solidFill>
                  <a:srgbClr val="000000"/>
                </a:solidFill>
                <a:effectLst/>
                <a:uLnTx/>
                <a:uFillTx/>
                <a:ea typeface="GT America Regular" charset="0"/>
                <a:cs typeface="GT America Regular" charset="0"/>
              </a:rPr>
              <a:t>For charts ONLY</a:t>
            </a:r>
            <a:endParaRPr kumimoji="0" lang="en-CR" sz="800" b="1" i="0" u="none" strike="noStrike" kern="1200" cap="none" spc="0" normalizeH="0" baseline="0" noProof="0">
              <a:ln>
                <a:noFill/>
              </a:ln>
              <a:solidFill>
                <a:srgbClr val="000000"/>
              </a:solidFill>
              <a:effectLst/>
              <a:uLnTx/>
              <a:uFillTx/>
              <a:ea typeface="GT America Regular" charset="0"/>
              <a:cs typeface="GT America Regular" charset="0"/>
            </a:endParaRPr>
          </a:p>
        </p:txBody>
      </p:sp>
    </p:spTree>
    <p:extLst>
      <p:ext uri="{BB962C8B-B14F-4D97-AF65-F5344CB8AC3E}">
        <p14:creationId xmlns:p14="http://schemas.microsoft.com/office/powerpoint/2010/main" val="365974377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 Column, Split Left - Subhead">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E2ADB5F-BB7A-E503-6385-47B7F4A752C0}"/>
              </a:ext>
            </a:extLst>
          </p:cNvPr>
          <p:cNvSpPr>
            <a:spLocks noGrp="1"/>
          </p:cNvSpPr>
          <p:nvPr>
            <p:ph type="ftr" sz="quarter" idx="11"/>
          </p:nvPr>
        </p:nvSpPr>
        <p:spPr/>
        <p:txBody>
          <a:bodyPr/>
          <a:lstStyle/>
          <a:p>
            <a:r>
              <a:rPr lang="en-US" dirty="0"/>
              <a:t>See slide 12 for instructions on how to update footer</a:t>
            </a:r>
          </a:p>
        </p:txBody>
      </p:sp>
      <p:sp>
        <p:nvSpPr>
          <p:cNvPr id="9" name="Slide Number Placeholder 8">
            <a:extLst>
              <a:ext uri="{FF2B5EF4-FFF2-40B4-BE49-F238E27FC236}">
                <a16:creationId xmlns:a16="http://schemas.microsoft.com/office/drawing/2014/main" id="{CCA8152B-F410-5052-DF3D-06C6DD4D2381}"/>
              </a:ext>
            </a:extLst>
          </p:cNvPr>
          <p:cNvSpPr>
            <a:spLocks noGrp="1"/>
          </p:cNvSpPr>
          <p:nvPr>
            <p:ph type="sldNum" sz="quarter" idx="12"/>
          </p:nvPr>
        </p:nvSpPr>
        <p:spPr/>
        <p:txBody>
          <a:bodyPr/>
          <a:lstStyle/>
          <a:p>
            <a:fld id="{862A5111-985B-C14D-9115-5787026182A8}" type="slidenum">
              <a:rPr lang="en-US" smtClean="0"/>
              <a:t>‹#›</a:t>
            </a:fld>
            <a:endParaRPr lang="en-US" dirty="0"/>
          </a:p>
        </p:txBody>
      </p:sp>
      <p:sp>
        <p:nvSpPr>
          <p:cNvPr id="5" name="Title 4">
            <a:extLst>
              <a:ext uri="{FF2B5EF4-FFF2-40B4-BE49-F238E27FC236}">
                <a16:creationId xmlns:a16="http://schemas.microsoft.com/office/drawing/2014/main" id="{B6E166BE-0A53-7F77-1DCC-AD1A78C2EB77}"/>
              </a:ext>
            </a:extLst>
          </p:cNvPr>
          <p:cNvSpPr>
            <a:spLocks noGrp="1"/>
          </p:cNvSpPr>
          <p:nvPr>
            <p:ph type="title"/>
          </p:nvPr>
        </p:nvSpPr>
        <p:spPr>
          <a:xfrm>
            <a:off x="546100" y="552450"/>
            <a:ext cx="11091862" cy="434975"/>
          </a:xfrm>
        </p:spPr>
        <p:txBody>
          <a:bodyPr/>
          <a:lstStyle/>
          <a:p>
            <a:r>
              <a:rPr lang="en-US"/>
              <a:t>Click to edit Master title style</a:t>
            </a:r>
            <a:endParaRPr lang="en-US" dirty="0"/>
          </a:p>
        </p:txBody>
      </p:sp>
      <p:sp>
        <p:nvSpPr>
          <p:cNvPr id="4" name="Freeform 5">
            <a:extLst>
              <a:ext uri="{FF2B5EF4-FFF2-40B4-BE49-F238E27FC236}">
                <a16:creationId xmlns:a16="http://schemas.microsoft.com/office/drawing/2014/main" id="{D5B0B17B-3FAA-1710-3603-FB4FC3C89648}"/>
              </a:ext>
            </a:extLst>
          </p:cNvPr>
          <p:cNvSpPr/>
          <p:nvPr userDrawn="1"/>
        </p:nvSpPr>
        <p:spPr bwMode="black">
          <a:xfrm>
            <a:off x="554038" y="6469335"/>
            <a:ext cx="678511" cy="112440"/>
          </a:xfrm>
          <a:custGeom>
            <a:avLst/>
            <a:gdLst>
              <a:gd name="connsiteX0" fmla="*/ 7774508 w 7774508"/>
              <a:gd name="connsiteY0" fmla="*/ 879070 h 1288357"/>
              <a:gd name="connsiteX1" fmla="*/ 7774508 w 7774508"/>
              <a:gd name="connsiteY1" fmla="*/ 879071 h 1288357"/>
              <a:gd name="connsiteX2" fmla="*/ 7774508 w 7774508"/>
              <a:gd name="connsiteY2" fmla="*/ 879071 h 1288357"/>
              <a:gd name="connsiteX3" fmla="*/ 4430897 w 7774508"/>
              <a:gd name="connsiteY3" fmla="*/ 300733 h 1288357"/>
              <a:gd name="connsiteX4" fmla="*/ 4430897 w 7774508"/>
              <a:gd name="connsiteY4" fmla="*/ 987622 h 1288357"/>
              <a:gd name="connsiteX5" fmla="*/ 4594611 w 7774508"/>
              <a:gd name="connsiteY5" fmla="*/ 987622 h 1288357"/>
              <a:gd name="connsiteX6" fmla="*/ 4856195 w 7774508"/>
              <a:gd name="connsiteY6" fmla="*/ 726031 h 1288357"/>
              <a:gd name="connsiteX7" fmla="*/ 4856195 w 7774508"/>
              <a:gd name="connsiteY7" fmla="*/ 562323 h 1288357"/>
              <a:gd name="connsiteX8" fmla="*/ 4594611 w 7774508"/>
              <a:gd name="connsiteY8" fmla="*/ 300733 h 1288357"/>
              <a:gd name="connsiteX9" fmla="*/ 3381010 w 7774508"/>
              <a:gd name="connsiteY9" fmla="*/ 275825 h 1288357"/>
              <a:gd name="connsiteX10" fmla="*/ 3137223 w 7774508"/>
              <a:gd name="connsiteY10" fmla="*/ 501815 h 1288357"/>
              <a:gd name="connsiteX11" fmla="*/ 3137223 w 7774508"/>
              <a:gd name="connsiteY11" fmla="*/ 786537 h 1288357"/>
              <a:gd name="connsiteX12" fmla="*/ 3381010 w 7774508"/>
              <a:gd name="connsiteY12" fmla="*/ 1012534 h 1288357"/>
              <a:gd name="connsiteX13" fmla="*/ 3624804 w 7774508"/>
              <a:gd name="connsiteY13" fmla="*/ 786537 h 1288357"/>
              <a:gd name="connsiteX14" fmla="*/ 3624804 w 7774508"/>
              <a:gd name="connsiteY14" fmla="*/ 501815 h 1288357"/>
              <a:gd name="connsiteX15" fmla="*/ 3381010 w 7774508"/>
              <a:gd name="connsiteY15" fmla="*/ 275825 h 1288357"/>
              <a:gd name="connsiteX16" fmla="*/ 2090894 w 7774508"/>
              <a:gd name="connsiteY16" fmla="*/ 275825 h 1288357"/>
              <a:gd name="connsiteX17" fmla="*/ 1847107 w 7774508"/>
              <a:gd name="connsiteY17" fmla="*/ 501815 h 1288357"/>
              <a:gd name="connsiteX18" fmla="*/ 1847107 w 7774508"/>
              <a:gd name="connsiteY18" fmla="*/ 786537 h 1288357"/>
              <a:gd name="connsiteX19" fmla="*/ 2090894 w 7774508"/>
              <a:gd name="connsiteY19" fmla="*/ 1012534 h 1288357"/>
              <a:gd name="connsiteX20" fmla="*/ 2334688 w 7774508"/>
              <a:gd name="connsiteY20" fmla="*/ 786537 h 1288357"/>
              <a:gd name="connsiteX21" fmla="*/ 2334688 w 7774508"/>
              <a:gd name="connsiteY21" fmla="*/ 501815 h 1288357"/>
              <a:gd name="connsiteX22" fmla="*/ 2090894 w 7774508"/>
              <a:gd name="connsiteY22" fmla="*/ 275825 h 1288357"/>
              <a:gd name="connsiteX23" fmla="*/ 4092790 w 7774508"/>
              <a:gd name="connsiteY23" fmla="*/ 21359 h 1288357"/>
              <a:gd name="connsiteX24" fmla="*/ 4594611 w 7774508"/>
              <a:gd name="connsiteY24" fmla="*/ 21359 h 1288357"/>
              <a:gd name="connsiteX25" fmla="*/ 5197858 w 7774508"/>
              <a:gd name="connsiteY25" fmla="*/ 567658 h 1288357"/>
              <a:gd name="connsiteX26" fmla="*/ 5197858 w 7774508"/>
              <a:gd name="connsiteY26" fmla="*/ 720696 h 1288357"/>
              <a:gd name="connsiteX27" fmla="*/ 4594611 w 7774508"/>
              <a:gd name="connsiteY27" fmla="*/ 1267002 h 1288357"/>
              <a:gd name="connsiteX28" fmla="*/ 4092790 w 7774508"/>
              <a:gd name="connsiteY28" fmla="*/ 1267002 h 1288357"/>
              <a:gd name="connsiteX29" fmla="*/ 5094618 w 7774508"/>
              <a:gd name="connsiteY29" fmla="*/ 21356 h 1288357"/>
              <a:gd name="connsiteX30" fmla="*/ 5477210 w 7774508"/>
              <a:gd name="connsiteY30" fmla="*/ 21356 h 1288357"/>
              <a:gd name="connsiteX31" fmla="*/ 5717446 w 7774508"/>
              <a:gd name="connsiteY31" fmla="*/ 412839 h 1288357"/>
              <a:gd name="connsiteX32" fmla="*/ 5955898 w 7774508"/>
              <a:gd name="connsiteY32" fmla="*/ 21356 h 1288357"/>
              <a:gd name="connsiteX33" fmla="*/ 6322472 w 7774508"/>
              <a:gd name="connsiteY33" fmla="*/ 21356 h 1288357"/>
              <a:gd name="connsiteX34" fmla="*/ 5868700 w 7774508"/>
              <a:gd name="connsiteY34" fmla="*/ 718915 h 1288357"/>
              <a:gd name="connsiteX35" fmla="*/ 5868700 w 7774508"/>
              <a:gd name="connsiteY35" fmla="*/ 1267000 h 1288357"/>
              <a:gd name="connsiteX36" fmla="*/ 5548390 w 7774508"/>
              <a:gd name="connsiteY36" fmla="*/ 1267000 h 1288357"/>
              <a:gd name="connsiteX37" fmla="*/ 5548390 w 7774508"/>
              <a:gd name="connsiteY37" fmla="*/ 718915 h 1288357"/>
              <a:gd name="connsiteX38" fmla="*/ 6356277 w 7774508"/>
              <a:gd name="connsiteY38" fmla="*/ 21355 h 1288357"/>
              <a:gd name="connsiteX39" fmla="*/ 6694384 w 7774508"/>
              <a:gd name="connsiteY39" fmla="*/ 21355 h 1288357"/>
              <a:gd name="connsiteX40" fmla="*/ 6694384 w 7774508"/>
              <a:gd name="connsiteY40" fmla="*/ 332766 h 1288357"/>
              <a:gd name="connsiteX41" fmla="*/ 6477285 w 7774508"/>
              <a:gd name="connsiteY41" fmla="*/ 624602 h 1288357"/>
              <a:gd name="connsiteX42" fmla="*/ 6404326 w 7774508"/>
              <a:gd name="connsiteY42" fmla="*/ 624602 h 1288357"/>
              <a:gd name="connsiteX43" fmla="*/ 6500417 w 7774508"/>
              <a:gd name="connsiteY43" fmla="*/ 359454 h 1288357"/>
              <a:gd name="connsiteX44" fmla="*/ 6356277 w 7774508"/>
              <a:gd name="connsiteY44" fmla="*/ 359454 h 1288357"/>
              <a:gd name="connsiteX45" fmla="*/ 0 w 7774508"/>
              <a:gd name="connsiteY45" fmla="*/ 21355 h 1288357"/>
              <a:gd name="connsiteX46" fmla="*/ 496479 w 7774508"/>
              <a:gd name="connsiteY46" fmla="*/ 21355 h 1288357"/>
              <a:gd name="connsiteX47" fmla="*/ 651295 w 7774508"/>
              <a:gd name="connsiteY47" fmla="*/ 661974 h 1288357"/>
              <a:gd name="connsiteX48" fmla="*/ 688668 w 7774508"/>
              <a:gd name="connsiteY48" fmla="*/ 839922 h 1288357"/>
              <a:gd name="connsiteX49" fmla="*/ 726033 w 7774508"/>
              <a:gd name="connsiteY49" fmla="*/ 661974 h 1288357"/>
              <a:gd name="connsiteX50" fmla="*/ 880849 w 7774508"/>
              <a:gd name="connsiteY50" fmla="*/ 21355 h 1288357"/>
              <a:gd name="connsiteX51" fmla="*/ 1377328 w 7774508"/>
              <a:gd name="connsiteY51" fmla="*/ 21355 h 1288357"/>
              <a:gd name="connsiteX52" fmla="*/ 1377328 w 7774508"/>
              <a:gd name="connsiteY52" fmla="*/ 1266998 h 1288357"/>
              <a:gd name="connsiteX53" fmla="*/ 1058804 w 7774508"/>
              <a:gd name="connsiteY53" fmla="*/ 1266998 h 1288357"/>
              <a:gd name="connsiteX54" fmla="*/ 1058804 w 7774508"/>
              <a:gd name="connsiteY54" fmla="*/ 459108 h 1288357"/>
              <a:gd name="connsiteX55" fmla="*/ 1014312 w 7774508"/>
              <a:gd name="connsiteY55" fmla="*/ 644177 h 1288357"/>
              <a:gd name="connsiteX56" fmla="*/ 848819 w 7774508"/>
              <a:gd name="connsiteY56" fmla="*/ 1266998 h 1288357"/>
              <a:gd name="connsiteX57" fmla="*/ 521396 w 7774508"/>
              <a:gd name="connsiteY57" fmla="*/ 1266998 h 1288357"/>
              <a:gd name="connsiteX58" fmla="*/ 355896 w 7774508"/>
              <a:gd name="connsiteY58" fmla="*/ 644177 h 1288357"/>
              <a:gd name="connsiteX59" fmla="*/ 311412 w 7774508"/>
              <a:gd name="connsiteY59" fmla="*/ 459108 h 1288357"/>
              <a:gd name="connsiteX60" fmla="*/ 311412 w 7774508"/>
              <a:gd name="connsiteY60" fmla="*/ 1266998 h 1288357"/>
              <a:gd name="connsiteX61" fmla="*/ 0 w 7774508"/>
              <a:gd name="connsiteY61" fmla="*/ 1266998 h 1288357"/>
              <a:gd name="connsiteX62" fmla="*/ 3381010 w 7774508"/>
              <a:gd name="connsiteY62" fmla="*/ 1 h 1288357"/>
              <a:gd name="connsiteX63" fmla="*/ 3966467 w 7774508"/>
              <a:gd name="connsiteY63" fmla="*/ 532067 h 1288357"/>
              <a:gd name="connsiteX64" fmla="*/ 3966467 w 7774508"/>
              <a:gd name="connsiteY64" fmla="*/ 756285 h 1288357"/>
              <a:gd name="connsiteX65" fmla="*/ 3381010 w 7774508"/>
              <a:gd name="connsiteY65" fmla="*/ 1288351 h 1288357"/>
              <a:gd name="connsiteX66" fmla="*/ 2795560 w 7774508"/>
              <a:gd name="connsiteY66" fmla="*/ 756285 h 1288357"/>
              <a:gd name="connsiteX67" fmla="*/ 2795560 w 7774508"/>
              <a:gd name="connsiteY67" fmla="*/ 532067 h 1288357"/>
              <a:gd name="connsiteX68" fmla="*/ 3381010 w 7774508"/>
              <a:gd name="connsiteY68" fmla="*/ 1 h 1288357"/>
              <a:gd name="connsiteX69" fmla="*/ 2090894 w 7774508"/>
              <a:gd name="connsiteY69" fmla="*/ 1 h 1288357"/>
              <a:gd name="connsiteX70" fmla="*/ 2676351 w 7774508"/>
              <a:gd name="connsiteY70" fmla="*/ 532067 h 1288357"/>
              <a:gd name="connsiteX71" fmla="*/ 2676351 w 7774508"/>
              <a:gd name="connsiteY71" fmla="*/ 756285 h 1288357"/>
              <a:gd name="connsiteX72" fmla="*/ 2090894 w 7774508"/>
              <a:gd name="connsiteY72" fmla="*/ 1288351 h 1288357"/>
              <a:gd name="connsiteX73" fmla="*/ 1505444 w 7774508"/>
              <a:gd name="connsiteY73" fmla="*/ 756285 h 1288357"/>
              <a:gd name="connsiteX74" fmla="*/ 1505444 w 7774508"/>
              <a:gd name="connsiteY74" fmla="*/ 532067 h 1288357"/>
              <a:gd name="connsiteX75" fmla="*/ 2090894 w 7774508"/>
              <a:gd name="connsiteY75" fmla="*/ 1 h 1288357"/>
              <a:gd name="connsiteX76" fmla="*/ 7258454 w 7774508"/>
              <a:gd name="connsiteY76" fmla="*/ 0 h 1288357"/>
              <a:gd name="connsiteX77" fmla="*/ 7760275 w 7774508"/>
              <a:gd name="connsiteY77" fmla="*/ 391490 h 1288357"/>
              <a:gd name="connsiteX78" fmla="*/ 7760275 w 7774508"/>
              <a:gd name="connsiteY78" fmla="*/ 439539 h 1288357"/>
              <a:gd name="connsiteX79" fmla="*/ 7431067 w 7774508"/>
              <a:gd name="connsiteY79" fmla="*/ 439539 h 1288357"/>
              <a:gd name="connsiteX80" fmla="*/ 7431067 w 7774508"/>
              <a:gd name="connsiteY80" fmla="*/ 398610 h 1288357"/>
              <a:gd name="connsiteX81" fmla="*/ 7258454 w 7774508"/>
              <a:gd name="connsiteY81" fmla="*/ 277603 h 1288357"/>
              <a:gd name="connsiteX82" fmla="*/ 7085848 w 7774508"/>
              <a:gd name="connsiteY82" fmla="*/ 377257 h 1288357"/>
              <a:gd name="connsiteX83" fmla="*/ 7206848 w 7774508"/>
              <a:gd name="connsiteY83" fmla="*/ 476904 h 1288357"/>
              <a:gd name="connsiteX84" fmla="*/ 7429289 w 7774508"/>
              <a:gd name="connsiteY84" fmla="*/ 510719 h 1288357"/>
              <a:gd name="connsiteX85" fmla="*/ 7766024 w 7774508"/>
              <a:gd name="connsiteY85" fmla="*/ 786534 h 1288357"/>
              <a:gd name="connsiteX86" fmla="*/ 7774508 w 7774508"/>
              <a:gd name="connsiteY86" fmla="*/ 879071 h 1288357"/>
              <a:gd name="connsiteX87" fmla="*/ 7765691 w 7774508"/>
              <a:gd name="connsiteY87" fmla="*/ 970739 h 1288357"/>
              <a:gd name="connsiteX88" fmla="*/ 7258454 w 7774508"/>
              <a:gd name="connsiteY88" fmla="*/ 1288357 h 1288357"/>
              <a:gd name="connsiteX89" fmla="*/ 6744184 w 7774508"/>
              <a:gd name="connsiteY89" fmla="*/ 893304 h 1288357"/>
              <a:gd name="connsiteX90" fmla="*/ 6744184 w 7774508"/>
              <a:gd name="connsiteY90" fmla="*/ 838142 h 1288357"/>
              <a:gd name="connsiteX91" fmla="*/ 7073386 w 7774508"/>
              <a:gd name="connsiteY91" fmla="*/ 838142 h 1288357"/>
              <a:gd name="connsiteX92" fmla="*/ 7073386 w 7774508"/>
              <a:gd name="connsiteY92" fmla="*/ 886190 h 1288357"/>
              <a:gd name="connsiteX93" fmla="*/ 7258454 w 7774508"/>
              <a:gd name="connsiteY93" fmla="*/ 1010755 h 1288357"/>
              <a:gd name="connsiteX94" fmla="*/ 7439966 w 7774508"/>
              <a:gd name="connsiteY94" fmla="*/ 907544 h 1288357"/>
              <a:gd name="connsiteX95" fmla="*/ 7311838 w 7774508"/>
              <a:gd name="connsiteY95" fmla="*/ 804333 h 1288357"/>
              <a:gd name="connsiteX96" fmla="*/ 7087626 w 7774508"/>
              <a:gd name="connsiteY96" fmla="*/ 770518 h 1288357"/>
              <a:gd name="connsiteX97" fmla="*/ 6751297 w 7774508"/>
              <a:gd name="connsiteY97" fmla="*/ 405723 h 1288357"/>
              <a:gd name="connsiteX98" fmla="*/ 7258454 w 7774508"/>
              <a:gd name="connsiteY98" fmla="*/ 0 h 1288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7774508" h="1288357">
                <a:moveTo>
                  <a:pt x="7774508" y="879070"/>
                </a:moveTo>
                <a:lnTo>
                  <a:pt x="7774508" y="879071"/>
                </a:lnTo>
                <a:lnTo>
                  <a:pt x="7774508" y="879071"/>
                </a:lnTo>
                <a:close/>
                <a:moveTo>
                  <a:pt x="4430897" y="300733"/>
                </a:moveTo>
                <a:lnTo>
                  <a:pt x="4430897" y="987622"/>
                </a:lnTo>
                <a:lnTo>
                  <a:pt x="4594611" y="987622"/>
                </a:lnTo>
                <a:cubicBezTo>
                  <a:pt x="4769003" y="987622"/>
                  <a:pt x="4856195" y="898644"/>
                  <a:pt x="4856195" y="726031"/>
                </a:cubicBezTo>
                <a:lnTo>
                  <a:pt x="4856195" y="562323"/>
                </a:lnTo>
                <a:cubicBezTo>
                  <a:pt x="4856195" y="387932"/>
                  <a:pt x="4769003" y="300733"/>
                  <a:pt x="4594611" y="300733"/>
                </a:cubicBezTo>
                <a:close/>
                <a:moveTo>
                  <a:pt x="3381010" y="275825"/>
                </a:moveTo>
                <a:cubicBezTo>
                  <a:pt x="3229757" y="275825"/>
                  <a:pt x="3137223" y="361239"/>
                  <a:pt x="3137223" y="501815"/>
                </a:cubicBezTo>
                <a:lnTo>
                  <a:pt x="3137223" y="786537"/>
                </a:lnTo>
                <a:cubicBezTo>
                  <a:pt x="3137223" y="925335"/>
                  <a:pt x="3229757" y="1012534"/>
                  <a:pt x="3381010" y="1012534"/>
                </a:cubicBezTo>
                <a:cubicBezTo>
                  <a:pt x="3532264" y="1012534"/>
                  <a:pt x="3624804" y="925335"/>
                  <a:pt x="3624804" y="786537"/>
                </a:cubicBezTo>
                <a:lnTo>
                  <a:pt x="3624804" y="501815"/>
                </a:lnTo>
                <a:cubicBezTo>
                  <a:pt x="3624804" y="361239"/>
                  <a:pt x="3532270" y="275825"/>
                  <a:pt x="3381010" y="275825"/>
                </a:cubicBezTo>
                <a:close/>
                <a:moveTo>
                  <a:pt x="2090894" y="275825"/>
                </a:moveTo>
                <a:cubicBezTo>
                  <a:pt x="1939641" y="275825"/>
                  <a:pt x="1847107" y="361239"/>
                  <a:pt x="1847107" y="501815"/>
                </a:cubicBezTo>
                <a:lnTo>
                  <a:pt x="1847107" y="786537"/>
                </a:lnTo>
                <a:cubicBezTo>
                  <a:pt x="1847107" y="925335"/>
                  <a:pt x="1939641" y="1012534"/>
                  <a:pt x="2090894" y="1012534"/>
                </a:cubicBezTo>
                <a:cubicBezTo>
                  <a:pt x="2242147" y="1012534"/>
                  <a:pt x="2334688" y="925335"/>
                  <a:pt x="2334688" y="786537"/>
                </a:cubicBezTo>
                <a:lnTo>
                  <a:pt x="2334688" y="501815"/>
                </a:lnTo>
                <a:cubicBezTo>
                  <a:pt x="2334688" y="361239"/>
                  <a:pt x="2242154" y="275825"/>
                  <a:pt x="2090894" y="275825"/>
                </a:cubicBezTo>
                <a:close/>
                <a:moveTo>
                  <a:pt x="4092790" y="21359"/>
                </a:moveTo>
                <a:lnTo>
                  <a:pt x="4594611" y="21359"/>
                </a:lnTo>
                <a:cubicBezTo>
                  <a:pt x="4977203" y="21359"/>
                  <a:pt x="5197858" y="222439"/>
                  <a:pt x="5197858" y="567658"/>
                </a:cubicBezTo>
                <a:lnTo>
                  <a:pt x="5197858" y="720696"/>
                </a:lnTo>
                <a:cubicBezTo>
                  <a:pt x="5197858" y="1065916"/>
                  <a:pt x="4977203" y="1267002"/>
                  <a:pt x="4594611" y="1267002"/>
                </a:cubicBezTo>
                <a:lnTo>
                  <a:pt x="4092790" y="1267002"/>
                </a:lnTo>
                <a:close/>
                <a:moveTo>
                  <a:pt x="5094618" y="21356"/>
                </a:moveTo>
                <a:lnTo>
                  <a:pt x="5477210" y="21356"/>
                </a:lnTo>
                <a:lnTo>
                  <a:pt x="5717446" y="412839"/>
                </a:lnTo>
                <a:lnTo>
                  <a:pt x="5955898" y="21356"/>
                </a:lnTo>
                <a:lnTo>
                  <a:pt x="6322472" y="21356"/>
                </a:lnTo>
                <a:lnTo>
                  <a:pt x="5868700" y="718915"/>
                </a:lnTo>
                <a:lnTo>
                  <a:pt x="5868700" y="1267000"/>
                </a:lnTo>
                <a:lnTo>
                  <a:pt x="5548390" y="1267000"/>
                </a:lnTo>
                <a:lnTo>
                  <a:pt x="5548390" y="718915"/>
                </a:lnTo>
                <a:close/>
                <a:moveTo>
                  <a:pt x="6356277" y="21355"/>
                </a:moveTo>
                <a:lnTo>
                  <a:pt x="6694384" y="21355"/>
                </a:lnTo>
                <a:lnTo>
                  <a:pt x="6694384" y="332766"/>
                </a:lnTo>
                <a:lnTo>
                  <a:pt x="6477285" y="624602"/>
                </a:lnTo>
                <a:lnTo>
                  <a:pt x="6404326" y="624602"/>
                </a:lnTo>
                <a:lnTo>
                  <a:pt x="6500417" y="359454"/>
                </a:lnTo>
                <a:lnTo>
                  <a:pt x="6356277" y="359454"/>
                </a:lnTo>
                <a:close/>
                <a:moveTo>
                  <a:pt x="0" y="21355"/>
                </a:moveTo>
                <a:lnTo>
                  <a:pt x="496479" y="21355"/>
                </a:lnTo>
                <a:lnTo>
                  <a:pt x="651295" y="661974"/>
                </a:lnTo>
                <a:lnTo>
                  <a:pt x="688668" y="839922"/>
                </a:lnTo>
                <a:lnTo>
                  <a:pt x="726033" y="661974"/>
                </a:lnTo>
                <a:lnTo>
                  <a:pt x="880849" y="21355"/>
                </a:lnTo>
                <a:lnTo>
                  <a:pt x="1377328" y="21355"/>
                </a:lnTo>
                <a:lnTo>
                  <a:pt x="1377328" y="1266998"/>
                </a:lnTo>
                <a:lnTo>
                  <a:pt x="1058804" y="1266998"/>
                </a:lnTo>
                <a:lnTo>
                  <a:pt x="1058804" y="459108"/>
                </a:lnTo>
                <a:lnTo>
                  <a:pt x="1014312" y="644177"/>
                </a:lnTo>
                <a:lnTo>
                  <a:pt x="848819" y="1266998"/>
                </a:lnTo>
                <a:lnTo>
                  <a:pt x="521396" y="1266998"/>
                </a:lnTo>
                <a:lnTo>
                  <a:pt x="355896" y="644177"/>
                </a:lnTo>
                <a:lnTo>
                  <a:pt x="311412" y="459108"/>
                </a:lnTo>
                <a:lnTo>
                  <a:pt x="311412" y="1266998"/>
                </a:lnTo>
                <a:lnTo>
                  <a:pt x="0" y="1266998"/>
                </a:lnTo>
                <a:close/>
                <a:moveTo>
                  <a:pt x="3381010" y="1"/>
                </a:moveTo>
                <a:cubicBezTo>
                  <a:pt x="3749368" y="1"/>
                  <a:pt x="3966467" y="197524"/>
                  <a:pt x="3966467" y="532067"/>
                </a:cubicBezTo>
                <a:lnTo>
                  <a:pt x="3966467" y="756285"/>
                </a:lnTo>
                <a:cubicBezTo>
                  <a:pt x="3966467" y="1089050"/>
                  <a:pt x="3747590" y="1288351"/>
                  <a:pt x="3381010" y="1288351"/>
                </a:cubicBezTo>
                <a:cubicBezTo>
                  <a:pt x="3012659" y="1288351"/>
                  <a:pt x="2795560" y="1090828"/>
                  <a:pt x="2795560" y="756285"/>
                </a:cubicBezTo>
                <a:lnTo>
                  <a:pt x="2795560" y="532067"/>
                </a:lnTo>
                <a:cubicBezTo>
                  <a:pt x="2795560" y="199302"/>
                  <a:pt x="3014437" y="1"/>
                  <a:pt x="3381010" y="1"/>
                </a:cubicBezTo>
                <a:close/>
                <a:moveTo>
                  <a:pt x="2090894" y="1"/>
                </a:moveTo>
                <a:cubicBezTo>
                  <a:pt x="2459252" y="1"/>
                  <a:pt x="2676351" y="197524"/>
                  <a:pt x="2676351" y="532067"/>
                </a:cubicBezTo>
                <a:lnTo>
                  <a:pt x="2676351" y="756285"/>
                </a:lnTo>
                <a:cubicBezTo>
                  <a:pt x="2676351" y="1089050"/>
                  <a:pt x="2457474" y="1288351"/>
                  <a:pt x="2090894" y="1288351"/>
                </a:cubicBezTo>
                <a:cubicBezTo>
                  <a:pt x="1722543" y="1288351"/>
                  <a:pt x="1505444" y="1090828"/>
                  <a:pt x="1505444" y="756285"/>
                </a:cubicBezTo>
                <a:lnTo>
                  <a:pt x="1505444" y="532067"/>
                </a:lnTo>
                <a:cubicBezTo>
                  <a:pt x="1505444" y="199302"/>
                  <a:pt x="1724321" y="1"/>
                  <a:pt x="2090894" y="1"/>
                </a:cubicBezTo>
                <a:close/>
                <a:moveTo>
                  <a:pt x="7258454" y="0"/>
                </a:moveTo>
                <a:cubicBezTo>
                  <a:pt x="7573428" y="0"/>
                  <a:pt x="7760275" y="145918"/>
                  <a:pt x="7760275" y="391490"/>
                </a:cubicBezTo>
                <a:lnTo>
                  <a:pt x="7760275" y="439539"/>
                </a:lnTo>
                <a:lnTo>
                  <a:pt x="7431067" y="439539"/>
                </a:lnTo>
                <a:lnTo>
                  <a:pt x="7431067" y="398610"/>
                </a:lnTo>
                <a:cubicBezTo>
                  <a:pt x="7431067" y="313189"/>
                  <a:pt x="7379462" y="277603"/>
                  <a:pt x="7258454" y="277603"/>
                </a:cubicBezTo>
                <a:cubicBezTo>
                  <a:pt x="7144567" y="277603"/>
                  <a:pt x="7085848" y="311411"/>
                  <a:pt x="7085848" y="377257"/>
                </a:cubicBezTo>
                <a:cubicBezTo>
                  <a:pt x="7085848" y="450215"/>
                  <a:pt x="7135675" y="466227"/>
                  <a:pt x="7206848" y="476904"/>
                </a:cubicBezTo>
                <a:lnTo>
                  <a:pt x="7429289" y="510719"/>
                </a:lnTo>
                <a:cubicBezTo>
                  <a:pt x="7564754" y="530960"/>
                  <a:pt x="7727463" y="590711"/>
                  <a:pt x="7766024" y="786534"/>
                </a:cubicBezTo>
                <a:lnTo>
                  <a:pt x="7774508" y="879071"/>
                </a:lnTo>
                <a:lnTo>
                  <a:pt x="7765691" y="970739"/>
                </a:lnTo>
                <a:cubicBezTo>
                  <a:pt x="7724794" y="1172549"/>
                  <a:pt x="7543399" y="1288357"/>
                  <a:pt x="7258454" y="1288357"/>
                </a:cubicBezTo>
                <a:cubicBezTo>
                  <a:pt x="6934588" y="1288357"/>
                  <a:pt x="6744184" y="1140654"/>
                  <a:pt x="6744184" y="893304"/>
                </a:cubicBezTo>
                <a:lnTo>
                  <a:pt x="6744184" y="838142"/>
                </a:lnTo>
                <a:lnTo>
                  <a:pt x="7073386" y="838142"/>
                </a:lnTo>
                <a:lnTo>
                  <a:pt x="7073386" y="886190"/>
                </a:lnTo>
                <a:cubicBezTo>
                  <a:pt x="7073386" y="973383"/>
                  <a:pt x="7128555" y="1010755"/>
                  <a:pt x="7258454" y="1010755"/>
                </a:cubicBezTo>
                <a:cubicBezTo>
                  <a:pt x="7377683" y="1010755"/>
                  <a:pt x="7439966" y="975161"/>
                  <a:pt x="7439966" y="907544"/>
                </a:cubicBezTo>
                <a:cubicBezTo>
                  <a:pt x="7439966" y="831022"/>
                  <a:pt x="7388360" y="815010"/>
                  <a:pt x="7311838" y="804333"/>
                </a:cubicBezTo>
                <a:lnTo>
                  <a:pt x="7087626" y="770518"/>
                </a:lnTo>
                <a:cubicBezTo>
                  <a:pt x="6941708" y="749171"/>
                  <a:pt x="6751297" y="674427"/>
                  <a:pt x="6751297" y="405723"/>
                </a:cubicBezTo>
                <a:cubicBezTo>
                  <a:pt x="6751297" y="149481"/>
                  <a:pt x="6938144" y="0"/>
                  <a:pt x="7258454" y="0"/>
                </a:cubicBezTo>
                <a:close/>
              </a:path>
            </a:pathLst>
          </a:custGeom>
          <a:solidFill>
            <a:schemeClr val="tx2"/>
          </a:solidFill>
          <a:ln w="0" cap="flat">
            <a:noFill/>
            <a:prstDash val="solid"/>
            <a:miter/>
          </a:ln>
        </p:spPr>
        <p:txBody>
          <a:bodyPr rtlCol="0" anchor="ctr"/>
          <a:lstStyle/>
          <a:p>
            <a:endParaRPr lang="en-US" dirty="0"/>
          </a:p>
        </p:txBody>
      </p:sp>
      <p:sp>
        <p:nvSpPr>
          <p:cNvPr id="12" name="Text Placeholder 11">
            <a:extLst>
              <a:ext uri="{FF2B5EF4-FFF2-40B4-BE49-F238E27FC236}">
                <a16:creationId xmlns:a16="http://schemas.microsoft.com/office/drawing/2014/main" id="{39956789-A368-206C-891C-9234628518A9}"/>
              </a:ext>
            </a:extLst>
          </p:cNvPr>
          <p:cNvSpPr>
            <a:spLocks noGrp="1"/>
          </p:cNvSpPr>
          <p:nvPr>
            <p:ph type="body" sz="quarter" idx="21"/>
          </p:nvPr>
        </p:nvSpPr>
        <p:spPr>
          <a:xfrm>
            <a:off x="546100" y="1127125"/>
            <a:ext cx="11097579" cy="295275"/>
          </a:xfrm>
        </p:spPr>
        <p:txBody>
          <a:bodyPr>
            <a:noAutofit/>
          </a:bodyPr>
          <a:lstStyle>
            <a:lvl1pPr marL="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1pPr>
            <a:lvl2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2pPr>
            <a:lvl3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3pPr>
            <a:lvl4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4pPr>
            <a:lvl5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5pPr>
            <a:lvl6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6pPr>
            <a:lvl7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7pPr>
            <a:lvl8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8pPr>
            <a:lvl9pPr marL="0" indent="0" algn="l" defTabSz="914400" rtl="0" eaLnBrk="1" latinLnBrk="0" hangingPunct="1">
              <a:lnSpc>
                <a:spcPct val="80000"/>
              </a:lnSpc>
              <a:spcBef>
                <a:spcPts val="0"/>
              </a:spcBef>
              <a:spcAft>
                <a:spcPts val="0"/>
              </a:spcAft>
              <a:buNone/>
              <a:defRPr lang="en-US" sz="2400" b="0" i="0" kern="1200" dirty="0">
                <a:solidFill>
                  <a:schemeClr val="accent1"/>
                </a:solidFill>
                <a:latin typeface="+mj-lt"/>
                <a:ea typeface="GT America Regular" charset="0"/>
                <a:cs typeface="GT America Regular" charset="0"/>
              </a:defRPr>
            </a:lvl9pPr>
          </a:lstStyle>
          <a:p>
            <a:pPr lvl="0"/>
            <a:r>
              <a:rPr lang="en-US"/>
              <a:t>Click to edit Master text styles</a:t>
            </a:r>
          </a:p>
        </p:txBody>
      </p:sp>
      <p:sp>
        <p:nvSpPr>
          <p:cNvPr id="13" name="Text Placeholder 13">
            <a:extLst>
              <a:ext uri="{FF2B5EF4-FFF2-40B4-BE49-F238E27FC236}">
                <a16:creationId xmlns:a16="http://schemas.microsoft.com/office/drawing/2014/main" id="{28027E45-9CB5-7484-0F70-49F140E7FA05}"/>
              </a:ext>
            </a:extLst>
          </p:cNvPr>
          <p:cNvSpPr>
            <a:spLocks noGrp="1"/>
          </p:cNvSpPr>
          <p:nvPr>
            <p:ph type="body" sz="quarter" idx="22"/>
          </p:nvPr>
        </p:nvSpPr>
        <p:spPr>
          <a:xfrm>
            <a:off x="546100" y="6019801"/>
            <a:ext cx="6851650" cy="292100"/>
          </a:xfrm>
        </p:spPr>
        <p:txBody>
          <a:bodyPr anchor="b">
            <a:noAutofit/>
          </a:bodyPr>
          <a:lstStyle>
            <a:lvl1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1pPr>
            <a:lvl2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2pPr>
            <a:lvl3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3pPr>
            <a:lvl4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4pPr>
            <a:lvl5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5pPr>
            <a:lvl6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6pPr>
            <a:lvl7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7pPr>
            <a:lvl8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8pPr>
            <a:lvl9pPr marL="0" indent="0" algn="l" defTabSz="914400" rtl="0" eaLnBrk="1" latinLnBrk="0" hangingPunct="1">
              <a:lnSpc>
                <a:spcPct val="101000"/>
              </a:lnSpc>
              <a:spcBef>
                <a:spcPts val="0"/>
              </a:spcBef>
              <a:spcAft>
                <a:spcPts val="600"/>
              </a:spcAft>
              <a:buNone/>
              <a:defRPr lang="en-US" sz="600" b="0" i="0" kern="1200" dirty="0">
                <a:solidFill>
                  <a:srgbClr val="75787B"/>
                </a:solidFill>
                <a:latin typeface="+mn-lt"/>
                <a:ea typeface="GT America Regular" charset="0"/>
                <a:cs typeface="GT America Regular" charset="0"/>
              </a:defRPr>
            </a:lvl9pPr>
          </a:lstStyle>
          <a:p>
            <a:pPr lvl="0"/>
            <a:r>
              <a:rPr lang="en-US"/>
              <a:t>Click to edit Master text styles</a:t>
            </a:r>
          </a:p>
        </p:txBody>
      </p:sp>
      <p:sp>
        <p:nvSpPr>
          <p:cNvPr id="14" name="Content Placeholder 29">
            <a:extLst>
              <a:ext uri="{FF2B5EF4-FFF2-40B4-BE49-F238E27FC236}">
                <a16:creationId xmlns:a16="http://schemas.microsoft.com/office/drawing/2014/main" id="{E8BB7705-DC57-1434-CECD-5A495C790A47}"/>
              </a:ext>
            </a:extLst>
          </p:cNvPr>
          <p:cNvSpPr>
            <a:spLocks noGrp="1"/>
          </p:cNvSpPr>
          <p:nvPr>
            <p:ph sz="quarter" idx="27"/>
          </p:nvPr>
        </p:nvSpPr>
        <p:spPr>
          <a:xfrm>
            <a:off x="546100" y="2425700"/>
            <a:ext cx="7296912" cy="344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31">
            <a:extLst>
              <a:ext uri="{FF2B5EF4-FFF2-40B4-BE49-F238E27FC236}">
                <a16:creationId xmlns:a16="http://schemas.microsoft.com/office/drawing/2014/main" id="{8B3C491F-A7C8-D685-6EB7-47ED1AE90D2A}"/>
              </a:ext>
            </a:extLst>
          </p:cNvPr>
          <p:cNvSpPr>
            <a:spLocks noGrp="1"/>
          </p:cNvSpPr>
          <p:nvPr>
            <p:ph sz="quarter" idx="28"/>
          </p:nvPr>
        </p:nvSpPr>
        <p:spPr>
          <a:xfrm>
            <a:off x="8046719" y="2425700"/>
            <a:ext cx="3591241" cy="344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33">
            <a:extLst>
              <a:ext uri="{FF2B5EF4-FFF2-40B4-BE49-F238E27FC236}">
                <a16:creationId xmlns:a16="http://schemas.microsoft.com/office/drawing/2014/main" id="{78775353-37B3-D36C-8C56-73152F79587F}"/>
              </a:ext>
            </a:extLst>
          </p:cNvPr>
          <p:cNvSpPr>
            <a:spLocks noGrp="1"/>
          </p:cNvSpPr>
          <p:nvPr>
            <p:ph type="body" sz="quarter" idx="29"/>
          </p:nvPr>
        </p:nvSpPr>
        <p:spPr>
          <a:xfrm>
            <a:off x="546100" y="1849436"/>
            <a:ext cx="7296912" cy="296861"/>
          </a:xfrm>
        </p:spPr>
        <p:txBody>
          <a:bodyPr anchor="b">
            <a:noAutofit/>
          </a:bodyPr>
          <a:lstStyle>
            <a:lvl1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1pPr>
            <a:lvl2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2pPr>
            <a:lvl3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3pPr>
            <a:lvl4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4pPr>
            <a:lvl5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5pPr>
            <a:lvl6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6pPr>
            <a:lvl7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7pPr>
            <a:lvl8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8pPr>
            <a:lvl9pPr marL="0" indent="0" algn="l" defTabSz="914400" rtl="0" eaLnBrk="1" latinLnBrk="0" hangingPunct="1">
              <a:lnSpc>
                <a:spcPct val="101000"/>
              </a:lnSpc>
              <a:spcBef>
                <a:spcPts val="0"/>
              </a:spcBef>
              <a:spcAft>
                <a:spcPts val="600"/>
              </a:spcAft>
              <a:buNone/>
              <a:defRPr lang="en-US" sz="2000" b="0" i="0" kern="1200" dirty="0">
                <a:solidFill>
                  <a:schemeClr val="tx2"/>
                </a:solidFill>
                <a:latin typeface="+mj-lt"/>
                <a:ea typeface="GT America Regular" charset="0"/>
                <a:cs typeface="GT America Regular" charset="0"/>
              </a:defRPr>
            </a:lvl9pPr>
          </a:lstStyle>
          <a:p>
            <a:pPr lvl="0"/>
            <a:r>
              <a:rPr lang="en-US"/>
              <a:t>Click to edit Master text styles</a:t>
            </a:r>
          </a:p>
        </p:txBody>
      </p:sp>
      <p:sp>
        <p:nvSpPr>
          <p:cNvPr id="18" name="Text Placeholder 35">
            <a:extLst>
              <a:ext uri="{FF2B5EF4-FFF2-40B4-BE49-F238E27FC236}">
                <a16:creationId xmlns:a16="http://schemas.microsoft.com/office/drawing/2014/main" id="{CAD770A7-7B91-4C3E-F63A-402DD01A2466}"/>
              </a:ext>
            </a:extLst>
          </p:cNvPr>
          <p:cNvSpPr>
            <a:spLocks noGrp="1"/>
          </p:cNvSpPr>
          <p:nvPr>
            <p:ph type="body" sz="quarter" idx="30"/>
          </p:nvPr>
        </p:nvSpPr>
        <p:spPr>
          <a:xfrm>
            <a:off x="8046720" y="1849436"/>
            <a:ext cx="3591240" cy="296862"/>
          </a:xfrm>
        </p:spPr>
        <p:txBody>
          <a:bodyPr anchor="b">
            <a:noAutofit/>
          </a:bodyPr>
          <a:lstStyle>
            <a:lvl1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1pPr>
            <a:lvl2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2pPr>
            <a:lvl3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3pPr>
            <a:lvl4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4pPr>
            <a:lvl5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5pPr>
            <a:lvl6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6pPr>
            <a:lvl7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7pPr>
            <a:lvl8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8pPr>
            <a:lvl9pPr marL="0" indent="0" algn="l" defTabSz="914400" rtl="0" eaLnBrk="1" latinLnBrk="0" hangingPunct="1">
              <a:lnSpc>
                <a:spcPct val="101000"/>
              </a:lnSpc>
              <a:spcBef>
                <a:spcPts val="0"/>
              </a:spcBef>
              <a:spcAft>
                <a:spcPts val="600"/>
              </a:spcAft>
              <a:buNone/>
              <a:defRPr lang="en-US" sz="2000" b="0" i="0" kern="1200" dirty="0">
                <a:solidFill>
                  <a:schemeClr val="tx2"/>
                </a:solidFill>
                <a:latin typeface="+mj-lt"/>
                <a:ea typeface="GT America Regular" charset="0"/>
                <a:cs typeface="GT America Regular" charset="0"/>
              </a:defRPr>
            </a:lvl9pPr>
          </a:lstStyle>
          <a:p>
            <a:pPr lvl="0"/>
            <a:r>
              <a:rPr lang="en-US"/>
              <a:t>Click to edit Master text styles</a:t>
            </a:r>
          </a:p>
        </p:txBody>
      </p:sp>
      <p:grpSp>
        <p:nvGrpSpPr>
          <p:cNvPr id="2" name="Group 1">
            <a:extLst>
              <a:ext uri="{FF2B5EF4-FFF2-40B4-BE49-F238E27FC236}">
                <a16:creationId xmlns:a16="http://schemas.microsoft.com/office/drawing/2014/main" id="{6A87FB7E-38A0-36C4-3394-365358E71AC1}"/>
              </a:ext>
            </a:extLst>
          </p:cNvPr>
          <p:cNvGrpSpPr/>
          <p:nvPr userDrawn="1"/>
        </p:nvGrpSpPr>
        <p:grpSpPr>
          <a:xfrm>
            <a:off x="12356815" y="0"/>
            <a:ext cx="756834" cy="6872642"/>
            <a:chOff x="12356815" y="0"/>
            <a:chExt cx="756834" cy="6872642"/>
          </a:xfrm>
        </p:grpSpPr>
        <p:sp>
          <p:nvSpPr>
            <p:cNvPr id="3" name="Rectangle 2">
              <a:extLst>
                <a:ext uri="{FF2B5EF4-FFF2-40B4-BE49-F238E27FC236}">
                  <a16:creationId xmlns:a16="http://schemas.microsoft.com/office/drawing/2014/main" id="{667A327D-C550-E31E-957A-E9F3C257C7B6}"/>
                </a:ext>
              </a:extLst>
            </p:cNvPr>
            <p:cNvSpPr/>
            <p:nvPr userDrawn="1"/>
          </p:nvSpPr>
          <p:spPr>
            <a:xfrm>
              <a:off x="12356815" y="0"/>
              <a:ext cx="553069" cy="3279913"/>
            </a:xfrm>
            <a:prstGeom prst="rect">
              <a:avLst/>
            </a:prstGeom>
            <a:solidFill>
              <a:schemeClr val="bg1">
                <a:lumMod val="95000"/>
              </a:schemeClr>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a:p>
          </p:txBody>
        </p:sp>
        <p:sp>
          <p:nvSpPr>
            <p:cNvPr id="6" name="TextBox 5">
              <a:extLst>
                <a:ext uri="{FF2B5EF4-FFF2-40B4-BE49-F238E27FC236}">
                  <a16:creationId xmlns:a16="http://schemas.microsoft.com/office/drawing/2014/main" id="{A49CB67D-35DE-1DAF-6B4B-2A140F26DB87}"/>
                </a:ext>
              </a:extLst>
            </p:cNvPr>
            <p:cNvSpPr txBox="1"/>
            <p:nvPr userDrawn="1"/>
          </p:nvSpPr>
          <p:spPr>
            <a:xfrm rot="16200000">
              <a:off x="12332216" y="1580677"/>
              <a:ext cx="1444306" cy="118559"/>
            </a:xfrm>
            <a:prstGeom prst="rect">
              <a:avLst/>
            </a:prstGeom>
            <a:noFill/>
          </p:spPr>
          <p:txBody>
            <a:bodyPr wrap="none" lIns="0" tIns="0" rIns="0" bIns="0" rtlCol="0">
              <a:spAutoFit/>
            </a:bodyPr>
            <a:lstStyle/>
            <a:p>
              <a:pPr algn="l">
                <a:lnSpc>
                  <a:spcPct val="101000"/>
                </a:lnSpc>
                <a:spcAft>
                  <a:spcPts val="600"/>
                </a:spcAft>
              </a:pPr>
              <a:r>
                <a:rPr kumimoji="0" lang="en-CR" sz="800" b="1" i="0" u="none" strike="noStrike" kern="1200" cap="none" spc="0" normalizeH="0" baseline="0" noProof="0">
                  <a:ln>
                    <a:noFill/>
                  </a:ln>
                  <a:solidFill>
                    <a:srgbClr val="000000"/>
                  </a:solidFill>
                  <a:effectLst/>
                  <a:uLnTx/>
                  <a:uFillTx/>
                  <a:ea typeface="GT America Regular" charset="0"/>
                  <a:cs typeface="GT America Regular" charset="0"/>
                </a:rPr>
                <a:t>ON LIGHT AND EXTRA LIGHT</a:t>
              </a:r>
            </a:p>
          </p:txBody>
        </p:sp>
        <p:sp>
          <p:nvSpPr>
            <p:cNvPr id="7" name="Rectangle 6">
              <a:extLst>
                <a:ext uri="{FF2B5EF4-FFF2-40B4-BE49-F238E27FC236}">
                  <a16:creationId xmlns:a16="http://schemas.microsoft.com/office/drawing/2014/main" id="{7353BDCA-8C66-C5BF-B381-B0DFA63BC904}"/>
                </a:ext>
              </a:extLst>
            </p:cNvPr>
            <p:cNvSpPr/>
            <p:nvPr userDrawn="1"/>
          </p:nvSpPr>
          <p:spPr>
            <a:xfrm>
              <a:off x="12356815" y="3592729"/>
              <a:ext cx="553069" cy="3279913"/>
            </a:xfrm>
            <a:prstGeom prst="rect">
              <a:avLst/>
            </a:prstGeom>
            <a:solidFill>
              <a:schemeClr val="tx2"/>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a:p>
          </p:txBody>
        </p:sp>
        <p:grpSp>
          <p:nvGrpSpPr>
            <p:cNvPr id="10" name="Group 9">
              <a:extLst>
                <a:ext uri="{FF2B5EF4-FFF2-40B4-BE49-F238E27FC236}">
                  <a16:creationId xmlns:a16="http://schemas.microsoft.com/office/drawing/2014/main" id="{DD2A7468-C375-8754-9CFF-F4A64481F148}"/>
                </a:ext>
              </a:extLst>
            </p:cNvPr>
            <p:cNvGrpSpPr/>
            <p:nvPr userDrawn="1"/>
          </p:nvGrpSpPr>
          <p:grpSpPr>
            <a:xfrm>
              <a:off x="12442019" y="3791214"/>
              <a:ext cx="382660" cy="2882942"/>
              <a:chOff x="14001569" y="3716048"/>
              <a:chExt cx="316248" cy="3171236"/>
            </a:xfrm>
          </p:grpSpPr>
          <p:sp>
            <p:nvSpPr>
              <p:cNvPr id="29" name="Rectangle 28">
                <a:extLst>
                  <a:ext uri="{FF2B5EF4-FFF2-40B4-BE49-F238E27FC236}">
                    <a16:creationId xmlns:a16="http://schemas.microsoft.com/office/drawing/2014/main" id="{FCCDA3C3-0F15-E1D3-4459-303E9B695DBB}"/>
                  </a:ext>
                </a:extLst>
              </p:cNvPr>
              <p:cNvSpPr/>
              <p:nvPr userDrawn="1"/>
            </p:nvSpPr>
            <p:spPr>
              <a:xfrm rot="5400000">
                <a:off x="14033099" y="5954114"/>
                <a:ext cx="253188" cy="316248"/>
              </a:xfrm>
              <a:prstGeom prst="rect">
                <a:avLst/>
              </a:prstGeom>
              <a:solidFill>
                <a:srgbClr val="005E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0" name="Rectangle 29">
                <a:extLst>
                  <a:ext uri="{FF2B5EF4-FFF2-40B4-BE49-F238E27FC236}">
                    <a16:creationId xmlns:a16="http://schemas.microsoft.com/office/drawing/2014/main" id="{FDE17B10-FFE3-929E-55B2-72A03E59CC14}"/>
                  </a:ext>
                </a:extLst>
              </p:cNvPr>
              <p:cNvSpPr/>
              <p:nvPr userDrawn="1"/>
            </p:nvSpPr>
            <p:spPr>
              <a:xfrm rot="5400000">
                <a:off x="14033099" y="6278342"/>
                <a:ext cx="253188" cy="316248"/>
              </a:xfrm>
              <a:prstGeom prst="rect">
                <a:avLst/>
              </a:prstGeom>
              <a:solidFill>
                <a:srgbClr val="B8B9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1" name="Rectangle 30">
                <a:extLst>
                  <a:ext uri="{FF2B5EF4-FFF2-40B4-BE49-F238E27FC236}">
                    <a16:creationId xmlns:a16="http://schemas.microsoft.com/office/drawing/2014/main" id="{319E6791-7D3F-7909-D591-F78FA9021056}"/>
                  </a:ext>
                </a:extLst>
              </p:cNvPr>
              <p:cNvSpPr/>
              <p:nvPr userDrawn="1"/>
            </p:nvSpPr>
            <p:spPr>
              <a:xfrm rot="5400000">
                <a:off x="14033099" y="6602566"/>
                <a:ext cx="253188" cy="316248"/>
              </a:xfrm>
              <a:prstGeom prst="rect">
                <a:avLst/>
              </a:prstGeom>
              <a:solidFill>
                <a:srgbClr val="FBE6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2" name="Rectangle 31">
                <a:extLst>
                  <a:ext uri="{FF2B5EF4-FFF2-40B4-BE49-F238E27FC236}">
                    <a16:creationId xmlns:a16="http://schemas.microsoft.com/office/drawing/2014/main" id="{D83EDCF4-8C88-0B9D-58AB-C0C12454D62C}"/>
                  </a:ext>
                </a:extLst>
              </p:cNvPr>
              <p:cNvSpPr/>
              <p:nvPr userDrawn="1"/>
            </p:nvSpPr>
            <p:spPr>
              <a:xfrm rot="5400000">
                <a:off x="14033099" y="4981430"/>
                <a:ext cx="253188" cy="316248"/>
              </a:xfrm>
              <a:prstGeom prst="rect">
                <a:avLst/>
              </a:prstGeom>
              <a:solidFill>
                <a:srgbClr val="BCE0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3" name="Rectangle 32">
                <a:extLst>
                  <a:ext uri="{FF2B5EF4-FFF2-40B4-BE49-F238E27FC236}">
                    <a16:creationId xmlns:a16="http://schemas.microsoft.com/office/drawing/2014/main" id="{96C390B5-7C9C-6912-1B63-27C833C0DD00}"/>
                  </a:ext>
                </a:extLst>
              </p:cNvPr>
              <p:cNvSpPr/>
              <p:nvPr userDrawn="1"/>
            </p:nvSpPr>
            <p:spPr>
              <a:xfrm rot="5400000">
                <a:off x="14033099" y="5305658"/>
                <a:ext cx="253188" cy="316248"/>
              </a:xfrm>
              <a:prstGeom prst="rect">
                <a:avLst/>
              </a:prstGeom>
              <a:solidFill>
                <a:srgbClr val="E9783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4" name="Rectangle 33">
                <a:extLst>
                  <a:ext uri="{FF2B5EF4-FFF2-40B4-BE49-F238E27FC236}">
                    <a16:creationId xmlns:a16="http://schemas.microsoft.com/office/drawing/2014/main" id="{80F50011-9C75-5F74-1E72-303E532E5F95}"/>
                  </a:ext>
                </a:extLst>
              </p:cNvPr>
              <p:cNvSpPr/>
              <p:nvPr userDrawn="1"/>
            </p:nvSpPr>
            <p:spPr>
              <a:xfrm rot="5400000">
                <a:off x="14033099" y="5629886"/>
                <a:ext cx="253188" cy="316248"/>
              </a:xfrm>
              <a:prstGeom prst="rect">
                <a:avLst/>
              </a:prstGeom>
              <a:solidFill>
                <a:srgbClr val="B905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5" name="Rectangle 34">
                <a:extLst>
                  <a:ext uri="{FF2B5EF4-FFF2-40B4-BE49-F238E27FC236}">
                    <a16:creationId xmlns:a16="http://schemas.microsoft.com/office/drawing/2014/main" id="{C387350D-40B1-B498-88D7-608B476D276A}"/>
                  </a:ext>
                </a:extLst>
              </p:cNvPr>
              <p:cNvSpPr/>
              <p:nvPr userDrawn="1"/>
            </p:nvSpPr>
            <p:spPr>
              <a:xfrm rot="5400000">
                <a:off x="14033099" y="3684518"/>
                <a:ext cx="253188" cy="316248"/>
              </a:xfrm>
              <a:prstGeom prst="rect">
                <a:avLst/>
              </a:prstGeom>
              <a:solidFill>
                <a:srgbClr val="9DC2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6" name="Rectangle 35">
                <a:extLst>
                  <a:ext uri="{FF2B5EF4-FFF2-40B4-BE49-F238E27FC236}">
                    <a16:creationId xmlns:a16="http://schemas.microsoft.com/office/drawing/2014/main" id="{A46474D6-AFF1-F88C-DC70-DC82DB5C262E}"/>
                  </a:ext>
                </a:extLst>
              </p:cNvPr>
              <p:cNvSpPr/>
              <p:nvPr userDrawn="1"/>
            </p:nvSpPr>
            <p:spPr>
              <a:xfrm rot="5400000">
                <a:off x="14033099" y="4008746"/>
                <a:ext cx="253188" cy="316248"/>
              </a:xfrm>
              <a:prstGeom prst="rect">
                <a:avLst/>
              </a:prstGeom>
              <a:solidFill>
                <a:srgbClr val="309D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7" name="Rectangle 36">
                <a:extLst>
                  <a:ext uri="{FF2B5EF4-FFF2-40B4-BE49-F238E27FC236}">
                    <a16:creationId xmlns:a16="http://schemas.microsoft.com/office/drawing/2014/main" id="{3D597F18-7924-F52C-11DB-CF87E67DC671}"/>
                  </a:ext>
                </a:extLst>
              </p:cNvPr>
              <p:cNvSpPr/>
              <p:nvPr userDrawn="1"/>
            </p:nvSpPr>
            <p:spPr>
              <a:xfrm rot="5400000">
                <a:off x="14033099" y="4332974"/>
                <a:ext cx="253188" cy="316248"/>
              </a:xfrm>
              <a:prstGeom prst="rect">
                <a:avLst/>
              </a:prstGeom>
              <a:solidFill>
                <a:srgbClr val="E2C2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8" name="Rectangle 37">
                <a:extLst>
                  <a:ext uri="{FF2B5EF4-FFF2-40B4-BE49-F238E27FC236}">
                    <a16:creationId xmlns:a16="http://schemas.microsoft.com/office/drawing/2014/main" id="{23694C51-399A-A6BA-4EFE-24A3A239B521}"/>
                  </a:ext>
                </a:extLst>
              </p:cNvPr>
              <p:cNvSpPr/>
              <p:nvPr userDrawn="1"/>
            </p:nvSpPr>
            <p:spPr>
              <a:xfrm rot="5400000">
                <a:off x="14033099" y="4657202"/>
                <a:ext cx="253188" cy="316248"/>
              </a:xfrm>
              <a:prstGeom prst="rect">
                <a:avLst/>
              </a:prstGeom>
              <a:solidFill>
                <a:srgbClr val="9158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grpSp>
        <p:grpSp>
          <p:nvGrpSpPr>
            <p:cNvPr id="11" name="Group 10">
              <a:extLst>
                <a:ext uri="{FF2B5EF4-FFF2-40B4-BE49-F238E27FC236}">
                  <a16:creationId xmlns:a16="http://schemas.microsoft.com/office/drawing/2014/main" id="{2418CE11-F383-0884-83EB-D2DDCFA24541}"/>
                </a:ext>
              </a:extLst>
            </p:cNvPr>
            <p:cNvGrpSpPr/>
            <p:nvPr userDrawn="1"/>
          </p:nvGrpSpPr>
          <p:grpSpPr>
            <a:xfrm>
              <a:off x="12442019" y="198485"/>
              <a:ext cx="382660" cy="2882942"/>
              <a:chOff x="12742785" y="3716048"/>
              <a:chExt cx="316248" cy="3171236"/>
            </a:xfrm>
          </p:grpSpPr>
          <p:sp>
            <p:nvSpPr>
              <p:cNvPr id="19" name="Rectangle 18">
                <a:extLst>
                  <a:ext uri="{FF2B5EF4-FFF2-40B4-BE49-F238E27FC236}">
                    <a16:creationId xmlns:a16="http://schemas.microsoft.com/office/drawing/2014/main" id="{C590C66E-D6C8-2CB2-B4D2-765E163087EF}"/>
                  </a:ext>
                </a:extLst>
              </p:cNvPr>
              <p:cNvSpPr/>
              <p:nvPr userDrawn="1"/>
            </p:nvSpPr>
            <p:spPr>
              <a:xfrm rot="5400000">
                <a:off x="12774315" y="6602566"/>
                <a:ext cx="253188" cy="316248"/>
              </a:xfrm>
              <a:prstGeom prst="rect">
                <a:avLst/>
              </a:prstGeom>
              <a:solidFill>
                <a:srgbClr val="BFD6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0" name="Rectangle 19">
                <a:extLst>
                  <a:ext uri="{FF2B5EF4-FFF2-40B4-BE49-F238E27FC236}">
                    <a16:creationId xmlns:a16="http://schemas.microsoft.com/office/drawing/2014/main" id="{476EF1D7-6A2F-BB7E-34AB-70E6803B1E82}"/>
                  </a:ext>
                </a:extLst>
              </p:cNvPr>
              <p:cNvSpPr/>
              <p:nvPr userDrawn="1"/>
            </p:nvSpPr>
            <p:spPr>
              <a:xfrm rot="5400000">
                <a:off x="12774315" y="4981430"/>
                <a:ext cx="253188" cy="316248"/>
              </a:xfrm>
              <a:prstGeom prst="rect">
                <a:avLst/>
              </a:prstGeom>
              <a:solidFill>
                <a:srgbClr val="D25F7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1" name="Rectangle 20">
                <a:extLst>
                  <a:ext uri="{FF2B5EF4-FFF2-40B4-BE49-F238E27FC236}">
                    <a16:creationId xmlns:a16="http://schemas.microsoft.com/office/drawing/2014/main" id="{7882A683-276F-A64B-DA55-37ACD2E1B0F1}"/>
                  </a:ext>
                </a:extLst>
              </p:cNvPr>
              <p:cNvSpPr/>
              <p:nvPr userDrawn="1"/>
            </p:nvSpPr>
            <p:spPr>
              <a:xfrm rot="5400000">
                <a:off x="12774315" y="5305658"/>
                <a:ext cx="253188" cy="316248"/>
              </a:xfrm>
              <a:prstGeom prst="rect">
                <a:avLst/>
              </a:prstGeom>
              <a:solidFill>
                <a:srgbClr val="C6480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2" name="Rectangle 21">
                <a:extLst>
                  <a:ext uri="{FF2B5EF4-FFF2-40B4-BE49-F238E27FC236}">
                    <a16:creationId xmlns:a16="http://schemas.microsoft.com/office/drawing/2014/main" id="{FC556AD1-F346-9D4A-9962-F87250576F40}"/>
                  </a:ext>
                </a:extLst>
              </p:cNvPr>
              <p:cNvSpPr/>
              <p:nvPr userDrawn="1"/>
            </p:nvSpPr>
            <p:spPr>
              <a:xfrm rot="5400000">
                <a:off x="12774315" y="5629886"/>
                <a:ext cx="253188" cy="316248"/>
              </a:xfrm>
              <a:prstGeom prst="rect">
                <a:avLst/>
              </a:prstGeom>
              <a:solidFill>
                <a:srgbClr val="BA01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3" name="Rectangle 22">
                <a:extLst>
                  <a:ext uri="{FF2B5EF4-FFF2-40B4-BE49-F238E27FC236}">
                    <a16:creationId xmlns:a16="http://schemas.microsoft.com/office/drawing/2014/main" id="{B25EF1D8-D0E4-39B1-F6D5-E21517470A2F}"/>
                  </a:ext>
                </a:extLst>
              </p:cNvPr>
              <p:cNvSpPr/>
              <p:nvPr userDrawn="1"/>
            </p:nvSpPr>
            <p:spPr>
              <a:xfrm rot="5400000">
                <a:off x="12774315" y="3684518"/>
                <a:ext cx="253188" cy="316248"/>
              </a:xfrm>
              <a:prstGeom prst="rect">
                <a:avLst/>
              </a:prstGeom>
              <a:solidFill>
                <a:srgbClr val="005E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4" name="Rectangle 23">
                <a:extLst>
                  <a:ext uri="{FF2B5EF4-FFF2-40B4-BE49-F238E27FC236}">
                    <a16:creationId xmlns:a16="http://schemas.microsoft.com/office/drawing/2014/main" id="{C8383F49-830A-16BD-C1AF-3A111DF6AEB5}"/>
                  </a:ext>
                </a:extLst>
              </p:cNvPr>
              <p:cNvSpPr/>
              <p:nvPr userDrawn="1"/>
            </p:nvSpPr>
            <p:spPr>
              <a:xfrm rot="5400000">
                <a:off x="12774315" y="4008746"/>
                <a:ext cx="253188" cy="316248"/>
              </a:xfrm>
              <a:prstGeom prst="rect">
                <a:avLst/>
              </a:prstGeom>
              <a:solidFill>
                <a:srgbClr val="5EB6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5" name="Rectangle 24">
                <a:extLst>
                  <a:ext uri="{FF2B5EF4-FFF2-40B4-BE49-F238E27FC236}">
                    <a16:creationId xmlns:a16="http://schemas.microsoft.com/office/drawing/2014/main" id="{D12CE47D-6685-AD18-0A7C-56AF107EEFC9}"/>
                  </a:ext>
                </a:extLst>
              </p:cNvPr>
              <p:cNvSpPr/>
              <p:nvPr userDrawn="1"/>
            </p:nvSpPr>
            <p:spPr>
              <a:xfrm rot="5400000">
                <a:off x="12774315" y="4332974"/>
                <a:ext cx="253188" cy="316248"/>
              </a:xfrm>
              <a:prstGeom prst="rect">
                <a:avLst/>
              </a:prstGeom>
              <a:solidFill>
                <a:srgbClr val="C7AB2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6" name="Rectangle 25">
                <a:extLst>
                  <a:ext uri="{FF2B5EF4-FFF2-40B4-BE49-F238E27FC236}">
                    <a16:creationId xmlns:a16="http://schemas.microsoft.com/office/drawing/2014/main" id="{62B7293D-1B06-8B79-4A85-BD02FC1992E7}"/>
                  </a:ext>
                </a:extLst>
              </p:cNvPr>
              <p:cNvSpPr/>
              <p:nvPr userDrawn="1"/>
            </p:nvSpPr>
            <p:spPr>
              <a:xfrm rot="5400000">
                <a:off x="12774315" y="4657202"/>
                <a:ext cx="253188" cy="316248"/>
              </a:xfrm>
              <a:prstGeom prst="rect">
                <a:avLst/>
              </a:prstGeom>
              <a:solidFill>
                <a:srgbClr val="5C06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7" name="Rectangle 26">
                <a:extLst>
                  <a:ext uri="{FF2B5EF4-FFF2-40B4-BE49-F238E27FC236}">
                    <a16:creationId xmlns:a16="http://schemas.microsoft.com/office/drawing/2014/main" id="{7425DD62-08A9-2F72-F263-D225D8BDDC07}"/>
                  </a:ext>
                </a:extLst>
              </p:cNvPr>
              <p:cNvSpPr/>
              <p:nvPr userDrawn="1"/>
            </p:nvSpPr>
            <p:spPr>
              <a:xfrm rot="5400000">
                <a:off x="12774315" y="5954114"/>
                <a:ext cx="253188" cy="316248"/>
              </a:xfrm>
              <a:prstGeom prst="rect">
                <a:avLst/>
              </a:prstGeom>
              <a:solidFill>
                <a:srgbClr val="2A43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8" name="Rectangle 27">
                <a:extLst>
                  <a:ext uri="{FF2B5EF4-FFF2-40B4-BE49-F238E27FC236}">
                    <a16:creationId xmlns:a16="http://schemas.microsoft.com/office/drawing/2014/main" id="{09F4FEF9-EBCD-32CB-1D6F-803900CB56E4}"/>
                  </a:ext>
                </a:extLst>
              </p:cNvPr>
              <p:cNvSpPr/>
              <p:nvPr userDrawn="1"/>
            </p:nvSpPr>
            <p:spPr>
              <a:xfrm rot="5400000">
                <a:off x="12774315" y="6278342"/>
                <a:ext cx="253188" cy="316248"/>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grpSp>
        <p:sp>
          <p:nvSpPr>
            <p:cNvPr id="17" name="TextBox 16">
              <a:extLst>
                <a:ext uri="{FF2B5EF4-FFF2-40B4-BE49-F238E27FC236}">
                  <a16:creationId xmlns:a16="http://schemas.microsoft.com/office/drawing/2014/main" id="{F1D06A5B-A962-2B36-D509-23171BAA53A9}"/>
                </a:ext>
              </a:extLst>
            </p:cNvPr>
            <p:cNvSpPr txBox="1"/>
            <p:nvPr userDrawn="1"/>
          </p:nvSpPr>
          <p:spPr>
            <a:xfrm rot="16200000">
              <a:off x="12574270" y="5173406"/>
              <a:ext cx="960199" cy="118559"/>
            </a:xfrm>
            <a:prstGeom prst="rect">
              <a:avLst/>
            </a:prstGeom>
            <a:noFill/>
          </p:spPr>
          <p:txBody>
            <a:bodyPr wrap="none" lIns="0" tIns="0" rIns="0" bIns="0" rtlCol="0">
              <a:spAutoFit/>
            </a:bodyPr>
            <a:lstStyle/>
            <a:p>
              <a:pPr algn="l">
                <a:lnSpc>
                  <a:spcPct val="101000"/>
                </a:lnSpc>
                <a:spcAft>
                  <a:spcPts val="600"/>
                </a:spcAft>
              </a:pPr>
              <a:r>
                <a:rPr lang="en-CR" sz="800" b="1">
                  <a:solidFill>
                    <a:srgbClr val="000000"/>
                  </a:solidFill>
                  <a:latin typeface="GT America Regular"/>
                  <a:ea typeface="GT America Regular" charset="0"/>
                  <a:cs typeface="GT America Regular" charset="0"/>
                </a:rPr>
                <a:t>ON MOODY´S BLUE</a:t>
              </a:r>
              <a:endParaRPr kumimoji="0" lang="en-CR" sz="800" b="1" i="0" u="none" strike="noStrike" kern="1200" cap="none" spc="0" normalizeH="0" baseline="0" noProof="0" err="1">
                <a:ln>
                  <a:noFill/>
                </a:ln>
                <a:solidFill>
                  <a:srgbClr val="000000"/>
                </a:solidFill>
                <a:effectLst/>
                <a:uLnTx/>
                <a:uFillTx/>
                <a:latin typeface="GT America Regular"/>
                <a:ea typeface="GT America Regular" charset="0"/>
                <a:cs typeface="GT America Regular" charset="0"/>
              </a:endParaRPr>
            </a:p>
          </p:txBody>
        </p:sp>
      </p:grpSp>
      <p:sp>
        <p:nvSpPr>
          <p:cNvPr id="39" name="TextBox 38">
            <a:extLst>
              <a:ext uri="{FF2B5EF4-FFF2-40B4-BE49-F238E27FC236}">
                <a16:creationId xmlns:a16="http://schemas.microsoft.com/office/drawing/2014/main" id="{F36EF224-6BCE-FDB0-239C-B9C282775CC6}"/>
              </a:ext>
            </a:extLst>
          </p:cNvPr>
          <p:cNvSpPr txBox="1"/>
          <p:nvPr userDrawn="1"/>
        </p:nvSpPr>
        <p:spPr>
          <a:xfrm>
            <a:off x="12356815" y="3377042"/>
            <a:ext cx="807913" cy="118559"/>
          </a:xfrm>
          <a:prstGeom prst="rect">
            <a:avLst/>
          </a:prstGeom>
          <a:noFill/>
        </p:spPr>
        <p:txBody>
          <a:bodyPr wrap="none" lIns="0" tIns="0" rIns="0" bIns="0" rtlCol="0">
            <a:spAutoFit/>
          </a:bodyPr>
          <a:lstStyle/>
          <a:p>
            <a:pPr algn="l">
              <a:lnSpc>
                <a:spcPct val="101000"/>
              </a:lnSpc>
              <a:spcAft>
                <a:spcPts val="600"/>
              </a:spcAft>
            </a:pPr>
            <a:r>
              <a:rPr kumimoji="0" lang="en-US" sz="800" b="1" i="0" u="none" strike="noStrike" kern="1200" cap="none" spc="0" normalizeH="0" baseline="0" noProof="0" dirty="0">
                <a:ln>
                  <a:noFill/>
                </a:ln>
                <a:solidFill>
                  <a:srgbClr val="000000"/>
                </a:solidFill>
                <a:effectLst/>
                <a:uLnTx/>
                <a:uFillTx/>
                <a:ea typeface="GT America Regular" charset="0"/>
                <a:cs typeface="GT America Regular" charset="0"/>
              </a:rPr>
              <a:t>For charts ONLY</a:t>
            </a:r>
            <a:endParaRPr kumimoji="0" lang="en-CR" sz="800" b="1" i="0" u="none" strike="noStrike" kern="1200" cap="none" spc="0" normalizeH="0" baseline="0" noProof="0">
              <a:ln>
                <a:noFill/>
              </a:ln>
              <a:solidFill>
                <a:srgbClr val="000000"/>
              </a:solidFill>
              <a:effectLst/>
              <a:uLnTx/>
              <a:uFillTx/>
              <a:ea typeface="GT America Regular" charset="0"/>
              <a:cs typeface="GT America Regular" charset="0"/>
            </a:endParaRPr>
          </a:p>
        </p:txBody>
      </p:sp>
    </p:spTree>
    <p:extLst>
      <p:ext uri="{BB962C8B-B14F-4D97-AF65-F5344CB8AC3E}">
        <p14:creationId xmlns:p14="http://schemas.microsoft.com/office/powerpoint/2010/main" val="292556681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E2ADB5F-BB7A-E503-6385-47B7F4A752C0}"/>
              </a:ext>
            </a:extLst>
          </p:cNvPr>
          <p:cNvSpPr>
            <a:spLocks noGrp="1"/>
          </p:cNvSpPr>
          <p:nvPr>
            <p:ph type="ftr" sz="quarter" idx="11"/>
          </p:nvPr>
        </p:nvSpPr>
        <p:spPr/>
        <p:txBody>
          <a:bodyPr/>
          <a:lstStyle/>
          <a:p>
            <a:r>
              <a:rPr lang="en-US" dirty="0"/>
              <a:t>See slide 12 for instructions on how to update footer</a:t>
            </a:r>
          </a:p>
        </p:txBody>
      </p:sp>
      <p:sp>
        <p:nvSpPr>
          <p:cNvPr id="9" name="Slide Number Placeholder 8">
            <a:extLst>
              <a:ext uri="{FF2B5EF4-FFF2-40B4-BE49-F238E27FC236}">
                <a16:creationId xmlns:a16="http://schemas.microsoft.com/office/drawing/2014/main" id="{CCA8152B-F410-5052-DF3D-06C6DD4D2381}"/>
              </a:ext>
            </a:extLst>
          </p:cNvPr>
          <p:cNvSpPr>
            <a:spLocks noGrp="1"/>
          </p:cNvSpPr>
          <p:nvPr>
            <p:ph type="sldNum" sz="quarter" idx="12"/>
          </p:nvPr>
        </p:nvSpPr>
        <p:spPr/>
        <p:txBody>
          <a:bodyPr/>
          <a:lstStyle/>
          <a:p>
            <a:fld id="{862A5111-985B-C14D-9115-5787026182A8}" type="slidenum">
              <a:rPr lang="en-US" smtClean="0"/>
              <a:t>‹#›</a:t>
            </a:fld>
            <a:endParaRPr lang="en-US" dirty="0"/>
          </a:p>
        </p:txBody>
      </p:sp>
      <p:sp>
        <p:nvSpPr>
          <p:cNvPr id="5" name="Title 4">
            <a:extLst>
              <a:ext uri="{FF2B5EF4-FFF2-40B4-BE49-F238E27FC236}">
                <a16:creationId xmlns:a16="http://schemas.microsoft.com/office/drawing/2014/main" id="{4AAF8DFA-0F14-8785-78EE-DD8DD1562C33}"/>
              </a:ext>
            </a:extLst>
          </p:cNvPr>
          <p:cNvSpPr>
            <a:spLocks noGrp="1"/>
          </p:cNvSpPr>
          <p:nvPr>
            <p:ph type="title"/>
          </p:nvPr>
        </p:nvSpPr>
        <p:spPr>
          <a:xfrm>
            <a:off x="546100" y="552450"/>
            <a:ext cx="11091861" cy="434975"/>
          </a:xfrm>
        </p:spPr>
        <p:txBody>
          <a:bodyPr/>
          <a:lstStyle/>
          <a:p>
            <a:r>
              <a:rPr lang="en-US"/>
              <a:t>Click to edit Master title style</a:t>
            </a:r>
            <a:endParaRPr lang="en-US" dirty="0"/>
          </a:p>
        </p:txBody>
      </p:sp>
      <p:sp>
        <p:nvSpPr>
          <p:cNvPr id="4" name="Freeform 5">
            <a:extLst>
              <a:ext uri="{FF2B5EF4-FFF2-40B4-BE49-F238E27FC236}">
                <a16:creationId xmlns:a16="http://schemas.microsoft.com/office/drawing/2014/main" id="{EECD8680-6F2A-3CCE-4560-C8BE364FA7D1}"/>
              </a:ext>
            </a:extLst>
          </p:cNvPr>
          <p:cNvSpPr/>
          <p:nvPr userDrawn="1"/>
        </p:nvSpPr>
        <p:spPr bwMode="black">
          <a:xfrm>
            <a:off x="554038" y="6469335"/>
            <a:ext cx="678511" cy="112440"/>
          </a:xfrm>
          <a:custGeom>
            <a:avLst/>
            <a:gdLst>
              <a:gd name="connsiteX0" fmla="*/ 7774508 w 7774508"/>
              <a:gd name="connsiteY0" fmla="*/ 879070 h 1288357"/>
              <a:gd name="connsiteX1" fmla="*/ 7774508 w 7774508"/>
              <a:gd name="connsiteY1" fmla="*/ 879071 h 1288357"/>
              <a:gd name="connsiteX2" fmla="*/ 7774508 w 7774508"/>
              <a:gd name="connsiteY2" fmla="*/ 879071 h 1288357"/>
              <a:gd name="connsiteX3" fmla="*/ 4430897 w 7774508"/>
              <a:gd name="connsiteY3" fmla="*/ 300733 h 1288357"/>
              <a:gd name="connsiteX4" fmla="*/ 4430897 w 7774508"/>
              <a:gd name="connsiteY4" fmla="*/ 987622 h 1288357"/>
              <a:gd name="connsiteX5" fmla="*/ 4594611 w 7774508"/>
              <a:gd name="connsiteY5" fmla="*/ 987622 h 1288357"/>
              <a:gd name="connsiteX6" fmla="*/ 4856195 w 7774508"/>
              <a:gd name="connsiteY6" fmla="*/ 726031 h 1288357"/>
              <a:gd name="connsiteX7" fmla="*/ 4856195 w 7774508"/>
              <a:gd name="connsiteY7" fmla="*/ 562323 h 1288357"/>
              <a:gd name="connsiteX8" fmla="*/ 4594611 w 7774508"/>
              <a:gd name="connsiteY8" fmla="*/ 300733 h 1288357"/>
              <a:gd name="connsiteX9" fmla="*/ 3381010 w 7774508"/>
              <a:gd name="connsiteY9" fmla="*/ 275825 h 1288357"/>
              <a:gd name="connsiteX10" fmla="*/ 3137223 w 7774508"/>
              <a:gd name="connsiteY10" fmla="*/ 501815 h 1288357"/>
              <a:gd name="connsiteX11" fmla="*/ 3137223 w 7774508"/>
              <a:gd name="connsiteY11" fmla="*/ 786537 h 1288357"/>
              <a:gd name="connsiteX12" fmla="*/ 3381010 w 7774508"/>
              <a:gd name="connsiteY12" fmla="*/ 1012534 h 1288357"/>
              <a:gd name="connsiteX13" fmla="*/ 3624804 w 7774508"/>
              <a:gd name="connsiteY13" fmla="*/ 786537 h 1288357"/>
              <a:gd name="connsiteX14" fmla="*/ 3624804 w 7774508"/>
              <a:gd name="connsiteY14" fmla="*/ 501815 h 1288357"/>
              <a:gd name="connsiteX15" fmla="*/ 3381010 w 7774508"/>
              <a:gd name="connsiteY15" fmla="*/ 275825 h 1288357"/>
              <a:gd name="connsiteX16" fmla="*/ 2090894 w 7774508"/>
              <a:gd name="connsiteY16" fmla="*/ 275825 h 1288357"/>
              <a:gd name="connsiteX17" fmla="*/ 1847107 w 7774508"/>
              <a:gd name="connsiteY17" fmla="*/ 501815 h 1288357"/>
              <a:gd name="connsiteX18" fmla="*/ 1847107 w 7774508"/>
              <a:gd name="connsiteY18" fmla="*/ 786537 h 1288357"/>
              <a:gd name="connsiteX19" fmla="*/ 2090894 w 7774508"/>
              <a:gd name="connsiteY19" fmla="*/ 1012534 h 1288357"/>
              <a:gd name="connsiteX20" fmla="*/ 2334688 w 7774508"/>
              <a:gd name="connsiteY20" fmla="*/ 786537 h 1288357"/>
              <a:gd name="connsiteX21" fmla="*/ 2334688 w 7774508"/>
              <a:gd name="connsiteY21" fmla="*/ 501815 h 1288357"/>
              <a:gd name="connsiteX22" fmla="*/ 2090894 w 7774508"/>
              <a:gd name="connsiteY22" fmla="*/ 275825 h 1288357"/>
              <a:gd name="connsiteX23" fmla="*/ 4092790 w 7774508"/>
              <a:gd name="connsiteY23" fmla="*/ 21359 h 1288357"/>
              <a:gd name="connsiteX24" fmla="*/ 4594611 w 7774508"/>
              <a:gd name="connsiteY24" fmla="*/ 21359 h 1288357"/>
              <a:gd name="connsiteX25" fmla="*/ 5197858 w 7774508"/>
              <a:gd name="connsiteY25" fmla="*/ 567658 h 1288357"/>
              <a:gd name="connsiteX26" fmla="*/ 5197858 w 7774508"/>
              <a:gd name="connsiteY26" fmla="*/ 720696 h 1288357"/>
              <a:gd name="connsiteX27" fmla="*/ 4594611 w 7774508"/>
              <a:gd name="connsiteY27" fmla="*/ 1267002 h 1288357"/>
              <a:gd name="connsiteX28" fmla="*/ 4092790 w 7774508"/>
              <a:gd name="connsiteY28" fmla="*/ 1267002 h 1288357"/>
              <a:gd name="connsiteX29" fmla="*/ 5094618 w 7774508"/>
              <a:gd name="connsiteY29" fmla="*/ 21356 h 1288357"/>
              <a:gd name="connsiteX30" fmla="*/ 5477210 w 7774508"/>
              <a:gd name="connsiteY30" fmla="*/ 21356 h 1288357"/>
              <a:gd name="connsiteX31" fmla="*/ 5717446 w 7774508"/>
              <a:gd name="connsiteY31" fmla="*/ 412839 h 1288357"/>
              <a:gd name="connsiteX32" fmla="*/ 5955898 w 7774508"/>
              <a:gd name="connsiteY32" fmla="*/ 21356 h 1288357"/>
              <a:gd name="connsiteX33" fmla="*/ 6322472 w 7774508"/>
              <a:gd name="connsiteY33" fmla="*/ 21356 h 1288357"/>
              <a:gd name="connsiteX34" fmla="*/ 5868700 w 7774508"/>
              <a:gd name="connsiteY34" fmla="*/ 718915 h 1288357"/>
              <a:gd name="connsiteX35" fmla="*/ 5868700 w 7774508"/>
              <a:gd name="connsiteY35" fmla="*/ 1267000 h 1288357"/>
              <a:gd name="connsiteX36" fmla="*/ 5548390 w 7774508"/>
              <a:gd name="connsiteY36" fmla="*/ 1267000 h 1288357"/>
              <a:gd name="connsiteX37" fmla="*/ 5548390 w 7774508"/>
              <a:gd name="connsiteY37" fmla="*/ 718915 h 1288357"/>
              <a:gd name="connsiteX38" fmla="*/ 6356277 w 7774508"/>
              <a:gd name="connsiteY38" fmla="*/ 21355 h 1288357"/>
              <a:gd name="connsiteX39" fmla="*/ 6694384 w 7774508"/>
              <a:gd name="connsiteY39" fmla="*/ 21355 h 1288357"/>
              <a:gd name="connsiteX40" fmla="*/ 6694384 w 7774508"/>
              <a:gd name="connsiteY40" fmla="*/ 332766 h 1288357"/>
              <a:gd name="connsiteX41" fmla="*/ 6477285 w 7774508"/>
              <a:gd name="connsiteY41" fmla="*/ 624602 h 1288357"/>
              <a:gd name="connsiteX42" fmla="*/ 6404326 w 7774508"/>
              <a:gd name="connsiteY42" fmla="*/ 624602 h 1288357"/>
              <a:gd name="connsiteX43" fmla="*/ 6500417 w 7774508"/>
              <a:gd name="connsiteY43" fmla="*/ 359454 h 1288357"/>
              <a:gd name="connsiteX44" fmla="*/ 6356277 w 7774508"/>
              <a:gd name="connsiteY44" fmla="*/ 359454 h 1288357"/>
              <a:gd name="connsiteX45" fmla="*/ 0 w 7774508"/>
              <a:gd name="connsiteY45" fmla="*/ 21355 h 1288357"/>
              <a:gd name="connsiteX46" fmla="*/ 496479 w 7774508"/>
              <a:gd name="connsiteY46" fmla="*/ 21355 h 1288357"/>
              <a:gd name="connsiteX47" fmla="*/ 651295 w 7774508"/>
              <a:gd name="connsiteY47" fmla="*/ 661974 h 1288357"/>
              <a:gd name="connsiteX48" fmla="*/ 688668 w 7774508"/>
              <a:gd name="connsiteY48" fmla="*/ 839922 h 1288357"/>
              <a:gd name="connsiteX49" fmla="*/ 726033 w 7774508"/>
              <a:gd name="connsiteY49" fmla="*/ 661974 h 1288357"/>
              <a:gd name="connsiteX50" fmla="*/ 880849 w 7774508"/>
              <a:gd name="connsiteY50" fmla="*/ 21355 h 1288357"/>
              <a:gd name="connsiteX51" fmla="*/ 1377328 w 7774508"/>
              <a:gd name="connsiteY51" fmla="*/ 21355 h 1288357"/>
              <a:gd name="connsiteX52" fmla="*/ 1377328 w 7774508"/>
              <a:gd name="connsiteY52" fmla="*/ 1266998 h 1288357"/>
              <a:gd name="connsiteX53" fmla="*/ 1058804 w 7774508"/>
              <a:gd name="connsiteY53" fmla="*/ 1266998 h 1288357"/>
              <a:gd name="connsiteX54" fmla="*/ 1058804 w 7774508"/>
              <a:gd name="connsiteY54" fmla="*/ 459108 h 1288357"/>
              <a:gd name="connsiteX55" fmla="*/ 1014312 w 7774508"/>
              <a:gd name="connsiteY55" fmla="*/ 644177 h 1288357"/>
              <a:gd name="connsiteX56" fmla="*/ 848819 w 7774508"/>
              <a:gd name="connsiteY56" fmla="*/ 1266998 h 1288357"/>
              <a:gd name="connsiteX57" fmla="*/ 521396 w 7774508"/>
              <a:gd name="connsiteY57" fmla="*/ 1266998 h 1288357"/>
              <a:gd name="connsiteX58" fmla="*/ 355896 w 7774508"/>
              <a:gd name="connsiteY58" fmla="*/ 644177 h 1288357"/>
              <a:gd name="connsiteX59" fmla="*/ 311412 w 7774508"/>
              <a:gd name="connsiteY59" fmla="*/ 459108 h 1288357"/>
              <a:gd name="connsiteX60" fmla="*/ 311412 w 7774508"/>
              <a:gd name="connsiteY60" fmla="*/ 1266998 h 1288357"/>
              <a:gd name="connsiteX61" fmla="*/ 0 w 7774508"/>
              <a:gd name="connsiteY61" fmla="*/ 1266998 h 1288357"/>
              <a:gd name="connsiteX62" fmla="*/ 3381010 w 7774508"/>
              <a:gd name="connsiteY62" fmla="*/ 1 h 1288357"/>
              <a:gd name="connsiteX63" fmla="*/ 3966467 w 7774508"/>
              <a:gd name="connsiteY63" fmla="*/ 532067 h 1288357"/>
              <a:gd name="connsiteX64" fmla="*/ 3966467 w 7774508"/>
              <a:gd name="connsiteY64" fmla="*/ 756285 h 1288357"/>
              <a:gd name="connsiteX65" fmla="*/ 3381010 w 7774508"/>
              <a:gd name="connsiteY65" fmla="*/ 1288351 h 1288357"/>
              <a:gd name="connsiteX66" fmla="*/ 2795560 w 7774508"/>
              <a:gd name="connsiteY66" fmla="*/ 756285 h 1288357"/>
              <a:gd name="connsiteX67" fmla="*/ 2795560 w 7774508"/>
              <a:gd name="connsiteY67" fmla="*/ 532067 h 1288357"/>
              <a:gd name="connsiteX68" fmla="*/ 3381010 w 7774508"/>
              <a:gd name="connsiteY68" fmla="*/ 1 h 1288357"/>
              <a:gd name="connsiteX69" fmla="*/ 2090894 w 7774508"/>
              <a:gd name="connsiteY69" fmla="*/ 1 h 1288357"/>
              <a:gd name="connsiteX70" fmla="*/ 2676351 w 7774508"/>
              <a:gd name="connsiteY70" fmla="*/ 532067 h 1288357"/>
              <a:gd name="connsiteX71" fmla="*/ 2676351 w 7774508"/>
              <a:gd name="connsiteY71" fmla="*/ 756285 h 1288357"/>
              <a:gd name="connsiteX72" fmla="*/ 2090894 w 7774508"/>
              <a:gd name="connsiteY72" fmla="*/ 1288351 h 1288357"/>
              <a:gd name="connsiteX73" fmla="*/ 1505444 w 7774508"/>
              <a:gd name="connsiteY73" fmla="*/ 756285 h 1288357"/>
              <a:gd name="connsiteX74" fmla="*/ 1505444 w 7774508"/>
              <a:gd name="connsiteY74" fmla="*/ 532067 h 1288357"/>
              <a:gd name="connsiteX75" fmla="*/ 2090894 w 7774508"/>
              <a:gd name="connsiteY75" fmla="*/ 1 h 1288357"/>
              <a:gd name="connsiteX76" fmla="*/ 7258454 w 7774508"/>
              <a:gd name="connsiteY76" fmla="*/ 0 h 1288357"/>
              <a:gd name="connsiteX77" fmla="*/ 7760275 w 7774508"/>
              <a:gd name="connsiteY77" fmla="*/ 391490 h 1288357"/>
              <a:gd name="connsiteX78" fmla="*/ 7760275 w 7774508"/>
              <a:gd name="connsiteY78" fmla="*/ 439539 h 1288357"/>
              <a:gd name="connsiteX79" fmla="*/ 7431067 w 7774508"/>
              <a:gd name="connsiteY79" fmla="*/ 439539 h 1288357"/>
              <a:gd name="connsiteX80" fmla="*/ 7431067 w 7774508"/>
              <a:gd name="connsiteY80" fmla="*/ 398610 h 1288357"/>
              <a:gd name="connsiteX81" fmla="*/ 7258454 w 7774508"/>
              <a:gd name="connsiteY81" fmla="*/ 277603 h 1288357"/>
              <a:gd name="connsiteX82" fmla="*/ 7085848 w 7774508"/>
              <a:gd name="connsiteY82" fmla="*/ 377257 h 1288357"/>
              <a:gd name="connsiteX83" fmla="*/ 7206848 w 7774508"/>
              <a:gd name="connsiteY83" fmla="*/ 476904 h 1288357"/>
              <a:gd name="connsiteX84" fmla="*/ 7429289 w 7774508"/>
              <a:gd name="connsiteY84" fmla="*/ 510719 h 1288357"/>
              <a:gd name="connsiteX85" fmla="*/ 7766024 w 7774508"/>
              <a:gd name="connsiteY85" fmla="*/ 786534 h 1288357"/>
              <a:gd name="connsiteX86" fmla="*/ 7774508 w 7774508"/>
              <a:gd name="connsiteY86" fmla="*/ 879071 h 1288357"/>
              <a:gd name="connsiteX87" fmla="*/ 7765691 w 7774508"/>
              <a:gd name="connsiteY87" fmla="*/ 970739 h 1288357"/>
              <a:gd name="connsiteX88" fmla="*/ 7258454 w 7774508"/>
              <a:gd name="connsiteY88" fmla="*/ 1288357 h 1288357"/>
              <a:gd name="connsiteX89" fmla="*/ 6744184 w 7774508"/>
              <a:gd name="connsiteY89" fmla="*/ 893304 h 1288357"/>
              <a:gd name="connsiteX90" fmla="*/ 6744184 w 7774508"/>
              <a:gd name="connsiteY90" fmla="*/ 838142 h 1288357"/>
              <a:gd name="connsiteX91" fmla="*/ 7073386 w 7774508"/>
              <a:gd name="connsiteY91" fmla="*/ 838142 h 1288357"/>
              <a:gd name="connsiteX92" fmla="*/ 7073386 w 7774508"/>
              <a:gd name="connsiteY92" fmla="*/ 886190 h 1288357"/>
              <a:gd name="connsiteX93" fmla="*/ 7258454 w 7774508"/>
              <a:gd name="connsiteY93" fmla="*/ 1010755 h 1288357"/>
              <a:gd name="connsiteX94" fmla="*/ 7439966 w 7774508"/>
              <a:gd name="connsiteY94" fmla="*/ 907544 h 1288357"/>
              <a:gd name="connsiteX95" fmla="*/ 7311838 w 7774508"/>
              <a:gd name="connsiteY95" fmla="*/ 804333 h 1288357"/>
              <a:gd name="connsiteX96" fmla="*/ 7087626 w 7774508"/>
              <a:gd name="connsiteY96" fmla="*/ 770518 h 1288357"/>
              <a:gd name="connsiteX97" fmla="*/ 6751297 w 7774508"/>
              <a:gd name="connsiteY97" fmla="*/ 405723 h 1288357"/>
              <a:gd name="connsiteX98" fmla="*/ 7258454 w 7774508"/>
              <a:gd name="connsiteY98" fmla="*/ 0 h 1288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7774508" h="1288357">
                <a:moveTo>
                  <a:pt x="7774508" y="879070"/>
                </a:moveTo>
                <a:lnTo>
                  <a:pt x="7774508" y="879071"/>
                </a:lnTo>
                <a:lnTo>
                  <a:pt x="7774508" y="879071"/>
                </a:lnTo>
                <a:close/>
                <a:moveTo>
                  <a:pt x="4430897" y="300733"/>
                </a:moveTo>
                <a:lnTo>
                  <a:pt x="4430897" y="987622"/>
                </a:lnTo>
                <a:lnTo>
                  <a:pt x="4594611" y="987622"/>
                </a:lnTo>
                <a:cubicBezTo>
                  <a:pt x="4769003" y="987622"/>
                  <a:pt x="4856195" y="898644"/>
                  <a:pt x="4856195" y="726031"/>
                </a:cubicBezTo>
                <a:lnTo>
                  <a:pt x="4856195" y="562323"/>
                </a:lnTo>
                <a:cubicBezTo>
                  <a:pt x="4856195" y="387932"/>
                  <a:pt x="4769003" y="300733"/>
                  <a:pt x="4594611" y="300733"/>
                </a:cubicBezTo>
                <a:close/>
                <a:moveTo>
                  <a:pt x="3381010" y="275825"/>
                </a:moveTo>
                <a:cubicBezTo>
                  <a:pt x="3229757" y="275825"/>
                  <a:pt x="3137223" y="361239"/>
                  <a:pt x="3137223" y="501815"/>
                </a:cubicBezTo>
                <a:lnTo>
                  <a:pt x="3137223" y="786537"/>
                </a:lnTo>
                <a:cubicBezTo>
                  <a:pt x="3137223" y="925335"/>
                  <a:pt x="3229757" y="1012534"/>
                  <a:pt x="3381010" y="1012534"/>
                </a:cubicBezTo>
                <a:cubicBezTo>
                  <a:pt x="3532264" y="1012534"/>
                  <a:pt x="3624804" y="925335"/>
                  <a:pt x="3624804" y="786537"/>
                </a:cubicBezTo>
                <a:lnTo>
                  <a:pt x="3624804" y="501815"/>
                </a:lnTo>
                <a:cubicBezTo>
                  <a:pt x="3624804" y="361239"/>
                  <a:pt x="3532270" y="275825"/>
                  <a:pt x="3381010" y="275825"/>
                </a:cubicBezTo>
                <a:close/>
                <a:moveTo>
                  <a:pt x="2090894" y="275825"/>
                </a:moveTo>
                <a:cubicBezTo>
                  <a:pt x="1939641" y="275825"/>
                  <a:pt x="1847107" y="361239"/>
                  <a:pt x="1847107" y="501815"/>
                </a:cubicBezTo>
                <a:lnTo>
                  <a:pt x="1847107" y="786537"/>
                </a:lnTo>
                <a:cubicBezTo>
                  <a:pt x="1847107" y="925335"/>
                  <a:pt x="1939641" y="1012534"/>
                  <a:pt x="2090894" y="1012534"/>
                </a:cubicBezTo>
                <a:cubicBezTo>
                  <a:pt x="2242147" y="1012534"/>
                  <a:pt x="2334688" y="925335"/>
                  <a:pt x="2334688" y="786537"/>
                </a:cubicBezTo>
                <a:lnTo>
                  <a:pt x="2334688" y="501815"/>
                </a:lnTo>
                <a:cubicBezTo>
                  <a:pt x="2334688" y="361239"/>
                  <a:pt x="2242154" y="275825"/>
                  <a:pt x="2090894" y="275825"/>
                </a:cubicBezTo>
                <a:close/>
                <a:moveTo>
                  <a:pt x="4092790" y="21359"/>
                </a:moveTo>
                <a:lnTo>
                  <a:pt x="4594611" y="21359"/>
                </a:lnTo>
                <a:cubicBezTo>
                  <a:pt x="4977203" y="21359"/>
                  <a:pt x="5197858" y="222439"/>
                  <a:pt x="5197858" y="567658"/>
                </a:cubicBezTo>
                <a:lnTo>
                  <a:pt x="5197858" y="720696"/>
                </a:lnTo>
                <a:cubicBezTo>
                  <a:pt x="5197858" y="1065916"/>
                  <a:pt x="4977203" y="1267002"/>
                  <a:pt x="4594611" y="1267002"/>
                </a:cubicBezTo>
                <a:lnTo>
                  <a:pt x="4092790" y="1267002"/>
                </a:lnTo>
                <a:close/>
                <a:moveTo>
                  <a:pt x="5094618" y="21356"/>
                </a:moveTo>
                <a:lnTo>
                  <a:pt x="5477210" y="21356"/>
                </a:lnTo>
                <a:lnTo>
                  <a:pt x="5717446" y="412839"/>
                </a:lnTo>
                <a:lnTo>
                  <a:pt x="5955898" y="21356"/>
                </a:lnTo>
                <a:lnTo>
                  <a:pt x="6322472" y="21356"/>
                </a:lnTo>
                <a:lnTo>
                  <a:pt x="5868700" y="718915"/>
                </a:lnTo>
                <a:lnTo>
                  <a:pt x="5868700" y="1267000"/>
                </a:lnTo>
                <a:lnTo>
                  <a:pt x="5548390" y="1267000"/>
                </a:lnTo>
                <a:lnTo>
                  <a:pt x="5548390" y="718915"/>
                </a:lnTo>
                <a:close/>
                <a:moveTo>
                  <a:pt x="6356277" y="21355"/>
                </a:moveTo>
                <a:lnTo>
                  <a:pt x="6694384" y="21355"/>
                </a:lnTo>
                <a:lnTo>
                  <a:pt x="6694384" y="332766"/>
                </a:lnTo>
                <a:lnTo>
                  <a:pt x="6477285" y="624602"/>
                </a:lnTo>
                <a:lnTo>
                  <a:pt x="6404326" y="624602"/>
                </a:lnTo>
                <a:lnTo>
                  <a:pt x="6500417" y="359454"/>
                </a:lnTo>
                <a:lnTo>
                  <a:pt x="6356277" y="359454"/>
                </a:lnTo>
                <a:close/>
                <a:moveTo>
                  <a:pt x="0" y="21355"/>
                </a:moveTo>
                <a:lnTo>
                  <a:pt x="496479" y="21355"/>
                </a:lnTo>
                <a:lnTo>
                  <a:pt x="651295" y="661974"/>
                </a:lnTo>
                <a:lnTo>
                  <a:pt x="688668" y="839922"/>
                </a:lnTo>
                <a:lnTo>
                  <a:pt x="726033" y="661974"/>
                </a:lnTo>
                <a:lnTo>
                  <a:pt x="880849" y="21355"/>
                </a:lnTo>
                <a:lnTo>
                  <a:pt x="1377328" y="21355"/>
                </a:lnTo>
                <a:lnTo>
                  <a:pt x="1377328" y="1266998"/>
                </a:lnTo>
                <a:lnTo>
                  <a:pt x="1058804" y="1266998"/>
                </a:lnTo>
                <a:lnTo>
                  <a:pt x="1058804" y="459108"/>
                </a:lnTo>
                <a:lnTo>
                  <a:pt x="1014312" y="644177"/>
                </a:lnTo>
                <a:lnTo>
                  <a:pt x="848819" y="1266998"/>
                </a:lnTo>
                <a:lnTo>
                  <a:pt x="521396" y="1266998"/>
                </a:lnTo>
                <a:lnTo>
                  <a:pt x="355896" y="644177"/>
                </a:lnTo>
                <a:lnTo>
                  <a:pt x="311412" y="459108"/>
                </a:lnTo>
                <a:lnTo>
                  <a:pt x="311412" y="1266998"/>
                </a:lnTo>
                <a:lnTo>
                  <a:pt x="0" y="1266998"/>
                </a:lnTo>
                <a:close/>
                <a:moveTo>
                  <a:pt x="3381010" y="1"/>
                </a:moveTo>
                <a:cubicBezTo>
                  <a:pt x="3749368" y="1"/>
                  <a:pt x="3966467" y="197524"/>
                  <a:pt x="3966467" y="532067"/>
                </a:cubicBezTo>
                <a:lnTo>
                  <a:pt x="3966467" y="756285"/>
                </a:lnTo>
                <a:cubicBezTo>
                  <a:pt x="3966467" y="1089050"/>
                  <a:pt x="3747590" y="1288351"/>
                  <a:pt x="3381010" y="1288351"/>
                </a:cubicBezTo>
                <a:cubicBezTo>
                  <a:pt x="3012659" y="1288351"/>
                  <a:pt x="2795560" y="1090828"/>
                  <a:pt x="2795560" y="756285"/>
                </a:cubicBezTo>
                <a:lnTo>
                  <a:pt x="2795560" y="532067"/>
                </a:lnTo>
                <a:cubicBezTo>
                  <a:pt x="2795560" y="199302"/>
                  <a:pt x="3014437" y="1"/>
                  <a:pt x="3381010" y="1"/>
                </a:cubicBezTo>
                <a:close/>
                <a:moveTo>
                  <a:pt x="2090894" y="1"/>
                </a:moveTo>
                <a:cubicBezTo>
                  <a:pt x="2459252" y="1"/>
                  <a:pt x="2676351" y="197524"/>
                  <a:pt x="2676351" y="532067"/>
                </a:cubicBezTo>
                <a:lnTo>
                  <a:pt x="2676351" y="756285"/>
                </a:lnTo>
                <a:cubicBezTo>
                  <a:pt x="2676351" y="1089050"/>
                  <a:pt x="2457474" y="1288351"/>
                  <a:pt x="2090894" y="1288351"/>
                </a:cubicBezTo>
                <a:cubicBezTo>
                  <a:pt x="1722543" y="1288351"/>
                  <a:pt x="1505444" y="1090828"/>
                  <a:pt x="1505444" y="756285"/>
                </a:cubicBezTo>
                <a:lnTo>
                  <a:pt x="1505444" y="532067"/>
                </a:lnTo>
                <a:cubicBezTo>
                  <a:pt x="1505444" y="199302"/>
                  <a:pt x="1724321" y="1"/>
                  <a:pt x="2090894" y="1"/>
                </a:cubicBezTo>
                <a:close/>
                <a:moveTo>
                  <a:pt x="7258454" y="0"/>
                </a:moveTo>
                <a:cubicBezTo>
                  <a:pt x="7573428" y="0"/>
                  <a:pt x="7760275" y="145918"/>
                  <a:pt x="7760275" y="391490"/>
                </a:cubicBezTo>
                <a:lnTo>
                  <a:pt x="7760275" y="439539"/>
                </a:lnTo>
                <a:lnTo>
                  <a:pt x="7431067" y="439539"/>
                </a:lnTo>
                <a:lnTo>
                  <a:pt x="7431067" y="398610"/>
                </a:lnTo>
                <a:cubicBezTo>
                  <a:pt x="7431067" y="313189"/>
                  <a:pt x="7379462" y="277603"/>
                  <a:pt x="7258454" y="277603"/>
                </a:cubicBezTo>
                <a:cubicBezTo>
                  <a:pt x="7144567" y="277603"/>
                  <a:pt x="7085848" y="311411"/>
                  <a:pt x="7085848" y="377257"/>
                </a:cubicBezTo>
                <a:cubicBezTo>
                  <a:pt x="7085848" y="450215"/>
                  <a:pt x="7135675" y="466227"/>
                  <a:pt x="7206848" y="476904"/>
                </a:cubicBezTo>
                <a:lnTo>
                  <a:pt x="7429289" y="510719"/>
                </a:lnTo>
                <a:cubicBezTo>
                  <a:pt x="7564754" y="530960"/>
                  <a:pt x="7727463" y="590711"/>
                  <a:pt x="7766024" y="786534"/>
                </a:cubicBezTo>
                <a:lnTo>
                  <a:pt x="7774508" y="879071"/>
                </a:lnTo>
                <a:lnTo>
                  <a:pt x="7765691" y="970739"/>
                </a:lnTo>
                <a:cubicBezTo>
                  <a:pt x="7724794" y="1172549"/>
                  <a:pt x="7543399" y="1288357"/>
                  <a:pt x="7258454" y="1288357"/>
                </a:cubicBezTo>
                <a:cubicBezTo>
                  <a:pt x="6934588" y="1288357"/>
                  <a:pt x="6744184" y="1140654"/>
                  <a:pt x="6744184" y="893304"/>
                </a:cubicBezTo>
                <a:lnTo>
                  <a:pt x="6744184" y="838142"/>
                </a:lnTo>
                <a:lnTo>
                  <a:pt x="7073386" y="838142"/>
                </a:lnTo>
                <a:lnTo>
                  <a:pt x="7073386" y="886190"/>
                </a:lnTo>
                <a:cubicBezTo>
                  <a:pt x="7073386" y="973383"/>
                  <a:pt x="7128555" y="1010755"/>
                  <a:pt x="7258454" y="1010755"/>
                </a:cubicBezTo>
                <a:cubicBezTo>
                  <a:pt x="7377683" y="1010755"/>
                  <a:pt x="7439966" y="975161"/>
                  <a:pt x="7439966" y="907544"/>
                </a:cubicBezTo>
                <a:cubicBezTo>
                  <a:pt x="7439966" y="831022"/>
                  <a:pt x="7388360" y="815010"/>
                  <a:pt x="7311838" y="804333"/>
                </a:cubicBezTo>
                <a:lnTo>
                  <a:pt x="7087626" y="770518"/>
                </a:lnTo>
                <a:cubicBezTo>
                  <a:pt x="6941708" y="749171"/>
                  <a:pt x="6751297" y="674427"/>
                  <a:pt x="6751297" y="405723"/>
                </a:cubicBezTo>
                <a:cubicBezTo>
                  <a:pt x="6751297" y="149481"/>
                  <a:pt x="6938144" y="0"/>
                  <a:pt x="7258454" y="0"/>
                </a:cubicBezTo>
                <a:close/>
              </a:path>
            </a:pathLst>
          </a:custGeom>
          <a:solidFill>
            <a:schemeClr val="tx2"/>
          </a:solidFill>
          <a:ln w="0" cap="flat">
            <a:noFill/>
            <a:prstDash val="solid"/>
            <a:miter/>
          </a:ln>
        </p:spPr>
        <p:txBody>
          <a:bodyPr rtlCol="0" anchor="ctr"/>
          <a:lstStyle/>
          <a:p>
            <a:endParaRPr lang="en-US" dirty="0"/>
          </a:p>
        </p:txBody>
      </p:sp>
      <p:sp>
        <p:nvSpPr>
          <p:cNvPr id="16" name="Text Placeholder 10">
            <a:extLst>
              <a:ext uri="{FF2B5EF4-FFF2-40B4-BE49-F238E27FC236}">
                <a16:creationId xmlns:a16="http://schemas.microsoft.com/office/drawing/2014/main" id="{4521AD86-38BC-F263-3ED6-1AB6299844D4}"/>
              </a:ext>
            </a:extLst>
          </p:cNvPr>
          <p:cNvSpPr>
            <a:spLocks noGrp="1"/>
          </p:cNvSpPr>
          <p:nvPr>
            <p:ph type="body" sz="quarter" idx="21"/>
          </p:nvPr>
        </p:nvSpPr>
        <p:spPr>
          <a:xfrm>
            <a:off x="546101" y="1127125"/>
            <a:ext cx="11094212" cy="295275"/>
          </a:xfrm>
        </p:spPr>
        <p:txBody>
          <a:bodyPr>
            <a:noAutofit/>
          </a:bodyPr>
          <a:lstStyle>
            <a:lvl1pPr marL="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1pPr>
            <a:lvl2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2pPr>
            <a:lvl3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3pPr>
            <a:lvl4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4pPr>
            <a:lvl5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5pPr>
            <a:lvl6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6pPr>
            <a:lvl7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7pPr>
            <a:lvl8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8pPr>
            <a:lvl9pPr marL="0" indent="0" algn="l" defTabSz="914400" rtl="0" eaLnBrk="1" latinLnBrk="0" hangingPunct="1">
              <a:lnSpc>
                <a:spcPct val="80000"/>
              </a:lnSpc>
              <a:spcBef>
                <a:spcPts val="0"/>
              </a:spcBef>
              <a:spcAft>
                <a:spcPts val="0"/>
              </a:spcAft>
              <a:buNone/>
              <a:defRPr lang="en-US" sz="2400" b="0" i="0" kern="1200" dirty="0">
                <a:solidFill>
                  <a:schemeClr val="accent1"/>
                </a:solidFill>
                <a:latin typeface="+mj-lt"/>
                <a:ea typeface="GT America Regular" charset="0"/>
                <a:cs typeface="GT America Regular" charset="0"/>
              </a:defRPr>
            </a:lvl9pPr>
          </a:lstStyle>
          <a:p>
            <a:pPr lvl="0"/>
            <a:r>
              <a:rPr lang="en-US"/>
              <a:t>Click to edit Master text styles</a:t>
            </a:r>
          </a:p>
        </p:txBody>
      </p:sp>
      <p:sp>
        <p:nvSpPr>
          <p:cNvPr id="17" name="Text Placeholder 15">
            <a:extLst>
              <a:ext uri="{FF2B5EF4-FFF2-40B4-BE49-F238E27FC236}">
                <a16:creationId xmlns:a16="http://schemas.microsoft.com/office/drawing/2014/main" id="{12FE50E3-7513-9736-28AF-9A454F8B04F6}"/>
              </a:ext>
            </a:extLst>
          </p:cNvPr>
          <p:cNvSpPr>
            <a:spLocks noGrp="1"/>
          </p:cNvSpPr>
          <p:nvPr>
            <p:ph type="body" sz="quarter" idx="22"/>
          </p:nvPr>
        </p:nvSpPr>
        <p:spPr>
          <a:xfrm>
            <a:off x="546100" y="6019800"/>
            <a:ext cx="6851650" cy="289560"/>
          </a:xfrm>
        </p:spPr>
        <p:txBody>
          <a:bodyPr anchor="b" anchorCtr="0">
            <a:noAutofit/>
          </a:bodyPr>
          <a:lstStyle>
            <a:lvl1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1pPr>
            <a:lvl2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2pPr>
            <a:lvl3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3pPr>
            <a:lvl4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4pPr>
            <a:lvl5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5pPr>
            <a:lvl6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6pPr>
            <a:lvl7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7pPr>
            <a:lvl8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8pPr>
            <a:lvl9pPr marL="0" indent="0" algn="l" defTabSz="914400" rtl="0" eaLnBrk="1" latinLnBrk="0" hangingPunct="1">
              <a:lnSpc>
                <a:spcPct val="101000"/>
              </a:lnSpc>
              <a:spcBef>
                <a:spcPts val="0"/>
              </a:spcBef>
              <a:spcAft>
                <a:spcPts val="600"/>
              </a:spcAft>
              <a:buNone/>
              <a:defRPr lang="en-US" sz="600" b="0" i="0" kern="1200" dirty="0">
                <a:solidFill>
                  <a:srgbClr val="75787B"/>
                </a:solidFill>
                <a:latin typeface="+mn-lt"/>
                <a:ea typeface="GT America Regular" charset="0"/>
                <a:cs typeface="GT America Regular" charset="0"/>
              </a:defRPr>
            </a:lvl9pPr>
          </a:lstStyle>
          <a:p>
            <a:pPr lvl="0"/>
            <a:r>
              <a:rPr lang="en-US"/>
              <a:t>Click to edit Master text styles</a:t>
            </a:r>
          </a:p>
        </p:txBody>
      </p:sp>
      <p:sp>
        <p:nvSpPr>
          <p:cNvPr id="18" name="Content Placeholder 22">
            <a:extLst>
              <a:ext uri="{FF2B5EF4-FFF2-40B4-BE49-F238E27FC236}">
                <a16:creationId xmlns:a16="http://schemas.microsoft.com/office/drawing/2014/main" id="{DCF97E64-8DB2-6198-B460-E350D96243ED}"/>
              </a:ext>
            </a:extLst>
          </p:cNvPr>
          <p:cNvSpPr>
            <a:spLocks noGrp="1"/>
          </p:cNvSpPr>
          <p:nvPr>
            <p:ph sz="quarter" idx="23"/>
          </p:nvPr>
        </p:nvSpPr>
        <p:spPr>
          <a:xfrm>
            <a:off x="546100" y="1849438"/>
            <a:ext cx="3524249" cy="4017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Content Placeholder 24">
            <a:extLst>
              <a:ext uri="{FF2B5EF4-FFF2-40B4-BE49-F238E27FC236}">
                <a16:creationId xmlns:a16="http://schemas.microsoft.com/office/drawing/2014/main" id="{4C915BCD-3D1D-852B-25D7-EEA4860AA307}"/>
              </a:ext>
            </a:extLst>
          </p:cNvPr>
          <p:cNvSpPr>
            <a:spLocks noGrp="1"/>
          </p:cNvSpPr>
          <p:nvPr>
            <p:ph sz="quarter" idx="24"/>
          </p:nvPr>
        </p:nvSpPr>
        <p:spPr>
          <a:xfrm>
            <a:off x="4334891" y="1849438"/>
            <a:ext cx="3520440" cy="4017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Content Placeholder 20">
            <a:extLst>
              <a:ext uri="{FF2B5EF4-FFF2-40B4-BE49-F238E27FC236}">
                <a16:creationId xmlns:a16="http://schemas.microsoft.com/office/drawing/2014/main" id="{EAE08981-1E40-ECE5-28D7-BC196D49B683}"/>
              </a:ext>
            </a:extLst>
          </p:cNvPr>
          <p:cNvSpPr>
            <a:spLocks noGrp="1"/>
          </p:cNvSpPr>
          <p:nvPr>
            <p:ph sz="quarter" idx="25"/>
          </p:nvPr>
        </p:nvSpPr>
        <p:spPr>
          <a:xfrm>
            <a:off x="8119873" y="1849439"/>
            <a:ext cx="3520440" cy="40179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2" name="Group 1">
            <a:extLst>
              <a:ext uri="{FF2B5EF4-FFF2-40B4-BE49-F238E27FC236}">
                <a16:creationId xmlns:a16="http://schemas.microsoft.com/office/drawing/2014/main" id="{CEEFE481-4F99-4C10-2AD8-D94383CB4697}"/>
              </a:ext>
            </a:extLst>
          </p:cNvPr>
          <p:cNvGrpSpPr/>
          <p:nvPr userDrawn="1"/>
        </p:nvGrpSpPr>
        <p:grpSpPr>
          <a:xfrm>
            <a:off x="12356815" y="0"/>
            <a:ext cx="756834" cy="6872642"/>
            <a:chOff x="12356815" y="0"/>
            <a:chExt cx="756834" cy="6872642"/>
          </a:xfrm>
        </p:grpSpPr>
        <p:sp>
          <p:nvSpPr>
            <p:cNvPr id="3" name="Rectangle 2">
              <a:extLst>
                <a:ext uri="{FF2B5EF4-FFF2-40B4-BE49-F238E27FC236}">
                  <a16:creationId xmlns:a16="http://schemas.microsoft.com/office/drawing/2014/main" id="{A6680E74-7C34-C11B-17E1-D98D5D373970}"/>
                </a:ext>
              </a:extLst>
            </p:cNvPr>
            <p:cNvSpPr/>
            <p:nvPr userDrawn="1"/>
          </p:nvSpPr>
          <p:spPr>
            <a:xfrm>
              <a:off x="12356815" y="0"/>
              <a:ext cx="553069" cy="3279913"/>
            </a:xfrm>
            <a:prstGeom prst="rect">
              <a:avLst/>
            </a:prstGeom>
            <a:solidFill>
              <a:schemeClr val="bg1">
                <a:lumMod val="95000"/>
              </a:schemeClr>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a:p>
          </p:txBody>
        </p:sp>
        <p:sp>
          <p:nvSpPr>
            <p:cNvPr id="6" name="TextBox 5">
              <a:extLst>
                <a:ext uri="{FF2B5EF4-FFF2-40B4-BE49-F238E27FC236}">
                  <a16:creationId xmlns:a16="http://schemas.microsoft.com/office/drawing/2014/main" id="{DD789006-6E17-789E-2348-A8D773F19D6B}"/>
                </a:ext>
              </a:extLst>
            </p:cNvPr>
            <p:cNvSpPr txBox="1"/>
            <p:nvPr userDrawn="1"/>
          </p:nvSpPr>
          <p:spPr>
            <a:xfrm rot="16200000">
              <a:off x="12332216" y="1580677"/>
              <a:ext cx="1444306" cy="118559"/>
            </a:xfrm>
            <a:prstGeom prst="rect">
              <a:avLst/>
            </a:prstGeom>
            <a:noFill/>
          </p:spPr>
          <p:txBody>
            <a:bodyPr wrap="none" lIns="0" tIns="0" rIns="0" bIns="0" rtlCol="0">
              <a:spAutoFit/>
            </a:bodyPr>
            <a:lstStyle/>
            <a:p>
              <a:pPr algn="l">
                <a:lnSpc>
                  <a:spcPct val="101000"/>
                </a:lnSpc>
                <a:spcAft>
                  <a:spcPts val="600"/>
                </a:spcAft>
              </a:pPr>
              <a:r>
                <a:rPr kumimoji="0" lang="en-CR" sz="800" b="1" i="0" u="none" strike="noStrike" kern="1200" cap="none" spc="0" normalizeH="0" baseline="0" noProof="0">
                  <a:ln>
                    <a:noFill/>
                  </a:ln>
                  <a:solidFill>
                    <a:srgbClr val="000000"/>
                  </a:solidFill>
                  <a:effectLst/>
                  <a:uLnTx/>
                  <a:uFillTx/>
                  <a:ea typeface="GT America Regular" charset="0"/>
                  <a:cs typeface="GT America Regular" charset="0"/>
                </a:rPr>
                <a:t>ON LIGHT AND EXTRA LIGHT</a:t>
              </a:r>
            </a:p>
          </p:txBody>
        </p:sp>
        <p:sp>
          <p:nvSpPr>
            <p:cNvPr id="7" name="Rectangle 6">
              <a:extLst>
                <a:ext uri="{FF2B5EF4-FFF2-40B4-BE49-F238E27FC236}">
                  <a16:creationId xmlns:a16="http://schemas.microsoft.com/office/drawing/2014/main" id="{6A43DC20-24A4-F5B7-89C0-B1460EEF0C12}"/>
                </a:ext>
              </a:extLst>
            </p:cNvPr>
            <p:cNvSpPr/>
            <p:nvPr userDrawn="1"/>
          </p:nvSpPr>
          <p:spPr>
            <a:xfrm>
              <a:off x="12356815" y="3592729"/>
              <a:ext cx="553069" cy="3279913"/>
            </a:xfrm>
            <a:prstGeom prst="rect">
              <a:avLst/>
            </a:prstGeom>
            <a:solidFill>
              <a:schemeClr val="tx2"/>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a:p>
          </p:txBody>
        </p:sp>
        <p:grpSp>
          <p:nvGrpSpPr>
            <p:cNvPr id="10" name="Group 9">
              <a:extLst>
                <a:ext uri="{FF2B5EF4-FFF2-40B4-BE49-F238E27FC236}">
                  <a16:creationId xmlns:a16="http://schemas.microsoft.com/office/drawing/2014/main" id="{B4515E65-18FE-12ED-590D-9335E642AFE2}"/>
                </a:ext>
              </a:extLst>
            </p:cNvPr>
            <p:cNvGrpSpPr/>
            <p:nvPr userDrawn="1"/>
          </p:nvGrpSpPr>
          <p:grpSpPr>
            <a:xfrm>
              <a:off x="12442019" y="3791214"/>
              <a:ext cx="382660" cy="2882942"/>
              <a:chOff x="14001569" y="3716048"/>
              <a:chExt cx="316248" cy="3171236"/>
            </a:xfrm>
          </p:grpSpPr>
          <p:sp>
            <p:nvSpPr>
              <p:cNvPr id="28" name="Rectangle 27">
                <a:extLst>
                  <a:ext uri="{FF2B5EF4-FFF2-40B4-BE49-F238E27FC236}">
                    <a16:creationId xmlns:a16="http://schemas.microsoft.com/office/drawing/2014/main" id="{C1A4B43F-18E2-B346-C7B0-0D200E648EC8}"/>
                  </a:ext>
                </a:extLst>
              </p:cNvPr>
              <p:cNvSpPr/>
              <p:nvPr userDrawn="1"/>
            </p:nvSpPr>
            <p:spPr>
              <a:xfrm rot="5400000">
                <a:off x="14033099" y="5954114"/>
                <a:ext cx="253188" cy="316248"/>
              </a:xfrm>
              <a:prstGeom prst="rect">
                <a:avLst/>
              </a:prstGeom>
              <a:solidFill>
                <a:srgbClr val="005E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9" name="Rectangle 28">
                <a:extLst>
                  <a:ext uri="{FF2B5EF4-FFF2-40B4-BE49-F238E27FC236}">
                    <a16:creationId xmlns:a16="http://schemas.microsoft.com/office/drawing/2014/main" id="{E825AC70-0876-74A6-BE83-B06084480AFA}"/>
                  </a:ext>
                </a:extLst>
              </p:cNvPr>
              <p:cNvSpPr/>
              <p:nvPr userDrawn="1"/>
            </p:nvSpPr>
            <p:spPr>
              <a:xfrm rot="5400000">
                <a:off x="14033099" y="6278342"/>
                <a:ext cx="253188" cy="316248"/>
              </a:xfrm>
              <a:prstGeom prst="rect">
                <a:avLst/>
              </a:prstGeom>
              <a:solidFill>
                <a:srgbClr val="B8B9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0" name="Rectangle 29">
                <a:extLst>
                  <a:ext uri="{FF2B5EF4-FFF2-40B4-BE49-F238E27FC236}">
                    <a16:creationId xmlns:a16="http://schemas.microsoft.com/office/drawing/2014/main" id="{D7B0E988-3B30-CD18-76DA-9CE4A3A7C330}"/>
                  </a:ext>
                </a:extLst>
              </p:cNvPr>
              <p:cNvSpPr/>
              <p:nvPr userDrawn="1"/>
            </p:nvSpPr>
            <p:spPr>
              <a:xfrm rot="5400000">
                <a:off x="14033099" y="6602566"/>
                <a:ext cx="253188" cy="316248"/>
              </a:xfrm>
              <a:prstGeom prst="rect">
                <a:avLst/>
              </a:prstGeom>
              <a:solidFill>
                <a:srgbClr val="FBE6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1" name="Rectangle 30">
                <a:extLst>
                  <a:ext uri="{FF2B5EF4-FFF2-40B4-BE49-F238E27FC236}">
                    <a16:creationId xmlns:a16="http://schemas.microsoft.com/office/drawing/2014/main" id="{293AD607-C075-E907-6D5A-095823F7F326}"/>
                  </a:ext>
                </a:extLst>
              </p:cNvPr>
              <p:cNvSpPr/>
              <p:nvPr userDrawn="1"/>
            </p:nvSpPr>
            <p:spPr>
              <a:xfrm rot="5400000">
                <a:off x="14033099" y="4981430"/>
                <a:ext cx="253188" cy="316248"/>
              </a:xfrm>
              <a:prstGeom prst="rect">
                <a:avLst/>
              </a:prstGeom>
              <a:solidFill>
                <a:srgbClr val="BCE0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2" name="Rectangle 31">
                <a:extLst>
                  <a:ext uri="{FF2B5EF4-FFF2-40B4-BE49-F238E27FC236}">
                    <a16:creationId xmlns:a16="http://schemas.microsoft.com/office/drawing/2014/main" id="{2A1E7AB9-6F50-DA30-2204-56D4FE6EB51D}"/>
                  </a:ext>
                </a:extLst>
              </p:cNvPr>
              <p:cNvSpPr/>
              <p:nvPr userDrawn="1"/>
            </p:nvSpPr>
            <p:spPr>
              <a:xfrm rot="5400000">
                <a:off x="14033099" y="5305658"/>
                <a:ext cx="253188" cy="316248"/>
              </a:xfrm>
              <a:prstGeom prst="rect">
                <a:avLst/>
              </a:prstGeom>
              <a:solidFill>
                <a:srgbClr val="E9783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3" name="Rectangle 32">
                <a:extLst>
                  <a:ext uri="{FF2B5EF4-FFF2-40B4-BE49-F238E27FC236}">
                    <a16:creationId xmlns:a16="http://schemas.microsoft.com/office/drawing/2014/main" id="{148F8FB7-C28B-9226-26A1-4AB117339C6C}"/>
                  </a:ext>
                </a:extLst>
              </p:cNvPr>
              <p:cNvSpPr/>
              <p:nvPr userDrawn="1"/>
            </p:nvSpPr>
            <p:spPr>
              <a:xfrm rot="5400000">
                <a:off x="14033099" y="5629886"/>
                <a:ext cx="253188" cy="316248"/>
              </a:xfrm>
              <a:prstGeom prst="rect">
                <a:avLst/>
              </a:prstGeom>
              <a:solidFill>
                <a:srgbClr val="B905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4" name="Rectangle 33">
                <a:extLst>
                  <a:ext uri="{FF2B5EF4-FFF2-40B4-BE49-F238E27FC236}">
                    <a16:creationId xmlns:a16="http://schemas.microsoft.com/office/drawing/2014/main" id="{2994BBA4-18FE-81C6-DBF2-331FE6716758}"/>
                  </a:ext>
                </a:extLst>
              </p:cNvPr>
              <p:cNvSpPr/>
              <p:nvPr userDrawn="1"/>
            </p:nvSpPr>
            <p:spPr>
              <a:xfrm rot="5400000">
                <a:off x="14033099" y="3684518"/>
                <a:ext cx="253188" cy="316248"/>
              </a:xfrm>
              <a:prstGeom prst="rect">
                <a:avLst/>
              </a:prstGeom>
              <a:solidFill>
                <a:srgbClr val="9DC2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5" name="Rectangle 34">
                <a:extLst>
                  <a:ext uri="{FF2B5EF4-FFF2-40B4-BE49-F238E27FC236}">
                    <a16:creationId xmlns:a16="http://schemas.microsoft.com/office/drawing/2014/main" id="{BF355292-E77C-C9D7-CF8A-5BCC8F5D20A0}"/>
                  </a:ext>
                </a:extLst>
              </p:cNvPr>
              <p:cNvSpPr/>
              <p:nvPr userDrawn="1"/>
            </p:nvSpPr>
            <p:spPr>
              <a:xfrm rot="5400000">
                <a:off x="14033099" y="4008746"/>
                <a:ext cx="253188" cy="316248"/>
              </a:xfrm>
              <a:prstGeom prst="rect">
                <a:avLst/>
              </a:prstGeom>
              <a:solidFill>
                <a:srgbClr val="309D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6" name="Rectangle 35">
                <a:extLst>
                  <a:ext uri="{FF2B5EF4-FFF2-40B4-BE49-F238E27FC236}">
                    <a16:creationId xmlns:a16="http://schemas.microsoft.com/office/drawing/2014/main" id="{589C66AD-1F02-9DED-1726-ADD92127FAA6}"/>
                  </a:ext>
                </a:extLst>
              </p:cNvPr>
              <p:cNvSpPr/>
              <p:nvPr userDrawn="1"/>
            </p:nvSpPr>
            <p:spPr>
              <a:xfrm rot="5400000">
                <a:off x="14033099" y="4332974"/>
                <a:ext cx="253188" cy="316248"/>
              </a:xfrm>
              <a:prstGeom prst="rect">
                <a:avLst/>
              </a:prstGeom>
              <a:solidFill>
                <a:srgbClr val="E2C2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7" name="Rectangle 36">
                <a:extLst>
                  <a:ext uri="{FF2B5EF4-FFF2-40B4-BE49-F238E27FC236}">
                    <a16:creationId xmlns:a16="http://schemas.microsoft.com/office/drawing/2014/main" id="{AF6D3025-CA44-8A8F-9AC2-0859BCB8AA18}"/>
                  </a:ext>
                </a:extLst>
              </p:cNvPr>
              <p:cNvSpPr/>
              <p:nvPr userDrawn="1"/>
            </p:nvSpPr>
            <p:spPr>
              <a:xfrm rot="5400000">
                <a:off x="14033099" y="4657202"/>
                <a:ext cx="253188" cy="316248"/>
              </a:xfrm>
              <a:prstGeom prst="rect">
                <a:avLst/>
              </a:prstGeom>
              <a:solidFill>
                <a:srgbClr val="9158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grpSp>
        <p:grpSp>
          <p:nvGrpSpPr>
            <p:cNvPr id="11" name="Group 10">
              <a:extLst>
                <a:ext uri="{FF2B5EF4-FFF2-40B4-BE49-F238E27FC236}">
                  <a16:creationId xmlns:a16="http://schemas.microsoft.com/office/drawing/2014/main" id="{3FC8EB8F-2D27-0729-BFAC-0B8C73F07584}"/>
                </a:ext>
              </a:extLst>
            </p:cNvPr>
            <p:cNvGrpSpPr/>
            <p:nvPr userDrawn="1"/>
          </p:nvGrpSpPr>
          <p:grpSpPr>
            <a:xfrm>
              <a:off x="12442019" y="198485"/>
              <a:ext cx="382660" cy="2882942"/>
              <a:chOff x="12742785" y="3716048"/>
              <a:chExt cx="316248" cy="3171236"/>
            </a:xfrm>
          </p:grpSpPr>
          <p:sp>
            <p:nvSpPr>
              <p:cNvPr id="13" name="Rectangle 12">
                <a:extLst>
                  <a:ext uri="{FF2B5EF4-FFF2-40B4-BE49-F238E27FC236}">
                    <a16:creationId xmlns:a16="http://schemas.microsoft.com/office/drawing/2014/main" id="{325D61AE-7C86-1EE4-B610-FFCE4580B5F7}"/>
                  </a:ext>
                </a:extLst>
              </p:cNvPr>
              <p:cNvSpPr/>
              <p:nvPr userDrawn="1"/>
            </p:nvSpPr>
            <p:spPr>
              <a:xfrm rot="5400000">
                <a:off x="12774315" y="6602566"/>
                <a:ext cx="253188" cy="316248"/>
              </a:xfrm>
              <a:prstGeom prst="rect">
                <a:avLst/>
              </a:prstGeom>
              <a:solidFill>
                <a:srgbClr val="BFD6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14" name="Rectangle 13">
                <a:extLst>
                  <a:ext uri="{FF2B5EF4-FFF2-40B4-BE49-F238E27FC236}">
                    <a16:creationId xmlns:a16="http://schemas.microsoft.com/office/drawing/2014/main" id="{90CD2D99-9411-3B06-D002-C0CA73189CF2}"/>
                  </a:ext>
                </a:extLst>
              </p:cNvPr>
              <p:cNvSpPr/>
              <p:nvPr userDrawn="1"/>
            </p:nvSpPr>
            <p:spPr>
              <a:xfrm rot="5400000">
                <a:off x="12774315" y="4981430"/>
                <a:ext cx="253188" cy="316248"/>
              </a:xfrm>
              <a:prstGeom prst="rect">
                <a:avLst/>
              </a:prstGeom>
              <a:solidFill>
                <a:srgbClr val="D25F7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15" name="Rectangle 14">
                <a:extLst>
                  <a:ext uri="{FF2B5EF4-FFF2-40B4-BE49-F238E27FC236}">
                    <a16:creationId xmlns:a16="http://schemas.microsoft.com/office/drawing/2014/main" id="{A84F3E5A-2F86-1F05-12C2-0A5EBC61A627}"/>
                  </a:ext>
                </a:extLst>
              </p:cNvPr>
              <p:cNvSpPr/>
              <p:nvPr userDrawn="1"/>
            </p:nvSpPr>
            <p:spPr>
              <a:xfrm rot="5400000">
                <a:off x="12774315" y="5305658"/>
                <a:ext cx="253188" cy="316248"/>
              </a:xfrm>
              <a:prstGeom prst="rect">
                <a:avLst/>
              </a:prstGeom>
              <a:solidFill>
                <a:srgbClr val="C6480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0" name="Rectangle 19">
                <a:extLst>
                  <a:ext uri="{FF2B5EF4-FFF2-40B4-BE49-F238E27FC236}">
                    <a16:creationId xmlns:a16="http://schemas.microsoft.com/office/drawing/2014/main" id="{8FE7E92E-80EA-A667-04D6-553608F0A3CF}"/>
                  </a:ext>
                </a:extLst>
              </p:cNvPr>
              <p:cNvSpPr/>
              <p:nvPr userDrawn="1"/>
            </p:nvSpPr>
            <p:spPr>
              <a:xfrm rot="5400000">
                <a:off x="12774315" y="5629886"/>
                <a:ext cx="253188" cy="316248"/>
              </a:xfrm>
              <a:prstGeom prst="rect">
                <a:avLst/>
              </a:prstGeom>
              <a:solidFill>
                <a:srgbClr val="BA01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2" name="Rectangle 21">
                <a:extLst>
                  <a:ext uri="{FF2B5EF4-FFF2-40B4-BE49-F238E27FC236}">
                    <a16:creationId xmlns:a16="http://schemas.microsoft.com/office/drawing/2014/main" id="{A3A93D49-2753-CEEE-C7BA-F79062852C43}"/>
                  </a:ext>
                </a:extLst>
              </p:cNvPr>
              <p:cNvSpPr/>
              <p:nvPr userDrawn="1"/>
            </p:nvSpPr>
            <p:spPr>
              <a:xfrm rot="5400000">
                <a:off x="12774315" y="3684518"/>
                <a:ext cx="253188" cy="316248"/>
              </a:xfrm>
              <a:prstGeom prst="rect">
                <a:avLst/>
              </a:prstGeom>
              <a:solidFill>
                <a:srgbClr val="005E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3" name="Rectangle 22">
                <a:extLst>
                  <a:ext uri="{FF2B5EF4-FFF2-40B4-BE49-F238E27FC236}">
                    <a16:creationId xmlns:a16="http://schemas.microsoft.com/office/drawing/2014/main" id="{26B0A025-ABB9-20E5-9C6C-C4493CAEEA4A}"/>
                  </a:ext>
                </a:extLst>
              </p:cNvPr>
              <p:cNvSpPr/>
              <p:nvPr userDrawn="1"/>
            </p:nvSpPr>
            <p:spPr>
              <a:xfrm rot="5400000">
                <a:off x="12774315" y="4008746"/>
                <a:ext cx="253188" cy="316248"/>
              </a:xfrm>
              <a:prstGeom prst="rect">
                <a:avLst/>
              </a:prstGeom>
              <a:solidFill>
                <a:srgbClr val="5EB6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4" name="Rectangle 23">
                <a:extLst>
                  <a:ext uri="{FF2B5EF4-FFF2-40B4-BE49-F238E27FC236}">
                    <a16:creationId xmlns:a16="http://schemas.microsoft.com/office/drawing/2014/main" id="{D9D071D0-07C9-8D79-B6DD-773B0FD6FE40}"/>
                  </a:ext>
                </a:extLst>
              </p:cNvPr>
              <p:cNvSpPr/>
              <p:nvPr userDrawn="1"/>
            </p:nvSpPr>
            <p:spPr>
              <a:xfrm rot="5400000">
                <a:off x="12774315" y="4332974"/>
                <a:ext cx="253188" cy="316248"/>
              </a:xfrm>
              <a:prstGeom prst="rect">
                <a:avLst/>
              </a:prstGeom>
              <a:solidFill>
                <a:srgbClr val="C7AB2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5" name="Rectangle 24">
                <a:extLst>
                  <a:ext uri="{FF2B5EF4-FFF2-40B4-BE49-F238E27FC236}">
                    <a16:creationId xmlns:a16="http://schemas.microsoft.com/office/drawing/2014/main" id="{DC7A7748-02EC-8693-0365-78745E3A15C4}"/>
                  </a:ext>
                </a:extLst>
              </p:cNvPr>
              <p:cNvSpPr/>
              <p:nvPr userDrawn="1"/>
            </p:nvSpPr>
            <p:spPr>
              <a:xfrm rot="5400000">
                <a:off x="12774315" y="4657202"/>
                <a:ext cx="253188" cy="316248"/>
              </a:xfrm>
              <a:prstGeom prst="rect">
                <a:avLst/>
              </a:prstGeom>
              <a:solidFill>
                <a:srgbClr val="5C06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6" name="Rectangle 25">
                <a:extLst>
                  <a:ext uri="{FF2B5EF4-FFF2-40B4-BE49-F238E27FC236}">
                    <a16:creationId xmlns:a16="http://schemas.microsoft.com/office/drawing/2014/main" id="{34515124-C682-CD41-9063-58B2F85DB883}"/>
                  </a:ext>
                </a:extLst>
              </p:cNvPr>
              <p:cNvSpPr/>
              <p:nvPr userDrawn="1"/>
            </p:nvSpPr>
            <p:spPr>
              <a:xfrm rot="5400000">
                <a:off x="12774315" y="5954114"/>
                <a:ext cx="253188" cy="316248"/>
              </a:xfrm>
              <a:prstGeom prst="rect">
                <a:avLst/>
              </a:prstGeom>
              <a:solidFill>
                <a:srgbClr val="2A43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7" name="Rectangle 26">
                <a:extLst>
                  <a:ext uri="{FF2B5EF4-FFF2-40B4-BE49-F238E27FC236}">
                    <a16:creationId xmlns:a16="http://schemas.microsoft.com/office/drawing/2014/main" id="{E4D093FA-17DA-C82D-2B3A-E07D6516BA3A}"/>
                  </a:ext>
                </a:extLst>
              </p:cNvPr>
              <p:cNvSpPr/>
              <p:nvPr userDrawn="1"/>
            </p:nvSpPr>
            <p:spPr>
              <a:xfrm rot="5400000">
                <a:off x="12774315" y="6278342"/>
                <a:ext cx="253188" cy="316248"/>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grpSp>
        <p:sp>
          <p:nvSpPr>
            <p:cNvPr id="12" name="TextBox 11">
              <a:extLst>
                <a:ext uri="{FF2B5EF4-FFF2-40B4-BE49-F238E27FC236}">
                  <a16:creationId xmlns:a16="http://schemas.microsoft.com/office/drawing/2014/main" id="{CEFF2A09-8F49-0C89-9205-3F5C2DF3A254}"/>
                </a:ext>
              </a:extLst>
            </p:cNvPr>
            <p:cNvSpPr txBox="1"/>
            <p:nvPr userDrawn="1"/>
          </p:nvSpPr>
          <p:spPr>
            <a:xfrm rot="16200000">
              <a:off x="12574270" y="5173406"/>
              <a:ext cx="960199" cy="118559"/>
            </a:xfrm>
            <a:prstGeom prst="rect">
              <a:avLst/>
            </a:prstGeom>
            <a:noFill/>
          </p:spPr>
          <p:txBody>
            <a:bodyPr wrap="none" lIns="0" tIns="0" rIns="0" bIns="0" rtlCol="0">
              <a:spAutoFit/>
            </a:bodyPr>
            <a:lstStyle/>
            <a:p>
              <a:pPr algn="l">
                <a:lnSpc>
                  <a:spcPct val="101000"/>
                </a:lnSpc>
                <a:spcAft>
                  <a:spcPts val="600"/>
                </a:spcAft>
              </a:pPr>
              <a:r>
                <a:rPr lang="en-CR" sz="800" b="1">
                  <a:solidFill>
                    <a:srgbClr val="000000"/>
                  </a:solidFill>
                  <a:latin typeface="GT America Regular"/>
                  <a:ea typeface="GT America Regular" charset="0"/>
                  <a:cs typeface="GT America Regular" charset="0"/>
                </a:rPr>
                <a:t>ON MOODY´S BLUE</a:t>
              </a:r>
              <a:endParaRPr kumimoji="0" lang="en-CR" sz="800" b="1" i="0" u="none" strike="noStrike" kern="1200" cap="none" spc="0" normalizeH="0" baseline="0" noProof="0" err="1">
                <a:ln>
                  <a:noFill/>
                </a:ln>
                <a:solidFill>
                  <a:srgbClr val="000000"/>
                </a:solidFill>
                <a:effectLst/>
                <a:uLnTx/>
                <a:uFillTx/>
                <a:latin typeface="GT America Regular"/>
                <a:ea typeface="GT America Regular" charset="0"/>
                <a:cs typeface="GT America Regular" charset="0"/>
              </a:endParaRPr>
            </a:p>
          </p:txBody>
        </p:sp>
      </p:grpSp>
      <p:sp>
        <p:nvSpPr>
          <p:cNvPr id="38" name="TextBox 37">
            <a:extLst>
              <a:ext uri="{FF2B5EF4-FFF2-40B4-BE49-F238E27FC236}">
                <a16:creationId xmlns:a16="http://schemas.microsoft.com/office/drawing/2014/main" id="{CBF30BE1-26FB-BE94-58B6-05D135B775F0}"/>
              </a:ext>
            </a:extLst>
          </p:cNvPr>
          <p:cNvSpPr txBox="1"/>
          <p:nvPr userDrawn="1"/>
        </p:nvSpPr>
        <p:spPr>
          <a:xfrm>
            <a:off x="12356815" y="3377042"/>
            <a:ext cx="807913" cy="118559"/>
          </a:xfrm>
          <a:prstGeom prst="rect">
            <a:avLst/>
          </a:prstGeom>
          <a:noFill/>
        </p:spPr>
        <p:txBody>
          <a:bodyPr wrap="none" lIns="0" tIns="0" rIns="0" bIns="0" rtlCol="0">
            <a:spAutoFit/>
          </a:bodyPr>
          <a:lstStyle/>
          <a:p>
            <a:pPr algn="l">
              <a:lnSpc>
                <a:spcPct val="101000"/>
              </a:lnSpc>
              <a:spcAft>
                <a:spcPts val="600"/>
              </a:spcAft>
            </a:pPr>
            <a:r>
              <a:rPr kumimoji="0" lang="en-US" sz="800" b="1" i="0" u="none" strike="noStrike" kern="1200" cap="none" spc="0" normalizeH="0" baseline="0" noProof="0" dirty="0">
                <a:ln>
                  <a:noFill/>
                </a:ln>
                <a:solidFill>
                  <a:srgbClr val="000000"/>
                </a:solidFill>
                <a:effectLst/>
                <a:uLnTx/>
                <a:uFillTx/>
                <a:ea typeface="GT America Regular" charset="0"/>
                <a:cs typeface="GT America Regular" charset="0"/>
              </a:rPr>
              <a:t>For charts ONLY</a:t>
            </a:r>
            <a:endParaRPr kumimoji="0" lang="en-CR" sz="800" b="1" i="0" u="none" strike="noStrike" kern="1200" cap="none" spc="0" normalizeH="0" baseline="0" noProof="0">
              <a:ln>
                <a:noFill/>
              </a:ln>
              <a:solidFill>
                <a:srgbClr val="000000"/>
              </a:solidFill>
              <a:effectLst/>
              <a:uLnTx/>
              <a:uFillTx/>
              <a:ea typeface="GT America Regular" charset="0"/>
              <a:cs typeface="GT America Regular" charset="0"/>
            </a:endParaRPr>
          </a:p>
        </p:txBody>
      </p:sp>
    </p:spTree>
    <p:extLst>
      <p:ext uri="{BB962C8B-B14F-4D97-AF65-F5344CB8AC3E}">
        <p14:creationId xmlns:p14="http://schemas.microsoft.com/office/powerpoint/2010/main" val="4287724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1_PA_Economics_Charts">
    <p:bg>
      <p:bgPr>
        <a:solidFill>
          <a:schemeClr val="bg1"/>
        </a:solidFill>
        <a:effectLst/>
      </p:bgPr>
    </p:bg>
    <p:spTree>
      <p:nvGrpSpPr>
        <p:cNvPr id="1" name=""/>
        <p:cNvGrpSpPr/>
        <p:nvPr/>
      </p:nvGrpSpPr>
      <p:grpSpPr>
        <a:xfrm>
          <a:off x="0" y="0"/>
          <a:ext cx="0" cy="0"/>
          <a:chOff x="0" y="0"/>
          <a:chExt cx="0" cy="0"/>
        </a:xfrm>
      </p:grpSpPr>
      <p:sp>
        <p:nvSpPr>
          <p:cNvPr id="12" name="Unit">
            <a:extLst>
              <a:ext uri="{FF2B5EF4-FFF2-40B4-BE49-F238E27FC236}">
                <a16:creationId xmlns:a16="http://schemas.microsoft.com/office/drawing/2014/main" id="{FED4BE0E-6D33-4D44-B6CD-89AC5C9FA61D}"/>
              </a:ext>
            </a:extLst>
          </p:cNvPr>
          <p:cNvSpPr>
            <a:spLocks noGrp="1"/>
          </p:cNvSpPr>
          <p:nvPr>
            <p:ph type="body" sz="quarter" idx="31" hasCustomPrompt="1"/>
          </p:nvPr>
        </p:nvSpPr>
        <p:spPr>
          <a:xfrm>
            <a:off x="517525" y="1209675"/>
            <a:ext cx="11169650" cy="530352"/>
          </a:xfrm>
          <a:prstGeom prst="rect">
            <a:avLst/>
          </a:prstGeom>
        </p:spPr>
        <p:txBody>
          <a:bodyPr lIns="0" anchor="ctr" anchorCtr="0"/>
          <a:lstStyle>
            <a:lvl1pPr marL="0" indent="0" algn="l">
              <a:buNone/>
              <a:defRPr sz="1700" b="0" i="0">
                <a:solidFill>
                  <a:schemeClr val="tx1"/>
                </a:solidFill>
                <a:latin typeface="+mn-lt"/>
                <a:ea typeface="GT America Regular" pitchFamily="2" charset="0"/>
                <a:cs typeface="GT America Regular" pitchFamily="2" charset="0"/>
              </a:defRPr>
            </a:lvl1pPr>
            <a:lvl2pPr marL="304831" indent="0">
              <a:buNone/>
              <a:defRPr sz="1200">
                <a:latin typeface="+mn-lt"/>
              </a:defRPr>
            </a:lvl2pPr>
            <a:lvl3pPr marL="609661" indent="0">
              <a:buNone/>
              <a:defRPr sz="1200">
                <a:latin typeface="+mn-lt"/>
              </a:defRPr>
            </a:lvl3pPr>
            <a:lvl4pPr marL="914492" indent="0">
              <a:buNone/>
              <a:defRPr sz="1200">
                <a:latin typeface="+mn-lt"/>
              </a:defRPr>
            </a:lvl4pPr>
            <a:lvl5pPr marL="1219322" indent="0">
              <a:buNone/>
              <a:defRPr sz="1200">
                <a:latin typeface="+mn-lt"/>
              </a:defRPr>
            </a:lvl5pPr>
          </a:lstStyle>
          <a:p>
            <a:pPr lvl="0"/>
            <a:r>
              <a:rPr lang="en-US" dirty="0"/>
              <a:t>Unit line goes here</a:t>
            </a:r>
            <a:endParaRPr lang="ru-RU" dirty="0"/>
          </a:p>
        </p:txBody>
      </p:sp>
      <p:sp>
        <p:nvSpPr>
          <p:cNvPr id="11" name="Title">
            <a:extLst>
              <a:ext uri="{FF2B5EF4-FFF2-40B4-BE49-F238E27FC236}">
                <a16:creationId xmlns:a16="http://schemas.microsoft.com/office/drawing/2014/main" id="{A214921C-BB4A-4BB3-9F2D-A11D37919888}"/>
              </a:ext>
            </a:extLst>
          </p:cNvPr>
          <p:cNvSpPr>
            <a:spLocks noGrp="1"/>
          </p:cNvSpPr>
          <p:nvPr>
            <p:ph type="body" sz="quarter" idx="32" hasCustomPrompt="1"/>
          </p:nvPr>
        </p:nvSpPr>
        <p:spPr>
          <a:xfrm>
            <a:off x="516626" y="732349"/>
            <a:ext cx="11182047" cy="449473"/>
          </a:xfrm>
          <a:prstGeom prst="rect">
            <a:avLst/>
          </a:prstGeom>
        </p:spPr>
        <p:txBody>
          <a:bodyPr lIns="0" anchor="ctr" anchorCtr="0"/>
          <a:lstStyle>
            <a:lvl1pPr marL="0" indent="0" algn="l">
              <a:buNone/>
              <a:defRPr sz="2800" b="0" i="0">
                <a:solidFill>
                  <a:schemeClr val="tx2"/>
                </a:solidFill>
                <a:latin typeface="+mj-lt"/>
              </a:defRPr>
            </a:lvl1pPr>
            <a:lvl2pPr marL="304831" indent="0">
              <a:buNone/>
              <a:defRPr sz="1200">
                <a:latin typeface="+mn-lt"/>
              </a:defRPr>
            </a:lvl2pPr>
            <a:lvl3pPr marL="609661" indent="0">
              <a:buNone/>
              <a:defRPr sz="1200">
                <a:latin typeface="+mn-lt"/>
              </a:defRPr>
            </a:lvl3pPr>
            <a:lvl4pPr marL="914492" indent="0">
              <a:buNone/>
              <a:defRPr sz="1200">
                <a:latin typeface="+mn-lt"/>
              </a:defRPr>
            </a:lvl4pPr>
            <a:lvl5pPr marL="1219322" indent="0">
              <a:buNone/>
              <a:defRPr sz="1200">
                <a:latin typeface="+mn-lt"/>
              </a:defRPr>
            </a:lvl5pPr>
          </a:lstStyle>
          <a:p>
            <a:pPr lvl="0"/>
            <a:r>
              <a:rPr lang="en-US" dirty="0"/>
              <a:t>Title Here One Line Only, Title Case</a:t>
            </a:r>
            <a:endParaRPr lang="ru-RU" dirty="0"/>
          </a:p>
        </p:txBody>
      </p:sp>
      <p:sp>
        <p:nvSpPr>
          <p:cNvPr id="5" name="Source">
            <a:extLst>
              <a:ext uri="{FF2B5EF4-FFF2-40B4-BE49-F238E27FC236}">
                <a16:creationId xmlns:a16="http://schemas.microsoft.com/office/drawing/2014/main" id="{D6843010-95AF-E345-8BB5-8708EEBC1AB9}"/>
              </a:ext>
            </a:extLst>
          </p:cNvPr>
          <p:cNvSpPr>
            <a:spLocks noGrp="1"/>
          </p:cNvSpPr>
          <p:nvPr>
            <p:ph type="body" sz="quarter" idx="33" hasCustomPrompt="1"/>
          </p:nvPr>
        </p:nvSpPr>
        <p:spPr>
          <a:xfrm>
            <a:off x="529023" y="5941159"/>
            <a:ext cx="11169650" cy="277013"/>
          </a:xfrm>
          <a:prstGeom prst="rect">
            <a:avLst/>
          </a:prstGeom>
        </p:spPr>
        <p:txBody>
          <a:bodyPr lIns="0" anchor="ctr" anchorCtr="0"/>
          <a:lstStyle>
            <a:lvl1pPr marL="0" indent="0" algn="l">
              <a:buNone/>
              <a:defRPr sz="1200" b="0" i="0">
                <a:solidFill>
                  <a:schemeClr val="tx1"/>
                </a:solidFill>
                <a:latin typeface="+mn-lt"/>
                <a:ea typeface="GT America Regular" pitchFamily="2" charset="0"/>
                <a:cs typeface="GT America Regular" pitchFamily="2" charset="0"/>
              </a:defRPr>
            </a:lvl1pPr>
            <a:lvl2pPr marL="304831" indent="0">
              <a:buNone/>
              <a:defRPr sz="1200">
                <a:latin typeface="+mn-lt"/>
              </a:defRPr>
            </a:lvl2pPr>
            <a:lvl3pPr marL="609661" indent="0">
              <a:buNone/>
              <a:defRPr sz="1200">
                <a:latin typeface="+mn-lt"/>
              </a:defRPr>
            </a:lvl3pPr>
            <a:lvl4pPr marL="914492" indent="0">
              <a:buNone/>
              <a:defRPr sz="1200">
                <a:latin typeface="+mn-lt"/>
              </a:defRPr>
            </a:lvl4pPr>
            <a:lvl5pPr marL="1219322" indent="0">
              <a:buNone/>
              <a:defRPr sz="1200">
                <a:latin typeface="+mn-lt"/>
              </a:defRPr>
            </a:lvl5pPr>
          </a:lstStyle>
          <a:p>
            <a:pPr lvl="0"/>
            <a:r>
              <a:rPr lang="en-US" dirty="0"/>
              <a:t>Sources</a:t>
            </a:r>
            <a:endParaRPr lang="ru-RU" dirty="0"/>
          </a:p>
        </p:txBody>
      </p:sp>
    </p:spTree>
    <p:extLst>
      <p:ext uri="{BB962C8B-B14F-4D97-AF65-F5344CB8AC3E}">
        <p14:creationId xmlns:p14="http://schemas.microsoft.com/office/powerpoint/2010/main" val="232972646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3 Column - Subhead">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E2ADB5F-BB7A-E503-6385-47B7F4A752C0}"/>
              </a:ext>
            </a:extLst>
          </p:cNvPr>
          <p:cNvSpPr>
            <a:spLocks noGrp="1"/>
          </p:cNvSpPr>
          <p:nvPr>
            <p:ph type="ftr" sz="quarter" idx="11"/>
          </p:nvPr>
        </p:nvSpPr>
        <p:spPr/>
        <p:txBody>
          <a:bodyPr/>
          <a:lstStyle/>
          <a:p>
            <a:r>
              <a:rPr lang="en-US" dirty="0"/>
              <a:t>See slide 12 for instructions on how to update footer</a:t>
            </a:r>
          </a:p>
        </p:txBody>
      </p:sp>
      <p:sp>
        <p:nvSpPr>
          <p:cNvPr id="9" name="Slide Number Placeholder 8">
            <a:extLst>
              <a:ext uri="{FF2B5EF4-FFF2-40B4-BE49-F238E27FC236}">
                <a16:creationId xmlns:a16="http://schemas.microsoft.com/office/drawing/2014/main" id="{CCA8152B-F410-5052-DF3D-06C6DD4D2381}"/>
              </a:ext>
            </a:extLst>
          </p:cNvPr>
          <p:cNvSpPr>
            <a:spLocks noGrp="1"/>
          </p:cNvSpPr>
          <p:nvPr>
            <p:ph type="sldNum" sz="quarter" idx="12"/>
          </p:nvPr>
        </p:nvSpPr>
        <p:spPr/>
        <p:txBody>
          <a:bodyPr/>
          <a:lstStyle/>
          <a:p>
            <a:fld id="{862A5111-985B-C14D-9115-5787026182A8}" type="slidenum">
              <a:rPr lang="en-US" smtClean="0"/>
              <a:t>‹#›</a:t>
            </a:fld>
            <a:endParaRPr lang="en-US" dirty="0"/>
          </a:p>
        </p:txBody>
      </p:sp>
      <p:sp>
        <p:nvSpPr>
          <p:cNvPr id="5" name="Title 4">
            <a:extLst>
              <a:ext uri="{FF2B5EF4-FFF2-40B4-BE49-F238E27FC236}">
                <a16:creationId xmlns:a16="http://schemas.microsoft.com/office/drawing/2014/main" id="{4D3A07AB-930B-F509-FF11-FF7EA66F18A9}"/>
              </a:ext>
            </a:extLst>
          </p:cNvPr>
          <p:cNvSpPr>
            <a:spLocks noGrp="1"/>
          </p:cNvSpPr>
          <p:nvPr>
            <p:ph type="title"/>
          </p:nvPr>
        </p:nvSpPr>
        <p:spPr>
          <a:xfrm>
            <a:off x="546100" y="552450"/>
            <a:ext cx="11091862" cy="434975"/>
          </a:xfrm>
        </p:spPr>
        <p:txBody>
          <a:bodyPr/>
          <a:lstStyle/>
          <a:p>
            <a:r>
              <a:rPr lang="en-US"/>
              <a:t>Click to edit Master title style</a:t>
            </a:r>
            <a:endParaRPr lang="en-US" dirty="0"/>
          </a:p>
        </p:txBody>
      </p:sp>
      <p:sp>
        <p:nvSpPr>
          <p:cNvPr id="4" name="Freeform 5">
            <a:extLst>
              <a:ext uri="{FF2B5EF4-FFF2-40B4-BE49-F238E27FC236}">
                <a16:creationId xmlns:a16="http://schemas.microsoft.com/office/drawing/2014/main" id="{8B69F93D-EF0B-4D4E-BBE4-C724E821A90D}"/>
              </a:ext>
            </a:extLst>
          </p:cNvPr>
          <p:cNvSpPr/>
          <p:nvPr userDrawn="1"/>
        </p:nvSpPr>
        <p:spPr bwMode="black">
          <a:xfrm>
            <a:off x="554038" y="6469335"/>
            <a:ext cx="678511" cy="112440"/>
          </a:xfrm>
          <a:custGeom>
            <a:avLst/>
            <a:gdLst>
              <a:gd name="connsiteX0" fmla="*/ 7774508 w 7774508"/>
              <a:gd name="connsiteY0" fmla="*/ 879070 h 1288357"/>
              <a:gd name="connsiteX1" fmla="*/ 7774508 w 7774508"/>
              <a:gd name="connsiteY1" fmla="*/ 879071 h 1288357"/>
              <a:gd name="connsiteX2" fmla="*/ 7774508 w 7774508"/>
              <a:gd name="connsiteY2" fmla="*/ 879071 h 1288357"/>
              <a:gd name="connsiteX3" fmla="*/ 4430897 w 7774508"/>
              <a:gd name="connsiteY3" fmla="*/ 300733 h 1288357"/>
              <a:gd name="connsiteX4" fmla="*/ 4430897 w 7774508"/>
              <a:gd name="connsiteY4" fmla="*/ 987622 h 1288357"/>
              <a:gd name="connsiteX5" fmla="*/ 4594611 w 7774508"/>
              <a:gd name="connsiteY5" fmla="*/ 987622 h 1288357"/>
              <a:gd name="connsiteX6" fmla="*/ 4856195 w 7774508"/>
              <a:gd name="connsiteY6" fmla="*/ 726031 h 1288357"/>
              <a:gd name="connsiteX7" fmla="*/ 4856195 w 7774508"/>
              <a:gd name="connsiteY7" fmla="*/ 562323 h 1288357"/>
              <a:gd name="connsiteX8" fmla="*/ 4594611 w 7774508"/>
              <a:gd name="connsiteY8" fmla="*/ 300733 h 1288357"/>
              <a:gd name="connsiteX9" fmla="*/ 3381010 w 7774508"/>
              <a:gd name="connsiteY9" fmla="*/ 275825 h 1288357"/>
              <a:gd name="connsiteX10" fmla="*/ 3137223 w 7774508"/>
              <a:gd name="connsiteY10" fmla="*/ 501815 h 1288357"/>
              <a:gd name="connsiteX11" fmla="*/ 3137223 w 7774508"/>
              <a:gd name="connsiteY11" fmla="*/ 786537 h 1288357"/>
              <a:gd name="connsiteX12" fmla="*/ 3381010 w 7774508"/>
              <a:gd name="connsiteY12" fmla="*/ 1012534 h 1288357"/>
              <a:gd name="connsiteX13" fmla="*/ 3624804 w 7774508"/>
              <a:gd name="connsiteY13" fmla="*/ 786537 h 1288357"/>
              <a:gd name="connsiteX14" fmla="*/ 3624804 w 7774508"/>
              <a:gd name="connsiteY14" fmla="*/ 501815 h 1288357"/>
              <a:gd name="connsiteX15" fmla="*/ 3381010 w 7774508"/>
              <a:gd name="connsiteY15" fmla="*/ 275825 h 1288357"/>
              <a:gd name="connsiteX16" fmla="*/ 2090894 w 7774508"/>
              <a:gd name="connsiteY16" fmla="*/ 275825 h 1288357"/>
              <a:gd name="connsiteX17" fmla="*/ 1847107 w 7774508"/>
              <a:gd name="connsiteY17" fmla="*/ 501815 h 1288357"/>
              <a:gd name="connsiteX18" fmla="*/ 1847107 w 7774508"/>
              <a:gd name="connsiteY18" fmla="*/ 786537 h 1288357"/>
              <a:gd name="connsiteX19" fmla="*/ 2090894 w 7774508"/>
              <a:gd name="connsiteY19" fmla="*/ 1012534 h 1288357"/>
              <a:gd name="connsiteX20" fmla="*/ 2334688 w 7774508"/>
              <a:gd name="connsiteY20" fmla="*/ 786537 h 1288357"/>
              <a:gd name="connsiteX21" fmla="*/ 2334688 w 7774508"/>
              <a:gd name="connsiteY21" fmla="*/ 501815 h 1288357"/>
              <a:gd name="connsiteX22" fmla="*/ 2090894 w 7774508"/>
              <a:gd name="connsiteY22" fmla="*/ 275825 h 1288357"/>
              <a:gd name="connsiteX23" fmla="*/ 4092790 w 7774508"/>
              <a:gd name="connsiteY23" fmla="*/ 21359 h 1288357"/>
              <a:gd name="connsiteX24" fmla="*/ 4594611 w 7774508"/>
              <a:gd name="connsiteY24" fmla="*/ 21359 h 1288357"/>
              <a:gd name="connsiteX25" fmla="*/ 5197858 w 7774508"/>
              <a:gd name="connsiteY25" fmla="*/ 567658 h 1288357"/>
              <a:gd name="connsiteX26" fmla="*/ 5197858 w 7774508"/>
              <a:gd name="connsiteY26" fmla="*/ 720696 h 1288357"/>
              <a:gd name="connsiteX27" fmla="*/ 4594611 w 7774508"/>
              <a:gd name="connsiteY27" fmla="*/ 1267002 h 1288357"/>
              <a:gd name="connsiteX28" fmla="*/ 4092790 w 7774508"/>
              <a:gd name="connsiteY28" fmla="*/ 1267002 h 1288357"/>
              <a:gd name="connsiteX29" fmla="*/ 5094618 w 7774508"/>
              <a:gd name="connsiteY29" fmla="*/ 21356 h 1288357"/>
              <a:gd name="connsiteX30" fmla="*/ 5477210 w 7774508"/>
              <a:gd name="connsiteY30" fmla="*/ 21356 h 1288357"/>
              <a:gd name="connsiteX31" fmla="*/ 5717446 w 7774508"/>
              <a:gd name="connsiteY31" fmla="*/ 412839 h 1288357"/>
              <a:gd name="connsiteX32" fmla="*/ 5955898 w 7774508"/>
              <a:gd name="connsiteY32" fmla="*/ 21356 h 1288357"/>
              <a:gd name="connsiteX33" fmla="*/ 6322472 w 7774508"/>
              <a:gd name="connsiteY33" fmla="*/ 21356 h 1288357"/>
              <a:gd name="connsiteX34" fmla="*/ 5868700 w 7774508"/>
              <a:gd name="connsiteY34" fmla="*/ 718915 h 1288357"/>
              <a:gd name="connsiteX35" fmla="*/ 5868700 w 7774508"/>
              <a:gd name="connsiteY35" fmla="*/ 1267000 h 1288357"/>
              <a:gd name="connsiteX36" fmla="*/ 5548390 w 7774508"/>
              <a:gd name="connsiteY36" fmla="*/ 1267000 h 1288357"/>
              <a:gd name="connsiteX37" fmla="*/ 5548390 w 7774508"/>
              <a:gd name="connsiteY37" fmla="*/ 718915 h 1288357"/>
              <a:gd name="connsiteX38" fmla="*/ 6356277 w 7774508"/>
              <a:gd name="connsiteY38" fmla="*/ 21355 h 1288357"/>
              <a:gd name="connsiteX39" fmla="*/ 6694384 w 7774508"/>
              <a:gd name="connsiteY39" fmla="*/ 21355 h 1288357"/>
              <a:gd name="connsiteX40" fmla="*/ 6694384 w 7774508"/>
              <a:gd name="connsiteY40" fmla="*/ 332766 h 1288357"/>
              <a:gd name="connsiteX41" fmla="*/ 6477285 w 7774508"/>
              <a:gd name="connsiteY41" fmla="*/ 624602 h 1288357"/>
              <a:gd name="connsiteX42" fmla="*/ 6404326 w 7774508"/>
              <a:gd name="connsiteY42" fmla="*/ 624602 h 1288357"/>
              <a:gd name="connsiteX43" fmla="*/ 6500417 w 7774508"/>
              <a:gd name="connsiteY43" fmla="*/ 359454 h 1288357"/>
              <a:gd name="connsiteX44" fmla="*/ 6356277 w 7774508"/>
              <a:gd name="connsiteY44" fmla="*/ 359454 h 1288357"/>
              <a:gd name="connsiteX45" fmla="*/ 0 w 7774508"/>
              <a:gd name="connsiteY45" fmla="*/ 21355 h 1288357"/>
              <a:gd name="connsiteX46" fmla="*/ 496479 w 7774508"/>
              <a:gd name="connsiteY46" fmla="*/ 21355 h 1288357"/>
              <a:gd name="connsiteX47" fmla="*/ 651295 w 7774508"/>
              <a:gd name="connsiteY47" fmla="*/ 661974 h 1288357"/>
              <a:gd name="connsiteX48" fmla="*/ 688668 w 7774508"/>
              <a:gd name="connsiteY48" fmla="*/ 839922 h 1288357"/>
              <a:gd name="connsiteX49" fmla="*/ 726033 w 7774508"/>
              <a:gd name="connsiteY49" fmla="*/ 661974 h 1288357"/>
              <a:gd name="connsiteX50" fmla="*/ 880849 w 7774508"/>
              <a:gd name="connsiteY50" fmla="*/ 21355 h 1288357"/>
              <a:gd name="connsiteX51" fmla="*/ 1377328 w 7774508"/>
              <a:gd name="connsiteY51" fmla="*/ 21355 h 1288357"/>
              <a:gd name="connsiteX52" fmla="*/ 1377328 w 7774508"/>
              <a:gd name="connsiteY52" fmla="*/ 1266998 h 1288357"/>
              <a:gd name="connsiteX53" fmla="*/ 1058804 w 7774508"/>
              <a:gd name="connsiteY53" fmla="*/ 1266998 h 1288357"/>
              <a:gd name="connsiteX54" fmla="*/ 1058804 w 7774508"/>
              <a:gd name="connsiteY54" fmla="*/ 459108 h 1288357"/>
              <a:gd name="connsiteX55" fmla="*/ 1014312 w 7774508"/>
              <a:gd name="connsiteY55" fmla="*/ 644177 h 1288357"/>
              <a:gd name="connsiteX56" fmla="*/ 848819 w 7774508"/>
              <a:gd name="connsiteY56" fmla="*/ 1266998 h 1288357"/>
              <a:gd name="connsiteX57" fmla="*/ 521396 w 7774508"/>
              <a:gd name="connsiteY57" fmla="*/ 1266998 h 1288357"/>
              <a:gd name="connsiteX58" fmla="*/ 355896 w 7774508"/>
              <a:gd name="connsiteY58" fmla="*/ 644177 h 1288357"/>
              <a:gd name="connsiteX59" fmla="*/ 311412 w 7774508"/>
              <a:gd name="connsiteY59" fmla="*/ 459108 h 1288357"/>
              <a:gd name="connsiteX60" fmla="*/ 311412 w 7774508"/>
              <a:gd name="connsiteY60" fmla="*/ 1266998 h 1288357"/>
              <a:gd name="connsiteX61" fmla="*/ 0 w 7774508"/>
              <a:gd name="connsiteY61" fmla="*/ 1266998 h 1288357"/>
              <a:gd name="connsiteX62" fmla="*/ 3381010 w 7774508"/>
              <a:gd name="connsiteY62" fmla="*/ 1 h 1288357"/>
              <a:gd name="connsiteX63" fmla="*/ 3966467 w 7774508"/>
              <a:gd name="connsiteY63" fmla="*/ 532067 h 1288357"/>
              <a:gd name="connsiteX64" fmla="*/ 3966467 w 7774508"/>
              <a:gd name="connsiteY64" fmla="*/ 756285 h 1288357"/>
              <a:gd name="connsiteX65" fmla="*/ 3381010 w 7774508"/>
              <a:gd name="connsiteY65" fmla="*/ 1288351 h 1288357"/>
              <a:gd name="connsiteX66" fmla="*/ 2795560 w 7774508"/>
              <a:gd name="connsiteY66" fmla="*/ 756285 h 1288357"/>
              <a:gd name="connsiteX67" fmla="*/ 2795560 w 7774508"/>
              <a:gd name="connsiteY67" fmla="*/ 532067 h 1288357"/>
              <a:gd name="connsiteX68" fmla="*/ 3381010 w 7774508"/>
              <a:gd name="connsiteY68" fmla="*/ 1 h 1288357"/>
              <a:gd name="connsiteX69" fmla="*/ 2090894 w 7774508"/>
              <a:gd name="connsiteY69" fmla="*/ 1 h 1288357"/>
              <a:gd name="connsiteX70" fmla="*/ 2676351 w 7774508"/>
              <a:gd name="connsiteY70" fmla="*/ 532067 h 1288357"/>
              <a:gd name="connsiteX71" fmla="*/ 2676351 w 7774508"/>
              <a:gd name="connsiteY71" fmla="*/ 756285 h 1288357"/>
              <a:gd name="connsiteX72" fmla="*/ 2090894 w 7774508"/>
              <a:gd name="connsiteY72" fmla="*/ 1288351 h 1288357"/>
              <a:gd name="connsiteX73" fmla="*/ 1505444 w 7774508"/>
              <a:gd name="connsiteY73" fmla="*/ 756285 h 1288357"/>
              <a:gd name="connsiteX74" fmla="*/ 1505444 w 7774508"/>
              <a:gd name="connsiteY74" fmla="*/ 532067 h 1288357"/>
              <a:gd name="connsiteX75" fmla="*/ 2090894 w 7774508"/>
              <a:gd name="connsiteY75" fmla="*/ 1 h 1288357"/>
              <a:gd name="connsiteX76" fmla="*/ 7258454 w 7774508"/>
              <a:gd name="connsiteY76" fmla="*/ 0 h 1288357"/>
              <a:gd name="connsiteX77" fmla="*/ 7760275 w 7774508"/>
              <a:gd name="connsiteY77" fmla="*/ 391490 h 1288357"/>
              <a:gd name="connsiteX78" fmla="*/ 7760275 w 7774508"/>
              <a:gd name="connsiteY78" fmla="*/ 439539 h 1288357"/>
              <a:gd name="connsiteX79" fmla="*/ 7431067 w 7774508"/>
              <a:gd name="connsiteY79" fmla="*/ 439539 h 1288357"/>
              <a:gd name="connsiteX80" fmla="*/ 7431067 w 7774508"/>
              <a:gd name="connsiteY80" fmla="*/ 398610 h 1288357"/>
              <a:gd name="connsiteX81" fmla="*/ 7258454 w 7774508"/>
              <a:gd name="connsiteY81" fmla="*/ 277603 h 1288357"/>
              <a:gd name="connsiteX82" fmla="*/ 7085848 w 7774508"/>
              <a:gd name="connsiteY82" fmla="*/ 377257 h 1288357"/>
              <a:gd name="connsiteX83" fmla="*/ 7206848 w 7774508"/>
              <a:gd name="connsiteY83" fmla="*/ 476904 h 1288357"/>
              <a:gd name="connsiteX84" fmla="*/ 7429289 w 7774508"/>
              <a:gd name="connsiteY84" fmla="*/ 510719 h 1288357"/>
              <a:gd name="connsiteX85" fmla="*/ 7766024 w 7774508"/>
              <a:gd name="connsiteY85" fmla="*/ 786534 h 1288357"/>
              <a:gd name="connsiteX86" fmla="*/ 7774508 w 7774508"/>
              <a:gd name="connsiteY86" fmla="*/ 879071 h 1288357"/>
              <a:gd name="connsiteX87" fmla="*/ 7765691 w 7774508"/>
              <a:gd name="connsiteY87" fmla="*/ 970739 h 1288357"/>
              <a:gd name="connsiteX88" fmla="*/ 7258454 w 7774508"/>
              <a:gd name="connsiteY88" fmla="*/ 1288357 h 1288357"/>
              <a:gd name="connsiteX89" fmla="*/ 6744184 w 7774508"/>
              <a:gd name="connsiteY89" fmla="*/ 893304 h 1288357"/>
              <a:gd name="connsiteX90" fmla="*/ 6744184 w 7774508"/>
              <a:gd name="connsiteY90" fmla="*/ 838142 h 1288357"/>
              <a:gd name="connsiteX91" fmla="*/ 7073386 w 7774508"/>
              <a:gd name="connsiteY91" fmla="*/ 838142 h 1288357"/>
              <a:gd name="connsiteX92" fmla="*/ 7073386 w 7774508"/>
              <a:gd name="connsiteY92" fmla="*/ 886190 h 1288357"/>
              <a:gd name="connsiteX93" fmla="*/ 7258454 w 7774508"/>
              <a:gd name="connsiteY93" fmla="*/ 1010755 h 1288357"/>
              <a:gd name="connsiteX94" fmla="*/ 7439966 w 7774508"/>
              <a:gd name="connsiteY94" fmla="*/ 907544 h 1288357"/>
              <a:gd name="connsiteX95" fmla="*/ 7311838 w 7774508"/>
              <a:gd name="connsiteY95" fmla="*/ 804333 h 1288357"/>
              <a:gd name="connsiteX96" fmla="*/ 7087626 w 7774508"/>
              <a:gd name="connsiteY96" fmla="*/ 770518 h 1288357"/>
              <a:gd name="connsiteX97" fmla="*/ 6751297 w 7774508"/>
              <a:gd name="connsiteY97" fmla="*/ 405723 h 1288357"/>
              <a:gd name="connsiteX98" fmla="*/ 7258454 w 7774508"/>
              <a:gd name="connsiteY98" fmla="*/ 0 h 1288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7774508" h="1288357">
                <a:moveTo>
                  <a:pt x="7774508" y="879070"/>
                </a:moveTo>
                <a:lnTo>
                  <a:pt x="7774508" y="879071"/>
                </a:lnTo>
                <a:lnTo>
                  <a:pt x="7774508" y="879071"/>
                </a:lnTo>
                <a:close/>
                <a:moveTo>
                  <a:pt x="4430897" y="300733"/>
                </a:moveTo>
                <a:lnTo>
                  <a:pt x="4430897" y="987622"/>
                </a:lnTo>
                <a:lnTo>
                  <a:pt x="4594611" y="987622"/>
                </a:lnTo>
                <a:cubicBezTo>
                  <a:pt x="4769003" y="987622"/>
                  <a:pt x="4856195" y="898644"/>
                  <a:pt x="4856195" y="726031"/>
                </a:cubicBezTo>
                <a:lnTo>
                  <a:pt x="4856195" y="562323"/>
                </a:lnTo>
                <a:cubicBezTo>
                  <a:pt x="4856195" y="387932"/>
                  <a:pt x="4769003" y="300733"/>
                  <a:pt x="4594611" y="300733"/>
                </a:cubicBezTo>
                <a:close/>
                <a:moveTo>
                  <a:pt x="3381010" y="275825"/>
                </a:moveTo>
                <a:cubicBezTo>
                  <a:pt x="3229757" y="275825"/>
                  <a:pt x="3137223" y="361239"/>
                  <a:pt x="3137223" y="501815"/>
                </a:cubicBezTo>
                <a:lnTo>
                  <a:pt x="3137223" y="786537"/>
                </a:lnTo>
                <a:cubicBezTo>
                  <a:pt x="3137223" y="925335"/>
                  <a:pt x="3229757" y="1012534"/>
                  <a:pt x="3381010" y="1012534"/>
                </a:cubicBezTo>
                <a:cubicBezTo>
                  <a:pt x="3532264" y="1012534"/>
                  <a:pt x="3624804" y="925335"/>
                  <a:pt x="3624804" y="786537"/>
                </a:cubicBezTo>
                <a:lnTo>
                  <a:pt x="3624804" y="501815"/>
                </a:lnTo>
                <a:cubicBezTo>
                  <a:pt x="3624804" y="361239"/>
                  <a:pt x="3532270" y="275825"/>
                  <a:pt x="3381010" y="275825"/>
                </a:cubicBezTo>
                <a:close/>
                <a:moveTo>
                  <a:pt x="2090894" y="275825"/>
                </a:moveTo>
                <a:cubicBezTo>
                  <a:pt x="1939641" y="275825"/>
                  <a:pt x="1847107" y="361239"/>
                  <a:pt x="1847107" y="501815"/>
                </a:cubicBezTo>
                <a:lnTo>
                  <a:pt x="1847107" y="786537"/>
                </a:lnTo>
                <a:cubicBezTo>
                  <a:pt x="1847107" y="925335"/>
                  <a:pt x="1939641" y="1012534"/>
                  <a:pt x="2090894" y="1012534"/>
                </a:cubicBezTo>
                <a:cubicBezTo>
                  <a:pt x="2242147" y="1012534"/>
                  <a:pt x="2334688" y="925335"/>
                  <a:pt x="2334688" y="786537"/>
                </a:cubicBezTo>
                <a:lnTo>
                  <a:pt x="2334688" y="501815"/>
                </a:lnTo>
                <a:cubicBezTo>
                  <a:pt x="2334688" y="361239"/>
                  <a:pt x="2242154" y="275825"/>
                  <a:pt x="2090894" y="275825"/>
                </a:cubicBezTo>
                <a:close/>
                <a:moveTo>
                  <a:pt x="4092790" y="21359"/>
                </a:moveTo>
                <a:lnTo>
                  <a:pt x="4594611" y="21359"/>
                </a:lnTo>
                <a:cubicBezTo>
                  <a:pt x="4977203" y="21359"/>
                  <a:pt x="5197858" y="222439"/>
                  <a:pt x="5197858" y="567658"/>
                </a:cubicBezTo>
                <a:lnTo>
                  <a:pt x="5197858" y="720696"/>
                </a:lnTo>
                <a:cubicBezTo>
                  <a:pt x="5197858" y="1065916"/>
                  <a:pt x="4977203" y="1267002"/>
                  <a:pt x="4594611" y="1267002"/>
                </a:cubicBezTo>
                <a:lnTo>
                  <a:pt x="4092790" y="1267002"/>
                </a:lnTo>
                <a:close/>
                <a:moveTo>
                  <a:pt x="5094618" y="21356"/>
                </a:moveTo>
                <a:lnTo>
                  <a:pt x="5477210" y="21356"/>
                </a:lnTo>
                <a:lnTo>
                  <a:pt x="5717446" y="412839"/>
                </a:lnTo>
                <a:lnTo>
                  <a:pt x="5955898" y="21356"/>
                </a:lnTo>
                <a:lnTo>
                  <a:pt x="6322472" y="21356"/>
                </a:lnTo>
                <a:lnTo>
                  <a:pt x="5868700" y="718915"/>
                </a:lnTo>
                <a:lnTo>
                  <a:pt x="5868700" y="1267000"/>
                </a:lnTo>
                <a:lnTo>
                  <a:pt x="5548390" y="1267000"/>
                </a:lnTo>
                <a:lnTo>
                  <a:pt x="5548390" y="718915"/>
                </a:lnTo>
                <a:close/>
                <a:moveTo>
                  <a:pt x="6356277" y="21355"/>
                </a:moveTo>
                <a:lnTo>
                  <a:pt x="6694384" y="21355"/>
                </a:lnTo>
                <a:lnTo>
                  <a:pt x="6694384" y="332766"/>
                </a:lnTo>
                <a:lnTo>
                  <a:pt x="6477285" y="624602"/>
                </a:lnTo>
                <a:lnTo>
                  <a:pt x="6404326" y="624602"/>
                </a:lnTo>
                <a:lnTo>
                  <a:pt x="6500417" y="359454"/>
                </a:lnTo>
                <a:lnTo>
                  <a:pt x="6356277" y="359454"/>
                </a:lnTo>
                <a:close/>
                <a:moveTo>
                  <a:pt x="0" y="21355"/>
                </a:moveTo>
                <a:lnTo>
                  <a:pt x="496479" y="21355"/>
                </a:lnTo>
                <a:lnTo>
                  <a:pt x="651295" y="661974"/>
                </a:lnTo>
                <a:lnTo>
                  <a:pt x="688668" y="839922"/>
                </a:lnTo>
                <a:lnTo>
                  <a:pt x="726033" y="661974"/>
                </a:lnTo>
                <a:lnTo>
                  <a:pt x="880849" y="21355"/>
                </a:lnTo>
                <a:lnTo>
                  <a:pt x="1377328" y="21355"/>
                </a:lnTo>
                <a:lnTo>
                  <a:pt x="1377328" y="1266998"/>
                </a:lnTo>
                <a:lnTo>
                  <a:pt x="1058804" y="1266998"/>
                </a:lnTo>
                <a:lnTo>
                  <a:pt x="1058804" y="459108"/>
                </a:lnTo>
                <a:lnTo>
                  <a:pt x="1014312" y="644177"/>
                </a:lnTo>
                <a:lnTo>
                  <a:pt x="848819" y="1266998"/>
                </a:lnTo>
                <a:lnTo>
                  <a:pt x="521396" y="1266998"/>
                </a:lnTo>
                <a:lnTo>
                  <a:pt x="355896" y="644177"/>
                </a:lnTo>
                <a:lnTo>
                  <a:pt x="311412" y="459108"/>
                </a:lnTo>
                <a:lnTo>
                  <a:pt x="311412" y="1266998"/>
                </a:lnTo>
                <a:lnTo>
                  <a:pt x="0" y="1266998"/>
                </a:lnTo>
                <a:close/>
                <a:moveTo>
                  <a:pt x="3381010" y="1"/>
                </a:moveTo>
                <a:cubicBezTo>
                  <a:pt x="3749368" y="1"/>
                  <a:pt x="3966467" y="197524"/>
                  <a:pt x="3966467" y="532067"/>
                </a:cubicBezTo>
                <a:lnTo>
                  <a:pt x="3966467" y="756285"/>
                </a:lnTo>
                <a:cubicBezTo>
                  <a:pt x="3966467" y="1089050"/>
                  <a:pt x="3747590" y="1288351"/>
                  <a:pt x="3381010" y="1288351"/>
                </a:cubicBezTo>
                <a:cubicBezTo>
                  <a:pt x="3012659" y="1288351"/>
                  <a:pt x="2795560" y="1090828"/>
                  <a:pt x="2795560" y="756285"/>
                </a:cubicBezTo>
                <a:lnTo>
                  <a:pt x="2795560" y="532067"/>
                </a:lnTo>
                <a:cubicBezTo>
                  <a:pt x="2795560" y="199302"/>
                  <a:pt x="3014437" y="1"/>
                  <a:pt x="3381010" y="1"/>
                </a:cubicBezTo>
                <a:close/>
                <a:moveTo>
                  <a:pt x="2090894" y="1"/>
                </a:moveTo>
                <a:cubicBezTo>
                  <a:pt x="2459252" y="1"/>
                  <a:pt x="2676351" y="197524"/>
                  <a:pt x="2676351" y="532067"/>
                </a:cubicBezTo>
                <a:lnTo>
                  <a:pt x="2676351" y="756285"/>
                </a:lnTo>
                <a:cubicBezTo>
                  <a:pt x="2676351" y="1089050"/>
                  <a:pt x="2457474" y="1288351"/>
                  <a:pt x="2090894" y="1288351"/>
                </a:cubicBezTo>
                <a:cubicBezTo>
                  <a:pt x="1722543" y="1288351"/>
                  <a:pt x="1505444" y="1090828"/>
                  <a:pt x="1505444" y="756285"/>
                </a:cubicBezTo>
                <a:lnTo>
                  <a:pt x="1505444" y="532067"/>
                </a:lnTo>
                <a:cubicBezTo>
                  <a:pt x="1505444" y="199302"/>
                  <a:pt x="1724321" y="1"/>
                  <a:pt x="2090894" y="1"/>
                </a:cubicBezTo>
                <a:close/>
                <a:moveTo>
                  <a:pt x="7258454" y="0"/>
                </a:moveTo>
                <a:cubicBezTo>
                  <a:pt x="7573428" y="0"/>
                  <a:pt x="7760275" y="145918"/>
                  <a:pt x="7760275" y="391490"/>
                </a:cubicBezTo>
                <a:lnTo>
                  <a:pt x="7760275" y="439539"/>
                </a:lnTo>
                <a:lnTo>
                  <a:pt x="7431067" y="439539"/>
                </a:lnTo>
                <a:lnTo>
                  <a:pt x="7431067" y="398610"/>
                </a:lnTo>
                <a:cubicBezTo>
                  <a:pt x="7431067" y="313189"/>
                  <a:pt x="7379462" y="277603"/>
                  <a:pt x="7258454" y="277603"/>
                </a:cubicBezTo>
                <a:cubicBezTo>
                  <a:pt x="7144567" y="277603"/>
                  <a:pt x="7085848" y="311411"/>
                  <a:pt x="7085848" y="377257"/>
                </a:cubicBezTo>
                <a:cubicBezTo>
                  <a:pt x="7085848" y="450215"/>
                  <a:pt x="7135675" y="466227"/>
                  <a:pt x="7206848" y="476904"/>
                </a:cubicBezTo>
                <a:lnTo>
                  <a:pt x="7429289" y="510719"/>
                </a:lnTo>
                <a:cubicBezTo>
                  <a:pt x="7564754" y="530960"/>
                  <a:pt x="7727463" y="590711"/>
                  <a:pt x="7766024" y="786534"/>
                </a:cubicBezTo>
                <a:lnTo>
                  <a:pt x="7774508" y="879071"/>
                </a:lnTo>
                <a:lnTo>
                  <a:pt x="7765691" y="970739"/>
                </a:lnTo>
                <a:cubicBezTo>
                  <a:pt x="7724794" y="1172549"/>
                  <a:pt x="7543399" y="1288357"/>
                  <a:pt x="7258454" y="1288357"/>
                </a:cubicBezTo>
                <a:cubicBezTo>
                  <a:pt x="6934588" y="1288357"/>
                  <a:pt x="6744184" y="1140654"/>
                  <a:pt x="6744184" y="893304"/>
                </a:cubicBezTo>
                <a:lnTo>
                  <a:pt x="6744184" y="838142"/>
                </a:lnTo>
                <a:lnTo>
                  <a:pt x="7073386" y="838142"/>
                </a:lnTo>
                <a:lnTo>
                  <a:pt x="7073386" y="886190"/>
                </a:lnTo>
                <a:cubicBezTo>
                  <a:pt x="7073386" y="973383"/>
                  <a:pt x="7128555" y="1010755"/>
                  <a:pt x="7258454" y="1010755"/>
                </a:cubicBezTo>
                <a:cubicBezTo>
                  <a:pt x="7377683" y="1010755"/>
                  <a:pt x="7439966" y="975161"/>
                  <a:pt x="7439966" y="907544"/>
                </a:cubicBezTo>
                <a:cubicBezTo>
                  <a:pt x="7439966" y="831022"/>
                  <a:pt x="7388360" y="815010"/>
                  <a:pt x="7311838" y="804333"/>
                </a:cubicBezTo>
                <a:lnTo>
                  <a:pt x="7087626" y="770518"/>
                </a:lnTo>
                <a:cubicBezTo>
                  <a:pt x="6941708" y="749171"/>
                  <a:pt x="6751297" y="674427"/>
                  <a:pt x="6751297" y="405723"/>
                </a:cubicBezTo>
                <a:cubicBezTo>
                  <a:pt x="6751297" y="149481"/>
                  <a:pt x="6938144" y="0"/>
                  <a:pt x="7258454" y="0"/>
                </a:cubicBezTo>
                <a:close/>
              </a:path>
            </a:pathLst>
          </a:custGeom>
          <a:solidFill>
            <a:schemeClr val="tx2"/>
          </a:solidFill>
          <a:ln w="0" cap="flat">
            <a:noFill/>
            <a:prstDash val="solid"/>
            <a:miter/>
          </a:ln>
        </p:spPr>
        <p:txBody>
          <a:bodyPr rtlCol="0" anchor="ctr"/>
          <a:lstStyle/>
          <a:p>
            <a:endParaRPr lang="en-US" dirty="0"/>
          </a:p>
        </p:txBody>
      </p:sp>
      <p:sp>
        <p:nvSpPr>
          <p:cNvPr id="12" name="Text Placeholder 10">
            <a:extLst>
              <a:ext uri="{FF2B5EF4-FFF2-40B4-BE49-F238E27FC236}">
                <a16:creationId xmlns:a16="http://schemas.microsoft.com/office/drawing/2014/main" id="{E7C5C99F-2E27-32AA-A2BB-FD22347F3EE1}"/>
              </a:ext>
            </a:extLst>
          </p:cNvPr>
          <p:cNvSpPr>
            <a:spLocks noGrp="1"/>
          </p:cNvSpPr>
          <p:nvPr>
            <p:ph type="body" sz="quarter" idx="21"/>
          </p:nvPr>
        </p:nvSpPr>
        <p:spPr>
          <a:xfrm>
            <a:off x="546100" y="1127125"/>
            <a:ext cx="11094211" cy="296861"/>
          </a:xfrm>
        </p:spPr>
        <p:txBody>
          <a:bodyPr>
            <a:noAutofit/>
          </a:bodyPr>
          <a:lstStyle>
            <a:lvl1pPr marL="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1pPr>
            <a:lvl2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2pPr>
            <a:lvl3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3pPr>
            <a:lvl4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4pPr>
            <a:lvl5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5pPr>
            <a:lvl6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6pPr>
            <a:lvl7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7pPr>
            <a:lvl8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8pPr>
            <a:lvl9pPr marL="0" indent="0" algn="l" defTabSz="914400" rtl="0" eaLnBrk="1" latinLnBrk="0" hangingPunct="1">
              <a:lnSpc>
                <a:spcPct val="80000"/>
              </a:lnSpc>
              <a:spcBef>
                <a:spcPts val="0"/>
              </a:spcBef>
              <a:spcAft>
                <a:spcPts val="0"/>
              </a:spcAft>
              <a:buNone/>
              <a:defRPr lang="en-US" sz="2400" b="0" i="0" kern="1200" dirty="0">
                <a:solidFill>
                  <a:schemeClr val="accent1"/>
                </a:solidFill>
                <a:latin typeface="+mj-lt"/>
                <a:ea typeface="GT America Regular" charset="0"/>
                <a:cs typeface="GT America Regular" charset="0"/>
              </a:defRPr>
            </a:lvl9pPr>
          </a:lstStyle>
          <a:p>
            <a:pPr lvl="0"/>
            <a:r>
              <a:rPr lang="en-US"/>
              <a:t>Click to edit Master text styles</a:t>
            </a:r>
          </a:p>
        </p:txBody>
      </p:sp>
      <p:sp>
        <p:nvSpPr>
          <p:cNvPr id="13" name="Text Placeholder 15">
            <a:extLst>
              <a:ext uri="{FF2B5EF4-FFF2-40B4-BE49-F238E27FC236}">
                <a16:creationId xmlns:a16="http://schemas.microsoft.com/office/drawing/2014/main" id="{D7FBEDD3-5B7A-AD55-B261-024183A617D5}"/>
              </a:ext>
            </a:extLst>
          </p:cNvPr>
          <p:cNvSpPr>
            <a:spLocks noGrp="1"/>
          </p:cNvSpPr>
          <p:nvPr>
            <p:ph type="body" sz="quarter" idx="22"/>
          </p:nvPr>
        </p:nvSpPr>
        <p:spPr>
          <a:xfrm>
            <a:off x="546100" y="6019800"/>
            <a:ext cx="6851650" cy="289560"/>
          </a:xfrm>
        </p:spPr>
        <p:txBody>
          <a:bodyPr anchor="b" anchorCtr="0">
            <a:noAutofit/>
          </a:bodyPr>
          <a:lstStyle>
            <a:lvl1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1pPr>
            <a:lvl2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2pPr>
            <a:lvl3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3pPr>
            <a:lvl4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4pPr>
            <a:lvl5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5pPr>
            <a:lvl6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6pPr>
            <a:lvl7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7pPr>
            <a:lvl8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8pPr>
            <a:lvl9pPr marL="0" indent="0" algn="l" defTabSz="914400" rtl="0" eaLnBrk="1" latinLnBrk="0" hangingPunct="1">
              <a:lnSpc>
                <a:spcPct val="101000"/>
              </a:lnSpc>
              <a:spcBef>
                <a:spcPts val="0"/>
              </a:spcBef>
              <a:spcAft>
                <a:spcPts val="600"/>
              </a:spcAft>
              <a:buNone/>
              <a:defRPr lang="en-US" sz="600" b="0" i="0" kern="1200" dirty="0">
                <a:solidFill>
                  <a:srgbClr val="75787B"/>
                </a:solidFill>
                <a:latin typeface="+mn-lt"/>
                <a:ea typeface="GT America Regular" charset="0"/>
                <a:cs typeface="GT America Regular" charset="0"/>
              </a:defRPr>
            </a:lvl9pPr>
          </a:lstStyle>
          <a:p>
            <a:pPr lvl="0"/>
            <a:r>
              <a:rPr lang="en-US"/>
              <a:t>Click to edit Master text styles</a:t>
            </a:r>
          </a:p>
        </p:txBody>
      </p:sp>
      <p:sp>
        <p:nvSpPr>
          <p:cNvPr id="14" name="Content Placeholder 22">
            <a:extLst>
              <a:ext uri="{FF2B5EF4-FFF2-40B4-BE49-F238E27FC236}">
                <a16:creationId xmlns:a16="http://schemas.microsoft.com/office/drawing/2014/main" id="{C12BF8D2-A9C1-A94F-0BD2-3090AFC52369}"/>
              </a:ext>
            </a:extLst>
          </p:cNvPr>
          <p:cNvSpPr>
            <a:spLocks noGrp="1"/>
          </p:cNvSpPr>
          <p:nvPr>
            <p:ph sz="quarter" idx="23"/>
          </p:nvPr>
        </p:nvSpPr>
        <p:spPr>
          <a:xfrm>
            <a:off x="546100" y="2425700"/>
            <a:ext cx="3524249" cy="344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24">
            <a:extLst>
              <a:ext uri="{FF2B5EF4-FFF2-40B4-BE49-F238E27FC236}">
                <a16:creationId xmlns:a16="http://schemas.microsoft.com/office/drawing/2014/main" id="{9CD544D2-832B-F777-218B-C0F2BDC73B8C}"/>
              </a:ext>
            </a:extLst>
          </p:cNvPr>
          <p:cNvSpPr>
            <a:spLocks noGrp="1"/>
          </p:cNvSpPr>
          <p:nvPr>
            <p:ph sz="quarter" idx="24"/>
          </p:nvPr>
        </p:nvSpPr>
        <p:spPr>
          <a:xfrm>
            <a:off x="4333715" y="2425700"/>
            <a:ext cx="3520440" cy="344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0">
            <a:extLst>
              <a:ext uri="{FF2B5EF4-FFF2-40B4-BE49-F238E27FC236}">
                <a16:creationId xmlns:a16="http://schemas.microsoft.com/office/drawing/2014/main" id="{65B5C789-A5F1-EB2A-667A-4B57F4569728}"/>
              </a:ext>
            </a:extLst>
          </p:cNvPr>
          <p:cNvSpPr>
            <a:spLocks noGrp="1"/>
          </p:cNvSpPr>
          <p:nvPr>
            <p:ph sz="quarter" idx="25"/>
          </p:nvPr>
        </p:nvSpPr>
        <p:spPr>
          <a:xfrm>
            <a:off x="8117522" y="2425701"/>
            <a:ext cx="3520440" cy="34416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33">
            <a:extLst>
              <a:ext uri="{FF2B5EF4-FFF2-40B4-BE49-F238E27FC236}">
                <a16:creationId xmlns:a16="http://schemas.microsoft.com/office/drawing/2014/main" id="{72BCF22D-7BA9-AFDD-8C6C-56F01183A358}"/>
              </a:ext>
            </a:extLst>
          </p:cNvPr>
          <p:cNvSpPr>
            <a:spLocks noGrp="1"/>
          </p:cNvSpPr>
          <p:nvPr>
            <p:ph type="body" sz="quarter" idx="29"/>
          </p:nvPr>
        </p:nvSpPr>
        <p:spPr>
          <a:xfrm>
            <a:off x="546100" y="1849436"/>
            <a:ext cx="3524249" cy="296861"/>
          </a:xfrm>
        </p:spPr>
        <p:txBody>
          <a:bodyPr anchor="b">
            <a:noAutofit/>
          </a:bodyPr>
          <a:lstStyle>
            <a:lvl1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1pPr>
            <a:lvl2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2pPr>
            <a:lvl3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3pPr>
            <a:lvl4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4pPr>
            <a:lvl5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5pPr>
            <a:lvl6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6pPr>
            <a:lvl7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7pPr>
            <a:lvl8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8pPr>
            <a:lvl9pPr marL="0" indent="0" algn="l" defTabSz="914400" rtl="0" eaLnBrk="1" latinLnBrk="0" hangingPunct="1">
              <a:lnSpc>
                <a:spcPct val="101000"/>
              </a:lnSpc>
              <a:spcBef>
                <a:spcPts val="0"/>
              </a:spcBef>
              <a:spcAft>
                <a:spcPts val="600"/>
              </a:spcAft>
              <a:buNone/>
              <a:defRPr lang="en-US" sz="2000" b="0" i="0" kern="1200" dirty="0">
                <a:solidFill>
                  <a:schemeClr val="tx2"/>
                </a:solidFill>
                <a:latin typeface="+mj-lt"/>
                <a:ea typeface="GT America Regular" charset="0"/>
                <a:cs typeface="GT America Regular" charset="0"/>
              </a:defRPr>
            </a:lvl9pPr>
          </a:lstStyle>
          <a:p>
            <a:pPr lvl="0"/>
            <a:r>
              <a:rPr lang="en-US"/>
              <a:t>Click to edit Master text styles</a:t>
            </a:r>
          </a:p>
        </p:txBody>
      </p:sp>
      <p:sp>
        <p:nvSpPr>
          <p:cNvPr id="18" name="Text Placeholder 35">
            <a:extLst>
              <a:ext uri="{FF2B5EF4-FFF2-40B4-BE49-F238E27FC236}">
                <a16:creationId xmlns:a16="http://schemas.microsoft.com/office/drawing/2014/main" id="{57D9938D-921A-98B4-2E9A-9625F5D4F3CA}"/>
              </a:ext>
            </a:extLst>
          </p:cNvPr>
          <p:cNvSpPr>
            <a:spLocks noGrp="1"/>
          </p:cNvSpPr>
          <p:nvPr>
            <p:ph type="body" sz="quarter" idx="30"/>
          </p:nvPr>
        </p:nvSpPr>
        <p:spPr>
          <a:xfrm>
            <a:off x="4333715" y="1849436"/>
            <a:ext cx="3520440" cy="296862"/>
          </a:xfrm>
        </p:spPr>
        <p:txBody>
          <a:bodyPr anchor="b">
            <a:noAutofit/>
          </a:bodyPr>
          <a:lstStyle>
            <a:lvl1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1pPr>
            <a:lvl2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2pPr>
            <a:lvl3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3pPr>
            <a:lvl4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4pPr>
            <a:lvl5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5pPr>
            <a:lvl6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6pPr>
            <a:lvl7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7pPr>
            <a:lvl8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8pPr>
            <a:lvl9pPr marL="0" indent="0" algn="l" defTabSz="914400" rtl="0" eaLnBrk="1" latinLnBrk="0" hangingPunct="1">
              <a:lnSpc>
                <a:spcPct val="101000"/>
              </a:lnSpc>
              <a:spcBef>
                <a:spcPts val="0"/>
              </a:spcBef>
              <a:spcAft>
                <a:spcPts val="600"/>
              </a:spcAft>
              <a:buNone/>
              <a:defRPr lang="en-US" sz="2000" b="0" i="0" kern="1200" dirty="0">
                <a:solidFill>
                  <a:schemeClr val="tx2"/>
                </a:solidFill>
                <a:latin typeface="+mj-lt"/>
                <a:ea typeface="GT America Regular" charset="0"/>
                <a:cs typeface="GT America Regular" charset="0"/>
              </a:defRPr>
            </a:lvl9pPr>
          </a:lstStyle>
          <a:p>
            <a:pPr lvl="0"/>
            <a:r>
              <a:rPr lang="en-US"/>
              <a:t>Click to edit Master text styles</a:t>
            </a:r>
          </a:p>
        </p:txBody>
      </p:sp>
      <p:sp>
        <p:nvSpPr>
          <p:cNvPr id="27" name="Text Placeholder 26">
            <a:extLst>
              <a:ext uri="{FF2B5EF4-FFF2-40B4-BE49-F238E27FC236}">
                <a16:creationId xmlns:a16="http://schemas.microsoft.com/office/drawing/2014/main" id="{447DAA16-0F93-6662-9A40-3E39052A6110}"/>
              </a:ext>
            </a:extLst>
          </p:cNvPr>
          <p:cNvSpPr>
            <a:spLocks noGrp="1"/>
          </p:cNvSpPr>
          <p:nvPr>
            <p:ph type="body" sz="quarter" idx="31"/>
          </p:nvPr>
        </p:nvSpPr>
        <p:spPr>
          <a:xfrm>
            <a:off x="8117522" y="1849436"/>
            <a:ext cx="3520440" cy="296862"/>
          </a:xfrm>
        </p:spPr>
        <p:txBody>
          <a:bodyPr anchor="b">
            <a:noAutofit/>
          </a:bodyPr>
          <a:lstStyle>
            <a:lvl1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1pPr>
            <a:lvl2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2pPr>
            <a:lvl3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3pPr>
            <a:lvl4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4pPr>
            <a:lvl5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5pPr>
            <a:lvl6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6pPr>
            <a:lvl7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7pPr>
            <a:lvl8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8pPr>
            <a:lvl9pPr marL="0" indent="0" algn="l" defTabSz="914400" rtl="0" eaLnBrk="1" latinLnBrk="0" hangingPunct="1">
              <a:lnSpc>
                <a:spcPct val="101000"/>
              </a:lnSpc>
              <a:spcBef>
                <a:spcPts val="0"/>
              </a:spcBef>
              <a:spcAft>
                <a:spcPts val="600"/>
              </a:spcAft>
              <a:buNone/>
              <a:defRPr lang="en-US" sz="2000" b="0" i="0" kern="1200" dirty="0">
                <a:solidFill>
                  <a:schemeClr val="tx2"/>
                </a:solidFill>
                <a:latin typeface="+mj-lt"/>
                <a:ea typeface="GT America Regular" charset="0"/>
                <a:cs typeface="GT America Regular" charset="0"/>
              </a:defRPr>
            </a:lvl9pPr>
          </a:lstStyle>
          <a:p>
            <a:pPr lvl="0"/>
            <a:r>
              <a:rPr lang="en-US"/>
              <a:t>Click to edit Master text styles</a:t>
            </a:r>
          </a:p>
        </p:txBody>
      </p:sp>
      <p:grpSp>
        <p:nvGrpSpPr>
          <p:cNvPr id="2" name="Group 1">
            <a:extLst>
              <a:ext uri="{FF2B5EF4-FFF2-40B4-BE49-F238E27FC236}">
                <a16:creationId xmlns:a16="http://schemas.microsoft.com/office/drawing/2014/main" id="{07091254-58E5-444D-AD6A-1BED661A5762}"/>
              </a:ext>
            </a:extLst>
          </p:cNvPr>
          <p:cNvGrpSpPr/>
          <p:nvPr userDrawn="1"/>
        </p:nvGrpSpPr>
        <p:grpSpPr>
          <a:xfrm>
            <a:off x="12356815" y="0"/>
            <a:ext cx="756834" cy="6872642"/>
            <a:chOff x="12356815" y="0"/>
            <a:chExt cx="756834" cy="6872642"/>
          </a:xfrm>
        </p:grpSpPr>
        <p:sp>
          <p:nvSpPr>
            <p:cNvPr id="3" name="Rectangle 2">
              <a:extLst>
                <a:ext uri="{FF2B5EF4-FFF2-40B4-BE49-F238E27FC236}">
                  <a16:creationId xmlns:a16="http://schemas.microsoft.com/office/drawing/2014/main" id="{7114F508-3E37-95E3-088C-F9960DE45B47}"/>
                </a:ext>
              </a:extLst>
            </p:cNvPr>
            <p:cNvSpPr/>
            <p:nvPr userDrawn="1"/>
          </p:nvSpPr>
          <p:spPr>
            <a:xfrm>
              <a:off x="12356815" y="0"/>
              <a:ext cx="553069" cy="3279913"/>
            </a:xfrm>
            <a:prstGeom prst="rect">
              <a:avLst/>
            </a:prstGeom>
            <a:solidFill>
              <a:schemeClr val="bg1">
                <a:lumMod val="95000"/>
              </a:schemeClr>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a:p>
          </p:txBody>
        </p:sp>
        <p:sp>
          <p:nvSpPr>
            <p:cNvPr id="6" name="TextBox 5">
              <a:extLst>
                <a:ext uri="{FF2B5EF4-FFF2-40B4-BE49-F238E27FC236}">
                  <a16:creationId xmlns:a16="http://schemas.microsoft.com/office/drawing/2014/main" id="{B25746CA-DA96-62C9-F0DD-081B99925AEF}"/>
                </a:ext>
              </a:extLst>
            </p:cNvPr>
            <p:cNvSpPr txBox="1"/>
            <p:nvPr userDrawn="1"/>
          </p:nvSpPr>
          <p:spPr>
            <a:xfrm rot="16200000">
              <a:off x="12332216" y="1580677"/>
              <a:ext cx="1444306" cy="118559"/>
            </a:xfrm>
            <a:prstGeom prst="rect">
              <a:avLst/>
            </a:prstGeom>
            <a:noFill/>
          </p:spPr>
          <p:txBody>
            <a:bodyPr wrap="none" lIns="0" tIns="0" rIns="0" bIns="0" rtlCol="0">
              <a:spAutoFit/>
            </a:bodyPr>
            <a:lstStyle/>
            <a:p>
              <a:pPr algn="l">
                <a:lnSpc>
                  <a:spcPct val="101000"/>
                </a:lnSpc>
                <a:spcAft>
                  <a:spcPts val="600"/>
                </a:spcAft>
              </a:pPr>
              <a:r>
                <a:rPr kumimoji="0" lang="en-CR" sz="800" b="1" i="0" u="none" strike="noStrike" kern="1200" cap="none" spc="0" normalizeH="0" baseline="0" noProof="0">
                  <a:ln>
                    <a:noFill/>
                  </a:ln>
                  <a:solidFill>
                    <a:srgbClr val="000000"/>
                  </a:solidFill>
                  <a:effectLst/>
                  <a:uLnTx/>
                  <a:uFillTx/>
                  <a:ea typeface="GT America Regular" charset="0"/>
                  <a:cs typeface="GT America Regular" charset="0"/>
                </a:rPr>
                <a:t>ON LIGHT AND EXTRA LIGHT</a:t>
              </a:r>
            </a:p>
          </p:txBody>
        </p:sp>
        <p:sp>
          <p:nvSpPr>
            <p:cNvPr id="7" name="Rectangle 6">
              <a:extLst>
                <a:ext uri="{FF2B5EF4-FFF2-40B4-BE49-F238E27FC236}">
                  <a16:creationId xmlns:a16="http://schemas.microsoft.com/office/drawing/2014/main" id="{B2846A7A-B692-6686-652C-4AC2215BFA42}"/>
                </a:ext>
              </a:extLst>
            </p:cNvPr>
            <p:cNvSpPr/>
            <p:nvPr userDrawn="1"/>
          </p:nvSpPr>
          <p:spPr>
            <a:xfrm>
              <a:off x="12356815" y="3592729"/>
              <a:ext cx="553069" cy="3279913"/>
            </a:xfrm>
            <a:prstGeom prst="rect">
              <a:avLst/>
            </a:prstGeom>
            <a:solidFill>
              <a:schemeClr val="tx2"/>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a:p>
          </p:txBody>
        </p:sp>
        <p:grpSp>
          <p:nvGrpSpPr>
            <p:cNvPr id="10" name="Group 9">
              <a:extLst>
                <a:ext uri="{FF2B5EF4-FFF2-40B4-BE49-F238E27FC236}">
                  <a16:creationId xmlns:a16="http://schemas.microsoft.com/office/drawing/2014/main" id="{80484757-C7C7-CD0F-A1B4-E41C54D41146}"/>
                </a:ext>
              </a:extLst>
            </p:cNvPr>
            <p:cNvGrpSpPr/>
            <p:nvPr userDrawn="1"/>
          </p:nvGrpSpPr>
          <p:grpSpPr>
            <a:xfrm>
              <a:off x="12442019" y="3791214"/>
              <a:ext cx="382660" cy="2882942"/>
              <a:chOff x="14001569" y="3716048"/>
              <a:chExt cx="316248" cy="3171236"/>
            </a:xfrm>
          </p:grpSpPr>
          <p:sp>
            <p:nvSpPr>
              <p:cNvPr id="31" name="Rectangle 30">
                <a:extLst>
                  <a:ext uri="{FF2B5EF4-FFF2-40B4-BE49-F238E27FC236}">
                    <a16:creationId xmlns:a16="http://schemas.microsoft.com/office/drawing/2014/main" id="{3335443E-130C-0412-9F38-8FEE0F200659}"/>
                  </a:ext>
                </a:extLst>
              </p:cNvPr>
              <p:cNvSpPr/>
              <p:nvPr userDrawn="1"/>
            </p:nvSpPr>
            <p:spPr>
              <a:xfrm rot="5400000">
                <a:off x="14033099" y="5954114"/>
                <a:ext cx="253188" cy="316248"/>
              </a:xfrm>
              <a:prstGeom prst="rect">
                <a:avLst/>
              </a:prstGeom>
              <a:solidFill>
                <a:srgbClr val="005E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2" name="Rectangle 31">
                <a:extLst>
                  <a:ext uri="{FF2B5EF4-FFF2-40B4-BE49-F238E27FC236}">
                    <a16:creationId xmlns:a16="http://schemas.microsoft.com/office/drawing/2014/main" id="{D5FDC3D9-955D-E0E5-F303-61EA4A9D93A3}"/>
                  </a:ext>
                </a:extLst>
              </p:cNvPr>
              <p:cNvSpPr/>
              <p:nvPr userDrawn="1"/>
            </p:nvSpPr>
            <p:spPr>
              <a:xfrm rot="5400000">
                <a:off x="14033099" y="6278342"/>
                <a:ext cx="253188" cy="316248"/>
              </a:xfrm>
              <a:prstGeom prst="rect">
                <a:avLst/>
              </a:prstGeom>
              <a:solidFill>
                <a:srgbClr val="B8B9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3" name="Rectangle 32">
                <a:extLst>
                  <a:ext uri="{FF2B5EF4-FFF2-40B4-BE49-F238E27FC236}">
                    <a16:creationId xmlns:a16="http://schemas.microsoft.com/office/drawing/2014/main" id="{8CF6330A-DCF5-7D96-7BE0-F3C35D58B6E3}"/>
                  </a:ext>
                </a:extLst>
              </p:cNvPr>
              <p:cNvSpPr/>
              <p:nvPr userDrawn="1"/>
            </p:nvSpPr>
            <p:spPr>
              <a:xfrm rot="5400000">
                <a:off x="14033099" y="6602566"/>
                <a:ext cx="253188" cy="316248"/>
              </a:xfrm>
              <a:prstGeom prst="rect">
                <a:avLst/>
              </a:prstGeom>
              <a:solidFill>
                <a:srgbClr val="FBE6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4" name="Rectangle 33">
                <a:extLst>
                  <a:ext uri="{FF2B5EF4-FFF2-40B4-BE49-F238E27FC236}">
                    <a16:creationId xmlns:a16="http://schemas.microsoft.com/office/drawing/2014/main" id="{BF83C898-F671-4DAE-7BD4-5D13B8810514}"/>
                  </a:ext>
                </a:extLst>
              </p:cNvPr>
              <p:cNvSpPr/>
              <p:nvPr userDrawn="1"/>
            </p:nvSpPr>
            <p:spPr>
              <a:xfrm rot="5400000">
                <a:off x="14033099" y="4981430"/>
                <a:ext cx="253188" cy="316248"/>
              </a:xfrm>
              <a:prstGeom prst="rect">
                <a:avLst/>
              </a:prstGeom>
              <a:solidFill>
                <a:srgbClr val="BCE0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5" name="Rectangle 34">
                <a:extLst>
                  <a:ext uri="{FF2B5EF4-FFF2-40B4-BE49-F238E27FC236}">
                    <a16:creationId xmlns:a16="http://schemas.microsoft.com/office/drawing/2014/main" id="{4D161A5B-8742-D3D4-B7E7-F33ED946F85A}"/>
                  </a:ext>
                </a:extLst>
              </p:cNvPr>
              <p:cNvSpPr/>
              <p:nvPr userDrawn="1"/>
            </p:nvSpPr>
            <p:spPr>
              <a:xfrm rot="5400000">
                <a:off x="14033099" y="5305658"/>
                <a:ext cx="253188" cy="316248"/>
              </a:xfrm>
              <a:prstGeom prst="rect">
                <a:avLst/>
              </a:prstGeom>
              <a:solidFill>
                <a:srgbClr val="E9783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6" name="Rectangle 35">
                <a:extLst>
                  <a:ext uri="{FF2B5EF4-FFF2-40B4-BE49-F238E27FC236}">
                    <a16:creationId xmlns:a16="http://schemas.microsoft.com/office/drawing/2014/main" id="{5DF4B052-DF33-6540-EC6E-381B75F6A3D8}"/>
                  </a:ext>
                </a:extLst>
              </p:cNvPr>
              <p:cNvSpPr/>
              <p:nvPr userDrawn="1"/>
            </p:nvSpPr>
            <p:spPr>
              <a:xfrm rot="5400000">
                <a:off x="14033099" y="5629886"/>
                <a:ext cx="253188" cy="316248"/>
              </a:xfrm>
              <a:prstGeom prst="rect">
                <a:avLst/>
              </a:prstGeom>
              <a:solidFill>
                <a:srgbClr val="B905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7" name="Rectangle 36">
                <a:extLst>
                  <a:ext uri="{FF2B5EF4-FFF2-40B4-BE49-F238E27FC236}">
                    <a16:creationId xmlns:a16="http://schemas.microsoft.com/office/drawing/2014/main" id="{6CA93AE2-9A17-493A-A203-B2A2504E1F22}"/>
                  </a:ext>
                </a:extLst>
              </p:cNvPr>
              <p:cNvSpPr/>
              <p:nvPr userDrawn="1"/>
            </p:nvSpPr>
            <p:spPr>
              <a:xfrm rot="5400000">
                <a:off x="14033099" y="3684518"/>
                <a:ext cx="253188" cy="316248"/>
              </a:xfrm>
              <a:prstGeom prst="rect">
                <a:avLst/>
              </a:prstGeom>
              <a:solidFill>
                <a:srgbClr val="9DC2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8" name="Rectangle 37">
                <a:extLst>
                  <a:ext uri="{FF2B5EF4-FFF2-40B4-BE49-F238E27FC236}">
                    <a16:creationId xmlns:a16="http://schemas.microsoft.com/office/drawing/2014/main" id="{E0E98AA6-46B4-42A6-E60D-01A415804FEF}"/>
                  </a:ext>
                </a:extLst>
              </p:cNvPr>
              <p:cNvSpPr/>
              <p:nvPr userDrawn="1"/>
            </p:nvSpPr>
            <p:spPr>
              <a:xfrm rot="5400000">
                <a:off x="14033099" y="4008746"/>
                <a:ext cx="253188" cy="316248"/>
              </a:xfrm>
              <a:prstGeom prst="rect">
                <a:avLst/>
              </a:prstGeom>
              <a:solidFill>
                <a:srgbClr val="309D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9" name="Rectangle 38">
                <a:extLst>
                  <a:ext uri="{FF2B5EF4-FFF2-40B4-BE49-F238E27FC236}">
                    <a16:creationId xmlns:a16="http://schemas.microsoft.com/office/drawing/2014/main" id="{71458AF1-462A-0E1A-9713-F84E435AF6B4}"/>
                  </a:ext>
                </a:extLst>
              </p:cNvPr>
              <p:cNvSpPr/>
              <p:nvPr userDrawn="1"/>
            </p:nvSpPr>
            <p:spPr>
              <a:xfrm rot="5400000">
                <a:off x="14033099" y="4332974"/>
                <a:ext cx="253188" cy="316248"/>
              </a:xfrm>
              <a:prstGeom prst="rect">
                <a:avLst/>
              </a:prstGeom>
              <a:solidFill>
                <a:srgbClr val="E2C2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40" name="Rectangle 39">
                <a:extLst>
                  <a:ext uri="{FF2B5EF4-FFF2-40B4-BE49-F238E27FC236}">
                    <a16:creationId xmlns:a16="http://schemas.microsoft.com/office/drawing/2014/main" id="{EB8AD765-A513-52FA-D49F-518A2F22DC18}"/>
                  </a:ext>
                </a:extLst>
              </p:cNvPr>
              <p:cNvSpPr/>
              <p:nvPr userDrawn="1"/>
            </p:nvSpPr>
            <p:spPr>
              <a:xfrm rot="5400000">
                <a:off x="14033099" y="4657202"/>
                <a:ext cx="253188" cy="316248"/>
              </a:xfrm>
              <a:prstGeom prst="rect">
                <a:avLst/>
              </a:prstGeom>
              <a:solidFill>
                <a:srgbClr val="9158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grpSp>
        <p:grpSp>
          <p:nvGrpSpPr>
            <p:cNvPr id="11" name="Group 10">
              <a:extLst>
                <a:ext uri="{FF2B5EF4-FFF2-40B4-BE49-F238E27FC236}">
                  <a16:creationId xmlns:a16="http://schemas.microsoft.com/office/drawing/2014/main" id="{86366CE9-4F0E-496F-EBD8-0566644EBD32}"/>
                </a:ext>
              </a:extLst>
            </p:cNvPr>
            <p:cNvGrpSpPr/>
            <p:nvPr userDrawn="1"/>
          </p:nvGrpSpPr>
          <p:grpSpPr>
            <a:xfrm>
              <a:off x="12442019" y="198485"/>
              <a:ext cx="382660" cy="2882942"/>
              <a:chOff x="12742785" y="3716048"/>
              <a:chExt cx="316248" cy="3171236"/>
            </a:xfrm>
          </p:grpSpPr>
          <p:sp>
            <p:nvSpPr>
              <p:cNvPr id="20" name="Rectangle 19">
                <a:extLst>
                  <a:ext uri="{FF2B5EF4-FFF2-40B4-BE49-F238E27FC236}">
                    <a16:creationId xmlns:a16="http://schemas.microsoft.com/office/drawing/2014/main" id="{9CE7C6BA-8A25-7EC0-A2DD-27CAF44E778C}"/>
                  </a:ext>
                </a:extLst>
              </p:cNvPr>
              <p:cNvSpPr/>
              <p:nvPr userDrawn="1"/>
            </p:nvSpPr>
            <p:spPr>
              <a:xfrm rot="5400000">
                <a:off x="12774315" y="6602566"/>
                <a:ext cx="253188" cy="316248"/>
              </a:xfrm>
              <a:prstGeom prst="rect">
                <a:avLst/>
              </a:prstGeom>
              <a:solidFill>
                <a:srgbClr val="BFD6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1" name="Rectangle 20">
                <a:extLst>
                  <a:ext uri="{FF2B5EF4-FFF2-40B4-BE49-F238E27FC236}">
                    <a16:creationId xmlns:a16="http://schemas.microsoft.com/office/drawing/2014/main" id="{05E53B06-6AFA-D06D-4B22-F9B372721817}"/>
                  </a:ext>
                </a:extLst>
              </p:cNvPr>
              <p:cNvSpPr/>
              <p:nvPr userDrawn="1"/>
            </p:nvSpPr>
            <p:spPr>
              <a:xfrm rot="5400000">
                <a:off x="12774315" y="4981430"/>
                <a:ext cx="253188" cy="316248"/>
              </a:xfrm>
              <a:prstGeom prst="rect">
                <a:avLst/>
              </a:prstGeom>
              <a:solidFill>
                <a:srgbClr val="D25F7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2" name="Rectangle 21">
                <a:extLst>
                  <a:ext uri="{FF2B5EF4-FFF2-40B4-BE49-F238E27FC236}">
                    <a16:creationId xmlns:a16="http://schemas.microsoft.com/office/drawing/2014/main" id="{E46675B7-3A27-A0CC-7B0C-2332FEEE5EC0}"/>
                  </a:ext>
                </a:extLst>
              </p:cNvPr>
              <p:cNvSpPr/>
              <p:nvPr userDrawn="1"/>
            </p:nvSpPr>
            <p:spPr>
              <a:xfrm rot="5400000">
                <a:off x="12774315" y="5305658"/>
                <a:ext cx="253188" cy="316248"/>
              </a:xfrm>
              <a:prstGeom prst="rect">
                <a:avLst/>
              </a:prstGeom>
              <a:solidFill>
                <a:srgbClr val="C6480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3" name="Rectangle 22">
                <a:extLst>
                  <a:ext uri="{FF2B5EF4-FFF2-40B4-BE49-F238E27FC236}">
                    <a16:creationId xmlns:a16="http://schemas.microsoft.com/office/drawing/2014/main" id="{739BCF76-4284-6FB2-8EB8-8E8266119554}"/>
                  </a:ext>
                </a:extLst>
              </p:cNvPr>
              <p:cNvSpPr/>
              <p:nvPr userDrawn="1"/>
            </p:nvSpPr>
            <p:spPr>
              <a:xfrm rot="5400000">
                <a:off x="12774315" y="5629886"/>
                <a:ext cx="253188" cy="316248"/>
              </a:xfrm>
              <a:prstGeom prst="rect">
                <a:avLst/>
              </a:prstGeom>
              <a:solidFill>
                <a:srgbClr val="BA01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4" name="Rectangle 23">
                <a:extLst>
                  <a:ext uri="{FF2B5EF4-FFF2-40B4-BE49-F238E27FC236}">
                    <a16:creationId xmlns:a16="http://schemas.microsoft.com/office/drawing/2014/main" id="{B165F0A5-E61A-1092-A6DB-52E65A9AAF5B}"/>
                  </a:ext>
                </a:extLst>
              </p:cNvPr>
              <p:cNvSpPr/>
              <p:nvPr userDrawn="1"/>
            </p:nvSpPr>
            <p:spPr>
              <a:xfrm rot="5400000">
                <a:off x="12774315" y="3684518"/>
                <a:ext cx="253188" cy="316248"/>
              </a:xfrm>
              <a:prstGeom prst="rect">
                <a:avLst/>
              </a:prstGeom>
              <a:solidFill>
                <a:srgbClr val="005E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5" name="Rectangle 24">
                <a:extLst>
                  <a:ext uri="{FF2B5EF4-FFF2-40B4-BE49-F238E27FC236}">
                    <a16:creationId xmlns:a16="http://schemas.microsoft.com/office/drawing/2014/main" id="{368DD811-8188-42DB-1851-B316D7611A51}"/>
                  </a:ext>
                </a:extLst>
              </p:cNvPr>
              <p:cNvSpPr/>
              <p:nvPr userDrawn="1"/>
            </p:nvSpPr>
            <p:spPr>
              <a:xfrm rot="5400000">
                <a:off x="12774315" y="4008746"/>
                <a:ext cx="253188" cy="316248"/>
              </a:xfrm>
              <a:prstGeom prst="rect">
                <a:avLst/>
              </a:prstGeom>
              <a:solidFill>
                <a:srgbClr val="5EB6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6" name="Rectangle 25">
                <a:extLst>
                  <a:ext uri="{FF2B5EF4-FFF2-40B4-BE49-F238E27FC236}">
                    <a16:creationId xmlns:a16="http://schemas.microsoft.com/office/drawing/2014/main" id="{F228A597-90C0-284B-7733-ACB7CFD9A7AA}"/>
                  </a:ext>
                </a:extLst>
              </p:cNvPr>
              <p:cNvSpPr/>
              <p:nvPr userDrawn="1"/>
            </p:nvSpPr>
            <p:spPr>
              <a:xfrm rot="5400000">
                <a:off x="12774315" y="4332974"/>
                <a:ext cx="253188" cy="316248"/>
              </a:xfrm>
              <a:prstGeom prst="rect">
                <a:avLst/>
              </a:prstGeom>
              <a:solidFill>
                <a:srgbClr val="C7AB2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8" name="Rectangle 27">
                <a:extLst>
                  <a:ext uri="{FF2B5EF4-FFF2-40B4-BE49-F238E27FC236}">
                    <a16:creationId xmlns:a16="http://schemas.microsoft.com/office/drawing/2014/main" id="{755AFCEB-8A9F-3580-E2D1-C4DFCE2E83FF}"/>
                  </a:ext>
                </a:extLst>
              </p:cNvPr>
              <p:cNvSpPr/>
              <p:nvPr userDrawn="1"/>
            </p:nvSpPr>
            <p:spPr>
              <a:xfrm rot="5400000">
                <a:off x="12774315" y="4657202"/>
                <a:ext cx="253188" cy="316248"/>
              </a:xfrm>
              <a:prstGeom prst="rect">
                <a:avLst/>
              </a:prstGeom>
              <a:solidFill>
                <a:srgbClr val="5C06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9" name="Rectangle 28">
                <a:extLst>
                  <a:ext uri="{FF2B5EF4-FFF2-40B4-BE49-F238E27FC236}">
                    <a16:creationId xmlns:a16="http://schemas.microsoft.com/office/drawing/2014/main" id="{2C7C2E2D-9ECF-A243-ED07-BCBE30ECB7D1}"/>
                  </a:ext>
                </a:extLst>
              </p:cNvPr>
              <p:cNvSpPr/>
              <p:nvPr userDrawn="1"/>
            </p:nvSpPr>
            <p:spPr>
              <a:xfrm rot="5400000">
                <a:off x="12774315" y="5954114"/>
                <a:ext cx="253188" cy="316248"/>
              </a:xfrm>
              <a:prstGeom prst="rect">
                <a:avLst/>
              </a:prstGeom>
              <a:solidFill>
                <a:srgbClr val="2A43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0" name="Rectangle 29">
                <a:extLst>
                  <a:ext uri="{FF2B5EF4-FFF2-40B4-BE49-F238E27FC236}">
                    <a16:creationId xmlns:a16="http://schemas.microsoft.com/office/drawing/2014/main" id="{0F667791-5B02-2699-C0A5-DE14500454E2}"/>
                  </a:ext>
                </a:extLst>
              </p:cNvPr>
              <p:cNvSpPr/>
              <p:nvPr userDrawn="1"/>
            </p:nvSpPr>
            <p:spPr>
              <a:xfrm rot="5400000">
                <a:off x="12774315" y="6278342"/>
                <a:ext cx="253188" cy="316248"/>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grpSp>
        <p:sp>
          <p:nvSpPr>
            <p:cNvPr id="19" name="TextBox 18">
              <a:extLst>
                <a:ext uri="{FF2B5EF4-FFF2-40B4-BE49-F238E27FC236}">
                  <a16:creationId xmlns:a16="http://schemas.microsoft.com/office/drawing/2014/main" id="{4A5FD6BA-744A-9F52-295E-512D34E9510A}"/>
                </a:ext>
              </a:extLst>
            </p:cNvPr>
            <p:cNvSpPr txBox="1"/>
            <p:nvPr userDrawn="1"/>
          </p:nvSpPr>
          <p:spPr>
            <a:xfrm rot="16200000">
              <a:off x="12574270" y="5173406"/>
              <a:ext cx="960199" cy="118559"/>
            </a:xfrm>
            <a:prstGeom prst="rect">
              <a:avLst/>
            </a:prstGeom>
            <a:noFill/>
          </p:spPr>
          <p:txBody>
            <a:bodyPr wrap="none" lIns="0" tIns="0" rIns="0" bIns="0" rtlCol="0">
              <a:spAutoFit/>
            </a:bodyPr>
            <a:lstStyle/>
            <a:p>
              <a:pPr algn="l">
                <a:lnSpc>
                  <a:spcPct val="101000"/>
                </a:lnSpc>
                <a:spcAft>
                  <a:spcPts val="600"/>
                </a:spcAft>
              </a:pPr>
              <a:r>
                <a:rPr lang="en-CR" sz="800" b="1">
                  <a:solidFill>
                    <a:srgbClr val="000000"/>
                  </a:solidFill>
                  <a:latin typeface="GT America Regular"/>
                  <a:ea typeface="GT America Regular" charset="0"/>
                  <a:cs typeface="GT America Regular" charset="0"/>
                </a:rPr>
                <a:t>ON MOODY´S BLUE</a:t>
              </a:r>
              <a:endParaRPr kumimoji="0" lang="en-CR" sz="800" b="1" i="0" u="none" strike="noStrike" kern="1200" cap="none" spc="0" normalizeH="0" baseline="0" noProof="0" err="1">
                <a:ln>
                  <a:noFill/>
                </a:ln>
                <a:solidFill>
                  <a:srgbClr val="000000"/>
                </a:solidFill>
                <a:effectLst/>
                <a:uLnTx/>
                <a:uFillTx/>
                <a:latin typeface="GT America Regular"/>
                <a:ea typeface="GT America Regular" charset="0"/>
                <a:cs typeface="GT America Regular" charset="0"/>
              </a:endParaRPr>
            </a:p>
          </p:txBody>
        </p:sp>
      </p:grpSp>
      <p:sp>
        <p:nvSpPr>
          <p:cNvPr id="41" name="TextBox 40">
            <a:extLst>
              <a:ext uri="{FF2B5EF4-FFF2-40B4-BE49-F238E27FC236}">
                <a16:creationId xmlns:a16="http://schemas.microsoft.com/office/drawing/2014/main" id="{0CA064A6-689D-FD3B-4844-615968DB76D2}"/>
              </a:ext>
            </a:extLst>
          </p:cNvPr>
          <p:cNvSpPr txBox="1"/>
          <p:nvPr userDrawn="1"/>
        </p:nvSpPr>
        <p:spPr>
          <a:xfrm>
            <a:off x="12356815" y="3377042"/>
            <a:ext cx="807913" cy="118559"/>
          </a:xfrm>
          <a:prstGeom prst="rect">
            <a:avLst/>
          </a:prstGeom>
          <a:noFill/>
        </p:spPr>
        <p:txBody>
          <a:bodyPr wrap="none" lIns="0" tIns="0" rIns="0" bIns="0" rtlCol="0">
            <a:spAutoFit/>
          </a:bodyPr>
          <a:lstStyle/>
          <a:p>
            <a:pPr algn="l">
              <a:lnSpc>
                <a:spcPct val="101000"/>
              </a:lnSpc>
              <a:spcAft>
                <a:spcPts val="600"/>
              </a:spcAft>
            </a:pPr>
            <a:r>
              <a:rPr kumimoji="0" lang="en-US" sz="800" b="1" i="0" u="none" strike="noStrike" kern="1200" cap="none" spc="0" normalizeH="0" baseline="0" noProof="0" dirty="0">
                <a:ln>
                  <a:noFill/>
                </a:ln>
                <a:solidFill>
                  <a:srgbClr val="000000"/>
                </a:solidFill>
                <a:effectLst/>
                <a:uLnTx/>
                <a:uFillTx/>
                <a:ea typeface="GT America Regular" charset="0"/>
                <a:cs typeface="GT America Regular" charset="0"/>
              </a:rPr>
              <a:t>For charts ONLY</a:t>
            </a:r>
            <a:endParaRPr kumimoji="0" lang="en-CR" sz="800" b="1" i="0" u="none" strike="noStrike" kern="1200" cap="none" spc="0" normalizeH="0" baseline="0" noProof="0">
              <a:ln>
                <a:noFill/>
              </a:ln>
              <a:solidFill>
                <a:srgbClr val="000000"/>
              </a:solidFill>
              <a:effectLst/>
              <a:uLnTx/>
              <a:uFillTx/>
              <a:ea typeface="GT America Regular" charset="0"/>
              <a:cs typeface="GT America Regular" charset="0"/>
            </a:endParaRPr>
          </a:p>
        </p:txBody>
      </p:sp>
    </p:spTree>
    <p:extLst>
      <p:ext uri="{BB962C8B-B14F-4D97-AF65-F5344CB8AC3E}">
        <p14:creationId xmlns:p14="http://schemas.microsoft.com/office/powerpoint/2010/main" val="406363627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4 Column">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E2ADB5F-BB7A-E503-6385-47B7F4A752C0}"/>
              </a:ext>
            </a:extLst>
          </p:cNvPr>
          <p:cNvSpPr>
            <a:spLocks noGrp="1"/>
          </p:cNvSpPr>
          <p:nvPr>
            <p:ph type="ftr" sz="quarter" idx="11"/>
          </p:nvPr>
        </p:nvSpPr>
        <p:spPr/>
        <p:txBody>
          <a:bodyPr/>
          <a:lstStyle/>
          <a:p>
            <a:r>
              <a:rPr lang="en-US" dirty="0"/>
              <a:t>See slide 12 for instructions on how to update footer</a:t>
            </a:r>
          </a:p>
        </p:txBody>
      </p:sp>
      <p:sp>
        <p:nvSpPr>
          <p:cNvPr id="9" name="Slide Number Placeholder 8">
            <a:extLst>
              <a:ext uri="{FF2B5EF4-FFF2-40B4-BE49-F238E27FC236}">
                <a16:creationId xmlns:a16="http://schemas.microsoft.com/office/drawing/2014/main" id="{CCA8152B-F410-5052-DF3D-06C6DD4D2381}"/>
              </a:ext>
            </a:extLst>
          </p:cNvPr>
          <p:cNvSpPr>
            <a:spLocks noGrp="1"/>
          </p:cNvSpPr>
          <p:nvPr>
            <p:ph type="sldNum" sz="quarter" idx="12"/>
          </p:nvPr>
        </p:nvSpPr>
        <p:spPr/>
        <p:txBody>
          <a:bodyPr/>
          <a:lstStyle/>
          <a:p>
            <a:fld id="{862A5111-985B-C14D-9115-5787026182A8}" type="slidenum">
              <a:rPr lang="en-US" smtClean="0"/>
              <a:t>‹#›</a:t>
            </a:fld>
            <a:endParaRPr lang="en-US" dirty="0"/>
          </a:p>
        </p:txBody>
      </p:sp>
      <p:sp>
        <p:nvSpPr>
          <p:cNvPr id="5" name="Title 4">
            <a:extLst>
              <a:ext uri="{FF2B5EF4-FFF2-40B4-BE49-F238E27FC236}">
                <a16:creationId xmlns:a16="http://schemas.microsoft.com/office/drawing/2014/main" id="{85784134-256C-0D0A-56EB-9B8FA18EDBBE}"/>
              </a:ext>
            </a:extLst>
          </p:cNvPr>
          <p:cNvSpPr>
            <a:spLocks noGrp="1"/>
          </p:cNvSpPr>
          <p:nvPr>
            <p:ph type="title"/>
          </p:nvPr>
        </p:nvSpPr>
        <p:spPr>
          <a:xfrm>
            <a:off x="546100" y="552451"/>
            <a:ext cx="11091861" cy="434974"/>
          </a:xfrm>
        </p:spPr>
        <p:txBody>
          <a:bodyPr/>
          <a:lstStyle/>
          <a:p>
            <a:r>
              <a:rPr lang="en-US"/>
              <a:t>Click to edit Master title style</a:t>
            </a:r>
            <a:endParaRPr lang="en-US" dirty="0"/>
          </a:p>
        </p:txBody>
      </p:sp>
      <p:sp>
        <p:nvSpPr>
          <p:cNvPr id="4" name="Freeform 5">
            <a:extLst>
              <a:ext uri="{FF2B5EF4-FFF2-40B4-BE49-F238E27FC236}">
                <a16:creationId xmlns:a16="http://schemas.microsoft.com/office/drawing/2014/main" id="{A236F864-CE71-6DCB-9217-F14F9E1405A9}"/>
              </a:ext>
            </a:extLst>
          </p:cNvPr>
          <p:cNvSpPr/>
          <p:nvPr userDrawn="1"/>
        </p:nvSpPr>
        <p:spPr bwMode="black">
          <a:xfrm>
            <a:off x="554038" y="6469335"/>
            <a:ext cx="678511" cy="112440"/>
          </a:xfrm>
          <a:custGeom>
            <a:avLst/>
            <a:gdLst>
              <a:gd name="connsiteX0" fmla="*/ 7774508 w 7774508"/>
              <a:gd name="connsiteY0" fmla="*/ 879070 h 1288357"/>
              <a:gd name="connsiteX1" fmla="*/ 7774508 w 7774508"/>
              <a:gd name="connsiteY1" fmla="*/ 879071 h 1288357"/>
              <a:gd name="connsiteX2" fmla="*/ 7774508 w 7774508"/>
              <a:gd name="connsiteY2" fmla="*/ 879071 h 1288357"/>
              <a:gd name="connsiteX3" fmla="*/ 4430897 w 7774508"/>
              <a:gd name="connsiteY3" fmla="*/ 300733 h 1288357"/>
              <a:gd name="connsiteX4" fmla="*/ 4430897 w 7774508"/>
              <a:gd name="connsiteY4" fmla="*/ 987622 h 1288357"/>
              <a:gd name="connsiteX5" fmla="*/ 4594611 w 7774508"/>
              <a:gd name="connsiteY5" fmla="*/ 987622 h 1288357"/>
              <a:gd name="connsiteX6" fmla="*/ 4856195 w 7774508"/>
              <a:gd name="connsiteY6" fmla="*/ 726031 h 1288357"/>
              <a:gd name="connsiteX7" fmla="*/ 4856195 w 7774508"/>
              <a:gd name="connsiteY7" fmla="*/ 562323 h 1288357"/>
              <a:gd name="connsiteX8" fmla="*/ 4594611 w 7774508"/>
              <a:gd name="connsiteY8" fmla="*/ 300733 h 1288357"/>
              <a:gd name="connsiteX9" fmla="*/ 3381010 w 7774508"/>
              <a:gd name="connsiteY9" fmla="*/ 275825 h 1288357"/>
              <a:gd name="connsiteX10" fmla="*/ 3137223 w 7774508"/>
              <a:gd name="connsiteY10" fmla="*/ 501815 h 1288357"/>
              <a:gd name="connsiteX11" fmla="*/ 3137223 w 7774508"/>
              <a:gd name="connsiteY11" fmla="*/ 786537 h 1288357"/>
              <a:gd name="connsiteX12" fmla="*/ 3381010 w 7774508"/>
              <a:gd name="connsiteY12" fmla="*/ 1012534 h 1288357"/>
              <a:gd name="connsiteX13" fmla="*/ 3624804 w 7774508"/>
              <a:gd name="connsiteY13" fmla="*/ 786537 h 1288357"/>
              <a:gd name="connsiteX14" fmla="*/ 3624804 w 7774508"/>
              <a:gd name="connsiteY14" fmla="*/ 501815 h 1288357"/>
              <a:gd name="connsiteX15" fmla="*/ 3381010 w 7774508"/>
              <a:gd name="connsiteY15" fmla="*/ 275825 h 1288357"/>
              <a:gd name="connsiteX16" fmla="*/ 2090894 w 7774508"/>
              <a:gd name="connsiteY16" fmla="*/ 275825 h 1288357"/>
              <a:gd name="connsiteX17" fmla="*/ 1847107 w 7774508"/>
              <a:gd name="connsiteY17" fmla="*/ 501815 h 1288357"/>
              <a:gd name="connsiteX18" fmla="*/ 1847107 w 7774508"/>
              <a:gd name="connsiteY18" fmla="*/ 786537 h 1288357"/>
              <a:gd name="connsiteX19" fmla="*/ 2090894 w 7774508"/>
              <a:gd name="connsiteY19" fmla="*/ 1012534 h 1288357"/>
              <a:gd name="connsiteX20" fmla="*/ 2334688 w 7774508"/>
              <a:gd name="connsiteY20" fmla="*/ 786537 h 1288357"/>
              <a:gd name="connsiteX21" fmla="*/ 2334688 w 7774508"/>
              <a:gd name="connsiteY21" fmla="*/ 501815 h 1288357"/>
              <a:gd name="connsiteX22" fmla="*/ 2090894 w 7774508"/>
              <a:gd name="connsiteY22" fmla="*/ 275825 h 1288357"/>
              <a:gd name="connsiteX23" fmla="*/ 4092790 w 7774508"/>
              <a:gd name="connsiteY23" fmla="*/ 21359 h 1288357"/>
              <a:gd name="connsiteX24" fmla="*/ 4594611 w 7774508"/>
              <a:gd name="connsiteY24" fmla="*/ 21359 h 1288357"/>
              <a:gd name="connsiteX25" fmla="*/ 5197858 w 7774508"/>
              <a:gd name="connsiteY25" fmla="*/ 567658 h 1288357"/>
              <a:gd name="connsiteX26" fmla="*/ 5197858 w 7774508"/>
              <a:gd name="connsiteY26" fmla="*/ 720696 h 1288357"/>
              <a:gd name="connsiteX27" fmla="*/ 4594611 w 7774508"/>
              <a:gd name="connsiteY27" fmla="*/ 1267002 h 1288357"/>
              <a:gd name="connsiteX28" fmla="*/ 4092790 w 7774508"/>
              <a:gd name="connsiteY28" fmla="*/ 1267002 h 1288357"/>
              <a:gd name="connsiteX29" fmla="*/ 5094618 w 7774508"/>
              <a:gd name="connsiteY29" fmla="*/ 21356 h 1288357"/>
              <a:gd name="connsiteX30" fmla="*/ 5477210 w 7774508"/>
              <a:gd name="connsiteY30" fmla="*/ 21356 h 1288357"/>
              <a:gd name="connsiteX31" fmla="*/ 5717446 w 7774508"/>
              <a:gd name="connsiteY31" fmla="*/ 412839 h 1288357"/>
              <a:gd name="connsiteX32" fmla="*/ 5955898 w 7774508"/>
              <a:gd name="connsiteY32" fmla="*/ 21356 h 1288357"/>
              <a:gd name="connsiteX33" fmla="*/ 6322472 w 7774508"/>
              <a:gd name="connsiteY33" fmla="*/ 21356 h 1288357"/>
              <a:gd name="connsiteX34" fmla="*/ 5868700 w 7774508"/>
              <a:gd name="connsiteY34" fmla="*/ 718915 h 1288357"/>
              <a:gd name="connsiteX35" fmla="*/ 5868700 w 7774508"/>
              <a:gd name="connsiteY35" fmla="*/ 1267000 h 1288357"/>
              <a:gd name="connsiteX36" fmla="*/ 5548390 w 7774508"/>
              <a:gd name="connsiteY36" fmla="*/ 1267000 h 1288357"/>
              <a:gd name="connsiteX37" fmla="*/ 5548390 w 7774508"/>
              <a:gd name="connsiteY37" fmla="*/ 718915 h 1288357"/>
              <a:gd name="connsiteX38" fmla="*/ 6356277 w 7774508"/>
              <a:gd name="connsiteY38" fmla="*/ 21355 h 1288357"/>
              <a:gd name="connsiteX39" fmla="*/ 6694384 w 7774508"/>
              <a:gd name="connsiteY39" fmla="*/ 21355 h 1288357"/>
              <a:gd name="connsiteX40" fmla="*/ 6694384 w 7774508"/>
              <a:gd name="connsiteY40" fmla="*/ 332766 h 1288357"/>
              <a:gd name="connsiteX41" fmla="*/ 6477285 w 7774508"/>
              <a:gd name="connsiteY41" fmla="*/ 624602 h 1288357"/>
              <a:gd name="connsiteX42" fmla="*/ 6404326 w 7774508"/>
              <a:gd name="connsiteY42" fmla="*/ 624602 h 1288357"/>
              <a:gd name="connsiteX43" fmla="*/ 6500417 w 7774508"/>
              <a:gd name="connsiteY43" fmla="*/ 359454 h 1288357"/>
              <a:gd name="connsiteX44" fmla="*/ 6356277 w 7774508"/>
              <a:gd name="connsiteY44" fmla="*/ 359454 h 1288357"/>
              <a:gd name="connsiteX45" fmla="*/ 0 w 7774508"/>
              <a:gd name="connsiteY45" fmla="*/ 21355 h 1288357"/>
              <a:gd name="connsiteX46" fmla="*/ 496479 w 7774508"/>
              <a:gd name="connsiteY46" fmla="*/ 21355 h 1288357"/>
              <a:gd name="connsiteX47" fmla="*/ 651295 w 7774508"/>
              <a:gd name="connsiteY47" fmla="*/ 661974 h 1288357"/>
              <a:gd name="connsiteX48" fmla="*/ 688668 w 7774508"/>
              <a:gd name="connsiteY48" fmla="*/ 839922 h 1288357"/>
              <a:gd name="connsiteX49" fmla="*/ 726033 w 7774508"/>
              <a:gd name="connsiteY49" fmla="*/ 661974 h 1288357"/>
              <a:gd name="connsiteX50" fmla="*/ 880849 w 7774508"/>
              <a:gd name="connsiteY50" fmla="*/ 21355 h 1288357"/>
              <a:gd name="connsiteX51" fmla="*/ 1377328 w 7774508"/>
              <a:gd name="connsiteY51" fmla="*/ 21355 h 1288357"/>
              <a:gd name="connsiteX52" fmla="*/ 1377328 w 7774508"/>
              <a:gd name="connsiteY52" fmla="*/ 1266998 h 1288357"/>
              <a:gd name="connsiteX53" fmla="*/ 1058804 w 7774508"/>
              <a:gd name="connsiteY53" fmla="*/ 1266998 h 1288357"/>
              <a:gd name="connsiteX54" fmla="*/ 1058804 w 7774508"/>
              <a:gd name="connsiteY54" fmla="*/ 459108 h 1288357"/>
              <a:gd name="connsiteX55" fmla="*/ 1014312 w 7774508"/>
              <a:gd name="connsiteY55" fmla="*/ 644177 h 1288357"/>
              <a:gd name="connsiteX56" fmla="*/ 848819 w 7774508"/>
              <a:gd name="connsiteY56" fmla="*/ 1266998 h 1288357"/>
              <a:gd name="connsiteX57" fmla="*/ 521396 w 7774508"/>
              <a:gd name="connsiteY57" fmla="*/ 1266998 h 1288357"/>
              <a:gd name="connsiteX58" fmla="*/ 355896 w 7774508"/>
              <a:gd name="connsiteY58" fmla="*/ 644177 h 1288357"/>
              <a:gd name="connsiteX59" fmla="*/ 311412 w 7774508"/>
              <a:gd name="connsiteY59" fmla="*/ 459108 h 1288357"/>
              <a:gd name="connsiteX60" fmla="*/ 311412 w 7774508"/>
              <a:gd name="connsiteY60" fmla="*/ 1266998 h 1288357"/>
              <a:gd name="connsiteX61" fmla="*/ 0 w 7774508"/>
              <a:gd name="connsiteY61" fmla="*/ 1266998 h 1288357"/>
              <a:gd name="connsiteX62" fmla="*/ 3381010 w 7774508"/>
              <a:gd name="connsiteY62" fmla="*/ 1 h 1288357"/>
              <a:gd name="connsiteX63" fmla="*/ 3966467 w 7774508"/>
              <a:gd name="connsiteY63" fmla="*/ 532067 h 1288357"/>
              <a:gd name="connsiteX64" fmla="*/ 3966467 w 7774508"/>
              <a:gd name="connsiteY64" fmla="*/ 756285 h 1288357"/>
              <a:gd name="connsiteX65" fmla="*/ 3381010 w 7774508"/>
              <a:gd name="connsiteY65" fmla="*/ 1288351 h 1288357"/>
              <a:gd name="connsiteX66" fmla="*/ 2795560 w 7774508"/>
              <a:gd name="connsiteY66" fmla="*/ 756285 h 1288357"/>
              <a:gd name="connsiteX67" fmla="*/ 2795560 w 7774508"/>
              <a:gd name="connsiteY67" fmla="*/ 532067 h 1288357"/>
              <a:gd name="connsiteX68" fmla="*/ 3381010 w 7774508"/>
              <a:gd name="connsiteY68" fmla="*/ 1 h 1288357"/>
              <a:gd name="connsiteX69" fmla="*/ 2090894 w 7774508"/>
              <a:gd name="connsiteY69" fmla="*/ 1 h 1288357"/>
              <a:gd name="connsiteX70" fmla="*/ 2676351 w 7774508"/>
              <a:gd name="connsiteY70" fmla="*/ 532067 h 1288357"/>
              <a:gd name="connsiteX71" fmla="*/ 2676351 w 7774508"/>
              <a:gd name="connsiteY71" fmla="*/ 756285 h 1288357"/>
              <a:gd name="connsiteX72" fmla="*/ 2090894 w 7774508"/>
              <a:gd name="connsiteY72" fmla="*/ 1288351 h 1288357"/>
              <a:gd name="connsiteX73" fmla="*/ 1505444 w 7774508"/>
              <a:gd name="connsiteY73" fmla="*/ 756285 h 1288357"/>
              <a:gd name="connsiteX74" fmla="*/ 1505444 w 7774508"/>
              <a:gd name="connsiteY74" fmla="*/ 532067 h 1288357"/>
              <a:gd name="connsiteX75" fmla="*/ 2090894 w 7774508"/>
              <a:gd name="connsiteY75" fmla="*/ 1 h 1288357"/>
              <a:gd name="connsiteX76" fmla="*/ 7258454 w 7774508"/>
              <a:gd name="connsiteY76" fmla="*/ 0 h 1288357"/>
              <a:gd name="connsiteX77" fmla="*/ 7760275 w 7774508"/>
              <a:gd name="connsiteY77" fmla="*/ 391490 h 1288357"/>
              <a:gd name="connsiteX78" fmla="*/ 7760275 w 7774508"/>
              <a:gd name="connsiteY78" fmla="*/ 439539 h 1288357"/>
              <a:gd name="connsiteX79" fmla="*/ 7431067 w 7774508"/>
              <a:gd name="connsiteY79" fmla="*/ 439539 h 1288357"/>
              <a:gd name="connsiteX80" fmla="*/ 7431067 w 7774508"/>
              <a:gd name="connsiteY80" fmla="*/ 398610 h 1288357"/>
              <a:gd name="connsiteX81" fmla="*/ 7258454 w 7774508"/>
              <a:gd name="connsiteY81" fmla="*/ 277603 h 1288357"/>
              <a:gd name="connsiteX82" fmla="*/ 7085848 w 7774508"/>
              <a:gd name="connsiteY82" fmla="*/ 377257 h 1288357"/>
              <a:gd name="connsiteX83" fmla="*/ 7206848 w 7774508"/>
              <a:gd name="connsiteY83" fmla="*/ 476904 h 1288357"/>
              <a:gd name="connsiteX84" fmla="*/ 7429289 w 7774508"/>
              <a:gd name="connsiteY84" fmla="*/ 510719 h 1288357"/>
              <a:gd name="connsiteX85" fmla="*/ 7766024 w 7774508"/>
              <a:gd name="connsiteY85" fmla="*/ 786534 h 1288357"/>
              <a:gd name="connsiteX86" fmla="*/ 7774508 w 7774508"/>
              <a:gd name="connsiteY86" fmla="*/ 879071 h 1288357"/>
              <a:gd name="connsiteX87" fmla="*/ 7765691 w 7774508"/>
              <a:gd name="connsiteY87" fmla="*/ 970739 h 1288357"/>
              <a:gd name="connsiteX88" fmla="*/ 7258454 w 7774508"/>
              <a:gd name="connsiteY88" fmla="*/ 1288357 h 1288357"/>
              <a:gd name="connsiteX89" fmla="*/ 6744184 w 7774508"/>
              <a:gd name="connsiteY89" fmla="*/ 893304 h 1288357"/>
              <a:gd name="connsiteX90" fmla="*/ 6744184 w 7774508"/>
              <a:gd name="connsiteY90" fmla="*/ 838142 h 1288357"/>
              <a:gd name="connsiteX91" fmla="*/ 7073386 w 7774508"/>
              <a:gd name="connsiteY91" fmla="*/ 838142 h 1288357"/>
              <a:gd name="connsiteX92" fmla="*/ 7073386 w 7774508"/>
              <a:gd name="connsiteY92" fmla="*/ 886190 h 1288357"/>
              <a:gd name="connsiteX93" fmla="*/ 7258454 w 7774508"/>
              <a:gd name="connsiteY93" fmla="*/ 1010755 h 1288357"/>
              <a:gd name="connsiteX94" fmla="*/ 7439966 w 7774508"/>
              <a:gd name="connsiteY94" fmla="*/ 907544 h 1288357"/>
              <a:gd name="connsiteX95" fmla="*/ 7311838 w 7774508"/>
              <a:gd name="connsiteY95" fmla="*/ 804333 h 1288357"/>
              <a:gd name="connsiteX96" fmla="*/ 7087626 w 7774508"/>
              <a:gd name="connsiteY96" fmla="*/ 770518 h 1288357"/>
              <a:gd name="connsiteX97" fmla="*/ 6751297 w 7774508"/>
              <a:gd name="connsiteY97" fmla="*/ 405723 h 1288357"/>
              <a:gd name="connsiteX98" fmla="*/ 7258454 w 7774508"/>
              <a:gd name="connsiteY98" fmla="*/ 0 h 1288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7774508" h="1288357">
                <a:moveTo>
                  <a:pt x="7774508" y="879070"/>
                </a:moveTo>
                <a:lnTo>
                  <a:pt x="7774508" y="879071"/>
                </a:lnTo>
                <a:lnTo>
                  <a:pt x="7774508" y="879071"/>
                </a:lnTo>
                <a:close/>
                <a:moveTo>
                  <a:pt x="4430897" y="300733"/>
                </a:moveTo>
                <a:lnTo>
                  <a:pt x="4430897" y="987622"/>
                </a:lnTo>
                <a:lnTo>
                  <a:pt x="4594611" y="987622"/>
                </a:lnTo>
                <a:cubicBezTo>
                  <a:pt x="4769003" y="987622"/>
                  <a:pt x="4856195" y="898644"/>
                  <a:pt x="4856195" y="726031"/>
                </a:cubicBezTo>
                <a:lnTo>
                  <a:pt x="4856195" y="562323"/>
                </a:lnTo>
                <a:cubicBezTo>
                  <a:pt x="4856195" y="387932"/>
                  <a:pt x="4769003" y="300733"/>
                  <a:pt x="4594611" y="300733"/>
                </a:cubicBezTo>
                <a:close/>
                <a:moveTo>
                  <a:pt x="3381010" y="275825"/>
                </a:moveTo>
                <a:cubicBezTo>
                  <a:pt x="3229757" y="275825"/>
                  <a:pt x="3137223" y="361239"/>
                  <a:pt x="3137223" y="501815"/>
                </a:cubicBezTo>
                <a:lnTo>
                  <a:pt x="3137223" y="786537"/>
                </a:lnTo>
                <a:cubicBezTo>
                  <a:pt x="3137223" y="925335"/>
                  <a:pt x="3229757" y="1012534"/>
                  <a:pt x="3381010" y="1012534"/>
                </a:cubicBezTo>
                <a:cubicBezTo>
                  <a:pt x="3532264" y="1012534"/>
                  <a:pt x="3624804" y="925335"/>
                  <a:pt x="3624804" y="786537"/>
                </a:cubicBezTo>
                <a:lnTo>
                  <a:pt x="3624804" y="501815"/>
                </a:lnTo>
                <a:cubicBezTo>
                  <a:pt x="3624804" y="361239"/>
                  <a:pt x="3532270" y="275825"/>
                  <a:pt x="3381010" y="275825"/>
                </a:cubicBezTo>
                <a:close/>
                <a:moveTo>
                  <a:pt x="2090894" y="275825"/>
                </a:moveTo>
                <a:cubicBezTo>
                  <a:pt x="1939641" y="275825"/>
                  <a:pt x="1847107" y="361239"/>
                  <a:pt x="1847107" y="501815"/>
                </a:cubicBezTo>
                <a:lnTo>
                  <a:pt x="1847107" y="786537"/>
                </a:lnTo>
                <a:cubicBezTo>
                  <a:pt x="1847107" y="925335"/>
                  <a:pt x="1939641" y="1012534"/>
                  <a:pt x="2090894" y="1012534"/>
                </a:cubicBezTo>
                <a:cubicBezTo>
                  <a:pt x="2242147" y="1012534"/>
                  <a:pt x="2334688" y="925335"/>
                  <a:pt x="2334688" y="786537"/>
                </a:cubicBezTo>
                <a:lnTo>
                  <a:pt x="2334688" y="501815"/>
                </a:lnTo>
                <a:cubicBezTo>
                  <a:pt x="2334688" y="361239"/>
                  <a:pt x="2242154" y="275825"/>
                  <a:pt x="2090894" y="275825"/>
                </a:cubicBezTo>
                <a:close/>
                <a:moveTo>
                  <a:pt x="4092790" y="21359"/>
                </a:moveTo>
                <a:lnTo>
                  <a:pt x="4594611" y="21359"/>
                </a:lnTo>
                <a:cubicBezTo>
                  <a:pt x="4977203" y="21359"/>
                  <a:pt x="5197858" y="222439"/>
                  <a:pt x="5197858" y="567658"/>
                </a:cubicBezTo>
                <a:lnTo>
                  <a:pt x="5197858" y="720696"/>
                </a:lnTo>
                <a:cubicBezTo>
                  <a:pt x="5197858" y="1065916"/>
                  <a:pt x="4977203" y="1267002"/>
                  <a:pt x="4594611" y="1267002"/>
                </a:cubicBezTo>
                <a:lnTo>
                  <a:pt x="4092790" y="1267002"/>
                </a:lnTo>
                <a:close/>
                <a:moveTo>
                  <a:pt x="5094618" y="21356"/>
                </a:moveTo>
                <a:lnTo>
                  <a:pt x="5477210" y="21356"/>
                </a:lnTo>
                <a:lnTo>
                  <a:pt x="5717446" y="412839"/>
                </a:lnTo>
                <a:lnTo>
                  <a:pt x="5955898" y="21356"/>
                </a:lnTo>
                <a:lnTo>
                  <a:pt x="6322472" y="21356"/>
                </a:lnTo>
                <a:lnTo>
                  <a:pt x="5868700" y="718915"/>
                </a:lnTo>
                <a:lnTo>
                  <a:pt x="5868700" y="1267000"/>
                </a:lnTo>
                <a:lnTo>
                  <a:pt x="5548390" y="1267000"/>
                </a:lnTo>
                <a:lnTo>
                  <a:pt x="5548390" y="718915"/>
                </a:lnTo>
                <a:close/>
                <a:moveTo>
                  <a:pt x="6356277" y="21355"/>
                </a:moveTo>
                <a:lnTo>
                  <a:pt x="6694384" y="21355"/>
                </a:lnTo>
                <a:lnTo>
                  <a:pt x="6694384" y="332766"/>
                </a:lnTo>
                <a:lnTo>
                  <a:pt x="6477285" y="624602"/>
                </a:lnTo>
                <a:lnTo>
                  <a:pt x="6404326" y="624602"/>
                </a:lnTo>
                <a:lnTo>
                  <a:pt x="6500417" y="359454"/>
                </a:lnTo>
                <a:lnTo>
                  <a:pt x="6356277" y="359454"/>
                </a:lnTo>
                <a:close/>
                <a:moveTo>
                  <a:pt x="0" y="21355"/>
                </a:moveTo>
                <a:lnTo>
                  <a:pt x="496479" y="21355"/>
                </a:lnTo>
                <a:lnTo>
                  <a:pt x="651295" y="661974"/>
                </a:lnTo>
                <a:lnTo>
                  <a:pt x="688668" y="839922"/>
                </a:lnTo>
                <a:lnTo>
                  <a:pt x="726033" y="661974"/>
                </a:lnTo>
                <a:lnTo>
                  <a:pt x="880849" y="21355"/>
                </a:lnTo>
                <a:lnTo>
                  <a:pt x="1377328" y="21355"/>
                </a:lnTo>
                <a:lnTo>
                  <a:pt x="1377328" y="1266998"/>
                </a:lnTo>
                <a:lnTo>
                  <a:pt x="1058804" y="1266998"/>
                </a:lnTo>
                <a:lnTo>
                  <a:pt x="1058804" y="459108"/>
                </a:lnTo>
                <a:lnTo>
                  <a:pt x="1014312" y="644177"/>
                </a:lnTo>
                <a:lnTo>
                  <a:pt x="848819" y="1266998"/>
                </a:lnTo>
                <a:lnTo>
                  <a:pt x="521396" y="1266998"/>
                </a:lnTo>
                <a:lnTo>
                  <a:pt x="355896" y="644177"/>
                </a:lnTo>
                <a:lnTo>
                  <a:pt x="311412" y="459108"/>
                </a:lnTo>
                <a:lnTo>
                  <a:pt x="311412" y="1266998"/>
                </a:lnTo>
                <a:lnTo>
                  <a:pt x="0" y="1266998"/>
                </a:lnTo>
                <a:close/>
                <a:moveTo>
                  <a:pt x="3381010" y="1"/>
                </a:moveTo>
                <a:cubicBezTo>
                  <a:pt x="3749368" y="1"/>
                  <a:pt x="3966467" y="197524"/>
                  <a:pt x="3966467" y="532067"/>
                </a:cubicBezTo>
                <a:lnTo>
                  <a:pt x="3966467" y="756285"/>
                </a:lnTo>
                <a:cubicBezTo>
                  <a:pt x="3966467" y="1089050"/>
                  <a:pt x="3747590" y="1288351"/>
                  <a:pt x="3381010" y="1288351"/>
                </a:cubicBezTo>
                <a:cubicBezTo>
                  <a:pt x="3012659" y="1288351"/>
                  <a:pt x="2795560" y="1090828"/>
                  <a:pt x="2795560" y="756285"/>
                </a:cubicBezTo>
                <a:lnTo>
                  <a:pt x="2795560" y="532067"/>
                </a:lnTo>
                <a:cubicBezTo>
                  <a:pt x="2795560" y="199302"/>
                  <a:pt x="3014437" y="1"/>
                  <a:pt x="3381010" y="1"/>
                </a:cubicBezTo>
                <a:close/>
                <a:moveTo>
                  <a:pt x="2090894" y="1"/>
                </a:moveTo>
                <a:cubicBezTo>
                  <a:pt x="2459252" y="1"/>
                  <a:pt x="2676351" y="197524"/>
                  <a:pt x="2676351" y="532067"/>
                </a:cubicBezTo>
                <a:lnTo>
                  <a:pt x="2676351" y="756285"/>
                </a:lnTo>
                <a:cubicBezTo>
                  <a:pt x="2676351" y="1089050"/>
                  <a:pt x="2457474" y="1288351"/>
                  <a:pt x="2090894" y="1288351"/>
                </a:cubicBezTo>
                <a:cubicBezTo>
                  <a:pt x="1722543" y="1288351"/>
                  <a:pt x="1505444" y="1090828"/>
                  <a:pt x="1505444" y="756285"/>
                </a:cubicBezTo>
                <a:lnTo>
                  <a:pt x="1505444" y="532067"/>
                </a:lnTo>
                <a:cubicBezTo>
                  <a:pt x="1505444" y="199302"/>
                  <a:pt x="1724321" y="1"/>
                  <a:pt x="2090894" y="1"/>
                </a:cubicBezTo>
                <a:close/>
                <a:moveTo>
                  <a:pt x="7258454" y="0"/>
                </a:moveTo>
                <a:cubicBezTo>
                  <a:pt x="7573428" y="0"/>
                  <a:pt x="7760275" y="145918"/>
                  <a:pt x="7760275" y="391490"/>
                </a:cubicBezTo>
                <a:lnTo>
                  <a:pt x="7760275" y="439539"/>
                </a:lnTo>
                <a:lnTo>
                  <a:pt x="7431067" y="439539"/>
                </a:lnTo>
                <a:lnTo>
                  <a:pt x="7431067" y="398610"/>
                </a:lnTo>
                <a:cubicBezTo>
                  <a:pt x="7431067" y="313189"/>
                  <a:pt x="7379462" y="277603"/>
                  <a:pt x="7258454" y="277603"/>
                </a:cubicBezTo>
                <a:cubicBezTo>
                  <a:pt x="7144567" y="277603"/>
                  <a:pt x="7085848" y="311411"/>
                  <a:pt x="7085848" y="377257"/>
                </a:cubicBezTo>
                <a:cubicBezTo>
                  <a:pt x="7085848" y="450215"/>
                  <a:pt x="7135675" y="466227"/>
                  <a:pt x="7206848" y="476904"/>
                </a:cubicBezTo>
                <a:lnTo>
                  <a:pt x="7429289" y="510719"/>
                </a:lnTo>
                <a:cubicBezTo>
                  <a:pt x="7564754" y="530960"/>
                  <a:pt x="7727463" y="590711"/>
                  <a:pt x="7766024" y="786534"/>
                </a:cubicBezTo>
                <a:lnTo>
                  <a:pt x="7774508" y="879071"/>
                </a:lnTo>
                <a:lnTo>
                  <a:pt x="7765691" y="970739"/>
                </a:lnTo>
                <a:cubicBezTo>
                  <a:pt x="7724794" y="1172549"/>
                  <a:pt x="7543399" y="1288357"/>
                  <a:pt x="7258454" y="1288357"/>
                </a:cubicBezTo>
                <a:cubicBezTo>
                  <a:pt x="6934588" y="1288357"/>
                  <a:pt x="6744184" y="1140654"/>
                  <a:pt x="6744184" y="893304"/>
                </a:cubicBezTo>
                <a:lnTo>
                  <a:pt x="6744184" y="838142"/>
                </a:lnTo>
                <a:lnTo>
                  <a:pt x="7073386" y="838142"/>
                </a:lnTo>
                <a:lnTo>
                  <a:pt x="7073386" y="886190"/>
                </a:lnTo>
                <a:cubicBezTo>
                  <a:pt x="7073386" y="973383"/>
                  <a:pt x="7128555" y="1010755"/>
                  <a:pt x="7258454" y="1010755"/>
                </a:cubicBezTo>
                <a:cubicBezTo>
                  <a:pt x="7377683" y="1010755"/>
                  <a:pt x="7439966" y="975161"/>
                  <a:pt x="7439966" y="907544"/>
                </a:cubicBezTo>
                <a:cubicBezTo>
                  <a:pt x="7439966" y="831022"/>
                  <a:pt x="7388360" y="815010"/>
                  <a:pt x="7311838" y="804333"/>
                </a:cubicBezTo>
                <a:lnTo>
                  <a:pt x="7087626" y="770518"/>
                </a:lnTo>
                <a:cubicBezTo>
                  <a:pt x="6941708" y="749171"/>
                  <a:pt x="6751297" y="674427"/>
                  <a:pt x="6751297" y="405723"/>
                </a:cubicBezTo>
                <a:cubicBezTo>
                  <a:pt x="6751297" y="149481"/>
                  <a:pt x="6938144" y="0"/>
                  <a:pt x="7258454" y="0"/>
                </a:cubicBezTo>
                <a:close/>
              </a:path>
            </a:pathLst>
          </a:custGeom>
          <a:solidFill>
            <a:schemeClr val="tx2"/>
          </a:solidFill>
          <a:ln w="0" cap="flat">
            <a:noFill/>
            <a:prstDash val="solid"/>
            <a:miter/>
          </a:ln>
        </p:spPr>
        <p:txBody>
          <a:bodyPr rtlCol="0" anchor="ctr"/>
          <a:lstStyle/>
          <a:p>
            <a:endParaRPr lang="en-US" dirty="0"/>
          </a:p>
        </p:txBody>
      </p:sp>
      <p:sp>
        <p:nvSpPr>
          <p:cNvPr id="17" name="Text Placeholder 10">
            <a:extLst>
              <a:ext uri="{FF2B5EF4-FFF2-40B4-BE49-F238E27FC236}">
                <a16:creationId xmlns:a16="http://schemas.microsoft.com/office/drawing/2014/main" id="{FDFED583-30F4-021C-4B0E-446E8B03BA98}"/>
              </a:ext>
            </a:extLst>
          </p:cNvPr>
          <p:cNvSpPr>
            <a:spLocks noGrp="1"/>
          </p:cNvSpPr>
          <p:nvPr>
            <p:ph type="body" sz="quarter" idx="21"/>
          </p:nvPr>
        </p:nvSpPr>
        <p:spPr>
          <a:xfrm>
            <a:off x="546100" y="1127125"/>
            <a:ext cx="11094211" cy="295275"/>
          </a:xfrm>
        </p:spPr>
        <p:txBody>
          <a:bodyPr>
            <a:noAutofit/>
          </a:bodyPr>
          <a:lstStyle>
            <a:lvl1pPr marL="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1pPr>
            <a:lvl2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2pPr>
            <a:lvl3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3pPr>
            <a:lvl4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4pPr>
            <a:lvl5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5pPr>
            <a:lvl6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6pPr>
            <a:lvl7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7pPr>
            <a:lvl8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8pPr>
            <a:lvl9pPr marL="0" indent="0" algn="l" defTabSz="914400" rtl="0" eaLnBrk="1" latinLnBrk="0" hangingPunct="1">
              <a:lnSpc>
                <a:spcPct val="80000"/>
              </a:lnSpc>
              <a:spcBef>
                <a:spcPts val="0"/>
              </a:spcBef>
              <a:spcAft>
                <a:spcPts val="0"/>
              </a:spcAft>
              <a:buNone/>
              <a:defRPr lang="en-US" sz="2400" b="0" i="0" kern="1200" dirty="0">
                <a:solidFill>
                  <a:schemeClr val="accent1"/>
                </a:solidFill>
                <a:latin typeface="+mj-lt"/>
                <a:ea typeface="GT America Regular" charset="0"/>
                <a:cs typeface="GT America Regular" charset="0"/>
              </a:defRPr>
            </a:lvl9pPr>
          </a:lstStyle>
          <a:p>
            <a:pPr lvl="0"/>
            <a:r>
              <a:rPr lang="en-US"/>
              <a:t>Click to edit Master text styles</a:t>
            </a:r>
          </a:p>
        </p:txBody>
      </p:sp>
      <p:sp>
        <p:nvSpPr>
          <p:cNvPr id="18" name="Text Placeholder 15">
            <a:extLst>
              <a:ext uri="{FF2B5EF4-FFF2-40B4-BE49-F238E27FC236}">
                <a16:creationId xmlns:a16="http://schemas.microsoft.com/office/drawing/2014/main" id="{329AC388-4A5D-40CE-9F94-924EEC9F04BB}"/>
              </a:ext>
            </a:extLst>
          </p:cNvPr>
          <p:cNvSpPr>
            <a:spLocks noGrp="1"/>
          </p:cNvSpPr>
          <p:nvPr>
            <p:ph type="body" sz="quarter" idx="22"/>
          </p:nvPr>
        </p:nvSpPr>
        <p:spPr>
          <a:xfrm>
            <a:off x="546100" y="6019800"/>
            <a:ext cx="6851650" cy="289560"/>
          </a:xfrm>
        </p:spPr>
        <p:txBody>
          <a:bodyPr anchor="b" anchorCtr="0">
            <a:noAutofit/>
          </a:bodyPr>
          <a:lstStyle>
            <a:lvl1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1pPr>
            <a:lvl2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2pPr>
            <a:lvl3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3pPr>
            <a:lvl4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4pPr>
            <a:lvl5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5pPr>
            <a:lvl6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6pPr>
            <a:lvl7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7pPr>
            <a:lvl8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8pPr>
            <a:lvl9pPr marL="0" indent="0" algn="l" defTabSz="914400" rtl="0" eaLnBrk="1" latinLnBrk="0" hangingPunct="1">
              <a:lnSpc>
                <a:spcPct val="101000"/>
              </a:lnSpc>
              <a:spcBef>
                <a:spcPts val="0"/>
              </a:spcBef>
              <a:spcAft>
                <a:spcPts val="600"/>
              </a:spcAft>
              <a:buNone/>
              <a:defRPr lang="en-US" sz="600" b="0" i="0" kern="1200" dirty="0">
                <a:solidFill>
                  <a:srgbClr val="75787B"/>
                </a:solidFill>
                <a:latin typeface="+mn-lt"/>
                <a:ea typeface="GT America Regular" charset="0"/>
                <a:cs typeface="GT America Regular" charset="0"/>
              </a:defRPr>
            </a:lvl9pPr>
          </a:lstStyle>
          <a:p>
            <a:pPr lvl="0"/>
            <a:r>
              <a:rPr lang="en-US"/>
              <a:t>Click to edit Master text styles</a:t>
            </a:r>
          </a:p>
        </p:txBody>
      </p:sp>
      <p:sp>
        <p:nvSpPr>
          <p:cNvPr id="19" name="Content Placeholder 22">
            <a:extLst>
              <a:ext uri="{FF2B5EF4-FFF2-40B4-BE49-F238E27FC236}">
                <a16:creationId xmlns:a16="http://schemas.microsoft.com/office/drawing/2014/main" id="{FF54BDBD-731D-CB8C-D47B-CA629E8069CD}"/>
              </a:ext>
            </a:extLst>
          </p:cNvPr>
          <p:cNvSpPr>
            <a:spLocks noGrp="1"/>
          </p:cNvSpPr>
          <p:nvPr>
            <p:ph sz="quarter" idx="23"/>
          </p:nvPr>
        </p:nvSpPr>
        <p:spPr>
          <a:xfrm>
            <a:off x="546100" y="1849438"/>
            <a:ext cx="2619375" cy="4017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24">
            <a:extLst>
              <a:ext uri="{FF2B5EF4-FFF2-40B4-BE49-F238E27FC236}">
                <a16:creationId xmlns:a16="http://schemas.microsoft.com/office/drawing/2014/main" id="{C8E9ABC3-F6D2-BACA-257F-94E800767689}"/>
              </a:ext>
            </a:extLst>
          </p:cNvPr>
          <p:cNvSpPr>
            <a:spLocks noGrp="1"/>
          </p:cNvSpPr>
          <p:nvPr>
            <p:ph sz="quarter" idx="24"/>
          </p:nvPr>
        </p:nvSpPr>
        <p:spPr>
          <a:xfrm>
            <a:off x="3367088" y="1849438"/>
            <a:ext cx="2624137" cy="4017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Content Placeholder 20">
            <a:extLst>
              <a:ext uri="{FF2B5EF4-FFF2-40B4-BE49-F238E27FC236}">
                <a16:creationId xmlns:a16="http://schemas.microsoft.com/office/drawing/2014/main" id="{81EFF807-BC6D-4436-06F4-FC320A023745}"/>
              </a:ext>
            </a:extLst>
          </p:cNvPr>
          <p:cNvSpPr>
            <a:spLocks noGrp="1"/>
          </p:cNvSpPr>
          <p:nvPr>
            <p:ph sz="quarter" idx="25"/>
          </p:nvPr>
        </p:nvSpPr>
        <p:spPr>
          <a:xfrm>
            <a:off x="6189664" y="1849439"/>
            <a:ext cx="2624136" cy="40179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Content Placeholder 22">
            <a:extLst>
              <a:ext uri="{FF2B5EF4-FFF2-40B4-BE49-F238E27FC236}">
                <a16:creationId xmlns:a16="http://schemas.microsoft.com/office/drawing/2014/main" id="{32FD5E28-DACE-C0A6-698B-E77424A9EBBA}"/>
              </a:ext>
            </a:extLst>
          </p:cNvPr>
          <p:cNvSpPr>
            <a:spLocks noGrp="1"/>
          </p:cNvSpPr>
          <p:nvPr>
            <p:ph sz="quarter" idx="26"/>
          </p:nvPr>
        </p:nvSpPr>
        <p:spPr>
          <a:xfrm>
            <a:off x="9015414" y="1849439"/>
            <a:ext cx="2622548" cy="4017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2" name="Group 1">
            <a:extLst>
              <a:ext uri="{FF2B5EF4-FFF2-40B4-BE49-F238E27FC236}">
                <a16:creationId xmlns:a16="http://schemas.microsoft.com/office/drawing/2014/main" id="{D390DEB5-29E2-6772-5EB4-D7751337E47E}"/>
              </a:ext>
            </a:extLst>
          </p:cNvPr>
          <p:cNvGrpSpPr/>
          <p:nvPr userDrawn="1"/>
        </p:nvGrpSpPr>
        <p:grpSpPr>
          <a:xfrm>
            <a:off x="12356815" y="0"/>
            <a:ext cx="756834" cy="6872642"/>
            <a:chOff x="12356815" y="0"/>
            <a:chExt cx="756834" cy="6872642"/>
          </a:xfrm>
        </p:grpSpPr>
        <p:sp>
          <p:nvSpPr>
            <p:cNvPr id="3" name="Rectangle 2">
              <a:extLst>
                <a:ext uri="{FF2B5EF4-FFF2-40B4-BE49-F238E27FC236}">
                  <a16:creationId xmlns:a16="http://schemas.microsoft.com/office/drawing/2014/main" id="{5B9DB2D8-83A7-CFC3-E346-934BD5F48CF0}"/>
                </a:ext>
              </a:extLst>
            </p:cNvPr>
            <p:cNvSpPr/>
            <p:nvPr userDrawn="1"/>
          </p:nvSpPr>
          <p:spPr>
            <a:xfrm>
              <a:off x="12356815" y="0"/>
              <a:ext cx="553069" cy="3279913"/>
            </a:xfrm>
            <a:prstGeom prst="rect">
              <a:avLst/>
            </a:prstGeom>
            <a:solidFill>
              <a:schemeClr val="bg1">
                <a:lumMod val="95000"/>
              </a:schemeClr>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a:p>
          </p:txBody>
        </p:sp>
        <p:sp>
          <p:nvSpPr>
            <p:cNvPr id="6" name="TextBox 5">
              <a:extLst>
                <a:ext uri="{FF2B5EF4-FFF2-40B4-BE49-F238E27FC236}">
                  <a16:creationId xmlns:a16="http://schemas.microsoft.com/office/drawing/2014/main" id="{C8F1536C-01B4-9650-3CA9-1D1FB64CA691}"/>
                </a:ext>
              </a:extLst>
            </p:cNvPr>
            <p:cNvSpPr txBox="1"/>
            <p:nvPr userDrawn="1"/>
          </p:nvSpPr>
          <p:spPr>
            <a:xfrm rot="16200000">
              <a:off x="12332216" y="1580677"/>
              <a:ext cx="1444306" cy="118559"/>
            </a:xfrm>
            <a:prstGeom prst="rect">
              <a:avLst/>
            </a:prstGeom>
            <a:noFill/>
          </p:spPr>
          <p:txBody>
            <a:bodyPr wrap="none" lIns="0" tIns="0" rIns="0" bIns="0" rtlCol="0">
              <a:spAutoFit/>
            </a:bodyPr>
            <a:lstStyle/>
            <a:p>
              <a:pPr algn="l">
                <a:lnSpc>
                  <a:spcPct val="101000"/>
                </a:lnSpc>
                <a:spcAft>
                  <a:spcPts val="600"/>
                </a:spcAft>
              </a:pPr>
              <a:r>
                <a:rPr kumimoji="0" lang="en-CR" sz="800" b="1" i="0" u="none" strike="noStrike" kern="1200" cap="none" spc="0" normalizeH="0" baseline="0" noProof="0">
                  <a:ln>
                    <a:noFill/>
                  </a:ln>
                  <a:solidFill>
                    <a:srgbClr val="000000"/>
                  </a:solidFill>
                  <a:effectLst/>
                  <a:uLnTx/>
                  <a:uFillTx/>
                  <a:ea typeface="GT America Regular" charset="0"/>
                  <a:cs typeface="GT America Regular" charset="0"/>
                </a:rPr>
                <a:t>ON LIGHT AND EXTRA LIGHT</a:t>
              </a:r>
            </a:p>
          </p:txBody>
        </p:sp>
        <p:sp>
          <p:nvSpPr>
            <p:cNvPr id="7" name="Rectangle 6">
              <a:extLst>
                <a:ext uri="{FF2B5EF4-FFF2-40B4-BE49-F238E27FC236}">
                  <a16:creationId xmlns:a16="http://schemas.microsoft.com/office/drawing/2014/main" id="{E7408998-8576-7E4D-BB97-1A4C2B126753}"/>
                </a:ext>
              </a:extLst>
            </p:cNvPr>
            <p:cNvSpPr/>
            <p:nvPr userDrawn="1"/>
          </p:nvSpPr>
          <p:spPr>
            <a:xfrm>
              <a:off x="12356815" y="3592729"/>
              <a:ext cx="553069" cy="3279913"/>
            </a:xfrm>
            <a:prstGeom prst="rect">
              <a:avLst/>
            </a:prstGeom>
            <a:solidFill>
              <a:schemeClr val="tx2"/>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a:p>
          </p:txBody>
        </p:sp>
        <p:grpSp>
          <p:nvGrpSpPr>
            <p:cNvPr id="10" name="Group 9">
              <a:extLst>
                <a:ext uri="{FF2B5EF4-FFF2-40B4-BE49-F238E27FC236}">
                  <a16:creationId xmlns:a16="http://schemas.microsoft.com/office/drawing/2014/main" id="{CE66C8DB-872E-EDEB-9A8B-83532427528C}"/>
                </a:ext>
              </a:extLst>
            </p:cNvPr>
            <p:cNvGrpSpPr/>
            <p:nvPr userDrawn="1"/>
          </p:nvGrpSpPr>
          <p:grpSpPr>
            <a:xfrm>
              <a:off x="12442019" y="3791214"/>
              <a:ext cx="382660" cy="2882942"/>
              <a:chOff x="14001569" y="3716048"/>
              <a:chExt cx="316248" cy="3171236"/>
            </a:xfrm>
          </p:grpSpPr>
          <p:sp>
            <p:nvSpPr>
              <p:cNvPr id="29" name="Rectangle 28">
                <a:extLst>
                  <a:ext uri="{FF2B5EF4-FFF2-40B4-BE49-F238E27FC236}">
                    <a16:creationId xmlns:a16="http://schemas.microsoft.com/office/drawing/2014/main" id="{4B587F64-5F3E-A3B9-E356-74A65F733A36}"/>
                  </a:ext>
                </a:extLst>
              </p:cNvPr>
              <p:cNvSpPr/>
              <p:nvPr userDrawn="1"/>
            </p:nvSpPr>
            <p:spPr>
              <a:xfrm rot="5400000">
                <a:off x="14033099" y="5954114"/>
                <a:ext cx="253188" cy="316248"/>
              </a:xfrm>
              <a:prstGeom prst="rect">
                <a:avLst/>
              </a:prstGeom>
              <a:solidFill>
                <a:srgbClr val="005E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0" name="Rectangle 29">
                <a:extLst>
                  <a:ext uri="{FF2B5EF4-FFF2-40B4-BE49-F238E27FC236}">
                    <a16:creationId xmlns:a16="http://schemas.microsoft.com/office/drawing/2014/main" id="{7BF65407-5638-E1E1-27DB-3521DEE110E2}"/>
                  </a:ext>
                </a:extLst>
              </p:cNvPr>
              <p:cNvSpPr/>
              <p:nvPr userDrawn="1"/>
            </p:nvSpPr>
            <p:spPr>
              <a:xfrm rot="5400000">
                <a:off x="14033099" y="6278342"/>
                <a:ext cx="253188" cy="316248"/>
              </a:xfrm>
              <a:prstGeom prst="rect">
                <a:avLst/>
              </a:prstGeom>
              <a:solidFill>
                <a:srgbClr val="B8B9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1" name="Rectangle 30">
                <a:extLst>
                  <a:ext uri="{FF2B5EF4-FFF2-40B4-BE49-F238E27FC236}">
                    <a16:creationId xmlns:a16="http://schemas.microsoft.com/office/drawing/2014/main" id="{9C708A40-472D-6862-8CB0-79F82834582E}"/>
                  </a:ext>
                </a:extLst>
              </p:cNvPr>
              <p:cNvSpPr/>
              <p:nvPr userDrawn="1"/>
            </p:nvSpPr>
            <p:spPr>
              <a:xfrm rot="5400000">
                <a:off x="14033099" y="6602566"/>
                <a:ext cx="253188" cy="316248"/>
              </a:xfrm>
              <a:prstGeom prst="rect">
                <a:avLst/>
              </a:prstGeom>
              <a:solidFill>
                <a:srgbClr val="FBE6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2" name="Rectangle 31">
                <a:extLst>
                  <a:ext uri="{FF2B5EF4-FFF2-40B4-BE49-F238E27FC236}">
                    <a16:creationId xmlns:a16="http://schemas.microsoft.com/office/drawing/2014/main" id="{7564FFEB-799C-2871-0C6E-A896FE7AD752}"/>
                  </a:ext>
                </a:extLst>
              </p:cNvPr>
              <p:cNvSpPr/>
              <p:nvPr userDrawn="1"/>
            </p:nvSpPr>
            <p:spPr>
              <a:xfrm rot="5400000">
                <a:off x="14033099" y="4981430"/>
                <a:ext cx="253188" cy="316248"/>
              </a:xfrm>
              <a:prstGeom prst="rect">
                <a:avLst/>
              </a:prstGeom>
              <a:solidFill>
                <a:srgbClr val="BCE0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3" name="Rectangle 32">
                <a:extLst>
                  <a:ext uri="{FF2B5EF4-FFF2-40B4-BE49-F238E27FC236}">
                    <a16:creationId xmlns:a16="http://schemas.microsoft.com/office/drawing/2014/main" id="{CB56E1D2-4B0D-B5EF-12CB-3FA5FF57764B}"/>
                  </a:ext>
                </a:extLst>
              </p:cNvPr>
              <p:cNvSpPr/>
              <p:nvPr userDrawn="1"/>
            </p:nvSpPr>
            <p:spPr>
              <a:xfrm rot="5400000">
                <a:off x="14033099" y="5305658"/>
                <a:ext cx="253188" cy="316248"/>
              </a:xfrm>
              <a:prstGeom prst="rect">
                <a:avLst/>
              </a:prstGeom>
              <a:solidFill>
                <a:srgbClr val="E9783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4" name="Rectangle 33">
                <a:extLst>
                  <a:ext uri="{FF2B5EF4-FFF2-40B4-BE49-F238E27FC236}">
                    <a16:creationId xmlns:a16="http://schemas.microsoft.com/office/drawing/2014/main" id="{39900C34-1255-0A34-7105-92ABE5D447C9}"/>
                  </a:ext>
                </a:extLst>
              </p:cNvPr>
              <p:cNvSpPr/>
              <p:nvPr userDrawn="1"/>
            </p:nvSpPr>
            <p:spPr>
              <a:xfrm rot="5400000">
                <a:off x="14033099" y="5629886"/>
                <a:ext cx="253188" cy="316248"/>
              </a:xfrm>
              <a:prstGeom prst="rect">
                <a:avLst/>
              </a:prstGeom>
              <a:solidFill>
                <a:srgbClr val="B905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5" name="Rectangle 34">
                <a:extLst>
                  <a:ext uri="{FF2B5EF4-FFF2-40B4-BE49-F238E27FC236}">
                    <a16:creationId xmlns:a16="http://schemas.microsoft.com/office/drawing/2014/main" id="{659CC613-5F2A-1924-4E2A-318D41FE22A6}"/>
                  </a:ext>
                </a:extLst>
              </p:cNvPr>
              <p:cNvSpPr/>
              <p:nvPr userDrawn="1"/>
            </p:nvSpPr>
            <p:spPr>
              <a:xfrm rot="5400000">
                <a:off x="14033099" y="3684518"/>
                <a:ext cx="253188" cy="316248"/>
              </a:xfrm>
              <a:prstGeom prst="rect">
                <a:avLst/>
              </a:prstGeom>
              <a:solidFill>
                <a:srgbClr val="9DC2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6" name="Rectangle 35">
                <a:extLst>
                  <a:ext uri="{FF2B5EF4-FFF2-40B4-BE49-F238E27FC236}">
                    <a16:creationId xmlns:a16="http://schemas.microsoft.com/office/drawing/2014/main" id="{6CF15CB2-54B4-AF28-C77A-5216DFCC01AE}"/>
                  </a:ext>
                </a:extLst>
              </p:cNvPr>
              <p:cNvSpPr/>
              <p:nvPr userDrawn="1"/>
            </p:nvSpPr>
            <p:spPr>
              <a:xfrm rot="5400000">
                <a:off x="14033099" y="4008746"/>
                <a:ext cx="253188" cy="316248"/>
              </a:xfrm>
              <a:prstGeom prst="rect">
                <a:avLst/>
              </a:prstGeom>
              <a:solidFill>
                <a:srgbClr val="309D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7" name="Rectangle 36">
                <a:extLst>
                  <a:ext uri="{FF2B5EF4-FFF2-40B4-BE49-F238E27FC236}">
                    <a16:creationId xmlns:a16="http://schemas.microsoft.com/office/drawing/2014/main" id="{DAA5FBEC-4EBC-26FA-2E13-9EB80B129044}"/>
                  </a:ext>
                </a:extLst>
              </p:cNvPr>
              <p:cNvSpPr/>
              <p:nvPr userDrawn="1"/>
            </p:nvSpPr>
            <p:spPr>
              <a:xfrm rot="5400000">
                <a:off x="14033099" y="4332974"/>
                <a:ext cx="253188" cy="316248"/>
              </a:xfrm>
              <a:prstGeom prst="rect">
                <a:avLst/>
              </a:prstGeom>
              <a:solidFill>
                <a:srgbClr val="E2C2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8" name="Rectangle 37">
                <a:extLst>
                  <a:ext uri="{FF2B5EF4-FFF2-40B4-BE49-F238E27FC236}">
                    <a16:creationId xmlns:a16="http://schemas.microsoft.com/office/drawing/2014/main" id="{2F4F74C9-E1BC-3F3C-67B7-4664D25D1C67}"/>
                  </a:ext>
                </a:extLst>
              </p:cNvPr>
              <p:cNvSpPr/>
              <p:nvPr userDrawn="1"/>
            </p:nvSpPr>
            <p:spPr>
              <a:xfrm rot="5400000">
                <a:off x="14033099" y="4657202"/>
                <a:ext cx="253188" cy="316248"/>
              </a:xfrm>
              <a:prstGeom prst="rect">
                <a:avLst/>
              </a:prstGeom>
              <a:solidFill>
                <a:srgbClr val="9158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grpSp>
        <p:grpSp>
          <p:nvGrpSpPr>
            <p:cNvPr id="11" name="Group 10">
              <a:extLst>
                <a:ext uri="{FF2B5EF4-FFF2-40B4-BE49-F238E27FC236}">
                  <a16:creationId xmlns:a16="http://schemas.microsoft.com/office/drawing/2014/main" id="{5366610A-0723-A113-F345-5992ECF94402}"/>
                </a:ext>
              </a:extLst>
            </p:cNvPr>
            <p:cNvGrpSpPr/>
            <p:nvPr userDrawn="1"/>
          </p:nvGrpSpPr>
          <p:grpSpPr>
            <a:xfrm>
              <a:off x="12442019" y="198485"/>
              <a:ext cx="382660" cy="2882942"/>
              <a:chOff x="12742785" y="3716048"/>
              <a:chExt cx="316248" cy="3171236"/>
            </a:xfrm>
          </p:grpSpPr>
          <p:sp>
            <p:nvSpPr>
              <p:cNvPr id="13" name="Rectangle 12">
                <a:extLst>
                  <a:ext uri="{FF2B5EF4-FFF2-40B4-BE49-F238E27FC236}">
                    <a16:creationId xmlns:a16="http://schemas.microsoft.com/office/drawing/2014/main" id="{46ABB763-E47B-1306-ABF8-52CD19D9F806}"/>
                  </a:ext>
                </a:extLst>
              </p:cNvPr>
              <p:cNvSpPr/>
              <p:nvPr userDrawn="1"/>
            </p:nvSpPr>
            <p:spPr>
              <a:xfrm rot="5400000">
                <a:off x="12774315" y="6602566"/>
                <a:ext cx="253188" cy="316248"/>
              </a:xfrm>
              <a:prstGeom prst="rect">
                <a:avLst/>
              </a:prstGeom>
              <a:solidFill>
                <a:srgbClr val="BFD6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14" name="Rectangle 13">
                <a:extLst>
                  <a:ext uri="{FF2B5EF4-FFF2-40B4-BE49-F238E27FC236}">
                    <a16:creationId xmlns:a16="http://schemas.microsoft.com/office/drawing/2014/main" id="{28FBEAEB-7FB9-3015-0634-813CF41429AB}"/>
                  </a:ext>
                </a:extLst>
              </p:cNvPr>
              <p:cNvSpPr/>
              <p:nvPr userDrawn="1"/>
            </p:nvSpPr>
            <p:spPr>
              <a:xfrm rot="5400000">
                <a:off x="12774315" y="4981430"/>
                <a:ext cx="253188" cy="316248"/>
              </a:xfrm>
              <a:prstGeom prst="rect">
                <a:avLst/>
              </a:prstGeom>
              <a:solidFill>
                <a:srgbClr val="D25F7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15" name="Rectangle 14">
                <a:extLst>
                  <a:ext uri="{FF2B5EF4-FFF2-40B4-BE49-F238E27FC236}">
                    <a16:creationId xmlns:a16="http://schemas.microsoft.com/office/drawing/2014/main" id="{B1F10344-D8A7-FDBA-B3EA-8192047116CD}"/>
                  </a:ext>
                </a:extLst>
              </p:cNvPr>
              <p:cNvSpPr/>
              <p:nvPr userDrawn="1"/>
            </p:nvSpPr>
            <p:spPr>
              <a:xfrm rot="5400000">
                <a:off x="12774315" y="5305658"/>
                <a:ext cx="253188" cy="316248"/>
              </a:xfrm>
              <a:prstGeom prst="rect">
                <a:avLst/>
              </a:prstGeom>
              <a:solidFill>
                <a:srgbClr val="C6480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16" name="Rectangle 15">
                <a:extLst>
                  <a:ext uri="{FF2B5EF4-FFF2-40B4-BE49-F238E27FC236}">
                    <a16:creationId xmlns:a16="http://schemas.microsoft.com/office/drawing/2014/main" id="{FB11E786-B52F-313A-3710-56D58A130A4F}"/>
                  </a:ext>
                </a:extLst>
              </p:cNvPr>
              <p:cNvSpPr/>
              <p:nvPr userDrawn="1"/>
            </p:nvSpPr>
            <p:spPr>
              <a:xfrm rot="5400000">
                <a:off x="12774315" y="5629886"/>
                <a:ext cx="253188" cy="316248"/>
              </a:xfrm>
              <a:prstGeom prst="rect">
                <a:avLst/>
              </a:prstGeom>
              <a:solidFill>
                <a:srgbClr val="BA01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2" name="Rectangle 21">
                <a:extLst>
                  <a:ext uri="{FF2B5EF4-FFF2-40B4-BE49-F238E27FC236}">
                    <a16:creationId xmlns:a16="http://schemas.microsoft.com/office/drawing/2014/main" id="{FB61E8D3-C57E-0E43-7100-A2E3E03BD56D}"/>
                  </a:ext>
                </a:extLst>
              </p:cNvPr>
              <p:cNvSpPr/>
              <p:nvPr userDrawn="1"/>
            </p:nvSpPr>
            <p:spPr>
              <a:xfrm rot="5400000">
                <a:off x="12774315" y="3684518"/>
                <a:ext cx="253188" cy="316248"/>
              </a:xfrm>
              <a:prstGeom prst="rect">
                <a:avLst/>
              </a:prstGeom>
              <a:solidFill>
                <a:srgbClr val="005E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4" name="Rectangle 23">
                <a:extLst>
                  <a:ext uri="{FF2B5EF4-FFF2-40B4-BE49-F238E27FC236}">
                    <a16:creationId xmlns:a16="http://schemas.microsoft.com/office/drawing/2014/main" id="{32D4900F-0805-82E7-1213-AB9F87277B14}"/>
                  </a:ext>
                </a:extLst>
              </p:cNvPr>
              <p:cNvSpPr/>
              <p:nvPr userDrawn="1"/>
            </p:nvSpPr>
            <p:spPr>
              <a:xfrm rot="5400000">
                <a:off x="12774315" y="4008746"/>
                <a:ext cx="253188" cy="316248"/>
              </a:xfrm>
              <a:prstGeom prst="rect">
                <a:avLst/>
              </a:prstGeom>
              <a:solidFill>
                <a:srgbClr val="5EB6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5" name="Rectangle 24">
                <a:extLst>
                  <a:ext uri="{FF2B5EF4-FFF2-40B4-BE49-F238E27FC236}">
                    <a16:creationId xmlns:a16="http://schemas.microsoft.com/office/drawing/2014/main" id="{74F74314-EC69-7712-628A-97351CC762E8}"/>
                  </a:ext>
                </a:extLst>
              </p:cNvPr>
              <p:cNvSpPr/>
              <p:nvPr userDrawn="1"/>
            </p:nvSpPr>
            <p:spPr>
              <a:xfrm rot="5400000">
                <a:off x="12774315" y="4332974"/>
                <a:ext cx="253188" cy="316248"/>
              </a:xfrm>
              <a:prstGeom prst="rect">
                <a:avLst/>
              </a:prstGeom>
              <a:solidFill>
                <a:srgbClr val="C7AB2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6" name="Rectangle 25">
                <a:extLst>
                  <a:ext uri="{FF2B5EF4-FFF2-40B4-BE49-F238E27FC236}">
                    <a16:creationId xmlns:a16="http://schemas.microsoft.com/office/drawing/2014/main" id="{B5314C1A-9557-BE11-59E5-3A6D43C91C93}"/>
                  </a:ext>
                </a:extLst>
              </p:cNvPr>
              <p:cNvSpPr/>
              <p:nvPr userDrawn="1"/>
            </p:nvSpPr>
            <p:spPr>
              <a:xfrm rot="5400000">
                <a:off x="12774315" y="4657202"/>
                <a:ext cx="253188" cy="316248"/>
              </a:xfrm>
              <a:prstGeom prst="rect">
                <a:avLst/>
              </a:prstGeom>
              <a:solidFill>
                <a:srgbClr val="5C06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7" name="Rectangle 26">
                <a:extLst>
                  <a:ext uri="{FF2B5EF4-FFF2-40B4-BE49-F238E27FC236}">
                    <a16:creationId xmlns:a16="http://schemas.microsoft.com/office/drawing/2014/main" id="{E3C7B088-D88F-02BA-2CEB-2A3E10BACC80}"/>
                  </a:ext>
                </a:extLst>
              </p:cNvPr>
              <p:cNvSpPr/>
              <p:nvPr userDrawn="1"/>
            </p:nvSpPr>
            <p:spPr>
              <a:xfrm rot="5400000">
                <a:off x="12774315" y="5954114"/>
                <a:ext cx="253188" cy="316248"/>
              </a:xfrm>
              <a:prstGeom prst="rect">
                <a:avLst/>
              </a:prstGeom>
              <a:solidFill>
                <a:srgbClr val="2A43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8" name="Rectangle 27">
                <a:extLst>
                  <a:ext uri="{FF2B5EF4-FFF2-40B4-BE49-F238E27FC236}">
                    <a16:creationId xmlns:a16="http://schemas.microsoft.com/office/drawing/2014/main" id="{A5B941EE-CE1E-B122-A187-F4C8C6AF183E}"/>
                  </a:ext>
                </a:extLst>
              </p:cNvPr>
              <p:cNvSpPr/>
              <p:nvPr userDrawn="1"/>
            </p:nvSpPr>
            <p:spPr>
              <a:xfrm rot="5400000">
                <a:off x="12774315" y="6278342"/>
                <a:ext cx="253188" cy="316248"/>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grpSp>
        <p:sp>
          <p:nvSpPr>
            <p:cNvPr id="12" name="TextBox 11">
              <a:extLst>
                <a:ext uri="{FF2B5EF4-FFF2-40B4-BE49-F238E27FC236}">
                  <a16:creationId xmlns:a16="http://schemas.microsoft.com/office/drawing/2014/main" id="{35EA72A1-A686-C1D9-82B6-5B69EA936135}"/>
                </a:ext>
              </a:extLst>
            </p:cNvPr>
            <p:cNvSpPr txBox="1"/>
            <p:nvPr userDrawn="1"/>
          </p:nvSpPr>
          <p:spPr>
            <a:xfrm rot="16200000">
              <a:off x="12574270" y="5173406"/>
              <a:ext cx="960199" cy="118559"/>
            </a:xfrm>
            <a:prstGeom prst="rect">
              <a:avLst/>
            </a:prstGeom>
            <a:noFill/>
          </p:spPr>
          <p:txBody>
            <a:bodyPr wrap="none" lIns="0" tIns="0" rIns="0" bIns="0" rtlCol="0">
              <a:spAutoFit/>
            </a:bodyPr>
            <a:lstStyle/>
            <a:p>
              <a:pPr algn="l">
                <a:lnSpc>
                  <a:spcPct val="101000"/>
                </a:lnSpc>
                <a:spcAft>
                  <a:spcPts val="600"/>
                </a:spcAft>
              </a:pPr>
              <a:r>
                <a:rPr lang="en-CR" sz="800" b="1">
                  <a:solidFill>
                    <a:srgbClr val="000000"/>
                  </a:solidFill>
                  <a:latin typeface="GT America Regular"/>
                  <a:ea typeface="GT America Regular" charset="0"/>
                  <a:cs typeface="GT America Regular" charset="0"/>
                </a:rPr>
                <a:t>ON MOODY´S BLUE</a:t>
              </a:r>
              <a:endParaRPr kumimoji="0" lang="en-CR" sz="800" b="1" i="0" u="none" strike="noStrike" kern="1200" cap="none" spc="0" normalizeH="0" baseline="0" noProof="0" err="1">
                <a:ln>
                  <a:noFill/>
                </a:ln>
                <a:solidFill>
                  <a:srgbClr val="000000"/>
                </a:solidFill>
                <a:effectLst/>
                <a:uLnTx/>
                <a:uFillTx/>
                <a:latin typeface="GT America Regular"/>
                <a:ea typeface="GT America Regular" charset="0"/>
                <a:cs typeface="GT America Regular" charset="0"/>
              </a:endParaRPr>
            </a:p>
          </p:txBody>
        </p:sp>
      </p:grpSp>
      <p:sp>
        <p:nvSpPr>
          <p:cNvPr id="39" name="TextBox 38">
            <a:extLst>
              <a:ext uri="{FF2B5EF4-FFF2-40B4-BE49-F238E27FC236}">
                <a16:creationId xmlns:a16="http://schemas.microsoft.com/office/drawing/2014/main" id="{5A55C7F0-8655-07D5-2308-2469114506DF}"/>
              </a:ext>
            </a:extLst>
          </p:cNvPr>
          <p:cNvSpPr txBox="1"/>
          <p:nvPr userDrawn="1"/>
        </p:nvSpPr>
        <p:spPr>
          <a:xfrm>
            <a:off x="12356815" y="3377042"/>
            <a:ext cx="807913" cy="118559"/>
          </a:xfrm>
          <a:prstGeom prst="rect">
            <a:avLst/>
          </a:prstGeom>
          <a:noFill/>
        </p:spPr>
        <p:txBody>
          <a:bodyPr wrap="none" lIns="0" tIns="0" rIns="0" bIns="0" rtlCol="0">
            <a:spAutoFit/>
          </a:bodyPr>
          <a:lstStyle/>
          <a:p>
            <a:pPr algn="l">
              <a:lnSpc>
                <a:spcPct val="101000"/>
              </a:lnSpc>
              <a:spcAft>
                <a:spcPts val="600"/>
              </a:spcAft>
            </a:pPr>
            <a:r>
              <a:rPr kumimoji="0" lang="en-US" sz="800" b="1" i="0" u="none" strike="noStrike" kern="1200" cap="none" spc="0" normalizeH="0" baseline="0" noProof="0" dirty="0">
                <a:ln>
                  <a:noFill/>
                </a:ln>
                <a:solidFill>
                  <a:srgbClr val="000000"/>
                </a:solidFill>
                <a:effectLst/>
                <a:uLnTx/>
                <a:uFillTx/>
                <a:ea typeface="GT America Regular" charset="0"/>
                <a:cs typeface="GT America Regular" charset="0"/>
              </a:rPr>
              <a:t>For charts ONLY</a:t>
            </a:r>
            <a:endParaRPr kumimoji="0" lang="en-CR" sz="800" b="1" i="0" u="none" strike="noStrike" kern="1200" cap="none" spc="0" normalizeH="0" baseline="0" noProof="0">
              <a:ln>
                <a:noFill/>
              </a:ln>
              <a:solidFill>
                <a:srgbClr val="000000"/>
              </a:solidFill>
              <a:effectLst/>
              <a:uLnTx/>
              <a:uFillTx/>
              <a:ea typeface="GT America Regular" charset="0"/>
              <a:cs typeface="GT America Regular" charset="0"/>
            </a:endParaRPr>
          </a:p>
        </p:txBody>
      </p:sp>
    </p:spTree>
    <p:extLst>
      <p:ext uri="{BB962C8B-B14F-4D97-AF65-F5344CB8AC3E}">
        <p14:creationId xmlns:p14="http://schemas.microsoft.com/office/powerpoint/2010/main" val="330029422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4 Column - Subhead">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E2ADB5F-BB7A-E503-6385-47B7F4A752C0}"/>
              </a:ext>
            </a:extLst>
          </p:cNvPr>
          <p:cNvSpPr>
            <a:spLocks noGrp="1"/>
          </p:cNvSpPr>
          <p:nvPr>
            <p:ph type="ftr" sz="quarter" idx="11"/>
          </p:nvPr>
        </p:nvSpPr>
        <p:spPr/>
        <p:txBody>
          <a:bodyPr/>
          <a:lstStyle/>
          <a:p>
            <a:r>
              <a:rPr lang="en-US" dirty="0"/>
              <a:t>See slide 12 for instructions on how to update footer</a:t>
            </a:r>
          </a:p>
        </p:txBody>
      </p:sp>
      <p:sp>
        <p:nvSpPr>
          <p:cNvPr id="9" name="Slide Number Placeholder 8">
            <a:extLst>
              <a:ext uri="{FF2B5EF4-FFF2-40B4-BE49-F238E27FC236}">
                <a16:creationId xmlns:a16="http://schemas.microsoft.com/office/drawing/2014/main" id="{CCA8152B-F410-5052-DF3D-06C6DD4D2381}"/>
              </a:ext>
            </a:extLst>
          </p:cNvPr>
          <p:cNvSpPr>
            <a:spLocks noGrp="1"/>
          </p:cNvSpPr>
          <p:nvPr>
            <p:ph type="sldNum" sz="quarter" idx="12"/>
          </p:nvPr>
        </p:nvSpPr>
        <p:spPr/>
        <p:txBody>
          <a:bodyPr/>
          <a:lstStyle/>
          <a:p>
            <a:fld id="{862A5111-985B-C14D-9115-5787026182A8}" type="slidenum">
              <a:rPr lang="en-US" smtClean="0"/>
              <a:t>‹#›</a:t>
            </a:fld>
            <a:endParaRPr lang="en-US" dirty="0"/>
          </a:p>
        </p:txBody>
      </p:sp>
      <p:sp>
        <p:nvSpPr>
          <p:cNvPr id="15" name="Title 14">
            <a:extLst>
              <a:ext uri="{FF2B5EF4-FFF2-40B4-BE49-F238E27FC236}">
                <a16:creationId xmlns:a16="http://schemas.microsoft.com/office/drawing/2014/main" id="{EAD91B94-EA98-484A-C309-7B941BD49803}"/>
              </a:ext>
            </a:extLst>
          </p:cNvPr>
          <p:cNvSpPr>
            <a:spLocks noGrp="1"/>
          </p:cNvSpPr>
          <p:nvPr>
            <p:ph type="title"/>
          </p:nvPr>
        </p:nvSpPr>
        <p:spPr>
          <a:xfrm>
            <a:off x="546101" y="552450"/>
            <a:ext cx="11091862" cy="434975"/>
          </a:xfrm>
        </p:spPr>
        <p:txBody>
          <a:bodyPr/>
          <a:lstStyle/>
          <a:p>
            <a:r>
              <a:rPr lang="en-US"/>
              <a:t>Click to edit Master title style</a:t>
            </a:r>
            <a:endParaRPr lang="en-US" dirty="0"/>
          </a:p>
        </p:txBody>
      </p:sp>
      <p:sp>
        <p:nvSpPr>
          <p:cNvPr id="3" name="Freeform 5">
            <a:extLst>
              <a:ext uri="{FF2B5EF4-FFF2-40B4-BE49-F238E27FC236}">
                <a16:creationId xmlns:a16="http://schemas.microsoft.com/office/drawing/2014/main" id="{5C3F480E-7787-3C79-2F28-2BD141C8A6B3}"/>
              </a:ext>
            </a:extLst>
          </p:cNvPr>
          <p:cNvSpPr/>
          <p:nvPr userDrawn="1"/>
        </p:nvSpPr>
        <p:spPr bwMode="black">
          <a:xfrm>
            <a:off x="554038" y="6469335"/>
            <a:ext cx="678511" cy="112440"/>
          </a:xfrm>
          <a:custGeom>
            <a:avLst/>
            <a:gdLst>
              <a:gd name="connsiteX0" fmla="*/ 7774508 w 7774508"/>
              <a:gd name="connsiteY0" fmla="*/ 879070 h 1288357"/>
              <a:gd name="connsiteX1" fmla="*/ 7774508 w 7774508"/>
              <a:gd name="connsiteY1" fmla="*/ 879071 h 1288357"/>
              <a:gd name="connsiteX2" fmla="*/ 7774508 w 7774508"/>
              <a:gd name="connsiteY2" fmla="*/ 879071 h 1288357"/>
              <a:gd name="connsiteX3" fmla="*/ 4430897 w 7774508"/>
              <a:gd name="connsiteY3" fmla="*/ 300733 h 1288357"/>
              <a:gd name="connsiteX4" fmla="*/ 4430897 w 7774508"/>
              <a:gd name="connsiteY4" fmla="*/ 987622 h 1288357"/>
              <a:gd name="connsiteX5" fmla="*/ 4594611 w 7774508"/>
              <a:gd name="connsiteY5" fmla="*/ 987622 h 1288357"/>
              <a:gd name="connsiteX6" fmla="*/ 4856195 w 7774508"/>
              <a:gd name="connsiteY6" fmla="*/ 726031 h 1288357"/>
              <a:gd name="connsiteX7" fmla="*/ 4856195 w 7774508"/>
              <a:gd name="connsiteY7" fmla="*/ 562323 h 1288357"/>
              <a:gd name="connsiteX8" fmla="*/ 4594611 w 7774508"/>
              <a:gd name="connsiteY8" fmla="*/ 300733 h 1288357"/>
              <a:gd name="connsiteX9" fmla="*/ 3381010 w 7774508"/>
              <a:gd name="connsiteY9" fmla="*/ 275825 h 1288357"/>
              <a:gd name="connsiteX10" fmla="*/ 3137223 w 7774508"/>
              <a:gd name="connsiteY10" fmla="*/ 501815 h 1288357"/>
              <a:gd name="connsiteX11" fmla="*/ 3137223 w 7774508"/>
              <a:gd name="connsiteY11" fmla="*/ 786537 h 1288357"/>
              <a:gd name="connsiteX12" fmla="*/ 3381010 w 7774508"/>
              <a:gd name="connsiteY12" fmla="*/ 1012534 h 1288357"/>
              <a:gd name="connsiteX13" fmla="*/ 3624804 w 7774508"/>
              <a:gd name="connsiteY13" fmla="*/ 786537 h 1288357"/>
              <a:gd name="connsiteX14" fmla="*/ 3624804 w 7774508"/>
              <a:gd name="connsiteY14" fmla="*/ 501815 h 1288357"/>
              <a:gd name="connsiteX15" fmla="*/ 3381010 w 7774508"/>
              <a:gd name="connsiteY15" fmla="*/ 275825 h 1288357"/>
              <a:gd name="connsiteX16" fmla="*/ 2090894 w 7774508"/>
              <a:gd name="connsiteY16" fmla="*/ 275825 h 1288357"/>
              <a:gd name="connsiteX17" fmla="*/ 1847107 w 7774508"/>
              <a:gd name="connsiteY17" fmla="*/ 501815 h 1288357"/>
              <a:gd name="connsiteX18" fmla="*/ 1847107 w 7774508"/>
              <a:gd name="connsiteY18" fmla="*/ 786537 h 1288357"/>
              <a:gd name="connsiteX19" fmla="*/ 2090894 w 7774508"/>
              <a:gd name="connsiteY19" fmla="*/ 1012534 h 1288357"/>
              <a:gd name="connsiteX20" fmla="*/ 2334688 w 7774508"/>
              <a:gd name="connsiteY20" fmla="*/ 786537 h 1288357"/>
              <a:gd name="connsiteX21" fmla="*/ 2334688 w 7774508"/>
              <a:gd name="connsiteY21" fmla="*/ 501815 h 1288357"/>
              <a:gd name="connsiteX22" fmla="*/ 2090894 w 7774508"/>
              <a:gd name="connsiteY22" fmla="*/ 275825 h 1288357"/>
              <a:gd name="connsiteX23" fmla="*/ 4092790 w 7774508"/>
              <a:gd name="connsiteY23" fmla="*/ 21359 h 1288357"/>
              <a:gd name="connsiteX24" fmla="*/ 4594611 w 7774508"/>
              <a:gd name="connsiteY24" fmla="*/ 21359 h 1288357"/>
              <a:gd name="connsiteX25" fmla="*/ 5197858 w 7774508"/>
              <a:gd name="connsiteY25" fmla="*/ 567658 h 1288357"/>
              <a:gd name="connsiteX26" fmla="*/ 5197858 w 7774508"/>
              <a:gd name="connsiteY26" fmla="*/ 720696 h 1288357"/>
              <a:gd name="connsiteX27" fmla="*/ 4594611 w 7774508"/>
              <a:gd name="connsiteY27" fmla="*/ 1267002 h 1288357"/>
              <a:gd name="connsiteX28" fmla="*/ 4092790 w 7774508"/>
              <a:gd name="connsiteY28" fmla="*/ 1267002 h 1288357"/>
              <a:gd name="connsiteX29" fmla="*/ 5094618 w 7774508"/>
              <a:gd name="connsiteY29" fmla="*/ 21356 h 1288357"/>
              <a:gd name="connsiteX30" fmla="*/ 5477210 w 7774508"/>
              <a:gd name="connsiteY30" fmla="*/ 21356 h 1288357"/>
              <a:gd name="connsiteX31" fmla="*/ 5717446 w 7774508"/>
              <a:gd name="connsiteY31" fmla="*/ 412839 h 1288357"/>
              <a:gd name="connsiteX32" fmla="*/ 5955898 w 7774508"/>
              <a:gd name="connsiteY32" fmla="*/ 21356 h 1288357"/>
              <a:gd name="connsiteX33" fmla="*/ 6322472 w 7774508"/>
              <a:gd name="connsiteY33" fmla="*/ 21356 h 1288357"/>
              <a:gd name="connsiteX34" fmla="*/ 5868700 w 7774508"/>
              <a:gd name="connsiteY34" fmla="*/ 718915 h 1288357"/>
              <a:gd name="connsiteX35" fmla="*/ 5868700 w 7774508"/>
              <a:gd name="connsiteY35" fmla="*/ 1267000 h 1288357"/>
              <a:gd name="connsiteX36" fmla="*/ 5548390 w 7774508"/>
              <a:gd name="connsiteY36" fmla="*/ 1267000 h 1288357"/>
              <a:gd name="connsiteX37" fmla="*/ 5548390 w 7774508"/>
              <a:gd name="connsiteY37" fmla="*/ 718915 h 1288357"/>
              <a:gd name="connsiteX38" fmla="*/ 6356277 w 7774508"/>
              <a:gd name="connsiteY38" fmla="*/ 21355 h 1288357"/>
              <a:gd name="connsiteX39" fmla="*/ 6694384 w 7774508"/>
              <a:gd name="connsiteY39" fmla="*/ 21355 h 1288357"/>
              <a:gd name="connsiteX40" fmla="*/ 6694384 w 7774508"/>
              <a:gd name="connsiteY40" fmla="*/ 332766 h 1288357"/>
              <a:gd name="connsiteX41" fmla="*/ 6477285 w 7774508"/>
              <a:gd name="connsiteY41" fmla="*/ 624602 h 1288357"/>
              <a:gd name="connsiteX42" fmla="*/ 6404326 w 7774508"/>
              <a:gd name="connsiteY42" fmla="*/ 624602 h 1288357"/>
              <a:gd name="connsiteX43" fmla="*/ 6500417 w 7774508"/>
              <a:gd name="connsiteY43" fmla="*/ 359454 h 1288357"/>
              <a:gd name="connsiteX44" fmla="*/ 6356277 w 7774508"/>
              <a:gd name="connsiteY44" fmla="*/ 359454 h 1288357"/>
              <a:gd name="connsiteX45" fmla="*/ 0 w 7774508"/>
              <a:gd name="connsiteY45" fmla="*/ 21355 h 1288357"/>
              <a:gd name="connsiteX46" fmla="*/ 496479 w 7774508"/>
              <a:gd name="connsiteY46" fmla="*/ 21355 h 1288357"/>
              <a:gd name="connsiteX47" fmla="*/ 651295 w 7774508"/>
              <a:gd name="connsiteY47" fmla="*/ 661974 h 1288357"/>
              <a:gd name="connsiteX48" fmla="*/ 688668 w 7774508"/>
              <a:gd name="connsiteY48" fmla="*/ 839922 h 1288357"/>
              <a:gd name="connsiteX49" fmla="*/ 726033 w 7774508"/>
              <a:gd name="connsiteY49" fmla="*/ 661974 h 1288357"/>
              <a:gd name="connsiteX50" fmla="*/ 880849 w 7774508"/>
              <a:gd name="connsiteY50" fmla="*/ 21355 h 1288357"/>
              <a:gd name="connsiteX51" fmla="*/ 1377328 w 7774508"/>
              <a:gd name="connsiteY51" fmla="*/ 21355 h 1288357"/>
              <a:gd name="connsiteX52" fmla="*/ 1377328 w 7774508"/>
              <a:gd name="connsiteY52" fmla="*/ 1266998 h 1288357"/>
              <a:gd name="connsiteX53" fmla="*/ 1058804 w 7774508"/>
              <a:gd name="connsiteY53" fmla="*/ 1266998 h 1288357"/>
              <a:gd name="connsiteX54" fmla="*/ 1058804 w 7774508"/>
              <a:gd name="connsiteY54" fmla="*/ 459108 h 1288357"/>
              <a:gd name="connsiteX55" fmla="*/ 1014312 w 7774508"/>
              <a:gd name="connsiteY55" fmla="*/ 644177 h 1288357"/>
              <a:gd name="connsiteX56" fmla="*/ 848819 w 7774508"/>
              <a:gd name="connsiteY56" fmla="*/ 1266998 h 1288357"/>
              <a:gd name="connsiteX57" fmla="*/ 521396 w 7774508"/>
              <a:gd name="connsiteY57" fmla="*/ 1266998 h 1288357"/>
              <a:gd name="connsiteX58" fmla="*/ 355896 w 7774508"/>
              <a:gd name="connsiteY58" fmla="*/ 644177 h 1288357"/>
              <a:gd name="connsiteX59" fmla="*/ 311412 w 7774508"/>
              <a:gd name="connsiteY59" fmla="*/ 459108 h 1288357"/>
              <a:gd name="connsiteX60" fmla="*/ 311412 w 7774508"/>
              <a:gd name="connsiteY60" fmla="*/ 1266998 h 1288357"/>
              <a:gd name="connsiteX61" fmla="*/ 0 w 7774508"/>
              <a:gd name="connsiteY61" fmla="*/ 1266998 h 1288357"/>
              <a:gd name="connsiteX62" fmla="*/ 3381010 w 7774508"/>
              <a:gd name="connsiteY62" fmla="*/ 1 h 1288357"/>
              <a:gd name="connsiteX63" fmla="*/ 3966467 w 7774508"/>
              <a:gd name="connsiteY63" fmla="*/ 532067 h 1288357"/>
              <a:gd name="connsiteX64" fmla="*/ 3966467 w 7774508"/>
              <a:gd name="connsiteY64" fmla="*/ 756285 h 1288357"/>
              <a:gd name="connsiteX65" fmla="*/ 3381010 w 7774508"/>
              <a:gd name="connsiteY65" fmla="*/ 1288351 h 1288357"/>
              <a:gd name="connsiteX66" fmla="*/ 2795560 w 7774508"/>
              <a:gd name="connsiteY66" fmla="*/ 756285 h 1288357"/>
              <a:gd name="connsiteX67" fmla="*/ 2795560 w 7774508"/>
              <a:gd name="connsiteY67" fmla="*/ 532067 h 1288357"/>
              <a:gd name="connsiteX68" fmla="*/ 3381010 w 7774508"/>
              <a:gd name="connsiteY68" fmla="*/ 1 h 1288357"/>
              <a:gd name="connsiteX69" fmla="*/ 2090894 w 7774508"/>
              <a:gd name="connsiteY69" fmla="*/ 1 h 1288357"/>
              <a:gd name="connsiteX70" fmla="*/ 2676351 w 7774508"/>
              <a:gd name="connsiteY70" fmla="*/ 532067 h 1288357"/>
              <a:gd name="connsiteX71" fmla="*/ 2676351 w 7774508"/>
              <a:gd name="connsiteY71" fmla="*/ 756285 h 1288357"/>
              <a:gd name="connsiteX72" fmla="*/ 2090894 w 7774508"/>
              <a:gd name="connsiteY72" fmla="*/ 1288351 h 1288357"/>
              <a:gd name="connsiteX73" fmla="*/ 1505444 w 7774508"/>
              <a:gd name="connsiteY73" fmla="*/ 756285 h 1288357"/>
              <a:gd name="connsiteX74" fmla="*/ 1505444 w 7774508"/>
              <a:gd name="connsiteY74" fmla="*/ 532067 h 1288357"/>
              <a:gd name="connsiteX75" fmla="*/ 2090894 w 7774508"/>
              <a:gd name="connsiteY75" fmla="*/ 1 h 1288357"/>
              <a:gd name="connsiteX76" fmla="*/ 7258454 w 7774508"/>
              <a:gd name="connsiteY76" fmla="*/ 0 h 1288357"/>
              <a:gd name="connsiteX77" fmla="*/ 7760275 w 7774508"/>
              <a:gd name="connsiteY77" fmla="*/ 391490 h 1288357"/>
              <a:gd name="connsiteX78" fmla="*/ 7760275 w 7774508"/>
              <a:gd name="connsiteY78" fmla="*/ 439539 h 1288357"/>
              <a:gd name="connsiteX79" fmla="*/ 7431067 w 7774508"/>
              <a:gd name="connsiteY79" fmla="*/ 439539 h 1288357"/>
              <a:gd name="connsiteX80" fmla="*/ 7431067 w 7774508"/>
              <a:gd name="connsiteY80" fmla="*/ 398610 h 1288357"/>
              <a:gd name="connsiteX81" fmla="*/ 7258454 w 7774508"/>
              <a:gd name="connsiteY81" fmla="*/ 277603 h 1288357"/>
              <a:gd name="connsiteX82" fmla="*/ 7085848 w 7774508"/>
              <a:gd name="connsiteY82" fmla="*/ 377257 h 1288357"/>
              <a:gd name="connsiteX83" fmla="*/ 7206848 w 7774508"/>
              <a:gd name="connsiteY83" fmla="*/ 476904 h 1288357"/>
              <a:gd name="connsiteX84" fmla="*/ 7429289 w 7774508"/>
              <a:gd name="connsiteY84" fmla="*/ 510719 h 1288357"/>
              <a:gd name="connsiteX85" fmla="*/ 7766024 w 7774508"/>
              <a:gd name="connsiteY85" fmla="*/ 786534 h 1288357"/>
              <a:gd name="connsiteX86" fmla="*/ 7774508 w 7774508"/>
              <a:gd name="connsiteY86" fmla="*/ 879071 h 1288357"/>
              <a:gd name="connsiteX87" fmla="*/ 7765691 w 7774508"/>
              <a:gd name="connsiteY87" fmla="*/ 970739 h 1288357"/>
              <a:gd name="connsiteX88" fmla="*/ 7258454 w 7774508"/>
              <a:gd name="connsiteY88" fmla="*/ 1288357 h 1288357"/>
              <a:gd name="connsiteX89" fmla="*/ 6744184 w 7774508"/>
              <a:gd name="connsiteY89" fmla="*/ 893304 h 1288357"/>
              <a:gd name="connsiteX90" fmla="*/ 6744184 w 7774508"/>
              <a:gd name="connsiteY90" fmla="*/ 838142 h 1288357"/>
              <a:gd name="connsiteX91" fmla="*/ 7073386 w 7774508"/>
              <a:gd name="connsiteY91" fmla="*/ 838142 h 1288357"/>
              <a:gd name="connsiteX92" fmla="*/ 7073386 w 7774508"/>
              <a:gd name="connsiteY92" fmla="*/ 886190 h 1288357"/>
              <a:gd name="connsiteX93" fmla="*/ 7258454 w 7774508"/>
              <a:gd name="connsiteY93" fmla="*/ 1010755 h 1288357"/>
              <a:gd name="connsiteX94" fmla="*/ 7439966 w 7774508"/>
              <a:gd name="connsiteY94" fmla="*/ 907544 h 1288357"/>
              <a:gd name="connsiteX95" fmla="*/ 7311838 w 7774508"/>
              <a:gd name="connsiteY95" fmla="*/ 804333 h 1288357"/>
              <a:gd name="connsiteX96" fmla="*/ 7087626 w 7774508"/>
              <a:gd name="connsiteY96" fmla="*/ 770518 h 1288357"/>
              <a:gd name="connsiteX97" fmla="*/ 6751297 w 7774508"/>
              <a:gd name="connsiteY97" fmla="*/ 405723 h 1288357"/>
              <a:gd name="connsiteX98" fmla="*/ 7258454 w 7774508"/>
              <a:gd name="connsiteY98" fmla="*/ 0 h 1288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7774508" h="1288357">
                <a:moveTo>
                  <a:pt x="7774508" y="879070"/>
                </a:moveTo>
                <a:lnTo>
                  <a:pt x="7774508" y="879071"/>
                </a:lnTo>
                <a:lnTo>
                  <a:pt x="7774508" y="879071"/>
                </a:lnTo>
                <a:close/>
                <a:moveTo>
                  <a:pt x="4430897" y="300733"/>
                </a:moveTo>
                <a:lnTo>
                  <a:pt x="4430897" y="987622"/>
                </a:lnTo>
                <a:lnTo>
                  <a:pt x="4594611" y="987622"/>
                </a:lnTo>
                <a:cubicBezTo>
                  <a:pt x="4769003" y="987622"/>
                  <a:pt x="4856195" y="898644"/>
                  <a:pt x="4856195" y="726031"/>
                </a:cubicBezTo>
                <a:lnTo>
                  <a:pt x="4856195" y="562323"/>
                </a:lnTo>
                <a:cubicBezTo>
                  <a:pt x="4856195" y="387932"/>
                  <a:pt x="4769003" y="300733"/>
                  <a:pt x="4594611" y="300733"/>
                </a:cubicBezTo>
                <a:close/>
                <a:moveTo>
                  <a:pt x="3381010" y="275825"/>
                </a:moveTo>
                <a:cubicBezTo>
                  <a:pt x="3229757" y="275825"/>
                  <a:pt x="3137223" y="361239"/>
                  <a:pt x="3137223" y="501815"/>
                </a:cubicBezTo>
                <a:lnTo>
                  <a:pt x="3137223" y="786537"/>
                </a:lnTo>
                <a:cubicBezTo>
                  <a:pt x="3137223" y="925335"/>
                  <a:pt x="3229757" y="1012534"/>
                  <a:pt x="3381010" y="1012534"/>
                </a:cubicBezTo>
                <a:cubicBezTo>
                  <a:pt x="3532264" y="1012534"/>
                  <a:pt x="3624804" y="925335"/>
                  <a:pt x="3624804" y="786537"/>
                </a:cubicBezTo>
                <a:lnTo>
                  <a:pt x="3624804" y="501815"/>
                </a:lnTo>
                <a:cubicBezTo>
                  <a:pt x="3624804" y="361239"/>
                  <a:pt x="3532270" y="275825"/>
                  <a:pt x="3381010" y="275825"/>
                </a:cubicBezTo>
                <a:close/>
                <a:moveTo>
                  <a:pt x="2090894" y="275825"/>
                </a:moveTo>
                <a:cubicBezTo>
                  <a:pt x="1939641" y="275825"/>
                  <a:pt x="1847107" y="361239"/>
                  <a:pt x="1847107" y="501815"/>
                </a:cubicBezTo>
                <a:lnTo>
                  <a:pt x="1847107" y="786537"/>
                </a:lnTo>
                <a:cubicBezTo>
                  <a:pt x="1847107" y="925335"/>
                  <a:pt x="1939641" y="1012534"/>
                  <a:pt x="2090894" y="1012534"/>
                </a:cubicBezTo>
                <a:cubicBezTo>
                  <a:pt x="2242147" y="1012534"/>
                  <a:pt x="2334688" y="925335"/>
                  <a:pt x="2334688" y="786537"/>
                </a:cubicBezTo>
                <a:lnTo>
                  <a:pt x="2334688" y="501815"/>
                </a:lnTo>
                <a:cubicBezTo>
                  <a:pt x="2334688" y="361239"/>
                  <a:pt x="2242154" y="275825"/>
                  <a:pt x="2090894" y="275825"/>
                </a:cubicBezTo>
                <a:close/>
                <a:moveTo>
                  <a:pt x="4092790" y="21359"/>
                </a:moveTo>
                <a:lnTo>
                  <a:pt x="4594611" y="21359"/>
                </a:lnTo>
                <a:cubicBezTo>
                  <a:pt x="4977203" y="21359"/>
                  <a:pt x="5197858" y="222439"/>
                  <a:pt x="5197858" y="567658"/>
                </a:cubicBezTo>
                <a:lnTo>
                  <a:pt x="5197858" y="720696"/>
                </a:lnTo>
                <a:cubicBezTo>
                  <a:pt x="5197858" y="1065916"/>
                  <a:pt x="4977203" y="1267002"/>
                  <a:pt x="4594611" y="1267002"/>
                </a:cubicBezTo>
                <a:lnTo>
                  <a:pt x="4092790" y="1267002"/>
                </a:lnTo>
                <a:close/>
                <a:moveTo>
                  <a:pt x="5094618" y="21356"/>
                </a:moveTo>
                <a:lnTo>
                  <a:pt x="5477210" y="21356"/>
                </a:lnTo>
                <a:lnTo>
                  <a:pt x="5717446" y="412839"/>
                </a:lnTo>
                <a:lnTo>
                  <a:pt x="5955898" y="21356"/>
                </a:lnTo>
                <a:lnTo>
                  <a:pt x="6322472" y="21356"/>
                </a:lnTo>
                <a:lnTo>
                  <a:pt x="5868700" y="718915"/>
                </a:lnTo>
                <a:lnTo>
                  <a:pt x="5868700" y="1267000"/>
                </a:lnTo>
                <a:lnTo>
                  <a:pt x="5548390" y="1267000"/>
                </a:lnTo>
                <a:lnTo>
                  <a:pt x="5548390" y="718915"/>
                </a:lnTo>
                <a:close/>
                <a:moveTo>
                  <a:pt x="6356277" y="21355"/>
                </a:moveTo>
                <a:lnTo>
                  <a:pt x="6694384" y="21355"/>
                </a:lnTo>
                <a:lnTo>
                  <a:pt x="6694384" y="332766"/>
                </a:lnTo>
                <a:lnTo>
                  <a:pt x="6477285" y="624602"/>
                </a:lnTo>
                <a:lnTo>
                  <a:pt x="6404326" y="624602"/>
                </a:lnTo>
                <a:lnTo>
                  <a:pt x="6500417" y="359454"/>
                </a:lnTo>
                <a:lnTo>
                  <a:pt x="6356277" y="359454"/>
                </a:lnTo>
                <a:close/>
                <a:moveTo>
                  <a:pt x="0" y="21355"/>
                </a:moveTo>
                <a:lnTo>
                  <a:pt x="496479" y="21355"/>
                </a:lnTo>
                <a:lnTo>
                  <a:pt x="651295" y="661974"/>
                </a:lnTo>
                <a:lnTo>
                  <a:pt x="688668" y="839922"/>
                </a:lnTo>
                <a:lnTo>
                  <a:pt x="726033" y="661974"/>
                </a:lnTo>
                <a:lnTo>
                  <a:pt x="880849" y="21355"/>
                </a:lnTo>
                <a:lnTo>
                  <a:pt x="1377328" y="21355"/>
                </a:lnTo>
                <a:lnTo>
                  <a:pt x="1377328" y="1266998"/>
                </a:lnTo>
                <a:lnTo>
                  <a:pt x="1058804" y="1266998"/>
                </a:lnTo>
                <a:lnTo>
                  <a:pt x="1058804" y="459108"/>
                </a:lnTo>
                <a:lnTo>
                  <a:pt x="1014312" y="644177"/>
                </a:lnTo>
                <a:lnTo>
                  <a:pt x="848819" y="1266998"/>
                </a:lnTo>
                <a:lnTo>
                  <a:pt x="521396" y="1266998"/>
                </a:lnTo>
                <a:lnTo>
                  <a:pt x="355896" y="644177"/>
                </a:lnTo>
                <a:lnTo>
                  <a:pt x="311412" y="459108"/>
                </a:lnTo>
                <a:lnTo>
                  <a:pt x="311412" y="1266998"/>
                </a:lnTo>
                <a:lnTo>
                  <a:pt x="0" y="1266998"/>
                </a:lnTo>
                <a:close/>
                <a:moveTo>
                  <a:pt x="3381010" y="1"/>
                </a:moveTo>
                <a:cubicBezTo>
                  <a:pt x="3749368" y="1"/>
                  <a:pt x="3966467" y="197524"/>
                  <a:pt x="3966467" y="532067"/>
                </a:cubicBezTo>
                <a:lnTo>
                  <a:pt x="3966467" y="756285"/>
                </a:lnTo>
                <a:cubicBezTo>
                  <a:pt x="3966467" y="1089050"/>
                  <a:pt x="3747590" y="1288351"/>
                  <a:pt x="3381010" y="1288351"/>
                </a:cubicBezTo>
                <a:cubicBezTo>
                  <a:pt x="3012659" y="1288351"/>
                  <a:pt x="2795560" y="1090828"/>
                  <a:pt x="2795560" y="756285"/>
                </a:cubicBezTo>
                <a:lnTo>
                  <a:pt x="2795560" y="532067"/>
                </a:lnTo>
                <a:cubicBezTo>
                  <a:pt x="2795560" y="199302"/>
                  <a:pt x="3014437" y="1"/>
                  <a:pt x="3381010" y="1"/>
                </a:cubicBezTo>
                <a:close/>
                <a:moveTo>
                  <a:pt x="2090894" y="1"/>
                </a:moveTo>
                <a:cubicBezTo>
                  <a:pt x="2459252" y="1"/>
                  <a:pt x="2676351" y="197524"/>
                  <a:pt x="2676351" y="532067"/>
                </a:cubicBezTo>
                <a:lnTo>
                  <a:pt x="2676351" y="756285"/>
                </a:lnTo>
                <a:cubicBezTo>
                  <a:pt x="2676351" y="1089050"/>
                  <a:pt x="2457474" y="1288351"/>
                  <a:pt x="2090894" y="1288351"/>
                </a:cubicBezTo>
                <a:cubicBezTo>
                  <a:pt x="1722543" y="1288351"/>
                  <a:pt x="1505444" y="1090828"/>
                  <a:pt x="1505444" y="756285"/>
                </a:cubicBezTo>
                <a:lnTo>
                  <a:pt x="1505444" y="532067"/>
                </a:lnTo>
                <a:cubicBezTo>
                  <a:pt x="1505444" y="199302"/>
                  <a:pt x="1724321" y="1"/>
                  <a:pt x="2090894" y="1"/>
                </a:cubicBezTo>
                <a:close/>
                <a:moveTo>
                  <a:pt x="7258454" y="0"/>
                </a:moveTo>
                <a:cubicBezTo>
                  <a:pt x="7573428" y="0"/>
                  <a:pt x="7760275" y="145918"/>
                  <a:pt x="7760275" y="391490"/>
                </a:cubicBezTo>
                <a:lnTo>
                  <a:pt x="7760275" y="439539"/>
                </a:lnTo>
                <a:lnTo>
                  <a:pt x="7431067" y="439539"/>
                </a:lnTo>
                <a:lnTo>
                  <a:pt x="7431067" y="398610"/>
                </a:lnTo>
                <a:cubicBezTo>
                  <a:pt x="7431067" y="313189"/>
                  <a:pt x="7379462" y="277603"/>
                  <a:pt x="7258454" y="277603"/>
                </a:cubicBezTo>
                <a:cubicBezTo>
                  <a:pt x="7144567" y="277603"/>
                  <a:pt x="7085848" y="311411"/>
                  <a:pt x="7085848" y="377257"/>
                </a:cubicBezTo>
                <a:cubicBezTo>
                  <a:pt x="7085848" y="450215"/>
                  <a:pt x="7135675" y="466227"/>
                  <a:pt x="7206848" y="476904"/>
                </a:cubicBezTo>
                <a:lnTo>
                  <a:pt x="7429289" y="510719"/>
                </a:lnTo>
                <a:cubicBezTo>
                  <a:pt x="7564754" y="530960"/>
                  <a:pt x="7727463" y="590711"/>
                  <a:pt x="7766024" y="786534"/>
                </a:cubicBezTo>
                <a:lnTo>
                  <a:pt x="7774508" y="879071"/>
                </a:lnTo>
                <a:lnTo>
                  <a:pt x="7765691" y="970739"/>
                </a:lnTo>
                <a:cubicBezTo>
                  <a:pt x="7724794" y="1172549"/>
                  <a:pt x="7543399" y="1288357"/>
                  <a:pt x="7258454" y="1288357"/>
                </a:cubicBezTo>
                <a:cubicBezTo>
                  <a:pt x="6934588" y="1288357"/>
                  <a:pt x="6744184" y="1140654"/>
                  <a:pt x="6744184" y="893304"/>
                </a:cubicBezTo>
                <a:lnTo>
                  <a:pt x="6744184" y="838142"/>
                </a:lnTo>
                <a:lnTo>
                  <a:pt x="7073386" y="838142"/>
                </a:lnTo>
                <a:lnTo>
                  <a:pt x="7073386" y="886190"/>
                </a:lnTo>
                <a:cubicBezTo>
                  <a:pt x="7073386" y="973383"/>
                  <a:pt x="7128555" y="1010755"/>
                  <a:pt x="7258454" y="1010755"/>
                </a:cubicBezTo>
                <a:cubicBezTo>
                  <a:pt x="7377683" y="1010755"/>
                  <a:pt x="7439966" y="975161"/>
                  <a:pt x="7439966" y="907544"/>
                </a:cubicBezTo>
                <a:cubicBezTo>
                  <a:pt x="7439966" y="831022"/>
                  <a:pt x="7388360" y="815010"/>
                  <a:pt x="7311838" y="804333"/>
                </a:cubicBezTo>
                <a:lnTo>
                  <a:pt x="7087626" y="770518"/>
                </a:lnTo>
                <a:cubicBezTo>
                  <a:pt x="6941708" y="749171"/>
                  <a:pt x="6751297" y="674427"/>
                  <a:pt x="6751297" y="405723"/>
                </a:cubicBezTo>
                <a:cubicBezTo>
                  <a:pt x="6751297" y="149481"/>
                  <a:pt x="6938144" y="0"/>
                  <a:pt x="7258454" y="0"/>
                </a:cubicBezTo>
                <a:close/>
              </a:path>
            </a:pathLst>
          </a:custGeom>
          <a:solidFill>
            <a:schemeClr val="tx2"/>
          </a:solidFill>
          <a:ln w="0" cap="flat">
            <a:noFill/>
            <a:prstDash val="solid"/>
            <a:miter/>
          </a:ln>
        </p:spPr>
        <p:txBody>
          <a:bodyPr rtlCol="0" anchor="ctr"/>
          <a:lstStyle/>
          <a:p>
            <a:endParaRPr lang="en-US" dirty="0"/>
          </a:p>
        </p:txBody>
      </p:sp>
      <p:sp>
        <p:nvSpPr>
          <p:cNvPr id="20" name="Text Placeholder 10">
            <a:extLst>
              <a:ext uri="{FF2B5EF4-FFF2-40B4-BE49-F238E27FC236}">
                <a16:creationId xmlns:a16="http://schemas.microsoft.com/office/drawing/2014/main" id="{E816675F-4CFF-1424-BC2E-EB168984C8A9}"/>
              </a:ext>
            </a:extLst>
          </p:cNvPr>
          <p:cNvSpPr>
            <a:spLocks noGrp="1"/>
          </p:cNvSpPr>
          <p:nvPr>
            <p:ph type="body" sz="quarter" idx="21"/>
          </p:nvPr>
        </p:nvSpPr>
        <p:spPr>
          <a:xfrm>
            <a:off x="546100" y="1127125"/>
            <a:ext cx="11094211" cy="295275"/>
          </a:xfrm>
        </p:spPr>
        <p:txBody>
          <a:bodyPr>
            <a:noAutofit/>
          </a:bodyPr>
          <a:lstStyle>
            <a:lvl1pPr marL="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1pPr>
            <a:lvl2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2pPr>
            <a:lvl3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3pPr>
            <a:lvl4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4pPr>
            <a:lvl5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5pPr>
            <a:lvl6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6pPr>
            <a:lvl7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7pPr>
            <a:lvl8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8pPr>
            <a:lvl9pPr marL="0" indent="0" algn="l" defTabSz="914400" rtl="0" eaLnBrk="1" latinLnBrk="0" hangingPunct="1">
              <a:lnSpc>
                <a:spcPct val="80000"/>
              </a:lnSpc>
              <a:spcBef>
                <a:spcPts val="0"/>
              </a:spcBef>
              <a:spcAft>
                <a:spcPts val="0"/>
              </a:spcAft>
              <a:buNone/>
              <a:defRPr lang="en-US" sz="2400" b="0" i="0" kern="1200" dirty="0">
                <a:solidFill>
                  <a:schemeClr val="accent1"/>
                </a:solidFill>
                <a:latin typeface="+mj-lt"/>
                <a:ea typeface="GT America Regular" charset="0"/>
                <a:cs typeface="GT America Regular" charset="0"/>
              </a:defRPr>
            </a:lvl9pPr>
          </a:lstStyle>
          <a:p>
            <a:pPr lvl="0"/>
            <a:r>
              <a:rPr lang="en-US"/>
              <a:t>Click to edit Master text styles</a:t>
            </a:r>
          </a:p>
        </p:txBody>
      </p:sp>
      <p:sp>
        <p:nvSpPr>
          <p:cNvPr id="21" name="Text Placeholder 15">
            <a:extLst>
              <a:ext uri="{FF2B5EF4-FFF2-40B4-BE49-F238E27FC236}">
                <a16:creationId xmlns:a16="http://schemas.microsoft.com/office/drawing/2014/main" id="{5ABFA4E5-EE7C-B181-6613-2BCBB984ABF8}"/>
              </a:ext>
            </a:extLst>
          </p:cNvPr>
          <p:cNvSpPr>
            <a:spLocks noGrp="1"/>
          </p:cNvSpPr>
          <p:nvPr>
            <p:ph type="body" sz="quarter" idx="22"/>
          </p:nvPr>
        </p:nvSpPr>
        <p:spPr>
          <a:xfrm>
            <a:off x="546100" y="6019800"/>
            <a:ext cx="6851650" cy="289560"/>
          </a:xfrm>
        </p:spPr>
        <p:txBody>
          <a:bodyPr anchor="b" anchorCtr="0">
            <a:noAutofit/>
          </a:bodyPr>
          <a:lstStyle>
            <a:lvl1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1pPr>
            <a:lvl2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2pPr>
            <a:lvl3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3pPr>
            <a:lvl4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4pPr>
            <a:lvl5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5pPr>
            <a:lvl6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6pPr>
            <a:lvl7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7pPr>
            <a:lvl8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8pPr>
            <a:lvl9pPr marL="0" indent="0" algn="l" defTabSz="914400" rtl="0" eaLnBrk="1" latinLnBrk="0" hangingPunct="1">
              <a:lnSpc>
                <a:spcPct val="101000"/>
              </a:lnSpc>
              <a:spcBef>
                <a:spcPts val="0"/>
              </a:spcBef>
              <a:spcAft>
                <a:spcPts val="600"/>
              </a:spcAft>
              <a:buNone/>
              <a:defRPr lang="en-US" sz="600" b="0" i="0" kern="1200" dirty="0">
                <a:solidFill>
                  <a:srgbClr val="75787B"/>
                </a:solidFill>
                <a:latin typeface="+mn-lt"/>
                <a:ea typeface="GT America Regular" charset="0"/>
                <a:cs typeface="GT America Regular" charset="0"/>
              </a:defRPr>
            </a:lvl9pPr>
          </a:lstStyle>
          <a:p>
            <a:pPr lvl="0"/>
            <a:r>
              <a:rPr lang="en-US"/>
              <a:t>Click to edit Master text styles</a:t>
            </a:r>
          </a:p>
        </p:txBody>
      </p:sp>
      <p:sp>
        <p:nvSpPr>
          <p:cNvPr id="22" name="Content Placeholder 22">
            <a:extLst>
              <a:ext uri="{FF2B5EF4-FFF2-40B4-BE49-F238E27FC236}">
                <a16:creationId xmlns:a16="http://schemas.microsoft.com/office/drawing/2014/main" id="{13CECA2D-47BD-D0C9-FDDA-04E397E25899}"/>
              </a:ext>
            </a:extLst>
          </p:cNvPr>
          <p:cNvSpPr>
            <a:spLocks noGrp="1"/>
          </p:cNvSpPr>
          <p:nvPr>
            <p:ph sz="quarter" idx="23"/>
          </p:nvPr>
        </p:nvSpPr>
        <p:spPr>
          <a:xfrm>
            <a:off x="546101" y="2425700"/>
            <a:ext cx="2619374" cy="344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Content Placeholder 24">
            <a:extLst>
              <a:ext uri="{FF2B5EF4-FFF2-40B4-BE49-F238E27FC236}">
                <a16:creationId xmlns:a16="http://schemas.microsoft.com/office/drawing/2014/main" id="{662EF311-9306-5498-F3D9-6F3991FF1E09}"/>
              </a:ext>
            </a:extLst>
          </p:cNvPr>
          <p:cNvSpPr>
            <a:spLocks noGrp="1"/>
          </p:cNvSpPr>
          <p:nvPr>
            <p:ph sz="quarter" idx="24"/>
          </p:nvPr>
        </p:nvSpPr>
        <p:spPr>
          <a:xfrm>
            <a:off x="3367088" y="2425700"/>
            <a:ext cx="2625725" cy="344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4" name="Content Placeholder 20">
            <a:extLst>
              <a:ext uri="{FF2B5EF4-FFF2-40B4-BE49-F238E27FC236}">
                <a16:creationId xmlns:a16="http://schemas.microsoft.com/office/drawing/2014/main" id="{3A80FA08-2EA7-E26E-1786-7FC321C07BC6}"/>
              </a:ext>
            </a:extLst>
          </p:cNvPr>
          <p:cNvSpPr>
            <a:spLocks noGrp="1"/>
          </p:cNvSpPr>
          <p:nvPr>
            <p:ph sz="quarter" idx="25"/>
          </p:nvPr>
        </p:nvSpPr>
        <p:spPr>
          <a:xfrm>
            <a:off x="6194426" y="2425701"/>
            <a:ext cx="2619375" cy="34416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5" name="Text Placeholder 33">
            <a:extLst>
              <a:ext uri="{FF2B5EF4-FFF2-40B4-BE49-F238E27FC236}">
                <a16:creationId xmlns:a16="http://schemas.microsoft.com/office/drawing/2014/main" id="{6F3D1EEF-0D0B-1B3D-790A-E903BCE7629F}"/>
              </a:ext>
            </a:extLst>
          </p:cNvPr>
          <p:cNvSpPr>
            <a:spLocks noGrp="1"/>
          </p:cNvSpPr>
          <p:nvPr>
            <p:ph type="body" sz="quarter" idx="29"/>
          </p:nvPr>
        </p:nvSpPr>
        <p:spPr>
          <a:xfrm>
            <a:off x="546100" y="1849436"/>
            <a:ext cx="2619375" cy="296861"/>
          </a:xfrm>
        </p:spPr>
        <p:txBody>
          <a:bodyPr anchor="b" anchorCtr="0">
            <a:noAutofit/>
          </a:bodyPr>
          <a:lstStyle>
            <a:lvl1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1pPr>
            <a:lvl2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2pPr>
            <a:lvl3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3pPr>
            <a:lvl4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4pPr>
            <a:lvl5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5pPr>
            <a:lvl6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6pPr>
            <a:lvl7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7pPr>
            <a:lvl8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8pPr>
            <a:lvl9pPr marL="0" indent="0" algn="l" defTabSz="914400" rtl="0" eaLnBrk="1" latinLnBrk="0" hangingPunct="1">
              <a:lnSpc>
                <a:spcPct val="101000"/>
              </a:lnSpc>
              <a:spcBef>
                <a:spcPts val="0"/>
              </a:spcBef>
              <a:spcAft>
                <a:spcPts val="600"/>
              </a:spcAft>
              <a:buNone/>
              <a:defRPr lang="en-US" sz="2000" b="0" i="0" kern="1200" dirty="0">
                <a:solidFill>
                  <a:schemeClr val="tx2"/>
                </a:solidFill>
                <a:latin typeface="+mj-lt"/>
                <a:ea typeface="GT America Regular" charset="0"/>
                <a:cs typeface="GT America Regular" charset="0"/>
              </a:defRPr>
            </a:lvl9pPr>
          </a:lstStyle>
          <a:p>
            <a:pPr lvl="0"/>
            <a:r>
              <a:rPr lang="en-US"/>
              <a:t>Click to edit Master text styles</a:t>
            </a:r>
          </a:p>
        </p:txBody>
      </p:sp>
      <p:sp>
        <p:nvSpPr>
          <p:cNvPr id="36" name="Text Placeholder 35">
            <a:extLst>
              <a:ext uri="{FF2B5EF4-FFF2-40B4-BE49-F238E27FC236}">
                <a16:creationId xmlns:a16="http://schemas.microsoft.com/office/drawing/2014/main" id="{F3E66951-696C-1D73-0C63-711EFABB807E}"/>
              </a:ext>
            </a:extLst>
          </p:cNvPr>
          <p:cNvSpPr>
            <a:spLocks noGrp="1"/>
          </p:cNvSpPr>
          <p:nvPr>
            <p:ph type="body" sz="quarter" idx="30"/>
          </p:nvPr>
        </p:nvSpPr>
        <p:spPr>
          <a:xfrm>
            <a:off x="3367089" y="1849438"/>
            <a:ext cx="2625725" cy="296860"/>
          </a:xfrm>
        </p:spPr>
        <p:txBody>
          <a:bodyPr anchor="b" anchorCtr="0">
            <a:noAutofit/>
          </a:bodyPr>
          <a:lstStyle>
            <a:lvl1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1pPr>
            <a:lvl2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2pPr>
            <a:lvl3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3pPr>
            <a:lvl4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4pPr>
            <a:lvl5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5pPr>
            <a:lvl6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6pPr>
            <a:lvl7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7pPr>
            <a:lvl8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8pPr>
            <a:lvl9pPr marL="0" indent="0" algn="l" defTabSz="914400" rtl="0" eaLnBrk="1" latinLnBrk="0" hangingPunct="1">
              <a:lnSpc>
                <a:spcPct val="101000"/>
              </a:lnSpc>
              <a:spcBef>
                <a:spcPts val="0"/>
              </a:spcBef>
              <a:spcAft>
                <a:spcPts val="600"/>
              </a:spcAft>
              <a:buNone/>
              <a:defRPr lang="en-US" sz="2000" b="0" i="0" kern="1200" dirty="0">
                <a:solidFill>
                  <a:schemeClr val="tx2"/>
                </a:solidFill>
                <a:latin typeface="+mj-lt"/>
                <a:ea typeface="GT America Regular" charset="0"/>
                <a:cs typeface="GT America Regular" charset="0"/>
              </a:defRPr>
            </a:lvl9pPr>
          </a:lstStyle>
          <a:p>
            <a:pPr lvl="0"/>
            <a:r>
              <a:rPr lang="en-US"/>
              <a:t>Click to edit Master text styles</a:t>
            </a:r>
          </a:p>
        </p:txBody>
      </p:sp>
      <p:sp>
        <p:nvSpPr>
          <p:cNvPr id="37" name="Text Placeholder 26">
            <a:extLst>
              <a:ext uri="{FF2B5EF4-FFF2-40B4-BE49-F238E27FC236}">
                <a16:creationId xmlns:a16="http://schemas.microsoft.com/office/drawing/2014/main" id="{22CCB024-1C7A-358D-17AA-DB143CC33E1A}"/>
              </a:ext>
            </a:extLst>
          </p:cNvPr>
          <p:cNvSpPr>
            <a:spLocks noGrp="1"/>
          </p:cNvSpPr>
          <p:nvPr>
            <p:ph type="body" sz="quarter" idx="31"/>
          </p:nvPr>
        </p:nvSpPr>
        <p:spPr>
          <a:xfrm>
            <a:off x="6194426" y="1849438"/>
            <a:ext cx="2619375" cy="296860"/>
          </a:xfrm>
        </p:spPr>
        <p:txBody>
          <a:bodyPr anchor="b" anchorCtr="0">
            <a:noAutofit/>
          </a:bodyPr>
          <a:lstStyle>
            <a:lvl1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1pPr>
            <a:lvl2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2pPr>
            <a:lvl3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3pPr>
            <a:lvl4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4pPr>
            <a:lvl5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5pPr>
            <a:lvl6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6pPr>
            <a:lvl7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7pPr>
            <a:lvl8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8pPr>
            <a:lvl9pPr marL="0" indent="0" algn="l" defTabSz="914400" rtl="0" eaLnBrk="1" latinLnBrk="0" hangingPunct="1">
              <a:lnSpc>
                <a:spcPct val="101000"/>
              </a:lnSpc>
              <a:spcBef>
                <a:spcPts val="0"/>
              </a:spcBef>
              <a:spcAft>
                <a:spcPts val="600"/>
              </a:spcAft>
              <a:buNone/>
              <a:defRPr lang="en-US" sz="2000" b="0" i="0" kern="1200" dirty="0">
                <a:solidFill>
                  <a:schemeClr val="tx2"/>
                </a:solidFill>
                <a:latin typeface="+mj-lt"/>
                <a:ea typeface="GT America Regular" charset="0"/>
                <a:cs typeface="GT America Regular" charset="0"/>
              </a:defRPr>
            </a:lvl9pPr>
          </a:lstStyle>
          <a:p>
            <a:pPr lvl="0"/>
            <a:r>
              <a:rPr lang="en-US"/>
              <a:t>Click to edit Master text styles</a:t>
            </a:r>
          </a:p>
        </p:txBody>
      </p:sp>
      <p:sp>
        <p:nvSpPr>
          <p:cNvPr id="39" name="Content Placeholder 38">
            <a:extLst>
              <a:ext uri="{FF2B5EF4-FFF2-40B4-BE49-F238E27FC236}">
                <a16:creationId xmlns:a16="http://schemas.microsoft.com/office/drawing/2014/main" id="{4C336508-10E1-4F40-6089-6E416628EAAC}"/>
              </a:ext>
            </a:extLst>
          </p:cNvPr>
          <p:cNvSpPr>
            <a:spLocks noGrp="1"/>
          </p:cNvSpPr>
          <p:nvPr>
            <p:ph sz="quarter" idx="32"/>
          </p:nvPr>
        </p:nvSpPr>
        <p:spPr>
          <a:xfrm>
            <a:off x="9015415" y="2425700"/>
            <a:ext cx="2622548" cy="344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 name="Text Placeholder 40">
            <a:extLst>
              <a:ext uri="{FF2B5EF4-FFF2-40B4-BE49-F238E27FC236}">
                <a16:creationId xmlns:a16="http://schemas.microsoft.com/office/drawing/2014/main" id="{53BBD7EF-C3BF-D4E8-EF2B-6BC68E04ACCA}"/>
              </a:ext>
            </a:extLst>
          </p:cNvPr>
          <p:cNvSpPr>
            <a:spLocks noGrp="1"/>
          </p:cNvSpPr>
          <p:nvPr>
            <p:ph type="body" sz="quarter" idx="33"/>
          </p:nvPr>
        </p:nvSpPr>
        <p:spPr>
          <a:xfrm>
            <a:off x="9015412" y="1849436"/>
            <a:ext cx="2622549" cy="296862"/>
          </a:xfrm>
        </p:spPr>
        <p:txBody>
          <a:bodyPr anchor="b" anchorCtr="0">
            <a:noAutofit/>
          </a:bodyPr>
          <a:lstStyle>
            <a:lvl1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1pPr>
            <a:lvl2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2pPr>
            <a:lvl3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3pPr>
            <a:lvl4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4pPr>
            <a:lvl5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5pPr>
            <a:lvl6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6pPr>
            <a:lvl7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7pPr>
            <a:lvl8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8pPr>
            <a:lvl9pPr marL="0" indent="0" algn="l" defTabSz="914400" rtl="0" eaLnBrk="1" latinLnBrk="0" hangingPunct="1">
              <a:lnSpc>
                <a:spcPct val="101000"/>
              </a:lnSpc>
              <a:spcBef>
                <a:spcPts val="0"/>
              </a:spcBef>
              <a:spcAft>
                <a:spcPts val="600"/>
              </a:spcAft>
              <a:buNone/>
              <a:defRPr lang="en-US" sz="2000" b="0" i="0" kern="1200" dirty="0">
                <a:solidFill>
                  <a:schemeClr val="tx2"/>
                </a:solidFill>
                <a:latin typeface="+mj-lt"/>
                <a:ea typeface="GT America Regular" charset="0"/>
                <a:cs typeface="GT America Regular" charset="0"/>
              </a:defRPr>
            </a:lvl9pPr>
          </a:lstStyle>
          <a:p>
            <a:pPr lvl="0"/>
            <a:r>
              <a:rPr lang="en-US"/>
              <a:t>Click to edit Master text styles</a:t>
            </a:r>
          </a:p>
        </p:txBody>
      </p:sp>
      <p:grpSp>
        <p:nvGrpSpPr>
          <p:cNvPr id="2" name="Group 1">
            <a:extLst>
              <a:ext uri="{FF2B5EF4-FFF2-40B4-BE49-F238E27FC236}">
                <a16:creationId xmlns:a16="http://schemas.microsoft.com/office/drawing/2014/main" id="{31508F31-FF7C-431E-8840-F90A9D6D6BB7}"/>
              </a:ext>
            </a:extLst>
          </p:cNvPr>
          <p:cNvGrpSpPr/>
          <p:nvPr userDrawn="1"/>
        </p:nvGrpSpPr>
        <p:grpSpPr>
          <a:xfrm>
            <a:off x="12356815" y="0"/>
            <a:ext cx="756834" cy="6872642"/>
            <a:chOff x="12356815" y="0"/>
            <a:chExt cx="756834" cy="6872642"/>
          </a:xfrm>
        </p:grpSpPr>
        <p:sp>
          <p:nvSpPr>
            <p:cNvPr id="4" name="Rectangle 3">
              <a:extLst>
                <a:ext uri="{FF2B5EF4-FFF2-40B4-BE49-F238E27FC236}">
                  <a16:creationId xmlns:a16="http://schemas.microsoft.com/office/drawing/2014/main" id="{20F324AF-4604-BC68-DF52-9173D16B2F9A}"/>
                </a:ext>
              </a:extLst>
            </p:cNvPr>
            <p:cNvSpPr/>
            <p:nvPr userDrawn="1"/>
          </p:nvSpPr>
          <p:spPr>
            <a:xfrm>
              <a:off x="12356815" y="0"/>
              <a:ext cx="553069" cy="3279913"/>
            </a:xfrm>
            <a:prstGeom prst="rect">
              <a:avLst/>
            </a:prstGeom>
            <a:solidFill>
              <a:schemeClr val="bg1">
                <a:lumMod val="95000"/>
              </a:schemeClr>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a:p>
          </p:txBody>
        </p:sp>
        <p:sp>
          <p:nvSpPr>
            <p:cNvPr id="5" name="TextBox 4">
              <a:extLst>
                <a:ext uri="{FF2B5EF4-FFF2-40B4-BE49-F238E27FC236}">
                  <a16:creationId xmlns:a16="http://schemas.microsoft.com/office/drawing/2014/main" id="{A195C87C-A8C1-EF0F-E54A-86C6A126B59E}"/>
                </a:ext>
              </a:extLst>
            </p:cNvPr>
            <p:cNvSpPr txBox="1"/>
            <p:nvPr userDrawn="1"/>
          </p:nvSpPr>
          <p:spPr>
            <a:xfrm rot="16200000">
              <a:off x="12332216" y="1580677"/>
              <a:ext cx="1444306" cy="118559"/>
            </a:xfrm>
            <a:prstGeom prst="rect">
              <a:avLst/>
            </a:prstGeom>
            <a:noFill/>
          </p:spPr>
          <p:txBody>
            <a:bodyPr wrap="none" lIns="0" tIns="0" rIns="0" bIns="0" rtlCol="0">
              <a:spAutoFit/>
            </a:bodyPr>
            <a:lstStyle/>
            <a:p>
              <a:pPr algn="l">
                <a:lnSpc>
                  <a:spcPct val="101000"/>
                </a:lnSpc>
                <a:spcAft>
                  <a:spcPts val="600"/>
                </a:spcAft>
              </a:pPr>
              <a:r>
                <a:rPr kumimoji="0" lang="en-CR" sz="800" b="1" i="0" u="none" strike="noStrike" kern="1200" cap="none" spc="0" normalizeH="0" baseline="0" noProof="0">
                  <a:ln>
                    <a:noFill/>
                  </a:ln>
                  <a:solidFill>
                    <a:srgbClr val="000000"/>
                  </a:solidFill>
                  <a:effectLst/>
                  <a:uLnTx/>
                  <a:uFillTx/>
                  <a:ea typeface="GT America Regular" charset="0"/>
                  <a:cs typeface="GT America Regular" charset="0"/>
                </a:rPr>
                <a:t>ON LIGHT AND EXTRA LIGHT</a:t>
              </a:r>
            </a:p>
          </p:txBody>
        </p:sp>
        <p:sp>
          <p:nvSpPr>
            <p:cNvPr id="6" name="Rectangle 5">
              <a:extLst>
                <a:ext uri="{FF2B5EF4-FFF2-40B4-BE49-F238E27FC236}">
                  <a16:creationId xmlns:a16="http://schemas.microsoft.com/office/drawing/2014/main" id="{BB18765C-6428-8BC5-0F7F-AC227EF0A74D}"/>
                </a:ext>
              </a:extLst>
            </p:cNvPr>
            <p:cNvSpPr/>
            <p:nvPr userDrawn="1"/>
          </p:nvSpPr>
          <p:spPr>
            <a:xfrm>
              <a:off x="12356815" y="3592729"/>
              <a:ext cx="553069" cy="3279913"/>
            </a:xfrm>
            <a:prstGeom prst="rect">
              <a:avLst/>
            </a:prstGeom>
            <a:solidFill>
              <a:schemeClr val="tx2"/>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a:p>
          </p:txBody>
        </p:sp>
        <p:grpSp>
          <p:nvGrpSpPr>
            <p:cNvPr id="7" name="Group 6">
              <a:extLst>
                <a:ext uri="{FF2B5EF4-FFF2-40B4-BE49-F238E27FC236}">
                  <a16:creationId xmlns:a16="http://schemas.microsoft.com/office/drawing/2014/main" id="{F59345F0-BAC3-4CFD-1E56-D68E766C8EA0}"/>
                </a:ext>
              </a:extLst>
            </p:cNvPr>
            <p:cNvGrpSpPr/>
            <p:nvPr userDrawn="1"/>
          </p:nvGrpSpPr>
          <p:grpSpPr>
            <a:xfrm>
              <a:off x="12442019" y="3791214"/>
              <a:ext cx="382660" cy="2882942"/>
              <a:chOff x="14001569" y="3716048"/>
              <a:chExt cx="316248" cy="3171236"/>
            </a:xfrm>
          </p:grpSpPr>
          <p:sp>
            <p:nvSpPr>
              <p:cNvPr id="28" name="Rectangle 27">
                <a:extLst>
                  <a:ext uri="{FF2B5EF4-FFF2-40B4-BE49-F238E27FC236}">
                    <a16:creationId xmlns:a16="http://schemas.microsoft.com/office/drawing/2014/main" id="{C2E13A71-D7CF-FC90-C382-E29EE484D60D}"/>
                  </a:ext>
                </a:extLst>
              </p:cNvPr>
              <p:cNvSpPr/>
              <p:nvPr userDrawn="1"/>
            </p:nvSpPr>
            <p:spPr>
              <a:xfrm rot="5400000">
                <a:off x="14033099" y="5954114"/>
                <a:ext cx="253188" cy="316248"/>
              </a:xfrm>
              <a:prstGeom prst="rect">
                <a:avLst/>
              </a:prstGeom>
              <a:solidFill>
                <a:srgbClr val="005E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9" name="Rectangle 28">
                <a:extLst>
                  <a:ext uri="{FF2B5EF4-FFF2-40B4-BE49-F238E27FC236}">
                    <a16:creationId xmlns:a16="http://schemas.microsoft.com/office/drawing/2014/main" id="{B098EA7C-4CB8-5294-0E3D-DA3DDA751D33}"/>
                  </a:ext>
                </a:extLst>
              </p:cNvPr>
              <p:cNvSpPr/>
              <p:nvPr userDrawn="1"/>
            </p:nvSpPr>
            <p:spPr>
              <a:xfrm rot="5400000">
                <a:off x="14033099" y="6278342"/>
                <a:ext cx="253188" cy="316248"/>
              </a:xfrm>
              <a:prstGeom prst="rect">
                <a:avLst/>
              </a:prstGeom>
              <a:solidFill>
                <a:srgbClr val="B8B9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0" name="Rectangle 29">
                <a:extLst>
                  <a:ext uri="{FF2B5EF4-FFF2-40B4-BE49-F238E27FC236}">
                    <a16:creationId xmlns:a16="http://schemas.microsoft.com/office/drawing/2014/main" id="{A598B527-9B86-D470-36F2-19EAB9D0B534}"/>
                  </a:ext>
                </a:extLst>
              </p:cNvPr>
              <p:cNvSpPr/>
              <p:nvPr userDrawn="1"/>
            </p:nvSpPr>
            <p:spPr>
              <a:xfrm rot="5400000">
                <a:off x="14033099" y="6602566"/>
                <a:ext cx="253188" cy="316248"/>
              </a:xfrm>
              <a:prstGeom prst="rect">
                <a:avLst/>
              </a:prstGeom>
              <a:solidFill>
                <a:srgbClr val="FBE6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1" name="Rectangle 30">
                <a:extLst>
                  <a:ext uri="{FF2B5EF4-FFF2-40B4-BE49-F238E27FC236}">
                    <a16:creationId xmlns:a16="http://schemas.microsoft.com/office/drawing/2014/main" id="{302739A8-3AB5-BAF0-AA17-65CD5083E724}"/>
                  </a:ext>
                </a:extLst>
              </p:cNvPr>
              <p:cNvSpPr/>
              <p:nvPr userDrawn="1"/>
            </p:nvSpPr>
            <p:spPr>
              <a:xfrm rot="5400000">
                <a:off x="14033099" y="4981430"/>
                <a:ext cx="253188" cy="316248"/>
              </a:xfrm>
              <a:prstGeom prst="rect">
                <a:avLst/>
              </a:prstGeom>
              <a:solidFill>
                <a:srgbClr val="BCE0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2" name="Rectangle 31">
                <a:extLst>
                  <a:ext uri="{FF2B5EF4-FFF2-40B4-BE49-F238E27FC236}">
                    <a16:creationId xmlns:a16="http://schemas.microsoft.com/office/drawing/2014/main" id="{67C8C171-BE38-E529-E276-F9214A4F2803}"/>
                  </a:ext>
                </a:extLst>
              </p:cNvPr>
              <p:cNvSpPr/>
              <p:nvPr userDrawn="1"/>
            </p:nvSpPr>
            <p:spPr>
              <a:xfrm rot="5400000">
                <a:off x="14033099" y="5305658"/>
                <a:ext cx="253188" cy="316248"/>
              </a:xfrm>
              <a:prstGeom prst="rect">
                <a:avLst/>
              </a:prstGeom>
              <a:solidFill>
                <a:srgbClr val="E9783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3" name="Rectangle 32">
                <a:extLst>
                  <a:ext uri="{FF2B5EF4-FFF2-40B4-BE49-F238E27FC236}">
                    <a16:creationId xmlns:a16="http://schemas.microsoft.com/office/drawing/2014/main" id="{66EE2F7F-380C-FCB0-4B13-62851E0EACC8}"/>
                  </a:ext>
                </a:extLst>
              </p:cNvPr>
              <p:cNvSpPr/>
              <p:nvPr userDrawn="1"/>
            </p:nvSpPr>
            <p:spPr>
              <a:xfrm rot="5400000">
                <a:off x="14033099" y="5629886"/>
                <a:ext cx="253188" cy="316248"/>
              </a:xfrm>
              <a:prstGeom prst="rect">
                <a:avLst/>
              </a:prstGeom>
              <a:solidFill>
                <a:srgbClr val="B905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4" name="Rectangle 33">
                <a:extLst>
                  <a:ext uri="{FF2B5EF4-FFF2-40B4-BE49-F238E27FC236}">
                    <a16:creationId xmlns:a16="http://schemas.microsoft.com/office/drawing/2014/main" id="{4B435196-5675-C73C-2A26-F03E4045E2E4}"/>
                  </a:ext>
                </a:extLst>
              </p:cNvPr>
              <p:cNvSpPr/>
              <p:nvPr userDrawn="1"/>
            </p:nvSpPr>
            <p:spPr>
              <a:xfrm rot="5400000">
                <a:off x="14033099" y="3684518"/>
                <a:ext cx="253188" cy="316248"/>
              </a:xfrm>
              <a:prstGeom prst="rect">
                <a:avLst/>
              </a:prstGeom>
              <a:solidFill>
                <a:srgbClr val="9DC2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8" name="Rectangle 37">
                <a:extLst>
                  <a:ext uri="{FF2B5EF4-FFF2-40B4-BE49-F238E27FC236}">
                    <a16:creationId xmlns:a16="http://schemas.microsoft.com/office/drawing/2014/main" id="{E08EB757-F7DA-269E-7344-91DC5FF92E75}"/>
                  </a:ext>
                </a:extLst>
              </p:cNvPr>
              <p:cNvSpPr/>
              <p:nvPr userDrawn="1"/>
            </p:nvSpPr>
            <p:spPr>
              <a:xfrm rot="5400000">
                <a:off x="14033099" y="4008746"/>
                <a:ext cx="253188" cy="316248"/>
              </a:xfrm>
              <a:prstGeom prst="rect">
                <a:avLst/>
              </a:prstGeom>
              <a:solidFill>
                <a:srgbClr val="309D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40" name="Rectangle 39">
                <a:extLst>
                  <a:ext uri="{FF2B5EF4-FFF2-40B4-BE49-F238E27FC236}">
                    <a16:creationId xmlns:a16="http://schemas.microsoft.com/office/drawing/2014/main" id="{8F8526C6-1E24-7346-B993-85316AA11F34}"/>
                  </a:ext>
                </a:extLst>
              </p:cNvPr>
              <p:cNvSpPr/>
              <p:nvPr userDrawn="1"/>
            </p:nvSpPr>
            <p:spPr>
              <a:xfrm rot="5400000">
                <a:off x="14033099" y="4332974"/>
                <a:ext cx="253188" cy="316248"/>
              </a:xfrm>
              <a:prstGeom prst="rect">
                <a:avLst/>
              </a:prstGeom>
              <a:solidFill>
                <a:srgbClr val="E2C2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42" name="Rectangle 41">
                <a:extLst>
                  <a:ext uri="{FF2B5EF4-FFF2-40B4-BE49-F238E27FC236}">
                    <a16:creationId xmlns:a16="http://schemas.microsoft.com/office/drawing/2014/main" id="{6057C186-2F1E-C9FF-8481-4D3BB0848054}"/>
                  </a:ext>
                </a:extLst>
              </p:cNvPr>
              <p:cNvSpPr/>
              <p:nvPr userDrawn="1"/>
            </p:nvSpPr>
            <p:spPr>
              <a:xfrm rot="5400000">
                <a:off x="14033099" y="4657202"/>
                <a:ext cx="253188" cy="316248"/>
              </a:xfrm>
              <a:prstGeom prst="rect">
                <a:avLst/>
              </a:prstGeom>
              <a:solidFill>
                <a:srgbClr val="9158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grpSp>
        <p:grpSp>
          <p:nvGrpSpPr>
            <p:cNvPr id="10" name="Group 9">
              <a:extLst>
                <a:ext uri="{FF2B5EF4-FFF2-40B4-BE49-F238E27FC236}">
                  <a16:creationId xmlns:a16="http://schemas.microsoft.com/office/drawing/2014/main" id="{CEFBF9E7-13D1-9178-0D42-BC7022197A5D}"/>
                </a:ext>
              </a:extLst>
            </p:cNvPr>
            <p:cNvGrpSpPr/>
            <p:nvPr userDrawn="1"/>
          </p:nvGrpSpPr>
          <p:grpSpPr>
            <a:xfrm>
              <a:off x="12442019" y="198485"/>
              <a:ext cx="382660" cy="2882942"/>
              <a:chOff x="12742785" y="3716048"/>
              <a:chExt cx="316248" cy="3171236"/>
            </a:xfrm>
          </p:grpSpPr>
          <p:sp>
            <p:nvSpPr>
              <p:cNvPr id="12" name="Rectangle 11">
                <a:extLst>
                  <a:ext uri="{FF2B5EF4-FFF2-40B4-BE49-F238E27FC236}">
                    <a16:creationId xmlns:a16="http://schemas.microsoft.com/office/drawing/2014/main" id="{F4BEB79C-198E-4439-D590-128300F9B6F8}"/>
                  </a:ext>
                </a:extLst>
              </p:cNvPr>
              <p:cNvSpPr/>
              <p:nvPr userDrawn="1"/>
            </p:nvSpPr>
            <p:spPr>
              <a:xfrm rot="5400000">
                <a:off x="12774315" y="6602566"/>
                <a:ext cx="253188" cy="316248"/>
              </a:xfrm>
              <a:prstGeom prst="rect">
                <a:avLst/>
              </a:prstGeom>
              <a:solidFill>
                <a:srgbClr val="BFD6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13" name="Rectangle 12">
                <a:extLst>
                  <a:ext uri="{FF2B5EF4-FFF2-40B4-BE49-F238E27FC236}">
                    <a16:creationId xmlns:a16="http://schemas.microsoft.com/office/drawing/2014/main" id="{5BD14EF4-3167-6143-A1AD-55A1B5CF05CE}"/>
                  </a:ext>
                </a:extLst>
              </p:cNvPr>
              <p:cNvSpPr/>
              <p:nvPr userDrawn="1"/>
            </p:nvSpPr>
            <p:spPr>
              <a:xfrm rot="5400000">
                <a:off x="12774315" y="4981430"/>
                <a:ext cx="253188" cy="316248"/>
              </a:xfrm>
              <a:prstGeom prst="rect">
                <a:avLst/>
              </a:prstGeom>
              <a:solidFill>
                <a:srgbClr val="D25F7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14" name="Rectangle 13">
                <a:extLst>
                  <a:ext uri="{FF2B5EF4-FFF2-40B4-BE49-F238E27FC236}">
                    <a16:creationId xmlns:a16="http://schemas.microsoft.com/office/drawing/2014/main" id="{6CDAC170-0DCF-50A1-3DED-FB8BBB48223F}"/>
                  </a:ext>
                </a:extLst>
              </p:cNvPr>
              <p:cNvSpPr/>
              <p:nvPr userDrawn="1"/>
            </p:nvSpPr>
            <p:spPr>
              <a:xfrm rot="5400000">
                <a:off x="12774315" y="5305658"/>
                <a:ext cx="253188" cy="316248"/>
              </a:xfrm>
              <a:prstGeom prst="rect">
                <a:avLst/>
              </a:prstGeom>
              <a:solidFill>
                <a:srgbClr val="C6480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16" name="Rectangle 15">
                <a:extLst>
                  <a:ext uri="{FF2B5EF4-FFF2-40B4-BE49-F238E27FC236}">
                    <a16:creationId xmlns:a16="http://schemas.microsoft.com/office/drawing/2014/main" id="{C7DFE751-77F4-4002-6123-7EFC77236499}"/>
                  </a:ext>
                </a:extLst>
              </p:cNvPr>
              <p:cNvSpPr/>
              <p:nvPr userDrawn="1"/>
            </p:nvSpPr>
            <p:spPr>
              <a:xfrm rot="5400000">
                <a:off x="12774315" y="5629886"/>
                <a:ext cx="253188" cy="316248"/>
              </a:xfrm>
              <a:prstGeom prst="rect">
                <a:avLst/>
              </a:prstGeom>
              <a:solidFill>
                <a:srgbClr val="BA01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17" name="Rectangle 16">
                <a:extLst>
                  <a:ext uri="{FF2B5EF4-FFF2-40B4-BE49-F238E27FC236}">
                    <a16:creationId xmlns:a16="http://schemas.microsoft.com/office/drawing/2014/main" id="{A1950836-7332-C3CA-EDF9-46A3C3D727AE}"/>
                  </a:ext>
                </a:extLst>
              </p:cNvPr>
              <p:cNvSpPr/>
              <p:nvPr userDrawn="1"/>
            </p:nvSpPr>
            <p:spPr>
              <a:xfrm rot="5400000">
                <a:off x="12774315" y="3684518"/>
                <a:ext cx="253188" cy="316248"/>
              </a:xfrm>
              <a:prstGeom prst="rect">
                <a:avLst/>
              </a:prstGeom>
              <a:solidFill>
                <a:srgbClr val="005E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18" name="Rectangle 17">
                <a:extLst>
                  <a:ext uri="{FF2B5EF4-FFF2-40B4-BE49-F238E27FC236}">
                    <a16:creationId xmlns:a16="http://schemas.microsoft.com/office/drawing/2014/main" id="{939ACAEE-003F-1B2F-661A-A7CDDA65349A}"/>
                  </a:ext>
                </a:extLst>
              </p:cNvPr>
              <p:cNvSpPr/>
              <p:nvPr userDrawn="1"/>
            </p:nvSpPr>
            <p:spPr>
              <a:xfrm rot="5400000">
                <a:off x="12774315" y="4008746"/>
                <a:ext cx="253188" cy="316248"/>
              </a:xfrm>
              <a:prstGeom prst="rect">
                <a:avLst/>
              </a:prstGeom>
              <a:solidFill>
                <a:srgbClr val="5EB6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19" name="Rectangle 18">
                <a:extLst>
                  <a:ext uri="{FF2B5EF4-FFF2-40B4-BE49-F238E27FC236}">
                    <a16:creationId xmlns:a16="http://schemas.microsoft.com/office/drawing/2014/main" id="{B5FCEDCA-01D6-8229-81D8-9CA76C23E10C}"/>
                  </a:ext>
                </a:extLst>
              </p:cNvPr>
              <p:cNvSpPr/>
              <p:nvPr userDrawn="1"/>
            </p:nvSpPr>
            <p:spPr>
              <a:xfrm rot="5400000">
                <a:off x="12774315" y="4332974"/>
                <a:ext cx="253188" cy="316248"/>
              </a:xfrm>
              <a:prstGeom prst="rect">
                <a:avLst/>
              </a:prstGeom>
              <a:solidFill>
                <a:srgbClr val="C7AB2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5" name="Rectangle 24">
                <a:extLst>
                  <a:ext uri="{FF2B5EF4-FFF2-40B4-BE49-F238E27FC236}">
                    <a16:creationId xmlns:a16="http://schemas.microsoft.com/office/drawing/2014/main" id="{0287BE0D-385C-95E3-FA57-5AD0C5117986}"/>
                  </a:ext>
                </a:extLst>
              </p:cNvPr>
              <p:cNvSpPr/>
              <p:nvPr userDrawn="1"/>
            </p:nvSpPr>
            <p:spPr>
              <a:xfrm rot="5400000">
                <a:off x="12774315" y="4657202"/>
                <a:ext cx="253188" cy="316248"/>
              </a:xfrm>
              <a:prstGeom prst="rect">
                <a:avLst/>
              </a:prstGeom>
              <a:solidFill>
                <a:srgbClr val="5C06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6" name="Rectangle 25">
                <a:extLst>
                  <a:ext uri="{FF2B5EF4-FFF2-40B4-BE49-F238E27FC236}">
                    <a16:creationId xmlns:a16="http://schemas.microsoft.com/office/drawing/2014/main" id="{43F74E9E-9B57-D337-50A5-0C98A604EFB0}"/>
                  </a:ext>
                </a:extLst>
              </p:cNvPr>
              <p:cNvSpPr/>
              <p:nvPr userDrawn="1"/>
            </p:nvSpPr>
            <p:spPr>
              <a:xfrm rot="5400000">
                <a:off x="12774315" y="5954114"/>
                <a:ext cx="253188" cy="316248"/>
              </a:xfrm>
              <a:prstGeom prst="rect">
                <a:avLst/>
              </a:prstGeom>
              <a:solidFill>
                <a:srgbClr val="2A43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7" name="Rectangle 26">
                <a:extLst>
                  <a:ext uri="{FF2B5EF4-FFF2-40B4-BE49-F238E27FC236}">
                    <a16:creationId xmlns:a16="http://schemas.microsoft.com/office/drawing/2014/main" id="{5698BF97-ED86-B619-27CD-2B2C652AD204}"/>
                  </a:ext>
                </a:extLst>
              </p:cNvPr>
              <p:cNvSpPr/>
              <p:nvPr userDrawn="1"/>
            </p:nvSpPr>
            <p:spPr>
              <a:xfrm rot="5400000">
                <a:off x="12774315" y="6278342"/>
                <a:ext cx="253188" cy="316248"/>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grpSp>
        <p:sp>
          <p:nvSpPr>
            <p:cNvPr id="11" name="TextBox 10">
              <a:extLst>
                <a:ext uri="{FF2B5EF4-FFF2-40B4-BE49-F238E27FC236}">
                  <a16:creationId xmlns:a16="http://schemas.microsoft.com/office/drawing/2014/main" id="{F7B72D11-980B-780D-7EE9-949D721F63BE}"/>
                </a:ext>
              </a:extLst>
            </p:cNvPr>
            <p:cNvSpPr txBox="1"/>
            <p:nvPr userDrawn="1"/>
          </p:nvSpPr>
          <p:spPr>
            <a:xfrm rot="16200000">
              <a:off x="12574270" y="5173406"/>
              <a:ext cx="960199" cy="118559"/>
            </a:xfrm>
            <a:prstGeom prst="rect">
              <a:avLst/>
            </a:prstGeom>
            <a:noFill/>
          </p:spPr>
          <p:txBody>
            <a:bodyPr wrap="none" lIns="0" tIns="0" rIns="0" bIns="0" rtlCol="0">
              <a:spAutoFit/>
            </a:bodyPr>
            <a:lstStyle/>
            <a:p>
              <a:pPr algn="l">
                <a:lnSpc>
                  <a:spcPct val="101000"/>
                </a:lnSpc>
                <a:spcAft>
                  <a:spcPts val="600"/>
                </a:spcAft>
              </a:pPr>
              <a:r>
                <a:rPr lang="en-CR" sz="800" b="1">
                  <a:solidFill>
                    <a:srgbClr val="000000"/>
                  </a:solidFill>
                  <a:latin typeface="GT America Regular"/>
                  <a:ea typeface="GT America Regular" charset="0"/>
                  <a:cs typeface="GT America Regular" charset="0"/>
                </a:rPr>
                <a:t>ON MOODY´S BLUE</a:t>
              </a:r>
              <a:endParaRPr kumimoji="0" lang="en-CR" sz="800" b="1" i="0" u="none" strike="noStrike" kern="1200" cap="none" spc="0" normalizeH="0" baseline="0" noProof="0" err="1">
                <a:ln>
                  <a:noFill/>
                </a:ln>
                <a:solidFill>
                  <a:srgbClr val="000000"/>
                </a:solidFill>
                <a:effectLst/>
                <a:uLnTx/>
                <a:uFillTx/>
                <a:latin typeface="GT America Regular"/>
                <a:ea typeface="GT America Regular" charset="0"/>
                <a:cs typeface="GT America Regular" charset="0"/>
              </a:endParaRPr>
            </a:p>
          </p:txBody>
        </p:sp>
      </p:grpSp>
      <p:sp>
        <p:nvSpPr>
          <p:cNvPr id="43" name="TextBox 42">
            <a:extLst>
              <a:ext uri="{FF2B5EF4-FFF2-40B4-BE49-F238E27FC236}">
                <a16:creationId xmlns:a16="http://schemas.microsoft.com/office/drawing/2014/main" id="{81BEBAD7-6C04-D709-C868-28A410889007}"/>
              </a:ext>
            </a:extLst>
          </p:cNvPr>
          <p:cNvSpPr txBox="1"/>
          <p:nvPr userDrawn="1"/>
        </p:nvSpPr>
        <p:spPr>
          <a:xfrm>
            <a:off x="12356815" y="3377042"/>
            <a:ext cx="807913" cy="118559"/>
          </a:xfrm>
          <a:prstGeom prst="rect">
            <a:avLst/>
          </a:prstGeom>
          <a:noFill/>
        </p:spPr>
        <p:txBody>
          <a:bodyPr wrap="none" lIns="0" tIns="0" rIns="0" bIns="0" rtlCol="0">
            <a:spAutoFit/>
          </a:bodyPr>
          <a:lstStyle/>
          <a:p>
            <a:pPr algn="l">
              <a:lnSpc>
                <a:spcPct val="101000"/>
              </a:lnSpc>
              <a:spcAft>
                <a:spcPts val="600"/>
              </a:spcAft>
            </a:pPr>
            <a:r>
              <a:rPr kumimoji="0" lang="en-US" sz="800" b="1" i="0" u="none" strike="noStrike" kern="1200" cap="none" spc="0" normalizeH="0" baseline="0" noProof="0" dirty="0">
                <a:ln>
                  <a:noFill/>
                </a:ln>
                <a:solidFill>
                  <a:srgbClr val="000000"/>
                </a:solidFill>
                <a:effectLst/>
                <a:uLnTx/>
                <a:uFillTx/>
                <a:ea typeface="GT America Regular" charset="0"/>
                <a:cs typeface="GT America Regular" charset="0"/>
              </a:rPr>
              <a:t>For charts ONLY</a:t>
            </a:r>
            <a:endParaRPr kumimoji="0" lang="en-CR" sz="800" b="1" i="0" u="none" strike="noStrike" kern="1200" cap="none" spc="0" normalizeH="0" baseline="0" noProof="0">
              <a:ln>
                <a:noFill/>
              </a:ln>
              <a:solidFill>
                <a:srgbClr val="000000"/>
              </a:solidFill>
              <a:effectLst/>
              <a:uLnTx/>
              <a:uFillTx/>
              <a:ea typeface="GT America Regular" charset="0"/>
              <a:cs typeface="GT America Regular" charset="0"/>
            </a:endParaRPr>
          </a:p>
        </p:txBody>
      </p:sp>
    </p:spTree>
    <p:extLst>
      <p:ext uri="{BB962C8B-B14F-4D97-AF65-F5344CB8AC3E}">
        <p14:creationId xmlns:p14="http://schemas.microsoft.com/office/powerpoint/2010/main" val="241557018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 Column with icons / Photo">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BE85ED21-179E-C2B7-89F1-D4AD14EEDA9A}"/>
              </a:ext>
            </a:extLst>
          </p:cNvPr>
          <p:cNvSpPr>
            <a:spLocks noGrp="1"/>
          </p:cNvSpPr>
          <p:nvPr>
            <p:ph type="pic" sz="quarter" idx="13"/>
          </p:nvPr>
        </p:nvSpPr>
        <p:spPr>
          <a:xfrm>
            <a:off x="6194424" y="0"/>
            <a:ext cx="5997575" cy="6858000"/>
          </a:xfrm>
          <a:solidFill>
            <a:schemeClr val="bg1">
              <a:lumMod val="65000"/>
            </a:schemeClr>
          </a:solidFill>
        </p:spPr>
        <p:txBody>
          <a:bodyPr anchor="ctr"/>
          <a:lstStyle>
            <a:lvl1pPr algn="ctr">
              <a:defRPr>
                <a:solidFill>
                  <a:schemeClr val="bg1"/>
                </a:solidFill>
              </a:defRPr>
            </a:lvl1pPr>
          </a:lstStyle>
          <a:p>
            <a:r>
              <a:rPr lang="en-US" dirty="0"/>
              <a:t>Click icon to add picture</a:t>
            </a:r>
          </a:p>
        </p:txBody>
      </p:sp>
      <p:sp>
        <p:nvSpPr>
          <p:cNvPr id="8" name="Footer Placeholder 7">
            <a:extLst>
              <a:ext uri="{FF2B5EF4-FFF2-40B4-BE49-F238E27FC236}">
                <a16:creationId xmlns:a16="http://schemas.microsoft.com/office/drawing/2014/main" id="{0E2ADB5F-BB7A-E503-6385-47B7F4A752C0}"/>
              </a:ext>
            </a:extLst>
          </p:cNvPr>
          <p:cNvSpPr>
            <a:spLocks noGrp="1"/>
          </p:cNvSpPr>
          <p:nvPr>
            <p:ph type="ftr" sz="quarter" idx="11"/>
          </p:nvPr>
        </p:nvSpPr>
        <p:spPr/>
        <p:txBody>
          <a:bodyPr/>
          <a:lstStyle>
            <a:lvl1pPr>
              <a:defRPr>
                <a:solidFill>
                  <a:schemeClr val="bg1"/>
                </a:solidFill>
              </a:defRPr>
            </a:lvl1pPr>
          </a:lstStyle>
          <a:p>
            <a:r>
              <a:rPr lang="en-US" dirty="0"/>
              <a:t>See slide 12 for instructions on how to update footer</a:t>
            </a:r>
          </a:p>
        </p:txBody>
      </p:sp>
      <p:sp>
        <p:nvSpPr>
          <p:cNvPr id="9" name="Slide Number Placeholder 8">
            <a:extLst>
              <a:ext uri="{FF2B5EF4-FFF2-40B4-BE49-F238E27FC236}">
                <a16:creationId xmlns:a16="http://schemas.microsoft.com/office/drawing/2014/main" id="{CCA8152B-F410-5052-DF3D-06C6DD4D2381}"/>
              </a:ext>
            </a:extLst>
          </p:cNvPr>
          <p:cNvSpPr>
            <a:spLocks noGrp="1"/>
          </p:cNvSpPr>
          <p:nvPr>
            <p:ph type="sldNum" sz="quarter" idx="12"/>
          </p:nvPr>
        </p:nvSpPr>
        <p:spPr/>
        <p:txBody>
          <a:bodyPr/>
          <a:lstStyle>
            <a:lvl1pPr>
              <a:defRPr>
                <a:solidFill>
                  <a:schemeClr val="bg1"/>
                </a:solidFill>
              </a:defRPr>
            </a:lvl1pPr>
          </a:lstStyle>
          <a:p>
            <a:fld id="{862A5111-985B-C14D-9115-5787026182A8}" type="slidenum">
              <a:rPr lang="en-US" smtClean="0"/>
              <a:pPr/>
              <a:t>‹#›</a:t>
            </a:fld>
            <a:endParaRPr lang="en-US" dirty="0"/>
          </a:p>
        </p:txBody>
      </p:sp>
      <p:sp>
        <p:nvSpPr>
          <p:cNvPr id="5" name="Title 4">
            <a:extLst>
              <a:ext uri="{FF2B5EF4-FFF2-40B4-BE49-F238E27FC236}">
                <a16:creationId xmlns:a16="http://schemas.microsoft.com/office/drawing/2014/main" id="{37E1B056-6E37-0195-3E1E-328A2FEFCC8B}"/>
              </a:ext>
            </a:extLst>
          </p:cNvPr>
          <p:cNvSpPr>
            <a:spLocks noGrp="1"/>
          </p:cNvSpPr>
          <p:nvPr>
            <p:ph type="title"/>
          </p:nvPr>
        </p:nvSpPr>
        <p:spPr>
          <a:xfrm>
            <a:off x="546100" y="552450"/>
            <a:ext cx="5443379" cy="434975"/>
          </a:xfrm>
        </p:spPr>
        <p:txBody>
          <a:bodyPr/>
          <a:lstStyle/>
          <a:p>
            <a:r>
              <a:rPr lang="en-US"/>
              <a:t>Click to edit Master title style</a:t>
            </a:r>
            <a:endParaRPr lang="en-US" dirty="0"/>
          </a:p>
        </p:txBody>
      </p:sp>
      <p:sp>
        <p:nvSpPr>
          <p:cNvPr id="3" name="Picture Placeholder 9">
            <a:extLst>
              <a:ext uri="{FF2B5EF4-FFF2-40B4-BE49-F238E27FC236}">
                <a16:creationId xmlns:a16="http://schemas.microsoft.com/office/drawing/2014/main" id="{071C30E2-10A6-5251-1FC6-8810B8777FFE}"/>
              </a:ext>
            </a:extLst>
          </p:cNvPr>
          <p:cNvSpPr>
            <a:spLocks noGrp="1"/>
          </p:cNvSpPr>
          <p:nvPr>
            <p:ph type="pic" sz="quarter" idx="37" hasCustomPrompt="1"/>
          </p:nvPr>
        </p:nvSpPr>
        <p:spPr>
          <a:xfrm>
            <a:off x="546100" y="1849438"/>
            <a:ext cx="722376" cy="720725"/>
          </a:xfrm>
          <a:noFill/>
          <a:ln>
            <a:noFill/>
          </a:ln>
        </p:spPr>
        <p:txBody>
          <a:bodyPr anchor="ctr"/>
          <a:lstStyle>
            <a:lvl1pPr algn="ctr">
              <a:defRPr>
                <a:solidFill>
                  <a:schemeClr val="tx1"/>
                </a:solidFill>
              </a:defRPr>
            </a:lvl1pPr>
          </a:lstStyle>
          <a:p>
            <a:r>
              <a:rPr lang="en-US" dirty="0"/>
              <a:t>Icon</a:t>
            </a:r>
          </a:p>
        </p:txBody>
      </p:sp>
      <p:sp>
        <p:nvSpPr>
          <p:cNvPr id="11" name="Picture Placeholder 9">
            <a:extLst>
              <a:ext uri="{FF2B5EF4-FFF2-40B4-BE49-F238E27FC236}">
                <a16:creationId xmlns:a16="http://schemas.microsoft.com/office/drawing/2014/main" id="{2779889F-8243-735B-D407-39B553561C4A}"/>
              </a:ext>
            </a:extLst>
          </p:cNvPr>
          <p:cNvSpPr>
            <a:spLocks noGrp="1" noChangeAspect="1"/>
          </p:cNvSpPr>
          <p:nvPr>
            <p:ph type="pic" sz="quarter" idx="38" hasCustomPrompt="1"/>
          </p:nvPr>
        </p:nvSpPr>
        <p:spPr>
          <a:xfrm>
            <a:off x="546100" y="3146426"/>
            <a:ext cx="723632" cy="692149"/>
          </a:xfrm>
          <a:noFill/>
          <a:ln>
            <a:noFill/>
          </a:ln>
        </p:spPr>
        <p:txBody>
          <a:bodyPr anchor="ctr"/>
          <a:lstStyle>
            <a:lvl1pPr algn="ctr">
              <a:defRPr>
                <a:solidFill>
                  <a:schemeClr val="tx1"/>
                </a:solidFill>
              </a:defRPr>
            </a:lvl1pPr>
          </a:lstStyle>
          <a:p>
            <a:r>
              <a:rPr lang="en-US" dirty="0"/>
              <a:t>Icon</a:t>
            </a:r>
          </a:p>
        </p:txBody>
      </p:sp>
      <p:sp>
        <p:nvSpPr>
          <p:cNvPr id="12" name="Picture Placeholder 9">
            <a:extLst>
              <a:ext uri="{FF2B5EF4-FFF2-40B4-BE49-F238E27FC236}">
                <a16:creationId xmlns:a16="http://schemas.microsoft.com/office/drawing/2014/main" id="{7E3BD4E3-4BCD-3C87-CEE7-D70639AB32E4}"/>
              </a:ext>
            </a:extLst>
          </p:cNvPr>
          <p:cNvSpPr>
            <a:spLocks noGrp="1"/>
          </p:cNvSpPr>
          <p:nvPr>
            <p:ph type="pic" sz="quarter" idx="39" hasCustomPrompt="1"/>
          </p:nvPr>
        </p:nvSpPr>
        <p:spPr>
          <a:xfrm>
            <a:off x="546100" y="4421188"/>
            <a:ext cx="722376" cy="730249"/>
          </a:xfrm>
          <a:noFill/>
          <a:ln>
            <a:noFill/>
          </a:ln>
        </p:spPr>
        <p:txBody>
          <a:bodyPr anchor="ctr"/>
          <a:lstStyle>
            <a:lvl1pPr algn="ctr">
              <a:defRPr>
                <a:solidFill>
                  <a:schemeClr val="tx1"/>
                </a:solidFill>
              </a:defRPr>
            </a:lvl1pPr>
          </a:lstStyle>
          <a:p>
            <a:r>
              <a:rPr lang="en-US" dirty="0"/>
              <a:t>Icon</a:t>
            </a:r>
          </a:p>
        </p:txBody>
      </p:sp>
      <p:sp>
        <p:nvSpPr>
          <p:cNvPr id="4" name="Freeform 5">
            <a:extLst>
              <a:ext uri="{FF2B5EF4-FFF2-40B4-BE49-F238E27FC236}">
                <a16:creationId xmlns:a16="http://schemas.microsoft.com/office/drawing/2014/main" id="{DC2B09DE-A1A4-4C35-6E17-FAA89478D0BB}"/>
              </a:ext>
            </a:extLst>
          </p:cNvPr>
          <p:cNvSpPr/>
          <p:nvPr userDrawn="1"/>
        </p:nvSpPr>
        <p:spPr bwMode="black">
          <a:xfrm>
            <a:off x="554038" y="6469335"/>
            <a:ext cx="678511" cy="112440"/>
          </a:xfrm>
          <a:custGeom>
            <a:avLst/>
            <a:gdLst>
              <a:gd name="connsiteX0" fmla="*/ 7774508 w 7774508"/>
              <a:gd name="connsiteY0" fmla="*/ 879070 h 1288357"/>
              <a:gd name="connsiteX1" fmla="*/ 7774508 w 7774508"/>
              <a:gd name="connsiteY1" fmla="*/ 879071 h 1288357"/>
              <a:gd name="connsiteX2" fmla="*/ 7774508 w 7774508"/>
              <a:gd name="connsiteY2" fmla="*/ 879071 h 1288357"/>
              <a:gd name="connsiteX3" fmla="*/ 4430897 w 7774508"/>
              <a:gd name="connsiteY3" fmla="*/ 300733 h 1288357"/>
              <a:gd name="connsiteX4" fmla="*/ 4430897 w 7774508"/>
              <a:gd name="connsiteY4" fmla="*/ 987622 h 1288357"/>
              <a:gd name="connsiteX5" fmla="*/ 4594611 w 7774508"/>
              <a:gd name="connsiteY5" fmla="*/ 987622 h 1288357"/>
              <a:gd name="connsiteX6" fmla="*/ 4856195 w 7774508"/>
              <a:gd name="connsiteY6" fmla="*/ 726031 h 1288357"/>
              <a:gd name="connsiteX7" fmla="*/ 4856195 w 7774508"/>
              <a:gd name="connsiteY7" fmla="*/ 562323 h 1288357"/>
              <a:gd name="connsiteX8" fmla="*/ 4594611 w 7774508"/>
              <a:gd name="connsiteY8" fmla="*/ 300733 h 1288357"/>
              <a:gd name="connsiteX9" fmla="*/ 3381010 w 7774508"/>
              <a:gd name="connsiteY9" fmla="*/ 275825 h 1288357"/>
              <a:gd name="connsiteX10" fmla="*/ 3137223 w 7774508"/>
              <a:gd name="connsiteY10" fmla="*/ 501815 h 1288357"/>
              <a:gd name="connsiteX11" fmla="*/ 3137223 w 7774508"/>
              <a:gd name="connsiteY11" fmla="*/ 786537 h 1288357"/>
              <a:gd name="connsiteX12" fmla="*/ 3381010 w 7774508"/>
              <a:gd name="connsiteY12" fmla="*/ 1012534 h 1288357"/>
              <a:gd name="connsiteX13" fmla="*/ 3624804 w 7774508"/>
              <a:gd name="connsiteY13" fmla="*/ 786537 h 1288357"/>
              <a:gd name="connsiteX14" fmla="*/ 3624804 w 7774508"/>
              <a:gd name="connsiteY14" fmla="*/ 501815 h 1288357"/>
              <a:gd name="connsiteX15" fmla="*/ 3381010 w 7774508"/>
              <a:gd name="connsiteY15" fmla="*/ 275825 h 1288357"/>
              <a:gd name="connsiteX16" fmla="*/ 2090894 w 7774508"/>
              <a:gd name="connsiteY16" fmla="*/ 275825 h 1288357"/>
              <a:gd name="connsiteX17" fmla="*/ 1847107 w 7774508"/>
              <a:gd name="connsiteY17" fmla="*/ 501815 h 1288357"/>
              <a:gd name="connsiteX18" fmla="*/ 1847107 w 7774508"/>
              <a:gd name="connsiteY18" fmla="*/ 786537 h 1288357"/>
              <a:gd name="connsiteX19" fmla="*/ 2090894 w 7774508"/>
              <a:gd name="connsiteY19" fmla="*/ 1012534 h 1288357"/>
              <a:gd name="connsiteX20" fmla="*/ 2334688 w 7774508"/>
              <a:gd name="connsiteY20" fmla="*/ 786537 h 1288357"/>
              <a:gd name="connsiteX21" fmla="*/ 2334688 w 7774508"/>
              <a:gd name="connsiteY21" fmla="*/ 501815 h 1288357"/>
              <a:gd name="connsiteX22" fmla="*/ 2090894 w 7774508"/>
              <a:gd name="connsiteY22" fmla="*/ 275825 h 1288357"/>
              <a:gd name="connsiteX23" fmla="*/ 4092790 w 7774508"/>
              <a:gd name="connsiteY23" fmla="*/ 21359 h 1288357"/>
              <a:gd name="connsiteX24" fmla="*/ 4594611 w 7774508"/>
              <a:gd name="connsiteY24" fmla="*/ 21359 h 1288357"/>
              <a:gd name="connsiteX25" fmla="*/ 5197858 w 7774508"/>
              <a:gd name="connsiteY25" fmla="*/ 567658 h 1288357"/>
              <a:gd name="connsiteX26" fmla="*/ 5197858 w 7774508"/>
              <a:gd name="connsiteY26" fmla="*/ 720696 h 1288357"/>
              <a:gd name="connsiteX27" fmla="*/ 4594611 w 7774508"/>
              <a:gd name="connsiteY27" fmla="*/ 1267002 h 1288357"/>
              <a:gd name="connsiteX28" fmla="*/ 4092790 w 7774508"/>
              <a:gd name="connsiteY28" fmla="*/ 1267002 h 1288357"/>
              <a:gd name="connsiteX29" fmla="*/ 5094618 w 7774508"/>
              <a:gd name="connsiteY29" fmla="*/ 21356 h 1288357"/>
              <a:gd name="connsiteX30" fmla="*/ 5477210 w 7774508"/>
              <a:gd name="connsiteY30" fmla="*/ 21356 h 1288357"/>
              <a:gd name="connsiteX31" fmla="*/ 5717446 w 7774508"/>
              <a:gd name="connsiteY31" fmla="*/ 412839 h 1288357"/>
              <a:gd name="connsiteX32" fmla="*/ 5955898 w 7774508"/>
              <a:gd name="connsiteY32" fmla="*/ 21356 h 1288357"/>
              <a:gd name="connsiteX33" fmla="*/ 6322472 w 7774508"/>
              <a:gd name="connsiteY33" fmla="*/ 21356 h 1288357"/>
              <a:gd name="connsiteX34" fmla="*/ 5868700 w 7774508"/>
              <a:gd name="connsiteY34" fmla="*/ 718915 h 1288357"/>
              <a:gd name="connsiteX35" fmla="*/ 5868700 w 7774508"/>
              <a:gd name="connsiteY35" fmla="*/ 1267000 h 1288357"/>
              <a:gd name="connsiteX36" fmla="*/ 5548390 w 7774508"/>
              <a:gd name="connsiteY36" fmla="*/ 1267000 h 1288357"/>
              <a:gd name="connsiteX37" fmla="*/ 5548390 w 7774508"/>
              <a:gd name="connsiteY37" fmla="*/ 718915 h 1288357"/>
              <a:gd name="connsiteX38" fmla="*/ 6356277 w 7774508"/>
              <a:gd name="connsiteY38" fmla="*/ 21355 h 1288357"/>
              <a:gd name="connsiteX39" fmla="*/ 6694384 w 7774508"/>
              <a:gd name="connsiteY39" fmla="*/ 21355 h 1288357"/>
              <a:gd name="connsiteX40" fmla="*/ 6694384 w 7774508"/>
              <a:gd name="connsiteY40" fmla="*/ 332766 h 1288357"/>
              <a:gd name="connsiteX41" fmla="*/ 6477285 w 7774508"/>
              <a:gd name="connsiteY41" fmla="*/ 624602 h 1288357"/>
              <a:gd name="connsiteX42" fmla="*/ 6404326 w 7774508"/>
              <a:gd name="connsiteY42" fmla="*/ 624602 h 1288357"/>
              <a:gd name="connsiteX43" fmla="*/ 6500417 w 7774508"/>
              <a:gd name="connsiteY43" fmla="*/ 359454 h 1288357"/>
              <a:gd name="connsiteX44" fmla="*/ 6356277 w 7774508"/>
              <a:gd name="connsiteY44" fmla="*/ 359454 h 1288357"/>
              <a:gd name="connsiteX45" fmla="*/ 0 w 7774508"/>
              <a:gd name="connsiteY45" fmla="*/ 21355 h 1288357"/>
              <a:gd name="connsiteX46" fmla="*/ 496479 w 7774508"/>
              <a:gd name="connsiteY46" fmla="*/ 21355 h 1288357"/>
              <a:gd name="connsiteX47" fmla="*/ 651295 w 7774508"/>
              <a:gd name="connsiteY47" fmla="*/ 661974 h 1288357"/>
              <a:gd name="connsiteX48" fmla="*/ 688668 w 7774508"/>
              <a:gd name="connsiteY48" fmla="*/ 839922 h 1288357"/>
              <a:gd name="connsiteX49" fmla="*/ 726033 w 7774508"/>
              <a:gd name="connsiteY49" fmla="*/ 661974 h 1288357"/>
              <a:gd name="connsiteX50" fmla="*/ 880849 w 7774508"/>
              <a:gd name="connsiteY50" fmla="*/ 21355 h 1288357"/>
              <a:gd name="connsiteX51" fmla="*/ 1377328 w 7774508"/>
              <a:gd name="connsiteY51" fmla="*/ 21355 h 1288357"/>
              <a:gd name="connsiteX52" fmla="*/ 1377328 w 7774508"/>
              <a:gd name="connsiteY52" fmla="*/ 1266998 h 1288357"/>
              <a:gd name="connsiteX53" fmla="*/ 1058804 w 7774508"/>
              <a:gd name="connsiteY53" fmla="*/ 1266998 h 1288357"/>
              <a:gd name="connsiteX54" fmla="*/ 1058804 w 7774508"/>
              <a:gd name="connsiteY54" fmla="*/ 459108 h 1288357"/>
              <a:gd name="connsiteX55" fmla="*/ 1014312 w 7774508"/>
              <a:gd name="connsiteY55" fmla="*/ 644177 h 1288357"/>
              <a:gd name="connsiteX56" fmla="*/ 848819 w 7774508"/>
              <a:gd name="connsiteY56" fmla="*/ 1266998 h 1288357"/>
              <a:gd name="connsiteX57" fmla="*/ 521396 w 7774508"/>
              <a:gd name="connsiteY57" fmla="*/ 1266998 h 1288357"/>
              <a:gd name="connsiteX58" fmla="*/ 355896 w 7774508"/>
              <a:gd name="connsiteY58" fmla="*/ 644177 h 1288357"/>
              <a:gd name="connsiteX59" fmla="*/ 311412 w 7774508"/>
              <a:gd name="connsiteY59" fmla="*/ 459108 h 1288357"/>
              <a:gd name="connsiteX60" fmla="*/ 311412 w 7774508"/>
              <a:gd name="connsiteY60" fmla="*/ 1266998 h 1288357"/>
              <a:gd name="connsiteX61" fmla="*/ 0 w 7774508"/>
              <a:gd name="connsiteY61" fmla="*/ 1266998 h 1288357"/>
              <a:gd name="connsiteX62" fmla="*/ 3381010 w 7774508"/>
              <a:gd name="connsiteY62" fmla="*/ 1 h 1288357"/>
              <a:gd name="connsiteX63" fmla="*/ 3966467 w 7774508"/>
              <a:gd name="connsiteY63" fmla="*/ 532067 h 1288357"/>
              <a:gd name="connsiteX64" fmla="*/ 3966467 w 7774508"/>
              <a:gd name="connsiteY64" fmla="*/ 756285 h 1288357"/>
              <a:gd name="connsiteX65" fmla="*/ 3381010 w 7774508"/>
              <a:gd name="connsiteY65" fmla="*/ 1288351 h 1288357"/>
              <a:gd name="connsiteX66" fmla="*/ 2795560 w 7774508"/>
              <a:gd name="connsiteY66" fmla="*/ 756285 h 1288357"/>
              <a:gd name="connsiteX67" fmla="*/ 2795560 w 7774508"/>
              <a:gd name="connsiteY67" fmla="*/ 532067 h 1288357"/>
              <a:gd name="connsiteX68" fmla="*/ 3381010 w 7774508"/>
              <a:gd name="connsiteY68" fmla="*/ 1 h 1288357"/>
              <a:gd name="connsiteX69" fmla="*/ 2090894 w 7774508"/>
              <a:gd name="connsiteY69" fmla="*/ 1 h 1288357"/>
              <a:gd name="connsiteX70" fmla="*/ 2676351 w 7774508"/>
              <a:gd name="connsiteY70" fmla="*/ 532067 h 1288357"/>
              <a:gd name="connsiteX71" fmla="*/ 2676351 w 7774508"/>
              <a:gd name="connsiteY71" fmla="*/ 756285 h 1288357"/>
              <a:gd name="connsiteX72" fmla="*/ 2090894 w 7774508"/>
              <a:gd name="connsiteY72" fmla="*/ 1288351 h 1288357"/>
              <a:gd name="connsiteX73" fmla="*/ 1505444 w 7774508"/>
              <a:gd name="connsiteY73" fmla="*/ 756285 h 1288357"/>
              <a:gd name="connsiteX74" fmla="*/ 1505444 w 7774508"/>
              <a:gd name="connsiteY74" fmla="*/ 532067 h 1288357"/>
              <a:gd name="connsiteX75" fmla="*/ 2090894 w 7774508"/>
              <a:gd name="connsiteY75" fmla="*/ 1 h 1288357"/>
              <a:gd name="connsiteX76" fmla="*/ 7258454 w 7774508"/>
              <a:gd name="connsiteY76" fmla="*/ 0 h 1288357"/>
              <a:gd name="connsiteX77" fmla="*/ 7760275 w 7774508"/>
              <a:gd name="connsiteY77" fmla="*/ 391490 h 1288357"/>
              <a:gd name="connsiteX78" fmla="*/ 7760275 w 7774508"/>
              <a:gd name="connsiteY78" fmla="*/ 439539 h 1288357"/>
              <a:gd name="connsiteX79" fmla="*/ 7431067 w 7774508"/>
              <a:gd name="connsiteY79" fmla="*/ 439539 h 1288357"/>
              <a:gd name="connsiteX80" fmla="*/ 7431067 w 7774508"/>
              <a:gd name="connsiteY80" fmla="*/ 398610 h 1288357"/>
              <a:gd name="connsiteX81" fmla="*/ 7258454 w 7774508"/>
              <a:gd name="connsiteY81" fmla="*/ 277603 h 1288357"/>
              <a:gd name="connsiteX82" fmla="*/ 7085848 w 7774508"/>
              <a:gd name="connsiteY82" fmla="*/ 377257 h 1288357"/>
              <a:gd name="connsiteX83" fmla="*/ 7206848 w 7774508"/>
              <a:gd name="connsiteY83" fmla="*/ 476904 h 1288357"/>
              <a:gd name="connsiteX84" fmla="*/ 7429289 w 7774508"/>
              <a:gd name="connsiteY84" fmla="*/ 510719 h 1288357"/>
              <a:gd name="connsiteX85" fmla="*/ 7766024 w 7774508"/>
              <a:gd name="connsiteY85" fmla="*/ 786534 h 1288357"/>
              <a:gd name="connsiteX86" fmla="*/ 7774508 w 7774508"/>
              <a:gd name="connsiteY86" fmla="*/ 879071 h 1288357"/>
              <a:gd name="connsiteX87" fmla="*/ 7765691 w 7774508"/>
              <a:gd name="connsiteY87" fmla="*/ 970739 h 1288357"/>
              <a:gd name="connsiteX88" fmla="*/ 7258454 w 7774508"/>
              <a:gd name="connsiteY88" fmla="*/ 1288357 h 1288357"/>
              <a:gd name="connsiteX89" fmla="*/ 6744184 w 7774508"/>
              <a:gd name="connsiteY89" fmla="*/ 893304 h 1288357"/>
              <a:gd name="connsiteX90" fmla="*/ 6744184 w 7774508"/>
              <a:gd name="connsiteY90" fmla="*/ 838142 h 1288357"/>
              <a:gd name="connsiteX91" fmla="*/ 7073386 w 7774508"/>
              <a:gd name="connsiteY91" fmla="*/ 838142 h 1288357"/>
              <a:gd name="connsiteX92" fmla="*/ 7073386 w 7774508"/>
              <a:gd name="connsiteY92" fmla="*/ 886190 h 1288357"/>
              <a:gd name="connsiteX93" fmla="*/ 7258454 w 7774508"/>
              <a:gd name="connsiteY93" fmla="*/ 1010755 h 1288357"/>
              <a:gd name="connsiteX94" fmla="*/ 7439966 w 7774508"/>
              <a:gd name="connsiteY94" fmla="*/ 907544 h 1288357"/>
              <a:gd name="connsiteX95" fmla="*/ 7311838 w 7774508"/>
              <a:gd name="connsiteY95" fmla="*/ 804333 h 1288357"/>
              <a:gd name="connsiteX96" fmla="*/ 7087626 w 7774508"/>
              <a:gd name="connsiteY96" fmla="*/ 770518 h 1288357"/>
              <a:gd name="connsiteX97" fmla="*/ 6751297 w 7774508"/>
              <a:gd name="connsiteY97" fmla="*/ 405723 h 1288357"/>
              <a:gd name="connsiteX98" fmla="*/ 7258454 w 7774508"/>
              <a:gd name="connsiteY98" fmla="*/ 0 h 1288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7774508" h="1288357">
                <a:moveTo>
                  <a:pt x="7774508" y="879070"/>
                </a:moveTo>
                <a:lnTo>
                  <a:pt x="7774508" y="879071"/>
                </a:lnTo>
                <a:lnTo>
                  <a:pt x="7774508" y="879071"/>
                </a:lnTo>
                <a:close/>
                <a:moveTo>
                  <a:pt x="4430897" y="300733"/>
                </a:moveTo>
                <a:lnTo>
                  <a:pt x="4430897" y="987622"/>
                </a:lnTo>
                <a:lnTo>
                  <a:pt x="4594611" y="987622"/>
                </a:lnTo>
                <a:cubicBezTo>
                  <a:pt x="4769003" y="987622"/>
                  <a:pt x="4856195" y="898644"/>
                  <a:pt x="4856195" y="726031"/>
                </a:cubicBezTo>
                <a:lnTo>
                  <a:pt x="4856195" y="562323"/>
                </a:lnTo>
                <a:cubicBezTo>
                  <a:pt x="4856195" y="387932"/>
                  <a:pt x="4769003" y="300733"/>
                  <a:pt x="4594611" y="300733"/>
                </a:cubicBezTo>
                <a:close/>
                <a:moveTo>
                  <a:pt x="3381010" y="275825"/>
                </a:moveTo>
                <a:cubicBezTo>
                  <a:pt x="3229757" y="275825"/>
                  <a:pt x="3137223" y="361239"/>
                  <a:pt x="3137223" y="501815"/>
                </a:cubicBezTo>
                <a:lnTo>
                  <a:pt x="3137223" y="786537"/>
                </a:lnTo>
                <a:cubicBezTo>
                  <a:pt x="3137223" y="925335"/>
                  <a:pt x="3229757" y="1012534"/>
                  <a:pt x="3381010" y="1012534"/>
                </a:cubicBezTo>
                <a:cubicBezTo>
                  <a:pt x="3532264" y="1012534"/>
                  <a:pt x="3624804" y="925335"/>
                  <a:pt x="3624804" y="786537"/>
                </a:cubicBezTo>
                <a:lnTo>
                  <a:pt x="3624804" y="501815"/>
                </a:lnTo>
                <a:cubicBezTo>
                  <a:pt x="3624804" y="361239"/>
                  <a:pt x="3532270" y="275825"/>
                  <a:pt x="3381010" y="275825"/>
                </a:cubicBezTo>
                <a:close/>
                <a:moveTo>
                  <a:pt x="2090894" y="275825"/>
                </a:moveTo>
                <a:cubicBezTo>
                  <a:pt x="1939641" y="275825"/>
                  <a:pt x="1847107" y="361239"/>
                  <a:pt x="1847107" y="501815"/>
                </a:cubicBezTo>
                <a:lnTo>
                  <a:pt x="1847107" y="786537"/>
                </a:lnTo>
                <a:cubicBezTo>
                  <a:pt x="1847107" y="925335"/>
                  <a:pt x="1939641" y="1012534"/>
                  <a:pt x="2090894" y="1012534"/>
                </a:cubicBezTo>
                <a:cubicBezTo>
                  <a:pt x="2242147" y="1012534"/>
                  <a:pt x="2334688" y="925335"/>
                  <a:pt x="2334688" y="786537"/>
                </a:cubicBezTo>
                <a:lnTo>
                  <a:pt x="2334688" y="501815"/>
                </a:lnTo>
                <a:cubicBezTo>
                  <a:pt x="2334688" y="361239"/>
                  <a:pt x="2242154" y="275825"/>
                  <a:pt x="2090894" y="275825"/>
                </a:cubicBezTo>
                <a:close/>
                <a:moveTo>
                  <a:pt x="4092790" y="21359"/>
                </a:moveTo>
                <a:lnTo>
                  <a:pt x="4594611" y="21359"/>
                </a:lnTo>
                <a:cubicBezTo>
                  <a:pt x="4977203" y="21359"/>
                  <a:pt x="5197858" y="222439"/>
                  <a:pt x="5197858" y="567658"/>
                </a:cubicBezTo>
                <a:lnTo>
                  <a:pt x="5197858" y="720696"/>
                </a:lnTo>
                <a:cubicBezTo>
                  <a:pt x="5197858" y="1065916"/>
                  <a:pt x="4977203" y="1267002"/>
                  <a:pt x="4594611" y="1267002"/>
                </a:cubicBezTo>
                <a:lnTo>
                  <a:pt x="4092790" y="1267002"/>
                </a:lnTo>
                <a:close/>
                <a:moveTo>
                  <a:pt x="5094618" y="21356"/>
                </a:moveTo>
                <a:lnTo>
                  <a:pt x="5477210" y="21356"/>
                </a:lnTo>
                <a:lnTo>
                  <a:pt x="5717446" y="412839"/>
                </a:lnTo>
                <a:lnTo>
                  <a:pt x="5955898" y="21356"/>
                </a:lnTo>
                <a:lnTo>
                  <a:pt x="6322472" y="21356"/>
                </a:lnTo>
                <a:lnTo>
                  <a:pt x="5868700" y="718915"/>
                </a:lnTo>
                <a:lnTo>
                  <a:pt x="5868700" y="1267000"/>
                </a:lnTo>
                <a:lnTo>
                  <a:pt x="5548390" y="1267000"/>
                </a:lnTo>
                <a:lnTo>
                  <a:pt x="5548390" y="718915"/>
                </a:lnTo>
                <a:close/>
                <a:moveTo>
                  <a:pt x="6356277" y="21355"/>
                </a:moveTo>
                <a:lnTo>
                  <a:pt x="6694384" y="21355"/>
                </a:lnTo>
                <a:lnTo>
                  <a:pt x="6694384" y="332766"/>
                </a:lnTo>
                <a:lnTo>
                  <a:pt x="6477285" y="624602"/>
                </a:lnTo>
                <a:lnTo>
                  <a:pt x="6404326" y="624602"/>
                </a:lnTo>
                <a:lnTo>
                  <a:pt x="6500417" y="359454"/>
                </a:lnTo>
                <a:lnTo>
                  <a:pt x="6356277" y="359454"/>
                </a:lnTo>
                <a:close/>
                <a:moveTo>
                  <a:pt x="0" y="21355"/>
                </a:moveTo>
                <a:lnTo>
                  <a:pt x="496479" y="21355"/>
                </a:lnTo>
                <a:lnTo>
                  <a:pt x="651295" y="661974"/>
                </a:lnTo>
                <a:lnTo>
                  <a:pt x="688668" y="839922"/>
                </a:lnTo>
                <a:lnTo>
                  <a:pt x="726033" y="661974"/>
                </a:lnTo>
                <a:lnTo>
                  <a:pt x="880849" y="21355"/>
                </a:lnTo>
                <a:lnTo>
                  <a:pt x="1377328" y="21355"/>
                </a:lnTo>
                <a:lnTo>
                  <a:pt x="1377328" y="1266998"/>
                </a:lnTo>
                <a:lnTo>
                  <a:pt x="1058804" y="1266998"/>
                </a:lnTo>
                <a:lnTo>
                  <a:pt x="1058804" y="459108"/>
                </a:lnTo>
                <a:lnTo>
                  <a:pt x="1014312" y="644177"/>
                </a:lnTo>
                <a:lnTo>
                  <a:pt x="848819" y="1266998"/>
                </a:lnTo>
                <a:lnTo>
                  <a:pt x="521396" y="1266998"/>
                </a:lnTo>
                <a:lnTo>
                  <a:pt x="355896" y="644177"/>
                </a:lnTo>
                <a:lnTo>
                  <a:pt x="311412" y="459108"/>
                </a:lnTo>
                <a:lnTo>
                  <a:pt x="311412" y="1266998"/>
                </a:lnTo>
                <a:lnTo>
                  <a:pt x="0" y="1266998"/>
                </a:lnTo>
                <a:close/>
                <a:moveTo>
                  <a:pt x="3381010" y="1"/>
                </a:moveTo>
                <a:cubicBezTo>
                  <a:pt x="3749368" y="1"/>
                  <a:pt x="3966467" y="197524"/>
                  <a:pt x="3966467" y="532067"/>
                </a:cubicBezTo>
                <a:lnTo>
                  <a:pt x="3966467" y="756285"/>
                </a:lnTo>
                <a:cubicBezTo>
                  <a:pt x="3966467" y="1089050"/>
                  <a:pt x="3747590" y="1288351"/>
                  <a:pt x="3381010" y="1288351"/>
                </a:cubicBezTo>
                <a:cubicBezTo>
                  <a:pt x="3012659" y="1288351"/>
                  <a:pt x="2795560" y="1090828"/>
                  <a:pt x="2795560" y="756285"/>
                </a:cubicBezTo>
                <a:lnTo>
                  <a:pt x="2795560" y="532067"/>
                </a:lnTo>
                <a:cubicBezTo>
                  <a:pt x="2795560" y="199302"/>
                  <a:pt x="3014437" y="1"/>
                  <a:pt x="3381010" y="1"/>
                </a:cubicBezTo>
                <a:close/>
                <a:moveTo>
                  <a:pt x="2090894" y="1"/>
                </a:moveTo>
                <a:cubicBezTo>
                  <a:pt x="2459252" y="1"/>
                  <a:pt x="2676351" y="197524"/>
                  <a:pt x="2676351" y="532067"/>
                </a:cubicBezTo>
                <a:lnTo>
                  <a:pt x="2676351" y="756285"/>
                </a:lnTo>
                <a:cubicBezTo>
                  <a:pt x="2676351" y="1089050"/>
                  <a:pt x="2457474" y="1288351"/>
                  <a:pt x="2090894" y="1288351"/>
                </a:cubicBezTo>
                <a:cubicBezTo>
                  <a:pt x="1722543" y="1288351"/>
                  <a:pt x="1505444" y="1090828"/>
                  <a:pt x="1505444" y="756285"/>
                </a:cubicBezTo>
                <a:lnTo>
                  <a:pt x="1505444" y="532067"/>
                </a:lnTo>
                <a:cubicBezTo>
                  <a:pt x="1505444" y="199302"/>
                  <a:pt x="1724321" y="1"/>
                  <a:pt x="2090894" y="1"/>
                </a:cubicBezTo>
                <a:close/>
                <a:moveTo>
                  <a:pt x="7258454" y="0"/>
                </a:moveTo>
                <a:cubicBezTo>
                  <a:pt x="7573428" y="0"/>
                  <a:pt x="7760275" y="145918"/>
                  <a:pt x="7760275" y="391490"/>
                </a:cubicBezTo>
                <a:lnTo>
                  <a:pt x="7760275" y="439539"/>
                </a:lnTo>
                <a:lnTo>
                  <a:pt x="7431067" y="439539"/>
                </a:lnTo>
                <a:lnTo>
                  <a:pt x="7431067" y="398610"/>
                </a:lnTo>
                <a:cubicBezTo>
                  <a:pt x="7431067" y="313189"/>
                  <a:pt x="7379462" y="277603"/>
                  <a:pt x="7258454" y="277603"/>
                </a:cubicBezTo>
                <a:cubicBezTo>
                  <a:pt x="7144567" y="277603"/>
                  <a:pt x="7085848" y="311411"/>
                  <a:pt x="7085848" y="377257"/>
                </a:cubicBezTo>
                <a:cubicBezTo>
                  <a:pt x="7085848" y="450215"/>
                  <a:pt x="7135675" y="466227"/>
                  <a:pt x="7206848" y="476904"/>
                </a:cubicBezTo>
                <a:lnTo>
                  <a:pt x="7429289" y="510719"/>
                </a:lnTo>
                <a:cubicBezTo>
                  <a:pt x="7564754" y="530960"/>
                  <a:pt x="7727463" y="590711"/>
                  <a:pt x="7766024" y="786534"/>
                </a:cubicBezTo>
                <a:lnTo>
                  <a:pt x="7774508" y="879071"/>
                </a:lnTo>
                <a:lnTo>
                  <a:pt x="7765691" y="970739"/>
                </a:lnTo>
                <a:cubicBezTo>
                  <a:pt x="7724794" y="1172549"/>
                  <a:pt x="7543399" y="1288357"/>
                  <a:pt x="7258454" y="1288357"/>
                </a:cubicBezTo>
                <a:cubicBezTo>
                  <a:pt x="6934588" y="1288357"/>
                  <a:pt x="6744184" y="1140654"/>
                  <a:pt x="6744184" y="893304"/>
                </a:cubicBezTo>
                <a:lnTo>
                  <a:pt x="6744184" y="838142"/>
                </a:lnTo>
                <a:lnTo>
                  <a:pt x="7073386" y="838142"/>
                </a:lnTo>
                <a:lnTo>
                  <a:pt x="7073386" y="886190"/>
                </a:lnTo>
                <a:cubicBezTo>
                  <a:pt x="7073386" y="973383"/>
                  <a:pt x="7128555" y="1010755"/>
                  <a:pt x="7258454" y="1010755"/>
                </a:cubicBezTo>
                <a:cubicBezTo>
                  <a:pt x="7377683" y="1010755"/>
                  <a:pt x="7439966" y="975161"/>
                  <a:pt x="7439966" y="907544"/>
                </a:cubicBezTo>
                <a:cubicBezTo>
                  <a:pt x="7439966" y="831022"/>
                  <a:pt x="7388360" y="815010"/>
                  <a:pt x="7311838" y="804333"/>
                </a:cubicBezTo>
                <a:lnTo>
                  <a:pt x="7087626" y="770518"/>
                </a:lnTo>
                <a:cubicBezTo>
                  <a:pt x="6941708" y="749171"/>
                  <a:pt x="6751297" y="674427"/>
                  <a:pt x="6751297" y="405723"/>
                </a:cubicBezTo>
                <a:cubicBezTo>
                  <a:pt x="6751297" y="149481"/>
                  <a:pt x="6938144" y="0"/>
                  <a:pt x="7258454" y="0"/>
                </a:cubicBezTo>
                <a:close/>
              </a:path>
            </a:pathLst>
          </a:custGeom>
          <a:solidFill>
            <a:schemeClr val="tx2"/>
          </a:solidFill>
          <a:ln w="0" cap="flat">
            <a:noFill/>
            <a:prstDash val="solid"/>
            <a:miter/>
          </a:ln>
        </p:spPr>
        <p:txBody>
          <a:bodyPr rtlCol="0" anchor="ctr"/>
          <a:lstStyle/>
          <a:p>
            <a:endParaRPr lang="en-US" dirty="0"/>
          </a:p>
        </p:txBody>
      </p:sp>
      <p:sp>
        <p:nvSpPr>
          <p:cNvPr id="30" name="Text Placeholder 10">
            <a:extLst>
              <a:ext uri="{FF2B5EF4-FFF2-40B4-BE49-F238E27FC236}">
                <a16:creationId xmlns:a16="http://schemas.microsoft.com/office/drawing/2014/main" id="{3CA37D90-0D74-AE2A-B25D-69FCBDEAD1C9}"/>
              </a:ext>
            </a:extLst>
          </p:cNvPr>
          <p:cNvSpPr>
            <a:spLocks noGrp="1"/>
          </p:cNvSpPr>
          <p:nvPr>
            <p:ph type="body" sz="quarter" idx="21"/>
          </p:nvPr>
        </p:nvSpPr>
        <p:spPr>
          <a:xfrm>
            <a:off x="546100" y="1127125"/>
            <a:ext cx="5445125" cy="296863"/>
          </a:xfrm>
        </p:spPr>
        <p:txBody>
          <a:bodyPr>
            <a:noAutofit/>
          </a:bodyPr>
          <a:lstStyle>
            <a:lvl1pPr marL="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1pPr>
            <a:lvl2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2pPr>
            <a:lvl3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3pPr>
            <a:lvl4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4pPr>
            <a:lvl5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5pPr>
            <a:lvl6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6pPr>
            <a:lvl7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7pPr>
            <a:lvl8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8pPr>
            <a:lvl9pPr marL="0" indent="0" algn="l" defTabSz="914400" rtl="0" eaLnBrk="1" latinLnBrk="0" hangingPunct="1">
              <a:lnSpc>
                <a:spcPct val="80000"/>
              </a:lnSpc>
              <a:spcBef>
                <a:spcPts val="0"/>
              </a:spcBef>
              <a:spcAft>
                <a:spcPts val="0"/>
              </a:spcAft>
              <a:buNone/>
              <a:defRPr lang="en-US" sz="2400" b="0" i="0" kern="1200" dirty="0">
                <a:solidFill>
                  <a:schemeClr val="accent1"/>
                </a:solidFill>
                <a:latin typeface="+mj-lt"/>
                <a:ea typeface="GT America Regular" charset="0"/>
                <a:cs typeface="GT America Regular" charset="0"/>
              </a:defRPr>
            </a:lvl9pPr>
          </a:lstStyle>
          <a:p>
            <a:pPr lvl="0"/>
            <a:r>
              <a:rPr lang="en-US"/>
              <a:t>Click to edit Master text styles</a:t>
            </a:r>
          </a:p>
        </p:txBody>
      </p:sp>
      <p:sp>
        <p:nvSpPr>
          <p:cNvPr id="31" name="Text Placeholder 15">
            <a:extLst>
              <a:ext uri="{FF2B5EF4-FFF2-40B4-BE49-F238E27FC236}">
                <a16:creationId xmlns:a16="http://schemas.microsoft.com/office/drawing/2014/main" id="{91CF4EAB-36B2-D655-23E6-0560D7AA1292}"/>
              </a:ext>
            </a:extLst>
          </p:cNvPr>
          <p:cNvSpPr>
            <a:spLocks noGrp="1"/>
          </p:cNvSpPr>
          <p:nvPr>
            <p:ph type="body" sz="quarter" idx="22"/>
          </p:nvPr>
        </p:nvSpPr>
        <p:spPr>
          <a:xfrm>
            <a:off x="546100" y="6019800"/>
            <a:ext cx="5445125" cy="289560"/>
          </a:xfrm>
        </p:spPr>
        <p:txBody>
          <a:bodyPr anchor="b" anchorCtr="0">
            <a:noAutofit/>
          </a:bodyPr>
          <a:lstStyle>
            <a:lvl1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1pPr>
            <a:lvl2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2pPr>
            <a:lvl3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3pPr>
            <a:lvl4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4pPr>
            <a:lvl5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5pPr>
            <a:lvl6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6pPr>
            <a:lvl7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7pPr>
            <a:lvl8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8pPr>
            <a:lvl9pPr marL="0" indent="0" algn="l" defTabSz="914400" rtl="0" eaLnBrk="1" latinLnBrk="0" hangingPunct="1">
              <a:lnSpc>
                <a:spcPct val="101000"/>
              </a:lnSpc>
              <a:spcBef>
                <a:spcPts val="0"/>
              </a:spcBef>
              <a:spcAft>
                <a:spcPts val="600"/>
              </a:spcAft>
              <a:buNone/>
              <a:defRPr lang="en-US" sz="600" b="0" i="0" kern="1200" dirty="0">
                <a:solidFill>
                  <a:srgbClr val="75787B"/>
                </a:solidFill>
                <a:latin typeface="+mn-lt"/>
                <a:ea typeface="GT America Regular" charset="0"/>
                <a:cs typeface="GT America Regular" charset="0"/>
              </a:defRPr>
            </a:lvl9pPr>
          </a:lstStyle>
          <a:p>
            <a:pPr lvl="0"/>
            <a:r>
              <a:rPr lang="en-US"/>
              <a:t>Click to edit Master text styles</a:t>
            </a:r>
          </a:p>
        </p:txBody>
      </p:sp>
      <p:sp>
        <p:nvSpPr>
          <p:cNvPr id="33" name="Content Placeholder 32">
            <a:extLst>
              <a:ext uri="{FF2B5EF4-FFF2-40B4-BE49-F238E27FC236}">
                <a16:creationId xmlns:a16="http://schemas.microsoft.com/office/drawing/2014/main" id="{F52E03F2-F72D-3919-6A71-4CEA2D954B96}"/>
              </a:ext>
            </a:extLst>
          </p:cNvPr>
          <p:cNvSpPr>
            <a:spLocks noGrp="1"/>
          </p:cNvSpPr>
          <p:nvPr>
            <p:ph sz="quarter" idx="40"/>
          </p:nvPr>
        </p:nvSpPr>
        <p:spPr>
          <a:xfrm>
            <a:off x="1485901" y="1849438"/>
            <a:ext cx="4505324" cy="998537"/>
          </a:xfrm>
        </p:spPr>
        <p:txBody>
          <a:bodyPr/>
          <a:lstStyle>
            <a:lvl1pPr>
              <a:defRPr lang="en-US" sz="2000" b="0" i="0" kern="1200" dirty="0" smtClean="0">
                <a:solidFill>
                  <a:schemeClr val="tx2"/>
                </a:solidFill>
                <a:latin typeface="+mj-lt"/>
                <a:ea typeface="GT America Regular" charset="0"/>
                <a:cs typeface="GT America Regular" charset="0"/>
              </a:defRPr>
            </a:lvl1pPr>
          </a:lstStyle>
          <a:p>
            <a:pPr marL="0" lvl="0" indent="0" algn="l" defTabSz="914400" rtl="0" eaLnBrk="1" latinLnBrk="0" hangingPunct="1">
              <a:lnSpc>
                <a:spcPct val="101000"/>
              </a:lnSpc>
              <a:spcBef>
                <a:spcPts val="0"/>
              </a:spcBef>
              <a:spcAft>
                <a:spcPts val="600"/>
              </a:spcAft>
              <a:buFont typeface="GT America Regular"/>
              <a:buNone/>
            </a:pPr>
            <a:r>
              <a:rPr lang="en-US"/>
              <a:t>Click to edit Master text styles</a:t>
            </a:r>
          </a:p>
          <a:p>
            <a:pPr marL="0" lvl="1" indent="0" algn="l" defTabSz="914400" rtl="0" eaLnBrk="1" latinLnBrk="0" hangingPunct="1">
              <a:lnSpc>
                <a:spcPct val="101000"/>
              </a:lnSpc>
              <a:spcBef>
                <a:spcPts val="0"/>
              </a:spcBef>
              <a:spcAft>
                <a:spcPts val="600"/>
              </a:spcAft>
              <a:buFont typeface="GT America Regular"/>
              <a:buNone/>
            </a:pPr>
            <a:r>
              <a:rPr lang="en-US"/>
              <a:t>Second level</a:t>
            </a:r>
          </a:p>
          <a:p>
            <a:pPr marL="0" lvl="2" indent="0" algn="l" defTabSz="914400" rtl="0" eaLnBrk="1" latinLnBrk="0" hangingPunct="1">
              <a:lnSpc>
                <a:spcPct val="101000"/>
              </a:lnSpc>
              <a:spcBef>
                <a:spcPts val="0"/>
              </a:spcBef>
              <a:spcAft>
                <a:spcPts val="600"/>
              </a:spcAft>
              <a:buFont typeface="GT America Regular"/>
              <a:buNone/>
            </a:pPr>
            <a:r>
              <a:rPr lang="en-US"/>
              <a:t>Third level</a:t>
            </a:r>
          </a:p>
        </p:txBody>
      </p:sp>
      <p:sp>
        <p:nvSpPr>
          <p:cNvPr id="35" name="Content Placeholder 34">
            <a:extLst>
              <a:ext uri="{FF2B5EF4-FFF2-40B4-BE49-F238E27FC236}">
                <a16:creationId xmlns:a16="http://schemas.microsoft.com/office/drawing/2014/main" id="{B626F10D-848A-E6CB-7D19-295563F81456}"/>
              </a:ext>
            </a:extLst>
          </p:cNvPr>
          <p:cNvSpPr>
            <a:spLocks noGrp="1"/>
          </p:cNvSpPr>
          <p:nvPr>
            <p:ph sz="quarter" idx="41"/>
          </p:nvPr>
        </p:nvSpPr>
        <p:spPr>
          <a:xfrm>
            <a:off x="1485900" y="3146426"/>
            <a:ext cx="4505325" cy="838200"/>
          </a:xfrm>
        </p:spPr>
        <p:txBody>
          <a:bodyPr/>
          <a:lstStyle>
            <a:lvl1pPr>
              <a:defRPr lang="en-US" sz="2000" b="0" i="0" kern="1200" dirty="0" smtClean="0">
                <a:solidFill>
                  <a:schemeClr val="tx2"/>
                </a:solidFill>
                <a:latin typeface="+mj-lt"/>
                <a:ea typeface="GT America Regular" charset="0"/>
                <a:cs typeface="GT America Regular" charset="0"/>
              </a:defRPr>
            </a:lvl1pPr>
          </a:lstStyle>
          <a:p>
            <a:pPr marL="0" lvl="0" indent="0" algn="l" defTabSz="914400" rtl="0" eaLnBrk="1" latinLnBrk="0" hangingPunct="1">
              <a:lnSpc>
                <a:spcPct val="101000"/>
              </a:lnSpc>
              <a:spcBef>
                <a:spcPts val="0"/>
              </a:spcBef>
              <a:spcAft>
                <a:spcPts val="600"/>
              </a:spcAft>
              <a:buFont typeface="GT America Regular"/>
              <a:buNone/>
            </a:pPr>
            <a:r>
              <a:rPr lang="en-US"/>
              <a:t>Click to edit Master text styles</a:t>
            </a:r>
          </a:p>
          <a:p>
            <a:pPr marL="0" lvl="1" indent="0" algn="l" defTabSz="914400" rtl="0" eaLnBrk="1" latinLnBrk="0" hangingPunct="1">
              <a:lnSpc>
                <a:spcPct val="101000"/>
              </a:lnSpc>
              <a:spcBef>
                <a:spcPts val="0"/>
              </a:spcBef>
              <a:spcAft>
                <a:spcPts val="600"/>
              </a:spcAft>
              <a:buFont typeface="GT America Regular"/>
              <a:buNone/>
            </a:pPr>
            <a:r>
              <a:rPr lang="en-US"/>
              <a:t>Second level</a:t>
            </a:r>
          </a:p>
          <a:p>
            <a:pPr marL="0" lvl="2" indent="0" algn="l" defTabSz="914400" rtl="0" eaLnBrk="1" latinLnBrk="0" hangingPunct="1">
              <a:lnSpc>
                <a:spcPct val="101000"/>
              </a:lnSpc>
              <a:spcBef>
                <a:spcPts val="0"/>
              </a:spcBef>
              <a:spcAft>
                <a:spcPts val="600"/>
              </a:spcAft>
              <a:buFont typeface="GT America Regular"/>
              <a:buNone/>
            </a:pPr>
            <a:r>
              <a:rPr lang="en-US"/>
              <a:t>Third level</a:t>
            </a:r>
          </a:p>
        </p:txBody>
      </p:sp>
      <p:sp>
        <p:nvSpPr>
          <p:cNvPr id="37" name="Content Placeholder 36">
            <a:extLst>
              <a:ext uri="{FF2B5EF4-FFF2-40B4-BE49-F238E27FC236}">
                <a16:creationId xmlns:a16="http://schemas.microsoft.com/office/drawing/2014/main" id="{FE10D5E1-C329-1061-FDA3-9EC5BE5ECB6F}"/>
              </a:ext>
            </a:extLst>
          </p:cNvPr>
          <p:cNvSpPr>
            <a:spLocks noGrp="1"/>
          </p:cNvSpPr>
          <p:nvPr>
            <p:ph sz="quarter" idx="42"/>
          </p:nvPr>
        </p:nvSpPr>
        <p:spPr>
          <a:xfrm>
            <a:off x="1485900" y="4421189"/>
            <a:ext cx="4505325" cy="1020762"/>
          </a:xfrm>
        </p:spPr>
        <p:txBody>
          <a:bodyPr/>
          <a:lstStyle>
            <a:lvl1pPr>
              <a:defRPr lang="en-US" sz="2000" b="0" i="0" kern="1200" dirty="0" smtClean="0">
                <a:solidFill>
                  <a:schemeClr val="tx2"/>
                </a:solidFill>
                <a:latin typeface="+mj-lt"/>
                <a:ea typeface="GT America Regular" charset="0"/>
                <a:cs typeface="GT America Regular" charset="0"/>
              </a:defRPr>
            </a:lvl1pPr>
          </a:lstStyle>
          <a:p>
            <a:pPr marL="0" lvl="0" indent="0" algn="l" defTabSz="914400" rtl="0" eaLnBrk="1" latinLnBrk="0" hangingPunct="1">
              <a:lnSpc>
                <a:spcPct val="101000"/>
              </a:lnSpc>
              <a:spcBef>
                <a:spcPts val="0"/>
              </a:spcBef>
              <a:spcAft>
                <a:spcPts val="600"/>
              </a:spcAft>
              <a:buFont typeface="GT America Regular"/>
              <a:buNone/>
            </a:pPr>
            <a:r>
              <a:rPr lang="en-US"/>
              <a:t>Click to edit Master text styles</a:t>
            </a:r>
          </a:p>
          <a:p>
            <a:pPr marL="0" lvl="1" indent="0" algn="l" defTabSz="914400" rtl="0" eaLnBrk="1" latinLnBrk="0" hangingPunct="1">
              <a:lnSpc>
                <a:spcPct val="101000"/>
              </a:lnSpc>
              <a:spcBef>
                <a:spcPts val="0"/>
              </a:spcBef>
              <a:spcAft>
                <a:spcPts val="600"/>
              </a:spcAft>
              <a:buFont typeface="GT America Regular"/>
              <a:buNone/>
            </a:pPr>
            <a:r>
              <a:rPr lang="en-US"/>
              <a:t>Second level</a:t>
            </a:r>
          </a:p>
          <a:p>
            <a:pPr marL="0" lvl="2" indent="0" algn="l" defTabSz="914400" rtl="0" eaLnBrk="1" latinLnBrk="0" hangingPunct="1">
              <a:lnSpc>
                <a:spcPct val="101000"/>
              </a:lnSpc>
              <a:spcBef>
                <a:spcPts val="0"/>
              </a:spcBef>
              <a:spcAft>
                <a:spcPts val="600"/>
              </a:spcAft>
              <a:buFont typeface="GT America Regular"/>
              <a:buNone/>
            </a:pPr>
            <a:r>
              <a:rPr lang="en-US"/>
              <a:t>Third level</a:t>
            </a:r>
          </a:p>
        </p:txBody>
      </p:sp>
      <p:grpSp>
        <p:nvGrpSpPr>
          <p:cNvPr id="2" name="Group 1">
            <a:extLst>
              <a:ext uri="{FF2B5EF4-FFF2-40B4-BE49-F238E27FC236}">
                <a16:creationId xmlns:a16="http://schemas.microsoft.com/office/drawing/2014/main" id="{64D7F97E-CFBB-57F2-6F2D-5DE1E45DD008}"/>
              </a:ext>
            </a:extLst>
          </p:cNvPr>
          <p:cNvGrpSpPr/>
          <p:nvPr userDrawn="1"/>
        </p:nvGrpSpPr>
        <p:grpSpPr>
          <a:xfrm>
            <a:off x="12356815" y="0"/>
            <a:ext cx="756834" cy="6872642"/>
            <a:chOff x="12356815" y="0"/>
            <a:chExt cx="756834" cy="6872642"/>
          </a:xfrm>
        </p:grpSpPr>
        <p:sp>
          <p:nvSpPr>
            <p:cNvPr id="6" name="Rectangle 5">
              <a:extLst>
                <a:ext uri="{FF2B5EF4-FFF2-40B4-BE49-F238E27FC236}">
                  <a16:creationId xmlns:a16="http://schemas.microsoft.com/office/drawing/2014/main" id="{5AA785B6-7011-CD36-1C15-7DFB015C0426}"/>
                </a:ext>
              </a:extLst>
            </p:cNvPr>
            <p:cNvSpPr/>
            <p:nvPr userDrawn="1"/>
          </p:nvSpPr>
          <p:spPr>
            <a:xfrm>
              <a:off x="12356815" y="0"/>
              <a:ext cx="553069" cy="3279913"/>
            </a:xfrm>
            <a:prstGeom prst="rect">
              <a:avLst/>
            </a:prstGeom>
            <a:solidFill>
              <a:schemeClr val="bg1">
                <a:lumMod val="95000"/>
              </a:schemeClr>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a:p>
          </p:txBody>
        </p:sp>
        <p:sp>
          <p:nvSpPr>
            <p:cNvPr id="7" name="TextBox 6">
              <a:extLst>
                <a:ext uri="{FF2B5EF4-FFF2-40B4-BE49-F238E27FC236}">
                  <a16:creationId xmlns:a16="http://schemas.microsoft.com/office/drawing/2014/main" id="{DBDC9942-39F5-5CCF-E3EA-A0B493EEEFB2}"/>
                </a:ext>
              </a:extLst>
            </p:cNvPr>
            <p:cNvSpPr txBox="1"/>
            <p:nvPr userDrawn="1"/>
          </p:nvSpPr>
          <p:spPr>
            <a:xfrm rot="16200000">
              <a:off x="12332216" y="1580677"/>
              <a:ext cx="1444306" cy="118559"/>
            </a:xfrm>
            <a:prstGeom prst="rect">
              <a:avLst/>
            </a:prstGeom>
            <a:noFill/>
          </p:spPr>
          <p:txBody>
            <a:bodyPr wrap="none" lIns="0" tIns="0" rIns="0" bIns="0" rtlCol="0">
              <a:spAutoFit/>
            </a:bodyPr>
            <a:lstStyle/>
            <a:p>
              <a:pPr algn="l">
                <a:lnSpc>
                  <a:spcPct val="101000"/>
                </a:lnSpc>
                <a:spcAft>
                  <a:spcPts val="600"/>
                </a:spcAft>
              </a:pPr>
              <a:r>
                <a:rPr kumimoji="0" lang="en-CR" sz="800" b="1" i="0" u="none" strike="noStrike" kern="1200" cap="none" spc="0" normalizeH="0" baseline="0" noProof="0">
                  <a:ln>
                    <a:noFill/>
                  </a:ln>
                  <a:solidFill>
                    <a:srgbClr val="000000"/>
                  </a:solidFill>
                  <a:effectLst/>
                  <a:uLnTx/>
                  <a:uFillTx/>
                  <a:ea typeface="GT America Regular" charset="0"/>
                  <a:cs typeface="GT America Regular" charset="0"/>
                </a:rPr>
                <a:t>ON LIGHT AND EXTRA LIGHT</a:t>
              </a:r>
            </a:p>
          </p:txBody>
        </p:sp>
        <p:sp>
          <p:nvSpPr>
            <p:cNvPr id="13" name="Rectangle 12">
              <a:extLst>
                <a:ext uri="{FF2B5EF4-FFF2-40B4-BE49-F238E27FC236}">
                  <a16:creationId xmlns:a16="http://schemas.microsoft.com/office/drawing/2014/main" id="{43F0E191-81F1-80C5-A838-B97C2ACE6F7B}"/>
                </a:ext>
              </a:extLst>
            </p:cNvPr>
            <p:cNvSpPr/>
            <p:nvPr userDrawn="1"/>
          </p:nvSpPr>
          <p:spPr>
            <a:xfrm>
              <a:off x="12356815" y="3592729"/>
              <a:ext cx="553069" cy="3279913"/>
            </a:xfrm>
            <a:prstGeom prst="rect">
              <a:avLst/>
            </a:prstGeom>
            <a:solidFill>
              <a:schemeClr val="tx2"/>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a:p>
          </p:txBody>
        </p:sp>
        <p:grpSp>
          <p:nvGrpSpPr>
            <p:cNvPr id="14" name="Group 13">
              <a:extLst>
                <a:ext uri="{FF2B5EF4-FFF2-40B4-BE49-F238E27FC236}">
                  <a16:creationId xmlns:a16="http://schemas.microsoft.com/office/drawing/2014/main" id="{39E67DDD-1786-0734-6867-7615D6F61308}"/>
                </a:ext>
              </a:extLst>
            </p:cNvPr>
            <p:cNvGrpSpPr/>
            <p:nvPr userDrawn="1"/>
          </p:nvGrpSpPr>
          <p:grpSpPr>
            <a:xfrm>
              <a:off x="12442019" y="3791214"/>
              <a:ext cx="382660" cy="2882942"/>
              <a:chOff x="14001569" y="3716048"/>
              <a:chExt cx="316248" cy="3171236"/>
            </a:xfrm>
          </p:grpSpPr>
          <p:sp>
            <p:nvSpPr>
              <p:cNvPr id="27" name="Rectangle 26">
                <a:extLst>
                  <a:ext uri="{FF2B5EF4-FFF2-40B4-BE49-F238E27FC236}">
                    <a16:creationId xmlns:a16="http://schemas.microsoft.com/office/drawing/2014/main" id="{E8FB0802-7289-1838-2F92-8EF12C372D24}"/>
                  </a:ext>
                </a:extLst>
              </p:cNvPr>
              <p:cNvSpPr/>
              <p:nvPr userDrawn="1"/>
            </p:nvSpPr>
            <p:spPr>
              <a:xfrm rot="5400000">
                <a:off x="14033099" y="5954114"/>
                <a:ext cx="253188" cy="316248"/>
              </a:xfrm>
              <a:prstGeom prst="rect">
                <a:avLst/>
              </a:prstGeom>
              <a:solidFill>
                <a:srgbClr val="005E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8" name="Rectangle 27">
                <a:extLst>
                  <a:ext uri="{FF2B5EF4-FFF2-40B4-BE49-F238E27FC236}">
                    <a16:creationId xmlns:a16="http://schemas.microsoft.com/office/drawing/2014/main" id="{4612D53B-1F0C-D671-7CAF-C4D0B9FFF658}"/>
                  </a:ext>
                </a:extLst>
              </p:cNvPr>
              <p:cNvSpPr/>
              <p:nvPr userDrawn="1"/>
            </p:nvSpPr>
            <p:spPr>
              <a:xfrm rot="5400000">
                <a:off x="14033099" y="6278342"/>
                <a:ext cx="253188" cy="316248"/>
              </a:xfrm>
              <a:prstGeom prst="rect">
                <a:avLst/>
              </a:prstGeom>
              <a:solidFill>
                <a:srgbClr val="B8B9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9" name="Rectangle 28">
                <a:extLst>
                  <a:ext uri="{FF2B5EF4-FFF2-40B4-BE49-F238E27FC236}">
                    <a16:creationId xmlns:a16="http://schemas.microsoft.com/office/drawing/2014/main" id="{4980F8FA-9426-6114-E745-EA2A8BF6D118}"/>
                  </a:ext>
                </a:extLst>
              </p:cNvPr>
              <p:cNvSpPr/>
              <p:nvPr userDrawn="1"/>
            </p:nvSpPr>
            <p:spPr>
              <a:xfrm rot="5400000">
                <a:off x="14033099" y="6602566"/>
                <a:ext cx="253188" cy="316248"/>
              </a:xfrm>
              <a:prstGeom prst="rect">
                <a:avLst/>
              </a:prstGeom>
              <a:solidFill>
                <a:srgbClr val="FBE6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2" name="Rectangle 31">
                <a:extLst>
                  <a:ext uri="{FF2B5EF4-FFF2-40B4-BE49-F238E27FC236}">
                    <a16:creationId xmlns:a16="http://schemas.microsoft.com/office/drawing/2014/main" id="{0A85E03B-D1D2-EA6E-350A-FAE993BCA4C6}"/>
                  </a:ext>
                </a:extLst>
              </p:cNvPr>
              <p:cNvSpPr/>
              <p:nvPr userDrawn="1"/>
            </p:nvSpPr>
            <p:spPr>
              <a:xfrm rot="5400000">
                <a:off x="14033099" y="4981430"/>
                <a:ext cx="253188" cy="316248"/>
              </a:xfrm>
              <a:prstGeom prst="rect">
                <a:avLst/>
              </a:prstGeom>
              <a:solidFill>
                <a:srgbClr val="BCE0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4" name="Rectangle 33">
                <a:extLst>
                  <a:ext uri="{FF2B5EF4-FFF2-40B4-BE49-F238E27FC236}">
                    <a16:creationId xmlns:a16="http://schemas.microsoft.com/office/drawing/2014/main" id="{EB9351A8-0725-387F-9D4F-6B2BB7331AD7}"/>
                  </a:ext>
                </a:extLst>
              </p:cNvPr>
              <p:cNvSpPr/>
              <p:nvPr userDrawn="1"/>
            </p:nvSpPr>
            <p:spPr>
              <a:xfrm rot="5400000">
                <a:off x="14033099" y="5305658"/>
                <a:ext cx="253188" cy="316248"/>
              </a:xfrm>
              <a:prstGeom prst="rect">
                <a:avLst/>
              </a:prstGeom>
              <a:solidFill>
                <a:srgbClr val="E9783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6" name="Rectangle 35">
                <a:extLst>
                  <a:ext uri="{FF2B5EF4-FFF2-40B4-BE49-F238E27FC236}">
                    <a16:creationId xmlns:a16="http://schemas.microsoft.com/office/drawing/2014/main" id="{0207B51E-6BA4-E242-D289-F7642265012E}"/>
                  </a:ext>
                </a:extLst>
              </p:cNvPr>
              <p:cNvSpPr/>
              <p:nvPr userDrawn="1"/>
            </p:nvSpPr>
            <p:spPr>
              <a:xfrm rot="5400000">
                <a:off x="14033099" y="5629886"/>
                <a:ext cx="253188" cy="316248"/>
              </a:xfrm>
              <a:prstGeom prst="rect">
                <a:avLst/>
              </a:prstGeom>
              <a:solidFill>
                <a:srgbClr val="B905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8" name="Rectangle 37">
                <a:extLst>
                  <a:ext uri="{FF2B5EF4-FFF2-40B4-BE49-F238E27FC236}">
                    <a16:creationId xmlns:a16="http://schemas.microsoft.com/office/drawing/2014/main" id="{7349BE1A-E034-AE24-5F78-ACCDA704E654}"/>
                  </a:ext>
                </a:extLst>
              </p:cNvPr>
              <p:cNvSpPr/>
              <p:nvPr userDrawn="1"/>
            </p:nvSpPr>
            <p:spPr>
              <a:xfrm rot="5400000">
                <a:off x="14033099" y="3684518"/>
                <a:ext cx="253188" cy="316248"/>
              </a:xfrm>
              <a:prstGeom prst="rect">
                <a:avLst/>
              </a:prstGeom>
              <a:solidFill>
                <a:srgbClr val="9DC2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9" name="Rectangle 38">
                <a:extLst>
                  <a:ext uri="{FF2B5EF4-FFF2-40B4-BE49-F238E27FC236}">
                    <a16:creationId xmlns:a16="http://schemas.microsoft.com/office/drawing/2014/main" id="{44E17DB5-90C6-ACA3-6C15-7A13AEE1D36B}"/>
                  </a:ext>
                </a:extLst>
              </p:cNvPr>
              <p:cNvSpPr/>
              <p:nvPr userDrawn="1"/>
            </p:nvSpPr>
            <p:spPr>
              <a:xfrm rot="5400000">
                <a:off x="14033099" y="4008746"/>
                <a:ext cx="253188" cy="316248"/>
              </a:xfrm>
              <a:prstGeom prst="rect">
                <a:avLst/>
              </a:prstGeom>
              <a:solidFill>
                <a:srgbClr val="309D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40" name="Rectangle 39">
                <a:extLst>
                  <a:ext uri="{FF2B5EF4-FFF2-40B4-BE49-F238E27FC236}">
                    <a16:creationId xmlns:a16="http://schemas.microsoft.com/office/drawing/2014/main" id="{266BE422-479E-2D11-E9EE-3FEE123F6D6B}"/>
                  </a:ext>
                </a:extLst>
              </p:cNvPr>
              <p:cNvSpPr/>
              <p:nvPr userDrawn="1"/>
            </p:nvSpPr>
            <p:spPr>
              <a:xfrm rot="5400000">
                <a:off x="14033099" y="4332974"/>
                <a:ext cx="253188" cy="316248"/>
              </a:xfrm>
              <a:prstGeom prst="rect">
                <a:avLst/>
              </a:prstGeom>
              <a:solidFill>
                <a:srgbClr val="E2C2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41" name="Rectangle 40">
                <a:extLst>
                  <a:ext uri="{FF2B5EF4-FFF2-40B4-BE49-F238E27FC236}">
                    <a16:creationId xmlns:a16="http://schemas.microsoft.com/office/drawing/2014/main" id="{E67AD741-1BA4-F09A-330B-A7D3D8D513F0}"/>
                  </a:ext>
                </a:extLst>
              </p:cNvPr>
              <p:cNvSpPr/>
              <p:nvPr userDrawn="1"/>
            </p:nvSpPr>
            <p:spPr>
              <a:xfrm rot="5400000">
                <a:off x="14033099" y="4657202"/>
                <a:ext cx="253188" cy="316248"/>
              </a:xfrm>
              <a:prstGeom prst="rect">
                <a:avLst/>
              </a:prstGeom>
              <a:solidFill>
                <a:srgbClr val="9158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grpSp>
        <p:grpSp>
          <p:nvGrpSpPr>
            <p:cNvPr id="15" name="Group 14">
              <a:extLst>
                <a:ext uri="{FF2B5EF4-FFF2-40B4-BE49-F238E27FC236}">
                  <a16:creationId xmlns:a16="http://schemas.microsoft.com/office/drawing/2014/main" id="{45DD5102-435D-0318-77BC-C3078D70E9C0}"/>
                </a:ext>
              </a:extLst>
            </p:cNvPr>
            <p:cNvGrpSpPr/>
            <p:nvPr userDrawn="1"/>
          </p:nvGrpSpPr>
          <p:grpSpPr>
            <a:xfrm>
              <a:off x="12442019" y="198485"/>
              <a:ext cx="382660" cy="2882942"/>
              <a:chOff x="12742785" y="3716048"/>
              <a:chExt cx="316248" cy="3171236"/>
            </a:xfrm>
          </p:grpSpPr>
          <p:sp>
            <p:nvSpPr>
              <p:cNvPr id="17" name="Rectangle 16">
                <a:extLst>
                  <a:ext uri="{FF2B5EF4-FFF2-40B4-BE49-F238E27FC236}">
                    <a16:creationId xmlns:a16="http://schemas.microsoft.com/office/drawing/2014/main" id="{393270AC-B8C1-E5ED-5410-5035DB172C27}"/>
                  </a:ext>
                </a:extLst>
              </p:cNvPr>
              <p:cNvSpPr/>
              <p:nvPr userDrawn="1"/>
            </p:nvSpPr>
            <p:spPr>
              <a:xfrm rot="5400000">
                <a:off x="12774315" y="6602566"/>
                <a:ext cx="253188" cy="316248"/>
              </a:xfrm>
              <a:prstGeom prst="rect">
                <a:avLst/>
              </a:prstGeom>
              <a:solidFill>
                <a:srgbClr val="BFD6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18" name="Rectangle 17">
                <a:extLst>
                  <a:ext uri="{FF2B5EF4-FFF2-40B4-BE49-F238E27FC236}">
                    <a16:creationId xmlns:a16="http://schemas.microsoft.com/office/drawing/2014/main" id="{50438286-72A0-3825-D887-929A01112127}"/>
                  </a:ext>
                </a:extLst>
              </p:cNvPr>
              <p:cNvSpPr/>
              <p:nvPr userDrawn="1"/>
            </p:nvSpPr>
            <p:spPr>
              <a:xfrm rot="5400000">
                <a:off x="12774315" y="4981430"/>
                <a:ext cx="253188" cy="316248"/>
              </a:xfrm>
              <a:prstGeom prst="rect">
                <a:avLst/>
              </a:prstGeom>
              <a:solidFill>
                <a:srgbClr val="D25F7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19" name="Rectangle 18">
                <a:extLst>
                  <a:ext uri="{FF2B5EF4-FFF2-40B4-BE49-F238E27FC236}">
                    <a16:creationId xmlns:a16="http://schemas.microsoft.com/office/drawing/2014/main" id="{7EE04E5E-6179-3570-1380-21BB30449DBE}"/>
                  </a:ext>
                </a:extLst>
              </p:cNvPr>
              <p:cNvSpPr/>
              <p:nvPr userDrawn="1"/>
            </p:nvSpPr>
            <p:spPr>
              <a:xfrm rot="5400000">
                <a:off x="12774315" y="5305658"/>
                <a:ext cx="253188" cy="316248"/>
              </a:xfrm>
              <a:prstGeom prst="rect">
                <a:avLst/>
              </a:prstGeom>
              <a:solidFill>
                <a:srgbClr val="C6480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0" name="Rectangle 19">
                <a:extLst>
                  <a:ext uri="{FF2B5EF4-FFF2-40B4-BE49-F238E27FC236}">
                    <a16:creationId xmlns:a16="http://schemas.microsoft.com/office/drawing/2014/main" id="{F15B6616-9A86-F2A4-AC91-430040141FC3}"/>
                  </a:ext>
                </a:extLst>
              </p:cNvPr>
              <p:cNvSpPr/>
              <p:nvPr userDrawn="1"/>
            </p:nvSpPr>
            <p:spPr>
              <a:xfrm rot="5400000">
                <a:off x="12774315" y="5629886"/>
                <a:ext cx="253188" cy="316248"/>
              </a:xfrm>
              <a:prstGeom prst="rect">
                <a:avLst/>
              </a:prstGeom>
              <a:solidFill>
                <a:srgbClr val="BA01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1" name="Rectangle 20">
                <a:extLst>
                  <a:ext uri="{FF2B5EF4-FFF2-40B4-BE49-F238E27FC236}">
                    <a16:creationId xmlns:a16="http://schemas.microsoft.com/office/drawing/2014/main" id="{0FCBB79C-56CF-85C1-5F6D-47B9D60AA179}"/>
                  </a:ext>
                </a:extLst>
              </p:cNvPr>
              <p:cNvSpPr/>
              <p:nvPr userDrawn="1"/>
            </p:nvSpPr>
            <p:spPr>
              <a:xfrm rot="5400000">
                <a:off x="12774315" y="3684518"/>
                <a:ext cx="253188" cy="316248"/>
              </a:xfrm>
              <a:prstGeom prst="rect">
                <a:avLst/>
              </a:prstGeom>
              <a:solidFill>
                <a:srgbClr val="005E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2" name="Rectangle 21">
                <a:extLst>
                  <a:ext uri="{FF2B5EF4-FFF2-40B4-BE49-F238E27FC236}">
                    <a16:creationId xmlns:a16="http://schemas.microsoft.com/office/drawing/2014/main" id="{C37A7971-72E9-FA6C-9E23-80E89B16F9B9}"/>
                  </a:ext>
                </a:extLst>
              </p:cNvPr>
              <p:cNvSpPr/>
              <p:nvPr userDrawn="1"/>
            </p:nvSpPr>
            <p:spPr>
              <a:xfrm rot="5400000">
                <a:off x="12774315" y="4008746"/>
                <a:ext cx="253188" cy="316248"/>
              </a:xfrm>
              <a:prstGeom prst="rect">
                <a:avLst/>
              </a:prstGeom>
              <a:solidFill>
                <a:srgbClr val="5EB6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3" name="Rectangle 22">
                <a:extLst>
                  <a:ext uri="{FF2B5EF4-FFF2-40B4-BE49-F238E27FC236}">
                    <a16:creationId xmlns:a16="http://schemas.microsoft.com/office/drawing/2014/main" id="{B09EDED6-B002-143F-CF3C-BF0EB61B2861}"/>
                  </a:ext>
                </a:extLst>
              </p:cNvPr>
              <p:cNvSpPr/>
              <p:nvPr userDrawn="1"/>
            </p:nvSpPr>
            <p:spPr>
              <a:xfrm rot="5400000">
                <a:off x="12774315" y="4332974"/>
                <a:ext cx="253188" cy="316248"/>
              </a:xfrm>
              <a:prstGeom prst="rect">
                <a:avLst/>
              </a:prstGeom>
              <a:solidFill>
                <a:srgbClr val="C7AB2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4" name="Rectangle 23">
                <a:extLst>
                  <a:ext uri="{FF2B5EF4-FFF2-40B4-BE49-F238E27FC236}">
                    <a16:creationId xmlns:a16="http://schemas.microsoft.com/office/drawing/2014/main" id="{9BCAB37B-DEFF-D022-A82E-FF17B3A38669}"/>
                  </a:ext>
                </a:extLst>
              </p:cNvPr>
              <p:cNvSpPr/>
              <p:nvPr userDrawn="1"/>
            </p:nvSpPr>
            <p:spPr>
              <a:xfrm rot="5400000">
                <a:off x="12774315" y="4657202"/>
                <a:ext cx="253188" cy="316248"/>
              </a:xfrm>
              <a:prstGeom prst="rect">
                <a:avLst/>
              </a:prstGeom>
              <a:solidFill>
                <a:srgbClr val="5C06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5" name="Rectangle 24">
                <a:extLst>
                  <a:ext uri="{FF2B5EF4-FFF2-40B4-BE49-F238E27FC236}">
                    <a16:creationId xmlns:a16="http://schemas.microsoft.com/office/drawing/2014/main" id="{CA913CE9-BE4E-47F3-673B-896B51BE4348}"/>
                  </a:ext>
                </a:extLst>
              </p:cNvPr>
              <p:cNvSpPr/>
              <p:nvPr userDrawn="1"/>
            </p:nvSpPr>
            <p:spPr>
              <a:xfrm rot="5400000">
                <a:off x="12774315" y="5954114"/>
                <a:ext cx="253188" cy="316248"/>
              </a:xfrm>
              <a:prstGeom prst="rect">
                <a:avLst/>
              </a:prstGeom>
              <a:solidFill>
                <a:srgbClr val="2A43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6" name="Rectangle 25">
                <a:extLst>
                  <a:ext uri="{FF2B5EF4-FFF2-40B4-BE49-F238E27FC236}">
                    <a16:creationId xmlns:a16="http://schemas.microsoft.com/office/drawing/2014/main" id="{AD779FB3-9524-4724-C721-C9E5EFAAC01F}"/>
                  </a:ext>
                </a:extLst>
              </p:cNvPr>
              <p:cNvSpPr/>
              <p:nvPr userDrawn="1"/>
            </p:nvSpPr>
            <p:spPr>
              <a:xfrm rot="5400000">
                <a:off x="12774315" y="6278342"/>
                <a:ext cx="253188" cy="316248"/>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grpSp>
        <p:sp>
          <p:nvSpPr>
            <p:cNvPr id="16" name="TextBox 15">
              <a:extLst>
                <a:ext uri="{FF2B5EF4-FFF2-40B4-BE49-F238E27FC236}">
                  <a16:creationId xmlns:a16="http://schemas.microsoft.com/office/drawing/2014/main" id="{CD596707-EB9B-0B05-81C4-1A0C96947131}"/>
                </a:ext>
              </a:extLst>
            </p:cNvPr>
            <p:cNvSpPr txBox="1"/>
            <p:nvPr userDrawn="1"/>
          </p:nvSpPr>
          <p:spPr>
            <a:xfrm rot="16200000">
              <a:off x="12574270" y="5173406"/>
              <a:ext cx="960199" cy="118559"/>
            </a:xfrm>
            <a:prstGeom prst="rect">
              <a:avLst/>
            </a:prstGeom>
            <a:noFill/>
          </p:spPr>
          <p:txBody>
            <a:bodyPr wrap="none" lIns="0" tIns="0" rIns="0" bIns="0" rtlCol="0">
              <a:spAutoFit/>
            </a:bodyPr>
            <a:lstStyle/>
            <a:p>
              <a:pPr algn="l">
                <a:lnSpc>
                  <a:spcPct val="101000"/>
                </a:lnSpc>
                <a:spcAft>
                  <a:spcPts val="600"/>
                </a:spcAft>
              </a:pPr>
              <a:r>
                <a:rPr lang="en-CR" sz="800" b="1">
                  <a:solidFill>
                    <a:srgbClr val="000000"/>
                  </a:solidFill>
                  <a:latin typeface="GT America Regular"/>
                  <a:ea typeface="GT America Regular" charset="0"/>
                  <a:cs typeface="GT America Regular" charset="0"/>
                </a:rPr>
                <a:t>ON MOODY´S BLUE</a:t>
              </a:r>
              <a:endParaRPr kumimoji="0" lang="en-CR" sz="800" b="1" i="0" u="none" strike="noStrike" kern="1200" cap="none" spc="0" normalizeH="0" baseline="0" noProof="0" err="1">
                <a:ln>
                  <a:noFill/>
                </a:ln>
                <a:solidFill>
                  <a:srgbClr val="000000"/>
                </a:solidFill>
                <a:effectLst/>
                <a:uLnTx/>
                <a:uFillTx/>
                <a:latin typeface="GT America Regular"/>
                <a:ea typeface="GT America Regular" charset="0"/>
                <a:cs typeface="GT America Regular" charset="0"/>
              </a:endParaRPr>
            </a:p>
          </p:txBody>
        </p:sp>
      </p:grpSp>
      <p:sp>
        <p:nvSpPr>
          <p:cNvPr id="42" name="TextBox 41">
            <a:extLst>
              <a:ext uri="{FF2B5EF4-FFF2-40B4-BE49-F238E27FC236}">
                <a16:creationId xmlns:a16="http://schemas.microsoft.com/office/drawing/2014/main" id="{8AF5B983-0144-0605-41FD-5D8563034E1B}"/>
              </a:ext>
            </a:extLst>
          </p:cNvPr>
          <p:cNvSpPr txBox="1"/>
          <p:nvPr userDrawn="1"/>
        </p:nvSpPr>
        <p:spPr>
          <a:xfrm>
            <a:off x="12356815" y="3377042"/>
            <a:ext cx="807913" cy="118559"/>
          </a:xfrm>
          <a:prstGeom prst="rect">
            <a:avLst/>
          </a:prstGeom>
          <a:noFill/>
        </p:spPr>
        <p:txBody>
          <a:bodyPr wrap="none" lIns="0" tIns="0" rIns="0" bIns="0" rtlCol="0">
            <a:spAutoFit/>
          </a:bodyPr>
          <a:lstStyle/>
          <a:p>
            <a:pPr algn="l">
              <a:lnSpc>
                <a:spcPct val="101000"/>
              </a:lnSpc>
              <a:spcAft>
                <a:spcPts val="600"/>
              </a:spcAft>
            </a:pPr>
            <a:r>
              <a:rPr kumimoji="0" lang="en-US" sz="800" b="1" i="0" u="none" strike="noStrike" kern="1200" cap="none" spc="0" normalizeH="0" baseline="0" noProof="0" dirty="0">
                <a:ln>
                  <a:noFill/>
                </a:ln>
                <a:solidFill>
                  <a:srgbClr val="000000"/>
                </a:solidFill>
                <a:effectLst/>
                <a:uLnTx/>
                <a:uFillTx/>
                <a:ea typeface="GT America Regular" charset="0"/>
                <a:cs typeface="GT America Regular" charset="0"/>
              </a:rPr>
              <a:t>For charts ONLY</a:t>
            </a:r>
            <a:endParaRPr kumimoji="0" lang="en-CR" sz="800" b="1" i="0" u="none" strike="noStrike" kern="1200" cap="none" spc="0" normalizeH="0" baseline="0" noProof="0">
              <a:ln>
                <a:noFill/>
              </a:ln>
              <a:solidFill>
                <a:srgbClr val="000000"/>
              </a:solidFill>
              <a:effectLst/>
              <a:uLnTx/>
              <a:uFillTx/>
              <a:ea typeface="GT America Regular" charset="0"/>
              <a:cs typeface="GT America Regular" charset="0"/>
            </a:endParaRPr>
          </a:p>
        </p:txBody>
      </p:sp>
    </p:spTree>
    <p:extLst>
      <p:ext uri="{BB962C8B-B14F-4D97-AF65-F5344CB8AC3E}">
        <p14:creationId xmlns:p14="http://schemas.microsoft.com/office/powerpoint/2010/main" val="115553202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 Column, Photo">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BE85ED21-179E-C2B7-89F1-D4AD14EEDA9A}"/>
              </a:ext>
            </a:extLst>
          </p:cNvPr>
          <p:cNvSpPr>
            <a:spLocks noGrp="1"/>
          </p:cNvSpPr>
          <p:nvPr>
            <p:ph type="pic" sz="quarter" idx="13"/>
          </p:nvPr>
        </p:nvSpPr>
        <p:spPr>
          <a:xfrm>
            <a:off x="6191886" y="0"/>
            <a:ext cx="6000113" cy="6858000"/>
          </a:xfrm>
          <a:solidFill>
            <a:schemeClr val="bg1">
              <a:lumMod val="65000"/>
            </a:schemeClr>
          </a:solidFill>
        </p:spPr>
        <p:txBody>
          <a:bodyPr anchor="ctr"/>
          <a:lstStyle>
            <a:lvl1pPr algn="ctr">
              <a:defRPr>
                <a:solidFill>
                  <a:schemeClr val="bg1"/>
                </a:solidFill>
              </a:defRPr>
            </a:lvl1pPr>
          </a:lstStyle>
          <a:p>
            <a:r>
              <a:rPr lang="en-US" dirty="0"/>
              <a:t>Click icon to add picture</a:t>
            </a:r>
          </a:p>
        </p:txBody>
      </p:sp>
      <p:sp>
        <p:nvSpPr>
          <p:cNvPr id="8" name="Footer Placeholder 7">
            <a:extLst>
              <a:ext uri="{FF2B5EF4-FFF2-40B4-BE49-F238E27FC236}">
                <a16:creationId xmlns:a16="http://schemas.microsoft.com/office/drawing/2014/main" id="{0E2ADB5F-BB7A-E503-6385-47B7F4A752C0}"/>
              </a:ext>
            </a:extLst>
          </p:cNvPr>
          <p:cNvSpPr>
            <a:spLocks noGrp="1"/>
          </p:cNvSpPr>
          <p:nvPr>
            <p:ph type="ftr" sz="quarter" idx="11"/>
          </p:nvPr>
        </p:nvSpPr>
        <p:spPr/>
        <p:txBody>
          <a:bodyPr/>
          <a:lstStyle>
            <a:lvl1pPr>
              <a:defRPr>
                <a:solidFill>
                  <a:schemeClr val="bg1"/>
                </a:solidFill>
              </a:defRPr>
            </a:lvl1pPr>
          </a:lstStyle>
          <a:p>
            <a:r>
              <a:rPr lang="en-US" dirty="0"/>
              <a:t>See slide 12 for instructions on how to update footer</a:t>
            </a:r>
          </a:p>
        </p:txBody>
      </p:sp>
      <p:sp>
        <p:nvSpPr>
          <p:cNvPr id="9" name="Slide Number Placeholder 8">
            <a:extLst>
              <a:ext uri="{FF2B5EF4-FFF2-40B4-BE49-F238E27FC236}">
                <a16:creationId xmlns:a16="http://schemas.microsoft.com/office/drawing/2014/main" id="{CCA8152B-F410-5052-DF3D-06C6DD4D2381}"/>
              </a:ext>
            </a:extLst>
          </p:cNvPr>
          <p:cNvSpPr>
            <a:spLocks noGrp="1"/>
          </p:cNvSpPr>
          <p:nvPr>
            <p:ph type="sldNum" sz="quarter" idx="12"/>
          </p:nvPr>
        </p:nvSpPr>
        <p:spPr/>
        <p:txBody>
          <a:bodyPr/>
          <a:lstStyle>
            <a:lvl1pPr>
              <a:defRPr>
                <a:solidFill>
                  <a:schemeClr val="bg1"/>
                </a:solidFill>
              </a:defRPr>
            </a:lvl1pPr>
          </a:lstStyle>
          <a:p>
            <a:fld id="{862A5111-985B-C14D-9115-5787026182A8}" type="slidenum">
              <a:rPr lang="en-US" smtClean="0"/>
              <a:pPr/>
              <a:t>‹#›</a:t>
            </a:fld>
            <a:endParaRPr lang="en-US" dirty="0"/>
          </a:p>
        </p:txBody>
      </p:sp>
      <p:sp>
        <p:nvSpPr>
          <p:cNvPr id="5" name="Title 4">
            <a:extLst>
              <a:ext uri="{FF2B5EF4-FFF2-40B4-BE49-F238E27FC236}">
                <a16:creationId xmlns:a16="http://schemas.microsoft.com/office/drawing/2014/main" id="{37E1B056-6E37-0195-3E1E-328A2FEFCC8B}"/>
              </a:ext>
            </a:extLst>
          </p:cNvPr>
          <p:cNvSpPr>
            <a:spLocks noGrp="1"/>
          </p:cNvSpPr>
          <p:nvPr>
            <p:ph type="title"/>
          </p:nvPr>
        </p:nvSpPr>
        <p:spPr>
          <a:xfrm>
            <a:off x="546101" y="552450"/>
            <a:ext cx="5445124" cy="434975"/>
          </a:xfrm>
        </p:spPr>
        <p:txBody>
          <a:bodyPr/>
          <a:lstStyle/>
          <a:p>
            <a:r>
              <a:rPr lang="en-US"/>
              <a:t>Click to edit Master title style</a:t>
            </a:r>
            <a:endParaRPr lang="en-US" dirty="0"/>
          </a:p>
        </p:txBody>
      </p:sp>
      <p:sp>
        <p:nvSpPr>
          <p:cNvPr id="4" name="Freeform 5">
            <a:extLst>
              <a:ext uri="{FF2B5EF4-FFF2-40B4-BE49-F238E27FC236}">
                <a16:creationId xmlns:a16="http://schemas.microsoft.com/office/drawing/2014/main" id="{90FFE920-B320-B303-4558-0F631F476859}"/>
              </a:ext>
            </a:extLst>
          </p:cNvPr>
          <p:cNvSpPr/>
          <p:nvPr userDrawn="1"/>
        </p:nvSpPr>
        <p:spPr bwMode="black">
          <a:xfrm>
            <a:off x="554038" y="6469335"/>
            <a:ext cx="678511" cy="112440"/>
          </a:xfrm>
          <a:custGeom>
            <a:avLst/>
            <a:gdLst>
              <a:gd name="connsiteX0" fmla="*/ 7774508 w 7774508"/>
              <a:gd name="connsiteY0" fmla="*/ 879070 h 1288357"/>
              <a:gd name="connsiteX1" fmla="*/ 7774508 w 7774508"/>
              <a:gd name="connsiteY1" fmla="*/ 879071 h 1288357"/>
              <a:gd name="connsiteX2" fmla="*/ 7774508 w 7774508"/>
              <a:gd name="connsiteY2" fmla="*/ 879071 h 1288357"/>
              <a:gd name="connsiteX3" fmla="*/ 4430897 w 7774508"/>
              <a:gd name="connsiteY3" fmla="*/ 300733 h 1288357"/>
              <a:gd name="connsiteX4" fmla="*/ 4430897 w 7774508"/>
              <a:gd name="connsiteY4" fmla="*/ 987622 h 1288357"/>
              <a:gd name="connsiteX5" fmla="*/ 4594611 w 7774508"/>
              <a:gd name="connsiteY5" fmla="*/ 987622 h 1288357"/>
              <a:gd name="connsiteX6" fmla="*/ 4856195 w 7774508"/>
              <a:gd name="connsiteY6" fmla="*/ 726031 h 1288357"/>
              <a:gd name="connsiteX7" fmla="*/ 4856195 w 7774508"/>
              <a:gd name="connsiteY7" fmla="*/ 562323 h 1288357"/>
              <a:gd name="connsiteX8" fmla="*/ 4594611 w 7774508"/>
              <a:gd name="connsiteY8" fmla="*/ 300733 h 1288357"/>
              <a:gd name="connsiteX9" fmla="*/ 3381010 w 7774508"/>
              <a:gd name="connsiteY9" fmla="*/ 275825 h 1288357"/>
              <a:gd name="connsiteX10" fmla="*/ 3137223 w 7774508"/>
              <a:gd name="connsiteY10" fmla="*/ 501815 h 1288357"/>
              <a:gd name="connsiteX11" fmla="*/ 3137223 w 7774508"/>
              <a:gd name="connsiteY11" fmla="*/ 786537 h 1288357"/>
              <a:gd name="connsiteX12" fmla="*/ 3381010 w 7774508"/>
              <a:gd name="connsiteY12" fmla="*/ 1012534 h 1288357"/>
              <a:gd name="connsiteX13" fmla="*/ 3624804 w 7774508"/>
              <a:gd name="connsiteY13" fmla="*/ 786537 h 1288357"/>
              <a:gd name="connsiteX14" fmla="*/ 3624804 w 7774508"/>
              <a:gd name="connsiteY14" fmla="*/ 501815 h 1288357"/>
              <a:gd name="connsiteX15" fmla="*/ 3381010 w 7774508"/>
              <a:gd name="connsiteY15" fmla="*/ 275825 h 1288357"/>
              <a:gd name="connsiteX16" fmla="*/ 2090894 w 7774508"/>
              <a:gd name="connsiteY16" fmla="*/ 275825 h 1288357"/>
              <a:gd name="connsiteX17" fmla="*/ 1847107 w 7774508"/>
              <a:gd name="connsiteY17" fmla="*/ 501815 h 1288357"/>
              <a:gd name="connsiteX18" fmla="*/ 1847107 w 7774508"/>
              <a:gd name="connsiteY18" fmla="*/ 786537 h 1288357"/>
              <a:gd name="connsiteX19" fmla="*/ 2090894 w 7774508"/>
              <a:gd name="connsiteY19" fmla="*/ 1012534 h 1288357"/>
              <a:gd name="connsiteX20" fmla="*/ 2334688 w 7774508"/>
              <a:gd name="connsiteY20" fmla="*/ 786537 h 1288357"/>
              <a:gd name="connsiteX21" fmla="*/ 2334688 w 7774508"/>
              <a:gd name="connsiteY21" fmla="*/ 501815 h 1288357"/>
              <a:gd name="connsiteX22" fmla="*/ 2090894 w 7774508"/>
              <a:gd name="connsiteY22" fmla="*/ 275825 h 1288357"/>
              <a:gd name="connsiteX23" fmla="*/ 4092790 w 7774508"/>
              <a:gd name="connsiteY23" fmla="*/ 21359 h 1288357"/>
              <a:gd name="connsiteX24" fmla="*/ 4594611 w 7774508"/>
              <a:gd name="connsiteY24" fmla="*/ 21359 h 1288357"/>
              <a:gd name="connsiteX25" fmla="*/ 5197858 w 7774508"/>
              <a:gd name="connsiteY25" fmla="*/ 567658 h 1288357"/>
              <a:gd name="connsiteX26" fmla="*/ 5197858 w 7774508"/>
              <a:gd name="connsiteY26" fmla="*/ 720696 h 1288357"/>
              <a:gd name="connsiteX27" fmla="*/ 4594611 w 7774508"/>
              <a:gd name="connsiteY27" fmla="*/ 1267002 h 1288357"/>
              <a:gd name="connsiteX28" fmla="*/ 4092790 w 7774508"/>
              <a:gd name="connsiteY28" fmla="*/ 1267002 h 1288357"/>
              <a:gd name="connsiteX29" fmla="*/ 5094618 w 7774508"/>
              <a:gd name="connsiteY29" fmla="*/ 21356 h 1288357"/>
              <a:gd name="connsiteX30" fmla="*/ 5477210 w 7774508"/>
              <a:gd name="connsiteY30" fmla="*/ 21356 h 1288357"/>
              <a:gd name="connsiteX31" fmla="*/ 5717446 w 7774508"/>
              <a:gd name="connsiteY31" fmla="*/ 412839 h 1288357"/>
              <a:gd name="connsiteX32" fmla="*/ 5955898 w 7774508"/>
              <a:gd name="connsiteY32" fmla="*/ 21356 h 1288357"/>
              <a:gd name="connsiteX33" fmla="*/ 6322472 w 7774508"/>
              <a:gd name="connsiteY33" fmla="*/ 21356 h 1288357"/>
              <a:gd name="connsiteX34" fmla="*/ 5868700 w 7774508"/>
              <a:gd name="connsiteY34" fmla="*/ 718915 h 1288357"/>
              <a:gd name="connsiteX35" fmla="*/ 5868700 w 7774508"/>
              <a:gd name="connsiteY35" fmla="*/ 1267000 h 1288357"/>
              <a:gd name="connsiteX36" fmla="*/ 5548390 w 7774508"/>
              <a:gd name="connsiteY36" fmla="*/ 1267000 h 1288357"/>
              <a:gd name="connsiteX37" fmla="*/ 5548390 w 7774508"/>
              <a:gd name="connsiteY37" fmla="*/ 718915 h 1288357"/>
              <a:gd name="connsiteX38" fmla="*/ 6356277 w 7774508"/>
              <a:gd name="connsiteY38" fmla="*/ 21355 h 1288357"/>
              <a:gd name="connsiteX39" fmla="*/ 6694384 w 7774508"/>
              <a:gd name="connsiteY39" fmla="*/ 21355 h 1288357"/>
              <a:gd name="connsiteX40" fmla="*/ 6694384 w 7774508"/>
              <a:gd name="connsiteY40" fmla="*/ 332766 h 1288357"/>
              <a:gd name="connsiteX41" fmla="*/ 6477285 w 7774508"/>
              <a:gd name="connsiteY41" fmla="*/ 624602 h 1288357"/>
              <a:gd name="connsiteX42" fmla="*/ 6404326 w 7774508"/>
              <a:gd name="connsiteY42" fmla="*/ 624602 h 1288357"/>
              <a:gd name="connsiteX43" fmla="*/ 6500417 w 7774508"/>
              <a:gd name="connsiteY43" fmla="*/ 359454 h 1288357"/>
              <a:gd name="connsiteX44" fmla="*/ 6356277 w 7774508"/>
              <a:gd name="connsiteY44" fmla="*/ 359454 h 1288357"/>
              <a:gd name="connsiteX45" fmla="*/ 0 w 7774508"/>
              <a:gd name="connsiteY45" fmla="*/ 21355 h 1288357"/>
              <a:gd name="connsiteX46" fmla="*/ 496479 w 7774508"/>
              <a:gd name="connsiteY46" fmla="*/ 21355 h 1288357"/>
              <a:gd name="connsiteX47" fmla="*/ 651295 w 7774508"/>
              <a:gd name="connsiteY47" fmla="*/ 661974 h 1288357"/>
              <a:gd name="connsiteX48" fmla="*/ 688668 w 7774508"/>
              <a:gd name="connsiteY48" fmla="*/ 839922 h 1288357"/>
              <a:gd name="connsiteX49" fmla="*/ 726033 w 7774508"/>
              <a:gd name="connsiteY49" fmla="*/ 661974 h 1288357"/>
              <a:gd name="connsiteX50" fmla="*/ 880849 w 7774508"/>
              <a:gd name="connsiteY50" fmla="*/ 21355 h 1288357"/>
              <a:gd name="connsiteX51" fmla="*/ 1377328 w 7774508"/>
              <a:gd name="connsiteY51" fmla="*/ 21355 h 1288357"/>
              <a:gd name="connsiteX52" fmla="*/ 1377328 w 7774508"/>
              <a:gd name="connsiteY52" fmla="*/ 1266998 h 1288357"/>
              <a:gd name="connsiteX53" fmla="*/ 1058804 w 7774508"/>
              <a:gd name="connsiteY53" fmla="*/ 1266998 h 1288357"/>
              <a:gd name="connsiteX54" fmla="*/ 1058804 w 7774508"/>
              <a:gd name="connsiteY54" fmla="*/ 459108 h 1288357"/>
              <a:gd name="connsiteX55" fmla="*/ 1014312 w 7774508"/>
              <a:gd name="connsiteY55" fmla="*/ 644177 h 1288357"/>
              <a:gd name="connsiteX56" fmla="*/ 848819 w 7774508"/>
              <a:gd name="connsiteY56" fmla="*/ 1266998 h 1288357"/>
              <a:gd name="connsiteX57" fmla="*/ 521396 w 7774508"/>
              <a:gd name="connsiteY57" fmla="*/ 1266998 h 1288357"/>
              <a:gd name="connsiteX58" fmla="*/ 355896 w 7774508"/>
              <a:gd name="connsiteY58" fmla="*/ 644177 h 1288357"/>
              <a:gd name="connsiteX59" fmla="*/ 311412 w 7774508"/>
              <a:gd name="connsiteY59" fmla="*/ 459108 h 1288357"/>
              <a:gd name="connsiteX60" fmla="*/ 311412 w 7774508"/>
              <a:gd name="connsiteY60" fmla="*/ 1266998 h 1288357"/>
              <a:gd name="connsiteX61" fmla="*/ 0 w 7774508"/>
              <a:gd name="connsiteY61" fmla="*/ 1266998 h 1288357"/>
              <a:gd name="connsiteX62" fmla="*/ 3381010 w 7774508"/>
              <a:gd name="connsiteY62" fmla="*/ 1 h 1288357"/>
              <a:gd name="connsiteX63" fmla="*/ 3966467 w 7774508"/>
              <a:gd name="connsiteY63" fmla="*/ 532067 h 1288357"/>
              <a:gd name="connsiteX64" fmla="*/ 3966467 w 7774508"/>
              <a:gd name="connsiteY64" fmla="*/ 756285 h 1288357"/>
              <a:gd name="connsiteX65" fmla="*/ 3381010 w 7774508"/>
              <a:gd name="connsiteY65" fmla="*/ 1288351 h 1288357"/>
              <a:gd name="connsiteX66" fmla="*/ 2795560 w 7774508"/>
              <a:gd name="connsiteY66" fmla="*/ 756285 h 1288357"/>
              <a:gd name="connsiteX67" fmla="*/ 2795560 w 7774508"/>
              <a:gd name="connsiteY67" fmla="*/ 532067 h 1288357"/>
              <a:gd name="connsiteX68" fmla="*/ 3381010 w 7774508"/>
              <a:gd name="connsiteY68" fmla="*/ 1 h 1288357"/>
              <a:gd name="connsiteX69" fmla="*/ 2090894 w 7774508"/>
              <a:gd name="connsiteY69" fmla="*/ 1 h 1288357"/>
              <a:gd name="connsiteX70" fmla="*/ 2676351 w 7774508"/>
              <a:gd name="connsiteY70" fmla="*/ 532067 h 1288357"/>
              <a:gd name="connsiteX71" fmla="*/ 2676351 w 7774508"/>
              <a:gd name="connsiteY71" fmla="*/ 756285 h 1288357"/>
              <a:gd name="connsiteX72" fmla="*/ 2090894 w 7774508"/>
              <a:gd name="connsiteY72" fmla="*/ 1288351 h 1288357"/>
              <a:gd name="connsiteX73" fmla="*/ 1505444 w 7774508"/>
              <a:gd name="connsiteY73" fmla="*/ 756285 h 1288357"/>
              <a:gd name="connsiteX74" fmla="*/ 1505444 w 7774508"/>
              <a:gd name="connsiteY74" fmla="*/ 532067 h 1288357"/>
              <a:gd name="connsiteX75" fmla="*/ 2090894 w 7774508"/>
              <a:gd name="connsiteY75" fmla="*/ 1 h 1288357"/>
              <a:gd name="connsiteX76" fmla="*/ 7258454 w 7774508"/>
              <a:gd name="connsiteY76" fmla="*/ 0 h 1288357"/>
              <a:gd name="connsiteX77" fmla="*/ 7760275 w 7774508"/>
              <a:gd name="connsiteY77" fmla="*/ 391490 h 1288357"/>
              <a:gd name="connsiteX78" fmla="*/ 7760275 w 7774508"/>
              <a:gd name="connsiteY78" fmla="*/ 439539 h 1288357"/>
              <a:gd name="connsiteX79" fmla="*/ 7431067 w 7774508"/>
              <a:gd name="connsiteY79" fmla="*/ 439539 h 1288357"/>
              <a:gd name="connsiteX80" fmla="*/ 7431067 w 7774508"/>
              <a:gd name="connsiteY80" fmla="*/ 398610 h 1288357"/>
              <a:gd name="connsiteX81" fmla="*/ 7258454 w 7774508"/>
              <a:gd name="connsiteY81" fmla="*/ 277603 h 1288357"/>
              <a:gd name="connsiteX82" fmla="*/ 7085848 w 7774508"/>
              <a:gd name="connsiteY82" fmla="*/ 377257 h 1288357"/>
              <a:gd name="connsiteX83" fmla="*/ 7206848 w 7774508"/>
              <a:gd name="connsiteY83" fmla="*/ 476904 h 1288357"/>
              <a:gd name="connsiteX84" fmla="*/ 7429289 w 7774508"/>
              <a:gd name="connsiteY84" fmla="*/ 510719 h 1288357"/>
              <a:gd name="connsiteX85" fmla="*/ 7766024 w 7774508"/>
              <a:gd name="connsiteY85" fmla="*/ 786534 h 1288357"/>
              <a:gd name="connsiteX86" fmla="*/ 7774508 w 7774508"/>
              <a:gd name="connsiteY86" fmla="*/ 879071 h 1288357"/>
              <a:gd name="connsiteX87" fmla="*/ 7765691 w 7774508"/>
              <a:gd name="connsiteY87" fmla="*/ 970739 h 1288357"/>
              <a:gd name="connsiteX88" fmla="*/ 7258454 w 7774508"/>
              <a:gd name="connsiteY88" fmla="*/ 1288357 h 1288357"/>
              <a:gd name="connsiteX89" fmla="*/ 6744184 w 7774508"/>
              <a:gd name="connsiteY89" fmla="*/ 893304 h 1288357"/>
              <a:gd name="connsiteX90" fmla="*/ 6744184 w 7774508"/>
              <a:gd name="connsiteY90" fmla="*/ 838142 h 1288357"/>
              <a:gd name="connsiteX91" fmla="*/ 7073386 w 7774508"/>
              <a:gd name="connsiteY91" fmla="*/ 838142 h 1288357"/>
              <a:gd name="connsiteX92" fmla="*/ 7073386 w 7774508"/>
              <a:gd name="connsiteY92" fmla="*/ 886190 h 1288357"/>
              <a:gd name="connsiteX93" fmla="*/ 7258454 w 7774508"/>
              <a:gd name="connsiteY93" fmla="*/ 1010755 h 1288357"/>
              <a:gd name="connsiteX94" fmla="*/ 7439966 w 7774508"/>
              <a:gd name="connsiteY94" fmla="*/ 907544 h 1288357"/>
              <a:gd name="connsiteX95" fmla="*/ 7311838 w 7774508"/>
              <a:gd name="connsiteY95" fmla="*/ 804333 h 1288357"/>
              <a:gd name="connsiteX96" fmla="*/ 7087626 w 7774508"/>
              <a:gd name="connsiteY96" fmla="*/ 770518 h 1288357"/>
              <a:gd name="connsiteX97" fmla="*/ 6751297 w 7774508"/>
              <a:gd name="connsiteY97" fmla="*/ 405723 h 1288357"/>
              <a:gd name="connsiteX98" fmla="*/ 7258454 w 7774508"/>
              <a:gd name="connsiteY98" fmla="*/ 0 h 1288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7774508" h="1288357">
                <a:moveTo>
                  <a:pt x="7774508" y="879070"/>
                </a:moveTo>
                <a:lnTo>
                  <a:pt x="7774508" y="879071"/>
                </a:lnTo>
                <a:lnTo>
                  <a:pt x="7774508" y="879071"/>
                </a:lnTo>
                <a:close/>
                <a:moveTo>
                  <a:pt x="4430897" y="300733"/>
                </a:moveTo>
                <a:lnTo>
                  <a:pt x="4430897" y="987622"/>
                </a:lnTo>
                <a:lnTo>
                  <a:pt x="4594611" y="987622"/>
                </a:lnTo>
                <a:cubicBezTo>
                  <a:pt x="4769003" y="987622"/>
                  <a:pt x="4856195" y="898644"/>
                  <a:pt x="4856195" y="726031"/>
                </a:cubicBezTo>
                <a:lnTo>
                  <a:pt x="4856195" y="562323"/>
                </a:lnTo>
                <a:cubicBezTo>
                  <a:pt x="4856195" y="387932"/>
                  <a:pt x="4769003" y="300733"/>
                  <a:pt x="4594611" y="300733"/>
                </a:cubicBezTo>
                <a:close/>
                <a:moveTo>
                  <a:pt x="3381010" y="275825"/>
                </a:moveTo>
                <a:cubicBezTo>
                  <a:pt x="3229757" y="275825"/>
                  <a:pt x="3137223" y="361239"/>
                  <a:pt x="3137223" y="501815"/>
                </a:cubicBezTo>
                <a:lnTo>
                  <a:pt x="3137223" y="786537"/>
                </a:lnTo>
                <a:cubicBezTo>
                  <a:pt x="3137223" y="925335"/>
                  <a:pt x="3229757" y="1012534"/>
                  <a:pt x="3381010" y="1012534"/>
                </a:cubicBezTo>
                <a:cubicBezTo>
                  <a:pt x="3532264" y="1012534"/>
                  <a:pt x="3624804" y="925335"/>
                  <a:pt x="3624804" y="786537"/>
                </a:cubicBezTo>
                <a:lnTo>
                  <a:pt x="3624804" y="501815"/>
                </a:lnTo>
                <a:cubicBezTo>
                  <a:pt x="3624804" y="361239"/>
                  <a:pt x="3532270" y="275825"/>
                  <a:pt x="3381010" y="275825"/>
                </a:cubicBezTo>
                <a:close/>
                <a:moveTo>
                  <a:pt x="2090894" y="275825"/>
                </a:moveTo>
                <a:cubicBezTo>
                  <a:pt x="1939641" y="275825"/>
                  <a:pt x="1847107" y="361239"/>
                  <a:pt x="1847107" y="501815"/>
                </a:cubicBezTo>
                <a:lnTo>
                  <a:pt x="1847107" y="786537"/>
                </a:lnTo>
                <a:cubicBezTo>
                  <a:pt x="1847107" y="925335"/>
                  <a:pt x="1939641" y="1012534"/>
                  <a:pt x="2090894" y="1012534"/>
                </a:cubicBezTo>
                <a:cubicBezTo>
                  <a:pt x="2242147" y="1012534"/>
                  <a:pt x="2334688" y="925335"/>
                  <a:pt x="2334688" y="786537"/>
                </a:cubicBezTo>
                <a:lnTo>
                  <a:pt x="2334688" y="501815"/>
                </a:lnTo>
                <a:cubicBezTo>
                  <a:pt x="2334688" y="361239"/>
                  <a:pt x="2242154" y="275825"/>
                  <a:pt x="2090894" y="275825"/>
                </a:cubicBezTo>
                <a:close/>
                <a:moveTo>
                  <a:pt x="4092790" y="21359"/>
                </a:moveTo>
                <a:lnTo>
                  <a:pt x="4594611" y="21359"/>
                </a:lnTo>
                <a:cubicBezTo>
                  <a:pt x="4977203" y="21359"/>
                  <a:pt x="5197858" y="222439"/>
                  <a:pt x="5197858" y="567658"/>
                </a:cubicBezTo>
                <a:lnTo>
                  <a:pt x="5197858" y="720696"/>
                </a:lnTo>
                <a:cubicBezTo>
                  <a:pt x="5197858" y="1065916"/>
                  <a:pt x="4977203" y="1267002"/>
                  <a:pt x="4594611" y="1267002"/>
                </a:cubicBezTo>
                <a:lnTo>
                  <a:pt x="4092790" y="1267002"/>
                </a:lnTo>
                <a:close/>
                <a:moveTo>
                  <a:pt x="5094618" y="21356"/>
                </a:moveTo>
                <a:lnTo>
                  <a:pt x="5477210" y="21356"/>
                </a:lnTo>
                <a:lnTo>
                  <a:pt x="5717446" y="412839"/>
                </a:lnTo>
                <a:lnTo>
                  <a:pt x="5955898" y="21356"/>
                </a:lnTo>
                <a:lnTo>
                  <a:pt x="6322472" y="21356"/>
                </a:lnTo>
                <a:lnTo>
                  <a:pt x="5868700" y="718915"/>
                </a:lnTo>
                <a:lnTo>
                  <a:pt x="5868700" y="1267000"/>
                </a:lnTo>
                <a:lnTo>
                  <a:pt x="5548390" y="1267000"/>
                </a:lnTo>
                <a:lnTo>
                  <a:pt x="5548390" y="718915"/>
                </a:lnTo>
                <a:close/>
                <a:moveTo>
                  <a:pt x="6356277" y="21355"/>
                </a:moveTo>
                <a:lnTo>
                  <a:pt x="6694384" y="21355"/>
                </a:lnTo>
                <a:lnTo>
                  <a:pt x="6694384" y="332766"/>
                </a:lnTo>
                <a:lnTo>
                  <a:pt x="6477285" y="624602"/>
                </a:lnTo>
                <a:lnTo>
                  <a:pt x="6404326" y="624602"/>
                </a:lnTo>
                <a:lnTo>
                  <a:pt x="6500417" y="359454"/>
                </a:lnTo>
                <a:lnTo>
                  <a:pt x="6356277" y="359454"/>
                </a:lnTo>
                <a:close/>
                <a:moveTo>
                  <a:pt x="0" y="21355"/>
                </a:moveTo>
                <a:lnTo>
                  <a:pt x="496479" y="21355"/>
                </a:lnTo>
                <a:lnTo>
                  <a:pt x="651295" y="661974"/>
                </a:lnTo>
                <a:lnTo>
                  <a:pt x="688668" y="839922"/>
                </a:lnTo>
                <a:lnTo>
                  <a:pt x="726033" y="661974"/>
                </a:lnTo>
                <a:lnTo>
                  <a:pt x="880849" y="21355"/>
                </a:lnTo>
                <a:lnTo>
                  <a:pt x="1377328" y="21355"/>
                </a:lnTo>
                <a:lnTo>
                  <a:pt x="1377328" y="1266998"/>
                </a:lnTo>
                <a:lnTo>
                  <a:pt x="1058804" y="1266998"/>
                </a:lnTo>
                <a:lnTo>
                  <a:pt x="1058804" y="459108"/>
                </a:lnTo>
                <a:lnTo>
                  <a:pt x="1014312" y="644177"/>
                </a:lnTo>
                <a:lnTo>
                  <a:pt x="848819" y="1266998"/>
                </a:lnTo>
                <a:lnTo>
                  <a:pt x="521396" y="1266998"/>
                </a:lnTo>
                <a:lnTo>
                  <a:pt x="355896" y="644177"/>
                </a:lnTo>
                <a:lnTo>
                  <a:pt x="311412" y="459108"/>
                </a:lnTo>
                <a:lnTo>
                  <a:pt x="311412" y="1266998"/>
                </a:lnTo>
                <a:lnTo>
                  <a:pt x="0" y="1266998"/>
                </a:lnTo>
                <a:close/>
                <a:moveTo>
                  <a:pt x="3381010" y="1"/>
                </a:moveTo>
                <a:cubicBezTo>
                  <a:pt x="3749368" y="1"/>
                  <a:pt x="3966467" y="197524"/>
                  <a:pt x="3966467" y="532067"/>
                </a:cubicBezTo>
                <a:lnTo>
                  <a:pt x="3966467" y="756285"/>
                </a:lnTo>
                <a:cubicBezTo>
                  <a:pt x="3966467" y="1089050"/>
                  <a:pt x="3747590" y="1288351"/>
                  <a:pt x="3381010" y="1288351"/>
                </a:cubicBezTo>
                <a:cubicBezTo>
                  <a:pt x="3012659" y="1288351"/>
                  <a:pt x="2795560" y="1090828"/>
                  <a:pt x="2795560" y="756285"/>
                </a:cubicBezTo>
                <a:lnTo>
                  <a:pt x="2795560" y="532067"/>
                </a:lnTo>
                <a:cubicBezTo>
                  <a:pt x="2795560" y="199302"/>
                  <a:pt x="3014437" y="1"/>
                  <a:pt x="3381010" y="1"/>
                </a:cubicBezTo>
                <a:close/>
                <a:moveTo>
                  <a:pt x="2090894" y="1"/>
                </a:moveTo>
                <a:cubicBezTo>
                  <a:pt x="2459252" y="1"/>
                  <a:pt x="2676351" y="197524"/>
                  <a:pt x="2676351" y="532067"/>
                </a:cubicBezTo>
                <a:lnTo>
                  <a:pt x="2676351" y="756285"/>
                </a:lnTo>
                <a:cubicBezTo>
                  <a:pt x="2676351" y="1089050"/>
                  <a:pt x="2457474" y="1288351"/>
                  <a:pt x="2090894" y="1288351"/>
                </a:cubicBezTo>
                <a:cubicBezTo>
                  <a:pt x="1722543" y="1288351"/>
                  <a:pt x="1505444" y="1090828"/>
                  <a:pt x="1505444" y="756285"/>
                </a:cubicBezTo>
                <a:lnTo>
                  <a:pt x="1505444" y="532067"/>
                </a:lnTo>
                <a:cubicBezTo>
                  <a:pt x="1505444" y="199302"/>
                  <a:pt x="1724321" y="1"/>
                  <a:pt x="2090894" y="1"/>
                </a:cubicBezTo>
                <a:close/>
                <a:moveTo>
                  <a:pt x="7258454" y="0"/>
                </a:moveTo>
                <a:cubicBezTo>
                  <a:pt x="7573428" y="0"/>
                  <a:pt x="7760275" y="145918"/>
                  <a:pt x="7760275" y="391490"/>
                </a:cubicBezTo>
                <a:lnTo>
                  <a:pt x="7760275" y="439539"/>
                </a:lnTo>
                <a:lnTo>
                  <a:pt x="7431067" y="439539"/>
                </a:lnTo>
                <a:lnTo>
                  <a:pt x="7431067" y="398610"/>
                </a:lnTo>
                <a:cubicBezTo>
                  <a:pt x="7431067" y="313189"/>
                  <a:pt x="7379462" y="277603"/>
                  <a:pt x="7258454" y="277603"/>
                </a:cubicBezTo>
                <a:cubicBezTo>
                  <a:pt x="7144567" y="277603"/>
                  <a:pt x="7085848" y="311411"/>
                  <a:pt x="7085848" y="377257"/>
                </a:cubicBezTo>
                <a:cubicBezTo>
                  <a:pt x="7085848" y="450215"/>
                  <a:pt x="7135675" y="466227"/>
                  <a:pt x="7206848" y="476904"/>
                </a:cubicBezTo>
                <a:lnTo>
                  <a:pt x="7429289" y="510719"/>
                </a:lnTo>
                <a:cubicBezTo>
                  <a:pt x="7564754" y="530960"/>
                  <a:pt x="7727463" y="590711"/>
                  <a:pt x="7766024" y="786534"/>
                </a:cubicBezTo>
                <a:lnTo>
                  <a:pt x="7774508" y="879071"/>
                </a:lnTo>
                <a:lnTo>
                  <a:pt x="7765691" y="970739"/>
                </a:lnTo>
                <a:cubicBezTo>
                  <a:pt x="7724794" y="1172549"/>
                  <a:pt x="7543399" y="1288357"/>
                  <a:pt x="7258454" y="1288357"/>
                </a:cubicBezTo>
                <a:cubicBezTo>
                  <a:pt x="6934588" y="1288357"/>
                  <a:pt x="6744184" y="1140654"/>
                  <a:pt x="6744184" y="893304"/>
                </a:cubicBezTo>
                <a:lnTo>
                  <a:pt x="6744184" y="838142"/>
                </a:lnTo>
                <a:lnTo>
                  <a:pt x="7073386" y="838142"/>
                </a:lnTo>
                <a:lnTo>
                  <a:pt x="7073386" y="886190"/>
                </a:lnTo>
                <a:cubicBezTo>
                  <a:pt x="7073386" y="973383"/>
                  <a:pt x="7128555" y="1010755"/>
                  <a:pt x="7258454" y="1010755"/>
                </a:cubicBezTo>
                <a:cubicBezTo>
                  <a:pt x="7377683" y="1010755"/>
                  <a:pt x="7439966" y="975161"/>
                  <a:pt x="7439966" y="907544"/>
                </a:cubicBezTo>
                <a:cubicBezTo>
                  <a:pt x="7439966" y="831022"/>
                  <a:pt x="7388360" y="815010"/>
                  <a:pt x="7311838" y="804333"/>
                </a:cubicBezTo>
                <a:lnTo>
                  <a:pt x="7087626" y="770518"/>
                </a:lnTo>
                <a:cubicBezTo>
                  <a:pt x="6941708" y="749171"/>
                  <a:pt x="6751297" y="674427"/>
                  <a:pt x="6751297" y="405723"/>
                </a:cubicBezTo>
                <a:cubicBezTo>
                  <a:pt x="6751297" y="149481"/>
                  <a:pt x="6938144" y="0"/>
                  <a:pt x="7258454" y="0"/>
                </a:cubicBezTo>
                <a:close/>
              </a:path>
            </a:pathLst>
          </a:custGeom>
          <a:solidFill>
            <a:schemeClr val="tx2"/>
          </a:solidFill>
          <a:ln w="0" cap="flat">
            <a:noFill/>
            <a:prstDash val="solid"/>
            <a:miter/>
          </a:ln>
        </p:spPr>
        <p:txBody>
          <a:bodyPr rtlCol="0" anchor="ctr"/>
          <a:lstStyle/>
          <a:p>
            <a:endParaRPr lang="en-US" dirty="0"/>
          </a:p>
        </p:txBody>
      </p:sp>
      <p:sp>
        <p:nvSpPr>
          <p:cNvPr id="15" name="Text Placeholder 11">
            <a:extLst>
              <a:ext uri="{FF2B5EF4-FFF2-40B4-BE49-F238E27FC236}">
                <a16:creationId xmlns:a16="http://schemas.microsoft.com/office/drawing/2014/main" id="{5E92B4B8-6955-9D30-1BC3-A16EF74E8AD5}"/>
              </a:ext>
            </a:extLst>
          </p:cNvPr>
          <p:cNvSpPr>
            <a:spLocks noGrp="1"/>
          </p:cNvSpPr>
          <p:nvPr>
            <p:ph type="body" sz="quarter" idx="18"/>
          </p:nvPr>
        </p:nvSpPr>
        <p:spPr>
          <a:xfrm>
            <a:off x="546100" y="1127125"/>
            <a:ext cx="5445125" cy="295275"/>
          </a:xfrm>
        </p:spPr>
        <p:txBody>
          <a:bodyPr>
            <a:noAutofit/>
          </a:bodyPr>
          <a:lstStyle>
            <a:lvl1pPr marL="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1pPr>
            <a:lvl2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2pPr>
            <a:lvl3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3pPr>
            <a:lvl4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4pPr>
            <a:lvl5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5pPr>
            <a:lvl6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6pPr>
            <a:lvl7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7pPr>
            <a:lvl8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8pPr>
            <a:lvl9pPr marL="0" indent="0" algn="l" defTabSz="914400" rtl="0" eaLnBrk="1" latinLnBrk="0" hangingPunct="1">
              <a:lnSpc>
                <a:spcPct val="80000"/>
              </a:lnSpc>
              <a:spcBef>
                <a:spcPts val="0"/>
              </a:spcBef>
              <a:spcAft>
                <a:spcPts val="0"/>
              </a:spcAft>
              <a:buNone/>
              <a:defRPr lang="en-US" sz="2400" b="0" i="0" kern="1200" dirty="0">
                <a:solidFill>
                  <a:schemeClr val="accent1"/>
                </a:solidFill>
                <a:latin typeface="+mj-lt"/>
                <a:ea typeface="GT America Regular" charset="0"/>
                <a:cs typeface="GT America Regular" charset="0"/>
              </a:defRPr>
            </a:lvl9pPr>
          </a:lstStyle>
          <a:p>
            <a:pPr lvl="0"/>
            <a:r>
              <a:rPr lang="en-US"/>
              <a:t>Click to edit Master text styles</a:t>
            </a:r>
          </a:p>
        </p:txBody>
      </p:sp>
      <p:sp>
        <p:nvSpPr>
          <p:cNvPr id="16" name="Text Placeholder 15">
            <a:extLst>
              <a:ext uri="{FF2B5EF4-FFF2-40B4-BE49-F238E27FC236}">
                <a16:creationId xmlns:a16="http://schemas.microsoft.com/office/drawing/2014/main" id="{AA9F4984-857B-C872-E78B-8D7B49A19FCB}"/>
              </a:ext>
            </a:extLst>
          </p:cNvPr>
          <p:cNvSpPr>
            <a:spLocks noGrp="1"/>
          </p:cNvSpPr>
          <p:nvPr>
            <p:ph type="body" sz="quarter" idx="19" hasCustomPrompt="1"/>
          </p:nvPr>
        </p:nvSpPr>
        <p:spPr>
          <a:xfrm>
            <a:off x="546100" y="6019800"/>
            <a:ext cx="5445125" cy="292100"/>
          </a:xfrm>
        </p:spPr>
        <p:txBody>
          <a:bodyPr anchor="b">
            <a:noAutofit/>
          </a:bodyPr>
          <a:lstStyle>
            <a:lvl1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1pPr>
            <a:lvl2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2pPr>
            <a:lvl3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3pPr>
            <a:lvl4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4pPr>
            <a:lvl5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5pPr>
            <a:lvl6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6pPr>
            <a:lvl7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7pPr>
            <a:lvl8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8pPr>
            <a:lvl9pPr marL="0" indent="0" algn="l" defTabSz="914400" rtl="0" eaLnBrk="1" latinLnBrk="0" hangingPunct="1">
              <a:lnSpc>
                <a:spcPct val="101000"/>
              </a:lnSpc>
              <a:spcBef>
                <a:spcPts val="0"/>
              </a:spcBef>
              <a:spcAft>
                <a:spcPts val="600"/>
              </a:spcAft>
              <a:buNone/>
              <a:defRPr lang="en-US" sz="600" b="0" i="0" kern="1200" dirty="0">
                <a:solidFill>
                  <a:srgbClr val="75787B"/>
                </a:solidFill>
                <a:latin typeface="+mn-lt"/>
                <a:ea typeface="GT America Regular" charset="0"/>
                <a:cs typeface="GT America Regular" charset="0"/>
              </a:defRPr>
            </a:lvl9pPr>
          </a:lstStyle>
          <a:p>
            <a:pPr lvl="0"/>
            <a:r>
              <a:rPr lang="en-US" dirty="0"/>
              <a:t>Click to add footnotes or disclaimer information</a:t>
            </a:r>
          </a:p>
        </p:txBody>
      </p:sp>
      <p:sp>
        <p:nvSpPr>
          <p:cNvPr id="17" name="Content Placeholder 25">
            <a:extLst>
              <a:ext uri="{FF2B5EF4-FFF2-40B4-BE49-F238E27FC236}">
                <a16:creationId xmlns:a16="http://schemas.microsoft.com/office/drawing/2014/main" id="{5C8016BC-6435-33AA-70C0-6D27BA55395C}"/>
              </a:ext>
            </a:extLst>
          </p:cNvPr>
          <p:cNvSpPr>
            <a:spLocks noGrp="1"/>
          </p:cNvSpPr>
          <p:nvPr>
            <p:ph sz="quarter" idx="23"/>
          </p:nvPr>
        </p:nvSpPr>
        <p:spPr>
          <a:xfrm>
            <a:off x="546100" y="1849438"/>
            <a:ext cx="5445125" cy="4017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2" name="Group 1">
            <a:extLst>
              <a:ext uri="{FF2B5EF4-FFF2-40B4-BE49-F238E27FC236}">
                <a16:creationId xmlns:a16="http://schemas.microsoft.com/office/drawing/2014/main" id="{631995A3-0F61-07CF-245E-BDF60A36D978}"/>
              </a:ext>
            </a:extLst>
          </p:cNvPr>
          <p:cNvGrpSpPr/>
          <p:nvPr userDrawn="1"/>
        </p:nvGrpSpPr>
        <p:grpSpPr>
          <a:xfrm>
            <a:off x="12356815" y="0"/>
            <a:ext cx="756834" cy="6872642"/>
            <a:chOff x="12356815" y="0"/>
            <a:chExt cx="756834" cy="6872642"/>
          </a:xfrm>
        </p:grpSpPr>
        <p:sp>
          <p:nvSpPr>
            <p:cNvPr id="3" name="Rectangle 2">
              <a:extLst>
                <a:ext uri="{FF2B5EF4-FFF2-40B4-BE49-F238E27FC236}">
                  <a16:creationId xmlns:a16="http://schemas.microsoft.com/office/drawing/2014/main" id="{E8857D31-C651-FEBC-D4DE-E1521FA693A2}"/>
                </a:ext>
              </a:extLst>
            </p:cNvPr>
            <p:cNvSpPr/>
            <p:nvPr userDrawn="1"/>
          </p:nvSpPr>
          <p:spPr>
            <a:xfrm>
              <a:off x="12356815" y="0"/>
              <a:ext cx="553069" cy="3279913"/>
            </a:xfrm>
            <a:prstGeom prst="rect">
              <a:avLst/>
            </a:prstGeom>
            <a:solidFill>
              <a:schemeClr val="bg1">
                <a:lumMod val="95000"/>
              </a:schemeClr>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a:p>
          </p:txBody>
        </p:sp>
        <p:sp>
          <p:nvSpPr>
            <p:cNvPr id="6" name="TextBox 5">
              <a:extLst>
                <a:ext uri="{FF2B5EF4-FFF2-40B4-BE49-F238E27FC236}">
                  <a16:creationId xmlns:a16="http://schemas.microsoft.com/office/drawing/2014/main" id="{36B7DFAB-55FF-B531-612E-2578C241329B}"/>
                </a:ext>
              </a:extLst>
            </p:cNvPr>
            <p:cNvSpPr txBox="1"/>
            <p:nvPr userDrawn="1"/>
          </p:nvSpPr>
          <p:spPr>
            <a:xfrm rot="16200000">
              <a:off x="12332216" y="1580677"/>
              <a:ext cx="1444306" cy="118559"/>
            </a:xfrm>
            <a:prstGeom prst="rect">
              <a:avLst/>
            </a:prstGeom>
            <a:noFill/>
          </p:spPr>
          <p:txBody>
            <a:bodyPr wrap="none" lIns="0" tIns="0" rIns="0" bIns="0" rtlCol="0">
              <a:spAutoFit/>
            </a:bodyPr>
            <a:lstStyle/>
            <a:p>
              <a:pPr algn="l">
                <a:lnSpc>
                  <a:spcPct val="101000"/>
                </a:lnSpc>
                <a:spcAft>
                  <a:spcPts val="600"/>
                </a:spcAft>
              </a:pPr>
              <a:r>
                <a:rPr kumimoji="0" lang="en-CR" sz="800" b="1" i="0" u="none" strike="noStrike" kern="1200" cap="none" spc="0" normalizeH="0" baseline="0" noProof="0">
                  <a:ln>
                    <a:noFill/>
                  </a:ln>
                  <a:solidFill>
                    <a:srgbClr val="000000"/>
                  </a:solidFill>
                  <a:effectLst/>
                  <a:uLnTx/>
                  <a:uFillTx/>
                  <a:ea typeface="GT America Regular" charset="0"/>
                  <a:cs typeface="GT America Regular" charset="0"/>
                </a:rPr>
                <a:t>ON LIGHT AND EXTRA LIGHT</a:t>
              </a:r>
            </a:p>
          </p:txBody>
        </p:sp>
        <p:sp>
          <p:nvSpPr>
            <p:cNvPr id="7" name="Rectangle 6">
              <a:extLst>
                <a:ext uri="{FF2B5EF4-FFF2-40B4-BE49-F238E27FC236}">
                  <a16:creationId xmlns:a16="http://schemas.microsoft.com/office/drawing/2014/main" id="{26249FEA-C95F-53A2-0478-3D637876E653}"/>
                </a:ext>
              </a:extLst>
            </p:cNvPr>
            <p:cNvSpPr/>
            <p:nvPr userDrawn="1"/>
          </p:nvSpPr>
          <p:spPr>
            <a:xfrm>
              <a:off x="12356815" y="3592729"/>
              <a:ext cx="553069" cy="3279913"/>
            </a:xfrm>
            <a:prstGeom prst="rect">
              <a:avLst/>
            </a:prstGeom>
            <a:solidFill>
              <a:schemeClr val="tx2"/>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a:p>
          </p:txBody>
        </p:sp>
        <p:grpSp>
          <p:nvGrpSpPr>
            <p:cNvPr id="11" name="Group 10">
              <a:extLst>
                <a:ext uri="{FF2B5EF4-FFF2-40B4-BE49-F238E27FC236}">
                  <a16:creationId xmlns:a16="http://schemas.microsoft.com/office/drawing/2014/main" id="{59AC1053-0774-5185-5E78-6EA9C427C63A}"/>
                </a:ext>
              </a:extLst>
            </p:cNvPr>
            <p:cNvGrpSpPr/>
            <p:nvPr userDrawn="1"/>
          </p:nvGrpSpPr>
          <p:grpSpPr>
            <a:xfrm>
              <a:off x="12442019" y="3791214"/>
              <a:ext cx="382660" cy="2882942"/>
              <a:chOff x="14001569" y="3716048"/>
              <a:chExt cx="316248" cy="3171236"/>
            </a:xfrm>
          </p:grpSpPr>
          <p:sp>
            <p:nvSpPr>
              <p:cNvPr id="27" name="Rectangle 26">
                <a:extLst>
                  <a:ext uri="{FF2B5EF4-FFF2-40B4-BE49-F238E27FC236}">
                    <a16:creationId xmlns:a16="http://schemas.microsoft.com/office/drawing/2014/main" id="{1DAB16AB-BE24-8AD4-DCC0-FD6636FAFB3C}"/>
                  </a:ext>
                </a:extLst>
              </p:cNvPr>
              <p:cNvSpPr/>
              <p:nvPr userDrawn="1"/>
            </p:nvSpPr>
            <p:spPr>
              <a:xfrm rot="5400000">
                <a:off x="14033099" y="5954114"/>
                <a:ext cx="253188" cy="316248"/>
              </a:xfrm>
              <a:prstGeom prst="rect">
                <a:avLst/>
              </a:prstGeom>
              <a:solidFill>
                <a:srgbClr val="005E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8" name="Rectangle 27">
                <a:extLst>
                  <a:ext uri="{FF2B5EF4-FFF2-40B4-BE49-F238E27FC236}">
                    <a16:creationId xmlns:a16="http://schemas.microsoft.com/office/drawing/2014/main" id="{4EE6DB92-CC9B-7A4C-3FA0-1CACF848AFED}"/>
                  </a:ext>
                </a:extLst>
              </p:cNvPr>
              <p:cNvSpPr/>
              <p:nvPr userDrawn="1"/>
            </p:nvSpPr>
            <p:spPr>
              <a:xfrm rot="5400000">
                <a:off x="14033099" y="6278342"/>
                <a:ext cx="253188" cy="316248"/>
              </a:xfrm>
              <a:prstGeom prst="rect">
                <a:avLst/>
              </a:prstGeom>
              <a:solidFill>
                <a:srgbClr val="B8B9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9" name="Rectangle 28">
                <a:extLst>
                  <a:ext uri="{FF2B5EF4-FFF2-40B4-BE49-F238E27FC236}">
                    <a16:creationId xmlns:a16="http://schemas.microsoft.com/office/drawing/2014/main" id="{45AA3DE0-1272-434B-501C-B3B9124A0C79}"/>
                  </a:ext>
                </a:extLst>
              </p:cNvPr>
              <p:cNvSpPr/>
              <p:nvPr userDrawn="1"/>
            </p:nvSpPr>
            <p:spPr>
              <a:xfrm rot="5400000">
                <a:off x="14033099" y="6602566"/>
                <a:ext cx="253188" cy="316248"/>
              </a:xfrm>
              <a:prstGeom prst="rect">
                <a:avLst/>
              </a:prstGeom>
              <a:solidFill>
                <a:srgbClr val="FBE6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0" name="Rectangle 29">
                <a:extLst>
                  <a:ext uri="{FF2B5EF4-FFF2-40B4-BE49-F238E27FC236}">
                    <a16:creationId xmlns:a16="http://schemas.microsoft.com/office/drawing/2014/main" id="{7962FB6B-BC46-F469-159D-352BD79674F9}"/>
                  </a:ext>
                </a:extLst>
              </p:cNvPr>
              <p:cNvSpPr/>
              <p:nvPr userDrawn="1"/>
            </p:nvSpPr>
            <p:spPr>
              <a:xfrm rot="5400000">
                <a:off x="14033099" y="4981430"/>
                <a:ext cx="253188" cy="316248"/>
              </a:xfrm>
              <a:prstGeom prst="rect">
                <a:avLst/>
              </a:prstGeom>
              <a:solidFill>
                <a:srgbClr val="BCE0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1" name="Rectangle 30">
                <a:extLst>
                  <a:ext uri="{FF2B5EF4-FFF2-40B4-BE49-F238E27FC236}">
                    <a16:creationId xmlns:a16="http://schemas.microsoft.com/office/drawing/2014/main" id="{5F44128D-9C1F-AEA0-A096-8FAE4B7E16D1}"/>
                  </a:ext>
                </a:extLst>
              </p:cNvPr>
              <p:cNvSpPr/>
              <p:nvPr userDrawn="1"/>
            </p:nvSpPr>
            <p:spPr>
              <a:xfrm rot="5400000">
                <a:off x="14033099" y="5305658"/>
                <a:ext cx="253188" cy="316248"/>
              </a:xfrm>
              <a:prstGeom prst="rect">
                <a:avLst/>
              </a:prstGeom>
              <a:solidFill>
                <a:srgbClr val="E9783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2" name="Rectangle 31">
                <a:extLst>
                  <a:ext uri="{FF2B5EF4-FFF2-40B4-BE49-F238E27FC236}">
                    <a16:creationId xmlns:a16="http://schemas.microsoft.com/office/drawing/2014/main" id="{7354219C-9DB4-6D73-C126-C029776FC9B0}"/>
                  </a:ext>
                </a:extLst>
              </p:cNvPr>
              <p:cNvSpPr/>
              <p:nvPr userDrawn="1"/>
            </p:nvSpPr>
            <p:spPr>
              <a:xfrm rot="5400000">
                <a:off x="14033099" y="5629886"/>
                <a:ext cx="253188" cy="316248"/>
              </a:xfrm>
              <a:prstGeom prst="rect">
                <a:avLst/>
              </a:prstGeom>
              <a:solidFill>
                <a:srgbClr val="B905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3" name="Rectangle 32">
                <a:extLst>
                  <a:ext uri="{FF2B5EF4-FFF2-40B4-BE49-F238E27FC236}">
                    <a16:creationId xmlns:a16="http://schemas.microsoft.com/office/drawing/2014/main" id="{02E186C6-9FAC-89C0-2B2C-784E622F83DA}"/>
                  </a:ext>
                </a:extLst>
              </p:cNvPr>
              <p:cNvSpPr/>
              <p:nvPr userDrawn="1"/>
            </p:nvSpPr>
            <p:spPr>
              <a:xfrm rot="5400000">
                <a:off x="14033099" y="3684518"/>
                <a:ext cx="253188" cy="316248"/>
              </a:xfrm>
              <a:prstGeom prst="rect">
                <a:avLst/>
              </a:prstGeom>
              <a:solidFill>
                <a:srgbClr val="9DC2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4" name="Rectangle 33">
                <a:extLst>
                  <a:ext uri="{FF2B5EF4-FFF2-40B4-BE49-F238E27FC236}">
                    <a16:creationId xmlns:a16="http://schemas.microsoft.com/office/drawing/2014/main" id="{8207801B-FCAE-E332-8F78-33E29591CB08}"/>
                  </a:ext>
                </a:extLst>
              </p:cNvPr>
              <p:cNvSpPr/>
              <p:nvPr userDrawn="1"/>
            </p:nvSpPr>
            <p:spPr>
              <a:xfrm rot="5400000">
                <a:off x="14033099" y="4008746"/>
                <a:ext cx="253188" cy="316248"/>
              </a:xfrm>
              <a:prstGeom prst="rect">
                <a:avLst/>
              </a:prstGeom>
              <a:solidFill>
                <a:srgbClr val="309D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5" name="Rectangle 34">
                <a:extLst>
                  <a:ext uri="{FF2B5EF4-FFF2-40B4-BE49-F238E27FC236}">
                    <a16:creationId xmlns:a16="http://schemas.microsoft.com/office/drawing/2014/main" id="{820CB441-6A03-6EF0-2658-F6811DADBA72}"/>
                  </a:ext>
                </a:extLst>
              </p:cNvPr>
              <p:cNvSpPr/>
              <p:nvPr userDrawn="1"/>
            </p:nvSpPr>
            <p:spPr>
              <a:xfrm rot="5400000">
                <a:off x="14033099" y="4332974"/>
                <a:ext cx="253188" cy="316248"/>
              </a:xfrm>
              <a:prstGeom prst="rect">
                <a:avLst/>
              </a:prstGeom>
              <a:solidFill>
                <a:srgbClr val="E2C2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6" name="Rectangle 35">
                <a:extLst>
                  <a:ext uri="{FF2B5EF4-FFF2-40B4-BE49-F238E27FC236}">
                    <a16:creationId xmlns:a16="http://schemas.microsoft.com/office/drawing/2014/main" id="{CFA17DDF-6BE8-5C10-EBCE-691AB4BF7C48}"/>
                  </a:ext>
                </a:extLst>
              </p:cNvPr>
              <p:cNvSpPr/>
              <p:nvPr userDrawn="1"/>
            </p:nvSpPr>
            <p:spPr>
              <a:xfrm rot="5400000">
                <a:off x="14033099" y="4657202"/>
                <a:ext cx="253188" cy="316248"/>
              </a:xfrm>
              <a:prstGeom prst="rect">
                <a:avLst/>
              </a:prstGeom>
              <a:solidFill>
                <a:srgbClr val="9158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grpSp>
        <p:grpSp>
          <p:nvGrpSpPr>
            <p:cNvPr id="12" name="Group 11">
              <a:extLst>
                <a:ext uri="{FF2B5EF4-FFF2-40B4-BE49-F238E27FC236}">
                  <a16:creationId xmlns:a16="http://schemas.microsoft.com/office/drawing/2014/main" id="{0870A9E4-C38F-B871-1043-6F29F79D77E6}"/>
                </a:ext>
              </a:extLst>
            </p:cNvPr>
            <p:cNvGrpSpPr/>
            <p:nvPr userDrawn="1"/>
          </p:nvGrpSpPr>
          <p:grpSpPr>
            <a:xfrm>
              <a:off x="12442019" y="198485"/>
              <a:ext cx="382660" cy="2882942"/>
              <a:chOff x="12742785" y="3716048"/>
              <a:chExt cx="316248" cy="3171236"/>
            </a:xfrm>
          </p:grpSpPr>
          <p:sp>
            <p:nvSpPr>
              <p:cNvPr id="14" name="Rectangle 13">
                <a:extLst>
                  <a:ext uri="{FF2B5EF4-FFF2-40B4-BE49-F238E27FC236}">
                    <a16:creationId xmlns:a16="http://schemas.microsoft.com/office/drawing/2014/main" id="{2B50E069-505D-3220-106D-E30A7C7898E9}"/>
                  </a:ext>
                </a:extLst>
              </p:cNvPr>
              <p:cNvSpPr/>
              <p:nvPr userDrawn="1"/>
            </p:nvSpPr>
            <p:spPr>
              <a:xfrm rot="5400000">
                <a:off x="12774315" y="6602566"/>
                <a:ext cx="253188" cy="316248"/>
              </a:xfrm>
              <a:prstGeom prst="rect">
                <a:avLst/>
              </a:prstGeom>
              <a:solidFill>
                <a:srgbClr val="BFD6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18" name="Rectangle 17">
                <a:extLst>
                  <a:ext uri="{FF2B5EF4-FFF2-40B4-BE49-F238E27FC236}">
                    <a16:creationId xmlns:a16="http://schemas.microsoft.com/office/drawing/2014/main" id="{CB7629F2-F845-096B-A859-6C62F1EF9C1D}"/>
                  </a:ext>
                </a:extLst>
              </p:cNvPr>
              <p:cNvSpPr/>
              <p:nvPr userDrawn="1"/>
            </p:nvSpPr>
            <p:spPr>
              <a:xfrm rot="5400000">
                <a:off x="12774315" y="4981430"/>
                <a:ext cx="253188" cy="316248"/>
              </a:xfrm>
              <a:prstGeom prst="rect">
                <a:avLst/>
              </a:prstGeom>
              <a:solidFill>
                <a:srgbClr val="D25F7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19" name="Rectangle 18">
                <a:extLst>
                  <a:ext uri="{FF2B5EF4-FFF2-40B4-BE49-F238E27FC236}">
                    <a16:creationId xmlns:a16="http://schemas.microsoft.com/office/drawing/2014/main" id="{6C1B3BAE-920E-CF7B-07AB-D6CFE9DB3D24}"/>
                  </a:ext>
                </a:extLst>
              </p:cNvPr>
              <p:cNvSpPr/>
              <p:nvPr userDrawn="1"/>
            </p:nvSpPr>
            <p:spPr>
              <a:xfrm rot="5400000">
                <a:off x="12774315" y="5305658"/>
                <a:ext cx="253188" cy="316248"/>
              </a:xfrm>
              <a:prstGeom prst="rect">
                <a:avLst/>
              </a:prstGeom>
              <a:solidFill>
                <a:srgbClr val="C6480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0" name="Rectangle 19">
                <a:extLst>
                  <a:ext uri="{FF2B5EF4-FFF2-40B4-BE49-F238E27FC236}">
                    <a16:creationId xmlns:a16="http://schemas.microsoft.com/office/drawing/2014/main" id="{5BB2EE34-21CA-6E9A-70E0-D48BAAD53360}"/>
                  </a:ext>
                </a:extLst>
              </p:cNvPr>
              <p:cNvSpPr/>
              <p:nvPr userDrawn="1"/>
            </p:nvSpPr>
            <p:spPr>
              <a:xfrm rot="5400000">
                <a:off x="12774315" y="5629886"/>
                <a:ext cx="253188" cy="316248"/>
              </a:xfrm>
              <a:prstGeom prst="rect">
                <a:avLst/>
              </a:prstGeom>
              <a:solidFill>
                <a:srgbClr val="BA01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1" name="Rectangle 20">
                <a:extLst>
                  <a:ext uri="{FF2B5EF4-FFF2-40B4-BE49-F238E27FC236}">
                    <a16:creationId xmlns:a16="http://schemas.microsoft.com/office/drawing/2014/main" id="{00E7FCA9-1920-9A5C-EC43-7EBB3775B252}"/>
                  </a:ext>
                </a:extLst>
              </p:cNvPr>
              <p:cNvSpPr/>
              <p:nvPr userDrawn="1"/>
            </p:nvSpPr>
            <p:spPr>
              <a:xfrm rot="5400000">
                <a:off x="12774315" y="3684518"/>
                <a:ext cx="253188" cy="316248"/>
              </a:xfrm>
              <a:prstGeom prst="rect">
                <a:avLst/>
              </a:prstGeom>
              <a:solidFill>
                <a:srgbClr val="005E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2" name="Rectangle 21">
                <a:extLst>
                  <a:ext uri="{FF2B5EF4-FFF2-40B4-BE49-F238E27FC236}">
                    <a16:creationId xmlns:a16="http://schemas.microsoft.com/office/drawing/2014/main" id="{4B8084B3-520A-4693-CB68-BF26BB0847F2}"/>
                  </a:ext>
                </a:extLst>
              </p:cNvPr>
              <p:cNvSpPr/>
              <p:nvPr userDrawn="1"/>
            </p:nvSpPr>
            <p:spPr>
              <a:xfrm rot="5400000">
                <a:off x="12774315" y="4008746"/>
                <a:ext cx="253188" cy="316248"/>
              </a:xfrm>
              <a:prstGeom prst="rect">
                <a:avLst/>
              </a:prstGeom>
              <a:solidFill>
                <a:srgbClr val="5EB6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3" name="Rectangle 22">
                <a:extLst>
                  <a:ext uri="{FF2B5EF4-FFF2-40B4-BE49-F238E27FC236}">
                    <a16:creationId xmlns:a16="http://schemas.microsoft.com/office/drawing/2014/main" id="{BFFC9CE0-FE32-0E48-14D3-D952B135208E}"/>
                  </a:ext>
                </a:extLst>
              </p:cNvPr>
              <p:cNvSpPr/>
              <p:nvPr userDrawn="1"/>
            </p:nvSpPr>
            <p:spPr>
              <a:xfrm rot="5400000">
                <a:off x="12774315" y="4332974"/>
                <a:ext cx="253188" cy="316248"/>
              </a:xfrm>
              <a:prstGeom prst="rect">
                <a:avLst/>
              </a:prstGeom>
              <a:solidFill>
                <a:srgbClr val="C7AB2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4" name="Rectangle 23">
                <a:extLst>
                  <a:ext uri="{FF2B5EF4-FFF2-40B4-BE49-F238E27FC236}">
                    <a16:creationId xmlns:a16="http://schemas.microsoft.com/office/drawing/2014/main" id="{DC766E05-1CFA-897F-A478-92B72DA69B0C}"/>
                  </a:ext>
                </a:extLst>
              </p:cNvPr>
              <p:cNvSpPr/>
              <p:nvPr userDrawn="1"/>
            </p:nvSpPr>
            <p:spPr>
              <a:xfrm rot="5400000">
                <a:off x="12774315" y="4657202"/>
                <a:ext cx="253188" cy="316248"/>
              </a:xfrm>
              <a:prstGeom prst="rect">
                <a:avLst/>
              </a:prstGeom>
              <a:solidFill>
                <a:srgbClr val="5C06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5" name="Rectangle 24">
                <a:extLst>
                  <a:ext uri="{FF2B5EF4-FFF2-40B4-BE49-F238E27FC236}">
                    <a16:creationId xmlns:a16="http://schemas.microsoft.com/office/drawing/2014/main" id="{0A9848C6-D65B-BBD3-9037-8E35F39F4280}"/>
                  </a:ext>
                </a:extLst>
              </p:cNvPr>
              <p:cNvSpPr/>
              <p:nvPr userDrawn="1"/>
            </p:nvSpPr>
            <p:spPr>
              <a:xfrm rot="5400000">
                <a:off x="12774315" y="5954114"/>
                <a:ext cx="253188" cy="316248"/>
              </a:xfrm>
              <a:prstGeom prst="rect">
                <a:avLst/>
              </a:prstGeom>
              <a:solidFill>
                <a:srgbClr val="2A43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6" name="Rectangle 25">
                <a:extLst>
                  <a:ext uri="{FF2B5EF4-FFF2-40B4-BE49-F238E27FC236}">
                    <a16:creationId xmlns:a16="http://schemas.microsoft.com/office/drawing/2014/main" id="{CDBE9933-F28A-6F88-2D9B-57DF01C27FE0}"/>
                  </a:ext>
                </a:extLst>
              </p:cNvPr>
              <p:cNvSpPr/>
              <p:nvPr userDrawn="1"/>
            </p:nvSpPr>
            <p:spPr>
              <a:xfrm rot="5400000">
                <a:off x="12774315" y="6278342"/>
                <a:ext cx="253188" cy="316248"/>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grpSp>
        <p:sp>
          <p:nvSpPr>
            <p:cNvPr id="13" name="TextBox 12">
              <a:extLst>
                <a:ext uri="{FF2B5EF4-FFF2-40B4-BE49-F238E27FC236}">
                  <a16:creationId xmlns:a16="http://schemas.microsoft.com/office/drawing/2014/main" id="{09F542D0-4E71-913A-38F7-22BDFB7E25BC}"/>
                </a:ext>
              </a:extLst>
            </p:cNvPr>
            <p:cNvSpPr txBox="1"/>
            <p:nvPr userDrawn="1"/>
          </p:nvSpPr>
          <p:spPr>
            <a:xfrm rot="16200000">
              <a:off x="12574270" y="5173406"/>
              <a:ext cx="960199" cy="118559"/>
            </a:xfrm>
            <a:prstGeom prst="rect">
              <a:avLst/>
            </a:prstGeom>
            <a:noFill/>
          </p:spPr>
          <p:txBody>
            <a:bodyPr wrap="none" lIns="0" tIns="0" rIns="0" bIns="0" rtlCol="0">
              <a:spAutoFit/>
            </a:bodyPr>
            <a:lstStyle/>
            <a:p>
              <a:pPr algn="l">
                <a:lnSpc>
                  <a:spcPct val="101000"/>
                </a:lnSpc>
                <a:spcAft>
                  <a:spcPts val="600"/>
                </a:spcAft>
              </a:pPr>
              <a:r>
                <a:rPr lang="en-CR" sz="800" b="1">
                  <a:solidFill>
                    <a:srgbClr val="000000"/>
                  </a:solidFill>
                  <a:latin typeface="GT America Regular"/>
                  <a:ea typeface="GT America Regular" charset="0"/>
                  <a:cs typeface="GT America Regular" charset="0"/>
                </a:rPr>
                <a:t>ON MOODY´S BLUE</a:t>
              </a:r>
              <a:endParaRPr kumimoji="0" lang="en-CR" sz="800" b="1" i="0" u="none" strike="noStrike" kern="1200" cap="none" spc="0" normalizeH="0" baseline="0" noProof="0" err="1">
                <a:ln>
                  <a:noFill/>
                </a:ln>
                <a:solidFill>
                  <a:srgbClr val="000000"/>
                </a:solidFill>
                <a:effectLst/>
                <a:uLnTx/>
                <a:uFillTx/>
                <a:latin typeface="GT America Regular"/>
                <a:ea typeface="GT America Regular" charset="0"/>
                <a:cs typeface="GT America Regular" charset="0"/>
              </a:endParaRPr>
            </a:p>
          </p:txBody>
        </p:sp>
      </p:grpSp>
      <p:sp>
        <p:nvSpPr>
          <p:cNvPr id="37" name="TextBox 36">
            <a:extLst>
              <a:ext uri="{FF2B5EF4-FFF2-40B4-BE49-F238E27FC236}">
                <a16:creationId xmlns:a16="http://schemas.microsoft.com/office/drawing/2014/main" id="{84179D5E-A2C1-D138-AC3A-2BD78AB57C41}"/>
              </a:ext>
            </a:extLst>
          </p:cNvPr>
          <p:cNvSpPr txBox="1"/>
          <p:nvPr userDrawn="1"/>
        </p:nvSpPr>
        <p:spPr>
          <a:xfrm>
            <a:off x="12356815" y="3377042"/>
            <a:ext cx="807913" cy="118559"/>
          </a:xfrm>
          <a:prstGeom prst="rect">
            <a:avLst/>
          </a:prstGeom>
          <a:noFill/>
        </p:spPr>
        <p:txBody>
          <a:bodyPr wrap="none" lIns="0" tIns="0" rIns="0" bIns="0" rtlCol="0">
            <a:spAutoFit/>
          </a:bodyPr>
          <a:lstStyle/>
          <a:p>
            <a:pPr algn="l">
              <a:lnSpc>
                <a:spcPct val="101000"/>
              </a:lnSpc>
              <a:spcAft>
                <a:spcPts val="600"/>
              </a:spcAft>
            </a:pPr>
            <a:r>
              <a:rPr kumimoji="0" lang="en-US" sz="800" b="1" i="0" u="none" strike="noStrike" kern="1200" cap="none" spc="0" normalizeH="0" baseline="0" noProof="0" dirty="0">
                <a:ln>
                  <a:noFill/>
                </a:ln>
                <a:solidFill>
                  <a:srgbClr val="000000"/>
                </a:solidFill>
                <a:effectLst/>
                <a:uLnTx/>
                <a:uFillTx/>
                <a:ea typeface="GT America Regular" charset="0"/>
                <a:cs typeface="GT America Regular" charset="0"/>
              </a:rPr>
              <a:t>For charts ONLY</a:t>
            </a:r>
            <a:endParaRPr kumimoji="0" lang="en-CR" sz="800" b="1" i="0" u="none" strike="noStrike" kern="1200" cap="none" spc="0" normalizeH="0" baseline="0" noProof="0">
              <a:ln>
                <a:noFill/>
              </a:ln>
              <a:solidFill>
                <a:srgbClr val="000000"/>
              </a:solidFill>
              <a:effectLst/>
              <a:uLnTx/>
              <a:uFillTx/>
              <a:ea typeface="GT America Regular" charset="0"/>
              <a:cs typeface="GT America Regular" charset="0"/>
            </a:endParaRPr>
          </a:p>
        </p:txBody>
      </p:sp>
    </p:spTree>
    <p:extLst>
      <p:ext uri="{BB962C8B-B14F-4D97-AF65-F5344CB8AC3E}">
        <p14:creationId xmlns:p14="http://schemas.microsoft.com/office/powerpoint/2010/main" val="235010166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 Column, Photo - Subhead">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BE85ED21-179E-C2B7-89F1-D4AD14EEDA9A}"/>
              </a:ext>
            </a:extLst>
          </p:cNvPr>
          <p:cNvSpPr>
            <a:spLocks noGrp="1"/>
          </p:cNvSpPr>
          <p:nvPr>
            <p:ph type="pic" sz="quarter" idx="13"/>
          </p:nvPr>
        </p:nvSpPr>
        <p:spPr>
          <a:xfrm>
            <a:off x="6194424" y="0"/>
            <a:ext cx="5997575" cy="6858000"/>
          </a:xfrm>
          <a:solidFill>
            <a:schemeClr val="bg1">
              <a:lumMod val="65000"/>
            </a:schemeClr>
          </a:solidFill>
        </p:spPr>
        <p:txBody>
          <a:bodyPr anchor="ctr"/>
          <a:lstStyle>
            <a:lvl1pPr algn="ctr">
              <a:defRPr>
                <a:solidFill>
                  <a:schemeClr val="bg1"/>
                </a:solidFill>
              </a:defRPr>
            </a:lvl1pPr>
          </a:lstStyle>
          <a:p>
            <a:r>
              <a:rPr lang="en-US" dirty="0"/>
              <a:t>Click icon to add picture</a:t>
            </a:r>
          </a:p>
        </p:txBody>
      </p:sp>
      <p:sp>
        <p:nvSpPr>
          <p:cNvPr id="8" name="Footer Placeholder 7">
            <a:extLst>
              <a:ext uri="{FF2B5EF4-FFF2-40B4-BE49-F238E27FC236}">
                <a16:creationId xmlns:a16="http://schemas.microsoft.com/office/drawing/2014/main" id="{0E2ADB5F-BB7A-E503-6385-47B7F4A752C0}"/>
              </a:ext>
            </a:extLst>
          </p:cNvPr>
          <p:cNvSpPr>
            <a:spLocks noGrp="1"/>
          </p:cNvSpPr>
          <p:nvPr>
            <p:ph type="ftr" sz="quarter" idx="11"/>
          </p:nvPr>
        </p:nvSpPr>
        <p:spPr/>
        <p:txBody>
          <a:bodyPr/>
          <a:lstStyle>
            <a:lvl1pPr>
              <a:defRPr>
                <a:solidFill>
                  <a:schemeClr val="bg1"/>
                </a:solidFill>
              </a:defRPr>
            </a:lvl1pPr>
          </a:lstStyle>
          <a:p>
            <a:r>
              <a:rPr lang="en-US" dirty="0"/>
              <a:t>See slide 12 for instructions on how to update footer</a:t>
            </a:r>
          </a:p>
        </p:txBody>
      </p:sp>
      <p:sp>
        <p:nvSpPr>
          <p:cNvPr id="9" name="Slide Number Placeholder 8">
            <a:extLst>
              <a:ext uri="{FF2B5EF4-FFF2-40B4-BE49-F238E27FC236}">
                <a16:creationId xmlns:a16="http://schemas.microsoft.com/office/drawing/2014/main" id="{CCA8152B-F410-5052-DF3D-06C6DD4D2381}"/>
              </a:ext>
            </a:extLst>
          </p:cNvPr>
          <p:cNvSpPr>
            <a:spLocks noGrp="1"/>
          </p:cNvSpPr>
          <p:nvPr>
            <p:ph type="sldNum" sz="quarter" idx="12"/>
          </p:nvPr>
        </p:nvSpPr>
        <p:spPr/>
        <p:txBody>
          <a:bodyPr/>
          <a:lstStyle>
            <a:lvl1pPr>
              <a:defRPr>
                <a:solidFill>
                  <a:schemeClr val="bg1"/>
                </a:solidFill>
              </a:defRPr>
            </a:lvl1pPr>
          </a:lstStyle>
          <a:p>
            <a:fld id="{862A5111-985B-C14D-9115-5787026182A8}" type="slidenum">
              <a:rPr lang="en-US" smtClean="0"/>
              <a:pPr/>
              <a:t>‹#›</a:t>
            </a:fld>
            <a:endParaRPr lang="en-US" dirty="0"/>
          </a:p>
        </p:txBody>
      </p:sp>
      <p:sp>
        <p:nvSpPr>
          <p:cNvPr id="6" name="Title 5">
            <a:extLst>
              <a:ext uri="{FF2B5EF4-FFF2-40B4-BE49-F238E27FC236}">
                <a16:creationId xmlns:a16="http://schemas.microsoft.com/office/drawing/2014/main" id="{FA65A5E6-24CF-BD36-5E96-8042A9E0ECC7}"/>
              </a:ext>
            </a:extLst>
          </p:cNvPr>
          <p:cNvSpPr>
            <a:spLocks noGrp="1"/>
          </p:cNvSpPr>
          <p:nvPr>
            <p:ph type="title"/>
          </p:nvPr>
        </p:nvSpPr>
        <p:spPr>
          <a:xfrm>
            <a:off x="546100" y="552450"/>
            <a:ext cx="5444329" cy="434975"/>
          </a:xfrm>
        </p:spPr>
        <p:txBody>
          <a:bodyPr/>
          <a:lstStyle/>
          <a:p>
            <a:r>
              <a:rPr lang="en-US"/>
              <a:t>Click to edit Master title style</a:t>
            </a:r>
            <a:endParaRPr lang="en-US" dirty="0"/>
          </a:p>
        </p:txBody>
      </p:sp>
      <p:sp>
        <p:nvSpPr>
          <p:cNvPr id="4" name="Freeform 5">
            <a:extLst>
              <a:ext uri="{FF2B5EF4-FFF2-40B4-BE49-F238E27FC236}">
                <a16:creationId xmlns:a16="http://schemas.microsoft.com/office/drawing/2014/main" id="{83F80ED4-EB7B-394D-C29E-898DB0D61D00}"/>
              </a:ext>
            </a:extLst>
          </p:cNvPr>
          <p:cNvSpPr/>
          <p:nvPr userDrawn="1"/>
        </p:nvSpPr>
        <p:spPr bwMode="black">
          <a:xfrm>
            <a:off x="554038" y="6469335"/>
            <a:ext cx="678511" cy="112440"/>
          </a:xfrm>
          <a:custGeom>
            <a:avLst/>
            <a:gdLst>
              <a:gd name="connsiteX0" fmla="*/ 7774508 w 7774508"/>
              <a:gd name="connsiteY0" fmla="*/ 879070 h 1288357"/>
              <a:gd name="connsiteX1" fmla="*/ 7774508 w 7774508"/>
              <a:gd name="connsiteY1" fmla="*/ 879071 h 1288357"/>
              <a:gd name="connsiteX2" fmla="*/ 7774508 w 7774508"/>
              <a:gd name="connsiteY2" fmla="*/ 879071 h 1288357"/>
              <a:gd name="connsiteX3" fmla="*/ 4430897 w 7774508"/>
              <a:gd name="connsiteY3" fmla="*/ 300733 h 1288357"/>
              <a:gd name="connsiteX4" fmla="*/ 4430897 w 7774508"/>
              <a:gd name="connsiteY4" fmla="*/ 987622 h 1288357"/>
              <a:gd name="connsiteX5" fmla="*/ 4594611 w 7774508"/>
              <a:gd name="connsiteY5" fmla="*/ 987622 h 1288357"/>
              <a:gd name="connsiteX6" fmla="*/ 4856195 w 7774508"/>
              <a:gd name="connsiteY6" fmla="*/ 726031 h 1288357"/>
              <a:gd name="connsiteX7" fmla="*/ 4856195 w 7774508"/>
              <a:gd name="connsiteY7" fmla="*/ 562323 h 1288357"/>
              <a:gd name="connsiteX8" fmla="*/ 4594611 w 7774508"/>
              <a:gd name="connsiteY8" fmla="*/ 300733 h 1288357"/>
              <a:gd name="connsiteX9" fmla="*/ 3381010 w 7774508"/>
              <a:gd name="connsiteY9" fmla="*/ 275825 h 1288357"/>
              <a:gd name="connsiteX10" fmla="*/ 3137223 w 7774508"/>
              <a:gd name="connsiteY10" fmla="*/ 501815 h 1288357"/>
              <a:gd name="connsiteX11" fmla="*/ 3137223 w 7774508"/>
              <a:gd name="connsiteY11" fmla="*/ 786537 h 1288357"/>
              <a:gd name="connsiteX12" fmla="*/ 3381010 w 7774508"/>
              <a:gd name="connsiteY12" fmla="*/ 1012534 h 1288357"/>
              <a:gd name="connsiteX13" fmla="*/ 3624804 w 7774508"/>
              <a:gd name="connsiteY13" fmla="*/ 786537 h 1288357"/>
              <a:gd name="connsiteX14" fmla="*/ 3624804 w 7774508"/>
              <a:gd name="connsiteY14" fmla="*/ 501815 h 1288357"/>
              <a:gd name="connsiteX15" fmla="*/ 3381010 w 7774508"/>
              <a:gd name="connsiteY15" fmla="*/ 275825 h 1288357"/>
              <a:gd name="connsiteX16" fmla="*/ 2090894 w 7774508"/>
              <a:gd name="connsiteY16" fmla="*/ 275825 h 1288357"/>
              <a:gd name="connsiteX17" fmla="*/ 1847107 w 7774508"/>
              <a:gd name="connsiteY17" fmla="*/ 501815 h 1288357"/>
              <a:gd name="connsiteX18" fmla="*/ 1847107 w 7774508"/>
              <a:gd name="connsiteY18" fmla="*/ 786537 h 1288357"/>
              <a:gd name="connsiteX19" fmla="*/ 2090894 w 7774508"/>
              <a:gd name="connsiteY19" fmla="*/ 1012534 h 1288357"/>
              <a:gd name="connsiteX20" fmla="*/ 2334688 w 7774508"/>
              <a:gd name="connsiteY20" fmla="*/ 786537 h 1288357"/>
              <a:gd name="connsiteX21" fmla="*/ 2334688 w 7774508"/>
              <a:gd name="connsiteY21" fmla="*/ 501815 h 1288357"/>
              <a:gd name="connsiteX22" fmla="*/ 2090894 w 7774508"/>
              <a:gd name="connsiteY22" fmla="*/ 275825 h 1288357"/>
              <a:gd name="connsiteX23" fmla="*/ 4092790 w 7774508"/>
              <a:gd name="connsiteY23" fmla="*/ 21359 h 1288357"/>
              <a:gd name="connsiteX24" fmla="*/ 4594611 w 7774508"/>
              <a:gd name="connsiteY24" fmla="*/ 21359 h 1288357"/>
              <a:gd name="connsiteX25" fmla="*/ 5197858 w 7774508"/>
              <a:gd name="connsiteY25" fmla="*/ 567658 h 1288357"/>
              <a:gd name="connsiteX26" fmla="*/ 5197858 w 7774508"/>
              <a:gd name="connsiteY26" fmla="*/ 720696 h 1288357"/>
              <a:gd name="connsiteX27" fmla="*/ 4594611 w 7774508"/>
              <a:gd name="connsiteY27" fmla="*/ 1267002 h 1288357"/>
              <a:gd name="connsiteX28" fmla="*/ 4092790 w 7774508"/>
              <a:gd name="connsiteY28" fmla="*/ 1267002 h 1288357"/>
              <a:gd name="connsiteX29" fmla="*/ 5094618 w 7774508"/>
              <a:gd name="connsiteY29" fmla="*/ 21356 h 1288357"/>
              <a:gd name="connsiteX30" fmla="*/ 5477210 w 7774508"/>
              <a:gd name="connsiteY30" fmla="*/ 21356 h 1288357"/>
              <a:gd name="connsiteX31" fmla="*/ 5717446 w 7774508"/>
              <a:gd name="connsiteY31" fmla="*/ 412839 h 1288357"/>
              <a:gd name="connsiteX32" fmla="*/ 5955898 w 7774508"/>
              <a:gd name="connsiteY32" fmla="*/ 21356 h 1288357"/>
              <a:gd name="connsiteX33" fmla="*/ 6322472 w 7774508"/>
              <a:gd name="connsiteY33" fmla="*/ 21356 h 1288357"/>
              <a:gd name="connsiteX34" fmla="*/ 5868700 w 7774508"/>
              <a:gd name="connsiteY34" fmla="*/ 718915 h 1288357"/>
              <a:gd name="connsiteX35" fmla="*/ 5868700 w 7774508"/>
              <a:gd name="connsiteY35" fmla="*/ 1267000 h 1288357"/>
              <a:gd name="connsiteX36" fmla="*/ 5548390 w 7774508"/>
              <a:gd name="connsiteY36" fmla="*/ 1267000 h 1288357"/>
              <a:gd name="connsiteX37" fmla="*/ 5548390 w 7774508"/>
              <a:gd name="connsiteY37" fmla="*/ 718915 h 1288357"/>
              <a:gd name="connsiteX38" fmla="*/ 6356277 w 7774508"/>
              <a:gd name="connsiteY38" fmla="*/ 21355 h 1288357"/>
              <a:gd name="connsiteX39" fmla="*/ 6694384 w 7774508"/>
              <a:gd name="connsiteY39" fmla="*/ 21355 h 1288357"/>
              <a:gd name="connsiteX40" fmla="*/ 6694384 w 7774508"/>
              <a:gd name="connsiteY40" fmla="*/ 332766 h 1288357"/>
              <a:gd name="connsiteX41" fmla="*/ 6477285 w 7774508"/>
              <a:gd name="connsiteY41" fmla="*/ 624602 h 1288357"/>
              <a:gd name="connsiteX42" fmla="*/ 6404326 w 7774508"/>
              <a:gd name="connsiteY42" fmla="*/ 624602 h 1288357"/>
              <a:gd name="connsiteX43" fmla="*/ 6500417 w 7774508"/>
              <a:gd name="connsiteY43" fmla="*/ 359454 h 1288357"/>
              <a:gd name="connsiteX44" fmla="*/ 6356277 w 7774508"/>
              <a:gd name="connsiteY44" fmla="*/ 359454 h 1288357"/>
              <a:gd name="connsiteX45" fmla="*/ 0 w 7774508"/>
              <a:gd name="connsiteY45" fmla="*/ 21355 h 1288357"/>
              <a:gd name="connsiteX46" fmla="*/ 496479 w 7774508"/>
              <a:gd name="connsiteY46" fmla="*/ 21355 h 1288357"/>
              <a:gd name="connsiteX47" fmla="*/ 651295 w 7774508"/>
              <a:gd name="connsiteY47" fmla="*/ 661974 h 1288357"/>
              <a:gd name="connsiteX48" fmla="*/ 688668 w 7774508"/>
              <a:gd name="connsiteY48" fmla="*/ 839922 h 1288357"/>
              <a:gd name="connsiteX49" fmla="*/ 726033 w 7774508"/>
              <a:gd name="connsiteY49" fmla="*/ 661974 h 1288357"/>
              <a:gd name="connsiteX50" fmla="*/ 880849 w 7774508"/>
              <a:gd name="connsiteY50" fmla="*/ 21355 h 1288357"/>
              <a:gd name="connsiteX51" fmla="*/ 1377328 w 7774508"/>
              <a:gd name="connsiteY51" fmla="*/ 21355 h 1288357"/>
              <a:gd name="connsiteX52" fmla="*/ 1377328 w 7774508"/>
              <a:gd name="connsiteY52" fmla="*/ 1266998 h 1288357"/>
              <a:gd name="connsiteX53" fmla="*/ 1058804 w 7774508"/>
              <a:gd name="connsiteY53" fmla="*/ 1266998 h 1288357"/>
              <a:gd name="connsiteX54" fmla="*/ 1058804 w 7774508"/>
              <a:gd name="connsiteY54" fmla="*/ 459108 h 1288357"/>
              <a:gd name="connsiteX55" fmla="*/ 1014312 w 7774508"/>
              <a:gd name="connsiteY55" fmla="*/ 644177 h 1288357"/>
              <a:gd name="connsiteX56" fmla="*/ 848819 w 7774508"/>
              <a:gd name="connsiteY56" fmla="*/ 1266998 h 1288357"/>
              <a:gd name="connsiteX57" fmla="*/ 521396 w 7774508"/>
              <a:gd name="connsiteY57" fmla="*/ 1266998 h 1288357"/>
              <a:gd name="connsiteX58" fmla="*/ 355896 w 7774508"/>
              <a:gd name="connsiteY58" fmla="*/ 644177 h 1288357"/>
              <a:gd name="connsiteX59" fmla="*/ 311412 w 7774508"/>
              <a:gd name="connsiteY59" fmla="*/ 459108 h 1288357"/>
              <a:gd name="connsiteX60" fmla="*/ 311412 w 7774508"/>
              <a:gd name="connsiteY60" fmla="*/ 1266998 h 1288357"/>
              <a:gd name="connsiteX61" fmla="*/ 0 w 7774508"/>
              <a:gd name="connsiteY61" fmla="*/ 1266998 h 1288357"/>
              <a:gd name="connsiteX62" fmla="*/ 3381010 w 7774508"/>
              <a:gd name="connsiteY62" fmla="*/ 1 h 1288357"/>
              <a:gd name="connsiteX63" fmla="*/ 3966467 w 7774508"/>
              <a:gd name="connsiteY63" fmla="*/ 532067 h 1288357"/>
              <a:gd name="connsiteX64" fmla="*/ 3966467 w 7774508"/>
              <a:gd name="connsiteY64" fmla="*/ 756285 h 1288357"/>
              <a:gd name="connsiteX65" fmla="*/ 3381010 w 7774508"/>
              <a:gd name="connsiteY65" fmla="*/ 1288351 h 1288357"/>
              <a:gd name="connsiteX66" fmla="*/ 2795560 w 7774508"/>
              <a:gd name="connsiteY66" fmla="*/ 756285 h 1288357"/>
              <a:gd name="connsiteX67" fmla="*/ 2795560 w 7774508"/>
              <a:gd name="connsiteY67" fmla="*/ 532067 h 1288357"/>
              <a:gd name="connsiteX68" fmla="*/ 3381010 w 7774508"/>
              <a:gd name="connsiteY68" fmla="*/ 1 h 1288357"/>
              <a:gd name="connsiteX69" fmla="*/ 2090894 w 7774508"/>
              <a:gd name="connsiteY69" fmla="*/ 1 h 1288357"/>
              <a:gd name="connsiteX70" fmla="*/ 2676351 w 7774508"/>
              <a:gd name="connsiteY70" fmla="*/ 532067 h 1288357"/>
              <a:gd name="connsiteX71" fmla="*/ 2676351 w 7774508"/>
              <a:gd name="connsiteY71" fmla="*/ 756285 h 1288357"/>
              <a:gd name="connsiteX72" fmla="*/ 2090894 w 7774508"/>
              <a:gd name="connsiteY72" fmla="*/ 1288351 h 1288357"/>
              <a:gd name="connsiteX73" fmla="*/ 1505444 w 7774508"/>
              <a:gd name="connsiteY73" fmla="*/ 756285 h 1288357"/>
              <a:gd name="connsiteX74" fmla="*/ 1505444 w 7774508"/>
              <a:gd name="connsiteY74" fmla="*/ 532067 h 1288357"/>
              <a:gd name="connsiteX75" fmla="*/ 2090894 w 7774508"/>
              <a:gd name="connsiteY75" fmla="*/ 1 h 1288357"/>
              <a:gd name="connsiteX76" fmla="*/ 7258454 w 7774508"/>
              <a:gd name="connsiteY76" fmla="*/ 0 h 1288357"/>
              <a:gd name="connsiteX77" fmla="*/ 7760275 w 7774508"/>
              <a:gd name="connsiteY77" fmla="*/ 391490 h 1288357"/>
              <a:gd name="connsiteX78" fmla="*/ 7760275 w 7774508"/>
              <a:gd name="connsiteY78" fmla="*/ 439539 h 1288357"/>
              <a:gd name="connsiteX79" fmla="*/ 7431067 w 7774508"/>
              <a:gd name="connsiteY79" fmla="*/ 439539 h 1288357"/>
              <a:gd name="connsiteX80" fmla="*/ 7431067 w 7774508"/>
              <a:gd name="connsiteY80" fmla="*/ 398610 h 1288357"/>
              <a:gd name="connsiteX81" fmla="*/ 7258454 w 7774508"/>
              <a:gd name="connsiteY81" fmla="*/ 277603 h 1288357"/>
              <a:gd name="connsiteX82" fmla="*/ 7085848 w 7774508"/>
              <a:gd name="connsiteY82" fmla="*/ 377257 h 1288357"/>
              <a:gd name="connsiteX83" fmla="*/ 7206848 w 7774508"/>
              <a:gd name="connsiteY83" fmla="*/ 476904 h 1288357"/>
              <a:gd name="connsiteX84" fmla="*/ 7429289 w 7774508"/>
              <a:gd name="connsiteY84" fmla="*/ 510719 h 1288357"/>
              <a:gd name="connsiteX85" fmla="*/ 7766024 w 7774508"/>
              <a:gd name="connsiteY85" fmla="*/ 786534 h 1288357"/>
              <a:gd name="connsiteX86" fmla="*/ 7774508 w 7774508"/>
              <a:gd name="connsiteY86" fmla="*/ 879071 h 1288357"/>
              <a:gd name="connsiteX87" fmla="*/ 7765691 w 7774508"/>
              <a:gd name="connsiteY87" fmla="*/ 970739 h 1288357"/>
              <a:gd name="connsiteX88" fmla="*/ 7258454 w 7774508"/>
              <a:gd name="connsiteY88" fmla="*/ 1288357 h 1288357"/>
              <a:gd name="connsiteX89" fmla="*/ 6744184 w 7774508"/>
              <a:gd name="connsiteY89" fmla="*/ 893304 h 1288357"/>
              <a:gd name="connsiteX90" fmla="*/ 6744184 w 7774508"/>
              <a:gd name="connsiteY90" fmla="*/ 838142 h 1288357"/>
              <a:gd name="connsiteX91" fmla="*/ 7073386 w 7774508"/>
              <a:gd name="connsiteY91" fmla="*/ 838142 h 1288357"/>
              <a:gd name="connsiteX92" fmla="*/ 7073386 w 7774508"/>
              <a:gd name="connsiteY92" fmla="*/ 886190 h 1288357"/>
              <a:gd name="connsiteX93" fmla="*/ 7258454 w 7774508"/>
              <a:gd name="connsiteY93" fmla="*/ 1010755 h 1288357"/>
              <a:gd name="connsiteX94" fmla="*/ 7439966 w 7774508"/>
              <a:gd name="connsiteY94" fmla="*/ 907544 h 1288357"/>
              <a:gd name="connsiteX95" fmla="*/ 7311838 w 7774508"/>
              <a:gd name="connsiteY95" fmla="*/ 804333 h 1288357"/>
              <a:gd name="connsiteX96" fmla="*/ 7087626 w 7774508"/>
              <a:gd name="connsiteY96" fmla="*/ 770518 h 1288357"/>
              <a:gd name="connsiteX97" fmla="*/ 6751297 w 7774508"/>
              <a:gd name="connsiteY97" fmla="*/ 405723 h 1288357"/>
              <a:gd name="connsiteX98" fmla="*/ 7258454 w 7774508"/>
              <a:gd name="connsiteY98" fmla="*/ 0 h 1288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7774508" h="1288357">
                <a:moveTo>
                  <a:pt x="7774508" y="879070"/>
                </a:moveTo>
                <a:lnTo>
                  <a:pt x="7774508" y="879071"/>
                </a:lnTo>
                <a:lnTo>
                  <a:pt x="7774508" y="879071"/>
                </a:lnTo>
                <a:close/>
                <a:moveTo>
                  <a:pt x="4430897" y="300733"/>
                </a:moveTo>
                <a:lnTo>
                  <a:pt x="4430897" y="987622"/>
                </a:lnTo>
                <a:lnTo>
                  <a:pt x="4594611" y="987622"/>
                </a:lnTo>
                <a:cubicBezTo>
                  <a:pt x="4769003" y="987622"/>
                  <a:pt x="4856195" y="898644"/>
                  <a:pt x="4856195" y="726031"/>
                </a:cubicBezTo>
                <a:lnTo>
                  <a:pt x="4856195" y="562323"/>
                </a:lnTo>
                <a:cubicBezTo>
                  <a:pt x="4856195" y="387932"/>
                  <a:pt x="4769003" y="300733"/>
                  <a:pt x="4594611" y="300733"/>
                </a:cubicBezTo>
                <a:close/>
                <a:moveTo>
                  <a:pt x="3381010" y="275825"/>
                </a:moveTo>
                <a:cubicBezTo>
                  <a:pt x="3229757" y="275825"/>
                  <a:pt x="3137223" y="361239"/>
                  <a:pt x="3137223" y="501815"/>
                </a:cubicBezTo>
                <a:lnTo>
                  <a:pt x="3137223" y="786537"/>
                </a:lnTo>
                <a:cubicBezTo>
                  <a:pt x="3137223" y="925335"/>
                  <a:pt x="3229757" y="1012534"/>
                  <a:pt x="3381010" y="1012534"/>
                </a:cubicBezTo>
                <a:cubicBezTo>
                  <a:pt x="3532264" y="1012534"/>
                  <a:pt x="3624804" y="925335"/>
                  <a:pt x="3624804" y="786537"/>
                </a:cubicBezTo>
                <a:lnTo>
                  <a:pt x="3624804" y="501815"/>
                </a:lnTo>
                <a:cubicBezTo>
                  <a:pt x="3624804" y="361239"/>
                  <a:pt x="3532270" y="275825"/>
                  <a:pt x="3381010" y="275825"/>
                </a:cubicBezTo>
                <a:close/>
                <a:moveTo>
                  <a:pt x="2090894" y="275825"/>
                </a:moveTo>
                <a:cubicBezTo>
                  <a:pt x="1939641" y="275825"/>
                  <a:pt x="1847107" y="361239"/>
                  <a:pt x="1847107" y="501815"/>
                </a:cubicBezTo>
                <a:lnTo>
                  <a:pt x="1847107" y="786537"/>
                </a:lnTo>
                <a:cubicBezTo>
                  <a:pt x="1847107" y="925335"/>
                  <a:pt x="1939641" y="1012534"/>
                  <a:pt x="2090894" y="1012534"/>
                </a:cubicBezTo>
                <a:cubicBezTo>
                  <a:pt x="2242147" y="1012534"/>
                  <a:pt x="2334688" y="925335"/>
                  <a:pt x="2334688" y="786537"/>
                </a:cubicBezTo>
                <a:lnTo>
                  <a:pt x="2334688" y="501815"/>
                </a:lnTo>
                <a:cubicBezTo>
                  <a:pt x="2334688" y="361239"/>
                  <a:pt x="2242154" y="275825"/>
                  <a:pt x="2090894" y="275825"/>
                </a:cubicBezTo>
                <a:close/>
                <a:moveTo>
                  <a:pt x="4092790" y="21359"/>
                </a:moveTo>
                <a:lnTo>
                  <a:pt x="4594611" y="21359"/>
                </a:lnTo>
                <a:cubicBezTo>
                  <a:pt x="4977203" y="21359"/>
                  <a:pt x="5197858" y="222439"/>
                  <a:pt x="5197858" y="567658"/>
                </a:cubicBezTo>
                <a:lnTo>
                  <a:pt x="5197858" y="720696"/>
                </a:lnTo>
                <a:cubicBezTo>
                  <a:pt x="5197858" y="1065916"/>
                  <a:pt x="4977203" y="1267002"/>
                  <a:pt x="4594611" y="1267002"/>
                </a:cubicBezTo>
                <a:lnTo>
                  <a:pt x="4092790" y="1267002"/>
                </a:lnTo>
                <a:close/>
                <a:moveTo>
                  <a:pt x="5094618" y="21356"/>
                </a:moveTo>
                <a:lnTo>
                  <a:pt x="5477210" y="21356"/>
                </a:lnTo>
                <a:lnTo>
                  <a:pt x="5717446" y="412839"/>
                </a:lnTo>
                <a:lnTo>
                  <a:pt x="5955898" y="21356"/>
                </a:lnTo>
                <a:lnTo>
                  <a:pt x="6322472" y="21356"/>
                </a:lnTo>
                <a:lnTo>
                  <a:pt x="5868700" y="718915"/>
                </a:lnTo>
                <a:lnTo>
                  <a:pt x="5868700" y="1267000"/>
                </a:lnTo>
                <a:lnTo>
                  <a:pt x="5548390" y="1267000"/>
                </a:lnTo>
                <a:lnTo>
                  <a:pt x="5548390" y="718915"/>
                </a:lnTo>
                <a:close/>
                <a:moveTo>
                  <a:pt x="6356277" y="21355"/>
                </a:moveTo>
                <a:lnTo>
                  <a:pt x="6694384" y="21355"/>
                </a:lnTo>
                <a:lnTo>
                  <a:pt x="6694384" y="332766"/>
                </a:lnTo>
                <a:lnTo>
                  <a:pt x="6477285" y="624602"/>
                </a:lnTo>
                <a:lnTo>
                  <a:pt x="6404326" y="624602"/>
                </a:lnTo>
                <a:lnTo>
                  <a:pt x="6500417" y="359454"/>
                </a:lnTo>
                <a:lnTo>
                  <a:pt x="6356277" y="359454"/>
                </a:lnTo>
                <a:close/>
                <a:moveTo>
                  <a:pt x="0" y="21355"/>
                </a:moveTo>
                <a:lnTo>
                  <a:pt x="496479" y="21355"/>
                </a:lnTo>
                <a:lnTo>
                  <a:pt x="651295" y="661974"/>
                </a:lnTo>
                <a:lnTo>
                  <a:pt x="688668" y="839922"/>
                </a:lnTo>
                <a:lnTo>
                  <a:pt x="726033" y="661974"/>
                </a:lnTo>
                <a:lnTo>
                  <a:pt x="880849" y="21355"/>
                </a:lnTo>
                <a:lnTo>
                  <a:pt x="1377328" y="21355"/>
                </a:lnTo>
                <a:lnTo>
                  <a:pt x="1377328" y="1266998"/>
                </a:lnTo>
                <a:lnTo>
                  <a:pt x="1058804" y="1266998"/>
                </a:lnTo>
                <a:lnTo>
                  <a:pt x="1058804" y="459108"/>
                </a:lnTo>
                <a:lnTo>
                  <a:pt x="1014312" y="644177"/>
                </a:lnTo>
                <a:lnTo>
                  <a:pt x="848819" y="1266998"/>
                </a:lnTo>
                <a:lnTo>
                  <a:pt x="521396" y="1266998"/>
                </a:lnTo>
                <a:lnTo>
                  <a:pt x="355896" y="644177"/>
                </a:lnTo>
                <a:lnTo>
                  <a:pt x="311412" y="459108"/>
                </a:lnTo>
                <a:lnTo>
                  <a:pt x="311412" y="1266998"/>
                </a:lnTo>
                <a:lnTo>
                  <a:pt x="0" y="1266998"/>
                </a:lnTo>
                <a:close/>
                <a:moveTo>
                  <a:pt x="3381010" y="1"/>
                </a:moveTo>
                <a:cubicBezTo>
                  <a:pt x="3749368" y="1"/>
                  <a:pt x="3966467" y="197524"/>
                  <a:pt x="3966467" y="532067"/>
                </a:cubicBezTo>
                <a:lnTo>
                  <a:pt x="3966467" y="756285"/>
                </a:lnTo>
                <a:cubicBezTo>
                  <a:pt x="3966467" y="1089050"/>
                  <a:pt x="3747590" y="1288351"/>
                  <a:pt x="3381010" y="1288351"/>
                </a:cubicBezTo>
                <a:cubicBezTo>
                  <a:pt x="3012659" y="1288351"/>
                  <a:pt x="2795560" y="1090828"/>
                  <a:pt x="2795560" y="756285"/>
                </a:cubicBezTo>
                <a:lnTo>
                  <a:pt x="2795560" y="532067"/>
                </a:lnTo>
                <a:cubicBezTo>
                  <a:pt x="2795560" y="199302"/>
                  <a:pt x="3014437" y="1"/>
                  <a:pt x="3381010" y="1"/>
                </a:cubicBezTo>
                <a:close/>
                <a:moveTo>
                  <a:pt x="2090894" y="1"/>
                </a:moveTo>
                <a:cubicBezTo>
                  <a:pt x="2459252" y="1"/>
                  <a:pt x="2676351" y="197524"/>
                  <a:pt x="2676351" y="532067"/>
                </a:cubicBezTo>
                <a:lnTo>
                  <a:pt x="2676351" y="756285"/>
                </a:lnTo>
                <a:cubicBezTo>
                  <a:pt x="2676351" y="1089050"/>
                  <a:pt x="2457474" y="1288351"/>
                  <a:pt x="2090894" y="1288351"/>
                </a:cubicBezTo>
                <a:cubicBezTo>
                  <a:pt x="1722543" y="1288351"/>
                  <a:pt x="1505444" y="1090828"/>
                  <a:pt x="1505444" y="756285"/>
                </a:cubicBezTo>
                <a:lnTo>
                  <a:pt x="1505444" y="532067"/>
                </a:lnTo>
                <a:cubicBezTo>
                  <a:pt x="1505444" y="199302"/>
                  <a:pt x="1724321" y="1"/>
                  <a:pt x="2090894" y="1"/>
                </a:cubicBezTo>
                <a:close/>
                <a:moveTo>
                  <a:pt x="7258454" y="0"/>
                </a:moveTo>
                <a:cubicBezTo>
                  <a:pt x="7573428" y="0"/>
                  <a:pt x="7760275" y="145918"/>
                  <a:pt x="7760275" y="391490"/>
                </a:cubicBezTo>
                <a:lnTo>
                  <a:pt x="7760275" y="439539"/>
                </a:lnTo>
                <a:lnTo>
                  <a:pt x="7431067" y="439539"/>
                </a:lnTo>
                <a:lnTo>
                  <a:pt x="7431067" y="398610"/>
                </a:lnTo>
                <a:cubicBezTo>
                  <a:pt x="7431067" y="313189"/>
                  <a:pt x="7379462" y="277603"/>
                  <a:pt x="7258454" y="277603"/>
                </a:cubicBezTo>
                <a:cubicBezTo>
                  <a:pt x="7144567" y="277603"/>
                  <a:pt x="7085848" y="311411"/>
                  <a:pt x="7085848" y="377257"/>
                </a:cubicBezTo>
                <a:cubicBezTo>
                  <a:pt x="7085848" y="450215"/>
                  <a:pt x="7135675" y="466227"/>
                  <a:pt x="7206848" y="476904"/>
                </a:cubicBezTo>
                <a:lnTo>
                  <a:pt x="7429289" y="510719"/>
                </a:lnTo>
                <a:cubicBezTo>
                  <a:pt x="7564754" y="530960"/>
                  <a:pt x="7727463" y="590711"/>
                  <a:pt x="7766024" y="786534"/>
                </a:cubicBezTo>
                <a:lnTo>
                  <a:pt x="7774508" y="879071"/>
                </a:lnTo>
                <a:lnTo>
                  <a:pt x="7765691" y="970739"/>
                </a:lnTo>
                <a:cubicBezTo>
                  <a:pt x="7724794" y="1172549"/>
                  <a:pt x="7543399" y="1288357"/>
                  <a:pt x="7258454" y="1288357"/>
                </a:cubicBezTo>
                <a:cubicBezTo>
                  <a:pt x="6934588" y="1288357"/>
                  <a:pt x="6744184" y="1140654"/>
                  <a:pt x="6744184" y="893304"/>
                </a:cubicBezTo>
                <a:lnTo>
                  <a:pt x="6744184" y="838142"/>
                </a:lnTo>
                <a:lnTo>
                  <a:pt x="7073386" y="838142"/>
                </a:lnTo>
                <a:lnTo>
                  <a:pt x="7073386" y="886190"/>
                </a:lnTo>
                <a:cubicBezTo>
                  <a:pt x="7073386" y="973383"/>
                  <a:pt x="7128555" y="1010755"/>
                  <a:pt x="7258454" y="1010755"/>
                </a:cubicBezTo>
                <a:cubicBezTo>
                  <a:pt x="7377683" y="1010755"/>
                  <a:pt x="7439966" y="975161"/>
                  <a:pt x="7439966" y="907544"/>
                </a:cubicBezTo>
                <a:cubicBezTo>
                  <a:pt x="7439966" y="831022"/>
                  <a:pt x="7388360" y="815010"/>
                  <a:pt x="7311838" y="804333"/>
                </a:cubicBezTo>
                <a:lnTo>
                  <a:pt x="7087626" y="770518"/>
                </a:lnTo>
                <a:cubicBezTo>
                  <a:pt x="6941708" y="749171"/>
                  <a:pt x="6751297" y="674427"/>
                  <a:pt x="6751297" y="405723"/>
                </a:cubicBezTo>
                <a:cubicBezTo>
                  <a:pt x="6751297" y="149481"/>
                  <a:pt x="6938144" y="0"/>
                  <a:pt x="7258454" y="0"/>
                </a:cubicBezTo>
                <a:close/>
              </a:path>
            </a:pathLst>
          </a:custGeom>
          <a:solidFill>
            <a:schemeClr val="tx2"/>
          </a:solidFill>
          <a:ln w="0" cap="flat">
            <a:noFill/>
            <a:prstDash val="solid"/>
            <a:miter/>
          </a:ln>
        </p:spPr>
        <p:txBody>
          <a:bodyPr rtlCol="0" anchor="ctr"/>
          <a:lstStyle/>
          <a:p>
            <a:endParaRPr lang="en-US" dirty="0"/>
          </a:p>
        </p:txBody>
      </p:sp>
      <p:sp>
        <p:nvSpPr>
          <p:cNvPr id="16" name="Text Placeholder 11">
            <a:extLst>
              <a:ext uri="{FF2B5EF4-FFF2-40B4-BE49-F238E27FC236}">
                <a16:creationId xmlns:a16="http://schemas.microsoft.com/office/drawing/2014/main" id="{163054C7-C247-490C-C290-6EB0D4E9DC74}"/>
              </a:ext>
            </a:extLst>
          </p:cNvPr>
          <p:cNvSpPr>
            <a:spLocks noGrp="1"/>
          </p:cNvSpPr>
          <p:nvPr>
            <p:ph type="body" sz="quarter" idx="23"/>
          </p:nvPr>
        </p:nvSpPr>
        <p:spPr>
          <a:xfrm>
            <a:off x="546100" y="1127125"/>
            <a:ext cx="5445125" cy="292607"/>
          </a:xfrm>
        </p:spPr>
        <p:txBody>
          <a:bodyPr>
            <a:noAutofit/>
          </a:bodyPr>
          <a:lstStyle>
            <a:lvl1pPr marL="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1pPr>
            <a:lvl2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2pPr>
            <a:lvl3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3pPr>
            <a:lvl4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4pPr>
            <a:lvl5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5pPr>
            <a:lvl6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6pPr>
            <a:lvl7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7pPr>
            <a:lvl8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8pPr>
            <a:lvl9pPr marL="0" indent="0" algn="l" defTabSz="914400" rtl="0" eaLnBrk="1" latinLnBrk="0" hangingPunct="1">
              <a:lnSpc>
                <a:spcPct val="80000"/>
              </a:lnSpc>
              <a:spcBef>
                <a:spcPts val="0"/>
              </a:spcBef>
              <a:spcAft>
                <a:spcPts val="0"/>
              </a:spcAft>
              <a:buNone/>
              <a:defRPr lang="en-US" sz="2400" b="0" i="0" kern="1200" dirty="0">
                <a:solidFill>
                  <a:schemeClr val="accent1"/>
                </a:solidFill>
                <a:latin typeface="+mj-lt"/>
                <a:ea typeface="GT America Regular" charset="0"/>
                <a:cs typeface="GT America Regular" charset="0"/>
              </a:defRPr>
            </a:lvl9pPr>
          </a:lstStyle>
          <a:p>
            <a:pPr lvl="0"/>
            <a:r>
              <a:rPr lang="en-US"/>
              <a:t>Click to edit Master text styles</a:t>
            </a:r>
          </a:p>
        </p:txBody>
      </p:sp>
      <p:sp>
        <p:nvSpPr>
          <p:cNvPr id="17" name="Text Placeholder 13">
            <a:extLst>
              <a:ext uri="{FF2B5EF4-FFF2-40B4-BE49-F238E27FC236}">
                <a16:creationId xmlns:a16="http://schemas.microsoft.com/office/drawing/2014/main" id="{A96A9E9C-CF80-8438-5697-6A29008CD5FA}"/>
              </a:ext>
            </a:extLst>
          </p:cNvPr>
          <p:cNvSpPr>
            <a:spLocks noGrp="1"/>
          </p:cNvSpPr>
          <p:nvPr>
            <p:ph type="body" sz="quarter" idx="24"/>
          </p:nvPr>
        </p:nvSpPr>
        <p:spPr>
          <a:xfrm>
            <a:off x="546100" y="6019801"/>
            <a:ext cx="5445125" cy="292100"/>
          </a:xfrm>
        </p:spPr>
        <p:txBody>
          <a:bodyPr anchor="b">
            <a:noAutofit/>
          </a:bodyPr>
          <a:lstStyle>
            <a:lvl1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1pPr>
            <a:lvl2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2pPr>
            <a:lvl3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3pPr>
            <a:lvl4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4pPr>
            <a:lvl5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5pPr>
            <a:lvl6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6pPr>
            <a:lvl7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7pPr>
            <a:lvl8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8pPr>
            <a:lvl9pPr marL="0" indent="0" algn="l" defTabSz="914400" rtl="0" eaLnBrk="1" latinLnBrk="0" hangingPunct="1">
              <a:lnSpc>
                <a:spcPct val="101000"/>
              </a:lnSpc>
              <a:spcBef>
                <a:spcPts val="0"/>
              </a:spcBef>
              <a:spcAft>
                <a:spcPts val="600"/>
              </a:spcAft>
              <a:buNone/>
              <a:defRPr lang="en-US" sz="600" b="0" i="0" kern="1200" dirty="0">
                <a:solidFill>
                  <a:srgbClr val="75787B"/>
                </a:solidFill>
                <a:latin typeface="+mn-lt"/>
                <a:ea typeface="GT America Regular" charset="0"/>
                <a:cs typeface="GT America Regular" charset="0"/>
              </a:defRPr>
            </a:lvl9pPr>
          </a:lstStyle>
          <a:p>
            <a:pPr lvl="0"/>
            <a:r>
              <a:rPr lang="en-US"/>
              <a:t>Click to edit Master text styles</a:t>
            </a:r>
          </a:p>
        </p:txBody>
      </p:sp>
      <p:sp>
        <p:nvSpPr>
          <p:cNvPr id="18" name="Content Placeholder 29">
            <a:extLst>
              <a:ext uri="{FF2B5EF4-FFF2-40B4-BE49-F238E27FC236}">
                <a16:creationId xmlns:a16="http://schemas.microsoft.com/office/drawing/2014/main" id="{75ADEAFE-4009-A3BC-3F86-F58A050AF5C0}"/>
              </a:ext>
            </a:extLst>
          </p:cNvPr>
          <p:cNvSpPr>
            <a:spLocks noGrp="1"/>
          </p:cNvSpPr>
          <p:nvPr>
            <p:ph sz="quarter" idx="27"/>
          </p:nvPr>
        </p:nvSpPr>
        <p:spPr>
          <a:xfrm>
            <a:off x="546892" y="2425700"/>
            <a:ext cx="5444333" cy="344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 Placeholder 33">
            <a:extLst>
              <a:ext uri="{FF2B5EF4-FFF2-40B4-BE49-F238E27FC236}">
                <a16:creationId xmlns:a16="http://schemas.microsoft.com/office/drawing/2014/main" id="{C8FCEF29-492C-8F4E-A702-5AD89C03B6B4}"/>
              </a:ext>
            </a:extLst>
          </p:cNvPr>
          <p:cNvSpPr>
            <a:spLocks noGrp="1"/>
          </p:cNvSpPr>
          <p:nvPr>
            <p:ph type="body" sz="quarter" idx="29"/>
          </p:nvPr>
        </p:nvSpPr>
        <p:spPr>
          <a:xfrm>
            <a:off x="546893" y="1849437"/>
            <a:ext cx="5444332" cy="296861"/>
          </a:xfrm>
        </p:spPr>
        <p:txBody>
          <a:bodyPr>
            <a:noAutofit/>
          </a:bodyPr>
          <a:lstStyle>
            <a:lvl1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1pPr>
            <a:lvl2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2pPr>
            <a:lvl3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3pPr>
            <a:lvl4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4pPr>
            <a:lvl5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5pPr>
            <a:lvl6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6pPr>
            <a:lvl7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7pPr>
            <a:lvl8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8pPr>
            <a:lvl9pPr marL="0" indent="0" algn="l" defTabSz="914400" rtl="0" eaLnBrk="1" latinLnBrk="0" hangingPunct="1">
              <a:lnSpc>
                <a:spcPct val="101000"/>
              </a:lnSpc>
              <a:spcBef>
                <a:spcPts val="0"/>
              </a:spcBef>
              <a:spcAft>
                <a:spcPts val="600"/>
              </a:spcAft>
              <a:buNone/>
              <a:defRPr lang="en-US" sz="2000" b="0" i="0" kern="1200" dirty="0">
                <a:solidFill>
                  <a:schemeClr val="tx2"/>
                </a:solidFill>
                <a:latin typeface="+mj-lt"/>
                <a:ea typeface="GT America Regular" charset="0"/>
                <a:cs typeface="GT America Regular" charset="0"/>
              </a:defRPr>
            </a:lvl9pPr>
          </a:lstStyle>
          <a:p>
            <a:pPr lvl="0"/>
            <a:r>
              <a:rPr lang="en-US"/>
              <a:t>Click to edit Master text styles</a:t>
            </a:r>
          </a:p>
        </p:txBody>
      </p:sp>
      <p:grpSp>
        <p:nvGrpSpPr>
          <p:cNvPr id="2" name="Group 1">
            <a:extLst>
              <a:ext uri="{FF2B5EF4-FFF2-40B4-BE49-F238E27FC236}">
                <a16:creationId xmlns:a16="http://schemas.microsoft.com/office/drawing/2014/main" id="{45A07FDE-C5C4-C8EF-10FD-EC4E0CE084E3}"/>
              </a:ext>
            </a:extLst>
          </p:cNvPr>
          <p:cNvGrpSpPr/>
          <p:nvPr userDrawn="1"/>
        </p:nvGrpSpPr>
        <p:grpSpPr>
          <a:xfrm>
            <a:off x="12356815" y="0"/>
            <a:ext cx="756834" cy="6872642"/>
            <a:chOff x="12356815" y="0"/>
            <a:chExt cx="756834" cy="6872642"/>
          </a:xfrm>
        </p:grpSpPr>
        <p:sp>
          <p:nvSpPr>
            <p:cNvPr id="3" name="Rectangle 2">
              <a:extLst>
                <a:ext uri="{FF2B5EF4-FFF2-40B4-BE49-F238E27FC236}">
                  <a16:creationId xmlns:a16="http://schemas.microsoft.com/office/drawing/2014/main" id="{517F201F-4874-57A3-DA1A-6307DF3B0300}"/>
                </a:ext>
              </a:extLst>
            </p:cNvPr>
            <p:cNvSpPr/>
            <p:nvPr userDrawn="1"/>
          </p:nvSpPr>
          <p:spPr>
            <a:xfrm>
              <a:off x="12356815" y="0"/>
              <a:ext cx="553069" cy="3279913"/>
            </a:xfrm>
            <a:prstGeom prst="rect">
              <a:avLst/>
            </a:prstGeom>
            <a:solidFill>
              <a:schemeClr val="bg1">
                <a:lumMod val="95000"/>
              </a:schemeClr>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a:p>
          </p:txBody>
        </p:sp>
        <p:sp>
          <p:nvSpPr>
            <p:cNvPr id="5" name="TextBox 4">
              <a:extLst>
                <a:ext uri="{FF2B5EF4-FFF2-40B4-BE49-F238E27FC236}">
                  <a16:creationId xmlns:a16="http://schemas.microsoft.com/office/drawing/2014/main" id="{D4A31D95-F26B-3873-D758-4ACE9E7C7B5A}"/>
                </a:ext>
              </a:extLst>
            </p:cNvPr>
            <p:cNvSpPr txBox="1"/>
            <p:nvPr userDrawn="1"/>
          </p:nvSpPr>
          <p:spPr>
            <a:xfrm rot="16200000">
              <a:off x="12332216" y="1580677"/>
              <a:ext cx="1444306" cy="118559"/>
            </a:xfrm>
            <a:prstGeom prst="rect">
              <a:avLst/>
            </a:prstGeom>
            <a:noFill/>
          </p:spPr>
          <p:txBody>
            <a:bodyPr wrap="none" lIns="0" tIns="0" rIns="0" bIns="0" rtlCol="0">
              <a:spAutoFit/>
            </a:bodyPr>
            <a:lstStyle/>
            <a:p>
              <a:pPr algn="l">
                <a:lnSpc>
                  <a:spcPct val="101000"/>
                </a:lnSpc>
                <a:spcAft>
                  <a:spcPts val="600"/>
                </a:spcAft>
              </a:pPr>
              <a:r>
                <a:rPr kumimoji="0" lang="en-CR" sz="800" b="1" i="0" u="none" strike="noStrike" kern="1200" cap="none" spc="0" normalizeH="0" baseline="0" noProof="0">
                  <a:ln>
                    <a:noFill/>
                  </a:ln>
                  <a:solidFill>
                    <a:srgbClr val="000000"/>
                  </a:solidFill>
                  <a:effectLst/>
                  <a:uLnTx/>
                  <a:uFillTx/>
                  <a:ea typeface="GT America Regular" charset="0"/>
                  <a:cs typeface="GT America Regular" charset="0"/>
                </a:rPr>
                <a:t>ON LIGHT AND EXTRA LIGHT</a:t>
              </a:r>
            </a:p>
          </p:txBody>
        </p:sp>
        <p:sp>
          <p:nvSpPr>
            <p:cNvPr id="7" name="Rectangle 6">
              <a:extLst>
                <a:ext uri="{FF2B5EF4-FFF2-40B4-BE49-F238E27FC236}">
                  <a16:creationId xmlns:a16="http://schemas.microsoft.com/office/drawing/2014/main" id="{340F168C-8776-9306-9275-D32FE23AB961}"/>
                </a:ext>
              </a:extLst>
            </p:cNvPr>
            <p:cNvSpPr/>
            <p:nvPr userDrawn="1"/>
          </p:nvSpPr>
          <p:spPr>
            <a:xfrm>
              <a:off x="12356815" y="3592729"/>
              <a:ext cx="553069" cy="3279913"/>
            </a:xfrm>
            <a:prstGeom prst="rect">
              <a:avLst/>
            </a:prstGeom>
            <a:solidFill>
              <a:schemeClr val="tx2"/>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a:p>
          </p:txBody>
        </p:sp>
        <p:grpSp>
          <p:nvGrpSpPr>
            <p:cNvPr id="11" name="Group 10">
              <a:extLst>
                <a:ext uri="{FF2B5EF4-FFF2-40B4-BE49-F238E27FC236}">
                  <a16:creationId xmlns:a16="http://schemas.microsoft.com/office/drawing/2014/main" id="{34C2D411-3255-7E96-4BFC-1981DE42C960}"/>
                </a:ext>
              </a:extLst>
            </p:cNvPr>
            <p:cNvGrpSpPr/>
            <p:nvPr userDrawn="1"/>
          </p:nvGrpSpPr>
          <p:grpSpPr>
            <a:xfrm>
              <a:off x="12442019" y="3791214"/>
              <a:ext cx="382660" cy="2882942"/>
              <a:chOff x="14001569" y="3716048"/>
              <a:chExt cx="316248" cy="3171236"/>
            </a:xfrm>
          </p:grpSpPr>
          <p:sp>
            <p:nvSpPr>
              <p:cNvPr id="28" name="Rectangle 27">
                <a:extLst>
                  <a:ext uri="{FF2B5EF4-FFF2-40B4-BE49-F238E27FC236}">
                    <a16:creationId xmlns:a16="http://schemas.microsoft.com/office/drawing/2014/main" id="{3FDD120E-B200-9024-AF20-E843141A8D66}"/>
                  </a:ext>
                </a:extLst>
              </p:cNvPr>
              <p:cNvSpPr/>
              <p:nvPr userDrawn="1"/>
            </p:nvSpPr>
            <p:spPr>
              <a:xfrm rot="5400000">
                <a:off x="14033099" y="5954114"/>
                <a:ext cx="253188" cy="316248"/>
              </a:xfrm>
              <a:prstGeom prst="rect">
                <a:avLst/>
              </a:prstGeom>
              <a:solidFill>
                <a:srgbClr val="005E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9" name="Rectangle 28">
                <a:extLst>
                  <a:ext uri="{FF2B5EF4-FFF2-40B4-BE49-F238E27FC236}">
                    <a16:creationId xmlns:a16="http://schemas.microsoft.com/office/drawing/2014/main" id="{326E9239-282D-3EE5-B89C-B167F351A93F}"/>
                  </a:ext>
                </a:extLst>
              </p:cNvPr>
              <p:cNvSpPr/>
              <p:nvPr userDrawn="1"/>
            </p:nvSpPr>
            <p:spPr>
              <a:xfrm rot="5400000">
                <a:off x="14033099" y="6278342"/>
                <a:ext cx="253188" cy="316248"/>
              </a:xfrm>
              <a:prstGeom prst="rect">
                <a:avLst/>
              </a:prstGeom>
              <a:solidFill>
                <a:srgbClr val="B8B9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0" name="Rectangle 29">
                <a:extLst>
                  <a:ext uri="{FF2B5EF4-FFF2-40B4-BE49-F238E27FC236}">
                    <a16:creationId xmlns:a16="http://schemas.microsoft.com/office/drawing/2014/main" id="{A9729702-9260-E1CD-2AA8-869C4225F124}"/>
                  </a:ext>
                </a:extLst>
              </p:cNvPr>
              <p:cNvSpPr/>
              <p:nvPr userDrawn="1"/>
            </p:nvSpPr>
            <p:spPr>
              <a:xfrm rot="5400000">
                <a:off x="14033099" y="6602566"/>
                <a:ext cx="253188" cy="316248"/>
              </a:xfrm>
              <a:prstGeom prst="rect">
                <a:avLst/>
              </a:prstGeom>
              <a:solidFill>
                <a:srgbClr val="FBE6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1" name="Rectangle 30">
                <a:extLst>
                  <a:ext uri="{FF2B5EF4-FFF2-40B4-BE49-F238E27FC236}">
                    <a16:creationId xmlns:a16="http://schemas.microsoft.com/office/drawing/2014/main" id="{CCD7ACB2-D5D6-0B4E-5520-42A2155FC22D}"/>
                  </a:ext>
                </a:extLst>
              </p:cNvPr>
              <p:cNvSpPr/>
              <p:nvPr userDrawn="1"/>
            </p:nvSpPr>
            <p:spPr>
              <a:xfrm rot="5400000">
                <a:off x="14033099" y="4981430"/>
                <a:ext cx="253188" cy="316248"/>
              </a:xfrm>
              <a:prstGeom prst="rect">
                <a:avLst/>
              </a:prstGeom>
              <a:solidFill>
                <a:srgbClr val="BCE0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2" name="Rectangle 31">
                <a:extLst>
                  <a:ext uri="{FF2B5EF4-FFF2-40B4-BE49-F238E27FC236}">
                    <a16:creationId xmlns:a16="http://schemas.microsoft.com/office/drawing/2014/main" id="{4DFE1790-706B-2333-2698-5A49D7B77B3F}"/>
                  </a:ext>
                </a:extLst>
              </p:cNvPr>
              <p:cNvSpPr/>
              <p:nvPr userDrawn="1"/>
            </p:nvSpPr>
            <p:spPr>
              <a:xfrm rot="5400000">
                <a:off x="14033099" y="5305658"/>
                <a:ext cx="253188" cy="316248"/>
              </a:xfrm>
              <a:prstGeom prst="rect">
                <a:avLst/>
              </a:prstGeom>
              <a:solidFill>
                <a:srgbClr val="E9783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3" name="Rectangle 32">
                <a:extLst>
                  <a:ext uri="{FF2B5EF4-FFF2-40B4-BE49-F238E27FC236}">
                    <a16:creationId xmlns:a16="http://schemas.microsoft.com/office/drawing/2014/main" id="{3627A716-0290-FD5E-0A8C-1A3204903BC1}"/>
                  </a:ext>
                </a:extLst>
              </p:cNvPr>
              <p:cNvSpPr/>
              <p:nvPr userDrawn="1"/>
            </p:nvSpPr>
            <p:spPr>
              <a:xfrm rot="5400000">
                <a:off x="14033099" y="5629886"/>
                <a:ext cx="253188" cy="316248"/>
              </a:xfrm>
              <a:prstGeom prst="rect">
                <a:avLst/>
              </a:prstGeom>
              <a:solidFill>
                <a:srgbClr val="B905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4" name="Rectangle 33">
                <a:extLst>
                  <a:ext uri="{FF2B5EF4-FFF2-40B4-BE49-F238E27FC236}">
                    <a16:creationId xmlns:a16="http://schemas.microsoft.com/office/drawing/2014/main" id="{1785C142-AB26-3737-0D80-5F346C9C5367}"/>
                  </a:ext>
                </a:extLst>
              </p:cNvPr>
              <p:cNvSpPr/>
              <p:nvPr userDrawn="1"/>
            </p:nvSpPr>
            <p:spPr>
              <a:xfrm rot="5400000">
                <a:off x="14033099" y="3684518"/>
                <a:ext cx="253188" cy="316248"/>
              </a:xfrm>
              <a:prstGeom prst="rect">
                <a:avLst/>
              </a:prstGeom>
              <a:solidFill>
                <a:srgbClr val="9DC2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5" name="Rectangle 34">
                <a:extLst>
                  <a:ext uri="{FF2B5EF4-FFF2-40B4-BE49-F238E27FC236}">
                    <a16:creationId xmlns:a16="http://schemas.microsoft.com/office/drawing/2014/main" id="{550A49CD-7EF8-F766-8BC2-01BDCEEF8BBC}"/>
                  </a:ext>
                </a:extLst>
              </p:cNvPr>
              <p:cNvSpPr/>
              <p:nvPr userDrawn="1"/>
            </p:nvSpPr>
            <p:spPr>
              <a:xfrm rot="5400000">
                <a:off x="14033099" y="4008746"/>
                <a:ext cx="253188" cy="316248"/>
              </a:xfrm>
              <a:prstGeom prst="rect">
                <a:avLst/>
              </a:prstGeom>
              <a:solidFill>
                <a:srgbClr val="309D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6" name="Rectangle 35">
                <a:extLst>
                  <a:ext uri="{FF2B5EF4-FFF2-40B4-BE49-F238E27FC236}">
                    <a16:creationId xmlns:a16="http://schemas.microsoft.com/office/drawing/2014/main" id="{370DA7BE-738F-0F22-FB20-ABC784198D15}"/>
                  </a:ext>
                </a:extLst>
              </p:cNvPr>
              <p:cNvSpPr/>
              <p:nvPr userDrawn="1"/>
            </p:nvSpPr>
            <p:spPr>
              <a:xfrm rot="5400000">
                <a:off x="14033099" y="4332974"/>
                <a:ext cx="253188" cy="316248"/>
              </a:xfrm>
              <a:prstGeom prst="rect">
                <a:avLst/>
              </a:prstGeom>
              <a:solidFill>
                <a:srgbClr val="E2C2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7" name="Rectangle 36">
                <a:extLst>
                  <a:ext uri="{FF2B5EF4-FFF2-40B4-BE49-F238E27FC236}">
                    <a16:creationId xmlns:a16="http://schemas.microsoft.com/office/drawing/2014/main" id="{9D855911-9F58-ACBD-43A0-0B89FAF3794B}"/>
                  </a:ext>
                </a:extLst>
              </p:cNvPr>
              <p:cNvSpPr/>
              <p:nvPr userDrawn="1"/>
            </p:nvSpPr>
            <p:spPr>
              <a:xfrm rot="5400000">
                <a:off x="14033099" y="4657202"/>
                <a:ext cx="253188" cy="316248"/>
              </a:xfrm>
              <a:prstGeom prst="rect">
                <a:avLst/>
              </a:prstGeom>
              <a:solidFill>
                <a:srgbClr val="9158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grpSp>
        <p:grpSp>
          <p:nvGrpSpPr>
            <p:cNvPr id="12" name="Group 11">
              <a:extLst>
                <a:ext uri="{FF2B5EF4-FFF2-40B4-BE49-F238E27FC236}">
                  <a16:creationId xmlns:a16="http://schemas.microsoft.com/office/drawing/2014/main" id="{A598D3AC-77DB-3A4E-EF5D-3D09599C8668}"/>
                </a:ext>
              </a:extLst>
            </p:cNvPr>
            <p:cNvGrpSpPr/>
            <p:nvPr userDrawn="1"/>
          </p:nvGrpSpPr>
          <p:grpSpPr>
            <a:xfrm>
              <a:off x="12442019" y="198485"/>
              <a:ext cx="382660" cy="2882942"/>
              <a:chOff x="12742785" y="3716048"/>
              <a:chExt cx="316248" cy="3171236"/>
            </a:xfrm>
          </p:grpSpPr>
          <p:sp>
            <p:nvSpPr>
              <p:cNvPr id="14" name="Rectangle 13">
                <a:extLst>
                  <a:ext uri="{FF2B5EF4-FFF2-40B4-BE49-F238E27FC236}">
                    <a16:creationId xmlns:a16="http://schemas.microsoft.com/office/drawing/2014/main" id="{A6088CE2-2FC7-8F45-5ABA-4523F23F451C}"/>
                  </a:ext>
                </a:extLst>
              </p:cNvPr>
              <p:cNvSpPr/>
              <p:nvPr userDrawn="1"/>
            </p:nvSpPr>
            <p:spPr>
              <a:xfrm rot="5400000">
                <a:off x="12774315" y="6602566"/>
                <a:ext cx="253188" cy="316248"/>
              </a:xfrm>
              <a:prstGeom prst="rect">
                <a:avLst/>
              </a:prstGeom>
              <a:solidFill>
                <a:srgbClr val="BFD6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15" name="Rectangle 14">
                <a:extLst>
                  <a:ext uri="{FF2B5EF4-FFF2-40B4-BE49-F238E27FC236}">
                    <a16:creationId xmlns:a16="http://schemas.microsoft.com/office/drawing/2014/main" id="{2F7B4DD3-F5DD-22F1-C6AA-9D96E506FE70}"/>
                  </a:ext>
                </a:extLst>
              </p:cNvPr>
              <p:cNvSpPr/>
              <p:nvPr userDrawn="1"/>
            </p:nvSpPr>
            <p:spPr>
              <a:xfrm rot="5400000">
                <a:off x="12774315" y="4981430"/>
                <a:ext cx="253188" cy="316248"/>
              </a:xfrm>
              <a:prstGeom prst="rect">
                <a:avLst/>
              </a:prstGeom>
              <a:solidFill>
                <a:srgbClr val="D25F7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0" name="Rectangle 19">
                <a:extLst>
                  <a:ext uri="{FF2B5EF4-FFF2-40B4-BE49-F238E27FC236}">
                    <a16:creationId xmlns:a16="http://schemas.microsoft.com/office/drawing/2014/main" id="{D5391230-AC92-454E-6E4B-0C7F80C529DC}"/>
                  </a:ext>
                </a:extLst>
              </p:cNvPr>
              <p:cNvSpPr/>
              <p:nvPr userDrawn="1"/>
            </p:nvSpPr>
            <p:spPr>
              <a:xfrm rot="5400000">
                <a:off x="12774315" y="5305658"/>
                <a:ext cx="253188" cy="316248"/>
              </a:xfrm>
              <a:prstGeom prst="rect">
                <a:avLst/>
              </a:prstGeom>
              <a:solidFill>
                <a:srgbClr val="C6480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1" name="Rectangle 20">
                <a:extLst>
                  <a:ext uri="{FF2B5EF4-FFF2-40B4-BE49-F238E27FC236}">
                    <a16:creationId xmlns:a16="http://schemas.microsoft.com/office/drawing/2014/main" id="{D604D980-B993-E8FA-BDE3-DF6AB92FB97F}"/>
                  </a:ext>
                </a:extLst>
              </p:cNvPr>
              <p:cNvSpPr/>
              <p:nvPr userDrawn="1"/>
            </p:nvSpPr>
            <p:spPr>
              <a:xfrm rot="5400000">
                <a:off x="12774315" y="5629886"/>
                <a:ext cx="253188" cy="316248"/>
              </a:xfrm>
              <a:prstGeom prst="rect">
                <a:avLst/>
              </a:prstGeom>
              <a:solidFill>
                <a:srgbClr val="BA01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2" name="Rectangle 21">
                <a:extLst>
                  <a:ext uri="{FF2B5EF4-FFF2-40B4-BE49-F238E27FC236}">
                    <a16:creationId xmlns:a16="http://schemas.microsoft.com/office/drawing/2014/main" id="{18AE9499-43B7-3C3F-0275-55FFF666CC96}"/>
                  </a:ext>
                </a:extLst>
              </p:cNvPr>
              <p:cNvSpPr/>
              <p:nvPr userDrawn="1"/>
            </p:nvSpPr>
            <p:spPr>
              <a:xfrm rot="5400000">
                <a:off x="12774315" y="3684518"/>
                <a:ext cx="253188" cy="316248"/>
              </a:xfrm>
              <a:prstGeom prst="rect">
                <a:avLst/>
              </a:prstGeom>
              <a:solidFill>
                <a:srgbClr val="005E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3" name="Rectangle 22">
                <a:extLst>
                  <a:ext uri="{FF2B5EF4-FFF2-40B4-BE49-F238E27FC236}">
                    <a16:creationId xmlns:a16="http://schemas.microsoft.com/office/drawing/2014/main" id="{A0C7ED8D-4B6D-911D-4398-BF2C9C3B67FA}"/>
                  </a:ext>
                </a:extLst>
              </p:cNvPr>
              <p:cNvSpPr/>
              <p:nvPr userDrawn="1"/>
            </p:nvSpPr>
            <p:spPr>
              <a:xfrm rot="5400000">
                <a:off x="12774315" y="4008746"/>
                <a:ext cx="253188" cy="316248"/>
              </a:xfrm>
              <a:prstGeom prst="rect">
                <a:avLst/>
              </a:prstGeom>
              <a:solidFill>
                <a:srgbClr val="5EB6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4" name="Rectangle 23">
                <a:extLst>
                  <a:ext uri="{FF2B5EF4-FFF2-40B4-BE49-F238E27FC236}">
                    <a16:creationId xmlns:a16="http://schemas.microsoft.com/office/drawing/2014/main" id="{F1FBE29D-6B72-6CF0-47D9-1ECAF45B01CB}"/>
                  </a:ext>
                </a:extLst>
              </p:cNvPr>
              <p:cNvSpPr/>
              <p:nvPr userDrawn="1"/>
            </p:nvSpPr>
            <p:spPr>
              <a:xfrm rot="5400000">
                <a:off x="12774315" y="4332974"/>
                <a:ext cx="253188" cy="316248"/>
              </a:xfrm>
              <a:prstGeom prst="rect">
                <a:avLst/>
              </a:prstGeom>
              <a:solidFill>
                <a:srgbClr val="C7AB2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5" name="Rectangle 24">
                <a:extLst>
                  <a:ext uri="{FF2B5EF4-FFF2-40B4-BE49-F238E27FC236}">
                    <a16:creationId xmlns:a16="http://schemas.microsoft.com/office/drawing/2014/main" id="{FD0210C5-7DE8-1AA8-131B-867C62B0805D}"/>
                  </a:ext>
                </a:extLst>
              </p:cNvPr>
              <p:cNvSpPr/>
              <p:nvPr userDrawn="1"/>
            </p:nvSpPr>
            <p:spPr>
              <a:xfrm rot="5400000">
                <a:off x="12774315" y="4657202"/>
                <a:ext cx="253188" cy="316248"/>
              </a:xfrm>
              <a:prstGeom prst="rect">
                <a:avLst/>
              </a:prstGeom>
              <a:solidFill>
                <a:srgbClr val="5C06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6" name="Rectangle 25">
                <a:extLst>
                  <a:ext uri="{FF2B5EF4-FFF2-40B4-BE49-F238E27FC236}">
                    <a16:creationId xmlns:a16="http://schemas.microsoft.com/office/drawing/2014/main" id="{59499FEC-7248-9A77-897B-E01CEDC8DF61}"/>
                  </a:ext>
                </a:extLst>
              </p:cNvPr>
              <p:cNvSpPr/>
              <p:nvPr userDrawn="1"/>
            </p:nvSpPr>
            <p:spPr>
              <a:xfrm rot="5400000">
                <a:off x="12774315" y="5954114"/>
                <a:ext cx="253188" cy="316248"/>
              </a:xfrm>
              <a:prstGeom prst="rect">
                <a:avLst/>
              </a:prstGeom>
              <a:solidFill>
                <a:srgbClr val="2A43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7" name="Rectangle 26">
                <a:extLst>
                  <a:ext uri="{FF2B5EF4-FFF2-40B4-BE49-F238E27FC236}">
                    <a16:creationId xmlns:a16="http://schemas.microsoft.com/office/drawing/2014/main" id="{D28D5AF1-DBEC-E632-42C6-564D9F3EC115}"/>
                  </a:ext>
                </a:extLst>
              </p:cNvPr>
              <p:cNvSpPr/>
              <p:nvPr userDrawn="1"/>
            </p:nvSpPr>
            <p:spPr>
              <a:xfrm rot="5400000">
                <a:off x="12774315" y="6278342"/>
                <a:ext cx="253188" cy="316248"/>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grpSp>
        <p:sp>
          <p:nvSpPr>
            <p:cNvPr id="13" name="TextBox 12">
              <a:extLst>
                <a:ext uri="{FF2B5EF4-FFF2-40B4-BE49-F238E27FC236}">
                  <a16:creationId xmlns:a16="http://schemas.microsoft.com/office/drawing/2014/main" id="{D0B1C5A3-99E9-CBB7-38A1-282CF8B688D7}"/>
                </a:ext>
              </a:extLst>
            </p:cNvPr>
            <p:cNvSpPr txBox="1"/>
            <p:nvPr userDrawn="1"/>
          </p:nvSpPr>
          <p:spPr>
            <a:xfrm rot="16200000">
              <a:off x="12574270" y="5173406"/>
              <a:ext cx="960199" cy="118559"/>
            </a:xfrm>
            <a:prstGeom prst="rect">
              <a:avLst/>
            </a:prstGeom>
            <a:noFill/>
          </p:spPr>
          <p:txBody>
            <a:bodyPr wrap="none" lIns="0" tIns="0" rIns="0" bIns="0" rtlCol="0">
              <a:spAutoFit/>
            </a:bodyPr>
            <a:lstStyle/>
            <a:p>
              <a:pPr algn="l">
                <a:lnSpc>
                  <a:spcPct val="101000"/>
                </a:lnSpc>
                <a:spcAft>
                  <a:spcPts val="600"/>
                </a:spcAft>
              </a:pPr>
              <a:r>
                <a:rPr lang="en-CR" sz="800" b="1">
                  <a:solidFill>
                    <a:srgbClr val="000000"/>
                  </a:solidFill>
                  <a:latin typeface="GT America Regular"/>
                  <a:ea typeface="GT America Regular" charset="0"/>
                  <a:cs typeface="GT America Regular" charset="0"/>
                </a:rPr>
                <a:t>ON MOODY´S BLUE</a:t>
              </a:r>
              <a:endParaRPr kumimoji="0" lang="en-CR" sz="800" b="1" i="0" u="none" strike="noStrike" kern="1200" cap="none" spc="0" normalizeH="0" baseline="0" noProof="0" err="1">
                <a:ln>
                  <a:noFill/>
                </a:ln>
                <a:solidFill>
                  <a:srgbClr val="000000"/>
                </a:solidFill>
                <a:effectLst/>
                <a:uLnTx/>
                <a:uFillTx/>
                <a:latin typeface="GT America Regular"/>
                <a:ea typeface="GT America Regular" charset="0"/>
                <a:cs typeface="GT America Regular" charset="0"/>
              </a:endParaRPr>
            </a:p>
          </p:txBody>
        </p:sp>
      </p:grpSp>
      <p:sp>
        <p:nvSpPr>
          <p:cNvPr id="38" name="TextBox 37">
            <a:extLst>
              <a:ext uri="{FF2B5EF4-FFF2-40B4-BE49-F238E27FC236}">
                <a16:creationId xmlns:a16="http://schemas.microsoft.com/office/drawing/2014/main" id="{5CEA9C6A-72F1-E719-D69B-9A4049C2EB56}"/>
              </a:ext>
            </a:extLst>
          </p:cNvPr>
          <p:cNvSpPr txBox="1"/>
          <p:nvPr userDrawn="1"/>
        </p:nvSpPr>
        <p:spPr>
          <a:xfrm>
            <a:off x="12356815" y="3377042"/>
            <a:ext cx="807913" cy="118559"/>
          </a:xfrm>
          <a:prstGeom prst="rect">
            <a:avLst/>
          </a:prstGeom>
          <a:noFill/>
        </p:spPr>
        <p:txBody>
          <a:bodyPr wrap="none" lIns="0" tIns="0" rIns="0" bIns="0" rtlCol="0">
            <a:spAutoFit/>
          </a:bodyPr>
          <a:lstStyle/>
          <a:p>
            <a:pPr algn="l">
              <a:lnSpc>
                <a:spcPct val="101000"/>
              </a:lnSpc>
              <a:spcAft>
                <a:spcPts val="600"/>
              </a:spcAft>
            </a:pPr>
            <a:r>
              <a:rPr kumimoji="0" lang="en-US" sz="800" b="1" i="0" u="none" strike="noStrike" kern="1200" cap="none" spc="0" normalizeH="0" baseline="0" noProof="0" dirty="0">
                <a:ln>
                  <a:noFill/>
                </a:ln>
                <a:solidFill>
                  <a:srgbClr val="000000"/>
                </a:solidFill>
                <a:effectLst/>
                <a:uLnTx/>
                <a:uFillTx/>
                <a:ea typeface="GT America Regular" charset="0"/>
                <a:cs typeface="GT America Regular" charset="0"/>
              </a:rPr>
              <a:t>For charts ONLY</a:t>
            </a:r>
            <a:endParaRPr kumimoji="0" lang="en-CR" sz="800" b="1" i="0" u="none" strike="noStrike" kern="1200" cap="none" spc="0" normalizeH="0" baseline="0" noProof="0">
              <a:ln>
                <a:noFill/>
              </a:ln>
              <a:solidFill>
                <a:srgbClr val="000000"/>
              </a:solidFill>
              <a:effectLst/>
              <a:uLnTx/>
              <a:uFillTx/>
              <a:ea typeface="GT America Regular" charset="0"/>
              <a:cs typeface="GT America Regular" charset="0"/>
            </a:endParaRPr>
          </a:p>
        </p:txBody>
      </p:sp>
    </p:spTree>
    <p:extLst>
      <p:ext uri="{BB962C8B-B14F-4D97-AF65-F5344CB8AC3E}">
        <p14:creationId xmlns:p14="http://schemas.microsoft.com/office/powerpoint/2010/main" val="223164372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Dynamic Slices 1 / Light">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BE85ED21-179E-C2B7-89F1-D4AD14EEDA9A}"/>
              </a:ext>
            </a:extLst>
          </p:cNvPr>
          <p:cNvSpPr>
            <a:spLocks noGrp="1"/>
          </p:cNvSpPr>
          <p:nvPr>
            <p:ph type="pic" sz="quarter" idx="13" hasCustomPrompt="1"/>
          </p:nvPr>
        </p:nvSpPr>
        <p:spPr>
          <a:xfrm>
            <a:off x="8142973" y="0"/>
            <a:ext cx="2029968" cy="6167438"/>
          </a:xfrm>
          <a:solidFill>
            <a:schemeClr val="bg1">
              <a:lumMod val="65000"/>
            </a:schemeClr>
          </a:solidFill>
        </p:spPr>
        <p:txBody>
          <a:bodyPr anchor="ctr"/>
          <a:lstStyle>
            <a:lvl1pPr algn="ctr">
              <a:defRPr b="0">
                <a:solidFill>
                  <a:schemeClr val="bg1"/>
                </a:solidFill>
                <a:latin typeface="+mn-lt"/>
              </a:defRPr>
            </a:lvl1pPr>
          </a:lstStyle>
          <a:p>
            <a:r>
              <a:rPr lang="en-US" dirty="0"/>
              <a:t>Dynamic slice crop 1</a:t>
            </a:r>
          </a:p>
        </p:txBody>
      </p:sp>
      <p:sp>
        <p:nvSpPr>
          <p:cNvPr id="8" name="Footer Placeholder 7">
            <a:extLst>
              <a:ext uri="{FF2B5EF4-FFF2-40B4-BE49-F238E27FC236}">
                <a16:creationId xmlns:a16="http://schemas.microsoft.com/office/drawing/2014/main" id="{0E2ADB5F-BB7A-E503-6385-47B7F4A752C0}"/>
              </a:ext>
            </a:extLst>
          </p:cNvPr>
          <p:cNvSpPr>
            <a:spLocks noGrp="1"/>
          </p:cNvSpPr>
          <p:nvPr>
            <p:ph type="ftr" sz="quarter" idx="11"/>
          </p:nvPr>
        </p:nvSpPr>
        <p:spPr/>
        <p:txBody>
          <a:bodyPr/>
          <a:lstStyle>
            <a:lvl1pPr>
              <a:defRPr>
                <a:solidFill>
                  <a:schemeClr val="tx1"/>
                </a:solidFill>
              </a:defRPr>
            </a:lvl1pPr>
          </a:lstStyle>
          <a:p>
            <a:r>
              <a:rPr lang="en-US" dirty="0"/>
              <a:t>See slide 12 for instructions on how to update footer</a:t>
            </a:r>
          </a:p>
        </p:txBody>
      </p:sp>
      <p:sp>
        <p:nvSpPr>
          <p:cNvPr id="9" name="Slide Number Placeholder 8">
            <a:extLst>
              <a:ext uri="{FF2B5EF4-FFF2-40B4-BE49-F238E27FC236}">
                <a16:creationId xmlns:a16="http://schemas.microsoft.com/office/drawing/2014/main" id="{CCA8152B-F410-5052-DF3D-06C6DD4D2381}"/>
              </a:ext>
            </a:extLst>
          </p:cNvPr>
          <p:cNvSpPr>
            <a:spLocks noGrp="1"/>
          </p:cNvSpPr>
          <p:nvPr>
            <p:ph type="sldNum" sz="quarter" idx="12"/>
          </p:nvPr>
        </p:nvSpPr>
        <p:spPr/>
        <p:txBody>
          <a:bodyPr/>
          <a:lstStyle>
            <a:lvl1pPr>
              <a:defRPr>
                <a:solidFill>
                  <a:schemeClr val="tx1"/>
                </a:solidFill>
              </a:defRPr>
            </a:lvl1pPr>
          </a:lstStyle>
          <a:p>
            <a:fld id="{862A5111-985B-C14D-9115-5787026182A8}" type="slidenum">
              <a:rPr lang="en-US" smtClean="0"/>
              <a:pPr/>
              <a:t>‹#›</a:t>
            </a:fld>
            <a:endParaRPr lang="en-US" dirty="0"/>
          </a:p>
        </p:txBody>
      </p:sp>
      <p:sp>
        <p:nvSpPr>
          <p:cNvPr id="6" name="Picture Placeholder 9">
            <a:extLst>
              <a:ext uri="{FF2B5EF4-FFF2-40B4-BE49-F238E27FC236}">
                <a16:creationId xmlns:a16="http://schemas.microsoft.com/office/drawing/2014/main" id="{76B8FFAA-4288-7A55-0BCC-B4A10908B32D}"/>
              </a:ext>
            </a:extLst>
          </p:cNvPr>
          <p:cNvSpPr>
            <a:spLocks noGrp="1"/>
          </p:cNvSpPr>
          <p:nvPr>
            <p:ph type="pic" sz="quarter" idx="14" hasCustomPrompt="1"/>
          </p:nvPr>
        </p:nvSpPr>
        <p:spPr>
          <a:xfrm>
            <a:off x="10162032" y="0"/>
            <a:ext cx="2029968" cy="3984625"/>
          </a:xfrm>
          <a:solidFill>
            <a:schemeClr val="bg1">
              <a:lumMod val="65000"/>
            </a:schemeClr>
          </a:solidFill>
        </p:spPr>
        <p:txBody>
          <a:bodyPr anchor="ctr"/>
          <a:lstStyle>
            <a:lvl1pPr algn="ctr">
              <a:defRPr b="0">
                <a:solidFill>
                  <a:schemeClr val="bg1"/>
                </a:solidFill>
                <a:latin typeface="+mn-lt"/>
              </a:defRPr>
            </a:lvl1pPr>
          </a:lstStyle>
          <a:p>
            <a:pPr marL="0" marR="0" lvl="0" indent="0" algn="ctr" defTabSz="914400" rtl="0" eaLnBrk="1" fontAlgn="auto" latinLnBrk="0" hangingPunct="1">
              <a:lnSpc>
                <a:spcPct val="101000"/>
              </a:lnSpc>
              <a:spcBef>
                <a:spcPts val="0"/>
              </a:spcBef>
              <a:spcAft>
                <a:spcPts val="600"/>
              </a:spcAft>
              <a:buClrTx/>
              <a:buSzTx/>
              <a:buFont typeface="GT America Regular"/>
              <a:buNone/>
              <a:tabLst/>
              <a:defRPr/>
            </a:pPr>
            <a:r>
              <a:rPr lang="en-US" dirty="0"/>
              <a:t>Dynamic slice crop 2</a:t>
            </a:r>
          </a:p>
        </p:txBody>
      </p:sp>
      <p:sp>
        <p:nvSpPr>
          <p:cNvPr id="5" name="Title 4">
            <a:extLst>
              <a:ext uri="{FF2B5EF4-FFF2-40B4-BE49-F238E27FC236}">
                <a16:creationId xmlns:a16="http://schemas.microsoft.com/office/drawing/2014/main" id="{B8ED52C6-CAF9-7CFB-3BBD-C28F1DD35377}"/>
              </a:ext>
            </a:extLst>
          </p:cNvPr>
          <p:cNvSpPr>
            <a:spLocks noGrp="1"/>
          </p:cNvSpPr>
          <p:nvPr>
            <p:ph type="title"/>
          </p:nvPr>
        </p:nvSpPr>
        <p:spPr>
          <a:xfrm>
            <a:off x="546541" y="552450"/>
            <a:ext cx="6851210" cy="434975"/>
          </a:xfrm>
        </p:spPr>
        <p:txBody>
          <a:bodyPr/>
          <a:lstStyle/>
          <a:p>
            <a:r>
              <a:rPr lang="en-US"/>
              <a:t>Click to edit Master title style</a:t>
            </a:r>
            <a:endParaRPr lang="en-US" dirty="0"/>
          </a:p>
        </p:txBody>
      </p:sp>
      <p:sp>
        <p:nvSpPr>
          <p:cNvPr id="2" name="Freeform 5">
            <a:extLst>
              <a:ext uri="{FF2B5EF4-FFF2-40B4-BE49-F238E27FC236}">
                <a16:creationId xmlns:a16="http://schemas.microsoft.com/office/drawing/2014/main" id="{C80AD849-5BBF-D879-E4D7-75E59F954929}"/>
              </a:ext>
            </a:extLst>
          </p:cNvPr>
          <p:cNvSpPr/>
          <p:nvPr userDrawn="1"/>
        </p:nvSpPr>
        <p:spPr bwMode="black">
          <a:xfrm>
            <a:off x="554038" y="6469335"/>
            <a:ext cx="678511" cy="112440"/>
          </a:xfrm>
          <a:custGeom>
            <a:avLst/>
            <a:gdLst>
              <a:gd name="connsiteX0" fmla="*/ 7774508 w 7774508"/>
              <a:gd name="connsiteY0" fmla="*/ 879070 h 1288357"/>
              <a:gd name="connsiteX1" fmla="*/ 7774508 w 7774508"/>
              <a:gd name="connsiteY1" fmla="*/ 879071 h 1288357"/>
              <a:gd name="connsiteX2" fmla="*/ 7774508 w 7774508"/>
              <a:gd name="connsiteY2" fmla="*/ 879071 h 1288357"/>
              <a:gd name="connsiteX3" fmla="*/ 4430897 w 7774508"/>
              <a:gd name="connsiteY3" fmla="*/ 300733 h 1288357"/>
              <a:gd name="connsiteX4" fmla="*/ 4430897 w 7774508"/>
              <a:gd name="connsiteY4" fmla="*/ 987622 h 1288357"/>
              <a:gd name="connsiteX5" fmla="*/ 4594611 w 7774508"/>
              <a:gd name="connsiteY5" fmla="*/ 987622 h 1288357"/>
              <a:gd name="connsiteX6" fmla="*/ 4856195 w 7774508"/>
              <a:gd name="connsiteY6" fmla="*/ 726031 h 1288357"/>
              <a:gd name="connsiteX7" fmla="*/ 4856195 w 7774508"/>
              <a:gd name="connsiteY7" fmla="*/ 562323 h 1288357"/>
              <a:gd name="connsiteX8" fmla="*/ 4594611 w 7774508"/>
              <a:gd name="connsiteY8" fmla="*/ 300733 h 1288357"/>
              <a:gd name="connsiteX9" fmla="*/ 3381010 w 7774508"/>
              <a:gd name="connsiteY9" fmla="*/ 275825 h 1288357"/>
              <a:gd name="connsiteX10" fmla="*/ 3137223 w 7774508"/>
              <a:gd name="connsiteY10" fmla="*/ 501815 h 1288357"/>
              <a:gd name="connsiteX11" fmla="*/ 3137223 w 7774508"/>
              <a:gd name="connsiteY11" fmla="*/ 786537 h 1288357"/>
              <a:gd name="connsiteX12" fmla="*/ 3381010 w 7774508"/>
              <a:gd name="connsiteY12" fmla="*/ 1012534 h 1288357"/>
              <a:gd name="connsiteX13" fmla="*/ 3624804 w 7774508"/>
              <a:gd name="connsiteY13" fmla="*/ 786537 h 1288357"/>
              <a:gd name="connsiteX14" fmla="*/ 3624804 w 7774508"/>
              <a:gd name="connsiteY14" fmla="*/ 501815 h 1288357"/>
              <a:gd name="connsiteX15" fmla="*/ 3381010 w 7774508"/>
              <a:gd name="connsiteY15" fmla="*/ 275825 h 1288357"/>
              <a:gd name="connsiteX16" fmla="*/ 2090894 w 7774508"/>
              <a:gd name="connsiteY16" fmla="*/ 275825 h 1288357"/>
              <a:gd name="connsiteX17" fmla="*/ 1847107 w 7774508"/>
              <a:gd name="connsiteY17" fmla="*/ 501815 h 1288357"/>
              <a:gd name="connsiteX18" fmla="*/ 1847107 w 7774508"/>
              <a:gd name="connsiteY18" fmla="*/ 786537 h 1288357"/>
              <a:gd name="connsiteX19" fmla="*/ 2090894 w 7774508"/>
              <a:gd name="connsiteY19" fmla="*/ 1012534 h 1288357"/>
              <a:gd name="connsiteX20" fmla="*/ 2334688 w 7774508"/>
              <a:gd name="connsiteY20" fmla="*/ 786537 h 1288357"/>
              <a:gd name="connsiteX21" fmla="*/ 2334688 w 7774508"/>
              <a:gd name="connsiteY21" fmla="*/ 501815 h 1288357"/>
              <a:gd name="connsiteX22" fmla="*/ 2090894 w 7774508"/>
              <a:gd name="connsiteY22" fmla="*/ 275825 h 1288357"/>
              <a:gd name="connsiteX23" fmla="*/ 4092790 w 7774508"/>
              <a:gd name="connsiteY23" fmla="*/ 21359 h 1288357"/>
              <a:gd name="connsiteX24" fmla="*/ 4594611 w 7774508"/>
              <a:gd name="connsiteY24" fmla="*/ 21359 h 1288357"/>
              <a:gd name="connsiteX25" fmla="*/ 5197858 w 7774508"/>
              <a:gd name="connsiteY25" fmla="*/ 567658 h 1288357"/>
              <a:gd name="connsiteX26" fmla="*/ 5197858 w 7774508"/>
              <a:gd name="connsiteY26" fmla="*/ 720696 h 1288357"/>
              <a:gd name="connsiteX27" fmla="*/ 4594611 w 7774508"/>
              <a:gd name="connsiteY27" fmla="*/ 1267002 h 1288357"/>
              <a:gd name="connsiteX28" fmla="*/ 4092790 w 7774508"/>
              <a:gd name="connsiteY28" fmla="*/ 1267002 h 1288357"/>
              <a:gd name="connsiteX29" fmla="*/ 5094618 w 7774508"/>
              <a:gd name="connsiteY29" fmla="*/ 21356 h 1288357"/>
              <a:gd name="connsiteX30" fmla="*/ 5477210 w 7774508"/>
              <a:gd name="connsiteY30" fmla="*/ 21356 h 1288357"/>
              <a:gd name="connsiteX31" fmla="*/ 5717446 w 7774508"/>
              <a:gd name="connsiteY31" fmla="*/ 412839 h 1288357"/>
              <a:gd name="connsiteX32" fmla="*/ 5955898 w 7774508"/>
              <a:gd name="connsiteY32" fmla="*/ 21356 h 1288357"/>
              <a:gd name="connsiteX33" fmla="*/ 6322472 w 7774508"/>
              <a:gd name="connsiteY33" fmla="*/ 21356 h 1288357"/>
              <a:gd name="connsiteX34" fmla="*/ 5868700 w 7774508"/>
              <a:gd name="connsiteY34" fmla="*/ 718915 h 1288357"/>
              <a:gd name="connsiteX35" fmla="*/ 5868700 w 7774508"/>
              <a:gd name="connsiteY35" fmla="*/ 1267000 h 1288357"/>
              <a:gd name="connsiteX36" fmla="*/ 5548390 w 7774508"/>
              <a:gd name="connsiteY36" fmla="*/ 1267000 h 1288357"/>
              <a:gd name="connsiteX37" fmla="*/ 5548390 w 7774508"/>
              <a:gd name="connsiteY37" fmla="*/ 718915 h 1288357"/>
              <a:gd name="connsiteX38" fmla="*/ 6356277 w 7774508"/>
              <a:gd name="connsiteY38" fmla="*/ 21355 h 1288357"/>
              <a:gd name="connsiteX39" fmla="*/ 6694384 w 7774508"/>
              <a:gd name="connsiteY39" fmla="*/ 21355 h 1288357"/>
              <a:gd name="connsiteX40" fmla="*/ 6694384 w 7774508"/>
              <a:gd name="connsiteY40" fmla="*/ 332766 h 1288357"/>
              <a:gd name="connsiteX41" fmla="*/ 6477285 w 7774508"/>
              <a:gd name="connsiteY41" fmla="*/ 624602 h 1288357"/>
              <a:gd name="connsiteX42" fmla="*/ 6404326 w 7774508"/>
              <a:gd name="connsiteY42" fmla="*/ 624602 h 1288357"/>
              <a:gd name="connsiteX43" fmla="*/ 6500417 w 7774508"/>
              <a:gd name="connsiteY43" fmla="*/ 359454 h 1288357"/>
              <a:gd name="connsiteX44" fmla="*/ 6356277 w 7774508"/>
              <a:gd name="connsiteY44" fmla="*/ 359454 h 1288357"/>
              <a:gd name="connsiteX45" fmla="*/ 0 w 7774508"/>
              <a:gd name="connsiteY45" fmla="*/ 21355 h 1288357"/>
              <a:gd name="connsiteX46" fmla="*/ 496479 w 7774508"/>
              <a:gd name="connsiteY46" fmla="*/ 21355 h 1288357"/>
              <a:gd name="connsiteX47" fmla="*/ 651295 w 7774508"/>
              <a:gd name="connsiteY47" fmla="*/ 661974 h 1288357"/>
              <a:gd name="connsiteX48" fmla="*/ 688668 w 7774508"/>
              <a:gd name="connsiteY48" fmla="*/ 839922 h 1288357"/>
              <a:gd name="connsiteX49" fmla="*/ 726033 w 7774508"/>
              <a:gd name="connsiteY49" fmla="*/ 661974 h 1288357"/>
              <a:gd name="connsiteX50" fmla="*/ 880849 w 7774508"/>
              <a:gd name="connsiteY50" fmla="*/ 21355 h 1288357"/>
              <a:gd name="connsiteX51" fmla="*/ 1377328 w 7774508"/>
              <a:gd name="connsiteY51" fmla="*/ 21355 h 1288357"/>
              <a:gd name="connsiteX52" fmla="*/ 1377328 w 7774508"/>
              <a:gd name="connsiteY52" fmla="*/ 1266998 h 1288357"/>
              <a:gd name="connsiteX53" fmla="*/ 1058804 w 7774508"/>
              <a:gd name="connsiteY53" fmla="*/ 1266998 h 1288357"/>
              <a:gd name="connsiteX54" fmla="*/ 1058804 w 7774508"/>
              <a:gd name="connsiteY54" fmla="*/ 459108 h 1288357"/>
              <a:gd name="connsiteX55" fmla="*/ 1014312 w 7774508"/>
              <a:gd name="connsiteY55" fmla="*/ 644177 h 1288357"/>
              <a:gd name="connsiteX56" fmla="*/ 848819 w 7774508"/>
              <a:gd name="connsiteY56" fmla="*/ 1266998 h 1288357"/>
              <a:gd name="connsiteX57" fmla="*/ 521396 w 7774508"/>
              <a:gd name="connsiteY57" fmla="*/ 1266998 h 1288357"/>
              <a:gd name="connsiteX58" fmla="*/ 355896 w 7774508"/>
              <a:gd name="connsiteY58" fmla="*/ 644177 h 1288357"/>
              <a:gd name="connsiteX59" fmla="*/ 311412 w 7774508"/>
              <a:gd name="connsiteY59" fmla="*/ 459108 h 1288357"/>
              <a:gd name="connsiteX60" fmla="*/ 311412 w 7774508"/>
              <a:gd name="connsiteY60" fmla="*/ 1266998 h 1288357"/>
              <a:gd name="connsiteX61" fmla="*/ 0 w 7774508"/>
              <a:gd name="connsiteY61" fmla="*/ 1266998 h 1288357"/>
              <a:gd name="connsiteX62" fmla="*/ 3381010 w 7774508"/>
              <a:gd name="connsiteY62" fmla="*/ 1 h 1288357"/>
              <a:gd name="connsiteX63" fmla="*/ 3966467 w 7774508"/>
              <a:gd name="connsiteY63" fmla="*/ 532067 h 1288357"/>
              <a:gd name="connsiteX64" fmla="*/ 3966467 w 7774508"/>
              <a:gd name="connsiteY64" fmla="*/ 756285 h 1288357"/>
              <a:gd name="connsiteX65" fmla="*/ 3381010 w 7774508"/>
              <a:gd name="connsiteY65" fmla="*/ 1288351 h 1288357"/>
              <a:gd name="connsiteX66" fmla="*/ 2795560 w 7774508"/>
              <a:gd name="connsiteY66" fmla="*/ 756285 h 1288357"/>
              <a:gd name="connsiteX67" fmla="*/ 2795560 w 7774508"/>
              <a:gd name="connsiteY67" fmla="*/ 532067 h 1288357"/>
              <a:gd name="connsiteX68" fmla="*/ 3381010 w 7774508"/>
              <a:gd name="connsiteY68" fmla="*/ 1 h 1288357"/>
              <a:gd name="connsiteX69" fmla="*/ 2090894 w 7774508"/>
              <a:gd name="connsiteY69" fmla="*/ 1 h 1288357"/>
              <a:gd name="connsiteX70" fmla="*/ 2676351 w 7774508"/>
              <a:gd name="connsiteY70" fmla="*/ 532067 h 1288357"/>
              <a:gd name="connsiteX71" fmla="*/ 2676351 w 7774508"/>
              <a:gd name="connsiteY71" fmla="*/ 756285 h 1288357"/>
              <a:gd name="connsiteX72" fmla="*/ 2090894 w 7774508"/>
              <a:gd name="connsiteY72" fmla="*/ 1288351 h 1288357"/>
              <a:gd name="connsiteX73" fmla="*/ 1505444 w 7774508"/>
              <a:gd name="connsiteY73" fmla="*/ 756285 h 1288357"/>
              <a:gd name="connsiteX74" fmla="*/ 1505444 w 7774508"/>
              <a:gd name="connsiteY74" fmla="*/ 532067 h 1288357"/>
              <a:gd name="connsiteX75" fmla="*/ 2090894 w 7774508"/>
              <a:gd name="connsiteY75" fmla="*/ 1 h 1288357"/>
              <a:gd name="connsiteX76" fmla="*/ 7258454 w 7774508"/>
              <a:gd name="connsiteY76" fmla="*/ 0 h 1288357"/>
              <a:gd name="connsiteX77" fmla="*/ 7760275 w 7774508"/>
              <a:gd name="connsiteY77" fmla="*/ 391490 h 1288357"/>
              <a:gd name="connsiteX78" fmla="*/ 7760275 w 7774508"/>
              <a:gd name="connsiteY78" fmla="*/ 439539 h 1288357"/>
              <a:gd name="connsiteX79" fmla="*/ 7431067 w 7774508"/>
              <a:gd name="connsiteY79" fmla="*/ 439539 h 1288357"/>
              <a:gd name="connsiteX80" fmla="*/ 7431067 w 7774508"/>
              <a:gd name="connsiteY80" fmla="*/ 398610 h 1288357"/>
              <a:gd name="connsiteX81" fmla="*/ 7258454 w 7774508"/>
              <a:gd name="connsiteY81" fmla="*/ 277603 h 1288357"/>
              <a:gd name="connsiteX82" fmla="*/ 7085848 w 7774508"/>
              <a:gd name="connsiteY82" fmla="*/ 377257 h 1288357"/>
              <a:gd name="connsiteX83" fmla="*/ 7206848 w 7774508"/>
              <a:gd name="connsiteY83" fmla="*/ 476904 h 1288357"/>
              <a:gd name="connsiteX84" fmla="*/ 7429289 w 7774508"/>
              <a:gd name="connsiteY84" fmla="*/ 510719 h 1288357"/>
              <a:gd name="connsiteX85" fmla="*/ 7766024 w 7774508"/>
              <a:gd name="connsiteY85" fmla="*/ 786534 h 1288357"/>
              <a:gd name="connsiteX86" fmla="*/ 7774508 w 7774508"/>
              <a:gd name="connsiteY86" fmla="*/ 879071 h 1288357"/>
              <a:gd name="connsiteX87" fmla="*/ 7765691 w 7774508"/>
              <a:gd name="connsiteY87" fmla="*/ 970739 h 1288357"/>
              <a:gd name="connsiteX88" fmla="*/ 7258454 w 7774508"/>
              <a:gd name="connsiteY88" fmla="*/ 1288357 h 1288357"/>
              <a:gd name="connsiteX89" fmla="*/ 6744184 w 7774508"/>
              <a:gd name="connsiteY89" fmla="*/ 893304 h 1288357"/>
              <a:gd name="connsiteX90" fmla="*/ 6744184 w 7774508"/>
              <a:gd name="connsiteY90" fmla="*/ 838142 h 1288357"/>
              <a:gd name="connsiteX91" fmla="*/ 7073386 w 7774508"/>
              <a:gd name="connsiteY91" fmla="*/ 838142 h 1288357"/>
              <a:gd name="connsiteX92" fmla="*/ 7073386 w 7774508"/>
              <a:gd name="connsiteY92" fmla="*/ 886190 h 1288357"/>
              <a:gd name="connsiteX93" fmla="*/ 7258454 w 7774508"/>
              <a:gd name="connsiteY93" fmla="*/ 1010755 h 1288357"/>
              <a:gd name="connsiteX94" fmla="*/ 7439966 w 7774508"/>
              <a:gd name="connsiteY94" fmla="*/ 907544 h 1288357"/>
              <a:gd name="connsiteX95" fmla="*/ 7311838 w 7774508"/>
              <a:gd name="connsiteY95" fmla="*/ 804333 h 1288357"/>
              <a:gd name="connsiteX96" fmla="*/ 7087626 w 7774508"/>
              <a:gd name="connsiteY96" fmla="*/ 770518 h 1288357"/>
              <a:gd name="connsiteX97" fmla="*/ 6751297 w 7774508"/>
              <a:gd name="connsiteY97" fmla="*/ 405723 h 1288357"/>
              <a:gd name="connsiteX98" fmla="*/ 7258454 w 7774508"/>
              <a:gd name="connsiteY98" fmla="*/ 0 h 1288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7774508" h="1288357">
                <a:moveTo>
                  <a:pt x="7774508" y="879070"/>
                </a:moveTo>
                <a:lnTo>
                  <a:pt x="7774508" y="879071"/>
                </a:lnTo>
                <a:lnTo>
                  <a:pt x="7774508" y="879071"/>
                </a:lnTo>
                <a:close/>
                <a:moveTo>
                  <a:pt x="4430897" y="300733"/>
                </a:moveTo>
                <a:lnTo>
                  <a:pt x="4430897" y="987622"/>
                </a:lnTo>
                <a:lnTo>
                  <a:pt x="4594611" y="987622"/>
                </a:lnTo>
                <a:cubicBezTo>
                  <a:pt x="4769003" y="987622"/>
                  <a:pt x="4856195" y="898644"/>
                  <a:pt x="4856195" y="726031"/>
                </a:cubicBezTo>
                <a:lnTo>
                  <a:pt x="4856195" y="562323"/>
                </a:lnTo>
                <a:cubicBezTo>
                  <a:pt x="4856195" y="387932"/>
                  <a:pt x="4769003" y="300733"/>
                  <a:pt x="4594611" y="300733"/>
                </a:cubicBezTo>
                <a:close/>
                <a:moveTo>
                  <a:pt x="3381010" y="275825"/>
                </a:moveTo>
                <a:cubicBezTo>
                  <a:pt x="3229757" y="275825"/>
                  <a:pt x="3137223" y="361239"/>
                  <a:pt x="3137223" y="501815"/>
                </a:cubicBezTo>
                <a:lnTo>
                  <a:pt x="3137223" y="786537"/>
                </a:lnTo>
                <a:cubicBezTo>
                  <a:pt x="3137223" y="925335"/>
                  <a:pt x="3229757" y="1012534"/>
                  <a:pt x="3381010" y="1012534"/>
                </a:cubicBezTo>
                <a:cubicBezTo>
                  <a:pt x="3532264" y="1012534"/>
                  <a:pt x="3624804" y="925335"/>
                  <a:pt x="3624804" y="786537"/>
                </a:cubicBezTo>
                <a:lnTo>
                  <a:pt x="3624804" y="501815"/>
                </a:lnTo>
                <a:cubicBezTo>
                  <a:pt x="3624804" y="361239"/>
                  <a:pt x="3532270" y="275825"/>
                  <a:pt x="3381010" y="275825"/>
                </a:cubicBezTo>
                <a:close/>
                <a:moveTo>
                  <a:pt x="2090894" y="275825"/>
                </a:moveTo>
                <a:cubicBezTo>
                  <a:pt x="1939641" y="275825"/>
                  <a:pt x="1847107" y="361239"/>
                  <a:pt x="1847107" y="501815"/>
                </a:cubicBezTo>
                <a:lnTo>
                  <a:pt x="1847107" y="786537"/>
                </a:lnTo>
                <a:cubicBezTo>
                  <a:pt x="1847107" y="925335"/>
                  <a:pt x="1939641" y="1012534"/>
                  <a:pt x="2090894" y="1012534"/>
                </a:cubicBezTo>
                <a:cubicBezTo>
                  <a:pt x="2242147" y="1012534"/>
                  <a:pt x="2334688" y="925335"/>
                  <a:pt x="2334688" y="786537"/>
                </a:cubicBezTo>
                <a:lnTo>
                  <a:pt x="2334688" y="501815"/>
                </a:lnTo>
                <a:cubicBezTo>
                  <a:pt x="2334688" y="361239"/>
                  <a:pt x="2242154" y="275825"/>
                  <a:pt x="2090894" y="275825"/>
                </a:cubicBezTo>
                <a:close/>
                <a:moveTo>
                  <a:pt x="4092790" y="21359"/>
                </a:moveTo>
                <a:lnTo>
                  <a:pt x="4594611" y="21359"/>
                </a:lnTo>
                <a:cubicBezTo>
                  <a:pt x="4977203" y="21359"/>
                  <a:pt x="5197858" y="222439"/>
                  <a:pt x="5197858" y="567658"/>
                </a:cubicBezTo>
                <a:lnTo>
                  <a:pt x="5197858" y="720696"/>
                </a:lnTo>
                <a:cubicBezTo>
                  <a:pt x="5197858" y="1065916"/>
                  <a:pt x="4977203" y="1267002"/>
                  <a:pt x="4594611" y="1267002"/>
                </a:cubicBezTo>
                <a:lnTo>
                  <a:pt x="4092790" y="1267002"/>
                </a:lnTo>
                <a:close/>
                <a:moveTo>
                  <a:pt x="5094618" y="21356"/>
                </a:moveTo>
                <a:lnTo>
                  <a:pt x="5477210" y="21356"/>
                </a:lnTo>
                <a:lnTo>
                  <a:pt x="5717446" y="412839"/>
                </a:lnTo>
                <a:lnTo>
                  <a:pt x="5955898" y="21356"/>
                </a:lnTo>
                <a:lnTo>
                  <a:pt x="6322472" y="21356"/>
                </a:lnTo>
                <a:lnTo>
                  <a:pt x="5868700" y="718915"/>
                </a:lnTo>
                <a:lnTo>
                  <a:pt x="5868700" y="1267000"/>
                </a:lnTo>
                <a:lnTo>
                  <a:pt x="5548390" y="1267000"/>
                </a:lnTo>
                <a:lnTo>
                  <a:pt x="5548390" y="718915"/>
                </a:lnTo>
                <a:close/>
                <a:moveTo>
                  <a:pt x="6356277" y="21355"/>
                </a:moveTo>
                <a:lnTo>
                  <a:pt x="6694384" y="21355"/>
                </a:lnTo>
                <a:lnTo>
                  <a:pt x="6694384" y="332766"/>
                </a:lnTo>
                <a:lnTo>
                  <a:pt x="6477285" y="624602"/>
                </a:lnTo>
                <a:lnTo>
                  <a:pt x="6404326" y="624602"/>
                </a:lnTo>
                <a:lnTo>
                  <a:pt x="6500417" y="359454"/>
                </a:lnTo>
                <a:lnTo>
                  <a:pt x="6356277" y="359454"/>
                </a:lnTo>
                <a:close/>
                <a:moveTo>
                  <a:pt x="0" y="21355"/>
                </a:moveTo>
                <a:lnTo>
                  <a:pt x="496479" y="21355"/>
                </a:lnTo>
                <a:lnTo>
                  <a:pt x="651295" y="661974"/>
                </a:lnTo>
                <a:lnTo>
                  <a:pt x="688668" y="839922"/>
                </a:lnTo>
                <a:lnTo>
                  <a:pt x="726033" y="661974"/>
                </a:lnTo>
                <a:lnTo>
                  <a:pt x="880849" y="21355"/>
                </a:lnTo>
                <a:lnTo>
                  <a:pt x="1377328" y="21355"/>
                </a:lnTo>
                <a:lnTo>
                  <a:pt x="1377328" y="1266998"/>
                </a:lnTo>
                <a:lnTo>
                  <a:pt x="1058804" y="1266998"/>
                </a:lnTo>
                <a:lnTo>
                  <a:pt x="1058804" y="459108"/>
                </a:lnTo>
                <a:lnTo>
                  <a:pt x="1014312" y="644177"/>
                </a:lnTo>
                <a:lnTo>
                  <a:pt x="848819" y="1266998"/>
                </a:lnTo>
                <a:lnTo>
                  <a:pt x="521396" y="1266998"/>
                </a:lnTo>
                <a:lnTo>
                  <a:pt x="355896" y="644177"/>
                </a:lnTo>
                <a:lnTo>
                  <a:pt x="311412" y="459108"/>
                </a:lnTo>
                <a:lnTo>
                  <a:pt x="311412" y="1266998"/>
                </a:lnTo>
                <a:lnTo>
                  <a:pt x="0" y="1266998"/>
                </a:lnTo>
                <a:close/>
                <a:moveTo>
                  <a:pt x="3381010" y="1"/>
                </a:moveTo>
                <a:cubicBezTo>
                  <a:pt x="3749368" y="1"/>
                  <a:pt x="3966467" y="197524"/>
                  <a:pt x="3966467" y="532067"/>
                </a:cubicBezTo>
                <a:lnTo>
                  <a:pt x="3966467" y="756285"/>
                </a:lnTo>
                <a:cubicBezTo>
                  <a:pt x="3966467" y="1089050"/>
                  <a:pt x="3747590" y="1288351"/>
                  <a:pt x="3381010" y="1288351"/>
                </a:cubicBezTo>
                <a:cubicBezTo>
                  <a:pt x="3012659" y="1288351"/>
                  <a:pt x="2795560" y="1090828"/>
                  <a:pt x="2795560" y="756285"/>
                </a:cubicBezTo>
                <a:lnTo>
                  <a:pt x="2795560" y="532067"/>
                </a:lnTo>
                <a:cubicBezTo>
                  <a:pt x="2795560" y="199302"/>
                  <a:pt x="3014437" y="1"/>
                  <a:pt x="3381010" y="1"/>
                </a:cubicBezTo>
                <a:close/>
                <a:moveTo>
                  <a:pt x="2090894" y="1"/>
                </a:moveTo>
                <a:cubicBezTo>
                  <a:pt x="2459252" y="1"/>
                  <a:pt x="2676351" y="197524"/>
                  <a:pt x="2676351" y="532067"/>
                </a:cubicBezTo>
                <a:lnTo>
                  <a:pt x="2676351" y="756285"/>
                </a:lnTo>
                <a:cubicBezTo>
                  <a:pt x="2676351" y="1089050"/>
                  <a:pt x="2457474" y="1288351"/>
                  <a:pt x="2090894" y="1288351"/>
                </a:cubicBezTo>
                <a:cubicBezTo>
                  <a:pt x="1722543" y="1288351"/>
                  <a:pt x="1505444" y="1090828"/>
                  <a:pt x="1505444" y="756285"/>
                </a:cubicBezTo>
                <a:lnTo>
                  <a:pt x="1505444" y="532067"/>
                </a:lnTo>
                <a:cubicBezTo>
                  <a:pt x="1505444" y="199302"/>
                  <a:pt x="1724321" y="1"/>
                  <a:pt x="2090894" y="1"/>
                </a:cubicBezTo>
                <a:close/>
                <a:moveTo>
                  <a:pt x="7258454" y="0"/>
                </a:moveTo>
                <a:cubicBezTo>
                  <a:pt x="7573428" y="0"/>
                  <a:pt x="7760275" y="145918"/>
                  <a:pt x="7760275" y="391490"/>
                </a:cubicBezTo>
                <a:lnTo>
                  <a:pt x="7760275" y="439539"/>
                </a:lnTo>
                <a:lnTo>
                  <a:pt x="7431067" y="439539"/>
                </a:lnTo>
                <a:lnTo>
                  <a:pt x="7431067" y="398610"/>
                </a:lnTo>
                <a:cubicBezTo>
                  <a:pt x="7431067" y="313189"/>
                  <a:pt x="7379462" y="277603"/>
                  <a:pt x="7258454" y="277603"/>
                </a:cubicBezTo>
                <a:cubicBezTo>
                  <a:pt x="7144567" y="277603"/>
                  <a:pt x="7085848" y="311411"/>
                  <a:pt x="7085848" y="377257"/>
                </a:cubicBezTo>
                <a:cubicBezTo>
                  <a:pt x="7085848" y="450215"/>
                  <a:pt x="7135675" y="466227"/>
                  <a:pt x="7206848" y="476904"/>
                </a:cubicBezTo>
                <a:lnTo>
                  <a:pt x="7429289" y="510719"/>
                </a:lnTo>
                <a:cubicBezTo>
                  <a:pt x="7564754" y="530960"/>
                  <a:pt x="7727463" y="590711"/>
                  <a:pt x="7766024" y="786534"/>
                </a:cubicBezTo>
                <a:lnTo>
                  <a:pt x="7774508" y="879071"/>
                </a:lnTo>
                <a:lnTo>
                  <a:pt x="7765691" y="970739"/>
                </a:lnTo>
                <a:cubicBezTo>
                  <a:pt x="7724794" y="1172549"/>
                  <a:pt x="7543399" y="1288357"/>
                  <a:pt x="7258454" y="1288357"/>
                </a:cubicBezTo>
                <a:cubicBezTo>
                  <a:pt x="6934588" y="1288357"/>
                  <a:pt x="6744184" y="1140654"/>
                  <a:pt x="6744184" y="893304"/>
                </a:cubicBezTo>
                <a:lnTo>
                  <a:pt x="6744184" y="838142"/>
                </a:lnTo>
                <a:lnTo>
                  <a:pt x="7073386" y="838142"/>
                </a:lnTo>
                <a:lnTo>
                  <a:pt x="7073386" y="886190"/>
                </a:lnTo>
                <a:cubicBezTo>
                  <a:pt x="7073386" y="973383"/>
                  <a:pt x="7128555" y="1010755"/>
                  <a:pt x="7258454" y="1010755"/>
                </a:cubicBezTo>
                <a:cubicBezTo>
                  <a:pt x="7377683" y="1010755"/>
                  <a:pt x="7439966" y="975161"/>
                  <a:pt x="7439966" y="907544"/>
                </a:cubicBezTo>
                <a:cubicBezTo>
                  <a:pt x="7439966" y="831022"/>
                  <a:pt x="7388360" y="815010"/>
                  <a:pt x="7311838" y="804333"/>
                </a:cubicBezTo>
                <a:lnTo>
                  <a:pt x="7087626" y="770518"/>
                </a:lnTo>
                <a:cubicBezTo>
                  <a:pt x="6941708" y="749171"/>
                  <a:pt x="6751297" y="674427"/>
                  <a:pt x="6751297" y="405723"/>
                </a:cubicBezTo>
                <a:cubicBezTo>
                  <a:pt x="6751297" y="149481"/>
                  <a:pt x="6938144" y="0"/>
                  <a:pt x="7258454" y="0"/>
                </a:cubicBezTo>
                <a:close/>
              </a:path>
            </a:pathLst>
          </a:custGeom>
          <a:solidFill>
            <a:schemeClr val="tx2"/>
          </a:solidFill>
          <a:ln w="0" cap="flat">
            <a:noFill/>
            <a:prstDash val="solid"/>
            <a:miter/>
          </a:ln>
        </p:spPr>
        <p:txBody>
          <a:bodyPr rtlCol="0" anchor="ctr"/>
          <a:lstStyle/>
          <a:p>
            <a:endParaRPr lang="en-US" dirty="0"/>
          </a:p>
        </p:txBody>
      </p:sp>
      <p:sp>
        <p:nvSpPr>
          <p:cNvPr id="16" name="Text Placeholder 11">
            <a:extLst>
              <a:ext uri="{FF2B5EF4-FFF2-40B4-BE49-F238E27FC236}">
                <a16:creationId xmlns:a16="http://schemas.microsoft.com/office/drawing/2014/main" id="{C6506391-3DB1-9F32-7688-9823C2B43230}"/>
              </a:ext>
            </a:extLst>
          </p:cNvPr>
          <p:cNvSpPr>
            <a:spLocks noGrp="1"/>
          </p:cNvSpPr>
          <p:nvPr>
            <p:ph type="body" sz="quarter" idx="18"/>
          </p:nvPr>
        </p:nvSpPr>
        <p:spPr>
          <a:xfrm>
            <a:off x="546540" y="1127126"/>
            <a:ext cx="6851210" cy="295274"/>
          </a:xfrm>
        </p:spPr>
        <p:txBody>
          <a:bodyPr>
            <a:noAutofit/>
          </a:bodyPr>
          <a:lstStyle>
            <a:lvl1pPr marL="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1pPr>
            <a:lvl2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2pPr>
            <a:lvl3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3pPr>
            <a:lvl4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4pPr>
            <a:lvl5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5pPr>
            <a:lvl6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6pPr>
            <a:lvl7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7pPr>
            <a:lvl8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8pPr>
            <a:lvl9pPr marL="0" indent="0" algn="l" defTabSz="914400" rtl="0" eaLnBrk="1" latinLnBrk="0" hangingPunct="1">
              <a:lnSpc>
                <a:spcPct val="80000"/>
              </a:lnSpc>
              <a:spcBef>
                <a:spcPts val="0"/>
              </a:spcBef>
              <a:spcAft>
                <a:spcPts val="0"/>
              </a:spcAft>
              <a:buNone/>
              <a:defRPr lang="en-US" sz="2400" b="0" i="0" kern="1200" dirty="0">
                <a:solidFill>
                  <a:schemeClr val="accent1"/>
                </a:solidFill>
                <a:latin typeface="+mj-lt"/>
                <a:ea typeface="GT America Regular" charset="0"/>
                <a:cs typeface="GT America Regular" charset="0"/>
              </a:defRPr>
            </a:lvl9pPr>
          </a:lstStyle>
          <a:p>
            <a:pPr lvl="0"/>
            <a:r>
              <a:rPr lang="en-US"/>
              <a:t>Click to edit Master text styles</a:t>
            </a:r>
          </a:p>
        </p:txBody>
      </p:sp>
      <p:sp>
        <p:nvSpPr>
          <p:cNvPr id="17" name="Text Placeholder 15">
            <a:extLst>
              <a:ext uri="{FF2B5EF4-FFF2-40B4-BE49-F238E27FC236}">
                <a16:creationId xmlns:a16="http://schemas.microsoft.com/office/drawing/2014/main" id="{4C8DB3B3-004C-E921-0B4A-5EE8B997DF71}"/>
              </a:ext>
            </a:extLst>
          </p:cNvPr>
          <p:cNvSpPr>
            <a:spLocks noGrp="1"/>
          </p:cNvSpPr>
          <p:nvPr>
            <p:ph type="body" sz="quarter" idx="19" hasCustomPrompt="1"/>
          </p:nvPr>
        </p:nvSpPr>
        <p:spPr>
          <a:xfrm>
            <a:off x="546541" y="6019800"/>
            <a:ext cx="6851210" cy="292100"/>
          </a:xfrm>
        </p:spPr>
        <p:txBody>
          <a:bodyPr anchor="b">
            <a:noAutofit/>
          </a:bodyPr>
          <a:lstStyle>
            <a:lvl1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1pPr>
            <a:lvl2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2pPr>
            <a:lvl3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3pPr>
            <a:lvl4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4pPr>
            <a:lvl5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5pPr>
            <a:lvl6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6pPr>
            <a:lvl7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7pPr>
            <a:lvl8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8pPr>
            <a:lvl9pPr marL="0" indent="0" algn="l" defTabSz="914400" rtl="0" eaLnBrk="1" latinLnBrk="0" hangingPunct="1">
              <a:lnSpc>
                <a:spcPct val="101000"/>
              </a:lnSpc>
              <a:spcBef>
                <a:spcPts val="0"/>
              </a:spcBef>
              <a:spcAft>
                <a:spcPts val="600"/>
              </a:spcAft>
              <a:buNone/>
              <a:defRPr lang="en-US" sz="600" b="0" i="0" kern="1200" dirty="0">
                <a:solidFill>
                  <a:srgbClr val="75787B"/>
                </a:solidFill>
                <a:latin typeface="+mn-lt"/>
                <a:ea typeface="GT America Regular" charset="0"/>
                <a:cs typeface="GT America Regular" charset="0"/>
              </a:defRPr>
            </a:lvl9pPr>
          </a:lstStyle>
          <a:p>
            <a:pPr lvl="0"/>
            <a:r>
              <a:rPr lang="en-US" dirty="0"/>
              <a:t>Click to add footnotes or disclaimer information</a:t>
            </a:r>
          </a:p>
        </p:txBody>
      </p:sp>
      <p:sp>
        <p:nvSpPr>
          <p:cNvPr id="18" name="Content Placeholder 25">
            <a:extLst>
              <a:ext uri="{FF2B5EF4-FFF2-40B4-BE49-F238E27FC236}">
                <a16:creationId xmlns:a16="http://schemas.microsoft.com/office/drawing/2014/main" id="{02974D94-9BEF-B148-C21F-FB42A3CC7E5D}"/>
              </a:ext>
            </a:extLst>
          </p:cNvPr>
          <p:cNvSpPr>
            <a:spLocks noGrp="1"/>
          </p:cNvSpPr>
          <p:nvPr>
            <p:ph sz="quarter" idx="23"/>
          </p:nvPr>
        </p:nvSpPr>
        <p:spPr>
          <a:xfrm>
            <a:off x="546540" y="1849438"/>
            <a:ext cx="6851209" cy="40179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3" name="Group 2">
            <a:extLst>
              <a:ext uri="{FF2B5EF4-FFF2-40B4-BE49-F238E27FC236}">
                <a16:creationId xmlns:a16="http://schemas.microsoft.com/office/drawing/2014/main" id="{28A6C5F1-2C3B-2D94-7A70-12E969F7EEA8}"/>
              </a:ext>
            </a:extLst>
          </p:cNvPr>
          <p:cNvGrpSpPr/>
          <p:nvPr userDrawn="1"/>
        </p:nvGrpSpPr>
        <p:grpSpPr>
          <a:xfrm>
            <a:off x="12356815" y="0"/>
            <a:ext cx="756834" cy="6872642"/>
            <a:chOff x="12356815" y="0"/>
            <a:chExt cx="756834" cy="6872642"/>
          </a:xfrm>
        </p:grpSpPr>
        <p:sp>
          <p:nvSpPr>
            <p:cNvPr id="4" name="Rectangle 3">
              <a:extLst>
                <a:ext uri="{FF2B5EF4-FFF2-40B4-BE49-F238E27FC236}">
                  <a16:creationId xmlns:a16="http://schemas.microsoft.com/office/drawing/2014/main" id="{6E09B064-7759-2981-FA43-82BF122D6E3B}"/>
                </a:ext>
              </a:extLst>
            </p:cNvPr>
            <p:cNvSpPr/>
            <p:nvPr userDrawn="1"/>
          </p:nvSpPr>
          <p:spPr>
            <a:xfrm>
              <a:off x="12356815" y="0"/>
              <a:ext cx="553069" cy="3279913"/>
            </a:xfrm>
            <a:prstGeom prst="rect">
              <a:avLst/>
            </a:prstGeom>
            <a:solidFill>
              <a:schemeClr val="bg1">
                <a:lumMod val="95000"/>
              </a:schemeClr>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a:p>
          </p:txBody>
        </p:sp>
        <p:sp>
          <p:nvSpPr>
            <p:cNvPr id="7" name="TextBox 6">
              <a:extLst>
                <a:ext uri="{FF2B5EF4-FFF2-40B4-BE49-F238E27FC236}">
                  <a16:creationId xmlns:a16="http://schemas.microsoft.com/office/drawing/2014/main" id="{0AE874C0-E1E0-2ED7-84EA-9F8D8F0114F0}"/>
                </a:ext>
              </a:extLst>
            </p:cNvPr>
            <p:cNvSpPr txBox="1"/>
            <p:nvPr userDrawn="1"/>
          </p:nvSpPr>
          <p:spPr>
            <a:xfrm rot="16200000">
              <a:off x="12332216" y="1580677"/>
              <a:ext cx="1444306" cy="118559"/>
            </a:xfrm>
            <a:prstGeom prst="rect">
              <a:avLst/>
            </a:prstGeom>
            <a:noFill/>
          </p:spPr>
          <p:txBody>
            <a:bodyPr wrap="none" lIns="0" tIns="0" rIns="0" bIns="0" rtlCol="0">
              <a:spAutoFit/>
            </a:bodyPr>
            <a:lstStyle/>
            <a:p>
              <a:pPr algn="l">
                <a:lnSpc>
                  <a:spcPct val="101000"/>
                </a:lnSpc>
                <a:spcAft>
                  <a:spcPts val="600"/>
                </a:spcAft>
              </a:pPr>
              <a:r>
                <a:rPr kumimoji="0" lang="en-CR" sz="800" b="1" i="0" u="none" strike="noStrike" kern="1200" cap="none" spc="0" normalizeH="0" baseline="0" noProof="0">
                  <a:ln>
                    <a:noFill/>
                  </a:ln>
                  <a:solidFill>
                    <a:srgbClr val="000000"/>
                  </a:solidFill>
                  <a:effectLst/>
                  <a:uLnTx/>
                  <a:uFillTx/>
                  <a:ea typeface="GT America Regular" charset="0"/>
                  <a:cs typeface="GT America Regular" charset="0"/>
                </a:rPr>
                <a:t>ON LIGHT AND EXTRA LIGHT</a:t>
              </a:r>
            </a:p>
          </p:txBody>
        </p:sp>
        <p:sp>
          <p:nvSpPr>
            <p:cNvPr id="11" name="Rectangle 10">
              <a:extLst>
                <a:ext uri="{FF2B5EF4-FFF2-40B4-BE49-F238E27FC236}">
                  <a16:creationId xmlns:a16="http://schemas.microsoft.com/office/drawing/2014/main" id="{AA0C7B37-50EC-50ED-3CCD-CA4D13B16580}"/>
                </a:ext>
              </a:extLst>
            </p:cNvPr>
            <p:cNvSpPr/>
            <p:nvPr userDrawn="1"/>
          </p:nvSpPr>
          <p:spPr>
            <a:xfrm>
              <a:off x="12356815" y="3592729"/>
              <a:ext cx="553069" cy="3279913"/>
            </a:xfrm>
            <a:prstGeom prst="rect">
              <a:avLst/>
            </a:prstGeom>
            <a:solidFill>
              <a:schemeClr val="tx2"/>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a:p>
          </p:txBody>
        </p:sp>
        <p:grpSp>
          <p:nvGrpSpPr>
            <p:cNvPr id="12" name="Group 11">
              <a:extLst>
                <a:ext uri="{FF2B5EF4-FFF2-40B4-BE49-F238E27FC236}">
                  <a16:creationId xmlns:a16="http://schemas.microsoft.com/office/drawing/2014/main" id="{3877F3B4-BA79-17DF-BA22-386160EFED63}"/>
                </a:ext>
              </a:extLst>
            </p:cNvPr>
            <p:cNvGrpSpPr/>
            <p:nvPr userDrawn="1"/>
          </p:nvGrpSpPr>
          <p:grpSpPr>
            <a:xfrm>
              <a:off x="12442019" y="3791214"/>
              <a:ext cx="382660" cy="2882942"/>
              <a:chOff x="14001569" y="3716048"/>
              <a:chExt cx="316248" cy="3171236"/>
            </a:xfrm>
          </p:grpSpPr>
          <p:sp>
            <p:nvSpPr>
              <p:cNvPr id="28" name="Rectangle 27">
                <a:extLst>
                  <a:ext uri="{FF2B5EF4-FFF2-40B4-BE49-F238E27FC236}">
                    <a16:creationId xmlns:a16="http://schemas.microsoft.com/office/drawing/2014/main" id="{3B0F506F-D105-C228-AD4D-11A9B7498997}"/>
                  </a:ext>
                </a:extLst>
              </p:cNvPr>
              <p:cNvSpPr/>
              <p:nvPr userDrawn="1"/>
            </p:nvSpPr>
            <p:spPr>
              <a:xfrm rot="5400000">
                <a:off x="14033099" y="5954114"/>
                <a:ext cx="253188" cy="316248"/>
              </a:xfrm>
              <a:prstGeom prst="rect">
                <a:avLst/>
              </a:prstGeom>
              <a:solidFill>
                <a:srgbClr val="005E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9" name="Rectangle 28">
                <a:extLst>
                  <a:ext uri="{FF2B5EF4-FFF2-40B4-BE49-F238E27FC236}">
                    <a16:creationId xmlns:a16="http://schemas.microsoft.com/office/drawing/2014/main" id="{09845719-5512-4D1E-4FB9-4E36DB8FAF6E}"/>
                  </a:ext>
                </a:extLst>
              </p:cNvPr>
              <p:cNvSpPr/>
              <p:nvPr userDrawn="1"/>
            </p:nvSpPr>
            <p:spPr>
              <a:xfrm rot="5400000">
                <a:off x="14033099" y="6278342"/>
                <a:ext cx="253188" cy="316248"/>
              </a:xfrm>
              <a:prstGeom prst="rect">
                <a:avLst/>
              </a:prstGeom>
              <a:solidFill>
                <a:srgbClr val="B8B9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0" name="Rectangle 29">
                <a:extLst>
                  <a:ext uri="{FF2B5EF4-FFF2-40B4-BE49-F238E27FC236}">
                    <a16:creationId xmlns:a16="http://schemas.microsoft.com/office/drawing/2014/main" id="{E674C4CC-6B71-8891-EA54-6CC1ECD07021}"/>
                  </a:ext>
                </a:extLst>
              </p:cNvPr>
              <p:cNvSpPr/>
              <p:nvPr userDrawn="1"/>
            </p:nvSpPr>
            <p:spPr>
              <a:xfrm rot="5400000">
                <a:off x="14033099" y="6602566"/>
                <a:ext cx="253188" cy="316248"/>
              </a:xfrm>
              <a:prstGeom prst="rect">
                <a:avLst/>
              </a:prstGeom>
              <a:solidFill>
                <a:srgbClr val="FBE6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1" name="Rectangle 30">
                <a:extLst>
                  <a:ext uri="{FF2B5EF4-FFF2-40B4-BE49-F238E27FC236}">
                    <a16:creationId xmlns:a16="http://schemas.microsoft.com/office/drawing/2014/main" id="{78239093-E9E7-FFC6-9DB6-AFA61112EC81}"/>
                  </a:ext>
                </a:extLst>
              </p:cNvPr>
              <p:cNvSpPr/>
              <p:nvPr userDrawn="1"/>
            </p:nvSpPr>
            <p:spPr>
              <a:xfrm rot="5400000">
                <a:off x="14033099" y="4981430"/>
                <a:ext cx="253188" cy="316248"/>
              </a:xfrm>
              <a:prstGeom prst="rect">
                <a:avLst/>
              </a:prstGeom>
              <a:solidFill>
                <a:srgbClr val="BCE0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2" name="Rectangle 31">
                <a:extLst>
                  <a:ext uri="{FF2B5EF4-FFF2-40B4-BE49-F238E27FC236}">
                    <a16:creationId xmlns:a16="http://schemas.microsoft.com/office/drawing/2014/main" id="{0BB7B011-54F3-5887-DB64-6DB8BEC30367}"/>
                  </a:ext>
                </a:extLst>
              </p:cNvPr>
              <p:cNvSpPr/>
              <p:nvPr userDrawn="1"/>
            </p:nvSpPr>
            <p:spPr>
              <a:xfrm rot="5400000">
                <a:off x="14033099" y="5305658"/>
                <a:ext cx="253188" cy="316248"/>
              </a:xfrm>
              <a:prstGeom prst="rect">
                <a:avLst/>
              </a:prstGeom>
              <a:solidFill>
                <a:srgbClr val="E9783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3" name="Rectangle 32">
                <a:extLst>
                  <a:ext uri="{FF2B5EF4-FFF2-40B4-BE49-F238E27FC236}">
                    <a16:creationId xmlns:a16="http://schemas.microsoft.com/office/drawing/2014/main" id="{3A3CA925-4B0B-914C-57C6-CE7321F4C678}"/>
                  </a:ext>
                </a:extLst>
              </p:cNvPr>
              <p:cNvSpPr/>
              <p:nvPr userDrawn="1"/>
            </p:nvSpPr>
            <p:spPr>
              <a:xfrm rot="5400000">
                <a:off x="14033099" y="5629886"/>
                <a:ext cx="253188" cy="316248"/>
              </a:xfrm>
              <a:prstGeom prst="rect">
                <a:avLst/>
              </a:prstGeom>
              <a:solidFill>
                <a:srgbClr val="B905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4" name="Rectangle 33">
                <a:extLst>
                  <a:ext uri="{FF2B5EF4-FFF2-40B4-BE49-F238E27FC236}">
                    <a16:creationId xmlns:a16="http://schemas.microsoft.com/office/drawing/2014/main" id="{EB48BF75-E7A7-4230-39CA-CFA50FC70149}"/>
                  </a:ext>
                </a:extLst>
              </p:cNvPr>
              <p:cNvSpPr/>
              <p:nvPr userDrawn="1"/>
            </p:nvSpPr>
            <p:spPr>
              <a:xfrm rot="5400000">
                <a:off x="14033099" y="3684518"/>
                <a:ext cx="253188" cy="316248"/>
              </a:xfrm>
              <a:prstGeom prst="rect">
                <a:avLst/>
              </a:prstGeom>
              <a:solidFill>
                <a:srgbClr val="9DC2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5" name="Rectangle 34">
                <a:extLst>
                  <a:ext uri="{FF2B5EF4-FFF2-40B4-BE49-F238E27FC236}">
                    <a16:creationId xmlns:a16="http://schemas.microsoft.com/office/drawing/2014/main" id="{59D8BB4D-3F42-B0A8-0F9E-8C2C631FADDA}"/>
                  </a:ext>
                </a:extLst>
              </p:cNvPr>
              <p:cNvSpPr/>
              <p:nvPr userDrawn="1"/>
            </p:nvSpPr>
            <p:spPr>
              <a:xfrm rot="5400000">
                <a:off x="14033099" y="4008746"/>
                <a:ext cx="253188" cy="316248"/>
              </a:xfrm>
              <a:prstGeom prst="rect">
                <a:avLst/>
              </a:prstGeom>
              <a:solidFill>
                <a:srgbClr val="309D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6" name="Rectangle 35">
                <a:extLst>
                  <a:ext uri="{FF2B5EF4-FFF2-40B4-BE49-F238E27FC236}">
                    <a16:creationId xmlns:a16="http://schemas.microsoft.com/office/drawing/2014/main" id="{F81ADDBF-2EC8-C65A-697A-60819A0C5B57}"/>
                  </a:ext>
                </a:extLst>
              </p:cNvPr>
              <p:cNvSpPr/>
              <p:nvPr userDrawn="1"/>
            </p:nvSpPr>
            <p:spPr>
              <a:xfrm rot="5400000">
                <a:off x="14033099" y="4332974"/>
                <a:ext cx="253188" cy="316248"/>
              </a:xfrm>
              <a:prstGeom prst="rect">
                <a:avLst/>
              </a:prstGeom>
              <a:solidFill>
                <a:srgbClr val="E2C2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7" name="Rectangle 36">
                <a:extLst>
                  <a:ext uri="{FF2B5EF4-FFF2-40B4-BE49-F238E27FC236}">
                    <a16:creationId xmlns:a16="http://schemas.microsoft.com/office/drawing/2014/main" id="{B860CEF9-5497-E5D6-2FBC-2AB55A0FD868}"/>
                  </a:ext>
                </a:extLst>
              </p:cNvPr>
              <p:cNvSpPr/>
              <p:nvPr userDrawn="1"/>
            </p:nvSpPr>
            <p:spPr>
              <a:xfrm rot="5400000">
                <a:off x="14033099" y="4657202"/>
                <a:ext cx="253188" cy="316248"/>
              </a:xfrm>
              <a:prstGeom prst="rect">
                <a:avLst/>
              </a:prstGeom>
              <a:solidFill>
                <a:srgbClr val="9158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grpSp>
        <p:grpSp>
          <p:nvGrpSpPr>
            <p:cNvPr id="13" name="Group 12">
              <a:extLst>
                <a:ext uri="{FF2B5EF4-FFF2-40B4-BE49-F238E27FC236}">
                  <a16:creationId xmlns:a16="http://schemas.microsoft.com/office/drawing/2014/main" id="{C8ECBB1D-0183-574E-21A5-6D78F7C04A70}"/>
                </a:ext>
              </a:extLst>
            </p:cNvPr>
            <p:cNvGrpSpPr/>
            <p:nvPr userDrawn="1"/>
          </p:nvGrpSpPr>
          <p:grpSpPr>
            <a:xfrm>
              <a:off x="12442019" y="198485"/>
              <a:ext cx="382660" cy="2882942"/>
              <a:chOff x="12742785" y="3716048"/>
              <a:chExt cx="316248" cy="3171236"/>
            </a:xfrm>
          </p:grpSpPr>
          <p:sp>
            <p:nvSpPr>
              <p:cNvPr id="15" name="Rectangle 14">
                <a:extLst>
                  <a:ext uri="{FF2B5EF4-FFF2-40B4-BE49-F238E27FC236}">
                    <a16:creationId xmlns:a16="http://schemas.microsoft.com/office/drawing/2014/main" id="{4191515E-C521-D5DD-ABB3-0E4A3DF0DB64}"/>
                  </a:ext>
                </a:extLst>
              </p:cNvPr>
              <p:cNvSpPr/>
              <p:nvPr userDrawn="1"/>
            </p:nvSpPr>
            <p:spPr>
              <a:xfrm rot="5400000">
                <a:off x="12774315" y="6602566"/>
                <a:ext cx="253188" cy="316248"/>
              </a:xfrm>
              <a:prstGeom prst="rect">
                <a:avLst/>
              </a:prstGeom>
              <a:solidFill>
                <a:srgbClr val="BFD6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19" name="Rectangle 18">
                <a:extLst>
                  <a:ext uri="{FF2B5EF4-FFF2-40B4-BE49-F238E27FC236}">
                    <a16:creationId xmlns:a16="http://schemas.microsoft.com/office/drawing/2014/main" id="{DA051ACF-D6B4-2618-A502-E693AB113180}"/>
                  </a:ext>
                </a:extLst>
              </p:cNvPr>
              <p:cNvSpPr/>
              <p:nvPr userDrawn="1"/>
            </p:nvSpPr>
            <p:spPr>
              <a:xfrm rot="5400000">
                <a:off x="12774315" y="4981430"/>
                <a:ext cx="253188" cy="316248"/>
              </a:xfrm>
              <a:prstGeom prst="rect">
                <a:avLst/>
              </a:prstGeom>
              <a:solidFill>
                <a:srgbClr val="D25F7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0" name="Rectangle 19">
                <a:extLst>
                  <a:ext uri="{FF2B5EF4-FFF2-40B4-BE49-F238E27FC236}">
                    <a16:creationId xmlns:a16="http://schemas.microsoft.com/office/drawing/2014/main" id="{0F666EF6-8017-5A74-DB70-1D92918B89E8}"/>
                  </a:ext>
                </a:extLst>
              </p:cNvPr>
              <p:cNvSpPr/>
              <p:nvPr userDrawn="1"/>
            </p:nvSpPr>
            <p:spPr>
              <a:xfrm rot="5400000">
                <a:off x="12774315" y="5305658"/>
                <a:ext cx="253188" cy="316248"/>
              </a:xfrm>
              <a:prstGeom prst="rect">
                <a:avLst/>
              </a:prstGeom>
              <a:solidFill>
                <a:srgbClr val="C6480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1" name="Rectangle 20">
                <a:extLst>
                  <a:ext uri="{FF2B5EF4-FFF2-40B4-BE49-F238E27FC236}">
                    <a16:creationId xmlns:a16="http://schemas.microsoft.com/office/drawing/2014/main" id="{4EC0F7A8-F67F-D813-20FA-D544F38CE862}"/>
                  </a:ext>
                </a:extLst>
              </p:cNvPr>
              <p:cNvSpPr/>
              <p:nvPr userDrawn="1"/>
            </p:nvSpPr>
            <p:spPr>
              <a:xfrm rot="5400000">
                <a:off x="12774315" y="5629886"/>
                <a:ext cx="253188" cy="316248"/>
              </a:xfrm>
              <a:prstGeom prst="rect">
                <a:avLst/>
              </a:prstGeom>
              <a:solidFill>
                <a:srgbClr val="BA01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2" name="Rectangle 21">
                <a:extLst>
                  <a:ext uri="{FF2B5EF4-FFF2-40B4-BE49-F238E27FC236}">
                    <a16:creationId xmlns:a16="http://schemas.microsoft.com/office/drawing/2014/main" id="{7A01A5F6-5BEC-8DFF-B581-198BF7A5F874}"/>
                  </a:ext>
                </a:extLst>
              </p:cNvPr>
              <p:cNvSpPr/>
              <p:nvPr userDrawn="1"/>
            </p:nvSpPr>
            <p:spPr>
              <a:xfrm rot="5400000">
                <a:off x="12774315" y="3684518"/>
                <a:ext cx="253188" cy="316248"/>
              </a:xfrm>
              <a:prstGeom prst="rect">
                <a:avLst/>
              </a:prstGeom>
              <a:solidFill>
                <a:srgbClr val="005E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3" name="Rectangle 22">
                <a:extLst>
                  <a:ext uri="{FF2B5EF4-FFF2-40B4-BE49-F238E27FC236}">
                    <a16:creationId xmlns:a16="http://schemas.microsoft.com/office/drawing/2014/main" id="{A80B3EB0-491D-E2CE-A0E5-72A508E9362A}"/>
                  </a:ext>
                </a:extLst>
              </p:cNvPr>
              <p:cNvSpPr/>
              <p:nvPr userDrawn="1"/>
            </p:nvSpPr>
            <p:spPr>
              <a:xfrm rot="5400000">
                <a:off x="12774315" y="4008746"/>
                <a:ext cx="253188" cy="316248"/>
              </a:xfrm>
              <a:prstGeom prst="rect">
                <a:avLst/>
              </a:prstGeom>
              <a:solidFill>
                <a:srgbClr val="5EB6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4" name="Rectangle 23">
                <a:extLst>
                  <a:ext uri="{FF2B5EF4-FFF2-40B4-BE49-F238E27FC236}">
                    <a16:creationId xmlns:a16="http://schemas.microsoft.com/office/drawing/2014/main" id="{787B8C00-6AFC-56DE-E4DF-5DB34D371FE5}"/>
                  </a:ext>
                </a:extLst>
              </p:cNvPr>
              <p:cNvSpPr/>
              <p:nvPr userDrawn="1"/>
            </p:nvSpPr>
            <p:spPr>
              <a:xfrm rot="5400000">
                <a:off x="12774315" y="4332974"/>
                <a:ext cx="253188" cy="316248"/>
              </a:xfrm>
              <a:prstGeom prst="rect">
                <a:avLst/>
              </a:prstGeom>
              <a:solidFill>
                <a:srgbClr val="C7AB2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5" name="Rectangle 24">
                <a:extLst>
                  <a:ext uri="{FF2B5EF4-FFF2-40B4-BE49-F238E27FC236}">
                    <a16:creationId xmlns:a16="http://schemas.microsoft.com/office/drawing/2014/main" id="{AFE90641-B141-0235-77AE-C7E8905519FE}"/>
                  </a:ext>
                </a:extLst>
              </p:cNvPr>
              <p:cNvSpPr/>
              <p:nvPr userDrawn="1"/>
            </p:nvSpPr>
            <p:spPr>
              <a:xfrm rot="5400000">
                <a:off x="12774315" y="4657202"/>
                <a:ext cx="253188" cy="316248"/>
              </a:xfrm>
              <a:prstGeom prst="rect">
                <a:avLst/>
              </a:prstGeom>
              <a:solidFill>
                <a:srgbClr val="5C06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6" name="Rectangle 25">
                <a:extLst>
                  <a:ext uri="{FF2B5EF4-FFF2-40B4-BE49-F238E27FC236}">
                    <a16:creationId xmlns:a16="http://schemas.microsoft.com/office/drawing/2014/main" id="{4505A72F-B2F9-EBD6-0F79-95417D590505}"/>
                  </a:ext>
                </a:extLst>
              </p:cNvPr>
              <p:cNvSpPr/>
              <p:nvPr userDrawn="1"/>
            </p:nvSpPr>
            <p:spPr>
              <a:xfrm rot="5400000">
                <a:off x="12774315" y="5954114"/>
                <a:ext cx="253188" cy="316248"/>
              </a:xfrm>
              <a:prstGeom prst="rect">
                <a:avLst/>
              </a:prstGeom>
              <a:solidFill>
                <a:srgbClr val="2A43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7" name="Rectangle 26">
                <a:extLst>
                  <a:ext uri="{FF2B5EF4-FFF2-40B4-BE49-F238E27FC236}">
                    <a16:creationId xmlns:a16="http://schemas.microsoft.com/office/drawing/2014/main" id="{DC5EFAD0-BC1D-F5C1-BB69-91AAE32B82F0}"/>
                  </a:ext>
                </a:extLst>
              </p:cNvPr>
              <p:cNvSpPr/>
              <p:nvPr userDrawn="1"/>
            </p:nvSpPr>
            <p:spPr>
              <a:xfrm rot="5400000">
                <a:off x="12774315" y="6278342"/>
                <a:ext cx="253188" cy="316248"/>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grpSp>
        <p:sp>
          <p:nvSpPr>
            <p:cNvPr id="14" name="TextBox 13">
              <a:extLst>
                <a:ext uri="{FF2B5EF4-FFF2-40B4-BE49-F238E27FC236}">
                  <a16:creationId xmlns:a16="http://schemas.microsoft.com/office/drawing/2014/main" id="{F33217D4-BFDC-9897-D448-765E00B1A35D}"/>
                </a:ext>
              </a:extLst>
            </p:cNvPr>
            <p:cNvSpPr txBox="1"/>
            <p:nvPr userDrawn="1"/>
          </p:nvSpPr>
          <p:spPr>
            <a:xfrm rot="16200000">
              <a:off x="12574270" y="5173406"/>
              <a:ext cx="960199" cy="118559"/>
            </a:xfrm>
            <a:prstGeom prst="rect">
              <a:avLst/>
            </a:prstGeom>
            <a:noFill/>
          </p:spPr>
          <p:txBody>
            <a:bodyPr wrap="none" lIns="0" tIns="0" rIns="0" bIns="0" rtlCol="0">
              <a:spAutoFit/>
            </a:bodyPr>
            <a:lstStyle/>
            <a:p>
              <a:pPr algn="l">
                <a:lnSpc>
                  <a:spcPct val="101000"/>
                </a:lnSpc>
                <a:spcAft>
                  <a:spcPts val="600"/>
                </a:spcAft>
              </a:pPr>
              <a:r>
                <a:rPr lang="en-CR" sz="800" b="1">
                  <a:solidFill>
                    <a:srgbClr val="000000"/>
                  </a:solidFill>
                  <a:latin typeface="GT America Regular"/>
                  <a:ea typeface="GT America Regular" charset="0"/>
                  <a:cs typeface="GT America Regular" charset="0"/>
                </a:rPr>
                <a:t>ON MOODY´S BLUE</a:t>
              </a:r>
              <a:endParaRPr kumimoji="0" lang="en-CR" sz="800" b="1" i="0" u="none" strike="noStrike" kern="1200" cap="none" spc="0" normalizeH="0" baseline="0" noProof="0" err="1">
                <a:ln>
                  <a:noFill/>
                </a:ln>
                <a:solidFill>
                  <a:srgbClr val="000000"/>
                </a:solidFill>
                <a:effectLst/>
                <a:uLnTx/>
                <a:uFillTx/>
                <a:latin typeface="GT America Regular"/>
                <a:ea typeface="GT America Regular" charset="0"/>
                <a:cs typeface="GT America Regular" charset="0"/>
              </a:endParaRPr>
            </a:p>
          </p:txBody>
        </p:sp>
      </p:grpSp>
      <p:sp>
        <p:nvSpPr>
          <p:cNvPr id="38" name="TextBox 37">
            <a:extLst>
              <a:ext uri="{FF2B5EF4-FFF2-40B4-BE49-F238E27FC236}">
                <a16:creationId xmlns:a16="http://schemas.microsoft.com/office/drawing/2014/main" id="{F1DE03BF-C8A3-06CF-4D0B-0845C3B0687D}"/>
              </a:ext>
            </a:extLst>
          </p:cNvPr>
          <p:cNvSpPr txBox="1"/>
          <p:nvPr userDrawn="1"/>
        </p:nvSpPr>
        <p:spPr>
          <a:xfrm>
            <a:off x="12356815" y="3377042"/>
            <a:ext cx="807913" cy="118559"/>
          </a:xfrm>
          <a:prstGeom prst="rect">
            <a:avLst/>
          </a:prstGeom>
          <a:noFill/>
        </p:spPr>
        <p:txBody>
          <a:bodyPr wrap="none" lIns="0" tIns="0" rIns="0" bIns="0" rtlCol="0">
            <a:spAutoFit/>
          </a:bodyPr>
          <a:lstStyle/>
          <a:p>
            <a:pPr algn="l">
              <a:lnSpc>
                <a:spcPct val="101000"/>
              </a:lnSpc>
              <a:spcAft>
                <a:spcPts val="600"/>
              </a:spcAft>
            </a:pPr>
            <a:r>
              <a:rPr kumimoji="0" lang="en-US" sz="800" b="1" i="0" u="none" strike="noStrike" kern="1200" cap="none" spc="0" normalizeH="0" baseline="0" noProof="0" dirty="0">
                <a:ln>
                  <a:noFill/>
                </a:ln>
                <a:solidFill>
                  <a:srgbClr val="000000"/>
                </a:solidFill>
                <a:effectLst/>
                <a:uLnTx/>
                <a:uFillTx/>
                <a:ea typeface="GT America Regular" charset="0"/>
                <a:cs typeface="GT America Regular" charset="0"/>
              </a:rPr>
              <a:t>For charts ONLY</a:t>
            </a:r>
            <a:endParaRPr kumimoji="0" lang="en-CR" sz="800" b="1" i="0" u="none" strike="noStrike" kern="1200" cap="none" spc="0" normalizeH="0" baseline="0" noProof="0">
              <a:ln>
                <a:noFill/>
              </a:ln>
              <a:solidFill>
                <a:srgbClr val="000000"/>
              </a:solidFill>
              <a:effectLst/>
              <a:uLnTx/>
              <a:uFillTx/>
              <a:ea typeface="GT America Regular" charset="0"/>
              <a:cs typeface="GT America Regular" charset="0"/>
            </a:endParaRPr>
          </a:p>
        </p:txBody>
      </p:sp>
    </p:spTree>
    <p:extLst>
      <p:ext uri="{BB962C8B-B14F-4D97-AF65-F5344CB8AC3E}">
        <p14:creationId xmlns:p14="http://schemas.microsoft.com/office/powerpoint/2010/main" val="417165351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Dynamic Slices 1 / Light - Subhead">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BE85ED21-179E-C2B7-89F1-D4AD14EEDA9A}"/>
              </a:ext>
            </a:extLst>
          </p:cNvPr>
          <p:cNvSpPr>
            <a:spLocks noGrp="1"/>
          </p:cNvSpPr>
          <p:nvPr>
            <p:ph type="pic" sz="quarter" idx="13" hasCustomPrompt="1"/>
          </p:nvPr>
        </p:nvSpPr>
        <p:spPr>
          <a:xfrm>
            <a:off x="8142973" y="0"/>
            <a:ext cx="2029968" cy="6167438"/>
          </a:xfrm>
          <a:solidFill>
            <a:schemeClr val="bg1">
              <a:lumMod val="65000"/>
            </a:schemeClr>
          </a:solidFill>
        </p:spPr>
        <p:txBody>
          <a:bodyPr anchor="ctr"/>
          <a:lstStyle>
            <a:lvl1pPr algn="ctr">
              <a:defRPr b="0">
                <a:solidFill>
                  <a:schemeClr val="bg1"/>
                </a:solidFill>
                <a:latin typeface="+mn-lt"/>
              </a:defRPr>
            </a:lvl1pPr>
          </a:lstStyle>
          <a:p>
            <a:r>
              <a:rPr lang="en-US" dirty="0"/>
              <a:t>Dynamic slice crop 1</a:t>
            </a:r>
          </a:p>
        </p:txBody>
      </p:sp>
      <p:sp>
        <p:nvSpPr>
          <p:cNvPr id="8" name="Footer Placeholder 7">
            <a:extLst>
              <a:ext uri="{FF2B5EF4-FFF2-40B4-BE49-F238E27FC236}">
                <a16:creationId xmlns:a16="http://schemas.microsoft.com/office/drawing/2014/main" id="{0E2ADB5F-BB7A-E503-6385-47B7F4A752C0}"/>
              </a:ext>
            </a:extLst>
          </p:cNvPr>
          <p:cNvSpPr>
            <a:spLocks noGrp="1"/>
          </p:cNvSpPr>
          <p:nvPr>
            <p:ph type="ftr" sz="quarter" idx="11"/>
          </p:nvPr>
        </p:nvSpPr>
        <p:spPr/>
        <p:txBody>
          <a:bodyPr/>
          <a:lstStyle>
            <a:lvl1pPr>
              <a:defRPr>
                <a:solidFill>
                  <a:schemeClr val="tx1"/>
                </a:solidFill>
              </a:defRPr>
            </a:lvl1pPr>
          </a:lstStyle>
          <a:p>
            <a:r>
              <a:rPr lang="en-US" dirty="0"/>
              <a:t>See slide 12 for instructions on how to update footer</a:t>
            </a:r>
          </a:p>
        </p:txBody>
      </p:sp>
      <p:sp>
        <p:nvSpPr>
          <p:cNvPr id="9" name="Slide Number Placeholder 8">
            <a:extLst>
              <a:ext uri="{FF2B5EF4-FFF2-40B4-BE49-F238E27FC236}">
                <a16:creationId xmlns:a16="http://schemas.microsoft.com/office/drawing/2014/main" id="{CCA8152B-F410-5052-DF3D-06C6DD4D2381}"/>
              </a:ext>
            </a:extLst>
          </p:cNvPr>
          <p:cNvSpPr>
            <a:spLocks noGrp="1"/>
          </p:cNvSpPr>
          <p:nvPr>
            <p:ph type="sldNum" sz="quarter" idx="12"/>
          </p:nvPr>
        </p:nvSpPr>
        <p:spPr/>
        <p:txBody>
          <a:bodyPr/>
          <a:lstStyle>
            <a:lvl1pPr>
              <a:defRPr>
                <a:solidFill>
                  <a:schemeClr val="tx1"/>
                </a:solidFill>
              </a:defRPr>
            </a:lvl1pPr>
          </a:lstStyle>
          <a:p>
            <a:fld id="{862A5111-985B-C14D-9115-5787026182A8}" type="slidenum">
              <a:rPr lang="en-US" smtClean="0"/>
              <a:pPr/>
              <a:t>‹#›</a:t>
            </a:fld>
            <a:endParaRPr lang="en-US" dirty="0"/>
          </a:p>
        </p:txBody>
      </p:sp>
      <p:sp>
        <p:nvSpPr>
          <p:cNvPr id="6" name="Picture Placeholder 9">
            <a:extLst>
              <a:ext uri="{FF2B5EF4-FFF2-40B4-BE49-F238E27FC236}">
                <a16:creationId xmlns:a16="http://schemas.microsoft.com/office/drawing/2014/main" id="{76B8FFAA-4288-7A55-0BCC-B4A10908B32D}"/>
              </a:ext>
            </a:extLst>
          </p:cNvPr>
          <p:cNvSpPr>
            <a:spLocks noGrp="1"/>
          </p:cNvSpPr>
          <p:nvPr>
            <p:ph type="pic" sz="quarter" idx="14" hasCustomPrompt="1"/>
          </p:nvPr>
        </p:nvSpPr>
        <p:spPr>
          <a:xfrm>
            <a:off x="10162032" y="0"/>
            <a:ext cx="2029968" cy="3984625"/>
          </a:xfrm>
          <a:solidFill>
            <a:schemeClr val="bg1">
              <a:lumMod val="65000"/>
            </a:schemeClr>
          </a:solidFill>
        </p:spPr>
        <p:txBody>
          <a:bodyPr anchor="ctr"/>
          <a:lstStyle>
            <a:lvl1pPr algn="ctr">
              <a:defRPr b="0">
                <a:solidFill>
                  <a:schemeClr val="bg1"/>
                </a:solidFill>
                <a:latin typeface="+mn-lt"/>
              </a:defRPr>
            </a:lvl1pPr>
          </a:lstStyle>
          <a:p>
            <a:pPr marL="0" marR="0" lvl="0" indent="0" algn="ctr" defTabSz="914400" rtl="0" eaLnBrk="1" fontAlgn="auto" latinLnBrk="0" hangingPunct="1">
              <a:lnSpc>
                <a:spcPct val="101000"/>
              </a:lnSpc>
              <a:spcBef>
                <a:spcPts val="0"/>
              </a:spcBef>
              <a:spcAft>
                <a:spcPts val="600"/>
              </a:spcAft>
              <a:buClrTx/>
              <a:buSzTx/>
              <a:buFont typeface="GT America Regular"/>
              <a:buNone/>
              <a:tabLst/>
              <a:defRPr/>
            </a:pPr>
            <a:r>
              <a:rPr lang="en-US" dirty="0"/>
              <a:t>Dynamic slice crop 2</a:t>
            </a:r>
          </a:p>
        </p:txBody>
      </p:sp>
      <p:sp>
        <p:nvSpPr>
          <p:cNvPr id="12" name="Title 11">
            <a:extLst>
              <a:ext uri="{FF2B5EF4-FFF2-40B4-BE49-F238E27FC236}">
                <a16:creationId xmlns:a16="http://schemas.microsoft.com/office/drawing/2014/main" id="{4B789C02-8217-29F3-CCBF-88E3D196B36D}"/>
              </a:ext>
            </a:extLst>
          </p:cNvPr>
          <p:cNvSpPr>
            <a:spLocks noGrp="1"/>
          </p:cNvSpPr>
          <p:nvPr>
            <p:ph type="title"/>
          </p:nvPr>
        </p:nvSpPr>
        <p:spPr>
          <a:xfrm>
            <a:off x="546100" y="552450"/>
            <a:ext cx="6851651" cy="434975"/>
          </a:xfrm>
        </p:spPr>
        <p:txBody>
          <a:bodyPr/>
          <a:lstStyle/>
          <a:p>
            <a:r>
              <a:rPr lang="en-US"/>
              <a:t>Click to edit Master title style</a:t>
            </a:r>
            <a:endParaRPr lang="en-US" dirty="0"/>
          </a:p>
        </p:txBody>
      </p:sp>
      <p:sp>
        <p:nvSpPr>
          <p:cNvPr id="4" name="Freeform 5">
            <a:extLst>
              <a:ext uri="{FF2B5EF4-FFF2-40B4-BE49-F238E27FC236}">
                <a16:creationId xmlns:a16="http://schemas.microsoft.com/office/drawing/2014/main" id="{90F57B56-D11B-9162-7023-12E809D6B100}"/>
              </a:ext>
            </a:extLst>
          </p:cNvPr>
          <p:cNvSpPr/>
          <p:nvPr userDrawn="1"/>
        </p:nvSpPr>
        <p:spPr bwMode="black">
          <a:xfrm>
            <a:off x="554038" y="6469335"/>
            <a:ext cx="678511" cy="112440"/>
          </a:xfrm>
          <a:custGeom>
            <a:avLst/>
            <a:gdLst>
              <a:gd name="connsiteX0" fmla="*/ 7774508 w 7774508"/>
              <a:gd name="connsiteY0" fmla="*/ 879070 h 1288357"/>
              <a:gd name="connsiteX1" fmla="*/ 7774508 w 7774508"/>
              <a:gd name="connsiteY1" fmla="*/ 879071 h 1288357"/>
              <a:gd name="connsiteX2" fmla="*/ 7774508 w 7774508"/>
              <a:gd name="connsiteY2" fmla="*/ 879071 h 1288357"/>
              <a:gd name="connsiteX3" fmla="*/ 4430897 w 7774508"/>
              <a:gd name="connsiteY3" fmla="*/ 300733 h 1288357"/>
              <a:gd name="connsiteX4" fmla="*/ 4430897 w 7774508"/>
              <a:gd name="connsiteY4" fmla="*/ 987622 h 1288357"/>
              <a:gd name="connsiteX5" fmla="*/ 4594611 w 7774508"/>
              <a:gd name="connsiteY5" fmla="*/ 987622 h 1288357"/>
              <a:gd name="connsiteX6" fmla="*/ 4856195 w 7774508"/>
              <a:gd name="connsiteY6" fmla="*/ 726031 h 1288357"/>
              <a:gd name="connsiteX7" fmla="*/ 4856195 w 7774508"/>
              <a:gd name="connsiteY7" fmla="*/ 562323 h 1288357"/>
              <a:gd name="connsiteX8" fmla="*/ 4594611 w 7774508"/>
              <a:gd name="connsiteY8" fmla="*/ 300733 h 1288357"/>
              <a:gd name="connsiteX9" fmla="*/ 3381010 w 7774508"/>
              <a:gd name="connsiteY9" fmla="*/ 275825 h 1288357"/>
              <a:gd name="connsiteX10" fmla="*/ 3137223 w 7774508"/>
              <a:gd name="connsiteY10" fmla="*/ 501815 h 1288357"/>
              <a:gd name="connsiteX11" fmla="*/ 3137223 w 7774508"/>
              <a:gd name="connsiteY11" fmla="*/ 786537 h 1288357"/>
              <a:gd name="connsiteX12" fmla="*/ 3381010 w 7774508"/>
              <a:gd name="connsiteY12" fmla="*/ 1012534 h 1288357"/>
              <a:gd name="connsiteX13" fmla="*/ 3624804 w 7774508"/>
              <a:gd name="connsiteY13" fmla="*/ 786537 h 1288357"/>
              <a:gd name="connsiteX14" fmla="*/ 3624804 w 7774508"/>
              <a:gd name="connsiteY14" fmla="*/ 501815 h 1288357"/>
              <a:gd name="connsiteX15" fmla="*/ 3381010 w 7774508"/>
              <a:gd name="connsiteY15" fmla="*/ 275825 h 1288357"/>
              <a:gd name="connsiteX16" fmla="*/ 2090894 w 7774508"/>
              <a:gd name="connsiteY16" fmla="*/ 275825 h 1288357"/>
              <a:gd name="connsiteX17" fmla="*/ 1847107 w 7774508"/>
              <a:gd name="connsiteY17" fmla="*/ 501815 h 1288357"/>
              <a:gd name="connsiteX18" fmla="*/ 1847107 w 7774508"/>
              <a:gd name="connsiteY18" fmla="*/ 786537 h 1288357"/>
              <a:gd name="connsiteX19" fmla="*/ 2090894 w 7774508"/>
              <a:gd name="connsiteY19" fmla="*/ 1012534 h 1288357"/>
              <a:gd name="connsiteX20" fmla="*/ 2334688 w 7774508"/>
              <a:gd name="connsiteY20" fmla="*/ 786537 h 1288357"/>
              <a:gd name="connsiteX21" fmla="*/ 2334688 w 7774508"/>
              <a:gd name="connsiteY21" fmla="*/ 501815 h 1288357"/>
              <a:gd name="connsiteX22" fmla="*/ 2090894 w 7774508"/>
              <a:gd name="connsiteY22" fmla="*/ 275825 h 1288357"/>
              <a:gd name="connsiteX23" fmla="*/ 4092790 w 7774508"/>
              <a:gd name="connsiteY23" fmla="*/ 21359 h 1288357"/>
              <a:gd name="connsiteX24" fmla="*/ 4594611 w 7774508"/>
              <a:gd name="connsiteY24" fmla="*/ 21359 h 1288357"/>
              <a:gd name="connsiteX25" fmla="*/ 5197858 w 7774508"/>
              <a:gd name="connsiteY25" fmla="*/ 567658 h 1288357"/>
              <a:gd name="connsiteX26" fmla="*/ 5197858 w 7774508"/>
              <a:gd name="connsiteY26" fmla="*/ 720696 h 1288357"/>
              <a:gd name="connsiteX27" fmla="*/ 4594611 w 7774508"/>
              <a:gd name="connsiteY27" fmla="*/ 1267002 h 1288357"/>
              <a:gd name="connsiteX28" fmla="*/ 4092790 w 7774508"/>
              <a:gd name="connsiteY28" fmla="*/ 1267002 h 1288357"/>
              <a:gd name="connsiteX29" fmla="*/ 5094618 w 7774508"/>
              <a:gd name="connsiteY29" fmla="*/ 21356 h 1288357"/>
              <a:gd name="connsiteX30" fmla="*/ 5477210 w 7774508"/>
              <a:gd name="connsiteY30" fmla="*/ 21356 h 1288357"/>
              <a:gd name="connsiteX31" fmla="*/ 5717446 w 7774508"/>
              <a:gd name="connsiteY31" fmla="*/ 412839 h 1288357"/>
              <a:gd name="connsiteX32" fmla="*/ 5955898 w 7774508"/>
              <a:gd name="connsiteY32" fmla="*/ 21356 h 1288357"/>
              <a:gd name="connsiteX33" fmla="*/ 6322472 w 7774508"/>
              <a:gd name="connsiteY33" fmla="*/ 21356 h 1288357"/>
              <a:gd name="connsiteX34" fmla="*/ 5868700 w 7774508"/>
              <a:gd name="connsiteY34" fmla="*/ 718915 h 1288357"/>
              <a:gd name="connsiteX35" fmla="*/ 5868700 w 7774508"/>
              <a:gd name="connsiteY35" fmla="*/ 1267000 h 1288357"/>
              <a:gd name="connsiteX36" fmla="*/ 5548390 w 7774508"/>
              <a:gd name="connsiteY36" fmla="*/ 1267000 h 1288357"/>
              <a:gd name="connsiteX37" fmla="*/ 5548390 w 7774508"/>
              <a:gd name="connsiteY37" fmla="*/ 718915 h 1288357"/>
              <a:gd name="connsiteX38" fmla="*/ 6356277 w 7774508"/>
              <a:gd name="connsiteY38" fmla="*/ 21355 h 1288357"/>
              <a:gd name="connsiteX39" fmla="*/ 6694384 w 7774508"/>
              <a:gd name="connsiteY39" fmla="*/ 21355 h 1288357"/>
              <a:gd name="connsiteX40" fmla="*/ 6694384 w 7774508"/>
              <a:gd name="connsiteY40" fmla="*/ 332766 h 1288357"/>
              <a:gd name="connsiteX41" fmla="*/ 6477285 w 7774508"/>
              <a:gd name="connsiteY41" fmla="*/ 624602 h 1288357"/>
              <a:gd name="connsiteX42" fmla="*/ 6404326 w 7774508"/>
              <a:gd name="connsiteY42" fmla="*/ 624602 h 1288357"/>
              <a:gd name="connsiteX43" fmla="*/ 6500417 w 7774508"/>
              <a:gd name="connsiteY43" fmla="*/ 359454 h 1288357"/>
              <a:gd name="connsiteX44" fmla="*/ 6356277 w 7774508"/>
              <a:gd name="connsiteY44" fmla="*/ 359454 h 1288357"/>
              <a:gd name="connsiteX45" fmla="*/ 0 w 7774508"/>
              <a:gd name="connsiteY45" fmla="*/ 21355 h 1288357"/>
              <a:gd name="connsiteX46" fmla="*/ 496479 w 7774508"/>
              <a:gd name="connsiteY46" fmla="*/ 21355 h 1288357"/>
              <a:gd name="connsiteX47" fmla="*/ 651295 w 7774508"/>
              <a:gd name="connsiteY47" fmla="*/ 661974 h 1288357"/>
              <a:gd name="connsiteX48" fmla="*/ 688668 w 7774508"/>
              <a:gd name="connsiteY48" fmla="*/ 839922 h 1288357"/>
              <a:gd name="connsiteX49" fmla="*/ 726033 w 7774508"/>
              <a:gd name="connsiteY49" fmla="*/ 661974 h 1288357"/>
              <a:gd name="connsiteX50" fmla="*/ 880849 w 7774508"/>
              <a:gd name="connsiteY50" fmla="*/ 21355 h 1288357"/>
              <a:gd name="connsiteX51" fmla="*/ 1377328 w 7774508"/>
              <a:gd name="connsiteY51" fmla="*/ 21355 h 1288357"/>
              <a:gd name="connsiteX52" fmla="*/ 1377328 w 7774508"/>
              <a:gd name="connsiteY52" fmla="*/ 1266998 h 1288357"/>
              <a:gd name="connsiteX53" fmla="*/ 1058804 w 7774508"/>
              <a:gd name="connsiteY53" fmla="*/ 1266998 h 1288357"/>
              <a:gd name="connsiteX54" fmla="*/ 1058804 w 7774508"/>
              <a:gd name="connsiteY54" fmla="*/ 459108 h 1288357"/>
              <a:gd name="connsiteX55" fmla="*/ 1014312 w 7774508"/>
              <a:gd name="connsiteY55" fmla="*/ 644177 h 1288357"/>
              <a:gd name="connsiteX56" fmla="*/ 848819 w 7774508"/>
              <a:gd name="connsiteY56" fmla="*/ 1266998 h 1288357"/>
              <a:gd name="connsiteX57" fmla="*/ 521396 w 7774508"/>
              <a:gd name="connsiteY57" fmla="*/ 1266998 h 1288357"/>
              <a:gd name="connsiteX58" fmla="*/ 355896 w 7774508"/>
              <a:gd name="connsiteY58" fmla="*/ 644177 h 1288357"/>
              <a:gd name="connsiteX59" fmla="*/ 311412 w 7774508"/>
              <a:gd name="connsiteY59" fmla="*/ 459108 h 1288357"/>
              <a:gd name="connsiteX60" fmla="*/ 311412 w 7774508"/>
              <a:gd name="connsiteY60" fmla="*/ 1266998 h 1288357"/>
              <a:gd name="connsiteX61" fmla="*/ 0 w 7774508"/>
              <a:gd name="connsiteY61" fmla="*/ 1266998 h 1288357"/>
              <a:gd name="connsiteX62" fmla="*/ 3381010 w 7774508"/>
              <a:gd name="connsiteY62" fmla="*/ 1 h 1288357"/>
              <a:gd name="connsiteX63" fmla="*/ 3966467 w 7774508"/>
              <a:gd name="connsiteY63" fmla="*/ 532067 h 1288357"/>
              <a:gd name="connsiteX64" fmla="*/ 3966467 w 7774508"/>
              <a:gd name="connsiteY64" fmla="*/ 756285 h 1288357"/>
              <a:gd name="connsiteX65" fmla="*/ 3381010 w 7774508"/>
              <a:gd name="connsiteY65" fmla="*/ 1288351 h 1288357"/>
              <a:gd name="connsiteX66" fmla="*/ 2795560 w 7774508"/>
              <a:gd name="connsiteY66" fmla="*/ 756285 h 1288357"/>
              <a:gd name="connsiteX67" fmla="*/ 2795560 w 7774508"/>
              <a:gd name="connsiteY67" fmla="*/ 532067 h 1288357"/>
              <a:gd name="connsiteX68" fmla="*/ 3381010 w 7774508"/>
              <a:gd name="connsiteY68" fmla="*/ 1 h 1288357"/>
              <a:gd name="connsiteX69" fmla="*/ 2090894 w 7774508"/>
              <a:gd name="connsiteY69" fmla="*/ 1 h 1288357"/>
              <a:gd name="connsiteX70" fmla="*/ 2676351 w 7774508"/>
              <a:gd name="connsiteY70" fmla="*/ 532067 h 1288357"/>
              <a:gd name="connsiteX71" fmla="*/ 2676351 w 7774508"/>
              <a:gd name="connsiteY71" fmla="*/ 756285 h 1288357"/>
              <a:gd name="connsiteX72" fmla="*/ 2090894 w 7774508"/>
              <a:gd name="connsiteY72" fmla="*/ 1288351 h 1288357"/>
              <a:gd name="connsiteX73" fmla="*/ 1505444 w 7774508"/>
              <a:gd name="connsiteY73" fmla="*/ 756285 h 1288357"/>
              <a:gd name="connsiteX74" fmla="*/ 1505444 w 7774508"/>
              <a:gd name="connsiteY74" fmla="*/ 532067 h 1288357"/>
              <a:gd name="connsiteX75" fmla="*/ 2090894 w 7774508"/>
              <a:gd name="connsiteY75" fmla="*/ 1 h 1288357"/>
              <a:gd name="connsiteX76" fmla="*/ 7258454 w 7774508"/>
              <a:gd name="connsiteY76" fmla="*/ 0 h 1288357"/>
              <a:gd name="connsiteX77" fmla="*/ 7760275 w 7774508"/>
              <a:gd name="connsiteY77" fmla="*/ 391490 h 1288357"/>
              <a:gd name="connsiteX78" fmla="*/ 7760275 w 7774508"/>
              <a:gd name="connsiteY78" fmla="*/ 439539 h 1288357"/>
              <a:gd name="connsiteX79" fmla="*/ 7431067 w 7774508"/>
              <a:gd name="connsiteY79" fmla="*/ 439539 h 1288357"/>
              <a:gd name="connsiteX80" fmla="*/ 7431067 w 7774508"/>
              <a:gd name="connsiteY80" fmla="*/ 398610 h 1288357"/>
              <a:gd name="connsiteX81" fmla="*/ 7258454 w 7774508"/>
              <a:gd name="connsiteY81" fmla="*/ 277603 h 1288357"/>
              <a:gd name="connsiteX82" fmla="*/ 7085848 w 7774508"/>
              <a:gd name="connsiteY82" fmla="*/ 377257 h 1288357"/>
              <a:gd name="connsiteX83" fmla="*/ 7206848 w 7774508"/>
              <a:gd name="connsiteY83" fmla="*/ 476904 h 1288357"/>
              <a:gd name="connsiteX84" fmla="*/ 7429289 w 7774508"/>
              <a:gd name="connsiteY84" fmla="*/ 510719 h 1288357"/>
              <a:gd name="connsiteX85" fmla="*/ 7766024 w 7774508"/>
              <a:gd name="connsiteY85" fmla="*/ 786534 h 1288357"/>
              <a:gd name="connsiteX86" fmla="*/ 7774508 w 7774508"/>
              <a:gd name="connsiteY86" fmla="*/ 879071 h 1288357"/>
              <a:gd name="connsiteX87" fmla="*/ 7765691 w 7774508"/>
              <a:gd name="connsiteY87" fmla="*/ 970739 h 1288357"/>
              <a:gd name="connsiteX88" fmla="*/ 7258454 w 7774508"/>
              <a:gd name="connsiteY88" fmla="*/ 1288357 h 1288357"/>
              <a:gd name="connsiteX89" fmla="*/ 6744184 w 7774508"/>
              <a:gd name="connsiteY89" fmla="*/ 893304 h 1288357"/>
              <a:gd name="connsiteX90" fmla="*/ 6744184 w 7774508"/>
              <a:gd name="connsiteY90" fmla="*/ 838142 h 1288357"/>
              <a:gd name="connsiteX91" fmla="*/ 7073386 w 7774508"/>
              <a:gd name="connsiteY91" fmla="*/ 838142 h 1288357"/>
              <a:gd name="connsiteX92" fmla="*/ 7073386 w 7774508"/>
              <a:gd name="connsiteY92" fmla="*/ 886190 h 1288357"/>
              <a:gd name="connsiteX93" fmla="*/ 7258454 w 7774508"/>
              <a:gd name="connsiteY93" fmla="*/ 1010755 h 1288357"/>
              <a:gd name="connsiteX94" fmla="*/ 7439966 w 7774508"/>
              <a:gd name="connsiteY94" fmla="*/ 907544 h 1288357"/>
              <a:gd name="connsiteX95" fmla="*/ 7311838 w 7774508"/>
              <a:gd name="connsiteY95" fmla="*/ 804333 h 1288357"/>
              <a:gd name="connsiteX96" fmla="*/ 7087626 w 7774508"/>
              <a:gd name="connsiteY96" fmla="*/ 770518 h 1288357"/>
              <a:gd name="connsiteX97" fmla="*/ 6751297 w 7774508"/>
              <a:gd name="connsiteY97" fmla="*/ 405723 h 1288357"/>
              <a:gd name="connsiteX98" fmla="*/ 7258454 w 7774508"/>
              <a:gd name="connsiteY98" fmla="*/ 0 h 1288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7774508" h="1288357">
                <a:moveTo>
                  <a:pt x="7774508" y="879070"/>
                </a:moveTo>
                <a:lnTo>
                  <a:pt x="7774508" y="879071"/>
                </a:lnTo>
                <a:lnTo>
                  <a:pt x="7774508" y="879071"/>
                </a:lnTo>
                <a:close/>
                <a:moveTo>
                  <a:pt x="4430897" y="300733"/>
                </a:moveTo>
                <a:lnTo>
                  <a:pt x="4430897" y="987622"/>
                </a:lnTo>
                <a:lnTo>
                  <a:pt x="4594611" y="987622"/>
                </a:lnTo>
                <a:cubicBezTo>
                  <a:pt x="4769003" y="987622"/>
                  <a:pt x="4856195" y="898644"/>
                  <a:pt x="4856195" y="726031"/>
                </a:cubicBezTo>
                <a:lnTo>
                  <a:pt x="4856195" y="562323"/>
                </a:lnTo>
                <a:cubicBezTo>
                  <a:pt x="4856195" y="387932"/>
                  <a:pt x="4769003" y="300733"/>
                  <a:pt x="4594611" y="300733"/>
                </a:cubicBezTo>
                <a:close/>
                <a:moveTo>
                  <a:pt x="3381010" y="275825"/>
                </a:moveTo>
                <a:cubicBezTo>
                  <a:pt x="3229757" y="275825"/>
                  <a:pt x="3137223" y="361239"/>
                  <a:pt x="3137223" y="501815"/>
                </a:cubicBezTo>
                <a:lnTo>
                  <a:pt x="3137223" y="786537"/>
                </a:lnTo>
                <a:cubicBezTo>
                  <a:pt x="3137223" y="925335"/>
                  <a:pt x="3229757" y="1012534"/>
                  <a:pt x="3381010" y="1012534"/>
                </a:cubicBezTo>
                <a:cubicBezTo>
                  <a:pt x="3532264" y="1012534"/>
                  <a:pt x="3624804" y="925335"/>
                  <a:pt x="3624804" y="786537"/>
                </a:cubicBezTo>
                <a:lnTo>
                  <a:pt x="3624804" y="501815"/>
                </a:lnTo>
                <a:cubicBezTo>
                  <a:pt x="3624804" y="361239"/>
                  <a:pt x="3532270" y="275825"/>
                  <a:pt x="3381010" y="275825"/>
                </a:cubicBezTo>
                <a:close/>
                <a:moveTo>
                  <a:pt x="2090894" y="275825"/>
                </a:moveTo>
                <a:cubicBezTo>
                  <a:pt x="1939641" y="275825"/>
                  <a:pt x="1847107" y="361239"/>
                  <a:pt x="1847107" y="501815"/>
                </a:cubicBezTo>
                <a:lnTo>
                  <a:pt x="1847107" y="786537"/>
                </a:lnTo>
                <a:cubicBezTo>
                  <a:pt x="1847107" y="925335"/>
                  <a:pt x="1939641" y="1012534"/>
                  <a:pt x="2090894" y="1012534"/>
                </a:cubicBezTo>
                <a:cubicBezTo>
                  <a:pt x="2242147" y="1012534"/>
                  <a:pt x="2334688" y="925335"/>
                  <a:pt x="2334688" y="786537"/>
                </a:cubicBezTo>
                <a:lnTo>
                  <a:pt x="2334688" y="501815"/>
                </a:lnTo>
                <a:cubicBezTo>
                  <a:pt x="2334688" y="361239"/>
                  <a:pt x="2242154" y="275825"/>
                  <a:pt x="2090894" y="275825"/>
                </a:cubicBezTo>
                <a:close/>
                <a:moveTo>
                  <a:pt x="4092790" y="21359"/>
                </a:moveTo>
                <a:lnTo>
                  <a:pt x="4594611" y="21359"/>
                </a:lnTo>
                <a:cubicBezTo>
                  <a:pt x="4977203" y="21359"/>
                  <a:pt x="5197858" y="222439"/>
                  <a:pt x="5197858" y="567658"/>
                </a:cubicBezTo>
                <a:lnTo>
                  <a:pt x="5197858" y="720696"/>
                </a:lnTo>
                <a:cubicBezTo>
                  <a:pt x="5197858" y="1065916"/>
                  <a:pt x="4977203" y="1267002"/>
                  <a:pt x="4594611" y="1267002"/>
                </a:cubicBezTo>
                <a:lnTo>
                  <a:pt x="4092790" y="1267002"/>
                </a:lnTo>
                <a:close/>
                <a:moveTo>
                  <a:pt x="5094618" y="21356"/>
                </a:moveTo>
                <a:lnTo>
                  <a:pt x="5477210" y="21356"/>
                </a:lnTo>
                <a:lnTo>
                  <a:pt x="5717446" y="412839"/>
                </a:lnTo>
                <a:lnTo>
                  <a:pt x="5955898" y="21356"/>
                </a:lnTo>
                <a:lnTo>
                  <a:pt x="6322472" y="21356"/>
                </a:lnTo>
                <a:lnTo>
                  <a:pt x="5868700" y="718915"/>
                </a:lnTo>
                <a:lnTo>
                  <a:pt x="5868700" y="1267000"/>
                </a:lnTo>
                <a:lnTo>
                  <a:pt x="5548390" y="1267000"/>
                </a:lnTo>
                <a:lnTo>
                  <a:pt x="5548390" y="718915"/>
                </a:lnTo>
                <a:close/>
                <a:moveTo>
                  <a:pt x="6356277" y="21355"/>
                </a:moveTo>
                <a:lnTo>
                  <a:pt x="6694384" y="21355"/>
                </a:lnTo>
                <a:lnTo>
                  <a:pt x="6694384" y="332766"/>
                </a:lnTo>
                <a:lnTo>
                  <a:pt x="6477285" y="624602"/>
                </a:lnTo>
                <a:lnTo>
                  <a:pt x="6404326" y="624602"/>
                </a:lnTo>
                <a:lnTo>
                  <a:pt x="6500417" y="359454"/>
                </a:lnTo>
                <a:lnTo>
                  <a:pt x="6356277" y="359454"/>
                </a:lnTo>
                <a:close/>
                <a:moveTo>
                  <a:pt x="0" y="21355"/>
                </a:moveTo>
                <a:lnTo>
                  <a:pt x="496479" y="21355"/>
                </a:lnTo>
                <a:lnTo>
                  <a:pt x="651295" y="661974"/>
                </a:lnTo>
                <a:lnTo>
                  <a:pt x="688668" y="839922"/>
                </a:lnTo>
                <a:lnTo>
                  <a:pt x="726033" y="661974"/>
                </a:lnTo>
                <a:lnTo>
                  <a:pt x="880849" y="21355"/>
                </a:lnTo>
                <a:lnTo>
                  <a:pt x="1377328" y="21355"/>
                </a:lnTo>
                <a:lnTo>
                  <a:pt x="1377328" y="1266998"/>
                </a:lnTo>
                <a:lnTo>
                  <a:pt x="1058804" y="1266998"/>
                </a:lnTo>
                <a:lnTo>
                  <a:pt x="1058804" y="459108"/>
                </a:lnTo>
                <a:lnTo>
                  <a:pt x="1014312" y="644177"/>
                </a:lnTo>
                <a:lnTo>
                  <a:pt x="848819" y="1266998"/>
                </a:lnTo>
                <a:lnTo>
                  <a:pt x="521396" y="1266998"/>
                </a:lnTo>
                <a:lnTo>
                  <a:pt x="355896" y="644177"/>
                </a:lnTo>
                <a:lnTo>
                  <a:pt x="311412" y="459108"/>
                </a:lnTo>
                <a:lnTo>
                  <a:pt x="311412" y="1266998"/>
                </a:lnTo>
                <a:lnTo>
                  <a:pt x="0" y="1266998"/>
                </a:lnTo>
                <a:close/>
                <a:moveTo>
                  <a:pt x="3381010" y="1"/>
                </a:moveTo>
                <a:cubicBezTo>
                  <a:pt x="3749368" y="1"/>
                  <a:pt x="3966467" y="197524"/>
                  <a:pt x="3966467" y="532067"/>
                </a:cubicBezTo>
                <a:lnTo>
                  <a:pt x="3966467" y="756285"/>
                </a:lnTo>
                <a:cubicBezTo>
                  <a:pt x="3966467" y="1089050"/>
                  <a:pt x="3747590" y="1288351"/>
                  <a:pt x="3381010" y="1288351"/>
                </a:cubicBezTo>
                <a:cubicBezTo>
                  <a:pt x="3012659" y="1288351"/>
                  <a:pt x="2795560" y="1090828"/>
                  <a:pt x="2795560" y="756285"/>
                </a:cubicBezTo>
                <a:lnTo>
                  <a:pt x="2795560" y="532067"/>
                </a:lnTo>
                <a:cubicBezTo>
                  <a:pt x="2795560" y="199302"/>
                  <a:pt x="3014437" y="1"/>
                  <a:pt x="3381010" y="1"/>
                </a:cubicBezTo>
                <a:close/>
                <a:moveTo>
                  <a:pt x="2090894" y="1"/>
                </a:moveTo>
                <a:cubicBezTo>
                  <a:pt x="2459252" y="1"/>
                  <a:pt x="2676351" y="197524"/>
                  <a:pt x="2676351" y="532067"/>
                </a:cubicBezTo>
                <a:lnTo>
                  <a:pt x="2676351" y="756285"/>
                </a:lnTo>
                <a:cubicBezTo>
                  <a:pt x="2676351" y="1089050"/>
                  <a:pt x="2457474" y="1288351"/>
                  <a:pt x="2090894" y="1288351"/>
                </a:cubicBezTo>
                <a:cubicBezTo>
                  <a:pt x="1722543" y="1288351"/>
                  <a:pt x="1505444" y="1090828"/>
                  <a:pt x="1505444" y="756285"/>
                </a:cubicBezTo>
                <a:lnTo>
                  <a:pt x="1505444" y="532067"/>
                </a:lnTo>
                <a:cubicBezTo>
                  <a:pt x="1505444" y="199302"/>
                  <a:pt x="1724321" y="1"/>
                  <a:pt x="2090894" y="1"/>
                </a:cubicBezTo>
                <a:close/>
                <a:moveTo>
                  <a:pt x="7258454" y="0"/>
                </a:moveTo>
                <a:cubicBezTo>
                  <a:pt x="7573428" y="0"/>
                  <a:pt x="7760275" y="145918"/>
                  <a:pt x="7760275" y="391490"/>
                </a:cubicBezTo>
                <a:lnTo>
                  <a:pt x="7760275" y="439539"/>
                </a:lnTo>
                <a:lnTo>
                  <a:pt x="7431067" y="439539"/>
                </a:lnTo>
                <a:lnTo>
                  <a:pt x="7431067" y="398610"/>
                </a:lnTo>
                <a:cubicBezTo>
                  <a:pt x="7431067" y="313189"/>
                  <a:pt x="7379462" y="277603"/>
                  <a:pt x="7258454" y="277603"/>
                </a:cubicBezTo>
                <a:cubicBezTo>
                  <a:pt x="7144567" y="277603"/>
                  <a:pt x="7085848" y="311411"/>
                  <a:pt x="7085848" y="377257"/>
                </a:cubicBezTo>
                <a:cubicBezTo>
                  <a:pt x="7085848" y="450215"/>
                  <a:pt x="7135675" y="466227"/>
                  <a:pt x="7206848" y="476904"/>
                </a:cubicBezTo>
                <a:lnTo>
                  <a:pt x="7429289" y="510719"/>
                </a:lnTo>
                <a:cubicBezTo>
                  <a:pt x="7564754" y="530960"/>
                  <a:pt x="7727463" y="590711"/>
                  <a:pt x="7766024" y="786534"/>
                </a:cubicBezTo>
                <a:lnTo>
                  <a:pt x="7774508" y="879071"/>
                </a:lnTo>
                <a:lnTo>
                  <a:pt x="7765691" y="970739"/>
                </a:lnTo>
                <a:cubicBezTo>
                  <a:pt x="7724794" y="1172549"/>
                  <a:pt x="7543399" y="1288357"/>
                  <a:pt x="7258454" y="1288357"/>
                </a:cubicBezTo>
                <a:cubicBezTo>
                  <a:pt x="6934588" y="1288357"/>
                  <a:pt x="6744184" y="1140654"/>
                  <a:pt x="6744184" y="893304"/>
                </a:cubicBezTo>
                <a:lnTo>
                  <a:pt x="6744184" y="838142"/>
                </a:lnTo>
                <a:lnTo>
                  <a:pt x="7073386" y="838142"/>
                </a:lnTo>
                <a:lnTo>
                  <a:pt x="7073386" y="886190"/>
                </a:lnTo>
                <a:cubicBezTo>
                  <a:pt x="7073386" y="973383"/>
                  <a:pt x="7128555" y="1010755"/>
                  <a:pt x="7258454" y="1010755"/>
                </a:cubicBezTo>
                <a:cubicBezTo>
                  <a:pt x="7377683" y="1010755"/>
                  <a:pt x="7439966" y="975161"/>
                  <a:pt x="7439966" y="907544"/>
                </a:cubicBezTo>
                <a:cubicBezTo>
                  <a:pt x="7439966" y="831022"/>
                  <a:pt x="7388360" y="815010"/>
                  <a:pt x="7311838" y="804333"/>
                </a:cubicBezTo>
                <a:lnTo>
                  <a:pt x="7087626" y="770518"/>
                </a:lnTo>
                <a:cubicBezTo>
                  <a:pt x="6941708" y="749171"/>
                  <a:pt x="6751297" y="674427"/>
                  <a:pt x="6751297" y="405723"/>
                </a:cubicBezTo>
                <a:cubicBezTo>
                  <a:pt x="6751297" y="149481"/>
                  <a:pt x="6938144" y="0"/>
                  <a:pt x="7258454" y="0"/>
                </a:cubicBezTo>
                <a:close/>
              </a:path>
            </a:pathLst>
          </a:custGeom>
          <a:solidFill>
            <a:schemeClr val="tx2"/>
          </a:solidFill>
          <a:ln w="0" cap="flat">
            <a:noFill/>
            <a:prstDash val="solid"/>
            <a:miter/>
          </a:ln>
        </p:spPr>
        <p:txBody>
          <a:bodyPr rtlCol="0" anchor="ctr"/>
          <a:lstStyle/>
          <a:p>
            <a:endParaRPr lang="en-US" dirty="0"/>
          </a:p>
        </p:txBody>
      </p:sp>
      <p:sp>
        <p:nvSpPr>
          <p:cNvPr id="5" name="Text Placeholder 11">
            <a:extLst>
              <a:ext uri="{FF2B5EF4-FFF2-40B4-BE49-F238E27FC236}">
                <a16:creationId xmlns:a16="http://schemas.microsoft.com/office/drawing/2014/main" id="{8BA902E5-1959-8D93-356A-51055AFC1FFA}"/>
              </a:ext>
            </a:extLst>
          </p:cNvPr>
          <p:cNvSpPr>
            <a:spLocks noGrp="1"/>
          </p:cNvSpPr>
          <p:nvPr>
            <p:ph type="body" sz="quarter" idx="23"/>
          </p:nvPr>
        </p:nvSpPr>
        <p:spPr>
          <a:xfrm>
            <a:off x="546100" y="1127125"/>
            <a:ext cx="6853046" cy="292607"/>
          </a:xfrm>
        </p:spPr>
        <p:txBody>
          <a:bodyPr>
            <a:noAutofit/>
          </a:bodyPr>
          <a:lstStyle>
            <a:lvl1pPr marL="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1pPr>
            <a:lvl2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2pPr>
            <a:lvl3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3pPr>
            <a:lvl4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4pPr>
            <a:lvl5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5pPr>
            <a:lvl6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6pPr>
            <a:lvl7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7pPr>
            <a:lvl8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8pPr>
            <a:lvl9pPr marL="0" indent="0" algn="l" defTabSz="914400" rtl="0" eaLnBrk="1" latinLnBrk="0" hangingPunct="1">
              <a:lnSpc>
                <a:spcPct val="80000"/>
              </a:lnSpc>
              <a:spcBef>
                <a:spcPts val="0"/>
              </a:spcBef>
              <a:spcAft>
                <a:spcPts val="0"/>
              </a:spcAft>
              <a:buNone/>
              <a:defRPr lang="en-US" sz="2400" b="0" i="0" kern="1200" dirty="0">
                <a:solidFill>
                  <a:schemeClr val="accent1"/>
                </a:solidFill>
                <a:latin typeface="+mj-lt"/>
                <a:ea typeface="GT America Regular" charset="0"/>
                <a:cs typeface="GT America Regular" charset="0"/>
              </a:defRPr>
            </a:lvl9pPr>
          </a:lstStyle>
          <a:p>
            <a:pPr lvl="0"/>
            <a:r>
              <a:rPr lang="en-US"/>
              <a:t>Click to edit Master text styles</a:t>
            </a:r>
          </a:p>
        </p:txBody>
      </p:sp>
      <p:sp>
        <p:nvSpPr>
          <p:cNvPr id="7" name="Text Placeholder 13">
            <a:extLst>
              <a:ext uri="{FF2B5EF4-FFF2-40B4-BE49-F238E27FC236}">
                <a16:creationId xmlns:a16="http://schemas.microsoft.com/office/drawing/2014/main" id="{D5FC25B8-805C-1612-14FC-B175AA440631}"/>
              </a:ext>
            </a:extLst>
          </p:cNvPr>
          <p:cNvSpPr>
            <a:spLocks noGrp="1"/>
          </p:cNvSpPr>
          <p:nvPr>
            <p:ph type="body" sz="quarter" idx="24"/>
          </p:nvPr>
        </p:nvSpPr>
        <p:spPr>
          <a:xfrm>
            <a:off x="546100" y="6019801"/>
            <a:ext cx="6851649" cy="292100"/>
          </a:xfrm>
        </p:spPr>
        <p:txBody>
          <a:bodyPr anchor="b">
            <a:noAutofit/>
          </a:bodyPr>
          <a:lstStyle>
            <a:lvl1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1pPr>
            <a:lvl2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2pPr>
            <a:lvl3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3pPr>
            <a:lvl4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4pPr>
            <a:lvl5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5pPr>
            <a:lvl6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6pPr>
            <a:lvl7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7pPr>
            <a:lvl8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8pPr>
            <a:lvl9pPr marL="0" indent="0" algn="l" defTabSz="914400" rtl="0" eaLnBrk="1" latinLnBrk="0" hangingPunct="1">
              <a:lnSpc>
                <a:spcPct val="101000"/>
              </a:lnSpc>
              <a:spcBef>
                <a:spcPts val="0"/>
              </a:spcBef>
              <a:spcAft>
                <a:spcPts val="600"/>
              </a:spcAft>
              <a:buNone/>
              <a:defRPr lang="en-US" sz="600" b="0" i="0" kern="1200" dirty="0">
                <a:solidFill>
                  <a:srgbClr val="75787B"/>
                </a:solidFill>
                <a:latin typeface="+mn-lt"/>
                <a:ea typeface="GT America Regular" charset="0"/>
                <a:cs typeface="GT America Regular" charset="0"/>
              </a:defRPr>
            </a:lvl9pPr>
          </a:lstStyle>
          <a:p>
            <a:pPr lvl="0"/>
            <a:r>
              <a:rPr lang="en-US"/>
              <a:t>Click to edit Master text styles</a:t>
            </a:r>
          </a:p>
        </p:txBody>
      </p:sp>
      <p:sp>
        <p:nvSpPr>
          <p:cNvPr id="11" name="Content Placeholder 29">
            <a:extLst>
              <a:ext uri="{FF2B5EF4-FFF2-40B4-BE49-F238E27FC236}">
                <a16:creationId xmlns:a16="http://schemas.microsoft.com/office/drawing/2014/main" id="{9FBDFEC1-9F37-0749-6D25-E3B502E7E966}"/>
              </a:ext>
            </a:extLst>
          </p:cNvPr>
          <p:cNvSpPr>
            <a:spLocks noGrp="1"/>
          </p:cNvSpPr>
          <p:nvPr>
            <p:ph sz="quarter" idx="27"/>
          </p:nvPr>
        </p:nvSpPr>
        <p:spPr>
          <a:xfrm>
            <a:off x="546894" y="2425700"/>
            <a:ext cx="6850856" cy="344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33">
            <a:extLst>
              <a:ext uri="{FF2B5EF4-FFF2-40B4-BE49-F238E27FC236}">
                <a16:creationId xmlns:a16="http://schemas.microsoft.com/office/drawing/2014/main" id="{F955E566-2D25-F593-52AC-63C9C65B51E7}"/>
              </a:ext>
            </a:extLst>
          </p:cNvPr>
          <p:cNvSpPr>
            <a:spLocks noGrp="1"/>
          </p:cNvSpPr>
          <p:nvPr>
            <p:ph type="body" sz="quarter" idx="29"/>
          </p:nvPr>
        </p:nvSpPr>
        <p:spPr>
          <a:xfrm>
            <a:off x="546100" y="1849437"/>
            <a:ext cx="6851650" cy="296861"/>
          </a:xfrm>
        </p:spPr>
        <p:txBody>
          <a:bodyPr>
            <a:noAutofit/>
          </a:bodyPr>
          <a:lstStyle>
            <a:lvl1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1pPr>
            <a:lvl2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2pPr>
            <a:lvl3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3pPr>
            <a:lvl4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4pPr>
            <a:lvl5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5pPr>
            <a:lvl6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6pPr>
            <a:lvl7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7pPr>
            <a:lvl8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8pPr>
            <a:lvl9pPr marL="0" indent="0" algn="l" defTabSz="914400" rtl="0" eaLnBrk="1" latinLnBrk="0" hangingPunct="1">
              <a:lnSpc>
                <a:spcPct val="101000"/>
              </a:lnSpc>
              <a:spcBef>
                <a:spcPts val="0"/>
              </a:spcBef>
              <a:spcAft>
                <a:spcPts val="600"/>
              </a:spcAft>
              <a:buNone/>
              <a:defRPr lang="en-US" sz="2000" b="0" i="0" kern="1200" dirty="0">
                <a:solidFill>
                  <a:schemeClr val="tx2"/>
                </a:solidFill>
                <a:latin typeface="+mj-lt"/>
                <a:ea typeface="GT America Regular" charset="0"/>
                <a:cs typeface="GT America Regular" charset="0"/>
              </a:defRPr>
            </a:lvl9pPr>
          </a:lstStyle>
          <a:p>
            <a:pPr lvl="0"/>
            <a:r>
              <a:rPr lang="en-US"/>
              <a:t>Click to edit Master text styles</a:t>
            </a:r>
          </a:p>
        </p:txBody>
      </p:sp>
      <p:grpSp>
        <p:nvGrpSpPr>
          <p:cNvPr id="2" name="Group 1">
            <a:extLst>
              <a:ext uri="{FF2B5EF4-FFF2-40B4-BE49-F238E27FC236}">
                <a16:creationId xmlns:a16="http://schemas.microsoft.com/office/drawing/2014/main" id="{26A40A34-58AE-5002-D30F-8E2B9601E747}"/>
              </a:ext>
            </a:extLst>
          </p:cNvPr>
          <p:cNvGrpSpPr/>
          <p:nvPr userDrawn="1"/>
        </p:nvGrpSpPr>
        <p:grpSpPr>
          <a:xfrm>
            <a:off x="12356815" y="0"/>
            <a:ext cx="756834" cy="6872642"/>
            <a:chOff x="12356815" y="0"/>
            <a:chExt cx="756834" cy="6872642"/>
          </a:xfrm>
        </p:grpSpPr>
        <p:sp>
          <p:nvSpPr>
            <p:cNvPr id="3" name="Rectangle 2">
              <a:extLst>
                <a:ext uri="{FF2B5EF4-FFF2-40B4-BE49-F238E27FC236}">
                  <a16:creationId xmlns:a16="http://schemas.microsoft.com/office/drawing/2014/main" id="{3E2E5091-25EE-C8E5-59A2-10A8F3FBA3C3}"/>
                </a:ext>
              </a:extLst>
            </p:cNvPr>
            <p:cNvSpPr/>
            <p:nvPr userDrawn="1"/>
          </p:nvSpPr>
          <p:spPr>
            <a:xfrm>
              <a:off x="12356815" y="0"/>
              <a:ext cx="553069" cy="3279913"/>
            </a:xfrm>
            <a:prstGeom prst="rect">
              <a:avLst/>
            </a:prstGeom>
            <a:solidFill>
              <a:srgbClr val="F2F2F2"/>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a:p>
          </p:txBody>
        </p:sp>
        <p:sp>
          <p:nvSpPr>
            <p:cNvPr id="14" name="TextBox 13">
              <a:extLst>
                <a:ext uri="{FF2B5EF4-FFF2-40B4-BE49-F238E27FC236}">
                  <a16:creationId xmlns:a16="http://schemas.microsoft.com/office/drawing/2014/main" id="{56CD702E-59E8-4DBD-275C-CEDC5823E3ED}"/>
                </a:ext>
              </a:extLst>
            </p:cNvPr>
            <p:cNvSpPr txBox="1"/>
            <p:nvPr userDrawn="1"/>
          </p:nvSpPr>
          <p:spPr>
            <a:xfrm rot="16200000">
              <a:off x="12332216" y="1580677"/>
              <a:ext cx="1444306" cy="118559"/>
            </a:xfrm>
            <a:prstGeom prst="rect">
              <a:avLst/>
            </a:prstGeom>
            <a:noFill/>
          </p:spPr>
          <p:txBody>
            <a:bodyPr wrap="none" lIns="0" tIns="0" rIns="0" bIns="0" rtlCol="0">
              <a:spAutoFit/>
            </a:bodyPr>
            <a:lstStyle/>
            <a:p>
              <a:pPr algn="l">
                <a:lnSpc>
                  <a:spcPct val="101000"/>
                </a:lnSpc>
                <a:spcAft>
                  <a:spcPts val="600"/>
                </a:spcAft>
              </a:pPr>
              <a:r>
                <a:rPr kumimoji="0" lang="en-CR" sz="800" b="1" i="0" u="none" strike="noStrike" kern="1200" cap="none" spc="0" normalizeH="0" baseline="0" noProof="0">
                  <a:ln>
                    <a:noFill/>
                  </a:ln>
                  <a:solidFill>
                    <a:srgbClr val="000000"/>
                  </a:solidFill>
                  <a:effectLst/>
                  <a:uLnTx/>
                  <a:uFillTx/>
                  <a:ea typeface="GT America Regular" charset="0"/>
                  <a:cs typeface="GT America Regular" charset="0"/>
                </a:rPr>
                <a:t>ON LIGHT AND EXTRA LIGHT</a:t>
              </a:r>
            </a:p>
          </p:txBody>
        </p:sp>
        <p:sp>
          <p:nvSpPr>
            <p:cNvPr id="15" name="Rectangle 14">
              <a:extLst>
                <a:ext uri="{FF2B5EF4-FFF2-40B4-BE49-F238E27FC236}">
                  <a16:creationId xmlns:a16="http://schemas.microsoft.com/office/drawing/2014/main" id="{29A3EB9F-B296-B103-BDCB-48B8CF4C65B3}"/>
                </a:ext>
              </a:extLst>
            </p:cNvPr>
            <p:cNvSpPr/>
            <p:nvPr userDrawn="1"/>
          </p:nvSpPr>
          <p:spPr>
            <a:xfrm>
              <a:off x="12356815" y="3592729"/>
              <a:ext cx="553069" cy="3279913"/>
            </a:xfrm>
            <a:prstGeom prst="rect">
              <a:avLst/>
            </a:prstGeom>
            <a:solidFill>
              <a:schemeClr val="tx2"/>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a:p>
          </p:txBody>
        </p:sp>
        <p:grpSp>
          <p:nvGrpSpPr>
            <p:cNvPr id="16" name="Group 15">
              <a:extLst>
                <a:ext uri="{FF2B5EF4-FFF2-40B4-BE49-F238E27FC236}">
                  <a16:creationId xmlns:a16="http://schemas.microsoft.com/office/drawing/2014/main" id="{B19D1F81-82F9-3676-C1FA-5BA36403C0D3}"/>
                </a:ext>
              </a:extLst>
            </p:cNvPr>
            <p:cNvGrpSpPr/>
            <p:nvPr userDrawn="1"/>
          </p:nvGrpSpPr>
          <p:grpSpPr>
            <a:xfrm>
              <a:off x="12442019" y="3791214"/>
              <a:ext cx="382660" cy="2882942"/>
              <a:chOff x="14001569" y="3716048"/>
              <a:chExt cx="316248" cy="3171236"/>
            </a:xfrm>
          </p:grpSpPr>
          <p:sp>
            <p:nvSpPr>
              <p:cNvPr id="29" name="Rectangle 28">
                <a:extLst>
                  <a:ext uri="{FF2B5EF4-FFF2-40B4-BE49-F238E27FC236}">
                    <a16:creationId xmlns:a16="http://schemas.microsoft.com/office/drawing/2014/main" id="{74887259-315F-C3F9-B27D-492370BD0CFE}"/>
                  </a:ext>
                </a:extLst>
              </p:cNvPr>
              <p:cNvSpPr/>
              <p:nvPr userDrawn="1"/>
            </p:nvSpPr>
            <p:spPr>
              <a:xfrm rot="5400000">
                <a:off x="14033099" y="5954114"/>
                <a:ext cx="253188" cy="316248"/>
              </a:xfrm>
              <a:prstGeom prst="rect">
                <a:avLst/>
              </a:prstGeom>
              <a:solidFill>
                <a:srgbClr val="005E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0" name="Rectangle 29">
                <a:extLst>
                  <a:ext uri="{FF2B5EF4-FFF2-40B4-BE49-F238E27FC236}">
                    <a16:creationId xmlns:a16="http://schemas.microsoft.com/office/drawing/2014/main" id="{D54A2913-C115-41E8-B5FF-795B7AFF6EE9}"/>
                  </a:ext>
                </a:extLst>
              </p:cNvPr>
              <p:cNvSpPr/>
              <p:nvPr userDrawn="1"/>
            </p:nvSpPr>
            <p:spPr>
              <a:xfrm rot="5400000">
                <a:off x="14033099" y="6278342"/>
                <a:ext cx="253188" cy="316248"/>
              </a:xfrm>
              <a:prstGeom prst="rect">
                <a:avLst/>
              </a:prstGeom>
              <a:solidFill>
                <a:srgbClr val="B8B9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1" name="Rectangle 30">
                <a:extLst>
                  <a:ext uri="{FF2B5EF4-FFF2-40B4-BE49-F238E27FC236}">
                    <a16:creationId xmlns:a16="http://schemas.microsoft.com/office/drawing/2014/main" id="{FE9BACE7-B817-0349-B7EF-B9BA2B1F1339}"/>
                  </a:ext>
                </a:extLst>
              </p:cNvPr>
              <p:cNvSpPr/>
              <p:nvPr userDrawn="1"/>
            </p:nvSpPr>
            <p:spPr>
              <a:xfrm rot="5400000">
                <a:off x="14033099" y="6602566"/>
                <a:ext cx="253188" cy="316248"/>
              </a:xfrm>
              <a:prstGeom prst="rect">
                <a:avLst/>
              </a:prstGeom>
              <a:solidFill>
                <a:srgbClr val="FBE6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2" name="Rectangle 31">
                <a:extLst>
                  <a:ext uri="{FF2B5EF4-FFF2-40B4-BE49-F238E27FC236}">
                    <a16:creationId xmlns:a16="http://schemas.microsoft.com/office/drawing/2014/main" id="{63C0872A-AB8E-6E29-4BF5-F9AEB2F6F8A5}"/>
                  </a:ext>
                </a:extLst>
              </p:cNvPr>
              <p:cNvSpPr/>
              <p:nvPr userDrawn="1"/>
            </p:nvSpPr>
            <p:spPr>
              <a:xfrm rot="5400000">
                <a:off x="14033099" y="4981430"/>
                <a:ext cx="253188" cy="316248"/>
              </a:xfrm>
              <a:prstGeom prst="rect">
                <a:avLst/>
              </a:prstGeom>
              <a:solidFill>
                <a:srgbClr val="BCE0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3" name="Rectangle 32">
                <a:extLst>
                  <a:ext uri="{FF2B5EF4-FFF2-40B4-BE49-F238E27FC236}">
                    <a16:creationId xmlns:a16="http://schemas.microsoft.com/office/drawing/2014/main" id="{794AF5E0-A448-B82A-A83A-E6A52D37CD43}"/>
                  </a:ext>
                </a:extLst>
              </p:cNvPr>
              <p:cNvSpPr/>
              <p:nvPr userDrawn="1"/>
            </p:nvSpPr>
            <p:spPr>
              <a:xfrm rot="5400000">
                <a:off x="14033099" y="5305658"/>
                <a:ext cx="253188" cy="316248"/>
              </a:xfrm>
              <a:prstGeom prst="rect">
                <a:avLst/>
              </a:prstGeom>
              <a:solidFill>
                <a:srgbClr val="E9783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4" name="Rectangle 33">
                <a:extLst>
                  <a:ext uri="{FF2B5EF4-FFF2-40B4-BE49-F238E27FC236}">
                    <a16:creationId xmlns:a16="http://schemas.microsoft.com/office/drawing/2014/main" id="{CF41D7DB-1460-3650-FBB2-ED40F1EDDC55}"/>
                  </a:ext>
                </a:extLst>
              </p:cNvPr>
              <p:cNvSpPr/>
              <p:nvPr userDrawn="1"/>
            </p:nvSpPr>
            <p:spPr>
              <a:xfrm rot="5400000">
                <a:off x="14033099" y="5629886"/>
                <a:ext cx="253188" cy="316248"/>
              </a:xfrm>
              <a:prstGeom prst="rect">
                <a:avLst/>
              </a:prstGeom>
              <a:solidFill>
                <a:srgbClr val="B905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5" name="Rectangle 34">
                <a:extLst>
                  <a:ext uri="{FF2B5EF4-FFF2-40B4-BE49-F238E27FC236}">
                    <a16:creationId xmlns:a16="http://schemas.microsoft.com/office/drawing/2014/main" id="{12D2FED8-EA24-8D67-6FF7-67015D548170}"/>
                  </a:ext>
                </a:extLst>
              </p:cNvPr>
              <p:cNvSpPr/>
              <p:nvPr userDrawn="1"/>
            </p:nvSpPr>
            <p:spPr>
              <a:xfrm rot="5400000">
                <a:off x="14033099" y="3684518"/>
                <a:ext cx="253188" cy="316248"/>
              </a:xfrm>
              <a:prstGeom prst="rect">
                <a:avLst/>
              </a:prstGeom>
              <a:solidFill>
                <a:srgbClr val="9DC2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6" name="Rectangle 35">
                <a:extLst>
                  <a:ext uri="{FF2B5EF4-FFF2-40B4-BE49-F238E27FC236}">
                    <a16:creationId xmlns:a16="http://schemas.microsoft.com/office/drawing/2014/main" id="{210C9405-3DB0-54BA-46CE-76CAA6D5BF3A}"/>
                  </a:ext>
                </a:extLst>
              </p:cNvPr>
              <p:cNvSpPr/>
              <p:nvPr userDrawn="1"/>
            </p:nvSpPr>
            <p:spPr>
              <a:xfrm rot="5400000">
                <a:off x="14033099" y="4008746"/>
                <a:ext cx="253188" cy="316248"/>
              </a:xfrm>
              <a:prstGeom prst="rect">
                <a:avLst/>
              </a:prstGeom>
              <a:solidFill>
                <a:srgbClr val="309D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7" name="Rectangle 36">
                <a:extLst>
                  <a:ext uri="{FF2B5EF4-FFF2-40B4-BE49-F238E27FC236}">
                    <a16:creationId xmlns:a16="http://schemas.microsoft.com/office/drawing/2014/main" id="{D1CAF4C9-708E-F999-4833-8D7F3ED9A1C6}"/>
                  </a:ext>
                </a:extLst>
              </p:cNvPr>
              <p:cNvSpPr/>
              <p:nvPr userDrawn="1"/>
            </p:nvSpPr>
            <p:spPr>
              <a:xfrm rot="5400000">
                <a:off x="14033099" y="4332974"/>
                <a:ext cx="253188" cy="316248"/>
              </a:xfrm>
              <a:prstGeom prst="rect">
                <a:avLst/>
              </a:prstGeom>
              <a:solidFill>
                <a:srgbClr val="E2C2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8" name="Rectangle 37">
                <a:extLst>
                  <a:ext uri="{FF2B5EF4-FFF2-40B4-BE49-F238E27FC236}">
                    <a16:creationId xmlns:a16="http://schemas.microsoft.com/office/drawing/2014/main" id="{8C8113A2-BE50-5255-38F4-BFB4F479E029}"/>
                  </a:ext>
                </a:extLst>
              </p:cNvPr>
              <p:cNvSpPr/>
              <p:nvPr userDrawn="1"/>
            </p:nvSpPr>
            <p:spPr>
              <a:xfrm rot="5400000">
                <a:off x="14033099" y="4657202"/>
                <a:ext cx="253188" cy="316248"/>
              </a:xfrm>
              <a:prstGeom prst="rect">
                <a:avLst/>
              </a:prstGeom>
              <a:solidFill>
                <a:srgbClr val="9158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grpSp>
        <p:grpSp>
          <p:nvGrpSpPr>
            <p:cNvPr id="17" name="Group 16">
              <a:extLst>
                <a:ext uri="{FF2B5EF4-FFF2-40B4-BE49-F238E27FC236}">
                  <a16:creationId xmlns:a16="http://schemas.microsoft.com/office/drawing/2014/main" id="{634BEDAE-8F9E-7777-00DC-728879F7FA02}"/>
                </a:ext>
              </a:extLst>
            </p:cNvPr>
            <p:cNvGrpSpPr/>
            <p:nvPr userDrawn="1"/>
          </p:nvGrpSpPr>
          <p:grpSpPr>
            <a:xfrm>
              <a:off x="12442019" y="198485"/>
              <a:ext cx="382660" cy="2882942"/>
              <a:chOff x="12742785" y="3716048"/>
              <a:chExt cx="316248" cy="3171236"/>
            </a:xfrm>
          </p:grpSpPr>
          <p:sp>
            <p:nvSpPr>
              <p:cNvPr id="19" name="Rectangle 18">
                <a:extLst>
                  <a:ext uri="{FF2B5EF4-FFF2-40B4-BE49-F238E27FC236}">
                    <a16:creationId xmlns:a16="http://schemas.microsoft.com/office/drawing/2014/main" id="{E1EAA3D7-D67A-835D-6FFE-508EB836468C}"/>
                  </a:ext>
                </a:extLst>
              </p:cNvPr>
              <p:cNvSpPr/>
              <p:nvPr userDrawn="1"/>
            </p:nvSpPr>
            <p:spPr>
              <a:xfrm rot="5400000">
                <a:off x="12774315" y="6602566"/>
                <a:ext cx="253188" cy="316248"/>
              </a:xfrm>
              <a:prstGeom prst="rect">
                <a:avLst/>
              </a:prstGeom>
              <a:solidFill>
                <a:srgbClr val="BFD6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0" name="Rectangle 19">
                <a:extLst>
                  <a:ext uri="{FF2B5EF4-FFF2-40B4-BE49-F238E27FC236}">
                    <a16:creationId xmlns:a16="http://schemas.microsoft.com/office/drawing/2014/main" id="{FA114C71-FCCF-1271-24A9-C9D2A5C9DE31}"/>
                  </a:ext>
                </a:extLst>
              </p:cNvPr>
              <p:cNvSpPr/>
              <p:nvPr userDrawn="1"/>
            </p:nvSpPr>
            <p:spPr>
              <a:xfrm rot="5400000">
                <a:off x="12774315" y="4981430"/>
                <a:ext cx="253188" cy="316248"/>
              </a:xfrm>
              <a:prstGeom prst="rect">
                <a:avLst/>
              </a:prstGeom>
              <a:solidFill>
                <a:srgbClr val="D25F7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1" name="Rectangle 20">
                <a:extLst>
                  <a:ext uri="{FF2B5EF4-FFF2-40B4-BE49-F238E27FC236}">
                    <a16:creationId xmlns:a16="http://schemas.microsoft.com/office/drawing/2014/main" id="{B9AF46CC-B0F1-9F71-C55D-2923EEF838F8}"/>
                  </a:ext>
                </a:extLst>
              </p:cNvPr>
              <p:cNvSpPr/>
              <p:nvPr userDrawn="1"/>
            </p:nvSpPr>
            <p:spPr>
              <a:xfrm rot="5400000">
                <a:off x="12774315" y="5305658"/>
                <a:ext cx="253188" cy="316248"/>
              </a:xfrm>
              <a:prstGeom prst="rect">
                <a:avLst/>
              </a:prstGeom>
              <a:solidFill>
                <a:srgbClr val="C6480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2" name="Rectangle 21">
                <a:extLst>
                  <a:ext uri="{FF2B5EF4-FFF2-40B4-BE49-F238E27FC236}">
                    <a16:creationId xmlns:a16="http://schemas.microsoft.com/office/drawing/2014/main" id="{E6C60E18-F069-F72A-BC54-9A6C63019104}"/>
                  </a:ext>
                </a:extLst>
              </p:cNvPr>
              <p:cNvSpPr/>
              <p:nvPr userDrawn="1"/>
            </p:nvSpPr>
            <p:spPr>
              <a:xfrm rot="5400000">
                <a:off x="12774315" y="5629886"/>
                <a:ext cx="253188" cy="316248"/>
              </a:xfrm>
              <a:prstGeom prst="rect">
                <a:avLst/>
              </a:prstGeom>
              <a:solidFill>
                <a:srgbClr val="BA01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3" name="Rectangle 22">
                <a:extLst>
                  <a:ext uri="{FF2B5EF4-FFF2-40B4-BE49-F238E27FC236}">
                    <a16:creationId xmlns:a16="http://schemas.microsoft.com/office/drawing/2014/main" id="{633498D6-7947-C2B9-3418-08B6862FC9D9}"/>
                  </a:ext>
                </a:extLst>
              </p:cNvPr>
              <p:cNvSpPr/>
              <p:nvPr userDrawn="1"/>
            </p:nvSpPr>
            <p:spPr>
              <a:xfrm rot="5400000">
                <a:off x="12774315" y="3684518"/>
                <a:ext cx="253188" cy="316248"/>
              </a:xfrm>
              <a:prstGeom prst="rect">
                <a:avLst/>
              </a:prstGeom>
              <a:solidFill>
                <a:srgbClr val="005E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4" name="Rectangle 23">
                <a:extLst>
                  <a:ext uri="{FF2B5EF4-FFF2-40B4-BE49-F238E27FC236}">
                    <a16:creationId xmlns:a16="http://schemas.microsoft.com/office/drawing/2014/main" id="{D21ACEA4-8D27-190B-D790-8F78E696BAD6}"/>
                  </a:ext>
                </a:extLst>
              </p:cNvPr>
              <p:cNvSpPr/>
              <p:nvPr userDrawn="1"/>
            </p:nvSpPr>
            <p:spPr>
              <a:xfrm rot="5400000">
                <a:off x="12774315" y="4008746"/>
                <a:ext cx="253188" cy="316248"/>
              </a:xfrm>
              <a:prstGeom prst="rect">
                <a:avLst/>
              </a:prstGeom>
              <a:solidFill>
                <a:srgbClr val="5EB6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5" name="Rectangle 24">
                <a:extLst>
                  <a:ext uri="{FF2B5EF4-FFF2-40B4-BE49-F238E27FC236}">
                    <a16:creationId xmlns:a16="http://schemas.microsoft.com/office/drawing/2014/main" id="{46D8E6E4-CB14-5342-A512-CF17DCD1288E}"/>
                  </a:ext>
                </a:extLst>
              </p:cNvPr>
              <p:cNvSpPr/>
              <p:nvPr userDrawn="1"/>
            </p:nvSpPr>
            <p:spPr>
              <a:xfrm rot="5400000">
                <a:off x="12774315" y="4332974"/>
                <a:ext cx="253188" cy="316248"/>
              </a:xfrm>
              <a:prstGeom prst="rect">
                <a:avLst/>
              </a:prstGeom>
              <a:solidFill>
                <a:srgbClr val="C7AB2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6" name="Rectangle 25">
                <a:extLst>
                  <a:ext uri="{FF2B5EF4-FFF2-40B4-BE49-F238E27FC236}">
                    <a16:creationId xmlns:a16="http://schemas.microsoft.com/office/drawing/2014/main" id="{28FC1C28-74FE-6AD2-CA62-5C27BA21BB23}"/>
                  </a:ext>
                </a:extLst>
              </p:cNvPr>
              <p:cNvSpPr/>
              <p:nvPr userDrawn="1"/>
            </p:nvSpPr>
            <p:spPr>
              <a:xfrm rot="5400000">
                <a:off x="12774315" y="4657202"/>
                <a:ext cx="253188" cy="316248"/>
              </a:xfrm>
              <a:prstGeom prst="rect">
                <a:avLst/>
              </a:prstGeom>
              <a:solidFill>
                <a:srgbClr val="5C06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7" name="Rectangle 26">
                <a:extLst>
                  <a:ext uri="{FF2B5EF4-FFF2-40B4-BE49-F238E27FC236}">
                    <a16:creationId xmlns:a16="http://schemas.microsoft.com/office/drawing/2014/main" id="{2FA01867-18E7-C6D1-7981-3C614BBF2137}"/>
                  </a:ext>
                </a:extLst>
              </p:cNvPr>
              <p:cNvSpPr/>
              <p:nvPr userDrawn="1"/>
            </p:nvSpPr>
            <p:spPr>
              <a:xfrm rot="5400000">
                <a:off x="12774315" y="5954114"/>
                <a:ext cx="253188" cy="316248"/>
              </a:xfrm>
              <a:prstGeom prst="rect">
                <a:avLst/>
              </a:prstGeom>
              <a:solidFill>
                <a:srgbClr val="2A43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8" name="Rectangle 27">
                <a:extLst>
                  <a:ext uri="{FF2B5EF4-FFF2-40B4-BE49-F238E27FC236}">
                    <a16:creationId xmlns:a16="http://schemas.microsoft.com/office/drawing/2014/main" id="{AA796DA3-C505-DB4C-1373-481E0775E014}"/>
                  </a:ext>
                </a:extLst>
              </p:cNvPr>
              <p:cNvSpPr/>
              <p:nvPr userDrawn="1"/>
            </p:nvSpPr>
            <p:spPr>
              <a:xfrm rot="5400000">
                <a:off x="12774315" y="6278342"/>
                <a:ext cx="253188" cy="316248"/>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grpSp>
        <p:sp>
          <p:nvSpPr>
            <p:cNvPr id="18" name="TextBox 17">
              <a:extLst>
                <a:ext uri="{FF2B5EF4-FFF2-40B4-BE49-F238E27FC236}">
                  <a16:creationId xmlns:a16="http://schemas.microsoft.com/office/drawing/2014/main" id="{50EE56D2-1403-3CEF-1FF0-ACF495CB22F4}"/>
                </a:ext>
              </a:extLst>
            </p:cNvPr>
            <p:cNvSpPr txBox="1"/>
            <p:nvPr userDrawn="1"/>
          </p:nvSpPr>
          <p:spPr>
            <a:xfrm rot="16200000">
              <a:off x="12574270" y="5173406"/>
              <a:ext cx="960199" cy="118559"/>
            </a:xfrm>
            <a:prstGeom prst="rect">
              <a:avLst/>
            </a:prstGeom>
            <a:noFill/>
          </p:spPr>
          <p:txBody>
            <a:bodyPr wrap="none" lIns="0" tIns="0" rIns="0" bIns="0" rtlCol="0">
              <a:spAutoFit/>
            </a:bodyPr>
            <a:lstStyle/>
            <a:p>
              <a:pPr algn="l">
                <a:lnSpc>
                  <a:spcPct val="101000"/>
                </a:lnSpc>
                <a:spcAft>
                  <a:spcPts val="600"/>
                </a:spcAft>
              </a:pPr>
              <a:r>
                <a:rPr lang="en-CR" sz="800" b="1">
                  <a:solidFill>
                    <a:srgbClr val="000000"/>
                  </a:solidFill>
                  <a:latin typeface="GT America Regular"/>
                  <a:ea typeface="GT America Regular" charset="0"/>
                  <a:cs typeface="GT America Regular" charset="0"/>
                </a:rPr>
                <a:t>ON MOODY´S BLUE</a:t>
              </a:r>
              <a:endParaRPr kumimoji="0" lang="en-CR" sz="800" b="1" i="0" u="none" strike="noStrike" kern="1200" cap="none" spc="0" normalizeH="0" baseline="0" noProof="0" err="1">
                <a:ln>
                  <a:noFill/>
                </a:ln>
                <a:solidFill>
                  <a:srgbClr val="000000"/>
                </a:solidFill>
                <a:effectLst/>
                <a:uLnTx/>
                <a:uFillTx/>
                <a:latin typeface="GT America Regular"/>
                <a:ea typeface="GT America Regular" charset="0"/>
                <a:cs typeface="GT America Regular" charset="0"/>
              </a:endParaRPr>
            </a:p>
          </p:txBody>
        </p:sp>
      </p:grpSp>
      <p:sp>
        <p:nvSpPr>
          <p:cNvPr id="39" name="TextBox 38">
            <a:extLst>
              <a:ext uri="{FF2B5EF4-FFF2-40B4-BE49-F238E27FC236}">
                <a16:creationId xmlns:a16="http://schemas.microsoft.com/office/drawing/2014/main" id="{99A17318-BC9E-84C0-03ED-3BDDAC8130B7}"/>
              </a:ext>
            </a:extLst>
          </p:cNvPr>
          <p:cNvSpPr txBox="1"/>
          <p:nvPr userDrawn="1"/>
        </p:nvSpPr>
        <p:spPr>
          <a:xfrm>
            <a:off x="12356815" y="3377042"/>
            <a:ext cx="807913" cy="118559"/>
          </a:xfrm>
          <a:prstGeom prst="rect">
            <a:avLst/>
          </a:prstGeom>
          <a:noFill/>
        </p:spPr>
        <p:txBody>
          <a:bodyPr wrap="none" lIns="0" tIns="0" rIns="0" bIns="0" rtlCol="0">
            <a:spAutoFit/>
          </a:bodyPr>
          <a:lstStyle/>
          <a:p>
            <a:pPr algn="l">
              <a:lnSpc>
                <a:spcPct val="101000"/>
              </a:lnSpc>
              <a:spcAft>
                <a:spcPts val="600"/>
              </a:spcAft>
            </a:pPr>
            <a:r>
              <a:rPr kumimoji="0" lang="en-US" sz="800" b="1" i="0" u="none" strike="noStrike" kern="1200" cap="none" spc="0" normalizeH="0" baseline="0" noProof="0" dirty="0">
                <a:ln>
                  <a:noFill/>
                </a:ln>
                <a:solidFill>
                  <a:srgbClr val="000000"/>
                </a:solidFill>
                <a:effectLst/>
                <a:uLnTx/>
                <a:uFillTx/>
                <a:ea typeface="GT America Regular" charset="0"/>
                <a:cs typeface="GT America Regular" charset="0"/>
              </a:rPr>
              <a:t>For charts ONLY</a:t>
            </a:r>
            <a:endParaRPr kumimoji="0" lang="en-CR" sz="800" b="1" i="0" u="none" strike="noStrike" kern="1200" cap="none" spc="0" normalizeH="0" baseline="0" noProof="0">
              <a:ln>
                <a:noFill/>
              </a:ln>
              <a:solidFill>
                <a:srgbClr val="000000"/>
              </a:solidFill>
              <a:effectLst/>
              <a:uLnTx/>
              <a:uFillTx/>
              <a:ea typeface="GT America Regular" charset="0"/>
              <a:cs typeface="GT America Regular" charset="0"/>
            </a:endParaRPr>
          </a:p>
        </p:txBody>
      </p:sp>
    </p:spTree>
    <p:extLst>
      <p:ext uri="{BB962C8B-B14F-4D97-AF65-F5344CB8AC3E}">
        <p14:creationId xmlns:p14="http://schemas.microsoft.com/office/powerpoint/2010/main" val="130004355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Dynamic Slices 1 / Dark">
    <p:bg>
      <p:bgPr>
        <a:solidFill>
          <a:schemeClr val="bg2"/>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BE85ED21-179E-C2B7-89F1-D4AD14EEDA9A}"/>
              </a:ext>
            </a:extLst>
          </p:cNvPr>
          <p:cNvSpPr>
            <a:spLocks noGrp="1"/>
          </p:cNvSpPr>
          <p:nvPr>
            <p:ph type="pic" sz="quarter" idx="13" hasCustomPrompt="1"/>
          </p:nvPr>
        </p:nvSpPr>
        <p:spPr>
          <a:xfrm>
            <a:off x="8142973" y="0"/>
            <a:ext cx="2029968" cy="6167438"/>
          </a:xfrm>
          <a:solidFill>
            <a:srgbClr val="A6A9AA"/>
          </a:solidFill>
        </p:spPr>
        <p:txBody>
          <a:bodyPr anchor="ctr"/>
          <a:lstStyle>
            <a:lvl1pPr algn="ctr">
              <a:defRPr b="0">
                <a:solidFill>
                  <a:schemeClr val="bg1"/>
                </a:solidFill>
                <a:latin typeface="+mn-lt"/>
              </a:defRPr>
            </a:lvl1pPr>
          </a:lstStyle>
          <a:p>
            <a:r>
              <a:rPr lang="en-US" dirty="0"/>
              <a:t>Dynamic slice crop 1</a:t>
            </a:r>
          </a:p>
        </p:txBody>
      </p:sp>
      <p:sp>
        <p:nvSpPr>
          <p:cNvPr id="8" name="Footer Placeholder 7">
            <a:extLst>
              <a:ext uri="{FF2B5EF4-FFF2-40B4-BE49-F238E27FC236}">
                <a16:creationId xmlns:a16="http://schemas.microsoft.com/office/drawing/2014/main" id="{0E2ADB5F-BB7A-E503-6385-47B7F4A752C0}"/>
              </a:ext>
            </a:extLst>
          </p:cNvPr>
          <p:cNvSpPr>
            <a:spLocks noGrp="1"/>
          </p:cNvSpPr>
          <p:nvPr>
            <p:ph type="ftr" sz="quarter" idx="11"/>
          </p:nvPr>
        </p:nvSpPr>
        <p:spPr/>
        <p:txBody>
          <a:bodyPr/>
          <a:lstStyle>
            <a:lvl1pPr>
              <a:defRPr>
                <a:solidFill>
                  <a:schemeClr val="tx1"/>
                </a:solidFill>
              </a:defRPr>
            </a:lvl1pPr>
          </a:lstStyle>
          <a:p>
            <a:r>
              <a:rPr lang="en-US" dirty="0"/>
              <a:t>See slide 12 for instructions on how to update footer</a:t>
            </a:r>
          </a:p>
        </p:txBody>
      </p:sp>
      <p:sp>
        <p:nvSpPr>
          <p:cNvPr id="9" name="Slide Number Placeholder 8">
            <a:extLst>
              <a:ext uri="{FF2B5EF4-FFF2-40B4-BE49-F238E27FC236}">
                <a16:creationId xmlns:a16="http://schemas.microsoft.com/office/drawing/2014/main" id="{CCA8152B-F410-5052-DF3D-06C6DD4D2381}"/>
              </a:ext>
            </a:extLst>
          </p:cNvPr>
          <p:cNvSpPr>
            <a:spLocks noGrp="1"/>
          </p:cNvSpPr>
          <p:nvPr>
            <p:ph type="sldNum" sz="quarter" idx="12"/>
          </p:nvPr>
        </p:nvSpPr>
        <p:spPr/>
        <p:txBody>
          <a:bodyPr/>
          <a:lstStyle>
            <a:lvl1pPr>
              <a:defRPr>
                <a:solidFill>
                  <a:schemeClr val="tx1"/>
                </a:solidFill>
              </a:defRPr>
            </a:lvl1pPr>
          </a:lstStyle>
          <a:p>
            <a:fld id="{862A5111-985B-C14D-9115-5787026182A8}" type="slidenum">
              <a:rPr lang="en-US" smtClean="0"/>
              <a:pPr/>
              <a:t>‹#›</a:t>
            </a:fld>
            <a:endParaRPr lang="en-US" dirty="0"/>
          </a:p>
        </p:txBody>
      </p:sp>
      <p:sp>
        <p:nvSpPr>
          <p:cNvPr id="20" name="Freeform 19">
            <a:extLst>
              <a:ext uri="{FF2B5EF4-FFF2-40B4-BE49-F238E27FC236}">
                <a16:creationId xmlns:a16="http://schemas.microsoft.com/office/drawing/2014/main" id="{091F8258-6B33-2DAE-610E-A14A266200A5}"/>
              </a:ext>
            </a:extLst>
          </p:cNvPr>
          <p:cNvSpPr/>
          <p:nvPr/>
        </p:nvSpPr>
        <p:spPr>
          <a:xfrm>
            <a:off x="554038" y="6469335"/>
            <a:ext cx="678511" cy="112440"/>
          </a:xfrm>
          <a:custGeom>
            <a:avLst/>
            <a:gdLst>
              <a:gd name="connsiteX0" fmla="*/ 7774508 w 7774508"/>
              <a:gd name="connsiteY0" fmla="*/ 879070 h 1288357"/>
              <a:gd name="connsiteX1" fmla="*/ 7774508 w 7774508"/>
              <a:gd name="connsiteY1" fmla="*/ 879071 h 1288357"/>
              <a:gd name="connsiteX2" fmla="*/ 7774508 w 7774508"/>
              <a:gd name="connsiteY2" fmla="*/ 879071 h 1288357"/>
              <a:gd name="connsiteX3" fmla="*/ 4430897 w 7774508"/>
              <a:gd name="connsiteY3" fmla="*/ 300733 h 1288357"/>
              <a:gd name="connsiteX4" fmla="*/ 4430897 w 7774508"/>
              <a:gd name="connsiteY4" fmla="*/ 987622 h 1288357"/>
              <a:gd name="connsiteX5" fmla="*/ 4594611 w 7774508"/>
              <a:gd name="connsiteY5" fmla="*/ 987622 h 1288357"/>
              <a:gd name="connsiteX6" fmla="*/ 4856195 w 7774508"/>
              <a:gd name="connsiteY6" fmla="*/ 726031 h 1288357"/>
              <a:gd name="connsiteX7" fmla="*/ 4856195 w 7774508"/>
              <a:gd name="connsiteY7" fmla="*/ 562323 h 1288357"/>
              <a:gd name="connsiteX8" fmla="*/ 4594611 w 7774508"/>
              <a:gd name="connsiteY8" fmla="*/ 300733 h 1288357"/>
              <a:gd name="connsiteX9" fmla="*/ 3381010 w 7774508"/>
              <a:gd name="connsiteY9" fmla="*/ 275825 h 1288357"/>
              <a:gd name="connsiteX10" fmla="*/ 3137223 w 7774508"/>
              <a:gd name="connsiteY10" fmla="*/ 501815 h 1288357"/>
              <a:gd name="connsiteX11" fmla="*/ 3137223 w 7774508"/>
              <a:gd name="connsiteY11" fmla="*/ 786537 h 1288357"/>
              <a:gd name="connsiteX12" fmla="*/ 3381010 w 7774508"/>
              <a:gd name="connsiteY12" fmla="*/ 1012534 h 1288357"/>
              <a:gd name="connsiteX13" fmla="*/ 3624804 w 7774508"/>
              <a:gd name="connsiteY13" fmla="*/ 786537 h 1288357"/>
              <a:gd name="connsiteX14" fmla="*/ 3624804 w 7774508"/>
              <a:gd name="connsiteY14" fmla="*/ 501815 h 1288357"/>
              <a:gd name="connsiteX15" fmla="*/ 3381010 w 7774508"/>
              <a:gd name="connsiteY15" fmla="*/ 275825 h 1288357"/>
              <a:gd name="connsiteX16" fmla="*/ 2090894 w 7774508"/>
              <a:gd name="connsiteY16" fmla="*/ 275825 h 1288357"/>
              <a:gd name="connsiteX17" fmla="*/ 1847107 w 7774508"/>
              <a:gd name="connsiteY17" fmla="*/ 501815 h 1288357"/>
              <a:gd name="connsiteX18" fmla="*/ 1847107 w 7774508"/>
              <a:gd name="connsiteY18" fmla="*/ 786537 h 1288357"/>
              <a:gd name="connsiteX19" fmla="*/ 2090894 w 7774508"/>
              <a:gd name="connsiteY19" fmla="*/ 1012534 h 1288357"/>
              <a:gd name="connsiteX20" fmla="*/ 2334688 w 7774508"/>
              <a:gd name="connsiteY20" fmla="*/ 786537 h 1288357"/>
              <a:gd name="connsiteX21" fmla="*/ 2334688 w 7774508"/>
              <a:gd name="connsiteY21" fmla="*/ 501815 h 1288357"/>
              <a:gd name="connsiteX22" fmla="*/ 2090894 w 7774508"/>
              <a:gd name="connsiteY22" fmla="*/ 275825 h 1288357"/>
              <a:gd name="connsiteX23" fmla="*/ 4092790 w 7774508"/>
              <a:gd name="connsiteY23" fmla="*/ 21359 h 1288357"/>
              <a:gd name="connsiteX24" fmla="*/ 4594611 w 7774508"/>
              <a:gd name="connsiteY24" fmla="*/ 21359 h 1288357"/>
              <a:gd name="connsiteX25" fmla="*/ 5197858 w 7774508"/>
              <a:gd name="connsiteY25" fmla="*/ 567658 h 1288357"/>
              <a:gd name="connsiteX26" fmla="*/ 5197858 w 7774508"/>
              <a:gd name="connsiteY26" fmla="*/ 720696 h 1288357"/>
              <a:gd name="connsiteX27" fmla="*/ 4594611 w 7774508"/>
              <a:gd name="connsiteY27" fmla="*/ 1267002 h 1288357"/>
              <a:gd name="connsiteX28" fmla="*/ 4092790 w 7774508"/>
              <a:gd name="connsiteY28" fmla="*/ 1267002 h 1288357"/>
              <a:gd name="connsiteX29" fmla="*/ 5094618 w 7774508"/>
              <a:gd name="connsiteY29" fmla="*/ 21356 h 1288357"/>
              <a:gd name="connsiteX30" fmla="*/ 5477210 w 7774508"/>
              <a:gd name="connsiteY30" fmla="*/ 21356 h 1288357"/>
              <a:gd name="connsiteX31" fmla="*/ 5717446 w 7774508"/>
              <a:gd name="connsiteY31" fmla="*/ 412839 h 1288357"/>
              <a:gd name="connsiteX32" fmla="*/ 5955898 w 7774508"/>
              <a:gd name="connsiteY32" fmla="*/ 21356 h 1288357"/>
              <a:gd name="connsiteX33" fmla="*/ 6322472 w 7774508"/>
              <a:gd name="connsiteY33" fmla="*/ 21356 h 1288357"/>
              <a:gd name="connsiteX34" fmla="*/ 5868700 w 7774508"/>
              <a:gd name="connsiteY34" fmla="*/ 718915 h 1288357"/>
              <a:gd name="connsiteX35" fmla="*/ 5868700 w 7774508"/>
              <a:gd name="connsiteY35" fmla="*/ 1267000 h 1288357"/>
              <a:gd name="connsiteX36" fmla="*/ 5548390 w 7774508"/>
              <a:gd name="connsiteY36" fmla="*/ 1267000 h 1288357"/>
              <a:gd name="connsiteX37" fmla="*/ 5548390 w 7774508"/>
              <a:gd name="connsiteY37" fmla="*/ 718915 h 1288357"/>
              <a:gd name="connsiteX38" fmla="*/ 6356277 w 7774508"/>
              <a:gd name="connsiteY38" fmla="*/ 21355 h 1288357"/>
              <a:gd name="connsiteX39" fmla="*/ 6694384 w 7774508"/>
              <a:gd name="connsiteY39" fmla="*/ 21355 h 1288357"/>
              <a:gd name="connsiteX40" fmla="*/ 6694384 w 7774508"/>
              <a:gd name="connsiteY40" fmla="*/ 332766 h 1288357"/>
              <a:gd name="connsiteX41" fmla="*/ 6477285 w 7774508"/>
              <a:gd name="connsiteY41" fmla="*/ 624602 h 1288357"/>
              <a:gd name="connsiteX42" fmla="*/ 6404326 w 7774508"/>
              <a:gd name="connsiteY42" fmla="*/ 624602 h 1288357"/>
              <a:gd name="connsiteX43" fmla="*/ 6500417 w 7774508"/>
              <a:gd name="connsiteY43" fmla="*/ 359454 h 1288357"/>
              <a:gd name="connsiteX44" fmla="*/ 6356277 w 7774508"/>
              <a:gd name="connsiteY44" fmla="*/ 359454 h 1288357"/>
              <a:gd name="connsiteX45" fmla="*/ 0 w 7774508"/>
              <a:gd name="connsiteY45" fmla="*/ 21355 h 1288357"/>
              <a:gd name="connsiteX46" fmla="*/ 496479 w 7774508"/>
              <a:gd name="connsiteY46" fmla="*/ 21355 h 1288357"/>
              <a:gd name="connsiteX47" fmla="*/ 651295 w 7774508"/>
              <a:gd name="connsiteY47" fmla="*/ 661974 h 1288357"/>
              <a:gd name="connsiteX48" fmla="*/ 688668 w 7774508"/>
              <a:gd name="connsiteY48" fmla="*/ 839922 h 1288357"/>
              <a:gd name="connsiteX49" fmla="*/ 726033 w 7774508"/>
              <a:gd name="connsiteY49" fmla="*/ 661974 h 1288357"/>
              <a:gd name="connsiteX50" fmla="*/ 880849 w 7774508"/>
              <a:gd name="connsiteY50" fmla="*/ 21355 h 1288357"/>
              <a:gd name="connsiteX51" fmla="*/ 1377328 w 7774508"/>
              <a:gd name="connsiteY51" fmla="*/ 21355 h 1288357"/>
              <a:gd name="connsiteX52" fmla="*/ 1377328 w 7774508"/>
              <a:gd name="connsiteY52" fmla="*/ 1266998 h 1288357"/>
              <a:gd name="connsiteX53" fmla="*/ 1058804 w 7774508"/>
              <a:gd name="connsiteY53" fmla="*/ 1266998 h 1288357"/>
              <a:gd name="connsiteX54" fmla="*/ 1058804 w 7774508"/>
              <a:gd name="connsiteY54" fmla="*/ 459108 h 1288357"/>
              <a:gd name="connsiteX55" fmla="*/ 1014312 w 7774508"/>
              <a:gd name="connsiteY55" fmla="*/ 644177 h 1288357"/>
              <a:gd name="connsiteX56" fmla="*/ 848819 w 7774508"/>
              <a:gd name="connsiteY56" fmla="*/ 1266998 h 1288357"/>
              <a:gd name="connsiteX57" fmla="*/ 521396 w 7774508"/>
              <a:gd name="connsiteY57" fmla="*/ 1266998 h 1288357"/>
              <a:gd name="connsiteX58" fmla="*/ 355896 w 7774508"/>
              <a:gd name="connsiteY58" fmla="*/ 644177 h 1288357"/>
              <a:gd name="connsiteX59" fmla="*/ 311412 w 7774508"/>
              <a:gd name="connsiteY59" fmla="*/ 459108 h 1288357"/>
              <a:gd name="connsiteX60" fmla="*/ 311412 w 7774508"/>
              <a:gd name="connsiteY60" fmla="*/ 1266998 h 1288357"/>
              <a:gd name="connsiteX61" fmla="*/ 0 w 7774508"/>
              <a:gd name="connsiteY61" fmla="*/ 1266998 h 1288357"/>
              <a:gd name="connsiteX62" fmla="*/ 3381010 w 7774508"/>
              <a:gd name="connsiteY62" fmla="*/ 1 h 1288357"/>
              <a:gd name="connsiteX63" fmla="*/ 3966467 w 7774508"/>
              <a:gd name="connsiteY63" fmla="*/ 532067 h 1288357"/>
              <a:gd name="connsiteX64" fmla="*/ 3966467 w 7774508"/>
              <a:gd name="connsiteY64" fmla="*/ 756285 h 1288357"/>
              <a:gd name="connsiteX65" fmla="*/ 3381010 w 7774508"/>
              <a:gd name="connsiteY65" fmla="*/ 1288351 h 1288357"/>
              <a:gd name="connsiteX66" fmla="*/ 2795560 w 7774508"/>
              <a:gd name="connsiteY66" fmla="*/ 756285 h 1288357"/>
              <a:gd name="connsiteX67" fmla="*/ 2795560 w 7774508"/>
              <a:gd name="connsiteY67" fmla="*/ 532067 h 1288357"/>
              <a:gd name="connsiteX68" fmla="*/ 3381010 w 7774508"/>
              <a:gd name="connsiteY68" fmla="*/ 1 h 1288357"/>
              <a:gd name="connsiteX69" fmla="*/ 2090894 w 7774508"/>
              <a:gd name="connsiteY69" fmla="*/ 1 h 1288357"/>
              <a:gd name="connsiteX70" fmla="*/ 2676351 w 7774508"/>
              <a:gd name="connsiteY70" fmla="*/ 532067 h 1288357"/>
              <a:gd name="connsiteX71" fmla="*/ 2676351 w 7774508"/>
              <a:gd name="connsiteY71" fmla="*/ 756285 h 1288357"/>
              <a:gd name="connsiteX72" fmla="*/ 2090894 w 7774508"/>
              <a:gd name="connsiteY72" fmla="*/ 1288351 h 1288357"/>
              <a:gd name="connsiteX73" fmla="*/ 1505444 w 7774508"/>
              <a:gd name="connsiteY73" fmla="*/ 756285 h 1288357"/>
              <a:gd name="connsiteX74" fmla="*/ 1505444 w 7774508"/>
              <a:gd name="connsiteY74" fmla="*/ 532067 h 1288357"/>
              <a:gd name="connsiteX75" fmla="*/ 2090894 w 7774508"/>
              <a:gd name="connsiteY75" fmla="*/ 1 h 1288357"/>
              <a:gd name="connsiteX76" fmla="*/ 7258454 w 7774508"/>
              <a:gd name="connsiteY76" fmla="*/ 0 h 1288357"/>
              <a:gd name="connsiteX77" fmla="*/ 7760275 w 7774508"/>
              <a:gd name="connsiteY77" fmla="*/ 391490 h 1288357"/>
              <a:gd name="connsiteX78" fmla="*/ 7760275 w 7774508"/>
              <a:gd name="connsiteY78" fmla="*/ 439539 h 1288357"/>
              <a:gd name="connsiteX79" fmla="*/ 7431067 w 7774508"/>
              <a:gd name="connsiteY79" fmla="*/ 439539 h 1288357"/>
              <a:gd name="connsiteX80" fmla="*/ 7431067 w 7774508"/>
              <a:gd name="connsiteY80" fmla="*/ 398610 h 1288357"/>
              <a:gd name="connsiteX81" fmla="*/ 7258454 w 7774508"/>
              <a:gd name="connsiteY81" fmla="*/ 277603 h 1288357"/>
              <a:gd name="connsiteX82" fmla="*/ 7085848 w 7774508"/>
              <a:gd name="connsiteY82" fmla="*/ 377257 h 1288357"/>
              <a:gd name="connsiteX83" fmla="*/ 7206848 w 7774508"/>
              <a:gd name="connsiteY83" fmla="*/ 476904 h 1288357"/>
              <a:gd name="connsiteX84" fmla="*/ 7429289 w 7774508"/>
              <a:gd name="connsiteY84" fmla="*/ 510719 h 1288357"/>
              <a:gd name="connsiteX85" fmla="*/ 7766024 w 7774508"/>
              <a:gd name="connsiteY85" fmla="*/ 786534 h 1288357"/>
              <a:gd name="connsiteX86" fmla="*/ 7774508 w 7774508"/>
              <a:gd name="connsiteY86" fmla="*/ 879071 h 1288357"/>
              <a:gd name="connsiteX87" fmla="*/ 7765691 w 7774508"/>
              <a:gd name="connsiteY87" fmla="*/ 970739 h 1288357"/>
              <a:gd name="connsiteX88" fmla="*/ 7258454 w 7774508"/>
              <a:gd name="connsiteY88" fmla="*/ 1288357 h 1288357"/>
              <a:gd name="connsiteX89" fmla="*/ 6744184 w 7774508"/>
              <a:gd name="connsiteY89" fmla="*/ 893304 h 1288357"/>
              <a:gd name="connsiteX90" fmla="*/ 6744184 w 7774508"/>
              <a:gd name="connsiteY90" fmla="*/ 838142 h 1288357"/>
              <a:gd name="connsiteX91" fmla="*/ 7073386 w 7774508"/>
              <a:gd name="connsiteY91" fmla="*/ 838142 h 1288357"/>
              <a:gd name="connsiteX92" fmla="*/ 7073386 w 7774508"/>
              <a:gd name="connsiteY92" fmla="*/ 886190 h 1288357"/>
              <a:gd name="connsiteX93" fmla="*/ 7258454 w 7774508"/>
              <a:gd name="connsiteY93" fmla="*/ 1010755 h 1288357"/>
              <a:gd name="connsiteX94" fmla="*/ 7439966 w 7774508"/>
              <a:gd name="connsiteY94" fmla="*/ 907544 h 1288357"/>
              <a:gd name="connsiteX95" fmla="*/ 7311838 w 7774508"/>
              <a:gd name="connsiteY95" fmla="*/ 804333 h 1288357"/>
              <a:gd name="connsiteX96" fmla="*/ 7087626 w 7774508"/>
              <a:gd name="connsiteY96" fmla="*/ 770518 h 1288357"/>
              <a:gd name="connsiteX97" fmla="*/ 6751297 w 7774508"/>
              <a:gd name="connsiteY97" fmla="*/ 405723 h 1288357"/>
              <a:gd name="connsiteX98" fmla="*/ 7258454 w 7774508"/>
              <a:gd name="connsiteY98" fmla="*/ 0 h 1288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7774508" h="1288357">
                <a:moveTo>
                  <a:pt x="7774508" y="879070"/>
                </a:moveTo>
                <a:lnTo>
                  <a:pt x="7774508" y="879071"/>
                </a:lnTo>
                <a:lnTo>
                  <a:pt x="7774508" y="879071"/>
                </a:lnTo>
                <a:close/>
                <a:moveTo>
                  <a:pt x="4430897" y="300733"/>
                </a:moveTo>
                <a:lnTo>
                  <a:pt x="4430897" y="987622"/>
                </a:lnTo>
                <a:lnTo>
                  <a:pt x="4594611" y="987622"/>
                </a:lnTo>
                <a:cubicBezTo>
                  <a:pt x="4769003" y="987622"/>
                  <a:pt x="4856195" y="898644"/>
                  <a:pt x="4856195" y="726031"/>
                </a:cubicBezTo>
                <a:lnTo>
                  <a:pt x="4856195" y="562323"/>
                </a:lnTo>
                <a:cubicBezTo>
                  <a:pt x="4856195" y="387932"/>
                  <a:pt x="4769003" y="300733"/>
                  <a:pt x="4594611" y="300733"/>
                </a:cubicBezTo>
                <a:close/>
                <a:moveTo>
                  <a:pt x="3381010" y="275825"/>
                </a:moveTo>
                <a:cubicBezTo>
                  <a:pt x="3229757" y="275825"/>
                  <a:pt x="3137223" y="361239"/>
                  <a:pt x="3137223" y="501815"/>
                </a:cubicBezTo>
                <a:lnTo>
                  <a:pt x="3137223" y="786537"/>
                </a:lnTo>
                <a:cubicBezTo>
                  <a:pt x="3137223" y="925335"/>
                  <a:pt x="3229757" y="1012534"/>
                  <a:pt x="3381010" y="1012534"/>
                </a:cubicBezTo>
                <a:cubicBezTo>
                  <a:pt x="3532264" y="1012534"/>
                  <a:pt x="3624804" y="925335"/>
                  <a:pt x="3624804" y="786537"/>
                </a:cubicBezTo>
                <a:lnTo>
                  <a:pt x="3624804" y="501815"/>
                </a:lnTo>
                <a:cubicBezTo>
                  <a:pt x="3624804" y="361239"/>
                  <a:pt x="3532270" y="275825"/>
                  <a:pt x="3381010" y="275825"/>
                </a:cubicBezTo>
                <a:close/>
                <a:moveTo>
                  <a:pt x="2090894" y="275825"/>
                </a:moveTo>
                <a:cubicBezTo>
                  <a:pt x="1939641" y="275825"/>
                  <a:pt x="1847107" y="361239"/>
                  <a:pt x="1847107" y="501815"/>
                </a:cubicBezTo>
                <a:lnTo>
                  <a:pt x="1847107" y="786537"/>
                </a:lnTo>
                <a:cubicBezTo>
                  <a:pt x="1847107" y="925335"/>
                  <a:pt x="1939641" y="1012534"/>
                  <a:pt x="2090894" y="1012534"/>
                </a:cubicBezTo>
                <a:cubicBezTo>
                  <a:pt x="2242147" y="1012534"/>
                  <a:pt x="2334688" y="925335"/>
                  <a:pt x="2334688" y="786537"/>
                </a:cubicBezTo>
                <a:lnTo>
                  <a:pt x="2334688" y="501815"/>
                </a:lnTo>
                <a:cubicBezTo>
                  <a:pt x="2334688" y="361239"/>
                  <a:pt x="2242154" y="275825"/>
                  <a:pt x="2090894" y="275825"/>
                </a:cubicBezTo>
                <a:close/>
                <a:moveTo>
                  <a:pt x="4092790" y="21359"/>
                </a:moveTo>
                <a:lnTo>
                  <a:pt x="4594611" y="21359"/>
                </a:lnTo>
                <a:cubicBezTo>
                  <a:pt x="4977203" y="21359"/>
                  <a:pt x="5197858" y="222439"/>
                  <a:pt x="5197858" y="567658"/>
                </a:cubicBezTo>
                <a:lnTo>
                  <a:pt x="5197858" y="720696"/>
                </a:lnTo>
                <a:cubicBezTo>
                  <a:pt x="5197858" y="1065916"/>
                  <a:pt x="4977203" y="1267002"/>
                  <a:pt x="4594611" y="1267002"/>
                </a:cubicBezTo>
                <a:lnTo>
                  <a:pt x="4092790" y="1267002"/>
                </a:lnTo>
                <a:close/>
                <a:moveTo>
                  <a:pt x="5094618" y="21356"/>
                </a:moveTo>
                <a:lnTo>
                  <a:pt x="5477210" y="21356"/>
                </a:lnTo>
                <a:lnTo>
                  <a:pt x="5717446" y="412839"/>
                </a:lnTo>
                <a:lnTo>
                  <a:pt x="5955898" y="21356"/>
                </a:lnTo>
                <a:lnTo>
                  <a:pt x="6322472" y="21356"/>
                </a:lnTo>
                <a:lnTo>
                  <a:pt x="5868700" y="718915"/>
                </a:lnTo>
                <a:lnTo>
                  <a:pt x="5868700" y="1267000"/>
                </a:lnTo>
                <a:lnTo>
                  <a:pt x="5548390" y="1267000"/>
                </a:lnTo>
                <a:lnTo>
                  <a:pt x="5548390" y="718915"/>
                </a:lnTo>
                <a:close/>
                <a:moveTo>
                  <a:pt x="6356277" y="21355"/>
                </a:moveTo>
                <a:lnTo>
                  <a:pt x="6694384" y="21355"/>
                </a:lnTo>
                <a:lnTo>
                  <a:pt x="6694384" y="332766"/>
                </a:lnTo>
                <a:lnTo>
                  <a:pt x="6477285" y="624602"/>
                </a:lnTo>
                <a:lnTo>
                  <a:pt x="6404326" y="624602"/>
                </a:lnTo>
                <a:lnTo>
                  <a:pt x="6500417" y="359454"/>
                </a:lnTo>
                <a:lnTo>
                  <a:pt x="6356277" y="359454"/>
                </a:lnTo>
                <a:close/>
                <a:moveTo>
                  <a:pt x="0" y="21355"/>
                </a:moveTo>
                <a:lnTo>
                  <a:pt x="496479" y="21355"/>
                </a:lnTo>
                <a:lnTo>
                  <a:pt x="651295" y="661974"/>
                </a:lnTo>
                <a:lnTo>
                  <a:pt x="688668" y="839922"/>
                </a:lnTo>
                <a:lnTo>
                  <a:pt x="726033" y="661974"/>
                </a:lnTo>
                <a:lnTo>
                  <a:pt x="880849" y="21355"/>
                </a:lnTo>
                <a:lnTo>
                  <a:pt x="1377328" y="21355"/>
                </a:lnTo>
                <a:lnTo>
                  <a:pt x="1377328" y="1266998"/>
                </a:lnTo>
                <a:lnTo>
                  <a:pt x="1058804" y="1266998"/>
                </a:lnTo>
                <a:lnTo>
                  <a:pt x="1058804" y="459108"/>
                </a:lnTo>
                <a:lnTo>
                  <a:pt x="1014312" y="644177"/>
                </a:lnTo>
                <a:lnTo>
                  <a:pt x="848819" y="1266998"/>
                </a:lnTo>
                <a:lnTo>
                  <a:pt x="521396" y="1266998"/>
                </a:lnTo>
                <a:lnTo>
                  <a:pt x="355896" y="644177"/>
                </a:lnTo>
                <a:lnTo>
                  <a:pt x="311412" y="459108"/>
                </a:lnTo>
                <a:lnTo>
                  <a:pt x="311412" y="1266998"/>
                </a:lnTo>
                <a:lnTo>
                  <a:pt x="0" y="1266998"/>
                </a:lnTo>
                <a:close/>
                <a:moveTo>
                  <a:pt x="3381010" y="1"/>
                </a:moveTo>
                <a:cubicBezTo>
                  <a:pt x="3749368" y="1"/>
                  <a:pt x="3966467" y="197524"/>
                  <a:pt x="3966467" y="532067"/>
                </a:cubicBezTo>
                <a:lnTo>
                  <a:pt x="3966467" y="756285"/>
                </a:lnTo>
                <a:cubicBezTo>
                  <a:pt x="3966467" y="1089050"/>
                  <a:pt x="3747590" y="1288351"/>
                  <a:pt x="3381010" y="1288351"/>
                </a:cubicBezTo>
                <a:cubicBezTo>
                  <a:pt x="3012659" y="1288351"/>
                  <a:pt x="2795560" y="1090828"/>
                  <a:pt x="2795560" y="756285"/>
                </a:cubicBezTo>
                <a:lnTo>
                  <a:pt x="2795560" y="532067"/>
                </a:lnTo>
                <a:cubicBezTo>
                  <a:pt x="2795560" y="199302"/>
                  <a:pt x="3014437" y="1"/>
                  <a:pt x="3381010" y="1"/>
                </a:cubicBezTo>
                <a:close/>
                <a:moveTo>
                  <a:pt x="2090894" y="1"/>
                </a:moveTo>
                <a:cubicBezTo>
                  <a:pt x="2459252" y="1"/>
                  <a:pt x="2676351" y="197524"/>
                  <a:pt x="2676351" y="532067"/>
                </a:cubicBezTo>
                <a:lnTo>
                  <a:pt x="2676351" y="756285"/>
                </a:lnTo>
                <a:cubicBezTo>
                  <a:pt x="2676351" y="1089050"/>
                  <a:pt x="2457474" y="1288351"/>
                  <a:pt x="2090894" y="1288351"/>
                </a:cubicBezTo>
                <a:cubicBezTo>
                  <a:pt x="1722543" y="1288351"/>
                  <a:pt x="1505444" y="1090828"/>
                  <a:pt x="1505444" y="756285"/>
                </a:cubicBezTo>
                <a:lnTo>
                  <a:pt x="1505444" y="532067"/>
                </a:lnTo>
                <a:cubicBezTo>
                  <a:pt x="1505444" y="199302"/>
                  <a:pt x="1724321" y="1"/>
                  <a:pt x="2090894" y="1"/>
                </a:cubicBezTo>
                <a:close/>
                <a:moveTo>
                  <a:pt x="7258454" y="0"/>
                </a:moveTo>
                <a:cubicBezTo>
                  <a:pt x="7573428" y="0"/>
                  <a:pt x="7760275" y="145918"/>
                  <a:pt x="7760275" y="391490"/>
                </a:cubicBezTo>
                <a:lnTo>
                  <a:pt x="7760275" y="439539"/>
                </a:lnTo>
                <a:lnTo>
                  <a:pt x="7431067" y="439539"/>
                </a:lnTo>
                <a:lnTo>
                  <a:pt x="7431067" y="398610"/>
                </a:lnTo>
                <a:cubicBezTo>
                  <a:pt x="7431067" y="313189"/>
                  <a:pt x="7379462" y="277603"/>
                  <a:pt x="7258454" y="277603"/>
                </a:cubicBezTo>
                <a:cubicBezTo>
                  <a:pt x="7144567" y="277603"/>
                  <a:pt x="7085848" y="311411"/>
                  <a:pt x="7085848" y="377257"/>
                </a:cubicBezTo>
                <a:cubicBezTo>
                  <a:pt x="7085848" y="450215"/>
                  <a:pt x="7135675" y="466227"/>
                  <a:pt x="7206848" y="476904"/>
                </a:cubicBezTo>
                <a:lnTo>
                  <a:pt x="7429289" y="510719"/>
                </a:lnTo>
                <a:cubicBezTo>
                  <a:pt x="7564754" y="530960"/>
                  <a:pt x="7727463" y="590711"/>
                  <a:pt x="7766024" y="786534"/>
                </a:cubicBezTo>
                <a:lnTo>
                  <a:pt x="7774508" y="879071"/>
                </a:lnTo>
                <a:lnTo>
                  <a:pt x="7765691" y="970739"/>
                </a:lnTo>
                <a:cubicBezTo>
                  <a:pt x="7724794" y="1172549"/>
                  <a:pt x="7543399" y="1288357"/>
                  <a:pt x="7258454" y="1288357"/>
                </a:cubicBezTo>
                <a:cubicBezTo>
                  <a:pt x="6934588" y="1288357"/>
                  <a:pt x="6744184" y="1140654"/>
                  <a:pt x="6744184" y="893304"/>
                </a:cubicBezTo>
                <a:lnTo>
                  <a:pt x="6744184" y="838142"/>
                </a:lnTo>
                <a:lnTo>
                  <a:pt x="7073386" y="838142"/>
                </a:lnTo>
                <a:lnTo>
                  <a:pt x="7073386" y="886190"/>
                </a:lnTo>
                <a:cubicBezTo>
                  <a:pt x="7073386" y="973383"/>
                  <a:pt x="7128555" y="1010755"/>
                  <a:pt x="7258454" y="1010755"/>
                </a:cubicBezTo>
                <a:cubicBezTo>
                  <a:pt x="7377683" y="1010755"/>
                  <a:pt x="7439966" y="975161"/>
                  <a:pt x="7439966" y="907544"/>
                </a:cubicBezTo>
                <a:cubicBezTo>
                  <a:pt x="7439966" y="831022"/>
                  <a:pt x="7388360" y="815010"/>
                  <a:pt x="7311838" y="804333"/>
                </a:cubicBezTo>
                <a:lnTo>
                  <a:pt x="7087626" y="770518"/>
                </a:lnTo>
                <a:cubicBezTo>
                  <a:pt x="6941708" y="749171"/>
                  <a:pt x="6751297" y="674427"/>
                  <a:pt x="6751297" y="405723"/>
                </a:cubicBezTo>
                <a:cubicBezTo>
                  <a:pt x="6751297" y="149481"/>
                  <a:pt x="6938144" y="0"/>
                  <a:pt x="7258454" y="0"/>
                </a:cubicBezTo>
                <a:close/>
              </a:path>
            </a:pathLst>
          </a:custGeom>
          <a:solidFill>
            <a:srgbClr val="F0F0F1"/>
          </a:solidFill>
          <a:ln w="0" cap="flat">
            <a:noFill/>
            <a:prstDash val="solid"/>
            <a:miter/>
          </a:ln>
        </p:spPr>
        <p:txBody>
          <a:bodyPr rtlCol="0" anchor="ctr"/>
          <a:lstStyle/>
          <a:p>
            <a:endParaRPr lang="en-US" dirty="0"/>
          </a:p>
        </p:txBody>
      </p:sp>
      <p:sp>
        <p:nvSpPr>
          <p:cNvPr id="6" name="Picture Placeholder 9">
            <a:extLst>
              <a:ext uri="{FF2B5EF4-FFF2-40B4-BE49-F238E27FC236}">
                <a16:creationId xmlns:a16="http://schemas.microsoft.com/office/drawing/2014/main" id="{76B8FFAA-4288-7A55-0BCC-B4A10908B32D}"/>
              </a:ext>
            </a:extLst>
          </p:cNvPr>
          <p:cNvSpPr>
            <a:spLocks noGrp="1"/>
          </p:cNvSpPr>
          <p:nvPr>
            <p:ph type="pic" sz="quarter" idx="14" hasCustomPrompt="1"/>
          </p:nvPr>
        </p:nvSpPr>
        <p:spPr>
          <a:xfrm>
            <a:off x="10162032" y="0"/>
            <a:ext cx="2029968" cy="3984625"/>
          </a:xfrm>
          <a:solidFill>
            <a:srgbClr val="A6A9AA"/>
          </a:solidFill>
        </p:spPr>
        <p:txBody>
          <a:bodyPr anchor="ctr"/>
          <a:lstStyle>
            <a:lvl1pPr algn="ctr">
              <a:defRPr b="0">
                <a:solidFill>
                  <a:schemeClr val="bg1"/>
                </a:solidFill>
                <a:latin typeface="+mn-lt"/>
              </a:defRPr>
            </a:lvl1pPr>
          </a:lstStyle>
          <a:p>
            <a:pPr marL="0" marR="0" lvl="0" indent="0" algn="ctr" defTabSz="914400" rtl="0" eaLnBrk="1" fontAlgn="auto" latinLnBrk="0" hangingPunct="1">
              <a:lnSpc>
                <a:spcPct val="101000"/>
              </a:lnSpc>
              <a:spcBef>
                <a:spcPts val="0"/>
              </a:spcBef>
              <a:spcAft>
                <a:spcPts val="600"/>
              </a:spcAft>
              <a:buClrTx/>
              <a:buSzTx/>
              <a:buFont typeface="GT America Regular"/>
              <a:buNone/>
              <a:tabLst/>
              <a:defRPr/>
            </a:pPr>
            <a:r>
              <a:rPr lang="en-US" dirty="0"/>
              <a:t>Dynamic slice crop 2</a:t>
            </a:r>
          </a:p>
        </p:txBody>
      </p:sp>
      <p:sp>
        <p:nvSpPr>
          <p:cNvPr id="5" name="Title 4">
            <a:extLst>
              <a:ext uri="{FF2B5EF4-FFF2-40B4-BE49-F238E27FC236}">
                <a16:creationId xmlns:a16="http://schemas.microsoft.com/office/drawing/2014/main" id="{DFA82EE6-606F-A412-2CF2-001ACBC3F752}"/>
              </a:ext>
            </a:extLst>
          </p:cNvPr>
          <p:cNvSpPr>
            <a:spLocks noGrp="1"/>
          </p:cNvSpPr>
          <p:nvPr>
            <p:ph type="title"/>
          </p:nvPr>
        </p:nvSpPr>
        <p:spPr>
          <a:xfrm>
            <a:off x="546892" y="552449"/>
            <a:ext cx="6849111" cy="434975"/>
          </a:xfrm>
        </p:spPr>
        <p:txBody>
          <a:bodyPr/>
          <a:lstStyle>
            <a:lvl1pPr>
              <a:defRPr>
                <a:solidFill>
                  <a:schemeClr val="accent1"/>
                </a:solidFill>
              </a:defRPr>
            </a:lvl1pPr>
          </a:lstStyle>
          <a:p>
            <a:r>
              <a:rPr lang="en-US"/>
              <a:t>Click to edit Master title style</a:t>
            </a:r>
            <a:endParaRPr lang="en-US" dirty="0"/>
          </a:p>
        </p:txBody>
      </p:sp>
      <p:sp>
        <p:nvSpPr>
          <p:cNvPr id="4" name="Text Placeholder 11">
            <a:extLst>
              <a:ext uri="{FF2B5EF4-FFF2-40B4-BE49-F238E27FC236}">
                <a16:creationId xmlns:a16="http://schemas.microsoft.com/office/drawing/2014/main" id="{98C27CD0-E7ED-0F06-9583-C2455E4C7100}"/>
              </a:ext>
            </a:extLst>
          </p:cNvPr>
          <p:cNvSpPr>
            <a:spLocks noGrp="1"/>
          </p:cNvSpPr>
          <p:nvPr>
            <p:ph type="body" sz="quarter" idx="18"/>
          </p:nvPr>
        </p:nvSpPr>
        <p:spPr>
          <a:xfrm>
            <a:off x="548640" y="1127126"/>
            <a:ext cx="6849110" cy="295274"/>
          </a:xfrm>
        </p:spPr>
        <p:txBody>
          <a:bodyPr>
            <a:noAutofit/>
          </a:bodyPr>
          <a:lstStyle>
            <a:lvl1pPr marL="0" algn="l" defTabSz="914400" rtl="0" eaLnBrk="1" latinLnBrk="0" hangingPunct="1">
              <a:lnSpc>
                <a:spcPct val="80000"/>
              </a:lnSpc>
              <a:spcBef>
                <a:spcPts val="0"/>
              </a:spcBef>
              <a:spcAft>
                <a:spcPts val="0"/>
              </a:spcAft>
              <a:buNone/>
              <a:defRPr lang="en-US" sz="2400" b="0" i="0" kern="1200" dirty="0" smtClean="0">
                <a:solidFill>
                  <a:schemeClr val="tx1"/>
                </a:solidFill>
                <a:latin typeface="+mj-lt"/>
                <a:ea typeface="GT America Regular" charset="0"/>
                <a:cs typeface="GT America Regular" charset="0"/>
              </a:defRPr>
            </a:lvl1pPr>
            <a:lvl2pPr marL="0" indent="0" algn="l" defTabSz="914400" rtl="0" eaLnBrk="1" latinLnBrk="0" hangingPunct="1">
              <a:lnSpc>
                <a:spcPct val="80000"/>
              </a:lnSpc>
              <a:spcBef>
                <a:spcPts val="0"/>
              </a:spcBef>
              <a:spcAft>
                <a:spcPts val="0"/>
              </a:spcAft>
              <a:buNone/>
              <a:defRPr lang="en-US" sz="2400" b="0" i="0" kern="1200" dirty="0" smtClean="0">
                <a:solidFill>
                  <a:schemeClr val="tx1"/>
                </a:solidFill>
                <a:latin typeface="+mj-lt"/>
                <a:ea typeface="GT America Regular" charset="0"/>
                <a:cs typeface="GT America Regular" charset="0"/>
              </a:defRPr>
            </a:lvl2pPr>
            <a:lvl3pPr marL="0" indent="0" algn="l" defTabSz="914400" rtl="0" eaLnBrk="1" latinLnBrk="0" hangingPunct="1">
              <a:lnSpc>
                <a:spcPct val="80000"/>
              </a:lnSpc>
              <a:spcBef>
                <a:spcPts val="0"/>
              </a:spcBef>
              <a:spcAft>
                <a:spcPts val="0"/>
              </a:spcAft>
              <a:buNone/>
              <a:defRPr lang="en-US" sz="2400" b="0" i="0" kern="1200" dirty="0" smtClean="0">
                <a:solidFill>
                  <a:schemeClr val="tx1"/>
                </a:solidFill>
                <a:latin typeface="+mj-lt"/>
                <a:ea typeface="GT America Regular" charset="0"/>
                <a:cs typeface="GT America Regular" charset="0"/>
              </a:defRPr>
            </a:lvl3pPr>
            <a:lvl4pPr marL="0" indent="0" algn="l" defTabSz="914400" rtl="0" eaLnBrk="1" latinLnBrk="0" hangingPunct="1">
              <a:lnSpc>
                <a:spcPct val="80000"/>
              </a:lnSpc>
              <a:spcBef>
                <a:spcPts val="0"/>
              </a:spcBef>
              <a:spcAft>
                <a:spcPts val="0"/>
              </a:spcAft>
              <a:buNone/>
              <a:defRPr lang="en-US" sz="2400" b="0" i="0" kern="1200" dirty="0" smtClean="0">
                <a:solidFill>
                  <a:schemeClr val="tx1"/>
                </a:solidFill>
                <a:latin typeface="+mj-lt"/>
                <a:ea typeface="GT America Regular" charset="0"/>
                <a:cs typeface="GT America Regular" charset="0"/>
              </a:defRPr>
            </a:lvl4pPr>
            <a:lvl5pPr marL="0" indent="0" algn="l" defTabSz="914400" rtl="0" eaLnBrk="1" latinLnBrk="0" hangingPunct="1">
              <a:lnSpc>
                <a:spcPct val="80000"/>
              </a:lnSpc>
              <a:spcBef>
                <a:spcPts val="0"/>
              </a:spcBef>
              <a:spcAft>
                <a:spcPts val="0"/>
              </a:spcAft>
              <a:buNone/>
              <a:defRPr lang="en-US" sz="2400" b="0" i="0" kern="1200" dirty="0" smtClean="0">
                <a:solidFill>
                  <a:schemeClr val="tx1"/>
                </a:solidFill>
                <a:latin typeface="+mj-lt"/>
                <a:ea typeface="GT America Regular" charset="0"/>
                <a:cs typeface="GT America Regular" charset="0"/>
              </a:defRPr>
            </a:lvl5pPr>
            <a:lvl6pPr marL="0" indent="0" algn="l" defTabSz="914400" rtl="0" eaLnBrk="1" latinLnBrk="0" hangingPunct="1">
              <a:lnSpc>
                <a:spcPct val="80000"/>
              </a:lnSpc>
              <a:spcBef>
                <a:spcPts val="0"/>
              </a:spcBef>
              <a:spcAft>
                <a:spcPts val="0"/>
              </a:spcAft>
              <a:buNone/>
              <a:defRPr lang="en-US" sz="2400" b="0" i="0" kern="1200" dirty="0" smtClean="0">
                <a:solidFill>
                  <a:schemeClr val="tx1"/>
                </a:solidFill>
                <a:latin typeface="+mj-lt"/>
                <a:ea typeface="GT America Regular" charset="0"/>
                <a:cs typeface="GT America Regular" charset="0"/>
              </a:defRPr>
            </a:lvl6pPr>
            <a:lvl7pPr marL="0" indent="0" algn="l" defTabSz="914400" rtl="0" eaLnBrk="1" latinLnBrk="0" hangingPunct="1">
              <a:lnSpc>
                <a:spcPct val="80000"/>
              </a:lnSpc>
              <a:spcBef>
                <a:spcPts val="0"/>
              </a:spcBef>
              <a:spcAft>
                <a:spcPts val="0"/>
              </a:spcAft>
              <a:buNone/>
              <a:defRPr lang="en-US" sz="2400" b="0" i="0" kern="1200" dirty="0" smtClean="0">
                <a:solidFill>
                  <a:schemeClr val="tx1"/>
                </a:solidFill>
                <a:latin typeface="+mj-lt"/>
                <a:ea typeface="GT America Regular" charset="0"/>
                <a:cs typeface="GT America Regular" charset="0"/>
              </a:defRPr>
            </a:lvl7pPr>
            <a:lvl8pPr marL="0" indent="0" algn="l" defTabSz="914400" rtl="0" eaLnBrk="1" latinLnBrk="0" hangingPunct="1">
              <a:lnSpc>
                <a:spcPct val="80000"/>
              </a:lnSpc>
              <a:spcBef>
                <a:spcPts val="0"/>
              </a:spcBef>
              <a:spcAft>
                <a:spcPts val="0"/>
              </a:spcAft>
              <a:buNone/>
              <a:defRPr lang="en-US" sz="2400" b="0" i="0" kern="1200" dirty="0" smtClean="0">
                <a:solidFill>
                  <a:schemeClr val="tx1"/>
                </a:solidFill>
                <a:latin typeface="+mj-lt"/>
                <a:ea typeface="GT America Regular" charset="0"/>
                <a:cs typeface="GT America Regular" charset="0"/>
              </a:defRPr>
            </a:lvl8pPr>
            <a:lvl9pPr marL="0" indent="0" algn="l" defTabSz="914400" rtl="0" eaLnBrk="1" latinLnBrk="0" hangingPunct="1">
              <a:lnSpc>
                <a:spcPct val="80000"/>
              </a:lnSpc>
              <a:spcBef>
                <a:spcPts val="0"/>
              </a:spcBef>
              <a:spcAft>
                <a:spcPts val="0"/>
              </a:spcAft>
              <a:buNone/>
              <a:defRPr lang="en-US" sz="2400" b="0" i="0" kern="1200" dirty="0">
                <a:solidFill>
                  <a:schemeClr val="tx1"/>
                </a:solidFill>
                <a:latin typeface="+mj-lt"/>
                <a:ea typeface="GT America Regular" charset="0"/>
                <a:cs typeface="GT America Regular" charset="0"/>
              </a:defRPr>
            </a:lvl9pPr>
          </a:lstStyle>
          <a:p>
            <a:pPr lvl="0"/>
            <a:r>
              <a:rPr lang="en-US"/>
              <a:t>Click to edit Master text styles</a:t>
            </a:r>
          </a:p>
        </p:txBody>
      </p:sp>
      <p:sp>
        <p:nvSpPr>
          <p:cNvPr id="16" name="Text Placeholder 15">
            <a:extLst>
              <a:ext uri="{FF2B5EF4-FFF2-40B4-BE49-F238E27FC236}">
                <a16:creationId xmlns:a16="http://schemas.microsoft.com/office/drawing/2014/main" id="{153D2C7A-DCFA-04C5-B25D-045A4E287A01}"/>
              </a:ext>
            </a:extLst>
          </p:cNvPr>
          <p:cNvSpPr>
            <a:spLocks noGrp="1"/>
          </p:cNvSpPr>
          <p:nvPr>
            <p:ph type="body" sz="quarter" idx="19" hasCustomPrompt="1"/>
          </p:nvPr>
        </p:nvSpPr>
        <p:spPr>
          <a:xfrm>
            <a:off x="546540" y="6019800"/>
            <a:ext cx="6849111" cy="292099"/>
          </a:xfrm>
        </p:spPr>
        <p:txBody>
          <a:bodyPr anchor="b">
            <a:noAutofit/>
          </a:bodyPr>
          <a:lstStyle>
            <a:lvl1pPr marL="0" indent="0" algn="l" defTabSz="914400" rtl="0" eaLnBrk="1" latinLnBrk="0" hangingPunct="1">
              <a:lnSpc>
                <a:spcPct val="101000"/>
              </a:lnSpc>
              <a:spcBef>
                <a:spcPts val="0"/>
              </a:spcBef>
              <a:spcAft>
                <a:spcPts val="600"/>
              </a:spcAft>
              <a:buNone/>
              <a:defRPr lang="en-US" sz="600" b="0" i="0" kern="1200" dirty="0" smtClean="0">
                <a:solidFill>
                  <a:schemeClr val="tx1"/>
                </a:solidFill>
                <a:latin typeface="+mn-lt"/>
                <a:ea typeface="GT America Regular" charset="0"/>
                <a:cs typeface="GT America Regular" charset="0"/>
              </a:defRPr>
            </a:lvl1pPr>
            <a:lvl2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2pPr>
            <a:lvl3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3pPr>
            <a:lvl4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4pPr>
            <a:lvl5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5pPr>
            <a:lvl6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6pPr>
            <a:lvl7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7pPr>
            <a:lvl8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8pPr>
            <a:lvl9pPr marL="0" indent="0" algn="l" defTabSz="914400" rtl="0" eaLnBrk="1" latinLnBrk="0" hangingPunct="1">
              <a:lnSpc>
                <a:spcPct val="101000"/>
              </a:lnSpc>
              <a:spcBef>
                <a:spcPts val="0"/>
              </a:spcBef>
              <a:spcAft>
                <a:spcPts val="600"/>
              </a:spcAft>
              <a:buNone/>
              <a:defRPr lang="en-US" sz="600" b="0" i="0" kern="1200" dirty="0">
                <a:solidFill>
                  <a:srgbClr val="75787B"/>
                </a:solidFill>
                <a:latin typeface="+mn-lt"/>
                <a:ea typeface="GT America Regular" charset="0"/>
                <a:cs typeface="GT America Regular" charset="0"/>
              </a:defRPr>
            </a:lvl9pPr>
          </a:lstStyle>
          <a:p>
            <a:pPr lvl="0"/>
            <a:r>
              <a:rPr lang="en-US" dirty="0"/>
              <a:t>Click to add footnotes or disclaimer information</a:t>
            </a:r>
          </a:p>
        </p:txBody>
      </p:sp>
      <p:sp>
        <p:nvSpPr>
          <p:cNvPr id="17" name="Content Placeholder 25">
            <a:extLst>
              <a:ext uri="{FF2B5EF4-FFF2-40B4-BE49-F238E27FC236}">
                <a16:creationId xmlns:a16="http://schemas.microsoft.com/office/drawing/2014/main" id="{C0678888-447D-EFD9-9770-C2B47B8E8D77}"/>
              </a:ext>
            </a:extLst>
          </p:cNvPr>
          <p:cNvSpPr>
            <a:spLocks noGrp="1"/>
          </p:cNvSpPr>
          <p:nvPr>
            <p:ph sz="quarter" idx="23"/>
          </p:nvPr>
        </p:nvSpPr>
        <p:spPr>
          <a:xfrm>
            <a:off x="546540" y="1849438"/>
            <a:ext cx="6851209" cy="4017962"/>
          </a:xfrm>
        </p:spPr>
        <p:txBody>
          <a:bodyPr/>
          <a:lstStyle>
            <a:lvl3pPr>
              <a:buClr>
                <a:schemeClr val="tx1"/>
              </a:buClr>
              <a:defRPr/>
            </a:lvl3pPr>
            <a:lvl5pPr>
              <a:buClr>
                <a:schemeClr val="tx1"/>
              </a:buClr>
              <a:defRPr/>
            </a:lvl5pPr>
            <a:lvl7pPr>
              <a:buClr>
                <a:schemeClr val="tx1"/>
              </a:buClr>
              <a:defRPr/>
            </a:lvl7pPr>
            <a:lvl9pPr>
              <a:buClr>
                <a:schemeClr val="tx1"/>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2" name="Group 1">
            <a:extLst>
              <a:ext uri="{FF2B5EF4-FFF2-40B4-BE49-F238E27FC236}">
                <a16:creationId xmlns:a16="http://schemas.microsoft.com/office/drawing/2014/main" id="{4ACBCAF5-F85E-9260-45D2-E10A69353E47}"/>
              </a:ext>
            </a:extLst>
          </p:cNvPr>
          <p:cNvGrpSpPr/>
          <p:nvPr userDrawn="1"/>
        </p:nvGrpSpPr>
        <p:grpSpPr>
          <a:xfrm>
            <a:off x="12356815" y="0"/>
            <a:ext cx="756834" cy="6872642"/>
            <a:chOff x="12356815" y="0"/>
            <a:chExt cx="756834" cy="6872642"/>
          </a:xfrm>
        </p:grpSpPr>
        <p:sp>
          <p:nvSpPr>
            <p:cNvPr id="3" name="Rectangle 2">
              <a:extLst>
                <a:ext uri="{FF2B5EF4-FFF2-40B4-BE49-F238E27FC236}">
                  <a16:creationId xmlns:a16="http://schemas.microsoft.com/office/drawing/2014/main" id="{1F4F3A24-C0C4-91C5-F133-8BC582EFBA83}"/>
                </a:ext>
              </a:extLst>
            </p:cNvPr>
            <p:cNvSpPr/>
            <p:nvPr userDrawn="1"/>
          </p:nvSpPr>
          <p:spPr>
            <a:xfrm>
              <a:off x="12356815" y="0"/>
              <a:ext cx="553069" cy="3279913"/>
            </a:xfrm>
            <a:prstGeom prst="rect">
              <a:avLst/>
            </a:prstGeom>
            <a:solidFill>
              <a:srgbClr val="F2F2F2"/>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a:p>
          </p:txBody>
        </p:sp>
        <p:sp>
          <p:nvSpPr>
            <p:cNvPr id="7" name="TextBox 6">
              <a:extLst>
                <a:ext uri="{FF2B5EF4-FFF2-40B4-BE49-F238E27FC236}">
                  <a16:creationId xmlns:a16="http://schemas.microsoft.com/office/drawing/2014/main" id="{2AEC6B2F-BB56-0E2B-A9A1-B1E2DA6A74B2}"/>
                </a:ext>
              </a:extLst>
            </p:cNvPr>
            <p:cNvSpPr txBox="1"/>
            <p:nvPr userDrawn="1"/>
          </p:nvSpPr>
          <p:spPr>
            <a:xfrm rot="16200000">
              <a:off x="12332216" y="1580677"/>
              <a:ext cx="1444306" cy="118559"/>
            </a:xfrm>
            <a:prstGeom prst="rect">
              <a:avLst/>
            </a:prstGeom>
            <a:noFill/>
          </p:spPr>
          <p:txBody>
            <a:bodyPr wrap="none" lIns="0" tIns="0" rIns="0" bIns="0" rtlCol="0">
              <a:spAutoFit/>
            </a:bodyPr>
            <a:lstStyle/>
            <a:p>
              <a:pPr algn="l">
                <a:lnSpc>
                  <a:spcPct val="101000"/>
                </a:lnSpc>
                <a:spcAft>
                  <a:spcPts val="600"/>
                </a:spcAft>
              </a:pPr>
              <a:r>
                <a:rPr kumimoji="0" lang="en-CR" sz="800" b="1" i="0" u="none" strike="noStrike" kern="1200" cap="none" spc="0" normalizeH="0" baseline="0" noProof="0">
                  <a:ln>
                    <a:noFill/>
                  </a:ln>
                  <a:solidFill>
                    <a:srgbClr val="000000"/>
                  </a:solidFill>
                  <a:effectLst/>
                  <a:uLnTx/>
                  <a:uFillTx/>
                  <a:ea typeface="GT America Regular" charset="0"/>
                  <a:cs typeface="GT America Regular" charset="0"/>
                </a:rPr>
                <a:t>ON LIGHT AND EXTRA LIGHT</a:t>
              </a:r>
            </a:p>
          </p:txBody>
        </p:sp>
        <p:sp>
          <p:nvSpPr>
            <p:cNvPr id="11" name="Rectangle 10">
              <a:extLst>
                <a:ext uri="{FF2B5EF4-FFF2-40B4-BE49-F238E27FC236}">
                  <a16:creationId xmlns:a16="http://schemas.microsoft.com/office/drawing/2014/main" id="{D61A9A6C-A35D-F48B-E57F-4E4481FF6A25}"/>
                </a:ext>
              </a:extLst>
            </p:cNvPr>
            <p:cNvSpPr/>
            <p:nvPr userDrawn="1"/>
          </p:nvSpPr>
          <p:spPr>
            <a:xfrm>
              <a:off x="12356815" y="3592729"/>
              <a:ext cx="553069" cy="3279913"/>
            </a:xfrm>
            <a:prstGeom prst="rect">
              <a:avLst/>
            </a:prstGeom>
            <a:solidFill>
              <a:schemeClr val="bg2"/>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a:p>
          </p:txBody>
        </p:sp>
        <p:grpSp>
          <p:nvGrpSpPr>
            <p:cNvPr id="12" name="Group 11">
              <a:extLst>
                <a:ext uri="{FF2B5EF4-FFF2-40B4-BE49-F238E27FC236}">
                  <a16:creationId xmlns:a16="http://schemas.microsoft.com/office/drawing/2014/main" id="{F82F64BF-E7A4-C609-C19E-8718CCE2705E}"/>
                </a:ext>
              </a:extLst>
            </p:cNvPr>
            <p:cNvGrpSpPr/>
            <p:nvPr userDrawn="1"/>
          </p:nvGrpSpPr>
          <p:grpSpPr>
            <a:xfrm>
              <a:off x="12442019" y="3791214"/>
              <a:ext cx="382660" cy="2882942"/>
              <a:chOff x="14001569" y="3716048"/>
              <a:chExt cx="316248" cy="3171236"/>
            </a:xfrm>
          </p:grpSpPr>
          <p:sp>
            <p:nvSpPr>
              <p:cNvPr id="28" name="Rectangle 27">
                <a:extLst>
                  <a:ext uri="{FF2B5EF4-FFF2-40B4-BE49-F238E27FC236}">
                    <a16:creationId xmlns:a16="http://schemas.microsoft.com/office/drawing/2014/main" id="{47D2B2C8-6984-DC71-3F4A-98E810198388}"/>
                  </a:ext>
                </a:extLst>
              </p:cNvPr>
              <p:cNvSpPr/>
              <p:nvPr userDrawn="1"/>
            </p:nvSpPr>
            <p:spPr>
              <a:xfrm rot="5400000">
                <a:off x="14033099" y="5954114"/>
                <a:ext cx="253188" cy="316248"/>
              </a:xfrm>
              <a:prstGeom prst="rect">
                <a:avLst/>
              </a:prstGeom>
              <a:solidFill>
                <a:srgbClr val="005E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9" name="Rectangle 28">
                <a:extLst>
                  <a:ext uri="{FF2B5EF4-FFF2-40B4-BE49-F238E27FC236}">
                    <a16:creationId xmlns:a16="http://schemas.microsoft.com/office/drawing/2014/main" id="{E1394FEF-A213-6389-85A9-825225D38322}"/>
                  </a:ext>
                </a:extLst>
              </p:cNvPr>
              <p:cNvSpPr/>
              <p:nvPr userDrawn="1"/>
            </p:nvSpPr>
            <p:spPr>
              <a:xfrm rot="5400000">
                <a:off x="14033099" y="6278342"/>
                <a:ext cx="253188" cy="316248"/>
              </a:xfrm>
              <a:prstGeom prst="rect">
                <a:avLst/>
              </a:prstGeom>
              <a:solidFill>
                <a:srgbClr val="B8B9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0" name="Rectangle 29">
                <a:extLst>
                  <a:ext uri="{FF2B5EF4-FFF2-40B4-BE49-F238E27FC236}">
                    <a16:creationId xmlns:a16="http://schemas.microsoft.com/office/drawing/2014/main" id="{747BD231-50FB-3617-3FDB-FD20EA3F8075}"/>
                  </a:ext>
                </a:extLst>
              </p:cNvPr>
              <p:cNvSpPr/>
              <p:nvPr userDrawn="1"/>
            </p:nvSpPr>
            <p:spPr>
              <a:xfrm rot="5400000">
                <a:off x="14033099" y="6602566"/>
                <a:ext cx="253188" cy="316248"/>
              </a:xfrm>
              <a:prstGeom prst="rect">
                <a:avLst/>
              </a:prstGeom>
              <a:solidFill>
                <a:srgbClr val="FBE6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1" name="Rectangle 30">
                <a:extLst>
                  <a:ext uri="{FF2B5EF4-FFF2-40B4-BE49-F238E27FC236}">
                    <a16:creationId xmlns:a16="http://schemas.microsoft.com/office/drawing/2014/main" id="{B8F9F983-7DF8-B403-C801-BFF885DA98D7}"/>
                  </a:ext>
                </a:extLst>
              </p:cNvPr>
              <p:cNvSpPr/>
              <p:nvPr userDrawn="1"/>
            </p:nvSpPr>
            <p:spPr>
              <a:xfrm rot="5400000">
                <a:off x="14033099" y="4981430"/>
                <a:ext cx="253188" cy="316248"/>
              </a:xfrm>
              <a:prstGeom prst="rect">
                <a:avLst/>
              </a:prstGeom>
              <a:solidFill>
                <a:srgbClr val="BCE0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2" name="Rectangle 31">
                <a:extLst>
                  <a:ext uri="{FF2B5EF4-FFF2-40B4-BE49-F238E27FC236}">
                    <a16:creationId xmlns:a16="http://schemas.microsoft.com/office/drawing/2014/main" id="{842FAC56-EDA4-E863-CDFE-25ECCA0EF656}"/>
                  </a:ext>
                </a:extLst>
              </p:cNvPr>
              <p:cNvSpPr/>
              <p:nvPr userDrawn="1"/>
            </p:nvSpPr>
            <p:spPr>
              <a:xfrm rot="5400000">
                <a:off x="14033099" y="5305658"/>
                <a:ext cx="253188" cy="316248"/>
              </a:xfrm>
              <a:prstGeom prst="rect">
                <a:avLst/>
              </a:prstGeom>
              <a:solidFill>
                <a:srgbClr val="E9783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3" name="Rectangle 32">
                <a:extLst>
                  <a:ext uri="{FF2B5EF4-FFF2-40B4-BE49-F238E27FC236}">
                    <a16:creationId xmlns:a16="http://schemas.microsoft.com/office/drawing/2014/main" id="{5FCE494D-C367-FD6C-8CC3-94D1ED3645AE}"/>
                  </a:ext>
                </a:extLst>
              </p:cNvPr>
              <p:cNvSpPr/>
              <p:nvPr userDrawn="1"/>
            </p:nvSpPr>
            <p:spPr>
              <a:xfrm rot="5400000">
                <a:off x="14033099" y="5629886"/>
                <a:ext cx="253188" cy="316248"/>
              </a:xfrm>
              <a:prstGeom prst="rect">
                <a:avLst/>
              </a:prstGeom>
              <a:solidFill>
                <a:srgbClr val="B905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4" name="Rectangle 33">
                <a:extLst>
                  <a:ext uri="{FF2B5EF4-FFF2-40B4-BE49-F238E27FC236}">
                    <a16:creationId xmlns:a16="http://schemas.microsoft.com/office/drawing/2014/main" id="{75CC33F4-F711-28A4-5CDF-1F05FCA90C05}"/>
                  </a:ext>
                </a:extLst>
              </p:cNvPr>
              <p:cNvSpPr/>
              <p:nvPr userDrawn="1"/>
            </p:nvSpPr>
            <p:spPr>
              <a:xfrm rot="5400000">
                <a:off x="14033099" y="3684518"/>
                <a:ext cx="253188" cy="316248"/>
              </a:xfrm>
              <a:prstGeom prst="rect">
                <a:avLst/>
              </a:prstGeom>
              <a:solidFill>
                <a:srgbClr val="9DC2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5" name="Rectangle 34">
                <a:extLst>
                  <a:ext uri="{FF2B5EF4-FFF2-40B4-BE49-F238E27FC236}">
                    <a16:creationId xmlns:a16="http://schemas.microsoft.com/office/drawing/2014/main" id="{CEC6EEC7-9896-05BA-2F94-6498F1C8EFF0}"/>
                  </a:ext>
                </a:extLst>
              </p:cNvPr>
              <p:cNvSpPr/>
              <p:nvPr userDrawn="1"/>
            </p:nvSpPr>
            <p:spPr>
              <a:xfrm rot="5400000">
                <a:off x="14033099" y="4008746"/>
                <a:ext cx="253188" cy="316248"/>
              </a:xfrm>
              <a:prstGeom prst="rect">
                <a:avLst/>
              </a:prstGeom>
              <a:solidFill>
                <a:srgbClr val="309D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6" name="Rectangle 35">
                <a:extLst>
                  <a:ext uri="{FF2B5EF4-FFF2-40B4-BE49-F238E27FC236}">
                    <a16:creationId xmlns:a16="http://schemas.microsoft.com/office/drawing/2014/main" id="{69201B95-2BC3-3285-F846-F361D7845824}"/>
                  </a:ext>
                </a:extLst>
              </p:cNvPr>
              <p:cNvSpPr/>
              <p:nvPr userDrawn="1"/>
            </p:nvSpPr>
            <p:spPr>
              <a:xfrm rot="5400000">
                <a:off x="14033099" y="4332974"/>
                <a:ext cx="253188" cy="316248"/>
              </a:xfrm>
              <a:prstGeom prst="rect">
                <a:avLst/>
              </a:prstGeom>
              <a:solidFill>
                <a:srgbClr val="E2C2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7" name="Rectangle 36">
                <a:extLst>
                  <a:ext uri="{FF2B5EF4-FFF2-40B4-BE49-F238E27FC236}">
                    <a16:creationId xmlns:a16="http://schemas.microsoft.com/office/drawing/2014/main" id="{E79BFA73-4E7A-740E-EF3A-1A622F1230FF}"/>
                  </a:ext>
                </a:extLst>
              </p:cNvPr>
              <p:cNvSpPr/>
              <p:nvPr userDrawn="1"/>
            </p:nvSpPr>
            <p:spPr>
              <a:xfrm rot="5400000">
                <a:off x="14033099" y="4657202"/>
                <a:ext cx="253188" cy="316248"/>
              </a:xfrm>
              <a:prstGeom prst="rect">
                <a:avLst/>
              </a:prstGeom>
              <a:solidFill>
                <a:srgbClr val="9158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grpSp>
        <p:grpSp>
          <p:nvGrpSpPr>
            <p:cNvPr id="13" name="Group 12">
              <a:extLst>
                <a:ext uri="{FF2B5EF4-FFF2-40B4-BE49-F238E27FC236}">
                  <a16:creationId xmlns:a16="http://schemas.microsoft.com/office/drawing/2014/main" id="{B4AC643B-CD4B-9901-394F-CCCCA27E0986}"/>
                </a:ext>
              </a:extLst>
            </p:cNvPr>
            <p:cNvGrpSpPr/>
            <p:nvPr userDrawn="1"/>
          </p:nvGrpSpPr>
          <p:grpSpPr>
            <a:xfrm>
              <a:off x="12442019" y="198485"/>
              <a:ext cx="382660" cy="2882942"/>
              <a:chOff x="12742785" y="3716048"/>
              <a:chExt cx="316248" cy="3171236"/>
            </a:xfrm>
          </p:grpSpPr>
          <p:sp>
            <p:nvSpPr>
              <p:cNvPr id="15" name="Rectangle 14">
                <a:extLst>
                  <a:ext uri="{FF2B5EF4-FFF2-40B4-BE49-F238E27FC236}">
                    <a16:creationId xmlns:a16="http://schemas.microsoft.com/office/drawing/2014/main" id="{D94879CE-3955-5F1D-736A-278F72927C3C}"/>
                  </a:ext>
                </a:extLst>
              </p:cNvPr>
              <p:cNvSpPr/>
              <p:nvPr userDrawn="1"/>
            </p:nvSpPr>
            <p:spPr>
              <a:xfrm rot="5400000">
                <a:off x="12774315" y="6602566"/>
                <a:ext cx="253188" cy="316248"/>
              </a:xfrm>
              <a:prstGeom prst="rect">
                <a:avLst/>
              </a:prstGeom>
              <a:solidFill>
                <a:srgbClr val="BFD6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18" name="Rectangle 17">
                <a:extLst>
                  <a:ext uri="{FF2B5EF4-FFF2-40B4-BE49-F238E27FC236}">
                    <a16:creationId xmlns:a16="http://schemas.microsoft.com/office/drawing/2014/main" id="{C03CF393-2C11-510D-35CB-0C8C48AA9E73}"/>
                  </a:ext>
                </a:extLst>
              </p:cNvPr>
              <p:cNvSpPr/>
              <p:nvPr userDrawn="1"/>
            </p:nvSpPr>
            <p:spPr>
              <a:xfrm rot="5400000">
                <a:off x="12774315" y="4981430"/>
                <a:ext cx="253188" cy="316248"/>
              </a:xfrm>
              <a:prstGeom prst="rect">
                <a:avLst/>
              </a:prstGeom>
              <a:solidFill>
                <a:srgbClr val="D25F7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19" name="Rectangle 18">
                <a:extLst>
                  <a:ext uri="{FF2B5EF4-FFF2-40B4-BE49-F238E27FC236}">
                    <a16:creationId xmlns:a16="http://schemas.microsoft.com/office/drawing/2014/main" id="{C827355F-67EF-0151-B97B-0F0EBCF82386}"/>
                  </a:ext>
                </a:extLst>
              </p:cNvPr>
              <p:cNvSpPr/>
              <p:nvPr userDrawn="1"/>
            </p:nvSpPr>
            <p:spPr>
              <a:xfrm rot="5400000">
                <a:off x="12774315" y="5305658"/>
                <a:ext cx="253188" cy="316248"/>
              </a:xfrm>
              <a:prstGeom prst="rect">
                <a:avLst/>
              </a:prstGeom>
              <a:solidFill>
                <a:srgbClr val="C6480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1" name="Rectangle 20">
                <a:extLst>
                  <a:ext uri="{FF2B5EF4-FFF2-40B4-BE49-F238E27FC236}">
                    <a16:creationId xmlns:a16="http://schemas.microsoft.com/office/drawing/2014/main" id="{F949527A-0EE9-9003-3BB4-2876DA3BED09}"/>
                  </a:ext>
                </a:extLst>
              </p:cNvPr>
              <p:cNvSpPr/>
              <p:nvPr userDrawn="1"/>
            </p:nvSpPr>
            <p:spPr>
              <a:xfrm rot="5400000">
                <a:off x="12774315" y="5629886"/>
                <a:ext cx="253188" cy="316248"/>
              </a:xfrm>
              <a:prstGeom prst="rect">
                <a:avLst/>
              </a:prstGeom>
              <a:solidFill>
                <a:srgbClr val="BA01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2" name="Rectangle 21">
                <a:extLst>
                  <a:ext uri="{FF2B5EF4-FFF2-40B4-BE49-F238E27FC236}">
                    <a16:creationId xmlns:a16="http://schemas.microsoft.com/office/drawing/2014/main" id="{1DF9860E-25F4-317B-116A-8B761DB7823F}"/>
                  </a:ext>
                </a:extLst>
              </p:cNvPr>
              <p:cNvSpPr/>
              <p:nvPr userDrawn="1"/>
            </p:nvSpPr>
            <p:spPr>
              <a:xfrm rot="5400000">
                <a:off x="12774315" y="3684518"/>
                <a:ext cx="253188" cy="316248"/>
              </a:xfrm>
              <a:prstGeom prst="rect">
                <a:avLst/>
              </a:prstGeom>
              <a:solidFill>
                <a:srgbClr val="005E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3" name="Rectangle 22">
                <a:extLst>
                  <a:ext uri="{FF2B5EF4-FFF2-40B4-BE49-F238E27FC236}">
                    <a16:creationId xmlns:a16="http://schemas.microsoft.com/office/drawing/2014/main" id="{0FAD61EE-2609-ABE6-0C43-32CACD37C262}"/>
                  </a:ext>
                </a:extLst>
              </p:cNvPr>
              <p:cNvSpPr/>
              <p:nvPr userDrawn="1"/>
            </p:nvSpPr>
            <p:spPr>
              <a:xfrm rot="5400000">
                <a:off x="12774315" y="4008746"/>
                <a:ext cx="253188" cy="316248"/>
              </a:xfrm>
              <a:prstGeom prst="rect">
                <a:avLst/>
              </a:prstGeom>
              <a:solidFill>
                <a:srgbClr val="5EB6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4" name="Rectangle 23">
                <a:extLst>
                  <a:ext uri="{FF2B5EF4-FFF2-40B4-BE49-F238E27FC236}">
                    <a16:creationId xmlns:a16="http://schemas.microsoft.com/office/drawing/2014/main" id="{A661F068-1422-AB79-AADC-889AD458E9A0}"/>
                  </a:ext>
                </a:extLst>
              </p:cNvPr>
              <p:cNvSpPr/>
              <p:nvPr userDrawn="1"/>
            </p:nvSpPr>
            <p:spPr>
              <a:xfrm rot="5400000">
                <a:off x="12774315" y="4332974"/>
                <a:ext cx="253188" cy="316248"/>
              </a:xfrm>
              <a:prstGeom prst="rect">
                <a:avLst/>
              </a:prstGeom>
              <a:solidFill>
                <a:srgbClr val="C7AB2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5" name="Rectangle 24">
                <a:extLst>
                  <a:ext uri="{FF2B5EF4-FFF2-40B4-BE49-F238E27FC236}">
                    <a16:creationId xmlns:a16="http://schemas.microsoft.com/office/drawing/2014/main" id="{6E3D7DF4-FF8C-5B7A-B7F0-B2DE734AD7FB}"/>
                  </a:ext>
                </a:extLst>
              </p:cNvPr>
              <p:cNvSpPr/>
              <p:nvPr userDrawn="1"/>
            </p:nvSpPr>
            <p:spPr>
              <a:xfrm rot="5400000">
                <a:off x="12774315" y="4657202"/>
                <a:ext cx="253188" cy="316248"/>
              </a:xfrm>
              <a:prstGeom prst="rect">
                <a:avLst/>
              </a:prstGeom>
              <a:solidFill>
                <a:srgbClr val="5C06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6" name="Rectangle 25">
                <a:extLst>
                  <a:ext uri="{FF2B5EF4-FFF2-40B4-BE49-F238E27FC236}">
                    <a16:creationId xmlns:a16="http://schemas.microsoft.com/office/drawing/2014/main" id="{7EC39846-3C08-875D-141F-B20B44240FB2}"/>
                  </a:ext>
                </a:extLst>
              </p:cNvPr>
              <p:cNvSpPr/>
              <p:nvPr userDrawn="1"/>
            </p:nvSpPr>
            <p:spPr>
              <a:xfrm rot="5400000">
                <a:off x="12774315" y="5954114"/>
                <a:ext cx="253188" cy="316248"/>
              </a:xfrm>
              <a:prstGeom prst="rect">
                <a:avLst/>
              </a:prstGeom>
              <a:solidFill>
                <a:srgbClr val="2A43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7" name="Rectangle 26">
                <a:extLst>
                  <a:ext uri="{FF2B5EF4-FFF2-40B4-BE49-F238E27FC236}">
                    <a16:creationId xmlns:a16="http://schemas.microsoft.com/office/drawing/2014/main" id="{6F4C36D5-D0F0-87B9-E84A-6CFC89730C50}"/>
                  </a:ext>
                </a:extLst>
              </p:cNvPr>
              <p:cNvSpPr/>
              <p:nvPr userDrawn="1"/>
            </p:nvSpPr>
            <p:spPr>
              <a:xfrm rot="5400000">
                <a:off x="12774315" y="6278342"/>
                <a:ext cx="253188" cy="316248"/>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grpSp>
        <p:sp>
          <p:nvSpPr>
            <p:cNvPr id="14" name="TextBox 13">
              <a:extLst>
                <a:ext uri="{FF2B5EF4-FFF2-40B4-BE49-F238E27FC236}">
                  <a16:creationId xmlns:a16="http://schemas.microsoft.com/office/drawing/2014/main" id="{B9D13ED6-5FBB-474A-F32A-2240D9052CA0}"/>
                </a:ext>
              </a:extLst>
            </p:cNvPr>
            <p:cNvSpPr txBox="1"/>
            <p:nvPr userDrawn="1"/>
          </p:nvSpPr>
          <p:spPr>
            <a:xfrm rot="16200000">
              <a:off x="12574270" y="5173406"/>
              <a:ext cx="960199" cy="118559"/>
            </a:xfrm>
            <a:prstGeom prst="rect">
              <a:avLst/>
            </a:prstGeom>
            <a:noFill/>
          </p:spPr>
          <p:txBody>
            <a:bodyPr wrap="none" lIns="0" tIns="0" rIns="0" bIns="0" rtlCol="0">
              <a:spAutoFit/>
            </a:bodyPr>
            <a:lstStyle/>
            <a:p>
              <a:pPr algn="l">
                <a:lnSpc>
                  <a:spcPct val="101000"/>
                </a:lnSpc>
                <a:spcAft>
                  <a:spcPts val="600"/>
                </a:spcAft>
              </a:pPr>
              <a:r>
                <a:rPr lang="en-CR" sz="800" b="1">
                  <a:solidFill>
                    <a:srgbClr val="000000"/>
                  </a:solidFill>
                  <a:latin typeface="GT America Regular"/>
                  <a:ea typeface="GT America Regular" charset="0"/>
                  <a:cs typeface="GT America Regular" charset="0"/>
                </a:rPr>
                <a:t>ON MOODY´S BLUE</a:t>
              </a:r>
              <a:endParaRPr kumimoji="0" lang="en-CR" sz="800" b="1" i="0" u="none" strike="noStrike" kern="1200" cap="none" spc="0" normalizeH="0" baseline="0" noProof="0" err="1">
                <a:ln>
                  <a:noFill/>
                </a:ln>
                <a:solidFill>
                  <a:srgbClr val="000000"/>
                </a:solidFill>
                <a:effectLst/>
                <a:uLnTx/>
                <a:uFillTx/>
                <a:latin typeface="GT America Regular"/>
                <a:ea typeface="GT America Regular" charset="0"/>
                <a:cs typeface="GT America Regular" charset="0"/>
              </a:endParaRPr>
            </a:p>
          </p:txBody>
        </p:sp>
      </p:grpSp>
      <p:sp>
        <p:nvSpPr>
          <p:cNvPr id="38" name="TextBox 37">
            <a:extLst>
              <a:ext uri="{FF2B5EF4-FFF2-40B4-BE49-F238E27FC236}">
                <a16:creationId xmlns:a16="http://schemas.microsoft.com/office/drawing/2014/main" id="{A665DEC4-9D8F-07C2-7F42-18AE65A9EC89}"/>
              </a:ext>
            </a:extLst>
          </p:cNvPr>
          <p:cNvSpPr txBox="1"/>
          <p:nvPr userDrawn="1"/>
        </p:nvSpPr>
        <p:spPr>
          <a:xfrm>
            <a:off x="12356815" y="3377042"/>
            <a:ext cx="807913" cy="118559"/>
          </a:xfrm>
          <a:prstGeom prst="rect">
            <a:avLst/>
          </a:prstGeom>
          <a:noFill/>
        </p:spPr>
        <p:txBody>
          <a:bodyPr wrap="none" lIns="0" tIns="0" rIns="0" bIns="0" rtlCol="0">
            <a:spAutoFit/>
          </a:bodyPr>
          <a:lstStyle/>
          <a:p>
            <a:pPr algn="l">
              <a:lnSpc>
                <a:spcPct val="101000"/>
              </a:lnSpc>
              <a:spcAft>
                <a:spcPts val="600"/>
              </a:spcAft>
            </a:pPr>
            <a:r>
              <a:rPr kumimoji="0" lang="en-US" sz="800" b="1" i="0" u="none" strike="noStrike" kern="1200" cap="none" spc="0" normalizeH="0" baseline="0" noProof="0" dirty="0">
                <a:ln>
                  <a:noFill/>
                </a:ln>
                <a:solidFill>
                  <a:srgbClr val="000000"/>
                </a:solidFill>
                <a:effectLst/>
                <a:uLnTx/>
                <a:uFillTx/>
                <a:ea typeface="GT America Regular" charset="0"/>
                <a:cs typeface="GT America Regular" charset="0"/>
              </a:rPr>
              <a:t>For charts ONLY</a:t>
            </a:r>
            <a:endParaRPr kumimoji="0" lang="en-CR" sz="800" b="1" i="0" u="none" strike="noStrike" kern="1200" cap="none" spc="0" normalizeH="0" baseline="0" noProof="0">
              <a:ln>
                <a:noFill/>
              </a:ln>
              <a:solidFill>
                <a:srgbClr val="000000"/>
              </a:solidFill>
              <a:effectLst/>
              <a:uLnTx/>
              <a:uFillTx/>
              <a:ea typeface="GT America Regular" charset="0"/>
              <a:cs typeface="GT America Regular" charset="0"/>
            </a:endParaRPr>
          </a:p>
        </p:txBody>
      </p:sp>
    </p:spTree>
    <p:extLst>
      <p:ext uri="{BB962C8B-B14F-4D97-AF65-F5344CB8AC3E}">
        <p14:creationId xmlns:p14="http://schemas.microsoft.com/office/powerpoint/2010/main" val="3445951795"/>
      </p:ext>
    </p:extLst>
  </p:cSld>
  <p:clrMapOvr>
    <a:overrideClrMapping bg1="dk1" tx1="lt1" bg2="dk2" tx2="lt2" accent1="accent1" accent2="accent2" accent3="accent3" accent4="accent4" accent5="accent5" accent6="accent6" hlink="hlink" folHlink="folHlink"/>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Dynamic Slices 1 / Dark - Subhead">
    <p:bg>
      <p:bgPr>
        <a:solidFill>
          <a:schemeClr val="bg2"/>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BE85ED21-179E-C2B7-89F1-D4AD14EEDA9A}"/>
              </a:ext>
            </a:extLst>
          </p:cNvPr>
          <p:cNvSpPr>
            <a:spLocks noGrp="1"/>
          </p:cNvSpPr>
          <p:nvPr>
            <p:ph type="pic" sz="quarter" idx="13" hasCustomPrompt="1"/>
          </p:nvPr>
        </p:nvSpPr>
        <p:spPr>
          <a:xfrm>
            <a:off x="8142973" y="0"/>
            <a:ext cx="2029968" cy="6167438"/>
          </a:xfrm>
          <a:solidFill>
            <a:srgbClr val="A6A9AA"/>
          </a:solidFill>
        </p:spPr>
        <p:txBody>
          <a:bodyPr anchor="ctr"/>
          <a:lstStyle>
            <a:lvl1pPr algn="ctr">
              <a:defRPr b="0">
                <a:solidFill>
                  <a:schemeClr val="bg1"/>
                </a:solidFill>
                <a:latin typeface="+mn-lt"/>
              </a:defRPr>
            </a:lvl1pPr>
          </a:lstStyle>
          <a:p>
            <a:r>
              <a:rPr lang="en-US" dirty="0"/>
              <a:t>Dynamic slice crop 1</a:t>
            </a:r>
          </a:p>
        </p:txBody>
      </p:sp>
      <p:sp>
        <p:nvSpPr>
          <p:cNvPr id="8" name="Footer Placeholder 7">
            <a:extLst>
              <a:ext uri="{FF2B5EF4-FFF2-40B4-BE49-F238E27FC236}">
                <a16:creationId xmlns:a16="http://schemas.microsoft.com/office/drawing/2014/main" id="{0E2ADB5F-BB7A-E503-6385-47B7F4A752C0}"/>
              </a:ext>
            </a:extLst>
          </p:cNvPr>
          <p:cNvSpPr>
            <a:spLocks noGrp="1"/>
          </p:cNvSpPr>
          <p:nvPr>
            <p:ph type="ftr" sz="quarter" idx="11"/>
          </p:nvPr>
        </p:nvSpPr>
        <p:spPr/>
        <p:txBody>
          <a:bodyPr/>
          <a:lstStyle>
            <a:lvl1pPr>
              <a:defRPr>
                <a:solidFill>
                  <a:schemeClr val="tx1"/>
                </a:solidFill>
              </a:defRPr>
            </a:lvl1pPr>
          </a:lstStyle>
          <a:p>
            <a:r>
              <a:rPr lang="en-US" dirty="0"/>
              <a:t>See slide 12 for instructions on how to update footer</a:t>
            </a:r>
          </a:p>
        </p:txBody>
      </p:sp>
      <p:sp>
        <p:nvSpPr>
          <p:cNvPr id="9" name="Slide Number Placeholder 8">
            <a:extLst>
              <a:ext uri="{FF2B5EF4-FFF2-40B4-BE49-F238E27FC236}">
                <a16:creationId xmlns:a16="http://schemas.microsoft.com/office/drawing/2014/main" id="{CCA8152B-F410-5052-DF3D-06C6DD4D2381}"/>
              </a:ext>
            </a:extLst>
          </p:cNvPr>
          <p:cNvSpPr>
            <a:spLocks noGrp="1"/>
          </p:cNvSpPr>
          <p:nvPr>
            <p:ph type="sldNum" sz="quarter" idx="12"/>
          </p:nvPr>
        </p:nvSpPr>
        <p:spPr/>
        <p:txBody>
          <a:bodyPr/>
          <a:lstStyle>
            <a:lvl1pPr>
              <a:defRPr>
                <a:solidFill>
                  <a:schemeClr val="tx1"/>
                </a:solidFill>
              </a:defRPr>
            </a:lvl1pPr>
          </a:lstStyle>
          <a:p>
            <a:fld id="{862A5111-985B-C14D-9115-5787026182A8}" type="slidenum">
              <a:rPr lang="en-US" smtClean="0"/>
              <a:pPr/>
              <a:t>‹#›</a:t>
            </a:fld>
            <a:endParaRPr lang="en-US" dirty="0"/>
          </a:p>
        </p:txBody>
      </p:sp>
      <p:sp>
        <p:nvSpPr>
          <p:cNvPr id="20" name="Freeform 19">
            <a:extLst>
              <a:ext uri="{FF2B5EF4-FFF2-40B4-BE49-F238E27FC236}">
                <a16:creationId xmlns:a16="http://schemas.microsoft.com/office/drawing/2014/main" id="{091F8258-6B33-2DAE-610E-A14A266200A5}"/>
              </a:ext>
            </a:extLst>
          </p:cNvPr>
          <p:cNvSpPr/>
          <p:nvPr/>
        </p:nvSpPr>
        <p:spPr>
          <a:xfrm>
            <a:off x="554038" y="6469335"/>
            <a:ext cx="678511" cy="112440"/>
          </a:xfrm>
          <a:custGeom>
            <a:avLst/>
            <a:gdLst>
              <a:gd name="connsiteX0" fmla="*/ 7774508 w 7774508"/>
              <a:gd name="connsiteY0" fmla="*/ 879070 h 1288357"/>
              <a:gd name="connsiteX1" fmla="*/ 7774508 w 7774508"/>
              <a:gd name="connsiteY1" fmla="*/ 879071 h 1288357"/>
              <a:gd name="connsiteX2" fmla="*/ 7774508 w 7774508"/>
              <a:gd name="connsiteY2" fmla="*/ 879071 h 1288357"/>
              <a:gd name="connsiteX3" fmla="*/ 4430897 w 7774508"/>
              <a:gd name="connsiteY3" fmla="*/ 300733 h 1288357"/>
              <a:gd name="connsiteX4" fmla="*/ 4430897 w 7774508"/>
              <a:gd name="connsiteY4" fmla="*/ 987622 h 1288357"/>
              <a:gd name="connsiteX5" fmla="*/ 4594611 w 7774508"/>
              <a:gd name="connsiteY5" fmla="*/ 987622 h 1288357"/>
              <a:gd name="connsiteX6" fmla="*/ 4856195 w 7774508"/>
              <a:gd name="connsiteY6" fmla="*/ 726031 h 1288357"/>
              <a:gd name="connsiteX7" fmla="*/ 4856195 w 7774508"/>
              <a:gd name="connsiteY7" fmla="*/ 562323 h 1288357"/>
              <a:gd name="connsiteX8" fmla="*/ 4594611 w 7774508"/>
              <a:gd name="connsiteY8" fmla="*/ 300733 h 1288357"/>
              <a:gd name="connsiteX9" fmla="*/ 3381010 w 7774508"/>
              <a:gd name="connsiteY9" fmla="*/ 275825 h 1288357"/>
              <a:gd name="connsiteX10" fmla="*/ 3137223 w 7774508"/>
              <a:gd name="connsiteY10" fmla="*/ 501815 h 1288357"/>
              <a:gd name="connsiteX11" fmla="*/ 3137223 w 7774508"/>
              <a:gd name="connsiteY11" fmla="*/ 786537 h 1288357"/>
              <a:gd name="connsiteX12" fmla="*/ 3381010 w 7774508"/>
              <a:gd name="connsiteY12" fmla="*/ 1012534 h 1288357"/>
              <a:gd name="connsiteX13" fmla="*/ 3624804 w 7774508"/>
              <a:gd name="connsiteY13" fmla="*/ 786537 h 1288357"/>
              <a:gd name="connsiteX14" fmla="*/ 3624804 w 7774508"/>
              <a:gd name="connsiteY14" fmla="*/ 501815 h 1288357"/>
              <a:gd name="connsiteX15" fmla="*/ 3381010 w 7774508"/>
              <a:gd name="connsiteY15" fmla="*/ 275825 h 1288357"/>
              <a:gd name="connsiteX16" fmla="*/ 2090894 w 7774508"/>
              <a:gd name="connsiteY16" fmla="*/ 275825 h 1288357"/>
              <a:gd name="connsiteX17" fmla="*/ 1847107 w 7774508"/>
              <a:gd name="connsiteY17" fmla="*/ 501815 h 1288357"/>
              <a:gd name="connsiteX18" fmla="*/ 1847107 w 7774508"/>
              <a:gd name="connsiteY18" fmla="*/ 786537 h 1288357"/>
              <a:gd name="connsiteX19" fmla="*/ 2090894 w 7774508"/>
              <a:gd name="connsiteY19" fmla="*/ 1012534 h 1288357"/>
              <a:gd name="connsiteX20" fmla="*/ 2334688 w 7774508"/>
              <a:gd name="connsiteY20" fmla="*/ 786537 h 1288357"/>
              <a:gd name="connsiteX21" fmla="*/ 2334688 w 7774508"/>
              <a:gd name="connsiteY21" fmla="*/ 501815 h 1288357"/>
              <a:gd name="connsiteX22" fmla="*/ 2090894 w 7774508"/>
              <a:gd name="connsiteY22" fmla="*/ 275825 h 1288357"/>
              <a:gd name="connsiteX23" fmla="*/ 4092790 w 7774508"/>
              <a:gd name="connsiteY23" fmla="*/ 21359 h 1288357"/>
              <a:gd name="connsiteX24" fmla="*/ 4594611 w 7774508"/>
              <a:gd name="connsiteY24" fmla="*/ 21359 h 1288357"/>
              <a:gd name="connsiteX25" fmla="*/ 5197858 w 7774508"/>
              <a:gd name="connsiteY25" fmla="*/ 567658 h 1288357"/>
              <a:gd name="connsiteX26" fmla="*/ 5197858 w 7774508"/>
              <a:gd name="connsiteY26" fmla="*/ 720696 h 1288357"/>
              <a:gd name="connsiteX27" fmla="*/ 4594611 w 7774508"/>
              <a:gd name="connsiteY27" fmla="*/ 1267002 h 1288357"/>
              <a:gd name="connsiteX28" fmla="*/ 4092790 w 7774508"/>
              <a:gd name="connsiteY28" fmla="*/ 1267002 h 1288357"/>
              <a:gd name="connsiteX29" fmla="*/ 5094618 w 7774508"/>
              <a:gd name="connsiteY29" fmla="*/ 21356 h 1288357"/>
              <a:gd name="connsiteX30" fmla="*/ 5477210 w 7774508"/>
              <a:gd name="connsiteY30" fmla="*/ 21356 h 1288357"/>
              <a:gd name="connsiteX31" fmla="*/ 5717446 w 7774508"/>
              <a:gd name="connsiteY31" fmla="*/ 412839 h 1288357"/>
              <a:gd name="connsiteX32" fmla="*/ 5955898 w 7774508"/>
              <a:gd name="connsiteY32" fmla="*/ 21356 h 1288357"/>
              <a:gd name="connsiteX33" fmla="*/ 6322472 w 7774508"/>
              <a:gd name="connsiteY33" fmla="*/ 21356 h 1288357"/>
              <a:gd name="connsiteX34" fmla="*/ 5868700 w 7774508"/>
              <a:gd name="connsiteY34" fmla="*/ 718915 h 1288357"/>
              <a:gd name="connsiteX35" fmla="*/ 5868700 w 7774508"/>
              <a:gd name="connsiteY35" fmla="*/ 1267000 h 1288357"/>
              <a:gd name="connsiteX36" fmla="*/ 5548390 w 7774508"/>
              <a:gd name="connsiteY36" fmla="*/ 1267000 h 1288357"/>
              <a:gd name="connsiteX37" fmla="*/ 5548390 w 7774508"/>
              <a:gd name="connsiteY37" fmla="*/ 718915 h 1288357"/>
              <a:gd name="connsiteX38" fmla="*/ 6356277 w 7774508"/>
              <a:gd name="connsiteY38" fmla="*/ 21355 h 1288357"/>
              <a:gd name="connsiteX39" fmla="*/ 6694384 w 7774508"/>
              <a:gd name="connsiteY39" fmla="*/ 21355 h 1288357"/>
              <a:gd name="connsiteX40" fmla="*/ 6694384 w 7774508"/>
              <a:gd name="connsiteY40" fmla="*/ 332766 h 1288357"/>
              <a:gd name="connsiteX41" fmla="*/ 6477285 w 7774508"/>
              <a:gd name="connsiteY41" fmla="*/ 624602 h 1288357"/>
              <a:gd name="connsiteX42" fmla="*/ 6404326 w 7774508"/>
              <a:gd name="connsiteY42" fmla="*/ 624602 h 1288357"/>
              <a:gd name="connsiteX43" fmla="*/ 6500417 w 7774508"/>
              <a:gd name="connsiteY43" fmla="*/ 359454 h 1288357"/>
              <a:gd name="connsiteX44" fmla="*/ 6356277 w 7774508"/>
              <a:gd name="connsiteY44" fmla="*/ 359454 h 1288357"/>
              <a:gd name="connsiteX45" fmla="*/ 0 w 7774508"/>
              <a:gd name="connsiteY45" fmla="*/ 21355 h 1288357"/>
              <a:gd name="connsiteX46" fmla="*/ 496479 w 7774508"/>
              <a:gd name="connsiteY46" fmla="*/ 21355 h 1288357"/>
              <a:gd name="connsiteX47" fmla="*/ 651295 w 7774508"/>
              <a:gd name="connsiteY47" fmla="*/ 661974 h 1288357"/>
              <a:gd name="connsiteX48" fmla="*/ 688668 w 7774508"/>
              <a:gd name="connsiteY48" fmla="*/ 839922 h 1288357"/>
              <a:gd name="connsiteX49" fmla="*/ 726033 w 7774508"/>
              <a:gd name="connsiteY49" fmla="*/ 661974 h 1288357"/>
              <a:gd name="connsiteX50" fmla="*/ 880849 w 7774508"/>
              <a:gd name="connsiteY50" fmla="*/ 21355 h 1288357"/>
              <a:gd name="connsiteX51" fmla="*/ 1377328 w 7774508"/>
              <a:gd name="connsiteY51" fmla="*/ 21355 h 1288357"/>
              <a:gd name="connsiteX52" fmla="*/ 1377328 w 7774508"/>
              <a:gd name="connsiteY52" fmla="*/ 1266998 h 1288357"/>
              <a:gd name="connsiteX53" fmla="*/ 1058804 w 7774508"/>
              <a:gd name="connsiteY53" fmla="*/ 1266998 h 1288357"/>
              <a:gd name="connsiteX54" fmla="*/ 1058804 w 7774508"/>
              <a:gd name="connsiteY54" fmla="*/ 459108 h 1288357"/>
              <a:gd name="connsiteX55" fmla="*/ 1014312 w 7774508"/>
              <a:gd name="connsiteY55" fmla="*/ 644177 h 1288357"/>
              <a:gd name="connsiteX56" fmla="*/ 848819 w 7774508"/>
              <a:gd name="connsiteY56" fmla="*/ 1266998 h 1288357"/>
              <a:gd name="connsiteX57" fmla="*/ 521396 w 7774508"/>
              <a:gd name="connsiteY57" fmla="*/ 1266998 h 1288357"/>
              <a:gd name="connsiteX58" fmla="*/ 355896 w 7774508"/>
              <a:gd name="connsiteY58" fmla="*/ 644177 h 1288357"/>
              <a:gd name="connsiteX59" fmla="*/ 311412 w 7774508"/>
              <a:gd name="connsiteY59" fmla="*/ 459108 h 1288357"/>
              <a:gd name="connsiteX60" fmla="*/ 311412 w 7774508"/>
              <a:gd name="connsiteY60" fmla="*/ 1266998 h 1288357"/>
              <a:gd name="connsiteX61" fmla="*/ 0 w 7774508"/>
              <a:gd name="connsiteY61" fmla="*/ 1266998 h 1288357"/>
              <a:gd name="connsiteX62" fmla="*/ 3381010 w 7774508"/>
              <a:gd name="connsiteY62" fmla="*/ 1 h 1288357"/>
              <a:gd name="connsiteX63" fmla="*/ 3966467 w 7774508"/>
              <a:gd name="connsiteY63" fmla="*/ 532067 h 1288357"/>
              <a:gd name="connsiteX64" fmla="*/ 3966467 w 7774508"/>
              <a:gd name="connsiteY64" fmla="*/ 756285 h 1288357"/>
              <a:gd name="connsiteX65" fmla="*/ 3381010 w 7774508"/>
              <a:gd name="connsiteY65" fmla="*/ 1288351 h 1288357"/>
              <a:gd name="connsiteX66" fmla="*/ 2795560 w 7774508"/>
              <a:gd name="connsiteY66" fmla="*/ 756285 h 1288357"/>
              <a:gd name="connsiteX67" fmla="*/ 2795560 w 7774508"/>
              <a:gd name="connsiteY67" fmla="*/ 532067 h 1288357"/>
              <a:gd name="connsiteX68" fmla="*/ 3381010 w 7774508"/>
              <a:gd name="connsiteY68" fmla="*/ 1 h 1288357"/>
              <a:gd name="connsiteX69" fmla="*/ 2090894 w 7774508"/>
              <a:gd name="connsiteY69" fmla="*/ 1 h 1288357"/>
              <a:gd name="connsiteX70" fmla="*/ 2676351 w 7774508"/>
              <a:gd name="connsiteY70" fmla="*/ 532067 h 1288357"/>
              <a:gd name="connsiteX71" fmla="*/ 2676351 w 7774508"/>
              <a:gd name="connsiteY71" fmla="*/ 756285 h 1288357"/>
              <a:gd name="connsiteX72" fmla="*/ 2090894 w 7774508"/>
              <a:gd name="connsiteY72" fmla="*/ 1288351 h 1288357"/>
              <a:gd name="connsiteX73" fmla="*/ 1505444 w 7774508"/>
              <a:gd name="connsiteY73" fmla="*/ 756285 h 1288357"/>
              <a:gd name="connsiteX74" fmla="*/ 1505444 w 7774508"/>
              <a:gd name="connsiteY74" fmla="*/ 532067 h 1288357"/>
              <a:gd name="connsiteX75" fmla="*/ 2090894 w 7774508"/>
              <a:gd name="connsiteY75" fmla="*/ 1 h 1288357"/>
              <a:gd name="connsiteX76" fmla="*/ 7258454 w 7774508"/>
              <a:gd name="connsiteY76" fmla="*/ 0 h 1288357"/>
              <a:gd name="connsiteX77" fmla="*/ 7760275 w 7774508"/>
              <a:gd name="connsiteY77" fmla="*/ 391490 h 1288357"/>
              <a:gd name="connsiteX78" fmla="*/ 7760275 w 7774508"/>
              <a:gd name="connsiteY78" fmla="*/ 439539 h 1288357"/>
              <a:gd name="connsiteX79" fmla="*/ 7431067 w 7774508"/>
              <a:gd name="connsiteY79" fmla="*/ 439539 h 1288357"/>
              <a:gd name="connsiteX80" fmla="*/ 7431067 w 7774508"/>
              <a:gd name="connsiteY80" fmla="*/ 398610 h 1288357"/>
              <a:gd name="connsiteX81" fmla="*/ 7258454 w 7774508"/>
              <a:gd name="connsiteY81" fmla="*/ 277603 h 1288357"/>
              <a:gd name="connsiteX82" fmla="*/ 7085848 w 7774508"/>
              <a:gd name="connsiteY82" fmla="*/ 377257 h 1288357"/>
              <a:gd name="connsiteX83" fmla="*/ 7206848 w 7774508"/>
              <a:gd name="connsiteY83" fmla="*/ 476904 h 1288357"/>
              <a:gd name="connsiteX84" fmla="*/ 7429289 w 7774508"/>
              <a:gd name="connsiteY84" fmla="*/ 510719 h 1288357"/>
              <a:gd name="connsiteX85" fmla="*/ 7766024 w 7774508"/>
              <a:gd name="connsiteY85" fmla="*/ 786534 h 1288357"/>
              <a:gd name="connsiteX86" fmla="*/ 7774508 w 7774508"/>
              <a:gd name="connsiteY86" fmla="*/ 879071 h 1288357"/>
              <a:gd name="connsiteX87" fmla="*/ 7765691 w 7774508"/>
              <a:gd name="connsiteY87" fmla="*/ 970739 h 1288357"/>
              <a:gd name="connsiteX88" fmla="*/ 7258454 w 7774508"/>
              <a:gd name="connsiteY88" fmla="*/ 1288357 h 1288357"/>
              <a:gd name="connsiteX89" fmla="*/ 6744184 w 7774508"/>
              <a:gd name="connsiteY89" fmla="*/ 893304 h 1288357"/>
              <a:gd name="connsiteX90" fmla="*/ 6744184 w 7774508"/>
              <a:gd name="connsiteY90" fmla="*/ 838142 h 1288357"/>
              <a:gd name="connsiteX91" fmla="*/ 7073386 w 7774508"/>
              <a:gd name="connsiteY91" fmla="*/ 838142 h 1288357"/>
              <a:gd name="connsiteX92" fmla="*/ 7073386 w 7774508"/>
              <a:gd name="connsiteY92" fmla="*/ 886190 h 1288357"/>
              <a:gd name="connsiteX93" fmla="*/ 7258454 w 7774508"/>
              <a:gd name="connsiteY93" fmla="*/ 1010755 h 1288357"/>
              <a:gd name="connsiteX94" fmla="*/ 7439966 w 7774508"/>
              <a:gd name="connsiteY94" fmla="*/ 907544 h 1288357"/>
              <a:gd name="connsiteX95" fmla="*/ 7311838 w 7774508"/>
              <a:gd name="connsiteY95" fmla="*/ 804333 h 1288357"/>
              <a:gd name="connsiteX96" fmla="*/ 7087626 w 7774508"/>
              <a:gd name="connsiteY96" fmla="*/ 770518 h 1288357"/>
              <a:gd name="connsiteX97" fmla="*/ 6751297 w 7774508"/>
              <a:gd name="connsiteY97" fmla="*/ 405723 h 1288357"/>
              <a:gd name="connsiteX98" fmla="*/ 7258454 w 7774508"/>
              <a:gd name="connsiteY98" fmla="*/ 0 h 1288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7774508" h="1288357">
                <a:moveTo>
                  <a:pt x="7774508" y="879070"/>
                </a:moveTo>
                <a:lnTo>
                  <a:pt x="7774508" y="879071"/>
                </a:lnTo>
                <a:lnTo>
                  <a:pt x="7774508" y="879071"/>
                </a:lnTo>
                <a:close/>
                <a:moveTo>
                  <a:pt x="4430897" y="300733"/>
                </a:moveTo>
                <a:lnTo>
                  <a:pt x="4430897" y="987622"/>
                </a:lnTo>
                <a:lnTo>
                  <a:pt x="4594611" y="987622"/>
                </a:lnTo>
                <a:cubicBezTo>
                  <a:pt x="4769003" y="987622"/>
                  <a:pt x="4856195" y="898644"/>
                  <a:pt x="4856195" y="726031"/>
                </a:cubicBezTo>
                <a:lnTo>
                  <a:pt x="4856195" y="562323"/>
                </a:lnTo>
                <a:cubicBezTo>
                  <a:pt x="4856195" y="387932"/>
                  <a:pt x="4769003" y="300733"/>
                  <a:pt x="4594611" y="300733"/>
                </a:cubicBezTo>
                <a:close/>
                <a:moveTo>
                  <a:pt x="3381010" y="275825"/>
                </a:moveTo>
                <a:cubicBezTo>
                  <a:pt x="3229757" y="275825"/>
                  <a:pt x="3137223" y="361239"/>
                  <a:pt x="3137223" y="501815"/>
                </a:cubicBezTo>
                <a:lnTo>
                  <a:pt x="3137223" y="786537"/>
                </a:lnTo>
                <a:cubicBezTo>
                  <a:pt x="3137223" y="925335"/>
                  <a:pt x="3229757" y="1012534"/>
                  <a:pt x="3381010" y="1012534"/>
                </a:cubicBezTo>
                <a:cubicBezTo>
                  <a:pt x="3532264" y="1012534"/>
                  <a:pt x="3624804" y="925335"/>
                  <a:pt x="3624804" y="786537"/>
                </a:cubicBezTo>
                <a:lnTo>
                  <a:pt x="3624804" y="501815"/>
                </a:lnTo>
                <a:cubicBezTo>
                  <a:pt x="3624804" y="361239"/>
                  <a:pt x="3532270" y="275825"/>
                  <a:pt x="3381010" y="275825"/>
                </a:cubicBezTo>
                <a:close/>
                <a:moveTo>
                  <a:pt x="2090894" y="275825"/>
                </a:moveTo>
                <a:cubicBezTo>
                  <a:pt x="1939641" y="275825"/>
                  <a:pt x="1847107" y="361239"/>
                  <a:pt x="1847107" y="501815"/>
                </a:cubicBezTo>
                <a:lnTo>
                  <a:pt x="1847107" y="786537"/>
                </a:lnTo>
                <a:cubicBezTo>
                  <a:pt x="1847107" y="925335"/>
                  <a:pt x="1939641" y="1012534"/>
                  <a:pt x="2090894" y="1012534"/>
                </a:cubicBezTo>
                <a:cubicBezTo>
                  <a:pt x="2242147" y="1012534"/>
                  <a:pt x="2334688" y="925335"/>
                  <a:pt x="2334688" y="786537"/>
                </a:cubicBezTo>
                <a:lnTo>
                  <a:pt x="2334688" y="501815"/>
                </a:lnTo>
                <a:cubicBezTo>
                  <a:pt x="2334688" y="361239"/>
                  <a:pt x="2242154" y="275825"/>
                  <a:pt x="2090894" y="275825"/>
                </a:cubicBezTo>
                <a:close/>
                <a:moveTo>
                  <a:pt x="4092790" y="21359"/>
                </a:moveTo>
                <a:lnTo>
                  <a:pt x="4594611" y="21359"/>
                </a:lnTo>
                <a:cubicBezTo>
                  <a:pt x="4977203" y="21359"/>
                  <a:pt x="5197858" y="222439"/>
                  <a:pt x="5197858" y="567658"/>
                </a:cubicBezTo>
                <a:lnTo>
                  <a:pt x="5197858" y="720696"/>
                </a:lnTo>
                <a:cubicBezTo>
                  <a:pt x="5197858" y="1065916"/>
                  <a:pt x="4977203" y="1267002"/>
                  <a:pt x="4594611" y="1267002"/>
                </a:cubicBezTo>
                <a:lnTo>
                  <a:pt x="4092790" y="1267002"/>
                </a:lnTo>
                <a:close/>
                <a:moveTo>
                  <a:pt x="5094618" y="21356"/>
                </a:moveTo>
                <a:lnTo>
                  <a:pt x="5477210" y="21356"/>
                </a:lnTo>
                <a:lnTo>
                  <a:pt x="5717446" y="412839"/>
                </a:lnTo>
                <a:lnTo>
                  <a:pt x="5955898" y="21356"/>
                </a:lnTo>
                <a:lnTo>
                  <a:pt x="6322472" y="21356"/>
                </a:lnTo>
                <a:lnTo>
                  <a:pt x="5868700" y="718915"/>
                </a:lnTo>
                <a:lnTo>
                  <a:pt x="5868700" y="1267000"/>
                </a:lnTo>
                <a:lnTo>
                  <a:pt x="5548390" y="1267000"/>
                </a:lnTo>
                <a:lnTo>
                  <a:pt x="5548390" y="718915"/>
                </a:lnTo>
                <a:close/>
                <a:moveTo>
                  <a:pt x="6356277" y="21355"/>
                </a:moveTo>
                <a:lnTo>
                  <a:pt x="6694384" y="21355"/>
                </a:lnTo>
                <a:lnTo>
                  <a:pt x="6694384" y="332766"/>
                </a:lnTo>
                <a:lnTo>
                  <a:pt x="6477285" y="624602"/>
                </a:lnTo>
                <a:lnTo>
                  <a:pt x="6404326" y="624602"/>
                </a:lnTo>
                <a:lnTo>
                  <a:pt x="6500417" y="359454"/>
                </a:lnTo>
                <a:lnTo>
                  <a:pt x="6356277" y="359454"/>
                </a:lnTo>
                <a:close/>
                <a:moveTo>
                  <a:pt x="0" y="21355"/>
                </a:moveTo>
                <a:lnTo>
                  <a:pt x="496479" y="21355"/>
                </a:lnTo>
                <a:lnTo>
                  <a:pt x="651295" y="661974"/>
                </a:lnTo>
                <a:lnTo>
                  <a:pt x="688668" y="839922"/>
                </a:lnTo>
                <a:lnTo>
                  <a:pt x="726033" y="661974"/>
                </a:lnTo>
                <a:lnTo>
                  <a:pt x="880849" y="21355"/>
                </a:lnTo>
                <a:lnTo>
                  <a:pt x="1377328" y="21355"/>
                </a:lnTo>
                <a:lnTo>
                  <a:pt x="1377328" y="1266998"/>
                </a:lnTo>
                <a:lnTo>
                  <a:pt x="1058804" y="1266998"/>
                </a:lnTo>
                <a:lnTo>
                  <a:pt x="1058804" y="459108"/>
                </a:lnTo>
                <a:lnTo>
                  <a:pt x="1014312" y="644177"/>
                </a:lnTo>
                <a:lnTo>
                  <a:pt x="848819" y="1266998"/>
                </a:lnTo>
                <a:lnTo>
                  <a:pt x="521396" y="1266998"/>
                </a:lnTo>
                <a:lnTo>
                  <a:pt x="355896" y="644177"/>
                </a:lnTo>
                <a:lnTo>
                  <a:pt x="311412" y="459108"/>
                </a:lnTo>
                <a:lnTo>
                  <a:pt x="311412" y="1266998"/>
                </a:lnTo>
                <a:lnTo>
                  <a:pt x="0" y="1266998"/>
                </a:lnTo>
                <a:close/>
                <a:moveTo>
                  <a:pt x="3381010" y="1"/>
                </a:moveTo>
                <a:cubicBezTo>
                  <a:pt x="3749368" y="1"/>
                  <a:pt x="3966467" y="197524"/>
                  <a:pt x="3966467" y="532067"/>
                </a:cubicBezTo>
                <a:lnTo>
                  <a:pt x="3966467" y="756285"/>
                </a:lnTo>
                <a:cubicBezTo>
                  <a:pt x="3966467" y="1089050"/>
                  <a:pt x="3747590" y="1288351"/>
                  <a:pt x="3381010" y="1288351"/>
                </a:cubicBezTo>
                <a:cubicBezTo>
                  <a:pt x="3012659" y="1288351"/>
                  <a:pt x="2795560" y="1090828"/>
                  <a:pt x="2795560" y="756285"/>
                </a:cubicBezTo>
                <a:lnTo>
                  <a:pt x="2795560" y="532067"/>
                </a:lnTo>
                <a:cubicBezTo>
                  <a:pt x="2795560" y="199302"/>
                  <a:pt x="3014437" y="1"/>
                  <a:pt x="3381010" y="1"/>
                </a:cubicBezTo>
                <a:close/>
                <a:moveTo>
                  <a:pt x="2090894" y="1"/>
                </a:moveTo>
                <a:cubicBezTo>
                  <a:pt x="2459252" y="1"/>
                  <a:pt x="2676351" y="197524"/>
                  <a:pt x="2676351" y="532067"/>
                </a:cubicBezTo>
                <a:lnTo>
                  <a:pt x="2676351" y="756285"/>
                </a:lnTo>
                <a:cubicBezTo>
                  <a:pt x="2676351" y="1089050"/>
                  <a:pt x="2457474" y="1288351"/>
                  <a:pt x="2090894" y="1288351"/>
                </a:cubicBezTo>
                <a:cubicBezTo>
                  <a:pt x="1722543" y="1288351"/>
                  <a:pt x="1505444" y="1090828"/>
                  <a:pt x="1505444" y="756285"/>
                </a:cubicBezTo>
                <a:lnTo>
                  <a:pt x="1505444" y="532067"/>
                </a:lnTo>
                <a:cubicBezTo>
                  <a:pt x="1505444" y="199302"/>
                  <a:pt x="1724321" y="1"/>
                  <a:pt x="2090894" y="1"/>
                </a:cubicBezTo>
                <a:close/>
                <a:moveTo>
                  <a:pt x="7258454" y="0"/>
                </a:moveTo>
                <a:cubicBezTo>
                  <a:pt x="7573428" y="0"/>
                  <a:pt x="7760275" y="145918"/>
                  <a:pt x="7760275" y="391490"/>
                </a:cubicBezTo>
                <a:lnTo>
                  <a:pt x="7760275" y="439539"/>
                </a:lnTo>
                <a:lnTo>
                  <a:pt x="7431067" y="439539"/>
                </a:lnTo>
                <a:lnTo>
                  <a:pt x="7431067" y="398610"/>
                </a:lnTo>
                <a:cubicBezTo>
                  <a:pt x="7431067" y="313189"/>
                  <a:pt x="7379462" y="277603"/>
                  <a:pt x="7258454" y="277603"/>
                </a:cubicBezTo>
                <a:cubicBezTo>
                  <a:pt x="7144567" y="277603"/>
                  <a:pt x="7085848" y="311411"/>
                  <a:pt x="7085848" y="377257"/>
                </a:cubicBezTo>
                <a:cubicBezTo>
                  <a:pt x="7085848" y="450215"/>
                  <a:pt x="7135675" y="466227"/>
                  <a:pt x="7206848" y="476904"/>
                </a:cubicBezTo>
                <a:lnTo>
                  <a:pt x="7429289" y="510719"/>
                </a:lnTo>
                <a:cubicBezTo>
                  <a:pt x="7564754" y="530960"/>
                  <a:pt x="7727463" y="590711"/>
                  <a:pt x="7766024" y="786534"/>
                </a:cubicBezTo>
                <a:lnTo>
                  <a:pt x="7774508" y="879071"/>
                </a:lnTo>
                <a:lnTo>
                  <a:pt x="7765691" y="970739"/>
                </a:lnTo>
                <a:cubicBezTo>
                  <a:pt x="7724794" y="1172549"/>
                  <a:pt x="7543399" y="1288357"/>
                  <a:pt x="7258454" y="1288357"/>
                </a:cubicBezTo>
                <a:cubicBezTo>
                  <a:pt x="6934588" y="1288357"/>
                  <a:pt x="6744184" y="1140654"/>
                  <a:pt x="6744184" y="893304"/>
                </a:cubicBezTo>
                <a:lnTo>
                  <a:pt x="6744184" y="838142"/>
                </a:lnTo>
                <a:lnTo>
                  <a:pt x="7073386" y="838142"/>
                </a:lnTo>
                <a:lnTo>
                  <a:pt x="7073386" y="886190"/>
                </a:lnTo>
                <a:cubicBezTo>
                  <a:pt x="7073386" y="973383"/>
                  <a:pt x="7128555" y="1010755"/>
                  <a:pt x="7258454" y="1010755"/>
                </a:cubicBezTo>
                <a:cubicBezTo>
                  <a:pt x="7377683" y="1010755"/>
                  <a:pt x="7439966" y="975161"/>
                  <a:pt x="7439966" y="907544"/>
                </a:cubicBezTo>
                <a:cubicBezTo>
                  <a:pt x="7439966" y="831022"/>
                  <a:pt x="7388360" y="815010"/>
                  <a:pt x="7311838" y="804333"/>
                </a:cubicBezTo>
                <a:lnTo>
                  <a:pt x="7087626" y="770518"/>
                </a:lnTo>
                <a:cubicBezTo>
                  <a:pt x="6941708" y="749171"/>
                  <a:pt x="6751297" y="674427"/>
                  <a:pt x="6751297" y="405723"/>
                </a:cubicBezTo>
                <a:cubicBezTo>
                  <a:pt x="6751297" y="149481"/>
                  <a:pt x="6938144" y="0"/>
                  <a:pt x="7258454" y="0"/>
                </a:cubicBezTo>
                <a:close/>
              </a:path>
            </a:pathLst>
          </a:custGeom>
          <a:solidFill>
            <a:srgbClr val="F0F0F1"/>
          </a:solidFill>
          <a:ln w="0" cap="flat">
            <a:noFill/>
            <a:prstDash val="solid"/>
            <a:miter/>
          </a:ln>
        </p:spPr>
        <p:txBody>
          <a:bodyPr rtlCol="0" anchor="ctr"/>
          <a:lstStyle/>
          <a:p>
            <a:endParaRPr lang="en-US" dirty="0"/>
          </a:p>
        </p:txBody>
      </p:sp>
      <p:sp>
        <p:nvSpPr>
          <p:cNvPr id="6" name="Picture Placeholder 9">
            <a:extLst>
              <a:ext uri="{FF2B5EF4-FFF2-40B4-BE49-F238E27FC236}">
                <a16:creationId xmlns:a16="http://schemas.microsoft.com/office/drawing/2014/main" id="{76B8FFAA-4288-7A55-0BCC-B4A10908B32D}"/>
              </a:ext>
            </a:extLst>
          </p:cNvPr>
          <p:cNvSpPr>
            <a:spLocks noGrp="1"/>
          </p:cNvSpPr>
          <p:nvPr>
            <p:ph type="pic" sz="quarter" idx="14" hasCustomPrompt="1"/>
          </p:nvPr>
        </p:nvSpPr>
        <p:spPr>
          <a:xfrm>
            <a:off x="10162032" y="0"/>
            <a:ext cx="2029968" cy="3984625"/>
          </a:xfrm>
          <a:solidFill>
            <a:srgbClr val="A6A9AA"/>
          </a:solidFill>
        </p:spPr>
        <p:txBody>
          <a:bodyPr anchor="ctr"/>
          <a:lstStyle>
            <a:lvl1pPr algn="ctr">
              <a:defRPr b="0">
                <a:solidFill>
                  <a:schemeClr val="bg1"/>
                </a:solidFill>
                <a:latin typeface="+mn-lt"/>
              </a:defRPr>
            </a:lvl1pPr>
          </a:lstStyle>
          <a:p>
            <a:pPr marL="0" marR="0" lvl="0" indent="0" algn="ctr" defTabSz="914400" rtl="0" eaLnBrk="1" fontAlgn="auto" latinLnBrk="0" hangingPunct="1">
              <a:lnSpc>
                <a:spcPct val="101000"/>
              </a:lnSpc>
              <a:spcBef>
                <a:spcPts val="0"/>
              </a:spcBef>
              <a:spcAft>
                <a:spcPts val="600"/>
              </a:spcAft>
              <a:buClrTx/>
              <a:buSzTx/>
              <a:buFont typeface="GT America Regular"/>
              <a:buNone/>
              <a:tabLst/>
              <a:defRPr/>
            </a:pPr>
            <a:r>
              <a:rPr lang="en-US" dirty="0"/>
              <a:t>Dynamic slice crop 2</a:t>
            </a:r>
          </a:p>
        </p:txBody>
      </p:sp>
      <p:sp>
        <p:nvSpPr>
          <p:cNvPr id="12" name="Title 11">
            <a:extLst>
              <a:ext uri="{FF2B5EF4-FFF2-40B4-BE49-F238E27FC236}">
                <a16:creationId xmlns:a16="http://schemas.microsoft.com/office/drawing/2014/main" id="{2C685442-9E1D-96DF-CF89-A92CB871F5BC}"/>
              </a:ext>
            </a:extLst>
          </p:cNvPr>
          <p:cNvSpPr>
            <a:spLocks noGrp="1"/>
          </p:cNvSpPr>
          <p:nvPr>
            <p:ph type="title"/>
          </p:nvPr>
        </p:nvSpPr>
        <p:spPr>
          <a:xfrm>
            <a:off x="546891" y="552450"/>
            <a:ext cx="6850858" cy="428626"/>
          </a:xfrm>
        </p:spPr>
        <p:txBody>
          <a:bodyPr/>
          <a:lstStyle>
            <a:lvl1pPr>
              <a:defRPr>
                <a:solidFill>
                  <a:schemeClr val="accent1"/>
                </a:solidFill>
              </a:defRPr>
            </a:lvl1pPr>
          </a:lstStyle>
          <a:p>
            <a:r>
              <a:rPr lang="en-US"/>
              <a:t>Click to edit Master title style</a:t>
            </a:r>
            <a:endParaRPr lang="en-US" dirty="0"/>
          </a:p>
        </p:txBody>
      </p:sp>
      <p:sp>
        <p:nvSpPr>
          <p:cNvPr id="19" name="Text Placeholder 11">
            <a:extLst>
              <a:ext uri="{FF2B5EF4-FFF2-40B4-BE49-F238E27FC236}">
                <a16:creationId xmlns:a16="http://schemas.microsoft.com/office/drawing/2014/main" id="{9E6A5714-8F29-43FB-2C8C-E2BDF9308AA2}"/>
              </a:ext>
            </a:extLst>
          </p:cNvPr>
          <p:cNvSpPr>
            <a:spLocks noGrp="1"/>
          </p:cNvSpPr>
          <p:nvPr>
            <p:ph type="body" sz="quarter" idx="23"/>
          </p:nvPr>
        </p:nvSpPr>
        <p:spPr>
          <a:xfrm>
            <a:off x="546891" y="1127125"/>
            <a:ext cx="6852254" cy="292608"/>
          </a:xfrm>
        </p:spPr>
        <p:txBody>
          <a:bodyPr>
            <a:noAutofit/>
          </a:bodyPr>
          <a:lstStyle>
            <a:lvl1pPr marL="0" algn="l" defTabSz="914400" rtl="0" eaLnBrk="1" latinLnBrk="0" hangingPunct="1">
              <a:lnSpc>
                <a:spcPct val="80000"/>
              </a:lnSpc>
              <a:spcBef>
                <a:spcPts val="0"/>
              </a:spcBef>
              <a:spcAft>
                <a:spcPts val="0"/>
              </a:spcAft>
              <a:buNone/>
              <a:defRPr lang="en-US" sz="2400" b="0" i="0" kern="1200" dirty="0" smtClean="0">
                <a:solidFill>
                  <a:schemeClr val="tx1"/>
                </a:solidFill>
                <a:latin typeface="+mj-lt"/>
                <a:ea typeface="GT America Regular" charset="0"/>
                <a:cs typeface="GT America Regular" charset="0"/>
              </a:defRPr>
            </a:lvl1pPr>
            <a:lvl2pPr marL="0" indent="0" algn="l" defTabSz="914400" rtl="0" eaLnBrk="1" latinLnBrk="0" hangingPunct="1">
              <a:lnSpc>
                <a:spcPct val="80000"/>
              </a:lnSpc>
              <a:spcBef>
                <a:spcPts val="0"/>
              </a:spcBef>
              <a:spcAft>
                <a:spcPts val="0"/>
              </a:spcAft>
              <a:buNone/>
              <a:defRPr lang="en-US" sz="2400" b="0" i="0" kern="1200" dirty="0" smtClean="0">
                <a:solidFill>
                  <a:schemeClr val="tx1"/>
                </a:solidFill>
                <a:latin typeface="+mj-lt"/>
                <a:ea typeface="GT America Regular" charset="0"/>
                <a:cs typeface="GT America Regular" charset="0"/>
              </a:defRPr>
            </a:lvl2pPr>
            <a:lvl3pPr marL="0" indent="0" algn="l" defTabSz="914400" rtl="0" eaLnBrk="1" latinLnBrk="0" hangingPunct="1">
              <a:lnSpc>
                <a:spcPct val="80000"/>
              </a:lnSpc>
              <a:spcBef>
                <a:spcPts val="0"/>
              </a:spcBef>
              <a:spcAft>
                <a:spcPts val="0"/>
              </a:spcAft>
              <a:buNone/>
              <a:defRPr lang="en-US" sz="2400" b="0" i="0" kern="1200" dirty="0" smtClean="0">
                <a:solidFill>
                  <a:schemeClr val="tx1"/>
                </a:solidFill>
                <a:latin typeface="+mj-lt"/>
                <a:ea typeface="GT America Regular" charset="0"/>
                <a:cs typeface="GT America Regular" charset="0"/>
              </a:defRPr>
            </a:lvl3pPr>
            <a:lvl4pPr marL="0" indent="0" algn="l" defTabSz="914400" rtl="0" eaLnBrk="1" latinLnBrk="0" hangingPunct="1">
              <a:lnSpc>
                <a:spcPct val="80000"/>
              </a:lnSpc>
              <a:spcBef>
                <a:spcPts val="0"/>
              </a:spcBef>
              <a:spcAft>
                <a:spcPts val="0"/>
              </a:spcAft>
              <a:buNone/>
              <a:defRPr lang="en-US" sz="2400" b="0" i="0" kern="1200" dirty="0" smtClean="0">
                <a:solidFill>
                  <a:schemeClr val="tx1"/>
                </a:solidFill>
                <a:latin typeface="+mj-lt"/>
                <a:ea typeface="GT America Regular" charset="0"/>
                <a:cs typeface="GT America Regular" charset="0"/>
              </a:defRPr>
            </a:lvl4pPr>
            <a:lvl5pPr marL="0" indent="0" algn="l" defTabSz="914400" rtl="0" eaLnBrk="1" latinLnBrk="0" hangingPunct="1">
              <a:lnSpc>
                <a:spcPct val="80000"/>
              </a:lnSpc>
              <a:spcBef>
                <a:spcPts val="0"/>
              </a:spcBef>
              <a:spcAft>
                <a:spcPts val="0"/>
              </a:spcAft>
              <a:buNone/>
              <a:defRPr lang="en-US" sz="2400" b="0" i="0" kern="1200" dirty="0" smtClean="0">
                <a:solidFill>
                  <a:schemeClr val="tx1"/>
                </a:solidFill>
                <a:latin typeface="+mj-lt"/>
                <a:ea typeface="GT America Regular" charset="0"/>
                <a:cs typeface="GT America Regular" charset="0"/>
              </a:defRPr>
            </a:lvl5pPr>
            <a:lvl6pPr marL="0" indent="0" algn="l" defTabSz="914400" rtl="0" eaLnBrk="1" latinLnBrk="0" hangingPunct="1">
              <a:lnSpc>
                <a:spcPct val="80000"/>
              </a:lnSpc>
              <a:spcBef>
                <a:spcPts val="0"/>
              </a:spcBef>
              <a:spcAft>
                <a:spcPts val="0"/>
              </a:spcAft>
              <a:buNone/>
              <a:defRPr lang="en-US" sz="2400" b="0" i="0" kern="1200" dirty="0" smtClean="0">
                <a:solidFill>
                  <a:schemeClr val="tx1"/>
                </a:solidFill>
                <a:latin typeface="+mj-lt"/>
                <a:ea typeface="GT America Regular" charset="0"/>
                <a:cs typeface="GT America Regular" charset="0"/>
              </a:defRPr>
            </a:lvl6pPr>
            <a:lvl7pPr marL="0" indent="0" algn="l" defTabSz="914400" rtl="0" eaLnBrk="1" latinLnBrk="0" hangingPunct="1">
              <a:lnSpc>
                <a:spcPct val="80000"/>
              </a:lnSpc>
              <a:spcBef>
                <a:spcPts val="0"/>
              </a:spcBef>
              <a:spcAft>
                <a:spcPts val="0"/>
              </a:spcAft>
              <a:buNone/>
              <a:defRPr lang="en-US" sz="2400" b="0" i="0" kern="1200" dirty="0" smtClean="0">
                <a:solidFill>
                  <a:schemeClr val="tx1"/>
                </a:solidFill>
                <a:latin typeface="+mj-lt"/>
                <a:ea typeface="GT America Regular" charset="0"/>
                <a:cs typeface="GT America Regular" charset="0"/>
              </a:defRPr>
            </a:lvl7pPr>
            <a:lvl8pPr marL="0" indent="0" algn="l" defTabSz="914400" rtl="0" eaLnBrk="1" latinLnBrk="0" hangingPunct="1">
              <a:lnSpc>
                <a:spcPct val="80000"/>
              </a:lnSpc>
              <a:spcBef>
                <a:spcPts val="0"/>
              </a:spcBef>
              <a:spcAft>
                <a:spcPts val="0"/>
              </a:spcAft>
              <a:buNone/>
              <a:defRPr lang="en-US" sz="2400" b="0" i="0" kern="1200" dirty="0" smtClean="0">
                <a:solidFill>
                  <a:schemeClr val="tx1"/>
                </a:solidFill>
                <a:latin typeface="+mj-lt"/>
                <a:ea typeface="GT America Regular" charset="0"/>
                <a:cs typeface="GT America Regular" charset="0"/>
              </a:defRPr>
            </a:lvl8pPr>
            <a:lvl9pPr marL="0" indent="0" algn="l" defTabSz="914400" rtl="0" eaLnBrk="1" latinLnBrk="0" hangingPunct="1">
              <a:lnSpc>
                <a:spcPct val="80000"/>
              </a:lnSpc>
              <a:spcBef>
                <a:spcPts val="0"/>
              </a:spcBef>
              <a:spcAft>
                <a:spcPts val="0"/>
              </a:spcAft>
              <a:buNone/>
              <a:defRPr lang="en-US" sz="2400" b="0" i="0" kern="1200" dirty="0">
                <a:solidFill>
                  <a:schemeClr val="tx1"/>
                </a:solidFill>
                <a:latin typeface="+mj-lt"/>
                <a:ea typeface="GT America Regular" charset="0"/>
                <a:cs typeface="GT America Regular" charset="0"/>
              </a:defRPr>
            </a:lvl9pPr>
          </a:lstStyle>
          <a:p>
            <a:pPr lvl="0"/>
            <a:r>
              <a:rPr lang="en-US"/>
              <a:t>Click to edit Master text styles</a:t>
            </a:r>
          </a:p>
        </p:txBody>
      </p:sp>
      <p:sp>
        <p:nvSpPr>
          <p:cNvPr id="21" name="Text Placeholder 13">
            <a:extLst>
              <a:ext uri="{FF2B5EF4-FFF2-40B4-BE49-F238E27FC236}">
                <a16:creationId xmlns:a16="http://schemas.microsoft.com/office/drawing/2014/main" id="{EECC0D08-185E-0174-824D-5A7A264DB01F}"/>
              </a:ext>
            </a:extLst>
          </p:cNvPr>
          <p:cNvSpPr>
            <a:spLocks noGrp="1"/>
          </p:cNvSpPr>
          <p:nvPr>
            <p:ph type="body" sz="quarter" idx="24"/>
          </p:nvPr>
        </p:nvSpPr>
        <p:spPr>
          <a:xfrm>
            <a:off x="546891" y="6019801"/>
            <a:ext cx="6850857" cy="292100"/>
          </a:xfrm>
        </p:spPr>
        <p:txBody>
          <a:bodyPr anchor="b">
            <a:noAutofit/>
          </a:bodyPr>
          <a:lstStyle>
            <a:lvl1pPr marL="0" indent="0" algn="l" defTabSz="914400" rtl="0" eaLnBrk="1" latinLnBrk="0" hangingPunct="1">
              <a:lnSpc>
                <a:spcPct val="101000"/>
              </a:lnSpc>
              <a:spcBef>
                <a:spcPts val="0"/>
              </a:spcBef>
              <a:spcAft>
                <a:spcPts val="600"/>
              </a:spcAft>
              <a:buNone/>
              <a:defRPr lang="en-US" sz="600" b="0" i="0" kern="1200" dirty="0" smtClean="0">
                <a:solidFill>
                  <a:schemeClr val="tx1"/>
                </a:solidFill>
                <a:latin typeface="+mn-lt"/>
                <a:ea typeface="GT America Regular" charset="0"/>
                <a:cs typeface="GT America Regular" charset="0"/>
              </a:defRPr>
            </a:lvl1pPr>
            <a:lvl2pPr marL="0" indent="0" algn="l" defTabSz="914400" rtl="0" eaLnBrk="1" latinLnBrk="0" hangingPunct="1">
              <a:lnSpc>
                <a:spcPct val="101000"/>
              </a:lnSpc>
              <a:spcBef>
                <a:spcPts val="0"/>
              </a:spcBef>
              <a:spcAft>
                <a:spcPts val="600"/>
              </a:spcAft>
              <a:buNone/>
              <a:defRPr lang="en-US" sz="600" b="0" i="0" kern="1200" dirty="0" smtClean="0">
                <a:solidFill>
                  <a:schemeClr val="tx1"/>
                </a:solidFill>
                <a:latin typeface="+mn-lt"/>
                <a:ea typeface="GT America Regular" charset="0"/>
                <a:cs typeface="GT America Regular" charset="0"/>
              </a:defRPr>
            </a:lvl2pPr>
            <a:lvl3pPr marL="0" indent="0" algn="l" defTabSz="914400" rtl="0" eaLnBrk="1" latinLnBrk="0" hangingPunct="1">
              <a:lnSpc>
                <a:spcPct val="101000"/>
              </a:lnSpc>
              <a:spcBef>
                <a:spcPts val="0"/>
              </a:spcBef>
              <a:spcAft>
                <a:spcPts val="600"/>
              </a:spcAft>
              <a:buNone/>
              <a:defRPr lang="en-US" sz="600" b="0" i="0" kern="1200" dirty="0" smtClean="0">
                <a:solidFill>
                  <a:schemeClr val="tx1"/>
                </a:solidFill>
                <a:latin typeface="+mn-lt"/>
                <a:ea typeface="GT America Regular" charset="0"/>
                <a:cs typeface="GT America Regular" charset="0"/>
              </a:defRPr>
            </a:lvl3pPr>
            <a:lvl4pPr marL="0" indent="0" algn="l" defTabSz="914400" rtl="0" eaLnBrk="1" latinLnBrk="0" hangingPunct="1">
              <a:lnSpc>
                <a:spcPct val="101000"/>
              </a:lnSpc>
              <a:spcBef>
                <a:spcPts val="0"/>
              </a:spcBef>
              <a:spcAft>
                <a:spcPts val="600"/>
              </a:spcAft>
              <a:buNone/>
              <a:defRPr lang="en-US" sz="600" b="0" i="0" kern="1200" dirty="0" smtClean="0">
                <a:solidFill>
                  <a:schemeClr val="tx1"/>
                </a:solidFill>
                <a:latin typeface="+mn-lt"/>
                <a:ea typeface="GT America Regular" charset="0"/>
                <a:cs typeface="GT America Regular" charset="0"/>
              </a:defRPr>
            </a:lvl4pPr>
            <a:lvl5pPr marL="0" indent="0" algn="l" defTabSz="914400" rtl="0" eaLnBrk="1" latinLnBrk="0" hangingPunct="1">
              <a:lnSpc>
                <a:spcPct val="101000"/>
              </a:lnSpc>
              <a:spcBef>
                <a:spcPts val="0"/>
              </a:spcBef>
              <a:spcAft>
                <a:spcPts val="600"/>
              </a:spcAft>
              <a:buNone/>
              <a:defRPr lang="en-US" sz="600" b="0" i="0" kern="1200" dirty="0" smtClean="0">
                <a:solidFill>
                  <a:schemeClr val="tx1"/>
                </a:solidFill>
                <a:latin typeface="+mn-lt"/>
                <a:ea typeface="GT America Regular" charset="0"/>
                <a:cs typeface="GT America Regular" charset="0"/>
              </a:defRPr>
            </a:lvl5pPr>
            <a:lvl6pPr marL="0" indent="0" algn="l" defTabSz="914400" rtl="0" eaLnBrk="1" latinLnBrk="0" hangingPunct="1">
              <a:lnSpc>
                <a:spcPct val="101000"/>
              </a:lnSpc>
              <a:spcBef>
                <a:spcPts val="0"/>
              </a:spcBef>
              <a:spcAft>
                <a:spcPts val="600"/>
              </a:spcAft>
              <a:buNone/>
              <a:defRPr lang="en-US" sz="600" b="0" i="0" kern="1200" dirty="0" smtClean="0">
                <a:solidFill>
                  <a:schemeClr val="tx1"/>
                </a:solidFill>
                <a:latin typeface="+mn-lt"/>
                <a:ea typeface="GT America Regular" charset="0"/>
                <a:cs typeface="GT America Regular" charset="0"/>
              </a:defRPr>
            </a:lvl6pPr>
            <a:lvl7pPr marL="0" indent="0" algn="l" defTabSz="914400" rtl="0" eaLnBrk="1" latinLnBrk="0" hangingPunct="1">
              <a:lnSpc>
                <a:spcPct val="101000"/>
              </a:lnSpc>
              <a:spcBef>
                <a:spcPts val="0"/>
              </a:spcBef>
              <a:spcAft>
                <a:spcPts val="600"/>
              </a:spcAft>
              <a:buNone/>
              <a:defRPr lang="en-US" sz="600" b="0" i="0" kern="1200" dirty="0" smtClean="0">
                <a:solidFill>
                  <a:schemeClr val="tx1"/>
                </a:solidFill>
                <a:latin typeface="+mn-lt"/>
                <a:ea typeface="GT America Regular" charset="0"/>
                <a:cs typeface="GT America Regular" charset="0"/>
              </a:defRPr>
            </a:lvl7pPr>
            <a:lvl8pPr marL="0" indent="0" algn="l" defTabSz="914400" rtl="0" eaLnBrk="1" latinLnBrk="0" hangingPunct="1">
              <a:lnSpc>
                <a:spcPct val="101000"/>
              </a:lnSpc>
              <a:spcBef>
                <a:spcPts val="0"/>
              </a:spcBef>
              <a:spcAft>
                <a:spcPts val="600"/>
              </a:spcAft>
              <a:buNone/>
              <a:defRPr lang="en-US" sz="600" b="0" i="0" kern="1200" dirty="0" smtClean="0">
                <a:solidFill>
                  <a:schemeClr val="tx1"/>
                </a:solidFill>
                <a:latin typeface="+mn-lt"/>
                <a:ea typeface="GT America Regular" charset="0"/>
                <a:cs typeface="GT America Regular" charset="0"/>
              </a:defRPr>
            </a:lvl8pPr>
            <a:lvl9pPr marL="0" indent="0" algn="l" defTabSz="914400" rtl="0" eaLnBrk="1" latinLnBrk="0" hangingPunct="1">
              <a:lnSpc>
                <a:spcPct val="101000"/>
              </a:lnSpc>
              <a:spcBef>
                <a:spcPts val="0"/>
              </a:spcBef>
              <a:spcAft>
                <a:spcPts val="600"/>
              </a:spcAft>
              <a:buNone/>
              <a:defRPr lang="en-US" sz="600" b="0" i="0" kern="1200" dirty="0">
                <a:solidFill>
                  <a:schemeClr val="tx1"/>
                </a:solidFill>
                <a:latin typeface="+mn-lt"/>
                <a:ea typeface="GT America Regular" charset="0"/>
                <a:cs typeface="GT America Regular" charset="0"/>
              </a:defRPr>
            </a:lvl9pPr>
          </a:lstStyle>
          <a:p>
            <a:pPr lvl="0"/>
            <a:r>
              <a:rPr lang="en-US"/>
              <a:t>Click to edit Master text styles</a:t>
            </a:r>
          </a:p>
        </p:txBody>
      </p:sp>
      <p:sp>
        <p:nvSpPr>
          <p:cNvPr id="23" name="Text Placeholder 33">
            <a:extLst>
              <a:ext uri="{FF2B5EF4-FFF2-40B4-BE49-F238E27FC236}">
                <a16:creationId xmlns:a16="http://schemas.microsoft.com/office/drawing/2014/main" id="{2B526351-496B-235F-61A3-4656D3654893}"/>
              </a:ext>
            </a:extLst>
          </p:cNvPr>
          <p:cNvSpPr>
            <a:spLocks noGrp="1"/>
          </p:cNvSpPr>
          <p:nvPr>
            <p:ph type="body" sz="quarter" idx="29"/>
          </p:nvPr>
        </p:nvSpPr>
        <p:spPr>
          <a:xfrm>
            <a:off x="539750" y="1849437"/>
            <a:ext cx="6857999" cy="296861"/>
          </a:xfrm>
        </p:spPr>
        <p:txBody>
          <a:bodyPr>
            <a:noAutofit/>
          </a:bodyPr>
          <a:lstStyle>
            <a:lvl1pPr marL="0" indent="0" algn="l" defTabSz="914400" rtl="0" eaLnBrk="1" latinLnBrk="0" hangingPunct="1">
              <a:lnSpc>
                <a:spcPct val="101000"/>
              </a:lnSpc>
              <a:spcBef>
                <a:spcPts val="0"/>
              </a:spcBef>
              <a:spcAft>
                <a:spcPts val="600"/>
              </a:spcAft>
              <a:buNone/>
              <a:defRPr lang="en-US" sz="2000" b="0" i="0" kern="1200" dirty="0" smtClean="0">
                <a:solidFill>
                  <a:schemeClr val="accent1"/>
                </a:solidFill>
                <a:latin typeface="+mj-lt"/>
                <a:ea typeface="GT America Regular" charset="0"/>
                <a:cs typeface="GT America Regular" charset="0"/>
              </a:defRPr>
            </a:lvl1pPr>
            <a:lvl2pPr marL="0" indent="0" algn="l" defTabSz="914400" rtl="0" eaLnBrk="1" latinLnBrk="0" hangingPunct="1">
              <a:lnSpc>
                <a:spcPct val="101000"/>
              </a:lnSpc>
              <a:spcBef>
                <a:spcPts val="0"/>
              </a:spcBef>
              <a:spcAft>
                <a:spcPts val="600"/>
              </a:spcAft>
              <a:buNone/>
              <a:defRPr lang="en-US" sz="2000" b="0" i="0" kern="1200" dirty="0" smtClean="0">
                <a:solidFill>
                  <a:schemeClr val="accent1"/>
                </a:solidFill>
                <a:latin typeface="+mj-lt"/>
                <a:ea typeface="GT America Regular" charset="0"/>
                <a:cs typeface="GT America Regular" charset="0"/>
              </a:defRPr>
            </a:lvl2pPr>
            <a:lvl3pPr marL="0" indent="0" algn="l" defTabSz="914400" rtl="0" eaLnBrk="1" latinLnBrk="0" hangingPunct="1">
              <a:lnSpc>
                <a:spcPct val="101000"/>
              </a:lnSpc>
              <a:spcBef>
                <a:spcPts val="0"/>
              </a:spcBef>
              <a:spcAft>
                <a:spcPts val="600"/>
              </a:spcAft>
              <a:buNone/>
              <a:defRPr lang="en-US" sz="2000" b="0" i="0" kern="1200" dirty="0" smtClean="0">
                <a:solidFill>
                  <a:schemeClr val="accent1"/>
                </a:solidFill>
                <a:latin typeface="+mj-lt"/>
                <a:ea typeface="GT America Regular" charset="0"/>
                <a:cs typeface="GT America Regular" charset="0"/>
              </a:defRPr>
            </a:lvl3pPr>
            <a:lvl4pPr marL="0" indent="0" algn="l" defTabSz="914400" rtl="0" eaLnBrk="1" latinLnBrk="0" hangingPunct="1">
              <a:lnSpc>
                <a:spcPct val="101000"/>
              </a:lnSpc>
              <a:spcBef>
                <a:spcPts val="0"/>
              </a:spcBef>
              <a:spcAft>
                <a:spcPts val="600"/>
              </a:spcAft>
              <a:buNone/>
              <a:defRPr lang="en-US" sz="2000" b="0" i="0" kern="1200" dirty="0" smtClean="0">
                <a:solidFill>
                  <a:schemeClr val="accent1"/>
                </a:solidFill>
                <a:latin typeface="+mj-lt"/>
                <a:ea typeface="GT America Regular" charset="0"/>
                <a:cs typeface="GT America Regular" charset="0"/>
              </a:defRPr>
            </a:lvl4pPr>
            <a:lvl5pPr marL="0" indent="0" algn="l" defTabSz="914400" rtl="0" eaLnBrk="1" latinLnBrk="0" hangingPunct="1">
              <a:lnSpc>
                <a:spcPct val="101000"/>
              </a:lnSpc>
              <a:spcBef>
                <a:spcPts val="0"/>
              </a:spcBef>
              <a:spcAft>
                <a:spcPts val="600"/>
              </a:spcAft>
              <a:buNone/>
              <a:defRPr lang="en-US" sz="2000" b="0" i="0" kern="1200" dirty="0" smtClean="0">
                <a:solidFill>
                  <a:schemeClr val="accent1"/>
                </a:solidFill>
                <a:latin typeface="+mj-lt"/>
                <a:ea typeface="GT America Regular" charset="0"/>
                <a:cs typeface="GT America Regular" charset="0"/>
              </a:defRPr>
            </a:lvl5pPr>
            <a:lvl6pPr marL="0" indent="0" algn="l" defTabSz="914400" rtl="0" eaLnBrk="1" latinLnBrk="0" hangingPunct="1">
              <a:lnSpc>
                <a:spcPct val="101000"/>
              </a:lnSpc>
              <a:spcBef>
                <a:spcPts val="0"/>
              </a:spcBef>
              <a:spcAft>
                <a:spcPts val="600"/>
              </a:spcAft>
              <a:buNone/>
              <a:defRPr lang="en-US" sz="2000" b="0" i="0" kern="1200" dirty="0" smtClean="0">
                <a:solidFill>
                  <a:schemeClr val="accent1"/>
                </a:solidFill>
                <a:latin typeface="+mj-lt"/>
                <a:ea typeface="GT America Regular" charset="0"/>
                <a:cs typeface="GT America Regular" charset="0"/>
              </a:defRPr>
            </a:lvl6pPr>
            <a:lvl7pPr marL="0" indent="0" algn="l" defTabSz="914400" rtl="0" eaLnBrk="1" latinLnBrk="0" hangingPunct="1">
              <a:lnSpc>
                <a:spcPct val="101000"/>
              </a:lnSpc>
              <a:spcBef>
                <a:spcPts val="0"/>
              </a:spcBef>
              <a:spcAft>
                <a:spcPts val="600"/>
              </a:spcAft>
              <a:buNone/>
              <a:defRPr lang="en-US" sz="2000" b="0" i="0" kern="1200" dirty="0" smtClean="0">
                <a:solidFill>
                  <a:schemeClr val="accent1"/>
                </a:solidFill>
                <a:latin typeface="+mj-lt"/>
                <a:ea typeface="GT America Regular" charset="0"/>
                <a:cs typeface="GT America Regular" charset="0"/>
              </a:defRPr>
            </a:lvl7pPr>
            <a:lvl8pPr marL="0" indent="0" algn="l" defTabSz="914400" rtl="0" eaLnBrk="1" latinLnBrk="0" hangingPunct="1">
              <a:lnSpc>
                <a:spcPct val="101000"/>
              </a:lnSpc>
              <a:spcBef>
                <a:spcPts val="0"/>
              </a:spcBef>
              <a:spcAft>
                <a:spcPts val="600"/>
              </a:spcAft>
              <a:buNone/>
              <a:defRPr lang="en-US" sz="2000" b="0" i="0" kern="1200" dirty="0" smtClean="0">
                <a:solidFill>
                  <a:schemeClr val="accent1"/>
                </a:solidFill>
                <a:latin typeface="+mj-lt"/>
                <a:ea typeface="GT America Regular" charset="0"/>
                <a:cs typeface="GT America Regular" charset="0"/>
              </a:defRPr>
            </a:lvl8pPr>
            <a:lvl9pPr marL="0" indent="0" algn="l" defTabSz="914400" rtl="0" eaLnBrk="1" latinLnBrk="0" hangingPunct="1">
              <a:lnSpc>
                <a:spcPct val="101000"/>
              </a:lnSpc>
              <a:spcBef>
                <a:spcPts val="0"/>
              </a:spcBef>
              <a:spcAft>
                <a:spcPts val="600"/>
              </a:spcAft>
              <a:buNone/>
              <a:defRPr lang="en-US" sz="2000" b="0" i="0" kern="1200" dirty="0">
                <a:solidFill>
                  <a:schemeClr val="accent1"/>
                </a:solidFill>
                <a:latin typeface="+mj-lt"/>
                <a:ea typeface="GT America Regular" charset="0"/>
                <a:cs typeface="GT America Regular" charset="0"/>
              </a:defRPr>
            </a:lvl9pPr>
          </a:lstStyle>
          <a:p>
            <a:pPr lvl="0"/>
            <a:r>
              <a:rPr lang="en-US"/>
              <a:t>Click to edit Master text styles</a:t>
            </a:r>
          </a:p>
        </p:txBody>
      </p:sp>
      <p:sp>
        <p:nvSpPr>
          <p:cNvPr id="24" name="Content Placeholder 25">
            <a:extLst>
              <a:ext uri="{FF2B5EF4-FFF2-40B4-BE49-F238E27FC236}">
                <a16:creationId xmlns:a16="http://schemas.microsoft.com/office/drawing/2014/main" id="{8D981F7B-3DFA-DAB1-22F5-DA649A21F2D3}"/>
              </a:ext>
            </a:extLst>
          </p:cNvPr>
          <p:cNvSpPr>
            <a:spLocks noGrp="1"/>
          </p:cNvSpPr>
          <p:nvPr>
            <p:ph sz="quarter" idx="45"/>
          </p:nvPr>
        </p:nvSpPr>
        <p:spPr>
          <a:xfrm>
            <a:off x="546891" y="2425700"/>
            <a:ext cx="6850859" cy="3441700"/>
          </a:xfrm>
        </p:spPr>
        <p:txBody>
          <a:bodyPr/>
          <a:lstStyle>
            <a:lvl3pPr>
              <a:buClr>
                <a:schemeClr val="tx1"/>
              </a:buClr>
              <a:defRPr/>
            </a:lvl3pPr>
            <a:lvl5pPr>
              <a:buClr>
                <a:schemeClr val="tx1"/>
              </a:buClr>
              <a:defRPr/>
            </a:lvl5pPr>
            <a:lvl7pPr>
              <a:buClr>
                <a:schemeClr val="tx1"/>
              </a:buClr>
              <a:defRPr/>
            </a:lvl7pPr>
            <a:lvl9pPr>
              <a:buClr>
                <a:schemeClr val="tx1"/>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2" name="Group 1">
            <a:extLst>
              <a:ext uri="{FF2B5EF4-FFF2-40B4-BE49-F238E27FC236}">
                <a16:creationId xmlns:a16="http://schemas.microsoft.com/office/drawing/2014/main" id="{6F61D43C-A85E-D8DC-731E-8BF12DFDB364}"/>
              </a:ext>
            </a:extLst>
          </p:cNvPr>
          <p:cNvGrpSpPr/>
          <p:nvPr userDrawn="1"/>
        </p:nvGrpSpPr>
        <p:grpSpPr>
          <a:xfrm>
            <a:off x="12356815" y="0"/>
            <a:ext cx="756834" cy="6872642"/>
            <a:chOff x="12356815" y="0"/>
            <a:chExt cx="756834" cy="6872642"/>
          </a:xfrm>
        </p:grpSpPr>
        <p:sp>
          <p:nvSpPr>
            <p:cNvPr id="3" name="Rectangle 2">
              <a:extLst>
                <a:ext uri="{FF2B5EF4-FFF2-40B4-BE49-F238E27FC236}">
                  <a16:creationId xmlns:a16="http://schemas.microsoft.com/office/drawing/2014/main" id="{91570C02-39A4-C175-94E6-0557DC2F2D22}"/>
                </a:ext>
              </a:extLst>
            </p:cNvPr>
            <p:cNvSpPr/>
            <p:nvPr userDrawn="1"/>
          </p:nvSpPr>
          <p:spPr>
            <a:xfrm>
              <a:off x="12356815" y="0"/>
              <a:ext cx="553069" cy="3279913"/>
            </a:xfrm>
            <a:prstGeom prst="rect">
              <a:avLst/>
            </a:prstGeom>
            <a:solidFill>
              <a:srgbClr val="F2F2F2"/>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a:p>
          </p:txBody>
        </p:sp>
        <p:sp>
          <p:nvSpPr>
            <p:cNvPr id="4" name="TextBox 3">
              <a:extLst>
                <a:ext uri="{FF2B5EF4-FFF2-40B4-BE49-F238E27FC236}">
                  <a16:creationId xmlns:a16="http://schemas.microsoft.com/office/drawing/2014/main" id="{B021A883-E647-17A4-F1D7-015C79FE22AB}"/>
                </a:ext>
              </a:extLst>
            </p:cNvPr>
            <p:cNvSpPr txBox="1"/>
            <p:nvPr userDrawn="1"/>
          </p:nvSpPr>
          <p:spPr>
            <a:xfrm rot="16200000">
              <a:off x="12332216" y="1580677"/>
              <a:ext cx="1444306" cy="118559"/>
            </a:xfrm>
            <a:prstGeom prst="rect">
              <a:avLst/>
            </a:prstGeom>
            <a:noFill/>
          </p:spPr>
          <p:txBody>
            <a:bodyPr wrap="none" lIns="0" tIns="0" rIns="0" bIns="0" rtlCol="0">
              <a:spAutoFit/>
            </a:bodyPr>
            <a:lstStyle/>
            <a:p>
              <a:pPr algn="l">
                <a:lnSpc>
                  <a:spcPct val="101000"/>
                </a:lnSpc>
                <a:spcAft>
                  <a:spcPts val="600"/>
                </a:spcAft>
              </a:pPr>
              <a:r>
                <a:rPr kumimoji="0" lang="en-CR" sz="800" b="1" i="0" u="none" strike="noStrike" kern="1200" cap="none" spc="0" normalizeH="0" baseline="0" noProof="0">
                  <a:ln>
                    <a:noFill/>
                  </a:ln>
                  <a:solidFill>
                    <a:srgbClr val="000000"/>
                  </a:solidFill>
                  <a:effectLst/>
                  <a:uLnTx/>
                  <a:uFillTx/>
                  <a:ea typeface="GT America Regular" charset="0"/>
                  <a:cs typeface="GT America Regular" charset="0"/>
                </a:rPr>
                <a:t>ON LIGHT AND EXTRA LIGHT</a:t>
              </a:r>
            </a:p>
          </p:txBody>
        </p:sp>
        <p:sp>
          <p:nvSpPr>
            <p:cNvPr id="5" name="Rectangle 4">
              <a:extLst>
                <a:ext uri="{FF2B5EF4-FFF2-40B4-BE49-F238E27FC236}">
                  <a16:creationId xmlns:a16="http://schemas.microsoft.com/office/drawing/2014/main" id="{E50A1C0E-B02E-63AF-51ED-214F569E58E8}"/>
                </a:ext>
              </a:extLst>
            </p:cNvPr>
            <p:cNvSpPr/>
            <p:nvPr userDrawn="1"/>
          </p:nvSpPr>
          <p:spPr>
            <a:xfrm>
              <a:off x="12356815" y="3592729"/>
              <a:ext cx="553069" cy="3279913"/>
            </a:xfrm>
            <a:prstGeom prst="rect">
              <a:avLst/>
            </a:prstGeom>
            <a:solidFill>
              <a:schemeClr val="bg2"/>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a:p>
          </p:txBody>
        </p:sp>
        <p:grpSp>
          <p:nvGrpSpPr>
            <p:cNvPr id="7" name="Group 6">
              <a:extLst>
                <a:ext uri="{FF2B5EF4-FFF2-40B4-BE49-F238E27FC236}">
                  <a16:creationId xmlns:a16="http://schemas.microsoft.com/office/drawing/2014/main" id="{11330BC3-F33C-8CB6-A893-FCEDF860857C}"/>
                </a:ext>
              </a:extLst>
            </p:cNvPr>
            <p:cNvGrpSpPr/>
            <p:nvPr userDrawn="1"/>
          </p:nvGrpSpPr>
          <p:grpSpPr>
            <a:xfrm>
              <a:off x="12442019" y="3791214"/>
              <a:ext cx="382660" cy="2882942"/>
              <a:chOff x="14001569" y="3716048"/>
              <a:chExt cx="316248" cy="3171236"/>
            </a:xfrm>
          </p:grpSpPr>
          <p:sp>
            <p:nvSpPr>
              <p:cNvPr id="29" name="Rectangle 28">
                <a:extLst>
                  <a:ext uri="{FF2B5EF4-FFF2-40B4-BE49-F238E27FC236}">
                    <a16:creationId xmlns:a16="http://schemas.microsoft.com/office/drawing/2014/main" id="{6479F33B-1EFC-E99D-BFFB-A04AB150A35F}"/>
                  </a:ext>
                </a:extLst>
              </p:cNvPr>
              <p:cNvSpPr/>
              <p:nvPr userDrawn="1"/>
            </p:nvSpPr>
            <p:spPr>
              <a:xfrm rot="5400000">
                <a:off x="14033099" y="5954114"/>
                <a:ext cx="253188" cy="316248"/>
              </a:xfrm>
              <a:prstGeom prst="rect">
                <a:avLst/>
              </a:prstGeom>
              <a:solidFill>
                <a:srgbClr val="005E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0" name="Rectangle 29">
                <a:extLst>
                  <a:ext uri="{FF2B5EF4-FFF2-40B4-BE49-F238E27FC236}">
                    <a16:creationId xmlns:a16="http://schemas.microsoft.com/office/drawing/2014/main" id="{449BAB9C-C689-2196-C08F-E04EA2CF0B6A}"/>
                  </a:ext>
                </a:extLst>
              </p:cNvPr>
              <p:cNvSpPr/>
              <p:nvPr userDrawn="1"/>
            </p:nvSpPr>
            <p:spPr>
              <a:xfrm rot="5400000">
                <a:off x="14033099" y="6278342"/>
                <a:ext cx="253188" cy="316248"/>
              </a:xfrm>
              <a:prstGeom prst="rect">
                <a:avLst/>
              </a:prstGeom>
              <a:solidFill>
                <a:srgbClr val="B8B9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1" name="Rectangle 30">
                <a:extLst>
                  <a:ext uri="{FF2B5EF4-FFF2-40B4-BE49-F238E27FC236}">
                    <a16:creationId xmlns:a16="http://schemas.microsoft.com/office/drawing/2014/main" id="{9CD7613A-0AFB-C74F-C9B6-52CE94A8A648}"/>
                  </a:ext>
                </a:extLst>
              </p:cNvPr>
              <p:cNvSpPr/>
              <p:nvPr userDrawn="1"/>
            </p:nvSpPr>
            <p:spPr>
              <a:xfrm rot="5400000">
                <a:off x="14033099" y="6602566"/>
                <a:ext cx="253188" cy="316248"/>
              </a:xfrm>
              <a:prstGeom prst="rect">
                <a:avLst/>
              </a:prstGeom>
              <a:solidFill>
                <a:srgbClr val="FBE6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2" name="Rectangle 31">
                <a:extLst>
                  <a:ext uri="{FF2B5EF4-FFF2-40B4-BE49-F238E27FC236}">
                    <a16:creationId xmlns:a16="http://schemas.microsoft.com/office/drawing/2014/main" id="{A9202FD9-697C-C0F1-9664-56D59DA19392}"/>
                  </a:ext>
                </a:extLst>
              </p:cNvPr>
              <p:cNvSpPr/>
              <p:nvPr userDrawn="1"/>
            </p:nvSpPr>
            <p:spPr>
              <a:xfrm rot="5400000">
                <a:off x="14033099" y="4981430"/>
                <a:ext cx="253188" cy="316248"/>
              </a:xfrm>
              <a:prstGeom prst="rect">
                <a:avLst/>
              </a:prstGeom>
              <a:solidFill>
                <a:srgbClr val="BCE0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3" name="Rectangle 32">
                <a:extLst>
                  <a:ext uri="{FF2B5EF4-FFF2-40B4-BE49-F238E27FC236}">
                    <a16:creationId xmlns:a16="http://schemas.microsoft.com/office/drawing/2014/main" id="{48A54B93-CC02-CB1D-1204-8A3894D66282}"/>
                  </a:ext>
                </a:extLst>
              </p:cNvPr>
              <p:cNvSpPr/>
              <p:nvPr userDrawn="1"/>
            </p:nvSpPr>
            <p:spPr>
              <a:xfrm rot="5400000">
                <a:off x="14033099" y="5305658"/>
                <a:ext cx="253188" cy="316248"/>
              </a:xfrm>
              <a:prstGeom prst="rect">
                <a:avLst/>
              </a:prstGeom>
              <a:solidFill>
                <a:srgbClr val="E9783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4" name="Rectangle 33">
                <a:extLst>
                  <a:ext uri="{FF2B5EF4-FFF2-40B4-BE49-F238E27FC236}">
                    <a16:creationId xmlns:a16="http://schemas.microsoft.com/office/drawing/2014/main" id="{687830CE-3047-A2AE-8A44-A247DA365CDF}"/>
                  </a:ext>
                </a:extLst>
              </p:cNvPr>
              <p:cNvSpPr/>
              <p:nvPr userDrawn="1"/>
            </p:nvSpPr>
            <p:spPr>
              <a:xfrm rot="5400000">
                <a:off x="14033099" y="5629886"/>
                <a:ext cx="253188" cy="316248"/>
              </a:xfrm>
              <a:prstGeom prst="rect">
                <a:avLst/>
              </a:prstGeom>
              <a:solidFill>
                <a:srgbClr val="B905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5" name="Rectangle 34">
                <a:extLst>
                  <a:ext uri="{FF2B5EF4-FFF2-40B4-BE49-F238E27FC236}">
                    <a16:creationId xmlns:a16="http://schemas.microsoft.com/office/drawing/2014/main" id="{68F4DAB7-310F-1215-BA7E-D3CEF8F05A0C}"/>
                  </a:ext>
                </a:extLst>
              </p:cNvPr>
              <p:cNvSpPr/>
              <p:nvPr userDrawn="1"/>
            </p:nvSpPr>
            <p:spPr>
              <a:xfrm rot="5400000">
                <a:off x="14033099" y="3684518"/>
                <a:ext cx="253188" cy="316248"/>
              </a:xfrm>
              <a:prstGeom prst="rect">
                <a:avLst/>
              </a:prstGeom>
              <a:solidFill>
                <a:srgbClr val="9DC2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6" name="Rectangle 35">
                <a:extLst>
                  <a:ext uri="{FF2B5EF4-FFF2-40B4-BE49-F238E27FC236}">
                    <a16:creationId xmlns:a16="http://schemas.microsoft.com/office/drawing/2014/main" id="{E26002D0-CA3A-ED7C-5E9B-72EAB751B52A}"/>
                  </a:ext>
                </a:extLst>
              </p:cNvPr>
              <p:cNvSpPr/>
              <p:nvPr userDrawn="1"/>
            </p:nvSpPr>
            <p:spPr>
              <a:xfrm rot="5400000">
                <a:off x="14033099" y="4008746"/>
                <a:ext cx="253188" cy="316248"/>
              </a:xfrm>
              <a:prstGeom prst="rect">
                <a:avLst/>
              </a:prstGeom>
              <a:solidFill>
                <a:srgbClr val="309D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7" name="Rectangle 36">
                <a:extLst>
                  <a:ext uri="{FF2B5EF4-FFF2-40B4-BE49-F238E27FC236}">
                    <a16:creationId xmlns:a16="http://schemas.microsoft.com/office/drawing/2014/main" id="{40FDDC42-5A89-9534-F74E-888B4F378103}"/>
                  </a:ext>
                </a:extLst>
              </p:cNvPr>
              <p:cNvSpPr/>
              <p:nvPr userDrawn="1"/>
            </p:nvSpPr>
            <p:spPr>
              <a:xfrm rot="5400000">
                <a:off x="14033099" y="4332974"/>
                <a:ext cx="253188" cy="316248"/>
              </a:xfrm>
              <a:prstGeom prst="rect">
                <a:avLst/>
              </a:prstGeom>
              <a:solidFill>
                <a:srgbClr val="E2C2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8" name="Rectangle 37">
                <a:extLst>
                  <a:ext uri="{FF2B5EF4-FFF2-40B4-BE49-F238E27FC236}">
                    <a16:creationId xmlns:a16="http://schemas.microsoft.com/office/drawing/2014/main" id="{FAE334B0-595A-7E3E-BCB8-744F58CC75A8}"/>
                  </a:ext>
                </a:extLst>
              </p:cNvPr>
              <p:cNvSpPr/>
              <p:nvPr userDrawn="1"/>
            </p:nvSpPr>
            <p:spPr>
              <a:xfrm rot="5400000">
                <a:off x="14033099" y="4657202"/>
                <a:ext cx="253188" cy="316248"/>
              </a:xfrm>
              <a:prstGeom prst="rect">
                <a:avLst/>
              </a:prstGeom>
              <a:solidFill>
                <a:srgbClr val="9158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grpSp>
        <p:grpSp>
          <p:nvGrpSpPr>
            <p:cNvPr id="11" name="Group 10">
              <a:extLst>
                <a:ext uri="{FF2B5EF4-FFF2-40B4-BE49-F238E27FC236}">
                  <a16:creationId xmlns:a16="http://schemas.microsoft.com/office/drawing/2014/main" id="{3E47524E-060E-C612-B048-8BB9DA70FAB6}"/>
                </a:ext>
              </a:extLst>
            </p:cNvPr>
            <p:cNvGrpSpPr/>
            <p:nvPr userDrawn="1"/>
          </p:nvGrpSpPr>
          <p:grpSpPr>
            <a:xfrm>
              <a:off x="12442019" y="198485"/>
              <a:ext cx="382660" cy="2882942"/>
              <a:chOff x="12742785" y="3716048"/>
              <a:chExt cx="316248" cy="3171236"/>
            </a:xfrm>
          </p:grpSpPr>
          <p:sp>
            <p:nvSpPr>
              <p:cNvPr id="14" name="Rectangle 13">
                <a:extLst>
                  <a:ext uri="{FF2B5EF4-FFF2-40B4-BE49-F238E27FC236}">
                    <a16:creationId xmlns:a16="http://schemas.microsoft.com/office/drawing/2014/main" id="{A3DA869A-2507-64F7-75DF-4496D0BB35A8}"/>
                  </a:ext>
                </a:extLst>
              </p:cNvPr>
              <p:cNvSpPr/>
              <p:nvPr userDrawn="1"/>
            </p:nvSpPr>
            <p:spPr>
              <a:xfrm rot="5400000">
                <a:off x="12774315" y="6602566"/>
                <a:ext cx="253188" cy="316248"/>
              </a:xfrm>
              <a:prstGeom prst="rect">
                <a:avLst/>
              </a:prstGeom>
              <a:solidFill>
                <a:srgbClr val="BFD6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15" name="Rectangle 14">
                <a:extLst>
                  <a:ext uri="{FF2B5EF4-FFF2-40B4-BE49-F238E27FC236}">
                    <a16:creationId xmlns:a16="http://schemas.microsoft.com/office/drawing/2014/main" id="{A11B5AFA-CB9E-A4B5-DEB2-FDC2786E8760}"/>
                  </a:ext>
                </a:extLst>
              </p:cNvPr>
              <p:cNvSpPr/>
              <p:nvPr userDrawn="1"/>
            </p:nvSpPr>
            <p:spPr>
              <a:xfrm rot="5400000">
                <a:off x="12774315" y="4981430"/>
                <a:ext cx="253188" cy="316248"/>
              </a:xfrm>
              <a:prstGeom prst="rect">
                <a:avLst/>
              </a:prstGeom>
              <a:solidFill>
                <a:srgbClr val="D25F7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16" name="Rectangle 15">
                <a:extLst>
                  <a:ext uri="{FF2B5EF4-FFF2-40B4-BE49-F238E27FC236}">
                    <a16:creationId xmlns:a16="http://schemas.microsoft.com/office/drawing/2014/main" id="{F2CE912A-E401-D057-2DFA-2ABB20FB8C8F}"/>
                  </a:ext>
                </a:extLst>
              </p:cNvPr>
              <p:cNvSpPr/>
              <p:nvPr userDrawn="1"/>
            </p:nvSpPr>
            <p:spPr>
              <a:xfrm rot="5400000">
                <a:off x="12774315" y="5305658"/>
                <a:ext cx="253188" cy="316248"/>
              </a:xfrm>
              <a:prstGeom prst="rect">
                <a:avLst/>
              </a:prstGeom>
              <a:solidFill>
                <a:srgbClr val="C6480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17" name="Rectangle 16">
                <a:extLst>
                  <a:ext uri="{FF2B5EF4-FFF2-40B4-BE49-F238E27FC236}">
                    <a16:creationId xmlns:a16="http://schemas.microsoft.com/office/drawing/2014/main" id="{F110AF77-78F9-59EB-A9E8-DC3E00E70664}"/>
                  </a:ext>
                </a:extLst>
              </p:cNvPr>
              <p:cNvSpPr/>
              <p:nvPr userDrawn="1"/>
            </p:nvSpPr>
            <p:spPr>
              <a:xfrm rot="5400000">
                <a:off x="12774315" y="5629886"/>
                <a:ext cx="253188" cy="316248"/>
              </a:xfrm>
              <a:prstGeom prst="rect">
                <a:avLst/>
              </a:prstGeom>
              <a:solidFill>
                <a:srgbClr val="BA01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18" name="Rectangle 17">
                <a:extLst>
                  <a:ext uri="{FF2B5EF4-FFF2-40B4-BE49-F238E27FC236}">
                    <a16:creationId xmlns:a16="http://schemas.microsoft.com/office/drawing/2014/main" id="{EE37AE94-D563-EAFA-EEA0-A70105964007}"/>
                  </a:ext>
                </a:extLst>
              </p:cNvPr>
              <p:cNvSpPr/>
              <p:nvPr userDrawn="1"/>
            </p:nvSpPr>
            <p:spPr>
              <a:xfrm rot="5400000">
                <a:off x="12774315" y="3684518"/>
                <a:ext cx="253188" cy="316248"/>
              </a:xfrm>
              <a:prstGeom prst="rect">
                <a:avLst/>
              </a:prstGeom>
              <a:solidFill>
                <a:srgbClr val="005E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2" name="Rectangle 21">
                <a:extLst>
                  <a:ext uri="{FF2B5EF4-FFF2-40B4-BE49-F238E27FC236}">
                    <a16:creationId xmlns:a16="http://schemas.microsoft.com/office/drawing/2014/main" id="{05A6B808-289E-5026-6F95-11EB7C5CDDFE}"/>
                  </a:ext>
                </a:extLst>
              </p:cNvPr>
              <p:cNvSpPr/>
              <p:nvPr userDrawn="1"/>
            </p:nvSpPr>
            <p:spPr>
              <a:xfrm rot="5400000">
                <a:off x="12774315" y="4008746"/>
                <a:ext cx="253188" cy="316248"/>
              </a:xfrm>
              <a:prstGeom prst="rect">
                <a:avLst/>
              </a:prstGeom>
              <a:solidFill>
                <a:srgbClr val="5EB6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5" name="Rectangle 24">
                <a:extLst>
                  <a:ext uri="{FF2B5EF4-FFF2-40B4-BE49-F238E27FC236}">
                    <a16:creationId xmlns:a16="http://schemas.microsoft.com/office/drawing/2014/main" id="{BEAB3F87-D01D-7D73-3740-E6046508CBCF}"/>
                  </a:ext>
                </a:extLst>
              </p:cNvPr>
              <p:cNvSpPr/>
              <p:nvPr userDrawn="1"/>
            </p:nvSpPr>
            <p:spPr>
              <a:xfrm rot="5400000">
                <a:off x="12774315" y="4332974"/>
                <a:ext cx="253188" cy="316248"/>
              </a:xfrm>
              <a:prstGeom prst="rect">
                <a:avLst/>
              </a:prstGeom>
              <a:solidFill>
                <a:srgbClr val="C7AB2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6" name="Rectangle 25">
                <a:extLst>
                  <a:ext uri="{FF2B5EF4-FFF2-40B4-BE49-F238E27FC236}">
                    <a16:creationId xmlns:a16="http://schemas.microsoft.com/office/drawing/2014/main" id="{F8366785-7F2C-E440-C95D-47D2C0558CB2}"/>
                  </a:ext>
                </a:extLst>
              </p:cNvPr>
              <p:cNvSpPr/>
              <p:nvPr userDrawn="1"/>
            </p:nvSpPr>
            <p:spPr>
              <a:xfrm rot="5400000">
                <a:off x="12774315" y="4657202"/>
                <a:ext cx="253188" cy="316248"/>
              </a:xfrm>
              <a:prstGeom prst="rect">
                <a:avLst/>
              </a:prstGeom>
              <a:solidFill>
                <a:srgbClr val="5C06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7" name="Rectangle 26">
                <a:extLst>
                  <a:ext uri="{FF2B5EF4-FFF2-40B4-BE49-F238E27FC236}">
                    <a16:creationId xmlns:a16="http://schemas.microsoft.com/office/drawing/2014/main" id="{19E4F73C-4E64-468E-943C-18EE6935803C}"/>
                  </a:ext>
                </a:extLst>
              </p:cNvPr>
              <p:cNvSpPr/>
              <p:nvPr userDrawn="1"/>
            </p:nvSpPr>
            <p:spPr>
              <a:xfrm rot="5400000">
                <a:off x="12774315" y="5954114"/>
                <a:ext cx="253188" cy="316248"/>
              </a:xfrm>
              <a:prstGeom prst="rect">
                <a:avLst/>
              </a:prstGeom>
              <a:solidFill>
                <a:srgbClr val="2A43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8" name="Rectangle 27">
                <a:extLst>
                  <a:ext uri="{FF2B5EF4-FFF2-40B4-BE49-F238E27FC236}">
                    <a16:creationId xmlns:a16="http://schemas.microsoft.com/office/drawing/2014/main" id="{93A30129-905E-1C2B-E116-958A8B6D44DC}"/>
                  </a:ext>
                </a:extLst>
              </p:cNvPr>
              <p:cNvSpPr/>
              <p:nvPr userDrawn="1"/>
            </p:nvSpPr>
            <p:spPr>
              <a:xfrm rot="5400000">
                <a:off x="12774315" y="6278342"/>
                <a:ext cx="253188" cy="316248"/>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grpSp>
        <p:sp>
          <p:nvSpPr>
            <p:cNvPr id="13" name="TextBox 12">
              <a:extLst>
                <a:ext uri="{FF2B5EF4-FFF2-40B4-BE49-F238E27FC236}">
                  <a16:creationId xmlns:a16="http://schemas.microsoft.com/office/drawing/2014/main" id="{473692C5-D1F4-F7D1-79F8-D87EDDCD4E3F}"/>
                </a:ext>
              </a:extLst>
            </p:cNvPr>
            <p:cNvSpPr txBox="1"/>
            <p:nvPr userDrawn="1"/>
          </p:nvSpPr>
          <p:spPr>
            <a:xfrm rot="16200000">
              <a:off x="12574270" y="5173406"/>
              <a:ext cx="960199" cy="118559"/>
            </a:xfrm>
            <a:prstGeom prst="rect">
              <a:avLst/>
            </a:prstGeom>
            <a:noFill/>
          </p:spPr>
          <p:txBody>
            <a:bodyPr wrap="none" lIns="0" tIns="0" rIns="0" bIns="0" rtlCol="0">
              <a:spAutoFit/>
            </a:bodyPr>
            <a:lstStyle/>
            <a:p>
              <a:pPr algn="l">
                <a:lnSpc>
                  <a:spcPct val="101000"/>
                </a:lnSpc>
                <a:spcAft>
                  <a:spcPts val="600"/>
                </a:spcAft>
              </a:pPr>
              <a:r>
                <a:rPr lang="en-CR" sz="800" b="1">
                  <a:solidFill>
                    <a:srgbClr val="000000"/>
                  </a:solidFill>
                  <a:latin typeface="GT America Regular"/>
                  <a:ea typeface="GT America Regular" charset="0"/>
                  <a:cs typeface="GT America Regular" charset="0"/>
                </a:rPr>
                <a:t>ON MOODY´S BLUE</a:t>
              </a:r>
              <a:endParaRPr kumimoji="0" lang="en-CR" sz="800" b="1" i="0" u="none" strike="noStrike" kern="1200" cap="none" spc="0" normalizeH="0" baseline="0" noProof="0" err="1">
                <a:ln>
                  <a:noFill/>
                </a:ln>
                <a:solidFill>
                  <a:srgbClr val="000000"/>
                </a:solidFill>
                <a:effectLst/>
                <a:uLnTx/>
                <a:uFillTx/>
                <a:latin typeface="GT America Regular"/>
                <a:ea typeface="GT America Regular" charset="0"/>
                <a:cs typeface="GT America Regular" charset="0"/>
              </a:endParaRPr>
            </a:p>
          </p:txBody>
        </p:sp>
      </p:grpSp>
      <p:sp>
        <p:nvSpPr>
          <p:cNvPr id="39" name="TextBox 38">
            <a:extLst>
              <a:ext uri="{FF2B5EF4-FFF2-40B4-BE49-F238E27FC236}">
                <a16:creationId xmlns:a16="http://schemas.microsoft.com/office/drawing/2014/main" id="{A3E2CF30-CF3E-0706-D4D0-01145828D0E4}"/>
              </a:ext>
            </a:extLst>
          </p:cNvPr>
          <p:cNvSpPr txBox="1"/>
          <p:nvPr userDrawn="1"/>
        </p:nvSpPr>
        <p:spPr>
          <a:xfrm>
            <a:off x="12356815" y="3377042"/>
            <a:ext cx="807913" cy="118559"/>
          </a:xfrm>
          <a:prstGeom prst="rect">
            <a:avLst/>
          </a:prstGeom>
          <a:noFill/>
        </p:spPr>
        <p:txBody>
          <a:bodyPr wrap="none" lIns="0" tIns="0" rIns="0" bIns="0" rtlCol="0">
            <a:spAutoFit/>
          </a:bodyPr>
          <a:lstStyle/>
          <a:p>
            <a:pPr algn="l">
              <a:lnSpc>
                <a:spcPct val="101000"/>
              </a:lnSpc>
              <a:spcAft>
                <a:spcPts val="600"/>
              </a:spcAft>
            </a:pPr>
            <a:r>
              <a:rPr kumimoji="0" lang="en-US" sz="800" b="1" i="0" u="none" strike="noStrike" kern="1200" cap="none" spc="0" normalizeH="0" baseline="0" noProof="0" dirty="0">
                <a:ln>
                  <a:noFill/>
                </a:ln>
                <a:solidFill>
                  <a:srgbClr val="000000"/>
                </a:solidFill>
                <a:effectLst/>
                <a:uLnTx/>
                <a:uFillTx/>
                <a:ea typeface="GT America Regular" charset="0"/>
                <a:cs typeface="GT America Regular" charset="0"/>
              </a:rPr>
              <a:t>For charts ONLY</a:t>
            </a:r>
            <a:endParaRPr kumimoji="0" lang="en-CR" sz="800" b="1" i="0" u="none" strike="noStrike" kern="1200" cap="none" spc="0" normalizeH="0" baseline="0" noProof="0">
              <a:ln>
                <a:noFill/>
              </a:ln>
              <a:solidFill>
                <a:srgbClr val="000000"/>
              </a:solidFill>
              <a:effectLst/>
              <a:uLnTx/>
              <a:uFillTx/>
              <a:ea typeface="GT America Regular" charset="0"/>
              <a:cs typeface="GT America Regular" charset="0"/>
            </a:endParaRPr>
          </a:p>
        </p:txBody>
      </p:sp>
    </p:spTree>
    <p:extLst>
      <p:ext uri="{BB962C8B-B14F-4D97-AF65-F5344CB8AC3E}">
        <p14:creationId xmlns:p14="http://schemas.microsoft.com/office/powerpoint/2010/main" val="783065176"/>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ategory_bullets">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622BD012-5F8E-7CE9-1FE0-2510EA44186E}"/>
              </a:ext>
            </a:extLst>
          </p:cNvPr>
          <p:cNvSpPr>
            <a:spLocks noGrp="1"/>
          </p:cNvSpPr>
          <p:nvPr>
            <p:ph type="title"/>
          </p:nvPr>
        </p:nvSpPr>
        <p:spPr>
          <a:xfrm>
            <a:off x="546100" y="548640"/>
            <a:ext cx="11091862" cy="438785"/>
          </a:xfrm>
          <a:prstGeom prst="rect">
            <a:avLst/>
          </a:prstGeom>
        </p:spPr>
        <p:txBody>
          <a:bodyPr lIns="0" tIns="0" rIns="0" bIns="0"/>
          <a:lstStyle/>
          <a:p>
            <a:r>
              <a:rPr lang="en-US" dirty="0"/>
              <a:t>Click to edit Master title</a:t>
            </a:r>
          </a:p>
        </p:txBody>
      </p:sp>
      <p:sp>
        <p:nvSpPr>
          <p:cNvPr id="8" name="Text Placeholder 10">
            <a:extLst>
              <a:ext uri="{FF2B5EF4-FFF2-40B4-BE49-F238E27FC236}">
                <a16:creationId xmlns:a16="http://schemas.microsoft.com/office/drawing/2014/main" id="{B3D9D4BB-F9D1-B307-1BB0-C27DD37758D3}"/>
              </a:ext>
            </a:extLst>
          </p:cNvPr>
          <p:cNvSpPr>
            <a:spLocks noGrp="1"/>
          </p:cNvSpPr>
          <p:nvPr>
            <p:ph type="body" sz="quarter" idx="21"/>
          </p:nvPr>
        </p:nvSpPr>
        <p:spPr>
          <a:xfrm>
            <a:off x="548640" y="1127125"/>
            <a:ext cx="11091672" cy="295275"/>
          </a:xfrm>
          <a:prstGeom prst="rect">
            <a:avLst/>
          </a:prstGeom>
        </p:spPr>
        <p:txBody>
          <a:bodyPr lIns="0" tIns="0" rIns="0" bIns="0">
            <a:noAutofit/>
          </a:bodyPr>
          <a:lstStyle>
            <a:lvl1pPr marL="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1pPr>
            <a:lvl2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2pPr>
            <a:lvl3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3pPr>
            <a:lvl4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4pPr>
            <a:lvl5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5pPr>
            <a:lvl6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6pPr>
            <a:lvl7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7pPr>
            <a:lvl8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8pPr>
            <a:lvl9pPr marL="0" indent="0" algn="l" defTabSz="914400" rtl="0" eaLnBrk="1" latinLnBrk="0" hangingPunct="1">
              <a:lnSpc>
                <a:spcPct val="80000"/>
              </a:lnSpc>
              <a:spcBef>
                <a:spcPts val="0"/>
              </a:spcBef>
              <a:spcAft>
                <a:spcPts val="0"/>
              </a:spcAft>
              <a:buNone/>
              <a:defRPr lang="en-US" sz="2400" b="0" i="0" kern="1200" dirty="0">
                <a:solidFill>
                  <a:schemeClr val="accent1"/>
                </a:solidFill>
                <a:latin typeface="+mj-lt"/>
                <a:ea typeface="GT America Regular" charset="0"/>
                <a:cs typeface="GT America Regular" charset="0"/>
              </a:defRPr>
            </a:lvl9pPr>
          </a:lstStyle>
          <a:p>
            <a:pPr lvl="0"/>
            <a:r>
              <a:rPr lang="en-US" dirty="0"/>
              <a:t>Click to edit Master text</a:t>
            </a:r>
          </a:p>
        </p:txBody>
      </p:sp>
      <p:sp>
        <p:nvSpPr>
          <p:cNvPr id="12" name="Text Placeholder 33">
            <a:extLst>
              <a:ext uri="{FF2B5EF4-FFF2-40B4-BE49-F238E27FC236}">
                <a16:creationId xmlns:a16="http://schemas.microsoft.com/office/drawing/2014/main" id="{A9242272-F819-1386-F559-CCDAD44093BE}"/>
              </a:ext>
            </a:extLst>
          </p:cNvPr>
          <p:cNvSpPr>
            <a:spLocks noGrp="1"/>
          </p:cNvSpPr>
          <p:nvPr>
            <p:ph type="body" sz="quarter" idx="29"/>
          </p:nvPr>
        </p:nvSpPr>
        <p:spPr>
          <a:xfrm>
            <a:off x="539750" y="1849436"/>
            <a:ext cx="3530599" cy="296861"/>
          </a:xfrm>
          <a:prstGeom prst="rect">
            <a:avLst/>
          </a:prstGeom>
        </p:spPr>
        <p:txBody>
          <a:bodyPr lIns="0" tIns="0" rIns="0" bIns="0" anchor="b">
            <a:noAutofit/>
          </a:bodyPr>
          <a:lstStyle>
            <a:lvl1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1pPr>
            <a:lvl2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2pPr>
            <a:lvl3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3pPr>
            <a:lvl4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4pPr>
            <a:lvl5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5pPr>
            <a:lvl6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6pPr>
            <a:lvl7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7pPr>
            <a:lvl8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8pPr>
            <a:lvl9pPr marL="0" indent="0" algn="l" defTabSz="914400" rtl="0" eaLnBrk="1" latinLnBrk="0" hangingPunct="1">
              <a:lnSpc>
                <a:spcPct val="101000"/>
              </a:lnSpc>
              <a:spcBef>
                <a:spcPts val="0"/>
              </a:spcBef>
              <a:spcAft>
                <a:spcPts val="600"/>
              </a:spcAft>
              <a:buNone/>
              <a:defRPr lang="en-US" sz="2000" b="0" i="0" kern="1200" dirty="0">
                <a:solidFill>
                  <a:schemeClr val="tx2"/>
                </a:solidFill>
                <a:latin typeface="+mj-lt"/>
                <a:ea typeface="GT America Regular" charset="0"/>
                <a:cs typeface="GT America Regular" charset="0"/>
              </a:defRPr>
            </a:lvl9pPr>
          </a:lstStyle>
          <a:p>
            <a:pPr lvl="0"/>
            <a:r>
              <a:rPr lang="en-US" dirty="0"/>
              <a:t>Click to edit Master text</a:t>
            </a:r>
          </a:p>
        </p:txBody>
      </p:sp>
      <p:sp>
        <p:nvSpPr>
          <p:cNvPr id="13" name="Text Placeholder 35">
            <a:extLst>
              <a:ext uri="{FF2B5EF4-FFF2-40B4-BE49-F238E27FC236}">
                <a16:creationId xmlns:a16="http://schemas.microsoft.com/office/drawing/2014/main" id="{80811C1B-5DDC-C4B7-9FA3-E3F9BA64743A}"/>
              </a:ext>
            </a:extLst>
          </p:cNvPr>
          <p:cNvSpPr>
            <a:spLocks noGrp="1"/>
          </p:cNvSpPr>
          <p:nvPr>
            <p:ph type="body" sz="quarter" idx="30"/>
          </p:nvPr>
        </p:nvSpPr>
        <p:spPr>
          <a:xfrm>
            <a:off x="4344034" y="1849436"/>
            <a:ext cx="3520440" cy="296862"/>
          </a:xfrm>
          <a:prstGeom prst="rect">
            <a:avLst/>
          </a:prstGeom>
        </p:spPr>
        <p:txBody>
          <a:bodyPr lIns="0" tIns="0" rIns="0" bIns="0" anchor="b">
            <a:noAutofit/>
          </a:bodyPr>
          <a:lstStyle>
            <a:lvl1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1pPr>
            <a:lvl2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2pPr>
            <a:lvl3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3pPr>
            <a:lvl4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4pPr>
            <a:lvl5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5pPr>
            <a:lvl6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6pPr>
            <a:lvl7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7pPr>
            <a:lvl8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8pPr>
            <a:lvl9pPr marL="0" indent="0" algn="l" defTabSz="914400" rtl="0" eaLnBrk="1" latinLnBrk="0" hangingPunct="1">
              <a:lnSpc>
                <a:spcPct val="101000"/>
              </a:lnSpc>
              <a:spcBef>
                <a:spcPts val="0"/>
              </a:spcBef>
              <a:spcAft>
                <a:spcPts val="600"/>
              </a:spcAft>
              <a:buNone/>
              <a:defRPr lang="en-US" sz="2000" b="0" i="0" kern="1200" dirty="0">
                <a:solidFill>
                  <a:schemeClr val="tx2"/>
                </a:solidFill>
                <a:latin typeface="+mj-lt"/>
                <a:ea typeface="GT America Regular" charset="0"/>
                <a:cs typeface="GT America Regular" charset="0"/>
              </a:defRPr>
            </a:lvl9pPr>
          </a:lstStyle>
          <a:p>
            <a:pPr lvl="0"/>
            <a:r>
              <a:rPr lang="en-US" dirty="0"/>
              <a:t>Click to edit Master text</a:t>
            </a:r>
          </a:p>
        </p:txBody>
      </p:sp>
      <p:sp>
        <p:nvSpPr>
          <p:cNvPr id="14" name="Text Placeholder 26">
            <a:extLst>
              <a:ext uri="{FF2B5EF4-FFF2-40B4-BE49-F238E27FC236}">
                <a16:creationId xmlns:a16="http://schemas.microsoft.com/office/drawing/2014/main" id="{C24E5B71-61BF-5582-D38A-52148D6F6961}"/>
              </a:ext>
            </a:extLst>
          </p:cNvPr>
          <p:cNvSpPr>
            <a:spLocks noGrp="1"/>
          </p:cNvSpPr>
          <p:nvPr>
            <p:ph type="body" sz="quarter" idx="31"/>
          </p:nvPr>
        </p:nvSpPr>
        <p:spPr>
          <a:xfrm>
            <a:off x="8121653" y="1849436"/>
            <a:ext cx="3530596" cy="296862"/>
          </a:xfrm>
          <a:prstGeom prst="rect">
            <a:avLst/>
          </a:prstGeom>
        </p:spPr>
        <p:txBody>
          <a:bodyPr lIns="0" tIns="0" rIns="0" bIns="0" anchor="b">
            <a:noAutofit/>
          </a:bodyPr>
          <a:lstStyle>
            <a:lvl1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1pPr>
            <a:lvl2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2pPr>
            <a:lvl3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3pPr>
            <a:lvl4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4pPr>
            <a:lvl5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5pPr>
            <a:lvl6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6pPr>
            <a:lvl7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7pPr>
            <a:lvl8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8pPr>
            <a:lvl9pPr marL="0" indent="0" algn="l" defTabSz="914400" rtl="0" eaLnBrk="1" latinLnBrk="0" hangingPunct="1">
              <a:lnSpc>
                <a:spcPct val="101000"/>
              </a:lnSpc>
              <a:spcBef>
                <a:spcPts val="0"/>
              </a:spcBef>
              <a:spcAft>
                <a:spcPts val="600"/>
              </a:spcAft>
              <a:buNone/>
              <a:defRPr lang="en-US" sz="2000" b="0" i="0" kern="1200" dirty="0">
                <a:solidFill>
                  <a:schemeClr val="tx2"/>
                </a:solidFill>
                <a:latin typeface="+mj-lt"/>
                <a:ea typeface="GT America Regular" charset="0"/>
                <a:cs typeface="GT America Regular" charset="0"/>
              </a:defRPr>
            </a:lvl9pPr>
          </a:lstStyle>
          <a:p>
            <a:pPr lvl="0"/>
            <a:r>
              <a:rPr lang="en-US" dirty="0"/>
              <a:t>Click to edit Master text</a:t>
            </a:r>
          </a:p>
        </p:txBody>
      </p:sp>
      <p:sp>
        <p:nvSpPr>
          <p:cNvPr id="15" name="Content Placeholder 32">
            <a:extLst>
              <a:ext uri="{FF2B5EF4-FFF2-40B4-BE49-F238E27FC236}">
                <a16:creationId xmlns:a16="http://schemas.microsoft.com/office/drawing/2014/main" id="{DF820352-62F3-0046-8B0F-B3F1C6D5CB63}"/>
              </a:ext>
            </a:extLst>
          </p:cNvPr>
          <p:cNvSpPr>
            <a:spLocks noGrp="1"/>
          </p:cNvSpPr>
          <p:nvPr>
            <p:ph sz="quarter" idx="40"/>
          </p:nvPr>
        </p:nvSpPr>
        <p:spPr>
          <a:xfrm>
            <a:off x="548479" y="2447925"/>
            <a:ext cx="3518695" cy="3419476"/>
          </a:xfrm>
          <a:prstGeom prst="rect">
            <a:avLst/>
          </a:prstGeom>
        </p:spPr>
        <p:txBody>
          <a:bodyPr lIns="0" tIns="0" rIns="0" bIns="0"/>
          <a:lstStyle>
            <a:lvl1pPr marL="283464" indent="-283464">
              <a:lnSpc>
                <a:spcPct val="101000"/>
              </a:lnSpc>
              <a:spcBef>
                <a:spcPts val="0"/>
              </a:spcBef>
              <a:spcAft>
                <a:spcPts val="600"/>
              </a:spcAft>
              <a:buFontTx/>
              <a:buNone/>
              <a:defRPr lang="en-US" sz="1400" b="0" i="0" kern="1200" dirty="0" smtClean="0">
                <a:solidFill>
                  <a:schemeClr val="tx2"/>
                </a:solidFill>
                <a:latin typeface="+mn-lt"/>
                <a:ea typeface="GT America Regular" charset="0"/>
                <a:cs typeface="GT America Regular" charset="0"/>
              </a:defRPr>
            </a:lvl1pPr>
            <a:lvl2pPr marL="283464" indent="-283464">
              <a:lnSpc>
                <a:spcPct val="101000"/>
              </a:lnSpc>
              <a:spcBef>
                <a:spcPts val="0"/>
              </a:spcBef>
              <a:spcAft>
                <a:spcPts val="600"/>
              </a:spcAft>
              <a:buClr>
                <a:schemeClr val="tx1"/>
              </a:buClr>
              <a:buFont typeface="GT America Regular" pitchFamily="2" charset="0"/>
              <a:buChar char="→"/>
              <a:defRPr sz="1400" b="0">
                <a:latin typeface="+mn-lt"/>
              </a:defRPr>
            </a:lvl2pPr>
            <a:lvl3pPr marL="457200" indent="-173736">
              <a:lnSpc>
                <a:spcPct val="101000"/>
              </a:lnSpc>
              <a:spcBef>
                <a:spcPts val="0"/>
              </a:spcBef>
              <a:spcAft>
                <a:spcPts val="600"/>
              </a:spcAft>
              <a:buClr>
                <a:schemeClr val="accent1"/>
              </a:buClr>
              <a:buFont typeface="GT America Regular" pitchFamily="2" charset="0"/>
              <a:buChar char="•"/>
              <a:defRPr sz="1400">
                <a:latin typeface="+mn-lt"/>
              </a:defRPr>
            </a:lvl3pPr>
            <a:lvl4pPr marL="630936" indent="-173736">
              <a:lnSpc>
                <a:spcPct val="101000"/>
              </a:lnSpc>
              <a:spcBef>
                <a:spcPts val="0"/>
              </a:spcBef>
              <a:spcAft>
                <a:spcPts val="600"/>
              </a:spcAft>
              <a:buClr>
                <a:schemeClr val="tx1"/>
              </a:buClr>
              <a:buFont typeface="GT America Regular" pitchFamily="2" charset="0"/>
              <a:buChar char="–"/>
              <a:defRPr sz="1300">
                <a:latin typeface="+mn-lt"/>
              </a:defRPr>
            </a:lvl4pPr>
            <a:lvl5pPr marL="804672" indent="-173736">
              <a:lnSpc>
                <a:spcPct val="101000"/>
              </a:lnSpc>
              <a:spcBef>
                <a:spcPts val="0"/>
              </a:spcBef>
              <a:spcAft>
                <a:spcPts val="600"/>
              </a:spcAft>
              <a:buClr>
                <a:schemeClr val="accent1"/>
              </a:buClr>
              <a:buFont typeface="GT America Regular" pitchFamily="2" charset="0"/>
              <a:buChar char="–"/>
              <a:defRPr sz="1200">
                <a:latin typeface="+mn-lt"/>
              </a:defRPr>
            </a:lvl5p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32">
            <a:extLst>
              <a:ext uri="{FF2B5EF4-FFF2-40B4-BE49-F238E27FC236}">
                <a16:creationId xmlns:a16="http://schemas.microsoft.com/office/drawing/2014/main" id="{597A864F-98B3-579E-BCB1-8CC0996CC946}"/>
              </a:ext>
            </a:extLst>
          </p:cNvPr>
          <p:cNvSpPr>
            <a:spLocks noGrp="1"/>
          </p:cNvSpPr>
          <p:nvPr>
            <p:ph sz="quarter" idx="41"/>
          </p:nvPr>
        </p:nvSpPr>
        <p:spPr>
          <a:xfrm>
            <a:off x="4348954" y="2447925"/>
            <a:ext cx="3518695" cy="3409950"/>
          </a:xfrm>
          <a:prstGeom prst="rect">
            <a:avLst/>
          </a:prstGeom>
        </p:spPr>
        <p:txBody>
          <a:bodyPr lIns="0" tIns="0" rIns="0" bIns="0"/>
          <a:lstStyle>
            <a:lvl1pPr marL="283464" indent="-283464">
              <a:lnSpc>
                <a:spcPct val="101000"/>
              </a:lnSpc>
              <a:spcBef>
                <a:spcPts val="0"/>
              </a:spcBef>
              <a:spcAft>
                <a:spcPts val="600"/>
              </a:spcAft>
              <a:buFontTx/>
              <a:buNone/>
              <a:defRPr lang="en-US" sz="1400" b="0" i="0" kern="1200" dirty="0" smtClean="0">
                <a:solidFill>
                  <a:schemeClr val="tx2"/>
                </a:solidFill>
                <a:latin typeface="+mn-lt"/>
                <a:ea typeface="GT America Regular" charset="0"/>
                <a:cs typeface="GT America Regular" charset="0"/>
              </a:defRPr>
            </a:lvl1pPr>
            <a:lvl2pPr marL="283464" indent="-283464">
              <a:lnSpc>
                <a:spcPct val="101000"/>
              </a:lnSpc>
              <a:spcBef>
                <a:spcPts val="0"/>
              </a:spcBef>
              <a:spcAft>
                <a:spcPts val="600"/>
              </a:spcAft>
              <a:buClr>
                <a:schemeClr val="tx1"/>
              </a:buClr>
              <a:buFont typeface="GT America Regular" pitchFamily="2" charset="0"/>
              <a:buChar char="→"/>
              <a:defRPr sz="1400" b="0">
                <a:latin typeface="+mn-lt"/>
              </a:defRPr>
            </a:lvl2pPr>
            <a:lvl3pPr marL="457200" indent="-173736">
              <a:lnSpc>
                <a:spcPct val="101000"/>
              </a:lnSpc>
              <a:spcBef>
                <a:spcPts val="0"/>
              </a:spcBef>
              <a:spcAft>
                <a:spcPts val="600"/>
              </a:spcAft>
              <a:buClr>
                <a:schemeClr val="accent1"/>
              </a:buClr>
              <a:buFont typeface="GT America Regular" pitchFamily="2" charset="0"/>
              <a:buChar char="•"/>
              <a:defRPr sz="1400">
                <a:latin typeface="+mn-lt"/>
              </a:defRPr>
            </a:lvl3pPr>
            <a:lvl4pPr marL="630936" indent="-173736">
              <a:lnSpc>
                <a:spcPct val="101000"/>
              </a:lnSpc>
              <a:spcBef>
                <a:spcPts val="0"/>
              </a:spcBef>
              <a:spcAft>
                <a:spcPts val="600"/>
              </a:spcAft>
              <a:buClr>
                <a:schemeClr val="tx1"/>
              </a:buClr>
              <a:buFont typeface="GT America Regular" pitchFamily="2" charset="0"/>
              <a:buChar char="–"/>
              <a:defRPr sz="1300">
                <a:latin typeface="+mn-lt"/>
              </a:defRPr>
            </a:lvl4pPr>
            <a:lvl5pPr marL="804672" indent="-173736">
              <a:lnSpc>
                <a:spcPct val="101000"/>
              </a:lnSpc>
              <a:spcBef>
                <a:spcPts val="0"/>
              </a:spcBef>
              <a:spcAft>
                <a:spcPts val="600"/>
              </a:spcAft>
              <a:buClr>
                <a:schemeClr val="accent1"/>
              </a:buClr>
              <a:buFont typeface="GT America Regular" pitchFamily="2" charset="0"/>
              <a:buChar char="–"/>
              <a:defRPr sz="1200">
                <a:latin typeface="+mn-lt"/>
              </a:defRPr>
            </a:lvl5p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32">
            <a:extLst>
              <a:ext uri="{FF2B5EF4-FFF2-40B4-BE49-F238E27FC236}">
                <a16:creationId xmlns:a16="http://schemas.microsoft.com/office/drawing/2014/main" id="{B08AD473-901D-E122-2F52-DFF98D04A016}"/>
              </a:ext>
            </a:extLst>
          </p:cNvPr>
          <p:cNvSpPr>
            <a:spLocks noGrp="1"/>
          </p:cNvSpPr>
          <p:nvPr>
            <p:ph sz="quarter" idx="42"/>
          </p:nvPr>
        </p:nvSpPr>
        <p:spPr>
          <a:xfrm>
            <a:off x="8139904" y="2447924"/>
            <a:ext cx="3518695" cy="3400425"/>
          </a:xfrm>
          <a:prstGeom prst="rect">
            <a:avLst/>
          </a:prstGeom>
        </p:spPr>
        <p:txBody>
          <a:bodyPr lIns="0" tIns="0" rIns="0" bIns="0"/>
          <a:lstStyle>
            <a:lvl1pPr marL="283464" indent="-283464">
              <a:lnSpc>
                <a:spcPct val="101000"/>
              </a:lnSpc>
              <a:spcBef>
                <a:spcPts val="0"/>
              </a:spcBef>
              <a:spcAft>
                <a:spcPts val="600"/>
              </a:spcAft>
              <a:buFontTx/>
              <a:buNone/>
              <a:defRPr lang="en-US" sz="1400" b="0" i="0" kern="1200" dirty="0" smtClean="0">
                <a:solidFill>
                  <a:schemeClr val="tx2"/>
                </a:solidFill>
                <a:latin typeface="+mn-lt"/>
                <a:ea typeface="GT America Regular" charset="0"/>
                <a:cs typeface="GT America Regular" charset="0"/>
              </a:defRPr>
            </a:lvl1pPr>
            <a:lvl2pPr marL="283464" indent="-283464">
              <a:lnSpc>
                <a:spcPct val="101000"/>
              </a:lnSpc>
              <a:spcBef>
                <a:spcPts val="0"/>
              </a:spcBef>
              <a:spcAft>
                <a:spcPts val="600"/>
              </a:spcAft>
              <a:buClr>
                <a:schemeClr val="tx1"/>
              </a:buClr>
              <a:buFont typeface="GT America Regular" pitchFamily="2" charset="0"/>
              <a:buChar char="→"/>
              <a:defRPr sz="1400" b="0">
                <a:latin typeface="+mn-lt"/>
              </a:defRPr>
            </a:lvl2pPr>
            <a:lvl3pPr marL="457200" indent="-173736">
              <a:lnSpc>
                <a:spcPct val="101000"/>
              </a:lnSpc>
              <a:spcBef>
                <a:spcPts val="0"/>
              </a:spcBef>
              <a:spcAft>
                <a:spcPts val="600"/>
              </a:spcAft>
              <a:buClr>
                <a:schemeClr val="accent1"/>
              </a:buClr>
              <a:buFont typeface="GT America Regular" pitchFamily="2" charset="0"/>
              <a:buChar char="•"/>
              <a:defRPr sz="1400">
                <a:latin typeface="+mn-lt"/>
              </a:defRPr>
            </a:lvl3pPr>
            <a:lvl4pPr marL="630936" indent="-173736">
              <a:lnSpc>
                <a:spcPct val="101000"/>
              </a:lnSpc>
              <a:spcBef>
                <a:spcPts val="0"/>
              </a:spcBef>
              <a:spcAft>
                <a:spcPts val="600"/>
              </a:spcAft>
              <a:buClr>
                <a:schemeClr val="tx1"/>
              </a:buClr>
              <a:buFont typeface="GT America Regular" pitchFamily="2" charset="0"/>
              <a:buChar char="–"/>
              <a:defRPr sz="1300">
                <a:latin typeface="+mn-lt"/>
              </a:defRPr>
            </a:lvl4pPr>
            <a:lvl5pPr marL="804672" indent="-173736">
              <a:lnSpc>
                <a:spcPct val="101000"/>
              </a:lnSpc>
              <a:spcBef>
                <a:spcPts val="0"/>
              </a:spcBef>
              <a:spcAft>
                <a:spcPts val="600"/>
              </a:spcAft>
              <a:buClr>
                <a:schemeClr val="accent1"/>
              </a:buClr>
              <a:buFont typeface="GT America Regular" pitchFamily="2" charset="0"/>
              <a:buChar char="–"/>
              <a:defRPr sz="1200">
                <a:latin typeface="+mn-lt"/>
              </a:defRPr>
            </a:lvl5p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5555103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Dynamic Slices 2 / Light">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E2ADB5F-BB7A-E503-6385-47B7F4A752C0}"/>
              </a:ext>
            </a:extLst>
          </p:cNvPr>
          <p:cNvSpPr>
            <a:spLocks noGrp="1"/>
          </p:cNvSpPr>
          <p:nvPr>
            <p:ph type="ftr" sz="quarter" idx="11"/>
          </p:nvPr>
        </p:nvSpPr>
        <p:spPr>
          <a:xfrm>
            <a:off x="4773613" y="6311900"/>
            <a:ext cx="3236581" cy="269875"/>
          </a:xfrm>
        </p:spPr>
        <p:txBody>
          <a:bodyPr/>
          <a:lstStyle>
            <a:lvl1pPr>
              <a:defRPr>
                <a:solidFill>
                  <a:schemeClr val="tx1"/>
                </a:solidFill>
              </a:defRPr>
            </a:lvl1pPr>
          </a:lstStyle>
          <a:p>
            <a:r>
              <a:rPr lang="en-US" dirty="0"/>
              <a:t>See slide 12 for instructions on how to update footer</a:t>
            </a:r>
          </a:p>
        </p:txBody>
      </p:sp>
      <p:sp>
        <p:nvSpPr>
          <p:cNvPr id="5" name="Title 4">
            <a:extLst>
              <a:ext uri="{FF2B5EF4-FFF2-40B4-BE49-F238E27FC236}">
                <a16:creationId xmlns:a16="http://schemas.microsoft.com/office/drawing/2014/main" id="{239C2D3C-EE71-F9D5-90F0-145F2DCE4065}"/>
              </a:ext>
            </a:extLst>
          </p:cNvPr>
          <p:cNvSpPr>
            <a:spLocks noGrp="1"/>
          </p:cNvSpPr>
          <p:nvPr>
            <p:ph type="title"/>
          </p:nvPr>
        </p:nvSpPr>
        <p:spPr>
          <a:xfrm>
            <a:off x="546100" y="552450"/>
            <a:ext cx="5445125" cy="434975"/>
          </a:xfrm>
        </p:spPr>
        <p:txBody>
          <a:bodyPr/>
          <a:lstStyle>
            <a:lvl1pPr>
              <a:defRPr>
                <a:solidFill>
                  <a:schemeClr val="tx2"/>
                </a:solidFill>
              </a:defRPr>
            </a:lvl1pPr>
          </a:lstStyle>
          <a:p>
            <a:r>
              <a:rPr lang="en-US"/>
              <a:t>Click to edit Master title style</a:t>
            </a:r>
            <a:endParaRPr lang="en-US" dirty="0"/>
          </a:p>
        </p:txBody>
      </p:sp>
      <p:sp>
        <p:nvSpPr>
          <p:cNvPr id="12" name="Picture Placeholder 9">
            <a:extLst>
              <a:ext uri="{FF2B5EF4-FFF2-40B4-BE49-F238E27FC236}">
                <a16:creationId xmlns:a16="http://schemas.microsoft.com/office/drawing/2014/main" id="{44C754A0-D8DE-596F-C5FB-AB25D5782CCF}"/>
              </a:ext>
            </a:extLst>
          </p:cNvPr>
          <p:cNvSpPr>
            <a:spLocks noGrp="1"/>
          </p:cNvSpPr>
          <p:nvPr>
            <p:ph type="pic" sz="quarter" idx="13" hasCustomPrompt="1"/>
          </p:nvPr>
        </p:nvSpPr>
        <p:spPr>
          <a:xfrm>
            <a:off x="6096000" y="0"/>
            <a:ext cx="2029765" cy="1566863"/>
          </a:xfrm>
          <a:solidFill>
            <a:schemeClr val="accent1"/>
          </a:solidFill>
          <a:ln>
            <a:noFill/>
          </a:ln>
        </p:spPr>
        <p:txBody>
          <a:bodyPr anchor="ctr"/>
          <a:lstStyle>
            <a:lvl1pPr algn="ctr">
              <a:defRPr sz="1200" b="0">
                <a:solidFill>
                  <a:schemeClr val="bg1"/>
                </a:solidFill>
                <a:latin typeface="+mn-lt"/>
              </a:defRPr>
            </a:lvl1pPr>
          </a:lstStyle>
          <a:p>
            <a:pPr lvl="0"/>
            <a:r>
              <a:rPr lang="en-US" dirty="0"/>
              <a:t>Dynamic slice image</a:t>
            </a:r>
            <a:br>
              <a:rPr lang="en-US" dirty="0"/>
            </a:br>
            <a:r>
              <a:rPr lang="en-US" dirty="0"/>
              <a:t>or color fill</a:t>
            </a:r>
          </a:p>
        </p:txBody>
      </p:sp>
      <p:sp>
        <p:nvSpPr>
          <p:cNvPr id="4" name="Freeform 5">
            <a:extLst>
              <a:ext uri="{FF2B5EF4-FFF2-40B4-BE49-F238E27FC236}">
                <a16:creationId xmlns:a16="http://schemas.microsoft.com/office/drawing/2014/main" id="{75E3A3AB-C899-2F14-4772-F41275E73368}"/>
              </a:ext>
            </a:extLst>
          </p:cNvPr>
          <p:cNvSpPr/>
          <p:nvPr userDrawn="1"/>
        </p:nvSpPr>
        <p:spPr bwMode="black">
          <a:xfrm>
            <a:off x="554038" y="6469335"/>
            <a:ext cx="678511" cy="112440"/>
          </a:xfrm>
          <a:custGeom>
            <a:avLst/>
            <a:gdLst>
              <a:gd name="connsiteX0" fmla="*/ 7774508 w 7774508"/>
              <a:gd name="connsiteY0" fmla="*/ 879070 h 1288357"/>
              <a:gd name="connsiteX1" fmla="*/ 7774508 w 7774508"/>
              <a:gd name="connsiteY1" fmla="*/ 879071 h 1288357"/>
              <a:gd name="connsiteX2" fmla="*/ 7774508 w 7774508"/>
              <a:gd name="connsiteY2" fmla="*/ 879071 h 1288357"/>
              <a:gd name="connsiteX3" fmla="*/ 4430897 w 7774508"/>
              <a:gd name="connsiteY3" fmla="*/ 300733 h 1288357"/>
              <a:gd name="connsiteX4" fmla="*/ 4430897 w 7774508"/>
              <a:gd name="connsiteY4" fmla="*/ 987622 h 1288357"/>
              <a:gd name="connsiteX5" fmla="*/ 4594611 w 7774508"/>
              <a:gd name="connsiteY5" fmla="*/ 987622 h 1288357"/>
              <a:gd name="connsiteX6" fmla="*/ 4856195 w 7774508"/>
              <a:gd name="connsiteY6" fmla="*/ 726031 h 1288357"/>
              <a:gd name="connsiteX7" fmla="*/ 4856195 w 7774508"/>
              <a:gd name="connsiteY7" fmla="*/ 562323 h 1288357"/>
              <a:gd name="connsiteX8" fmla="*/ 4594611 w 7774508"/>
              <a:gd name="connsiteY8" fmla="*/ 300733 h 1288357"/>
              <a:gd name="connsiteX9" fmla="*/ 3381010 w 7774508"/>
              <a:gd name="connsiteY9" fmla="*/ 275825 h 1288357"/>
              <a:gd name="connsiteX10" fmla="*/ 3137223 w 7774508"/>
              <a:gd name="connsiteY10" fmla="*/ 501815 h 1288357"/>
              <a:gd name="connsiteX11" fmla="*/ 3137223 w 7774508"/>
              <a:gd name="connsiteY11" fmla="*/ 786537 h 1288357"/>
              <a:gd name="connsiteX12" fmla="*/ 3381010 w 7774508"/>
              <a:gd name="connsiteY12" fmla="*/ 1012534 h 1288357"/>
              <a:gd name="connsiteX13" fmla="*/ 3624804 w 7774508"/>
              <a:gd name="connsiteY13" fmla="*/ 786537 h 1288357"/>
              <a:gd name="connsiteX14" fmla="*/ 3624804 w 7774508"/>
              <a:gd name="connsiteY14" fmla="*/ 501815 h 1288357"/>
              <a:gd name="connsiteX15" fmla="*/ 3381010 w 7774508"/>
              <a:gd name="connsiteY15" fmla="*/ 275825 h 1288357"/>
              <a:gd name="connsiteX16" fmla="*/ 2090894 w 7774508"/>
              <a:gd name="connsiteY16" fmla="*/ 275825 h 1288357"/>
              <a:gd name="connsiteX17" fmla="*/ 1847107 w 7774508"/>
              <a:gd name="connsiteY17" fmla="*/ 501815 h 1288357"/>
              <a:gd name="connsiteX18" fmla="*/ 1847107 w 7774508"/>
              <a:gd name="connsiteY18" fmla="*/ 786537 h 1288357"/>
              <a:gd name="connsiteX19" fmla="*/ 2090894 w 7774508"/>
              <a:gd name="connsiteY19" fmla="*/ 1012534 h 1288357"/>
              <a:gd name="connsiteX20" fmla="*/ 2334688 w 7774508"/>
              <a:gd name="connsiteY20" fmla="*/ 786537 h 1288357"/>
              <a:gd name="connsiteX21" fmla="*/ 2334688 w 7774508"/>
              <a:gd name="connsiteY21" fmla="*/ 501815 h 1288357"/>
              <a:gd name="connsiteX22" fmla="*/ 2090894 w 7774508"/>
              <a:gd name="connsiteY22" fmla="*/ 275825 h 1288357"/>
              <a:gd name="connsiteX23" fmla="*/ 4092790 w 7774508"/>
              <a:gd name="connsiteY23" fmla="*/ 21359 h 1288357"/>
              <a:gd name="connsiteX24" fmla="*/ 4594611 w 7774508"/>
              <a:gd name="connsiteY24" fmla="*/ 21359 h 1288357"/>
              <a:gd name="connsiteX25" fmla="*/ 5197858 w 7774508"/>
              <a:gd name="connsiteY25" fmla="*/ 567658 h 1288357"/>
              <a:gd name="connsiteX26" fmla="*/ 5197858 w 7774508"/>
              <a:gd name="connsiteY26" fmla="*/ 720696 h 1288357"/>
              <a:gd name="connsiteX27" fmla="*/ 4594611 w 7774508"/>
              <a:gd name="connsiteY27" fmla="*/ 1267002 h 1288357"/>
              <a:gd name="connsiteX28" fmla="*/ 4092790 w 7774508"/>
              <a:gd name="connsiteY28" fmla="*/ 1267002 h 1288357"/>
              <a:gd name="connsiteX29" fmla="*/ 5094618 w 7774508"/>
              <a:gd name="connsiteY29" fmla="*/ 21356 h 1288357"/>
              <a:gd name="connsiteX30" fmla="*/ 5477210 w 7774508"/>
              <a:gd name="connsiteY30" fmla="*/ 21356 h 1288357"/>
              <a:gd name="connsiteX31" fmla="*/ 5717446 w 7774508"/>
              <a:gd name="connsiteY31" fmla="*/ 412839 h 1288357"/>
              <a:gd name="connsiteX32" fmla="*/ 5955898 w 7774508"/>
              <a:gd name="connsiteY32" fmla="*/ 21356 h 1288357"/>
              <a:gd name="connsiteX33" fmla="*/ 6322472 w 7774508"/>
              <a:gd name="connsiteY33" fmla="*/ 21356 h 1288357"/>
              <a:gd name="connsiteX34" fmla="*/ 5868700 w 7774508"/>
              <a:gd name="connsiteY34" fmla="*/ 718915 h 1288357"/>
              <a:gd name="connsiteX35" fmla="*/ 5868700 w 7774508"/>
              <a:gd name="connsiteY35" fmla="*/ 1267000 h 1288357"/>
              <a:gd name="connsiteX36" fmla="*/ 5548390 w 7774508"/>
              <a:gd name="connsiteY36" fmla="*/ 1267000 h 1288357"/>
              <a:gd name="connsiteX37" fmla="*/ 5548390 w 7774508"/>
              <a:gd name="connsiteY37" fmla="*/ 718915 h 1288357"/>
              <a:gd name="connsiteX38" fmla="*/ 6356277 w 7774508"/>
              <a:gd name="connsiteY38" fmla="*/ 21355 h 1288357"/>
              <a:gd name="connsiteX39" fmla="*/ 6694384 w 7774508"/>
              <a:gd name="connsiteY39" fmla="*/ 21355 h 1288357"/>
              <a:gd name="connsiteX40" fmla="*/ 6694384 w 7774508"/>
              <a:gd name="connsiteY40" fmla="*/ 332766 h 1288357"/>
              <a:gd name="connsiteX41" fmla="*/ 6477285 w 7774508"/>
              <a:gd name="connsiteY41" fmla="*/ 624602 h 1288357"/>
              <a:gd name="connsiteX42" fmla="*/ 6404326 w 7774508"/>
              <a:gd name="connsiteY42" fmla="*/ 624602 h 1288357"/>
              <a:gd name="connsiteX43" fmla="*/ 6500417 w 7774508"/>
              <a:gd name="connsiteY43" fmla="*/ 359454 h 1288357"/>
              <a:gd name="connsiteX44" fmla="*/ 6356277 w 7774508"/>
              <a:gd name="connsiteY44" fmla="*/ 359454 h 1288357"/>
              <a:gd name="connsiteX45" fmla="*/ 0 w 7774508"/>
              <a:gd name="connsiteY45" fmla="*/ 21355 h 1288357"/>
              <a:gd name="connsiteX46" fmla="*/ 496479 w 7774508"/>
              <a:gd name="connsiteY46" fmla="*/ 21355 h 1288357"/>
              <a:gd name="connsiteX47" fmla="*/ 651295 w 7774508"/>
              <a:gd name="connsiteY47" fmla="*/ 661974 h 1288357"/>
              <a:gd name="connsiteX48" fmla="*/ 688668 w 7774508"/>
              <a:gd name="connsiteY48" fmla="*/ 839922 h 1288357"/>
              <a:gd name="connsiteX49" fmla="*/ 726033 w 7774508"/>
              <a:gd name="connsiteY49" fmla="*/ 661974 h 1288357"/>
              <a:gd name="connsiteX50" fmla="*/ 880849 w 7774508"/>
              <a:gd name="connsiteY50" fmla="*/ 21355 h 1288357"/>
              <a:gd name="connsiteX51" fmla="*/ 1377328 w 7774508"/>
              <a:gd name="connsiteY51" fmla="*/ 21355 h 1288357"/>
              <a:gd name="connsiteX52" fmla="*/ 1377328 w 7774508"/>
              <a:gd name="connsiteY52" fmla="*/ 1266998 h 1288357"/>
              <a:gd name="connsiteX53" fmla="*/ 1058804 w 7774508"/>
              <a:gd name="connsiteY53" fmla="*/ 1266998 h 1288357"/>
              <a:gd name="connsiteX54" fmla="*/ 1058804 w 7774508"/>
              <a:gd name="connsiteY54" fmla="*/ 459108 h 1288357"/>
              <a:gd name="connsiteX55" fmla="*/ 1014312 w 7774508"/>
              <a:gd name="connsiteY55" fmla="*/ 644177 h 1288357"/>
              <a:gd name="connsiteX56" fmla="*/ 848819 w 7774508"/>
              <a:gd name="connsiteY56" fmla="*/ 1266998 h 1288357"/>
              <a:gd name="connsiteX57" fmla="*/ 521396 w 7774508"/>
              <a:gd name="connsiteY57" fmla="*/ 1266998 h 1288357"/>
              <a:gd name="connsiteX58" fmla="*/ 355896 w 7774508"/>
              <a:gd name="connsiteY58" fmla="*/ 644177 h 1288357"/>
              <a:gd name="connsiteX59" fmla="*/ 311412 w 7774508"/>
              <a:gd name="connsiteY59" fmla="*/ 459108 h 1288357"/>
              <a:gd name="connsiteX60" fmla="*/ 311412 w 7774508"/>
              <a:gd name="connsiteY60" fmla="*/ 1266998 h 1288357"/>
              <a:gd name="connsiteX61" fmla="*/ 0 w 7774508"/>
              <a:gd name="connsiteY61" fmla="*/ 1266998 h 1288357"/>
              <a:gd name="connsiteX62" fmla="*/ 3381010 w 7774508"/>
              <a:gd name="connsiteY62" fmla="*/ 1 h 1288357"/>
              <a:gd name="connsiteX63" fmla="*/ 3966467 w 7774508"/>
              <a:gd name="connsiteY63" fmla="*/ 532067 h 1288357"/>
              <a:gd name="connsiteX64" fmla="*/ 3966467 w 7774508"/>
              <a:gd name="connsiteY64" fmla="*/ 756285 h 1288357"/>
              <a:gd name="connsiteX65" fmla="*/ 3381010 w 7774508"/>
              <a:gd name="connsiteY65" fmla="*/ 1288351 h 1288357"/>
              <a:gd name="connsiteX66" fmla="*/ 2795560 w 7774508"/>
              <a:gd name="connsiteY66" fmla="*/ 756285 h 1288357"/>
              <a:gd name="connsiteX67" fmla="*/ 2795560 w 7774508"/>
              <a:gd name="connsiteY67" fmla="*/ 532067 h 1288357"/>
              <a:gd name="connsiteX68" fmla="*/ 3381010 w 7774508"/>
              <a:gd name="connsiteY68" fmla="*/ 1 h 1288357"/>
              <a:gd name="connsiteX69" fmla="*/ 2090894 w 7774508"/>
              <a:gd name="connsiteY69" fmla="*/ 1 h 1288357"/>
              <a:gd name="connsiteX70" fmla="*/ 2676351 w 7774508"/>
              <a:gd name="connsiteY70" fmla="*/ 532067 h 1288357"/>
              <a:gd name="connsiteX71" fmla="*/ 2676351 w 7774508"/>
              <a:gd name="connsiteY71" fmla="*/ 756285 h 1288357"/>
              <a:gd name="connsiteX72" fmla="*/ 2090894 w 7774508"/>
              <a:gd name="connsiteY72" fmla="*/ 1288351 h 1288357"/>
              <a:gd name="connsiteX73" fmla="*/ 1505444 w 7774508"/>
              <a:gd name="connsiteY73" fmla="*/ 756285 h 1288357"/>
              <a:gd name="connsiteX74" fmla="*/ 1505444 w 7774508"/>
              <a:gd name="connsiteY74" fmla="*/ 532067 h 1288357"/>
              <a:gd name="connsiteX75" fmla="*/ 2090894 w 7774508"/>
              <a:gd name="connsiteY75" fmla="*/ 1 h 1288357"/>
              <a:gd name="connsiteX76" fmla="*/ 7258454 w 7774508"/>
              <a:gd name="connsiteY76" fmla="*/ 0 h 1288357"/>
              <a:gd name="connsiteX77" fmla="*/ 7760275 w 7774508"/>
              <a:gd name="connsiteY77" fmla="*/ 391490 h 1288357"/>
              <a:gd name="connsiteX78" fmla="*/ 7760275 w 7774508"/>
              <a:gd name="connsiteY78" fmla="*/ 439539 h 1288357"/>
              <a:gd name="connsiteX79" fmla="*/ 7431067 w 7774508"/>
              <a:gd name="connsiteY79" fmla="*/ 439539 h 1288357"/>
              <a:gd name="connsiteX80" fmla="*/ 7431067 w 7774508"/>
              <a:gd name="connsiteY80" fmla="*/ 398610 h 1288357"/>
              <a:gd name="connsiteX81" fmla="*/ 7258454 w 7774508"/>
              <a:gd name="connsiteY81" fmla="*/ 277603 h 1288357"/>
              <a:gd name="connsiteX82" fmla="*/ 7085848 w 7774508"/>
              <a:gd name="connsiteY82" fmla="*/ 377257 h 1288357"/>
              <a:gd name="connsiteX83" fmla="*/ 7206848 w 7774508"/>
              <a:gd name="connsiteY83" fmla="*/ 476904 h 1288357"/>
              <a:gd name="connsiteX84" fmla="*/ 7429289 w 7774508"/>
              <a:gd name="connsiteY84" fmla="*/ 510719 h 1288357"/>
              <a:gd name="connsiteX85" fmla="*/ 7766024 w 7774508"/>
              <a:gd name="connsiteY85" fmla="*/ 786534 h 1288357"/>
              <a:gd name="connsiteX86" fmla="*/ 7774508 w 7774508"/>
              <a:gd name="connsiteY86" fmla="*/ 879071 h 1288357"/>
              <a:gd name="connsiteX87" fmla="*/ 7765691 w 7774508"/>
              <a:gd name="connsiteY87" fmla="*/ 970739 h 1288357"/>
              <a:gd name="connsiteX88" fmla="*/ 7258454 w 7774508"/>
              <a:gd name="connsiteY88" fmla="*/ 1288357 h 1288357"/>
              <a:gd name="connsiteX89" fmla="*/ 6744184 w 7774508"/>
              <a:gd name="connsiteY89" fmla="*/ 893304 h 1288357"/>
              <a:gd name="connsiteX90" fmla="*/ 6744184 w 7774508"/>
              <a:gd name="connsiteY90" fmla="*/ 838142 h 1288357"/>
              <a:gd name="connsiteX91" fmla="*/ 7073386 w 7774508"/>
              <a:gd name="connsiteY91" fmla="*/ 838142 h 1288357"/>
              <a:gd name="connsiteX92" fmla="*/ 7073386 w 7774508"/>
              <a:gd name="connsiteY92" fmla="*/ 886190 h 1288357"/>
              <a:gd name="connsiteX93" fmla="*/ 7258454 w 7774508"/>
              <a:gd name="connsiteY93" fmla="*/ 1010755 h 1288357"/>
              <a:gd name="connsiteX94" fmla="*/ 7439966 w 7774508"/>
              <a:gd name="connsiteY94" fmla="*/ 907544 h 1288357"/>
              <a:gd name="connsiteX95" fmla="*/ 7311838 w 7774508"/>
              <a:gd name="connsiteY95" fmla="*/ 804333 h 1288357"/>
              <a:gd name="connsiteX96" fmla="*/ 7087626 w 7774508"/>
              <a:gd name="connsiteY96" fmla="*/ 770518 h 1288357"/>
              <a:gd name="connsiteX97" fmla="*/ 6751297 w 7774508"/>
              <a:gd name="connsiteY97" fmla="*/ 405723 h 1288357"/>
              <a:gd name="connsiteX98" fmla="*/ 7258454 w 7774508"/>
              <a:gd name="connsiteY98" fmla="*/ 0 h 1288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7774508" h="1288357">
                <a:moveTo>
                  <a:pt x="7774508" y="879070"/>
                </a:moveTo>
                <a:lnTo>
                  <a:pt x="7774508" y="879071"/>
                </a:lnTo>
                <a:lnTo>
                  <a:pt x="7774508" y="879071"/>
                </a:lnTo>
                <a:close/>
                <a:moveTo>
                  <a:pt x="4430897" y="300733"/>
                </a:moveTo>
                <a:lnTo>
                  <a:pt x="4430897" y="987622"/>
                </a:lnTo>
                <a:lnTo>
                  <a:pt x="4594611" y="987622"/>
                </a:lnTo>
                <a:cubicBezTo>
                  <a:pt x="4769003" y="987622"/>
                  <a:pt x="4856195" y="898644"/>
                  <a:pt x="4856195" y="726031"/>
                </a:cubicBezTo>
                <a:lnTo>
                  <a:pt x="4856195" y="562323"/>
                </a:lnTo>
                <a:cubicBezTo>
                  <a:pt x="4856195" y="387932"/>
                  <a:pt x="4769003" y="300733"/>
                  <a:pt x="4594611" y="300733"/>
                </a:cubicBezTo>
                <a:close/>
                <a:moveTo>
                  <a:pt x="3381010" y="275825"/>
                </a:moveTo>
                <a:cubicBezTo>
                  <a:pt x="3229757" y="275825"/>
                  <a:pt x="3137223" y="361239"/>
                  <a:pt x="3137223" y="501815"/>
                </a:cubicBezTo>
                <a:lnTo>
                  <a:pt x="3137223" y="786537"/>
                </a:lnTo>
                <a:cubicBezTo>
                  <a:pt x="3137223" y="925335"/>
                  <a:pt x="3229757" y="1012534"/>
                  <a:pt x="3381010" y="1012534"/>
                </a:cubicBezTo>
                <a:cubicBezTo>
                  <a:pt x="3532264" y="1012534"/>
                  <a:pt x="3624804" y="925335"/>
                  <a:pt x="3624804" y="786537"/>
                </a:cubicBezTo>
                <a:lnTo>
                  <a:pt x="3624804" y="501815"/>
                </a:lnTo>
                <a:cubicBezTo>
                  <a:pt x="3624804" y="361239"/>
                  <a:pt x="3532270" y="275825"/>
                  <a:pt x="3381010" y="275825"/>
                </a:cubicBezTo>
                <a:close/>
                <a:moveTo>
                  <a:pt x="2090894" y="275825"/>
                </a:moveTo>
                <a:cubicBezTo>
                  <a:pt x="1939641" y="275825"/>
                  <a:pt x="1847107" y="361239"/>
                  <a:pt x="1847107" y="501815"/>
                </a:cubicBezTo>
                <a:lnTo>
                  <a:pt x="1847107" y="786537"/>
                </a:lnTo>
                <a:cubicBezTo>
                  <a:pt x="1847107" y="925335"/>
                  <a:pt x="1939641" y="1012534"/>
                  <a:pt x="2090894" y="1012534"/>
                </a:cubicBezTo>
                <a:cubicBezTo>
                  <a:pt x="2242147" y="1012534"/>
                  <a:pt x="2334688" y="925335"/>
                  <a:pt x="2334688" y="786537"/>
                </a:cubicBezTo>
                <a:lnTo>
                  <a:pt x="2334688" y="501815"/>
                </a:lnTo>
                <a:cubicBezTo>
                  <a:pt x="2334688" y="361239"/>
                  <a:pt x="2242154" y="275825"/>
                  <a:pt x="2090894" y="275825"/>
                </a:cubicBezTo>
                <a:close/>
                <a:moveTo>
                  <a:pt x="4092790" y="21359"/>
                </a:moveTo>
                <a:lnTo>
                  <a:pt x="4594611" y="21359"/>
                </a:lnTo>
                <a:cubicBezTo>
                  <a:pt x="4977203" y="21359"/>
                  <a:pt x="5197858" y="222439"/>
                  <a:pt x="5197858" y="567658"/>
                </a:cubicBezTo>
                <a:lnTo>
                  <a:pt x="5197858" y="720696"/>
                </a:lnTo>
                <a:cubicBezTo>
                  <a:pt x="5197858" y="1065916"/>
                  <a:pt x="4977203" y="1267002"/>
                  <a:pt x="4594611" y="1267002"/>
                </a:cubicBezTo>
                <a:lnTo>
                  <a:pt x="4092790" y="1267002"/>
                </a:lnTo>
                <a:close/>
                <a:moveTo>
                  <a:pt x="5094618" y="21356"/>
                </a:moveTo>
                <a:lnTo>
                  <a:pt x="5477210" y="21356"/>
                </a:lnTo>
                <a:lnTo>
                  <a:pt x="5717446" y="412839"/>
                </a:lnTo>
                <a:lnTo>
                  <a:pt x="5955898" y="21356"/>
                </a:lnTo>
                <a:lnTo>
                  <a:pt x="6322472" y="21356"/>
                </a:lnTo>
                <a:lnTo>
                  <a:pt x="5868700" y="718915"/>
                </a:lnTo>
                <a:lnTo>
                  <a:pt x="5868700" y="1267000"/>
                </a:lnTo>
                <a:lnTo>
                  <a:pt x="5548390" y="1267000"/>
                </a:lnTo>
                <a:lnTo>
                  <a:pt x="5548390" y="718915"/>
                </a:lnTo>
                <a:close/>
                <a:moveTo>
                  <a:pt x="6356277" y="21355"/>
                </a:moveTo>
                <a:lnTo>
                  <a:pt x="6694384" y="21355"/>
                </a:lnTo>
                <a:lnTo>
                  <a:pt x="6694384" y="332766"/>
                </a:lnTo>
                <a:lnTo>
                  <a:pt x="6477285" y="624602"/>
                </a:lnTo>
                <a:lnTo>
                  <a:pt x="6404326" y="624602"/>
                </a:lnTo>
                <a:lnTo>
                  <a:pt x="6500417" y="359454"/>
                </a:lnTo>
                <a:lnTo>
                  <a:pt x="6356277" y="359454"/>
                </a:lnTo>
                <a:close/>
                <a:moveTo>
                  <a:pt x="0" y="21355"/>
                </a:moveTo>
                <a:lnTo>
                  <a:pt x="496479" y="21355"/>
                </a:lnTo>
                <a:lnTo>
                  <a:pt x="651295" y="661974"/>
                </a:lnTo>
                <a:lnTo>
                  <a:pt x="688668" y="839922"/>
                </a:lnTo>
                <a:lnTo>
                  <a:pt x="726033" y="661974"/>
                </a:lnTo>
                <a:lnTo>
                  <a:pt x="880849" y="21355"/>
                </a:lnTo>
                <a:lnTo>
                  <a:pt x="1377328" y="21355"/>
                </a:lnTo>
                <a:lnTo>
                  <a:pt x="1377328" y="1266998"/>
                </a:lnTo>
                <a:lnTo>
                  <a:pt x="1058804" y="1266998"/>
                </a:lnTo>
                <a:lnTo>
                  <a:pt x="1058804" y="459108"/>
                </a:lnTo>
                <a:lnTo>
                  <a:pt x="1014312" y="644177"/>
                </a:lnTo>
                <a:lnTo>
                  <a:pt x="848819" y="1266998"/>
                </a:lnTo>
                <a:lnTo>
                  <a:pt x="521396" y="1266998"/>
                </a:lnTo>
                <a:lnTo>
                  <a:pt x="355896" y="644177"/>
                </a:lnTo>
                <a:lnTo>
                  <a:pt x="311412" y="459108"/>
                </a:lnTo>
                <a:lnTo>
                  <a:pt x="311412" y="1266998"/>
                </a:lnTo>
                <a:lnTo>
                  <a:pt x="0" y="1266998"/>
                </a:lnTo>
                <a:close/>
                <a:moveTo>
                  <a:pt x="3381010" y="1"/>
                </a:moveTo>
                <a:cubicBezTo>
                  <a:pt x="3749368" y="1"/>
                  <a:pt x="3966467" y="197524"/>
                  <a:pt x="3966467" y="532067"/>
                </a:cubicBezTo>
                <a:lnTo>
                  <a:pt x="3966467" y="756285"/>
                </a:lnTo>
                <a:cubicBezTo>
                  <a:pt x="3966467" y="1089050"/>
                  <a:pt x="3747590" y="1288351"/>
                  <a:pt x="3381010" y="1288351"/>
                </a:cubicBezTo>
                <a:cubicBezTo>
                  <a:pt x="3012659" y="1288351"/>
                  <a:pt x="2795560" y="1090828"/>
                  <a:pt x="2795560" y="756285"/>
                </a:cubicBezTo>
                <a:lnTo>
                  <a:pt x="2795560" y="532067"/>
                </a:lnTo>
                <a:cubicBezTo>
                  <a:pt x="2795560" y="199302"/>
                  <a:pt x="3014437" y="1"/>
                  <a:pt x="3381010" y="1"/>
                </a:cubicBezTo>
                <a:close/>
                <a:moveTo>
                  <a:pt x="2090894" y="1"/>
                </a:moveTo>
                <a:cubicBezTo>
                  <a:pt x="2459252" y="1"/>
                  <a:pt x="2676351" y="197524"/>
                  <a:pt x="2676351" y="532067"/>
                </a:cubicBezTo>
                <a:lnTo>
                  <a:pt x="2676351" y="756285"/>
                </a:lnTo>
                <a:cubicBezTo>
                  <a:pt x="2676351" y="1089050"/>
                  <a:pt x="2457474" y="1288351"/>
                  <a:pt x="2090894" y="1288351"/>
                </a:cubicBezTo>
                <a:cubicBezTo>
                  <a:pt x="1722543" y="1288351"/>
                  <a:pt x="1505444" y="1090828"/>
                  <a:pt x="1505444" y="756285"/>
                </a:cubicBezTo>
                <a:lnTo>
                  <a:pt x="1505444" y="532067"/>
                </a:lnTo>
                <a:cubicBezTo>
                  <a:pt x="1505444" y="199302"/>
                  <a:pt x="1724321" y="1"/>
                  <a:pt x="2090894" y="1"/>
                </a:cubicBezTo>
                <a:close/>
                <a:moveTo>
                  <a:pt x="7258454" y="0"/>
                </a:moveTo>
                <a:cubicBezTo>
                  <a:pt x="7573428" y="0"/>
                  <a:pt x="7760275" y="145918"/>
                  <a:pt x="7760275" y="391490"/>
                </a:cubicBezTo>
                <a:lnTo>
                  <a:pt x="7760275" y="439539"/>
                </a:lnTo>
                <a:lnTo>
                  <a:pt x="7431067" y="439539"/>
                </a:lnTo>
                <a:lnTo>
                  <a:pt x="7431067" y="398610"/>
                </a:lnTo>
                <a:cubicBezTo>
                  <a:pt x="7431067" y="313189"/>
                  <a:pt x="7379462" y="277603"/>
                  <a:pt x="7258454" y="277603"/>
                </a:cubicBezTo>
                <a:cubicBezTo>
                  <a:pt x="7144567" y="277603"/>
                  <a:pt x="7085848" y="311411"/>
                  <a:pt x="7085848" y="377257"/>
                </a:cubicBezTo>
                <a:cubicBezTo>
                  <a:pt x="7085848" y="450215"/>
                  <a:pt x="7135675" y="466227"/>
                  <a:pt x="7206848" y="476904"/>
                </a:cubicBezTo>
                <a:lnTo>
                  <a:pt x="7429289" y="510719"/>
                </a:lnTo>
                <a:cubicBezTo>
                  <a:pt x="7564754" y="530960"/>
                  <a:pt x="7727463" y="590711"/>
                  <a:pt x="7766024" y="786534"/>
                </a:cubicBezTo>
                <a:lnTo>
                  <a:pt x="7774508" y="879071"/>
                </a:lnTo>
                <a:lnTo>
                  <a:pt x="7765691" y="970739"/>
                </a:lnTo>
                <a:cubicBezTo>
                  <a:pt x="7724794" y="1172549"/>
                  <a:pt x="7543399" y="1288357"/>
                  <a:pt x="7258454" y="1288357"/>
                </a:cubicBezTo>
                <a:cubicBezTo>
                  <a:pt x="6934588" y="1288357"/>
                  <a:pt x="6744184" y="1140654"/>
                  <a:pt x="6744184" y="893304"/>
                </a:cubicBezTo>
                <a:lnTo>
                  <a:pt x="6744184" y="838142"/>
                </a:lnTo>
                <a:lnTo>
                  <a:pt x="7073386" y="838142"/>
                </a:lnTo>
                <a:lnTo>
                  <a:pt x="7073386" y="886190"/>
                </a:lnTo>
                <a:cubicBezTo>
                  <a:pt x="7073386" y="973383"/>
                  <a:pt x="7128555" y="1010755"/>
                  <a:pt x="7258454" y="1010755"/>
                </a:cubicBezTo>
                <a:cubicBezTo>
                  <a:pt x="7377683" y="1010755"/>
                  <a:pt x="7439966" y="975161"/>
                  <a:pt x="7439966" y="907544"/>
                </a:cubicBezTo>
                <a:cubicBezTo>
                  <a:pt x="7439966" y="831022"/>
                  <a:pt x="7388360" y="815010"/>
                  <a:pt x="7311838" y="804333"/>
                </a:cubicBezTo>
                <a:lnTo>
                  <a:pt x="7087626" y="770518"/>
                </a:lnTo>
                <a:cubicBezTo>
                  <a:pt x="6941708" y="749171"/>
                  <a:pt x="6751297" y="674427"/>
                  <a:pt x="6751297" y="405723"/>
                </a:cubicBezTo>
                <a:cubicBezTo>
                  <a:pt x="6751297" y="149481"/>
                  <a:pt x="6938144" y="0"/>
                  <a:pt x="7258454" y="0"/>
                </a:cubicBezTo>
                <a:close/>
              </a:path>
            </a:pathLst>
          </a:custGeom>
          <a:solidFill>
            <a:schemeClr val="tx2"/>
          </a:solidFill>
          <a:ln w="0" cap="flat">
            <a:noFill/>
            <a:prstDash val="solid"/>
            <a:miter/>
          </a:ln>
        </p:spPr>
        <p:txBody>
          <a:bodyPr rtlCol="0" anchor="ctr"/>
          <a:lstStyle/>
          <a:p>
            <a:endParaRPr lang="en-US" dirty="0"/>
          </a:p>
        </p:txBody>
      </p:sp>
      <p:sp>
        <p:nvSpPr>
          <p:cNvPr id="17" name="Text Placeholder 11">
            <a:extLst>
              <a:ext uri="{FF2B5EF4-FFF2-40B4-BE49-F238E27FC236}">
                <a16:creationId xmlns:a16="http://schemas.microsoft.com/office/drawing/2014/main" id="{ECB37E7F-4E3C-E404-9DDD-59DE28C0077B}"/>
              </a:ext>
            </a:extLst>
          </p:cNvPr>
          <p:cNvSpPr>
            <a:spLocks noGrp="1"/>
          </p:cNvSpPr>
          <p:nvPr>
            <p:ph type="body" sz="quarter" idx="18"/>
          </p:nvPr>
        </p:nvSpPr>
        <p:spPr>
          <a:xfrm>
            <a:off x="546100" y="1127126"/>
            <a:ext cx="5445125" cy="295274"/>
          </a:xfrm>
        </p:spPr>
        <p:txBody>
          <a:bodyPr>
            <a:noAutofit/>
          </a:bodyPr>
          <a:lstStyle>
            <a:lvl1pPr marL="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1pPr>
            <a:lvl2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2pPr>
            <a:lvl3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3pPr>
            <a:lvl4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4pPr>
            <a:lvl5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5pPr>
            <a:lvl6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6pPr>
            <a:lvl7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7pPr>
            <a:lvl8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8pPr>
            <a:lvl9pPr marL="0" indent="0" algn="l" defTabSz="914400" rtl="0" eaLnBrk="1" latinLnBrk="0" hangingPunct="1">
              <a:lnSpc>
                <a:spcPct val="80000"/>
              </a:lnSpc>
              <a:spcBef>
                <a:spcPts val="0"/>
              </a:spcBef>
              <a:spcAft>
                <a:spcPts val="0"/>
              </a:spcAft>
              <a:buNone/>
              <a:defRPr lang="en-US" sz="2400" b="0" i="0" kern="1200" dirty="0">
                <a:solidFill>
                  <a:schemeClr val="accent1"/>
                </a:solidFill>
                <a:latin typeface="+mj-lt"/>
                <a:ea typeface="GT America Regular" charset="0"/>
                <a:cs typeface="GT America Regular" charset="0"/>
              </a:defRPr>
            </a:lvl9pPr>
          </a:lstStyle>
          <a:p>
            <a:pPr lvl="0"/>
            <a:r>
              <a:rPr lang="en-US"/>
              <a:t>Click to edit Master text styles</a:t>
            </a:r>
          </a:p>
        </p:txBody>
      </p:sp>
      <p:sp>
        <p:nvSpPr>
          <p:cNvPr id="18" name="Text Placeholder 15">
            <a:extLst>
              <a:ext uri="{FF2B5EF4-FFF2-40B4-BE49-F238E27FC236}">
                <a16:creationId xmlns:a16="http://schemas.microsoft.com/office/drawing/2014/main" id="{832FAA27-BCE1-37FB-9BE3-8699F7E0E899}"/>
              </a:ext>
            </a:extLst>
          </p:cNvPr>
          <p:cNvSpPr>
            <a:spLocks noGrp="1"/>
          </p:cNvSpPr>
          <p:nvPr>
            <p:ph type="body" sz="quarter" idx="19" hasCustomPrompt="1"/>
          </p:nvPr>
        </p:nvSpPr>
        <p:spPr>
          <a:xfrm>
            <a:off x="546101" y="6019800"/>
            <a:ext cx="6851650" cy="292100"/>
          </a:xfrm>
        </p:spPr>
        <p:txBody>
          <a:bodyPr anchor="b">
            <a:noAutofit/>
          </a:bodyPr>
          <a:lstStyle>
            <a:lvl1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1pPr>
            <a:lvl2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2pPr>
            <a:lvl3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3pPr>
            <a:lvl4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4pPr>
            <a:lvl5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5pPr>
            <a:lvl6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6pPr>
            <a:lvl7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7pPr>
            <a:lvl8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8pPr>
            <a:lvl9pPr marL="0" indent="0" algn="l" defTabSz="914400" rtl="0" eaLnBrk="1" latinLnBrk="0" hangingPunct="1">
              <a:lnSpc>
                <a:spcPct val="101000"/>
              </a:lnSpc>
              <a:spcBef>
                <a:spcPts val="0"/>
              </a:spcBef>
              <a:spcAft>
                <a:spcPts val="600"/>
              </a:spcAft>
              <a:buNone/>
              <a:defRPr lang="en-US" sz="600" b="0" i="0" kern="1200" dirty="0">
                <a:solidFill>
                  <a:srgbClr val="75787B"/>
                </a:solidFill>
                <a:latin typeface="+mn-lt"/>
                <a:ea typeface="GT America Regular" charset="0"/>
                <a:cs typeface="GT America Regular" charset="0"/>
              </a:defRPr>
            </a:lvl9pPr>
          </a:lstStyle>
          <a:p>
            <a:pPr lvl="0"/>
            <a:r>
              <a:rPr lang="en-US" dirty="0"/>
              <a:t>Click to add footnotes or disclaimer information</a:t>
            </a:r>
          </a:p>
        </p:txBody>
      </p:sp>
      <p:sp>
        <p:nvSpPr>
          <p:cNvPr id="19" name="Content Placeholder 25">
            <a:extLst>
              <a:ext uri="{FF2B5EF4-FFF2-40B4-BE49-F238E27FC236}">
                <a16:creationId xmlns:a16="http://schemas.microsoft.com/office/drawing/2014/main" id="{C6AFCAE6-3A9A-0A39-AF9B-54D500EE9D1A}"/>
              </a:ext>
            </a:extLst>
          </p:cNvPr>
          <p:cNvSpPr>
            <a:spLocks noGrp="1"/>
          </p:cNvSpPr>
          <p:nvPr>
            <p:ph sz="quarter" idx="23"/>
          </p:nvPr>
        </p:nvSpPr>
        <p:spPr>
          <a:xfrm>
            <a:off x="546100" y="1849438"/>
            <a:ext cx="6851650" cy="4017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Rectangle 1">
            <a:extLst>
              <a:ext uri="{FF2B5EF4-FFF2-40B4-BE49-F238E27FC236}">
                <a16:creationId xmlns:a16="http://schemas.microsoft.com/office/drawing/2014/main" id="{C32F9A93-72A9-3D7C-5E64-1256DD12F966}"/>
              </a:ext>
            </a:extLst>
          </p:cNvPr>
          <p:cNvSpPr/>
          <p:nvPr userDrawn="1"/>
        </p:nvSpPr>
        <p:spPr>
          <a:xfrm>
            <a:off x="8125765" y="1566862"/>
            <a:ext cx="4066235" cy="5291137"/>
          </a:xfrm>
          <a:prstGeom prst="rect">
            <a:avLst/>
          </a:prstGeom>
          <a:solidFill>
            <a:srgbClr val="D7D8D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Picture Placeholder 9">
            <a:extLst>
              <a:ext uri="{FF2B5EF4-FFF2-40B4-BE49-F238E27FC236}">
                <a16:creationId xmlns:a16="http://schemas.microsoft.com/office/drawing/2014/main" id="{D3E5534D-668A-F3FA-3A87-AF2CA9556356}"/>
              </a:ext>
            </a:extLst>
          </p:cNvPr>
          <p:cNvSpPr>
            <a:spLocks noGrp="1"/>
          </p:cNvSpPr>
          <p:nvPr>
            <p:ph type="pic" sz="quarter" idx="14" hasCustomPrompt="1"/>
          </p:nvPr>
        </p:nvSpPr>
        <p:spPr>
          <a:xfrm>
            <a:off x="8125765" y="1566862"/>
            <a:ext cx="4066235" cy="5291137"/>
          </a:xfrm>
          <a:noFill/>
        </p:spPr>
        <p:txBody>
          <a:bodyPr lIns="548640" tIns="548640" rIns="548640" bIns="548640" anchor="ctr"/>
          <a:lstStyle>
            <a:lvl1pPr marL="0" indent="0" algn="l">
              <a:buFont typeface="Arial" panose="020B0604020202020204" pitchFamily="34" charset="0"/>
              <a:buNone/>
              <a:defRPr sz="3600" b="0">
                <a:solidFill>
                  <a:schemeClr val="tx2"/>
                </a:solidFill>
                <a:latin typeface="+mj-lt"/>
              </a:defRPr>
            </a:lvl1pPr>
            <a:lvl2pPr marL="0" indent="0" algn="l">
              <a:buNone/>
              <a:defRPr sz="3600">
                <a:solidFill>
                  <a:schemeClr val="bg1"/>
                </a:solidFill>
                <a:latin typeface="+mj-lt"/>
              </a:defRPr>
            </a:lvl2pPr>
            <a:lvl3pPr marL="0" indent="0">
              <a:buNone/>
              <a:defRPr sz="3600">
                <a:solidFill>
                  <a:schemeClr val="bg1"/>
                </a:solidFill>
                <a:latin typeface="+mj-lt"/>
              </a:defRPr>
            </a:lvl3pPr>
            <a:lvl4pPr marL="0" indent="0">
              <a:buNone/>
              <a:defRPr sz="3600">
                <a:solidFill>
                  <a:schemeClr val="bg1"/>
                </a:solidFill>
                <a:latin typeface="+mj-lt"/>
              </a:defRPr>
            </a:lvl4pPr>
            <a:lvl5pPr marL="0" indent="0">
              <a:buNone/>
              <a:defRPr sz="3600">
                <a:solidFill>
                  <a:schemeClr val="bg1"/>
                </a:solidFill>
                <a:latin typeface="+mj-lt"/>
              </a:defRPr>
            </a:lvl5pPr>
            <a:lvl6pPr marL="0" indent="0">
              <a:buNone/>
              <a:defRPr sz="3600">
                <a:solidFill>
                  <a:schemeClr val="bg1"/>
                </a:solidFill>
                <a:latin typeface="+mj-lt"/>
              </a:defRPr>
            </a:lvl6pPr>
            <a:lvl7pPr marL="0" indent="0">
              <a:buNone/>
              <a:defRPr sz="3600">
                <a:solidFill>
                  <a:schemeClr val="bg1"/>
                </a:solidFill>
                <a:latin typeface="+mj-lt"/>
              </a:defRPr>
            </a:lvl7pPr>
            <a:lvl8pPr marL="0" indent="0">
              <a:buNone/>
              <a:defRPr sz="1200">
                <a:solidFill>
                  <a:schemeClr val="bg1"/>
                </a:solidFill>
                <a:latin typeface="+mn-lt"/>
              </a:defRPr>
            </a:lvl8pPr>
            <a:lvl9pPr marL="171450" indent="-171450" algn="l">
              <a:buClrTx/>
              <a:buFont typeface="Arial" panose="020B0604020202020204" pitchFamily="34" charset="0"/>
              <a:buChar char="•"/>
              <a:defRPr sz="1200">
                <a:solidFill>
                  <a:schemeClr val="bg1"/>
                </a:solidFill>
                <a:latin typeface="+mn-lt"/>
              </a:defRPr>
            </a:lvl9pPr>
          </a:lstStyle>
          <a:p>
            <a:pPr lvl="7"/>
            <a:r>
              <a:rPr lang="en-US" dirty="0"/>
              <a:t>Use this box for the following:</a:t>
            </a:r>
          </a:p>
          <a:p>
            <a:pPr lvl="8"/>
            <a:r>
              <a:rPr lang="en-US" dirty="0"/>
              <a:t>Dynamic slice image</a:t>
            </a:r>
          </a:p>
          <a:p>
            <a:pPr lvl="8"/>
            <a:r>
              <a:rPr lang="en-US" dirty="0"/>
              <a:t>Quote, List level 1</a:t>
            </a:r>
            <a:br>
              <a:rPr lang="en-US" dirty="0"/>
            </a:br>
            <a:r>
              <a:rPr lang="en-US" dirty="0"/>
              <a:t>(Gray Moody’s Blue or Bright blue/white</a:t>
            </a:r>
          </a:p>
          <a:p>
            <a:pPr lvl="0"/>
            <a:r>
              <a:rPr lang="en-US" dirty="0"/>
              <a:t>First level</a:t>
            </a:r>
          </a:p>
        </p:txBody>
      </p:sp>
      <p:grpSp>
        <p:nvGrpSpPr>
          <p:cNvPr id="3" name="Group 2">
            <a:extLst>
              <a:ext uri="{FF2B5EF4-FFF2-40B4-BE49-F238E27FC236}">
                <a16:creationId xmlns:a16="http://schemas.microsoft.com/office/drawing/2014/main" id="{B60A193D-2CF6-BCED-B3AC-176360B1BFFF}"/>
              </a:ext>
            </a:extLst>
          </p:cNvPr>
          <p:cNvGrpSpPr/>
          <p:nvPr userDrawn="1"/>
        </p:nvGrpSpPr>
        <p:grpSpPr>
          <a:xfrm>
            <a:off x="12356815" y="0"/>
            <a:ext cx="756834" cy="6872642"/>
            <a:chOff x="12356815" y="0"/>
            <a:chExt cx="756834" cy="6872642"/>
          </a:xfrm>
        </p:grpSpPr>
        <p:sp>
          <p:nvSpPr>
            <p:cNvPr id="7" name="Rectangle 6">
              <a:extLst>
                <a:ext uri="{FF2B5EF4-FFF2-40B4-BE49-F238E27FC236}">
                  <a16:creationId xmlns:a16="http://schemas.microsoft.com/office/drawing/2014/main" id="{BD65FA19-4FD1-02F6-E504-4609A38F9523}"/>
                </a:ext>
              </a:extLst>
            </p:cNvPr>
            <p:cNvSpPr/>
            <p:nvPr userDrawn="1"/>
          </p:nvSpPr>
          <p:spPr>
            <a:xfrm>
              <a:off x="12356815" y="0"/>
              <a:ext cx="553069" cy="3279913"/>
            </a:xfrm>
            <a:prstGeom prst="rect">
              <a:avLst/>
            </a:prstGeom>
            <a:solidFill>
              <a:srgbClr val="F2F2F2"/>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a:p>
          </p:txBody>
        </p:sp>
        <p:sp>
          <p:nvSpPr>
            <p:cNvPr id="10" name="TextBox 9">
              <a:extLst>
                <a:ext uri="{FF2B5EF4-FFF2-40B4-BE49-F238E27FC236}">
                  <a16:creationId xmlns:a16="http://schemas.microsoft.com/office/drawing/2014/main" id="{62854DBE-8F06-86BF-53C5-7D122A708A9F}"/>
                </a:ext>
              </a:extLst>
            </p:cNvPr>
            <p:cNvSpPr txBox="1"/>
            <p:nvPr userDrawn="1"/>
          </p:nvSpPr>
          <p:spPr>
            <a:xfrm rot="16200000">
              <a:off x="12332216" y="1580677"/>
              <a:ext cx="1444306" cy="118559"/>
            </a:xfrm>
            <a:prstGeom prst="rect">
              <a:avLst/>
            </a:prstGeom>
            <a:noFill/>
          </p:spPr>
          <p:txBody>
            <a:bodyPr wrap="none" lIns="0" tIns="0" rIns="0" bIns="0" rtlCol="0">
              <a:spAutoFit/>
            </a:bodyPr>
            <a:lstStyle/>
            <a:p>
              <a:pPr algn="l">
                <a:lnSpc>
                  <a:spcPct val="101000"/>
                </a:lnSpc>
                <a:spcAft>
                  <a:spcPts val="600"/>
                </a:spcAft>
              </a:pPr>
              <a:r>
                <a:rPr kumimoji="0" lang="en-CR" sz="800" b="1" i="0" u="none" strike="noStrike" kern="1200" cap="none" spc="0" normalizeH="0" baseline="0" noProof="0">
                  <a:ln>
                    <a:noFill/>
                  </a:ln>
                  <a:solidFill>
                    <a:srgbClr val="000000"/>
                  </a:solidFill>
                  <a:effectLst/>
                  <a:uLnTx/>
                  <a:uFillTx/>
                  <a:ea typeface="GT America Regular" charset="0"/>
                  <a:cs typeface="GT America Regular" charset="0"/>
                </a:rPr>
                <a:t>ON LIGHT AND EXTRA LIGHT</a:t>
              </a:r>
            </a:p>
          </p:txBody>
        </p:sp>
        <p:sp>
          <p:nvSpPr>
            <p:cNvPr id="11" name="Rectangle 10">
              <a:extLst>
                <a:ext uri="{FF2B5EF4-FFF2-40B4-BE49-F238E27FC236}">
                  <a16:creationId xmlns:a16="http://schemas.microsoft.com/office/drawing/2014/main" id="{2AEC8101-9A5F-6BC9-2AE5-4C73CDA2E660}"/>
                </a:ext>
              </a:extLst>
            </p:cNvPr>
            <p:cNvSpPr/>
            <p:nvPr userDrawn="1"/>
          </p:nvSpPr>
          <p:spPr>
            <a:xfrm>
              <a:off x="12356815" y="3592729"/>
              <a:ext cx="553069" cy="3279913"/>
            </a:xfrm>
            <a:prstGeom prst="rect">
              <a:avLst/>
            </a:prstGeom>
            <a:solidFill>
              <a:schemeClr val="tx2"/>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a:p>
          </p:txBody>
        </p:sp>
        <p:grpSp>
          <p:nvGrpSpPr>
            <p:cNvPr id="13" name="Group 12">
              <a:extLst>
                <a:ext uri="{FF2B5EF4-FFF2-40B4-BE49-F238E27FC236}">
                  <a16:creationId xmlns:a16="http://schemas.microsoft.com/office/drawing/2014/main" id="{96FE8A27-E6CE-686B-953A-B628E3EBA235}"/>
                </a:ext>
              </a:extLst>
            </p:cNvPr>
            <p:cNvGrpSpPr/>
            <p:nvPr userDrawn="1"/>
          </p:nvGrpSpPr>
          <p:grpSpPr>
            <a:xfrm>
              <a:off x="12442019" y="3791214"/>
              <a:ext cx="382660" cy="2882942"/>
              <a:chOff x="14001569" y="3716048"/>
              <a:chExt cx="316248" cy="3171236"/>
            </a:xfrm>
          </p:grpSpPr>
          <p:sp>
            <p:nvSpPr>
              <p:cNvPr id="29" name="Rectangle 28">
                <a:extLst>
                  <a:ext uri="{FF2B5EF4-FFF2-40B4-BE49-F238E27FC236}">
                    <a16:creationId xmlns:a16="http://schemas.microsoft.com/office/drawing/2014/main" id="{647211B5-D2BA-0BF8-36C4-538393C93081}"/>
                  </a:ext>
                </a:extLst>
              </p:cNvPr>
              <p:cNvSpPr/>
              <p:nvPr userDrawn="1"/>
            </p:nvSpPr>
            <p:spPr>
              <a:xfrm rot="5400000">
                <a:off x="14033099" y="5954114"/>
                <a:ext cx="253188" cy="316248"/>
              </a:xfrm>
              <a:prstGeom prst="rect">
                <a:avLst/>
              </a:prstGeom>
              <a:solidFill>
                <a:srgbClr val="005E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0" name="Rectangle 29">
                <a:extLst>
                  <a:ext uri="{FF2B5EF4-FFF2-40B4-BE49-F238E27FC236}">
                    <a16:creationId xmlns:a16="http://schemas.microsoft.com/office/drawing/2014/main" id="{629FE735-DBF1-A0B9-42A0-BA79526D431C}"/>
                  </a:ext>
                </a:extLst>
              </p:cNvPr>
              <p:cNvSpPr/>
              <p:nvPr userDrawn="1"/>
            </p:nvSpPr>
            <p:spPr>
              <a:xfrm rot="5400000">
                <a:off x="14033099" y="6278342"/>
                <a:ext cx="253188" cy="316248"/>
              </a:xfrm>
              <a:prstGeom prst="rect">
                <a:avLst/>
              </a:prstGeom>
              <a:solidFill>
                <a:srgbClr val="B8B9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1" name="Rectangle 30">
                <a:extLst>
                  <a:ext uri="{FF2B5EF4-FFF2-40B4-BE49-F238E27FC236}">
                    <a16:creationId xmlns:a16="http://schemas.microsoft.com/office/drawing/2014/main" id="{AAB182B2-33F6-E30A-4130-FDF14955F1E0}"/>
                  </a:ext>
                </a:extLst>
              </p:cNvPr>
              <p:cNvSpPr/>
              <p:nvPr userDrawn="1"/>
            </p:nvSpPr>
            <p:spPr>
              <a:xfrm rot="5400000">
                <a:off x="14033099" y="6602566"/>
                <a:ext cx="253188" cy="316248"/>
              </a:xfrm>
              <a:prstGeom prst="rect">
                <a:avLst/>
              </a:prstGeom>
              <a:solidFill>
                <a:srgbClr val="FBE6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2" name="Rectangle 31">
                <a:extLst>
                  <a:ext uri="{FF2B5EF4-FFF2-40B4-BE49-F238E27FC236}">
                    <a16:creationId xmlns:a16="http://schemas.microsoft.com/office/drawing/2014/main" id="{E65CA1AC-EF1D-61D5-6966-2174FBCB30AA}"/>
                  </a:ext>
                </a:extLst>
              </p:cNvPr>
              <p:cNvSpPr/>
              <p:nvPr userDrawn="1"/>
            </p:nvSpPr>
            <p:spPr>
              <a:xfrm rot="5400000">
                <a:off x="14033099" y="4981430"/>
                <a:ext cx="253188" cy="316248"/>
              </a:xfrm>
              <a:prstGeom prst="rect">
                <a:avLst/>
              </a:prstGeom>
              <a:solidFill>
                <a:srgbClr val="BCE0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3" name="Rectangle 32">
                <a:extLst>
                  <a:ext uri="{FF2B5EF4-FFF2-40B4-BE49-F238E27FC236}">
                    <a16:creationId xmlns:a16="http://schemas.microsoft.com/office/drawing/2014/main" id="{87AC4D5F-715F-EBB3-67F6-B05C3A6EB6A4}"/>
                  </a:ext>
                </a:extLst>
              </p:cNvPr>
              <p:cNvSpPr/>
              <p:nvPr userDrawn="1"/>
            </p:nvSpPr>
            <p:spPr>
              <a:xfrm rot="5400000">
                <a:off x="14033099" y="5305658"/>
                <a:ext cx="253188" cy="316248"/>
              </a:xfrm>
              <a:prstGeom prst="rect">
                <a:avLst/>
              </a:prstGeom>
              <a:solidFill>
                <a:srgbClr val="E9783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4" name="Rectangle 33">
                <a:extLst>
                  <a:ext uri="{FF2B5EF4-FFF2-40B4-BE49-F238E27FC236}">
                    <a16:creationId xmlns:a16="http://schemas.microsoft.com/office/drawing/2014/main" id="{5DB65ED6-795D-0F93-5C8A-0CE69C408CB8}"/>
                  </a:ext>
                </a:extLst>
              </p:cNvPr>
              <p:cNvSpPr/>
              <p:nvPr userDrawn="1"/>
            </p:nvSpPr>
            <p:spPr>
              <a:xfrm rot="5400000">
                <a:off x="14033099" y="5629886"/>
                <a:ext cx="253188" cy="316248"/>
              </a:xfrm>
              <a:prstGeom prst="rect">
                <a:avLst/>
              </a:prstGeom>
              <a:solidFill>
                <a:srgbClr val="B905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5" name="Rectangle 34">
                <a:extLst>
                  <a:ext uri="{FF2B5EF4-FFF2-40B4-BE49-F238E27FC236}">
                    <a16:creationId xmlns:a16="http://schemas.microsoft.com/office/drawing/2014/main" id="{02B26F0A-A788-7B56-7895-68AE15DC10CF}"/>
                  </a:ext>
                </a:extLst>
              </p:cNvPr>
              <p:cNvSpPr/>
              <p:nvPr userDrawn="1"/>
            </p:nvSpPr>
            <p:spPr>
              <a:xfrm rot="5400000">
                <a:off x="14033099" y="3684518"/>
                <a:ext cx="253188" cy="316248"/>
              </a:xfrm>
              <a:prstGeom prst="rect">
                <a:avLst/>
              </a:prstGeom>
              <a:solidFill>
                <a:srgbClr val="9DC2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6" name="Rectangle 35">
                <a:extLst>
                  <a:ext uri="{FF2B5EF4-FFF2-40B4-BE49-F238E27FC236}">
                    <a16:creationId xmlns:a16="http://schemas.microsoft.com/office/drawing/2014/main" id="{ADDDCB85-ED41-D42E-FCF6-36A3B061D32D}"/>
                  </a:ext>
                </a:extLst>
              </p:cNvPr>
              <p:cNvSpPr/>
              <p:nvPr userDrawn="1"/>
            </p:nvSpPr>
            <p:spPr>
              <a:xfrm rot="5400000">
                <a:off x="14033099" y="4008746"/>
                <a:ext cx="253188" cy="316248"/>
              </a:xfrm>
              <a:prstGeom prst="rect">
                <a:avLst/>
              </a:prstGeom>
              <a:solidFill>
                <a:srgbClr val="309D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7" name="Rectangle 36">
                <a:extLst>
                  <a:ext uri="{FF2B5EF4-FFF2-40B4-BE49-F238E27FC236}">
                    <a16:creationId xmlns:a16="http://schemas.microsoft.com/office/drawing/2014/main" id="{4DF49C1B-53FE-65D1-18B1-E15892927FC0}"/>
                  </a:ext>
                </a:extLst>
              </p:cNvPr>
              <p:cNvSpPr/>
              <p:nvPr userDrawn="1"/>
            </p:nvSpPr>
            <p:spPr>
              <a:xfrm rot="5400000">
                <a:off x="14033099" y="4332974"/>
                <a:ext cx="253188" cy="316248"/>
              </a:xfrm>
              <a:prstGeom prst="rect">
                <a:avLst/>
              </a:prstGeom>
              <a:solidFill>
                <a:srgbClr val="E2C2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8" name="Rectangle 37">
                <a:extLst>
                  <a:ext uri="{FF2B5EF4-FFF2-40B4-BE49-F238E27FC236}">
                    <a16:creationId xmlns:a16="http://schemas.microsoft.com/office/drawing/2014/main" id="{F927BB76-BE3A-3B34-8D8D-BA0911C40825}"/>
                  </a:ext>
                </a:extLst>
              </p:cNvPr>
              <p:cNvSpPr/>
              <p:nvPr userDrawn="1"/>
            </p:nvSpPr>
            <p:spPr>
              <a:xfrm rot="5400000">
                <a:off x="14033099" y="4657202"/>
                <a:ext cx="253188" cy="316248"/>
              </a:xfrm>
              <a:prstGeom prst="rect">
                <a:avLst/>
              </a:prstGeom>
              <a:solidFill>
                <a:srgbClr val="9158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grpSp>
        <p:grpSp>
          <p:nvGrpSpPr>
            <p:cNvPr id="14" name="Group 13">
              <a:extLst>
                <a:ext uri="{FF2B5EF4-FFF2-40B4-BE49-F238E27FC236}">
                  <a16:creationId xmlns:a16="http://schemas.microsoft.com/office/drawing/2014/main" id="{682C5576-1528-E28E-8AF5-E8223B8125CA}"/>
                </a:ext>
              </a:extLst>
            </p:cNvPr>
            <p:cNvGrpSpPr/>
            <p:nvPr userDrawn="1"/>
          </p:nvGrpSpPr>
          <p:grpSpPr>
            <a:xfrm>
              <a:off x="12442019" y="198485"/>
              <a:ext cx="382660" cy="2882942"/>
              <a:chOff x="12742785" y="3716048"/>
              <a:chExt cx="316248" cy="3171236"/>
            </a:xfrm>
          </p:grpSpPr>
          <p:sp>
            <p:nvSpPr>
              <p:cNvPr id="16" name="Rectangle 15">
                <a:extLst>
                  <a:ext uri="{FF2B5EF4-FFF2-40B4-BE49-F238E27FC236}">
                    <a16:creationId xmlns:a16="http://schemas.microsoft.com/office/drawing/2014/main" id="{55F54825-EEBE-2329-61F0-6AF18D0FE8C4}"/>
                  </a:ext>
                </a:extLst>
              </p:cNvPr>
              <p:cNvSpPr/>
              <p:nvPr userDrawn="1"/>
            </p:nvSpPr>
            <p:spPr>
              <a:xfrm rot="5400000">
                <a:off x="12774315" y="6602566"/>
                <a:ext cx="253188" cy="316248"/>
              </a:xfrm>
              <a:prstGeom prst="rect">
                <a:avLst/>
              </a:prstGeom>
              <a:solidFill>
                <a:srgbClr val="BFD6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0" name="Rectangle 19">
                <a:extLst>
                  <a:ext uri="{FF2B5EF4-FFF2-40B4-BE49-F238E27FC236}">
                    <a16:creationId xmlns:a16="http://schemas.microsoft.com/office/drawing/2014/main" id="{9EBF6F8A-69A4-F9F5-E5D9-CC726E1A7934}"/>
                  </a:ext>
                </a:extLst>
              </p:cNvPr>
              <p:cNvSpPr/>
              <p:nvPr userDrawn="1"/>
            </p:nvSpPr>
            <p:spPr>
              <a:xfrm rot="5400000">
                <a:off x="12774315" y="4981430"/>
                <a:ext cx="253188" cy="316248"/>
              </a:xfrm>
              <a:prstGeom prst="rect">
                <a:avLst/>
              </a:prstGeom>
              <a:solidFill>
                <a:srgbClr val="D25F7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1" name="Rectangle 20">
                <a:extLst>
                  <a:ext uri="{FF2B5EF4-FFF2-40B4-BE49-F238E27FC236}">
                    <a16:creationId xmlns:a16="http://schemas.microsoft.com/office/drawing/2014/main" id="{63782D92-3DA6-2A6E-1103-B6461D9D6E76}"/>
                  </a:ext>
                </a:extLst>
              </p:cNvPr>
              <p:cNvSpPr/>
              <p:nvPr userDrawn="1"/>
            </p:nvSpPr>
            <p:spPr>
              <a:xfrm rot="5400000">
                <a:off x="12774315" y="5305658"/>
                <a:ext cx="253188" cy="316248"/>
              </a:xfrm>
              <a:prstGeom prst="rect">
                <a:avLst/>
              </a:prstGeom>
              <a:solidFill>
                <a:srgbClr val="C6480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2" name="Rectangle 21">
                <a:extLst>
                  <a:ext uri="{FF2B5EF4-FFF2-40B4-BE49-F238E27FC236}">
                    <a16:creationId xmlns:a16="http://schemas.microsoft.com/office/drawing/2014/main" id="{34FCB400-E289-4ED1-5139-042FB062C9B1}"/>
                  </a:ext>
                </a:extLst>
              </p:cNvPr>
              <p:cNvSpPr/>
              <p:nvPr userDrawn="1"/>
            </p:nvSpPr>
            <p:spPr>
              <a:xfrm rot="5400000">
                <a:off x="12774315" y="5629886"/>
                <a:ext cx="253188" cy="316248"/>
              </a:xfrm>
              <a:prstGeom prst="rect">
                <a:avLst/>
              </a:prstGeom>
              <a:solidFill>
                <a:srgbClr val="BA01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3" name="Rectangle 22">
                <a:extLst>
                  <a:ext uri="{FF2B5EF4-FFF2-40B4-BE49-F238E27FC236}">
                    <a16:creationId xmlns:a16="http://schemas.microsoft.com/office/drawing/2014/main" id="{B3628224-207C-50CA-5916-30EADD85FB96}"/>
                  </a:ext>
                </a:extLst>
              </p:cNvPr>
              <p:cNvSpPr/>
              <p:nvPr userDrawn="1"/>
            </p:nvSpPr>
            <p:spPr>
              <a:xfrm rot="5400000">
                <a:off x="12774315" y="3684518"/>
                <a:ext cx="253188" cy="316248"/>
              </a:xfrm>
              <a:prstGeom prst="rect">
                <a:avLst/>
              </a:prstGeom>
              <a:solidFill>
                <a:srgbClr val="005E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4" name="Rectangle 23">
                <a:extLst>
                  <a:ext uri="{FF2B5EF4-FFF2-40B4-BE49-F238E27FC236}">
                    <a16:creationId xmlns:a16="http://schemas.microsoft.com/office/drawing/2014/main" id="{D8BF7070-C0D2-58D2-B7A3-7D5510B9D75D}"/>
                  </a:ext>
                </a:extLst>
              </p:cNvPr>
              <p:cNvSpPr/>
              <p:nvPr userDrawn="1"/>
            </p:nvSpPr>
            <p:spPr>
              <a:xfrm rot="5400000">
                <a:off x="12774315" y="4008746"/>
                <a:ext cx="253188" cy="316248"/>
              </a:xfrm>
              <a:prstGeom prst="rect">
                <a:avLst/>
              </a:prstGeom>
              <a:solidFill>
                <a:srgbClr val="5EB6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5" name="Rectangle 24">
                <a:extLst>
                  <a:ext uri="{FF2B5EF4-FFF2-40B4-BE49-F238E27FC236}">
                    <a16:creationId xmlns:a16="http://schemas.microsoft.com/office/drawing/2014/main" id="{FE0F667F-9A9E-AA27-10ED-013A38321871}"/>
                  </a:ext>
                </a:extLst>
              </p:cNvPr>
              <p:cNvSpPr/>
              <p:nvPr userDrawn="1"/>
            </p:nvSpPr>
            <p:spPr>
              <a:xfrm rot="5400000">
                <a:off x="12774315" y="4332974"/>
                <a:ext cx="253188" cy="316248"/>
              </a:xfrm>
              <a:prstGeom prst="rect">
                <a:avLst/>
              </a:prstGeom>
              <a:solidFill>
                <a:srgbClr val="C7AB2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6" name="Rectangle 25">
                <a:extLst>
                  <a:ext uri="{FF2B5EF4-FFF2-40B4-BE49-F238E27FC236}">
                    <a16:creationId xmlns:a16="http://schemas.microsoft.com/office/drawing/2014/main" id="{CD16E8BA-6614-571F-043D-6CD96F73A21B}"/>
                  </a:ext>
                </a:extLst>
              </p:cNvPr>
              <p:cNvSpPr/>
              <p:nvPr userDrawn="1"/>
            </p:nvSpPr>
            <p:spPr>
              <a:xfrm rot="5400000">
                <a:off x="12774315" y="4657202"/>
                <a:ext cx="253188" cy="316248"/>
              </a:xfrm>
              <a:prstGeom prst="rect">
                <a:avLst/>
              </a:prstGeom>
              <a:solidFill>
                <a:srgbClr val="5C06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7" name="Rectangle 26">
                <a:extLst>
                  <a:ext uri="{FF2B5EF4-FFF2-40B4-BE49-F238E27FC236}">
                    <a16:creationId xmlns:a16="http://schemas.microsoft.com/office/drawing/2014/main" id="{009A1E66-1EA5-8A48-0B41-2E7819DA39D9}"/>
                  </a:ext>
                </a:extLst>
              </p:cNvPr>
              <p:cNvSpPr/>
              <p:nvPr userDrawn="1"/>
            </p:nvSpPr>
            <p:spPr>
              <a:xfrm rot="5400000">
                <a:off x="12774315" y="5954114"/>
                <a:ext cx="253188" cy="316248"/>
              </a:xfrm>
              <a:prstGeom prst="rect">
                <a:avLst/>
              </a:prstGeom>
              <a:solidFill>
                <a:srgbClr val="2A43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8" name="Rectangle 27">
                <a:extLst>
                  <a:ext uri="{FF2B5EF4-FFF2-40B4-BE49-F238E27FC236}">
                    <a16:creationId xmlns:a16="http://schemas.microsoft.com/office/drawing/2014/main" id="{915DDD13-9C13-00BE-BF4E-6B666AF48304}"/>
                  </a:ext>
                </a:extLst>
              </p:cNvPr>
              <p:cNvSpPr/>
              <p:nvPr userDrawn="1"/>
            </p:nvSpPr>
            <p:spPr>
              <a:xfrm rot="5400000">
                <a:off x="12774315" y="6278342"/>
                <a:ext cx="253188" cy="316248"/>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grpSp>
        <p:sp>
          <p:nvSpPr>
            <p:cNvPr id="15" name="TextBox 14">
              <a:extLst>
                <a:ext uri="{FF2B5EF4-FFF2-40B4-BE49-F238E27FC236}">
                  <a16:creationId xmlns:a16="http://schemas.microsoft.com/office/drawing/2014/main" id="{F2A8965B-A935-6C28-0700-8963BAE28719}"/>
                </a:ext>
              </a:extLst>
            </p:cNvPr>
            <p:cNvSpPr txBox="1"/>
            <p:nvPr userDrawn="1"/>
          </p:nvSpPr>
          <p:spPr>
            <a:xfrm rot="16200000">
              <a:off x="12574270" y="5173406"/>
              <a:ext cx="960199" cy="118559"/>
            </a:xfrm>
            <a:prstGeom prst="rect">
              <a:avLst/>
            </a:prstGeom>
            <a:noFill/>
          </p:spPr>
          <p:txBody>
            <a:bodyPr wrap="none" lIns="0" tIns="0" rIns="0" bIns="0" rtlCol="0">
              <a:spAutoFit/>
            </a:bodyPr>
            <a:lstStyle/>
            <a:p>
              <a:pPr algn="l">
                <a:lnSpc>
                  <a:spcPct val="101000"/>
                </a:lnSpc>
                <a:spcAft>
                  <a:spcPts val="600"/>
                </a:spcAft>
              </a:pPr>
              <a:r>
                <a:rPr lang="en-CR" sz="800" b="1">
                  <a:solidFill>
                    <a:srgbClr val="000000"/>
                  </a:solidFill>
                  <a:latin typeface="GT America Regular"/>
                  <a:ea typeface="GT America Regular" charset="0"/>
                  <a:cs typeface="GT America Regular" charset="0"/>
                </a:rPr>
                <a:t>ON MOODY´S BLUE</a:t>
              </a:r>
              <a:endParaRPr kumimoji="0" lang="en-CR" sz="800" b="1" i="0" u="none" strike="noStrike" kern="1200" cap="none" spc="0" normalizeH="0" baseline="0" noProof="0" err="1">
                <a:ln>
                  <a:noFill/>
                </a:ln>
                <a:solidFill>
                  <a:srgbClr val="000000"/>
                </a:solidFill>
                <a:effectLst/>
                <a:uLnTx/>
                <a:uFillTx/>
                <a:latin typeface="GT America Regular"/>
                <a:ea typeface="GT America Regular" charset="0"/>
                <a:cs typeface="GT America Regular" charset="0"/>
              </a:endParaRPr>
            </a:p>
          </p:txBody>
        </p:sp>
      </p:grpSp>
      <p:sp>
        <p:nvSpPr>
          <p:cNvPr id="39" name="TextBox 38">
            <a:extLst>
              <a:ext uri="{FF2B5EF4-FFF2-40B4-BE49-F238E27FC236}">
                <a16:creationId xmlns:a16="http://schemas.microsoft.com/office/drawing/2014/main" id="{1BA8E293-E2EB-897C-7458-C1F7D4B55723}"/>
              </a:ext>
            </a:extLst>
          </p:cNvPr>
          <p:cNvSpPr txBox="1"/>
          <p:nvPr userDrawn="1"/>
        </p:nvSpPr>
        <p:spPr>
          <a:xfrm>
            <a:off x="12356815" y="3377042"/>
            <a:ext cx="807913" cy="118559"/>
          </a:xfrm>
          <a:prstGeom prst="rect">
            <a:avLst/>
          </a:prstGeom>
          <a:noFill/>
        </p:spPr>
        <p:txBody>
          <a:bodyPr wrap="none" lIns="0" tIns="0" rIns="0" bIns="0" rtlCol="0">
            <a:spAutoFit/>
          </a:bodyPr>
          <a:lstStyle/>
          <a:p>
            <a:pPr algn="l">
              <a:lnSpc>
                <a:spcPct val="101000"/>
              </a:lnSpc>
              <a:spcAft>
                <a:spcPts val="600"/>
              </a:spcAft>
            </a:pPr>
            <a:r>
              <a:rPr kumimoji="0" lang="en-US" sz="800" b="1" i="0" u="none" strike="noStrike" kern="1200" cap="none" spc="0" normalizeH="0" baseline="0" noProof="0" dirty="0">
                <a:ln>
                  <a:noFill/>
                </a:ln>
                <a:solidFill>
                  <a:srgbClr val="000000"/>
                </a:solidFill>
                <a:effectLst/>
                <a:uLnTx/>
                <a:uFillTx/>
                <a:ea typeface="GT America Regular" charset="0"/>
                <a:cs typeface="GT America Regular" charset="0"/>
              </a:rPr>
              <a:t>For charts ONLY</a:t>
            </a:r>
            <a:endParaRPr kumimoji="0" lang="en-CR" sz="800" b="1" i="0" u="none" strike="noStrike" kern="1200" cap="none" spc="0" normalizeH="0" baseline="0" noProof="0">
              <a:ln>
                <a:noFill/>
              </a:ln>
              <a:solidFill>
                <a:srgbClr val="000000"/>
              </a:solidFill>
              <a:effectLst/>
              <a:uLnTx/>
              <a:uFillTx/>
              <a:ea typeface="GT America Regular" charset="0"/>
              <a:cs typeface="GT America Regular" charset="0"/>
            </a:endParaRPr>
          </a:p>
        </p:txBody>
      </p:sp>
      <p:sp>
        <p:nvSpPr>
          <p:cNvPr id="9" name="Slide Number Placeholder 8">
            <a:extLst>
              <a:ext uri="{FF2B5EF4-FFF2-40B4-BE49-F238E27FC236}">
                <a16:creationId xmlns:a16="http://schemas.microsoft.com/office/drawing/2014/main" id="{CCA8152B-F410-5052-DF3D-06C6DD4D2381}"/>
              </a:ext>
            </a:extLst>
          </p:cNvPr>
          <p:cNvSpPr>
            <a:spLocks noGrp="1"/>
          </p:cNvSpPr>
          <p:nvPr>
            <p:ph type="sldNum" sz="quarter" idx="12"/>
          </p:nvPr>
        </p:nvSpPr>
        <p:spPr/>
        <p:txBody>
          <a:bodyPr/>
          <a:lstStyle>
            <a:lvl1pPr>
              <a:defRPr>
                <a:solidFill>
                  <a:schemeClr val="bg1"/>
                </a:solidFill>
              </a:defRPr>
            </a:lvl1pPr>
          </a:lstStyle>
          <a:p>
            <a:fld id="{862A5111-985B-C14D-9115-5787026182A8}" type="slidenum">
              <a:rPr lang="en-US" smtClean="0"/>
              <a:pPr/>
              <a:t>‹#›</a:t>
            </a:fld>
            <a:endParaRPr lang="en-US" dirty="0"/>
          </a:p>
        </p:txBody>
      </p:sp>
    </p:spTree>
    <p:extLst>
      <p:ext uri="{BB962C8B-B14F-4D97-AF65-F5344CB8AC3E}">
        <p14:creationId xmlns:p14="http://schemas.microsoft.com/office/powerpoint/2010/main" val="150161827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Dynamic Slices 2 / Light - Subhea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94E9E3F-0E54-D2AC-2C3B-B2AD042CCF2F}"/>
              </a:ext>
            </a:extLst>
          </p:cNvPr>
          <p:cNvSpPr/>
          <p:nvPr userDrawn="1"/>
        </p:nvSpPr>
        <p:spPr>
          <a:xfrm>
            <a:off x="8125764" y="1566863"/>
            <a:ext cx="4066235" cy="5291136"/>
          </a:xfrm>
          <a:prstGeom prst="rect">
            <a:avLst/>
          </a:prstGeom>
          <a:solidFill>
            <a:srgbClr val="D7D8D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Picture Placeholder 9">
            <a:extLst>
              <a:ext uri="{FF2B5EF4-FFF2-40B4-BE49-F238E27FC236}">
                <a16:creationId xmlns:a16="http://schemas.microsoft.com/office/drawing/2014/main" id="{BE85ED21-179E-C2B7-89F1-D4AD14EEDA9A}"/>
              </a:ext>
            </a:extLst>
          </p:cNvPr>
          <p:cNvSpPr>
            <a:spLocks noGrp="1"/>
          </p:cNvSpPr>
          <p:nvPr>
            <p:ph type="pic" sz="quarter" idx="13" hasCustomPrompt="1"/>
          </p:nvPr>
        </p:nvSpPr>
        <p:spPr>
          <a:xfrm>
            <a:off x="6096000" y="0"/>
            <a:ext cx="2029765" cy="1566863"/>
          </a:xfrm>
          <a:solidFill>
            <a:schemeClr val="accent1"/>
          </a:solidFill>
          <a:ln>
            <a:noFill/>
          </a:ln>
        </p:spPr>
        <p:txBody>
          <a:bodyPr anchor="ctr"/>
          <a:lstStyle>
            <a:lvl1pPr algn="ctr">
              <a:defRPr sz="1200" b="0">
                <a:solidFill>
                  <a:schemeClr val="bg1"/>
                </a:solidFill>
                <a:latin typeface="+mn-lt"/>
              </a:defRPr>
            </a:lvl1pPr>
          </a:lstStyle>
          <a:p>
            <a:pPr lvl="0"/>
            <a:r>
              <a:rPr lang="en-US" dirty="0"/>
              <a:t>Dynamic slice image</a:t>
            </a:r>
            <a:br>
              <a:rPr lang="en-US" dirty="0"/>
            </a:br>
            <a:r>
              <a:rPr lang="en-US" dirty="0"/>
              <a:t>or color fill</a:t>
            </a:r>
          </a:p>
        </p:txBody>
      </p:sp>
      <p:sp>
        <p:nvSpPr>
          <p:cNvPr id="8" name="Footer Placeholder 7">
            <a:extLst>
              <a:ext uri="{FF2B5EF4-FFF2-40B4-BE49-F238E27FC236}">
                <a16:creationId xmlns:a16="http://schemas.microsoft.com/office/drawing/2014/main" id="{0E2ADB5F-BB7A-E503-6385-47B7F4A752C0}"/>
              </a:ext>
            </a:extLst>
          </p:cNvPr>
          <p:cNvSpPr>
            <a:spLocks noGrp="1"/>
          </p:cNvSpPr>
          <p:nvPr>
            <p:ph type="ftr" sz="quarter" idx="11"/>
          </p:nvPr>
        </p:nvSpPr>
        <p:spPr>
          <a:xfrm>
            <a:off x="4773613" y="6311900"/>
            <a:ext cx="3236581" cy="269875"/>
          </a:xfrm>
        </p:spPr>
        <p:txBody>
          <a:bodyPr/>
          <a:lstStyle>
            <a:lvl1pPr>
              <a:defRPr>
                <a:solidFill>
                  <a:schemeClr val="tx1"/>
                </a:solidFill>
              </a:defRPr>
            </a:lvl1pPr>
          </a:lstStyle>
          <a:p>
            <a:r>
              <a:rPr lang="en-US" dirty="0"/>
              <a:t>See slide 12 for instructions on how to update footer</a:t>
            </a:r>
          </a:p>
        </p:txBody>
      </p:sp>
      <p:sp>
        <p:nvSpPr>
          <p:cNvPr id="9" name="Slide Number Placeholder 8">
            <a:extLst>
              <a:ext uri="{FF2B5EF4-FFF2-40B4-BE49-F238E27FC236}">
                <a16:creationId xmlns:a16="http://schemas.microsoft.com/office/drawing/2014/main" id="{CCA8152B-F410-5052-DF3D-06C6DD4D2381}"/>
              </a:ext>
            </a:extLst>
          </p:cNvPr>
          <p:cNvSpPr>
            <a:spLocks noGrp="1"/>
          </p:cNvSpPr>
          <p:nvPr>
            <p:ph type="sldNum" sz="quarter" idx="12"/>
          </p:nvPr>
        </p:nvSpPr>
        <p:spPr/>
        <p:txBody>
          <a:bodyPr/>
          <a:lstStyle>
            <a:lvl1pPr>
              <a:defRPr>
                <a:solidFill>
                  <a:schemeClr val="bg1"/>
                </a:solidFill>
              </a:defRPr>
            </a:lvl1pPr>
          </a:lstStyle>
          <a:p>
            <a:fld id="{862A5111-985B-C14D-9115-5787026182A8}" type="slidenum">
              <a:rPr lang="en-US" smtClean="0"/>
              <a:pPr/>
              <a:t>‹#›</a:t>
            </a:fld>
            <a:endParaRPr lang="en-US" dirty="0"/>
          </a:p>
        </p:txBody>
      </p:sp>
      <p:sp>
        <p:nvSpPr>
          <p:cNvPr id="12" name="Title 11">
            <a:extLst>
              <a:ext uri="{FF2B5EF4-FFF2-40B4-BE49-F238E27FC236}">
                <a16:creationId xmlns:a16="http://schemas.microsoft.com/office/drawing/2014/main" id="{B6A2B7E6-3059-8E4F-3CF4-F1E41E44420F}"/>
              </a:ext>
            </a:extLst>
          </p:cNvPr>
          <p:cNvSpPr>
            <a:spLocks noGrp="1"/>
          </p:cNvSpPr>
          <p:nvPr>
            <p:ph type="title"/>
          </p:nvPr>
        </p:nvSpPr>
        <p:spPr>
          <a:xfrm>
            <a:off x="546100" y="552450"/>
            <a:ext cx="5441473" cy="434975"/>
          </a:xfrm>
        </p:spPr>
        <p:txBody>
          <a:bodyPr/>
          <a:lstStyle>
            <a:lvl1pPr>
              <a:defRPr>
                <a:solidFill>
                  <a:schemeClr val="tx2"/>
                </a:solidFill>
              </a:defRPr>
            </a:lvl1pPr>
          </a:lstStyle>
          <a:p>
            <a:r>
              <a:rPr lang="en-US"/>
              <a:t>Click to edit Master title style</a:t>
            </a:r>
            <a:endParaRPr lang="en-US" dirty="0"/>
          </a:p>
        </p:txBody>
      </p:sp>
      <p:sp>
        <p:nvSpPr>
          <p:cNvPr id="3" name="Freeform 5">
            <a:extLst>
              <a:ext uri="{FF2B5EF4-FFF2-40B4-BE49-F238E27FC236}">
                <a16:creationId xmlns:a16="http://schemas.microsoft.com/office/drawing/2014/main" id="{51A2B53C-6D02-BDF9-985B-07222E28EC16}"/>
              </a:ext>
            </a:extLst>
          </p:cNvPr>
          <p:cNvSpPr/>
          <p:nvPr userDrawn="1"/>
        </p:nvSpPr>
        <p:spPr bwMode="black">
          <a:xfrm>
            <a:off x="554038" y="6469335"/>
            <a:ext cx="678511" cy="112440"/>
          </a:xfrm>
          <a:custGeom>
            <a:avLst/>
            <a:gdLst>
              <a:gd name="connsiteX0" fmla="*/ 7774508 w 7774508"/>
              <a:gd name="connsiteY0" fmla="*/ 879070 h 1288357"/>
              <a:gd name="connsiteX1" fmla="*/ 7774508 w 7774508"/>
              <a:gd name="connsiteY1" fmla="*/ 879071 h 1288357"/>
              <a:gd name="connsiteX2" fmla="*/ 7774508 w 7774508"/>
              <a:gd name="connsiteY2" fmla="*/ 879071 h 1288357"/>
              <a:gd name="connsiteX3" fmla="*/ 4430897 w 7774508"/>
              <a:gd name="connsiteY3" fmla="*/ 300733 h 1288357"/>
              <a:gd name="connsiteX4" fmla="*/ 4430897 w 7774508"/>
              <a:gd name="connsiteY4" fmla="*/ 987622 h 1288357"/>
              <a:gd name="connsiteX5" fmla="*/ 4594611 w 7774508"/>
              <a:gd name="connsiteY5" fmla="*/ 987622 h 1288357"/>
              <a:gd name="connsiteX6" fmla="*/ 4856195 w 7774508"/>
              <a:gd name="connsiteY6" fmla="*/ 726031 h 1288357"/>
              <a:gd name="connsiteX7" fmla="*/ 4856195 w 7774508"/>
              <a:gd name="connsiteY7" fmla="*/ 562323 h 1288357"/>
              <a:gd name="connsiteX8" fmla="*/ 4594611 w 7774508"/>
              <a:gd name="connsiteY8" fmla="*/ 300733 h 1288357"/>
              <a:gd name="connsiteX9" fmla="*/ 3381010 w 7774508"/>
              <a:gd name="connsiteY9" fmla="*/ 275825 h 1288357"/>
              <a:gd name="connsiteX10" fmla="*/ 3137223 w 7774508"/>
              <a:gd name="connsiteY10" fmla="*/ 501815 h 1288357"/>
              <a:gd name="connsiteX11" fmla="*/ 3137223 w 7774508"/>
              <a:gd name="connsiteY11" fmla="*/ 786537 h 1288357"/>
              <a:gd name="connsiteX12" fmla="*/ 3381010 w 7774508"/>
              <a:gd name="connsiteY12" fmla="*/ 1012534 h 1288357"/>
              <a:gd name="connsiteX13" fmla="*/ 3624804 w 7774508"/>
              <a:gd name="connsiteY13" fmla="*/ 786537 h 1288357"/>
              <a:gd name="connsiteX14" fmla="*/ 3624804 w 7774508"/>
              <a:gd name="connsiteY14" fmla="*/ 501815 h 1288357"/>
              <a:gd name="connsiteX15" fmla="*/ 3381010 w 7774508"/>
              <a:gd name="connsiteY15" fmla="*/ 275825 h 1288357"/>
              <a:gd name="connsiteX16" fmla="*/ 2090894 w 7774508"/>
              <a:gd name="connsiteY16" fmla="*/ 275825 h 1288357"/>
              <a:gd name="connsiteX17" fmla="*/ 1847107 w 7774508"/>
              <a:gd name="connsiteY17" fmla="*/ 501815 h 1288357"/>
              <a:gd name="connsiteX18" fmla="*/ 1847107 w 7774508"/>
              <a:gd name="connsiteY18" fmla="*/ 786537 h 1288357"/>
              <a:gd name="connsiteX19" fmla="*/ 2090894 w 7774508"/>
              <a:gd name="connsiteY19" fmla="*/ 1012534 h 1288357"/>
              <a:gd name="connsiteX20" fmla="*/ 2334688 w 7774508"/>
              <a:gd name="connsiteY20" fmla="*/ 786537 h 1288357"/>
              <a:gd name="connsiteX21" fmla="*/ 2334688 w 7774508"/>
              <a:gd name="connsiteY21" fmla="*/ 501815 h 1288357"/>
              <a:gd name="connsiteX22" fmla="*/ 2090894 w 7774508"/>
              <a:gd name="connsiteY22" fmla="*/ 275825 h 1288357"/>
              <a:gd name="connsiteX23" fmla="*/ 4092790 w 7774508"/>
              <a:gd name="connsiteY23" fmla="*/ 21359 h 1288357"/>
              <a:gd name="connsiteX24" fmla="*/ 4594611 w 7774508"/>
              <a:gd name="connsiteY24" fmla="*/ 21359 h 1288357"/>
              <a:gd name="connsiteX25" fmla="*/ 5197858 w 7774508"/>
              <a:gd name="connsiteY25" fmla="*/ 567658 h 1288357"/>
              <a:gd name="connsiteX26" fmla="*/ 5197858 w 7774508"/>
              <a:gd name="connsiteY26" fmla="*/ 720696 h 1288357"/>
              <a:gd name="connsiteX27" fmla="*/ 4594611 w 7774508"/>
              <a:gd name="connsiteY27" fmla="*/ 1267002 h 1288357"/>
              <a:gd name="connsiteX28" fmla="*/ 4092790 w 7774508"/>
              <a:gd name="connsiteY28" fmla="*/ 1267002 h 1288357"/>
              <a:gd name="connsiteX29" fmla="*/ 5094618 w 7774508"/>
              <a:gd name="connsiteY29" fmla="*/ 21356 h 1288357"/>
              <a:gd name="connsiteX30" fmla="*/ 5477210 w 7774508"/>
              <a:gd name="connsiteY30" fmla="*/ 21356 h 1288357"/>
              <a:gd name="connsiteX31" fmla="*/ 5717446 w 7774508"/>
              <a:gd name="connsiteY31" fmla="*/ 412839 h 1288357"/>
              <a:gd name="connsiteX32" fmla="*/ 5955898 w 7774508"/>
              <a:gd name="connsiteY32" fmla="*/ 21356 h 1288357"/>
              <a:gd name="connsiteX33" fmla="*/ 6322472 w 7774508"/>
              <a:gd name="connsiteY33" fmla="*/ 21356 h 1288357"/>
              <a:gd name="connsiteX34" fmla="*/ 5868700 w 7774508"/>
              <a:gd name="connsiteY34" fmla="*/ 718915 h 1288357"/>
              <a:gd name="connsiteX35" fmla="*/ 5868700 w 7774508"/>
              <a:gd name="connsiteY35" fmla="*/ 1267000 h 1288357"/>
              <a:gd name="connsiteX36" fmla="*/ 5548390 w 7774508"/>
              <a:gd name="connsiteY36" fmla="*/ 1267000 h 1288357"/>
              <a:gd name="connsiteX37" fmla="*/ 5548390 w 7774508"/>
              <a:gd name="connsiteY37" fmla="*/ 718915 h 1288357"/>
              <a:gd name="connsiteX38" fmla="*/ 6356277 w 7774508"/>
              <a:gd name="connsiteY38" fmla="*/ 21355 h 1288357"/>
              <a:gd name="connsiteX39" fmla="*/ 6694384 w 7774508"/>
              <a:gd name="connsiteY39" fmla="*/ 21355 h 1288357"/>
              <a:gd name="connsiteX40" fmla="*/ 6694384 w 7774508"/>
              <a:gd name="connsiteY40" fmla="*/ 332766 h 1288357"/>
              <a:gd name="connsiteX41" fmla="*/ 6477285 w 7774508"/>
              <a:gd name="connsiteY41" fmla="*/ 624602 h 1288357"/>
              <a:gd name="connsiteX42" fmla="*/ 6404326 w 7774508"/>
              <a:gd name="connsiteY42" fmla="*/ 624602 h 1288357"/>
              <a:gd name="connsiteX43" fmla="*/ 6500417 w 7774508"/>
              <a:gd name="connsiteY43" fmla="*/ 359454 h 1288357"/>
              <a:gd name="connsiteX44" fmla="*/ 6356277 w 7774508"/>
              <a:gd name="connsiteY44" fmla="*/ 359454 h 1288357"/>
              <a:gd name="connsiteX45" fmla="*/ 0 w 7774508"/>
              <a:gd name="connsiteY45" fmla="*/ 21355 h 1288357"/>
              <a:gd name="connsiteX46" fmla="*/ 496479 w 7774508"/>
              <a:gd name="connsiteY46" fmla="*/ 21355 h 1288357"/>
              <a:gd name="connsiteX47" fmla="*/ 651295 w 7774508"/>
              <a:gd name="connsiteY47" fmla="*/ 661974 h 1288357"/>
              <a:gd name="connsiteX48" fmla="*/ 688668 w 7774508"/>
              <a:gd name="connsiteY48" fmla="*/ 839922 h 1288357"/>
              <a:gd name="connsiteX49" fmla="*/ 726033 w 7774508"/>
              <a:gd name="connsiteY49" fmla="*/ 661974 h 1288357"/>
              <a:gd name="connsiteX50" fmla="*/ 880849 w 7774508"/>
              <a:gd name="connsiteY50" fmla="*/ 21355 h 1288357"/>
              <a:gd name="connsiteX51" fmla="*/ 1377328 w 7774508"/>
              <a:gd name="connsiteY51" fmla="*/ 21355 h 1288357"/>
              <a:gd name="connsiteX52" fmla="*/ 1377328 w 7774508"/>
              <a:gd name="connsiteY52" fmla="*/ 1266998 h 1288357"/>
              <a:gd name="connsiteX53" fmla="*/ 1058804 w 7774508"/>
              <a:gd name="connsiteY53" fmla="*/ 1266998 h 1288357"/>
              <a:gd name="connsiteX54" fmla="*/ 1058804 w 7774508"/>
              <a:gd name="connsiteY54" fmla="*/ 459108 h 1288357"/>
              <a:gd name="connsiteX55" fmla="*/ 1014312 w 7774508"/>
              <a:gd name="connsiteY55" fmla="*/ 644177 h 1288357"/>
              <a:gd name="connsiteX56" fmla="*/ 848819 w 7774508"/>
              <a:gd name="connsiteY56" fmla="*/ 1266998 h 1288357"/>
              <a:gd name="connsiteX57" fmla="*/ 521396 w 7774508"/>
              <a:gd name="connsiteY57" fmla="*/ 1266998 h 1288357"/>
              <a:gd name="connsiteX58" fmla="*/ 355896 w 7774508"/>
              <a:gd name="connsiteY58" fmla="*/ 644177 h 1288357"/>
              <a:gd name="connsiteX59" fmla="*/ 311412 w 7774508"/>
              <a:gd name="connsiteY59" fmla="*/ 459108 h 1288357"/>
              <a:gd name="connsiteX60" fmla="*/ 311412 w 7774508"/>
              <a:gd name="connsiteY60" fmla="*/ 1266998 h 1288357"/>
              <a:gd name="connsiteX61" fmla="*/ 0 w 7774508"/>
              <a:gd name="connsiteY61" fmla="*/ 1266998 h 1288357"/>
              <a:gd name="connsiteX62" fmla="*/ 3381010 w 7774508"/>
              <a:gd name="connsiteY62" fmla="*/ 1 h 1288357"/>
              <a:gd name="connsiteX63" fmla="*/ 3966467 w 7774508"/>
              <a:gd name="connsiteY63" fmla="*/ 532067 h 1288357"/>
              <a:gd name="connsiteX64" fmla="*/ 3966467 w 7774508"/>
              <a:gd name="connsiteY64" fmla="*/ 756285 h 1288357"/>
              <a:gd name="connsiteX65" fmla="*/ 3381010 w 7774508"/>
              <a:gd name="connsiteY65" fmla="*/ 1288351 h 1288357"/>
              <a:gd name="connsiteX66" fmla="*/ 2795560 w 7774508"/>
              <a:gd name="connsiteY66" fmla="*/ 756285 h 1288357"/>
              <a:gd name="connsiteX67" fmla="*/ 2795560 w 7774508"/>
              <a:gd name="connsiteY67" fmla="*/ 532067 h 1288357"/>
              <a:gd name="connsiteX68" fmla="*/ 3381010 w 7774508"/>
              <a:gd name="connsiteY68" fmla="*/ 1 h 1288357"/>
              <a:gd name="connsiteX69" fmla="*/ 2090894 w 7774508"/>
              <a:gd name="connsiteY69" fmla="*/ 1 h 1288357"/>
              <a:gd name="connsiteX70" fmla="*/ 2676351 w 7774508"/>
              <a:gd name="connsiteY70" fmla="*/ 532067 h 1288357"/>
              <a:gd name="connsiteX71" fmla="*/ 2676351 w 7774508"/>
              <a:gd name="connsiteY71" fmla="*/ 756285 h 1288357"/>
              <a:gd name="connsiteX72" fmla="*/ 2090894 w 7774508"/>
              <a:gd name="connsiteY72" fmla="*/ 1288351 h 1288357"/>
              <a:gd name="connsiteX73" fmla="*/ 1505444 w 7774508"/>
              <a:gd name="connsiteY73" fmla="*/ 756285 h 1288357"/>
              <a:gd name="connsiteX74" fmla="*/ 1505444 w 7774508"/>
              <a:gd name="connsiteY74" fmla="*/ 532067 h 1288357"/>
              <a:gd name="connsiteX75" fmla="*/ 2090894 w 7774508"/>
              <a:gd name="connsiteY75" fmla="*/ 1 h 1288357"/>
              <a:gd name="connsiteX76" fmla="*/ 7258454 w 7774508"/>
              <a:gd name="connsiteY76" fmla="*/ 0 h 1288357"/>
              <a:gd name="connsiteX77" fmla="*/ 7760275 w 7774508"/>
              <a:gd name="connsiteY77" fmla="*/ 391490 h 1288357"/>
              <a:gd name="connsiteX78" fmla="*/ 7760275 w 7774508"/>
              <a:gd name="connsiteY78" fmla="*/ 439539 h 1288357"/>
              <a:gd name="connsiteX79" fmla="*/ 7431067 w 7774508"/>
              <a:gd name="connsiteY79" fmla="*/ 439539 h 1288357"/>
              <a:gd name="connsiteX80" fmla="*/ 7431067 w 7774508"/>
              <a:gd name="connsiteY80" fmla="*/ 398610 h 1288357"/>
              <a:gd name="connsiteX81" fmla="*/ 7258454 w 7774508"/>
              <a:gd name="connsiteY81" fmla="*/ 277603 h 1288357"/>
              <a:gd name="connsiteX82" fmla="*/ 7085848 w 7774508"/>
              <a:gd name="connsiteY82" fmla="*/ 377257 h 1288357"/>
              <a:gd name="connsiteX83" fmla="*/ 7206848 w 7774508"/>
              <a:gd name="connsiteY83" fmla="*/ 476904 h 1288357"/>
              <a:gd name="connsiteX84" fmla="*/ 7429289 w 7774508"/>
              <a:gd name="connsiteY84" fmla="*/ 510719 h 1288357"/>
              <a:gd name="connsiteX85" fmla="*/ 7766024 w 7774508"/>
              <a:gd name="connsiteY85" fmla="*/ 786534 h 1288357"/>
              <a:gd name="connsiteX86" fmla="*/ 7774508 w 7774508"/>
              <a:gd name="connsiteY86" fmla="*/ 879071 h 1288357"/>
              <a:gd name="connsiteX87" fmla="*/ 7765691 w 7774508"/>
              <a:gd name="connsiteY87" fmla="*/ 970739 h 1288357"/>
              <a:gd name="connsiteX88" fmla="*/ 7258454 w 7774508"/>
              <a:gd name="connsiteY88" fmla="*/ 1288357 h 1288357"/>
              <a:gd name="connsiteX89" fmla="*/ 6744184 w 7774508"/>
              <a:gd name="connsiteY89" fmla="*/ 893304 h 1288357"/>
              <a:gd name="connsiteX90" fmla="*/ 6744184 w 7774508"/>
              <a:gd name="connsiteY90" fmla="*/ 838142 h 1288357"/>
              <a:gd name="connsiteX91" fmla="*/ 7073386 w 7774508"/>
              <a:gd name="connsiteY91" fmla="*/ 838142 h 1288357"/>
              <a:gd name="connsiteX92" fmla="*/ 7073386 w 7774508"/>
              <a:gd name="connsiteY92" fmla="*/ 886190 h 1288357"/>
              <a:gd name="connsiteX93" fmla="*/ 7258454 w 7774508"/>
              <a:gd name="connsiteY93" fmla="*/ 1010755 h 1288357"/>
              <a:gd name="connsiteX94" fmla="*/ 7439966 w 7774508"/>
              <a:gd name="connsiteY94" fmla="*/ 907544 h 1288357"/>
              <a:gd name="connsiteX95" fmla="*/ 7311838 w 7774508"/>
              <a:gd name="connsiteY95" fmla="*/ 804333 h 1288357"/>
              <a:gd name="connsiteX96" fmla="*/ 7087626 w 7774508"/>
              <a:gd name="connsiteY96" fmla="*/ 770518 h 1288357"/>
              <a:gd name="connsiteX97" fmla="*/ 6751297 w 7774508"/>
              <a:gd name="connsiteY97" fmla="*/ 405723 h 1288357"/>
              <a:gd name="connsiteX98" fmla="*/ 7258454 w 7774508"/>
              <a:gd name="connsiteY98" fmla="*/ 0 h 1288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7774508" h="1288357">
                <a:moveTo>
                  <a:pt x="7774508" y="879070"/>
                </a:moveTo>
                <a:lnTo>
                  <a:pt x="7774508" y="879071"/>
                </a:lnTo>
                <a:lnTo>
                  <a:pt x="7774508" y="879071"/>
                </a:lnTo>
                <a:close/>
                <a:moveTo>
                  <a:pt x="4430897" y="300733"/>
                </a:moveTo>
                <a:lnTo>
                  <a:pt x="4430897" y="987622"/>
                </a:lnTo>
                <a:lnTo>
                  <a:pt x="4594611" y="987622"/>
                </a:lnTo>
                <a:cubicBezTo>
                  <a:pt x="4769003" y="987622"/>
                  <a:pt x="4856195" y="898644"/>
                  <a:pt x="4856195" y="726031"/>
                </a:cubicBezTo>
                <a:lnTo>
                  <a:pt x="4856195" y="562323"/>
                </a:lnTo>
                <a:cubicBezTo>
                  <a:pt x="4856195" y="387932"/>
                  <a:pt x="4769003" y="300733"/>
                  <a:pt x="4594611" y="300733"/>
                </a:cubicBezTo>
                <a:close/>
                <a:moveTo>
                  <a:pt x="3381010" y="275825"/>
                </a:moveTo>
                <a:cubicBezTo>
                  <a:pt x="3229757" y="275825"/>
                  <a:pt x="3137223" y="361239"/>
                  <a:pt x="3137223" y="501815"/>
                </a:cubicBezTo>
                <a:lnTo>
                  <a:pt x="3137223" y="786537"/>
                </a:lnTo>
                <a:cubicBezTo>
                  <a:pt x="3137223" y="925335"/>
                  <a:pt x="3229757" y="1012534"/>
                  <a:pt x="3381010" y="1012534"/>
                </a:cubicBezTo>
                <a:cubicBezTo>
                  <a:pt x="3532264" y="1012534"/>
                  <a:pt x="3624804" y="925335"/>
                  <a:pt x="3624804" y="786537"/>
                </a:cubicBezTo>
                <a:lnTo>
                  <a:pt x="3624804" y="501815"/>
                </a:lnTo>
                <a:cubicBezTo>
                  <a:pt x="3624804" y="361239"/>
                  <a:pt x="3532270" y="275825"/>
                  <a:pt x="3381010" y="275825"/>
                </a:cubicBezTo>
                <a:close/>
                <a:moveTo>
                  <a:pt x="2090894" y="275825"/>
                </a:moveTo>
                <a:cubicBezTo>
                  <a:pt x="1939641" y="275825"/>
                  <a:pt x="1847107" y="361239"/>
                  <a:pt x="1847107" y="501815"/>
                </a:cubicBezTo>
                <a:lnTo>
                  <a:pt x="1847107" y="786537"/>
                </a:lnTo>
                <a:cubicBezTo>
                  <a:pt x="1847107" y="925335"/>
                  <a:pt x="1939641" y="1012534"/>
                  <a:pt x="2090894" y="1012534"/>
                </a:cubicBezTo>
                <a:cubicBezTo>
                  <a:pt x="2242147" y="1012534"/>
                  <a:pt x="2334688" y="925335"/>
                  <a:pt x="2334688" y="786537"/>
                </a:cubicBezTo>
                <a:lnTo>
                  <a:pt x="2334688" y="501815"/>
                </a:lnTo>
                <a:cubicBezTo>
                  <a:pt x="2334688" y="361239"/>
                  <a:pt x="2242154" y="275825"/>
                  <a:pt x="2090894" y="275825"/>
                </a:cubicBezTo>
                <a:close/>
                <a:moveTo>
                  <a:pt x="4092790" y="21359"/>
                </a:moveTo>
                <a:lnTo>
                  <a:pt x="4594611" y="21359"/>
                </a:lnTo>
                <a:cubicBezTo>
                  <a:pt x="4977203" y="21359"/>
                  <a:pt x="5197858" y="222439"/>
                  <a:pt x="5197858" y="567658"/>
                </a:cubicBezTo>
                <a:lnTo>
                  <a:pt x="5197858" y="720696"/>
                </a:lnTo>
                <a:cubicBezTo>
                  <a:pt x="5197858" y="1065916"/>
                  <a:pt x="4977203" y="1267002"/>
                  <a:pt x="4594611" y="1267002"/>
                </a:cubicBezTo>
                <a:lnTo>
                  <a:pt x="4092790" y="1267002"/>
                </a:lnTo>
                <a:close/>
                <a:moveTo>
                  <a:pt x="5094618" y="21356"/>
                </a:moveTo>
                <a:lnTo>
                  <a:pt x="5477210" y="21356"/>
                </a:lnTo>
                <a:lnTo>
                  <a:pt x="5717446" y="412839"/>
                </a:lnTo>
                <a:lnTo>
                  <a:pt x="5955898" y="21356"/>
                </a:lnTo>
                <a:lnTo>
                  <a:pt x="6322472" y="21356"/>
                </a:lnTo>
                <a:lnTo>
                  <a:pt x="5868700" y="718915"/>
                </a:lnTo>
                <a:lnTo>
                  <a:pt x="5868700" y="1267000"/>
                </a:lnTo>
                <a:lnTo>
                  <a:pt x="5548390" y="1267000"/>
                </a:lnTo>
                <a:lnTo>
                  <a:pt x="5548390" y="718915"/>
                </a:lnTo>
                <a:close/>
                <a:moveTo>
                  <a:pt x="6356277" y="21355"/>
                </a:moveTo>
                <a:lnTo>
                  <a:pt x="6694384" y="21355"/>
                </a:lnTo>
                <a:lnTo>
                  <a:pt x="6694384" y="332766"/>
                </a:lnTo>
                <a:lnTo>
                  <a:pt x="6477285" y="624602"/>
                </a:lnTo>
                <a:lnTo>
                  <a:pt x="6404326" y="624602"/>
                </a:lnTo>
                <a:lnTo>
                  <a:pt x="6500417" y="359454"/>
                </a:lnTo>
                <a:lnTo>
                  <a:pt x="6356277" y="359454"/>
                </a:lnTo>
                <a:close/>
                <a:moveTo>
                  <a:pt x="0" y="21355"/>
                </a:moveTo>
                <a:lnTo>
                  <a:pt x="496479" y="21355"/>
                </a:lnTo>
                <a:lnTo>
                  <a:pt x="651295" y="661974"/>
                </a:lnTo>
                <a:lnTo>
                  <a:pt x="688668" y="839922"/>
                </a:lnTo>
                <a:lnTo>
                  <a:pt x="726033" y="661974"/>
                </a:lnTo>
                <a:lnTo>
                  <a:pt x="880849" y="21355"/>
                </a:lnTo>
                <a:lnTo>
                  <a:pt x="1377328" y="21355"/>
                </a:lnTo>
                <a:lnTo>
                  <a:pt x="1377328" y="1266998"/>
                </a:lnTo>
                <a:lnTo>
                  <a:pt x="1058804" y="1266998"/>
                </a:lnTo>
                <a:lnTo>
                  <a:pt x="1058804" y="459108"/>
                </a:lnTo>
                <a:lnTo>
                  <a:pt x="1014312" y="644177"/>
                </a:lnTo>
                <a:lnTo>
                  <a:pt x="848819" y="1266998"/>
                </a:lnTo>
                <a:lnTo>
                  <a:pt x="521396" y="1266998"/>
                </a:lnTo>
                <a:lnTo>
                  <a:pt x="355896" y="644177"/>
                </a:lnTo>
                <a:lnTo>
                  <a:pt x="311412" y="459108"/>
                </a:lnTo>
                <a:lnTo>
                  <a:pt x="311412" y="1266998"/>
                </a:lnTo>
                <a:lnTo>
                  <a:pt x="0" y="1266998"/>
                </a:lnTo>
                <a:close/>
                <a:moveTo>
                  <a:pt x="3381010" y="1"/>
                </a:moveTo>
                <a:cubicBezTo>
                  <a:pt x="3749368" y="1"/>
                  <a:pt x="3966467" y="197524"/>
                  <a:pt x="3966467" y="532067"/>
                </a:cubicBezTo>
                <a:lnTo>
                  <a:pt x="3966467" y="756285"/>
                </a:lnTo>
                <a:cubicBezTo>
                  <a:pt x="3966467" y="1089050"/>
                  <a:pt x="3747590" y="1288351"/>
                  <a:pt x="3381010" y="1288351"/>
                </a:cubicBezTo>
                <a:cubicBezTo>
                  <a:pt x="3012659" y="1288351"/>
                  <a:pt x="2795560" y="1090828"/>
                  <a:pt x="2795560" y="756285"/>
                </a:cubicBezTo>
                <a:lnTo>
                  <a:pt x="2795560" y="532067"/>
                </a:lnTo>
                <a:cubicBezTo>
                  <a:pt x="2795560" y="199302"/>
                  <a:pt x="3014437" y="1"/>
                  <a:pt x="3381010" y="1"/>
                </a:cubicBezTo>
                <a:close/>
                <a:moveTo>
                  <a:pt x="2090894" y="1"/>
                </a:moveTo>
                <a:cubicBezTo>
                  <a:pt x="2459252" y="1"/>
                  <a:pt x="2676351" y="197524"/>
                  <a:pt x="2676351" y="532067"/>
                </a:cubicBezTo>
                <a:lnTo>
                  <a:pt x="2676351" y="756285"/>
                </a:lnTo>
                <a:cubicBezTo>
                  <a:pt x="2676351" y="1089050"/>
                  <a:pt x="2457474" y="1288351"/>
                  <a:pt x="2090894" y="1288351"/>
                </a:cubicBezTo>
                <a:cubicBezTo>
                  <a:pt x="1722543" y="1288351"/>
                  <a:pt x="1505444" y="1090828"/>
                  <a:pt x="1505444" y="756285"/>
                </a:cubicBezTo>
                <a:lnTo>
                  <a:pt x="1505444" y="532067"/>
                </a:lnTo>
                <a:cubicBezTo>
                  <a:pt x="1505444" y="199302"/>
                  <a:pt x="1724321" y="1"/>
                  <a:pt x="2090894" y="1"/>
                </a:cubicBezTo>
                <a:close/>
                <a:moveTo>
                  <a:pt x="7258454" y="0"/>
                </a:moveTo>
                <a:cubicBezTo>
                  <a:pt x="7573428" y="0"/>
                  <a:pt x="7760275" y="145918"/>
                  <a:pt x="7760275" y="391490"/>
                </a:cubicBezTo>
                <a:lnTo>
                  <a:pt x="7760275" y="439539"/>
                </a:lnTo>
                <a:lnTo>
                  <a:pt x="7431067" y="439539"/>
                </a:lnTo>
                <a:lnTo>
                  <a:pt x="7431067" y="398610"/>
                </a:lnTo>
                <a:cubicBezTo>
                  <a:pt x="7431067" y="313189"/>
                  <a:pt x="7379462" y="277603"/>
                  <a:pt x="7258454" y="277603"/>
                </a:cubicBezTo>
                <a:cubicBezTo>
                  <a:pt x="7144567" y="277603"/>
                  <a:pt x="7085848" y="311411"/>
                  <a:pt x="7085848" y="377257"/>
                </a:cubicBezTo>
                <a:cubicBezTo>
                  <a:pt x="7085848" y="450215"/>
                  <a:pt x="7135675" y="466227"/>
                  <a:pt x="7206848" y="476904"/>
                </a:cubicBezTo>
                <a:lnTo>
                  <a:pt x="7429289" y="510719"/>
                </a:lnTo>
                <a:cubicBezTo>
                  <a:pt x="7564754" y="530960"/>
                  <a:pt x="7727463" y="590711"/>
                  <a:pt x="7766024" y="786534"/>
                </a:cubicBezTo>
                <a:lnTo>
                  <a:pt x="7774508" y="879071"/>
                </a:lnTo>
                <a:lnTo>
                  <a:pt x="7765691" y="970739"/>
                </a:lnTo>
                <a:cubicBezTo>
                  <a:pt x="7724794" y="1172549"/>
                  <a:pt x="7543399" y="1288357"/>
                  <a:pt x="7258454" y="1288357"/>
                </a:cubicBezTo>
                <a:cubicBezTo>
                  <a:pt x="6934588" y="1288357"/>
                  <a:pt x="6744184" y="1140654"/>
                  <a:pt x="6744184" y="893304"/>
                </a:cubicBezTo>
                <a:lnTo>
                  <a:pt x="6744184" y="838142"/>
                </a:lnTo>
                <a:lnTo>
                  <a:pt x="7073386" y="838142"/>
                </a:lnTo>
                <a:lnTo>
                  <a:pt x="7073386" y="886190"/>
                </a:lnTo>
                <a:cubicBezTo>
                  <a:pt x="7073386" y="973383"/>
                  <a:pt x="7128555" y="1010755"/>
                  <a:pt x="7258454" y="1010755"/>
                </a:cubicBezTo>
                <a:cubicBezTo>
                  <a:pt x="7377683" y="1010755"/>
                  <a:pt x="7439966" y="975161"/>
                  <a:pt x="7439966" y="907544"/>
                </a:cubicBezTo>
                <a:cubicBezTo>
                  <a:pt x="7439966" y="831022"/>
                  <a:pt x="7388360" y="815010"/>
                  <a:pt x="7311838" y="804333"/>
                </a:cubicBezTo>
                <a:lnTo>
                  <a:pt x="7087626" y="770518"/>
                </a:lnTo>
                <a:cubicBezTo>
                  <a:pt x="6941708" y="749171"/>
                  <a:pt x="6751297" y="674427"/>
                  <a:pt x="6751297" y="405723"/>
                </a:cubicBezTo>
                <a:cubicBezTo>
                  <a:pt x="6751297" y="149481"/>
                  <a:pt x="6938144" y="0"/>
                  <a:pt x="7258454" y="0"/>
                </a:cubicBezTo>
                <a:close/>
              </a:path>
            </a:pathLst>
          </a:custGeom>
          <a:solidFill>
            <a:schemeClr val="tx2"/>
          </a:solidFill>
          <a:ln w="0" cap="flat">
            <a:noFill/>
            <a:prstDash val="solid"/>
            <a:miter/>
          </a:ln>
        </p:spPr>
        <p:txBody>
          <a:bodyPr rtlCol="0" anchor="ctr"/>
          <a:lstStyle/>
          <a:p>
            <a:endParaRPr lang="en-US" dirty="0"/>
          </a:p>
        </p:txBody>
      </p:sp>
      <p:sp>
        <p:nvSpPr>
          <p:cNvPr id="18" name="Text Placeholder 11">
            <a:extLst>
              <a:ext uri="{FF2B5EF4-FFF2-40B4-BE49-F238E27FC236}">
                <a16:creationId xmlns:a16="http://schemas.microsoft.com/office/drawing/2014/main" id="{9D388E5C-FB1D-8ADE-23C8-8F02759F89BF}"/>
              </a:ext>
            </a:extLst>
          </p:cNvPr>
          <p:cNvSpPr>
            <a:spLocks noGrp="1"/>
          </p:cNvSpPr>
          <p:nvPr>
            <p:ph type="body" sz="quarter" idx="23"/>
          </p:nvPr>
        </p:nvSpPr>
        <p:spPr>
          <a:xfrm>
            <a:off x="546100" y="1127125"/>
            <a:ext cx="5445125" cy="292607"/>
          </a:xfrm>
        </p:spPr>
        <p:txBody>
          <a:bodyPr>
            <a:noAutofit/>
          </a:bodyPr>
          <a:lstStyle>
            <a:lvl1pPr marL="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1pPr>
            <a:lvl2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2pPr>
            <a:lvl3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3pPr>
            <a:lvl4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4pPr>
            <a:lvl5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5pPr>
            <a:lvl6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6pPr>
            <a:lvl7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7pPr>
            <a:lvl8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8pPr>
            <a:lvl9pPr marL="0" indent="0" algn="l" defTabSz="914400" rtl="0" eaLnBrk="1" latinLnBrk="0" hangingPunct="1">
              <a:lnSpc>
                <a:spcPct val="80000"/>
              </a:lnSpc>
              <a:spcBef>
                <a:spcPts val="0"/>
              </a:spcBef>
              <a:spcAft>
                <a:spcPts val="0"/>
              </a:spcAft>
              <a:buNone/>
              <a:defRPr lang="en-US" sz="2400" b="0" i="0" kern="1200" dirty="0">
                <a:solidFill>
                  <a:schemeClr val="accent1"/>
                </a:solidFill>
                <a:latin typeface="+mj-lt"/>
                <a:ea typeface="GT America Regular" charset="0"/>
                <a:cs typeface="GT America Regular" charset="0"/>
              </a:defRPr>
            </a:lvl9pPr>
          </a:lstStyle>
          <a:p>
            <a:pPr lvl="0"/>
            <a:r>
              <a:rPr lang="en-US"/>
              <a:t>Click to edit Master text styles</a:t>
            </a:r>
          </a:p>
        </p:txBody>
      </p:sp>
      <p:sp>
        <p:nvSpPr>
          <p:cNvPr id="19" name="Text Placeholder 13">
            <a:extLst>
              <a:ext uri="{FF2B5EF4-FFF2-40B4-BE49-F238E27FC236}">
                <a16:creationId xmlns:a16="http://schemas.microsoft.com/office/drawing/2014/main" id="{912FB487-0A83-3038-FA1F-1E425681D205}"/>
              </a:ext>
            </a:extLst>
          </p:cNvPr>
          <p:cNvSpPr>
            <a:spLocks noGrp="1"/>
          </p:cNvSpPr>
          <p:nvPr>
            <p:ph type="body" sz="quarter" idx="24"/>
          </p:nvPr>
        </p:nvSpPr>
        <p:spPr>
          <a:xfrm>
            <a:off x="546100" y="6019801"/>
            <a:ext cx="6855345" cy="292100"/>
          </a:xfrm>
        </p:spPr>
        <p:txBody>
          <a:bodyPr anchor="b">
            <a:noAutofit/>
          </a:bodyPr>
          <a:lstStyle>
            <a:lvl1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1pPr>
            <a:lvl2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2pPr>
            <a:lvl3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3pPr>
            <a:lvl4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4pPr>
            <a:lvl5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5pPr>
            <a:lvl6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6pPr>
            <a:lvl7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7pPr>
            <a:lvl8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8pPr>
            <a:lvl9pPr marL="0" indent="0" algn="l" defTabSz="914400" rtl="0" eaLnBrk="1" latinLnBrk="0" hangingPunct="1">
              <a:lnSpc>
                <a:spcPct val="101000"/>
              </a:lnSpc>
              <a:spcBef>
                <a:spcPts val="0"/>
              </a:spcBef>
              <a:spcAft>
                <a:spcPts val="600"/>
              </a:spcAft>
              <a:buNone/>
              <a:defRPr lang="en-US" sz="600" b="0" i="0" kern="1200" dirty="0">
                <a:solidFill>
                  <a:srgbClr val="75787B"/>
                </a:solidFill>
                <a:latin typeface="+mn-lt"/>
                <a:ea typeface="GT America Regular" charset="0"/>
                <a:cs typeface="GT America Regular" charset="0"/>
              </a:defRPr>
            </a:lvl9pPr>
          </a:lstStyle>
          <a:p>
            <a:pPr lvl="0"/>
            <a:r>
              <a:rPr lang="en-US"/>
              <a:t>Click to edit Master text styles</a:t>
            </a:r>
          </a:p>
        </p:txBody>
      </p:sp>
      <p:sp>
        <p:nvSpPr>
          <p:cNvPr id="20" name="Content Placeholder 29">
            <a:extLst>
              <a:ext uri="{FF2B5EF4-FFF2-40B4-BE49-F238E27FC236}">
                <a16:creationId xmlns:a16="http://schemas.microsoft.com/office/drawing/2014/main" id="{58C0D593-9DC8-91DA-877C-F657119FC2AA}"/>
              </a:ext>
            </a:extLst>
          </p:cNvPr>
          <p:cNvSpPr>
            <a:spLocks noGrp="1"/>
          </p:cNvSpPr>
          <p:nvPr>
            <p:ph sz="quarter" idx="27"/>
          </p:nvPr>
        </p:nvSpPr>
        <p:spPr>
          <a:xfrm>
            <a:off x="550069" y="2425700"/>
            <a:ext cx="6847681" cy="344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Text Placeholder 33">
            <a:extLst>
              <a:ext uri="{FF2B5EF4-FFF2-40B4-BE49-F238E27FC236}">
                <a16:creationId xmlns:a16="http://schemas.microsoft.com/office/drawing/2014/main" id="{F724E384-38F7-2332-6CDE-587ABAE34345}"/>
              </a:ext>
            </a:extLst>
          </p:cNvPr>
          <p:cNvSpPr>
            <a:spLocks noGrp="1"/>
          </p:cNvSpPr>
          <p:nvPr>
            <p:ph type="body" sz="quarter" idx="29"/>
          </p:nvPr>
        </p:nvSpPr>
        <p:spPr>
          <a:xfrm>
            <a:off x="546100" y="1849437"/>
            <a:ext cx="6851650" cy="296861"/>
          </a:xfrm>
        </p:spPr>
        <p:txBody>
          <a:bodyPr>
            <a:noAutofit/>
          </a:bodyPr>
          <a:lstStyle>
            <a:lvl1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1pPr>
            <a:lvl2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2pPr>
            <a:lvl3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3pPr>
            <a:lvl4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4pPr>
            <a:lvl5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5pPr>
            <a:lvl6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6pPr>
            <a:lvl7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7pPr>
            <a:lvl8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8pPr>
            <a:lvl9pPr marL="0" indent="0" algn="l" defTabSz="914400" rtl="0" eaLnBrk="1" latinLnBrk="0" hangingPunct="1">
              <a:lnSpc>
                <a:spcPct val="101000"/>
              </a:lnSpc>
              <a:spcBef>
                <a:spcPts val="0"/>
              </a:spcBef>
              <a:spcAft>
                <a:spcPts val="600"/>
              </a:spcAft>
              <a:buNone/>
              <a:defRPr lang="en-US" sz="2000" b="0" i="0" kern="1200" dirty="0">
                <a:solidFill>
                  <a:schemeClr val="tx2"/>
                </a:solidFill>
                <a:latin typeface="+mj-lt"/>
                <a:ea typeface="GT America Regular" charset="0"/>
                <a:cs typeface="GT America Regular" charset="0"/>
              </a:defRPr>
            </a:lvl9pPr>
          </a:lstStyle>
          <a:p>
            <a:pPr lvl="0"/>
            <a:r>
              <a:rPr lang="en-US"/>
              <a:t>Click to edit Master text styles</a:t>
            </a:r>
          </a:p>
        </p:txBody>
      </p:sp>
      <p:sp>
        <p:nvSpPr>
          <p:cNvPr id="2" name="Picture Placeholder 9">
            <a:extLst>
              <a:ext uri="{FF2B5EF4-FFF2-40B4-BE49-F238E27FC236}">
                <a16:creationId xmlns:a16="http://schemas.microsoft.com/office/drawing/2014/main" id="{4EB62E2F-2E37-C08A-71AA-5EDB5BF3A79E}"/>
              </a:ext>
            </a:extLst>
          </p:cNvPr>
          <p:cNvSpPr>
            <a:spLocks noGrp="1"/>
          </p:cNvSpPr>
          <p:nvPr>
            <p:ph type="pic" sz="quarter" idx="14" hasCustomPrompt="1"/>
          </p:nvPr>
        </p:nvSpPr>
        <p:spPr>
          <a:xfrm>
            <a:off x="8125765" y="1566862"/>
            <a:ext cx="4066235" cy="5291137"/>
          </a:xfrm>
          <a:noFill/>
        </p:spPr>
        <p:txBody>
          <a:bodyPr lIns="548640" tIns="548640" rIns="548640" bIns="548640" anchor="ctr"/>
          <a:lstStyle>
            <a:lvl1pPr marL="0" indent="0" algn="l">
              <a:buFont typeface="Arial" panose="020B0604020202020204" pitchFamily="34" charset="0"/>
              <a:buNone/>
              <a:defRPr sz="3600" b="0">
                <a:solidFill>
                  <a:schemeClr val="tx2"/>
                </a:solidFill>
                <a:latin typeface="+mj-lt"/>
              </a:defRPr>
            </a:lvl1pPr>
            <a:lvl2pPr marL="0" indent="0" algn="l">
              <a:buNone/>
              <a:defRPr sz="3600">
                <a:solidFill>
                  <a:schemeClr val="bg1"/>
                </a:solidFill>
                <a:latin typeface="+mj-lt"/>
              </a:defRPr>
            </a:lvl2pPr>
            <a:lvl3pPr marL="0" indent="0">
              <a:buNone/>
              <a:defRPr sz="3600">
                <a:solidFill>
                  <a:schemeClr val="bg1"/>
                </a:solidFill>
                <a:latin typeface="+mj-lt"/>
              </a:defRPr>
            </a:lvl3pPr>
            <a:lvl4pPr marL="0" indent="0">
              <a:buNone/>
              <a:defRPr sz="3600">
                <a:solidFill>
                  <a:schemeClr val="bg1"/>
                </a:solidFill>
                <a:latin typeface="+mj-lt"/>
              </a:defRPr>
            </a:lvl4pPr>
            <a:lvl5pPr marL="0" indent="0">
              <a:buNone/>
              <a:defRPr sz="3600">
                <a:solidFill>
                  <a:schemeClr val="bg1"/>
                </a:solidFill>
                <a:latin typeface="+mj-lt"/>
              </a:defRPr>
            </a:lvl5pPr>
            <a:lvl6pPr marL="0" indent="0">
              <a:buNone/>
              <a:defRPr sz="3600">
                <a:solidFill>
                  <a:schemeClr val="bg1"/>
                </a:solidFill>
                <a:latin typeface="+mj-lt"/>
              </a:defRPr>
            </a:lvl6pPr>
            <a:lvl7pPr marL="0" indent="0">
              <a:buNone/>
              <a:defRPr sz="3600">
                <a:solidFill>
                  <a:schemeClr val="bg1"/>
                </a:solidFill>
                <a:latin typeface="+mj-lt"/>
              </a:defRPr>
            </a:lvl7pPr>
            <a:lvl8pPr marL="0" indent="0">
              <a:buNone/>
              <a:defRPr sz="1200">
                <a:solidFill>
                  <a:schemeClr val="bg1"/>
                </a:solidFill>
                <a:latin typeface="+mn-lt"/>
              </a:defRPr>
            </a:lvl8pPr>
            <a:lvl9pPr marL="171450" indent="-171450" algn="l">
              <a:buClrTx/>
              <a:buFont typeface="Arial" panose="020B0604020202020204" pitchFamily="34" charset="0"/>
              <a:buChar char="•"/>
              <a:defRPr sz="1200">
                <a:solidFill>
                  <a:schemeClr val="bg1"/>
                </a:solidFill>
                <a:latin typeface="+mn-lt"/>
              </a:defRPr>
            </a:lvl9pPr>
          </a:lstStyle>
          <a:p>
            <a:pPr lvl="7"/>
            <a:r>
              <a:rPr lang="en-US" dirty="0"/>
              <a:t>Use this box for the following:</a:t>
            </a:r>
          </a:p>
          <a:p>
            <a:pPr lvl="8"/>
            <a:r>
              <a:rPr lang="en-US" dirty="0"/>
              <a:t>Dynamic slice image</a:t>
            </a:r>
          </a:p>
          <a:p>
            <a:pPr lvl="8"/>
            <a:r>
              <a:rPr lang="en-US" dirty="0"/>
              <a:t>Quote, List level 1</a:t>
            </a:r>
            <a:br>
              <a:rPr lang="en-US" dirty="0"/>
            </a:br>
            <a:r>
              <a:rPr lang="en-US" dirty="0"/>
              <a:t>(Gray Moody’s Blue or Bright blue/white</a:t>
            </a:r>
          </a:p>
          <a:p>
            <a:pPr lvl="0"/>
            <a:r>
              <a:rPr lang="en-US" dirty="0"/>
              <a:t>First level</a:t>
            </a:r>
          </a:p>
        </p:txBody>
      </p:sp>
      <p:grpSp>
        <p:nvGrpSpPr>
          <p:cNvPr id="5" name="Group 4">
            <a:extLst>
              <a:ext uri="{FF2B5EF4-FFF2-40B4-BE49-F238E27FC236}">
                <a16:creationId xmlns:a16="http://schemas.microsoft.com/office/drawing/2014/main" id="{47C0A75C-E36C-0C46-2F03-6DB3FC764DF9}"/>
              </a:ext>
            </a:extLst>
          </p:cNvPr>
          <p:cNvGrpSpPr/>
          <p:nvPr userDrawn="1"/>
        </p:nvGrpSpPr>
        <p:grpSpPr>
          <a:xfrm>
            <a:off x="12356815" y="0"/>
            <a:ext cx="756834" cy="6872642"/>
            <a:chOff x="12356815" y="0"/>
            <a:chExt cx="756834" cy="6872642"/>
          </a:xfrm>
        </p:grpSpPr>
        <p:sp>
          <p:nvSpPr>
            <p:cNvPr id="6" name="Rectangle 5">
              <a:extLst>
                <a:ext uri="{FF2B5EF4-FFF2-40B4-BE49-F238E27FC236}">
                  <a16:creationId xmlns:a16="http://schemas.microsoft.com/office/drawing/2014/main" id="{9778A2EC-F4E7-8688-B2D6-8C84D19D8EBF}"/>
                </a:ext>
              </a:extLst>
            </p:cNvPr>
            <p:cNvSpPr/>
            <p:nvPr userDrawn="1"/>
          </p:nvSpPr>
          <p:spPr>
            <a:xfrm>
              <a:off x="12356815" y="0"/>
              <a:ext cx="553069" cy="3279913"/>
            </a:xfrm>
            <a:prstGeom prst="rect">
              <a:avLst/>
            </a:prstGeom>
            <a:solidFill>
              <a:srgbClr val="F2F2F2"/>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a:p>
          </p:txBody>
        </p:sp>
        <p:sp>
          <p:nvSpPr>
            <p:cNvPr id="7" name="TextBox 6">
              <a:extLst>
                <a:ext uri="{FF2B5EF4-FFF2-40B4-BE49-F238E27FC236}">
                  <a16:creationId xmlns:a16="http://schemas.microsoft.com/office/drawing/2014/main" id="{BB9E47FD-FAEC-7EC8-8924-53D7E1C05AEB}"/>
                </a:ext>
              </a:extLst>
            </p:cNvPr>
            <p:cNvSpPr txBox="1"/>
            <p:nvPr userDrawn="1"/>
          </p:nvSpPr>
          <p:spPr>
            <a:xfrm rot="16200000">
              <a:off x="12332216" y="1580677"/>
              <a:ext cx="1444306" cy="118559"/>
            </a:xfrm>
            <a:prstGeom prst="rect">
              <a:avLst/>
            </a:prstGeom>
            <a:noFill/>
          </p:spPr>
          <p:txBody>
            <a:bodyPr wrap="none" lIns="0" tIns="0" rIns="0" bIns="0" rtlCol="0">
              <a:spAutoFit/>
            </a:bodyPr>
            <a:lstStyle/>
            <a:p>
              <a:pPr algn="l">
                <a:lnSpc>
                  <a:spcPct val="101000"/>
                </a:lnSpc>
                <a:spcAft>
                  <a:spcPts val="600"/>
                </a:spcAft>
              </a:pPr>
              <a:r>
                <a:rPr kumimoji="0" lang="en-CR" sz="800" b="1" i="0" u="none" strike="noStrike" kern="1200" cap="none" spc="0" normalizeH="0" baseline="0" noProof="0">
                  <a:ln>
                    <a:noFill/>
                  </a:ln>
                  <a:solidFill>
                    <a:srgbClr val="000000"/>
                  </a:solidFill>
                  <a:effectLst/>
                  <a:uLnTx/>
                  <a:uFillTx/>
                  <a:ea typeface="GT America Regular" charset="0"/>
                  <a:cs typeface="GT America Regular" charset="0"/>
                </a:rPr>
                <a:t>ON LIGHT AND EXTRA LIGHT</a:t>
              </a:r>
            </a:p>
          </p:txBody>
        </p:sp>
        <p:sp>
          <p:nvSpPr>
            <p:cNvPr id="11" name="Rectangle 10">
              <a:extLst>
                <a:ext uri="{FF2B5EF4-FFF2-40B4-BE49-F238E27FC236}">
                  <a16:creationId xmlns:a16="http://schemas.microsoft.com/office/drawing/2014/main" id="{DFACABFF-0E64-F8A4-B988-37432BD2B15D}"/>
                </a:ext>
              </a:extLst>
            </p:cNvPr>
            <p:cNvSpPr/>
            <p:nvPr userDrawn="1"/>
          </p:nvSpPr>
          <p:spPr>
            <a:xfrm>
              <a:off x="12356815" y="3592729"/>
              <a:ext cx="553069" cy="3279913"/>
            </a:xfrm>
            <a:prstGeom prst="rect">
              <a:avLst/>
            </a:prstGeom>
            <a:solidFill>
              <a:schemeClr val="tx2"/>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a:p>
          </p:txBody>
        </p:sp>
        <p:grpSp>
          <p:nvGrpSpPr>
            <p:cNvPr id="13" name="Group 12">
              <a:extLst>
                <a:ext uri="{FF2B5EF4-FFF2-40B4-BE49-F238E27FC236}">
                  <a16:creationId xmlns:a16="http://schemas.microsoft.com/office/drawing/2014/main" id="{B336D51A-5DF8-069C-5A58-672B68AE780F}"/>
                </a:ext>
              </a:extLst>
            </p:cNvPr>
            <p:cNvGrpSpPr/>
            <p:nvPr userDrawn="1"/>
          </p:nvGrpSpPr>
          <p:grpSpPr>
            <a:xfrm>
              <a:off x="12442019" y="3791214"/>
              <a:ext cx="382660" cy="2882942"/>
              <a:chOff x="14001569" y="3716048"/>
              <a:chExt cx="316248" cy="3171236"/>
            </a:xfrm>
          </p:grpSpPr>
          <p:sp>
            <p:nvSpPr>
              <p:cNvPr id="30" name="Rectangle 29">
                <a:extLst>
                  <a:ext uri="{FF2B5EF4-FFF2-40B4-BE49-F238E27FC236}">
                    <a16:creationId xmlns:a16="http://schemas.microsoft.com/office/drawing/2014/main" id="{68D381C3-AE9F-967B-F0E2-8C13D5CF0459}"/>
                  </a:ext>
                </a:extLst>
              </p:cNvPr>
              <p:cNvSpPr/>
              <p:nvPr userDrawn="1"/>
            </p:nvSpPr>
            <p:spPr>
              <a:xfrm rot="5400000">
                <a:off x="14033099" y="5954114"/>
                <a:ext cx="253188" cy="316248"/>
              </a:xfrm>
              <a:prstGeom prst="rect">
                <a:avLst/>
              </a:prstGeom>
              <a:solidFill>
                <a:srgbClr val="005E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1" name="Rectangle 30">
                <a:extLst>
                  <a:ext uri="{FF2B5EF4-FFF2-40B4-BE49-F238E27FC236}">
                    <a16:creationId xmlns:a16="http://schemas.microsoft.com/office/drawing/2014/main" id="{AA0CCE5C-A3DC-081D-4841-344B679F52CB}"/>
                  </a:ext>
                </a:extLst>
              </p:cNvPr>
              <p:cNvSpPr/>
              <p:nvPr userDrawn="1"/>
            </p:nvSpPr>
            <p:spPr>
              <a:xfrm rot="5400000">
                <a:off x="14033099" y="6278342"/>
                <a:ext cx="253188" cy="316248"/>
              </a:xfrm>
              <a:prstGeom prst="rect">
                <a:avLst/>
              </a:prstGeom>
              <a:solidFill>
                <a:srgbClr val="B8B9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2" name="Rectangle 31">
                <a:extLst>
                  <a:ext uri="{FF2B5EF4-FFF2-40B4-BE49-F238E27FC236}">
                    <a16:creationId xmlns:a16="http://schemas.microsoft.com/office/drawing/2014/main" id="{AB11F0FD-BB94-6CF5-5566-2FC31E74BA30}"/>
                  </a:ext>
                </a:extLst>
              </p:cNvPr>
              <p:cNvSpPr/>
              <p:nvPr userDrawn="1"/>
            </p:nvSpPr>
            <p:spPr>
              <a:xfrm rot="5400000">
                <a:off x="14033099" y="6602566"/>
                <a:ext cx="253188" cy="316248"/>
              </a:xfrm>
              <a:prstGeom prst="rect">
                <a:avLst/>
              </a:prstGeom>
              <a:solidFill>
                <a:srgbClr val="FBE6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3" name="Rectangle 32">
                <a:extLst>
                  <a:ext uri="{FF2B5EF4-FFF2-40B4-BE49-F238E27FC236}">
                    <a16:creationId xmlns:a16="http://schemas.microsoft.com/office/drawing/2014/main" id="{25099D5C-4D2E-1DB6-7A4C-A55F4D10A020}"/>
                  </a:ext>
                </a:extLst>
              </p:cNvPr>
              <p:cNvSpPr/>
              <p:nvPr userDrawn="1"/>
            </p:nvSpPr>
            <p:spPr>
              <a:xfrm rot="5400000">
                <a:off x="14033099" y="4981430"/>
                <a:ext cx="253188" cy="316248"/>
              </a:xfrm>
              <a:prstGeom prst="rect">
                <a:avLst/>
              </a:prstGeom>
              <a:solidFill>
                <a:srgbClr val="BCE0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4" name="Rectangle 33">
                <a:extLst>
                  <a:ext uri="{FF2B5EF4-FFF2-40B4-BE49-F238E27FC236}">
                    <a16:creationId xmlns:a16="http://schemas.microsoft.com/office/drawing/2014/main" id="{0D019E33-FC63-470D-2779-9972F085EA56}"/>
                  </a:ext>
                </a:extLst>
              </p:cNvPr>
              <p:cNvSpPr/>
              <p:nvPr userDrawn="1"/>
            </p:nvSpPr>
            <p:spPr>
              <a:xfrm rot="5400000">
                <a:off x="14033099" y="5305658"/>
                <a:ext cx="253188" cy="316248"/>
              </a:xfrm>
              <a:prstGeom prst="rect">
                <a:avLst/>
              </a:prstGeom>
              <a:solidFill>
                <a:srgbClr val="E9783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5" name="Rectangle 34">
                <a:extLst>
                  <a:ext uri="{FF2B5EF4-FFF2-40B4-BE49-F238E27FC236}">
                    <a16:creationId xmlns:a16="http://schemas.microsoft.com/office/drawing/2014/main" id="{368B20A9-1874-B81E-12A2-650162EB8D34}"/>
                  </a:ext>
                </a:extLst>
              </p:cNvPr>
              <p:cNvSpPr/>
              <p:nvPr userDrawn="1"/>
            </p:nvSpPr>
            <p:spPr>
              <a:xfrm rot="5400000">
                <a:off x="14033099" y="5629886"/>
                <a:ext cx="253188" cy="316248"/>
              </a:xfrm>
              <a:prstGeom prst="rect">
                <a:avLst/>
              </a:prstGeom>
              <a:solidFill>
                <a:srgbClr val="B905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6" name="Rectangle 35">
                <a:extLst>
                  <a:ext uri="{FF2B5EF4-FFF2-40B4-BE49-F238E27FC236}">
                    <a16:creationId xmlns:a16="http://schemas.microsoft.com/office/drawing/2014/main" id="{1F63B450-8003-8B79-5847-3F254085D856}"/>
                  </a:ext>
                </a:extLst>
              </p:cNvPr>
              <p:cNvSpPr/>
              <p:nvPr userDrawn="1"/>
            </p:nvSpPr>
            <p:spPr>
              <a:xfrm rot="5400000">
                <a:off x="14033099" y="3684518"/>
                <a:ext cx="253188" cy="316248"/>
              </a:xfrm>
              <a:prstGeom prst="rect">
                <a:avLst/>
              </a:prstGeom>
              <a:solidFill>
                <a:srgbClr val="9DC2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7" name="Rectangle 36">
                <a:extLst>
                  <a:ext uri="{FF2B5EF4-FFF2-40B4-BE49-F238E27FC236}">
                    <a16:creationId xmlns:a16="http://schemas.microsoft.com/office/drawing/2014/main" id="{98BA5883-60E9-BF10-E2BC-EDFF2FAB7F71}"/>
                  </a:ext>
                </a:extLst>
              </p:cNvPr>
              <p:cNvSpPr/>
              <p:nvPr userDrawn="1"/>
            </p:nvSpPr>
            <p:spPr>
              <a:xfrm rot="5400000">
                <a:off x="14033099" y="4008746"/>
                <a:ext cx="253188" cy="316248"/>
              </a:xfrm>
              <a:prstGeom prst="rect">
                <a:avLst/>
              </a:prstGeom>
              <a:solidFill>
                <a:srgbClr val="309D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8" name="Rectangle 37">
                <a:extLst>
                  <a:ext uri="{FF2B5EF4-FFF2-40B4-BE49-F238E27FC236}">
                    <a16:creationId xmlns:a16="http://schemas.microsoft.com/office/drawing/2014/main" id="{4F916BE9-D856-AD9E-3DAC-EDD691430ACD}"/>
                  </a:ext>
                </a:extLst>
              </p:cNvPr>
              <p:cNvSpPr/>
              <p:nvPr userDrawn="1"/>
            </p:nvSpPr>
            <p:spPr>
              <a:xfrm rot="5400000">
                <a:off x="14033099" y="4332974"/>
                <a:ext cx="253188" cy="316248"/>
              </a:xfrm>
              <a:prstGeom prst="rect">
                <a:avLst/>
              </a:prstGeom>
              <a:solidFill>
                <a:srgbClr val="E2C2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9" name="Rectangle 38">
                <a:extLst>
                  <a:ext uri="{FF2B5EF4-FFF2-40B4-BE49-F238E27FC236}">
                    <a16:creationId xmlns:a16="http://schemas.microsoft.com/office/drawing/2014/main" id="{AA11C9AB-A626-21AA-218C-C07642723A3B}"/>
                  </a:ext>
                </a:extLst>
              </p:cNvPr>
              <p:cNvSpPr/>
              <p:nvPr userDrawn="1"/>
            </p:nvSpPr>
            <p:spPr>
              <a:xfrm rot="5400000">
                <a:off x="14033099" y="4657202"/>
                <a:ext cx="253188" cy="316248"/>
              </a:xfrm>
              <a:prstGeom prst="rect">
                <a:avLst/>
              </a:prstGeom>
              <a:solidFill>
                <a:srgbClr val="9158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grpSp>
        <p:grpSp>
          <p:nvGrpSpPr>
            <p:cNvPr id="14" name="Group 13">
              <a:extLst>
                <a:ext uri="{FF2B5EF4-FFF2-40B4-BE49-F238E27FC236}">
                  <a16:creationId xmlns:a16="http://schemas.microsoft.com/office/drawing/2014/main" id="{2B7FED4C-5DFE-A8EF-8645-2A9350070230}"/>
                </a:ext>
              </a:extLst>
            </p:cNvPr>
            <p:cNvGrpSpPr/>
            <p:nvPr userDrawn="1"/>
          </p:nvGrpSpPr>
          <p:grpSpPr>
            <a:xfrm>
              <a:off x="12442019" y="198485"/>
              <a:ext cx="382660" cy="2882942"/>
              <a:chOff x="12742785" y="3716048"/>
              <a:chExt cx="316248" cy="3171236"/>
            </a:xfrm>
          </p:grpSpPr>
          <p:sp>
            <p:nvSpPr>
              <p:cNvPr id="16" name="Rectangle 15">
                <a:extLst>
                  <a:ext uri="{FF2B5EF4-FFF2-40B4-BE49-F238E27FC236}">
                    <a16:creationId xmlns:a16="http://schemas.microsoft.com/office/drawing/2014/main" id="{CB2437DD-E14E-E575-847E-84CA8EFE5957}"/>
                  </a:ext>
                </a:extLst>
              </p:cNvPr>
              <p:cNvSpPr/>
              <p:nvPr userDrawn="1"/>
            </p:nvSpPr>
            <p:spPr>
              <a:xfrm rot="5400000">
                <a:off x="12774315" y="6602566"/>
                <a:ext cx="253188" cy="316248"/>
              </a:xfrm>
              <a:prstGeom prst="rect">
                <a:avLst/>
              </a:prstGeom>
              <a:solidFill>
                <a:srgbClr val="BFD6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17" name="Rectangle 16">
                <a:extLst>
                  <a:ext uri="{FF2B5EF4-FFF2-40B4-BE49-F238E27FC236}">
                    <a16:creationId xmlns:a16="http://schemas.microsoft.com/office/drawing/2014/main" id="{E160AD25-F43E-4A22-0665-B98FE45E599B}"/>
                  </a:ext>
                </a:extLst>
              </p:cNvPr>
              <p:cNvSpPr/>
              <p:nvPr userDrawn="1"/>
            </p:nvSpPr>
            <p:spPr>
              <a:xfrm rot="5400000">
                <a:off x="12774315" y="4981430"/>
                <a:ext cx="253188" cy="316248"/>
              </a:xfrm>
              <a:prstGeom prst="rect">
                <a:avLst/>
              </a:prstGeom>
              <a:solidFill>
                <a:srgbClr val="D25F7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2" name="Rectangle 21">
                <a:extLst>
                  <a:ext uri="{FF2B5EF4-FFF2-40B4-BE49-F238E27FC236}">
                    <a16:creationId xmlns:a16="http://schemas.microsoft.com/office/drawing/2014/main" id="{74BE5D80-0F1A-1E9C-F1BB-721CE632F712}"/>
                  </a:ext>
                </a:extLst>
              </p:cNvPr>
              <p:cNvSpPr/>
              <p:nvPr userDrawn="1"/>
            </p:nvSpPr>
            <p:spPr>
              <a:xfrm rot="5400000">
                <a:off x="12774315" y="5305658"/>
                <a:ext cx="253188" cy="316248"/>
              </a:xfrm>
              <a:prstGeom prst="rect">
                <a:avLst/>
              </a:prstGeom>
              <a:solidFill>
                <a:srgbClr val="C6480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3" name="Rectangle 22">
                <a:extLst>
                  <a:ext uri="{FF2B5EF4-FFF2-40B4-BE49-F238E27FC236}">
                    <a16:creationId xmlns:a16="http://schemas.microsoft.com/office/drawing/2014/main" id="{66572DC8-7B31-1BBE-15E2-A74CEB2A145C}"/>
                  </a:ext>
                </a:extLst>
              </p:cNvPr>
              <p:cNvSpPr/>
              <p:nvPr userDrawn="1"/>
            </p:nvSpPr>
            <p:spPr>
              <a:xfrm rot="5400000">
                <a:off x="12774315" y="5629886"/>
                <a:ext cx="253188" cy="316248"/>
              </a:xfrm>
              <a:prstGeom prst="rect">
                <a:avLst/>
              </a:prstGeom>
              <a:solidFill>
                <a:srgbClr val="BA01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4" name="Rectangle 23">
                <a:extLst>
                  <a:ext uri="{FF2B5EF4-FFF2-40B4-BE49-F238E27FC236}">
                    <a16:creationId xmlns:a16="http://schemas.microsoft.com/office/drawing/2014/main" id="{AE177B04-B0A6-2641-B7FD-1E314754FC51}"/>
                  </a:ext>
                </a:extLst>
              </p:cNvPr>
              <p:cNvSpPr/>
              <p:nvPr userDrawn="1"/>
            </p:nvSpPr>
            <p:spPr>
              <a:xfrm rot="5400000">
                <a:off x="12774315" y="3684518"/>
                <a:ext cx="253188" cy="316248"/>
              </a:xfrm>
              <a:prstGeom prst="rect">
                <a:avLst/>
              </a:prstGeom>
              <a:solidFill>
                <a:srgbClr val="005E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5" name="Rectangle 24">
                <a:extLst>
                  <a:ext uri="{FF2B5EF4-FFF2-40B4-BE49-F238E27FC236}">
                    <a16:creationId xmlns:a16="http://schemas.microsoft.com/office/drawing/2014/main" id="{B18EC749-0657-5C8B-AB22-F7092C5BCCB4}"/>
                  </a:ext>
                </a:extLst>
              </p:cNvPr>
              <p:cNvSpPr/>
              <p:nvPr userDrawn="1"/>
            </p:nvSpPr>
            <p:spPr>
              <a:xfrm rot="5400000">
                <a:off x="12774315" y="4008746"/>
                <a:ext cx="253188" cy="316248"/>
              </a:xfrm>
              <a:prstGeom prst="rect">
                <a:avLst/>
              </a:prstGeom>
              <a:solidFill>
                <a:srgbClr val="5EB6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6" name="Rectangle 25">
                <a:extLst>
                  <a:ext uri="{FF2B5EF4-FFF2-40B4-BE49-F238E27FC236}">
                    <a16:creationId xmlns:a16="http://schemas.microsoft.com/office/drawing/2014/main" id="{687AA2FF-D13C-BFA1-EB3A-603C4C034C92}"/>
                  </a:ext>
                </a:extLst>
              </p:cNvPr>
              <p:cNvSpPr/>
              <p:nvPr userDrawn="1"/>
            </p:nvSpPr>
            <p:spPr>
              <a:xfrm rot="5400000">
                <a:off x="12774315" y="4332974"/>
                <a:ext cx="253188" cy="316248"/>
              </a:xfrm>
              <a:prstGeom prst="rect">
                <a:avLst/>
              </a:prstGeom>
              <a:solidFill>
                <a:srgbClr val="C7AB2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7" name="Rectangle 26">
                <a:extLst>
                  <a:ext uri="{FF2B5EF4-FFF2-40B4-BE49-F238E27FC236}">
                    <a16:creationId xmlns:a16="http://schemas.microsoft.com/office/drawing/2014/main" id="{87812305-980A-D088-3FF5-F17626C68B4E}"/>
                  </a:ext>
                </a:extLst>
              </p:cNvPr>
              <p:cNvSpPr/>
              <p:nvPr userDrawn="1"/>
            </p:nvSpPr>
            <p:spPr>
              <a:xfrm rot="5400000">
                <a:off x="12774315" y="4657202"/>
                <a:ext cx="253188" cy="316248"/>
              </a:xfrm>
              <a:prstGeom prst="rect">
                <a:avLst/>
              </a:prstGeom>
              <a:solidFill>
                <a:srgbClr val="5C06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8" name="Rectangle 27">
                <a:extLst>
                  <a:ext uri="{FF2B5EF4-FFF2-40B4-BE49-F238E27FC236}">
                    <a16:creationId xmlns:a16="http://schemas.microsoft.com/office/drawing/2014/main" id="{CC99DFDC-9105-7635-6266-FE9842440717}"/>
                  </a:ext>
                </a:extLst>
              </p:cNvPr>
              <p:cNvSpPr/>
              <p:nvPr userDrawn="1"/>
            </p:nvSpPr>
            <p:spPr>
              <a:xfrm rot="5400000">
                <a:off x="12774315" y="5954114"/>
                <a:ext cx="253188" cy="316248"/>
              </a:xfrm>
              <a:prstGeom prst="rect">
                <a:avLst/>
              </a:prstGeom>
              <a:solidFill>
                <a:srgbClr val="2A43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9" name="Rectangle 28">
                <a:extLst>
                  <a:ext uri="{FF2B5EF4-FFF2-40B4-BE49-F238E27FC236}">
                    <a16:creationId xmlns:a16="http://schemas.microsoft.com/office/drawing/2014/main" id="{CE614AF1-F2A5-82FF-8BAD-3091E0E71230}"/>
                  </a:ext>
                </a:extLst>
              </p:cNvPr>
              <p:cNvSpPr/>
              <p:nvPr userDrawn="1"/>
            </p:nvSpPr>
            <p:spPr>
              <a:xfrm rot="5400000">
                <a:off x="12774315" y="6278342"/>
                <a:ext cx="253188" cy="316248"/>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grpSp>
        <p:sp>
          <p:nvSpPr>
            <p:cNvPr id="15" name="TextBox 14">
              <a:extLst>
                <a:ext uri="{FF2B5EF4-FFF2-40B4-BE49-F238E27FC236}">
                  <a16:creationId xmlns:a16="http://schemas.microsoft.com/office/drawing/2014/main" id="{D5C0E56F-9736-EBC9-AC53-22A9BF21BBAB}"/>
                </a:ext>
              </a:extLst>
            </p:cNvPr>
            <p:cNvSpPr txBox="1"/>
            <p:nvPr userDrawn="1"/>
          </p:nvSpPr>
          <p:spPr>
            <a:xfrm rot="16200000">
              <a:off x="12574270" y="5173406"/>
              <a:ext cx="960199" cy="118559"/>
            </a:xfrm>
            <a:prstGeom prst="rect">
              <a:avLst/>
            </a:prstGeom>
            <a:noFill/>
          </p:spPr>
          <p:txBody>
            <a:bodyPr wrap="none" lIns="0" tIns="0" rIns="0" bIns="0" rtlCol="0">
              <a:spAutoFit/>
            </a:bodyPr>
            <a:lstStyle/>
            <a:p>
              <a:pPr algn="l">
                <a:lnSpc>
                  <a:spcPct val="101000"/>
                </a:lnSpc>
                <a:spcAft>
                  <a:spcPts val="600"/>
                </a:spcAft>
              </a:pPr>
              <a:r>
                <a:rPr lang="en-CR" sz="800" b="1">
                  <a:solidFill>
                    <a:srgbClr val="000000"/>
                  </a:solidFill>
                  <a:latin typeface="GT America Regular"/>
                  <a:ea typeface="GT America Regular" charset="0"/>
                  <a:cs typeface="GT America Regular" charset="0"/>
                </a:rPr>
                <a:t>ON MOODY´S BLUE</a:t>
              </a:r>
              <a:endParaRPr kumimoji="0" lang="en-CR" sz="800" b="1" i="0" u="none" strike="noStrike" kern="1200" cap="none" spc="0" normalizeH="0" baseline="0" noProof="0" err="1">
                <a:ln>
                  <a:noFill/>
                </a:ln>
                <a:solidFill>
                  <a:srgbClr val="000000"/>
                </a:solidFill>
                <a:effectLst/>
                <a:uLnTx/>
                <a:uFillTx/>
                <a:latin typeface="GT America Regular"/>
                <a:ea typeface="GT America Regular" charset="0"/>
                <a:cs typeface="GT America Regular" charset="0"/>
              </a:endParaRPr>
            </a:p>
          </p:txBody>
        </p:sp>
      </p:grpSp>
      <p:sp>
        <p:nvSpPr>
          <p:cNvPr id="40" name="TextBox 39">
            <a:extLst>
              <a:ext uri="{FF2B5EF4-FFF2-40B4-BE49-F238E27FC236}">
                <a16:creationId xmlns:a16="http://schemas.microsoft.com/office/drawing/2014/main" id="{E3C0A0C5-70BC-5FD0-B5C8-DD718E667381}"/>
              </a:ext>
            </a:extLst>
          </p:cNvPr>
          <p:cNvSpPr txBox="1"/>
          <p:nvPr userDrawn="1"/>
        </p:nvSpPr>
        <p:spPr>
          <a:xfrm>
            <a:off x="12356815" y="3377042"/>
            <a:ext cx="807913" cy="118559"/>
          </a:xfrm>
          <a:prstGeom prst="rect">
            <a:avLst/>
          </a:prstGeom>
          <a:noFill/>
        </p:spPr>
        <p:txBody>
          <a:bodyPr wrap="none" lIns="0" tIns="0" rIns="0" bIns="0" rtlCol="0">
            <a:spAutoFit/>
          </a:bodyPr>
          <a:lstStyle/>
          <a:p>
            <a:pPr algn="l">
              <a:lnSpc>
                <a:spcPct val="101000"/>
              </a:lnSpc>
              <a:spcAft>
                <a:spcPts val="600"/>
              </a:spcAft>
            </a:pPr>
            <a:r>
              <a:rPr kumimoji="0" lang="en-US" sz="800" b="1" i="0" u="none" strike="noStrike" kern="1200" cap="none" spc="0" normalizeH="0" baseline="0" noProof="0" dirty="0">
                <a:ln>
                  <a:noFill/>
                </a:ln>
                <a:solidFill>
                  <a:srgbClr val="000000"/>
                </a:solidFill>
                <a:effectLst/>
                <a:uLnTx/>
                <a:uFillTx/>
                <a:ea typeface="GT America Regular" charset="0"/>
                <a:cs typeface="GT America Regular" charset="0"/>
              </a:rPr>
              <a:t>For charts ONLY</a:t>
            </a:r>
            <a:endParaRPr kumimoji="0" lang="en-CR" sz="800" b="1" i="0" u="none" strike="noStrike" kern="1200" cap="none" spc="0" normalizeH="0" baseline="0" noProof="0">
              <a:ln>
                <a:noFill/>
              </a:ln>
              <a:solidFill>
                <a:srgbClr val="000000"/>
              </a:solidFill>
              <a:effectLst/>
              <a:uLnTx/>
              <a:uFillTx/>
              <a:ea typeface="GT America Regular" charset="0"/>
              <a:cs typeface="GT America Regular" charset="0"/>
            </a:endParaRPr>
          </a:p>
        </p:txBody>
      </p:sp>
    </p:spTree>
    <p:extLst>
      <p:ext uri="{BB962C8B-B14F-4D97-AF65-F5344CB8AC3E}">
        <p14:creationId xmlns:p14="http://schemas.microsoft.com/office/powerpoint/2010/main" val="193905599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Dynamic Slices 2 / Dark">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6308A00-4938-A4F1-3780-B52C6BA58AC5}"/>
              </a:ext>
            </a:extLst>
          </p:cNvPr>
          <p:cNvSpPr/>
          <p:nvPr userDrawn="1"/>
        </p:nvSpPr>
        <p:spPr>
          <a:xfrm>
            <a:off x="8125764" y="1566863"/>
            <a:ext cx="4066235" cy="5291136"/>
          </a:xfrm>
          <a:prstGeom prst="rect">
            <a:avLst/>
          </a:prstGeom>
          <a:solidFill>
            <a:srgbClr val="D7D8D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9">
            <a:extLst>
              <a:ext uri="{FF2B5EF4-FFF2-40B4-BE49-F238E27FC236}">
                <a16:creationId xmlns:a16="http://schemas.microsoft.com/office/drawing/2014/main" id="{A5C25FA9-2DC2-B06B-E7AA-31258B974C05}"/>
              </a:ext>
            </a:extLst>
          </p:cNvPr>
          <p:cNvSpPr>
            <a:spLocks noGrp="1"/>
          </p:cNvSpPr>
          <p:nvPr>
            <p:ph type="pic" sz="quarter" idx="14" hasCustomPrompt="1"/>
          </p:nvPr>
        </p:nvSpPr>
        <p:spPr>
          <a:xfrm>
            <a:off x="8125765" y="1566862"/>
            <a:ext cx="4066235" cy="5291137"/>
          </a:xfrm>
          <a:noFill/>
        </p:spPr>
        <p:txBody>
          <a:bodyPr lIns="548640" tIns="548640" rIns="548640" bIns="548640" anchor="ctr"/>
          <a:lstStyle>
            <a:lvl1pPr marL="0" indent="0" algn="l">
              <a:buFont typeface="Arial" panose="020B0604020202020204" pitchFamily="34" charset="0"/>
              <a:buNone/>
              <a:defRPr sz="3600" b="0">
                <a:solidFill>
                  <a:schemeClr val="tx2"/>
                </a:solidFill>
                <a:latin typeface="+mj-lt"/>
              </a:defRPr>
            </a:lvl1pPr>
            <a:lvl2pPr marL="0" indent="0" algn="l">
              <a:buNone/>
              <a:defRPr sz="3600">
                <a:solidFill>
                  <a:schemeClr val="bg1"/>
                </a:solidFill>
                <a:latin typeface="+mj-lt"/>
              </a:defRPr>
            </a:lvl2pPr>
            <a:lvl3pPr marL="0" indent="0">
              <a:buNone/>
              <a:defRPr sz="3600">
                <a:solidFill>
                  <a:schemeClr val="bg1"/>
                </a:solidFill>
                <a:latin typeface="+mj-lt"/>
              </a:defRPr>
            </a:lvl3pPr>
            <a:lvl4pPr marL="0" indent="0">
              <a:buNone/>
              <a:defRPr sz="3600">
                <a:solidFill>
                  <a:schemeClr val="bg1"/>
                </a:solidFill>
                <a:latin typeface="+mj-lt"/>
              </a:defRPr>
            </a:lvl4pPr>
            <a:lvl5pPr marL="0" indent="0">
              <a:buNone/>
              <a:defRPr sz="3600">
                <a:solidFill>
                  <a:schemeClr val="bg1"/>
                </a:solidFill>
                <a:latin typeface="+mj-lt"/>
              </a:defRPr>
            </a:lvl5pPr>
            <a:lvl6pPr marL="0" indent="0">
              <a:buNone/>
              <a:defRPr sz="3600">
                <a:solidFill>
                  <a:schemeClr val="bg1"/>
                </a:solidFill>
                <a:latin typeface="+mj-lt"/>
              </a:defRPr>
            </a:lvl6pPr>
            <a:lvl7pPr marL="0" indent="0">
              <a:buNone/>
              <a:defRPr sz="3600">
                <a:solidFill>
                  <a:schemeClr val="bg1"/>
                </a:solidFill>
                <a:latin typeface="+mj-lt"/>
              </a:defRPr>
            </a:lvl7pPr>
            <a:lvl8pPr marL="0" indent="0">
              <a:buNone/>
              <a:defRPr sz="1200">
                <a:solidFill>
                  <a:schemeClr val="bg1"/>
                </a:solidFill>
                <a:latin typeface="+mn-lt"/>
              </a:defRPr>
            </a:lvl8pPr>
            <a:lvl9pPr marL="171450" indent="-171450" algn="l">
              <a:buClrTx/>
              <a:buFont typeface="Arial" panose="020B0604020202020204" pitchFamily="34" charset="0"/>
              <a:buChar char="•"/>
              <a:defRPr sz="1200">
                <a:solidFill>
                  <a:schemeClr val="bg1"/>
                </a:solidFill>
                <a:latin typeface="+mn-lt"/>
              </a:defRPr>
            </a:lvl9pPr>
          </a:lstStyle>
          <a:p>
            <a:pPr lvl="7"/>
            <a:r>
              <a:rPr lang="en-US" dirty="0"/>
              <a:t>Use this box for the following:</a:t>
            </a:r>
          </a:p>
          <a:p>
            <a:pPr lvl="8"/>
            <a:r>
              <a:rPr lang="en-US" dirty="0"/>
              <a:t>Dynamic slice image</a:t>
            </a:r>
          </a:p>
          <a:p>
            <a:pPr lvl="8"/>
            <a:r>
              <a:rPr lang="en-US" dirty="0"/>
              <a:t>Quote, List level 1</a:t>
            </a:r>
            <a:br>
              <a:rPr lang="en-US" dirty="0"/>
            </a:br>
            <a:r>
              <a:rPr lang="en-US" dirty="0"/>
              <a:t>(Gray Moody’s Blue or Bright blue/white</a:t>
            </a:r>
          </a:p>
          <a:p>
            <a:pPr lvl="0"/>
            <a:r>
              <a:rPr lang="en-US" dirty="0"/>
              <a:t>First level</a:t>
            </a:r>
          </a:p>
        </p:txBody>
      </p:sp>
      <p:sp>
        <p:nvSpPr>
          <p:cNvPr id="8" name="Footer Placeholder 7">
            <a:extLst>
              <a:ext uri="{FF2B5EF4-FFF2-40B4-BE49-F238E27FC236}">
                <a16:creationId xmlns:a16="http://schemas.microsoft.com/office/drawing/2014/main" id="{0E2ADB5F-BB7A-E503-6385-47B7F4A752C0}"/>
              </a:ext>
            </a:extLst>
          </p:cNvPr>
          <p:cNvSpPr>
            <a:spLocks noGrp="1"/>
          </p:cNvSpPr>
          <p:nvPr>
            <p:ph type="ftr" sz="quarter" idx="11"/>
          </p:nvPr>
        </p:nvSpPr>
        <p:spPr>
          <a:xfrm>
            <a:off x="4773613" y="6311900"/>
            <a:ext cx="3236581" cy="269875"/>
          </a:xfrm>
        </p:spPr>
        <p:txBody>
          <a:bodyPr/>
          <a:lstStyle>
            <a:lvl1pPr>
              <a:defRPr>
                <a:solidFill>
                  <a:schemeClr val="bg1"/>
                </a:solidFill>
              </a:defRPr>
            </a:lvl1pPr>
          </a:lstStyle>
          <a:p>
            <a:r>
              <a:rPr lang="en-US" dirty="0"/>
              <a:t>See slide 12 for instructions on how to update footer</a:t>
            </a:r>
          </a:p>
        </p:txBody>
      </p:sp>
      <p:sp>
        <p:nvSpPr>
          <p:cNvPr id="9" name="Slide Number Placeholder 8">
            <a:extLst>
              <a:ext uri="{FF2B5EF4-FFF2-40B4-BE49-F238E27FC236}">
                <a16:creationId xmlns:a16="http://schemas.microsoft.com/office/drawing/2014/main" id="{CCA8152B-F410-5052-DF3D-06C6DD4D2381}"/>
              </a:ext>
            </a:extLst>
          </p:cNvPr>
          <p:cNvSpPr>
            <a:spLocks noGrp="1"/>
          </p:cNvSpPr>
          <p:nvPr>
            <p:ph type="sldNum" sz="quarter" idx="12"/>
          </p:nvPr>
        </p:nvSpPr>
        <p:spPr/>
        <p:txBody>
          <a:bodyPr/>
          <a:lstStyle>
            <a:lvl1pPr>
              <a:defRPr>
                <a:solidFill>
                  <a:schemeClr val="bg1"/>
                </a:solidFill>
              </a:defRPr>
            </a:lvl1pPr>
          </a:lstStyle>
          <a:p>
            <a:fld id="{862A5111-985B-C14D-9115-5787026182A8}" type="slidenum">
              <a:rPr lang="en-US" smtClean="0"/>
              <a:pPr/>
              <a:t>‹#›</a:t>
            </a:fld>
            <a:endParaRPr lang="en-US" dirty="0"/>
          </a:p>
        </p:txBody>
      </p:sp>
      <p:sp>
        <p:nvSpPr>
          <p:cNvPr id="20" name="Freeform 19">
            <a:extLst>
              <a:ext uri="{FF2B5EF4-FFF2-40B4-BE49-F238E27FC236}">
                <a16:creationId xmlns:a16="http://schemas.microsoft.com/office/drawing/2014/main" id="{091F8258-6B33-2DAE-610E-A14A266200A5}"/>
              </a:ext>
            </a:extLst>
          </p:cNvPr>
          <p:cNvSpPr/>
          <p:nvPr/>
        </p:nvSpPr>
        <p:spPr>
          <a:xfrm>
            <a:off x="554038" y="6469335"/>
            <a:ext cx="678511" cy="112440"/>
          </a:xfrm>
          <a:custGeom>
            <a:avLst/>
            <a:gdLst>
              <a:gd name="connsiteX0" fmla="*/ 7774508 w 7774508"/>
              <a:gd name="connsiteY0" fmla="*/ 879070 h 1288357"/>
              <a:gd name="connsiteX1" fmla="*/ 7774508 w 7774508"/>
              <a:gd name="connsiteY1" fmla="*/ 879071 h 1288357"/>
              <a:gd name="connsiteX2" fmla="*/ 7774508 w 7774508"/>
              <a:gd name="connsiteY2" fmla="*/ 879071 h 1288357"/>
              <a:gd name="connsiteX3" fmla="*/ 4430897 w 7774508"/>
              <a:gd name="connsiteY3" fmla="*/ 300733 h 1288357"/>
              <a:gd name="connsiteX4" fmla="*/ 4430897 w 7774508"/>
              <a:gd name="connsiteY4" fmla="*/ 987622 h 1288357"/>
              <a:gd name="connsiteX5" fmla="*/ 4594611 w 7774508"/>
              <a:gd name="connsiteY5" fmla="*/ 987622 h 1288357"/>
              <a:gd name="connsiteX6" fmla="*/ 4856195 w 7774508"/>
              <a:gd name="connsiteY6" fmla="*/ 726031 h 1288357"/>
              <a:gd name="connsiteX7" fmla="*/ 4856195 w 7774508"/>
              <a:gd name="connsiteY7" fmla="*/ 562323 h 1288357"/>
              <a:gd name="connsiteX8" fmla="*/ 4594611 w 7774508"/>
              <a:gd name="connsiteY8" fmla="*/ 300733 h 1288357"/>
              <a:gd name="connsiteX9" fmla="*/ 3381010 w 7774508"/>
              <a:gd name="connsiteY9" fmla="*/ 275825 h 1288357"/>
              <a:gd name="connsiteX10" fmla="*/ 3137223 w 7774508"/>
              <a:gd name="connsiteY10" fmla="*/ 501815 h 1288357"/>
              <a:gd name="connsiteX11" fmla="*/ 3137223 w 7774508"/>
              <a:gd name="connsiteY11" fmla="*/ 786537 h 1288357"/>
              <a:gd name="connsiteX12" fmla="*/ 3381010 w 7774508"/>
              <a:gd name="connsiteY12" fmla="*/ 1012534 h 1288357"/>
              <a:gd name="connsiteX13" fmla="*/ 3624804 w 7774508"/>
              <a:gd name="connsiteY13" fmla="*/ 786537 h 1288357"/>
              <a:gd name="connsiteX14" fmla="*/ 3624804 w 7774508"/>
              <a:gd name="connsiteY14" fmla="*/ 501815 h 1288357"/>
              <a:gd name="connsiteX15" fmla="*/ 3381010 w 7774508"/>
              <a:gd name="connsiteY15" fmla="*/ 275825 h 1288357"/>
              <a:gd name="connsiteX16" fmla="*/ 2090894 w 7774508"/>
              <a:gd name="connsiteY16" fmla="*/ 275825 h 1288357"/>
              <a:gd name="connsiteX17" fmla="*/ 1847107 w 7774508"/>
              <a:gd name="connsiteY17" fmla="*/ 501815 h 1288357"/>
              <a:gd name="connsiteX18" fmla="*/ 1847107 w 7774508"/>
              <a:gd name="connsiteY18" fmla="*/ 786537 h 1288357"/>
              <a:gd name="connsiteX19" fmla="*/ 2090894 w 7774508"/>
              <a:gd name="connsiteY19" fmla="*/ 1012534 h 1288357"/>
              <a:gd name="connsiteX20" fmla="*/ 2334688 w 7774508"/>
              <a:gd name="connsiteY20" fmla="*/ 786537 h 1288357"/>
              <a:gd name="connsiteX21" fmla="*/ 2334688 w 7774508"/>
              <a:gd name="connsiteY21" fmla="*/ 501815 h 1288357"/>
              <a:gd name="connsiteX22" fmla="*/ 2090894 w 7774508"/>
              <a:gd name="connsiteY22" fmla="*/ 275825 h 1288357"/>
              <a:gd name="connsiteX23" fmla="*/ 4092790 w 7774508"/>
              <a:gd name="connsiteY23" fmla="*/ 21359 h 1288357"/>
              <a:gd name="connsiteX24" fmla="*/ 4594611 w 7774508"/>
              <a:gd name="connsiteY24" fmla="*/ 21359 h 1288357"/>
              <a:gd name="connsiteX25" fmla="*/ 5197858 w 7774508"/>
              <a:gd name="connsiteY25" fmla="*/ 567658 h 1288357"/>
              <a:gd name="connsiteX26" fmla="*/ 5197858 w 7774508"/>
              <a:gd name="connsiteY26" fmla="*/ 720696 h 1288357"/>
              <a:gd name="connsiteX27" fmla="*/ 4594611 w 7774508"/>
              <a:gd name="connsiteY27" fmla="*/ 1267002 h 1288357"/>
              <a:gd name="connsiteX28" fmla="*/ 4092790 w 7774508"/>
              <a:gd name="connsiteY28" fmla="*/ 1267002 h 1288357"/>
              <a:gd name="connsiteX29" fmla="*/ 5094618 w 7774508"/>
              <a:gd name="connsiteY29" fmla="*/ 21356 h 1288357"/>
              <a:gd name="connsiteX30" fmla="*/ 5477210 w 7774508"/>
              <a:gd name="connsiteY30" fmla="*/ 21356 h 1288357"/>
              <a:gd name="connsiteX31" fmla="*/ 5717446 w 7774508"/>
              <a:gd name="connsiteY31" fmla="*/ 412839 h 1288357"/>
              <a:gd name="connsiteX32" fmla="*/ 5955898 w 7774508"/>
              <a:gd name="connsiteY32" fmla="*/ 21356 h 1288357"/>
              <a:gd name="connsiteX33" fmla="*/ 6322472 w 7774508"/>
              <a:gd name="connsiteY33" fmla="*/ 21356 h 1288357"/>
              <a:gd name="connsiteX34" fmla="*/ 5868700 w 7774508"/>
              <a:gd name="connsiteY34" fmla="*/ 718915 h 1288357"/>
              <a:gd name="connsiteX35" fmla="*/ 5868700 w 7774508"/>
              <a:gd name="connsiteY35" fmla="*/ 1267000 h 1288357"/>
              <a:gd name="connsiteX36" fmla="*/ 5548390 w 7774508"/>
              <a:gd name="connsiteY36" fmla="*/ 1267000 h 1288357"/>
              <a:gd name="connsiteX37" fmla="*/ 5548390 w 7774508"/>
              <a:gd name="connsiteY37" fmla="*/ 718915 h 1288357"/>
              <a:gd name="connsiteX38" fmla="*/ 6356277 w 7774508"/>
              <a:gd name="connsiteY38" fmla="*/ 21355 h 1288357"/>
              <a:gd name="connsiteX39" fmla="*/ 6694384 w 7774508"/>
              <a:gd name="connsiteY39" fmla="*/ 21355 h 1288357"/>
              <a:gd name="connsiteX40" fmla="*/ 6694384 w 7774508"/>
              <a:gd name="connsiteY40" fmla="*/ 332766 h 1288357"/>
              <a:gd name="connsiteX41" fmla="*/ 6477285 w 7774508"/>
              <a:gd name="connsiteY41" fmla="*/ 624602 h 1288357"/>
              <a:gd name="connsiteX42" fmla="*/ 6404326 w 7774508"/>
              <a:gd name="connsiteY42" fmla="*/ 624602 h 1288357"/>
              <a:gd name="connsiteX43" fmla="*/ 6500417 w 7774508"/>
              <a:gd name="connsiteY43" fmla="*/ 359454 h 1288357"/>
              <a:gd name="connsiteX44" fmla="*/ 6356277 w 7774508"/>
              <a:gd name="connsiteY44" fmla="*/ 359454 h 1288357"/>
              <a:gd name="connsiteX45" fmla="*/ 0 w 7774508"/>
              <a:gd name="connsiteY45" fmla="*/ 21355 h 1288357"/>
              <a:gd name="connsiteX46" fmla="*/ 496479 w 7774508"/>
              <a:gd name="connsiteY46" fmla="*/ 21355 h 1288357"/>
              <a:gd name="connsiteX47" fmla="*/ 651295 w 7774508"/>
              <a:gd name="connsiteY47" fmla="*/ 661974 h 1288357"/>
              <a:gd name="connsiteX48" fmla="*/ 688668 w 7774508"/>
              <a:gd name="connsiteY48" fmla="*/ 839922 h 1288357"/>
              <a:gd name="connsiteX49" fmla="*/ 726033 w 7774508"/>
              <a:gd name="connsiteY49" fmla="*/ 661974 h 1288357"/>
              <a:gd name="connsiteX50" fmla="*/ 880849 w 7774508"/>
              <a:gd name="connsiteY50" fmla="*/ 21355 h 1288357"/>
              <a:gd name="connsiteX51" fmla="*/ 1377328 w 7774508"/>
              <a:gd name="connsiteY51" fmla="*/ 21355 h 1288357"/>
              <a:gd name="connsiteX52" fmla="*/ 1377328 w 7774508"/>
              <a:gd name="connsiteY52" fmla="*/ 1266998 h 1288357"/>
              <a:gd name="connsiteX53" fmla="*/ 1058804 w 7774508"/>
              <a:gd name="connsiteY53" fmla="*/ 1266998 h 1288357"/>
              <a:gd name="connsiteX54" fmla="*/ 1058804 w 7774508"/>
              <a:gd name="connsiteY54" fmla="*/ 459108 h 1288357"/>
              <a:gd name="connsiteX55" fmla="*/ 1014312 w 7774508"/>
              <a:gd name="connsiteY55" fmla="*/ 644177 h 1288357"/>
              <a:gd name="connsiteX56" fmla="*/ 848819 w 7774508"/>
              <a:gd name="connsiteY56" fmla="*/ 1266998 h 1288357"/>
              <a:gd name="connsiteX57" fmla="*/ 521396 w 7774508"/>
              <a:gd name="connsiteY57" fmla="*/ 1266998 h 1288357"/>
              <a:gd name="connsiteX58" fmla="*/ 355896 w 7774508"/>
              <a:gd name="connsiteY58" fmla="*/ 644177 h 1288357"/>
              <a:gd name="connsiteX59" fmla="*/ 311412 w 7774508"/>
              <a:gd name="connsiteY59" fmla="*/ 459108 h 1288357"/>
              <a:gd name="connsiteX60" fmla="*/ 311412 w 7774508"/>
              <a:gd name="connsiteY60" fmla="*/ 1266998 h 1288357"/>
              <a:gd name="connsiteX61" fmla="*/ 0 w 7774508"/>
              <a:gd name="connsiteY61" fmla="*/ 1266998 h 1288357"/>
              <a:gd name="connsiteX62" fmla="*/ 3381010 w 7774508"/>
              <a:gd name="connsiteY62" fmla="*/ 1 h 1288357"/>
              <a:gd name="connsiteX63" fmla="*/ 3966467 w 7774508"/>
              <a:gd name="connsiteY63" fmla="*/ 532067 h 1288357"/>
              <a:gd name="connsiteX64" fmla="*/ 3966467 w 7774508"/>
              <a:gd name="connsiteY64" fmla="*/ 756285 h 1288357"/>
              <a:gd name="connsiteX65" fmla="*/ 3381010 w 7774508"/>
              <a:gd name="connsiteY65" fmla="*/ 1288351 h 1288357"/>
              <a:gd name="connsiteX66" fmla="*/ 2795560 w 7774508"/>
              <a:gd name="connsiteY66" fmla="*/ 756285 h 1288357"/>
              <a:gd name="connsiteX67" fmla="*/ 2795560 w 7774508"/>
              <a:gd name="connsiteY67" fmla="*/ 532067 h 1288357"/>
              <a:gd name="connsiteX68" fmla="*/ 3381010 w 7774508"/>
              <a:gd name="connsiteY68" fmla="*/ 1 h 1288357"/>
              <a:gd name="connsiteX69" fmla="*/ 2090894 w 7774508"/>
              <a:gd name="connsiteY69" fmla="*/ 1 h 1288357"/>
              <a:gd name="connsiteX70" fmla="*/ 2676351 w 7774508"/>
              <a:gd name="connsiteY70" fmla="*/ 532067 h 1288357"/>
              <a:gd name="connsiteX71" fmla="*/ 2676351 w 7774508"/>
              <a:gd name="connsiteY71" fmla="*/ 756285 h 1288357"/>
              <a:gd name="connsiteX72" fmla="*/ 2090894 w 7774508"/>
              <a:gd name="connsiteY72" fmla="*/ 1288351 h 1288357"/>
              <a:gd name="connsiteX73" fmla="*/ 1505444 w 7774508"/>
              <a:gd name="connsiteY73" fmla="*/ 756285 h 1288357"/>
              <a:gd name="connsiteX74" fmla="*/ 1505444 w 7774508"/>
              <a:gd name="connsiteY74" fmla="*/ 532067 h 1288357"/>
              <a:gd name="connsiteX75" fmla="*/ 2090894 w 7774508"/>
              <a:gd name="connsiteY75" fmla="*/ 1 h 1288357"/>
              <a:gd name="connsiteX76" fmla="*/ 7258454 w 7774508"/>
              <a:gd name="connsiteY76" fmla="*/ 0 h 1288357"/>
              <a:gd name="connsiteX77" fmla="*/ 7760275 w 7774508"/>
              <a:gd name="connsiteY77" fmla="*/ 391490 h 1288357"/>
              <a:gd name="connsiteX78" fmla="*/ 7760275 w 7774508"/>
              <a:gd name="connsiteY78" fmla="*/ 439539 h 1288357"/>
              <a:gd name="connsiteX79" fmla="*/ 7431067 w 7774508"/>
              <a:gd name="connsiteY79" fmla="*/ 439539 h 1288357"/>
              <a:gd name="connsiteX80" fmla="*/ 7431067 w 7774508"/>
              <a:gd name="connsiteY80" fmla="*/ 398610 h 1288357"/>
              <a:gd name="connsiteX81" fmla="*/ 7258454 w 7774508"/>
              <a:gd name="connsiteY81" fmla="*/ 277603 h 1288357"/>
              <a:gd name="connsiteX82" fmla="*/ 7085848 w 7774508"/>
              <a:gd name="connsiteY82" fmla="*/ 377257 h 1288357"/>
              <a:gd name="connsiteX83" fmla="*/ 7206848 w 7774508"/>
              <a:gd name="connsiteY83" fmla="*/ 476904 h 1288357"/>
              <a:gd name="connsiteX84" fmla="*/ 7429289 w 7774508"/>
              <a:gd name="connsiteY84" fmla="*/ 510719 h 1288357"/>
              <a:gd name="connsiteX85" fmla="*/ 7766024 w 7774508"/>
              <a:gd name="connsiteY85" fmla="*/ 786534 h 1288357"/>
              <a:gd name="connsiteX86" fmla="*/ 7774508 w 7774508"/>
              <a:gd name="connsiteY86" fmla="*/ 879071 h 1288357"/>
              <a:gd name="connsiteX87" fmla="*/ 7765691 w 7774508"/>
              <a:gd name="connsiteY87" fmla="*/ 970739 h 1288357"/>
              <a:gd name="connsiteX88" fmla="*/ 7258454 w 7774508"/>
              <a:gd name="connsiteY88" fmla="*/ 1288357 h 1288357"/>
              <a:gd name="connsiteX89" fmla="*/ 6744184 w 7774508"/>
              <a:gd name="connsiteY89" fmla="*/ 893304 h 1288357"/>
              <a:gd name="connsiteX90" fmla="*/ 6744184 w 7774508"/>
              <a:gd name="connsiteY90" fmla="*/ 838142 h 1288357"/>
              <a:gd name="connsiteX91" fmla="*/ 7073386 w 7774508"/>
              <a:gd name="connsiteY91" fmla="*/ 838142 h 1288357"/>
              <a:gd name="connsiteX92" fmla="*/ 7073386 w 7774508"/>
              <a:gd name="connsiteY92" fmla="*/ 886190 h 1288357"/>
              <a:gd name="connsiteX93" fmla="*/ 7258454 w 7774508"/>
              <a:gd name="connsiteY93" fmla="*/ 1010755 h 1288357"/>
              <a:gd name="connsiteX94" fmla="*/ 7439966 w 7774508"/>
              <a:gd name="connsiteY94" fmla="*/ 907544 h 1288357"/>
              <a:gd name="connsiteX95" fmla="*/ 7311838 w 7774508"/>
              <a:gd name="connsiteY95" fmla="*/ 804333 h 1288357"/>
              <a:gd name="connsiteX96" fmla="*/ 7087626 w 7774508"/>
              <a:gd name="connsiteY96" fmla="*/ 770518 h 1288357"/>
              <a:gd name="connsiteX97" fmla="*/ 6751297 w 7774508"/>
              <a:gd name="connsiteY97" fmla="*/ 405723 h 1288357"/>
              <a:gd name="connsiteX98" fmla="*/ 7258454 w 7774508"/>
              <a:gd name="connsiteY98" fmla="*/ 0 h 1288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7774508" h="1288357">
                <a:moveTo>
                  <a:pt x="7774508" y="879070"/>
                </a:moveTo>
                <a:lnTo>
                  <a:pt x="7774508" y="879071"/>
                </a:lnTo>
                <a:lnTo>
                  <a:pt x="7774508" y="879071"/>
                </a:lnTo>
                <a:close/>
                <a:moveTo>
                  <a:pt x="4430897" y="300733"/>
                </a:moveTo>
                <a:lnTo>
                  <a:pt x="4430897" y="987622"/>
                </a:lnTo>
                <a:lnTo>
                  <a:pt x="4594611" y="987622"/>
                </a:lnTo>
                <a:cubicBezTo>
                  <a:pt x="4769003" y="987622"/>
                  <a:pt x="4856195" y="898644"/>
                  <a:pt x="4856195" y="726031"/>
                </a:cubicBezTo>
                <a:lnTo>
                  <a:pt x="4856195" y="562323"/>
                </a:lnTo>
                <a:cubicBezTo>
                  <a:pt x="4856195" y="387932"/>
                  <a:pt x="4769003" y="300733"/>
                  <a:pt x="4594611" y="300733"/>
                </a:cubicBezTo>
                <a:close/>
                <a:moveTo>
                  <a:pt x="3381010" y="275825"/>
                </a:moveTo>
                <a:cubicBezTo>
                  <a:pt x="3229757" y="275825"/>
                  <a:pt x="3137223" y="361239"/>
                  <a:pt x="3137223" y="501815"/>
                </a:cubicBezTo>
                <a:lnTo>
                  <a:pt x="3137223" y="786537"/>
                </a:lnTo>
                <a:cubicBezTo>
                  <a:pt x="3137223" y="925335"/>
                  <a:pt x="3229757" y="1012534"/>
                  <a:pt x="3381010" y="1012534"/>
                </a:cubicBezTo>
                <a:cubicBezTo>
                  <a:pt x="3532264" y="1012534"/>
                  <a:pt x="3624804" y="925335"/>
                  <a:pt x="3624804" y="786537"/>
                </a:cubicBezTo>
                <a:lnTo>
                  <a:pt x="3624804" y="501815"/>
                </a:lnTo>
                <a:cubicBezTo>
                  <a:pt x="3624804" y="361239"/>
                  <a:pt x="3532270" y="275825"/>
                  <a:pt x="3381010" y="275825"/>
                </a:cubicBezTo>
                <a:close/>
                <a:moveTo>
                  <a:pt x="2090894" y="275825"/>
                </a:moveTo>
                <a:cubicBezTo>
                  <a:pt x="1939641" y="275825"/>
                  <a:pt x="1847107" y="361239"/>
                  <a:pt x="1847107" y="501815"/>
                </a:cubicBezTo>
                <a:lnTo>
                  <a:pt x="1847107" y="786537"/>
                </a:lnTo>
                <a:cubicBezTo>
                  <a:pt x="1847107" y="925335"/>
                  <a:pt x="1939641" y="1012534"/>
                  <a:pt x="2090894" y="1012534"/>
                </a:cubicBezTo>
                <a:cubicBezTo>
                  <a:pt x="2242147" y="1012534"/>
                  <a:pt x="2334688" y="925335"/>
                  <a:pt x="2334688" y="786537"/>
                </a:cubicBezTo>
                <a:lnTo>
                  <a:pt x="2334688" y="501815"/>
                </a:lnTo>
                <a:cubicBezTo>
                  <a:pt x="2334688" y="361239"/>
                  <a:pt x="2242154" y="275825"/>
                  <a:pt x="2090894" y="275825"/>
                </a:cubicBezTo>
                <a:close/>
                <a:moveTo>
                  <a:pt x="4092790" y="21359"/>
                </a:moveTo>
                <a:lnTo>
                  <a:pt x="4594611" y="21359"/>
                </a:lnTo>
                <a:cubicBezTo>
                  <a:pt x="4977203" y="21359"/>
                  <a:pt x="5197858" y="222439"/>
                  <a:pt x="5197858" y="567658"/>
                </a:cubicBezTo>
                <a:lnTo>
                  <a:pt x="5197858" y="720696"/>
                </a:lnTo>
                <a:cubicBezTo>
                  <a:pt x="5197858" y="1065916"/>
                  <a:pt x="4977203" y="1267002"/>
                  <a:pt x="4594611" y="1267002"/>
                </a:cubicBezTo>
                <a:lnTo>
                  <a:pt x="4092790" y="1267002"/>
                </a:lnTo>
                <a:close/>
                <a:moveTo>
                  <a:pt x="5094618" y="21356"/>
                </a:moveTo>
                <a:lnTo>
                  <a:pt x="5477210" y="21356"/>
                </a:lnTo>
                <a:lnTo>
                  <a:pt x="5717446" y="412839"/>
                </a:lnTo>
                <a:lnTo>
                  <a:pt x="5955898" y="21356"/>
                </a:lnTo>
                <a:lnTo>
                  <a:pt x="6322472" y="21356"/>
                </a:lnTo>
                <a:lnTo>
                  <a:pt x="5868700" y="718915"/>
                </a:lnTo>
                <a:lnTo>
                  <a:pt x="5868700" y="1267000"/>
                </a:lnTo>
                <a:lnTo>
                  <a:pt x="5548390" y="1267000"/>
                </a:lnTo>
                <a:lnTo>
                  <a:pt x="5548390" y="718915"/>
                </a:lnTo>
                <a:close/>
                <a:moveTo>
                  <a:pt x="6356277" y="21355"/>
                </a:moveTo>
                <a:lnTo>
                  <a:pt x="6694384" y="21355"/>
                </a:lnTo>
                <a:lnTo>
                  <a:pt x="6694384" y="332766"/>
                </a:lnTo>
                <a:lnTo>
                  <a:pt x="6477285" y="624602"/>
                </a:lnTo>
                <a:lnTo>
                  <a:pt x="6404326" y="624602"/>
                </a:lnTo>
                <a:lnTo>
                  <a:pt x="6500417" y="359454"/>
                </a:lnTo>
                <a:lnTo>
                  <a:pt x="6356277" y="359454"/>
                </a:lnTo>
                <a:close/>
                <a:moveTo>
                  <a:pt x="0" y="21355"/>
                </a:moveTo>
                <a:lnTo>
                  <a:pt x="496479" y="21355"/>
                </a:lnTo>
                <a:lnTo>
                  <a:pt x="651295" y="661974"/>
                </a:lnTo>
                <a:lnTo>
                  <a:pt x="688668" y="839922"/>
                </a:lnTo>
                <a:lnTo>
                  <a:pt x="726033" y="661974"/>
                </a:lnTo>
                <a:lnTo>
                  <a:pt x="880849" y="21355"/>
                </a:lnTo>
                <a:lnTo>
                  <a:pt x="1377328" y="21355"/>
                </a:lnTo>
                <a:lnTo>
                  <a:pt x="1377328" y="1266998"/>
                </a:lnTo>
                <a:lnTo>
                  <a:pt x="1058804" y="1266998"/>
                </a:lnTo>
                <a:lnTo>
                  <a:pt x="1058804" y="459108"/>
                </a:lnTo>
                <a:lnTo>
                  <a:pt x="1014312" y="644177"/>
                </a:lnTo>
                <a:lnTo>
                  <a:pt x="848819" y="1266998"/>
                </a:lnTo>
                <a:lnTo>
                  <a:pt x="521396" y="1266998"/>
                </a:lnTo>
                <a:lnTo>
                  <a:pt x="355896" y="644177"/>
                </a:lnTo>
                <a:lnTo>
                  <a:pt x="311412" y="459108"/>
                </a:lnTo>
                <a:lnTo>
                  <a:pt x="311412" y="1266998"/>
                </a:lnTo>
                <a:lnTo>
                  <a:pt x="0" y="1266998"/>
                </a:lnTo>
                <a:close/>
                <a:moveTo>
                  <a:pt x="3381010" y="1"/>
                </a:moveTo>
                <a:cubicBezTo>
                  <a:pt x="3749368" y="1"/>
                  <a:pt x="3966467" y="197524"/>
                  <a:pt x="3966467" y="532067"/>
                </a:cubicBezTo>
                <a:lnTo>
                  <a:pt x="3966467" y="756285"/>
                </a:lnTo>
                <a:cubicBezTo>
                  <a:pt x="3966467" y="1089050"/>
                  <a:pt x="3747590" y="1288351"/>
                  <a:pt x="3381010" y="1288351"/>
                </a:cubicBezTo>
                <a:cubicBezTo>
                  <a:pt x="3012659" y="1288351"/>
                  <a:pt x="2795560" y="1090828"/>
                  <a:pt x="2795560" y="756285"/>
                </a:cubicBezTo>
                <a:lnTo>
                  <a:pt x="2795560" y="532067"/>
                </a:lnTo>
                <a:cubicBezTo>
                  <a:pt x="2795560" y="199302"/>
                  <a:pt x="3014437" y="1"/>
                  <a:pt x="3381010" y="1"/>
                </a:cubicBezTo>
                <a:close/>
                <a:moveTo>
                  <a:pt x="2090894" y="1"/>
                </a:moveTo>
                <a:cubicBezTo>
                  <a:pt x="2459252" y="1"/>
                  <a:pt x="2676351" y="197524"/>
                  <a:pt x="2676351" y="532067"/>
                </a:cubicBezTo>
                <a:lnTo>
                  <a:pt x="2676351" y="756285"/>
                </a:lnTo>
                <a:cubicBezTo>
                  <a:pt x="2676351" y="1089050"/>
                  <a:pt x="2457474" y="1288351"/>
                  <a:pt x="2090894" y="1288351"/>
                </a:cubicBezTo>
                <a:cubicBezTo>
                  <a:pt x="1722543" y="1288351"/>
                  <a:pt x="1505444" y="1090828"/>
                  <a:pt x="1505444" y="756285"/>
                </a:cubicBezTo>
                <a:lnTo>
                  <a:pt x="1505444" y="532067"/>
                </a:lnTo>
                <a:cubicBezTo>
                  <a:pt x="1505444" y="199302"/>
                  <a:pt x="1724321" y="1"/>
                  <a:pt x="2090894" y="1"/>
                </a:cubicBezTo>
                <a:close/>
                <a:moveTo>
                  <a:pt x="7258454" y="0"/>
                </a:moveTo>
                <a:cubicBezTo>
                  <a:pt x="7573428" y="0"/>
                  <a:pt x="7760275" y="145918"/>
                  <a:pt x="7760275" y="391490"/>
                </a:cubicBezTo>
                <a:lnTo>
                  <a:pt x="7760275" y="439539"/>
                </a:lnTo>
                <a:lnTo>
                  <a:pt x="7431067" y="439539"/>
                </a:lnTo>
                <a:lnTo>
                  <a:pt x="7431067" y="398610"/>
                </a:lnTo>
                <a:cubicBezTo>
                  <a:pt x="7431067" y="313189"/>
                  <a:pt x="7379462" y="277603"/>
                  <a:pt x="7258454" y="277603"/>
                </a:cubicBezTo>
                <a:cubicBezTo>
                  <a:pt x="7144567" y="277603"/>
                  <a:pt x="7085848" y="311411"/>
                  <a:pt x="7085848" y="377257"/>
                </a:cubicBezTo>
                <a:cubicBezTo>
                  <a:pt x="7085848" y="450215"/>
                  <a:pt x="7135675" y="466227"/>
                  <a:pt x="7206848" y="476904"/>
                </a:cubicBezTo>
                <a:lnTo>
                  <a:pt x="7429289" y="510719"/>
                </a:lnTo>
                <a:cubicBezTo>
                  <a:pt x="7564754" y="530960"/>
                  <a:pt x="7727463" y="590711"/>
                  <a:pt x="7766024" y="786534"/>
                </a:cubicBezTo>
                <a:lnTo>
                  <a:pt x="7774508" y="879071"/>
                </a:lnTo>
                <a:lnTo>
                  <a:pt x="7765691" y="970739"/>
                </a:lnTo>
                <a:cubicBezTo>
                  <a:pt x="7724794" y="1172549"/>
                  <a:pt x="7543399" y="1288357"/>
                  <a:pt x="7258454" y="1288357"/>
                </a:cubicBezTo>
                <a:cubicBezTo>
                  <a:pt x="6934588" y="1288357"/>
                  <a:pt x="6744184" y="1140654"/>
                  <a:pt x="6744184" y="893304"/>
                </a:cubicBezTo>
                <a:lnTo>
                  <a:pt x="6744184" y="838142"/>
                </a:lnTo>
                <a:lnTo>
                  <a:pt x="7073386" y="838142"/>
                </a:lnTo>
                <a:lnTo>
                  <a:pt x="7073386" y="886190"/>
                </a:lnTo>
                <a:cubicBezTo>
                  <a:pt x="7073386" y="973383"/>
                  <a:pt x="7128555" y="1010755"/>
                  <a:pt x="7258454" y="1010755"/>
                </a:cubicBezTo>
                <a:cubicBezTo>
                  <a:pt x="7377683" y="1010755"/>
                  <a:pt x="7439966" y="975161"/>
                  <a:pt x="7439966" y="907544"/>
                </a:cubicBezTo>
                <a:cubicBezTo>
                  <a:pt x="7439966" y="831022"/>
                  <a:pt x="7388360" y="815010"/>
                  <a:pt x="7311838" y="804333"/>
                </a:cubicBezTo>
                <a:lnTo>
                  <a:pt x="7087626" y="770518"/>
                </a:lnTo>
                <a:cubicBezTo>
                  <a:pt x="6941708" y="749171"/>
                  <a:pt x="6751297" y="674427"/>
                  <a:pt x="6751297" y="405723"/>
                </a:cubicBezTo>
                <a:cubicBezTo>
                  <a:pt x="6751297" y="149481"/>
                  <a:pt x="6938144" y="0"/>
                  <a:pt x="7258454" y="0"/>
                </a:cubicBezTo>
                <a:close/>
              </a:path>
            </a:pathLst>
          </a:custGeom>
          <a:solidFill>
            <a:schemeClr val="bg1"/>
          </a:solidFill>
          <a:ln w="0" cap="flat">
            <a:noFill/>
            <a:prstDash val="solid"/>
            <a:miter/>
          </a:ln>
        </p:spPr>
        <p:txBody>
          <a:bodyPr rtlCol="0" anchor="ctr"/>
          <a:lstStyle/>
          <a:p>
            <a:endParaRPr lang="en-US" dirty="0"/>
          </a:p>
        </p:txBody>
      </p:sp>
      <p:sp>
        <p:nvSpPr>
          <p:cNvPr id="5" name="Title 4">
            <a:extLst>
              <a:ext uri="{FF2B5EF4-FFF2-40B4-BE49-F238E27FC236}">
                <a16:creationId xmlns:a16="http://schemas.microsoft.com/office/drawing/2014/main" id="{239C2D3C-EE71-F9D5-90F0-145F2DCE4065}"/>
              </a:ext>
            </a:extLst>
          </p:cNvPr>
          <p:cNvSpPr>
            <a:spLocks noGrp="1"/>
          </p:cNvSpPr>
          <p:nvPr>
            <p:ph type="title"/>
          </p:nvPr>
        </p:nvSpPr>
        <p:spPr>
          <a:xfrm>
            <a:off x="546892" y="552450"/>
            <a:ext cx="5444333" cy="434975"/>
          </a:xfrm>
        </p:spPr>
        <p:txBody>
          <a:bodyPr/>
          <a:lstStyle>
            <a:lvl1pPr>
              <a:defRPr>
                <a:solidFill>
                  <a:schemeClr val="accent1"/>
                </a:solidFill>
              </a:defRPr>
            </a:lvl1pPr>
          </a:lstStyle>
          <a:p>
            <a:r>
              <a:rPr lang="en-US"/>
              <a:t>Click to edit Master title style</a:t>
            </a:r>
            <a:endParaRPr lang="en-US" dirty="0"/>
          </a:p>
        </p:txBody>
      </p:sp>
      <p:sp>
        <p:nvSpPr>
          <p:cNvPr id="12" name="Picture Placeholder 9">
            <a:extLst>
              <a:ext uri="{FF2B5EF4-FFF2-40B4-BE49-F238E27FC236}">
                <a16:creationId xmlns:a16="http://schemas.microsoft.com/office/drawing/2014/main" id="{44C754A0-D8DE-596F-C5FB-AB25D5782CCF}"/>
              </a:ext>
            </a:extLst>
          </p:cNvPr>
          <p:cNvSpPr>
            <a:spLocks noGrp="1"/>
          </p:cNvSpPr>
          <p:nvPr>
            <p:ph type="pic" sz="quarter" idx="13" hasCustomPrompt="1"/>
          </p:nvPr>
        </p:nvSpPr>
        <p:spPr>
          <a:xfrm>
            <a:off x="6096000" y="0"/>
            <a:ext cx="2029765" cy="1566863"/>
          </a:xfrm>
          <a:solidFill>
            <a:schemeClr val="accent1"/>
          </a:solidFill>
          <a:ln>
            <a:noFill/>
          </a:ln>
        </p:spPr>
        <p:txBody>
          <a:bodyPr anchor="ctr"/>
          <a:lstStyle>
            <a:lvl1pPr algn="ctr">
              <a:defRPr sz="1200" b="0">
                <a:solidFill>
                  <a:schemeClr val="bg1"/>
                </a:solidFill>
                <a:latin typeface="+mn-lt"/>
              </a:defRPr>
            </a:lvl1pPr>
          </a:lstStyle>
          <a:p>
            <a:pPr lvl="0"/>
            <a:r>
              <a:rPr lang="en-US" dirty="0"/>
              <a:t>Dynamic slice image</a:t>
            </a:r>
            <a:br>
              <a:rPr lang="en-US" dirty="0"/>
            </a:br>
            <a:r>
              <a:rPr lang="en-US" dirty="0"/>
              <a:t>or color fill</a:t>
            </a:r>
          </a:p>
        </p:txBody>
      </p:sp>
      <p:sp>
        <p:nvSpPr>
          <p:cNvPr id="22" name="Text Placeholder 11">
            <a:extLst>
              <a:ext uri="{FF2B5EF4-FFF2-40B4-BE49-F238E27FC236}">
                <a16:creationId xmlns:a16="http://schemas.microsoft.com/office/drawing/2014/main" id="{A09E7A87-B133-8C2E-3361-C82516967FAB}"/>
              </a:ext>
            </a:extLst>
          </p:cNvPr>
          <p:cNvSpPr>
            <a:spLocks noGrp="1"/>
          </p:cNvSpPr>
          <p:nvPr>
            <p:ph type="body" sz="quarter" idx="18"/>
          </p:nvPr>
        </p:nvSpPr>
        <p:spPr>
          <a:xfrm>
            <a:off x="546892" y="1127125"/>
            <a:ext cx="5444333" cy="295275"/>
          </a:xfrm>
        </p:spPr>
        <p:txBody>
          <a:bodyPr>
            <a:noAutofit/>
          </a:bodyPr>
          <a:lstStyle>
            <a:lvl1pPr marL="0" algn="l" defTabSz="914400" rtl="0" eaLnBrk="1" latinLnBrk="0" hangingPunct="1">
              <a:lnSpc>
                <a:spcPct val="80000"/>
              </a:lnSpc>
              <a:spcBef>
                <a:spcPts val="0"/>
              </a:spcBef>
              <a:spcAft>
                <a:spcPts val="0"/>
              </a:spcAft>
              <a:buNone/>
              <a:defRPr lang="en-US" sz="2400" b="0" i="0" kern="1200" dirty="0" smtClean="0">
                <a:solidFill>
                  <a:schemeClr val="bg1"/>
                </a:solidFill>
                <a:latin typeface="+mj-lt"/>
                <a:ea typeface="GT America Regular" charset="0"/>
                <a:cs typeface="GT America Regular" charset="0"/>
              </a:defRPr>
            </a:lvl1pPr>
            <a:lvl2pPr marL="0" indent="0" algn="l" defTabSz="914400" rtl="0" eaLnBrk="1" latinLnBrk="0" hangingPunct="1">
              <a:lnSpc>
                <a:spcPct val="80000"/>
              </a:lnSpc>
              <a:spcBef>
                <a:spcPts val="0"/>
              </a:spcBef>
              <a:spcAft>
                <a:spcPts val="0"/>
              </a:spcAft>
              <a:buNone/>
              <a:defRPr lang="en-US" sz="2400" b="0" i="0" kern="1200" dirty="0" smtClean="0">
                <a:solidFill>
                  <a:schemeClr val="bg1"/>
                </a:solidFill>
                <a:latin typeface="+mj-lt"/>
                <a:ea typeface="GT America Regular" charset="0"/>
                <a:cs typeface="GT America Regular" charset="0"/>
              </a:defRPr>
            </a:lvl2pPr>
            <a:lvl3pPr marL="0" indent="0" algn="l" defTabSz="914400" rtl="0" eaLnBrk="1" latinLnBrk="0" hangingPunct="1">
              <a:lnSpc>
                <a:spcPct val="80000"/>
              </a:lnSpc>
              <a:spcBef>
                <a:spcPts val="0"/>
              </a:spcBef>
              <a:spcAft>
                <a:spcPts val="0"/>
              </a:spcAft>
              <a:buNone/>
              <a:defRPr lang="en-US" sz="2400" b="0" i="0" kern="1200" dirty="0" smtClean="0">
                <a:solidFill>
                  <a:schemeClr val="bg1"/>
                </a:solidFill>
                <a:latin typeface="+mj-lt"/>
                <a:ea typeface="GT America Regular" charset="0"/>
                <a:cs typeface="GT America Regular" charset="0"/>
              </a:defRPr>
            </a:lvl3pPr>
            <a:lvl4pPr marL="0" indent="0" algn="l" defTabSz="914400" rtl="0" eaLnBrk="1" latinLnBrk="0" hangingPunct="1">
              <a:lnSpc>
                <a:spcPct val="80000"/>
              </a:lnSpc>
              <a:spcBef>
                <a:spcPts val="0"/>
              </a:spcBef>
              <a:spcAft>
                <a:spcPts val="0"/>
              </a:spcAft>
              <a:buNone/>
              <a:defRPr lang="en-US" sz="2400" b="0" i="0" kern="1200" dirty="0" smtClean="0">
                <a:solidFill>
                  <a:schemeClr val="bg1"/>
                </a:solidFill>
                <a:latin typeface="+mj-lt"/>
                <a:ea typeface="GT America Regular" charset="0"/>
                <a:cs typeface="GT America Regular" charset="0"/>
              </a:defRPr>
            </a:lvl4pPr>
            <a:lvl5pPr marL="0" indent="0" algn="l" defTabSz="914400" rtl="0" eaLnBrk="1" latinLnBrk="0" hangingPunct="1">
              <a:lnSpc>
                <a:spcPct val="80000"/>
              </a:lnSpc>
              <a:spcBef>
                <a:spcPts val="0"/>
              </a:spcBef>
              <a:spcAft>
                <a:spcPts val="0"/>
              </a:spcAft>
              <a:buNone/>
              <a:defRPr lang="en-US" sz="2400" b="0" i="0" kern="1200" dirty="0" smtClean="0">
                <a:solidFill>
                  <a:schemeClr val="bg1"/>
                </a:solidFill>
                <a:latin typeface="+mj-lt"/>
                <a:ea typeface="GT America Regular" charset="0"/>
                <a:cs typeface="GT America Regular" charset="0"/>
              </a:defRPr>
            </a:lvl5pPr>
            <a:lvl6pPr marL="0" indent="0" algn="l" defTabSz="914400" rtl="0" eaLnBrk="1" latinLnBrk="0" hangingPunct="1">
              <a:lnSpc>
                <a:spcPct val="80000"/>
              </a:lnSpc>
              <a:spcBef>
                <a:spcPts val="0"/>
              </a:spcBef>
              <a:spcAft>
                <a:spcPts val="0"/>
              </a:spcAft>
              <a:buNone/>
              <a:defRPr lang="en-US" sz="2400" b="0" i="0" kern="1200" dirty="0" smtClean="0">
                <a:solidFill>
                  <a:schemeClr val="bg1"/>
                </a:solidFill>
                <a:latin typeface="+mj-lt"/>
                <a:ea typeface="GT America Regular" charset="0"/>
                <a:cs typeface="GT America Regular" charset="0"/>
              </a:defRPr>
            </a:lvl6pPr>
            <a:lvl7pPr marL="0" indent="0" algn="l" defTabSz="914400" rtl="0" eaLnBrk="1" latinLnBrk="0" hangingPunct="1">
              <a:lnSpc>
                <a:spcPct val="80000"/>
              </a:lnSpc>
              <a:spcBef>
                <a:spcPts val="0"/>
              </a:spcBef>
              <a:spcAft>
                <a:spcPts val="0"/>
              </a:spcAft>
              <a:buNone/>
              <a:defRPr lang="en-US" sz="2400" b="0" i="0" kern="1200" dirty="0" smtClean="0">
                <a:solidFill>
                  <a:schemeClr val="bg1"/>
                </a:solidFill>
                <a:latin typeface="+mj-lt"/>
                <a:ea typeface="GT America Regular" charset="0"/>
                <a:cs typeface="GT America Regular" charset="0"/>
              </a:defRPr>
            </a:lvl7pPr>
            <a:lvl8pPr marL="0" indent="0" algn="l" defTabSz="914400" rtl="0" eaLnBrk="1" latinLnBrk="0" hangingPunct="1">
              <a:lnSpc>
                <a:spcPct val="80000"/>
              </a:lnSpc>
              <a:spcBef>
                <a:spcPts val="0"/>
              </a:spcBef>
              <a:spcAft>
                <a:spcPts val="0"/>
              </a:spcAft>
              <a:buNone/>
              <a:defRPr lang="en-US" sz="2400" b="0" i="0" kern="1200" dirty="0" smtClean="0">
                <a:solidFill>
                  <a:schemeClr val="bg1"/>
                </a:solidFill>
                <a:latin typeface="+mj-lt"/>
                <a:ea typeface="GT America Regular" charset="0"/>
                <a:cs typeface="GT America Regular" charset="0"/>
              </a:defRPr>
            </a:lvl8pPr>
            <a:lvl9pPr marL="0" indent="0" algn="l" defTabSz="914400" rtl="0" eaLnBrk="1" latinLnBrk="0" hangingPunct="1">
              <a:lnSpc>
                <a:spcPct val="80000"/>
              </a:lnSpc>
              <a:spcBef>
                <a:spcPts val="0"/>
              </a:spcBef>
              <a:spcAft>
                <a:spcPts val="0"/>
              </a:spcAft>
              <a:buNone/>
              <a:defRPr lang="en-US" sz="2400" b="0" i="0" kern="1200" dirty="0">
                <a:solidFill>
                  <a:schemeClr val="bg1"/>
                </a:solidFill>
                <a:latin typeface="+mj-lt"/>
                <a:ea typeface="GT America Regular" charset="0"/>
                <a:cs typeface="GT America Regular" charset="0"/>
              </a:defRPr>
            </a:lvl9pPr>
          </a:lstStyle>
          <a:p>
            <a:pPr lvl="0"/>
            <a:r>
              <a:rPr lang="en-US"/>
              <a:t>Click to edit Master text styles</a:t>
            </a:r>
          </a:p>
        </p:txBody>
      </p:sp>
      <p:sp>
        <p:nvSpPr>
          <p:cNvPr id="24" name="Content Placeholder 25">
            <a:extLst>
              <a:ext uri="{FF2B5EF4-FFF2-40B4-BE49-F238E27FC236}">
                <a16:creationId xmlns:a16="http://schemas.microsoft.com/office/drawing/2014/main" id="{80128354-9047-7350-5416-848442CCD831}"/>
              </a:ext>
            </a:extLst>
          </p:cNvPr>
          <p:cNvSpPr>
            <a:spLocks noGrp="1"/>
          </p:cNvSpPr>
          <p:nvPr>
            <p:ph sz="quarter" idx="23"/>
          </p:nvPr>
        </p:nvSpPr>
        <p:spPr>
          <a:xfrm>
            <a:off x="546892" y="1849438"/>
            <a:ext cx="6850858" cy="4017961"/>
          </a:xfrm>
        </p:spPr>
        <p:txBody>
          <a:bodyPr/>
          <a:lstStyle>
            <a:lvl1pPr>
              <a:defRPr>
                <a:solidFill>
                  <a:schemeClr val="bg1"/>
                </a:solidFill>
              </a:defRPr>
            </a:lvl1pPr>
            <a:lvl2pPr>
              <a:defRPr>
                <a:solidFill>
                  <a:schemeClr val="bg1"/>
                </a:solidFill>
              </a:defRPr>
            </a:lvl2pPr>
            <a:lvl3pPr>
              <a:buClrTx/>
              <a:defRPr>
                <a:solidFill>
                  <a:schemeClr val="bg1"/>
                </a:solidFill>
              </a:defRPr>
            </a:lvl3pPr>
            <a:lvl4pPr>
              <a:defRPr>
                <a:solidFill>
                  <a:schemeClr val="bg1"/>
                </a:solidFill>
              </a:defRPr>
            </a:lvl4pPr>
            <a:lvl5pPr>
              <a:buClrTx/>
              <a:defRPr>
                <a:solidFill>
                  <a:schemeClr val="bg1"/>
                </a:solidFill>
              </a:defRPr>
            </a:lvl5pPr>
            <a:lvl6pPr>
              <a:defRPr>
                <a:solidFill>
                  <a:schemeClr val="bg1"/>
                </a:solidFill>
              </a:defRPr>
            </a:lvl6pPr>
            <a:lvl7pPr>
              <a:buClrTx/>
              <a:defRPr>
                <a:solidFill>
                  <a:schemeClr val="bg1"/>
                </a:solidFill>
              </a:defRPr>
            </a:lvl7pPr>
            <a:lvl8pPr>
              <a:defRPr>
                <a:solidFill>
                  <a:schemeClr val="bg1"/>
                </a:solidFill>
              </a:defRPr>
            </a:lvl8pPr>
            <a:lvl9pPr>
              <a:buClrTx/>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Text Placeholder 13">
            <a:extLst>
              <a:ext uri="{FF2B5EF4-FFF2-40B4-BE49-F238E27FC236}">
                <a16:creationId xmlns:a16="http://schemas.microsoft.com/office/drawing/2014/main" id="{72CE5105-8928-8980-F557-C8D17BD90A57}"/>
              </a:ext>
            </a:extLst>
          </p:cNvPr>
          <p:cNvSpPr>
            <a:spLocks noGrp="1"/>
          </p:cNvSpPr>
          <p:nvPr>
            <p:ph type="body" sz="quarter" idx="24"/>
          </p:nvPr>
        </p:nvSpPr>
        <p:spPr>
          <a:xfrm>
            <a:off x="546892" y="6019801"/>
            <a:ext cx="6854553" cy="292100"/>
          </a:xfrm>
        </p:spPr>
        <p:txBody>
          <a:bodyPr anchor="b">
            <a:noAutofit/>
          </a:bodyPr>
          <a:lstStyle>
            <a:lvl1pPr marL="0" indent="0" algn="l" defTabSz="914400" rtl="0" eaLnBrk="1" latinLnBrk="0" hangingPunct="1">
              <a:lnSpc>
                <a:spcPct val="101000"/>
              </a:lnSpc>
              <a:spcBef>
                <a:spcPts val="0"/>
              </a:spcBef>
              <a:spcAft>
                <a:spcPts val="600"/>
              </a:spcAft>
              <a:buNone/>
              <a:defRPr lang="en-US" sz="600" b="0" i="0" kern="1200" dirty="0" smtClean="0">
                <a:solidFill>
                  <a:schemeClr val="bg1"/>
                </a:solidFill>
                <a:latin typeface="+mn-lt"/>
                <a:ea typeface="GT America Regular" charset="0"/>
                <a:cs typeface="GT America Regular" charset="0"/>
              </a:defRPr>
            </a:lvl1pPr>
            <a:lvl2pPr marL="0" indent="0" algn="l" defTabSz="914400" rtl="0" eaLnBrk="1" latinLnBrk="0" hangingPunct="1">
              <a:lnSpc>
                <a:spcPct val="101000"/>
              </a:lnSpc>
              <a:spcBef>
                <a:spcPts val="0"/>
              </a:spcBef>
              <a:spcAft>
                <a:spcPts val="600"/>
              </a:spcAft>
              <a:buNone/>
              <a:defRPr lang="en-US" sz="600" b="0" i="0" kern="1200" dirty="0" smtClean="0">
                <a:solidFill>
                  <a:schemeClr val="bg1"/>
                </a:solidFill>
                <a:latin typeface="+mn-lt"/>
                <a:ea typeface="GT America Regular" charset="0"/>
                <a:cs typeface="GT America Regular" charset="0"/>
              </a:defRPr>
            </a:lvl2pPr>
            <a:lvl3pPr marL="0" indent="0" algn="l" defTabSz="914400" rtl="0" eaLnBrk="1" latinLnBrk="0" hangingPunct="1">
              <a:lnSpc>
                <a:spcPct val="101000"/>
              </a:lnSpc>
              <a:spcBef>
                <a:spcPts val="0"/>
              </a:spcBef>
              <a:spcAft>
                <a:spcPts val="600"/>
              </a:spcAft>
              <a:buNone/>
              <a:defRPr lang="en-US" sz="600" b="0" i="0" kern="1200" dirty="0" smtClean="0">
                <a:solidFill>
                  <a:schemeClr val="bg1"/>
                </a:solidFill>
                <a:latin typeface="+mn-lt"/>
                <a:ea typeface="GT America Regular" charset="0"/>
                <a:cs typeface="GT America Regular" charset="0"/>
              </a:defRPr>
            </a:lvl3pPr>
            <a:lvl4pPr marL="0" indent="0" algn="l" defTabSz="914400" rtl="0" eaLnBrk="1" latinLnBrk="0" hangingPunct="1">
              <a:lnSpc>
                <a:spcPct val="101000"/>
              </a:lnSpc>
              <a:spcBef>
                <a:spcPts val="0"/>
              </a:spcBef>
              <a:spcAft>
                <a:spcPts val="600"/>
              </a:spcAft>
              <a:buNone/>
              <a:defRPr lang="en-US" sz="600" b="0" i="0" kern="1200" dirty="0" smtClean="0">
                <a:solidFill>
                  <a:schemeClr val="bg1"/>
                </a:solidFill>
                <a:latin typeface="+mn-lt"/>
                <a:ea typeface="GT America Regular" charset="0"/>
                <a:cs typeface="GT America Regular" charset="0"/>
              </a:defRPr>
            </a:lvl4pPr>
            <a:lvl5pPr marL="0" indent="0" algn="l" defTabSz="914400" rtl="0" eaLnBrk="1" latinLnBrk="0" hangingPunct="1">
              <a:lnSpc>
                <a:spcPct val="101000"/>
              </a:lnSpc>
              <a:spcBef>
                <a:spcPts val="0"/>
              </a:spcBef>
              <a:spcAft>
                <a:spcPts val="600"/>
              </a:spcAft>
              <a:buNone/>
              <a:defRPr lang="en-US" sz="600" b="0" i="0" kern="1200" dirty="0" smtClean="0">
                <a:solidFill>
                  <a:schemeClr val="bg1"/>
                </a:solidFill>
                <a:latin typeface="+mn-lt"/>
                <a:ea typeface="GT America Regular" charset="0"/>
                <a:cs typeface="GT America Regular" charset="0"/>
              </a:defRPr>
            </a:lvl5pPr>
            <a:lvl6pPr marL="0" indent="0" algn="l" defTabSz="914400" rtl="0" eaLnBrk="1" latinLnBrk="0" hangingPunct="1">
              <a:lnSpc>
                <a:spcPct val="101000"/>
              </a:lnSpc>
              <a:spcBef>
                <a:spcPts val="0"/>
              </a:spcBef>
              <a:spcAft>
                <a:spcPts val="600"/>
              </a:spcAft>
              <a:buNone/>
              <a:defRPr lang="en-US" sz="600" b="0" i="0" kern="1200" dirty="0" smtClean="0">
                <a:solidFill>
                  <a:schemeClr val="bg1"/>
                </a:solidFill>
                <a:latin typeface="+mn-lt"/>
                <a:ea typeface="GT America Regular" charset="0"/>
                <a:cs typeface="GT America Regular" charset="0"/>
              </a:defRPr>
            </a:lvl6pPr>
            <a:lvl7pPr marL="0" indent="0" algn="l" defTabSz="914400" rtl="0" eaLnBrk="1" latinLnBrk="0" hangingPunct="1">
              <a:lnSpc>
                <a:spcPct val="101000"/>
              </a:lnSpc>
              <a:spcBef>
                <a:spcPts val="0"/>
              </a:spcBef>
              <a:spcAft>
                <a:spcPts val="600"/>
              </a:spcAft>
              <a:buNone/>
              <a:defRPr lang="en-US" sz="600" b="0" i="0" kern="1200" dirty="0" smtClean="0">
                <a:solidFill>
                  <a:schemeClr val="bg1"/>
                </a:solidFill>
                <a:latin typeface="+mn-lt"/>
                <a:ea typeface="GT America Regular" charset="0"/>
                <a:cs typeface="GT America Regular" charset="0"/>
              </a:defRPr>
            </a:lvl7pPr>
            <a:lvl8pPr marL="0" indent="0" algn="l" defTabSz="914400" rtl="0" eaLnBrk="1" latinLnBrk="0" hangingPunct="1">
              <a:lnSpc>
                <a:spcPct val="101000"/>
              </a:lnSpc>
              <a:spcBef>
                <a:spcPts val="0"/>
              </a:spcBef>
              <a:spcAft>
                <a:spcPts val="600"/>
              </a:spcAft>
              <a:buNone/>
              <a:defRPr lang="en-US" sz="600" b="0" i="0" kern="1200" dirty="0" smtClean="0">
                <a:solidFill>
                  <a:schemeClr val="bg1"/>
                </a:solidFill>
                <a:latin typeface="+mn-lt"/>
                <a:ea typeface="GT America Regular" charset="0"/>
                <a:cs typeface="GT America Regular" charset="0"/>
              </a:defRPr>
            </a:lvl8pPr>
            <a:lvl9pPr marL="0" indent="0" algn="l" defTabSz="914400" rtl="0" eaLnBrk="1" latinLnBrk="0" hangingPunct="1">
              <a:lnSpc>
                <a:spcPct val="101000"/>
              </a:lnSpc>
              <a:spcBef>
                <a:spcPts val="0"/>
              </a:spcBef>
              <a:spcAft>
                <a:spcPts val="600"/>
              </a:spcAft>
              <a:buNone/>
              <a:defRPr lang="en-US" sz="600" b="0" i="0" kern="1200" dirty="0">
                <a:solidFill>
                  <a:schemeClr val="bg1"/>
                </a:solidFill>
                <a:latin typeface="+mn-lt"/>
                <a:ea typeface="GT America Regular" charset="0"/>
                <a:cs typeface="GT America Regular" charset="0"/>
              </a:defRPr>
            </a:lvl9pPr>
          </a:lstStyle>
          <a:p>
            <a:pPr lvl="0"/>
            <a:r>
              <a:rPr lang="en-US"/>
              <a:t>Click to edit Master text styles</a:t>
            </a:r>
          </a:p>
        </p:txBody>
      </p:sp>
      <p:grpSp>
        <p:nvGrpSpPr>
          <p:cNvPr id="4" name="Group 3">
            <a:extLst>
              <a:ext uri="{FF2B5EF4-FFF2-40B4-BE49-F238E27FC236}">
                <a16:creationId xmlns:a16="http://schemas.microsoft.com/office/drawing/2014/main" id="{1500F019-0B2A-B9AD-0EF9-EB4AD28152DF}"/>
              </a:ext>
            </a:extLst>
          </p:cNvPr>
          <p:cNvGrpSpPr/>
          <p:nvPr userDrawn="1"/>
        </p:nvGrpSpPr>
        <p:grpSpPr>
          <a:xfrm>
            <a:off x="12356815" y="0"/>
            <a:ext cx="756834" cy="6872642"/>
            <a:chOff x="12356815" y="0"/>
            <a:chExt cx="756834" cy="6872642"/>
          </a:xfrm>
        </p:grpSpPr>
        <p:sp>
          <p:nvSpPr>
            <p:cNvPr id="6" name="Rectangle 5">
              <a:extLst>
                <a:ext uri="{FF2B5EF4-FFF2-40B4-BE49-F238E27FC236}">
                  <a16:creationId xmlns:a16="http://schemas.microsoft.com/office/drawing/2014/main" id="{0BDC9C38-573A-9A88-D8CF-0D58B117A67D}"/>
                </a:ext>
              </a:extLst>
            </p:cNvPr>
            <p:cNvSpPr/>
            <p:nvPr userDrawn="1"/>
          </p:nvSpPr>
          <p:spPr>
            <a:xfrm>
              <a:off x="12356815" y="0"/>
              <a:ext cx="553069" cy="3279913"/>
            </a:xfrm>
            <a:prstGeom prst="rect">
              <a:avLst/>
            </a:prstGeom>
            <a:solidFill>
              <a:srgbClr val="F2F2F2"/>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a:p>
          </p:txBody>
        </p:sp>
        <p:sp>
          <p:nvSpPr>
            <p:cNvPr id="7" name="TextBox 6">
              <a:extLst>
                <a:ext uri="{FF2B5EF4-FFF2-40B4-BE49-F238E27FC236}">
                  <a16:creationId xmlns:a16="http://schemas.microsoft.com/office/drawing/2014/main" id="{E29F8A10-FE22-CD18-CF7E-E5262184CE14}"/>
                </a:ext>
              </a:extLst>
            </p:cNvPr>
            <p:cNvSpPr txBox="1"/>
            <p:nvPr userDrawn="1"/>
          </p:nvSpPr>
          <p:spPr>
            <a:xfrm rot="16200000">
              <a:off x="12332216" y="1580677"/>
              <a:ext cx="1444306" cy="118559"/>
            </a:xfrm>
            <a:prstGeom prst="rect">
              <a:avLst/>
            </a:prstGeom>
            <a:noFill/>
          </p:spPr>
          <p:txBody>
            <a:bodyPr wrap="none" lIns="0" tIns="0" rIns="0" bIns="0" rtlCol="0">
              <a:spAutoFit/>
            </a:bodyPr>
            <a:lstStyle/>
            <a:p>
              <a:pPr algn="l">
                <a:lnSpc>
                  <a:spcPct val="101000"/>
                </a:lnSpc>
                <a:spcAft>
                  <a:spcPts val="600"/>
                </a:spcAft>
              </a:pPr>
              <a:r>
                <a:rPr kumimoji="0" lang="en-CR" sz="800" b="1" i="0" u="none" strike="noStrike" kern="1200" cap="none" spc="0" normalizeH="0" baseline="0" noProof="0">
                  <a:ln>
                    <a:noFill/>
                  </a:ln>
                  <a:solidFill>
                    <a:srgbClr val="000000"/>
                  </a:solidFill>
                  <a:effectLst/>
                  <a:uLnTx/>
                  <a:uFillTx/>
                  <a:ea typeface="GT America Regular" charset="0"/>
                  <a:cs typeface="GT America Regular" charset="0"/>
                </a:rPr>
                <a:t>ON LIGHT AND EXTRA LIGHT</a:t>
              </a:r>
            </a:p>
          </p:txBody>
        </p:sp>
        <p:sp>
          <p:nvSpPr>
            <p:cNvPr id="10" name="Rectangle 9">
              <a:extLst>
                <a:ext uri="{FF2B5EF4-FFF2-40B4-BE49-F238E27FC236}">
                  <a16:creationId xmlns:a16="http://schemas.microsoft.com/office/drawing/2014/main" id="{E9FB32F8-A85F-E046-2976-4C94C42ACC43}"/>
                </a:ext>
              </a:extLst>
            </p:cNvPr>
            <p:cNvSpPr/>
            <p:nvPr userDrawn="1"/>
          </p:nvSpPr>
          <p:spPr>
            <a:xfrm>
              <a:off x="12356815" y="3592729"/>
              <a:ext cx="553069" cy="3279913"/>
            </a:xfrm>
            <a:prstGeom prst="rect">
              <a:avLst/>
            </a:prstGeom>
            <a:solidFill>
              <a:schemeClr val="tx2"/>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a:p>
          </p:txBody>
        </p:sp>
        <p:grpSp>
          <p:nvGrpSpPr>
            <p:cNvPr id="11" name="Group 10">
              <a:extLst>
                <a:ext uri="{FF2B5EF4-FFF2-40B4-BE49-F238E27FC236}">
                  <a16:creationId xmlns:a16="http://schemas.microsoft.com/office/drawing/2014/main" id="{142B660E-07C4-1A35-7105-E45A55BF32CA}"/>
                </a:ext>
              </a:extLst>
            </p:cNvPr>
            <p:cNvGrpSpPr/>
            <p:nvPr userDrawn="1"/>
          </p:nvGrpSpPr>
          <p:grpSpPr>
            <a:xfrm>
              <a:off x="12442019" y="3791214"/>
              <a:ext cx="382660" cy="2882942"/>
              <a:chOff x="14001569" y="3716048"/>
              <a:chExt cx="316248" cy="3171236"/>
            </a:xfrm>
          </p:grpSpPr>
          <p:sp>
            <p:nvSpPr>
              <p:cNvPr id="29" name="Rectangle 28">
                <a:extLst>
                  <a:ext uri="{FF2B5EF4-FFF2-40B4-BE49-F238E27FC236}">
                    <a16:creationId xmlns:a16="http://schemas.microsoft.com/office/drawing/2014/main" id="{A650B980-F3FA-384D-A885-9BF104C9B71A}"/>
                  </a:ext>
                </a:extLst>
              </p:cNvPr>
              <p:cNvSpPr/>
              <p:nvPr userDrawn="1"/>
            </p:nvSpPr>
            <p:spPr>
              <a:xfrm rot="5400000">
                <a:off x="14033099" y="5954114"/>
                <a:ext cx="253188" cy="316248"/>
              </a:xfrm>
              <a:prstGeom prst="rect">
                <a:avLst/>
              </a:prstGeom>
              <a:solidFill>
                <a:srgbClr val="005E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0" name="Rectangle 29">
                <a:extLst>
                  <a:ext uri="{FF2B5EF4-FFF2-40B4-BE49-F238E27FC236}">
                    <a16:creationId xmlns:a16="http://schemas.microsoft.com/office/drawing/2014/main" id="{7613C1A6-0229-3F45-A914-0FD0E1D00181}"/>
                  </a:ext>
                </a:extLst>
              </p:cNvPr>
              <p:cNvSpPr/>
              <p:nvPr userDrawn="1"/>
            </p:nvSpPr>
            <p:spPr>
              <a:xfrm rot="5400000">
                <a:off x="14033099" y="6278342"/>
                <a:ext cx="253188" cy="316248"/>
              </a:xfrm>
              <a:prstGeom prst="rect">
                <a:avLst/>
              </a:prstGeom>
              <a:solidFill>
                <a:srgbClr val="B8B9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1" name="Rectangle 30">
                <a:extLst>
                  <a:ext uri="{FF2B5EF4-FFF2-40B4-BE49-F238E27FC236}">
                    <a16:creationId xmlns:a16="http://schemas.microsoft.com/office/drawing/2014/main" id="{3F075C8D-20E1-A9EA-23C8-E39FD08FCB2A}"/>
                  </a:ext>
                </a:extLst>
              </p:cNvPr>
              <p:cNvSpPr/>
              <p:nvPr userDrawn="1"/>
            </p:nvSpPr>
            <p:spPr>
              <a:xfrm rot="5400000">
                <a:off x="14033099" y="6602566"/>
                <a:ext cx="253188" cy="316248"/>
              </a:xfrm>
              <a:prstGeom prst="rect">
                <a:avLst/>
              </a:prstGeom>
              <a:solidFill>
                <a:srgbClr val="FBE6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2" name="Rectangle 31">
                <a:extLst>
                  <a:ext uri="{FF2B5EF4-FFF2-40B4-BE49-F238E27FC236}">
                    <a16:creationId xmlns:a16="http://schemas.microsoft.com/office/drawing/2014/main" id="{EB732412-EFD5-B7BA-9120-6F4C55D74D6D}"/>
                  </a:ext>
                </a:extLst>
              </p:cNvPr>
              <p:cNvSpPr/>
              <p:nvPr userDrawn="1"/>
            </p:nvSpPr>
            <p:spPr>
              <a:xfrm rot="5400000">
                <a:off x="14033099" y="4981430"/>
                <a:ext cx="253188" cy="316248"/>
              </a:xfrm>
              <a:prstGeom prst="rect">
                <a:avLst/>
              </a:prstGeom>
              <a:solidFill>
                <a:srgbClr val="BCE0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3" name="Rectangle 32">
                <a:extLst>
                  <a:ext uri="{FF2B5EF4-FFF2-40B4-BE49-F238E27FC236}">
                    <a16:creationId xmlns:a16="http://schemas.microsoft.com/office/drawing/2014/main" id="{BF57B912-F401-8219-1820-665ADD9E975C}"/>
                  </a:ext>
                </a:extLst>
              </p:cNvPr>
              <p:cNvSpPr/>
              <p:nvPr userDrawn="1"/>
            </p:nvSpPr>
            <p:spPr>
              <a:xfrm rot="5400000">
                <a:off x="14033099" y="5305658"/>
                <a:ext cx="253188" cy="316248"/>
              </a:xfrm>
              <a:prstGeom prst="rect">
                <a:avLst/>
              </a:prstGeom>
              <a:solidFill>
                <a:srgbClr val="E9783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4" name="Rectangle 33">
                <a:extLst>
                  <a:ext uri="{FF2B5EF4-FFF2-40B4-BE49-F238E27FC236}">
                    <a16:creationId xmlns:a16="http://schemas.microsoft.com/office/drawing/2014/main" id="{713532CA-BB7C-02DB-AF47-8AD7D68819F3}"/>
                  </a:ext>
                </a:extLst>
              </p:cNvPr>
              <p:cNvSpPr/>
              <p:nvPr userDrawn="1"/>
            </p:nvSpPr>
            <p:spPr>
              <a:xfrm rot="5400000">
                <a:off x="14033099" y="5629886"/>
                <a:ext cx="253188" cy="316248"/>
              </a:xfrm>
              <a:prstGeom prst="rect">
                <a:avLst/>
              </a:prstGeom>
              <a:solidFill>
                <a:srgbClr val="B905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5" name="Rectangle 34">
                <a:extLst>
                  <a:ext uri="{FF2B5EF4-FFF2-40B4-BE49-F238E27FC236}">
                    <a16:creationId xmlns:a16="http://schemas.microsoft.com/office/drawing/2014/main" id="{77321B19-0B1E-C7C7-2AB0-C7F05D3BCB89}"/>
                  </a:ext>
                </a:extLst>
              </p:cNvPr>
              <p:cNvSpPr/>
              <p:nvPr userDrawn="1"/>
            </p:nvSpPr>
            <p:spPr>
              <a:xfrm rot="5400000">
                <a:off x="14033099" y="3684518"/>
                <a:ext cx="253188" cy="316248"/>
              </a:xfrm>
              <a:prstGeom prst="rect">
                <a:avLst/>
              </a:prstGeom>
              <a:solidFill>
                <a:srgbClr val="9DC2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6" name="Rectangle 35">
                <a:extLst>
                  <a:ext uri="{FF2B5EF4-FFF2-40B4-BE49-F238E27FC236}">
                    <a16:creationId xmlns:a16="http://schemas.microsoft.com/office/drawing/2014/main" id="{B60EEA36-CA8B-F7E5-2B3F-D04BFB65DCBD}"/>
                  </a:ext>
                </a:extLst>
              </p:cNvPr>
              <p:cNvSpPr/>
              <p:nvPr userDrawn="1"/>
            </p:nvSpPr>
            <p:spPr>
              <a:xfrm rot="5400000">
                <a:off x="14033099" y="4008746"/>
                <a:ext cx="253188" cy="316248"/>
              </a:xfrm>
              <a:prstGeom prst="rect">
                <a:avLst/>
              </a:prstGeom>
              <a:solidFill>
                <a:srgbClr val="309D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7" name="Rectangle 36">
                <a:extLst>
                  <a:ext uri="{FF2B5EF4-FFF2-40B4-BE49-F238E27FC236}">
                    <a16:creationId xmlns:a16="http://schemas.microsoft.com/office/drawing/2014/main" id="{A6C6BD2D-6CD7-355A-A676-0D049EE07086}"/>
                  </a:ext>
                </a:extLst>
              </p:cNvPr>
              <p:cNvSpPr/>
              <p:nvPr userDrawn="1"/>
            </p:nvSpPr>
            <p:spPr>
              <a:xfrm rot="5400000">
                <a:off x="14033099" y="4332974"/>
                <a:ext cx="253188" cy="316248"/>
              </a:xfrm>
              <a:prstGeom prst="rect">
                <a:avLst/>
              </a:prstGeom>
              <a:solidFill>
                <a:srgbClr val="E2C2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8" name="Rectangle 37">
                <a:extLst>
                  <a:ext uri="{FF2B5EF4-FFF2-40B4-BE49-F238E27FC236}">
                    <a16:creationId xmlns:a16="http://schemas.microsoft.com/office/drawing/2014/main" id="{68858B37-230F-2C80-1ED3-013DDF80236D}"/>
                  </a:ext>
                </a:extLst>
              </p:cNvPr>
              <p:cNvSpPr/>
              <p:nvPr userDrawn="1"/>
            </p:nvSpPr>
            <p:spPr>
              <a:xfrm rot="5400000">
                <a:off x="14033099" y="4657202"/>
                <a:ext cx="253188" cy="316248"/>
              </a:xfrm>
              <a:prstGeom prst="rect">
                <a:avLst/>
              </a:prstGeom>
              <a:solidFill>
                <a:srgbClr val="9158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grpSp>
        <p:grpSp>
          <p:nvGrpSpPr>
            <p:cNvPr id="13" name="Group 12">
              <a:extLst>
                <a:ext uri="{FF2B5EF4-FFF2-40B4-BE49-F238E27FC236}">
                  <a16:creationId xmlns:a16="http://schemas.microsoft.com/office/drawing/2014/main" id="{F1351297-E43D-B550-EEAF-FED841509FBE}"/>
                </a:ext>
              </a:extLst>
            </p:cNvPr>
            <p:cNvGrpSpPr/>
            <p:nvPr userDrawn="1"/>
          </p:nvGrpSpPr>
          <p:grpSpPr>
            <a:xfrm>
              <a:off x="12442019" y="198485"/>
              <a:ext cx="382660" cy="2882942"/>
              <a:chOff x="12742785" y="3716048"/>
              <a:chExt cx="316248" cy="3171236"/>
            </a:xfrm>
          </p:grpSpPr>
          <p:sp>
            <p:nvSpPr>
              <p:cNvPr id="15" name="Rectangle 14">
                <a:extLst>
                  <a:ext uri="{FF2B5EF4-FFF2-40B4-BE49-F238E27FC236}">
                    <a16:creationId xmlns:a16="http://schemas.microsoft.com/office/drawing/2014/main" id="{FFC6EBB2-CBB9-4076-9313-BAED1D976474}"/>
                  </a:ext>
                </a:extLst>
              </p:cNvPr>
              <p:cNvSpPr/>
              <p:nvPr userDrawn="1"/>
            </p:nvSpPr>
            <p:spPr>
              <a:xfrm rot="5400000">
                <a:off x="12774315" y="6602566"/>
                <a:ext cx="253188" cy="316248"/>
              </a:xfrm>
              <a:prstGeom prst="rect">
                <a:avLst/>
              </a:prstGeom>
              <a:solidFill>
                <a:srgbClr val="BFD6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16" name="Rectangle 15">
                <a:extLst>
                  <a:ext uri="{FF2B5EF4-FFF2-40B4-BE49-F238E27FC236}">
                    <a16:creationId xmlns:a16="http://schemas.microsoft.com/office/drawing/2014/main" id="{D87E0615-9EF1-7102-E6EC-7D99ECC6FD40}"/>
                  </a:ext>
                </a:extLst>
              </p:cNvPr>
              <p:cNvSpPr/>
              <p:nvPr userDrawn="1"/>
            </p:nvSpPr>
            <p:spPr>
              <a:xfrm rot="5400000">
                <a:off x="12774315" y="4981430"/>
                <a:ext cx="253188" cy="316248"/>
              </a:xfrm>
              <a:prstGeom prst="rect">
                <a:avLst/>
              </a:prstGeom>
              <a:solidFill>
                <a:srgbClr val="D25F7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17" name="Rectangle 16">
                <a:extLst>
                  <a:ext uri="{FF2B5EF4-FFF2-40B4-BE49-F238E27FC236}">
                    <a16:creationId xmlns:a16="http://schemas.microsoft.com/office/drawing/2014/main" id="{6413920F-A20A-E434-5B92-00B4659EB4CF}"/>
                  </a:ext>
                </a:extLst>
              </p:cNvPr>
              <p:cNvSpPr/>
              <p:nvPr userDrawn="1"/>
            </p:nvSpPr>
            <p:spPr>
              <a:xfrm rot="5400000">
                <a:off x="12774315" y="5305658"/>
                <a:ext cx="253188" cy="316248"/>
              </a:xfrm>
              <a:prstGeom prst="rect">
                <a:avLst/>
              </a:prstGeom>
              <a:solidFill>
                <a:srgbClr val="C6480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18" name="Rectangle 17">
                <a:extLst>
                  <a:ext uri="{FF2B5EF4-FFF2-40B4-BE49-F238E27FC236}">
                    <a16:creationId xmlns:a16="http://schemas.microsoft.com/office/drawing/2014/main" id="{414BB875-411C-FC6F-0E70-6B2D714D1306}"/>
                  </a:ext>
                </a:extLst>
              </p:cNvPr>
              <p:cNvSpPr/>
              <p:nvPr userDrawn="1"/>
            </p:nvSpPr>
            <p:spPr>
              <a:xfrm rot="5400000">
                <a:off x="12774315" y="5629886"/>
                <a:ext cx="253188" cy="316248"/>
              </a:xfrm>
              <a:prstGeom prst="rect">
                <a:avLst/>
              </a:prstGeom>
              <a:solidFill>
                <a:srgbClr val="BA01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19" name="Rectangle 18">
                <a:extLst>
                  <a:ext uri="{FF2B5EF4-FFF2-40B4-BE49-F238E27FC236}">
                    <a16:creationId xmlns:a16="http://schemas.microsoft.com/office/drawing/2014/main" id="{33E31F66-F06F-2D91-47FB-27784C7638F4}"/>
                  </a:ext>
                </a:extLst>
              </p:cNvPr>
              <p:cNvSpPr/>
              <p:nvPr userDrawn="1"/>
            </p:nvSpPr>
            <p:spPr>
              <a:xfrm rot="5400000">
                <a:off x="12774315" y="3684518"/>
                <a:ext cx="253188" cy="316248"/>
              </a:xfrm>
              <a:prstGeom prst="rect">
                <a:avLst/>
              </a:prstGeom>
              <a:solidFill>
                <a:srgbClr val="005E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1" name="Rectangle 20">
                <a:extLst>
                  <a:ext uri="{FF2B5EF4-FFF2-40B4-BE49-F238E27FC236}">
                    <a16:creationId xmlns:a16="http://schemas.microsoft.com/office/drawing/2014/main" id="{EE9B4CC9-328E-8099-5638-219A596E175F}"/>
                  </a:ext>
                </a:extLst>
              </p:cNvPr>
              <p:cNvSpPr/>
              <p:nvPr userDrawn="1"/>
            </p:nvSpPr>
            <p:spPr>
              <a:xfrm rot="5400000">
                <a:off x="12774315" y="4008746"/>
                <a:ext cx="253188" cy="316248"/>
              </a:xfrm>
              <a:prstGeom prst="rect">
                <a:avLst/>
              </a:prstGeom>
              <a:solidFill>
                <a:srgbClr val="5EB6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3" name="Rectangle 22">
                <a:extLst>
                  <a:ext uri="{FF2B5EF4-FFF2-40B4-BE49-F238E27FC236}">
                    <a16:creationId xmlns:a16="http://schemas.microsoft.com/office/drawing/2014/main" id="{F617EDFE-BCFB-A856-5034-96079B581D95}"/>
                  </a:ext>
                </a:extLst>
              </p:cNvPr>
              <p:cNvSpPr/>
              <p:nvPr userDrawn="1"/>
            </p:nvSpPr>
            <p:spPr>
              <a:xfrm rot="5400000">
                <a:off x="12774315" y="4332974"/>
                <a:ext cx="253188" cy="316248"/>
              </a:xfrm>
              <a:prstGeom prst="rect">
                <a:avLst/>
              </a:prstGeom>
              <a:solidFill>
                <a:srgbClr val="C7AB2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6" name="Rectangle 25">
                <a:extLst>
                  <a:ext uri="{FF2B5EF4-FFF2-40B4-BE49-F238E27FC236}">
                    <a16:creationId xmlns:a16="http://schemas.microsoft.com/office/drawing/2014/main" id="{EE312BD7-1915-5F72-110E-E3B8782D1A4B}"/>
                  </a:ext>
                </a:extLst>
              </p:cNvPr>
              <p:cNvSpPr/>
              <p:nvPr userDrawn="1"/>
            </p:nvSpPr>
            <p:spPr>
              <a:xfrm rot="5400000">
                <a:off x="12774315" y="4657202"/>
                <a:ext cx="253188" cy="316248"/>
              </a:xfrm>
              <a:prstGeom prst="rect">
                <a:avLst/>
              </a:prstGeom>
              <a:solidFill>
                <a:srgbClr val="5C06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7" name="Rectangle 26">
                <a:extLst>
                  <a:ext uri="{FF2B5EF4-FFF2-40B4-BE49-F238E27FC236}">
                    <a16:creationId xmlns:a16="http://schemas.microsoft.com/office/drawing/2014/main" id="{5A878505-0F7B-9322-C55E-516DD05249F5}"/>
                  </a:ext>
                </a:extLst>
              </p:cNvPr>
              <p:cNvSpPr/>
              <p:nvPr userDrawn="1"/>
            </p:nvSpPr>
            <p:spPr>
              <a:xfrm rot="5400000">
                <a:off x="12774315" y="5954114"/>
                <a:ext cx="253188" cy="316248"/>
              </a:xfrm>
              <a:prstGeom prst="rect">
                <a:avLst/>
              </a:prstGeom>
              <a:solidFill>
                <a:srgbClr val="2A43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8" name="Rectangle 27">
                <a:extLst>
                  <a:ext uri="{FF2B5EF4-FFF2-40B4-BE49-F238E27FC236}">
                    <a16:creationId xmlns:a16="http://schemas.microsoft.com/office/drawing/2014/main" id="{975BCD4D-A8EA-0895-EAD1-B149FFDA70A9}"/>
                  </a:ext>
                </a:extLst>
              </p:cNvPr>
              <p:cNvSpPr/>
              <p:nvPr userDrawn="1"/>
            </p:nvSpPr>
            <p:spPr>
              <a:xfrm rot="5400000">
                <a:off x="12774315" y="6278342"/>
                <a:ext cx="253188" cy="316248"/>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grpSp>
        <p:sp>
          <p:nvSpPr>
            <p:cNvPr id="14" name="TextBox 13">
              <a:extLst>
                <a:ext uri="{FF2B5EF4-FFF2-40B4-BE49-F238E27FC236}">
                  <a16:creationId xmlns:a16="http://schemas.microsoft.com/office/drawing/2014/main" id="{4B1A3937-0680-253F-71CA-40E49BDEBF20}"/>
                </a:ext>
              </a:extLst>
            </p:cNvPr>
            <p:cNvSpPr txBox="1"/>
            <p:nvPr userDrawn="1"/>
          </p:nvSpPr>
          <p:spPr>
            <a:xfrm rot="16200000">
              <a:off x="12574270" y="5173406"/>
              <a:ext cx="960199" cy="118559"/>
            </a:xfrm>
            <a:prstGeom prst="rect">
              <a:avLst/>
            </a:prstGeom>
            <a:noFill/>
          </p:spPr>
          <p:txBody>
            <a:bodyPr wrap="none" lIns="0" tIns="0" rIns="0" bIns="0" rtlCol="0">
              <a:spAutoFit/>
            </a:bodyPr>
            <a:lstStyle/>
            <a:p>
              <a:pPr algn="l">
                <a:lnSpc>
                  <a:spcPct val="101000"/>
                </a:lnSpc>
                <a:spcAft>
                  <a:spcPts val="600"/>
                </a:spcAft>
              </a:pPr>
              <a:r>
                <a:rPr lang="en-CR" sz="800" b="1">
                  <a:solidFill>
                    <a:srgbClr val="000000"/>
                  </a:solidFill>
                  <a:latin typeface="GT America Regular"/>
                  <a:ea typeface="GT America Regular" charset="0"/>
                  <a:cs typeface="GT America Regular" charset="0"/>
                </a:rPr>
                <a:t>ON MOODY´S BLUE</a:t>
              </a:r>
              <a:endParaRPr kumimoji="0" lang="en-CR" sz="800" b="1" i="0" u="none" strike="noStrike" kern="1200" cap="none" spc="0" normalizeH="0" baseline="0" noProof="0" err="1">
                <a:ln>
                  <a:noFill/>
                </a:ln>
                <a:solidFill>
                  <a:srgbClr val="000000"/>
                </a:solidFill>
                <a:effectLst/>
                <a:uLnTx/>
                <a:uFillTx/>
                <a:latin typeface="GT America Regular"/>
                <a:ea typeface="GT America Regular" charset="0"/>
                <a:cs typeface="GT America Regular" charset="0"/>
              </a:endParaRPr>
            </a:p>
          </p:txBody>
        </p:sp>
      </p:grpSp>
      <p:sp>
        <p:nvSpPr>
          <p:cNvPr id="39" name="TextBox 38">
            <a:extLst>
              <a:ext uri="{FF2B5EF4-FFF2-40B4-BE49-F238E27FC236}">
                <a16:creationId xmlns:a16="http://schemas.microsoft.com/office/drawing/2014/main" id="{8478F0AA-FC2F-69B9-8EDF-75BBB94D5116}"/>
              </a:ext>
            </a:extLst>
          </p:cNvPr>
          <p:cNvSpPr txBox="1"/>
          <p:nvPr userDrawn="1"/>
        </p:nvSpPr>
        <p:spPr>
          <a:xfrm>
            <a:off x="12356815" y="3377042"/>
            <a:ext cx="807913" cy="118559"/>
          </a:xfrm>
          <a:prstGeom prst="rect">
            <a:avLst/>
          </a:prstGeom>
          <a:noFill/>
        </p:spPr>
        <p:txBody>
          <a:bodyPr wrap="none" lIns="0" tIns="0" rIns="0" bIns="0" rtlCol="0">
            <a:spAutoFit/>
          </a:bodyPr>
          <a:lstStyle/>
          <a:p>
            <a:pPr algn="l">
              <a:lnSpc>
                <a:spcPct val="101000"/>
              </a:lnSpc>
              <a:spcAft>
                <a:spcPts val="600"/>
              </a:spcAft>
            </a:pPr>
            <a:r>
              <a:rPr kumimoji="0" lang="en-US" sz="800" b="1" i="0" u="none" strike="noStrike" kern="1200" cap="none" spc="0" normalizeH="0" baseline="0" noProof="0" dirty="0">
                <a:ln>
                  <a:noFill/>
                </a:ln>
                <a:solidFill>
                  <a:srgbClr val="000000"/>
                </a:solidFill>
                <a:effectLst/>
                <a:uLnTx/>
                <a:uFillTx/>
                <a:ea typeface="GT America Regular" charset="0"/>
                <a:cs typeface="GT America Regular" charset="0"/>
              </a:rPr>
              <a:t>For charts ONLY</a:t>
            </a:r>
            <a:endParaRPr kumimoji="0" lang="en-CR" sz="800" b="1" i="0" u="none" strike="noStrike" kern="1200" cap="none" spc="0" normalizeH="0" baseline="0" noProof="0">
              <a:ln>
                <a:noFill/>
              </a:ln>
              <a:solidFill>
                <a:srgbClr val="000000"/>
              </a:solidFill>
              <a:effectLst/>
              <a:uLnTx/>
              <a:uFillTx/>
              <a:ea typeface="GT America Regular" charset="0"/>
              <a:cs typeface="GT America Regular" charset="0"/>
            </a:endParaRPr>
          </a:p>
        </p:txBody>
      </p:sp>
    </p:spTree>
    <p:extLst>
      <p:ext uri="{BB962C8B-B14F-4D97-AF65-F5344CB8AC3E}">
        <p14:creationId xmlns:p14="http://schemas.microsoft.com/office/powerpoint/2010/main" val="305956702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Dynamic Slices 2 / Dark - Subhead">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A610EE1-689A-470F-628F-EEA20DE95059}"/>
              </a:ext>
            </a:extLst>
          </p:cNvPr>
          <p:cNvSpPr/>
          <p:nvPr userDrawn="1"/>
        </p:nvSpPr>
        <p:spPr>
          <a:xfrm>
            <a:off x="8125764" y="1566863"/>
            <a:ext cx="4066235" cy="5291136"/>
          </a:xfrm>
          <a:prstGeom prst="rect">
            <a:avLst/>
          </a:prstGeom>
          <a:solidFill>
            <a:srgbClr val="D7D8D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9">
            <a:extLst>
              <a:ext uri="{FF2B5EF4-FFF2-40B4-BE49-F238E27FC236}">
                <a16:creationId xmlns:a16="http://schemas.microsoft.com/office/drawing/2014/main" id="{4A49D3FC-5492-D318-3220-FE343B99E4C8}"/>
              </a:ext>
            </a:extLst>
          </p:cNvPr>
          <p:cNvSpPr>
            <a:spLocks noGrp="1"/>
          </p:cNvSpPr>
          <p:nvPr>
            <p:ph type="pic" sz="quarter" idx="14" hasCustomPrompt="1"/>
          </p:nvPr>
        </p:nvSpPr>
        <p:spPr>
          <a:xfrm>
            <a:off x="8125765" y="1566862"/>
            <a:ext cx="4066235" cy="5291137"/>
          </a:xfrm>
          <a:noFill/>
        </p:spPr>
        <p:txBody>
          <a:bodyPr lIns="548640" tIns="548640" rIns="548640" bIns="548640" anchor="ctr"/>
          <a:lstStyle>
            <a:lvl1pPr marL="0" indent="0" algn="l">
              <a:buFont typeface="Arial" panose="020B0604020202020204" pitchFamily="34" charset="0"/>
              <a:buNone/>
              <a:defRPr sz="3600" b="0">
                <a:solidFill>
                  <a:schemeClr val="tx2"/>
                </a:solidFill>
                <a:latin typeface="+mj-lt"/>
              </a:defRPr>
            </a:lvl1pPr>
            <a:lvl2pPr marL="0" indent="0" algn="l">
              <a:buNone/>
              <a:defRPr sz="3600">
                <a:solidFill>
                  <a:schemeClr val="bg1"/>
                </a:solidFill>
                <a:latin typeface="+mj-lt"/>
              </a:defRPr>
            </a:lvl2pPr>
            <a:lvl3pPr marL="0" indent="0">
              <a:buNone/>
              <a:defRPr sz="3600">
                <a:solidFill>
                  <a:schemeClr val="bg1"/>
                </a:solidFill>
                <a:latin typeface="+mj-lt"/>
              </a:defRPr>
            </a:lvl3pPr>
            <a:lvl4pPr marL="0" indent="0">
              <a:buNone/>
              <a:defRPr sz="3600">
                <a:solidFill>
                  <a:schemeClr val="bg1"/>
                </a:solidFill>
                <a:latin typeface="+mj-lt"/>
              </a:defRPr>
            </a:lvl4pPr>
            <a:lvl5pPr marL="0" indent="0">
              <a:buNone/>
              <a:defRPr sz="3600">
                <a:solidFill>
                  <a:schemeClr val="bg1"/>
                </a:solidFill>
                <a:latin typeface="+mj-lt"/>
              </a:defRPr>
            </a:lvl5pPr>
            <a:lvl6pPr marL="0" indent="0">
              <a:buNone/>
              <a:defRPr sz="3600">
                <a:solidFill>
                  <a:schemeClr val="bg1"/>
                </a:solidFill>
                <a:latin typeface="+mj-lt"/>
              </a:defRPr>
            </a:lvl6pPr>
            <a:lvl7pPr marL="0" indent="0">
              <a:buNone/>
              <a:defRPr sz="3600">
                <a:solidFill>
                  <a:schemeClr val="bg1"/>
                </a:solidFill>
                <a:latin typeface="+mj-lt"/>
              </a:defRPr>
            </a:lvl7pPr>
            <a:lvl8pPr marL="0" indent="0">
              <a:buNone/>
              <a:defRPr sz="1200">
                <a:solidFill>
                  <a:schemeClr val="bg1"/>
                </a:solidFill>
                <a:latin typeface="+mn-lt"/>
              </a:defRPr>
            </a:lvl8pPr>
            <a:lvl9pPr marL="171450" indent="-171450" algn="l">
              <a:buClrTx/>
              <a:buFont typeface="Arial" panose="020B0604020202020204" pitchFamily="34" charset="0"/>
              <a:buChar char="•"/>
              <a:defRPr sz="1200">
                <a:solidFill>
                  <a:schemeClr val="bg1"/>
                </a:solidFill>
                <a:latin typeface="+mn-lt"/>
              </a:defRPr>
            </a:lvl9pPr>
          </a:lstStyle>
          <a:p>
            <a:pPr lvl="7"/>
            <a:r>
              <a:rPr lang="en-US" dirty="0"/>
              <a:t>Use this box for the following:</a:t>
            </a:r>
          </a:p>
          <a:p>
            <a:pPr lvl="8"/>
            <a:r>
              <a:rPr lang="en-US" dirty="0"/>
              <a:t>Dynamic slice image</a:t>
            </a:r>
          </a:p>
          <a:p>
            <a:pPr lvl="8"/>
            <a:r>
              <a:rPr lang="en-US" dirty="0"/>
              <a:t>Quote, List level 1</a:t>
            </a:r>
            <a:br>
              <a:rPr lang="en-US" dirty="0"/>
            </a:br>
            <a:r>
              <a:rPr lang="en-US" dirty="0"/>
              <a:t>(Gray Moody’s Blue or Bright blue/white</a:t>
            </a:r>
          </a:p>
          <a:p>
            <a:pPr lvl="0"/>
            <a:r>
              <a:rPr lang="en-US" dirty="0"/>
              <a:t>First level</a:t>
            </a:r>
          </a:p>
        </p:txBody>
      </p:sp>
      <p:sp>
        <p:nvSpPr>
          <p:cNvPr id="10" name="Picture Placeholder 9">
            <a:extLst>
              <a:ext uri="{FF2B5EF4-FFF2-40B4-BE49-F238E27FC236}">
                <a16:creationId xmlns:a16="http://schemas.microsoft.com/office/drawing/2014/main" id="{BE85ED21-179E-C2B7-89F1-D4AD14EEDA9A}"/>
              </a:ext>
            </a:extLst>
          </p:cNvPr>
          <p:cNvSpPr>
            <a:spLocks noGrp="1"/>
          </p:cNvSpPr>
          <p:nvPr>
            <p:ph type="pic" sz="quarter" idx="13" hasCustomPrompt="1"/>
          </p:nvPr>
        </p:nvSpPr>
        <p:spPr>
          <a:xfrm>
            <a:off x="6096000" y="0"/>
            <a:ext cx="2029765" cy="1566863"/>
          </a:xfrm>
          <a:solidFill>
            <a:schemeClr val="accent1"/>
          </a:solidFill>
          <a:ln>
            <a:noFill/>
          </a:ln>
        </p:spPr>
        <p:txBody>
          <a:bodyPr anchor="ctr"/>
          <a:lstStyle>
            <a:lvl1pPr algn="ctr">
              <a:defRPr sz="1200" b="0">
                <a:solidFill>
                  <a:schemeClr val="bg1"/>
                </a:solidFill>
                <a:latin typeface="+mn-lt"/>
              </a:defRPr>
            </a:lvl1pPr>
          </a:lstStyle>
          <a:p>
            <a:pPr lvl="0"/>
            <a:r>
              <a:rPr lang="en-US" dirty="0"/>
              <a:t>Dynamic slice image</a:t>
            </a:r>
            <a:br>
              <a:rPr lang="en-US" dirty="0"/>
            </a:br>
            <a:r>
              <a:rPr lang="en-US" dirty="0"/>
              <a:t>or color fill</a:t>
            </a:r>
          </a:p>
        </p:txBody>
      </p:sp>
      <p:sp>
        <p:nvSpPr>
          <p:cNvPr id="8" name="Footer Placeholder 7">
            <a:extLst>
              <a:ext uri="{FF2B5EF4-FFF2-40B4-BE49-F238E27FC236}">
                <a16:creationId xmlns:a16="http://schemas.microsoft.com/office/drawing/2014/main" id="{0E2ADB5F-BB7A-E503-6385-47B7F4A752C0}"/>
              </a:ext>
            </a:extLst>
          </p:cNvPr>
          <p:cNvSpPr>
            <a:spLocks noGrp="1"/>
          </p:cNvSpPr>
          <p:nvPr>
            <p:ph type="ftr" sz="quarter" idx="11"/>
          </p:nvPr>
        </p:nvSpPr>
        <p:spPr>
          <a:xfrm>
            <a:off x="4773613" y="6311900"/>
            <a:ext cx="3236581" cy="269875"/>
          </a:xfrm>
        </p:spPr>
        <p:txBody>
          <a:bodyPr/>
          <a:lstStyle>
            <a:lvl1pPr>
              <a:defRPr>
                <a:solidFill>
                  <a:schemeClr val="bg1"/>
                </a:solidFill>
              </a:defRPr>
            </a:lvl1pPr>
          </a:lstStyle>
          <a:p>
            <a:r>
              <a:rPr lang="en-US" dirty="0"/>
              <a:t>See slide 12 for instructions on how to update footer</a:t>
            </a:r>
          </a:p>
        </p:txBody>
      </p:sp>
      <p:sp>
        <p:nvSpPr>
          <p:cNvPr id="9" name="Slide Number Placeholder 8">
            <a:extLst>
              <a:ext uri="{FF2B5EF4-FFF2-40B4-BE49-F238E27FC236}">
                <a16:creationId xmlns:a16="http://schemas.microsoft.com/office/drawing/2014/main" id="{CCA8152B-F410-5052-DF3D-06C6DD4D2381}"/>
              </a:ext>
            </a:extLst>
          </p:cNvPr>
          <p:cNvSpPr>
            <a:spLocks noGrp="1"/>
          </p:cNvSpPr>
          <p:nvPr>
            <p:ph type="sldNum" sz="quarter" idx="12"/>
          </p:nvPr>
        </p:nvSpPr>
        <p:spPr/>
        <p:txBody>
          <a:bodyPr/>
          <a:lstStyle>
            <a:lvl1pPr>
              <a:defRPr>
                <a:solidFill>
                  <a:schemeClr val="bg1"/>
                </a:solidFill>
              </a:defRPr>
            </a:lvl1pPr>
          </a:lstStyle>
          <a:p>
            <a:fld id="{862A5111-985B-C14D-9115-5787026182A8}" type="slidenum">
              <a:rPr lang="en-US" smtClean="0"/>
              <a:pPr/>
              <a:t>‹#›</a:t>
            </a:fld>
            <a:endParaRPr lang="en-US" dirty="0"/>
          </a:p>
        </p:txBody>
      </p:sp>
      <p:sp>
        <p:nvSpPr>
          <p:cNvPr id="20" name="Freeform 19">
            <a:extLst>
              <a:ext uri="{FF2B5EF4-FFF2-40B4-BE49-F238E27FC236}">
                <a16:creationId xmlns:a16="http://schemas.microsoft.com/office/drawing/2014/main" id="{091F8258-6B33-2DAE-610E-A14A266200A5}"/>
              </a:ext>
            </a:extLst>
          </p:cNvPr>
          <p:cNvSpPr/>
          <p:nvPr/>
        </p:nvSpPr>
        <p:spPr>
          <a:xfrm>
            <a:off x="554038" y="6469335"/>
            <a:ext cx="678511" cy="112440"/>
          </a:xfrm>
          <a:custGeom>
            <a:avLst/>
            <a:gdLst>
              <a:gd name="connsiteX0" fmla="*/ 7774508 w 7774508"/>
              <a:gd name="connsiteY0" fmla="*/ 879070 h 1288357"/>
              <a:gd name="connsiteX1" fmla="*/ 7774508 w 7774508"/>
              <a:gd name="connsiteY1" fmla="*/ 879071 h 1288357"/>
              <a:gd name="connsiteX2" fmla="*/ 7774508 w 7774508"/>
              <a:gd name="connsiteY2" fmla="*/ 879071 h 1288357"/>
              <a:gd name="connsiteX3" fmla="*/ 4430897 w 7774508"/>
              <a:gd name="connsiteY3" fmla="*/ 300733 h 1288357"/>
              <a:gd name="connsiteX4" fmla="*/ 4430897 w 7774508"/>
              <a:gd name="connsiteY4" fmla="*/ 987622 h 1288357"/>
              <a:gd name="connsiteX5" fmla="*/ 4594611 w 7774508"/>
              <a:gd name="connsiteY5" fmla="*/ 987622 h 1288357"/>
              <a:gd name="connsiteX6" fmla="*/ 4856195 w 7774508"/>
              <a:gd name="connsiteY6" fmla="*/ 726031 h 1288357"/>
              <a:gd name="connsiteX7" fmla="*/ 4856195 w 7774508"/>
              <a:gd name="connsiteY7" fmla="*/ 562323 h 1288357"/>
              <a:gd name="connsiteX8" fmla="*/ 4594611 w 7774508"/>
              <a:gd name="connsiteY8" fmla="*/ 300733 h 1288357"/>
              <a:gd name="connsiteX9" fmla="*/ 3381010 w 7774508"/>
              <a:gd name="connsiteY9" fmla="*/ 275825 h 1288357"/>
              <a:gd name="connsiteX10" fmla="*/ 3137223 w 7774508"/>
              <a:gd name="connsiteY10" fmla="*/ 501815 h 1288357"/>
              <a:gd name="connsiteX11" fmla="*/ 3137223 w 7774508"/>
              <a:gd name="connsiteY11" fmla="*/ 786537 h 1288357"/>
              <a:gd name="connsiteX12" fmla="*/ 3381010 w 7774508"/>
              <a:gd name="connsiteY12" fmla="*/ 1012534 h 1288357"/>
              <a:gd name="connsiteX13" fmla="*/ 3624804 w 7774508"/>
              <a:gd name="connsiteY13" fmla="*/ 786537 h 1288357"/>
              <a:gd name="connsiteX14" fmla="*/ 3624804 w 7774508"/>
              <a:gd name="connsiteY14" fmla="*/ 501815 h 1288357"/>
              <a:gd name="connsiteX15" fmla="*/ 3381010 w 7774508"/>
              <a:gd name="connsiteY15" fmla="*/ 275825 h 1288357"/>
              <a:gd name="connsiteX16" fmla="*/ 2090894 w 7774508"/>
              <a:gd name="connsiteY16" fmla="*/ 275825 h 1288357"/>
              <a:gd name="connsiteX17" fmla="*/ 1847107 w 7774508"/>
              <a:gd name="connsiteY17" fmla="*/ 501815 h 1288357"/>
              <a:gd name="connsiteX18" fmla="*/ 1847107 w 7774508"/>
              <a:gd name="connsiteY18" fmla="*/ 786537 h 1288357"/>
              <a:gd name="connsiteX19" fmla="*/ 2090894 w 7774508"/>
              <a:gd name="connsiteY19" fmla="*/ 1012534 h 1288357"/>
              <a:gd name="connsiteX20" fmla="*/ 2334688 w 7774508"/>
              <a:gd name="connsiteY20" fmla="*/ 786537 h 1288357"/>
              <a:gd name="connsiteX21" fmla="*/ 2334688 w 7774508"/>
              <a:gd name="connsiteY21" fmla="*/ 501815 h 1288357"/>
              <a:gd name="connsiteX22" fmla="*/ 2090894 w 7774508"/>
              <a:gd name="connsiteY22" fmla="*/ 275825 h 1288357"/>
              <a:gd name="connsiteX23" fmla="*/ 4092790 w 7774508"/>
              <a:gd name="connsiteY23" fmla="*/ 21359 h 1288357"/>
              <a:gd name="connsiteX24" fmla="*/ 4594611 w 7774508"/>
              <a:gd name="connsiteY24" fmla="*/ 21359 h 1288357"/>
              <a:gd name="connsiteX25" fmla="*/ 5197858 w 7774508"/>
              <a:gd name="connsiteY25" fmla="*/ 567658 h 1288357"/>
              <a:gd name="connsiteX26" fmla="*/ 5197858 w 7774508"/>
              <a:gd name="connsiteY26" fmla="*/ 720696 h 1288357"/>
              <a:gd name="connsiteX27" fmla="*/ 4594611 w 7774508"/>
              <a:gd name="connsiteY27" fmla="*/ 1267002 h 1288357"/>
              <a:gd name="connsiteX28" fmla="*/ 4092790 w 7774508"/>
              <a:gd name="connsiteY28" fmla="*/ 1267002 h 1288357"/>
              <a:gd name="connsiteX29" fmla="*/ 5094618 w 7774508"/>
              <a:gd name="connsiteY29" fmla="*/ 21356 h 1288357"/>
              <a:gd name="connsiteX30" fmla="*/ 5477210 w 7774508"/>
              <a:gd name="connsiteY30" fmla="*/ 21356 h 1288357"/>
              <a:gd name="connsiteX31" fmla="*/ 5717446 w 7774508"/>
              <a:gd name="connsiteY31" fmla="*/ 412839 h 1288357"/>
              <a:gd name="connsiteX32" fmla="*/ 5955898 w 7774508"/>
              <a:gd name="connsiteY32" fmla="*/ 21356 h 1288357"/>
              <a:gd name="connsiteX33" fmla="*/ 6322472 w 7774508"/>
              <a:gd name="connsiteY33" fmla="*/ 21356 h 1288357"/>
              <a:gd name="connsiteX34" fmla="*/ 5868700 w 7774508"/>
              <a:gd name="connsiteY34" fmla="*/ 718915 h 1288357"/>
              <a:gd name="connsiteX35" fmla="*/ 5868700 w 7774508"/>
              <a:gd name="connsiteY35" fmla="*/ 1267000 h 1288357"/>
              <a:gd name="connsiteX36" fmla="*/ 5548390 w 7774508"/>
              <a:gd name="connsiteY36" fmla="*/ 1267000 h 1288357"/>
              <a:gd name="connsiteX37" fmla="*/ 5548390 w 7774508"/>
              <a:gd name="connsiteY37" fmla="*/ 718915 h 1288357"/>
              <a:gd name="connsiteX38" fmla="*/ 6356277 w 7774508"/>
              <a:gd name="connsiteY38" fmla="*/ 21355 h 1288357"/>
              <a:gd name="connsiteX39" fmla="*/ 6694384 w 7774508"/>
              <a:gd name="connsiteY39" fmla="*/ 21355 h 1288357"/>
              <a:gd name="connsiteX40" fmla="*/ 6694384 w 7774508"/>
              <a:gd name="connsiteY40" fmla="*/ 332766 h 1288357"/>
              <a:gd name="connsiteX41" fmla="*/ 6477285 w 7774508"/>
              <a:gd name="connsiteY41" fmla="*/ 624602 h 1288357"/>
              <a:gd name="connsiteX42" fmla="*/ 6404326 w 7774508"/>
              <a:gd name="connsiteY42" fmla="*/ 624602 h 1288357"/>
              <a:gd name="connsiteX43" fmla="*/ 6500417 w 7774508"/>
              <a:gd name="connsiteY43" fmla="*/ 359454 h 1288357"/>
              <a:gd name="connsiteX44" fmla="*/ 6356277 w 7774508"/>
              <a:gd name="connsiteY44" fmla="*/ 359454 h 1288357"/>
              <a:gd name="connsiteX45" fmla="*/ 0 w 7774508"/>
              <a:gd name="connsiteY45" fmla="*/ 21355 h 1288357"/>
              <a:gd name="connsiteX46" fmla="*/ 496479 w 7774508"/>
              <a:gd name="connsiteY46" fmla="*/ 21355 h 1288357"/>
              <a:gd name="connsiteX47" fmla="*/ 651295 w 7774508"/>
              <a:gd name="connsiteY47" fmla="*/ 661974 h 1288357"/>
              <a:gd name="connsiteX48" fmla="*/ 688668 w 7774508"/>
              <a:gd name="connsiteY48" fmla="*/ 839922 h 1288357"/>
              <a:gd name="connsiteX49" fmla="*/ 726033 w 7774508"/>
              <a:gd name="connsiteY49" fmla="*/ 661974 h 1288357"/>
              <a:gd name="connsiteX50" fmla="*/ 880849 w 7774508"/>
              <a:gd name="connsiteY50" fmla="*/ 21355 h 1288357"/>
              <a:gd name="connsiteX51" fmla="*/ 1377328 w 7774508"/>
              <a:gd name="connsiteY51" fmla="*/ 21355 h 1288357"/>
              <a:gd name="connsiteX52" fmla="*/ 1377328 w 7774508"/>
              <a:gd name="connsiteY52" fmla="*/ 1266998 h 1288357"/>
              <a:gd name="connsiteX53" fmla="*/ 1058804 w 7774508"/>
              <a:gd name="connsiteY53" fmla="*/ 1266998 h 1288357"/>
              <a:gd name="connsiteX54" fmla="*/ 1058804 w 7774508"/>
              <a:gd name="connsiteY54" fmla="*/ 459108 h 1288357"/>
              <a:gd name="connsiteX55" fmla="*/ 1014312 w 7774508"/>
              <a:gd name="connsiteY55" fmla="*/ 644177 h 1288357"/>
              <a:gd name="connsiteX56" fmla="*/ 848819 w 7774508"/>
              <a:gd name="connsiteY56" fmla="*/ 1266998 h 1288357"/>
              <a:gd name="connsiteX57" fmla="*/ 521396 w 7774508"/>
              <a:gd name="connsiteY57" fmla="*/ 1266998 h 1288357"/>
              <a:gd name="connsiteX58" fmla="*/ 355896 w 7774508"/>
              <a:gd name="connsiteY58" fmla="*/ 644177 h 1288357"/>
              <a:gd name="connsiteX59" fmla="*/ 311412 w 7774508"/>
              <a:gd name="connsiteY59" fmla="*/ 459108 h 1288357"/>
              <a:gd name="connsiteX60" fmla="*/ 311412 w 7774508"/>
              <a:gd name="connsiteY60" fmla="*/ 1266998 h 1288357"/>
              <a:gd name="connsiteX61" fmla="*/ 0 w 7774508"/>
              <a:gd name="connsiteY61" fmla="*/ 1266998 h 1288357"/>
              <a:gd name="connsiteX62" fmla="*/ 3381010 w 7774508"/>
              <a:gd name="connsiteY62" fmla="*/ 1 h 1288357"/>
              <a:gd name="connsiteX63" fmla="*/ 3966467 w 7774508"/>
              <a:gd name="connsiteY63" fmla="*/ 532067 h 1288357"/>
              <a:gd name="connsiteX64" fmla="*/ 3966467 w 7774508"/>
              <a:gd name="connsiteY64" fmla="*/ 756285 h 1288357"/>
              <a:gd name="connsiteX65" fmla="*/ 3381010 w 7774508"/>
              <a:gd name="connsiteY65" fmla="*/ 1288351 h 1288357"/>
              <a:gd name="connsiteX66" fmla="*/ 2795560 w 7774508"/>
              <a:gd name="connsiteY66" fmla="*/ 756285 h 1288357"/>
              <a:gd name="connsiteX67" fmla="*/ 2795560 w 7774508"/>
              <a:gd name="connsiteY67" fmla="*/ 532067 h 1288357"/>
              <a:gd name="connsiteX68" fmla="*/ 3381010 w 7774508"/>
              <a:gd name="connsiteY68" fmla="*/ 1 h 1288357"/>
              <a:gd name="connsiteX69" fmla="*/ 2090894 w 7774508"/>
              <a:gd name="connsiteY69" fmla="*/ 1 h 1288357"/>
              <a:gd name="connsiteX70" fmla="*/ 2676351 w 7774508"/>
              <a:gd name="connsiteY70" fmla="*/ 532067 h 1288357"/>
              <a:gd name="connsiteX71" fmla="*/ 2676351 w 7774508"/>
              <a:gd name="connsiteY71" fmla="*/ 756285 h 1288357"/>
              <a:gd name="connsiteX72" fmla="*/ 2090894 w 7774508"/>
              <a:gd name="connsiteY72" fmla="*/ 1288351 h 1288357"/>
              <a:gd name="connsiteX73" fmla="*/ 1505444 w 7774508"/>
              <a:gd name="connsiteY73" fmla="*/ 756285 h 1288357"/>
              <a:gd name="connsiteX74" fmla="*/ 1505444 w 7774508"/>
              <a:gd name="connsiteY74" fmla="*/ 532067 h 1288357"/>
              <a:gd name="connsiteX75" fmla="*/ 2090894 w 7774508"/>
              <a:gd name="connsiteY75" fmla="*/ 1 h 1288357"/>
              <a:gd name="connsiteX76" fmla="*/ 7258454 w 7774508"/>
              <a:gd name="connsiteY76" fmla="*/ 0 h 1288357"/>
              <a:gd name="connsiteX77" fmla="*/ 7760275 w 7774508"/>
              <a:gd name="connsiteY77" fmla="*/ 391490 h 1288357"/>
              <a:gd name="connsiteX78" fmla="*/ 7760275 w 7774508"/>
              <a:gd name="connsiteY78" fmla="*/ 439539 h 1288357"/>
              <a:gd name="connsiteX79" fmla="*/ 7431067 w 7774508"/>
              <a:gd name="connsiteY79" fmla="*/ 439539 h 1288357"/>
              <a:gd name="connsiteX80" fmla="*/ 7431067 w 7774508"/>
              <a:gd name="connsiteY80" fmla="*/ 398610 h 1288357"/>
              <a:gd name="connsiteX81" fmla="*/ 7258454 w 7774508"/>
              <a:gd name="connsiteY81" fmla="*/ 277603 h 1288357"/>
              <a:gd name="connsiteX82" fmla="*/ 7085848 w 7774508"/>
              <a:gd name="connsiteY82" fmla="*/ 377257 h 1288357"/>
              <a:gd name="connsiteX83" fmla="*/ 7206848 w 7774508"/>
              <a:gd name="connsiteY83" fmla="*/ 476904 h 1288357"/>
              <a:gd name="connsiteX84" fmla="*/ 7429289 w 7774508"/>
              <a:gd name="connsiteY84" fmla="*/ 510719 h 1288357"/>
              <a:gd name="connsiteX85" fmla="*/ 7766024 w 7774508"/>
              <a:gd name="connsiteY85" fmla="*/ 786534 h 1288357"/>
              <a:gd name="connsiteX86" fmla="*/ 7774508 w 7774508"/>
              <a:gd name="connsiteY86" fmla="*/ 879071 h 1288357"/>
              <a:gd name="connsiteX87" fmla="*/ 7765691 w 7774508"/>
              <a:gd name="connsiteY87" fmla="*/ 970739 h 1288357"/>
              <a:gd name="connsiteX88" fmla="*/ 7258454 w 7774508"/>
              <a:gd name="connsiteY88" fmla="*/ 1288357 h 1288357"/>
              <a:gd name="connsiteX89" fmla="*/ 6744184 w 7774508"/>
              <a:gd name="connsiteY89" fmla="*/ 893304 h 1288357"/>
              <a:gd name="connsiteX90" fmla="*/ 6744184 w 7774508"/>
              <a:gd name="connsiteY90" fmla="*/ 838142 h 1288357"/>
              <a:gd name="connsiteX91" fmla="*/ 7073386 w 7774508"/>
              <a:gd name="connsiteY91" fmla="*/ 838142 h 1288357"/>
              <a:gd name="connsiteX92" fmla="*/ 7073386 w 7774508"/>
              <a:gd name="connsiteY92" fmla="*/ 886190 h 1288357"/>
              <a:gd name="connsiteX93" fmla="*/ 7258454 w 7774508"/>
              <a:gd name="connsiteY93" fmla="*/ 1010755 h 1288357"/>
              <a:gd name="connsiteX94" fmla="*/ 7439966 w 7774508"/>
              <a:gd name="connsiteY94" fmla="*/ 907544 h 1288357"/>
              <a:gd name="connsiteX95" fmla="*/ 7311838 w 7774508"/>
              <a:gd name="connsiteY95" fmla="*/ 804333 h 1288357"/>
              <a:gd name="connsiteX96" fmla="*/ 7087626 w 7774508"/>
              <a:gd name="connsiteY96" fmla="*/ 770518 h 1288357"/>
              <a:gd name="connsiteX97" fmla="*/ 6751297 w 7774508"/>
              <a:gd name="connsiteY97" fmla="*/ 405723 h 1288357"/>
              <a:gd name="connsiteX98" fmla="*/ 7258454 w 7774508"/>
              <a:gd name="connsiteY98" fmla="*/ 0 h 1288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7774508" h="1288357">
                <a:moveTo>
                  <a:pt x="7774508" y="879070"/>
                </a:moveTo>
                <a:lnTo>
                  <a:pt x="7774508" y="879071"/>
                </a:lnTo>
                <a:lnTo>
                  <a:pt x="7774508" y="879071"/>
                </a:lnTo>
                <a:close/>
                <a:moveTo>
                  <a:pt x="4430897" y="300733"/>
                </a:moveTo>
                <a:lnTo>
                  <a:pt x="4430897" y="987622"/>
                </a:lnTo>
                <a:lnTo>
                  <a:pt x="4594611" y="987622"/>
                </a:lnTo>
                <a:cubicBezTo>
                  <a:pt x="4769003" y="987622"/>
                  <a:pt x="4856195" y="898644"/>
                  <a:pt x="4856195" y="726031"/>
                </a:cubicBezTo>
                <a:lnTo>
                  <a:pt x="4856195" y="562323"/>
                </a:lnTo>
                <a:cubicBezTo>
                  <a:pt x="4856195" y="387932"/>
                  <a:pt x="4769003" y="300733"/>
                  <a:pt x="4594611" y="300733"/>
                </a:cubicBezTo>
                <a:close/>
                <a:moveTo>
                  <a:pt x="3381010" y="275825"/>
                </a:moveTo>
                <a:cubicBezTo>
                  <a:pt x="3229757" y="275825"/>
                  <a:pt x="3137223" y="361239"/>
                  <a:pt x="3137223" y="501815"/>
                </a:cubicBezTo>
                <a:lnTo>
                  <a:pt x="3137223" y="786537"/>
                </a:lnTo>
                <a:cubicBezTo>
                  <a:pt x="3137223" y="925335"/>
                  <a:pt x="3229757" y="1012534"/>
                  <a:pt x="3381010" y="1012534"/>
                </a:cubicBezTo>
                <a:cubicBezTo>
                  <a:pt x="3532264" y="1012534"/>
                  <a:pt x="3624804" y="925335"/>
                  <a:pt x="3624804" y="786537"/>
                </a:cubicBezTo>
                <a:lnTo>
                  <a:pt x="3624804" y="501815"/>
                </a:lnTo>
                <a:cubicBezTo>
                  <a:pt x="3624804" y="361239"/>
                  <a:pt x="3532270" y="275825"/>
                  <a:pt x="3381010" y="275825"/>
                </a:cubicBezTo>
                <a:close/>
                <a:moveTo>
                  <a:pt x="2090894" y="275825"/>
                </a:moveTo>
                <a:cubicBezTo>
                  <a:pt x="1939641" y="275825"/>
                  <a:pt x="1847107" y="361239"/>
                  <a:pt x="1847107" y="501815"/>
                </a:cubicBezTo>
                <a:lnTo>
                  <a:pt x="1847107" y="786537"/>
                </a:lnTo>
                <a:cubicBezTo>
                  <a:pt x="1847107" y="925335"/>
                  <a:pt x="1939641" y="1012534"/>
                  <a:pt x="2090894" y="1012534"/>
                </a:cubicBezTo>
                <a:cubicBezTo>
                  <a:pt x="2242147" y="1012534"/>
                  <a:pt x="2334688" y="925335"/>
                  <a:pt x="2334688" y="786537"/>
                </a:cubicBezTo>
                <a:lnTo>
                  <a:pt x="2334688" y="501815"/>
                </a:lnTo>
                <a:cubicBezTo>
                  <a:pt x="2334688" y="361239"/>
                  <a:pt x="2242154" y="275825"/>
                  <a:pt x="2090894" y="275825"/>
                </a:cubicBezTo>
                <a:close/>
                <a:moveTo>
                  <a:pt x="4092790" y="21359"/>
                </a:moveTo>
                <a:lnTo>
                  <a:pt x="4594611" y="21359"/>
                </a:lnTo>
                <a:cubicBezTo>
                  <a:pt x="4977203" y="21359"/>
                  <a:pt x="5197858" y="222439"/>
                  <a:pt x="5197858" y="567658"/>
                </a:cubicBezTo>
                <a:lnTo>
                  <a:pt x="5197858" y="720696"/>
                </a:lnTo>
                <a:cubicBezTo>
                  <a:pt x="5197858" y="1065916"/>
                  <a:pt x="4977203" y="1267002"/>
                  <a:pt x="4594611" y="1267002"/>
                </a:cubicBezTo>
                <a:lnTo>
                  <a:pt x="4092790" y="1267002"/>
                </a:lnTo>
                <a:close/>
                <a:moveTo>
                  <a:pt x="5094618" y="21356"/>
                </a:moveTo>
                <a:lnTo>
                  <a:pt x="5477210" y="21356"/>
                </a:lnTo>
                <a:lnTo>
                  <a:pt x="5717446" y="412839"/>
                </a:lnTo>
                <a:lnTo>
                  <a:pt x="5955898" y="21356"/>
                </a:lnTo>
                <a:lnTo>
                  <a:pt x="6322472" y="21356"/>
                </a:lnTo>
                <a:lnTo>
                  <a:pt x="5868700" y="718915"/>
                </a:lnTo>
                <a:lnTo>
                  <a:pt x="5868700" y="1267000"/>
                </a:lnTo>
                <a:lnTo>
                  <a:pt x="5548390" y="1267000"/>
                </a:lnTo>
                <a:lnTo>
                  <a:pt x="5548390" y="718915"/>
                </a:lnTo>
                <a:close/>
                <a:moveTo>
                  <a:pt x="6356277" y="21355"/>
                </a:moveTo>
                <a:lnTo>
                  <a:pt x="6694384" y="21355"/>
                </a:lnTo>
                <a:lnTo>
                  <a:pt x="6694384" y="332766"/>
                </a:lnTo>
                <a:lnTo>
                  <a:pt x="6477285" y="624602"/>
                </a:lnTo>
                <a:lnTo>
                  <a:pt x="6404326" y="624602"/>
                </a:lnTo>
                <a:lnTo>
                  <a:pt x="6500417" y="359454"/>
                </a:lnTo>
                <a:lnTo>
                  <a:pt x="6356277" y="359454"/>
                </a:lnTo>
                <a:close/>
                <a:moveTo>
                  <a:pt x="0" y="21355"/>
                </a:moveTo>
                <a:lnTo>
                  <a:pt x="496479" y="21355"/>
                </a:lnTo>
                <a:lnTo>
                  <a:pt x="651295" y="661974"/>
                </a:lnTo>
                <a:lnTo>
                  <a:pt x="688668" y="839922"/>
                </a:lnTo>
                <a:lnTo>
                  <a:pt x="726033" y="661974"/>
                </a:lnTo>
                <a:lnTo>
                  <a:pt x="880849" y="21355"/>
                </a:lnTo>
                <a:lnTo>
                  <a:pt x="1377328" y="21355"/>
                </a:lnTo>
                <a:lnTo>
                  <a:pt x="1377328" y="1266998"/>
                </a:lnTo>
                <a:lnTo>
                  <a:pt x="1058804" y="1266998"/>
                </a:lnTo>
                <a:lnTo>
                  <a:pt x="1058804" y="459108"/>
                </a:lnTo>
                <a:lnTo>
                  <a:pt x="1014312" y="644177"/>
                </a:lnTo>
                <a:lnTo>
                  <a:pt x="848819" y="1266998"/>
                </a:lnTo>
                <a:lnTo>
                  <a:pt x="521396" y="1266998"/>
                </a:lnTo>
                <a:lnTo>
                  <a:pt x="355896" y="644177"/>
                </a:lnTo>
                <a:lnTo>
                  <a:pt x="311412" y="459108"/>
                </a:lnTo>
                <a:lnTo>
                  <a:pt x="311412" y="1266998"/>
                </a:lnTo>
                <a:lnTo>
                  <a:pt x="0" y="1266998"/>
                </a:lnTo>
                <a:close/>
                <a:moveTo>
                  <a:pt x="3381010" y="1"/>
                </a:moveTo>
                <a:cubicBezTo>
                  <a:pt x="3749368" y="1"/>
                  <a:pt x="3966467" y="197524"/>
                  <a:pt x="3966467" y="532067"/>
                </a:cubicBezTo>
                <a:lnTo>
                  <a:pt x="3966467" y="756285"/>
                </a:lnTo>
                <a:cubicBezTo>
                  <a:pt x="3966467" y="1089050"/>
                  <a:pt x="3747590" y="1288351"/>
                  <a:pt x="3381010" y="1288351"/>
                </a:cubicBezTo>
                <a:cubicBezTo>
                  <a:pt x="3012659" y="1288351"/>
                  <a:pt x="2795560" y="1090828"/>
                  <a:pt x="2795560" y="756285"/>
                </a:cubicBezTo>
                <a:lnTo>
                  <a:pt x="2795560" y="532067"/>
                </a:lnTo>
                <a:cubicBezTo>
                  <a:pt x="2795560" y="199302"/>
                  <a:pt x="3014437" y="1"/>
                  <a:pt x="3381010" y="1"/>
                </a:cubicBezTo>
                <a:close/>
                <a:moveTo>
                  <a:pt x="2090894" y="1"/>
                </a:moveTo>
                <a:cubicBezTo>
                  <a:pt x="2459252" y="1"/>
                  <a:pt x="2676351" y="197524"/>
                  <a:pt x="2676351" y="532067"/>
                </a:cubicBezTo>
                <a:lnTo>
                  <a:pt x="2676351" y="756285"/>
                </a:lnTo>
                <a:cubicBezTo>
                  <a:pt x="2676351" y="1089050"/>
                  <a:pt x="2457474" y="1288351"/>
                  <a:pt x="2090894" y="1288351"/>
                </a:cubicBezTo>
                <a:cubicBezTo>
                  <a:pt x="1722543" y="1288351"/>
                  <a:pt x="1505444" y="1090828"/>
                  <a:pt x="1505444" y="756285"/>
                </a:cubicBezTo>
                <a:lnTo>
                  <a:pt x="1505444" y="532067"/>
                </a:lnTo>
                <a:cubicBezTo>
                  <a:pt x="1505444" y="199302"/>
                  <a:pt x="1724321" y="1"/>
                  <a:pt x="2090894" y="1"/>
                </a:cubicBezTo>
                <a:close/>
                <a:moveTo>
                  <a:pt x="7258454" y="0"/>
                </a:moveTo>
                <a:cubicBezTo>
                  <a:pt x="7573428" y="0"/>
                  <a:pt x="7760275" y="145918"/>
                  <a:pt x="7760275" y="391490"/>
                </a:cubicBezTo>
                <a:lnTo>
                  <a:pt x="7760275" y="439539"/>
                </a:lnTo>
                <a:lnTo>
                  <a:pt x="7431067" y="439539"/>
                </a:lnTo>
                <a:lnTo>
                  <a:pt x="7431067" y="398610"/>
                </a:lnTo>
                <a:cubicBezTo>
                  <a:pt x="7431067" y="313189"/>
                  <a:pt x="7379462" y="277603"/>
                  <a:pt x="7258454" y="277603"/>
                </a:cubicBezTo>
                <a:cubicBezTo>
                  <a:pt x="7144567" y="277603"/>
                  <a:pt x="7085848" y="311411"/>
                  <a:pt x="7085848" y="377257"/>
                </a:cubicBezTo>
                <a:cubicBezTo>
                  <a:pt x="7085848" y="450215"/>
                  <a:pt x="7135675" y="466227"/>
                  <a:pt x="7206848" y="476904"/>
                </a:cubicBezTo>
                <a:lnTo>
                  <a:pt x="7429289" y="510719"/>
                </a:lnTo>
                <a:cubicBezTo>
                  <a:pt x="7564754" y="530960"/>
                  <a:pt x="7727463" y="590711"/>
                  <a:pt x="7766024" y="786534"/>
                </a:cubicBezTo>
                <a:lnTo>
                  <a:pt x="7774508" y="879071"/>
                </a:lnTo>
                <a:lnTo>
                  <a:pt x="7765691" y="970739"/>
                </a:lnTo>
                <a:cubicBezTo>
                  <a:pt x="7724794" y="1172549"/>
                  <a:pt x="7543399" y="1288357"/>
                  <a:pt x="7258454" y="1288357"/>
                </a:cubicBezTo>
                <a:cubicBezTo>
                  <a:pt x="6934588" y="1288357"/>
                  <a:pt x="6744184" y="1140654"/>
                  <a:pt x="6744184" y="893304"/>
                </a:cubicBezTo>
                <a:lnTo>
                  <a:pt x="6744184" y="838142"/>
                </a:lnTo>
                <a:lnTo>
                  <a:pt x="7073386" y="838142"/>
                </a:lnTo>
                <a:lnTo>
                  <a:pt x="7073386" y="886190"/>
                </a:lnTo>
                <a:cubicBezTo>
                  <a:pt x="7073386" y="973383"/>
                  <a:pt x="7128555" y="1010755"/>
                  <a:pt x="7258454" y="1010755"/>
                </a:cubicBezTo>
                <a:cubicBezTo>
                  <a:pt x="7377683" y="1010755"/>
                  <a:pt x="7439966" y="975161"/>
                  <a:pt x="7439966" y="907544"/>
                </a:cubicBezTo>
                <a:cubicBezTo>
                  <a:pt x="7439966" y="831022"/>
                  <a:pt x="7388360" y="815010"/>
                  <a:pt x="7311838" y="804333"/>
                </a:cubicBezTo>
                <a:lnTo>
                  <a:pt x="7087626" y="770518"/>
                </a:lnTo>
                <a:cubicBezTo>
                  <a:pt x="6941708" y="749171"/>
                  <a:pt x="6751297" y="674427"/>
                  <a:pt x="6751297" y="405723"/>
                </a:cubicBezTo>
                <a:cubicBezTo>
                  <a:pt x="6751297" y="149481"/>
                  <a:pt x="6938144" y="0"/>
                  <a:pt x="7258454" y="0"/>
                </a:cubicBezTo>
                <a:close/>
              </a:path>
            </a:pathLst>
          </a:custGeom>
          <a:solidFill>
            <a:schemeClr val="bg1"/>
          </a:solidFill>
          <a:ln w="0" cap="flat">
            <a:noFill/>
            <a:prstDash val="solid"/>
            <a:miter/>
          </a:ln>
        </p:spPr>
        <p:txBody>
          <a:bodyPr rtlCol="0" anchor="ctr"/>
          <a:lstStyle/>
          <a:p>
            <a:endParaRPr lang="en-US" dirty="0"/>
          </a:p>
        </p:txBody>
      </p:sp>
      <p:sp>
        <p:nvSpPr>
          <p:cNvPr id="12" name="Title 11">
            <a:extLst>
              <a:ext uri="{FF2B5EF4-FFF2-40B4-BE49-F238E27FC236}">
                <a16:creationId xmlns:a16="http://schemas.microsoft.com/office/drawing/2014/main" id="{B6A2B7E6-3059-8E4F-3CF4-F1E41E44420F}"/>
              </a:ext>
            </a:extLst>
          </p:cNvPr>
          <p:cNvSpPr>
            <a:spLocks noGrp="1"/>
          </p:cNvSpPr>
          <p:nvPr>
            <p:ph type="title"/>
          </p:nvPr>
        </p:nvSpPr>
        <p:spPr>
          <a:xfrm>
            <a:off x="546100" y="552450"/>
            <a:ext cx="5441473" cy="434975"/>
          </a:xfrm>
        </p:spPr>
        <p:txBody>
          <a:bodyPr/>
          <a:lstStyle>
            <a:lvl1pPr>
              <a:defRPr>
                <a:solidFill>
                  <a:schemeClr val="accent1"/>
                </a:solidFill>
              </a:defRPr>
            </a:lvl1pPr>
          </a:lstStyle>
          <a:p>
            <a:r>
              <a:rPr lang="en-US"/>
              <a:t>Click to edit Master title style</a:t>
            </a:r>
            <a:endParaRPr lang="en-US" dirty="0"/>
          </a:p>
        </p:txBody>
      </p:sp>
      <p:sp>
        <p:nvSpPr>
          <p:cNvPr id="22" name="Text Placeholder 11">
            <a:extLst>
              <a:ext uri="{FF2B5EF4-FFF2-40B4-BE49-F238E27FC236}">
                <a16:creationId xmlns:a16="http://schemas.microsoft.com/office/drawing/2014/main" id="{9C9BE862-933D-B8D2-1646-E5CF8CEC4FF4}"/>
              </a:ext>
            </a:extLst>
          </p:cNvPr>
          <p:cNvSpPr>
            <a:spLocks noGrp="1"/>
          </p:cNvSpPr>
          <p:nvPr>
            <p:ph type="body" sz="quarter" idx="23"/>
          </p:nvPr>
        </p:nvSpPr>
        <p:spPr>
          <a:xfrm>
            <a:off x="546100" y="1127125"/>
            <a:ext cx="5445125" cy="292607"/>
          </a:xfrm>
        </p:spPr>
        <p:txBody>
          <a:bodyPr>
            <a:noAutofit/>
          </a:bodyPr>
          <a:lstStyle>
            <a:lvl1pPr marL="0" algn="l" defTabSz="914400" rtl="0" eaLnBrk="1" latinLnBrk="0" hangingPunct="1">
              <a:lnSpc>
                <a:spcPct val="80000"/>
              </a:lnSpc>
              <a:spcBef>
                <a:spcPts val="0"/>
              </a:spcBef>
              <a:spcAft>
                <a:spcPts val="0"/>
              </a:spcAft>
              <a:buNone/>
              <a:defRPr lang="en-US" sz="2400" b="0" i="0" kern="1200" dirty="0" smtClean="0">
                <a:solidFill>
                  <a:schemeClr val="bg1"/>
                </a:solidFill>
                <a:latin typeface="+mj-lt"/>
                <a:ea typeface="GT America Regular" charset="0"/>
                <a:cs typeface="GT America Regular" charset="0"/>
              </a:defRPr>
            </a:lvl1pPr>
            <a:lvl2pPr marL="0" indent="0" algn="l" defTabSz="914400" rtl="0" eaLnBrk="1" latinLnBrk="0" hangingPunct="1">
              <a:lnSpc>
                <a:spcPct val="80000"/>
              </a:lnSpc>
              <a:spcBef>
                <a:spcPts val="0"/>
              </a:spcBef>
              <a:spcAft>
                <a:spcPts val="0"/>
              </a:spcAft>
              <a:buNone/>
              <a:defRPr lang="en-US" sz="2400" b="0" i="0" kern="1200" dirty="0" smtClean="0">
                <a:solidFill>
                  <a:schemeClr val="bg1"/>
                </a:solidFill>
                <a:latin typeface="+mj-lt"/>
                <a:ea typeface="GT America Regular" charset="0"/>
                <a:cs typeface="GT America Regular" charset="0"/>
              </a:defRPr>
            </a:lvl2pPr>
            <a:lvl3pPr marL="0" indent="0" algn="l" defTabSz="914400" rtl="0" eaLnBrk="1" latinLnBrk="0" hangingPunct="1">
              <a:lnSpc>
                <a:spcPct val="80000"/>
              </a:lnSpc>
              <a:spcBef>
                <a:spcPts val="0"/>
              </a:spcBef>
              <a:spcAft>
                <a:spcPts val="0"/>
              </a:spcAft>
              <a:buNone/>
              <a:defRPr lang="en-US" sz="2400" b="0" i="0" kern="1200" dirty="0" smtClean="0">
                <a:solidFill>
                  <a:schemeClr val="bg1"/>
                </a:solidFill>
                <a:latin typeface="+mj-lt"/>
                <a:ea typeface="GT America Regular" charset="0"/>
                <a:cs typeface="GT America Regular" charset="0"/>
              </a:defRPr>
            </a:lvl3pPr>
            <a:lvl4pPr marL="0" indent="0" algn="l" defTabSz="914400" rtl="0" eaLnBrk="1" latinLnBrk="0" hangingPunct="1">
              <a:lnSpc>
                <a:spcPct val="80000"/>
              </a:lnSpc>
              <a:spcBef>
                <a:spcPts val="0"/>
              </a:spcBef>
              <a:spcAft>
                <a:spcPts val="0"/>
              </a:spcAft>
              <a:buNone/>
              <a:defRPr lang="en-US" sz="2400" b="0" i="0" kern="1200" dirty="0" smtClean="0">
                <a:solidFill>
                  <a:schemeClr val="bg1"/>
                </a:solidFill>
                <a:latin typeface="+mj-lt"/>
                <a:ea typeface="GT America Regular" charset="0"/>
                <a:cs typeface="GT America Regular" charset="0"/>
              </a:defRPr>
            </a:lvl4pPr>
            <a:lvl5pPr marL="0" indent="0" algn="l" defTabSz="914400" rtl="0" eaLnBrk="1" latinLnBrk="0" hangingPunct="1">
              <a:lnSpc>
                <a:spcPct val="80000"/>
              </a:lnSpc>
              <a:spcBef>
                <a:spcPts val="0"/>
              </a:spcBef>
              <a:spcAft>
                <a:spcPts val="0"/>
              </a:spcAft>
              <a:buNone/>
              <a:defRPr lang="en-US" sz="2400" b="0" i="0" kern="1200" dirty="0" smtClean="0">
                <a:solidFill>
                  <a:schemeClr val="bg1"/>
                </a:solidFill>
                <a:latin typeface="+mj-lt"/>
                <a:ea typeface="GT America Regular" charset="0"/>
                <a:cs typeface="GT America Regular" charset="0"/>
              </a:defRPr>
            </a:lvl5pPr>
            <a:lvl6pPr marL="0" indent="0" algn="l" defTabSz="914400" rtl="0" eaLnBrk="1" latinLnBrk="0" hangingPunct="1">
              <a:lnSpc>
                <a:spcPct val="80000"/>
              </a:lnSpc>
              <a:spcBef>
                <a:spcPts val="0"/>
              </a:spcBef>
              <a:spcAft>
                <a:spcPts val="0"/>
              </a:spcAft>
              <a:buNone/>
              <a:defRPr lang="en-US" sz="2400" b="0" i="0" kern="1200" dirty="0" smtClean="0">
                <a:solidFill>
                  <a:schemeClr val="bg1"/>
                </a:solidFill>
                <a:latin typeface="+mj-lt"/>
                <a:ea typeface="GT America Regular" charset="0"/>
                <a:cs typeface="GT America Regular" charset="0"/>
              </a:defRPr>
            </a:lvl6pPr>
            <a:lvl7pPr marL="0" indent="0" algn="l" defTabSz="914400" rtl="0" eaLnBrk="1" latinLnBrk="0" hangingPunct="1">
              <a:lnSpc>
                <a:spcPct val="80000"/>
              </a:lnSpc>
              <a:spcBef>
                <a:spcPts val="0"/>
              </a:spcBef>
              <a:spcAft>
                <a:spcPts val="0"/>
              </a:spcAft>
              <a:buNone/>
              <a:defRPr lang="en-US" sz="2400" b="0" i="0" kern="1200" dirty="0" smtClean="0">
                <a:solidFill>
                  <a:schemeClr val="bg1"/>
                </a:solidFill>
                <a:latin typeface="+mj-lt"/>
                <a:ea typeface="GT America Regular" charset="0"/>
                <a:cs typeface="GT America Regular" charset="0"/>
              </a:defRPr>
            </a:lvl7pPr>
            <a:lvl8pPr marL="0" indent="0" algn="l" defTabSz="914400" rtl="0" eaLnBrk="1" latinLnBrk="0" hangingPunct="1">
              <a:lnSpc>
                <a:spcPct val="80000"/>
              </a:lnSpc>
              <a:spcBef>
                <a:spcPts val="0"/>
              </a:spcBef>
              <a:spcAft>
                <a:spcPts val="0"/>
              </a:spcAft>
              <a:buNone/>
              <a:defRPr lang="en-US" sz="2400" b="0" i="0" kern="1200" dirty="0" smtClean="0">
                <a:solidFill>
                  <a:schemeClr val="bg1"/>
                </a:solidFill>
                <a:latin typeface="+mj-lt"/>
                <a:ea typeface="GT America Regular" charset="0"/>
                <a:cs typeface="GT America Regular" charset="0"/>
              </a:defRPr>
            </a:lvl8pPr>
            <a:lvl9pPr marL="0" indent="0" algn="l" defTabSz="914400" rtl="0" eaLnBrk="1" latinLnBrk="0" hangingPunct="1">
              <a:lnSpc>
                <a:spcPct val="80000"/>
              </a:lnSpc>
              <a:spcBef>
                <a:spcPts val="0"/>
              </a:spcBef>
              <a:spcAft>
                <a:spcPts val="0"/>
              </a:spcAft>
              <a:buNone/>
              <a:defRPr lang="en-US" sz="2400" b="0" i="0" kern="1200" dirty="0">
                <a:solidFill>
                  <a:schemeClr val="bg1"/>
                </a:solidFill>
                <a:latin typeface="+mj-lt"/>
                <a:ea typeface="GT America Regular" charset="0"/>
                <a:cs typeface="GT America Regular" charset="0"/>
              </a:defRPr>
            </a:lvl9pPr>
          </a:lstStyle>
          <a:p>
            <a:pPr lvl="0"/>
            <a:r>
              <a:rPr lang="en-US"/>
              <a:t>Click to edit Master text styles</a:t>
            </a:r>
          </a:p>
        </p:txBody>
      </p:sp>
      <p:sp>
        <p:nvSpPr>
          <p:cNvPr id="23" name="Text Placeholder 13">
            <a:extLst>
              <a:ext uri="{FF2B5EF4-FFF2-40B4-BE49-F238E27FC236}">
                <a16:creationId xmlns:a16="http://schemas.microsoft.com/office/drawing/2014/main" id="{2265EDEA-EF70-E7C2-266B-98ED28E8BD71}"/>
              </a:ext>
            </a:extLst>
          </p:cNvPr>
          <p:cNvSpPr>
            <a:spLocks noGrp="1"/>
          </p:cNvSpPr>
          <p:nvPr>
            <p:ph type="body" sz="quarter" idx="24"/>
          </p:nvPr>
        </p:nvSpPr>
        <p:spPr>
          <a:xfrm>
            <a:off x="546100" y="6019801"/>
            <a:ext cx="6851648" cy="292100"/>
          </a:xfrm>
        </p:spPr>
        <p:txBody>
          <a:bodyPr anchor="b">
            <a:noAutofit/>
          </a:bodyPr>
          <a:lstStyle>
            <a:lvl1pPr marL="0" indent="0" algn="l" defTabSz="914400" rtl="0" eaLnBrk="1" latinLnBrk="0" hangingPunct="1">
              <a:lnSpc>
                <a:spcPct val="101000"/>
              </a:lnSpc>
              <a:spcBef>
                <a:spcPts val="0"/>
              </a:spcBef>
              <a:spcAft>
                <a:spcPts val="600"/>
              </a:spcAft>
              <a:buNone/>
              <a:defRPr lang="en-US" sz="600" b="0" i="0" kern="1200" dirty="0" smtClean="0">
                <a:solidFill>
                  <a:schemeClr val="bg1"/>
                </a:solidFill>
                <a:latin typeface="+mn-lt"/>
                <a:ea typeface="GT America Regular" charset="0"/>
                <a:cs typeface="GT America Regular" charset="0"/>
              </a:defRPr>
            </a:lvl1pPr>
            <a:lvl2pPr marL="0" indent="0" algn="l" defTabSz="914400" rtl="0" eaLnBrk="1" latinLnBrk="0" hangingPunct="1">
              <a:lnSpc>
                <a:spcPct val="101000"/>
              </a:lnSpc>
              <a:spcBef>
                <a:spcPts val="0"/>
              </a:spcBef>
              <a:spcAft>
                <a:spcPts val="600"/>
              </a:spcAft>
              <a:buNone/>
              <a:defRPr lang="en-US" sz="600" b="0" i="0" kern="1200" dirty="0" smtClean="0">
                <a:solidFill>
                  <a:schemeClr val="bg1"/>
                </a:solidFill>
                <a:latin typeface="+mn-lt"/>
                <a:ea typeface="GT America Regular" charset="0"/>
                <a:cs typeface="GT America Regular" charset="0"/>
              </a:defRPr>
            </a:lvl2pPr>
            <a:lvl3pPr marL="0" indent="0" algn="l" defTabSz="914400" rtl="0" eaLnBrk="1" latinLnBrk="0" hangingPunct="1">
              <a:lnSpc>
                <a:spcPct val="101000"/>
              </a:lnSpc>
              <a:spcBef>
                <a:spcPts val="0"/>
              </a:spcBef>
              <a:spcAft>
                <a:spcPts val="600"/>
              </a:spcAft>
              <a:buNone/>
              <a:defRPr lang="en-US" sz="600" b="0" i="0" kern="1200" dirty="0" smtClean="0">
                <a:solidFill>
                  <a:schemeClr val="bg1"/>
                </a:solidFill>
                <a:latin typeface="+mn-lt"/>
                <a:ea typeface="GT America Regular" charset="0"/>
                <a:cs typeface="GT America Regular" charset="0"/>
              </a:defRPr>
            </a:lvl3pPr>
            <a:lvl4pPr marL="0" indent="0" algn="l" defTabSz="914400" rtl="0" eaLnBrk="1" latinLnBrk="0" hangingPunct="1">
              <a:lnSpc>
                <a:spcPct val="101000"/>
              </a:lnSpc>
              <a:spcBef>
                <a:spcPts val="0"/>
              </a:spcBef>
              <a:spcAft>
                <a:spcPts val="600"/>
              </a:spcAft>
              <a:buNone/>
              <a:defRPr lang="en-US" sz="600" b="0" i="0" kern="1200" dirty="0" smtClean="0">
                <a:solidFill>
                  <a:schemeClr val="bg1"/>
                </a:solidFill>
                <a:latin typeface="+mn-lt"/>
                <a:ea typeface="GT America Regular" charset="0"/>
                <a:cs typeface="GT America Regular" charset="0"/>
              </a:defRPr>
            </a:lvl4pPr>
            <a:lvl5pPr marL="0" indent="0" algn="l" defTabSz="914400" rtl="0" eaLnBrk="1" latinLnBrk="0" hangingPunct="1">
              <a:lnSpc>
                <a:spcPct val="101000"/>
              </a:lnSpc>
              <a:spcBef>
                <a:spcPts val="0"/>
              </a:spcBef>
              <a:spcAft>
                <a:spcPts val="600"/>
              </a:spcAft>
              <a:buNone/>
              <a:defRPr lang="en-US" sz="600" b="0" i="0" kern="1200" dirty="0" smtClean="0">
                <a:solidFill>
                  <a:schemeClr val="bg1"/>
                </a:solidFill>
                <a:latin typeface="+mn-lt"/>
                <a:ea typeface="GT America Regular" charset="0"/>
                <a:cs typeface="GT America Regular" charset="0"/>
              </a:defRPr>
            </a:lvl5pPr>
            <a:lvl6pPr marL="0" indent="0" algn="l" defTabSz="914400" rtl="0" eaLnBrk="1" latinLnBrk="0" hangingPunct="1">
              <a:lnSpc>
                <a:spcPct val="101000"/>
              </a:lnSpc>
              <a:spcBef>
                <a:spcPts val="0"/>
              </a:spcBef>
              <a:spcAft>
                <a:spcPts val="600"/>
              </a:spcAft>
              <a:buNone/>
              <a:defRPr lang="en-US" sz="600" b="0" i="0" kern="1200" dirty="0" smtClean="0">
                <a:solidFill>
                  <a:schemeClr val="bg1"/>
                </a:solidFill>
                <a:latin typeface="+mn-lt"/>
                <a:ea typeface="GT America Regular" charset="0"/>
                <a:cs typeface="GT America Regular" charset="0"/>
              </a:defRPr>
            </a:lvl6pPr>
            <a:lvl7pPr marL="0" indent="0" algn="l" defTabSz="914400" rtl="0" eaLnBrk="1" latinLnBrk="0" hangingPunct="1">
              <a:lnSpc>
                <a:spcPct val="101000"/>
              </a:lnSpc>
              <a:spcBef>
                <a:spcPts val="0"/>
              </a:spcBef>
              <a:spcAft>
                <a:spcPts val="600"/>
              </a:spcAft>
              <a:buNone/>
              <a:defRPr lang="en-US" sz="600" b="0" i="0" kern="1200" dirty="0" smtClean="0">
                <a:solidFill>
                  <a:schemeClr val="bg1"/>
                </a:solidFill>
                <a:latin typeface="+mn-lt"/>
                <a:ea typeface="GT America Regular" charset="0"/>
                <a:cs typeface="GT America Regular" charset="0"/>
              </a:defRPr>
            </a:lvl7pPr>
            <a:lvl8pPr marL="0" indent="0" algn="l" defTabSz="914400" rtl="0" eaLnBrk="1" latinLnBrk="0" hangingPunct="1">
              <a:lnSpc>
                <a:spcPct val="101000"/>
              </a:lnSpc>
              <a:spcBef>
                <a:spcPts val="0"/>
              </a:spcBef>
              <a:spcAft>
                <a:spcPts val="600"/>
              </a:spcAft>
              <a:buNone/>
              <a:defRPr lang="en-US" sz="600" b="0" i="0" kern="1200" dirty="0" smtClean="0">
                <a:solidFill>
                  <a:schemeClr val="bg1"/>
                </a:solidFill>
                <a:latin typeface="+mn-lt"/>
                <a:ea typeface="GT America Regular" charset="0"/>
                <a:cs typeface="GT America Regular" charset="0"/>
              </a:defRPr>
            </a:lvl8pPr>
            <a:lvl9pPr marL="0" indent="0" algn="l" defTabSz="914400" rtl="0" eaLnBrk="1" latinLnBrk="0" hangingPunct="1">
              <a:lnSpc>
                <a:spcPct val="101000"/>
              </a:lnSpc>
              <a:spcBef>
                <a:spcPts val="0"/>
              </a:spcBef>
              <a:spcAft>
                <a:spcPts val="600"/>
              </a:spcAft>
              <a:buNone/>
              <a:defRPr lang="en-US" sz="600" b="0" i="0" kern="1200" dirty="0">
                <a:solidFill>
                  <a:schemeClr val="bg1"/>
                </a:solidFill>
                <a:latin typeface="+mn-lt"/>
                <a:ea typeface="GT America Regular" charset="0"/>
                <a:cs typeface="GT America Regular" charset="0"/>
              </a:defRPr>
            </a:lvl9pPr>
          </a:lstStyle>
          <a:p>
            <a:pPr lvl="0"/>
            <a:r>
              <a:rPr lang="en-US"/>
              <a:t>Click to edit Master text styles</a:t>
            </a:r>
          </a:p>
        </p:txBody>
      </p:sp>
      <p:sp>
        <p:nvSpPr>
          <p:cNvPr id="24" name="Text Placeholder 33">
            <a:extLst>
              <a:ext uri="{FF2B5EF4-FFF2-40B4-BE49-F238E27FC236}">
                <a16:creationId xmlns:a16="http://schemas.microsoft.com/office/drawing/2014/main" id="{BCC2869B-FAAE-3BB6-A892-BE38C3B3A864}"/>
              </a:ext>
            </a:extLst>
          </p:cNvPr>
          <p:cNvSpPr>
            <a:spLocks noGrp="1"/>
          </p:cNvSpPr>
          <p:nvPr>
            <p:ph type="body" sz="quarter" idx="29"/>
          </p:nvPr>
        </p:nvSpPr>
        <p:spPr>
          <a:xfrm>
            <a:off x="546100" y="1849437"/>
            <a:ext cx="6851648" cy="296861"/>
          </a:xfrm>
        </p:spPr>
        <p:txBody>
          <a:bodyPr>
            <a:noAutofit/>
          </a:bodyPr>
          <a:lstStyle>
            <a:lvl1pPr marL="0" indent="0" algn="l" defTabSz="914400" rtl="0" eaLnBrk="1" latinLnBrk="0" hangingPunct="1">
              <a:lnSpc>
                <a:spcPct val="101000"/>
              </a:lnSpc>
              <a:spcBef>
                <a:spcPts val="0"/>
              </a:spcBef>
              <a:spcAft>
                <a:spcPts val="600"/>
              </a:spcAft>
              <a:buNone/>
              <a:defRPr lang="en-US" sz="2000" b="0" i="0" kern="1200" dirty="0" smtClean="0">
                <a:solidFill>
                  <a:schemeClr val="bg1"/>
                </a:solidFill>
                <a:latin typeface="+mj-lt"/>
                <a:ea typeface="GT America Regular" charset="0"/>
                <a:cs typeface="GT America Regular" charset="0"/>
              </a:defRPr>
            </a:lvl1pPr>
            <a:lvl2pPr marL="0" indent="0" algn="l" defTabSz="914400" rtl="0" eaLnBrk="1" latinLnBrk="0" hangingPunct="1">
              <a:lnSpc>
                <a:spcPct val="101000"/>
              </a:lnSpc>
              <a:spcBef>
                <a:spcPts val="0"/>
              </a:spcBef>
              <a:spcAft>
                <a:spcPts val="600"/>
              </a:spcAft>
              <a:buNone/>
              <a:defRPr lang="en-US" sz="2000" b="0" i="0" kern="1200" dirty="0" smtClean="0">
                <a:solidFill>
                  <a:schemeClr val="accent1"/>
                </a:solidFill>
                <a:latin typeface="+mj-lt"/>
                <a:ea typeface="GT America Regular" charset="0"/>
                <a:cs typeface="GT America Regular" charset="0"/>
              </a:defRPr>
            </a:lvl2pPr>
            <a:lvl3pPr marL="0" indent="0" algn="l" defTabSz="914400" rtl="0" eaLnBrk="1" latinLnBrk="0" hangingPunct="1">
              <a:lnSpc>
                <a:spcPct val="101000"/>
              </a:lnSpc>
              <a:spcBef>
                <a:spcPts val="0"/>
              </a:spcBef>
              <a:spcAft>
                <a:spcPts val="600"/>
              </a:spcAft>
              <a:buNone/>
              <a:defRPr lang="en-US" sz="2000" b="0" i="0" kern="1200" dirty="0" smtClean="0">
                <a:solidFill>
                  <a:schemeClr val="accent1"/>
                </a:solidFill>
                <a:latin typeface="+mj-lt"/>
                <a:ea typeface="GT America Regular" charset="0"/>
                <a:cs typeface="GT America Regular" charset="0"/>
              </a:defRPr>
            </a:lvl3pPr>
            <a:lvl4pPr marL="0" indent="0" algn="l" defTabSz="914400" rtl="0" eaLnBrk="1" latinLnBrk="0" hangingPunct="1">
              <a:lnSpc>
                <a:spcPct val="101000"/>
              </a:lnSpc>
              <a:spcBef>
                <a:spcPts val="0"/>
              </a:spcBef>
              <a:spcAft>
                <a:spcPts val="600"/>
              </a:spcAft>
              <a:buNone/>
              <a:defRPr lang="en-US" sz="2000" b="0" i="0" kern="1200" dirty="0" smtClean="0">
                <a:solidFill>
                  <a:schemeClr val="accent1"/>
                </a:solidFill>
                <a:latin typeface="+mj-lt"/>
                <a:ea typeface="GT America Regular" charset="0"/>
                <a:cs typeface="GT America Regular" charset="0"/>
              </a:defRPr>
            </a:lvl4pPr>
            <a:lvl5pPr marL="0" indent="0" algn="l" defTabSz="914400" rtl="0" eaLnBrk="1" latinLnBrk="0" hangingPunct="1">
              <a:lnSpc>
                <a:spcPct val="101000"/>
              </a:lnSpc>
              <a:spcBef>
                <a:spcPts val="0"/>
              </a:spcBef>
              <a:spcAft>
                <a:spcPts val="600"/>
              </a:spcAft>
              <a:buNone/>
              <a:defRPr lang="en-US" sz="2000" b="0" i="0" kern="1200" dirty="0" smtClean="0">
                <a:solidFill>
                  <a:schemeClr val="accent1"/>
                </a:solidFill>
                <a:latin typeface="+mj-lt"/>
                <a:ea typeface="GT America Regular" charset="0"/>
                <a:cs typeface="GT America Regular" charset="0"/>
              </a:defRPr>
            </a:lvl5pPr>
            <a:lvl6pPr marL="0" indent="0" algn="l" defTabSz="914400" rtl="0" eaLnBrk="1" latinLnBrk="0" hangingPunct="1">
              <a:lnSpc>
                <a:spcPct val="101000"/>
              </a:lnSpc>
              <a:spcBef>
                <a:spcPts val="0"/>
              </a:spcBef>
              <a:spcAft>
                <a:spcPts val="600"/>
              </a:spcAft>
              <a:buNone/>
              <a:defRPr lang="en-US" sz="2000" b="0" i="0" kern="1200" dirty="0" smtClean="0">
                <a:solidFill>
                  <a:schemeClr val="accent1"/>
                </a:solidFill>
                <a:latin typeface="+mj-lt"/>
                <a:ea typeface="GT America Regular" charset="0"/>
                <a:cs typeface="GT America Regular" charset="0"/>
              </a:defRPr>
            </a:lvl6pPr>
            <a:lvl7pPr marL="0" indent="0" algn="l" defTabSz="914400" rtl="0" eaLnBrk="1" latinLnBrk="0" hangingPunct="1">
              <a:lnSpc>
                <a:spcPct val="101000"/>
              </a:lnSpc>
              <a:spcBef>
                <a:spcPts val="0"/>
              </a:spcBef>
              <a:spcAft>
                <a:spcPts val="600"/>
              </a:spcAft>
              <a:buNone/>
              <a:defRPr lang="en-US" sz="2000" b="0" i="0" kern="1200" dirty="0" smtClean="0">
                <a:solidFill>
                  <a:schemeClr val="accent1"/>
                </a:solidFill>
                <a:latin typeface="+mj-lt"/>
                <a:ea typeface="GT America Regular" charset="0"/>
                <a:cs typeface="GT America Regular" charset="0"/>
              </a:defRPr>
            </a:lvl7pPr>
            <a:lvl8pPr marL="0" indent="0" algn="l" defTabSz="914400" rtl="0" eaLnBrk="1" latinLnBrk="0" hangingPunct="1">
              <a:lnSpc>
                <a:spcPct val="101000"/>
              </a:lnSpc>
              <a:spcBef>
                <a:spcPts val="0"/>
              </a:spcBef>
              <a:spcAft>
                <a:spcPts val="600"/>
              </a:spcAft>
              <a:buNone/>
              <a:defRPr lang="en-US" sz="2000" b="0" i="0" kern="1200" dirty="0" smtClean="0">
                <a:solidFill>
                  <a:schemeClr val="accent1"/>
                </a:solidFill>
                <a:latin typeface="+mj-lt"/>
                <a:ea typeface="GT America Regular" charset="0"/>
                <a:cs typeface="GT America Regular" charset="0"/>
              </a:defRPr>
            </a:lvl8pPr>
            <a:lvl9pPr marL="0" indent="0" algn="l" defTabSz="914400" rtl="0" eaLnBrk="1" latinLnBrk="0" hangingPunct="1">
              <a:lnSpc>
                <a:spcPct val="101000"/>
              </a:lnSpc>
              <a:spcBef>
                <a:spcPts val="0"/>
              </a:spcBef>
              <a:spcAft>
                <a:spcPts val="600"/>
              </a:spcAft>
              <a:buNone/>
              <a:defRPr lang="en-US" sz="2000" b="0" i="0" kern="1200" dirty="0">
                <a:solidFill>
                  <a:schemeClr val="accent1"/>
                </a:solidFill>
                <a:latin typeface="+mj-lt"/>
                <a:ea typeface="GT America Regular" charset="0"/>
                <a:cs typeface="GT America Regular" charset="0"/>
              </a:defRPr>
            </a:lvl9pPr>
          </a:lstStyle>
          <a:p>
            <a:pPr lvl="0"/>
            <a:r>
              <a:rPr lang="en-US"/>
              <a:t>Click to edit Master text styles</a:t>
            </a:r>
          </a:p>
        </p:txBody>
      </p:sp>
      <p:sp>
        <p:nvSpPr>
          <p:cNvPr id="25" name="Content Placeholder 25">
            <a:extLst>
              <a:ext uri="{FF2B5EF4-FFF2-40B4-BE49-F238E27FC236}">
                <a16:creationId xmlns:a16="http://schemas.microsoft.com/office/drawing/2014/main" id="{9D00109D-23D6-35EC-8D08-145972370CD0}"/>
              </a:ext>
            </a:extLst>
          </p:cNvPr>
          <p:cNvSpPr>
            <a:spLocks noGrp="1"/>
          </p:cNvSpPr>
          <p:nvPr>
            <p:ph sz="quarter" idx="45"/>
          </p:nvPr>
        </p:nvSpPr>
        <p:spPr>
          <a:xfrm>
            <a:off x="546100" y="2425700"/>
            <a:ext cx="6851650" cy="3441700"/>
          </a:xfrm>
        </p:spPr>
        <p:txBody>
          <a:bodyPr/>
          <a:lstStyle>
            <a:lvl1pPr>
              <a:defRPr>
                <a:solidFill>
                  <a:schemeClr val="bg1"/>
                </a:solidFill>
              </a:defRPr>
            </a:lvl1pPr>
            <a:lvl2pPr>
              <a:defRPr>
                <a:solidFill>
                  <a:schemeClr val="bg1"/>
                </a:solidFill>
              </a:defRPr>
            </a:lvl2pPr>
            <a:lvl3pPr>
              <a:buClrTx/>
              <a:defRPr>
                <a:solidFill>
                  <a:schemeClr val="bg1"/>
                </a:solidFill>
              </a:defRPr>
            </a:lvl3pPr>
            <a:lvl4pPr>
              <a:defRPr>
                <a:solidFill>
                  <a:schemeClr val="bg1"/>
                </a:solidFill>
              </a:defRPr>
            </a:lvl4pPr>
            <a:lvl5pPr>
              <a:buClrTx/>
              <a:defRPr>
                <a:solidFill>
                  <a:schemeClr val="bg1"/>
                </a:solidFill>
              </a:defRPr>
            </a:lvl5pPr>
            <a:lvl6pPr>
              <a:defRPr>
                <a:solidFill>
                  <a:schemeClr val="bg1"/>
                </a:solidFill>
              </a:defRPr>
            </a:lvl6pPr>
            <a:lvl7pPr>
              <a:buClrTx/>
              <a:defRPr>
                <a:solidFill>
                  <a:schemeClr val="bg1"/>
                </a:solidFill>
              </a:defRPr>
            </a:lvl7pPr>
            <a:lvl8pPr>
              <a:defRPr>
                <a:solidFill>
                  <a:schemeClr val="bg1"/>
                </a:solidFill>
              </a:defRPr>
            </a:lvl8pPr>
            <a:lvl9pPr>
              <a:buClrTx/>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41" name="Group 40">
            <a:extLst>
              <a:ext uri="{FF2B5EF4-FFF2-40B4-BE49-F238E27FC236}">
                <a16:creationId xmlns:a16="http://schemas.microsoft.com/office/drawing/2014/main" id="{CEED7497-B020-E8B2-BD14-703EFAD2B9F1}"/>
              </a:ext>
            </a:extLst>
          </p:cNvPr>
          <p:cNvGrpSpPr/>
          <p:nvPr userDrawn="1"/>
        </p:nvGrpSpPr>
        <p:grpSpPr>
          <a:xfrm>
            <a:off x="12356815" y="0"/>
            <a:ext cx="756834" cy="6872642"/>
            <a:chOff x="12356815" y="0"/>
            <a:chExt cx="756834" cy="6872642"/>
          </a:xfrm>
        </p:grpSpPr>
        <p:sp>
          <p:nvSpPr>
            <p:cNvPr id="42" name="Rectangle 41">
              <a:extLst>
                <a:ext uri="{FF2B5EF4-FFF2-40B4-BE49-F238E27FC236}">
                  <a16:creationId xmlns:a16="http://schemas.microsoft.com/office/drawing/2014/main" id="{A48E6A68-A112-1A5F-10E6-58BC4E49E7D7}"/>
                </a:ext>
              </a:extLst>
            </p:cNvPr>
            <p:cNvSpPr/>
            <p:nvPr userDrawn="1"/>
          </p:nvSpPr>
          <p:spPr>
            <a:xfrm>
              <a:off x="12356815" y="0"/>
              <a:ext cx="553069" cy="3279913"/>
            </a:xfrm>
            <a:prstGeom prst="rect">
              <a:avLst/>
            </a:prstGeom>
            <a:solidFill>
              <a:srgbClr val="F2F2F2"/>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a:p>
          </p:txBody>
        </p:sp>
        <p:sp>
          <p:nvSpPr>
            <p:cNvPr id="43" name="TextBox 42">
              <a:extLst>
                <a:ext uri="{FF2B5EF4-FFF2-40B4-BE49-F238E27FC236}">
                  <a16:creationId xmlns:a16="http://schemas.microsoft.com/office/drawing/2014/main" id="{99D26DA9-AE7A-E9F0-F755-40FE495F9407}"/>
                </a:ext>
              </a:extLst>
            </p:cNvPr>
            <p:cNvSpPr txBox="1"/>
            <p:nvPr userDrawn="1"/>
          </p:nvSpPr>
          <p:spPr>
            <a:xfrm rot="16200000">
              <a:off x="12332216" y="1580677"/>
              <a:ext cx="1444306" cy="118559"/>
            </a:xfrm>
            <a:prstGeom prst="rect">
              <a:avLst/>
            </a:prstGeom>
            <a:noFill/>
          </p:spPr>
          <p:txBody>
            <a:bodyPr wrap="none" lIns="0" tIns="0" rIns="0" bIns="0" rtlCol="0">
              <a:spAutoFit/>
            </a:bodyPr>
            <a:lstStyle/>
            <a:p>
              <a:pPr algn="l">
                <a:lnSpc>
                  <a:spcPct val="101000"/>
                </a:lnSpc>
                <a:spcAft>
                  <a:spcPts val="600"/>
                </a:spcAft>
              </a:pPr>
              <a:r>
                <a:rPr kumimoji="0" lang="en-CR" sz="800" b="1" i="0" u="none" strike="noStrike" kern="1200" cap="none" spc="0" normalizeH="0" baseline="0" noProof="0">
                  <a:ln>
                    <a:noFill/>
                  </a:ln>
                  <a:solidFill>
                    <a:srgbClr val="000000"/>
                  </a:solidFill>
                  <a:effectLst/>
                  <a:uLnTx/>
                  <a:uFillTx/>
                  <a:ea typeface="GT America Regular" charset="0"/>
                  <a:cs typeface="GT America Regular" charset="0"/>
                </a:rPr>
                <a:t>ON LIGHT AND EXTRA LIGHT</a:t>
              </a:r>
            </a:p>
          </p:txBody>
        </p:sp>
        <p:sp>
          <p:nvSpPr>
            <p:cNvPr id="44" name="Rectangle 43">
              <a:extLst>
                <a:ext uri="{FF2B5EF4-FFF2-40B4-BE49-F238E27FC236}">
                  <a16:creationId xmlns:a16="http://schemas.microsoft.com/office/drawing/2014/main" id="{5E7B1FC7-6B9A-AB90-2894-7D2A66D3DC7F}"/>
                </a:ext>
              </a:extLst>
            </p:cNvPr>
            <p:cNvSpPr/>
            <p:nvPr userDrawn="1"/>
          </p:nvSpPr>
          <p:spPr>
            <a:xfrm>
              <a:off x="12356815" y="3592729"/>
              <a:ext cx="553069" cy="3279913"/>
            </a:xfrm>
            <a:prstGeom prst="rect">
              <a:avLst/>
            </a:prstGeom>
            <a:solidFill>
              <a:schemeClr val="tx2"/>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a:p>
          </p:txBody>
        </p:sp>
        <p:grpSp>
          <p:nvGrpSpPr>
            <p:cNvPr id="45" name="Group 44">
              <a:extLst>
                <a:ext uri="{FF2B5EF4-FFF2-40B4-BE49-F238E27FC236}">
                  <a16:creationId xmlns:a16="http://schemas.microsoft.com/office/drawing/2014/main" id="{105299D3-E01A-E3CA-CAC8-F80C48CFD2E9}"/>
                </a:ext>
              </a:extLst>
            </p:cNvPr>
            <p:cNvGrpSpPr/>
            <p:nvPr userDrawn="1"/>
          </p:nvGrpSpPr>
          <p:grpSpPr>
            <a:xfrm>
              <a:off x="12442019" y="3791214"/>
              <a:ext cx="382660" cy="2882942"/>
              <a:chOff x="14001569" y="3716048"/>
              <a:chExt cx="316248" cy="3171236"/>
            </a:xfrm>
          </p:grpSpPr>
          <p:sp>
            <p:nvSpPr>
              <p:cNvPr id="58" name="Rectangle 57">
                <a:extLst>
                  <a:ext uri="{FF2B5EF4-FFF2-40B4-BE49-F238E27FC236}">
                    <a16:creationId xmlns:a16="http://schemas.microsoft.com/office/drawing/2014/main" id="{4A4D537B-AC99-3A24-101C-7DF418E703CF}"/>
                  </a:ext>
                </a:extLst>
              </p:cNvPr>
              <p:cNvSpPr/>
              <p:nvPr userDrawn="1"/>
            </p:nvSpPr>
            <p:spPr>
              <a:xfrm rot="5400000">
                <a:off x="14033099" y="5954114"/>
                <a:ext cx="253188" cy="316248"/>
              </a:xfrm>
              <a:prstGeom prst="rect">
                <a:avLst/>
              </a:prstGeom>
              <a:solidFill>
                <a:srgbClr val="005E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59" name="Rectangle 58">
                <a:extLst>
                  <a:ext uri="{FF2B5EF4-FFF2-40B4-BE49-F238E27FC236}">
                    <a16:creationId xmlns:a16="http://schemas.microsoft.com/office/drawing/2014/main" id="{876A2AF9-24CA-BA6D-C601-512DE83B47D4}"/>
                  </a:ext>
                </a:extLst>
              </p:cNvPr>
              <p:cNvSpPr/>
              <p:nvPr userDrawn="1"/>
            </p:nvSpPr>
            <p:spPr>
              <a:xfrm rot="5400000">
                <a:off x="14033099" y="6278342"/>
                <a:ext cx="253188" cy="316248"/>
              </a:xfrm>
              <a:prstGeom prst="rect">
                <a:avLst/>
              </a:prstGeom>
              <a:solidFill>
                <a:srgbClr val="B8B9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60" name="Rectangle 59">
                <a:extLst>
                  <a:ext uri="{FF2B5EF4-FFF2-40B4-BE49-F238E27FC236}">
                    <a16:creationId xmlns:a16="http://schemas.microsoft.com/office/drawing/2014/main" id="{0BE25111-C6ED-8145-64BF-0311CA4A151A}"/>
                  </a:ext>
                </a:extLst>
              </p:cNvPr>
              <p:cNvSpPr/>
              <p:nvPr userDrawn="1"/>
            </p:nvSpPr>
            <p:spPr>
              <a:xfrm rot="5400000">
                <a:off x="14033099" y="6602566"/>
                <a:ext cx="253188" cy="316248"/>
              </a:xfrm>
              <a:prstGeom prst="rect">
                <a:avLst/>
              </a:prstGeom>
              <a:solidFill>
                <a:srgbClr val="FBE6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61" name="Rectangle 60">
                <a:extLst>
                  <a:ext uri="{FF2B5EF4-FFF2-40B4-BE49-F238E27FC236}">
                    <a16:creationId xmlns:a16="http://schemas.microsoft.com/office/drawing/2014/main" id="{7ABCA4FF-6A34-1CC2-E5EE-BF16E5D8D2B1}"/>
                  </a:ext>
                </a:extLst>
              </p:cNvPr>
              <p:cNvSpPr/>
              <p:nvPr userDrawn="1"/>
            </p:nvSpPr>
            <p:spPr>
              <a:xfrm rot="5400000">
                <a:off x="14033099" y="4981430"/>
                <a:ext cx="253188" cy="316248"/>
              </a:xfrm>
              <a:prstGeom prst="rect">
                <a:avLst/>
              </a:prstGeom>
              <a:solidFill>
                <a:srgbClr val="BCE0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62" name="Rectangle 61">
                <a:extLst>
                  <a:ext uri="{FF2B5EF4-FFF2-40B4-BE49-F238E27FC236}">
                    <a16:creationId xmlns:a16="http://schemas.microsoft.com/office/drawing/2014/main" id="{007366EE-C945-9FDB-9134-8CD32165EFAD}"/>
                  </a:ext>
                </a:extLst>
              </p:cNvPr>
              <p:cNvSpPr/>
              <p:nvPr userDrawn="1"/>
            </p:nvSpPr>
            <p:spPr>
              <a:xfrm rot="5400000">
                <a:off x="14033099" y="5305658"/>
                <a:ext cx="253188" cy="316248"/>
              </a:xfrm>
              <a:prstGeom prst="rect">
                <a:avLst/>
              </a:prstGeom>
              <a:solidFill>
                <a:srgbClr val="E9783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63" name="Rectangle 62">
                <a:extLst>
                  <a:ext uri="{FF2B5EF4-FFF2-40B4-BE49-F238E27FC236}">
                    <a16:creationId xmlns:a16="http://schemas.microsoft.com/office/drawing/2014/main" id="{8F218091-3A7E-0559-1EB8-7616691C8011}"/>
                  </a:ext>
                </a:extLst>
              </p:cNvPr>
              <p:cNvSpPr/>
              <p:nvPr userDrawn="1"/>
            </p:nvSpPr>
            <p:spPr>
              <a:xfrm rot="5400000">
                <a:off x="14033099" y="5629886"/>
                <a:ext cx="253188" cy="316248"/>
              </a:xfrm>
              <a:prstGeom prst="rect">
                <a:avLst/>
              </a:prstGeom>
              <a:solidFill>
                <a:srgbClr val="B905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64" name="Rectangle 63">
                <a:extLst>
                  <a:ext uri="{FF2B5EF4-FFF2-40B4-BE49-F238E27FC236}">
                    <a16:creationId xmlns:a16="http://schemas.microsoft.com/office/drawing/2014/main" id="{CEC2AA07-DAE7-C277-17AC-248D335B264A}"/>
                  </a:ext>
                </a:extLst>
              </p:cNvPr>
              <p:cNvSpPr/>
              <p:nvPr userDrawn="1"/>
            </p:nvSpPr>
            <p:spPr>
              <a:xfrm rot="5400000">
                <a:off x="14033099" y="3684518"/>
                <a:ext cx="253188" cy="316248"/>
              </a:xfrm>
              <a:prstGeom prst="rect">
                <a:avLst/>
              </a:prstGeom>
              <a:solidFill>
                <a:srgbClr val="9DC2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65" name="Rectangle 64">
                <a:extLst>
                  <a:ext uri="{FF2B5EF4-FFF2-40B4-BE49-F238E27FC236}">
                    <a16:creationId xmlns:a16="http://schemas.microsoft.com/office/drawing/2014/main" id="{10DC787E-2E1E-AC5E-7255-2B06D862D45D}"/>
                  </a:ext>
                </a:extLst>
              </p:cNvPr>
              <p:cNvSpPr/>
              <p:nvPr userDrawn="1"/>
            </p:nvSpPr>
            <p:spPr>
              <a:xfrm rot="5400000">
                <a:off x="14033099" y="4008746"/>
                <a:ext cx="253188" cy="316248"/>
              </a:xfrm>
              <a:prstGeom prst="rect">
                <a:avLst/>
              </a:prstGeom>
              <a:solidFill>
                <a:srgbClr val="309D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66" name="Rectangle 65">
                <a:extLst>
                  <a:ext uri="{FF2B5EF4-FFF2-40B4-BE49-F238E27FC236}">
                    <a16:creationId xmlns:a16="http://schemas.microsoft.com/office/drawing/2014/main" id="{A0A1A756-BA85-C957-354E-2BD7CA57BCFF}"/>
                  </a:ext>
                </a:extLst>
              </p:cNvPr>
              <p:cNvSpPr/>
              <p:nvPr userDrawn="1"/>
            </p:nvSpPr>
            <p:spPr>
              <a:xfrm rot="5400000">
                <a:off x="14033099" y="4332974"/>
                <a:ext cx="253188" cy="316248"/>
              </a:xfrm>
              <a:prstGeom prst="rect">
                <a:avLst/>
              </a:prstGeom>
              <a:solidFill>
                <a:srgbClr val="E2C2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67" name="Rectangle 66">
                <a:extLst>
                  <a:ext uri="{FF2B5EF4-FFF2-40B4-BE49-F238E27FC236}">
                    <a16:creationId xmlns:a16="http://schemas.microsoft.com/office/drawing/2014/main" id="{072A9DBD-0464-595E-0010-DAF490DF80C2}"/>
                  </a:ext>
                </a:extLst>
              </p:cNvPr>
              <p:cNvSpPr/>
              <p:nvPr userDrawn="1"/>
            </p:nvSpPr>
            <p:spPr>
              <a:xfrm rot="5400000">
                <a:off x="14033099" y="4657202"/>
                <a:ext cx="253188" cy="316248"/>
              </a:xfrm>
              <a:prstGeom prst="rect">
                <a:avLst/>
              </a:prstGeom>
              <a:solidFill>
                <a:srgbClr val="9158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grpSp>
        <p:grpSp>
          <p:nvGrpSpPr>
            <p:cNvPr id="46" name="Group 45">
              <a:extLst>
                <a:ext uri="{FF2B5EF4-FFF2-40B4-BE49-F238E27FC236}">
                  <a16:creationId xmlns:a16="http://schemas.microsoft.com/office/drawing/2014/main" id="{851E6719-5CAD-7108-5159-D07C4F478FD9}"/>
                </a:ext>
              </a:extLst>
            </p:cNvPr>
            <p:cNvGrpSpPr/>
            <p:nvPr userDrawn="1"/>
          </p:nvGrpSpPr>
          <p:grpSpPr>
            <a:xfrm>
              <a:off x="12442019" y="198485"/>
              <a:ext cx="382660" cy="2882942"/>
              <a:chOff x="12742785" y="3716048"/>
              <a:chExt cx="316248" cy="3171236"/>
            </a:xfrm>
          </p:grpSpPr>
          <p:sp>
            <p:nvSpPr>
              <p:cNvPr id="48" name="Rectangle 47">
                <a:extLst>
                  <a:ext uri="{FF2B5EF4-FFF2-40B4-BE49-F238E27FC236}">
                    <a16:creationId xmlns:a16="http://schemas.microsoft.com/office/drawing/2014/main" id="{76209397-099D-8D1B-DD50-6DD59E8CF4C3}"/>
                  </a:ext>
                </a:extLst>
              </p:cNvPr>
              <p:cNvSpPr/>
              <p:nvPr userDrawn="1"/>
            </p:nvSpPr>
            <p:spPr>
              <a:xfrm rot="5400000">
                <a:off x="12774315" y="6602566"/>
                <a:ext cx="253188" cy="316248"/>
              </a:xfrm>
              <a:prstGeom prst="rect">
                <a:avLst/>
              </a:prstGeom>
              <a:solidFill>
                <a:srgbClr val="BFD6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49" name="Rectangle 48">
                <a:extLst>
                  <a:ext uri="{FF2B5EF4-FFF2-40B4-BE49-F238E27FC236}">
                    <a16:creationId xmlns:a16="http://schemas.microsoft.com/office/drawing/2014/main" id="{EE11CDB5-40FE-D77F-59D0-69585F3B67A9}"/>
                  </a:ext>
                </a:extLst>
              </p:cNvPr>
              <p:cNvSpPr/>
              <p:nvPr userDrawn="1"/>
            </p:nvSpPr>
            <p:spPr>
              <a:xfrm rot="5400000">
                <a:off x="12774315" y="4981430"/>
                <a:ext cx="253188" cy="316248"/>
              </a:xfrm>
              <a:prstGeom prst="rect">
                <a:avLst/>
              </a:prstGeom>
              <a:solidFill>
                <a:srgbClr val="D25F7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50" name="Rectangle 49">
                <a:extLst>
                  <a:ext uri="{FF2B5EF4-FFF2-40B4-BE49-F238E27FC236}">
                    <a16:creationId xmlns:a16="http://schemas.microsoft.com/office/drawing/2014/main" id="{39115CC8-69A9-E6DB-0B5E-F7753D29948C}"/>
                  </a:ext>
                </a:extLst>
              </p:cNvPr>
              <p:cNvSpPr/>
              <p:nvPr userDrawn="1"/>
            </p:nvSpPr>
            <p:spPr>
              <a:xfrm rot="5400000">
                <a:off x="12774315" y="5305658"/>
                <a:ext cx="253188" cy="316248"/>
              </a:xfrm>
              <a:prstGeom prst="rect">
                <a:avLst/>
              </a:prstGeom>
              <a:solidFill>
                <a:srgbClr val="C6480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51" name="Rectangle 50">
                <a:extLst>
                  <a:ext uri="{FF2B5EF4-FFF2-40B4-BE49-F238E27FC236}">
                    <a16:creationId xmlns:a16="http://schemas.microsoft.com/office/drawing/2014/main" id="{EC2BBB06-CEB4-C6DC-8E7F-0DF7EFD52EA1}"/>
                  </a:ext>
                </a:extLst>
              </p:cNvPr>
              <p:cNvSpPr/>
              <p:nvPr userDrawn="1"/>
            </p:nvSpPr>
            <p:spPr>
              <a:xfrm rot="5400000">
                <a:off x="12774315" y="5629886"/>
                <a:ext cx="253188" cy="316248"/>
              </a:xfrm>
              <a:prstGeom prst="rect">
                <a:avLst/>
              </a:prstGeom>
              <a:solidFill>
                <a:srgbClr val="BA01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52" name="Rectangle 51">
                <a:extLst>
                  <a:ext uri="{FF2B5EF4-FFF2-40B4-BE49-F238E27FC236}">
                    <a16:creationId xmlns:a16="http://schemas.microsoft.com/office/drawing/2014/main" id="{CB586CB2-06F6-E50C-710C-04102DD261B0}"/>
                  </a:ext>
                </a:extLst>
              </p:cNvPr>
              <p:cNvSpPr/>
              <p:nvPr userDrawn="1"/>
            </p:nvSpPr>
            <p:spPr>
              <a:xfrm rot="5400000">
                <a:off x="12774315" y="3684518"/>
                <a:ext cx="253188" cy="316248"/>
              </a:xfrm>
              <a:prstGeom prst="rect">
                <a:avLst/>
              </a:prstGeom>
              <a:solidFill>
                <a:srgbClr val="005E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53" name="Rectangle 52">
                <a:extLst>
                  <a:ext uri="{FF2B5EF4-FFF2-40B4-BE49-F238E27FC236}">
                    <a16:creationId xmlns:a16="http://schemas.microsoft.com/office/drawing/2014/main" id="{B72DC35E-71BE-5C0D-C6A1-F7C9FB5F62E4}"/>
                  </a:ext>
                </a:extLst>
              </p:cNvPr>
              <p:cNvSpPr/>
              <p:nvPr userDrawn="1"/>
            </p:nvSpPr>
            <p:spPr>
              <a:xfrm rot="5400000">
                <a:off x="12774315" y="4008746"/>
                <a:ext cx="253188" cy="316248"/>
              </a:xfrm>
              <a:prstGeom prst="rect">
                <a:avLst/>
              </a:prstGeom>
              <a:solidFill>
                <a:srgbClr val="5EB6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54" name="Rectangle 53">
                <a:extLst>
                  <a:ext uri="{FF2B5EF4-FFF2-40B4-BE49-F238E27FC236}">
                    <a16:creationId xmlns:a16="http://schemas.microsoft.com/office/drawing/2014/main" id="{80191D05-A64C-3E83-D359-180F0C613CA4}"/>
                  </a:ext>
                </a:extLst>
              </p:cNvPr>
              <p:cNvSpPr/>
              <p:nvPr userDrawn="1"/>
            </p:nvSpPr>
            <p:spPr>
              <a:xfrm rot="5400000">
                <a:off x="12774315" y="4332974"/>
                <a:ext cx="253188" cy="316248"/>
              </a:xfrm>
              <a:prstGeom prst="rect">
                <a:avLst/>
              </a:prstGeom>
              <a:solidFill>
                <a:srgbClr val="C7AB2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55" name="Rectangle 54">
                <a:extLst>
                  <a:ext uri="{FF2B5EF4-FFF2-40B4-BE49-F238E27FC236}">
                    <a16:creationId xmlns:a16="http://schemas.microsoft.com/office/drawing/2014/main" id="{B227E45E-BA14-618A-3E7E-8487DEB20D82}"/>
                  </a:ext>
                </a:extLst>
              </p:cNvPr>
              <p:cNvSpPr/>
              <p:nvPr userDrawn="1"/>
            </p:nvSpPr>
            <p:spPr>
              <a:xfrm rot="5400000">
                <a:off x="12774315" y="4657202"/>
                <a:ext cx="253188" cy="316248"/>
              </a:xfrm>
              <a:prstGeom prst="rect">
                <a:avLst/>
              </a:prstGeom>
              <a:solidFill>
                <a:srgbClr val="5C06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56" name="Rectangle 55">
                <a:extLst>
                  <a:ext uri="{FF2B5EF4-FFF2-40B4-BE49-F238E27FC236}">
                    <a16:creationId xmlns:a16="http://schemas.microsoft.com/office/drawing/2014/main" id="{D391371F-96DE-AA7B-9220-8786D122C67C}"/>
                  </a:ext>
                </a:extLst>
              </p:cNvPr>
              <p:cNvSpPr/>
              <p:nvPr userDrawn="1"/>
            </p:nvSpPr>
            <p:spPr>
              <a:xfrm rot="5400000">
                <a:off x="12774315" y="5954114"/>
                <a:ext cx="253188" cy="316248"/>
              </a:xfrm>
              <a:prstGeom prst="rect">
                <a:avLst/>
              </a:prstGeom>
              <a:solidFill>
                <a:srgbClr val="2A43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57" name="Rectangle 56">
                <a:extLst>
                  <a:ext uri="{FF2B5EF4-FFF2-40B4-BE49-F238E27FC236}">
                    <a16:creationId xmlns:a16="http://schemas.microsoft.com/office/drawing/2014/main" id="{A8ABAA61-B9E4-360E-6AE7-5ACB7B1908FA}"/>
                  </a:ext>
                </a:extLst>
              </p:cNvPr>
              <p:cNvSpPr/>
              <p:nvPr userDrawn="1"/>
            </p:nvSpPr>
            <p:spPr>
              <a:xfrm rot="5400000">
                <a:off x="12774315" y="6278342"/>
                <a:ext cx="253188" cy="316248"/>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grpSp>
        <p:sp>
          <p:nvSpPr>
            <p:cNvPr id="47" name="TextBox 46">
              <a:extLst>
                <a:ext uri="{FF2B5EF4-FFF2-40B4-BE49-F238E27FC236}">
                  <a16:creationId xmlns:a16="http://schemas.microsoft.com/office/drawing/2014/main" id="{F0A44CD2-C5FE-E0DD-2E2C-22551D59A9DA}"/>
                </a:ext>
              </a:extLst>
            </p:cNvPr>
            <p:cNvSpPr txBox="1"/>
            <p:nvPr userDrawn="1"/>
          </p:nvSpPr>
          <p:spPr>
            <a:xfrm rot="16200000">
              <a:off x="12574270" y="5173406"/>
              <a:ext cx="960199" cy="118559"/>
            </a:xfrm>
            <a:prstGeom prst="rect">
              <a:avLst/>
            </a:prstGeom>
            <a:noFill/>
          </p:spPr>
          <p:txBody>
            <a:bodyPr wrap="none" lIns="0" tIns="0" rIns="0" bIns="0" rtlCol="0">
              <a:spAutoFit/>
            </a:bodyPr>
            <a:lstStyle/>
            <a:p>
              <a:pPr algn="l">
                <a:lnSpc>
                  <a:spcPct val="101000"/>
                </a:lnSpc>
                <a:spcAft>
                  <a:spcPts val="600"/>
                </a:spcAft>
              </a:pPr>
              <a:r>
                <a:rPr lang="en-CR" sz="800" b="1">
                  <a:solidFill>
                    <a:srgbClr val="000000"/>
                  </a:solidFill>
                  <a:latin typeface="GT America Regular"/>
                  <a:ea typeface="GT America Regular" charset="0"/>
                  <a:cs typeface="GT America Regular" charset="0"/>
                </a:rPr>
                <a:t>ON MOODY´S BLUE</a:t>
              </a:r>
              <a:endParaRPr kumimoji="0" lang="en-CR" sz="800" b="1" i="0" u="none" strike="noStrike" kern="1200" cap="none" spc="0" normalizeH="0" baseline="0" noProof="0" err="1">
                <a:ln>
                  <a:noFill/>
                </a:ln>
                <a:solidFill>
                  <a:srgbClr val="000000"/>
                </a:solidFill>
                <a:effectLst/>
                <a:uLnTx/>
                <a:uFillTx/>
                <a:latin typeface="GT America Regular"/>
                <a:ea typeface="GT America Regular" charset="0"/>
                <a:cs typeface="GT America Regular" charset="0"/>
              </a:endParaRPr>
            </a:p>
          </p:txBody>
        </p:sp>
      </p:grpSp>
      <p:sp>
        <p:nvSpPr>
          <p:cNvPr id="68" name="TextBox 67">
            <a:extLst>
              <a:ext uri="{FF2B5EF4-FFF2-40B4-BE49-F238E27FC236}">
                <a16:creationId xmlns:a16="http://schemas.microsoft.com/office/drawing/2014/main" id="{781B1016-8886-1036-EEA6-B3036D915465}"/>
              </a:ext>
            </a:extLst>
          </p:cNvPr>
          <p:cNvSpPr txBox="1"/>
          <p:nvPr userDrawn="1"/>
        </p:nvSpPr>
        <p:spPr>
          <a:xfrm>
            <a:off x="12356815" y="3377042"/>
            <a:ext cx="807913" cy="118559"/>
          </a:xfrm>
          <a:prstGeom prst="rect">
            <a:avLst/>
          </a:prstGeom>
          <a:noFill/>
        </p:spPr>
        <p:txBody>
          <a:bodyPr wrap="none" lIns="0" tIns="0" rIns="0" bIns="0" rtlCol="0">
            <a:spAutoFit/>
          </a:bodyPr>
          <a:lstStyle/>
          <a:p>
            <a:pPr algn="l">
              <a:lnSpc>
                <a:spcPct val="101000"/>
              </a:lnSpc>
              <a:spcAft>
                <a:spcPts val="600"/>
              </a:spcAft>
            </a:pPr>
            <a:r>
              <a:rPr kumimoji="0" lang="en-US" sz="800" b="1" i="0" u="none" strike="noStrike" kern="1200" cap="none" spc="0" normalizeH="0" baseline="0" noProof="0" dirty="0">
                <a:ln>
                  <a:noFill/>
                </a:ln>
                <a:solidFill>
                  <a:srgbClr val="000000"/>
                </a:solidFill>
                <a:effectLst/>
                <a:uLnTx/>
                <a:uFillTx/>
                <a:ea typeface="GT America Regular" charset="0"/>
                <a:cs typeface="GT America Regular" charset="0"/>
              </a:rPr>
              <a:t>For charts ONLY</a:t>
            </a:r>
            <a:endParaRPr kumimoji="0" lang="en-CR" sz="800" b="1" i="0" u="none" strike="noStrike" kern="1200" cap="none" spc="0" normalizeH="0" baseline="0" noProof="0">
              <a:ln>
                <a:noFill/>
              </a:ln>
              <a:solidFill>
                <a:srgbClr val="000000"/>
              </a:solidFill>
              <a:effectLst/>
              <a:uLnTx/>
              <a:uFillTx/>
              <a:ea typeface="GT America Regular" charset="0"/>
              <a:cs typeface="GT America Regular" charset="0"/>
            </a:endParaRPr>
          </a:p>
        </p:txBody>
      </p:sp>
    </p:spTree>
    <p:extLst>
      <p:ext uri="{BB962C8B-B14F-4D97-AF65-F5344CB8AC3E}">
        <p14:creationId xmlns:p14="http://schemas.microsoft.com/office/powerpoint/2010/main" val="144392554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Dynamic Slices 3 / Light">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CCA8152B-F410-5052-DF3D-06C6DD4D2381}"/>
              </a:ext>
            </a:extLst>
          </p:cNvPr>
          <p:cNvSpPr>
            <a:spLocks noGrp="1"/>
          </p:cNvSpPr>
          <p:nvPr>
            <p:ph type="sldNum" sz="quarter" idx="12"/>
          </p:nvPr>
        </p:nvSpPr>
        <p:spPr/>
        <p:txBody>
          <a:bodyPr/>
          <a:lstStyle>
            <a:lvl1pPr>
              <a:defRPr>
                <a:solidFill>
                  <a:schemeClr val="tx1"/>
                </a:solidFill>
              </a:defRPr>
            </a:lvl1pPr>
          </a:lstStyle>
          <a:p>
            <a:fld id="{862A5111-985B-C14D-9115-5787026182A8}" type="slidenum">
              <a:rPr lang="en-US" smtClean="0"/>
              <a:pPr/>
              <a:t>‹#›</a:t>
            </a:fld>
            <a:endParaRPr lang="en-US" dirty="0"/>
          </a:p>
        </p:txBody>
      </p:sp>
      <p:sp>
        <p:nvSpPr>
          <p:cNvPr id="6" name="Title 5">
            <a:extLst>
              <a:ext uri="{FF2B5EF4-FFF2-40B4-BE49-F238E27FC236}">
                <a16:creationId xmlns:a16="http://schemas.microsoft.com/office/drawing/2014/main" id="{DC8B780F-A068-964A-78C1-26D461FDD8F3}"/>
              </a:ext>
            </a:extLst>
          </p:cNvPr>
          <p:cNvSpPr>
            <a:spLocks noGrp="1"/>
          </p:cNvSpPr>
          <p:nvPr>
            <p:ph type="title"/>
          </p:nvPr>
        </p:nvSpPr>
        <p:spPr>
          <a:xfrm>
            <a:off x="546891" y="552450"/>
            <a:ext cx="6850858" cy="434975"/>
          </a:xfrm>
        </p:spPr>
        <p:txBody>
          <a:bodyPr/>
          <a:lstStyle>
            <a:lvl1pPr>
              <a:defRPr>
                <a:solidFill>
                  <a:schemeClr val="tx2"/>
                </a:solidFill>
              </a:defRPr>
            </a:lvl1pPr>
          </a:lstStyle>
          <a:p>
            <a:r>
              <a:rPr lang="en-US"/>
              <a:t>Click to edit Master title style</a:t>
            </a:r>
            <a:endParaRPr lang="en-US" dirty="0"/>
          </a:p>
        </p:txBody>
      </p:sp>
      <p:sp>
        <p:nvSpPr>
          <p:cNvPr id="10" name="Picture Placeholder 9">
            <a:extLst>
              <a:ext uri="{FF2B5EF4-FFF2-40B4-BE49-F238E27FC236}">
                <a16:creationId xmlns:a16="http://schemas.microsoft.com/office/drawing/2014/main" id="{28364535-ED1A-CBB0-F2E7-B24E32C753E0}"/>
              </a:ext>
            </a:extLst>
          </p:cNvPr>
          <p:cNvSpPr>
            <a:spLocks noGrp="1"/>
          </p:cNvSpPr>
          <p:nvPr>
            <p:ph type="pic" sz="quarter" idx="13" hasCustomPrompt="1"/>
          </p:nvPr>
        </p:nvSpPr>
        <p:spPr>
          <a:xfrm>
            <a:off x="6096000" y="5292725"/>
            <a:ext cx="2029765" cy="1566863"/>
          </a:xfrm>
          <a:solidFill>
            <a:schemeClr val="accent1"/>
          </a:solidFill>
          <a:ln>
            <a:noFill/>
          </a:ln>
        </p:spPr>
        <p:txBody>
          <a:bodyPr anchor="ctr"/>
          <a:lstStyle>
            <a:lvl1pPr algn="ctr">
              <a:defRPr sz="1200" b="0">
                <a:solidFill>
                  <a:schemeClr val="bg1"/>
                </a:solidFill>
                <a:latin typeface="+mn-lt"/>
              </a:defRPr>
            </a:lvl1pPr>
          </a:lstStyle>
          <a:p>
            <a:pPr lvl="0"/>
            <a:r>
              <a:rPr lang="en-US" dirty="0"/>
              <a:t>Dynamic slice image</a:t>
            </a:r>
            <a:br>
              <a:rPr lang="en-US" dirty="0"/>
            </a:br>
            <a:r>
              <a:rPr lang="en-US" dirty="0"/>
              <a:t>or color fill</a:t>
            </a:r>
          </a:p>
        </p:txBody>
      </p:sp>
      <p:sp>
        <p:nvSpPr>
          <p:cNvPr id="4" name="Freeform 5">
            <a:extLst>
              <a:ext uri="{FF2B5EF4-FFF2-40B4-BE49-F238E27FC236}">
                <a16:creationId xmlns:a16="http://schemas.microsoft.com/office/drawing/2014/main" id="{ABBE180D-A7A0-4B00-05DE-E5D0B2830539}"/>
              </a:ext>
            </a:extLst>
          </p:cNvPr>
          <p:cNvSpPr/>
          <p:nvPr userDrawn="1"/>
        </p:nvSpPr>
        <p:spPr bwMode="black">
          <a:xfrm>
            <a:off x="554038" y="6469335"/>
            <a:ext cx="678511" cy="112440"/>
          </a:xfrm>
          <a:custGeom>
            <a:avLst/>
            <a:gdLst>
              <a:gd name="connsiteX0" fmla="*/ 7774508 w 7774508"/>
              <a:gd name="connsiteY0" fmla="*/ 879070 h 1288357"/>
              <a:gd name="connsiteX1" fmla="*/ 7774508 w 7774508"/>
              <a:gd name="connsiteY1" fmla="*/ 879071 h 1288357"/>
              <a:gd name="connsiteX2" fmla="*/ 7774508 w 7774508"/>
              <a:gd name="connsiteY2" fmla="*/ 879071 h 1288357"/>
              <a:gd name="connsiteX3" fmla="*/ 4430897 w 7774508"/>
              <a:gd name="connsiteY3" fmla="*/ 300733 h 1288357"/>
              <a:gd name="connsiteX4" fmla="*/ 4430897 w 7774508"/>
              <a:gd name="connsiteY4" fmla="*/ 987622 h 1288357"/>
              <a:gd name="connsiteX5" fmla="*/ 4594611 w 7774508"/>
              <a:gd name="connsiteY5" fmla="*/ 987622 h 1288357"/>
              <a:gd name="connsiteX6" fmla="*/ 4856195 w 7774508"/>
              <a:gd name="connsiteY6" fmla="*/ 726031 h 1288357"/>
              <a:gd name="connsiteX7" fmla="*/ 4856195 w 7774508"/>
              <a:gd name="connsiteY7" fmla="*/ 562323 h 1288357"/>
              <a:gd name="connsiteX8" fmla="*/ 4594611 w 7774508"/>
              <a:gd name="connsiteY8" fmla="*/ 300733 h 1288357"/>
              <a:gd name="connsiteX9" fmla="*/ 3381010 w 7774508"/>
              <a:gd name="connsiteY9" fmla="*/ 275825 h 1288357"/>
              <a:gd name="connsiteX10" fmla="*/ 3137223 w 7774508"/>
              <a:gd name="connsiteY10" fmla="*/ 501815 h 1288357"/>
              <a:gd name="connsiteX11" fmla="*/ 3137223 w 7774508"/>
              <a:gd name="connsiteY11" fmla="*/ 786537 h 1288357"/>
              <a:gd name="connsiteX12" fmla="*/ 3381010 w 7774508"/>
              <a:gd name="connsiteY12" fmla="*/ 1012534 h 1288357"/>
              <a:gd name="connsiteX13" fmla="*/ 3624804 w 7774508"/>
              <a:gd name="connsiteY13" fmla="*/ 786537 h 1288357"/>
              <a:gd name="connsiteX14" fmla="*/ 3624804 w 7774508"/>
              <a:gd name="connsiteY14" fmla="*/ 501815 h 1288357"/>
              <a:gd name="connsiteX15" fmla="*/ 3381010 w 7774508"/>
              <a:gd name="connsiteY15" fmla="*/ 275825 h 1288357"/>
              <a:gd name="connsiteX16" fmla="*/ 2090894 w 7774508"/>
              <a:gd name="connsiteY16" fmla="*/ 275825 h 1288357"/>
              <a:gd name="connsiteX17" fmla="*/ 1847107 w 7774508"/>
              <a:gd name="connsiteY17" fmla="*/ 501815 h 1288357"/>
              <a:gd name="connsiteX18" fmla="*/ 1847107 w 7774508"/>
              <a:gd name="connsiteY18" fmla="*/ 786537 h 1288357"/>
              <a:gd name="connsiteX19" fmla="*/ 2090894 w 7774508"/>
              <a:gd name="connsiteY19" fmla="*/ 1012534 h 1288357"/>
              <a:gd name="connsiteX20" fmla="*/ 2334688 w 7774508"/>
              <a:gd name="connsiteY20" fmla="*/ 786537 h 1288357"/>
              <a:gd name="connsiteX21" fmla="*/ 2334688 w 7774508"/>
              <a:gd name="connsiteY21" fmla="*/ 501815 h 1288357"/>
              <a:gd name="connsiteX22" fmla="*/ 2090894 w 7774508"/>
              <a:gd name="connsiteY22" fmla="*/ 275825 h 1288357"/>
              <a:gd name="connsiteX23" fmla="*/ 4092790 w 7774508"/>
              <a:gd name="connsiteY23" fmla="*/ 21359 h 1288357"/>
              <a:gd name="connsiteX24" fmla="*/ 4594611 w 7774508"/>
              <a:gd name="connsiteY24" fmla="*/ 21359 h 1288357"/>
              <a:gd name="connsiteX25" fmla="*/ 5197858 w 7774508"/>
              <a:gd name="connsiteY25" fmla="*/ 567658 h 1288357"/>
              <a:gd name="connsiteX26" fmla="*/ 5197858 w 7774508"/>
              <a:gd name="connsiteY26" fmla="*/ 720696 h 1288357"/>
              <a:gd name="connsiteX27" fmla="*/ 4594611 w 7774508"/>
              <a:gd name="connsiteY27" fmla="*/ 1267002 h 1288357"/>
              <a:gd name="connsiteX28" fmla="*/ 4092790 w 7774508"/>
              <a:gd name="connsiteY28" fmla="*/ 1267002 h 1288357"/>
              <a:gd name="connsiteX29" fmla="*/ 5094618 w 7774508"/>
              <a:gd name="connsiteY29" fmla="*/ 21356 h 1288357"/>
              <a:gd name="connsiteX30" fmla="*/ 5477210 w 7774508"/>
              <a:gd name="connsiteY30" fmla="*/ 21356 h 1288357"/>
              <a:gd name="connsiteX31" fmla="*/ 5717446 w 7774508"/>
              <a:gd name="connsiteY31" fmla="*/ 412839 h 1288357"/>
              <a:gd name="connsiteX32" fmla="*/ 5955898 w 7774508"/>
              <a:gd name="connsiteY32" fmla="*/ 21356 h 1288357"/>
              <a:gd name="connsiteX33" fmla="*/ 6322472 w 7774508"/>
              <a:gd name="connsiteY33" fmla="*/ 21356 h 1288357"/>
              <a:gd name="connsiteX34" fmla="*/ 5868700 w 7774508"/>
              <a:gd name="connsiteY34" fmla="*/ 718915 h 1288357"/>
              <a:gd name="connsiteX35" fmla="*/ 5868700 w 7774508"/>
              <a:gd name="connsiteY35" fmla="*/ 1267000 h 1288357"/>
              <a:gd name="connsiteX36" fmla="*/ 5548390 w 7774508"/>
              <a:gd name="connsiteY36" fmla="*/ 1267000 h 1288357"/>
              <a:gd name="connsiteX37" fmla="*/ 5548390 w 7774508"/>
              <a:gd name="connsiteY37" fmla="*/ 718915 h 1288357"/>
              <a:gd name="connsiteX38" fmla="*/ 6356277 w 7774508"/>
              <a:gd name="connsiteY38" fmla="*/ 21355 h 1288357"/>
              <a:gd name="connsiteX39" fmla="*/ 6694384 w 7774508"/>
              <a:gd name="connsiteY39" fmla="*/ 21355 h 1288357"/>
              <a:gd name="connsiteX40" fmla="*/ 6694384 w 7774508"/>
              <a:gd name="connsiteY40" fmla="*/ 332766 h 1288357"/>
              <a:gd name="connsiteX41" fmla="*/ 6477285 w 7774508"/>
              <a:gd name="connsiteY41" fmla="*/ 624602 h 1288357"/>
              <a:gd name="connsiteX42" fmla="*/ 6404326 w 7774508"/>
              <a:gd name="connsiteY42" fmla="*/ 624602 h 1288357"/>
              <a:gd name="connsiteX43" fmla="*/ 6500417 w 7774508"/>
              <a:gd name="connsiteY43" fmla="*/ 359454 h 1288357"/>
              <a:gd name="connsiteX44" fmla="*/ 6356277 w 7774508"/>
              <a:gd name="connsiteY44" fmla="*/ 359454 h 1288357"/>
              <a:gd name="connsiteX45" fmla="*/ 0 w 7774508"/>
              <a:gd name="connsiteY45" fmla="*/ 21355 h 1288357"/>
              <a:gd name="connsiteX46" fmla="*/ 496479 w 7774508"/>
              <a:gd name="connsiteY46" fmla="*/ 21355 h 1288357"/>
              <a:gd name="connsiteX47" fmla="*/ 651295 w 7774508"/>
              <a:gd name="connsiteY47" fmla="*/ 661974 h 1288357"/>
              <a:gd name="connsiteX48" fmla="*/ 688668 w 7774508"/>
              <a:gd name="connsiteY48" fmla="*/ 839922 h 1288357"/>
              <a:gd name="connsiteX49" fmla="*/ 726033 w 7774508"/>
              <a:gd name="connsiteY49" fmla="*/ 661974 h 1288357"/>
              <a:gd name="connsiteX50" fmla="*/ 880849 w 7774508"/>
              <a:gd name="connsiteY50" fmla="*/ 21355 h 1288357"/>
              <a:gd name="connsiteX51" fmla="*/ 1377328 w 7774508"/>
              <a:gd name="connsiteY51" fmla="*/ 21355 h 1288357"/>
              <a:gd name="connsiteX52" fmla="*/ 1377328 w 7774508"/>
              <a:gd name="connsiteY52" fmla="*/ 1266998 h 1288357"/>
              <a:gd name="connsiteX53" fmla="*/ 1058804 w 7774508"/>
              <a:gd name="connsiteY53" fmla="*/ 1266998 h 1288357"/>
              <a:gd name="connsiteX54" fmla="*/ 1058804 w 7774508"/>
              <a:gd name="connsiteY54" fmla="*/ 459108 h 1288357"/>
              <a:gd name="connsiteX55" fmla="*/ 1014312 w 7774508"/>
              <a:gd name="connsiteY55" fmla="*/ 644177 h 1288357"/>
              <a:gd name="connsiteX56" fmla="*/ 848819 w 7774508"/>
              <a:gd name="connsiteY56" fmla="*/ 1266998 h 1288357"/>
              <a:gd name="connsiteX57" fmla="*/ 521396 w 7774508"/>
              <a:gd name="connsiteY57" fmla="*/ 1266998 h 1288357"/>
              <a:gd name="connsiteX58" fmla="*/ 355896 w 7774508"/>
              <a:gd name="connsiteY58" fmla="*/ 644177 h 1288357"/>
              <a:gd name="connsiteX59" fmla="*/ 311412 w 7774508"/>
              <a:gd name="connsiteY59" fmla="*/ 459108 h 1288357"/>
              <a:gd name="connsiteX60" fmla="*/ 311412 w 7774508"/>
              <a:gd name="connsiteY60" fmla="*/ 1266998 h 1288357"/>
              <a:gd name="connsiteX61" fmla="*/ 0 w 7774508"/>
              <a:gd name="connsiteY61" fmla="*/ 1266998 h 1288357"/>
              <a:gd name="connsiteX62" fmla="*/ 3381010 w 7774508"/>
              <a:gd name="connsiteY62" fmla="*/ 1 h 1288357"/>
              <a:gd name="connsiteX63" fmla="*/ 3966467 w 7774508"/>
              <a:gd name="connsiteY63" fmla="*/ 532067 h 1288357"/>
              <a:gd name="connsiteX64" fmla="*/ 3966467 w 7774508"/>
              <a:gd name="connsiteY64" fmla="*/ 756285 h 1288357"/>
              <a:gd name="connsiteX65" fmla="*/ 3381010 w 7774508"/>
              <a:gd name="connsiteY65" fmla="*/ 1288351 h 1288357"/>
              <a:gd name="connsiteX66" fmla="*/ 2795560 w 7774508"/>
              <a:gd name="connsiteY66" fmla="*/ 756285 h 1288357"/>
              <a:gd name="connsiteX67" fmla="*/ 2795560 w 7774508"/>
              <a:gd name="connsiteY67" fmla="*/ 532067 h 1288357"/>
              <a:gd name="connsiteX68" fmla="*/ 3381010 w 7774508"/>
              <a:gd name="connsiteY68" fmla="*/ 1 h 1288357"/>
              <a:gd name="connsiteX69" fmla="*/ 2090894 w 7774508"/>
              <a:gd name="connsiteY69" fmla="*/ 1 h 1288357"/>
              <a:gd name="connsiteX70" fmla="*/ 2676351 w 7774508"/>
              <a:gd name="connsiteY70" fmla="*/ 532067 h 1288357"/>
              <a:gd name="connsiteX71" fmla="*/ 2676351 w 7774508"/>
              <a:gd name="connsiteY71" fmla="*/ 756285 h 1288357"/>
              <a:gd name="connsiteX72" fmla="*/ 2090894 w 7774508"/>
              <a:gd name="connsiteY72" fmla="*/ 1288351 h 1288357"/>
              <a:gd name="connsiteX73" fmla="*/ 1505444 w 7774508"/>
              <a:gd name="connsiteY73" fmla="*/ 756285 h 1288357"/>
              <a:gd name="connsiteX74" fmla="*/ 1505444 w 7774508"/>
              <a:gd name="connsiteY74" fmla="*/ 532067 h 1288357"/>
              <a:gd name="connsiteX75" fmla="*/ 2090894 w 7774508"/>
              <a:gd name="connsiteY75" fmla="*/ 1 h 1288357"/>
              <a:gd name="connsiteX76" fmla="*/ 7258454 w 7774508"/>
              <a:gd name="connsiteY76" fmla="*/ 0 h 1288357"/>
              <a:gd name="connsiteX77" fmla="*/ 7760275 w 7774508"/>
              <a:gd name="connsiteY77" fmla="*/ 391490 h 1288357"/>
              <a:gd name="connsiteX78" fmla="*/ 7760275 w 7774508"/>
              <a:gd name="connsiteY78" fmla="*/ 439539 h 1288357"/>
              <a:gd name="connsiteX79" fmla="*/ 7431067 w 7774508"/>
              <a:gd name="connsiteY79" fmla="*/ 439539 h 1288357"/>
              <a:gd name="connsiteX80" fmla="*/ 7431067 w 7774508"/>
              <a:gd name="connsiteY80" fmla="*/ 398610 h 1288357"/>
              <a:gd name="connsiteX81" fmla="*/ 7258454 w 7774508"/>
              <a:gd name="connsiteY81" fmla="*/ 277603 h 1288357"/>
              <a:gd name="connsiteX82" fmla="*/ 7085848 w 7774508"/>
              <a:gd name="connsiteY82" fmla="*/ 377257 h 1288357"/>
              <a:gd name="connsiteX83" fmla="*/ 7206848 w 7774508"/>
              <a:gd name="connsiteY83" fmla="*/ 476904 h 1288357"/>
              <a:gd name="connsiteX84" fmla="*/ 7429289 w 7774508"/>
              <a:gd name="connsiteY84" fmla="*/ 510719 h 1288357"/>
              <a:gd name="connsiteX85" fmla="*/ 7766024 w 7774508"/>
              <a:gd name="connsiteY85" fmla="*/ 786534 h 1288357"/>
              <a:gd name="connsiteX86" fmla="*/ 7774508 w 7774508"/>
              <a:gd name="connsiteY86" fmla="*/ 879071 h 1288357"/>
              <a:gd name="connsiteX87" fmla="*/ 7765691 w 7774508"/>
              <a:gd name="connsiteY87" fmla="*/ 970739 h 1288357"/>
              <a:gd name="connsiteX88" fmla="*/ 7258454 w 7774508"/>
              <a:gd name="connsiteY88" fmla="*/ 1288357 h 1288357"/>
              <a:gd name="connsiteX89" fmla="*/ 6744184 w 7774508"/>
              <a:gd name="connsiteY89" fmla="*/ 893304 h 1288357"/>
              <a:gd name="connsiteX90" fmla="*/ 6744184 w 7774508"/>
              <a:gd name="connsiteY90" fmla="*/ 838142 h 1288357"/>
              <a:gd name="connsiteX91" fmla="*/ 7073386 w 7774508"/>
              <a:gd name="connsiteY91" fmla="*/ 838142 h 1288357"/>
              <a:gd name="connsiteX92" fmla="*/ 7073386 w 7774508"/>
              <a:gd name="connsiteY92" fmla="*/ 886190 h 1288357"/>
              <a:gd name="connsiteX93" fmla="*/ 7258454 w 7774508"/>
              <a:gd name="connsiteY93" fmla="*/ 1010755 h 1288357"/>
              <a:gd name="connsiteX94" fmla="*/ 7439966 w 7774508"/>
              <a:gd name="connsiteY94" fmla="*/ 907544 h 1288357"/>
              <a:gd name="connsiteX95" fmla="*/ 7311838 w 7774508"/>
              <a:gd name="connsiteY95" fmla="*/ 804333 h 1288357"/>
              <a:gd name="connsiteX96" fmla="*/ 7087626 w 7774508"/>
              <a:gd name="connsiteY96" fmla="*/ 770518 h 1288357"/>
              <a:gd name="connsiteX97" fmla="*/ 6751297 w 7774508"/>
              <a:gd name="connsiteY97" fmla="*/ 405723 h 1288357"/>
              <a:gd name="connsiteX98" fmla="*/ 7258454 w 7774508"/>
              <a:gd name="connsiteY98" fmla="*/ 0 h 1288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7774508" h="1288357">
                <a:moveTo>
                  <a:pt x="7774508" y="879070"/>
                </a:moveTo>
                <a:lnTo>
                  <a:pt x="7774508" y="879071"/>
                </a:lnTo>
                <a:lnTo>
                  <a:pt x="7774508" y="879071"/>
                </a:lnTo>
                <a:close/>
                <a:moveTo>
                  <a:pt x="4430897" y="300733"/>
                </a:moveTo>
                <a:lnTo>
                  <a:pt x="4430897" y="987622"/>
                </a:lnTo>
                <a:lnTo>
                  <a:pt x="4594611" y="987622"/>
                </a:lnTo>
                <a:cubicBezTo>
                  <a:pt x="4769003" y="987622"/>
                  <a:pt x="4856195" y="898644"/>
                  <a:pt x="4856195" y="726031"/>
                </a:cubicBezTo>
                <a:lnTo>
                  <a:pt x="4856195" y="562323"/>
                </a:lnTo>
                <a:cubicBezTo>
                  <a:pt x="4856195" y="387932"/>
                  <a:pt x="4769003" y="300733"/>
                  <a:pt x="4594611" y="300733"/>
                </a:cubicBezTo>
                <a:close/>
                <a:moveTo>
                  <a:pt x="3381010" y="275825"/>
                </a:moveTo>
                <a:cubicBezTo>
                  <a:pt x="3229757" y="275825"/>
                  <a:pt x="3137223" y="361239"/>
                  <a:pt x="3137223" y="501815"/>
                </a:cubicBezTo>
                <a:lnTo>
                  <a:pt x="3137223" y="786537"/>
                </a:lnTo>
                <a:cubicBezTo>
                  <a:pt x="3137223" y="925335"/>
                  <a:pt x="3229757" y="1012534"/>
                  <a:pt x="3381010" y="1012534"/>
                </a:cubicBezTo>
                <a:cubicBezTo>
                  <a:pt x="3532264" y="1012534"/>
                  <a:pt x="3624804" y="925335"/>
                  <a:pt x="3624804" y="786537"/>
                </a:cubicBezTo>
                <a:lnTo>
                  <a:pt x="3624804" y="501815"/>
                </a:lnTo>
                <a:cubicBezTo>
                  <a:pt x="3624804" y="361239"/>
                  <a:pt x="3532270" y="275825"/>
                  <a:pt x="3381010" y="275825"/>
                </a:cubicBezTo>
                <a:close/>
                <a:moveTo>
                  <a:pt x="2090894" y="275825"/>
                </a:moveTo>
                <a:cubicBezTo>
                  <a:pt x="1939641" y="275825"/>
                  <a:pt x="1847107" y="361239"/>
                  <a:pt x="1847107" y="501815"/>
                </a:cubicBezTo>
                <a:lnTo>
                  <a:pt x="1847107" y="786537"/>
                </a:lnTo>
                <a:cubicBezTo>
                  <a:pt x="1847107" y="925335"/>
                  <a:pt x="1939641" y="1012534"/>
                  <a:pt x="2090894" y="1012534"/>
                </a:cubicBezTo>
                <a:cubicBezTo>
                  <a:pt x="2242147" y="1012534"/>
                  <a:pt x="2334688" y="925335"/>
                  <a:pt x="2334688" y="786537"/>
                </a:cubicBezTo>
                <a:lnTo>
                  <a:pt x="2334688" y="501815"/>
                </a:lnTo>
                <a:cubicBezTo>
                  <a:pt x="2334688" y="361239"/>
                  <a:pt x="2242154" y="275825"/>
                  <a:pt x="2090894" y="275825"/>
                </a:cubicBezTo>
                <a:close/>
                <a:moveTo>
                  <a:pt x="4092790" y="21359"/>
                </a:moveTo>
                <a:lnTo>
                  <a:pt x="4594611" y="21359"/>
                </a:lnTo>
                <a:cubicBezTo>
                  <a:pt x="4977203" y="21359"/>
                  <a:pt x="5197858" y="222439"/>
                  <a:pt x="5197858" y="567658"/>
                </a:cubicBezTo>
                <a:lnTo>
                  <a:pt x="5197858" y="720696"/>
                </a:lnTo>
                <a:cubicBezTo>
                  <a:pt x="5197858" y="1065916"/>
                  <a:pt x="4977203" y="1267002"/>
                  <a:pt x="4594611" y="1267002"/>
                </a:cubicBezTo>
                <a:lnTo>
                  <a:pt x="4092790" y="1267002"/>
                </a:lnTo>
                <a:close/>
                <a:moveTo>
                  <a:pt x="5094618" y="21356"/>
                </a:moveTo>
                <a:lnTo>
                  <a:pt x="5477210" y="21356"/>
                </a:lnTo>
                <a:lnTo>
                  <a:pt x="5717446" y="412839"/>
                </a:lnTo>
                <a:lnTo>
                  <a:pt x="5955898" y="21356"/>
                </a:lnTo>
                <a:lnTo>
                  <a:pt x="6322472" y="21356"/>
                </a:lnTo>
                <a:lnTo>
                  <a:pt x="5868700" y="718915"/>
                </a:lnTo>
                <a:lnTo>
                  <a:pt x="5868700" y="1267000"/>
                </a:lnTo>
                <a:lnTo>
                  <a:pt x="5548390" y="1267000"/>
                </a:lnTo>
                <a:lnTo>
                  <a:pt x="5548390" y="718915"/>
                </a:lnTo>
                <a:close/>
                <a:moveTo>
                  <a:pt x="6356277" y="21355"/>
                </a:moveTo>
                <a:lnTo>
                  <a:pt x="6694384" y="21355"/>
                </a:lnTo>
                <a:lnTo>
                  <a:pt x="6694384" y="332766"/>
                </a:lnTo>
                <a:lnTo>
                  <a:pt x="6477285" y="624602"/>
                </a:lnTo>
                <a:lnTo>
                  <a:pt x="6404326" y="624602"/>
                </a:lnTo>
                <a:lnTo>
                  <a:pt x="6500417" y="359454"/>
                </a:lnTo>
                <a:lnTo>
                  <a:pt x="6356277" y="359454"/>
                </a:lnTo>
                <a:close/>
                <a:moveTo>
                  <a:pt x="0" y="21355"/>
                </a:moveTo>
                <a:lnTo>
                  <a:pt x="496479" y="21355"/>
                </a:lnTo>
                <a:lnTo>
                  <a:pt x="651295" y="661974"/>
                </a:lnTo>
                <a:lnTo>
                  <a:pt x="688668" y="839922"/>
                </a:lnTo>
                <a:lnTo>
                  <a:pt x="726033" y="661974"/>
                </a:lnTo>
                <a:lnTo>
                  <a:pt x="880849" y="21355"/>
                </a:lnTo>
                <a:lnTo>
                  <a:pt x="1377328" y="21355"/>
                </a:lnTo>
                <a:lnTo>
                  <a:pt x="1377328" y="1266998"/>
                </a:lnTo>
                <a:lnTo>
                  <a:pt x="1058804" y="1266998"/>
                </a:lnTo>
                <a:lnTo>
                  <a:pt x="1058804" y="459108"/>
                </a:lnTo>
                <a:lnTo>
                  <a:pt x="1014312" y="644177"/>
                </a:lnTo>
                <a:lnTo>
                  <a:pt x="848819" y="1266998"/>
                </a:lnTo>
                <a:lnTo>
                  <a:pt x="521396" y="1266998"/>
                </a:lnTo>
                <a:lnTo>
                  <a:pt x="355896" y="644177"/>
                </a:lnTo>
                <a:lnTo>
                  <a:pt x="311412" y="459108"/>
                </a:lnTo>
                <a:lnTo>
                  <a:pt x="311412" y="1266998"/>
                </a:lnTo>
                <a:lnTo>
                  <a:pt x="0" y="1266998"/>
                </a:lnTo>
                <a:close/>
                <a:moveTo>
                  <a:pt x="3381010" y="1"/>
                </a:moveTo>
                <a:cubicBezTo>
                  <a:pt x="3749368" y="1"/>
                  <a:pt x="3966467" y="197524"/>
                  <a:pt x="3966467" y="532067"/>
                </a:cubicBezTo>
                <a:lnTo>
                  <a:pt x="3966467" y="756285"/>
                </a:lnTo>
                <a:cubicBezTo>
                  <a:pt x="3966467" y="1089050"/>
                  <a:pt x="3747590" y="1288351"/>
                  <a:pt x="3381010" y="1288351"/>
                </a:cubicBezTo>
                <a:cubicBezTo>
                  <a:pt x="3012659" y="1288351"/>
                  <a:pt x="2795560" y="1090828"/>
                  <a:pt x="2795560" y="756285"/>
                </a:cubicBezTo>
                <a:lnTo>
                  <a:pt x="2795560" y="532067"/>
                </a:lnTo>
                <a:cubicBezTo>
                  <a:pt x="2795560" y="199302"/>
                  <a:pt x="3014437" y="1"/>
                  <a:pt x="3381010" y="1"/>
                </a:cubicBezTo>
                <a:close/>
                <a:moveTo>
                  <a:pt x="2090894" y="1"/>
                </a:moveTo>
                <a:cubicBezTo>
                  <a:pt x="2459252" y="1"/>
                  <a:pt x="2676351" y="197524"/>
                  <a:pt x="2676351" y="532067"/>
                </a:cubicBezTo>
                <a:lnTo>
                  <a:pt x="2676351" y="756285"/>
                </a:lnTo>
                <a:cubicBezTo>
                  <a:pt x="2676351" y="1089050"/>
                  <a:pt x="2457474" y="1288351"/>
                  <a:pt x="2090894" y="1288351"/>
                </a:cubicBezTo>
                <a:cubicBezTo>
                  <a:pt x="1722543" y="1288351"/>
                  <a:pt x="1505444" y="1090828"/>
                  <a:pt x="1505444" y="756285"/>
                </a:cubicBezTo>
                <a:lnTo>
                  <a:pt x="1505444" y="532067"/>
                </a:lnTo>
                <a:cubicBezTo>
                  <a:pt x="1505444" y="199302"/>
                  <a:pt x="1724321" y="1"/>
                  <a:pt x="2090894" y="1"/>
                </a:cubicBezTo>
                <a:close/>
                <a:moveTo>
                  <a:pt x="7258454" y="0"/>
                </a:moveTo>
                <a:cubicBezTo>
                  <a:pt x="7573428" y="0"/>
                  <a:pt x="7760275" y="145918"/>
                  <a:pt x="7760275" y="391490"/>
                </a:cubicBezTo>
                <a:lnTo>
                  <a:pt x="7760275" y="439539"/>
                </a:lnTo>
                <a:lnTo>
                  <a:pt x="7431067" y="439539"/>
                </a:lnTo>
                <a:lnTo>
                  <a:pt x="7431067" y="398610"/>
                </a:lnTo>
                <a:cubicBezTo>
                  <a:pt x="7431067" y="313189"/>
                  <a:pt x="7379462" y="277603"/>
                  <a:pt x="7258454" y="277603"/>
                </a:cubicBezTo>
                <a:cubicBezTo>
                  <a:pt x="7144567" y="277603"/>
                  <a:pt x="7085848" y="311411"/>
                  <a:pt x="7085848" y="377257"/>
                </a:cubicBezTo>
                <a:cubicBezTo>
                  <a:pt x="7085848" y="450215"/>
                  <a:pt x="7135675" y="466227"/>
                  <a:pt x="7206848" y="476904"/>
                </a:cubicBezTo>
                <a:lnTo>
                  <a:pt x="7429289" y="510719"/>
                </a:lnTo>
                <a:cubicBezTo>
                  <a:pt x="7564754" y="530960"/>
                  <a:pt x="7727463" y="590711"/>
                  <a:pt x="7766024" y="786534"/>
                </a:cubicBezTo>
                <a:lnTo>
                  <a:pt x="7774508" y="879071"/>
                </a:lnTo>
                <a:lnTo>
                  <a:pt x="7765691" y="970739"/>
                </a:lnTo>
                <a:cubicBezTo>
                  <a:pt x="7724794" y="1172549"/>
                  <a:pt x="7543399" y="1288357"/>
                  <a:pt x="7258454" y="1288357"/>
                </a:cubicBezTo>
                <a:cubicBezTo>
                  <a:pt x="6934588" y="1288357"/>
                  <a:pt x="6744184" y="1140654"/>
                  <a:pt x="6744184" y="893304"/>
                </a:cubicBezTo>
                <a:lnTo>
                  <a:pt x="6744184" y="838142"/>
                </a:lnTo>
                <a:lnTo>
                  <a:pt x="7073386" y="838142"/>
                </a:lnTo>
                <a:lnTo>
                  <a:pt x="7073386" y="886190"/>
                </a:lnTo>
                <a:cubicBezTo>
                  <a:pt x="7073386" y="973383"/>
                  <a:pt x="7128555" y="1010755"/>
                  <a:pt x="7258454" y="1010755"/>
                </a:cubicBezTo>
                <a:cubicBezTo>
                  <a:pt x="7377683" y="1010755"/>
                  <a:pt x="7439966" y="975161"/>
                  <a:pt x="7439966" y="907544"/>
                </a:cubicBezTo>
                <a:cubicBezTo>
                  <a:pt x="7439966" y="831022"/>
                  <a:pt x="7388360" y="815010"/>
                  <a:pt x="7311838" y="804333"/>
                </a:cubicBezTo>
                <a:lnTo>
                  <a:pt x="7087626" y="770518"/>
                </a:lnTo>
                <a:cubicBezTo>
                  <a:pt x="6941708" y="749171"/>
                  <a:pt x="6751297" y="674427"/>
                  <a:pt x="6751297" y="405723"/>
                </a:cubicBezTo>
                <a:cubicBezTo>
                  <a:pt x="6751297" y="149481"/>
                  <a:pt x="6938144" y="0"/>
                  <a:pt x="7258454" y="0"/>
                </a:cubicBezTo>
                <a:close/>
              </a:path>
            </a:pathLst>
          </a:custGeom>
          <a:solidFill>
            <a:schemeClr val="tx2"/>
          </a:solidFill>
          <a:ln w="0" cap="flat">
            <a:noFill/>
            <a:prstDash val="solid"/>
            <a:miter/>
          </a:ln>
        </p:spPr>
        <p:txBody>
          <a:bodyPr rtlCol="0" anchor="ctr"/>
          <a:lstStyle/>
          <a:p>
            <a:endParaRPr lang="en-US" dirty="0"/>
          </a:p>
        </p:txBody>
      </p:sp>
      <p:sp>
        <p:nvSpPr>
          <p:cNvPr id="16" name="Text Placeholder 11">
            <a:extLst>
              <a:ext uri="{FF2B5EF4-FFF2-40B4-BE49-F238E27FC236}">
                <a16:creationId xmlns:a16="http://schemas.microsoft.com/office/drawing/2014/main" id="{9E4B5CA9-B99A-587A-7D0F-4D043F1DC21F}"/>
              </a:ext>
            </a:extLst>
          </p:cNvPr>
          <p:cNvSpPr>
            <a:spLocks noGrp="1"/>
          </p:cNvSpPr>
          <p:nvPr>
            <p:ph type="body" sz="quarter" idx="18"/>
          </p:nvPr>
        </p:nvSpPr>
        <p:spPr>
          <a:xfrm>
            <a:off x="546100" y="1128713"/>
            <a:ext cx="6851648" cy="293687"/>
          </a:xfrm>
        </p:spPr>
        <p:txBody>
          <a:bodyPr>
            <a:noAutofit/>
          </a:bodyPr>
          <a:lstStyle>
            <a:lvl1pPr marL="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1pPr>
            <a:lvl2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2pPr>
            <a:lvl3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3pPr>
            <a:lvl4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4pPr>
            <a:lvl5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5pPr>
            <a:lvl6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6pPr>
            <a:lvl7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7pPr>
            <a:lvl8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8pPr>
            <a:lvl9pPr marL="0" indent="0" algn="l" defTabSz="914400" rtl="0" eaLnBrk="1" latinLnBrk="0" hangingPunct="1">
              <a:lnSpc>
                <a:spcPct val="80000"/>
              </a:lnSpc>
              <a:spcBef>
                <a:spcPts val="0"/>
              </a:spcBef>
              <a:spcAft>
                <a:spcPts val="0"/>
              </a:spcAft>
              <a:buNone/>
              <a:defRPr lang="en-US" sz="2400" b="0" i="0" kern="1200" dirty="0">
                <a:solidFill>
                  <a:schemeClr val="accent1"/>
                </a:solidFill>
                <a:latin typeface="+mj-lt"/>
                <a:ea typeface="GT America Regular" charset="0"/>
                <a:cs typeface="GT America Regular" charset="0"/>
              </a:defRPr>
            </a:lvl9pPr>
          </a:lstStyle>
          <a:p>
            <a:pPr lvl="0"/>
            <a:r>
              <a:rPr lang="en-US"/>
              <a:t>Click to edit Master text styles</a:t>
            </a:r>
          </a:p>
        </p:txBody>
      </p:sp>
      <p:sp>
        <p:nvSpPr>
          <p:cNvPr id="17" name="Text Placeholder 15">
            <a:extLst>
              <a:ext uri="{FF2B5EF4-FFF2-40B4-BE49-F238E27FC236}">
                <a16:creationId xmlns:a16="http://schemas.microsoft.com/office/drawing/2014/main" id="{4FCD9D92-5EBB-1267-37DE-7FFC864C27C1}"/>
              </a:ext>
            </a:extLst>
          </p:cNvPr>
          <p:cNvSpPr>
            <a:spLocks noGrp="1"/>
          </p:cNvSpPr>
          <p:nvPr>
            <p:ph type="body" sz="quarter" idx="19" hasCustomPrompt="1"/>
          </p:nvPr>
        </p:nvSpPr>
        <p:spPr>
          <a:xfrm>
            <a:off x="546892" y="6019800"/>
            <a:ext cx="5444333" cy="292100"/>
          </a:xfrm>
        </p:spPr>
        <p:txBody>
          <a:bodyPr anchor="b">
            <a:noAutofit/>
          </a:bodyPr>
          <a:lstStyle>
            <a:lvl1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1pPr>
            <a:lvl2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2pPr>
            <a:lvl3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3pPr>
            <a:lvl4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4pPr>
            <a:lvl5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5pPr>
            <a:lvl6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6pPr>
            <a:lvl7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7pPr>
            <a:lvl8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8pPr>
            <a:lvl9pPr marL="0" indent="0" algn="l" defTabSz="914400" rtl="0" eaLnBrk="1" latinLnBrk="0" hangingPunct="1">
              <a:lnSpc>
                <a:spcPct val="101000"/>
              </a:lnSpc>
              <a:spcBef>
                <a:spcPts val="0"/>
              </a:spcBef>
              <a:spcAft>
                <a:spcPts val="600"/>
              </a:spcAft>
              <a:buNone/>
              <a:defRPr lang="en-US" sz="600" b="0" i="0" kern="1200" dirty="0">
                <a:solidFill>
                  <a:srgbClr val="75787B"/>
                </a:solidFill>
                <a:latin typeface="+mn-lt"/>
                <a:ea typeface="GT America Regular" charset="0"/>
                <a:cs typeface="GT America Regular" charset="0"/>
              </a:defRPr>
            </a:lvl9pPr>
          </a:lstStyle>
          <a:p>
            <a:pPr lvl="0"/>
            <a:r>
              <a:rPr lang="en-US" dirty="0"/>
              <a:t>Click to add footnotes or disclaimer information</a:t>
            </a:r>
          </a:p>
        </p:txBody>
      </p:sp>
      <p:sp>
        <p:nvSpPr>
          <p:cNvPr id="18" name="Content Placeholder 25">
            <a:extLst>
              <a:ext uri="{FF2B5EF4-FFF2-40B4-BE49-F238E27FC236}">
                <a16:creationId xmlns:a16="http://schemas.microsoft.com/office/drawing/2014/main" id="{A2A7940A-1484-5578-4B6A-6E74DB89CA57}"/>
              </a:ext>
            </a:extLst>
          </p:cNvPr>
          <p:cNvSpPr>
            <a:spLocks noGrp="1"/>
          </p:cNvSpPr>
          <p:nvPr>
            <p:ph sz="quarter" idx="23"/>
          </p:nvPr>
        </p:nvSpPr>
        <p:spPr>
          <a:xfrm>
            <a:off x="546892" y="1849438"/>
            <a:ext cx="6850858" cy="3301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Rectangle 1">
            <a:extLst>
              <a:ext uri="{FF2B5EF4-FFF2-40B4-BE49-F238E27FC236}">
                <a16:creationId xmlns:a16="http://schemas.microsoft.com/office/drawing/2014/main" id="{1E315FF8-12D7-D071-8093-E6198E390C07}"/>
              </a:ext>
            </a:extLst>
          </p:cNvPr>
          <p:cNvSpPr/>
          <p:nvPr userDrawn="1"/>
        </p:nvSpPr>
        <p:spPr>
          <a:xfrm>
            <a:off x="8125764" y="0"/>
            <a:ext cx="4066235" cy="5291136"/>
          </a:xfrm>
          <a:prstGeom prst="rect">
            <a:avLst/>
          </a:prstGeom>
          <a:solidFill>
            <a:srgbClr val="D7D8D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9">
            <a:extLst>
              <a:ext uri="{FF2B5EF4-FFF2-40B4-BE49-F238E27FC236}">
                <a16:creationId xmlns:a16="http://schemas.microsoft.com/office/drawing/2014/main" id="{A89257F7-621A-5336-6983-2E0294700EF3}"/>
              </a:ext>
            </a:extLst>
          </p:cNvPr>
          <p:cNvSpPr>
            <a:spLocks noGrp="1"/>
          </p:cNvSpPr>
          <p:nvPr>
            <p:ph type="pic" sz="quarter" idx="14" hasCustomPrompt="1"/>
          </p:nvPr>
        </p:nvSpPr>
        <p:spPr>
          <a:xfrm>
            <a:off x="8125765" y="0"/>
            <a:ext cx="4066235" cy="5291137"/>
          </a:xfrm>
          <a:noFill/>
        </p:spPr>
        <p:txBody>
          <a:bodyPr lIns="548640" tIns="548640" rIns="548640" bIns="548640" anchor="ctr"/>
          <a:lstStyle>
            <a:lvl1pPr marL="0" indent="0" algn="l">
              <a:buFont typeface="Arial" panose="020B0604020202020204" pitchFamily="34" charset="0"/>
              <a:buNone/>
              <a:defRPr sz="3600" b="0">
                <a:solidFill>
                  <a:schemeClr val="tx2"/>
                </a:solidFill>
                <a:latin typeface="+mj-lt"/>
              </a:defRPr>
            </a:lvl1pPr>
            <a:lvl2pPr marL="0" indent="0" algn="l">
              <a:buNone/>
              <a:defRPr sz="3600">
                <a:solidFill>
                  <a:schemeClr val="bg1"/>
                </a:solidFill>
                <a:latin typeface="+mj-lt"/>
              </a:defRPr>
            </a:lvl2pPr>
            <a:lvl3pPr marL="0" indent="0">
              <a:buNone/>
              <a:defRPr sz="3600">
                <a:solidFill>
                  <a:schemeClr val="bg1"/>
                </a:solidFill>
                <a:latin typeface="+mj-lt"/>
              </a:defRPr>
            </a:lvl3pPr>
            <a:lvl4pPr marL="0" indent="0">
              <a:buNone/>
              <a:defRPr sz="3600">
                <a:solidFill>
                  <a:schemeClr val="bg1"/>
                </a:solidFill>
                <a:latin typeface="+mj-lt"/>
              </a:defRPr>
            </a:lvl4pPr>
            <a:lvl5pPr marL="0" indent="0">
              <a:buNone/>
              <a:defRPr sz="3600">
                <a:solidFill>
                  <a:schemeClr val="bg1"/>
                </a:solidFill>
                <a:latin typeface="+mj-lt"/>
              </a:defRPr>
            </a:lvl5pPr>
            <a:lvl6pPr marL="0" indent="0">
              <a:buNone/>
              <a:defRPr sz="3600">
                <a:solidFill>
                  <a:schemeClr val="bg1"/>
                </a:solidFill>
                <a:latin typeface="+mj-lt"/>
              </a:defRPr>
            </a:lvl6pPr>
            <a:lvl7pPr marL="0" indent="0">
              <a:buNone/>
              <a:defRPr sz="3600">
                <a:solidFill>
                  <a:schemeClr val="bg1"/>
                </a:solidFill>
                <a:latin typeface="+mj-lt"/>
              </a:defRPr>
            </a:lvl7pPr>
            <a:lvl8pPr marL="0" indent="0">
              <a:buNone/>
              <a:defRPr sz="1200">
                <a:solidFill>
                  <a:schemeClr val="bg1"/>
                </a:solidFill>
                <a:latin typeface="+mn-lt"/>
              </a:defRPr>
            </a:lvl8pPr>
            <a:lvl9pPr marL="171450" indent="-171450" algn="l">
              <a:buClrTx/>
              <a:buFont typeface="Arial" panose="020B0604020202020204" pitchFamily="34" charset="0"/>
              <a:buChar char="•"/>
              <a:defRPr sz="1200">
                <a:solidFill>
                  <a:schemeClr val="bg1"/>
                </a:solidFill>
                <a:latin typeface="+mn-lt"/>
              </a:defRPr>
            </a:lvl9pPr>
          </a:lstStyle>
          <a:p>
            <a:pPr lvl="7"/>
            <a:r>
              <a:rPr lang="en-US" dirty="0"/>
              <a:t>Use this box for the following:</a:t>
            </a:r>
          </a:p>
          <a:p>
            <a:pPr lvl="8"/>
            <a:r>
              <a:rPr lang="en-US" dirty="0"/>
              <a:t>Dynamic slice image</a:t>
            </a:r>
          </a:p>
          <a:p>
            <a:pPr lvl="8"/>
            <a:r>
              <a:rPr lang="en-US" dirty="0"/>
              <a:t>Quote, List level 1</a:t>
            </a:r>
            <a:br>
              <a:rPr lang="en-US" dirty="0"/>
            </a:br>
            <a:r>
              <a:rPr lang="en-US" dirty="0"/>
              <a:t>(Gray Moody’s Blue or Bright blue/white</a:t>
            </a:r>
          </a:p>
          <a:p>
            <a:pPr lvl="0"/>
            <a:r>
              <a:rPr lang="en-US" dirty="0"/>
              <a:t>First level</a:t>
            </a:r>
          </a:p>
        </p:txBody>
      </p:sp>
      <p:grpSp>
        <p:nvGrpSpPr>
          <p:cNvPr id="5" name="Group 4">
            <a:extLst>
              <a:ext uri="{FF2B5EF4-FFF2-40B4-BE49-F238E27FC236}">
                <a16:creationId xmlns:a16="http://schemas.microsoft.com/office/drawing/2014/main" id="{CC0D3AC2-B6D5-AFD7-F29B-5D0ECA2C8066}"/>
              </a:ext>
            </a:extLst>
          </p:cNvPr>
          <p:cNvGrpSpPr/>
          <p:nvPr userDrawn="1"/>
        </p:nvGrpSpPr>
        <p:grpSpPr>
          <a:xfrm>
            <a:off x="12356815" y="0"/>
            <a:ext cx="756834" cy="6872642"/>
            <a:chOff x="12356815" y="0"/>
            <a:chExt cx="756834" cy="6872642"/>
          </a:xfrm>
        </p:grpSpPr>
        <p:sp>
          <p:nvSpPr>
            <p:cNvPr id="7" name="Rectangle 6">
              <a:extLst>
                <a:ext uri="{FF2B5EF4-FFF2-40B4-BE49-F238E27FC236}">
                  <a16:creationId xmlns:a16="http://schemas.microsoft.com/office/drawing/2014/main" id="{243866F9-E936-5346-E879-A4E35034012E}"/>
                </a:ext>
              </a:extLst>
            </p:cNvPr>
            <p:cNvSpPr/>
            <p:nvPr userDrawn="1"/>
          </p:nvSpPr>
          <p:spPr>
            <a:xfrm>
              <a:off x="12356815" y="0"/>
              <a:ext cx="553069" cy="3279913"/>
            </a:xfrm>
            <a:prstGeom prst="rect">
              <a:avLst/>
            </a:prstGeom>
            <a:solidFill>
              <a:srgbClr val="F2F2F2"/>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a:p>
          </p:txBody>
        </p:sp>
        <p:sp>
          <p:nvSpPr>
            <p:cNvPr id="8" name="TextBox 7">
              <a:extLst>
                <a:ext uri="{FF2B5EF4-FFF2-40B4-BE49-F238E27FC236}">
                  <a16:creationId xmlns:a16="http://schemas.microsoft.com/office/drawing/2014/main" id="{C04747FB-32E0-D185-E637-9FBA31308B4B}"/>
                </a:ext>
              </a:extLst>
            </p:cNvPr>
            <p:cNvSpPr txBox="1"/>
            <p:nvPr userDrawn="1"/>
          </p:nvSpPr>
          <p:spPr>
            <a:xfrm rot="16200000">
              <a:off x="12332216" y="1580677"/>
              <a:ext cx="1444306" cy="118559"/>
            </a:xfrm>
            <a:prstGeom prst="rect">
              <a:avLst/>
            </a:prstGeom>
            <a:noFill/>
          </p:spPr>
          <p:txBody>
            <a:bodyPr wrap="none" lIns="0" tIns="0" rIns="0" bIns="0" rtlCol="0">
              <a:spAutoFit/>
            </a:bodyPr>
            <a:lstStyle/>
            <a:p>
              <a:pPr algn="l">
                <a:lnSpc>
                  <a:spcPct val="101000"/>
                </a:lnSpc>
                <a:spcAft>
                  <a:spcPts val="600"/>
                </a:spcAft>
              </a:pPr>
              <a:r>
                <a:rPr kumimoji="0" lang="en-CR" sz="800" b="1" i="0" u="none" strike="noStrike" kern="1200" cap="none" spc="0" normalizeH="0" baseline="0" noProof="0">
                  <a:ln>
                    <a:noFill/>
                  </a:ln>
                  <a:solidFill>
                    <a:srgbClr val="000000"/>
                  </a:solidFill>
                  <a:effectLst/>
                  <a:uLnTx/>
                  <a:uFillTx/>
                  <a:ea typeface="GT America Regular" charset="0"/>
                  <a:cs typeface="GT America Regular" charset="0"/>
                </a:rPr>
                <a:t>ON LIGHT AND EXTRA LIGHT</a:t>
              </a:r>
            </a:p>
          </p:txBody>
        </p:sp>
        <p:sp>
          <p:nvSpPr>
            <p:cNvPr id="11" name="Rectangle 10">
              <a:extLst>
                <a:ext uri="{FF2B5EF4-FFF2-40B4-BE49-F238E27FC236}">
                  <a16:creationId xmlns:a16="http://schemas.microsoft.com/office/drawing/2014/main" id="{29AC48F1-0A28-1BD0-2488-805579E8021C}"/>
                </a:ext>
              </a:extLst>
            </p:cNvPr>
            <p:cNvSpPr/>
            <p:nvPr userDrawn="1"/>
          </p:nvSpPr>
          <p:spPr>
            <a:xfrm>
              <a:off x="12356815" y="3592729"/>
              <a:ext cx="553069" cy="3279913"/>
            </a:xfrm>
            <a:prstGeom prst="rect">
              <a:avLst/>
            </a:prstGeom>
            <a:solidFill>
              <a:schemeClr val="tx2"/>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a:p>
          </p:txBody>
        </p:sp>
        <p:grpSp>
          <p:nvGrpSpPr>
            <p:cNvPr id="12" name="Group 11">
              <a:extLst>
                <a:ext uri="{FF2B5EF4-FFF2-40B4-BE49-F238E27FC236}">
                  <a16:creationId xmlns:a16="http://schemas.microsoft.com/office/drawing/2014/main" id="{C7F9C89D-1DD5-0A76-8D5A-81BB0FA75C18}"/>
                </a:ext>
              </a:extLst>
            </p:cNvPr>
            <p:cNvGrpSpPr/>
            <p:nvPr userDrawn="1"/>
          </p:nvGrpSpPr>
          <p:grpSpPr>
            <a:xfrm>
              <a:off x="12442019" y="3791214"/>
              <a:ext cx="382660" cy="2882942"/>
              <a:chOff x="14001569" y="3716048"/>
              <a:chExt cx="316248" cy="3171236"/>
            </a:xfrm>
          </p:grpSpPr>
          <p:sp>
            <p:nvSpPr>
              <p:cNvPr id="28" name="Rectangle 27">
                <a:extLst>
                  <a:ext uri="{FF2B5EF4-FFF2-40B4-BE49-F238E27FC236}">
                    <a16:creationId xmlns:a16="http://schemas.microsoft.com/office/drawing/2014/main" id="{29247774-12FD-0D3B-A649-7E081FF303EF}"/>
                  </a:ext>
                </a:extLst>
              </p:cNvPr>
              <p:cNvSpPr/>
              <p:nvPr userDrawn="1"/>
            </p:nvSpPr>
            <p:spPr>
              <a:xfrm rot="5400000">
                <a:off x="14033099" y="5954114"/>
                <a:ext cx="253188" cy="316248"/>
              </a:xfrm>
              <a:prstGeom prst="rect">
                <a:avLst/>
              </a:prstGeom>
              <a:solidFill>
                <a:srgbClr val="005E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9" name="Rectangle 28">
                <a:extLst>
                  <a:ext uri="{FF2B5EF4-FFF2-40B4-BE49-F238E27FC236}">
                    <a16:creationId xmlns:a16="http://schemas.microsoft.com/office/drawing/2014/main" id="{D4E86C33-D4A2-87F2-DAB1-12622FF2DF5A}"/>
                  </a:ext>
                </a:extLst>
              </p:cNvPr>
              <p:cNvSpPr/>
              <p:nvPr userDrawn="1"/>
            </p:nvSpPr>
            <p:spPr>
              <a:xfrm rot="5400000">
                <a:off x="14033099" y="6278342"/>
                <a:ext cx="253188" cy="316248"/>
              </a:xfrm>
              <a:prstGeom prst="rect">
                <a:avLst/>
              </a:prstGeom>
              <a:solidFill>
                <a:srgbClr val="B8B9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0" name="Rectangle 29">
                <a:extLst>
                  <a:ext uri="{FF2B5EF4-FFF2-40B4-BE49-F238E27FC236}">
                    <a16:creationId xmlns:a16="http://schemas.microsoft.com/office/drawing/2014/main" id="{7A2BFF89-9986-8997-37C9-42C759367DA6}"/>
                  </a:ext>
                </a:extLst>
              </p:cNvPr>
              <p:cNvSpPr/>
              <p:nvPr userDrawn="1"/>
            </p:nvSpPr>
            <p:spPr>
              <a:xfrm rot="5400000">
                <a:off x="14033099" y="6602566"/>
                <a:ext cx="253188" cy="316248"/>
              </a:xfrm>
              <a:prstGeom prst="rect">
                <a:avLst/>
              </a:prstGeom>
              <a:solidFill>
                <a:srgbClr val="FBE6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1" name="Rectangle 30">
                <a:extLst>
                  <a:ext uri="{FF2B5EF4-FFF2-40B4-BE49-F238E27FC236}">
                    <a16:creationId xmlns:a16="http://schemas.microsoft.com/office/drawing/2014/main" id="{3153A164-6F3B-FEFB-3B24-50526C762E9B}"/>
                  </a:ext>
                </a:extLst>
              </p:cNvPr>
              <p:cNvSpPr/>
              <p:nvPr userDrawn="1"/>
            </p:nvSpPr>
            <p:spPr>
              <a:xfrm rot="5400000">
                <a:off x="14033099" y="4981430"/>
                <a:ext cx="253188" cy="316248"/>
              </a:xfrm>
              <a:prstGeom prst="rect">
                <a:avLst/>
              </a:prstGeom>
              <a:solidFill>
                <a:srgbClr val="BCE0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2" name="Rectangle 31">
                <a:extLst>
                  <a:ext uri="{FF2B5EF4-FFF2-40B4-BE49-F238E27FC236}">
                    <a16:creationId xmlns:a16="http://schemas.microsoft.com/office/drawing/2014/main" id="{AA48F97D-837A-9FDC-A103-F39808FA2946}"/>
                  </a:ext>
                </a:extLst>
              </p:cNvPr>
              <p:cNvSpPr/>
              <p:nvPr userDrawn="1"/>
            </p:nvSpPr>
            <p:spPr>
              <a:xfrm rot="5400000">
                <a:off x="14033099" y="5305658"/>
                <a:ext cx="253188" cy="316248"/>
              </a:xfrm>
              <a:prstGeom prst="rect">
                <a:avLst/>
              </a:prstGeom>
              <a:solidFill>
                <a:srgbClr val="E9783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3" name="Rectangle 32">
                <a:extLst>
                  <a:ext uri="{FF2B5EF4-FFF2-40B4-BE49-F238E27FC236}">
                    <a16:creationId xmlns:a16="http://schemas.microsoft.com/office/drawing/2014/main" id="{4E7355EB-C1D1-CE7A-F4BD-FEF8AB6CBDED}"/>
                  </a:ext>
                </a:extLst>
              </p:cNvPr>
              <p:cNvSpPr/>
              <p:nvPr userDrawn="1"/>
            </p:nvSpPr>
            <p:spPr>
              <a:xfrm rot="5400000">
                <a:off x="14033099" y="5629886"/>
                <a:ext cx="253188" cy="316248"/>
              </a:xfrm>
              <a:prstGeom prst="rect">
                <a:avLst/>
              </a:prstGeom>
              <a:solidFill>
                <a:srgbClr val="B905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4" name="Rectangle 33">
                <a:extLst>
                  <a:ext uri="{FF2B5EF4-FFF2-40B4-BE49-F238E27FC236}">
                    <a16:creationId xmlns:a16="http://schemas.microsoft.com/office/drawing/2014/main" id="{A53CC548-F49A-4F80-85F7-2582F52E83C8}"/>
                  </a:ext>
                </a:extLst>
              </p:cNvPr>
              <p:cNvSpPr/>
              <p:nvPr userDrawn="1"/>
            </p:nvSpPr>
            <p:spPr>
              <a:xfrm rot="5400000">
                <a:off x="14033099" y="3684518"/>
                <a:ext cx="253188" cy="316248"/>
              </a:xfrm>
              <a:prstGeom prst="rect">
                <a:avLst/>
              </a:prstGeom>
              <a:solidFill>
                <a:srgbClr val="9DC2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5" name="Rectangle 34">
                <a:extLst>
                  <a:ext uri="{FF2B5EF4-FFF2-40B4-BE49-F238E27FC236}">
                    <a16:creationId xmlns:a16="http://schemas.microsoft.com/office/drawing/2014/main" id="{57307D34-BB3C-5BF2-54FF-A4D7F1EF1888}"/>
                  </a:ext>
                </a:extLst>
              </p:cNvPr>
              <p:cNvSpPr/>
              <p:nvPr userDrawn="1"/>
            </p:nvSpPr>
            <p:spPr>
              <a:xfrm rot="5400000">
                <a:off x="14033099" y="4008746"/>
                <a:ext cx="253188" cy="316248"/>
              </a:xfrm>
              <a:prstGeom prst="rect">
                <a:avLst/>
              </a:prstGeom>
              <a:solidFill>
                <a:srgbClr val="309D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6" name="Rectangle 35">
                <a:extLst>
                  <a:ext uri="{FF2B5EF4-FFF2-40B4-BE49-F238E27FC236}">
                    <a16:creationId xmlns:a16="http://schemas.microsoft.com/office/drawing/2014/main" id="{C7475EE9-F099-5CF6-05F4-89B41ED866E0}"/>
                  </a:ext>
                </a:extLst>
              </p:cNvPr>
              <p:cNvSpPr/>
              <p:nvPr userDrawn="1"/>
            </p:nvSpPr>
            <p:spPr>
              <a:xfrm rot="5400000">
                <a:off x="14033099" y="4332974"/>
                <a:ext cx="253188" cy="316248"/>
              </a:xfrm>
              <a:prstGeom prst="rect">
                <a:avLst/>
              </a:prstGeom>
              <a:solidFill>
                <a:srgbClr val="E2C2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7" name="Rectangle 36">
                <a:extLst>
                  <a:ext uri="{FF2B5EF4-FFF2-40B4-BE49-F238E27FC236}">
                    <a16:creationId xmlns:a16="http://schemas.microsoft.com/office/drawing/2014/main" id="{EE9D1EE2-7C05-8A0E-4411-7A42401E3D5D}"/>
                  </a:ext>
                </a:extLst>
              </p:cNvPr>
              <p:cNvSpPr/>
              <p:nvPr userDrawn="1"/>
            </p:nvSpPr>
            <p:spPr>
              <a:xfrm rot="5400000">
                <a:off x="14033099" y="4657202"/>
                <a:ext cx="253188" cy="316248"/>
              </a:xfrm>
              <a:prstGeom prst="rect">
                <a:avLst/>
              </a:prstGeom>
              <a:solidFill>
                <a:srgbClr val="9158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grpSp>
        <p:grpSp>
          <p:nvGrpSpPr>
            <p:cNvPr id="13" name="Group 12">
              <a:extLst>
                <a:ext uri="{FF2B5EF4-FFF2-40B4-BE49-F238E27FC236}">
                  <a16:creationId xmlns:a16="http://schemas.microsoft.com/office/drawing/2014/main" id="{7ADEAF7F-93E5-E618-272A-753EA34FEE68}"/>
                </a:ext>
              </a:extLst>
            </p:cNvPr>
            <p:cNvGrpSpPr/>
            <p:nvPr userDrawn="1"/>
          </p:nvGrpSpPr>
          <p:grpSpPr>
            <a:xfrm>
              <a:off x="12442019" y="198485"/>
              <a:ext cx="382660" cy="2882942"/>
              <a:chOff x="12742785" y="3716048"/>
              <a:chExt cx="316248" cy="3171236"/>
            </a:xfrm>
          </p:grpSpPr>
          <p:sp>
            <p:nvSpPr>
              <p:cNvPr id="15" name="Rectangle 14">
                <a:extLst>
                  <a:ext uri="{FF2B5EF4-FFF2-40B4-BE49-F238E27FC236}">
                    <a16:creationId xmlns:a16="http://schemas.microsoft.com/office/drawing/2014/main" id="{06D4761C-7298-5D03-CFCB-E7B775C26FA3}"/>
                  </a:ext>
                </a:extLst>
              </p:cNvPr>
              <p:cNvSpPr/>
              <p:nvPr userDrawn="1"/>
            </p:nvSpPr>
            <p:spPr>
              <a:xfrm rot="5400000">
                <a:off x="12774315" y="6602566"/>
                <a:ext cx="253188" cy="316248"/>
              </a:xfrm>
              <a:prstGeom prst="rect">
                <a:avLst/>
              </a:prstGeom>
              <a:solidFill>
                <a:srgbClr val="BFD6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19" name="Rectangle 18">
                <a:extLst>
                  <a:ext uri="{FF2B5EF4-FFF2-40B4-BE49-F238E27FC236}">
                    <a16:creationId xmlns:a16="http://schemas.microsoft.com/office/drawing/2014/main" id="{A28605DD-57BC-7045-8FA0-7612F490057D}"/>
                  </a:ext>
                </a:extLst>
              </p:cNvPr>
              <p:cNvSpPr/>
              <p:nvPr userDrawn="1"/>
            </p:nvSpPr>
            <p:spPr>
              <a:xfrm rot="5400000">
                <a:off x="12774315" y="4981430"/>
                <a:ext cx="253188" cy="316248"/>
              </a:xfrm>
              <a:prstGeom prst="rect">
                <a:avLst/>
              </a:prstGeom>
              <a:solidFill>
                <a:srgbClr val="D25F7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0" name="Rectangle 19">
                <a:extLst>
                  <a:ext uri="{FF2B5EF4-FFF2-40B4-BE49-F238E27FC236}">
                    <a16:creationId xmlns:a16="http://schemas.microsoft.com/office/drawing/2014/main" id="{F418F771-E1A6-CBD8-7824-9EEC6DF5A7EA}"/>
                  </a:ext>
                </a:extLst>
              </p:cNvPr>
              <p:cNvSpPr/>
              <p:nvPr userDrawn="1"/>
            </p:nvSpPr>
            <p:spPr>
              <a:xfrm rot="5400000">
                <a:off x="12774315" y="5305658"/>
                <a:ext cx="253188" cy="316248"/>
              </a:xfrm>
              <a:prstGeom prst="rect">
                <a:avLst/>
              </a:prstGeom>
              <a:solidFill>
                <a:srgbClr val="C6480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1" name="Rectangle 20">
                <a:extLst>
                  <a:ext uri="{FF2B5EF4-FFF2-40B4-BE49-F238E27FC236}">
                    <a16:creationId xmlns:a16="http://schemas.microsoft.com/office/drawing/2014/main" id="{54D84406-D031-9BFB-4852-D5112B67B692}"/>
                  </a:ext>
                </a:extLst>
              </p:cNvPr>
              <p:cNvSpPr/>
              <p:nvPr userDrawn="1"/>
            </p:nvSpPr>
            <p:spPr>
              <a:xfrm rot="5400000">
                <a:off x="12774315" y="5629886"/>
                <a:ext cx="253188" cy="316248"/>
              </a:xfrm>
              <a:prstGeom prst="rect">
                <a:avLst/>
              </a:prstGeom>
              <a:solidFill>
                <a:srgbClr val="BA01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2" name="Rectangle 21">
                <a:extLst>
                  <a:ext uri="{FF2B5EF4-FFF2-40B4-BE49-F238E27FC236}">
                    <a16:creationId xmlns:a16="http://schemas.microsoft.com/office/drawing/2014/main" id="{D2C19C5F-3972-CE6F-C305-3C51E7BCCC3C}"/>
                  </a:ext>
                </a:extLst>
              </p:cNvPr>
              <p:cNvSpPr/>
              <p:nvPr userDrawn="1"/>
            </p:nvSpPr>
            <p:spPr>
              <a:xfrm rot="5400000">
                <a:off x="12774315" y="3684518"/>
                <a:ext cx="253188" cy="316248"/>
              </a:xfrm>
              <a:prstGeom prst="rect">
                <a:avLst/>
              </a:prstGeom>
              <a:solidFill>
                <a:srgbClr val="005E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3" name="Rectangle 22">
                <a:extLst>
                  <a:ext uri="{FF2B5EF4-FFF2-40B4-BE49-F238E27FC236}">
                    <a16:creationId xmlns:a16="http://schemas.microsoft.com/office/drawing/2014/main" id="{982F5249-5265-9218-98B1-E45A1B4DF79A}"/>
                  </a:ext>
                </a:extLst>
              </p:cNvPr>
              <p:cNvSpPr/>
              <p:nvPr userDrawn="1"/>
            </p:nvSpPr>
            <p:spPr>
              <a:xfrm rot="5400000">
                <a:off x="12774315" y="4008746"/>
                <a:ext cx="253188" cy="316248"/>
              </a:xfrm>
              <a:prstGeom prst="rect">
                <a:avLst/>
              </a:prstGeom>
              <a:solidFill>
                <a:srgbClr val="5EB6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4" name="Rectangle 23">
                <a:extLst>
                  <a:ext uri="{FF2B5EF4-FFF2-40B4-BE49-F238E27FC236}">
                    <a16:creationId xmlns:a16="http://schemas.microsoft.com/office/drawing/2014/main" id="{92034BD1-F5E2-45CF-6FF3-3743275DD73E}"/>
                  </a:ext>
                </a:extLst>
              </p:cNvPr>
              <p:cNvSpPr/>
              <p:nvPr userDrawn="1"/>
            </p:nvSpPr>
            <p:spPr>
              <a:xfrm rot="5400000">
                <a:off x="12774315" y="4332974"/>
                <a:ext cx="253188" cy="316248"/>
              </a:xfrm>
              <a:prstGeom prst="rect">
                <a:avLst/>
              </a:prstGeom>
              <a:solidFill>
                <a:srgbClr val="C7AB2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5" name="Rectangle 24">
                <a:extLst>
                  <a:ext uri="{FF2B5EF4-FFF2-40B4-BE49-F238E27FC236}">
                    <a16:creationId xmlns:a16="http://schemas.microsoft.com/office/drawing/2014/main" id="{A27654A6-FB37-2B2D-1F6A-3F6B6D1C08CF}"/>
                  </a:ext>
                </a:extLst>
              </p:cNvPr>
              <p:cNvSpPr/>
              <p:nvPr userDrawn="1"/>
            </p:nvSpPr>
            <p:spPr>
              <a:xfrm rot="5400000">
                <a:off x="12774315" y="4657202"/>
                <a:ext cx="253188" cy="316248"/>
              </a:xfrm>
              <a:prstGeom prst="rect">
                <a:avLst/>
              </a:prstGeom>
              <a:solidFill>
                <a:srgbClr val="5C06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6" name="Rectangle 25">
                <a:extLst>
                  <a:ext uri="{FF2B5EF4-FFF2-40B4-BE49-F238E27FC236}">
                    <a16:creationId xmlns:a16="http://schemas.microsoft.com/office/drawing/2014/main" id="{FE669427-9554-D0EC-4A49-3CC0A15AFA0B}"/>
                  </a:ext>
                </a:extLst>
              </p:cNvPr>
              <p:cNvSpPr/>
              <p:nvPr userDrawn="1"/>
            </p:nvSpPr>
            <p:spPr>
              <a:xfrm rot="5400000">
                <a:off x="12774315" y="5954114"/>
                <a:ext cx="253188" cy="316248"/>
              </a:xfrm>
              <a:prstGeom prst="rect">
                <a:avLst/>
              </a:prstGeom>
              <a:solidFill>
                <a:srgbClr val="2A43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7" name="Rectangle 26">
                <a:extLst>
                  <a:ext uri="{FF2B5EF4-FFF2-40B4-BE49-F238E27FC236}">
                    <a16:creationId xmlns:a16="http://schemas.microsoft.com/office/drawing/2014/main" id="{2F58B44B-B944-5471-6AFD-9DA6A02C451B}"/>
                  </a:ext>
                </a:extLst>
              </p:cNvPr>
              <p:cNvSpPr/>
              <p:nvPr userDrawn="1"/>
            </p:nvSpPr>
            <p:spPr>
              <a:xfrm rot="5400000">
                <a:off x="12774315" y="6278342"/>
                <a:ext cx="253188" cy="316248"/>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grpSp>
        <p:sp>
          <p:nvSpPr>
            <p:cNvPr id="14" name="TextBox 13">
              <a:extLst>
                <a:ext uri="{FF2B5EF4-FFF2-40B4-BE49-F238E27FC236}">
                  <a16:creationId xmlns:a16="http://schemas.microsoft.com/office/drawing/2014/main" id="{FA11BA5A-FE58-E97E-3270-8A5C8D89E33C}"/>
                </a:ext>
              </a:extLst>
            </p:cNvPr>
            <p:cNvSpPr txBox="1"/>
            <p:nvPr userDrawn="1"/>
          </p:nvSpPr>
          <p:spPr>
            <a:xfrm rot="16200000">
              <a:off x="12574270" y="5173406"/>
              <a:ext cx="960199" cy="118559"/>
            </a:xfrm>
            <a:prstGeom prst="rect">
              <a:avLst/>
            </a:prstGeom>
            <a:noFill/>
          </p:spPr>
          <p:txBody>
            <a:bodyPr wrap="none" lIns="0" tIns="0" rIns="0" bIns="0" rtlCol="0">
              <a:spAutoFit/>
            </a:bodyPr>
            <a:lstStyle/>
            <a:p>
              <a:pPr algn="l">
                <a:lnSpc>
                  <a:spcPct val="101000"/>
                </a:lnSpc>
                <a:spcAft>
                  <a:spcPts val="600"/>
                </a:spcAft>
              </a:pPr>
              <a:r>
                <a:rPr lang="en-CR" sz="800" b="1">
                  <a:solidFill>
                    <a:srgbClr val="000000"/>
                  </a:solidFill>
                  <a:latin typeface="GT America Regular"/>
                  <a:ea typeface="GT America Regular" charset="0"/>
                  <a:cs typeface="GT America Regular" charset="0"/>
                </a:rPr>
                <a:t>ON MOODY´S BLUE</a:t>
              </a:r>
              <a:endParaRPr kumimoji="0" lang="en-CR" sz="800" b="1" i="0" u="none" strike="noStrike" kern="1200" cap="none" spc="0" normalizeH="0" baseline="0" noProof="0" err="1">
                <a:ln>
                  <a:noFill/>
                </a:ln>
                <a:solidFill>
                  <a:srgbClr val="000000"/>
                </a:solidFill>
                <a:effectLst/>
                <a:uLnTx/>
                <a:uFillTx/>
                <a:latin typeface="GT America Regular"/>
                <a:ea typeface="GT America Regular" charset="0"/>
                <a:cs typeface="GT America Regular" charset="0"/>
              </a:endParaRPr>
            </a:p>
          </p:txBody>
        </p:sp>
      </p:grpSp>
      <p:sp>
        <p:nvSpPr>
          <p:cNvPr id="38" name="TextBox 37">
            <a:extLst>
              <a:ext uri="{FF2B5EF4-FFF2-40B4-BE49-F238E27FC236}">
                <a16:creationId xmlns:a16="http://schemas.microsoft.com/office/drawing/2014/main" id="{563E7E32-D8D8-E0EA-B072-D58A22F0767B}"/>
              </a:ext>
            </a:extLst>
          </p:cNvPr>
          <p:cNvSpPr txBox="1"/>
          <p:nvPr userDrawn="1"/>
        </p:nvSpPr>
        <p:spPr>
          <a:xfrm>
            <a:off x="12356815" y="3377042"/>
            <a:ext cx="807913" cy="118559"/>
          </a:xfrm>
          <a:prstGeom prst="rect">
            <a:avLst/>
          </a:prstGeom>
          <a:noFill/>
        </p:spPr>
        <p:txBody>
          <a:bodyPr wrap="none" lIns="0" tIns="0" rIns="0" bIns="0" rtlCol="0">
            <a:spAutoFit/>
          </a:bodyPr>
          <a:lstStyle/>
          <a:p>
            <a:pPr algn="l">
              <a:lnSpc>
                <a:spcPct val="101000"/>
              </a:lnSpc>
              <a:spcAft>
                <a:spcPts val="600"/>
              </a:spcAft>
            </a:pPr>
            <a:r>
              <a:rPr kumimoji="0" lang="en-US" sz="800" b="1" i="0" u="none" strike="noStrike" kern="1200" cap="none" spc="0" normalizeH="0" baseline="0" noProof="0" dirty="0">
                <a:ln>
                  <a:noFill/>
                </a:ln>
                <a:solidFill>
                  <a:srgbClr val="000000"/>
                </a:solidFill>
                <a:effectLst/>
                <a:uLnTx/>
                <a:uFillTx/>
                <a:ea typeface="GT America Regular" charset="0"/>
                <a:cs typeface="GT America Regular" charset="0"/>
              </a:rPr>
              <a:t>For charts ONLY</a:t>
            </a:r>
            <a:endParaRPr kumimoji="0" lang="en-CR" sz="800" b="1" i="0" u="none" strike="noStrike" kern="1200" cap="none" spc="0" normalizeH="0" baseline="0" noProof="0">
              <a:ln>
                <a:noFill/>
              </a:ln>
              <a:solidFill>
                <a:srgbClr val="000000"/>
              </a:solidFill>
              <a:effectLst/>
              <a:uLnTx/>
              <a:uFillTx/>
              <a:ea typeface="GT America Regular" charset="0"/>
              <a:cs typeface="GT America Regular" charset="0"/>
            </a:endParaRPr>
          </a:p>
        </p:txBody>
      </p:sp>
    </p:spTree>
    <p:extLst>
      <p:ext uri="{BB962C8B-B14F-4D97-AF65-F5344CB8AC3E}">
        <p14:creationId xmlns:p14="http://schemas.microsoft.com/office/powerpoint/2010/main" val="254929618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Dynamic Slices 3 / Light - Subhead">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CCA8152B-F410-5052-DF3D-06C6DD4D2381}"/>
              </a:ext>
            </a:extLst>
          </p:cNvPr>
          <p:cNvSpPr>
            <a:spLocks noGrp="1"/>
          </p:cNvSpPr>
          <p:nvPr>
            <p:ph type="sldNum" sz="quarter" idx="12"/>
          </p:nvPr>
        </p:nvSpPr>
        <p:spPr/>
        <p:txBody>
          <a:bodyPr/>
          <a:lstStyle>
            <a:lvl1pPr>
              <a:defRPr>
                <a:solidFill>
                  <a:schemeClr val="tx1"/>
                </a:solidFill>
              </a:defRPr>
            </a:lvl1pPr>
          </a:lstStyle>
          <a:p>
            <a:fld id="{862A5111-985B-C14D-9115-5787026182A8}" type="slidenum">
              <a:rPr lang="en-US" smtClean="0"/>
              <a:pPr/>
              <a:t>‹#›</a:t>
            </a:fld>
            <a:endParaRPr lang="en-US" dirty="0"/>
          </a:p>
        </p:txBody>
      </p:sp>
      <p:sp>
        <p:nvSpPr>
          <p:cNvPr id="8" name="Title 7">
            <a:extLst>
              <a:ext uri="{FF2B5EF4-FFF2-40B4-BE49-F238E27FC236}">
                <a16:creationId xmlns:a16="http://schemas.microsoft.com/office/drawing/2014/main" id="{F08C48AF-02EF-8FA0-A466-0869BF05C3EF}"/>
              </a:ext>
            </a:extLst>
          </p:cNvPr>
          <p:cNvSpPr>
            <a:spLocks noGrp="1"/>
          </p:cNvSpPr>
          <p:nvPr>
            <p:ph type="title"/>
          </p:nvPr>
        </p:nvSpPr>
        <p:spPr>
          <a:xfrm>
            <a:off x="546100" y="552450"/>
            <a:ext cx="6851649" cy="434975"/>
          </a:xfrm>
        </p:spPr>
        <p:txBody>
          <a:bodyPr/>
          <a:lstStyle>
            <a:lvl1pPr>
              <a:defRPr>
                <a:solidFill>
                  <a:schemeClr val="tx2"/>
                </a:solidFill>
              </a:defRPr>
            </a:lvl1pPr>
          </a:lstStyle>
          <a:p>
            <a:r>
              <a:rPr lang="en-US"/>
              <a:t>Click to edit Master title style</a:t>
            </a:r>
            <a:endParaRPr lang="en-US" dirty="0"/>
          </a:p>
        </p:txBody>
      </p:sp>
      <p:sp>
        <p:nvSpPr>
          <p:cNvPr id="4" name="Freeform 5">
            <a:extLst>
              <a:ext uri="{FF2B5EF4-FFF2-40B4-BE49-F238E27FC236}">
                <a16:creationId xmlns:a16="http://schemas.microsoft.com/office/drawing/2014/main" id="{3A949BFE-ECBB-4316-6710-3684B89FF00C}"/>
              </a:ext>
            </a:extLst>
          </p:cNvPr>
          <p:cNvSpPr/>
          <p:nvPr userDrawn="1"/>
        </p:nvSpPr>
        <p:spPr bwMode="black">
          <a:xfrm>
            <a:off x="554038" y="6469335"/>
            <a:ext cx="678511" cy="112440"/>
          </a:xfrm>
          <a:custGeom>
            <a:avLst/>
            <a:gdLst>
              <a:gd name="connsiteX0" fmla="*/ 7774508 w 7774508"/>
              <a:gd name="connsiteY0" fmla="*/ 879070 h 1288357"/>
              <a:gd name="connsiteX1" fmla="*/ 7774508 w 7774508"/>
              <a:gd name="connsiteY1" fmla="*/ 879071 h 1288357"/>
              <a:gd name="connsiteX2" fmla="*/ 7774508 w 7774508"/>
              <a:gd name="connsiteY2" fmla="*/ 879071 h 1288357"/>
              <a:gd name="connsiteX3" fmla="*/ 4430897 w 7774508"/>
              <a:gd name="connsiteY3" fmla="*/ 300733 h 1288357"/>
              <a:gd name="connsiteX4" fmla="*/ 4430897 w 7774508"/>
              <a:gd name="connsiteY4" fmla="*/ 987622 h 1288357"/>
              <a:gd name="connsiteX5" fmla="*/ 4594611 w 7774508"/>
              <a:gd name="connsiteY5" fmla="*/ 987622 h 1288357"/>
              <a:gd name="connsiteX6" fmla="*/ 4856195 w 7774508"/>
              <a:gd name="connsiteY6" fmla="*/ 726031 h 1288357"/>
              <a:gd name="connsiteX7" fmla="*/ 4856195 w 7774508"/>
              <a:gd name="connsiteY7" fmla="*/ 562323 h 1288357"/>
              <a:gd name="connsiteX8" fmla="*/ 4594611 w 7774508"/>
              <a:gd name="connsiteY8" fmla="*/ 300733 h 1288357"/>
              <a:gd name="connsiteX9" fmla="*/ 3381010 w 7774508"/>
              <a:gd name="connsiteY9" fmla="*/ 275825 h 1288357"/>
              <a:gd name="connsiteX10" fmla="*/ 3137223 w 7774508"/>
              <a:gd name="connsiteY10" fmla="*/ 501815 h 1288357"/>
              <a:gd name="connsiteX11" fmla="*/ 3137223 w 7774508"/>
              <a:gd name="connsiteY11" fmla="*/ 786537 h 1288357"/>
              <a:gd name="connsiteX12" fmla="*/ 3381010 w 7774508"/>
              <a:gd name="connsiteY12" fmla="*/ 1012534 h 1288357"/>
              <a:gd name="connsiteX13" fmla="*/ 3624804 w 7774508"/>
              <a:gd name="connsiteY13" fmla="*/ 786537 h 1288357"/>
              <a:gd name="connsiteX14" fmla="*/ 3624804 w 7774508"/>
              <a:gd name="connsiteY14" fmla="*/ 501815 h 1288357"/>
              <a:gd name="connsiteX15" fmla="*/ 3381010 w 7774508"/>
              <a:gd name="connsiteY15" fmla="*/ 275825 h 1288357"/>
              <a:gd name="connsiteX16" fmla="*/ 2090894 w 7774508"/>
              <a:gd name="connsiteY16" fmla="*/ 275825 h 1288357"/>
              <a:gd name="connsiteX17" fmla="*/ 1847107 w 7774508"/>
              <a:gd name="connsiteY17" fmla="*/ 501815 h 1288357"/>
              <a:gd name="connsiteX18" fmla="*/ 1847107 w 7774508"/>
              <a:gd name="connsiteY18" fmla="*/ 786537 h 1288357"/>
              <a:gd name="connsiteX19" fmla="*/ 2090894 w 7774508"/>
              <a:gd name="connsiteY19" fmla="*/ 1012534 h 1288357"/>
              <a:gd name="connsiteX20" fmla="*/ 2334688 w 7774508"/>
              <a:gd name="connsiteY20" fmla="*/ 786537 h 1288357"/>
              <a:gd name="connsiteX21" fmla="*/ 2334688 w 7774508"/>
              <a:gd name="connsiteY21" fmla="*/ 501815 h 1288357"/>
              <a:gd name="connsiteX22" fmla="*/ 2090894 w 7774508"/>
              <a:gd name="connsiteY22" fmla="*/ 275825 h 1288357"/>
              <a:gd name="connsiteX23" fmla="*/ 4092790 w 7774508"/>
              <a:gd name="connsiteY23" fmla="*/ 21359 h 1288357"/>
              <a:gd name="connsiteX24" fmla="*/ 4594611 w 7774508"/>
              <a:gd name="connsiteY24" fmla="*/ 21359 h 1288357"/>
              <a:gd name="connsiteX25" fmla="*/ 5197858 w 7774508"/>
              <a:gd name="connsiteY25" fmla="*/ 567658 h 1288357"/>
              <a:gd name="connsiteX26" fmla="*/ 5197858 w 7774508"/>
              <a:gd name="connsiteY26" fmla="*/ 720696 h 1288357"/>
              <a:gd name="connsiteX27" fmla="*/ 4594611 w 7774508"/>
              <a:gd name="connsiteY27" fmla="*/ 1267002 h 1288357"/>
              <a:gd name="connsiteX28" fmla="*/ 4092790 w 7774508"/>
              <a:gd name="connsiteY28" fmla="*/ 1267002 h 1288357"/>
              <a:gd name="connsiteX29" fmla="*/ 5094618 w 7774508"/>
              <a:gd name="connsiteY29" fmla="*/ 21356 h 1288357"/>
              <a:gd name="connsiteX30" fmla="*/ 5477210 w 7774508"/>
              <a:gd name="connsiteY30" fmla="*/ 21356 h 1288357"/>
              <a:gd name="connsiteX31" fmla="*/ 5717446 w 7774508"/>
              <a:gd name="connsiteY31" fmla="*/ 412839 h 1288357"/>
              <a:gd name="connsiteX32" fmla="*/ 5955898 w 7774508"/>
              <a:gd name="connsiteY32" fmla="*/ 21356 h 1288357"/>
              <a:gd name="connsiteX33" fmla="*/ 6322472 w 7774508"/>
              <a:gd name="connsiteY33" fmla="*/ 21356 h 1288357"/>
              <a:gd name="connsiteX34" fmla="*/ 5868700 w 7774508"/>
              <a:gd name="connsiteY34" fmla="*/ 718915 h 1288357"/>
              <a:gd name="connsiteX35" fmla="*/ 5868700 w 7774508"/>
              <a:gd name="connsiteY35" fmla="*/ 1267000 h 1288357"/>
              <a:gd name="connsiteX36" fmla="*/ 5548390 w 7774508"/>
              <a:gd name="connsiteY36" fmla="*/ 1267000 h 1288357"/>
              <a:gd name="connsiteX37" fmla="*/ 5548390 w 7774508"/>
              <a:gd name="connsiteY37" fmla="*/ 718915 h 1288357"/>
              <a:gd name="connsiteX38" fmla="*/ 6356277 w 7774508"/>
              <a:gd name="connsiteY38" fmla="*/ 21355 h 1288357"/>
              <a:gd name="connsiteX39" fmla="*/ 6694384 w 7774508"/>
              <a:gd name="connsiteY39" fmla="*/ 21355 h 1288357"/>
              <a:gd name="connsiteX40" fmla="*/ 6694384 w 7774508"/>
              <a:gd name="connsiteY40" fmla="*/ 332766 h 1288357"/>
              <a:gd name="connsiteX41" fmla="*/ 6477285 w 7774508"/>
              <a:gd name="connsiteY41" fmla="*/ 624602 h 1288357"/>
              <a:gd name="connsiteX42" fmla="*/ 6404326 w 7774508"/>
              <a:gd name="connsiteY42" fmla="*/ 624602 h 1288357"/>
              <a:gd name="connsiteX43" fmla="*/ 6500417 w 7774508"/>
              <a:gd name="connsiteY43" fmla="*/ 359454 h 1288357"/>
              <a:gd name="connsiteX44" fmla="*/ 6356277 w 7774508"/>
              <a:gd name="connsiteY44" fmla="*/ 359454 h 1288357"/>
              <a:gd name="connsiteX45" fmla="*/ 0 w 7774508"/>
              <a:gd name="connsiteY45" fmla="*/ 21355 h 1288357"/>
              <a:gd name="connsiteX46" fmla="*/ 496479 w 7774508"/>
              <a:gd name="connsiteY46" fmla="*/ 21355 h 1288357"/>
              <a:gd name="connsiteX47" fmla="*/ 651295 w 7774508"/>
              <a:gd name="connsiteY47" fmla="*/ 661974 h 1288357"/>
              <a:gd name="connsiteX48" fmla="*/ 688668 w 7774508"/>
              <a:gd name="connsiteY48" fmla="*/ 839922 h 1288357"/>
              <a:gd name="connsiteX49" fmla="*/ 726033 w 7774508"/>
              <a:gd name="connsiteY49" fmla="*/ 661974 h 1288357"/>
              <a:gd name="connsiteX50" fmla="*/ 880849 w 7774508"/>
              <a:gd name="connsiteY50" fmla="*/ 21355 h 1288357"/>
              <a:gd name="connsiteX51" fmla="*/ 1377328 w 7774508"/>
              <a:gd name="connsiteY51" fmla="*/ 21355 h 1288357"/>
              <a:gd name="connsiteX52" fmla="*/ 1377328 w 7774508"/>
              <a:gd name="connsiteY52" fmla="*/ 1266998 h 1288357"/>
              <a:gd name="connsiteX53" fmla="*/ 1058804 w 7774508"/>
              <a:gd name="connsiteY53" fmla="*/ 1266998 h 1288357"/>
              <a:gd name="connsiteX54" fmla="*/ 1058804 w 7774508"/>
              <a:gd name="connsiteY54" fmla="*/ 459108 h 1288357"/>
              <a:gd name="connsiteX55" fmla="*/ 1014312 w 7774508"/>
              <a:gd name="connsiteY55" fmla="*/ 644177 h 1288357"/>
              <a:gd name="connsiteX56" fmla="*/ 848819 w 7774508"/>
              <a:gd name="connsiteY56" fmla="*/ 1266998 h 1288357"/>
              <a:gd name="connsiteX57" fmla="*/ 521396 w 7774508"/>
              <a:gd name="connsiteY57" fmla="*/ 1266998 h 1288357"/>
              <a:gd name="connsiteX58" fmla="*/ 355896 w 7774508"/>
              <a:gd name="connsiteY58" fmla="*/ 644177 h 1288357"/>
              <a:gd name="connsiteX59" fmla="*/ 311412 w 7774508"/>
              <a:gd name="connsiteY59" fmla="*/ 459108 h 1288357"/>
              <a:gd name="connsiteX60" fmla="*/ 311412 w 7774508"/>
              <a:gd name="connsiteY60" fmla="*/ 1266998 h 1288357"/>
              <a:gd name="connsiteX61" fmla="*/ 0 w 7774508"/>
              <a:gd name="connsiteY61" fmla="*/ 1266998 h 1288357"/>
              <a:gd name="connsiteX62" fmla="*/ 3381010 w 7774508"/>
              <a:gd name="connsiteY62" fmla="*/ 1 h 1288357"/>
              <a:gd name="connsiteX63" fmla="*/ 3966467 w 7774508"/>
              <a:gd name="connsiteY63" fmla="*/ 532067 h 1288357"/>
              <a:gd name="connsiteX64" fmla="*/ 3966467 w 7774508"/>
              <a:gd name="connsiteY64" fmla="*/ 756285 h 1288357"/>
              <a:gd name="connsiteX65" fmla="*/ 3381010 w 7774508"/>
              <a:gd name="connsiteY65" fmla="*/ 1288351 h 1288357"/>
              <a:gd name="connsiteX66" fmla="*/ 2795560 w 7774508"/>
              <a:gd name="connsiteY66" fmla="*/ 756285 h 1288357"/>
              <a:gd name="connsiteX67" fmla="*/ 2795560 w 7774508"/>
              <a:gd name="connsiteY67" fmla="*/ 532067 h 1288357"/>
              <a:gd name="connsiteX68" fmla="*/ 3381010 w 7774508"/>
              <a:gd name="connsiteY68" fmla="*/ 1 h 1288357"/>
              <a:gd name="connsiteX69" fmla="*/ 2090894 w 7774508"/>
              <a:gd name="connsiteY69" fmla="*/ 1 h 1288357"/>
              <a:gd name="connsiteX70" fmla="*/ 2676351 w 7774508"/>
              <a:gd name="connsiteY70" fmla="*/ 532067 h 1288357"/>
              <a:gd name="connsiteX71" fmla="*/ 2676351 w 7774508"/>
              <a:gd name="connsiteY71" fmla="*/ 756285 h 1288357"/>
              <a:gd name="connsiteX72" fmla="*/ 2090894 w 7774508"/>
              <a:gd name="connsiteY72" fmla="*/ 1288351 h 1288357"/>
              <a:gd name="connsiteX73" fmla="*/ 1505444 w 7774508"/>
              <a:gd name="connsiteY73" fmla="*/ 756285 h 1288357"/>
              <a:gd name="connsiteX74" fmla="*/ 1505444 w 7774508"/>
              <a:gd name="connsiteY74" fmla="*/ 532067 h 1288357"/>
              <a:gd name="connsiteX75" fmla="*/ 2090894 w 7774508"/>
              <a:gd name="connsiteY75" fmla="*/ 1 h 1288357"/>
              <a:gd name="connsiteX76" fmla="*/ 7258454 w 7774508"/>
              <a:gd name="connsiteY76" fmla="*/ 0 h 1288357"/>
              <a:gd name="connsiteX77" fmla="*/ 7760275 w 7774508"/>
              <a:gd name="connsiteY77" fmla="*/ 391490 h 1288357"/>
              <a:gd name="connsiteX78" fmla="*/ 7760275 w 7774508"/>
              <a:gd name="connsiteY78" fmla="*/ 439539 h 1288357"/>
              <a:gd name="connsiteX79" fmla="*/ 7431067 w 7774508"/>
              <a:gd name="connsiteY79" fmla="*/ 439539 h 1288357"/>
              <a:gd name="connsiteX80" fmla="*/ 7431067 w 7774508"/>
              <a:gd name="connsiteY80" fmla="*/ 398610 h 1288357"/>
              <a:gd name="connsiteX81" fmla="*/ 7258454 w 7774508"/>
              <a:gd name="connsiteY81" fmla="*/ 277603 h 1288357"/>
              <a:gd name="connsiteX82" fmla="*/ 7085848 w 7774508"/>
              <a:gd name="connsiteY82" fmla="*/ 377257 h 1288357"/>
              <a:gd name="connsiteX83" fmla="*/ 7206848 w 7774508"/>
              <a:gd name="connsiteY83" fmla="*/ 476904 h 1288357"/>
              <a:gd name="connsiteX84" fmla="*/ 7429289 w 7774508"/>
              <a:gd name="connsiteY84" fmla="*/ 510719 h 1288357"/>
              <a:gd name="connsiteX85" fmla="*/ 7766024 w 7774508"/>
              <a:gd name="connsiteY85" fmla="*/ 786534 h 1288357"/>
              <a:gd name="connsiteX86" fmla="*/ 7774508 w 7774508"/>
              <a:gd name="connsiteY86" fmla="*/ 879071 h 1288357"/>
              <a:gd name="connsiteX87" fmla="*/ 7765691 w 7774508"/>
              <a:gd name="connsiteY87" fmla="*/ 970739 h 1288357"/>
              <a:gd name="connsiteX88" fmla="*/ 7258454 w 7774508"/>
              <a:gd name="connsiteY88" fmla="*/ 1288357 h 1288357"/>
              <a:gd name="connsiteX89" fmla="*/ 6744184 w 7774508"/>
              <a:gd name="connsiteY89" fmla="*/ 893304 h 1288357"/>
              <a:gd name="connsiteX90" fmla="*/ 6744184 w 7774508"/>
              <a:gd name="connsiteY90" fmla="*/ 838142 h 1288357"/>
              <a:gd name="connsiteX91" fmla="*/ 7073386 w 7774508"/>
              <a:gd name="connsiteY91" fmla="*/ 838142 h 1288357"/>
              <a:gd name="connsiteX92" fmla="*/ 7073386 w 7774508"/>
              <a:gd name="connsiteY92" fmla="*/ 886190 h 1288357"/>
              <a:gd name="connsiteX93" fmla="*/ 7258454 w 7774508"/>
              <a:gd name="connsiteY93" fmla="*/ 1010755 h 1288357"/>
              <a:gd name="connsiteX94" fmla="*/ 7439966 w 7774508"/>
              <a:gd name="connsiteY94" fmla="*/ 907544 h 1288357"/>
              <a:gd name="connsiteX95" fmla="*/ 7311838 w 7774508"/>
              <a:gd name="connsiteY95" fmla="*/ 804333 h 1288357"/>
              <a:gd name="connsiteX96" fmla="*/ 7087626 w 7774508"/>
              <a:gd name="connsiteY96" fmla="*/ 770518 h 1288357"/>
              <a:gd name="connsiteX97" fmla="*/ 6751297 w 7774508"/>
              <a:gd name="connsiteY97" fmla="*/ 405723 h 1288357"/>
              <a:gd name="connsiteX98" fmla="*/ 7258454 w 7774508"/>
              <a:gd name="connsiteY98" fmla="*/ 0 h 1288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7774508" h="1288357">
                <a:moveTo>
                  <a:pt x="7774508" y="879070"/>
                </a:moveTo>
                <a:lnTo>
                  <a:pt x="7774508" y="879071"/>
                </a:lnTo>
                <a:lnTo>
                  <a:pt x="7774508" y="879071"/>
                </a:lnTo>
                <a:close/>
                <a:moveTo>
                  <a:pt x="4430897" y="300733"/>
                </a:moveTo>
                <a:lnTo>
                  <a:pt x="4430897" y="987622"/>
                </a:lnTo>
                <a:lnTo>
                  <a:pt x="4594611" y="987622"/>
                </a:lnTo>
                <a:cubicBezTo>
                  <a:pt x="4769003" y="987622"/>
                  <a:pt x="4856195" y="898644"/>
                  <a:pt x="4856195" y="726031"/>
                </a:cubicBezTo>
                <a:lnTo>
                  <a:pt x="4856195" y="562323"/>
                </a:lnTo>
                <a:cubicBezTo>
                  <a:pt x="4856195" y="387932"/>
                  <a:pt x="4769003" y="300733"/>
                  <a:pt x="4594611" y="300733"/>
                </a:cubicBezTo>
                <a:close/>
                <a:moveTo>
                  <a:pt x="3381010" y="275825"/>
                </a:moveTo>
                <a:cubicBezTo>
                  <a:pt x="3229757" y="275825"/>
                  <a:pt x="3137223" y="361239"/>
                  <a:pt x="3137223" y="501815"/>
                </a:cubicBezTo>
                <a:lnTo>
                  <a:pt x="3137223" y="786537"/>
                </a:lnTo>
                <a:cubicBezTo>
                  <a:pt x="3137223" y="925335"/>
                  <a:pt x="3229757" y="1012534"/>
                  <a:pt x="3381010" y="1012534"/>
                </a:cubicBezTo>
                <a:cubicBezTo>
                  <a:pt x="3532264" y="1012534"/>
                  <a:pt x="3624804" y="925335"/>
                  <a:pt x="3624804" y="786537"/>
                </a:cubicBezTo>
                <a:lnTo>
                  <a:pt x="3624804" y="501815"/>
                </a:lnTo>
                <a:cubicBezTo>
                  <a:pt x="3624804" y="361239"/>
                  <a:pt x="3532270" y="275825"/>
                  <a:pt x="3381010" y="275825"/>
                </a:cubicBezTo>
                <a:close/>
                <a:moveTo>
                  <a:pt x="2090894" y="275825"/>
                </a:moveTo>
                <a:cubicBezTo>
                  <a:pt x="1939641" y="275825"/>
                  <a:pt x="1847107" y="361239"/>
                  <a:pt x="1847107" y="501815"/>
                </a:cubicBezTo>
                <a:lnTo>
                  <a:pt x="1847107" y="786537"/>
                </a:lnTo>
                <a:cubicBezTo>
                  <a:pt x="1847107" y="925335"/>
                  <a:pt x="1939641" y="1012534"/>
                  <a:pt x="2090894" y="1012534"/>
                </a:cubicBezTo>
                <a:cubicBezTo>
                  <a:pt x="2242147" y="1012534"/>
                  <a:pt x="2334688" y="925335"/>
                  <a:pt x="2334688" y="786537"/>
                </a:cubicBezTo>
                <a:lnTo>
                  <a:pt x="2334688" y="501815"/>
                </a:lnTo>
                <a:cubicBezTo>
                  <a:pt x="2334688" y="361239"/>
                  <a:pt x="2242154" y="275825"/>
                  <a:pt x="2090894" y="275825"/>
                </a:cubicBezTo>
                <a:close/>
                <a:moveTo>
                  <a:pt x="4092790" y="21359"/>
                </a:moveTo>
                <a:lnTo>
                  <a:pt x="4594611" y="21359"/>
                </a:lnTo>
                <a:cubicBezTo>
                  <a:pt x="4977203" y="21359"/>
                  <a:pt x="5197858" y="222439"/>
                  <a:pt x="5197858" y="567658"/>
                </a:cubicBezTo>
                <a:lnTo>
                  <a:pt x="5197858" y="720696"/>
                </a:lnTo>
                <a:cubicBezTo>
                  <a:pt x="5197858" y="1065916"/>
                  <a:pt x="4977203" y="1267002"/>
                  <a:pt x="4594611" y="1267002"/>
                </a:cubicBezTo>
                <a:lnTo>
                  <a:pt x="4092790" y="1267002"/>
                </a:lnTo>
                <a:close/>
                <a:moveTo>
                  <a:pt x="5094618" y="21356"/>
                </a:moveTo>
                <a:lnTo>
                  <a:pt x="5477210" y="21356"/>
                </a:lnTo>
                <a:lnTo>
                  <a:pt x="5717446" y="412839"/>
                </a:lnTo>
                <a:lnTo>
                  <a:pt x="5955898" y="21356"/>
                </a:lnTo>
                <a:lnTo>
                  <a:pt x="6322472" y="21356"/>
                </a:lnTo>
                <a:lnTo>
                  <a:pt x="5868700" y="718915"/>
                </a:lnTo>
                <a:lnTo>
                  <a:pt x="5868700" y="1267000"/>
                </a:lnTo>
                <a:lnTo>
                  <a:pt x="5548390" y="1267000"/>
                </a:lnTo>
                <a:lnTo>
                  <a:pt x="5548390" y="718915"/>
                </a:lnTo>
                <a:close/>
                <a:moveTo>
                  <a:pt x="6356277" y="21355"/>
                </a:moveTo>
                <a:lnTo>
                  <a:pt x="6694384" y="21355"/>
                </a:lnTo>
                <a:lnTo>
                  <a:pt x="6694384" y="332766"/>
                </a:lnTo>
                <a:lnTo>
                  <a:pt x="6477285" y="624602"/>
                </a:lnTo>
                <a:lnTo>
                  <a:pt x="6404326" y="624602"/>
                </a:lnTo>
                <a:lnTo>
                  <a:pt x="6500417" y="359454"/>
                </a:lnTo>
                <a:lnTo>
                  <a:pt x="6356277" y="359454"/>
                </a:lnTo>
                <a:close/>
                <a:moveTo>
                  <a:pt x="0" y="21355"/>
                </a:moveTo>
                <a:lnTo>
                  <a:pt x="496479" y="21355"/>
                </a:lnTo>
                <a:lnTo>
                  <a:pt x="651295" y="661974"/>
                </a:lnTo>
                <a:lnTo>
                  <a:pt x="688668" y="839922"/>
                </a:lnTo>
                <a:lnTo>
                  <a:pt x="726033" y="661974"/>
                </a:lnTo>
                <a:lnTo>
                  <a:pt x="880849" y="21355"/>
                </a:lnTo>
                <a:lnTo>
                  <a:pt x="1377328" y="21355"/>
                </a:lnTo>
                <a:lnTo>
                  <a:pt x="1377328" y="1266998"/>
                </a:lnTo>
                <a:lnTo>
                  <a:pt x="1058804" y="1266998"/>
                </a:lnTo>
                <a:lnTo>
                  <a:pt x="1058804" y="459108"/>
                </a:lnTo>
                <a:lnTo>
                  <a:pt x="1014312" y="644177"/>
                </a:lnTo>
                <a:lnTo>
                  <a:pt x="848819" y="1266998"/>
                </a:lnTo>
                <a:lnTo>
                  <a:pt x="521396" y="1266998"/>
                </a:lnTo>
                <a:lnTo>
                  <a:pt x="355896" y="644177"/>
                </a:lnTo>
                <a:lnTo>
                  <a:pt x="311412" y="459108"/>
                </a:lnTo>
                <a:lnTo>
                  <a:pt x="311412" y="1266998"/>
                </a:lnTo>
                <a:lnTo>
                  <a:pt x="0" y="1266998"/>
                </a:lnTo>
                <a:close/>
                <a:moveTo>
                  <a:pt x="3381010" y="1"/>
                </a:moveTo>
                <a:cubicBezTo>
                  <a:pt x="3749368" y="1"/>
                  <a:pt x="3966467" y="197524"/>
                  <a:pt x="3966467" y="532067"/>
                </a:cubicBezTo>
                <a:lnTo>
                  <a:pt x="3966467" y="756285"/>
                </a:lnTo>
                <a:cubicBezTo>
                  <a:pt x="3966467" y="1089050"/>
                  <a:pt x="3747590" y="1288351"/>
                  <a:pt x="3381010" y="1288351"/>
                </a:cubicBezTo>
                <a:cubicBezTo>
                  <a:pt x="3012659" y="1288351"/>
                  <a:pt x="2795560" y="1090828"/>
                  <a:pt x="2795560" y="756285"/>
                </a:cubicBezTo>
                <a:lnTo>
                  <a:pt x="2795560" y="532067"/>
                </a:lnTo>
                <a:cubicBezTo>
                  <a:pt x="2795560" y="199302"/>
                  <a:pt x="3014437" y="1"/>
                  <a:pt x="3381010" y="1"/>
                </a:cubicBezTo>
                <a:close/>
                <a:moveTo>
                  <a:pt x="2090894" y="1"/>
                </a:moveTo>
                <a:cubicBezTo>
                  <a:pt x="2459252" y="1"/>
                  <a:pt x="2676351" y="197524"/>
                  <a:pt x="2676351" y="532067"/>
                </a:cubicBezTo>
                <a:lnTo>
                  <a:pt x="2676351" y="756285"/>
                </a:lnTo>
                <a:cubicBezTo>
                  <a:pt x="2676351" y="1089050"/>
                  <a:pt x="2457474" y="1288351"/>
                  <a:pt x="2090894" y="1288351"/>
                </a:cubicBezTo>
                <a:cubicBezTo>
                  <a:pt x="1722543" y="1288351"/>
                  <a:pt x="1505444" y="1090828"/>
                  <a:pt x="1505444" y="756285"/>
                </a:cubicBezTo>
                <a:lnTo>
                  <a:pt x="1505444" y="532067"/>
                </a:lnTo>
                <a:cubicBezTo>
                  <a:pt x="1505444" y="199302"/>
                  <a:pt x="1724321" y="1"/>
                  <a:pt x="2090894" y="1"/>
                </a:cubicBezTo>
                <a:close/>
                <a:moveTo>
                  <a:pt x="7258454" y="0"/>
                </a:moveTo>
                <a:cubicBezTo>
                  <a:pt x="7573428" y="0"/>
                  <a:pt x="7760275" y="145918"/>
                  <a:pt x="7760275" y="391490"/>
                </a:cubicBezTo>
                <a:lnTo>
                  <a:pt x="7760275" y="439539"/>
                </a:lnTo>
                <a:lnTo>
                  <a:pt x="7431067" y="439539"/>
                </a:lnTo>
                <a:lnTo>
                  <a:pt x="7431067" y="398610"/>
                </a:lnTo>
                <a:cubicBezTo>
                  <a:pt x="7431067" y="313189"/>
                  <a:pt x="7379462" y="277603"/>
                  <a:pt x="7258454" y="277603"/>
                </a:cubicBezTo>
                <a:cubicBezTo>
                  <a:pt x="7144567" y="277603"/>
                  <a:pt x="7085848" y="311411"/>
                  <a:pt x="7085848" y="377257"/>
                </a:cubicBezTo>
                <a:cubicBezTo>
                  <a:pt x="7085848" y="450215"/>
                  <a:pt x="7135675" y="466227"/>
                  <a:pt x="7206848" y="476904"/>
                </a:cubicBezTo>
                <a:lnTo>
                  <a:pt x="7429289" y="510719"/>
                </a:lnTo>
                <a:cubicBezTo>
                  <a:pt x="7564754" y="530960"/>
                  <a:pt x="7727463" y="590711"/>
                  <a:pt x="7766024" y="786534"/>
                </a:cubicBezTo>
                <a:lnTo>
                  <a:pt x="7774508" y="879071"/>
                </a:lnTo>
                <a:lnTo>
                  <a:pt x="7765691" y="970739"/>
                </a:lnTo>
                <a:cubicBezTo>
                  <a:pt x="7724794" y="1172549"/>
                  <a:pt x="7543399" y="1288357"/>
                  <a:pt x="7258454" y="1288357"/>
                </a:cubicBezTo>
                <a:cubicBezTo>
                  <a:pt x="6934588" y="1288357"/>
                  <a:pt x="6744184" y="1140654"/>
                  <a:pt x="6744184" y="893304"/>
                </a:cubicBezTo>
                <a:lnTo>
                  <a:pt x="6744184" y="838142"/>
                </a:lnTo>
                <a:lnTo>
                  <a:pt x="7073386" y="838142"/>
                </a:lnTo>
                <a:lnTo>
                  <a:pt x="7073386" y="886190"/>
                </a:lnTo>
                <a:cubicBezTo>
                  <a:pt x="7073386" y="973383"/>
                  <a:pt x="7128555" y="1010755"/>
                  <a:pt x="7258454" y="1010755"/>
                </a:cubicBezTo>
                <a:cubicBezTo>
                  <a:pt x="7377683" y="1010755"/>
                  <a:pt x="7439966" y="975161"/>
                  <a:pt x="7439966" y="907544"/>
                </a:cubicBezTo>
                <a:cubicBezTo>
                  <a:pt x="7439966" y="831022"/>
                  <a:pt x="7388360" y="815010"/>
                  <a:pt x="7311838" y="804333"/>
                </a:cubicBezTo>
                <a:lnTo>
                  <a:pt x="7087626" y="770518"/>
                </a:lnTo>
                <a:cubicBezTo>
                  <a:pt x="6941708" y="749171"/>
                  <a:pt x="6751297" y="674427"/>
                  <a:pt x="6751297" y="405723"/>
                </a:cubicBezTo>
                <a:cubicBezTo>
                  <a:pt x="6751297" y="149481"/>
                  <a:pt x="6938144" y="0"/>
                  <a:pt x="7258454" y="0"/>
                </a:cubicBezTo>
                <a:close/>
              </a:path>
            </a:pathLst>
          </a:custGeom>
          <a:solidFill>
            <a:schemeClr val="tx2"/>
          </a:solidFill>
          <a:ln w="0" cap="flat">
            <a:noFill/>
            <a:prstDash val="solid"/>
            <a:miter/>
          </a:ln>
        </p:spPr>
        <p:txBody>
          <a:bodyPr rtlCol="0" anchor="ctr"/>
          <a:lstStyle/>
          <a:p>
            <a:endParaRPr lang="en-US" dirty="0"/>
          </a:p>
        </p:txBody>
      </p:sp>
      <p:sp>
        <p:nvSpPr>
          <p:cNvPr id="17" name="Text Placeholder 11">
            <a:extLst>
              <a:ext uri="{FF2B5EF4-FFF2-40B4-BE49-F238E27FC236}">
                <a16:creationId xmlns:a16="http://schemas.microsoft.com/office/drawing/2014/main" id="{42B1C8D0-9BF5-7D51-4653-BA462E698BF8}"/>
              </a:ext>
            </a:extLst>
          </p:cNvPr>
          <p:cNvSpPr>
            <a:spLocks noGrp="1"/>
          </p:cNvSpPr>
          <p:nvPr>
            <p:ph type="body" sz="quarter" idx="23"/>
          </p:nvPr>
        </p:nvSpPr>
        <p:spPr>
          <a:xfrm>
            <a:off x="546100" y="1127125"/>
            <a:ext cx="6853396" cy="292608"/>
          </a:xfrm>
        </p:spPr>
        <p:txBody>
          <a:bodyPr>
            <a:noAutofit/>
          </a:bodyPr>
          <a:lstStyle>
            <a:lvl1pPr marL="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1pPr>
            <a:lvl2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2pPr>
            <a:lvl3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3pPr>
            <a:lvl4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4pPr>
            <a:lvl5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5pPr>
            <a:lvl6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6pPr>
            <a:lvl7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7pPr>
            <a:lvl8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8pPr>
            <a:lvl9pPr marL="0" indent="0" algn="l" defTabSz="914400" rtl="0" eaLnBrk="1" latinLnBrk="0" hangingPunct="1">
              <a:lnSpc>
                <a:spcPct val="80000"/>
              </a:lnSpc>
              <a:spcBef>
                <a:spcPts val="0"/>
              </a:spcBef>
              <a:spcAft>
                <a:spcPts val="0"/>
              </a:spcAft>
              <a:buNone/>
              <a:defRPr lang="en-US" sz="2400" b="0" i="0" kern="1200" dirty="0">
                <a:solidFill>
                  <a:schemeClr val="accent1"/>
                </a:solidFill>
                <a:latin typeface="+mj-lt"/>
                <a:ea typeface="GT America Regular" charset="0"/>
                <a:cs typeface="GT America Regular" charset="0"/>
              </a:defRPr>
            </a:lvl9pPr>
          </a:lstStyle>
          <a:p>
            <a:pPr lvl="0"/>
            <a:r>
              <a:rPr lang="en-US"/>
              <a:t>Click to edit Master text styles</a:t>
            </a:r>
          </a:p>
        </p:txBody>
      </p:sp>
      <p:sp>
        <p:nvSpPr>
          <p:cNvPr id="18" name="Text Placeholder 13">
            <a:extLst>
              <a:ext uri="{FF2B5EF4-FFF2-40B4-BE49-F238E27FC236}">
                <a16:creationId xmlns:a16="http://schemas.microsoft.com/office/drawing/2014/main" id="{871AEB0B-0B00-555A-5C9B-C9A03C9EDEEB}"/>
              </a:ext>
            </a:extLst>
          </p:cNvPr>
          <p:cNvSpPr>
            <a:spLocks noGrp="1"/>
          </p:cNvSpPr>
          <p:nvPr>
            <p:ph type="body" sz="quarter" idx="24"/>
          </p:nvPr>
        </p:nvSpPr>
        <p:spPr>
          <a:xfrm>
            <a:off x="546100" y="6019801"/>
            <a:ext cx="5445125" cy="292100"/>
          </a:xfrm>
        </p:spPr>
        <p:txBody>
          <a:bodyPr anchor="b">
            <a:noAutofit/>
          </a:bodyPr>
          <a:lstStyle>
            <a:lvl1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1pPr>
            <a:lvl2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2pPr>
            <a:lvl3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3pPr>
            <a:lvl4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4pPr>
            <a:lvl5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5pPr>
            <a:lvl6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6pPr>
            <a:lvl7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7pPr>
            <a:lvl8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8pPr>
            <a:lvl9pPr marL="0" indent="0" algn="l" defTabSz="914400" rtl="0" eaLnBrk="1" latinLnBrk="0" hangingPunct="1">
              <a:lnSpc>
                <a:spcPct val="101000"/>
              </a:lnSpc>
              <a:spcBef>
                <a:spcPts val="0"/>
              </a:spcBef>
              <a:spcAft>
                <a:spcPts val="600"/>
              </a:spcAft>
              <a:buNone/>
              <a:defRPr lang="en-US" sz="600" b="0" i="0" kern="1200" dirty="0">
                <a:solidFill>
                  <a:srgbClr val="75787B"/>
                </a:solidFill>
                <a:latin typeface="+mn-lt"/>
                <a:ea typeface="GT America Regular" charset="0"/>
                <a:cs typeface="GT America Regular" charset="0"/>
              </a:defRPr>
            </a:lvl9pPr>
          </a:lstStyle>
          <a:p>
            <a:pPr lvl="0"/>
            <a:r>
              <a:rPr lang="en-US"/>
              <a:t>Click to edit Master text styles</a:t>
            </a:r>
          </a:p>
        </p:txBody>
      </p:sp>
      <p:sp>
        <p:nvSpPr>
          <p:cNvPr id="19" name="Content Placeholder 29">
            <a:extLst>
              <a:ext uri="{FF2B5EF4-FFF2-40B4-BE49-F238E27FC236}">
                <a16:creationId xmlns:a16="http://schemas.microsoft.com/office/drawing/2014/main" id="{B08BBDC8-9EE2-4892-A502-EE24EF94D90E}"/>
              </a:ext>
            </a:extLst>
          </p:cNvPr>
          <p:cNvSpPr>
            <a:spLocks noGrp="1"/>
          </p:cNvSpPr>
          <p:nvPr>
            <p:ph sz="quarter" idx="27"/>
          </p:nvPr>
        </p:nvSpPr>
        <p:spPr>
          <a:xfrm>
            <a:off x="546100" y="2425700"/>
            <a:ext cx="6851650" cy="27257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Text Placeholder 33">
            <a:extLst>
              <a:ext uri="{FF2B5EF4-FFF2-40B4-BE49-F238E27FC236}">
                <a16:creationId xmlns:a16="http://schemas.microsoft.com/office/drawing/2014/main" id="{49A0AA3E-9575-EECD-E637-A3C1AED8E871}"/>
              </a:ext>
            </a:extLst>
          </p:cNvPr>
          <p:cNvSpPr>
            <a:spLocks noGrp="1"/>
          </p:cNvSpPr>
          <p:nvPr>
            <p:ph type="body" sz="quarter" idx="29"/>
          </p:nvPr>
        </p:nvSpPr>
        <p:spPr>
          <a:xfrm>
            <a:off x="546100" y="1849437"/>
            <a:ext cx="6851650" cy="296861"/>
          </a:xfrm>
        </p:spPr>
        <p:txBody>
          <a:bodyPr>
            <a:noAutofit/>
          </a:bodyPr>
          <a:lstStyle>
            <a:lvl1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1pPr>
            <a:lvl2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2pPr>
            <a:lvl3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3pPr>
            <a:lvl4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4pPr>
            <a:lvl5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5pPr>
            <a:lvl6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6pPr>
            <a:lvl7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7pPr>
            <a:lvl8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8pPr>
            <a:lvl9pPr marL="0" indent="0" algn="l" defTabSz="914400" rtl="0" eaLnBrk="1" latinLnBrk="0" hangingPunct="1">
              <a:lnSpc>
                <a:spcPct val="101000"/>
              </a:lnSpc>
              <a:spcBef>
                <a:spcPts val="0"/>
              </a:spcBef>
              <a:spcAft>
                <a:spcPts val="600"/>
              </a:spcAft>
              <a:buNone/>
              <a:defRPr lang="en-US" sz="2000" b="0" i="0" kern="1200" dirty="0">
                <a:solidFill>
                  <a:schemeClr val="tx2"/>
                </a:solidFill>
                <a:latin typeface="+mj-lt"/>
                <a:ea typeface="GT America Regular" charset="0"/>
                <a:cs typeface="GT America Regular" charset="0"/>
              </a:defRPr>
            </a:lvl9pPr>
          </a:lstStyle>
          <a:p>
            <a:pPr lvl="0"/>
            <a:r>
              <a:rPr lang="en-US"/>
              <a:t>Click to edit Master text styles</a:t>
            </a:r>
          </a:p>
        </p:txBody>
      </p:sp>
      <p:sp>
        <p:nvSpPr>
          <p:cNvPr id="2" name="Picture Placeholder 9">
            <a:extLst>
              <a:ext uri="{FF2B5EF4-FFF2-40B4-BE49-F238E27FC236}">
                <a16:creationId xmlns:a16="http://schemas.microsoft.com/office/drawing/2014/main" id="{378C4A14-D3BD-0C77-5422-EA4EA16B7E7F}"/>
              </a:ext>
            </a:extLst>
          </p:cNvPr>
          <p:cNvSpPr>
            <a:spLocks noGrp="1"/>
          </p:cNvSpPr>
          <p:nvPr>
            <p:ph type="pic" sz="quarter" idx="13" hasCustomPrompt="1"/>
          </p:nvPr>
        </p:nvSpPr>
        <p:spPr>
          <a:xfrm>
            <a:off x="6096000" y="5292725"/>
            <a:ext cx="2029765" cy="1566863"/>
          </a:xfrm>
          <a:solidFill>
            <a:schemeClr val="accent1"/>
          </a:solidFill>
          <a:ln>
            <a:noFill/>
          </a:ln>
        </p:spPr>
        <p:txBody>
          <a:bodyPr anchor="ctr"/>
          <a:lstStyle>
            <a:lvl1pPr algn="ctr">
              <a:defRPr sz="1200" b="0">
                <a:solidFill>
                  <a:schemeClr val="bg1"/>
                </a:solidFill>
                <a:latin typeface="+mn-lt"/>
              </a:defRPr>
            </a:lvl1pPr>
          </a:lstStyle>
          <a:p>
            <a:pPr lvl="0"/>
            <a:r>
              <a:rPr lang="en-US" dirty="0"/>
              <a:t>Dynamic slice image</a:t>
            </a:r>
            <a:br>
              <a:rPr lang="en-US" dirty="0"/>
            </a:br>
            <a:r>
              <a:rPr lang="en-US" dirty="0"/>
              <a:t>or color fill</a:t>
            </a:r>
          </a:p>
        </p:txBody>
      </p:sp>
      <p:sp>
        <p:nvSpPr>
          <p:cNvPr id="3" name="Rectangle 2">
            <a:extLst>
              <a:ext uri="{FF2B5EF4-FFF2-40B4-BE49-F238E27FC236}">
                <a16:creationId xmlns:a16="http://schemas.microsoft.com/office/drawing/2014/main" id="{72BB9506-B167-D1C5-0F86-C217EEE5BFC3}"/>
              </a:ext>
            </a:extLst>
          </p:cNvPr>
          <p:cNvSpPr/>
          <p:nvPr userDrawn="1"/>
        </p:nvSpPr>
        <p:spPr>
          <a:xfrm>
            <a:off x="8125764" y="0"/>
            <a:ext cx="4066235" cy="5291136"/>
          </a:xfrm>
          <a:prstGeom prst="rect">
            <a:avLst/>
          </a:prstGeom>
          <a:solidFill>
            <a:srgbClr val="D7D8D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Picture Placeholder 9">
            <a:extLst>
              <a:ext uri="{FF2B5EF4-FFF2-40B4-BE49-F238E27FC236}">
                <a16:creationId xmlns:a16="http://schemas.microsoft.com/office/drawing/2014/main" id="{1321E794-0491-E9E6-121A-E516B2215417}"/>
              </a:ext>
            </a:extLst>
          </p:cNvPr>
          <p:cNvSpPr>
            <a:spLocks noGrp="1"/>
          </p:cNvSpPr>
          <p:nvPr>
            <p:ph type="pic" sz="quarter" idx="14" hasCustomPrompt="1"/>
          </p:nvPr>
        </p:nvSpPr>
        <p:spPr>
          <a:xfrm>
            <a:off x="8125765" y="0"/>
            <a:ext cx="4066235" cy="5291137"/>
          </a:xfrm>
          <a:noFill/>
        </p:spPr>
        <p:txBody>
          <a:bodyPr lIns="548640" tIns="548640" rIns="548640" bIns="548640" anchor="ctr"/>
          <a:lstStyle>
            <a:lvl1pPr marL="0" indent="0" algn="l">
              <a:buFont typeface="Arial" panose="020B0604020202020204" pitchFamily="34" charset="0"/>
              <a:buNone/>
              <a:defRPr sz="3600" b="0">
                <a:solidFill>
                  <a:schemeClr val="tx2"/>
                </a:solidFill>
                <a:latin typeface="+mj-lt"/>
              </a:defRPr>
            </a:lvl1pPr>
            <a:lvl2pPr marL="0" indent="0" algn="l">
              <a:buNone/>
              <a:defRPr sz="3600">
                <a:solidFill>
                  <a:schemeClr val="bg1"/>
                </a:solidFill>
                <a:latin typeface="+mj-lt"/>
              </a:defRPr>
            </a:lvl2pPr>
            <a:lvl3pPr marL="0" indent="0">
              <a:buNone/>
              <a:defRPr sz="3600">
                <a:solidFill>
                  <a:schemeClr val="bg1"/>
                </a:solidFill>
                <a:latin typeface="+mj-lt"/>
              </a:defRPr>
            </a:lvl3pPr>
            <a:lvl4pPr marL="0" indent="0">
              <a:buNone/>
              <a:defRPr sz="3600">
                <a:solidFill>
                  <a:schemeClr val="bg1"/>
                </a:solidFill>
                <a:latin typeface="+mj-lt"/>
              </a:defRPr>
            </a:lvl4pPr>
            <a:lvl5pPr marL="0" indent="0">
              <a:buNone/>
              <a:defRPr sz="3600">
                <a:solidFill>
                  <a:schemeClr val="bg1"/>
                </a:solidFill>
                <a:latin typeface="+mj-lt"/>
              </a:defRPr>
            </a:lvl5pPr>
            <a:lvl6pPr marL="0" indent="0">
              <a:buNone/>
              <a:defRPr sz="3600">
                <a:solidFill>
                  <a:schemeClr val="bg1"/>
                </a:solidFill>
                <a:latin typeface="+mj-lt"/>
              </a:defRPr>
            </a:lvl6pPr>
            <a:lvl7pPr marL="0" indent="0">
              <a:buNone/>
              <a:defRPr sz="3600">
                <a:solidFill>
                  <a:schemeClr val="bg1"/>
                </a:solidFill>
                <a:latin typeface="+mj-lt"/>
              </a:defRPr>
            </a:lvl7pPr>
            <a:lvl8pPr marL="0" indent="0">
              <a:buNone/>
              <a:defRPr sz="1200">
                <a:solidFill>
                  <a:schemeClr val="bg1"/>
                </a:solidFill>
                <a:latin typeface="+mn-lt"/>
              </a:defRPr>
            </a:lvl8pPr>
            <a:lvl9pPr marL="171450" indent="-171450" algn="l">
              <a:buClrTx/>
              <a:buFont typeface="Arial" panose="020B0604020202020204" pitchFamily="34" charset="0"/>
              <a:buChar char="•"/>
              <a:defRPr sz="1200">
                <a:solidFill>
                  <a:schemeClr val="bg1"/>
                </a:solidFill>
                <a:latin typeface="+mn-lt"/>
              </a:defRPr>
            </a:lvl9pPr>
          </a:lstStyle>
          <a:p>
            <a:pPr lvl="7"/>
            <a:r>
              <a:rPr lang="en-US" dirty="0"/>
              <a:t>Use this box for the following:</a:t>
            </a:r>
          </a:p>
          <a:p>
            <a:pPr lvl="8"/>
            <a:r>
              <a:rPr lang="en-US" dirty="0"/>
              <a:t>Dynamic slice image</a:t>
            </a:r>
          </a:p>
          <a:p>
            <a:pPr lvl="8"/>
            <a:r>
              <a:rPr lang="en-US" dirty="0"/>
              <a:t>Quote, List level 1</a:t>
            </a:r>
            <a:br>
              <a:rPr lang="en-US" dirty="0"/>
            </a:br>
            <a:r>
              <a:rPr lang="en-US" dirty="0"/>
              <a:t>(Gray Moody’s Blue or Bright blue/white</a:t>
            </a:r>
          </a:p>
          <a:p>
            <a:pPr lvl="0"/>
            <a:r>
              <a:rPr lang="en-US" dirty="0"/>
              <a:t>First level</a:t>
            </a:r>
          </a:p>
        </p:txBody>
      </p:sp>
      <p:grpSp>
        <p:nvGrpSpPr>
          <p:cNvPr id="6" name="Group 5">
            <a:extLst>
              <a:ext uri="{FF2B5EF4-FFF2-40B4-BE49-F238E27FC236}">
                <a16:creationId xmlns:a16="http://schemas.microsoft.com/office/drawing/2014/main" id="{E2E63A0B-CD89-E1C5-6A2A-C66B84CF7970}"/>
              </a:ext>
            </a:extLst>
          </p:cNvPr>
          <p:cNvGrpSpPr/>
          <p:nvPr userDrawn="1"/>
        </p:nvGrpSpPr>
        <p:grpSpPr>
          <a:xfrm>
            <a:off x="12356815" y="0"/>
            <a:ext cx="756834" cy="6872642"/>
            <a:chOff x="12356815" y="0"/>
            <a:chExt cx="756834" cy="6872642"/>
          </a:xfrm>
        </p:grpSpPr>
        <p:sp>
          <p:nvSpPr>
            <p:cNvPr id="7" name="Rectangle 6">
              <a:extLst>
                <a:ext uri="{FF2B5EF4-FFF2-40B4-BE49-F238E27FC236}">
                  <a16:creationId xmlns:a16="http://schemas.microsoft.com/office/drawing/2014/main" id="{45DB70A4-31CB-6102-3E2A-D6FA98CD0053}"/>
                </a:ext>
              </a:extLst>
            </p:cNvPr>
            <p:cNvSpPr/>
            <p:nvPr userDrawn="1"/>
          </p:nvSpPr>
          <p:spPr>
            <a:xfrm>
              <a:off x="12356815" y="0"/>
              <a:ext cx="553069" cy="3279913"/>
            </a:xfrm>
            <a:prstGeom prst="rect">
              <a:avLst/>
            </a:prstGeom>
            <a:solidFill>
              <a:srgbClr val="F2F2F2"/>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a:p>
          </p:txBody>
        </p:sp>
        <p:sp>
          <p:nvSpPr>
            <p:cNvPr id="10" name="TextBox 9">
              <a:extLst>
                <a:ext uri="{FF2B5EF4-FFF2-40B4-BE49-F238E27FC236}">
                  <a16:creationId xmlns:a16="http://schemas.microsoft.com/office/drawing/2014/main" id="{AD9D4607-6270-E717-4D41-835D049F0435}"/>
                </a:ext>
              </a:extLst>
            </p:cNvPr>
            <p:cNvSpPr txBox="1"/>
            <p:nvPr userDrawn="1"/>
          </p:nvSpPr>
          <p:spPr>
            <a:xfrm rot="16200000">
              <a:off x="12332216" y="1580677"/>
              <a:ext cx="1444306" cy="118559"/>
            </a:xfrm>
            <a:prstGeom prst="rect">
              <a:avLst/>
            </a:prstGeom>
            <a:noFill/>
          </p:spPr>
          <p:txBody>
            <a:bodyPr wrap="none" lIns="0" tIns="0" rIns="0" bIns="0" rtlCol="0">
              <a:spAutoFit/>
            </a:bodyPr>
            <a:lstStyle/>
            <a:p>
              <a:pPr algn="l">
                <a:lnSpc>
                  <a:spcPct val="101000"/>
                </a:lnSpc>
                <a:spcAft>
                  <a:spcPts val="600"/>
                </a:spcAft>
              </a:pPr>
              <a:r>
                <a:rPr kumimoji="0" lang="en-CR" sz="800" b="1" i="0" u="none" strike="noStrike" kern="1200" cap="none" spc="0" normalizeH="0" baseline="0" noProof="0">
                  <a:ln>
                    <a:noFill/>
                  </a:ln>
                  <a:solidFill>
                    <a:srgbClr val="000000"/>
                  </a:solidFill>
                  <a:effectLst/>
                  <a:uLnTx/>
                  <a:uFillTx/>
                  <a:ea typeface="GT America Regular" charset="0"/>
                  <a:cs typeface="GT America Regular" charset="0"/>
                </a:rPr>
                <a:t>ON LIGHT AND EXTRA LIGHT</a:t>
              </a:r>
            </a:p>
          </p:txBody>
        </p:sp>
        <p:sp>
          <p:nvSpPr>
            <p:cNvPr id="11" name="Rectangle 10">
              <a:extLst>
                <a:ext uri="{FF2B5EF4-FFF2-40B4-BE49-F238E27FC236}">
                  <a16:creationId xmlns:a16="http://schemas.microsoft.com/office/drawing/2014/main" id="{75B87590-74D6-D8DF-065A-D1B3BDD68812}"/>
                </a:ext>
              </a:extLst>
            </p:cNvPr>
            <p:cNvSpPr/>
            <p:nvPr userDrawn="1"/>
          </p:nvSpPr>
          <p:spPr>
            <a:xfrm>
              <a:off x="12356815" y="3592729"/>
              <a:ext cx="553069" cy="3279913"/>
            </a:xfrm>
            <a:prstGeom prst="rect">
              <a:avLst/>
            </a:prstGeom>
            <a:solidFill>
              <a:schemeClr val="tx2"/>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a:p>
          </p:txBody>
        </p:sp>
        <p:grpSp>
          <p:nvGrpSpPr>
            <p:cNvPr id="12" name="Group 11">
              <a:extLst>
                <a:ext uri="{FF2B5EF4-FFF2-40B4-BE49-F238E27FC236}">
                  <a16:creationId xmlns:a16="http://schemas.microsoft.com/office/drawing/2014/main" id="{9D694C48-9FF1-4664-FD81-660DAE81E4E0}"/>
                </a:ext>
              </a:extLst>
            </p:cNvPr>
            <p:cNvGrpSpPr/>
            <p:nvPr userDrawn="1"/>
          </p:nvGrpSpPr>
          <p:grpSpPr>
            <a:xfrm>
              <a:off x="12442019" y="3791214"/>
              <a:ext cx="382660" cy="2882942"/>
              <a:chOff x="14001569" y="3716048"/>
              <a:chExt cx="316248" cy="3171236"/>
            </a:xfrm>
          </p:grpSpPr>
          <p:sp>
            <p:nvSpPr>
              <p:cNvPr id="29" name="Rectangle 28">
                <a:extLst>
                  <a:ext uri="{FF2B5EF4-FFF2-40B4-BE49-F238E27FC236}">
                    <a16:creationId xmlns:a16="http://schemas.microsoft.com/office/drawing/2014/main" id="{526EF5F0-48BE-1815-1FA2-331B8240DF75}"/>
                  </a:ext>
                </a:extLst>
              </p:cNvPr>
              <p:cNvSpPr/>
              <p:nvPr userDrawn="1"/>
            </p:nvSpPr>
            <p:spPr>
              <a:xfrm rot="5400000">
                <a:off x="14033099" y="5954114"/>
                <a:ext cx="253188" cy="316248"/>
              </a:xfrm>
              <a:prstGeom prst="rect">
                <a:avLst/>
              </a:prstGeom>
              <a:solidFill>
                <a:srgbClr val="005E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0" name="Rectangle 29">
                <a:extLst>
                  <a:ext uri="{FF2B5EF4-FFF2-40B4-BE49-F238E27FC236}">
                    <a16:creationId xmlns:a16="http://schemas.microsoft.com/office/drawing/2014/main" id="{6E0E84DF-F5B7-A548-C1F6-F0C71A3D86D9}"/>
                  </a:ext>
                </a:extLst>
              </p:cNvPr>
              <p:cNvSpPr/>
              <p:nvPr userDrawn="1"/>
            </p:nvSpPr>
            <p:spPr>
              <a:xfrm rot="5400000">
                <a:off x="14033099" y="6278342"/>
                <a:ext cx="253188" cy="316248"/>
              </a:xfrm>
              <a:prstGeom prst="rect">
                <a:avLst/>
              </a:prstGeom>
              <a:solidFill>
                <a:srgbClr val="B8B9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1" name="Rectangle 30">
                <a:extLst>
                  <a:ext uri="{FF2B5EF4-FFF2-40B4-BE49-F238E27FC236}">
                    <a16:creationId xmlns:a16="http://schemas.microsoft.com/office/drawing/2014/main" id="{3A4C8228-71D0-8E3D-E8BE-0F172597FD54}"/>
                  </a:ext>
                </a:extLst>
              </p:cNvPr>
              <p:cNvSpPr/>
              <p:nvPr userDrawn="1"/>
            </p:nvSpPr>
            <p:spPr>
              <a:xfrm rot="5400000">
                <a:off x="14033099" y="6602566"/>
                <a:ext cx="253188" cy="316248"/>
              </a:xfrm>
              <a:prstGeom prst="rect">
                <a:avLst/>
              </a:prstGeom>
              <a:solidFill>
                <a:srgbClr val="FBE6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2" name="Rectangle 31">
                <a:extLst>
                  <a:ext uri="{FF2B5EF4-FFF2-40B4-BE49-F238E27FC236}">
                    <a16:creationId xmlns:a16="http://schemas.microsoft.com/office/drawing/2014/main" id="{EA9C23D8-8FD8-238D-3893-26C8E7A88403}"/>
                  </a:ext>
                </a:extLst>
              </p:cNvPr>
              <p:cNvSpPr/>
              <p:nvPr userDrawn="1"/>
            </p:nvSpPr>
            <p:spPr>
              <a:xfrm rot="5400000">
                <a:off x="14033099" y="4981430"/>
                <a:ext cx="253188" cy="316248"/>
              </a:xfrm>
              <a:prstGeom prst="rect">
                <a:avLst/>
              </a:prstGeom>
              <a:solidFill>
                <a:srgbClr val="BCE0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3" name="Rectangle 32">
                <a:extLst>
                  <a:ext uri="{FF2B5EF4-FFF2-40B4-BE49-F238E27FC236}">
                    <a16:creationId xmlns:a16="http://schemas.microsoft.com/office/drawing/2014/main" id="{D1BF3D11-78C7-C27E-370A-0D8FABAC048A}"/>
                  </a:ext>
                </a:extLst>
              </p:cNvPr>
              <p:cNvSpPr/>
              <p:nvPr userDrawn="1"/>
            </p:nvSpPr>
            <p:spPr>
              <a:xfrm rot="5400000">
                <a:off x="14033099" y="5305658"/>
                <a:ext cx="253188" cy="316248"/>
              </a:xfrm>
              <a:prstGeom prst="rect">
                <a:avLst/>
              </a:prstGeom>
              <a:solidFill>
                <a:srgbClr val="E9783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4" name="Rectangle 33">
                <a:extLst>
                  <a:ext uri="{FF2B5EF4-FFF2-40B4-BE49-F238E27FC236}">
                    <a16:creationId xmlns:a16="http://schemas.microsoft.com/office/drawing/2014/main" id="{1C4D9ABE-7508-C1A6-2E97-6A9494DC37DF}"/>
                  </a:ext>
                </a:extLst>
              </p:cNvPr>
              <p:cNvSpPr/>
              <p:nvPr userDrawn="1"/>
            </p:nvSpPr>
            <p:spPr>
              <a:xfrm rot="5400000">
                <a:off x="14033099" y="5629886"/>
                <a:ext cx="253188" cy="316248"/>
              </a:xfrm>
              <a:prstGeom prst="rect">
                <a:avLst/>
              </a:prstGeom>
              <a:solidFill>
                <a:srgbClr val="B905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5" name="Rectangle 34">
                <a:extLst>
                  <a:ext uri="{FF2B5EF4-FFF2-40B4-BE49-F238E27FC236}">
                    <a16:creationId xmlns:a16="http://schemas.microsoft.com/office/drawing/2014/main" id="{2BC38361-5924-88E4-569D-95A4E0BE9CDC}"/>
                  </a:ext>
                </a:extLst>
              </p:cNvPr>
              <p:cNvSpPr/>
              <p:nvPr userDrawn="1"/>
            </p:nvSpPr>
            <p:spPr>
              <a:xfrm rot="5400000">
                <a:off x="14033099" y="3684518"/>
                <a:ext cx="253188" cy="316248"/>
              </a:xfrm>
              <a:prstGeom prst="rect">
                <a:avLst/>
              </a:prstGeom>
              <a:solidFill>
                <a:srgbClr val="9DC2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6" name="Rectangle 35">
                <a:extLst>
                  <a:ext uri="{FF2B5EF4-FFF2-40B4-BE49-F238E27FC236}">
                    <a16:creationId xmlns:a16="http://schemas.microsoft.com/office/drawing/2014/main" id="{5E9D7189-0986-C30E-CF0C-640708195142}"/>
                  </a:ext>
                </a:extLst>
              </p:cNvPr>
              <p:cNvSpPr/>
              <p:nvPr userDrawn="1"/>
            </p:nvSpPr>
            <p:spPr>
              <a:xfrm rot="5400000">
                <a:off x="14033099" y="4008746"/>
                <a:ext cx="253188" cy="316248"/>
              </a:xfrm>
              <a:prstGeom prst="rect">
                <a:avLst/>
              </a:prstGeom>
              <a:solidFill>
                <a:srgbClr val="309D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7" name="Rectangle 36">
                <a:extLst>
                  <a:ext uri="{FF2B5EF4-FFF2-40B4-BE49-F238E27FC236}">
                    <a16:creationId xmlns:a16="http://schemas.microsoft.com/office/drawing/2014/main" id="{BB129E49-9B77-5AE5-3C05-D07BC6D86771}"/>
                  </a:ext>
                </a:extLst>
              </p:cNvPr>
              <p:cNvSpPr/>
              <p:nvPr userDrawn="1"/>
            </p:nvSpPr>
            <p:spPr>
              <a:xfrm rot="5400000">
                <a:off x="14033099" y="4332974"/>
                <a:ext cx="253188" cy="316248"/>
              </a:xfrm>
              <a:prstGeom prst="rect">
                <a:avLst/>
              </a:prstGeom>
              <a:solidFill>
                <a:srgbClr val="E2C2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8" name="Rectangle 37">
                <a:extLst>
                  <a:ext uri="{FF2B5EF4-FFF2-40B4-BE49-F238E27FC236}">
                    <a16:creationId xmlns:a16="http://schemas.microsoft.com/office/drawing/2014/main" id="{33F8AD7C-F22B-555E-6CF4-F370553EACF6}"/>
                  </a:ext>
                </a:extLst>
              </p:cNvPr>
              <p:cNvSpPr/>
              <p:nvPr userDrawn="1"/>
            </p:nvSpPr>
            <p:spPr>
              <a:xfrm rot="5400000">
                <a:off x="14033099" y="4657202"/>
                <a:ext cx="253188" cy="316248"/>
              </a:xfrm>
              <a:prstGeom prst="rect">
                <a:avLst/>
              </a:prstGeom>
              <a:solidFill>
                <a:srgbClr val="9158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grpSp>
        <p:grpSp>
          <p:nvGrpSpPr>
            <p:cNvPr id="13" name="Group 12">
              <a:extLst>
                <a:ext uri="{FF2B5EF4-FFF2-40B4-BE49-F238E27FC236}">
                  <a16:creationId xmlns:a16="http://schemas.microsoft.com/office/drawing/2014/main" id="{B0DEC751-9C24-ECB6-63E8-0D84A1893110}"/>
                </a:ext>
              </a:extLst>
            </p:cNvPr>
            <p:cNvGrpSpPr/>
            <p:nvPr userDrawn="1"/>
          </p:nvGrpSpPr>
          <p:grpSpPr>
            <a:xfrm>
              <a:off x="12442019" y="198485"/>
              <a:ext cx="382660" cy="2882942"/>
              <a:chOff x="12742785" y="3716048"/>
              <a:chExt cx="316248" cy="3171236"/>
            </a:xfrm>
          </p:grpSpPr>
          <p:sp>
            <p:nvSpPr>
              <p:cNvPr id="15" name="Rectangle 14">
                <a:extLst>
                  <a:ext uri="{FF2B5EF4-FFF2-40B4-BE49-F238E27FC236}">
                    <a16:creationId xmlns:a16="http://schemas.microsoft.com/office/drawing/2014/main" id="{3F5B6BC1-E8A9-8495-4E15-CE426524888C}"/>
                  </a:ext>
                </a:extLst>
              </p:cNvPr>
              <p:cNvSpPr/>
              <p:nvPr userDrawn="1"/>
            </p:nvSpPr>
            <p:spPr>
              <a:xfrm rot="5400000">
                <a:off x="12774315" y="6602566"/>
                <a:ext cx="253188" cy="316248"/>
              </a:xfrm>
              <a:prstGeom prst="rect">
                <a:avLst/>
              </a:prstGeom>
              <a:solidFill>
                <a:srgbClr val="BFD6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16" name="Rectangle 15">
                <a:extLst>
                  <a:ext uri="{FF2B5EF4-FFF2-40B4-BE49-F238E27FC236}">
                    <a16:creationId xmlns:a16="http://schemas.microsoft.com/office/drawing/2014/main" id="{A7BA631D-2A7E-EE05-AC29-5274F59A7659}"/>
                  </a:ext>
                </a:extLst>
              </p:cNvPr>
              <p:cNvSpPr/>
              <p:nvPr userDrawn="1"/>
            </p:nvSpPr>
            <p:spPr>
              <a:xfrm rot="5400000">
                <a:off x="12774315" y="4981430"/>
                <a:ext cx="253188" cy="316248"/>
              </a:xfrm>
              <a:prstGeom prst="rect">
                <a:avLst/>
              </a:prstGeom>
              <a:solidFill>
                <a:srgbClr val="D25F7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1" name="Rectangle 20">
                <a:extLst>
                  <a:ext uri="{FF2B5EF4-FFF2-40B4-BE49-F238E27FC236}">
                    <a16:creationId xmlns:a16="http://schemas.microsoft.com/office/drawing/2014/main" id="{0C495C51-961E-8380-6F9C-16AFEF394B33}"/>
                  </a:ext>
                </a:extLst>
              </p:cNvPr>
              <p:cNvSpPr/>
              <p:nvPr userDrawn="1"/>
            </p:nvSpPr>
            <p:spPr>
              <a:xfrm rot="5400000">
                <a:off x="12774315" y="5305658"/>
                <a:ext cx="253188" cy="316248"/>
              </a:xfrm>
              <a:prstGeom prst="rect">
                <a:avLst/>
              </a:prstGeom>
              <a:solidFill>
                <a:srgbClr val="C6480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2" name="Rectangle 21">
                <a:extLst>
                  <a:ext uri="{FF2B5EF4-FFF2-40B4-BE49-F238E27FC236}">
                    <a16:creationId xmlns:a16="http://schemas.microsoft.com/office/drawing/2014/main" id="{45D9358D-8335-B12F-6179-DEFE0D2C5AB7}"/>
                  </a:ext>
                </a:extLst>
              </p:cNvPr>
              <p:cNvSpPr/>
              <p:nvPr userDrawn="1"/>
            </p:nvSpPr>
            <p:spPr>
              <a:xfrm rot="5400000">
                <a:off x="12774315" y="5629886"/>
                <a:ext cx="253188" cy="316248"/>
              </a:xfrm>
              <a:prstGeom prst="rect">
                <a:avLst/>
              </a:prstGeom>
              <a:solidFill>
                <a:srgbClr val="BA01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3" name="Rectangle 22">
                <a:extLst>
                  <a:ext uri="{FF2B5EF4-FFF2-40B4-BE49-F238E27FC236}">
                    <a16:creationId xmlns:a16="http://schemas.microsoft.com/office/drawing/2014/main" id="{EC7C677D-37CD-FB52-AD6E-4B4995AE3A40}"/>
                  </a:ext>
                </a:extLst>
              </p:cNvPr>
              <p:cNvSpPr/>
              <p:nvPr userDrawn="1"/>
            </p:nvSpPr>
            <p:spPr>
              <a:xfrm rot="5400000">
                <a:off x="12774315" y="3684518"/>
                <a:ext cx="253188" cy="316248"/>
              </a:xfrm>
              <a:prstGeom prst="rect">
                <a:avLst/>
              </a:prstGeom>
              <a:solidFill>
                <a:srgbClr val="005E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4" name="Rectangle 23">
                <a:extLst>
                  <a:ext uri="{FF2B5EF4-FFF2-40B4-BE49-F238E27FC236}">
                    <a16:creationId xmlns:a16="http://schemas.microsoft.com/office/drawing/2014/main" id="{BA66CB2E-9156-BE3B-D3B9-C31D5C9B2D1F}"/>
                  </a:ext>
                </a:extLst>
              </p:cNvPr>
              <p:cNvSpPr/>
              <p:nvPr userDrawn="1"/>
            </p:nvSpPr>
            <p:spPr>
              <a:xfrm rot="5400000">
                <a:off x="12774315" y="4008746"/>
                <a:ext cx="253188" cy="316248"/>
              </a:xfrm>
              <a:prstGeom prst="rect">
                <a:avLst/>
              </a:prstGeom>
              <a:solidFill>
                <a:srgbClr val="5EB6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5" name="Rectangle 24">
                <a:extLst>
                  <a:ext uri="{FF2B5EF4-FFF2-40B4-BE49-F238E27FC236}">
                    <a16:creationId xmlns:a16="http://schemas.microsoft.com/office/drawing/2014/main" id="{B4D0D8D2-67E1-D1FE-53F6-BBA9A51D12D4}"/>
                  </a:ext>
                </a:extLst>
              </p:cNvPr>
              <p:cNvSpPr/>
              <p:nvPr userDrawn="1"/>
            </p:nvSpPr>
            <p:spPr>
              <a:xfrm rot="5400000">
                <a:off x="12774315" y="4332974"/>
                <a:ext cx="253188" cy="316248"/>
              </a:xfrm>
              <a:prstGeom prst="rect">
                <a:avLst/>
              </a:prstGeom>
              <a:solidFill>
                <a:srgbClr val="C7AB2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6" name="Rectangle 25">
                <a:extLst>
                  <a:ext uri="{FF2B5EF4-FFF2-40B4-BE49-F238E27FC236}">
                    <a16:creationId xmlns:a16="http://schemas.microsoft.com/office/drawing/2014/main" id="{7EABE609-01ED-B04F-84C2-0F2EF40CE004}"/>
                  </a:ext>
                </a:extLst>
              </p:cNvPr>
              <p:cNvSpPr/>
              <p:nvPr userDrawn="1"/>
            </p:nvSpPr>
            <p:spPr>
              <a:xfrm rot="5400000">
                <a:off x="12774315" y="4657202"/>
                <a:ext cx="253188" cy="316248"/>
              </a:xfrm>
              <a:prstGeom prst="rect">
                <a:avLst/>
              </a:prstGeom>
              <a:solidFill>
                <a:srgbClr val="5C06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7" name="Rectangle 26">
                <a:extLst>
                  <a:ext uri="{FF2B5EF4-FFF2-40B4-BE49-F238E27FC236}">
                    <a16:creationId xmlns:a16="http://schemas.microsoft.com/office/drawing/2014/main" id="{AC985E11-EEEE-517A-2700-92736D58F6D9}"/>
                  </a:ext>
                </a:extLst>
              </p:cNvPr>
              <p:cNvSpPr/>
              <p:nvPr userDrawn="1"/>
            </p:nvSpPr>
            <p:spPr>
              <a:xfrm rot="5400000">
                <a:off x="12774315" y="5954114"/>
                <a:ext cx="253188" cy="316248"/>
              </a:xfrm>
              <a:prstGeom prst="rect">
                <a:avLst/>
              </a:prstGeom>
              <a:solidFill>
                <a:srgbClr val="2A43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8" name="Rectangle 27">
                <a:extLst>
                  <a:ext uri="{FF2B5EF4-FFF2-40B4-BE49-F238E27FC236}">
                    <a16:creationId xmlns:a16="http://schemas.microsoft.com/office/drawing/2014/main" id="{CC33383A-AD20-C330-77AA-9FC46442888E}"/>
                  </a:ext>
                </a:extLst>
              </p:cNvPr>
              <p:cNvSpPr/>
              <p:nvPr userDrawn="1"/>
            </p:nvSpPr>
            <p:spPr>
              <a:xfrm rot="5400000">
                <a:off x="12774315" y="6278342"/>
                <a:ext cx="253188" cy="316248"/>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grpSp>
        <p:sp>
          <p:nvSpPr>
            <p:cNvPr id="14" name="TextBox 13">
              <a:extLst>
                <a:ext uri="{FF2B5EF4-FFF2-40B4-BE49-F238E27FC236}">
                  <a16:creationId xmlns:a16="http://schemas.microsoft.com/office/drawing/2014/main" id="{2FDDF8E7-411E-9C97-CCC1-0AB71C286233}"/>
                </a:ext>
              </a:extLst>
            </p:cNvPr>
            <p:cNvSpPr txBox="1"/>
            <p:nvPr userDrawn="1"/>
          </p:nvSpPr>
          <p:spPr>
            <a:xfrm rot="16200000">
              <a:off x="12574270" y="5173406"/>
              <a:ext cx="960199" cy="118559"/>
            </a:xfrm>
            <a:prstGeom prst="rect">
              <a:avLst/>
            </a:prstGeom>
            <a:noFill/>
          </p:spPr>
          <p:txBody>
            <a:bodyPr wrap="none" lIns="0" tIns="0" rIns="0" bIns="0" rtlCol="0">
              <a:spAutoFit/>
            </a:bodyPr>
            <a:lstStyle/>
            <a:p>
              <a:pPr algn="l">
                <a:lnSpc>
                  <a:spcPct val="101000"/>
                </a:lnSpc>
                <a:spcAft>
                  <a:spcPts val="600"/>
                </a:spcAft>
              </a:pPr>
              <a:r>
                <a:rPr lang="en-CR" sz="800" b="1">
                  <a:solidFill>
                    <a:srgbClr val="000000"/>
                  </a:solidFill>
                  <a:latin typeface="GT America Regular"/>
                  <a:ea typeface="GT America Regular" charset="0"/>
                  <a:cs typeface="GT America Regular" charset="0"/>
                </a:rPr>
                <a:t>ON MOODY´S BLUE</a:t>
              </a:r>
              <a:endParaRPr kumimoji="0" lang="en-CR" sz="800" b="1" i="0" u="none" strike="noStrike" kern="1200" cap="none" spc="0" normalizeH="0" baseline="0" noProof="0" err="1">
                <a:ln>
                  <a:noFill/>
                </a:ln>
                <a:solidFill>
                  <a:srgbClr val="000000"/>
                </a:solidFill>
                <a:effectLst/>
                <a:uLnTx/>
                <a:uFillTx/>
                <a:latin typeface="GT America Regular"/>
                <a:ea typeface="GT America Regular" charset="0"/>
                <a:cs typeface="GT America Regular" charset="0"/>
              </a:endParaRPr>
            </a:p>
          </p:txBody>
        </p:sp>
      </p:grpSp>
      <p:sp>
        <p:nvSpPr>
          <p:cNvPr id="39" name="TextBox 38">
            <a:extLst>
              <a:ext uri="{FF2B5EF4-FFF2-40B4-BE49-F238E27FC236}">
                <a16:creationId xmlns:a16="http://schemas.microsoft.com/office/drawing/2014/main" id="{F3C0566B-300E-AC3F-25C5-4B9F779502DB}"/>
              </a:ext>
            </a:extLst>
          </p:cNvPr>
          <p:cNvSpPr txBox="1"/>
          <p:nvPr userDrawn="1"/>
        </p:nvSpPr>
        <p:spPr>
          <a:xfrm>
            <a:off x="12356815" y="3377042"/>
            <a:ext cx="807913" cy="118559"/>
          </a:xfrm>
          <a:prstGeom prst="rect">
            <a:avLst/>
          </a:prstGeom>
          <a:noFill/>
        </p:spPr>
        <p:txBody>
          <a:bodyPr wrap="none" lIns="0" tIns="0" rIns="0" bIns="0" rtlCol="0">
            <a:spAutoFit/>
          </a:bodyPr>
          <a:lstStyle/>
          <a:p>
            <a:pPr algn="l">
              <a:lnSpc>
                <a:spcPct val="101000"/>
              </a:lnSpc>
              <a:spcAft>
                <a:spcPts val="600"/>
              </a:spcAft>
            </a:pPr>
            <a:r>
              <a:rPr kumimoji="0" lang="en-US" sz="800" b="1" i="0" u="none" strike="noStrike" kern="1200" cap="none" spc="0" normalizeH="0" baseline="0" noProof="0" dirty="0">
                <a:ln>
                  <a:noFill/>
                </a:ln>
                <a:solidFill>
                  <a:srgbClr val="000000"/>
                </a:solidFill>
                <a:effectLst/>
                <a:uLnTx/>
                <a:uFillTx/>
                <a:ea typeface="GT America Regular" charset="0"/>
                <a:cs typeface="GT America Regular" charset="0"/>
              </a:rPr>
              <a:t>For charts ONLY</a:t>
            </a:r>
            <a:endParaRPr kumimoji="0" lang="en-CR" sz="800" b="1" i="0" u="none" strike="noStrike" kern="1200" cap="none" spc="0" normalizeH="0" baseline="0" noProof="0">
              <a:ln>
                <a:noFill/>
              </a:ln>
              <a:solidFill>
                <a:srgbClr val="000000"/>
              </a:solidFill>
              <a:effectLst/>
              <a:uLnTx/>
              <a:uFillTx/>
              <a:ea typeface="GT America Regular" charset="0"/>
              <a:cs typeface="GT America Regular" charset="0"/>
            </a:endParaRPr>
          </a:p>
        </p:txBody>
      </p:sp>
    </p:spTree>
    <p:extLst>
      <p:ext uri="{BB962C8B-B14F-4D97-AF65-F5344CB8AC3E}">
        <p14:creationId xmlns:p14="http://schemas.microsoft.com/office/powerpoint/2010/main" val="234642784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Dynamic Slices 3 / Dark">
    <p:bg>
      <p:bgPr>
        <a:solidFill>
          <a:schemeClr val="tx2"/>
        </a:solidFill>
        <a:effectLst/>
      </p:bgPr>
    </p:bg>
    <p:spTree>
      <p:nvGrpSpPr>
        <p:cNvPr id="1" name=""/>
        <p:cNvGrpSpPr/>
        <p:nvPr/>
      </p:nvGrpSpPr>
      <p:grpSpPr>
        <a:xfrm>
          <a:off x="0" y="0"/>
          <a:ext cx="0" cy="0"/>
          <a:chOff x="0" y="0"/>
          <a:chExt cx="0" cy="0"/>
        </a:xfrm>
      </p:grpSpPr>
      <p:sp>
        <p:nvSpPr>
          <p:cNvPr id="20" name="Freeform 19">
            <a:extLst>
              <a:ext uri="{FF2B5EF4-FFF2-40B4-BE49-F238E27FC236}">
                <a16:creationId xmlns:a16="http://schemas.microsoft.com/office/drawing/2014/main" id="{091F8258-6B33-2DAE-610E-A14A266200A5}"/>
              </a:ext>
            </a:extLst>
          </p:cNvPr>
          <p:cNvSpPr/>
          <p:nvPr/>
        </p:nvSpPr>
        <p:spPr>
          <a:xfrm>
            <a:off x="554038" y="6469335"/>
            <a:ext cx="678511" cy="112440"/>
          </a:xfrm>
          <a:custGeom>
            <a:avLst/>
            <a:gdLst>
              <a:gd name="connsiteX0" fmla="*/ 7774508 w 7774508"/>
              <a:gd name="connsiteY0" fmla="*/ 879070 h 1288357"/>
              <a:gd name="connsiteX1" fmla="*/ 7774508 w 7774508"/>
              <a:gd name="connsiteY1" fmla="*/ 879071 h 1288357"/>
              <a:gd name="connsiteX2" fmla="*/ 7774508 w 7774508"/>
              <a:gd name="connsiteY2" fmla="*/ 879071 h 1288357"/>
              <a:gd name="connsiteX3" fmla="*/ 4430897 w 7774508"/>
              <a:gd name="connsiteY3" fmla="*/ 300733 h 1288357"/>
              <a:gd name="connsiteX4" fmla="*/ 4430897 w 7774508"/>
              <a:gd name="connsiteY4" fmla="*/ 987622 h 1288357"/>
              <a:gd name="connsiteX5" fmla="*/ 4594611 w 7774508"/>
              <a:gd name="connsiteY5" fmla="*/ 987622 h 1288357"/>
              <a:gd name="connsiteX6" fmla="*/ 4856195 w 7774508"/>
              <a:gd name="connsiteY6" fmla="*/ 726031 h 1288357"/>
              <a:gd name="connsiteX7" fmla="*/ 4856195 w 7774508"/>
              <a:gd name="connsiteY7" fmla="*/ 562323 h 1288357"/>
              <a:gd name="connsiteX8" fmla="*/ 4594611 w 7774508"/>
              <a:gd name="connsiteY8" fmla="*/ 300733 h 1288357"/>
              <a:gd name="connsiteX9" fmla="*/ 3381010 w 7774508"/>
              <a:gd name="connsiteY9" fmla="*/ 275825 h 1288357"/>
              <a:gd name="connsiteX10" fmla="*/ 3137223 w 7774508"/>
              <a:gd name="connsiteY10" fmla="*/ 501815 h 1288357"/>
              <a:gd name="connsiteX11" fmla="*/ 3137223 w 7774508"/>
              <a:gd name="connsiteY11" fmla="*/ 786537 h 1288357"/>
              <a:gd name="connsiteX12" fmla="*/ 3381010 w 7774508"/>
              <a:gd name="connsiteY12" fmla="*/ 1012534 h 1288357"/>
              <a:gd name="connsiteX13" fmla="*/ 3624804 w 7774508"/>
              <a:gd name="connsiteY13" fmla="*/ 786537 h 1288357"/>
              <a:gd name="connsiteX14" fmla="*/ 3624804 w 7774508"/>
              <a:gd name="connsiteY14" fmla="*/ 501815 h 1288357"/>
              <a:gd name="connsiteX15" fmla="*/ 3381010 w 7774508"/>
              <a:gd name="connsiteY15" fmla="*/ 275825 h 1288357"/>
              <a:gd name="connsiteX16" fmla="*/ 2090894 w 7774508"/>
              <a:gd name="connsiteY16" fmla="*/ 275825 h 1288357"/>
              <a:gd name="connsiteX17" fmla="*/ 1847107 w 7774508"/>
              <a:gd name="connsiteY17" fmla="*/ 501815 h 1288357"/>
              <a:gd name="connsiteX18" fmla="*/ 1847107 w 7774508"/>
              <a:gd name="connsiteY18" fmla="*/ 786537 h 1288357"/>
              <a:gd name="connsiteX19" fmla="*/ 2090894 w 7774508"/>
              <a:gd name="connsiteY19" fmla="*/ 1012534 h 1288357"/>
              <a:gd name="connsiteX20" fmla="*/ 2334688 w 7774508"/>
              <a:gd name="connsiteY20" fmla="*/ 786537 h 1288357"/>
              <a:gd name="connsiteX21" fmla="*/ 2334688 w 7774508"/>
              <a:gd name="connsiteY21" fmla="*/ 501815 h 1288357"/>
              <a:gd name="connsiteX22" fmla="*/ 2090894 w 7774508"/>
              <a:gd name="connsiteY22" fmla="*/ 275825 h 1288357"/>
              <a:gd name="connsiteX23" fmla="*/ 4092790 w 7774508"/>
              <a:gd name="connsiteY23" fmla="*/ 21359 h 1288357"/>
              <a:gd name="connsiteX24" fmla="*/ 4594611 w 7774508"/>
              <a:gd name="connsiteY24" fmla="*/ 21359 h 1288357"/>
              <a:gd name="connsiteX25" fmla="*/ 5197858 w 7774508"/>
              <a:gd name="connsiteY25" fmla="*/ 567658 h 1288357"/>
              <a:gd name="connsiteX26" fmla="*/ 5197858 w 7774508"/>
              <a:gd name="connsiteY26" fmla="*/ 720696 h 1288357"/>
              <a:gd name="connsiteX27" fmla="*/ 4594611 w 7774508"/>
              <a:gd name="connsiteY27" fmla="*/ 1267002 h 1288357"/>
              <a:gd name="connsiteX28" fmla="*/ 4092790 w 7774508"/>
              <a:gd name="connsiteY28" fmla="*/ 1267002 h 1288357"/>
              <a:gd name="connsiteX29" fmla="*/ 5094618 w 7774508"/>
              <a:gd name="connsiteY29" fmla="*/ 21356 h 1288357"/>
              <a:gd name="connsiteX30" fmla="*/ 5477210 w 7774508"/>
              <a:gd name="connsiteY30" fmla="*/ 21356 h 1288357"/>
              <a:gd name="connsiteX31" fmla="*/ 5717446 w 7774508"/>
              <a:gd name="connsiteY31" fmla="*/ 412839 h 1288357"/>
              <a:gd name="connsiteX32" fmla="*/ 5955898 w 7774508"/>
              <a:gd name="connsiteY32" fmla="*/ 21356 h 1288357"/>
              <a:gd name="connsiteX33" fmla="*/ 6322472 w 7774508"/>
              <a:gd name="connsiteY33" fmla="*/ 21356 h 1288357"/>
              <a:gd name="connsiteX34" fmla="*/ 5868700 w 7774508"/>
              <a:gd name="connsiteY34" fmla="*/ 718915 h 1288357"/>
              <a:gd name="connsiteX35" fmla="*/ 5868700 w 7774508"/>
              <a:gd name="connsiteY35" fmla="*/ 1267000 h 1288357"/>
              <a:gd name="connsiteX36" fmla="*/ 5548390 w 7774508"/>
              <a:gd name="connsiteY36" fmla="*/ 1267000 h 1288357"/>
              <a:gd name="connsiteX37" fmla="*/ 5548390 w 7774508"/>
              <a:gd name="connsiteY37" fmla="*/ 718915 h 1288357"/>
              <a:gd name="connsiteX38" fmla="*/ 6356277 w 7774508"/>
              <a:gd name="connsiteY38" fmla="*/ 21355 h 1288357"/>
              <a:gd name="connsiteX39" fmla="*/ 6694384 w 7774508"/>
              <a:gd name="connsiteY39" fmla="*/ 21355 h 1288357"/>
              <a:gd name="connsiteX40" fmla="*/ 6694384 w 7774508"/>
              <a:gd name="connsiteY40" fmla="*/ 332766 h 1288357"/>
              <a:gd name="connsiteX41" fmla="*/ 6477285 w 7774508"/>
              <a:gd name="connsiteY41" fmla="*/ 624602 h 1288357"/>
              <a:gd name="connsiteX42" fmla="*/ 6404326 w 7774508"/>
              <a:gd name="connsiteY42" fmla="*/ 624602 h 1288357"/>
              <a:gd name="connsiteX43" fmla="*/ 6500417 w 7774508"/>
              <a:gd name="connsiteY43" fmla="*/ 359454 h 1288357"/>
              <a:gd name="connsiteX44" fmla="*/ 6356277 w 7774508"/>
              <a:gd name="connsiteY44" fmla="*/ 359454 h 1288357"/>
              <a:gd name="connsiteX45" fmla="*/ 0 w 7774508"/>
              <a:gd name="connsiteY45" fmla="*/ 21355 h 1288357"/>
              <a:gd name="connsiteX46" fmla="*/ 496479 w 7774508"/>
              <a:gd name="connsiteY46" fmla="*/ 21355 h 1288357"/>
              <a:gd name="connsiteX47" fmla="*/ 651295 w 7774508"/>
              <a:gd name="connsiteY47" fmla="*/ 661974 h 1288357"/>
              <a:gd name="connsiteX48" fmla="*/ 688668 w 7774508"/>
              <a:gd name="connsiteY48" fmla="*/ 839922 h 1288357"/>
              <a:gd name="connsiteX49" fmla="*/ 726033 w 7774508"/>
              <a:gd name="connsiteY49" fmla="*/ 661974 h 1288357"/>
              <a:gd name="connsiteX50" fmla="*/ 880849 w 7774508"/>
              <a:gd name="connsiteY50" fmla="*/ 21355 h 1288357"/>
              <a:gd name="connsiteX51" fmla="*/ 1377328 w 7774508"/>
              <a:gd name="connsiteY51" fmla="*/ 21355 h 1288357"/>
              <a:gd name="connsiteX52" fmla="*/ 1377328 w 7774508"/>
              <a:gd name="connsiteY52" fmla="*/ 1266998 h 1288357"/>
              <a:gd name="connsiteX53" fmla="*/ 1058804 w 7774508"/>
              <a:gd name="connsiteY53" fmla="*/ 1266998 h 1288357"/>
              <a:gd name="connsiteX54" fmla="*/ 1058804 w 7774508"/>
              <a:gd name="connsiteY54" fmla="*/ 459108 h 1288357"/>
              <a:gd name="connsiteX55" fmla="*/ 1014312 w 7774508"/>
              <a:gd name="connsiteY55" fmla="*/ 644177 h 1288357"/>
              <a:gd name="connsiteX56" fmla="*/ 848819 w 7774508"/>
              <a:gd name="connsiteY56" fmla="*/ 1266998 h 1288357"/>
              <a:gd name="connsiteX57" fmla="*/ 521396 w 7774508"/>
              <a:gd name="connsiteY57" fmla="*/ 1266998 h 1288357"/>
              <a:gd name="connsiteX58" fmla="*/ 355896 w 7774508"/>
              <a:gd name="connsiteY58" fmla="*/ 644177 h 1288357"/>
              <a:gd name="connsiteX59" fmla="*/ 311412 w 7774508"/>
              <a:gd name="connsiteY59" fmla="*/ 459108 h 1288357"/>
              <a:gd name="connsiteX60" fmla="*/ 311412 w 7774508"/>
              <a:gd name="connsiteY60" fmla="*/ 1266998 h 1288357"/>
              <a:gd name="connsiteX61" fmla="*/ 0 w 7774508"/>
              <a:gd name="connsiteY61" fmla="*/ 1266998 h 1288357"/>
              <a:gd name="connsiteX62" fmla="*/ 3381010 w 7774508"/>
              <a:gd name="connsiteY62" fmla="*/ 1 h 1288357"/>
              <a:gd name="connsiteX63" fmla="*/ 3966467 w 7774508"/>
              <a:gd name="connsiteY63" fmla="*/ 532067 h 1288357"/>
              <a:gd name="connsiteX64" fmla="*/ 3966467 w 7774508"/>
              <a:gd name="connsiteY64" fmla="*/ 756285 h 1288357"/>
              <a:gd name="connsiteX65" fmla="*/ 3381010 w 7774508"/>
              <a:gd name="connsiteY65" fmla="*/ 1288351 h 1288357"/>
              <a:gd name="connsiteX66" fmla="*/ 2795560 w 7774508"/>
              <a:gd name="connsiteY66" fmla="*/ 756285 h 1288357"/>
              <a:gd name="connsiteX67" fmla="*/ 2795560 w 7774508"/>
              <a:gd name="connsiteY67" fmla="*/ 532067 h 1288357"/>
              <a:gd name="connsiteX68" fmla="*/ 3381010 w 7774508"/>
              <a:gd name="connsiteY68" fmla="*/ 1 h 1288357"/>
              <a:gd name="connsiteX69" fmla="*/ 2090894 w 7774508"/>
              <a:gd name="connsiteY69" fmla="*/ 1 h 1288357"/>
              <a:gd name="connsiteX70" fmla="*/ 2676351 w 7774508"/>
              <a:gd name="connsiteY70" fmla="*/ 532067 h 1288357"/>
              <a:gd name="connsiteX71" fmla="*/ 2676351 w 7774508"/>
              <a:gd name="connsiteY71" fmla="*/ 756285 h 1288357"/>
              <a:gd name="connsiteX72" fmla="*/ 2090894 w 7774508"/>
              <a:gd name="connsiteY72" fmla="*/ 1288351 h 1288357"/>
              <a:gd name="connsiteX73" fmla="*/ 1505444 w 7774508"/>
              <a:gd name="connsiteY73" fmla="*/ 756285 h 1288357"/>
              <a:gd name="connsiteX74" fmla="*/ 1505444 w 7774508"/>
              <a:gd name="connsiteY74" fmla="*/ 532067 h 1288357"/>
              <a:gd name="connsiteX75" fmla="*/ 2090894 w 7774508"/>
              <a:gd name="connsiteY75" fmla="*/ 1 h 1288357"/>
              <a:gd name="connsiteX76" fmla="*/ 7258454 w 7774508"/>
              <a:gd name="connsiteY76" fmla="*/ 0 h 1288357"/>
              <a:gd name="connsiteX77" fmla="*/ 7760275 w 7774508"/>
              <a:gd name="connsiteY77" fmla="*/ 391490 h 1288357"/>
              <a:gd name="connsiteX78" fmla="*/ 7760275 w 7774508"/>
              <a:gd name="connsiteY78" fmla="*/ 439539 h 1288357"/>
              <a:gd name="connsiteX79" fmla="*/ 7431067 w 7774508"/>
              <a:gd name="connsiteY79" fmla="*/ 439539 h 1288357"/>
              <a:gd name="connsiteX80" fmla="*/ 7431067 w 7774508"/>
              <a:gd name="connsiteY80" fmla="*/ 398610 h 1288357"/>
              <a:gd name="connsiteX81" fmla="*/ 7258454 w 7774508"/>
              <a:gd name="connsiteY81" fmla="*/ 277603 h 1288357"/>
              <a:gd name="connsiteX82" fmla="*/ 7085848 w 7774508"/>
              <a:gd name="connsiteY82" fmla="*/ 377257 h 1288357"/>
              <a:gd name="connsiteX83" fmla="*/ 7206848 w 7774508"/>
              <a:gd name="connsiteY83" fmla="*/ 476904 h 1288357"/>
              <a:gd name="connsiteX84" fmla="*/ 7429289 w 7774508"/>
              <a:gd name="connsiteY84" fmla="*/ 510719 h 1288357"/>
              <a:gd name="connsiteX85" fmla="*/ 7766024 w 7774508"/>
              <a:gd name="connsiteY85" fmla="*/ 786534 h 1288357"/>
              <a:gd name="connsiteX86" fmla="*/ 7774508 w 7774508"/>
              <a:gd name="connsiteY86" fmla="*/ 879071 h 1288357"/>
              <a:gd name="connsiteX87" fmla="*/ 7765691 w 7774508"/>
              <a:gd name="connsiteY87" fmla="*/ 970739 h 1288357"/>
              <a:gd name="connsiteX88" fmla="*/ 7258454 w 7774508"/>
              <a:gd name="connsiteY88" fmla="*/ 1288357 h 1288357"/>
              <a:gd name="connsiteX89" fmla="*/ 6744184 w 7774508"/>
              <a:gd name="connsiteY89" fmla="*/ 893304 h 1288357"/>
              <a:gd name="connsiteX90" fmla="*/ 6744184 w 7774508"/>
              <a:gd name="connsiteY90" fmla="*/ 838142 h 1288357"/>
              <a:gd name="connsiteX91" fmla="*/ 7073386 w 7774508"/>
              <a:gd name="connsiteY91" fmla="*/ 838142 h 1288357"/>
              <a:gd name="connsiteX92" fmla="*/ 7073386 w 7774508"/>
              <a:gd name="connsiteY92" fmla="*/ 886190 h 1288357"/>
              <a:gd name="connsiteX93" fmla="*/ 7258454 w 7774508"/>
              <a:gd name="connsiteY93" fmla="*/ 1010755 h 1288357"/>
              <a:gd name="connsiteX94" fmla="*/ 7439966 w 7774508"/>
              <a:gd name="connsiteY94" fmla="*/ 907544 h 1288357"/>
              <a:gd name="connsiteX95" fmla="*/ 7311838 w 7774508"/>
              <a:gd name="connsiteY95" fmla="*/ 804333 h 1288357"/>
              <a:gd name="connsiteX96" fmla="*/ 7087626 w 7774508"/>
              <a:gd name="connsiteY96" fmla="*/ 770518 h 1288357"/>
              <a:gd name="connsiteX97" fmla="*/ 6751297 w 7774508"/>
              <a:gd name="connsiteY97" fmla="*/ 405723 h 1288357"/>
              <a:gd name="connsiteX98" fmla="*/ 7258454 w 7774508"/>
              <a:gd name="connsiteY98" fmla="*/ 0 h 1288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7774508" h="1288357">
                <a:moveTo>
                  <a:pt x="7774508" y="879070"/>
                </a:moveTo>
                <a:lnTo>
                  <a:pt x="7774508" y="879071"/>
                </a:lnTo>
                <a:lnTo>
                  <a:pt x="7774508" y="879071"/>
                </a:lnTo>
                <a:close/>
                <a:moveTo>
                  <a:pt x="4430897" y="300733"/>
                </a:moveTo>
                <a:lnTo>
                  <a:pt x="4430897" y="987622"/>
                </a:lnTo>
                <a:lnTo>
                  <a:pt x="4594611" y="987622"/>
                </a:lnTo>
                <a:cubicBezTo>
                  <a:pt x="4769003" y="987622"/>
                  <a:pt x="4856195" y="898644"/>
                  <a:pt x="4856195" y="726031"/>
                </a:cubicBezTo>
                <a:lnTo>
                  <a:pt x="4856195" y="562323"/>
                </a:lnTo>
                <a:cubicBezTo>
                  <a:pt x="4856195" y="387932"/>
                  <a:pt x="4769003" y="300733"/>
                  <a:pt x="4594611" y="300733"/>
                </a:cubicBezTo>
                <a:close/>
                <a:moveTo>
                  <a:pt x="3381010" y="275825"/>
                </a:moveTo>
                <a:cubicBezTo>
                  <a:pt x="3229757" y="275825"/>
                  <a:pt x="3137223" y="361239"/>
                  <a:pt x="3137223" y="501815"/>
                </a:cubicBezTo>
                <a:lnTo>
                  <a:pt x="3137223" y="786537"/>
                </a:lnTo>
                <a:cubicBezTo>
                  <a:pt x="3137223" y="925335"/>
                  <a:pt x="3229757" y="1012534"/>
                  <a:pt x="3381010" y="1012534"/>
                </a:cubicBezTo>
                <a:cubicBezTo>
                  <a:pt x="3532264" y="1012534"/>
                  <a:pt x="3624804" y="925335"/>
                  <a:pt x="3624804" y="786537"/>
                </a:cubicBezTo>
                <a:lnTo>
                  <a:pt x="3624804" y="501815"/>
                </a:lnTo>
                <a:cubicBezTo>
                  <a:pt x="3624804" y="361239"/>
                  <a:pt x="3532270" y="275825"/>
                  <a:pt x="3381010" y="275825"/>
                </a:cubicBezTo>
                <a:close/>
                <a:moveTo>
                  <a:pt x="2090894" y="275825"/>
                </a:moveTo>
                <a:cubicBezTo>
                  <a:pt x="1939641" y="275825"/>
                  <a:pt x="1847107" y="361239"/>
                  <a:pt x="1847107" y="501815"/>
                </a:cubicBezTo>
                <a:lnTo>
                  <a:pt x="1847107" y="786537"/>
                </a:lnTo>
                <a:cubicBezTo>
                  <a:pt x="1847107" y="925335"/>
                  <a:pt x="1939641" y="1012534"/>
                  <a:pt x="2090894" y="1012534"/>
                </a:cubicBezTo>
                <a:cubicBezTo>
                  <a:pt x="2242147" y="1012534"/>
                  <a:pt x="2334688" y="925335"/>
                  <a:pt x="2334688" y="786537"/>
                </a:cubicBezTo>
                <a:lnTo>
                  <a:pt x="2334688" y="501815"/>
                </a:lnTo>
                <a:cubicBezTo>
                  <a:pt x="2334688" y="361239"/>
                  <a:pt x="2242154" y="275825"/>
                  <a:pt x="2090894" y="275825"/>
                </a:cubicBezTo>
                <a:close/>
                <a:moveTo>
                  <a:pt x="4092790" y="21359"/>
                </a:moveTo>
                <a:lnTo>
                  <a:pt x="4594611" y="21359"/>
                </a:lnTo>
                <a:cubicBezTo>
                  <a:pt x="4977203" y="21359"/>
                  <a:pt x="5197858" y="222439"/>
                  <a:pt x="5197858" y="567658"/>
                </a:cubicBezTo>
                <a:lnTo>
                  <a:pt x="5197858" y="720696"/>
                </a:lnTo>
                <a:cubicBezTo>
                  <a:pt x="5197858" y="1065916"/>
                  <a:pt x="4977203" y="1267002"/>
                  <a:pt x="4594611" y="1267002"/>
                </a:cubicBezTo>
                <a:lnTo>
                  <a:pt x="4092790" y="1267002"/>
                </a:lnTo>
                <a:close/>
                <a:moveTo>
                  <a:pt x="5094618" y="21356"/>
                </a:moveTo>
                <a:lnTo>
                  <a:pt x="5477210" y="21356"/>
                </a:lnTo>
                <a:lnTo>
                  <a:pt x="5717446" y="412839"/>
                </a:lnTo>
                <a:lnTo>
                  <a:pt x="5955898" y="21356"/>
                </a:lnTo>
                <a:lnTo>
                  <a:pt x="6322472" y="21356"/>
                </a:lnTo>
                <a:lnTo>
                  <a:pt x="5868700" y="718915"/>
                </a:lnTo>
                <a:lnTo>
                  <a:pt x="5868700" y="1267000"/>
                </a:lnTo>
                <a:lnTo>
                  <a:pt x="5548390" y="1267000"/>
                </a:lnTo>
                <a:lnTo>
                  <a:pt x="5548390" y="718915"/>
                </a:lnTo>
                <a:close/>
                <a:moveTo>
                  <a:pt x="6356277" y="21355"/>
                </a:moveTo>
                <a:lnTo>
                  <a:pt x="6694384" y="21355"/>
                </a:lnTo>
                <a:lnTo>
                  <a:pt x="6694384" y="332766"/>
                </a:lnTo>
                <a:lnTo>
                  <a:pt x="6477285" y="624602"/>
                </a:lnTo>
                <a:lnTo>
                  <a:pt x="6404326" y="624602"/>
                </a:lnTo>
                <a:lnTo>
                  <a:pt x="6500417" y="359454"/>
                </a:lnTo>
                <a:lnTo>
                  <a:pt x="6356277" y="359454"/>
                </a:lnTo>
                <a:close/>
                <a:moveTo>
                  <a:pt x="0" y="21355"/>
                </a:moveTo>
                <a:lnTo>
                  <a:pt x="496479" y="21355"/>
                </a:lnTo>
                <a:lnTo>
                  <a:pt x="651295" y="661974"/>
                </a:lnTo>
                <a:lnTo>
                  <a:pt x="688668" y="839922"/>
                </a:lnTo>
                <a:lnTo>
                  <a:pt x="726033" y="661974"/>
                </a:lnTo>
                <a:lnTo>
                  <a:pt x="880849" y="21355"/>
                </a:lnTo>
                <a:lnTo>
                  <a:pt x="1377328" y="21355"/>
                </a:lnTo>
                <a:lnTo>
                  <a:pt x="1377328" y="1266998"/>
                </a:lnTo>
                <a:lnTo>
                  <a:pt x="1058804" y="1266998"/>
                </a:lnTo>
                <a:lnTo>
                  <a:pt x="1058804" y="459108"/>
                </a:lnTo>
                <a:lnTo>
                  <a:pt x="1014312" y="644177"/>
                </a:lnTo>
                <a:lnTo>
                  <a:pt x="848819" y="1266998"/>
                </a:lnTo>
                <a:lnTo>
                  <a:pt x="521396" y="1266998"/>
                </a:lnTo>
                <a:lnTo>
                  <a:pt x="355896" y="644177"/>
                </a:lnTo>
                <a:lnTo>
                  <a:pt x="311412" y="459108"/>
                </a:lnTo>
                <a:lnTo>
                  <a:pt x="311412" y="1266998"/>
                </a:lnTo>
                <a:lnTo>
                  <a:pt x="0" y="1266998"/>
                </a:lnTo>
                <a:close/>
                <a:moveTo>
                  <a:pt x="3381010" y="1"/>
                </a:moveTo>
                <a:cubicBezTo>
                  <a:pt x="3749368" y="1"/>
                  <a:pt x="3966467" y="197524"/>
                  <a:pt x="3966467" y="532067"/>
                </a:cubicBezTo>
                <a:lnTo>
                  <a:pt x="3966467" y="756285"/>
                </a:lnTo>
                <a:cubicBezTo>
                  <a:pt x="3966467" y="1089050"/>
                  <a:pt x="3747590" y="1288351"/>
                  <a:pt x="3381010" y="1288351"/>
                </a:cubicBezTo>
                <a:cubicBezTo>
                  <a:pt x="3012659" y="1288351"/>
                  <a:pt x="2795560" y="1090828"/>
                  <a:pt x="2795560" y="756285"/>
                </a:cubicBezTo>
                <a:lnTo>
                  <a:pt x="2795560" y="532067"/>
                </a:lnTo>
                <a:cubicBezTo>
                  <a:pt x="2795560" y="199302"/>
                  <a:pt x="3014437" y="1"/>
                  <a:pt x="3381010" y="1"/>
                </a:cubicBezTo>
                <a:close/>
                <a:moveTo>
                  <a:pt x="2090894" y="1"/>
                </a:moveTo>
                <a:cubicBezTo>
                  <a:pt x="2459252" y="1"/>
                  <a:pt x="2676351" y="197524"/>
                  <a:pt x="2676351" y="532067"/>
                </a:cubicBezTo>
                <a:lnTo>
                  <a:pt x="2676351" y="756285"/>
                </a:lnTo>
                <a:cubicBezTo>
                  <a:pt x="2676351" y="1089050"/>
                  <a:pt x="2457474" y="1288351"/>
                  <a:pt x="2090894" y="1288351"/>
                </a:cubicBezTo>
                <a:cubicBezTo>
                  <a:pt x="1722543" y="1288351"/>
                  <a:pt x="1505444" y="1090828"/>
                  <a:pt x="1505444" y="756285"/>
                </a:cubicBezTo>
                <a:lnTo>
                  <a:pt x="1505444" y="532067"/>
                </a:lnTo>
                <a:cubicBezTo>
                  <a:pt x="1505444" y="199302"/>
                  <a:pt x="1724321" y="1"/>
                  <a:pt x="2090894" y="1"/>
                </a:cubicBezTo>
                <a:close/>
                <a:moveTo>
                  <a:pt x="7258454" y="0"/>
                </a:moveTo>
                <a:cubicBezTo>
                  <a:pt x="7573428" y="0"/>
                  <a:pt x="7760275" y="145918"/>
                  <a:pt x="7760275" y="391490"/>
                </a:cubicBezTo>
                <a:lnTo>
                  <a:pt x="7760275" y="439539"/>
                </a:lnTo>
                <a:lnTo>
                  <a:pt x="7431067" y="439539"/>
                </a:lnTo>
                <a:lnTo>
                  <a:pt x="7431067" y="398610"/>
                </a:lnTo>
                <a:cubicBezTo>
                  <a:pt x="7431067" y="313189"/>
                  <a:pt x="7379462" y="277603"/>
                  <a:pt x="7258454" y="277603"/>
                </a:cubicBezTo>
                <a:cubicBezTo>
                  <a:pt x="7144567" y="277603"/>
                  <a:pt x="7085848" y="311411"/>
                  <a:pt x="7085848" y="377257"/>
                </a:cubicBezTo>
                <a:cubicBezTo>
                  <a:pt x="7085848" y="450215"/>
                  <a:pt x="7135675" y="466227"/>
                  <a:pt x="7206848" y="476904"/>
                </a:cubicBezTo>
                <a:lnTo>
                  <a:pt x="7429289" y="510719"/>
                </a:lnTo>
                <a:cubicBezTo>
                  <a:pt x="7564754" y="530960"/>
                  <a:pt x="7727463" y="590711"/>
                  <a:pt x="7766024" y="786534"/>
                </a:cubicBezTo>
                <a:lnTo>
                  <a:pt x="7774508" y="879071"/>
                </a:lnTo>
                <a:lnTo>
                  <a:pt x="7765691" y="970739"/>
                </a:lnTo>
                <a:cubicBezTo>
                  <a:pt x="7724794" y="1172549"/>
                  <a:pt x="7543399" y="1288357"/>
                  <a:pt x="7258454" y="1288357"/>
                </a:cubicBezTo>
                <a:cubicBezTo>
                  <a:pt x="6934588" y="1288357"/>
                  <a:pt x="6744184" y="1140654"/>
                  <a:pt x="6744184" y="893304"/>
                </a:cubicBezTo>
                <a:lnTo>
                  <a:pt x="6744184" y="838142"/>
                </a:lnTo>
                <a:lnTo>
                  <a:pt x="7073386" y="838142"/>
                </a:lnTo>
                <a:lnTo>
                  <a:pt x="7073386" y="886190"/>
                </a:lnTo>
                <a:cubicBezTo>
                  <a:pt x="7073386" y="973383"/>
                  <a:pt x="7128555" y="1010755"/>
                  <a:pt x="7258454" y="1010755"/>
                </a:cubicBezTo>
                <a:cubicBezTo>
                  <a:pt x="7377683" y="1010755"/>
                  <a:pt x="7439966" y="975161"/>
                  <a:pt x="7439966" y="907544"/>
                </a:cubicBezTo>
                <a:cubicBezTo>
                  <a:pt x="7439966" y="831022"/>
                  <a:pt x="7388360" y="815010"/>
                  <a:pt x="7311838" y="804333"/>
                </a:cubicBezTo>
                <a:lnTo>
                  <a:pt x="7087626" y="770518"/>
                </a:lnTo>
                <a:cubicBezTo>
                  <a:pt x="6941708" y="749171"/>
                  <a:pt x="6751297" y="674427"/>
                  <a:pt x="6751297" y="405723"/>
                </a:cubicBezTo>
                <a:cubicBezTo>
                  <a:pt x="6751297" y="149481"/>
                  <a:pt x="6938144" y="0"/>
                  <a:pt x="7258454" y="0"/>
                </a:cubicBezTo>
                <a:close/>
              </a:path>
            </a:pathLst>
          </a:custGeom>
          <a:solidFill>
            <a:schemeClr val="bg1"/>
          </a:solidFill>
          <a:ln w="0" cap="flat">
            <a:noFill/>
            <a:prstDash val="solid"/>
            <a:miter/>
          </a:ln>
        </p:spPr>
        <p:txBody>
          <a:bodyPr rtlCol="0" anchor="ctr"/>
          <a:lstStyle/>
          <a:p>
            <a:endParaRPr lang="en-US" dirty="0"/>
          </a:p>
        </p:txBody>
      </p:sp>
      <p:sp>
        <p:nvSpPr>
          <p:cNvPr id="9" name="Slide Number Placeholder 8">
            <a:extLst>
              <a:ext uri="{FF2B5EF4-FFF2-40B4-BE49-F238E27FC236}">
                <a16:creationId xmlns:a16="http://schemas.microsoft.com/office/drawing/2014/main" id="{CCA8152B-F410-5052-DF3D-06C6DD4D2381}"/>
              </a:ext>
            </a:extLst>
          </p:cNvPr>
          <p:cNvSpPr>
            <a:spLocks noGrp="1"/>
          </p:cNvSpPr>
          <p:nvPr>
            <p:ph type="sldNum" sz="quarter" idx="12"/>
          </p:nvPr>
        </p:nvSpPr>
        <p:spPr/>
        <p:txBody>
          <a:bodyPr/>
          <a:lstStyle>
            <a:lvl1pPr>
              <a:defRPr>
                <a:solidFill>
                  <a:schemeClr val="bg1"/>
                </a:solidFill>
              </a:defRPr>
            </a:lvl1pPr>
          </a:lstStyle>
          <a:p>
            <a:fld id="{862A5111-985B-C14D-9115-5787026182A8}" type="slidenum">
              <a:rPr lang="en-US" smtClean="0"/>
              <a:pPr/>
              <a:t>‹#›</a:t>
            </a:fld>
            <a:endParaRPr lang="en-US" dirty="0"/>
          </a:p>
        </p:txBody>
      </p:sp>
      <p:sp>
        <p:nvSpPr>
          <p:cNvPr id="6" name="Title 5">
            <a:extLst>
              <a:ext uri="{FF2B5EF4-FFF2-40B4-BE49-F238E27FC236}">
                <a16:creationId xmlns:a16="http://schemas.microsoft.com/office/drawing/2014/main" id="{DC8B780F-A068-964A-78C1-26D461FDD8F3}"/>
              </a:ext>
            </a:extLst>
          </p:cNvPr>
          <p:cNvSpPr>
            <a:spLocks noGrp="1"/>
          </p:cNvSpPr>
          <p:nvPr>
            <p:ph type="title"/>
          </p:nvPr>
        </p:nvSpPr>
        <p:spPr>
          <a:xfrm>
            <a:off x="545147" y="552450"/>
            <a:ext cx="6850856" cy="434975"/>
          </a:xfrm>
        </p:spPr>
        <p:txBody>
          <a:bodyPr/>
          <a:lstStyle>
            <a:lvl1pPr>
              <a:defRPr>
                <a:solidFill>
                  <a:schemeClr val="accent1"/>
                </a:solidFill>
              </a:defRPr>
            </a:lvl1pPr>
          </a:lstStyle>
          <a:p>
            <a:r>
              <a:rPr lang="en-US"/>
              <a:t>Click to edit Master title style</a:t>
            </a:r>
            <a:endParaRPr lang="en-US" dirty="0"/>
          </a:p>
        </p:txBody>
      </p:sp>
      <p:sp>
        <p:nvSpPr>
          <p:cNvPr id="15" name="Text Placeholder 11">
            <a:extLst>
              <a:ext uri="{FF2B5EF4-FFF2-40B4-BE49-F238E27FC236}">
                <a16:creationId xmlns:a16="http://schemas.microsoft.com/office/drawing/2014/main" id="{E8E7A520-8D19-1EB7-4C7B-61AA51ACCF70}"/>
              </a:ext>
            </a:extLst>
          </p:cNvPr>
          <p:cNvSpPr>
            <a:spLocks noGrp="1"/>
          </p:cNvSpPr>
          <p:nvPr>
            <p:ph type="body" sz="quarter" idx="18"/>
          </p:nvPr>
        </p:nvSpPr>
        <p:spPr>
          <a:xfrm>
            <a:off x="546100" y="1127126"/>
            <a:ext cx="6851649" cy="295274"/>
          </a:xfrm>
        </p:spPr>
        <p:txBody>
          <a:bodyPr>
            <a:noAutofit/>
          </a:bodyPr>
          <a:lstStyle>
            <a:lvl1pPr marL="0" algn="l" defTabSz="914400" rtl="0" eaLnBrk="1" latinLnBrk="0" hangingPunct="1">
              <a:lnSpc>
                <a:spcPct val="80000"/>
              </a:lnSpc>
              <a:spcBef>
                <a:spcPts val="0"/>
              </a:spcBef>
              <a:spcAft>
                <a:spcPts val="0"/>
              </a:spcAft>
              <a:buNone/>
              <a:defRPr lang="en-US" sz="2400" b="0" i="0" kern="1200" dirty="0" smtClean="0">
                <a:solidFill>
                  <a:schemeClr val="bg1"/>
                </a:solidFill>
                <a:latin typeface="+mj-lt"/>
                <a:ea typeface="GT America Regular" charset="0"/>
                <a:cs typeface="GT America Regular" charset="0"/>
              </a:defRPr>
            </a:lvl1pPr>
            <a:lvl2pPr marL="0" indent="0" algn="l" defTabSz="914400" rtl="0" eaLnBrk="1" latinLnBrk="0" hangingPunct="1">
              <a:lnSpc>
                <a:spcPct val="80000"/>
              </a:lnSpc>
              <a:spcBef>
                <a:spcPts val="0"/>
              </a:spcBef>
              <a:spcAft>
                <a:spcPts val="0"/>
              </a:spcAft>
              <a:buNone/>
              <a:defRPr lang="en-US" sz="2400" b="0" i="0" kern="1200" dirty="0" smtClean="0">
                <a:solidFill>
                  <a:schemeClr val="bg1"/>
                </a:solidFill>
                <a:latin typeface="+mj-lt"/>
                <a:ea typeface="GT America Regular" charset="0"/>
                <a:cs typeface="GT America Regular" charset="0"/>
              </a:defRPr>
            </a:lvl2pPr>
            <a:lvl3pPr marL="0" indent="0" algn="l" defTabSz="914400" rtl="0" eaLnBrk="1" latinLnBrk="0" hangingPunct="1">
              <a:lnSpc>
                <a:spcPct val="80000"/>
              </a:lnSpc>
              <a:spcBef>
                <a:spcPts val="0"/>
              </a:spcBef>
              <a:spcAft>
                <a:spcPts val="0"/>
              </a:spcAft>
              <a:buNone/>
              <a:defRPr lang="en-US" sz="2400" b="0" i="0" kern="1200" dirty="0" smtClean="0">
                <a:solidFill>
                  <a:schemeClr val="bg1"/>
                </a:solidFill>
                <a:latin typeface="+mj-lt"/>
                <a:ea typeface="GT America Regular" charset="0"/>
                <a:cs typeface="GT America Regular" charset="0"/>
              </a:defRPr>
            </a:lvl3pPr>
            <a:lvl4pPr marL="0" indent="0" algn="l" defTabSz="914400" rtl="0" eaLnBrk="1" latinLnBrk="0" hangingPunct="1">
              <a:lnSpc>
                <a:spcPct val="80000"/>
              </a:lnSpc>
              <a:spcBef>
                <a:spcPts val="0"/>
              </a:spcBef>
              <a:spcAft>
                <a:spcPts val="0"/>
              </a:spcAft>
              <a:buNone/>
              <a:defRPr lang="en-US" sz="2400" b="0" i="0" kern="1200" dirty="0" smtClean="0">
                <a:solidFill>
                  <a:schemeClr val="bg1"/>
                </a:solidFill>
                <a:latin typeface="+mj-lt"/>
                <a:ea typeface="GT America Regular" charset="0"/>
                <a:cs typeface="GT America Regular" charset="0"/>
              </a:defRPr>
            </a:lvl4pPr>
            <a:lvl5pPr marL="0" indent="0" algn="l" defTabSz="914400" rtl="0" eaLnBrk="1" latinLnBrk="0" hangingPunct="1">
              <a:lnSpc>
                <a:spcPct val="80000"/>
              </a:lnSpc>
              <a:spcBef>
                <a:spcPts val="0"/>
              </a:spcBef>
              <a:spcAft>
                <a:spcPts val="0"/>
              </a:spcAft>
              <a:buNone/>
              <a:defRPr lang="en-US" sz="2400" b="0" i="0" kern="1200" dirty="0" smtClean="0">
                <a:solidFill>
                  <a:schemeClr val="bg1"/>
                </a:solidFill>
                <a:latin typeface="+mj-lt"/>
                <a:ea typeface="GT America Regular" charset="0"/>
                <a:cs typeface="GT America Regular" charset="0"/>
              </a:defRPr>
            </a:lvl5pPr>
            <a:lvl6pPr marL="0" indent="0" algn="l" defTabSz="914400" rtl="0" eaLnBrk="1" latinLnBrk="0" hangingPunct="1">
              <a:lnSpc>
                <a:spcPct val="80000"/>
              </a:lnSpc>
              <a:spcBef>
                <a:spcPts val="0"/>
              </a:spcBef>
              <a:spcAft>
                <a:spcPts val="0"/>
              </a:spcAft>
              <a:buNone/>
              <a:defRPr lang="en-US" sz="2400" b="0" i="0" kern="1200" dirty="0" smtClean="0">
                <a:solidFill>
                  <a:schemeClr val="bg1"/>
                </a:solidFill>
                <a:latin typeface="+mj-lt"/>
                <a:ea typeface="GT America Regular" charset="0"/>
                <a:cs typeface="GT America Regular" charset="0"/>
              </a:defRPr>
            </a:lvl6pPr>
            <a:lvl7pPr marL="0" indent="0" algn="l" defTabSz="914400" rtl="0" eaLnBrk="1" latinLnBrk="0" hangingPunct="1">
              <a:lnSpc>
                <a:spcPct val="80000"/>
              </a:lnSpc>
              <a:spcBef>
                <a:spcPts val="0"/>
              </a:spcBef>
              <a:spcAft>
                <a:spcPts val="0"/>
              </a:spcAft>
              <a:buNone/>
              <a:defRPr lang="en-US" sz="2400" b="0" i="0" kern="1200" dirty="0" smtClean="0">
                <a:solidFill>
                  <a:schemeClr val="bg1"/>
                </a:solidFill>
                <a:latin typeface="+mj-lt"/>
                <a:ea typeface="GT America Regular" charset="0"/>
                <a:cs typeface="GT America Regular" charset="0"/>
              </a:defRPr>
            </a:lvl7pPr>
            <a:lvl8pPr marL="0" indent="0" algn="l" defTabSz="914400" rtl="0" eaLnBrk="1" latinLnBrk="0" hangingPunct="1">
              <a:lnSpc>
                <a:spcPct val="80000"/>
              </a:lnSpc>
              <a:spcBef>
                <a:spcPts val="0"/>
              </a:spcBef>
              <a:spcAft>
                <a:spcPts val="0"/>
              </a:spcAft>
              <a:buNone/>
              <a:defRPr lang="en-US" sz="2400" b="0" i="0" kern="1200" dirty="0" smtClean="0">
                <a:solidFill>
                  <a:schemeClr val="bg1"/>
                </a:solidFill>
                <a:latin typeface="+mj-lt"/>
                <a:ea typeface="GT America Regular" charset="0"/>
                <a:cs typeface="GT America Regular" charset="0"/>
              </a:defRPr>
            </a:lvl8pPr>
            <a:lvl9pPr marL="0" indent="0" algn="l" defTabSz="914400" rtl="0" eaLnBrk="1" latinLnBrk="0" hangingPunct="1">
              <a:lnSpc>
                <a:spcPct val="80000"/>
              </a:lnSpc>
              <a:spcBef>
                <a:spcPts val="0"/>
              </a:spcBef>
              <a:spcAft>
                <a:spcPts val="0"/>
              </a:spcAft>
              <a:buNone/>
              <a:defRPr lang="en-US" sz="2400" b="0" i="0" kern="1200" dirty="0">
                <a:solidFill>
                  <a:schemeClr val="bg1"/>
                </a:solidFill>
                <a:latin typeface="+mj-lt"/>
                <a:ea typeface="GT America Regular" charset="0"/>
                <a:cs typeface="GT America Regular" charset="0"/>
              </a:defRPr>
            </a:lvl9pPr>
          </a:lstStyle>
          <a:p>
            <a:pPr lvl="0"/>
            <a:r>
              <a:rPr lang="en-US"/>
              <a:t>Click to edit Master text styles</a:t>
            </a:r>
          </a:p>
        </p:txBody>
      </p:sp>
      <p:sp>
        <p:nvSpPr>
          <p:cNvPr id="16" name="Content Placeholder 25">
            <a:extLst>
              <a:ext uri="{FF2B5EF4-FFF2-40B4-BE49-F238E27FC236}">
                <a16:creationId xmlns:a16="http://schemas.microsoft.com/office/drawing/2014/main" id="{28AF4221-65CA-B054-F531-6DBCC5DE6AC0}"/>
              </a:ext>
            </a:extLst>
          </p:cNvPr>
          <p:cNvSpPr>
            <a:spLocks noGrp="1"/>
          </p:cNvSpPr>
          <p:nvPr>
            <p:ph sz="quarter" idx="23"/>
          </p:nvPr>
        </p:nvSpPr>
        <p:spPr>
          <a:xfrm>
            <a:off x="546892" y="1849438"/>
            <a:ext cx="6850857" cy="3302000"/>
          </a:xfrm>
        </p:spPr>
        <p:txBody>
          <a:bodyPr/>
          <a:lstStyle>
            <a:lvl1pPr>
              <a:defRPr>
                <a:solidFill>
                  <a:schemeClr val="bg1"/>
                </a:solidFill>
              </a:defRPr>
            </a:lvl1pPr>
            <a:lvl2pPr>
              <a:defRPr>
                <a:solidFill>
                  <a:schemeClr val="bg1"/>
                </a:solidFill>
              </a:defRPr>
            </a:lvl2pPr>
            <a:lvl3pPr>
              <a:buClrTx/>
              <a:defRPr>
                <a:solidFill>
                  <a:schemeClr val="bg1"/>
                </a:solidFill>
              </a:defRPr>
            </a:lvl3pPr>
            <a:lvl4pPr>
              <a:defRPr>
                <a:solidFill>
                  <a:schemeClr val="bg1"/>
                </a:solidFill>
              </a:defRPr>
            </a:lvl4pPr>
            <a:lvl5pPr>
              <a:buClrTx/>
              <a:defRPr>
                <a:solidFill>
                  <a:schemeClr val="bg1"/>
                </a:solidFill>
              </a:defRPr>
            </a:lvl5pPr>
            <a:lvl6pPr>
              <a:defRPr>
                <a:solidFill>
                  <a:schemeClr val="bg1"/>
                </a:solidFill>
              </a:defRPr>
            </a:lvl6pPr>
            <a:lvl7pPr>
              <a:buClrTx/>
              <a:defRPr>
                <a:solidFill>
                  <a:schemeClr val="bg1"/>
                </a:solidFill>
              </a:defRPr>
            </a:lvl7pPr>
            <a:lvl8pPr>
              <a:defRPr>
                <a:solidFill>
                  <a:schemeClr val="bg1"/>
                </a:solidFill>
              </a:defRPr>
            </a:lvl8pPr>
            <a:lvl9pPr>
              <a:buClrTx/>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13">
            <a:extLst>
              <a:ext uri="{FF2B5EF4-FFF2-40B4-BE49-F238E27FC236}">
                <a16:creationId xmlns:a16="http://schemas.microsoft.com/office/drawing/2014/main" id="{C1A6F190-ADA1-E908-E0F1-D9B0DC198DAE}"/>
              </a:ext>
            </a:extLst>
          </p:cNvPr>
          <p:cNvSpPr>
            <a:spLocks noGrp="1"/>
          </p:cNvSpPr>
          <p:nvPr>
            <p:ph type="body" sz="quarter" idx="24"/>
          </p:nvPr>
        </p:nvSpPr>
        <p:spPr>
          <a:xfrm>
            <a:off x="546892" y="6019801"/>
            <a:ext cx="5444333" cy="292100"/>
          </a:xfrm>
        </p:spPr>
        <p:txBody>
          <a:bodyPr anchor="b">
            <a:noAutofit/>
          </a:bodyPr>
          <a:lstStyle>
            <a:lvl1pPr marL="0" indent="0" algn="l" defTabSz="914400" rtl="0" eaLnBrk="1" latinLnBrk="0" hangingPunct="1">
              <a:lnSpc>
                <a:spcPct val="101000"/>
              </a:lnSpc>
              <a:spcBef>
                <a:spcPts val="0"/>
              </a:spcBef>
              <a:spcAft>
                <a:spcPts val="600"/>
              </a:spcAft>
              <a:buNone/>
              <a:defRPr lang="en-US" sz="600" b="0" i="0" kern="1200" dirty="0" smtClean="0">
                <a:solidFill>
                  <a:schemeClr val="bg1"/>
                </a:solidFill>
                <a:latin typeface="+mn-lt"/>
                <a:ea typeface="GT America Regular" charset="0"/>
                <a:cs typeface="GT America Regular" charset="0"/>
              </a:defRPr>
            </a:lvl1pPr>
            <a:lvl2pPr marL="0" indent="0" algn="l" defTabSz="914400" rtl="0" eaLnBrk="1" latinLnBrk="0" hangingPunct="1">
              <a:lnSpc>
                <a:spcPct val="101000"/>
              </a:lnSpc>
              <a:spcBef>
                <a:spcPts val="0"/>
              </a:spcBef>
              <a:spcAft>
                <a:spcPts val="600"/>
              </a:spcAft>
              <a:buNone/>
              <a:defRPr lang="en-US" sz="600" b="0" i="0" kern="1200" dirty="0" smtClean="0">
                <a:solidFill>
                  <a:schemeClr val="bg1"/>
                </a:solidFill>
                <a:latin typeface="+mn-lt"/>
                <a:ea typeface="GT America Regular" charset="0"/>
                <a:cs typeface="GT America Regular" charset="0"/>
              </a:defRPr>
            </a:lvl2pPr>
            <a:lvl3pPr marL="0" indent="0" algn="l" defTabSz="914400" rtl="0" eaLnBrk="1" latinLnBrk="0" hangingPunct="1">
              <a:lnSpc>
                <a:spcPct val="101000"/>
              </a:lnSpc>
              <a:spcBef>
                <a:spcPts val="0"/>
              </a:spcBef>
              <a:spcAft>
                <a:spcPts val="600"/>
              </a:spcAft>
              <a:buNone/>
              <a:defRPr lang="en-US" sz="600" b="0" i="0" kern="1200" dirty="0" smtClean="0">
                <a:solidFill>
                  <a:schemeClr val="bg1"/>
                </a:solidFill>
                <a:latin typeface="+mn-lt"/>
                <a:ea typeface="GT America Regular" charset="0"/>
                <a:cs typeface="GT America Regular" charset="0"/>
              </a:defRPr>
            </a:lvl3pPr>
            <a:lvl4pPr marL="0" indent="0" algn="l" defTabSz="914400" rtl="0" eaLnBrk="1" latinLnBrk="0" hangingPunct="1">
              <a:lnSpc>
                <a:spcPct val="101000"/>
              </a:lnSpc>
              <a:spcBef>
                <a:spcPts val="0"/>
              </a:spcBef>
              <a:spcAft>
                <a:spcPts val="600"/>
              </a:spcAft>
              <a:buNone/>
              <a:defRPr lang="en-US" sz="600" b="0" i="0" kern="1200" dirty="0" smtClean="0">
                <a:solidFill>
                  <a:schemeClr val="bg1"/>
                </a:solidFill>
                <a:latin typeface="+mn-lt"/>
                <a:ea typeface="GT America Regular" charset="0"/>
                <a:cs typeface="GT America Regular" charset="0"/>
              </a:defRPr>
            </a:lvl4pPr>
            <a:lvl5pPr marL="0" indent="0" algn="l" defTabSz="914400" rtl="0" eaLnBrk="1" latinLnBrk="0" hangingPunct="1">
              <a:lnSpc>
                <a:spcPct val="101000"/>
              </a:lnSpc>
              <a:spcBef>
                <a:spcPts val="0"/>
              </a:spcBef>
              <a:spcAft>
                <a:spcPts val="600"/>
              </a:spcAft>
              <a:buNone/>
              <a:defRPr lang="en-US" sz="600" b="0" i="0" kern="1200" dirty="0" smtClean="0">
                <a:solidFill>
                  <a:schemeClr val="bg1"/>
                </a:solidFill>
                <a:latin typeface="+mn-lt"/>
                <a:ea typeface="GT America Regular" charset="0"/>
                <a:cs typeface="GT America Regular" charset="0"/>
              </a:defRPr>
            </a:lvl5pPr>
            <a:lvl6pPr marL="0" indent="0" algn="l" defTabSz="914400" rtl="0" eaLnBrk="1" latinLnBrk="0" hangingPunct="1">
              <a:lnSpc>
                <a:spcPct val="101000"/>
              </a:lnSpc>
              <a:spcBef>
                <a:spcPts val="0"/>
              </a:spcBef>
              <a:spcAft>
                <a:spcPts val="600"/>
              </a:spcAft>
              <a:buNone/>
              <a:defRPr lang="en-US" sz="600" b="0" i="0" kern="1200" dirty="0" smtClean="0">
                <a:solidFill>
                  <a:schemeClr val="bg1"/>
                </a:solidFill>
                <a:latin typeface="+mn-lt"/>
                <a:ea typeface="GT America Regular" charset="0"/>
                <a:cs typeface="GT America Regular" charset="0"/>
              </a:defRPr>
            </a:lvl6pPr>
            <a:lvl7pPr marL="0" indent="0" algn="l" defTabSz="914400" rtl="0" eaLnBrk="1" latinLnBrk="0" hangingPunct="1">
              <a:lnSpc>
                <a:spcPct val="101000"/>
              </a:lnSpc>
              <a:spcBef>
                <a:spcPts val="0"/>
              </a:spcBef>
              <a:spcAft>
                <a:spcPts val="600"/>
              </a:spcAft>
              <a:buNone/>
              <a:defRPr lang="en-US" sz="600" b="0" i="0" kern="1200" dirty="0" smtClean="0">
                <a:solidFill>
                  <a:schemeClr val="bg1"/>
                </a:solidFill>
                <a:latin typeface="+mn-lt"/>
                <a:ea typeface="GT America Regular" charset="0"/>
                <a:cs typeface="GT America Regular" charset="0"/>
              </a:defRPr>
            </a:lvl7pPr>
            <a:lvl8pPr marL="0" indent="0" algn="l" defTabSz="914400" rtl="0" eaLnBrk="1" latinLnBrk="0" hangingPunct="1">
              <a:lnSpc>
                <a:spcPct val="101000"/>
              </a:lnSpc>
              <a:spcBef>
                <a:spcPts val="0"/>
              </a:spcBef>
              <a:spcAft>
                <a:spcPts val="600"/>
              </a:spcAft>
              <a:buNone/>
              <a:defRPr lang="en-US" sz="600" b="0" i="0" kern="1200" dirty="0" smtClean="0">
                <a:solidFill>
                  <a:schemeClr val="bg1"/>
                </a:solidFill>
                <a:latin typeface="+mn-lt"/>
                <a:ea typeface="GT America Regular" charset="0"/>
                <a:cs typeface="GT America Regular" charset="0"/>
              </a:defRPr>
            </a:lvl8pPr>
            <a:lvl9pPr marL="0" indent="0" algn="l" defTabSz="914400" rtl="0" eaLnBrk="1" latinLnBrk="0" hangingPunct="1">
              <a:lnSpc>
                <a:spcPct val="101000"/>
              </a:lnSpc>
              <a:spcBef>
                <a:spcPts val="0"/>
              </a:spcBef>
              <a:spcAft>
                <a:spcPts val="600"/>
              </a:spcAft>
              <a:buNone/>
              <a:defRPr lang="en-US" sz="600" b="0" i="0" kern="1200" dirty="0">
                <a:solidFill>
                  <a:schemeClr val="bg1"/>
                </a:solidFill>
                <a:latin typeface="+mn-lt"/>
                <a:ea typeface="GT America Regular" charset="0"/>
                <a:cs typeface="GT America Regular" charset="0"/>
              </a:defRPr>
            </a:lvl9pPr>
          </a:lstStyle>
          <a:p>
            <a:pPr lvl="0"/>
            <a:r>
              <a:rPr lang="en-US"/>
              <a:t>Click to edit Master text styles</a:t>
            </a:r>
          </a:p>
        </p:txBody>
      </p:sp>
      <p:sp>
        <p:nvSpPr>
          <p:cNvPr id="2" name="Picture Placeholder 9">
            <a:extLst>
              <a:ext uri="{FF2B5EF4-FFF2-40B4-BE49-F238E27FC236}">
                <a16:creationId xmlns:a16="http://schemas.microsoft.com/office/drawing/2014/main" id="{7DD19302-3490-4363-31D6-A0E59636C5F8}"/>
              </a:ext>
            </a:extLst>
          </p:cNvPr>
          <p:cNvSpPr>
            <a:spLocks noGrp="1"/>
          </p:cNvSpPr>
          <p:nvPr>
            <p:ph type="pic" sz="quarter" idx="13" hasCustomPrompt="1"/>
          </p:nvPr>
        </p:nvSpPr>
        <p:spPr>
          <a:xfrm>
            <a:off x="6096000" y="5292725"/>
            <a:ext cx="2029765" cy="1566863"/>
          </a:xfrm>
          <a:solidFill>
            <a:schemeClr val="accent1"/>
          </a:solidFill>
          <a:ln>
            <a:noFill/>
          </a:ln>
        </p:spPr>
        <p:txBody>
          <a:bodyPr anchor="ctr"/>
          <a:lstStyle>
            <a:lvl1pPr algn="ctr">
              <a:defRPr sz="1200" b="0">
                <a:solidFill>
                  <a:schemeClr val="bg1"/>
                </a:solidFill>
                <a:latin typeface="+mn-lt"/>
              </a:defRPr>
            </a:lvl1pPr>
          </a:lstStyle>
          <a:p>
            <a:pPr lvl="0"/>
            <a:r>
              <a:rPr lang="en-US" dirty="0"/>
              <a:t>Dynamic slice image</a:t>
            </a:r>
            <a:br>
              <a:rPr lang="en-US" dirty="0"/>
            </a:br>
            <a:r>
              <a:rPr lang="en-US" dirty="0"/>
              <a:t>or color fill</a:t>
            </a:r>
          </a:p>
        </p:txBody>
      </p:sp>
      <p:sp>
        <p:nvSpPr>
          <p:cNvPr id="3" name="Rectangle 2">
            <a:extLst>
              <a:ext uri="{FF2B5EF4-FFF2-40B4-BE49-F238E27FC236}">
                <a16:creationId xmlns:a16="http://schemas.microsoft.com/office/drawing/2014/main" id="{398A8D35-FB18-754A-7B6A-B3BC203A0044}"/>
              </a:ext>
            </a:extLst>
          </p:cNvPr>
          <p:cNvSpPr/>
          <p:nvPr userDrawn="1"/>
        </p:nvSpPr>
        <p:spPr>
          <a:xfrm>
            <a:off x="8125764" y="0"/>
            <a:ext cx="4066235" cy="5291136"/>
          </a:xfrm>
          <a:prstGeom prst="rect">
            <a:avLst/>
          </a:prstGeom>
          <a:solidFill>
            <a:srgbClr val="D7D8D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Picture Placeholder 9">
            <a:extLst>
              <a:ext uri="{FF2B5EF4-FFF2-40B4-BE49-F238E27FC236}">
                <a16:creationId xmlns:a16="http://schemas.microsoft.com/office/drawing/2014/main" id="{DF234296-5557-C221-1254-5A736D5B7FFF}"/>
              </a:ext>
            </a:extLst>
          </p:cNvPr>
          <p:cNvSpPr>
            <a:spLocks noGrp="1"/>
          </p:cNvSpPr>
          <p:nvPr>
            <p:ph type="pic" sz="quarter" idx="14" hasCustomPrompt="1"/>
          </p:nvPr>
        </p:nvSpPr>
        <p:spPr>
          <a:xfrm>
            <a:off x="8125765" y="0"/>
            <a:ext cx="4066235" cy="5291137"/>
          </a:xfrm>
          <a:noFill/>
        </p:spPr>
        <p:txBody>
          <a:bodyPr lIns="548640" tIns="548640" rIns="548640" bIns="548640" anchor="ctr"/>
          <a:lstStyle>
            <a:lvl1pPr marL="0" indent="0" algn="l">
              <a:buFont typeface="Arial" panose="020B0604020202020204" pitchFamily="34" charset="0"/>
              <a:buNone/>
              <a:defRPr sz="3600" b="0">
                <a:solidFill>
                  <a:schemeClr val="tx2"/>
                </a:solidFill>
                <a:latin typeface="+mj-lt"/>
              </a:defRPr>
            </a:lvl1pPr>
            <a:lvl2pPr marL="0" indent="0" algn="l">
              <a:buNone/>
              <a:defRPr sz="3600">
                <a:solidFill>
                  <a:schemeClr val="bg1"/>
                </a:solidFill>
                <a:latin typeface="+mj-lt"/>
              </a:defRPr>
            </a:lvl2pPr>
            <a:lvl3pPr marL="0" indent="0">
              <a:buNone/>
              <a:defRPr sz="3600">
                <a:solidFill>
                  <a:schemeClr val="bg1"/>
                </a:solidFill>
                <a:latin typeface="+mj-lt"/>
              </a:defRPr>
            </a:lvl3pPr>
            <a:lvl4pPr marL="0" indent="0">
              <a:buNone/>
              <a:defRPr sz="3600">
                <a:solidFill>
                  <a:schemeClr val="bg1"/>
                </a:solidFill>
                <a:latin typeface="+mj-lt"/>
              </a:defRPr>
            </a:lvl4pPr>
            <a:lvl5pPr marL="0" indent="0">
              <a:buNone/>
              <a:defRPr sz="3600">
                <a:solidFill>
                  <a:schemeClr val="bg1"/>
                </a:solidFill>
                <a:latin typeface="+mj-lt"/>
              </a:defRPr>
            </a:lvl5pPr>
            <a:lvl6pPr marL="0" indent="0">
              <a:buNone/>
              <a:defRPr sz="3600">
                <a:solidFill>
                  <a:schemeClr val="bg1"/>
                </a:solidFill>
                <a:latin typeface="+mj-lt"/>
              </a:defRPr>
            </a:lvl6pPr>
            <a:lvl7pPr marL="0" indent="0">
              <a:buNone/>
              <a:defRPr sz="3600">
                <a:solidFill>
                  <a:schemeClr val="bg1"/>
                </a:solidFill>
                <a:latin typeface="+mj-lt"/>
              </a:defRPr>
            </a:lvl7pPr>
            <a:lvl8pPr marL="0" indent="0">
              <a:buNone/>
              <a:defRPr sz="1200">
                <a:solidFill>
                  <a:schemeClr val="bg1"/>
                </a:solidFill>
                <a:latin typeface="+mn-lt"/>
              </a:defRPr>
            </a:lvl8pPr>
            <a:lvl9pPr marL="171450" indent="-171450" algn="l">
              <a:buClrTx/>
              <a:buFont typeface="Arial" panose="020B0604020202020204" pitchFamily="34" charset="0"/>
              <a:buChar char="•"/>
              <a:defRPr sz="1200">
                <a:solidFill>
                  <a:schemeClr val="bg1"/>
                </a:solidFill>
                <a:latin typeface="+mn-lt"/>
              </a:defRPr>
            </a:lvl9pPr>
          </a:lstStyle>
          <a:p>
            <a:pPr lvl="7"/>
            <a:r>
              <a:rPr lang="en-US" dirty="0"/>
              <a:t>Use this box for the following:</a:t>
            </a:r>
          </a:p>
          <a:p>
            <a:pPr lvl="8"/>
            <a:r>
              <a:rPr lang="en-US" dirty="0"/>
              <a:t>Dynamic slice image</a:t>
            </a:r>
          </a:p>
          <a:p>
            <a:pPr lvl="8"/>
            <a:r>
              <a:rPr lang="en-US" dirty="0"/>
              <a:t>Quote, List level 1</a:t>
            </a:r>
            <a:br>
              <a:rPr lang="en-US" dirty="0"/>
            </a:br>
            <a:r>
              <a:rPr lang="en-US" dirty="0"/>
              <a:t>(Gray Moody’s Blue or Bright blue/white</a:t>
            </a:r>
          </a:p>
          <a:p>
            <a:pPr lvl="0"/>
            <a:r>
              <a:rPr lang="en-US" dirty="0"/>
              <a:t>First level</a:t>
            </a:r>
          </a:p>
        </p:txBody>
      </p:sp>
      <p:grpSp>
        <p:nvGrpSpPr>
          <p:cNvPr id="5" name="Group 4">
            <a:extLst>
              <a:ext uri="{FF2B5EF4-FFF2-40B4-BE49-F238E27FC236}">
                <a16:creationId xmlns:a16="http://schemas.microsoft.com/office/drawing/2014/main" id="{479B363D-56C0-34D5-43C4-5EBE0B9FE560}"/>
              </a:ext>
            </a:extLst>
          </p:cNvPr>
          <p:cNvGrpSpPr/>
          <p:nvPr userDrawn="1"/>
        </p:nvGrpSpPr>
        <p:grpSpPr>
          <a:xfrm>
            <a:off x="12356815" y="0"/>
            <a:ext cx="756834" cy="6872642"/>
            <a:chOff x="12356815" y="0"/>
            <a:chExt cx="756834" cy="6872642"/>
          </a:xfrm>
        </p:grpSpPr>
        <p:sp>
          <p:nvSpPr>
            <p:cNvPr id="7" name="Rectangle 6">
              <a:extLst>
                <a:ext uri="{FF2B5EF4-FFF2-40B4-BE49-F238E27FC236}">
                  <a16:creationId xmlns:a16="http://schemas.microsoft.com/office/drawing/2014/main" id="{4C0E3BB4-F02F-EB4E-BCCB-12B80A677222}"/>
                </a:ext>
              </a:extLst>
            </p:cNvPr>
            <p:cNvSpPr/>
            <p:nvPr userDrawn="1"/>
          </p:nvSpPr>
          <p:spPr>
            <a:xfrm>
              <a:off x="12356815" y="0"/>
              <a:ext cx="553069" cy="3279913"/>
            </a:xfrm>
            <a:prstGeom prst="rect">
              <a:avLst/>
            </a:prstGeom>
            <a:solidFill>
              <a:srgbClr val="F2F2F2"/>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a:p>
          </p:txBody>
        </p:sp>
        <p:sp>
          <p:nvSpPr>
            <p:cNvPr id="8" name="TextBox 7">
              <a:extLst>
                <a:ext uri="{FF2B5EF4-FFF2-40B4-BE49-F238E27FC236}">
                  <a16:creationId xmlns:a16="http://schemas.microsoft.com/office/drawing/2014/main" id="{C13B9926-24E9-D6C0-B834-A83C3B365246}"/>
                </a:ext>
              </a:extLst>
            </p:cNvPr>
            <p:cNvSpPr txBox="1"/>
            <p:nvPr userDrawn="1"/>
          </p:nvSpPr>
          <p:spPr>
            <a:xfrm rot="16200000">
              <a:off x="12332216" y="1580677"/>
              <a:ext cx="1444306" cy="118559"/>
            </a:xfrm>
            <a:prstGeom prst="rect">
              <a:avLst/>
            </a:prstGeom>
            <a:noFill/>
          </p:spPr>
          <p:txBody>
            <a:bodyPr wrap="none" lIns="0" tIns="0" rIns="0" bIns="0" rtlCol="0">
              <a:spAutoFit/>
            </a:bodyPr>
            <a:lstStyle/>
            <a:p>
              <a:pPr algn="l">
                <a:lnSpc>
                  <a:spcPct val="101000"/>
                </a:lnSpc>
                <a:spcAft>
                  <a:spcPts val="600"/>
                </a:spcAft>
              </a:pPr>
              <a:r>
                <a:rPr kumimoji="0" lang="en-CR" sz="800" b="1" i="0" u="none" strike="noStrike" kern="1200" cap="none" spc="0" normalizeH="0" baseline="0" noProof="0">
                  <a:ln>
                    <a:noFill/>
                  </a:ln>
                  <a:solidFill>
                    <a:srgbClr val="000000"/>
                  </a:solidFill>
                  <a:effectLst/>
                  <a:uLnTx/>
                  <a:uFillTx/>
                  <a:ea typeface="GT America Regular" charset="0"/>
                  <a:cs typeface="GT America Regular" charset="0"/>
                </a:rPr>
                <a:t>ON LIGHT AND EXTRA LIGHT</a:t>
              </a:r>
            </a:p>
          </p:txBody>
        </p:sp>
        <p:sp>
          <p:nvSpPr>
            <p:cNvPr id="10" name="Rectangle 9">
              <a:extLst>
                <a:ext uri="{FF2B5EF4-FFF2-40B4-BE49-F238E27FC236}">
                  <a16:creationId xmlns:a16="http://schemas.microsoft.com/office/drawing/2014/main" id="{3C00C6B9-F316-7599-CE40-3A35495FCF33}"/>
                </a:ext>
              </a:extLst>
            </p:cNvPr>
            <p:cNvSpPr/>
            <p:nvPr userDrawn="1"/>
          </p:nvSpPr>
          <p:spPr>
            <a:xfrm>
              <a:off x="12356815" y="3592729"/>
              <a:ext cx="553069" cy="3279913"/>
            </a:xfrm>
            <a:prstGeom prst="rect">
              <a:avLst/>
            </a:prstGeom>
            <a:solidFill>
              <a:schemeClr val="tx2"/>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a:p>
          </p:txBody>
        </p:sp>
        <p:grpSp>
          <p:nvGrpSpPr>
            <p:cNvPr id="11" name="Group 10">
              <a:extLst>
                <a:ext uri="{FF2B5EF4-FFF2-40B4-BE49-F238E27FC236}">
                  <a16:creationId xmlns:a16="http://schemas.microsoft.com/office/drawing/2014/main" id="{226F0E18-4548-CDBE-5C64-83E289841077}"/>
                </a:ext>
              </a:extLst>
            </p:cNvPr>
            <p:cNvGrpSpPr/>
            <p:nvPr userDrawn="1"/>
          </p:nvGrpSpPr>
          <p:grpSpPr>
            <a:xfrm>
              <a:off x="12442019" y="3791214"/>
              <a:ext cx="382660" cy="2882942"/>
              <a:chOff x="14001569" y="3716048"/>
              <a:chExt cx="316248" cy="3171236"/>
            </a:xfrm>
          </p:grpSpPr>
          <p:sp>
            <p:nvSpPr>
              <p:cNvPr id="28" name="Rectangle 27">
                <a:extLst>
                  <a:ext uri="{FF2B5EF4-FFF2-40B4-BE49-F238E27FC236}">
                    <a16:creationId xmlns:a16="http://schemas.microsoft.com/office/drawing/2014/main" id="{D36F5767-DD71-CDFB-A856-351AA667708D}"/>
                  </a:ext>
                </a:extLst>
              </p:cNvPr>
              <p:cNvSpPr/>
              <p:nvPr userDrawn="1"/>
            </p:nvSpPr>
            <p:spPr>
              <a:xfrm rot="5400000">
                <a:off x="14033099" y="5954114"/>
                <a:ext cx="253188" cy="316248"/>
              </a:xfrm>
              <a:prstGeom prst="rect">
                <a:avLst/>
              </a:prstGeom>
              <a:solidFill>
                <a:srgbClr val="005E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9" name="Rectangle 28">
                <a:extLst>
                  <a:ext uri="{FF2B5EF4-FFF2-40B4-BE49-F238E27FC236}">
                    <a16:creationId xmlns:a16="http://schemas.microsoft.com/office/drawing/2014/main" id="{726B03CB-E7C4-29B0-28F0-5132EFEAC58C}"/>
                  </a:ext>
                </a:extLst>
              </p:cNvPr>
              <p:cNvSpPr/>
              <p:nvPr userDrawn="1"/>
            </p:nvSpPr>
            <p:spPr>
              <a:xfrm rot="5400000">
                <a:off x="14033099" y="6278342"/>
                <a:ext cx="253188" cy="316248"/>
              </a:xfrm>
              <a:prstGeom prst="rect">
                <a:avLst/>
              </a:prstGeom>
              <a:solidFill>
                <a:srgbClr val="B8B9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0" name="Rectangle 29">
                <a:extLst>
                  <a:ext uri="{FF2B5EF4-FFF2-40B4-BE49-F238E27FC236}">
                    <a16:creationId xmlns:a16="http://schemas.microsoft.com/office/drawing/2014/main" id="{1ADA8E06-07E3-A97A-D6CB-AB6C3018F2A1}"/>
                  </a:ext>
                </a:extLst>
              </p:cNvPr>
              <p:cNvSpPr/>
              <p:nvPr userDrawn="1"/>
            </p:nvSpPr>
            <p:spPr>
              <a:xfrm rot="5400000">
                <a:off x="14033099" y="6602566"/>
                <a:ext cx="253188" cy="316248"/>
              </a:xfrm>
              <a:prstGeom prst="rect">
                <a:avLst/>
              </a:prstGeom>
              <a:solidFill>
                <a:srgbClr val="FBE6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1" name="Rectangle 30">
                <a:extLst>
                  <a:ext uri="{FF2B5EF4-FFF2-40B4-BE49-F238E27FC236}">
                    <a16:creationId xmlns:a16="http://schemas.microsoft.com/office/drawing/2014/main" id="{1E362D25-209E-8984-EF45-11ADD3F7E015}"/>
                  </a:ext>
                </a:extLst>
              </p:cNvPr>
              <p:cNvSpPr/>
              <p:nvPr userDrawn="1"/>
            </p:nvSpPr>
            <p:spPr>
              <a:xfrm rot="5400000">
                <a:off x="14033099" y="4981430"/>
                <a:ext cx="253188" cy="316248"/>
              </a:xfrm>
              <a:prstGeom prst="rect">
                <a:avLst/>
              </a:prstGeom>
              <a:solidFill>
                <a:srgbClr val="BCE0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2" name="Rectangle 31">
                <a:extLst>
                  <a:ext uri="{FF2B5EF4-FFF2-40B4-BE49-F238E27FC236}">
                    <a16:creationId xmlns:a16="http://schemas.microsoft.com/office/drawing/2014/main" id="{5FAC854B-F5AA-7329-F8FA-7059A597EC71}"/>
                  </a:ext>
                </a:extLst>
              </p:cNvPr>
              <p:cNvSpPr/>
              <p:nvPr userDrawn="1"/>
            </p:nvSpPr>
            <p:spPr>
              <a:xfrm rot="5400000">
                <a:off x="14033099" y="5305658"/>
                <a:ext cx="253188" cy="316248"/>
              </a:xfrm>
              <a:prstGeom prst="rect">
                <a:avLst/>
              </a:prstGeom>
              <a:solidFill>
                <a:srgbClr val="E9783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3" name="Rectangle 32">
                <a:extLst>
                  <a:ext uri="{FF2B5EF4-FFF2-40B4-BE49-F238E27FC236}">
                    <a16:creationId xmlns:a16="http://schemas.microsoft.com/office/drawing/2014/main" id="{7A969ACB-2155-9EE1-26A7-D15A3D1FA11A}"/>
                  </a:ext>
                </a:extLst>
              </p:cNvPr>
              <p:cNvSpPr/>
              <p:nvPr userDrawn="1"/>
            </p:nvSpPr>
            <p:spPr>
              <a:xfrm rot="5400000">
                <a:off x="14033099" y="5629886"/>
                <a:ext cx="253188" cy="316248"/>
              </a:xfrm>
              <a:prstGeom prst="rect">
                <a:avLst/>
              </a:prstGeom>
              <a:solidFill>
                <a:srgbClr val="B905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4" name="Rectangle 33">
                <a:extLst>
                  <a:ext uri="{FF2B5EF4-FFF2-40B4-BE49-F238E27FC236}">
                    <a16:creationId xmlns:a16="http://schemas.microsoft.com/office/drawing/2014/main" id="{A8576C5E-8706-1000-F71B-D3E809BE47C7}"/>
                  </a:ext>
                </a:extLst>
              </p:cNvPr>
              <p:cNvSpPr/>
              <p:nvPr userDrawn="1"/>
            </p:nvSpPr>
            <p:spPr>
              <a:xfrm rot="5400000">
                <a:off x="14033099" y="3684518"/>
                <a:ext cx="253188" cy="316248"/>
              </a:xfrm>
              <a:prstGeom prst="rect">
                <a:avLst/>
              </a:prstGeom>
              <a:solidFill>
                <a:srgbClr val="9DC2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5" name="Rectangle 34">
                <a:extLst>
                  <a:ext uri="{FF2B5EF4-FFF2-40B4-BE49-F238E27FC236}">
                    <a16:creationId xmlns:a16="http://schemas.microsoft.com/office/drawing/2014/main" id="{AACF60D7-E537-BF28-719A-FADE07C76B53}"/>
                  </a:ext>
                </a:extLst>
              </p:cNvPr>
              <p:cNvSpPr/>
              <p:nvPr userDrawn="1"/>
            </p:nvSpPr>
            <p:spPr>
              <a:xfrm rot="5400000">
                <a:off x="14033099" y="4008746"/>
                <a:ext cx="253188" cy="316248"/>
              </a:xfrm>
              <a:prstGeom prst="rect">
                <a:avLst/>
              </a:prstGeom>
              <a:solidFill>
                <a:srgbClr val="309D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6" name="Rectangle 35">
                <a:extLst>
                  <a:ext uri="{FF2B5EF4-FFF2-40B4-BE49-F238E27FC236}">
                    <a16:creationId xmlns:a16="http://schemas.microsoft.com/office/drawing/2014/main" id="{6AF1CEC6-50FC-8637-01BA-A7E7351FDFE9}"/>
                  </a:ext>
                </a:extLst>
              </p:cNvPr>
              <p:cNvSpPr/>
              <p:nvPr userDrawn="1"/>
            </p:nvSpPr>
            <p:spPr>
              <a:xfrm rot="5400000">
                <a:off x="14033099" y="4332974"/>
                <a:ext cx="253188" cy="316248"/>
              </a:xfrm>
              <a:prstGeom prst="rect">
                <a:avLst/>
              </a:prstGeom>
              <a:solidFill>
                <a:srgbClr val="E2C2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7" name="Rectangle 36">
                <a:extLst>
                  <a:ext uri="{FF2B5EF4-FFF2-40B4-BE49-F238E27FC236}">
                    <a16:creationId xmlns:a16="http://schemas.microsoft.com/office/drawing/2014/main" id="{09D4A896-BC47-F225-5291-6072A6FE71E6}"/>
                  </a:ext>
                </a:extLst>
              </p:cNvPr>
              <p:cNvSpPr/>
              <p:nvPr userDrawn="1"/>
            </p:nvSpPr>
            <p:spPr>
              <a:xfrm rot="5400000">
                <a:off x="14033099" y="4657202"/>
                <a:ext cx="253188" cy="316248"/>
              </a:xfrm>
              <a:prstGeom prst="rect">
                <a:avLst/>
              </a:prstGeom>
              <a:solidFill>
                <a:srgbClr val="9158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grpSp>
        <p:grpSp>
          <p:nvGrpSpPr>
            <p:cNvPr id="12" name="Group 11">
              <a:extLst>
                <a:ext uri="{FF2B5EF4-FFF2-40B4-BE49-F238E27FC236}">
                  <a16:creationId xmlns:a16="http://schemas.microsoft.com/office/drawing/2014/main" id="{C62F3B3A-8BF2-FB7E-7E3F-FFFD0C348BAB}"/>
                </a:ext>
              </a:extLst>
            </p:cNvPr>
            <p:cNvGrpSpPr/>
            <p:nvPr userDrawn="1"/>
          </p:nvGrpSpPr>
          <p:grpSpPr>
            <a:xfrm>
              <a:off x="12442019" y="198485"/>
              <a:ext cx="382660" cy="2882942"/>
              <a:chOff x="12742785" y="3716048"/>
              <a:chExt cx="316248" cy="3171236"/>
            </a:xfrm>
          </p:grpSpPr>
          <p:sp>
            <p:nvSpPr>
              <p:cNvPr id="14" name="Rectangle 13">
                <a:extLst>
                  <a:ext uri="{FF2B5EF4-FFF2-40B4-BE49-F238E27FC236}">
                    <a16:creationId xmlns:a16="http://schemas.microsoft.com/office/drawing/2014/main" id="{59E99FE7-7F57-78D7-0E3D-611ABF3352B4}"/>
                  </a:ext>
                </a:extLst>
              </p:cNvPr>
              <p:cNvSpPr/>
              <p:nvPr userDrawn="1"/>
            </p:nvSpPr>
            <p:spPr>
              <a:xfrm rot="5400000">
                <a:off x="12774315" y="6602566"/>
                <a:ext cx="253188" cy="316248"/>
              </a:xfrm>
              <a:prstGeom prst="rect">
                <a:avLst/>
              </a:prstGeom>
              <a:solidFill>
                <a:srgbClr val="BFD6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18" name="Rectangle 17">
                <a:extLst>
                  <a:ext uri="{FF2B5EF4-FFF2-40B4-BE49-F238E27FC236}">
                    <a16:creationId xmlns:a16="http://schemas.microsoft.com/office/drawing/2014/main" id="{74170B5D-E932-396A-F7D4-7934263DC0B2}"/>
                  </a:ext>
                </a:extLst>
              </p:cNvPr>
              <p:cNvSpPr/>
              <p:nvPr userDrawn="1"/>
            </p:nvSpPr>
            <p:spPr>
              <a:xfrm rot="5400000">
                <a:off x="12774315" y="4981430"/>
                <a:ext cx="253188" cy="316248"/>
              </a:xfrm>
              <a:prstGeom prst="rect">
                <a:avLst/>
              </a:prstGeom>
              <a:solidFill>
                <a:srgbClr val="D25F7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19" name="Rectangle 18">
                <a:extLst>
                  <a:ext uri="{FF2B5EF4-FFF2-40B4-BE49-F238E27FC236}">
                    <a16:creationId xmlns:a16="http://schemas.microsoft.com/office/drawing/2014/main" id="{A7D10867-B4BB-05D3-4F4A-A609472CD791}"/>
                  </a:ext>
                </a:extLst>
              </p:cNvPr>
              <p:cNvSpPr/>
              <p:nvPr userDrawn="1"/>
            </p:nvSpPr>
            <p:spPr>
              <a:xfrm rot="5400000">
                <a:off x="12774315" y="5305658"/>
                <a:ext cx="253188" cy="316248"/>
              </a:xfrm>
              <a:prstGeom prst="rect">
                <a:avLst/>
              </a:prstGeom>
              <a:solidFill>
                <a:srgbClr val="C6480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1" name="Rectangle 20">
                <a:extLst>
                  <a:ext uri="{FF2B5EF4-FFF2-40B4-BE49-F238E27FC236}">
                    <a16:creationId xmlns:a16="http://schemas.microsoft.com/office/drawing/2014/main" id="{5409F1B4-6DD0-1734-1784-7833EEACF56D}"/>
                  </a:ext>
                </a:extLst>
              </p:cNvPr>
              <p:cNvSpPr/>
              <p:nvPr userDrawn="1"/>
            </p:nvSpPr>
            <p:spPr>
              <a:xfrm rot="5400000">
                <a:off x="12774315" y="5629886"/>
                <a:ext cx="253188" cy="316248"/>
              </a:xfrm>
              <a:prstGeom prst="rect">
                <a:avLst/>
              </a:prstGeom>
              <a:solidFill>
                <a:srgbClr val="BA01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2" name="Rectangle 21">
                <a:extLst>
                  <a:ext uri="{FF2B5EF4-FFF2-40B4-BE49-F238E27FC236}">
                    <a16:creationId xmlns:a16="http://schemas.microsoft.com/office/drawing/2014/main" id="{FAD8762D-DE26-3095-C84B-6652B04CD73C}"/>
                  </a:ext>
                </a:extLst>
              </p:cNvPr>
              <p:cNvSpPr/>
              <p:nvPr userDrawn="1"/>
            </p:nvSpPr>
            <p:spPr>
              <a:xfrm rot="5400000">
                <a:off x="12774315" y="3684518"/>
                <a:ext cx="253188" cy="316248"/>
              </a:xfrm>
              <a:prstGeom prst="rect">
                <a:avLst/>
              </a:prstGeom>
              <a:solidFill>
                <a:srgbClr val="005E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3" name="Rectangle 22">
                <a:extLst>
                  <a:ext uri="{FF2B5EF4-FFF2-40B4-BE49-F238E27FC236}">
                    <a16:creationId xmlns:a16="http://schemas.microsoft.com/office/drawing/2014/main" id="{C3FEFD3A-996C-C179-7D69-48E8C05DEC8D}"/>
                  </a:ext>
                </a:extLst>
              </p:cNvPr>
              <p:cNvSpPr/>
              <p:nvPr userDrawn="1"/>
            </p:nvSpPr>
            <p:spPr>
              <a:xfrm rot="5400000">
                <a:off x="12774315" y="4008746"/>
                <a:ext cx="253188" cy="316248"/>
              </a:xfrm>
              <a:prstGeom prst="rect">
                <a:avLst/>
              </a:prstGeom>
              <a:solidFill>
                <a:srgbClr val="5EB6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4" name="Rectangle 23">
                <a:extLst>
                  <a:ext uri="{FF2B5EF4-FFF2-40B4-BE49-F238E27FC236}">
                    <a16:creationId xmlns:a16="http://schemas.microsoft.com/office/drawing/2014/main" id="{E83C343F-3DC9-9467-2CC7-6F54711EA07D}"/>
                  </a:ext>
                </a:extLst>
              </p:cNvPr>
              <p:cNvSpPr/>
              <p:nvPr userDrawn="1"/>
            </p:nvSpPr>
            <p:spPr>
              <a:xfrm rot="5400000">
                <a:off x="12774315" y="4332974"/>
                <a:ext cx="253188" cy="316248"/>
              </a:xfrm>
              <a:prstGeom prst="rect">
                <a:avLst/>
              </a:prstGeom>
              <a:solidFill>
                <a:srgbClr val="C7AB2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5" name="Rectangle 24">
                <a:extLst>
                  <a:ext uri="{FF2B5EF4-FFF2-40B4-BE49-F238E27FC236}">
                    <a16:creationId xmlns:a16="http://schemas.microsoft.com/office/drawing/2014/main" id="{5B9EEB28-0C1D-5F77-95B2-E820E006388A}"/>
                  </a:ext>
                </a:extLst>
              </p:cNvPr>
              <p:cNvSpPr/>
              <p:nvPr userDrawn="1"/>
            </p:nvSpPr>
            <p:spPr>
              <a:xfrm rot="5400000">
                <a:off x="12774315" y="4657202"/>
                <a:ext cx="253188" cy="316248"/>
              </a:xfrm>
              <a:prstGeom prst="rect">
                <a:avLst/>
              </a:prstGeom>
              <a:solidFill>
                <a:srgbClr val="5C06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6" name="Rectangle 25">
                <a:extLst>
                  <a:ext uri="{FF2B5EF4-FFF2-40B4-BE49-F238E27FC236}">
                    <a16:creationId xmlns:a16="http://schemas.microsoft.com/office/drawing/2014/main" id="{FF2C969D-7F7F-7B6E-A988-EBA5FEE501D3}"/>
                  </a:ext>
                </a:extLst>
              </p:cNvPr>
              <p:cNvSpPr/>
              <p:nvPr userDrawn="1"/>
            </p:nvSpPr>
            <p:spPr>
              <a:xfrm rot="5400000">
                <a:off x="12774315" y="5954114"/>
                <a:ext cx="253188" cy="316248"/>
              </a:xfrm>
              <a:prstGeom prst="rect">
                <a:avLst/>
              </a:prstGeom>
              <a:solidFill>
                <a:srgbClr val="2A43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7" name="Rectangle 26">
                <a:extLst>
                  <a:ext uri="{FF2B5EF4-FFF2-40B4-BE49-F238E27FC236}">
                    <a16:creationId xmlns:a16="http://schemas.microsoft.com/office/drawing/2014/main" id="{1A87B964-A70E-5FE5-772D-D6AE7D003DC5}"/>
                  </a:ext>
                </a:extLst>
              </p:cNvPr>
              <p:cNvSpPr/>
              <p:nvPr userDrawn="1"/>
            </p:nvSpPr>
            <p:spPr>
              <a:xfrm rot="5400000">
                <a:off x="12774315" y="6278342"/>
                <a:ext cx="253188" cy="316248"/>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grpSp>
        <p:sp>
          <p:nvSpPr>
            <p:cNvPr id="13" name="TextBox 12">
              <a:extLst>
                <a:ext uri="{FF2B5EF4-FFF2-40B4-BE49-F238E27FC236}">
                  <a16:creationId xmlns:a16="http://schemas.microsoft.com/office/drawing/2014/main" id="{3AB270FA-A8C2-CD62-FC77-CB928FDAD456}"/>
                </a:ext>
              </a:extLst>
            </p:cNvPr>
            <p:cNvSpPr txBox="1"/>
            <p:nvPr userDrawn="1"/>
          </p:nvSpPr>
          <p:spPr>
            <a:xfrm rot="16200000">
              <a:off x="12574270" y="5173406"/>
              <a:ext cx="960199" cy="118559"/>
            </a:xfrm>
            <a:prstGeom prst="rect">
              <a:avLst/>
            </a:prstGeom>
            <a:noFill/>
          </p:spPr>
          <p:txBody>
            <a:bodyPr wrap="none" lIns="0" tIns="0" rIns="0" bIns="0" rtlCol="0">
              <a:spAutoFit/>
            </a:bodyPr>
            <a:lstStyle/>
            <a:p>
              <a:pPr algn="l">
                <a:lnSpc>
                  <a:spcPct val="101000"/>
                </a:lnSpc>
                <a:spcAft>
                  <a:spcPts val="600"/>
                </a:spcAft>
              </a:pPr>
              <a:r>
                <a:rPr lang="en-CR" sz="800" b="1">
                  <a:solidFill>
                    <a:srgbClr val="000000"/>
                  </a:solidFill>
                  <a:latin typeface="GT America Regular"/>
                  <a:ea typeface="GT America Regular" charset="0"/>
                  <a:cs typeface="GT America Regular" charset="0"/>
                </a:rPr>
                <a:t>ON MOODY´S BLUE</a:t>
              </a:r>
              <a:endParaRPr kumimoji="0" lang="en-CR" sz="800" b="1" i="0" u="none" strike="noStrike" kern="1200" cap="none" spc="0" normalizeH="0" baseline="0" noProof="0" err="1">
                <a:ln>
                  <a:noFill/>
                </a:ln>
                <a:solidFill>
                  <a:srgbClr val="000000"/>
                </a:solidFill>
                <a:effectLst/>
                <a:uLnTx/>
                <a:uFillTx/>
                <a:latin typeface="GT America Regular"/>
                <a:ea typeface="GT America Regular" charset="0"/>
                <a:cs typeface="GT America Regular" charset="0"/>
              </a:endParaRPr>
            </a:p>
          </p:txBody>
        </p:sp>
      </p:grpSp>
      <p:sp>
        <p:nvSpPr>
          <p:cNvPr id="38" name="TextBox 37">
            <a:extLst>
              <a:ext uri="{FF2B5EF4-FFF2-40B4-BE49-F238E27FC236}">
                <a16:creationId xmlns:a16="http://schemas.microsoft.com/office/drawing/2014/main" id="{C54487EF-E881-3F73-4591-DFC87B042D38}"/>
              </a:ext>
            </a:extLst>
          </p:cNvPr>
          <p:cNvSpPr txBox="1"/>
          <p:nvPr userDrawn="1"/>
        </p:nvSpPr>
        <p:spPr>
          <a:xfrm>
            <a:off x="12356815" y="3377042"/>
            <a:ext cx="807913" cy="118559"/>
          </a:xfrm>
          <a:prstGeom prst="rect">
            <a:avLst/>
          </a:prstGeom>
          <a:noFill/>
        </p:spPr>
        <p:txBody>
          <a:bodyPr wrap="none" lIns="0" tIns="0" rIns="0" bIns="0" rtlCol="0">
            <a:spAutoFit/>
          </a:bodyPr>
          <a:lstStyle/>
          <a:p>
            <a:pPr algn="l">
              <a:lnSpc>
                <a:spcPct val="101000"/>
              </a:lnSpc>
              <a:spcAft>
                <a:spcPts val="600"/>
              </a:spcAft>
            </a:pPr>
            <a:r>
              <a:rPr kumimoji="0" lang="en-US" sz="800" b="1" i="0" u="none" strike="noStrike" kern="1200" cap="none" spc="0" normalizeH="0" baseline="0" noProof="0" dirty="0">
                <a:ln>
                  <a:noFill/>
                </a:ln>
                <a:solidFill>
                  <a:srgbClr val="000000"/>
                </a:solidFill>
                <a:effectLst/>
                <a:uLnTx/>
                <a:uFillTx/>
                <a:ea typeface="GT America Regular" charset="0"/>
                <a:cs typeface="GT America Regular" charset="0"/>
              </a:rPr>
              <a:t>For charts ONLY</a:t>
            </a:r>
            <a:endParaRPr kumimoji="0" lang="en-CR" sz="800" b="1" i="0" u="none" strike="noStrike" kern="1200" cap="none" spc="0" normalizeH="0" baseline="0" noProof="0">
              <a:ln>
                <a:noFill/>
              </a:ln>
              <a:solidFill>
                <a:srgbClr val="000000"/>
              </a:solidFill>
              <a:effectLst/>
              <a:uLnTx/>
              <a:uFillTx/>
              <a:ea typeface="GT America Regular" charset="0"/>
              <a:cs typeface="GT America Regular" charset="0"/>
            </a:endParaRPr>
          </a:p>
        </p:txBody>
      </p:sp>
    </p:spTree>
    <p:extLst>
      <p:ext uri="{BB962C8B-B14F-4D97-AF65-F5344CB8AC3E}">
        <p14:creationId xmlns:p14="http://schemas.microsoft.com/office/powerpoint/2010/main" val="335564585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Dynamic Slices 3 / Dark - Subhead">
    <p:bg>
      <p:bgPr>
        <a:solidFill>
          <a:schemeClr val="tx2"/>
        </a:solidFill>
        <a:effectLst/>
      </p:bgPr>
    </p:bg>
    <p:spTree>
      <p:nvGrpSpPr>
        <p:cNvPr id="1" name=""/>
        <p:cNvGrpSpPr/>
        <p:nvPr/>
      </p:nvGrpSpPr>
      <p:grpSpPr>
        <a:xfrm>
          <a:off x="0" y="0"/>
          <a:ext cx="0" cy="0"/>
          <a:chOff x="0" y="0"/>
          <a:chExt cx="0" cy="0"/>
        </a:xfrm>
      </p:grpSpPr>
      <p:sp>
        <p:nvSpPr>
          <p:cNvPr id="20" name="Freeform 19">
            <a:extLst>
              <a:ext uri="{FF2B5EF4-FFF2-40B4-BE49-F238E27FC236}">
                <a16:creationId xmlns:a16="http://schemas.microsoft.com/office/drawing/2014/main" id="{091F8258-6B33-2DAE-610E-A14A266200A5}"/>
              </a:ext>
            </a:extLst>
          </p:cNvPr>
          <p:cNvSpPr/>
          <p:nvPr/>
        </p:nvSpPr>
        <p:spPr>
          <a:xfrm>
            <a:off x="554038" y="6469335"/>
            <a:ext cx="678511" cy="112440"/>
          </a:xfrm>
          <a:custGeom>
            <a:avLst/>
            <a:gdLst>
              <a:gd name="connsiteX0" fmla="*/ 7774508 w 7774508"/>
              <a:gd name="connsiteY0" fmla="*/ 879070 h 1288357"/>
              <a:gd name="connsiteX1" fmla="*/ 7774508 w 7774508"/>
              <a:gd name="connsiteY1" fmla="*/ 879071 h 1288357"/>
              <a:gd name="connsiteX2" fmla="*/ 7774508 w 7774508"/>
              <a:gd name="connsiteY2" fmla="*/ 879071 h 1288357"/>
              <a:gd name="connsiteX3" fmla="*/ 4430897 w 7774508"/>
              <a:gd name="connsiteY3" fmla="*/ 300733 h 1288357"/>
              <a:gd name="connsiteX4" fmla="*/ 4430897 w 7774508"/>
              <a:gd name="connsiteY4" fmla="*/ 987622 h 1288357"/>
              <a:gd name="connsiteX5" fmla="*/ 4594611 w 7774508"/>
              <a:gd name="connsiteY5" fmla="*/ 987622 h 1288357"/>
              <a:gd name="connsiteX6" fmla="*/ 4856195 w 7774508"/>
              <a:gd name="connsiteY6" fmla="*/ 726031 h 1288357"/>
              <a:gd name="connsiteX7" fmla="*/ 4856195 w 7774508"/>
              <a:gd name="connsiteY7" fmla="*/ 562323 h 1288357"/>
              <a:gd name="connsiteX8" fmla="*/ 4594611 w 7774508"/>
              <a:gd name="connsiteY8" fmla="*/ 300733 h 1288357"/>
              <a:gd name="connsiteX9" fmla="*/ 3381010 w 7774508"/>
              <a:gd name="connsiteY9" fmla="*/ 275825 h 1288357"/>
              <a:gd name="connsiteX10" fmla="*/ 3137223 w 7774508"/>
              <a:gd name="connsiteY10" fmla="*/ 501815 h 1288357"/>
              <a:gd name="connsiteX11" fmla="*/ 3137223 w 7774508"/>
              <a:gd name="connsiteY11" fmla="*/ 786537 h 1288357"/>
              <a:gd name="connsiteX12" fmla="*/ 3381010 w 7774508"/>
              <a:gd name="connsiteY12" fmla="*/ 1012534 h 1288357"/>
              <a:gd name="connsiteX13" fmla="*/ 3624804 w 7774508"/>
              <a:gd name="connsiteY13" fmla="*/ 786537 h 1288357"/>
              <a:gd name="connsiteX14" fmla="*/ 3624804 w 7774508"/>
              <a:gd name="connsiteY14" fmla="*/ 501815 h 1288357"/>
              <a:gd name="connsiteX15" fmla="*/ 3381010 w 7774508"/>
              <a:gd name="connsiteY15" fmla="*/ 275825 h 1288357"/>
              <a:gd name="connsiteX16" fmla="*/ 2090894 w 7774508"/>
              <a:gd name="connsiteY16" fmla="*/ 275825 h 1288357"/>
              <a:gd name="connsiteX17" fmla="*/ 1847107 w 7774508"/>
              <a:gd name="connsiteY17" fmla="*/ 501815 h 1288357"/>
              <a:gd name="connsiteX18" fmla="*/ 1847107 w 7774508"/>
              <a:gd name="connsiteY18" fmla="*/ 786537 h 1288357"/>
              <a:gd name="connsiteX19" fmla="*/ 2090894 w 7774508"/>
              <a:gd name="connsiteY19" fmla="*/ 1012534 h 1288357"/>
              <a:gd name="connsiteX20" fmla="*/ 2334688 w 7774508"/>
              <a:gd name="connsiteY20" fmla="*/ 786537 h 1288357"/>
              <a:gd name="connsiteX21" fmla="*/ 2334688 w 7774508"/>
              <a:gd name="connsiteY21" fmla="*/ 501815 h 1288357"/>
              <a:gd name="connsiteX22" fmla="*/ 2090894 w 7774508"/>
              <a:gd name="connsiteY22" fmla="*/ 275825 h 1288357"/>
              <a:gd name="connsiteX23" fmla="*/ 4092790 w 7774508"/>
              <a:gd name="connsiteY23" fmla="*/ 21359 h 1288357"/>
              <a:gd name="connsiteX24" fmla="*/ 4594611 w 7774508"/>
              <a:gd name="connsiteY24" fmla="*/ 21359 h 1288357"/>
              <a:gd name="connsiteX25" fmla="*/ 5197858 w 7774508"/>
              <a:gd name="connsiteY25" fmla="*/ 567658 h 1288357"/>
              <a:gd name="connsiteX26" fmla="*/ 5197858 w 7774508"/>
              <a:gd name="connsiteY26" fmla="*/ 720696 h 1288357"/>
              <a:gd name="connsiteX27" fmla="*/ 4594611 w 7774508"/>
              <a:gd name="connsiteY27" fmla="*/ 1267002 h 1288357"/>
              <a:gd name="connsiteX28" fmla="*/ 4092790 w 7774508"/>
              <a:gd name="connsiteY28" fmla="*/ 1267002 h 1288357"/>
              <a:gd name="connsiteX29" fmla="*/ 5094618 w 7774508"/>
              <a:gd name="connsiteY29" fmla="*/ 21356 h 1288357"/>
              <a:gd name="connsiteX30" fmla="*/ 5477210 w 7774508"/>
              <a:gd name="connsiteY30" fmla="*/ 21356 h 1288357"/>
              <a:gd name="connsiteX31" fmla="*/ 5717446 w 7774508"/>
              <a:gd name="connsiteY31" fmla="*/ 412839 h 1288357"/>
              <a:gd name="connsiteX32" fmla="*/ 5955898 w 7774508"/>
              <a:gd name="connsiteY32" fmla="*/ 21356 h 1288357"/>
              <a:gd name="connsiteX33" fmla="*/ 6322472 w 7774508"/>
              <a:gd name="connsiteY33" fmla="*/ 21356 h 1288357"/>
              <a:gd name="connsiteX34" fmla="*/ 5868700 w 7774508"/>
              <a:gd name="connsiteY34" fmla="*/ 718915 h 1288357"/>
              <a:gd name="connsiteX35" fmla="*/ 5868700 w 7774508"/>
              <a:gd name="connsiteY35" fmla="*/ 1267000 h 1288357"/>
              <a:gd name="connsiteX36" fmla="*/ 5548390 w 7774508"/>
              <a:gd name="connsiteY36" fmla="*/ 1267000 h 1288357"/>
              <a:gd name="connsiteX37" fmla="*/ 5548390 w 7774508"/>
              <a:gd name="connsiteY37" fmla="*/ 718915 h 1288357"/>
              <a:gd name="connsiteX38" fmla="*/ 6356277 w 7774508"/>
              <a:gd name="connsiteY38" fmla="*/ 21355 h 1288357"/>
              <a:gd name="connsiteX39" fmla="*/ 6694384 w 7774508"/>
              <a:gd name="connsiteY39" fmla="*/ 21355 h 1288357"/>
              <a:gd name="connsiteX40" fmla="*/ 6694384 w 7774508"/>
              <a:gd name="connsiteY40" fmla="*/ 332766 h 1288357"/>
              <a:gd name="connsiteX41" fmla="*/ 6477285 w 7774508"/>
              <a:gd name="connsiteY41" fmla="*/ 624602 h 1288357"/>
              <a:gd name="connsiteX42" fmla="*/ 6404326 w 7774508"/>
              <a:gd name="connsiteY42" fmla="*/ 624602 h 1288357"/>
              <a:gd name="connsiteX43" fmla="*/ 6500417 w 7774508"/>
              <a:gd name="connsiteY43" fmla="*/ 359454 h 1288357"/>
              <a:gd name="connsiteX44" fmla="*/ 6356277 w 7774508"/>
              <a:gd name="connsiteY44" fmla="*/ 359454 h 1288357"/>
              <a:gd name="connsiteX45" fmla="*/ 0 w 7774508"/>
              <a:gd name="connsiteY45" fmla="*/ 21355 h 1288357"/>
              <a:gd name="connsiteX46" fmla="*/ 496479 w 7774508"/>
              <a:gd name="connsiteY46" fmla="*/ 21355 h 1288357"/>
              <a:gd name="connsiteX47" fmla="*/ 651295 w 7774508"/>
              <a:gd name="connsiteY47" fmla="*/ 661974 h 1288357"/>
              <a:gd name="connsiteX48" fmla="*/ 688668 w 7774508"/>
              <a:gd name="connsiteY48" fmla="*/ 839922 h 1288357"/>
              <a:gd name="connsiteX49" fmla="*/ 726033 w 7774508"/>
              <a:gd name="connsiteY49" fmla="*/ 661974 h 1288357"/>
              <a:gd name="connsiteX50" fmla="*/ 880849 w 7774508"/>
              <a:gd name="connsiteY50" fmla="*/ 21355 h 1288357"/>
              <a:gd name="connsiteX51" fmla="*/ 1377328 w 7774508"/>
              <a:gd name="connsiteY51" fmla="*/ 21355 h 1288357"/>
              <a:gd name="connsiteX52" fmla="*/ 1377328 w 7774508"/>
              <a:gd name="connsiteY52" fmla="*/ 1266998 h 1288357"/>
              <a:gd name="connsiteX53" fmla="*/ 1058804 w 7774508"/>
              <a:gd name="connsiteY53" fmla="*/ 1266998 h 1288357"/>
              <a:gd name="connsiteX54" fmla="*/ 1058804 w 7774508"/>
              <a:gd name="connsiteY54" fmla="*/ 459108 h 1288357"/>
              <a:gd name="connsiteX55" fmla="*/ 1014312 w 7774508"/>
              <a:gd name="connsiteY55" fmla="*/ 644177 h 1288357"/>
              <a:gd name="connsiteX56" fmla="*/ 848819 w 7774508"/>
              <a:gd name="connsiteY56" fmla="*/ 1266998 h 1288357"/>
              <a:gd name="connsiteX57" fmla="*/ 521396 w 7774508"/>
              <a:gd name="connsiteY57" fmla="*/ 1266998 h 1288357"/>
              <a:gd name="connsiteX58" fmla="*/ 355896 w 7774508"/>
              <a:gd name="connsiteY58" fmla="*/ 644177 h 1288357"/>
              <a:gd name="connsiteX59" fmla="*/ 311412 w 7774508"/>
              <a:gd name="connsiteY59" fmla="*/ 459108 h 1288357"/>
              <a:gd name="connsiteX60" fmla="*/ 311412 w 7774508"/>
              <a:gd name="connsiteY60" fmla="*/ 1266998 h 1288357"/>
              <a:gd name="connsiteX61" fmla="*/ 0 w 7774508"/>
              <a:gd name="connsiteY61" fmla="*/ 1266998 h 1288357"/>
              <a:gd name="connsiteX62" fmla="*/ 3381010 w 7774508"/>
              <a:gd name="connsiteY62" fmla="*/ 1 h 1288357"/>
              <a:gd name="connsiteX63" fmla="*/ 3966467 w 7774508"/>
              <a:gd name="connsiteY63" fmla="*/ 532067 h 1288357"/>
              <a:gd name="connsiteX64" fmla="*/ 3966467 w 7774508"/>
              <a:gd name="connsiteY64" fmla="*/ 756285 h 1288357"/>
              <a:gd name="connsiteX65" fmla="*/ 3381010 w 7774508"/>
              <a:gd name="connsiteY65" fmla="*/ 1288351 h 1288357"/>
              <a:gd name="connsiteX66" fmla="*/ 2795560 w 7774508"/>
              <a:gd name="connsiteY66" fmla="*/ 756285 h 1288357"/>
              <a:gd name="connsiteX67" fmla="*/ 2795560 w 7774508"/>
              <a:gd name="connsiteY67" fmla="*/ 532067 h 1288357"/>
              <a:gd name="connsiteX68" fmla="*/ 3381010 w 7774508"/>
              <a:gd name="connsiteY68" fmla="*/ 1 h 1288357"/>
              <a:gd name="connsiteX69" fmla="*/ 2090894 w 7774508"/>
              <a:gd name="connsiteY69" fmla="*/ 1 h 1288357"/>
              <a:gd name="connsiteX70" fmla="*/ 2676351 w 7774508"/>
              <a:gd name="connsiteY70" fmla="*/ 532067 h 1288357"/>
              <a:gd name="connsiteX71" fmla="*/ 2676351 w 7774508"/>
              <a:gd name="connsiteY71" fmla="*/ 756285 h 1288357"/>
              <a:gd name="connsiteX72" fmla="*/ 2090894 w 7774508"/>
              <a:gd name="connsiteY72" fmla="*/ 1288351 h 1288357"/>
              <a:gd name="connsiteX73" fmla="*/ 1505444 w 7774508"/>
              <a:gd name="connsiteY73" fmla="*/ 756285 h 1288357"/>
              <a:gd name="connsiteX74" fmla="*/ 1505444 w 7774508"/>
              <a:gd name="connsiteY74" fmla="*/ 532067 h 1288357"/>
              <a:gd name="connsiteX75" fmla="*/ 2090894 w 7774508"/>
              <a:gd name="connsiteY75" fmla="*/ 1 h 1288357"/>
              <a:gd name="connsiteX76" fmla="*/ 7258454 w 7774508"/>
              <a:gd name="connsiteY76" fmla="*/ 0 h 1288357"/>
              <a:gd name="connsiteX77" fmla="*/ 7760275 w 7774508"/>
              <a:gd name="connsiteY77" fmla="*/ 391490 h 1288357"/>
              <a:gd name="connsiteX78" fmla="*/ 7760275 w 7774508"/>
              <a:gd name="connsiteY78" fmla="*/ 439539 h 1288357"/>
              <a:gd name="connsiteX79" fmla="*/ 7431067 w 7774508"/>
              <a:gd name="connsiteY79" fmla="*/ 439539 h 1288357"/>
              <a:gd name="connsiteX80" fmla="*/ 7431067 w 7774508"/>
              <a:gd name="connsiteY80" fmla="*/ 398610 h 1288357"/>
              <a:gd name="connsiteX81" fmla="*/ 7258454 w 7774508"/>
              <a:gd name="connsiteY81" fmla="*/ 277603 h 1288357"/>
              <a:gd name="connsiteX82" fmla="*/ 7085848 w 7774508"/>
              <a:gd name="connsiteY82" fmla="*/ 377257 h 1288357"/>
              <a:gd name="connsiteX83" fmla="*/ 7206848 w 7774508"/>
              <a:gd name="connsiteY83" fmla="*/ 476904 h 1288357"/>
              <a:gd name="connsiteX84" fmla="*/ 7429289 w 7774508"/>
              <a:gd name="connsiteY84" fmla="*/ 510719 h 1288357"/>
              <a:gd name="connsiteX85" fmla="*/ 7766024 w 7774508"/>
              <a:gd name="connsiteY85" fmla="*/ 786534 h 1288357"/>
              <a:gd name="connsiteX86" fmla="*/ 7774508 w 7774508"/>
              <a:gd name="connsiteY86" fmla="*/ 879071 h 1288357"/>
              <a:gd name="connsiteX87" fmla="*/ 7765691 w 7774508"/>
              <a:gd name="connsiteY87" fmla="*/ 970739 h 1288357"/>
              <a:gd name="connsiteX88" fmla="*/ 7258454 w 7774508"/>
              <a:gd name="connsiteY88" fmla="*/ 1288357 h 1288357"/>
              <a:gd name="connsiteX89" fmla="*/ 6744184 w 7774508"/>
              <a:gd name="connsiteY89" fmla="*/ 893304 h 1288357"/>
              <a:gd name="connsiteX90" fmla="*/ 6744184 w 7774508"/>
              <a:gd name="connsiteY90" fmla="*/ 838142 h 1288357"/>
              <a:gd name="connsiteX91" fmla="*/ 7073386 w 7774508"/>
              <a:gd name="connsiteY91" fmla="*/ 838142 h 1288357"/>
              <a:gd name="connsiteX92" fmla="*/ 7073386 w 7774508"/>
              <a:gd name="connsiteY92" fmla="*/ 886190 h 1288357"/>
              <a:gd name="connsiteX93" fmla="*/ 7258454 w 7774508"/>
              <a:gd name="connsiteY93" fmla="*/ 1010755 h 1288357"/>
              <a:gd name="connsiteX94" fmla="*/ 7439966 w 7774508"/>
              <a:gd name="connsiteY94" fmla="*/ 907544 h 1288357"/>
              <a:gd name="connsiteX95" fmla="*/ 7311838 w 7774508"/>
              <a:gd name="connsiteY95" fmla="*/ 804333 h 1288357"/>
              <a:gd name="connsiteX96" fmla="*/ 7087626 w 7774508"/>
              <a:gd name="connsiteY96" fmla="*/ 770518 h 1288357"/>
              <a:gd name="connsiteX97" fmla="*/ 6751297 w 7774508"/>
              <a:gd name="connsiteY97" fmla="*/ 405723 h 1288357"/>
              <a:gd name="connsiteX98" fmla="*/ 7258454 w 7774508"/>
              <a:gd name="connsiteY98" fmla="*/ 0 h 1288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7774508" h="1288357">
                <a:moveTo>
                  <a:pt x="7774508" y="879070"/>
                </a:moveTo>
                <a:lnTo>
                  <a:pt x="7774508" y="879071"/>
                </a:lnTo>
                <a:lnTo>
                  <a:pt x="7774508" y="879071"/>
                </a:lnTo>
                <a:close/>
                <a:moveTo>
                  <a:pt x="4430897" y="300733"/>
                </a:moveTo>
                <a:lnTo>
                  <a:pt x="4430897" y="987622"/>
                </a:lnTo>
                <a:lnTo>
                  <a:pt x="4594611" y="987622"/>
                </a:lnTo>
                <a:cubicBezTo>
                  <a:pt x="4769003" y="987622"/>
                  <a:pt x="4856195" y="898644"/>
                  <a:pt x="4856195" y="726031"/>
                </a:cubicBezTo>
                <a:lnTo>
                  <a:pt x="4856195" y="562323"/>
                </a:lnTo>
                <a:cubicBezTo>
                  <a:pt x="4856195" y="387932"/>
                  <a:pt x="4769003" y="300733"/>
                  <a:pt x="4594611" y="300733"/>
                </a:cubicBezTo>
                <a:close/>
                <a:moveTo>
                  <a:pt x="3381010" y="275825"/>
                </a:moveTo>
                <a:cubicBezTo>
                  <a:pt x="3229757" y="275825"/>
                  <a:pt x="3137223" y="361239"/>
                  <a:pt x="3137223" y="501815"/>
                </a:cubicBezTo>
                <a:lnTo>
                  <a:pt x="3137223" y="786537"/>
                </a:lnTo>
                <a:cubicBezTo>
                  <a:pt x="3137223" y="925335"/>
                  <a:pt x="3229757" y="1012534"/>
                  <a:pt x="3381010" y="1012534"/>
                </a:cubicBezTo>
                <a:cubicBezTo>
                  <a:pt x="3532264" y="1012534"/>
                  <a:pt x="3624804" y="925335"/>
                  <a:pt x="3624804" y="786537"/>
                </a:cubicBezTo>
                <a:lnTo>
                  <a:pt x="3624804" y="501815"/>
                </a:lnTo>
                <a:cubicBezTo>
                  <a:pt x="3624804" y="361239"/>
                  <a:pt x="3532270" y="275825"/>
                  <a:pt x="3381010" y="275825"/>
                </a:cubicBezTo>
                <a:close/>
                <a:moveTo>
                  <a:pt x="2090894" y="275825"/>
                </a:moveTo>
                <a:cubicBezTo>
                  <a:pt x="1939641" y="275825"/>
                  <a:pt x="1847107" y="361239"/>
                  <a:pt x="1847107" y="501815"/>
                </a:cubicBezTo>
                <a:lnTo>
                  <a:pt x="1847107" y="786537"/>
                </a:lnTo>
                <a:cubicBezTo>
                  <a:pt x="1847107" y="925335"/>
                  <a:pt x="1939641" y="1012534"/>
                  <a:pt x="2090894" y="1012534"/>
                </a:cubicBezTo>
                <a:cubicBezTo>
                  <a:pt x="2242147" y="1012534"/>
                  <a:pt x="2334688" y="925335"/>
                  <a:pt x="2334688" y="786537"/>
                </a:cubicBezTo>
                <a:lnTo>
                  <a:pt x="2334688" y="501815"/>
                </a:lnTo>
                <a:cubicBezTo>
                  <a:pt x="2334688" y="361239"/>
                  <a:pt x="2242154" y="275825"/>
                  <a:pt x="2090894" y="275825"/>
                </a:cubicBezTo>
                <a:close/>
                <a:moveTo>
                  <a:pt x="4092790" y="21359"/>
                </a:moveTo>
                <a:lnTo>
                  <a:pt x="4594611" y="21359"/>
                </a:lnTo>
                <a:cubicBezTo>
                  <a:pt x="4977203" y="21359"/>
                  <a:pt x="5197858" y="222439"/>
                  <a:pt x="5197858" y="567658"/>
                </a:cubicBezTo>
                <a:lnTo>
                  <a:pt x="5197858" y="720696"/>
                </a:lnTo>
                <a:cubicBezTo>
                  <a:pt x="5197858" y="1065916"/>
                  <a:pt x="4977203" y="1267002"/>
                  <a:pt x="4594611" y="1267002"/>
                </a:cubicBezTo>
                <a:lnTo>
                  <a:pt x="4092790" y="1267002"/>
                </a:lnTo>
                <a:close/>
                <a:moveTo>
                  <a:pt x="5094618" y="21356"/>
                </a:moveTo>
                <a:lnTo>
                  <a:pt x="5477210" y="21356"/>
                </a:lnTo>
                <a:lnTo>
                  <a:pt x="5717446" y="412839"/>
                </a:lnTo>
                <a:lnTo>
                  <a:pt x="5955898" y="21356"/>
                </a:lnTo>
                <a:lnTo>
                  <a:pt x="6322472" y="21356"/>
                </a:lnTo>
                <a:lnTo>
                  <a:pt x="5868700" y="718915"/>
                </a:lnTo>
                <a:lnTo>
                  <a:pt x="5868700" y="1267000"/>
                </a:lnTo>
                <a:lnTo>
                  <a:pt x="5548390" y="1267000"/>
                </a:lnTo>
                <a:lnTo>
                  <a:pt x="5548390" y="718915"/>
                </a:lnTo>
                <a:close/>
                <a:moveTo>
                  <a:pt x="6356277" y="21355"/>
                </a:moveTo>
                <a:lnTo>
                  <a:pt x="6694384" y="21355"/>
                </a:lnTo>
                <a:lnTo>
                  <a:pt x="6694384" y="332766"/>
                </a:lnTo>
                <a:lnTo>
                  <a:pt x="6477285" y="624602"/>
                </a:lnTo>
                <a:lnTo>
                  <a:pt x="6404326" y="624602"/>
                </a:lnTo>
                <a:lnTo>
                  <a:pt x="6500417" y="359454"/>
                </a:lnTo>
                <a:lnTo>
                  <a:pt x="6356277" y="359454"/>
                </a:lnTo>
                <a:close/>
                <a:moveTo>
                  <a:pt x="0" y="21355"/>
                </a:moveTo>
                <a:lnTo>
                  <a:pt x="496479" y="21355"/>
                </a:lnTo>
                <a:lnTo>
                  <a:pt x="651295" y="661974"/>
                </a:lnTo>
                <a:lnTo>
                  <a:pt x="688668" y="839922"/>
                </a:lnTo>
                <a:lnTo>
                  <a:pt x="726033" y="661974"/>
                </a:lnTo>
                <a:lnTo>
                  <a:pt x="880849" y="21355"/>
                </a:lnTo>
                <a:lnTo>
                  <a:pt x="1377328" y="21355"/>
                </a:lnTo>
                <a:lnTo>
                  <a:pt x="1377328" y="1266998"/>
                </a:lnTo>
                <a:lnTo>
                  <a:pt x="1058804" y="1266998"/>
                </a:lnTo>
                <a:lnTo>
                  <a:pt x="1058804" y="459108"/>
                </a:lnTo>
                <a:lnTo>
                  <a:pt x="1014312" y="644177"/>
                </a:lnTo>
                <a:lnTo>
                  <a:pt x="848819" y="1266998"/>
                </a:lnTo>
                <a:lnTo>
                  <a:pt x="521396" y="1266998"/>
                </a:lnTo>
                <a:lnTo>
                  <a:pt x="355896" y="644177"/>
                </a:lnTo>
                <a:lnTo>
                  <a:pt x="311412" y="459108"/>
                </a:lnTo>
                <a:lnTo>
                  <a:pt x="311412" y="1266998"/>
                </a:lnTo>
                <a:lnTo>
                  <a:pt x="0" y="1266998"/>
                </a:lnTo>
                <a:close/>
                <a:moveTo>
                  <a:pt x="3381010" y="1"/>
                </a:moveTo>
                <a:cubicBezTo>
                  <a:pt x="3749368" y="1"/>
                  <a:pt x="3966467" y="197524"/>
                  <a:pt x="3966467" y="532067"/>
                </a:cubicBezTo>
                <a:lnTo>
                  <a:pt x="3966467" y="756285"/>
                </a:lnTo>
                <a:cubicBezTo>
                  <a:pt x="3966467" y="1089050"/>
                  <a:pt x="3747590" y="1288351"/>
                  <a:pt x="3381010" y="1288351"/>
                </a:cubicBezTo>
                <a:cubicBezTo>
                  <a:pt x="3012659" y="1288351"/>
                  <a:pt x="2795560" y="1090828"/>
                  <a:pt x="2795560" y="756285"/>
                </a:cubicBezTo>
                <a:lnTo>
                  <a:pt x="2795560" y="532067"/>
                </a:lnTo>
                <a:cubicBezTo>
                  <a:pt x="2795560" y="199302"/>
                  <a:pt x="3014437" y="1"/>
                  <a:pt x="3381010" y="1"/>
                </a:cubicBezTo>
                <a:close/>
                <a:moveTo>
                  <a:pt x="2090894" y="1"/>
                </a:moveTo>
                <a:cubicBezTo>
                  <a:pt x="2459252" y="1"/>
                  <a:pt x="2676351" y="197524"/>
                  <a:pt x="2676351" y="532067"/>
                </a:cubicBezTo>
                <a:lnTo>
                  <a:pt x="2676351" y="756285"/>
                </a:lnTo>
                <a:cubicBezTo>
                  <a:pt x="2676351" y="1089050"/>
                  <a:pt x="2457474" y="1288351"/>
                  <a:pt x="2090894" y="1288351"/>
                </a:cubicBezTo>
                <a:cubicBezTo>
                  <a:pt x="1722543" y="1288351"/>
                  <a:pt x="1505444" y="1090828"/>
                  <a:pt x="1505444" y="756285"/>
                </a:cubicBezTo>
                <a:lnTo>
                  <a:pt x="1505444" y="532067"/>
                </a:lnTo>
                <a:cubicBezTo>
                  <a:pt x="1505444" y="199302"/>
                  <a:pt x="1724321" y="1"/>
                  <a:pt x="2090894" y="1"/>
                </a:cubicBezTo>
                <a:close/>
                <a:moveTo>
                  <a:pt x="7258454" y="0"/>
                </a:moveTo>
                <a:cubicBezTo>
                  <a:pt x="7573428" y="0"/>
                  <a:pt x="7760275" y="145918"/>
                  <a:pt x="7760275" y="391490"/>
                </a:cubicBezTo>
                <a:lnTo>
                  <a:pt x="7760275" y="439539"/>
                </a:lnTo>
                <a:lnTo>
                  <a:pt x="7431067" y="439539"/>
                </a:lnTo>
                <a:lnTo>
                  <a:pt x="7431067" y="398610"/>
                </a:lnTo>
                <a:cubicBezTo>
                  <a:pt x="7431067" y="313189"/>
                  <a:pt x="7379462" y="277603"/>
                  <a:pt x="7258454" y="277603"/>
                </a:cubicBezTo>
                <a:cubicBezTo>
                  <a:pt x="7144567" y="277603"/>
                  <a:pt x="7085848" y="311411"/>
                  <a:pt x="7085848" y="377257"/>
                </a:cubicBezTo>
                <a:cubicBezTo>
                  <a:pt x="7085848" y="450215"/>
                  <a:pt x="7135675" y="466227"/>
                  <a:pt x="7206848" y="476904"/>
                </a:cubicBezTo>
                <a:lnTo>
                  <a:pt x="7429289" y="510719"/>
                </a:lnTo>
                <a:cubicBezTo>
                  <a:pt x="7564754" y="530960"/>
                  <a:pt x="7727463" y="590711"/>
                  <a:pt x="7766024" y="786534"/>
                </a:cubicBezTo>
                <a:lnTo>
                  <a:pt x="7774508" y="879071"/>
                </a:lnTo>
                <a:lnTo>
                  <a:pt x="7765691" y="970739"/>
                </a:lnTo>
                <a:cubicBezTo>
                  <a:pt x="7724794" y="1172549"/>
                  <a:pt x="7543399" y="1288357"/>
                  <a:pt x="7258454" y="1288357"/>
                </a:cubicBezTo>
                <a:cubicBezTo>
                  <a:pt x="6934588" y="1288357"/>
                  <a:pt x="6744184" y="1140654"/>
                  <a:pt x="6744184" y="893304"/>
                </a:cubicBezTo>
                <a:lnTo>
                  <a:pt x="6744184" y="838142"/>
                </a:lnTo>
                <a:lnTo>
                  <a:pt x="7073386" y="838142"/>
                </a:lnTo>
                <a:lnTo>
                  <a:pt x="7073386" y="886190"/>
                </a:lnTo>
                <a:cubicBezTo>
                  <a:pt x="7073386" y="973383"/>
                  <a:pt x="7128555" y="1010755"/>
                  <a:pt x="7258454" y="1010755"/>
                </a:cubicBezTo>
                <a:cubicBezTo>
                  <a:pt x="7377683" y="1010755"/>
                  <a:pt x="7439966" y="975161"/>
                  <a:pt x="7439966" y="907544"/>
                </a:cubicBezTo>
                <a:cubicBezTo>
                  <a:pt x="7439966" y="831022"/>
                  <a:pt x="7388360" y="815010"/>
                  <a:pt x="7311838" y="804333"/>
                </a:cubicBezTo>
                <a:lnTo>
                  <a:pt x="7087626" y="770518"/>
                </a:lnTo>
                <a:cubicBezTo>
                  <a:pt x="6941708" y="749171"/>
                  <a:pt x="6751297" y="674427"/>
                  <a:pt x="6751297" y="405723"/>
                </a:cubicBezTo>
                <a:cubicBezTo>
                  <a:pt x="6751297" y="149481"/>
                  <a:pt x="6938144" y="0"/>
                  <a:pt x="7258454" y="0"/>
                </a:cubicBezTo>
                <a:close/>
              </a:path>
            </a:pathLst>
          </a:custGeom>
          <a:solidFill>
            <a:schemeClr val="bg1"/>
          </a:solidFill>
          <a:ln w="0" cap="flat">
            <a:noFill/>
            <a:prstDash val="solid"/>
            <a:miter/>
          </a:ln>
        </p:spPr>
        <p:txBody>
          <a:bodyPr rtlCol="0" anchor="ctr"/>
          <a:lstStyle/>
          <a:p>
            <a:endParaRPr lang="en-US" dirty="0"/>
          </a:p>
        </p:txBody>
      </p:sp>
      <p:sp>
        <p:nvSpPr>
          <p:cNvPr id="9" name="Slide Number Placeholder 8">
            <a:extLst>
              <a:ext uri="{FF2B5EF4-FFF2-40B4-BE49-F238E27FC236}">
                <a16:creationId xmlns:a16="http://schemas.microsoft.com/office/drawing/2014/main" id="{CCA8152B-F410-5052-DF3D-06C6DD4D2381}"/>
              </a:ext>
            </a:extLst>
          </p:cNvPr>
          <p:cNvSpPr>
            <a:spLocks noGrp="1"/>
          </p:cNvSpPr>
          <p:nvPr>
            <p:ph type="sldNum" sz="quarter" idx="12"/>
          </p:nvPr>
        </p:nvSpPr>
        <p:spPr/>
        <p:txBody>
          <a:bodyPr/>
          <a:lstStyle>
            <a:lvl1pPr>
              <a:defRPr>
                <a:solidFill>
                  <a:schemeClr val="bg1"/>
                </a:solidFill>
              </a:defRPr>
            </a:lvl1pPr>
          </a:lstStyle>
          <a:p>
            <a:fld id="{862A5111-985B-C14D-9115-5787026182A8}" type="slidenum">
              <a:rPr lang="en-US" smtClean="0"/>
              <a:pPr/>
              <a:t>‹#›</a:t>
            </a:fld>
            <a:endParaRPr lang="en-US" dirty="0"/>
          </a:p>
        </p:txBody>
      </p:sp>
      <p:sp>
        <p:nvSpPr>
          <p:cNvPr id="8" name="Title 7">
            <a:extLst>
              <a:ext uri="{FF2B5EF4-FFF2-40B4-BE49-F238E27FC236}">
                <a16:creationId xmlns:a16="http://schemas.microsoft.com/office/drawing/2014/main" id="{F08C48AF-02EF-8FA0-A466-0869BF05C3EF}"/>
              </a:ext>
            </a:extLst>
          </p:cNvPr>
          <p:cNvSpPr>
            <a:spLocks noGrp="1"/>
          </p:cNvSpPr>
          <p:nvPr>
            <p:ph type="title"/>
          </p:nvPr>
        </p:nvSpPr>
        <p:spPr>
          <a:xfrm>
            <a:off x="546100" y="552450"/>
            <a:ext cx="6851649" cy="434975"/>
          </a:xfrm>
        </p:spPr>
        <p:txBody>
          <a:bodyPr/>
          <a:lstStyle>
            <a:lvl1pPr>
              <a:defRPr>
                <a:solidFill>
                  <a:schemeClr val="accent1"/>
                </a:solidFill>
              </a:defRPr>
            </a:lvl1pPr>
          </a:lstStyle>
          <a:p>
            <a:r>
              <a:rPr lang="en-US"/>
              <a:t>Click to edit Master title style</a:t>
            </a:r>
            <a:endParaRPr lang="en-US" dirty="0"/>
          </a:p>
        </p:txBody>
      </p:sp>
      <p:sp>
        <p:nvSpPr>
          <p:cNvPr id="13" name="Text Placeholder 11">
            <a:extLst>
              <a:ext uri="{FF2B5EF4-FFF2-40B4-BE49-F238E27FC236}">
                <a16:creationId xmlns:a16="http://schemas.microsoft.com/office/drawing/2014/main" id="{C1B3D74E-B270-D5EC-6F1E-2F3F425D169B}"/>
              </a:ext>
            </a:extLst>
          </p:cNvPr>
          <p:cNvSpPr>
            <a:spLocks noGrp="1"/>
          </p:cNvSpPr>
          <p:nvPr>
            <p:ph type="body" sz="quarter" idx="23"/>
          </p:nvPr>
        </p:nvSpPr>
        <p:spPr>
          <a:xfrm>
            <a:off x="546892" y="1127125"/>
            <a:ext cx="6853452" cy="292607"/>
          </a:xfrm>
        </p:spPr>
        <p:txBody>
          <a:bodyPr>
            <a:noAutofit/>
          </a:bodyPr>
          <a:lstStyle>
            <a:lvl1pPr marL="0" algn="l" defTabSz="914400" rtl="0" eaLnBrk="1" latinLnBrk="0" hangingPunct="1">
              <a:lnSpc>
                <a:spcPct val="80000"/>
              </a:lnSpc>
              <a:spcBef>
                <a:spcPts val="0"/>
              </a:spcBef>
              <a:spcAft>
                <a:spcPts val="0"/>
              </a:spcAft>
              <a:buNone/>
              <a:defRPr lang="en-US" sz="2400" b="0" i="0" kern="1200" dirty="0" smtClean="0">
                <a:solidFill>
                  <a:schemeClr val="bg1"/>
                </a:solidFill>
                <a:latin typeface="+mj-lt"/>
                <a:ea typeface="GT America Regular" charset="0"/>
                <a:cs typeface="GT America Regular" charset="0"/>
              </a:defRPr>
            </a:lvl1pPr>
            <a:lvl2pPr marL="0" indent="0" algn="l" defTabSz="914400" rtl="0" eaLnBrk="1" latinLnBrk="0" hangingPunct="1">
              <a:lnSpc>
                <a:spcPct val="80000"/>
              </a:lnSpc>
              <a:spcBef>
                <a:spcPts val="0"/>
              </a:spcBef>
              <a:spcAft>
                <a:spcPts val="0"/>
              </a:spcAft>
              <a:buNone/>
              <a:defRPr lang="en-US" sz="2400" b="0" i="0" kern="1200" dirty="0" smtClean="0">
                <a:solidFill>
                  <a:schemeClr val="bg1"/>
                </a:solidFill>
                <a:latin typeface="+mj-lt"/>
                <a:ea typeface="GT America Regular" charset="0"/>
                <a:cs typeface="GT America Regular" charset="0"/>
              </a:defRPr>
            </a:lvl2pPr>
            <a:lvl3pPr marL="0" indent="0" algn="l" defTabSz="914400" rtl="0" eaLnBrk="1" latinLnBrk="0" hangingPunct="1">
              <a:lnSpc>
                <a:spcPct val="80000"/>
              </a:lnSpc>
              <a:spcBef>
                <a:spcPts val="0"/>
              </a:spcBef>
              <a:spcAft>
                <a:spcPts val="0"/>
              </a:spcAft>
              <a:buNone/>
              <a:defRPr lang="en-US" sz="2400" b="0" i="0" kern="1200" dirty="0" smtClean="0">
                <a:solidFill>
                  <a:schemeClr val="bg1"/>
                </a:solidFill>
                <a:latin typeface="+mj-lt"/>
                <a:ea typeface="GT America Regular" charset="0"/>
                <a:cs typeface="GT America Regular" charset="0"/>
              </a:defRPr>
            </a:lvl3pPr>
            <a:lvl4pPr marL="0" indent="0" algn="l" defTabSz="914400" rtl="0" eaLnBrk="1" latinLnBrk="0" hangingPunct="1">
              <a:lnSpc>
                <a:spcPct val="80000"/>
              </a:lnSpc>
              <a:spcBef>
                <a:spcPts val="0"/>
              </a:spcBef>
              <a:spcAft>
                <a:spcPts val="0"/>
              </a:spcAft>
              <a:buNone/>
              <a:defRPr lang="en-US" sz="2400" b="0" i="0" kern="1200" dirty="0" smtClean="0">
                <a:solidFill>
                  <a:schemeClr val="bg1"/>
                </a:solidFill>
                <a:latin typeface="+mj-lt"/>
                <a:ea typeface="GT America Regular" charset="0"/>
                <a:cs typeface="GT America Regular" charset="0"/>
              </a:defRPr>
            </a:lvl4pPr>
            <a:lvl5pPr marL="0" indent="0" algn="l" defTabSz="914400" rtl="0" eaLnBrk="1" latinLnBrk="0" hangingPunct="1">
              <a:lnSpc>
                <a:spcPct val="80000"/>
              </a:lnSpc>
              <a:spcBef>
                <a:spcPts val="0"/>
              </a:spcBef>
              <a:spcAft>
                <a:spcPts val="0"/>
              </a:spcAft>
              <a:buNone/>
              <a:defRPr lang="en-US" sz="2400" b="0" i="0" kern="1200" dirty="0" smtClean="0">
                <a:solidFill>
                  <a:schemeClr val="bg1"/>
                </a:solidFill>
                <a:latin typeface="+mj-lt"/>
                <a:ea typeface="GT America Regular" charset="0"/>
                <a:cs typeface="GT America Regular" charset="0"/>
              </a:defRPr>
            </a:lvl5pPr>
            <a:lvl6pPr marL="0" indent="0" algn="l" defTabSz="914400" rtl="0" eaLnBrk="1" latinLnBrk="0" hangingPunct="1">
              <a:lnSpc>
                <a:spcPct val="80000"/>
              </a:lnSpc>
              <a:spcBef>
                <a:spcPts val="0"/>
              </a:spcBef>
              <a:spcAft>
                <a:spcPts val="0"/>
              </a:spcAft>
              <a:buNone/>
              <a:defRPr lang="en-US" sz="2400" b="0" i="0" kern="1200" dirty="0" smtClean="0">
                <a:solidFill>
                  <a:schemeClr val="bg1"/>
                </a:solidFill>
                <a:latin typeface="+mj-lt"/>
                <a:ea typeface="GT America Regular" charset="0"/>
                <a:cs typeface="GT America Regular" charset="0"/>
              </a:defRPr>
            </a:lvl6pPr>
            <a:lvl7pPr marL="0" indent="0" algn="l" defTabSz="914400" rtl="0" eaLnBrk="1" latinLnBrk="0" hangingPunct="1">
              <a:lnSpc>
                <a:spcPct val="80000"/>
              </a:lnSpc>
              <a:spcBef>
                <a:spcPts val="0"/>
              </a:spcBef>
              <a:spcAft>
                <a:spcPts val="0"/>
              </a:spcAft>
              <a:buNone/>
              <a:defRPr lang="en-US" sz="2400" b="0" i="0" kern="1200" dirty="0" smtClean="0">
                <a:solidFill>
                  <a:schemeClr val="bg1"/>
                </a:solidFill>
                <a:latin typeface="+mj-lt"/>
                <a:ea typeface="GT America Regular" charset="0"/>
                <a:cs typeface="GT America Regular" charset="0"/>
              </a:defRPr>
            </a:lvl7pPr>
            <a:lvl8pPr marL="0" indent="0" algn="l" defTabSz="914400" rtl="0" eaLnBrk="1" latinLnBrk="0" hangingPunct="1">
              <a:lnSpc>
                <a:spcPct val="80000"/>
              </a:lnSpc>
              <a:spcBef>
                <a:spcPts val="0"/>
              </a:spcBef>
              <a:spcAft>
                <a:spcPts val="0"/>
              </a:spcAft>
              <a:buNone/>
              <a:defRPr lang="en-US" sz="2400" b="0" i="0" kern="1200" dirty="0" smtClean="0">
                <a:solidFill>
                  <a:schemeClr val="bg1"/>
                </a:solidFill>
                <a:latin typeface="+mj-lt"/>
                <a:ea typeface="GT America Regular" charset="0"/>
                <a:cs typeface="GT America Regular" charset="0"/>
              </a:defRPr>
            </a:lvl8pPr>
            <a:lvl9pPr marL="0" indent="0" algn="l" defTabSz="914400" rtl="0" eaLnBrk="1" latinLnBrk="0" hangingPunct="1">
              <a:lnSpc>
                <a:spcPct val="80000"/>
              </a:lnSpc>
              <a:spcBef>
                <a:spcPts val="0"/>
              </a:spcBef>
              <a:spcAft>
                <a:spcPts val="0"/>
              </a:spcAft>
              <a:buNone/>
              <a:defRPr lang="en-US" sz="2400" b="0" i="0" kern="1200" dirty="0">
                <a:solidFill>
                  <a:schemeClr val="bg1"/>
                </a:solidFill>
                <a:latin typeface="+mj-lt"/>
                <a:ea typeface="GT America Regular" charset="0"/>
                <a:cs typeface="GT America Regular" charset="0"/>
              </a:defRPr>
            </a:lvl9pPr>
          </a:lstStyle>
          <a:p>
            <a:pPr lvl="0"/>
            <a:r>
              <a:rPr lang="en-US"/>
              <a:t>Click to edit Master text styles</a:t>
            </a:r>
          </a:p>
        </p:txBody>
      </p:sp>
      <p:sp>
        <p:nvSpPr>
          <p:cNvPr id="17" name="Text Placeholder 13">
            <a:extLst>
              <a:ext uri="{FF2B5EF4-FFF2-40B4-BE49-F238E27FC236}">
                <a16:creationId xmlns:a16="http://schemas.microsoft.com/office/drawing/2014/main" id="{1F0B1429-1262-BB0D-EEE9-9308631827BA}"/>
              </a:ext>
            </a:extLst>
          </p:cNvPr>
          <p:cNvSpPr>
            <a:spLocks noGrp="1"/>
          </p:cNvSpPr>
          <p:nvPr>
            <p:ph type="body" sz="quarter" idx="24"/>
          </p:nvPr>
        </p:nvSpPr>
        <p:spPr>
          <a:xfrm>
            <a:off x="546892" y="6019801"/>
            <a:ext cx="5444333" cy="292100"/>
          </a:xfrm>
        </p:spPr>
        <p:txBody>
          <a:bodyPr anchor="b">
            <a:noAutofit/>
          </a:bodyPr>
          <a:lstStyle>
            <a:lvl1pPr marL="0" indent="0" algn="l" defTabSz="914400" rtl="0" eaLnBrk="1" latinLnBrk="0" hangingPunct="1">
              <a:lnSpc>
                <a:spcPct val="101000"/>
              </a:lnSpc>
              <a:spcBef>
                <a:spcPts val="0"/>
              </a:spcBef>
              <a:spcAft>
                <a:spcPts val="600"/>
              </a:spcAft>
              <a:buNone/>
              <a:defRPr lang="en-US" sz="600" b="0" i="0" kern="1200" dirty="0" smtClean="0">
                <a:solidFill>
                  <a:schemeClr val="bg1"/>
                </a:solidFill>
                <a:latin typeface="+mn-lt"/>
                <a:ea typeface="GT America Regular" charset="0"/>
                <a:cs typeface="GT America Regular" charset="0"/>
              </a:defRPr>
            </a:lvl1pPr>
            <a:lvl2pPr marL="0" indent="0" algn="l" defTabSz="914400" rtl="0" eaLnBrk="1" latinLnBrk="0" hangingPunct="1">
              <a:lnSpc>
                <a:spcPct val="101000"/>
              </a:lnSpc>
              <a:spcBef>
                <a:spcPts val="0"/>
              </a:spcBef>
              <a:spcAft>
                <a:spcPts val="600"/>
              </a:spcAft>
              <a:buNone/>
              <a:defRPr lang="en-US" sz="600" b="0" i="0" kern="1200" dirty="0" smtClean="0">
                <a:solidFill>
                  <a:schemeClr val="bg1"/>
                </a:solidFill>
                <a:latin typeface="+mn-lt"/>
                <a:ea typeface="GT America Regular" charset="0"/>
                <a:cs typeface="GT America Regular" charset="0"/>
              </a:defRPr>
            </a:lvl2pPr>
            <a:lvl3pPr marL="0" indent="0" algn="l" defTabSz="914400" rtl="0" eaLnBrk="1" latinLnBrk="0" hangingPunct="1">
              <a:lnSpc>
                <a:spcPct val="101000"/>
              </a:lnSpc>
              <a:spcBef>
                <a:spcPts val="0"/>
              </a:spcBef>
              <a:spcAft>
                <a:spcPts val="600"/>
              </a:spcAft>
              <a:buNone/>
              <a:defRPr lang="en-US" sz="600" b="0" i="0" kern="1200" dirty="0" smtClean="0">
                <a:solidFill>
                  <a:schemeClr val="bg1"/>
                </a:solidFill>
                <a:latin typeface="+mn-lt"/>
                <a:ea typeface="GT America Regular" charset="0"/>
                <a:cs typeface="GT America Regular" charset="0"/>
              </a:defRPr>
            </a:lvl3pPr>
            <a:lvl4pPr marL="0" indent="0" algn="l" defTabSz="914400" rtl="0" eaLnBrk="1" latinLnBrk="0" hangingPunct="1">
              <a:lnSpc>
                <a:spcPct val="101000"/>
              </a:lnSpc>
              <a:spcBef>
                <a:spcPts val="0"/>
              </a:spcBef>
              <a:spcAft>
                <a:spcPts val="600"/>
              </a:spcAft>
              <a:buNone/>
              <a:defRPr lang="en-US" sz="600" b="0" i="0" kern="1200" dirty="0" smtClean="0">
                <a:solidFill>
                  <a:schemeClr val="bg1"/>
                </a:solidFill>
                <a:latin typeface="+mn-lt"/>
                <a:ea typeface="GT America Regular" charset="0"/>
                <a:cs typeface="GT America Regular" charset="0"/>
              </a:defRPr>
            </a:lvl4pPr>
            <a:lvl5pPr marL="0" indent="0" algn="l" defTabSz="914400" rtl="0" eaLnBrk="1" latinLnBrk="0" hangingPunct="1">
              <a:lnSpc>
                <a:spcPct val="101000"/>
              </a:lnSpc>
              <a:spcBef>
                <a:spcPts val="0"/>
              </a:spcBef>
              <a:spcAft>
                <a:spcPts val="600"/>
              </a:spcAft>
              <a:buNone/>
              <a:defRPr lang="en-US" sz="600" b="0" i="0" kern="1200" dirty="0" smtClean="0">
                <a:solidFill>
                  <a:schemeClr val="bg1"/>
                </a:solidFill>
                <a:latin typeface="+mn-lt"/>
                <a:ea typeface="GT America Regular" charset="0"/>
                <a:cs typeface="GT America Regular" charset="0"/>
              </a:defRPr>
            </a:lvl5pPr>
            <a:lvl6pPr marL="0" indent="0" algn="l" defTabSz="914400" rtl="0" eaLnBrk="1" latinLnBrk="0" hangingPunct="1">
              <a:lnSpc>
                <a:spcPct val="101000"/>
              </a:lnSpc>
              <a:spcBef>
                <a:spcPts val="0"/>
              </a:spcBef>
              <a:spcAft>
                <a:spcPts val="600"/>
              </a:spcAft>
              <a:buNone/>
              <a:defRPr lang="en-US" sz="600" b="0" i="0" kern="1200" dirty="0" smtClean="0">
                <a:solidFill>
                  <a:schemeClr val="bg1"/>
                </a:solidFill>
                <a:latin typeface="+mn-lt"/>
                <a:ea typeface="GT America Regular" charset="0"/>
                <a:cs typeface="GT America Regular" charset="0"/>
              </a:defRPr>
            </a:lvl6pPr>
            <a:lvl7pPr marL="0" indent="0" algn="l" defTabSz="914400" rtl="0" eaLnBrk="1" latinLnBrk="0" hangingPunct="1">
              <a:lnSpc>
                <a:spcPct val="101000"/>
              </a:lnSpc>
              <a:spcBef>
                <a:spcPts val="0"/>
              </a:spcBef>
              <a:spcAft>
                <a:spcPts val="600"/>
              </a:spcAft>
              <a:buNone/>
              <a:defRPr lang="en-US" sz="600" b="0" i="0" kern="1200" dirty="0" smtClean="0">
                <a:solidFill>
                  <a:schemeClr val="bg1"/>
                </a:solidFill>
                <a:latin typeface="+mn-lt"/>
                <a:ea typeface="GT America Regular" charset="0"/>
                <a:cs typeface="GT America Regular" charset="0"/>
              </a:defRPr>
            </a:lvl7pPr>
            <a:lvl8pPr marL="0" indent="0" algn="l" defTabSz="914400" rtl="0" eaLnBrk="1" latinLnBrk="0" hangingPunct="1">
              <a:lnSpc>
                <a:spcPct val="101000"/>
              </a:lnSpc>
              <a:spcBef>
                <a:spcPts val="0"/>
              </a:spcBef>
              <a:spcAft>
                <a:spcPts val="600"/>
              </a:spcAft>
              <a:buNone/>
              <a:defRPr lang="en-US" sz="600" b="0" i="0" kern="1200" dirty="0" smtClean="0">
                <a:solidFill>
                  <a:schemeClr val="bg1"/>
                </a:solidFill>
                <a:latin typeface="+mn-lt"/>
                <a:ea typeface="GT America Regular" charset="0"/>
                <a:cs typeface="GT America Regular" charset="0"/>
              </a:defRPr>
            </a:lvl8pPr>
            <a:lvl9pPr marL="0" indent="0" algn="l" defTabSz="914400" rtl="0" eaLnBrk="1" latinLnBrk="0" hangingPunct="1">
              <a:lnSpc>
                <a:spcPct val="101000"/>
              </a:lnSpc>
              <a:spcBef>
                <a:spcPts val="0"/>
              </a:spcBef>
              <a:spcAft>
                <a:spcPts val="600"/>
              </a:spcAft>
              <a:buNone/>
              <a:defRPr lang="en-US" sz="600" b="0" i="0" kern="1200" dirty="0">
                <a:solidFill>
                  <a:schemeClr val="bg1"/>
                </a:solidFill>
                <a:latin typeface="+mn-lt"/>
                <a:ea typeface="GT America Regular" charset="0"/>
                <a:cs typeface="GT America Regular" charset="0"/>
              </a:defRPr>
            </a:lvl9pPr>
          </a:lstStyle>
          <a:p>
            <a:pPr lvl="0"/>
            <a:r>
              <a:rPr lang="en-US"/>
              <a:t>Click to edit Master text styles</a:t>
            </a:r>
          </a:p>
        </p:txBody>
      </p:sp>
      <p:sp>
        <p:nvSpPr>
          <p:cNvPr id="18" name="Text Placeholder 33">
            <a:extLst>
              <a:ext uri="{FF2B5EF4-FFF2-40B4-BE49-F238E27FC236}">
                <a16:creationId xmlns:a16="http://schemas.microsoft.com/office/drawing/2014/main" id="{FC341142-156C-1A12-BFCF-8E43F622EC84}"/>
              </a:ext>
            </a:extLst>
          </p:cNvPr>
          <p:cNvSpPr>
            <a:spLocks noGrp="1"/>
          </p:cNvSpPr>
          <p:nvPr>
            <p:ph type="body" sz="quarter" idx="29"/>
          </p:nvPr>
        </p:nvSpPr>
        <p:spPr>
          <a:xfrm>
            <a:off x="546892" y="1849437"/>
            <a:ext cx="6850858" cy="296861"/>
          </a:xfrm>
        </p:spPr>
        <p:txBody>
          <a:bodyPr>
            <a:noAutofit/>
          </a:bodyPr>
          <a:lstStyle>
            <a:lvl1pPr marL="0" indent="0" algn="l" defTabSz="914400" rtl="0" eaLnBrk="1" latinLnBrk="0" hangingPunct="1">
              <a:lnSpc>
                <a:spcPct val="101000"/>
              </a:lnSpc>
              <a:spcBef>
                <a:spcPts val="0"/>
              </a:spcBef>
              <a:spcAft>
                <a:spcPts val="600"/>
              </a:spcAft>
              <a:buNone/>
              <a:defRPr lang="en-US" sz="2000" b="0" i="0" kern="1200" dirty="0" smtClean="0">
                <a:solidFill>
                  <a:schemeClr val="bg1"/>
                </a:solidFill>
                <a:latin typeface="+mj-lt"/>
                <a:ea typeface="GT America Regular" charset="0"/>
                <a:cs typeface="GT America Regular" charset="0"/>
              </a:defRPr>
            </a:lvl1pPr>
            <a:lvl2pPr marL="0" indent="0" algn="l" defTabSz="914400" rtl="0" eaLnBrk="1" latinLnBrk="0" hangingPunct="1">
              <a:lnSpc>
                <a:spcPct val="101000"/>
              </a:lnSpc>
              <a:spcBef>
                <a:spcPts val="0"/>
              </a:spcBef>
              <a:spcAft>
                <a:spcPts val="600"/>
              </a:spcAft>
              <a:buNone/>
              <a:defRPr lang="en-US" sz="2000" b="0" i="0" kern="1200" dirty="0" smtClean="0">
                <a:solidFill>
                  <a:schemeClr val="accent1"/>
                </a:solidFill>
                <a:latin typeface="+mj-lt"/>
                <a:ea typeface="GT America Regular" charset="0"/>
                <a:cs typeface="GT America Regular" charset="0"/>
              </a:defRPr>
            </a:lvl2pPr>
            <a:lvl3pPr marL="0" indent="0" algn="l" defTabSz="914400" rtl="0" eaLnBrk="1" latinLnBrk="0" hangingPunct="1">
              <a:lnSpc>
                <a:spcPct val="101000"/>
              </a:lnSpc>
              <a:spcBef>
                <a:spcPts val="0"/>
              </a:spcBef>
              <a:spcAft>
                <a:spcPts val="600"/>
              </a:spcAft>
              <a:buNone/>
              <a:defRPr lang="en-US" sz="2000" b="0" i="0" kern="1200" dirty="0" smtClean="0">
                <a:solidFill>
                  <a:schemeClr val="accent1"/>
                </a:solidFill>
                <a:latin typeface="+mj-lt"/>
                <a:ea typeface="GT America Regular" charset="0"/>
                <a:cs typeface="GT America Regular" charset="0"/>
              </a:defRPr>
            </a:lvl3pPr>
            <a:lvl4pPr marL="0" indent="0" algn="l" defTabSz="914400" rtl="0" eaLnBrk="1" latinLnBrk="0" hangingPunct="1">
              <a:lnSpc>
                <a:spcPct val="101000"/>
              </a:lnSpc>
              <a:spcBef>
                <a:spcPts val="0"/>
              </a:spcBef>
              <a:spcAft>
                <a:spcPts val="600"/>
              </a:spcAft>
              <a:buNone/>
              <a:defRPr lang="en-US" sz="2000" b="0" i="0" kern="1200" dirty="0" smtClean="0">
                <a:solidFill>
                  <a:schemeClr val="accent1"/>
                </a:solidFill>
                <a:latin typeface="+mj-lt"/>
                <a:ea typeface="GT America Regular" charset="0"/>
                <a:cs typeface="GT America Regular" charset="0"/>
              </a:defRPr>
            </a:lvl4pPr>
            <a:lvl5pPr marL="0" indent="0" algn="l" defTabSz="914400" rtl="0" eaLnBrk="1" latinLnBrk="0" hangingPunct="1">
              <a:lnSpc>
                <a:spcPct val="101000"/>
              </a:lnSpc>
              <a:spcBef>
                <a:spcPts val="0"/>
              </a:spcBef>
              <a:spcAft>
                <a:spcPts val="600"/>
              </a:spcAft>
              <a:buNone/>
              <a:defRPr lang="en-US" sz="2000" b="0" i="0" kern="1200" dirty="0" smtClean="0">
                <a:solidFill>
                  <a:schemeClr val="accent1"/>
                </a:solidFill>
                <a:latin typeface="+mj-lt"/>
                <a:ea typeface="GT America Regular" charset="0"/>
                <a:cs typeface="GT America Regular" charset="0"/>
              </a:defRPr>
            </a:lvl5pPr>
            <a:lvl6pPr marL="0" indent="0" algn="l" defTabSz="914400" rtl="0" eaLnBrk="1" latinLnBrk="0" hangingPunct="1">
              <a:lnSpc>
                <a:spcPct val="101000"/>
              </a:lnSpc>
              <a:spcBef>
                <a:spcPts val="0"/>
              </a:spcBef>
              <a:spcAft>
                <a:spcPts val="600"/>
              </a:spcAft>
              <a:buNone/>
              <a:defRPr lang="en-US" sz="2000" b="0" i="0" kern="1200" dirty="0" smtClean="0">
                <a:solidFill>
                  <a:schemeClr val="accent1"/>
                </a:solidFill>
                <a:latin typeface="+mj-lt"/>
                <a:ea typeface="GT America Regular" charset="0"/>
                <a:cs typeface="GT America Regular" charset="0"/>
              </a:defRPr>
            </a:lvl6pPr>
            <a:lvl7pPr marL="0" indent="0" algn="l" defTabSz="914400" rtl="0" eaLnBrk="1" latinLnBrk="0" hangingPunct="1">
              <a:lnSpc>
                <a:spcPct val="101000"/>
              </a:lnSpc>
              <a:spcBef>
                <a:spcPts val="0"/>
              </a:spcBef>
              <a:spcAft>
                <a:spcPts val="600"/>
              </a:spcAft>
              <a:buNone/>
              <a:defRPr lang="en-US" sz="2000" b="0" i="0" kern="1200" dirty="0" smtClean="0">
                <a:solidFill>
                  <a:schemeClr val="accent1"/>
                </a:solidFill>
                <a:latin typeface="+mj-lt"/>
                <a:ea typeface="GT America Regular" charset="0"/>
                <a:cs typeface="GT America Regular" charset="0"/>
              </a:defRPr>
            </a:lvl7pPr>
            <a:lvl8pPr marL="0" indent="0" algn="l" defTabSz="914400" rtl="0" eaLnBrk="1" latinLnBrk="0" hangingPunct="1">
              <a:lnSpc>
                <a:spcPct val="101000"/>
              </a:lnSpc>
              <a:spcBef>
                <a:spcPts val="0"/>
              </a:spcBef>
              <a:spcAft>
                <a:spcPts val="600"/>
              </a:spcAft>
              <a:buNone/>
              <a:defRPr lang="en-US" sz="2000" b="0" i="0" kern="1200" dirty="0" smtClean="0">
                <a:solidFill>
                  <a:schemeClr val="accent1"/>
                </a:solidFill>
                <a:latin typeface="+mj-lt"/>
                <a:ea typeface="GT America Regular" charset="0"/>
                <a:cs typeface="GT America Regular" charset="0"/>
              </a:defRPr>
            </a:lvl8pPr>
            <a:lvl9pPr marL="0" indent="0" algn="l" defTabSz="914400" rtl="0" eaLnBrk="1" latinLnBrk="0" hangingPunct="1">
              <a:lnSpc>
                <a:spcPct val="101000"/>
              </a:lnSpc>
              <a:spcBef>
                <a:spcPts val="0"/>
              </a:spcBef>
              <a:spcAft>
                <a:spcPts val="600"/>
              </a:spcAft>
              <a:buNone/>
              <a:defRPr lang="en-US" sz="2000" b="0" i="0" kern="1200" dirty="0">
                <a:solidFill>
                  <a:schemeClr val="accent1"/>
                </a:solidFill>
                <a:latin typeface="+mj-lt"/>
                <a:ea typeface="GT America Regular" charset="0"/>
                <a:cs typeface="GT America Regular" charset="0"/>
              </a:defRPr>
            </a:lvl9pPr>
          </a:lstStyle>
          <a:p>
            <a:pPr lvl="0"/>
            <a:r>
              <a:rPr lang="en-US"/>
              <a:t>Click to edit Master text styles</a:t>
            </a:r>
          </a:p>
        </p:txBody>
      </p:sp>
      <p:sp>
        <p:nvSpPr>
          <p:cNvPr id="19" name="Content Placeholder 25">
            <a:extLst>
              <a:ext uri="{FF2B5EF4-FFF2-40B4-BE49-F238E27FC236}">
                <a16:creationId xmlns:a16="http://schemas.microsoft.com/office/drawing/2014/main" id="{697DE6C5-E6D7-D5B0-D5AF-03E4A50E0461}"/>
              </a:ext>
            </a:extLst>
          </p:cNvPr>
          <p:cNvSpPr>
            <a:spLocks noGrp="1"/>
          </p:cNvSpPr>
          <p:nvPr>
            <p:ph sz="quarter" idx="45"/>
          </p:nvPr>
        </p:nvSpPr>
        <p:spPr>
          <a:xfrm>
            <a:off x="546892" y="2425700"/>
            <a:ext cx="6850858" cy="2725738"/>
          </a:xfrm>
        </p:spPr>
        <p:txBody>
          <a:bodyPr/>
          <a:lstStyle>
            <a:lvl1pPr>
              <a:defRPr>
                <a:solidFill>
                  <a:schemeClr val="bg1"/>
                </a:solidFill>
              </a:defRPr>
            </a:lvl1pPr>
            <a:lvl2pPr>
              <a:defRPr>
                <a:solidFill>
                  <a:schemeClr val="bg1"/>
                </a:solidFill>
              </a:defRPr>
            </a:lvl2pPr>
            <a:lvl3pPr>
              <a:buClrTx/>
              <a:defRPr>
                <a:solidFill>
                  <a:schemeClr val="bg1"/>
                </a:solidFill>
              </a:defRPr>
            </a:lvl3pPr>
            <a:lvl4pPr>
              <a:defRPr>
                <a:solidFill>
                  <a:schemeClr val="bg1"/>
                </a:solidFill>
              </a:defRPr>
            </a:lvl4pPr>
            <a:lvl5pPr>
              <a:buClrTx/>
              <a:defRPr>
                <a:solidFill>
                  <a:schemeClr val="bg1"/>
                </a:solidFill>
              </a:defRPr>
            </a:lvl5pPr>
            <a:lvl6pPr>
              <a:defRPr>
                <a:solidFill>
                  <a:schemeClr val="bg1"/>
                </a:solidFill>
              </a:defRPr>
            </a:lvl6pPr>
            <a:lvl7pPr>
              <a:buClrTx/>
              <a:defRPr>
                <a:solidFill>
                  <a:schemeClr val="bg1"/>
                </a:solidFill>
              </a:defRPr>
            </a:lvl7pPr>
            <a:lvl8pPr>
              <a:defRPr>
                <a:solidFill>
                  <a:schemeClr val="bg1"/>
                </a:solidFill>
              </a:defRPr>
            </a:lvl8pPr>
            <a:lvl9pPr>
              <a:buClrTx/>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Picture Placeholder 9">
            <a:extLst>
              <a:ext uri="{FF2B5EF4-FFF2-40B4-BE49-F238E27FC236}">
                <a16:creationId xmlns:a16="http://schemas.microsoft.com/office/drawing/2014/main" id="{C6BD3E9F-3FB2-86B5-5D44-D025A9DEC744}"/>
              </a:ext>
            </a:extLst>
          </p:cNvPr>
          <p:cNvSpPr>
            <a:spLocks noGrp="1"/>
          </p:cNvSpPr>
          <p:nvPr>
            <p:ph type="pic" sz="quarter" idx="13" hasCustomPrompt="1"/>
          </p:nvPr>
        </p:nvSpPr>
        <p:spPr>
          <a:xfrm>
            <a:off x="6096000" y="5292725"/>
            <a:ext cx="2029765" cy="1566863"/>
          </a:xfrm>
          <a:solidFill>
            <a:schemeClr val="accent1"/>
          </a:solidFill>
          <a:ln>
            <a:noFill/>
          </a:ln>
        </p:spPr>
        <p:txBody>
          <a:bodyPr anchor="ctr"/>
          <a:lstStyle>
            <a:lvl1pPr algn="ctr">
              <a:defRPr sz="1200" b="0">
                <a:solidFill>
                  <a:schemeClr val="bg1"/>
                </a:solidFill>
                <a:latin typeface="+mn-lt"/>
              </a:defRPr>
            </a:lvl1pPr>
          </a:lstStyle>
          <a:p>
            <a:pPr lvl="0"/>
            <a:r>
              <a:rPr lang="en-US" dirty="0"/>
              <a:t>Dynamic slice image</a:t>
            </a:r>
            <a:br>
              <a:rPr lang="en-US" dirty="0"/>
            </a:br>
            <a:r>
              <a:rPr lang="en-US" dirty="0"/>
              <a:t>or color fill</a:t>
            </a:r>
          </a:p>
        </p:txBody>
      </p:sp>
      <p:sp>
        <p:nvSpPr>
          <p:cNvPr id="3" name="Rectangle 2">
            <a:extLst>
              <a:ext uri="{FF2B5EF4-FFF2-40B4-BE49-F238E27FC236}">
                <a16:creationId xmlns:a16="http://schemas.microsoft.com/office/drawing/2014/main" id="{CEE01ADF-2A73-83EE-EE3F-AC171880FCD8}"/>
              </a:ext>
            </a:extLst>
          </p:cNvPr>
          <p:cNvSpPr/>
          <p:nvPr userDrawn="1"/>
        </p:nvSpPr>
        <p:spPr>
          <a:xfrm>
            <a:off x="8125764" y="0"/>
            <a:ext cx="4066235" cy="5291136"/>
          </a:xfrm>
          <a:prstGeom prst="rect">
            <a:avLst/>
          </a:prstGeom>
          <a:solidFill>
            <a:srgbClr val="D7D8D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Picture Placeholder 9">
            <a:extLst>
              <a:ext uri="{FF2B5EF4-FFF2-40B4-BE49-F238E27FC236}">
                <a16:creationId xmlns:a16="http://schemas.microsoft.com/office/drawing/2014/main" id="{254E1435-77AE-ED78-111D-A9A3F32B09FD}"/>
              </a:ext>
            </a:extLst>
          </p:cNvPr>
          <p:cNvSpPr>
            <a:spLocks noGrp="1"/>
          </p:cNvSpPr>
          <p:nvPr>
            <p:ph type="pic" sz="quarter" idx="14" hasCustomPrompt="1"/>
          </p:nvPr>
        </p:nvSpPr>
        <p:spPr>
          <a:xfrm>
            <a:off x="8125765" y="0"/>
            <a:ext cx="4066235" cy="5291137"/>
          </a:xfrm>
          <a:noFill/>
        </p:spPr>
        <p:txBody>
          <a:bodyPr lIns="548640" tIns="548640" rIns="548640" bIns="548640" anchor="ctr"/>
          <a:lstStyle>
            <a:lvl1pPr marL="0" indent="0" algn="l">
              <a:buFont typeface="Arial" panose="020B0604020202020204" pitchFamily="34" charset="0"/>
              <a:buNone/>
              <a:defRPr sz="3600" b="0">
                <a:solidFill>
                  <a:schemeClr val="tx2"/>
                </a:solidFill>
                <a:latin typeface="+mj-lt"/>
              </a:defRPr>
            </a:lvl1pPr>
            <a:lvl2pPr marL="0" indent="0" algn="l">
              <a:buNone/>
              <a:defRPr sz="3600">
                <a:solidFill>
                  <a:schemeClr val="bg1"/>
                </a:solidFill>
                <a:latin typeface="+mj-lt"/>
              </a:defRPr>
            </a:lvl2pPr>
            <a:lvl3pPr marL="0" indent="0">
              <a:buNone/>
              <a:defRPr sz="3600">
                <a:solidFill>
                  <a:schemeClr val="bg1"/>
                </a:solidFill>
                <a:latin typeface="+mj-lt"/>
              </a:defRPr>
            </a:lvl3pPr>
            <a:lvl4pPr marL="0" indent="0">
              <a:buNone/>
              <a:defRPr sz="3600">
                <a:solidFill>
                  <a:schemeClr val="bg1"/>
                </a:solidFill>
                <a:latin typeface="+mj-lt"/>
              </a:defRPr>
            </a:lvl4pPr>
            <a:lvl5pPr marL="0" indent="0">
              <a:buNone/>
              <a:defRPr sz="3600">
                <a:solidFill>
                  <a:schemeClr val="bg1"/>
                </a:solidFill>
                <a:latin typeface="+mj-lt"/>
              </a:defRPr>
            </a:lvl5pPr>
            <a:lvl6pPr marL="0" indent="0">
              <a:buNone/>
              <a:defRPr sz="3600">
                <a:solidFill>
                  <a:schemeClr val="bg1"/>
                </a:solidFill>
                <a:latin typeface="+mj-lt"/>
              </a:defRPr>
            </a:lvl6pPr>
            <a:lvl7pPr marL="0" indent="0">
              <a:buNone/>
              <a:defRPr sz="3600">
                <a:solidFill>
                  <a:schemeClr val="bg1"/>
                </a:solidFill>
                <a:latin typeface="+mj-lt"/>
              </a:defRPr>
            </a:lvl7pPr>
            <a:lvl8pPr marL="0" indent="0">
              <a:buNone/>
              <a:defRPr sz="1200">
                <a:solidFill>
                  <a:schemeClr val="bg1"/>
                </a:solidFill>
                <a:latin typeface="+mn-lt"/>
              </a:defRPr>
            </a:lvl8pPr>
            <a:lvl9pPr marL="171450" indent="-171450" algn="l">
              <a:buClrTx/>
              <a:buFont typeface="Arial" panose="020B0604020202020204" pitchFamily="34" charset="0"/>
              <a:buChar char="•"/>
              <a:defRPr sz="1200">
                <a:solidFill>
                  <a:schemeClr val="bg1"/>
                </a:solidFill>
                <a:latin typeface="+mn-lt"/>
              </a:defRPr>
            </a:lvl9pPr>
          </a:lstStyle>
          <a:p>
            <a:pPr lvl="7"/>
            <a:r>
              <a:rPr lang="en-US" dirty="0"/>
              <a:t>Use this box for the following:</a:t>
            </a:r>
          </a:p>
          <a:p>
            <a:pPr lvl="8"/>
            <a:r>
              <a:rPr lang="en-US" dirty="0"/>
              <a:t>Dynamic slice image</a:t>
            </a:r>
          </a:p>
          <a:p>
            <a:pPr lvl="8"/>
            <a:r>
              <a:rPr lang="en-US" dirty="0"/>
              <a:t>Quote, List level 1</a:t>
            </a:r>
            <a:br>
              <a:rPr lang="en-US" dirty="0"/>
            </a:br>
            <a:r>
              <a:rPr lang="en-US" dirty="0"/>
              <a:t>(Gray Moody’s Blue or Bright blue/white</a:t>
            </a:r>
          </a:p>
          <a:p>
            <a:pPr lvl="0"/>
            <a:r>
              <a:rPr lang="en-US" dirty="0"/>
              <a:t>First level</a:t>
            </a:r>
          </a:p>
        </p:txBody>
      </p:sp>
      <p:grpSp>
        <p:nvGrpSpPr>
          <p:cNvPr id="5" name="Group 4">
            <a:extLst>
              <a:ext uri="{FF2B5EF4-FFF2-40B4-BE49-F238E27FC236}">
                <a16:creationId xmlns:a16="http://schemas.microsoft.com/office/drawing/2014/main" id="{4D07265E-3743-A2E5-A6C8-86AF700CD2EC}"/>
              </a:ext>
            </a:extLst>
          </p:cNvPr>
          <p:cNvGrpSpPr/>
          <p:nvPr userDrawn="1"/>
        </p:nvGrpSpPr>
        <p:grpSpPr>
          <a:xfrm>
            <a:off x="12356815" y="0"/>
            <a:ext cx="756834" cy="6872642"/>
            <a:chOff x="12356815" y="0"/>
            <a:chExt cx="756834" cy="6872642"/>
          </a:xfrm>
        </p:grpSpPr>
        <p:sp>
          <p:nvSpPr>
            <p:cNvPr id="6" name="Rectangle 5">
              <a:extLst>
                <a:ext uri="{FF2B5EF4-FFF2-40B4-BE49-F238E27FC236}">
                  <a16:creationId xmlns:a16="http://schemas.microsoft.com/office/drawing/2014/main" id="{4D932539-2AEF-A84E-2085-2E7CB317D62E}"/>
                </a:ext>
              </a:extLst>
            </p:cNvPr>
            <p:cNvSpPr/>
            <p:nvPr userDrawn="1"/>
          </p:nvSpPr>
          <p:spPr>
            <a:xfrm>
              <a:off x="12356815" y="0"/>
              <a:ext cx="553069" cy="3279913"/>
            </a:xfrm>
            <a:prstGeom prst="rect">
              <a:avLst/>
            </a:prstGeom>
            <a:solidFill>
              <a:srgbClr val="F2F2F2"/>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a:p>
          </p:txBody>
        </p:sp>
        <p:sp>
          <p:nvSpPr>
            <p:cNvPr id="7" name="TextBox 6">
              <a:extLst>
                <a:ext uri="{FF2B5EF4-FFF2-40B4-BE49-F238E27FC236}">
                  <a16:creationId xmlns:a16="http://schemas.microsoft.com/office/drawing/2014/main" id="{FCEF6CE8-EC75-9146-6823-37329CE548D6}"/>
                </a:ext>
              </a:extLst>
            </p:cNvPr>
            <p:cNvSpPr txBox="1"/>
            <p:nvPr userDrawn="1"/>
          </p:nvSpPr>
          <p:spPr>
            <a:xfrm rot="16200000">
              <a:off x="12332216" y="1580677"/>
              <a:ext cx="1444306" cy="118559"/>
            </a:xfrm>
            <a:prstGeom prst="rect">
              <a:avLst/>
            </a:prstGeom>
            <a:noFill/>
          </p:spPr>
          <p:txBody>
            <a:bodyPr wrap="none" lIns="0" tIns="0" rIns="0" bIns="0" rtlCol="0">
              <a:spAutoFit/>
            </a:bodyPr>
            <a:lstStyle/>
            <a:p>
              <a:pPr algn="l">
                <a:lnSpc>
                  <a:spcPct val="101000"/>
                </a:lnSpc>
                <a:spcAft>
                  <a:spcPts val="600"/>
                </a:spcAft>
              </a:pPr>
              <a:r>
                <a:rPr kumimoji="0" lang="en-CR" sz="800" b="1" i="0" u="none" strike="noStrike" kern="1200" cap="none" spc="0" normalizeH="0" baseline="0" noProof="0">
                  <a:ln>
                    <a:noFill/>
                  </a:ln>
                  <a:solidFill>
                    <a:srgbClr val="000000"/>
                  </a:solidFill>
                  <a:effectLst/>
                  <a:uLnTx/>
                  <a:uFillTx/>
                  <a:ea typeface="GT America Regular" charset="0"/>
                  <a:cs typeface="GT America Regular" charset="0"/>
                </a:rPr>
                <a:t>ON LIGHT AND EXTRA LIGHT</a:t>
              </a:r>
            </a:p>
          </p:txBody>
        </p:sp>
        <p:sp>
          <p:nvSpPr>
            <p:cNvPr id="10" name="Rectangle 9">
              <a:extLst>
                <a:ext uri="{FF2B5EF4-FFF2-40B4-BE49-F238E27FC236}">
                  <a16:creationId xmlns:a16="http://schemas.microsoft.com/office/drawing/2014/main" id="{41010E6F-4B24-C82D-4C9B-7577816C0D8F}"/>
                </a:ext>
              </a:extLst>
            </p:cNvPr>
            <p:cNvSpPr/>
            <p:nvPr userDrawn="1"/>
          </p:nvSpPr>
          <p:spPr>
            <a:xfrm>
              <a:off x="12356815" y="3592729"/>
              <a:ext cx="553069" cy="3279913"/>
            </a:xfrm>
            <a:prstGeom prst="rect">
              <a:avLst/>
            </a:prstGeom>
            <a:solidFill>
              <a:schemeClr val="tx2"/>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a:p>
          </p:txBody>
        </p:sp>
        <p:grpSp>
          <p:nvGrpSpPr>
            <p:cNvPr id="11" name="Group 10">
              <a:extLst>
                <a:ext uri="{FF2B5EF4-FFF2-40B4-BE49-F238E27FC236}">
                  <a16:creationId xmlns:a16="http://schemas.microsoft.com/office/drawing/2014/main" id="{2F4EA5BA-6D6D-7DC1-E9BA-2299D34DCFF5}"/>
                </a:ext>
              </a:extLst>
            </p:cNvPr>
            <p:cNvGrpSpPr/>
            <p:nvPr userDrawn="1"/>
          </p:nvGrpSpPr>
          <p:grpSpPr>
            <a:xfrm>
              <a:off x="12442019" y="3791214"/>
              <a:ext cx="382660" cy="2882942"/>
              <a:chOff x="14001569" y="3716048"/>
              <a:chExt cx="316248" cy="3171236"/>
            </a:xfrm>
          </p:grpSpPr>
          <p:sp>
            <p:nvSpPr>
              <p:cNvPr id="29" name="Rectangle 28">
                <a:extLst>
                  <a:ext uri="{FF2B5EF4-FFF2-40B4-BE49-F238E27FC236}">
                    <a16:creationId xmlns:a16="http://schemas.microsoft.com/office/drawing/2014/main" id="{EC88D823-E7E0-2AB0-5305-7BCC8101AD42}"/>
                  </a:ext>
                </a:extLst>
              </p:cNvPr>
              <p:cNvSpPr/>
              <p:nvPr userDrawn="1"/>
            </p:nvSpPr>
            <p:spPr>
              <a:xfrm rot="5400000">
                <a:off x="14033099" y="5954114"/>
                <a:ext cx="253188" cy="316248"/>
              </a:xfrm>
              <a:prstGeom prst="rect">
                <a:avLst/>
              </a:prstGeom>
              <a:solidFill>
                <a:srgbClr val="005E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0" name="Rectangle 29">
                <a:extLst>
                  <a:ext uri="{FF2B5EF4-FFF2-40B4-BE49-F238E27FC236}">
                    <a16:creationId xmlns:a16="http://schemas.microsoft.com/office/drawing/2014/main" id="{041E4FB9-FB97-6F5F-DFEA-BD783024FC93}"/>
                  </a:ext>
                </a:extLst>
              </p:cNvPr>
              <p:cNvSpPr/>
              <p:nvPr userDrawn="1"/>
            </p:nvSpPr>
            <p:spPr>
              <a:xfrm rot="5400000">
                <a:off x="14033099" y="6278342"/>
                <a:ext cx="253188" cy="316248"/>
              </a:xfrm>
              <a:prstGeom prst="rect">
                <a:avLst/>
              </a:prstGeom>
              <a:solidFill>
                <a:srgbClr val="B8B9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1" name="Rectangle 30">
                <a:extLst>
                  <a:ext uri="{FF2B5EF4-FFF2-40B4-BE49-F238E27FC236}">
                    <a16:creationId xmlns:a16="http://schemas.microsoft.com/office/drawing/2014/main" id="{92D62CF0-FFFA-52C9-A681-E54661F191C1}"/>
                  </a:ext>
                </a:extLst>
              </p:cNvPr>
              <p:cNvSpPr/>
              <p:nvPr userDrawn="1"/>
            </p:nvSpPr>
            <p:spPr>
              <a:xfrm rot="5400000">
                <a:off x="14033099" y="6602566"/>
                <a:ext cx="253188" cy="316248"/>
              </a:xfrm>
              <a:prstGeom prst="rect">
                <a:avLst/>
              </a:prstGeom>
              <a:solidFill>
                <a:srgbClr val="FBE6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2" name="Rectangle 31">
                <a:extLst>
                  <a:ext uri="{FF2B5EF4-FFF2-40B4-BE49-F238E27FC236}">
                    <a16:creationId xmlns:a16="http://schemas.microsoft.com/office/drawing/2014/main" id="{B0CD0F4F-E91C-F1F8-A7D2-D26CFE2A19CF}"/>
                  </a:ext>
                </a:extLst>
              </p:cNvPr>
              <p:cNvSpPr/>
              <p:nvPr userDrawn="1"/>
            </p:nvSpPr>
            <p:spPr>
              <a:xfrm rot="5400000">
                <a:off x="14033099" y="4981430"/>
                <a:ext cx="253188" cy="316248"/>
              </a:xfrm>
              <a:prstGeom prst="rect">
                <a:avLst/>
              </a:prstGeom>
              <a:solidFill>
                <a:srgbClr val="BCE0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3" name="Rectangle 32">
                <a:extLst>
                  <a:ext uri="{FF2B5EF4-FFF2-40B4-BE49-F238E27FC236}">
                    <a16:creationId xmlns:a16="http://schemas.microsoft.com/office/drawing/2014/main" id="{C056DFA6-67A4-5472-073F-E3727407E381}"/>
                  </a:ext>
                </a:extLst>
              </p:cNvPr>
              <p:cNvSpPr/>
              <p:nvPr userDrawn="1"/>
            </p:nvSpPr>
            <p:spPr>
              <a:xfrm rot="5400000">
                <a:off x="14033099" y="5305658"/>
                <a:ext cx="253188" cy="316248"/>
              </a:xfrm>
              <a:prstGeom prst="rect">
                <a:avLst/>
              </a:prstGeom>
              <a:solidFill>
                <a:srgbClr val="E9783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4" name="Rectangle 33">
                <a:extLst>
                  <a:ext uri="{FF2B5EF4-FFF2-40B4-BE49-F238E27FC236}">
                    <a16:creationId xmlns:a16="http://schemas.microsoft.com/office/drawing/2014/main" id="{483BF9C3-1D69-03E0-3968-730433010AC9}"/>
                  </a:ext>
                </a:extLst>
              </p:cNvPr>
              <p:cNvSpPr/>
              <p:nvPr userDrawn="1"/>
            </p:nvSpPr>
            <p:spPr>
              <a:xfrm rot="5400000">
                <a:off x="14033099" y="5629886"/>
                <a:ext cx="253188" cy="316248"/>
              </a:xfrm>
              <a:prstGeom prst="rect">
                <a:avLst/>
              </a:prstGeom>
              <a:solidFill>
                <a:srgbClr val="B905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5" name="Rectangle 34">
                <a:extLst>
                  <a:ext uri="{FF2B5EF4-FFF2-40B4-BE49-F238E27FC236}">
                    <a16:creationId xmlns:a16="http://schemas.microsoft.com/office/drawing/2014/main" id="{E4E40B05-DFA7-9456-B359-8E3D7149FFB2}"/>
                  </a:ext>
                </a:extLst>
              </p:cNvPr>
              <p:cNvSpPr/>
              <p:nvPr userDrawn="1"/>
            </p:nvSpPr>
            <p:spPr>
              <a:xfrm rot="5400000">
                <a:off x="14033099" y="3684518"/>
                <a:ext cx="253188" cy="316248"/>
              </a:xfrm>
              <a:prstGeom prst="rect">
                <a:avLst/>
              </a:prstGeom>
              <a:solidFill>
                <a:srgbClr val="9DC2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6" name="Rectangle 35">
                <a:extLst>
                  <a:ext uri="{FF2B5EF4-FFF2-40B4-BE49-F238E27FC236}">
                    <a16:creationId xmlns:a16="http://schemas.microsoft.com/office/drawing/2014/main" id="{D80D032F-DBA1-91D5-D90A-163C817EA03E}"/>
                  </a:ext>
                </a:extLst>
              </p:cNvPr>
              <p:cNvSpPr/>
              <p:nvPr userDrawn="1"/>
            </p:nvSpPr>
            <p:spPr>
              <a:xfrm rot="5400000">
                <a:off x="14033099" y="4008746"/>
                <a:ext cx="253188" cy="316248"/>
              </a:xfrm>
              <a:prstGeom prst="rect">
                <a:avLst/>
              </a:prstGeom>
              <a:solidFill>
                <a:srgbClr val="309D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7" name="Rectangle 36">
                <a:extLst>
                  <a:ext uri="{FF2B5EF4-FFF2-40B4-BE49-F238E27FC236}">
                    <a16:creationId xmlns:a16="http://schemas.microsoft.com/office/drawing/2014/main" id="{8F7D7989-A0FF-CA77-27AA-12AA05212ED1}"/>
                  </a:ext>
                </a:extLst>
              </p:cNvPr>
              <p:cNvSpPr/>
              <p:nvPr userDrawn="1"/>
            </p:nvSpPr>
            <p:spPr>
              <a:xfrm rot="5400000">
                <a:off x="14033099" y="4332974"/>
                <a:ext cx="253188" cy="316248"/>
              </a:xfrm>
              <a:prstGeom prst="rect">
                <a:avLst/>
              </a:prstGeom>
              <a:solidFill>
                <a:srgbClr val="E2C2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8" name="Rectangle 37">
                <a:extLst>
                  <a:ext uri="{FF2B5EF4-FFF2-40B4-BE49-F238E27FC236}">
                    <a16:creationId xmlns:a16="http://schemas.microsoft.com/office/drawing/2014/main" id="{3ACDB2D4-859D-A62D-A7B3-7BF7CB2F84CC}"/>
                  </a:ext>
                </a:extLst>
              </p:cNvPr>
              <p:cNvSpPr/>
              <p:nvPr userDrawn="1"/>
            </p:nvSpPr>
            <p:spPr>
              <a:xfrm rot="5400000">
                <a:off x="14033099" y="4657202"/>
                <a:ext cx="253188" cy="316248"/>
              </a:xfrm>
              <a:prstGeom prst="rect">
                <a:avLst/>
              </a:prstGeom>
              <a:solidFill>
                <a:srgbClr val="9158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grpSp>
        <p:grpSp>
          <p:nvGrpSpPr>
            <p:cNvPr id="12" name="Group 11">
              <a:extLst>
                <a:ext uri="{FF2B5EF4-FFF2-40B4-BE49-F238E27FC236}">
                  <a16:creationId xmlns:a16="http://schemas.microsoft.com/office/drawing/2014/main" id="{A770586D-32CE-2C72-11DC-651C601A4881}"/>
                </a:ext>
              </a:extLst>
            </p:cNvPr>
            <p:cNvGrpSpPr/>
            <p:nvPr userDrawn="1"/>
          </p:nvGrpSpPr>
          <p:grpSpPr>
            <a:xfrm>
              <a:off x="12442019" y="198485"/>
              <a:ext cx="382660" cy="2882942"/>
              <a:chOff x="12742785" y="3716048"/>
              <a:chExt cx="316248" cy="3171236"/>
            </a:xfrm>
          </p:grpSpPr>
          <p:sp>
            <p:nvSpPr>
              <p:cNvPr id="15" name="Rectangle 14">
                <a:extLst>
                  <a:ext uri="{FF2B5EF4-FFF2-40B4-BE49-F238E27FC236}">
                    <a16:creationId xmlns:a16="http://schemas.microsoft.com/office/drawing/2014/main" id="{235A8C70-4C64-E578-1BDF-447A5BA87EE8}"/>
                  </a:ext>
                </a:extLst>
              </p:cNvPr>
              <p:cNvSpPr/>
              <p:nvPr userDrawn="1"/>
            </p:nvSpPr>
            <p:spPr>
              <a:xfrm rot="5400000">
                <a:off x="12774315" y="6602566"/>
                <a:ext cx="253188" cy="316248"/>
              </a:xfrm>
              <a:prstGeom prst="rect">
                <a:avLst/>
              </a:prstGeom>
              <a:solidFill>
                <a:srgbClr val="BFD6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16" name="Rectangle 15">
                <a:extLst>
                  <a:ext uri="{FF2B5EF4-FFF2-40B4-BE49-F238E27FC236}">
                    <a16:creationId xmlns:a16="http://schemas.microsoft.com/office/drawing/2014/main" id="{54EF3A9C-2DC6-D603-BCD5-15AC8EE38896}"/>
                  </a:ext>
                </a:extLst>
              </p:cNvPr>
              <p:cNvSpPr/>
              <p:nvPr userDrawn="1"/>
            </p:nvSpPr>
            <p:spPr>
              <a:xfrm rot="5400000">
                <a:off x="12774315" y="4981430"/>
                <a:ext cx="253188" cy="316248"/>
              </a:xfrm>
              <a:prstGeom prst="rect">
                <a:avLst/>
              </a:prstGeom>
              <a:solidFill>
                <a:srgbClr val="D25F7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1" name="Rectangle 20">
                <a:extLst>
                  <a:ext uri="{FF2B5EF4-FFF2-40B4-BE49-F238E27FC236}">
                    <a16:creationId xmlns:a16="http://schemas.microsoft.com/office/drawing/2014/main" id="{70F0C310-0412-F6E9-3465-299804511743}"/>
                  </a:ext>
                </a:extLst>
              </p:cNvPr>
              <p:cNvSpPr/>
              <p:nvPr userDrawn="1"/>
            </p:nvSpPr>
            <p:spPr>
              <a:xfrm rot="5400000">
                <a:off x="12774315" y="5305658"/>
                <a:ext cx="253188" cy="316248"/>
              </a:xfrm>
              <a:prstGeom prst="rect">
                <a:avLst/>
              </a:prstGeom>
              <a:solidFill>
                <a:srgbClr val="C6480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2" name="Rectangle 21">
                <a:extLst>
                  <a:ext uri="{FF2B5EF4-FFF2-40B4-BE49-F238E27FC236}">
                    <a16:creationId xmlns:a16="http://schemas.microsoft.com/office/drawing/2014/main" id="{DCC248DF-F2FC-FC52-84FE-2BA5379D41B9}"/>
                  </a:ext>
                </a:extLst>
              </p:cNvPr>
              <p:cNvSpPr/>
              <p:nvPr userDrawn="1"/>
            </p:nvSpPr>
            <p:spPr>
              <a:xfrm rot="5400000">
                <a:off x="12774315" y="5629886"/>
                <a:ext cx="253188" cy="316248"/>
              </a:xfrm>
              <a:prstGeom prst="rect">
                <a:avLst/>
              </a:prstGeom>
              <a:solidFill>
                <a:srgbClr val="BA01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3" name="Rectangle 22">
                <a:extLst>
                  <a:ext uri="{FF2B5EF4-FFF2-40B4-BE49-F238E27FC236}">
                    <a16:creationId xmlns:a16="http://schemas.microsoft.com/office/drawing/2014/main" id="{5C10430F-C822-51BA-8C8A-95F308D8F643}"/>
                  </a:ext>
                </a:extLst>
              </p:cNvPr>
              <p:cNvSpPr/>
              <p:nvPr userDrawn="1"/>
            </p:nvSpPr>
            <p:spPr>
              <a:xfrm rot="5400000">
                <a:off x="12774315" y="3684518"/>
                <a:ext cx="253188" cy="316248"/>
              </a:xfrm>
              <a:prstGeom prst="rect">
                <a:avLst/>
              </a:prstGeom>
              <a:solidFill>
                <a:srgbClr val="005E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4" name="Rectangle 23">
                <a:extLst>
                  <a:ext uri="{FF2B5EF4-FFF2-40B4-BE49-F238E27FC236}">
                    <a16:creationId xmlns:a16="http://schemas.microsoft.com/office/drawing/2014/main" id="{1DA211D6-B749-7037-0B3E-33E5782494A2}"/>
                  </a:ext>
                </a:extLst>
              </p:cNvPr>
              <p:cNvSpPr/>
              <p:nvPr userDrawn="1"/>
            </p:nvSpPr>
            <p:spPr>
              <a:xfrm rot="5400000">
                <a:off x="12774315" y="4008746"/>
                <a:ext cx="253188" cy="316248"/>
              </a:xfrm>
              <a:prstGeom prst="rect">
                <a:avLst/>
              </a:prstGeom>
              <a:solidFill>
                <a:srgbClr val="5EB6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5" name="Rectangle 24">
                <a:extLst>
                  <a:ext uri="{FF2B5EF4-FFF2-40B4-BE49-F238E27FC236}">
                    <a16:creationId xmlns:a16="http://schemas.microsoft.com/office/drawing/2014/main" id="{C1A36456-FF47-88F1-1ABE-AD90C5912123}"/>
                  </a:ext>
                </a:extLst>
              </p:cNvPr>
              <p:cNvSpPr/>
              <p:nvPr userDrawn="1"/>
            </p:nvSpPr>
            <p:spPr>
              <a:xfrm rot="5400000">
                <a:off x="12774315" y="4332974"/>
                <a:ext cx="253188" cy="316248"/>
              </a:xfrm>
              <a:prstGeom prst="rect">
                <a:avLst/>
              </a:prstGeom>
              <a:solidFill>
                <a:srgbClr val="C7AB2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6" name="Rectangle 25">
                <a:extLst>
                  <a:ext uri="{FF2B5EF4-FFF2-40B4-BE49-F238E27FC236}">
                    <a16:creationId xmlns:a16="http://schemas.microsoft.com/office/drawing/2014/main" id="{77CAFF07-E034-5BB7-668A-3C71F2CD725D}"/>
                  </a:ext>
                </a:extLst>
              </p:cNvPr>
              <p:cNvSpPr/>
              <p:nvPr userDrawn="1"/>
            </p:nvSpPr>
            <p:spPr>
              <a:xfrm rot="5400000">
                <a:off x="12774315" y="4657202"/>
                <a:ext cx="253188" cy="316248"/>
              </a:xfrm>
              <a:prstGeom prst="rect">
                <a:avLst/>
              </a:prstGeom>
              <a:solidFill>
                <a:srgbClr val="5C06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7" name="Rectangle 26">
                <a:extLst>
                  <a:ext uri="{FF2B5EF4-FFF2-40B4-BE49-F238E27FC236}">
                    <a16:creationId xmlns:a16="http://schemas.microsoft.com/office/drawing/2014/main" id="{BC02A43D-13E2-53F8-A390-A3C73FAD4C05}"/>
                  </a:ext>
                </a:extLst>
              </p:cNvPr>
              <p:cNvSpPr/>
              <p:nvPr userDrawn="1"/>
            </p:nvSpPr>
            <p:spPr>
              <a:xfrm rot="5400000">
                <a:off x="12774315" y="5954114"/>
                <a:ext cx="253188" cy="316248"/>
              </a:xfrm>
              <a:prstGeom prst="rect">
                <a:avLst/>
              </a:prstGeom>
              <a:solidFill>
                <a:srgbClr val="2A43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8" name="Rectangle 27">
                <a:extLst>
                  <a:ext uri="{FF2B5EF4-FFF2-40B4-BE49-F238E27FC236}">
                    <a16:creationId xmlns:a16="http://schemas.microsoft.com/office/drawing/2014/main" id="{6A52903A-09C2-77EF-CF0E-65C9669BF565}"/>
                  </a:ext>
                </a:extLst>
              </p:cNvPr>
              <p:cNvSpPr/>
              <p:nvPr userDrawn="1"/>
            </p:nvSpPr>
            <p:spPr>
              <a:xfrm rot="5400000">
                <a:off x="12774315" y="6278342"/>
                <a:ext cx="253188" cy="316248"/>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grpSp>
        <p:sp>
          <p:nvSpPr>
            <p:cNvPr id="14" name="TextBox 13">
              <a:extLst>
                <a:ext uri="{FF2B5EF4-FFF2-40B4-BE49-F238E27FC236}">
                  <a16:creationId xmlns:a16="http://schemas.microsoft.com/office/drawing/2014/main" id="{D9B2B9B3-82BF-BC3D-7BBE-8C56AA725BDA}"/>
                </a:ext>
              </a:extLst>
            </p:cNvPr>
            <p:cNvSpPr txBox="1"/>
            <p:nvPr userDrawn="1"/>
          </p:nvSpPr>
          <p:spPr>
            <a:xfrm rot="16200000">
              <a:off x="12574270" y="5173406"/>
              <a:ext cx="960199" cy="118559"/>
            </a:xfrm>
            <a:prstGeom prst="rect">
              <a:avLst/>
            </a:prstGeom>
            <a:noFill/>
          </p:spPr>
          <p:txBody>
            <a:bodyPr wrap="none" lIns="0" tIns="0" rIns="0" bIns="0" rtlCol="0">
              <a:spAutoFit/>
            </a:bodyPr>
            <a:lstStyle/>
            <a:p>
              <a:pPr algn="l">
                <a:lnSpc>
                  <a:spcPct val="101000"/>
                </a:lnSpc>
                <a:spcAft>
                  <a:spcPts val="600"/>
                </a:spcAft>
              </a:pPr>
              <a:r>
                <a:rPr lang="en-CR" sz="800" b="1">
                  <a:solidFill>
                    <a:srgbClr val="000000"/>
                  </a:solidFill>
                  <a:latin typeface="GT America Regular"/>
                  <a:ea typeface="GT America Regular" charset="0"/>
                  <a:cs typeface="GT America Regular" charset="0"/>
                </a:rPr>
                <a:t>ON MOODY´S BLUE</a:t>
              </a:r>
              <a:endParaRPr kumimoji="0" lang="en-CR" sz="800" b="1" i="0" u="none" strike="noStrike" kern="1200" cap="none" spc="0" normalizeH="0" baseline="0" noProof="0" err="1">
                <a:ln>
                  <a:noFill/>
                </a:ln>
                <a:solidFill>
                  <a:srgbClr val="000000"/>
                </a:solidFill>
                <a:effectLst/>
                <a:uLnTx/>
                <a:uFillTx/>
                <a:latin typeface="GT America Regular"/>
                <a:ea typeface="GT America Regular" charset="0"/>
                <a:cs typeface="GT America Regular" charset="0"/>
              </a:endParaRPr>
            </a:p>
          </p:txBody>
        </p:sp>
      </p:grpSp>
      <p:sp>
        <p:nvSpPr>
          <p:cNvPr id="39" name="TextBox 38">
            <a:extLst>
              <a:ext uri="{FF2B5EF4-FFF2-40B4-BE49-F238E27FC236}">
                <a16:creationId xmlns:a16="http://schemas.microsoft.com/office/drawing/2014/main" id="{AE08BE5B-0A88-2312-C8AC-884ADC63496A}"/>
              </a:ext>
            </a:extLst>
          </p:cNvPr>
          <p:cNvSpPr txBox="1"/>
          <p:nvPr userDrawn="1"/>
        </p:nvSpPr>
        <p:spPr>
          <a:xfrm>
            <a:off x="12356815" y="3377042"/>
            <a:ext cx="807913" cy="118559"/>
          </a:xfrm>
          <a:prstGeom prst="rect">
            <a:avLst/>
          </a:prstGeom>
          <a:noFill/>
        </p:spPr>
        <p:txBody>
          <a:bodyPr wrap="none" lIns="0" tIns="0" rIns="0" bIns="0" rtlCol="0">
            <a:spAutoFit/>
          </a:bodyPr>
          <a:lstStyle/>
          <a:p>
            <a:pPr algn="l">
              <a:lnSpc>
                <a:spcPct val="101000"/>
              </a:lnSpc>
              <a:spcAft>
                <a:spcPts val="600"/>
              </a:spcAft>
            </a:pPr>
            <a:r>
              <a:rPr kumimoji="0" lang="en-US" sz="800" b="1" i="0" u="none" strike="noStrike" kern="1200" cap="none" spc="0" normalizeH="0" baseline="0" noProof="0" dirty="0">
                <a:ln>
                  <a:noFill/>
                </a:ln>
                <a:solidFill>
                  <a:srgbClr val="000000"/>
                </a:solidFill>
                <a:effectLst/>
                <a:uLnTx/>
                <a:uFillTx/>
                <a:ea typeface="GT America Regular" charset="0"/>
                <a:cs typeface="GT America Regular" charset="0"/>
              </a:rPr>
              <a:t>For charts ONLY</a:t>
            </a:r>
            <a:endParaRPr kumimoji="0" lang="en-CR" sz="800" b="1" i="0" u="none" strike="noStrike" kern="1200" cap="none" spc="0" normalizeH="0" baseline="0" noProof="0">
              <a:ln>
                <a:noFill/>
              </a:ln>
              <a:solidFill>
                <a:srgbClr val="000000"/>
              </a:solidFill>
              <a:effectLst/>
              <a:uLnTx/>
              <a:uFillTx/>
              <a:ea typeface="GT America Regular" charset="0"/>
              <a:cs typeface="GT America Regular" charset="0"/>
            </a:endParaRPr>
          </a:p>
        </p:txBody>
      </p:sp>
    </p:spTree>
    <p:extLst>
      <p:ext uri="{BB962C8B-B14F-4D97-AF65-F5344CB8AC3E}">
        <p14:creationId xmlns:p14="http://schemas.microsoft.com/office/powerpoint/2010/main" val="34727938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 Column - Thirds Right">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BB9BC941-343A-ECD1-D9EB-762F51A4DB1C}"/>
              </a:ext>
            </a:extLst>
          </p:cNvPr>
          <p:cNvSpPr/>
          <p:nvPr userDrawn="1"/>
        </p:nvSpPr>
        <p:spPr bwMode="hidden">
          <a:xfrm>
            <a:off x="4072128" y="0"/>
            <a:ext cx="2706624"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A5650459-F1D6-356F-1BD0-28F741FD03A7}"/>
              </a:ext>
            </a:extLst>
          </p:cNvPr>
          <p:cNvSpPr/>
          <p:nvPr userDrawn="1"/>
        </p:nvSpPr>
        <p:spPr bwMode="hidden">
          <a:xfrm>
            <a:off x="6778752" y="0"/>
            <a:ext cx="2706624"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F231D05A-0C4D-9AD2-7B54-AEC3D27C0526}"/>
              </a:ext>
            </a:extLst>
          </p:cNvPr>
          <p:cNvSpPr/>
          <p:nvPr userDrawn="1"/>
        </p:nvSpPr>
        <p:spPr bwMode="hidden">
          <a:xfrm>
            <a:off x="9485376" y="0"/>
            <a:ext cx="2706624" cy="6858000"/>
          </a:xfrm>
          <a:prstGeom prst="rect">
            <a:avLst/>
          </a:prstGeom>
          <a:solidFill>
            <a:srgbClr val="F0F0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icture Placeholder 9">
            <a:extLst>
              <a:ext uri="{FF2B5EF4-FFF2-40B4-BE49-F238E27FC236}">
                <a16:creationId xmlns:a16="http://schemas.microsoft.com/office/drawing/2014/main" id="{CC315AB5-1A8A-0272-124A-17B0C97D4F3F}"/>
              </a:ext>
            </a:extLst>
          </p:cNvPr>
          <p:cNvSpPr>
            <a:spLocks noGrp="1"/>
          </p:cNvSpPr>
          <p:nvPr>
            <p:ph type="pic" sz="quarter" idx="28" hasCustomPrompt="1"/>
          </p:nvPr>
        </p:nvSpPr>
        <p:spPr>
          <a:xfrm>
            <a:off x="4287583" y="1700213"/>
            <a:ext cx="722376" cy="725487"/>
          </a:xfrm>
          <a:noFill/>
          <a:ln>
            <a:noFill/>
          </a:ln>
        </p:spPr>
        <p:txBody>
          <a:bodyPr anchor="b"/>
          <a:lstStyle>
            <a:lvl1pPr algn="ctr">
              <a:defRPr>
                <a:solidFill>
                  <a:schemeClr val="bg1"/>
                </a:solidFill>
              </a:defRPr>
            </a:lvl1pPr>
          </a:lstStyle>
          <a:p>
            <a:r>
              <a:rPr lang="en-US" dirty="0"/>
              <a:t>Icon</a:t>
            </a:r>
          </a:p>
        </p:txBody>
      </p:sp>
      <p:sp>
        <p:nvSpPr>
          <p:cNvPr id="21" name="Picture Placeholder 9">
            <a:extLst>
              <a:ext uri="{FF2B5EF4-FFF2-40B4-BE49-F238E27FC236}">
                <a16:creationId xmlns:a16="http://schemas.microsoft.com/office/drawing/2014/main" id="{9E00C7D1-33B8-8C13-3170-53723F9DC775}"/>
              </a:ext>
            </a:extLst>
          </p:cNvPr>
          <p:cNvSpPr>
            <a:spLocks noGrp="1"/>
          </p:cNvSpPr>
          <p:nvPr>
            <p:ph type="pic" sz="quarter" idx="29" hasCustomPrompt="1"/>
          </p:nvPr>
        </p:nvSpPr>
        <p:spPr>
          <a:xfrm>
            <a:off x="6969823" y="1700213"/>
            <a:ext cx="722376" cy="725487"/>
          </a:xfrm>
          <a:noFill/>
          <a:ln>
            <a:noFill/>
          </a:ln>
        </p:spPr>
        <p:txBody>
          <a:bodyPr anchor="b"/>
          <a:lstStyle>
            <a:lvl1pPr algn="ctr">
              <a:defRPr>
                <a:solidFill>
                  <a:schemeClr val="bg1"/>
                </a:solidFill>
              </a:defRPr>
            </a:lvl1pPr>
          </a:lstStyle>
          <a:p>
            <a:r>
              <a:rPr lang="en-US" dirty="0"/>
              <a:t>Icon</a:t>
            </a:r>
          </a:p>
        </p:txBody>
      </p:sp>
      <p:sp>
        <p:nvSpPr>
          <p:cNvPr id="22" name="Picture Placeholder 9">
            <a:extLst>
              <a:ext uri="{FF2B5EF4-FFF2-40B4-BE49-F238E27FC236}">
                <a16:creationId xmlns:a16="http://schemas.microsoft.com/office/drawing/2014/main" id="{25C2B24F-2F63-693C-4B5C-5218010E6E17}"/>
              </a:ext>
            </a:extLst>
          </p:cNvPr>
          <p:cNvSpPr>
            <a:spLocks noGrp="1"/>
          </p:cNvSpPr>
          <p:nvPr>
            <p:ph type="pic" sz="quarter" idx="30" hasCustomPrompt="1"/>
          </p:nvPr>
        </p:nvSpPr>
        <p:spPr>
          <a:xfrm>
            <a:off x="9695606" y="1700213"/>
            <a:ext cx="722376" cy="725487"/>
          </a:xfrm>
          <a:noFill/>
          <a:ln>
            <a:noFill/>
          </a:ln>
        </p:spPr>
        <p:txBody>
          <a:bodyPr anchor="b"/>
          <a:lstStyle>
            <a:lvl1pPr algn="ctr">
              <a:defRPr>
                <a:solidFill>
                  <a:schemeClr val="tx1"/>
                </a:solidFill>
              </a:defRPr>
            </a:lvl1pPr>
          </a:lstStyle>
          <a:p>
            <a:r>
              <a:rPr lang="en-US" dirty="0"/>
              <a:t>Icon</a:t>
            </a:r>
          </a:p>
        </p:txBody>
      </p:sp>
      <p:sp>
        <p:nvSpPr>
          <p:cNvPr id="6" name="Title 5">
            <a:extLst>
              <a:ext uri="{FF2B5EF4-FFF2-40B4-BE49-F238E27FC236}">
                <a16:creationId xmlns:a16="http://schemas.microsoft.com/office/drawing/2014/main" id="{F70F910A-0FDA-8569-64E0-CDA719003479}"/>
              </a:ext>
            </a:extLst>
          </p:cNvPr>
          <p:cNvSpPr>
            <a:spLocks noGrp="1"/>
          </p:cNvSpPr>
          <p:nvPr>
            <p:ph type="title"/>
          </p:nvPr>
        </p:nvSpPr>
        <p:spPr>
          <a:xfrm>
            <a:off x="546101" y="552450"/>
            <a:ext cx="3513784" cy="434975"/>
          </a:xfrm>
        </p:spPr>
        <p:txBody>
          <a:bodyPr rIns="274320"/>
          <a:lstStyle>
            <a:lvl1pPr>
              <a:defRPr>
                <a:solidFill>
                  <a:schemeClr val="tx2"/>
                </a:solidFill>
              </a:defRPr>
            </a:lvl1pPr>
          </a:lstStyle>
          <a:p>
            <a:r>
              <a:rPr lang="en-US"/>
              <a:t>Click to edit Master title style</a:t>
            </a:r>
            <a:endParaRPr lang="en-US" dirty="0"/>
          </a:p>
        </p:txBody>
      </p:sp>
      <p:sp>
        <p:nvSpPr>
          <p:cNvPr id="4" name="Freeform 5">
            <a:extLst>
              <a:ext uri="{FF2B5EF4-FFF2-40B4-BE49-F238E27FC236}">
                <a16:creationId xmlns:a16="http://schemas.microsoft.com/office/drawing/2014/main" id="{C6DF79E6-D4E8-1A83-F47C-3A44B264B93E}"/>
              </a:ext>
            </a:extLst>
          </p:cNvPr>
          <p:cNvSpPr/>
          <p:nvPr userDrawn="1"/>
        </p:nvSpPr>
        <p:spPr bwMode="black">
          <a:xfrm>
            <a:off x="554038" y="6469335"/>
            <a:ext cx="678511" cy="112440"/>
          </a:xfrm>
          <a:custGeom>
            <a:avLst/>
            <a:gdLst>
              <a:gd name="connsiteX0" fmla="*/ 7774508 w 7774508"/>
              <a:gd name="connsiteY0" fmla="*/ 879070 h 1288357"/>
              <a:gd name="connsiteX1" fmla="*/ 7774508 w 7774508"/>
              <a:gd name="connsiteY1" fmla="*/ 879071 h 1288357"/>
              <a:gd name="connsiteX2" fmla="*/ 7774508 w 7774508"/>
              <a:gd name="connsiteY2" fmla="*/ 879071 h 1288357"/>
              <a:gd name="connsiteX3" fmla="*/ 4430897 w 7774508"/>
              <a:gd name="connsiteY3" fmla="*/ 300733 h 1288357"/>
              <a:gd name="connsiteX4" fmla="*/ 4430897 w 7774508"/>
              <a:gd name="connsiteY4" fmla="*/ 987622 h 1288357"/>
              <a:gd name="connsiteX5" fmla="*/ 4594611 w 7774508"/>
              <a:gd name="connsiteY5" fmla="*/ 987622 h 1288357"/>
              <a:gd name="connsiteX6" fmla="*/ 4856195 w 7774508"/>
              <a:gd name="connsiteY6" fmla="*/ 726031 h 1288357"/>
              <a:gd name="connsiteX7" fmla="*/ 4856195 w 7774508"/>
              <a:gd name="connsiteY7" fmla="*/ 562323 h 1288357"/>
              <a:gd name="connsiteX8" fmla="*/ 4594611 w 7774508"/>
              <a:gd name="connsiteY8" fmla="*/ 300733 h 1288357"/>
              <a:gd name="connsiteX9" fmla="*/ 3381010 w 7774508"/>
              <a:gd name="connsiteY9" fmla="*/ 275825 h 1288357"/>
              <a:gd name="connsiteX10" fmla="*/ 3137223 w 7774508"/>
              <a:gd name="connsiteY10" fmla="*/ 501815 h 1288357"/>
              <a:gd name="connsiteX11" fmla="*/ 3137223 w 7774508"/>
              <a:gd name="connsiteY11" fmla="*/ 786537 h 1288357"/>
              <a:gd name="connsiteX12" fmla="*/ 3381010 w 7774508"/>
              <a:gd name="connsiteY12" fmla="*/ 1012534 h 1288357"/>
              <a:gd name="connsiteX13" fmla="*/ 3624804 w 7774508"/>
              <a:gd name="connsiteY13" fmla="*/ 786537 h 1288357"/>
              <a:gd name="connsiteX14" fmla="*/ 3624804 w 7774508"/>
              <a:gd name="connsiteY14" fmla="*/ 501815 h 1288357"/>
              <a:gd name="connsiteX15" fmla="*/ 3381010 w 7774508"/>
              <a:gd name="connsiteY15" fmla="*/ 275825 h 1288357"/>
              <a:gd name="connsiteX16" fmla="*/ 2090894 w 7774508"/>
              <a:gd name="connsiteY16" fmla="*/ 275825 h 1288357"/>
              <a:gd name="connsiteX17" fmla="*/ 1847107 w 7774508"/>
              <a:gd name="connsiteY17" fmla="*/ 501815 h 1288357"/>
              <a:gd name="connsiteX18" fmla="*/ 1847107 w 7774508"/>
              <a:gd name="connsiteY18" fmla="*/ 786537 h 1288357"/>
              <a:gd name="connsiteX19" fmla="*/ 2090894 w 7774508"/>
              <a:gd name="connsiteY19" fmla="*/ 1012534 h 1288357"/>
              <a:gd name="connsiteX20" fmla="*/ 2334688 w 7774508"/>
              <a:gd name="connsiteY20" fmla="*/ 786537 h 1288357"/>
              <a:gd name="connsiteX21" fmla="*/ 2334688 w 7774508"/>
              <a:gd name="connsiteY21" fmla="*/ 501815 h 1288357"/>
              <a:gd name="connsiteX22" fmla="*/ 2090894 w 7774508"/>
              <a:gd name="connsiteY22" fmla="*/ 275825 h 1288357"/>
              <a:gd name="connsiteX23" fmla="*/ 4092790 w 7774508"/>
              <a:gd name="connsiteY23" fmla="*/ 21359 h 1288357"/>
              <a:gd name="connsiteX24" fmla="*/ 4594611 w 7774508"/>
              <a:gd name="connsiteY24" fmla="*/ 21359 h 1288357"/>
              <a:gd name="connsiteX25" fmla="*/ 5197858 w 7774508"/>
              <a:gd name="connsiteY25" fmla="*/ 567658 h 1288357"/>
              <a:gd name="connsiteX26" fmla="*/ 5197858 w 7774508"/>
              <a:gd name="connsiteY26" fmla="*/ 720696 h 1288357"/>
              <a:gd name="connsiteX27" fmla="*/ 4594611 w 7774508"/>
              <a:gd name="connsiteY27" fmla="*/ 1267002 h 1288357"/>
              <a:gd name="connsiteX28" fmla="*/ 4092790 w 7774508"/>
              <a:gd name="connsiteY28" fmla="*/ 1267002 h 1288357"/>
              <a:gd name="connsiteX29" fmla="*/ 5094618 w 7774508"/>
              <a:gd name="connsiteY29" fmla="*/ 21356 h 1288357"/>
              <a:gd name="connsiteX30" fmla="*/ 5477210 w 7774508"/>
              <a:gd name="connsiteY30" fmla="*/ 21356 h 1288357"/>
              <a:gd name="connsiteX31" fmla="*/ 5717446 w 7774508"/>
              <a:gd name="connsiteY31" fmla="*/ 412839 h 1288357"/>
              <a:gd name="connsiteX32" fmla="*/ 5955898 w 7774508"/>
              <a:gd name="connsiteY32" fmla="*/ 21356 h 1288357"/>
              <a:gd name="connsiteX33" fmla="*/ 6322472 w 7774508"/>
              <a:gd name="connsiteY33" fmla="*/ 21356 h 1288357"/>
              <a:gd name="connsiteX34" fmla="*/ 5868700 w 7774508"/>
              <a:gd name="connsiteY34" fmla="*/ 718915 h 1288357"/>
              <a:gd name="connsiteX35" fmla="*/ 5868700 w 7774508"/>
              <a:gd name="connsiteY35" fmla="*/ 1267000 h 1288357"/>
              <a:gd name="connsiteX36" fmla="*/ 5548390 w 7774508"/>
              <a:gd name="connsiteY36" fmla="*/ 1267000 h 1288357"/>
              <a:gd name="connsiteX37" fmla="*/ 5548390 w 7774508"/>
              <a:gd name="connsiteY37" fmla="*/ 718915 h 1288357"/>
              <a:gd name="connsiteX38" fmla="*/ 6356277 w 7774508"/>
              <a:gd name="connsiteY38" fmla="*/ 21355 h 1288357"/>
              <a:gd name="connsiteX39" fmla="*/ 6694384 w 7774508"/>
              <a:gd name="connsiteY39" fmla="*/ 21355 h 1288357"/>
              <a:gd name="connsiteX40" fmla="*/ 6694384 w 7774508"/>
              <a:gd name="connsiteY40" fmla="*/ 332766 h 1288357"/>
              <a:gd name="connsiteX41" fmla="*/ 6477285 w 7774508"/>
              <a:gd name="connsiteY41" fmla="*/ 624602 h 1288357"/>
              <a:gd name="connsiteX42" fmla="*/ 6404326 w 7774508"/>
              <a:gd name="connsiteY42" fmla="*/ 624602 h 1288357"/>
              <a:gd name="connsiteX43" fmla="*/ 6500417 w 7774508"/>
              <a:gd name="connsiteY43" fmla="*/ 359454 h 1288357"/>
              <a:gd name="connsiteX44" fmla="*/ 6356277 w 7774508"/>
              <a:gd name="connsiteY44" fmla="*/ 359454 h 1288357"/>
              <a:gd name="connsiteX45" fmla="*/ 0 w 7774508"/>
              <a:gd name="connsiteY45" fmla="*/ 21355 h 1288357"/>
              <a:gd name="connsiteX46" fmla="*/ 496479 w 7774508"/>
              <a:gd name="connsiteY46" fmla="*/ 21355 h 1288357"/>
              <a:gd name="connsiteX47" fmla="*/ 651295 w 7774508"/>
              <a:gd name="connsiteY47" fmla="*/ 661974 h 1288357"/>
              <a:gd name="connsiteX48" fmla="*/ 688668 w 7774508"/>
              <a:gd name="connsiteY48" fmla="*/ 839922 h 1288357"/>
              <a:gd name="connsiteX49" fmla="*/ 726033 w 7774508"/>
              <a:gd name="connsiteY49" fmla="*/ 661974 h 1288357"/>
              <a:gd name="connsiteX50" fmla="*/ 880849 w 7774508"/>
              <a:gd name="connsiteY50" fmla="*/ 21355 h 1288357"/>
              <a:gd name="connsiteX51" fmla="*/ 1377328 w 7774508"/>
              <a:gd name="connsiteY51" fmla="*/ 21355 h 1288357"/>
              <a:gd name="connsiteX52" fmla="*/ 1377328 w 7774508"/>
              <a:gd name="connsiteY52" fmla="*/ 1266998 h 1288357"/>
              <a:gd name="connsiteX53" fmla="*/ 1058804 w 7774508"/>
              <a:gd name="connsiteY53" fmla="*/ 1266998 h 1288357"/>
              <a:gd name="connsiteX54" fmla="*/ 1058804 w 7774508"/>
              <a:gd name="connsiteY54" fmla="*/ 459108 h 1288357"/>
              <a:gd name="connsiteX55" fmla="*/ 1014312 w 7774508"/>
              <a:gd name="connsiteY55" fmla="*/ 644177 h 1288357"/>
              <a:gd name="connsiteX56" fmla="*/ 848819 w 7774508"/>
              <a:gd name="connsiteY56" fmla="*/ 1266998 h 1288357"/>
              <a:gd name="connsiteX57" fmla="*/ 521396 w 7774508"/>
              <a:gd name="connsiteY57" fmla="*/ 1266998 h 1288357"/>
              <a:gd name="connsiteX58" fmla="*/ 355896 w 7774508"/>
              <a:gd name="connsiteY58" fmla="*/ 644177 h 1288357"/>
              <a:gd name="connsiteX59" fmla="*/ 311412 w 7774508"/>
              <a:gd name="connsiteY59" fmla="*/ 459108 h 1288357"/>
              <a:gd name="connsiteX60" fmla="*/ 311412 w 7774508"/>
              <a:gd name="connsiteY60" fmla="*/ 1266998 h 1288357"/>
              <a:gd name="connsiteX61" fmla="*/ 0 w 7774508"/>
              <a:gd name="connsiteY61" fmla="*/ 1266998 h 1288357"/>
              <a:gd name="connsiteX62" fmla="*/ 3381010 w 7774508"/>
              <a:gd name="connsiteY62" fmla="*/ 1 h 1288357"/>
              <a:gd name="connsiteX63" fmla="*/ 3966467 w 7774508"/>
              <a:gd name="connsiteY63" fmla="*/ 532067 h 1288357"/>
              <a:gd name="connsiteX64" fmla="*/ 3966467 w 7774508"/>
              <a:gd name="connsiteY64" fmla="*/ 756285 h 1288357"/>
              <a:gd name="connsiteX65" fmla="*/ 3381010 w 7774508"/>
              <a:gd name="connsiteY65" fmla="*/ 1288351 h 1288357"/>
              <a:gd name="connsiteX66" fmla="*/ 2795560 w 7774508"/>
              <a:gd name="connsiteY66" fmla="*/ 756285 h 1288357"/>
              <a:gd name="connsiteX67" fmla="*/ 2795560 w 7774508"/>
              <a:gd name="connsiteY67" fmla="*/ 532067 h 1288357"/>
              <a:gd name="connsiteX68" fmla="*/ 3381010 w 7774508"/>
              <a:gd name="connsiteY68" fmla="*/ 1 h 1288357"/>
              <a:gd name="connsiteX69" fmla="*/ 2090894 w 7774508"/>
              <a:gd name="connsiteY69" fmla="*/ 1 h 1288357"/>
              <a:gd name="connsiteX70" fmla="*/ 2676351 w 7774508"/>
              <a:gd name="connsiteY70" fmla="*/ 532067 h 1288357"/>
              <a:gd name="connsiteX71" fmla="*/ 2676351 w 7774508"/>
              <a:gd name="connsiteY71" fmla="*/ 756285 h 1288357"/>
              <a:gd name="connsiteX72" fmla="*/ 2090894 w 7774508"/>
              <a:gd name="connsiteY72" fmla="*/ 1288351 h 1288357"/>
              <a:gd name="connsiteX73" fmla="*/ 1505444 w 7774508"/>
              <a:gd name="connsiteY73" fmla="*/ 756285 h 1288357"/>
              <a:gd name="connsiteX74" fmla="*/ 1505444 w 7774508"/>
              <a:gd name="connsiteY74" fmla="*/ 532067 h 1288357"/>
              <a:gd name="connsiteX75" fmla="*/ 2090894 w 7774508"/>
              <a:gd name="connsiteY75" fmla="*/ 1 h 1288357"/>
              <a:gd name="connsiteX76" fmla="*/ 7258454 w 7774508"/>
              <a:gd name="connsiteY76" fmla="*/ 0 h 1288357"/>
              <a:gd name="connsiteX77" fmla="*/ 7760275 w 7774508"/>
              <a:gd name="connsiteY77" fmla="*/ 391490 h 1288357"/>
              <a:gd name="connsiteX78" fmla="*/ 7760275 w 7774508"/>
              <a:gd name="connsiteY78" fmla="*/ 439539 h 1288357"/>
              <a:gd name="connsiteX79" fmla="*/ 7431067 w 7774508"/>
              <a:gd name="connsiteY79" fmla="*/ 439539 h 1288357"/>
              <a:gd name="connsiteX80" fmla="*/ 7431067 w 7774508"/>
              <a:gd name="connsiteY80" fmla="*/ 398610 h 1288357"/>
              <a:gd name="connsiteX81" fmla="*/ 7258454 w 7774508"/>
              <a:gd name="connsiteY81" fmla="*/ 277603 h 1288357"/>
              <a:gd name="connsiteX82" fmla="*/ 7085848 w 7774508"/>
              <a:gd name="connsiteY82" fmla="*/ 377257 h 1288357"/>
              <a:gd name="connsiteX83" fmla="*/ 7206848 w 7774508"/>
              <a:gd name="connsiteY83" fmla="*/ 476904 h 1288357"/>
              <a:gd name="connsiteX84" fmla="*/ 7429289 w 7774508"/>
              <a:gd name="connsiteY84" fmla="*/ 510719 h 1288357"/>
              <a:gd name="connsiteX85" fmla="*/ 7766024 w 7774508"/>
              <a:gd name="connsiteY85" fmla="*/ 786534 h 1288357"/>
              <a:gd name="connsiteX86" fmla="*/ 7774508 w 7774508"/>
              <a:gd name="connsiteY86" fmla="*/ 879071 h 1288357"/>
              <a:gd name="connsiteX87" fmla="*/ 7765691 w 7774508"/>
              <a:gd name="connsiteY87" fmla="*/ 970739 h 1288357"/>
              <a:gd name="connsiteX88" fmla="*/ 7258454 w 7774508"/>
              <a:gd name="connsiteY88" fmla="*/ 1288357 h 1288357"/>
              <a:gd name="connsiteX89" fmla="*/ 6744184 w 7774508"/>
              <a:gd name="connsiteY89" fmla="*/ 893304 h 1288357"/>
              <a:gd name="connsiteX90" fmla="*/ 6744184 w 7774508"/>
              <a:gd name="connsiteY90" fmla="*/ 838142 h 1288357"/>
              <a:gd name="connsiteX91" fmla="*/ 7073386 w 7774508"/>
              <a:gd name="connsiteY91" fmla="*/ 838142 h 1288357"/>
              <a:gd name="connsiteX92" fmla="*/ 7073386 w 7774508"/>
              <a:gd name="connsiteY92" fmla="*/ 886190 h 1288357"/>
              <a:gd name="connsiteX93" fmla="*/ 7258454 w 7774508"/>
              <a:gd name="connsiteY93" fmla="*/ 1010755 h 1288357"/>
              <a:gd name="connsiteX94" fmla="*/ 7439966 w 7774508"/>
              <a:gd name="connsiteY94" fmla="*/ 907544 h 1288357"/>
              <a:gd name="connsiteX95" fmla="*/ 7311838 w 7774508"/>
              <a:gd name="connsiteY95" fmla="*/ 804333 h 1288357"/>
              <a:gd name="connsiteX96" fmla="*/ 7087626 w 7774508"/>
              <a:gd name="connsiteY96" fmla="*/ 770518 h 1288357"/>
              <a:gd name="connsiteX97" fmla="*/ 6751297 w 7774508"/>
              <a:gd name="connsiteY97" fmla="*/ 405723 h 1288357"/>
              <a:gd name="connsiteX98" fmla="*/ 7258454 w 7774508"/>
              <a:gd name="connsiteY98" fmla="*/ 0 h 1288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7774508" h="1288357">
                <a:moveTo>
                  <a:pt x="7774508" y="879070"/>
                </a:moveTo>
                <a:lnTo>
                  <a:pt x="7774508" y="879071"/>
                </a:lnTo>
                <a:lnTo>
                  <a:pt x="7774508" y="879071"/>
                </a:lnTo>
                <a:close/>
                <a:moveTo>
                  <a:pt x="4430897" y="300733"/>
                </a:moveTo>
                <a:lnTo>
                  <a:pt x="4430897" y="987622"/>
                </a:lnTo>
                <a:lnTo>
                  <a:pt x="4594611" y="987622"/>
                </a:lnTo>
                <a:cubicBezTo>
                  <a:pt x="4769003" y="987622"/>
                  <a:pt x="4856195" y="898644"/>
                  <a:pt x="4856195" y="726031"/>
                </a:cubicBezTo>
                <a:lnTo>
                  <a:pt x="4856195" y="562323"/>
                </a:lnTo>
                <a:cubicBezTo>
                  <a:pt x="4856195" y="387932"/>
                  <a:pt x="4769003" y="300733"/>
                  <a:pt x="4594611" y="300733"/>
                </a:cubicBezTo>
                <a:close/>
                <a:moveTo>
                  <a:pt x="3381010" y="275825"/>
                </a:moveTo>
                <a:cubicBezTo>
                  <a:pt x="3229757" y="275825"/>
                  <a:pt x="3137223" y="361239"/>
                  <a:pt x="3137223" y="501815"/>
                </a:cubicBezTo>
                <a:lnTo>
                  <a:pt x="3137223" y="786537"/>
                </a:lnTo>
                <a:cubicBezTo>
                  <a:pt x="3137223" y="925335"/>
                  <a:pt x="3229757" y="1012534"/>
                  <a:pt x="3381010" y="1012534"/>
                </a:cubicBezTo>
                <a:cubicBezTo>
                  <a:pt x="3532264" y="1012534"/>
                  <a:pt x="3624804" y="925335"/>
                  <a:pt x="3624804" y="786537"/>
                </a:cubicBezTo>
                <a:lnTo>
                  <a:pt x="3624804" y="501815"/>
                </a:lnTo>
                <a:cubicBezTo>
                  <a:pt x="3624804" y="361239"/>
                  <a:pt x="3532270" y="275825"/>
                  <a:pt x="3381010" y="275825"/>
                </a:cubicBezTo>
                <a:close/>
                <a:moveTo>
                  <a:pt x="2090894" y="275825"/>
                </a:moveTo>
                <a:cubicBezTo>
                  <a:pt x="1939641" y="275825"/>
                  <a:pt x="1847107" y="361239"/>
                  <a:pt x="1847107" y="501815"/>
                </a:cubicBezTo>
                <a:lnTo>
                  <a:pt x="1847107" y="786537"/>
                </a:lnTo>
                <a:cubicBezTo>
                  <a:pt x="1847107" y="925335"/>
                  <a:pt x="1939641" y="1012534"/>
                  <a:pt x="2090894" y="1012534"/>
                </a:cubicBezTo>
                <a:cubicBezTo>
                  <a:pt x="2242147" y="1012534"/>
                  <a:pt x="2334688" y="925335"/>
                  <a:pt x="2334688" y="786537"/>
                </a:cubicBezTo>
                <a:lnTo>
                  <a:pt x="2334688" y="501815"/>
                </a:lnTo>
                <a:cubicBezTo>
                  <a:pt x="2334688" y="361239"/>
                  <a:pt x="2242154" y="275825"/>
                  <a:pt x="2090894" y="275825"/>
                </a:cubicBezTo>
                <a:close/>
                <a:moveTo>
                  <a:pt x="4092790" y="21359"/>
                </a:moveTo>
                <a:lnTo>
                  <a:pt x="4594611" y="21359"/>
                </a:lnTo>
                <a:cubicBezTo>
                  <a:pt x="4977203" y="21359"/>
                  <a:pt x="5197858" y="222439"/>
                  <a:pt x="5197858" y="567658"/>
                </a:cubicBezTo>
                <a:lnTo>
                  <a:pt x="5197858" y="720696"/>
                </a:lnTo>
                <a:cubicBezTo>
                  <a:pt x="5197858" y="1065916"/>
                  <a:pt x="4977203" y="1267002"/>
                  <a:pt x="4594611" y="1267002"/>
                </a:cubicBezTo>
                <a:lnTo>
                  <a:pt x="4092790" y="1267002"/>
                </a:lnTo>
                <a:close/>
                <a:moveTo>
                  <a:pt x="5094618" y="21356"/>
                </a:moveTo>
                <a:lnTo>
                  <a:pt x="5477210" y="21356"/>
                </a:lnTo>
                <a:lnTo>
                  <a:pt x="5717446" y="412839"/>
                </a:lnTo>
                <a:lnTo>
                  <a:pt x="5955898" y="21356"/>
                </a:lnTo>
                <a:lnTo>
                  <a:pt x="6322472" y="21356"/>
                </a:lnTo>
                <a:lnTo>
                  <a:pt x="5868700" y="718915"/>
                </a:lnTo>
                <a:lnTo>
                  <a:pt x="5868700" y="1267000"/>
                </a:lnTo>
                <a:lnTo>
                  <a:pt x="5548390" y="1267000"/>
                </a:lnTo>
                <a:lnTo>
                  <a:pt x="5548390" y="718915"/>
                </a:lnTo>
                <a:close/>
                <a:moveTo>
                  <a:pt x="6356277" y="21355"/>
                </a:moveTo>
                <a:lnTo>
                  <a:pt x="6694384" y="21355"/>
                </a:lnTo>
                <a:lnTo>
                  <a:pt x="6694384" y="332766"/>
                </a:lnTo>
                <a:lnTo>
                  <a:pt x="6477285" y="624602"/>
                </a:lnTo>
                <a:lnTo>
                  <a:pt x="6404326" y="624602"/>
                </a:lnTo>
                <a:lnTo>
                  <a:pt x="6500417" y="359454"/>
                </a:lnTo>
                <a:lnTo>
                  <a:pt x="6356277" y="359454"/>
                </a:lnTo>
                <a:close/>
                <a:moveTo>
                  <a:pt x="0" y="21355"/>
                </a:moveTo>
                <a:lnTo>
                  <a:pt x="496479" y="21355"/>
                </a:lnTo>
                <a:lnTo>
                  <a:pt x="651295" y="661974"/>
                </a:lnTo>
                <a:lnTo>
                  <a:pt x="688668" y="839922"/>
                </a:lnTo>
                <a:lnTo>
                  <a:pt x="726033" y="661974"/>
                </a:lnTo>
                <a:lnTo>
                  <a:pt x="880849" y="21355"/>
                </a:lnTo>
                <a:lnTo>
                  <a:pt x="1377328" y="21355"/>
                </a:lnTo>
                <a:lnTo>
                  <a:pt x="1377328" y="1266998"/>
                </a:lnTo>
                <a:lnTo>
                  <a:pt x="1058804" y="1266998"/>
                </a:lnTo>
                <a:lnTo>
                  <a:pt x="1058804" y="459108"/>
                </a:lnTo>
                <a:lnTo>
                  <a:pt x="1014312" y="644177"/>
                </a:lnTo>
                <a:lnTo>
                  <a:pt x="848819" y="1266998"/>
                </a:lnTo>
                <a:lnTo>
                  <a:pt x="521396" y="1266998"/>
                </a:lnTo>
                <a:lnTo>
                  <a:pt x="355896" y="644177"/>
                </a:lnTo>
                <a:lnTo>
                  <a:pt x="311412" y="459108"/>
                </a:lnTo>
                <a:lnTo>
                  <a:pt x="311412" y="1266998"/>
                </a:lnTo>
                <a:lnTo>
                  <a:pt x="0" y="1266998"/>
                </a:lnTo>
                <a:close/>
                <a:moveTo>
                  <a:pt x="3381010" y="1"/>
                </a:moveTo>
                <a:cubicBezTo>
                  <a:pt x="3749368" y="1"/>
                  <a:pt x="3966467" y="197524"/>
                  <a:pt x="3966467" y="532067"/>
                </a:cubicBezTo>
                <a:lnTo>
                  <a:pt x="3966467" y="756285"/>
                </a:lnTo>
                <a:cubicBezTo>
                  <a:pt x="3966467" y="1089050"/>
                  <a:pt x="3747590" y="1288351"/>
                  <a:pt x="3381010" y="1288351"/>
                </a:cubicBezTo>
                <a:cubicBezTo>
                  <a:pt x="3012659" y="1288351"/>
                  <a:pt x="2795560" y="1090828"/>
                  <a:pt x="2795560" y="756285"/>
                </a:cubicBezTo>
                <a:lnTo>
                  <a:pt x="2795560" y="532067"/>
                </a:lnTo>
                <a:cubicBezTo>
                  <a:pt x="2795560" y="199302"/>
                  <a:pt x="3014437" y="1"/>
                  <a:pt x="3381010" y="1"/>
                </a:cubicBezTo>
                <a:close/>
                <a:moveTo>
                  <a:pt x="2090894" y="1"/>
                </a:moveTo>
                <a:cubicBezTo>
                  <a:pt x="2459252" y="1"/>
                  <a:pt x="2676351" y="197524"/>
                  <a:pt x="2676351" y="532067"/>
                </a:cubicBezTo>
                <a:lnTo>
                  <a:pt x="2676351" y="756285"/>
                </a:lnTo>
                <a:cubicBezTo>
                  <a:pt x="2676351" y="1089050"/>
                  <a:pt x="2457474" y="1288351"/>
                  <a:pt x="2090894" y="1288351"/>
                </a:cubicBezTo>
                <a:cubicBezTo>
                  <a:pt x="1722543" y="1288351"/>
                  <a:pt x="1505444" y="1090828"/>
                  <a:pt x="1505444" y="756285"/>
                </a:cubicBezTo>
                <a:lnTo>
                  <a:pt x="1505444" y="532067"/>
                </a:lnTo>
                <a:cubicBezTo>
                  <a:pt x="1505444" y="199302"/>
                  <a:pt x="1724321" y="1"/>
                  <a:pt x="2090894" y="1"/>
                </a:cubicBezTo>
                <a:close/>
                <a:moveTo>
                  <a:pt x="7258454" y="0"/>
                </a:moveTo>
                <a:cubicBezTo>
                  <a:pt x="7573428" y="0"/>
                  <a:pt x="7760275" y="145918"/>
                  <a:pt x="7760275" y="391490"/>
                </a:cubicBezTo>
                <a:lnTo>
                  <a:pt x="7760275" y="439539"/>
                </a:lnTo>
                <a:lnTo>
                  <a:pt x="7431067" y="439539"/>
                </a:lnTo>
                <a:lnTo>
                  <a:pt x="7431067" y="398610"/>
                </a:lnTo>
                <a:cubicBezTo>
                  <a:pt x="7431067" y="313189"/>
                  <a:pt x="7379462" y="277603"/>
                  <a:pt x="7258454" y="277603"/>
                </a:cubicBezTo>
                <a:cubicBezTo>
                  <a:pt x="7144567" y="277603"/>
                  <a:pt x="7085848" y="311411"/>
                  <a:pt x="7085848" y="377257"/>
                </a:cubicBezTo>
                <a:cubicBezTo>
                  <a:pt x="7085848" y="450215"/>
                  <a:pt x="7135675" y="466227"/>
                  <a:pt x="7206848" y="476904"/>
                </a:cubicBezTo>
                <a:lnTo>
                  <a:pt x="7429289" y="510719"/>
                </a:lnTo>
                <a:cubicBezTo>
                  <a:pt x="7564754" y="530960"/>
                  <a:pt x="7727463" y="590711"/>
                  <a:pt x="7766024" y="786534"/>
                </a:cubicBezTo>
                <a:lnTo>
                  <a:pt x="7774508" y="879071"/>
                </a:lnTo>
                <a:lnTo>
                  <a:pt x="7765691" y="970739"/>
                </a:lnTo>
                <a:cubicBezTo>
                  <a:pt x="7724794" y="1172549"/>
                  <a:pt x="7543399" y="1288357"/>
                  <a:pt x="7258454" y="1288357"/>
                </a:cubicBezTo>
                <a:cubicBezTo>
                  <a:pt x="6934588" y="1288357"/>
                  <a:pt x="6744184" y="1140654"/>
                  <a:pt x="6744184" y="893304"/>
                </a:cubicBezTo>
                <a:lnTo>
                  <a:pt x="6744184" y="838142"/>
                </a:lnTo>
                <a:lnTo>
                  <a:pt x="7073386" y="838142"/>
                </a:lnTo>
                <a:lnTo>
                  <a:pt x="7073386" y="886190"/>
                </a:lnTo>
                <a:cubicBezTo>
                  <a:pt x="7073386" y="973383"/>
                  <a:pt x="7128555" y="1010755"/>
                  <a:pt x="7258454" y="1010755"/>
                </a:cubicBezTo>
                <a:cubicBezTo>
                  <a:pt x="7377683" y="1010755"/>
                  <a:pt x="7439966" y="975161"/>
                  <a:pt x="7439966" y="907544"/>
                </a:cubicBezTo>
                <a:cubicBezTo>
                  <a:pt x="7439966" y="831022"/>
                  <a:pt x="7388360" y="815010"/>
                  <a:pt x="7311838" y="804333"/>
                </a:cubicBezTo>
                <a:lnTo>
                  <a:pt x="7087626" y="770518"/>
                </a:lnTo>
                <a:cubicBezTo>
                  <a:pt x="6941708" y="749171"/>
                  <a:pt x="6751297" y="674427"/>
                  <a:pt x="6751297" y="405723"/>
                </a:cubicBezTo>
                <a:cubicBezTo>
                  <a:pt x="6751297" y="149481"/>
                  <a:pt x="6938144" y="0"/>
                  <a:pt x="7258454" y="0"/>
                </a:cubicBezTo>
                <a:close/>
              </a:path>
            </a:pathLst>
          </a:custGeom>
          <a:solidFill>
            <a:schemeClr val="tx2"/>
          </a:solidFill>
          <a:ln w="0" cap="flat">
            <a:noFill/>
            <a:prstDash val="solid"/>
            <a:miter/>
          </a:ln>
        </p:spPr>
        <p:txBody>
          <a:bodyPr rtlCol="0" anchor="ctr"/>
          <a:lstStyle/>
          <a:p>
            <a:endParaRPr lang="en-US" dirty="0"/>
          </a:p>
        </p:txBody>
      </p:sp>
      <p:sp>
        <p:nvSpPr>
          <p:cNvPr id="35" name="Text Placeholder 10">
            <a:extLst>
              <a:ext uri="{FF2B5EF4-FFF2-40B4-BE49-F238E27FC236}">
                <a16:creationId xmlns:a16="http://schemas.microsoft.com/office/drawing/2014/main" id="{B88CC021-CDD2-6418-1ADC-6959FDAC120A}"/>
              </a:ext>
            </a:extLst>
          </p:cNvPr>
          <p:cNvSpPr>
            <a:spLocks noGrp="1"/>
          </p:cNvSpPr>
          <p:nvPr>
            <p:ph type="body" sz="quarter" idx="21"/>
          </p:nvPr>
        </p:nvSpPr>
        <p:spPr>
          <a:xfrm>
            <a:off x="546100" y="1127125"/>
            <a:ext cx="3310473" cy="295275"/>
          </a:xfrm>
        </p:spPr>
        <p:txBody>
          <a:bodyPr>
            <a:noAutofit/>
          </a:bodyPr>
          <a:lstStyle>
            <a:lvl1pPr marL="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1pPr>
            <a:lvl2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2pPr>
            <a:lvl3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3pPr>
            <a:lvl4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4pPr>
            <a:lvl5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5pPr>
            <a:lvl6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6pPr>
            <a:lvl7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7pPr>
            <a:lvl8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8pPr>
            <a:lvl9pPr marL="0" indent="0" algn="l" defTabSz="914400" rtl="0" eaLnBrk="1" latinLnBrk="0" hangingPunct="1">
              <a:lnSpc>
                <a:spcPct val="80000"/>
              </a:lnSpc>
              <a:spcBef>
                <a:spcPts val="0"/>
              </a:spcBef>
              <a:spcAft>
                <a:spcPts val="0"/>
              </a:spcAft>
              <a:buNone/>
              <a:defRPr lang="en-US" sz="2400" b="0" i="0" kern="1200" dirty="0">
                <a:solidFill>
                  <a:schemeClr val="accent1"/>
                </a:solidFill>
                <a:latin typeface="+mj-lt"/>
                <a:ea typeface="GT America Regular" charset="0"/>
                <a:cs typeface="GT America Regular" charset="0"/>
              </a:defRPr>
            </a:lvl9pPr>
          </a:lstStyle>
          <a:p>
            <a:pPr lvl="0"/>
            <a:r>
              <a:rPr lang="en-US"/>
              <a:t>Click to edit Master text styles</a:t>
            </a:r>
          </a:p>
        </p:txBody>
      </p:sp>
      <p:sp>
        <p:nvSpPr>
          <p:cNvPr id="36" name="Text Placeholder 15">
            <a:extLst>
              <a:ext uri="{FF2B5EF4-FFF2-40B4-BE49-F238E27FC236}">
                <a16:creationId xmlns:a16="http://schemas.microsoft.com/office/drawing/2014/main" id="{BC76AFF6-CF90-29B2-6B5F-2F953DE61D0F}"/>
              </a:ext>
            </a:extLst>
          </p:cNvPr>
          <p:cNvSpPr>
            <a:spLocks noGrp="1"/>
          </p:cNvSpPr>
          <p:nvPr>
            <p:ph type="body" sz="quarter" idx="22"/>
          </p:nvPr>
        </p:nvSpPr>
        <p:spPr>
          <a:xfrm>
            <a:off x="546100" y="6019800"/>
            <a:ext cx="3314822" cy="289560"/>
          </a:xfrm>
        </p:spPr>
        <p:txBody>
          <a:bodyPr anchor="b" anchorCtr="0">
            <a:noAutofit/>
          </a:bodyPr>
          <a:lstStyle>
            <a:lvl1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1pPr>
            <a:lvl2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2pPr>
            <a:lvl3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3pPr>
            <a:lvl4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4pPr>
            <a:lvl5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5pPr>
            <a:lvl6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6pPr>
            <a:lvl7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7pPr>
            <a:lvl8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8pPr>
            <a:lvl9pPr marL="0" indent="0" algn="l" defTabSz="914400" rtl="0" eaLnBrk="1" latinLnBrk="0" hangingPunct="1">
              <a:lnSpc>
                <a:spcPct val="101000"/>
              </a:lnSpc>
              <a:spcBef>
                <a:spcPts val="0"/>
              </a:spcBef>
              <a:spcAft>
                <a:spcPts val="600"/>
              </a:spcAft>
              <a:buNone/>
              <a:defRPr lang="en-US" sz="600" b="0" i="0" kern="1200" dirty="0">
                <a:solidFill>
                  <a:srgbClr val="75787B"/>
                </a:solidFill>
                <a:latin typeface="+mn-lt"/>
                <a:ea typeface="GT America Regular" charset="0"/>
                <a:cs typeface="GT America Regular" charset="0"/>
              </a:defRPr>
            </a:lvl9pPr>
          </a:lstStyle>
          <a:p>
            <a:pPr lvl="0"/>
            <a:r>
              <a:rPr lang="en-US"/>
              <a:t>Click to edit Master text styles</a:t>
            </a:r>
          </a:p>
        </p:txBody>
      </p:sp>
      <p:sp>
        <p:nvSpPr>
          <p:cNvPr id="37" name="Content Placeholder 22">
            <a:extLst>
              <a:ext uri="{FF2B5EF4-FFF2-40B4-BE49-F238E27FC236}">
                <a16:creationId xmlns:a16="http://schemas.microsoft.com/office/drawing/2014/main" id="{97E0F40B-B869-0C41-17E9-7CB4DEBBA384}"/>
              </a:ext>
            </a:extLst>
          </p:cNvPr>
          <p:cNvSpPr>
            <a:spLocks noGrp="1"/>
          </p:cNvSpPr>
          <p:nvPr>
            <p:ph sz="quarter" idx="23"/>
          </p:nvPr>
        </p:nvSpPr>
        <p:spPr>
          <a:xfrm>
            <a:off x="546099" y="1849438"/>
            <a:ext cx="3310473" cy="4017962"/>
          </a:xfrm>
        </p:spPr>
        <p:txBody>
          <a:bodyPr/>
          <a:lstStyle>
            <a:lvl1pPr>
              <a:defRPr lang="en-US" sz="2000" b="0" i="0" kern="1200" dirty="0" smtClean="0">
                <a:solidFill>
                  <a:schemeClr val="tx2"/>
                </a:solidFill>
                <a:latin typeface="+mj-lt"/>
                <a:ea typeface="GT America Regular" charset="0"/>
                <a:cs typeface="GT America Regular" charset="0"/>
              </a:defRPr>
            </a:lvl1pPr>
          </a:lstStyle>
          <a:p>
            <a:pPr marL="0" lvl="0" indent="0" algn="l" defTabSz="914400" rtl="0" eaLnBrk="1" latinLnBrk="0" hangingPunct="1">
              <a:lnSpc>
                <a:spcPct val="101000"/>
              </a:lnSpc>
              <a:spcBef>
                <a:spcPts val="0"/>
              </a:spcBef>
              <a:spcAft>
                <a:spcPts val="600"/>
              </a:spcAft>
              <a:buFont typeface="GT America Regular"/>
              <a:buNone/>
            </a:pPr>
            <a:r>
              <a:rPr lang="en-US"/>
              <a:t>Click to edit Master text styles</a:t>
            </a:r>
          </a:p>
          <a:p>
            <a:pPr marL="0" lvl="1" indent="0" algn="l" defTabSz="914400" rtl="0" eaLnBrk="1" latinLnBrk="0" hangingPunct="1">
              <a:lnSpc>
                <a:spcPct val="101000"/>
              </a:lnSpc>
              <a:spcBef>
                <a:spcPts val="0"/>
              </a:spcBef>
              <a:spcAft>
                <a:spcPts val="600"/>
              </a:spcAft>
              <a:buFont typeface="GT America Regular"/>
              <a:buNone/>
            </a:pPr>
            <a:r>
              <a:rPr lang="en-US"/>
              <a:t>Second level</a:t>
            </a:r>
          </a:p>
          <a:p>
            <a:pPr marL="0" lvl="2" indent="0" algn="l" defTabSz="914400" rtl="0" eaLnBrk="1" latinLnBrk="0" hangingPunct="1">
              <a:lnSpc>
                <a:spcPct val="101000"/>
              </a:lnSpc>
              <a:spcBef>
                <a:spcPts val="0"/>
              </a:spcBef>
              <a:spcAft>
                <a:spcPts val="600"/>
              </a:spcAft>
              <a:buFont typeface="GT America Regular"/>
              <a:buNone/>
            </a:pPr>
            <a:r>
              <a:rPr lang="en-US"/>
              <a:t>Third level</a:t>
            </a:r>
          </a:p>
        </p:txBody>
      </p:sp>
      <p:sp>
        <p:nvSpPr>
          <p:cNvPr id="39" name="Content Placeholder 38">
            <a:extLst>
              <a:ext uri="{FF2B5EF4-FFF2-40B4-BE49-F238E27FC236}">
                <a16:creationId xmlns:a16="http://schemas.microsoft.com/office/drawing/2014/main" id="{B8FB8A65-64DE-688C-A8C8-69259DE4ACFC}"/>
              </a:ext>
            </a:extLst>
          </p:cNvPr>
          <p:cNvSpPr>
            <a:spLocks noGrp="1"/>
          </p:cNvSpPr>
          <p:nvPr>
            <p:ph sz="quarter" idx="51"/>
          </p:nvPr>
        </p:nvSpPr>
        <p:spPr>
          <a:xfrm>
            <a:off x="4287584" y="2714626"/>
            <a:ext cx="1947672" cy="2727324"/>
          </a:xfrm>
        </p:spPr>
        <p:txBody>
          <a:bodyPr/>
          <a:lstStyle>
            <a:lvl1pPr>
              <a:defRPr b="1">
                <a:solidFill>
                  <a:schemeClr val="bg1"/>
                </a:solidFill>
              </a:defRPr>
            </a:lvl1pPr>
            <a:lvl2pPr>
              <a:defRPr>
                <a:solidFill>
                  <a:schemeClr val="bg1"/>
                </a:solidFill>
              </a:defRPr>
            </a:lvl2pPr>
            <a:lvl3pPr>
              <a:buClrTx/>
              <a:defRPr>
                <a:solidFill>
                  <a:schemeClr val="bg1"/>
                </a:solidFill>
              </a:defRPr>
            </a:lvl3pPr>
            <a:lvl4pPr>
              <a:defRPr>
                <a:solidFill>
                  <a:schemeClr val="bg1"/>
                </a:solidFill>
              </a:defRPr>
            </a:lvl4pPr>
            <a:lvl5pPr>
              <a:buClrTx/>
              <a:defRPr>
                <a:solidFill>
                  <a:schemeClr val="bg1"/>
                </a:solidFill>
              </a:defRPr>
            </a:lvl5pPr>
            <a:lvl6pPr>
              <a:defRPr>
                <a:solidFill>
                  <a:schemeClr val="bg1"/>
                </a:solidFill>
              </a:defRPr>
            </a:lvl6pPr>
            <a:lvl7pPr>
              <a:buClrTx/>
              <a:defRPr>
                <a:solidFill>
                  <a:schemeClr val="bg1"/>
                </a:solidFill>
              </a:defRPr>
            </a:lvl7pPr>
            <a:lvl8pPr>
              <a:defRPr>
                <a:solidFill>
                  <a:schemeClr val="bg1"/>
                </a:solidFill>
              </a:defRPr>
            </a:lvl8pPr>
            <a:lvl9pPr>
              <a:buClrTx/>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1" name="Content Placeholder 40">
            <a:extLst>
              <a:ext uri="{FF2B5EF4-FFF2-40B4-BE49-F238E27FC236}">
                <a16:creationId xmlns:a16="http://schemas.microsoft.com/office/drawing/2014/main" id="{83F5807E-64D9-26C9-A052-A940055EC2EC}"/>
              </a:ext>
            </a:extLst>
          </p:cNvPr>
          <p:cNvSpPr>
            <a:spLocks noGrp="1"/>
          </p:cNvSpPr>
          <p:nvPr>
            <p:ph sz="quarter" idx="52"/>
          </p:nvPr>
        </p:nvSpPr>
        <p:spPr>
          <a:xfrm>
            <a:off x="6988240" y="2714625"/>
            <a:ext cx="1947672" cy="2727325"/>
          </a:xfrm>
        </p:spPr>
        <p:txBody>
          <a:bodyPr/>
          <a:lstStyle>
            <a:lvl1pPr>
              <a:defRPr b="1">
                <a:solidFill>
                  <a:schemeClr val="bg1"/>
                </a:solidFill>
              </a:defRPr>
            </a:lvl1pPr>
            <a:lvl2pPr>
              <a:defRPr>
                <a:solidFill>
                  <a:schemeClr val="bg1"/>
                </a:solidFill>
              </a:defRPr>
            </a:lvl2pPr>
            <a:lvl3pPr>
              <a:buClrTx/>
              <a:defRPr>
                <a:solidFill>
                  <a:schemeClr val="bg1"/>
                </a:solidFill>
              </a:defRPr>
            </a:lvl3pPr>
            <a:lvl4pPr>
              <a:defRPr>
                <a:solidFill>
                  <a:schemeClr val="bg1"/>
                </a:solidFill>
              </a:defRPr>
            </a:lvl4pPr>
            <a:lvl5pPr>
              <a:buClrTx/>
              <a:defRPr>
                <a:solidFill>
                  <a:schemeClr val="bg1"/>
                </a:solidFill>
              </a:defRPr>
            </a:lvl5pPr>
            <a:lvl6pPr>
              <a:defRPr>
                <a:solidFill>
                  <a:schemeClr val="bg1"/>
                </a:solidFill>
              </a:defRPr>
            </a:lvl6pPr>
            <a:lvl7pPr>
              <a:buClrTx/>
              <a:defRPr>
                <a:solidFill>
                  <a:schemeClr val="bg1"/>
                </a:solidFill>
              </a:defRPr>
            </a:lvl7pPr>
            <a:lvl8pPr>
              <a:defRPr>
                <a:solidFill>
                  <a:schemeClr val="bg1"/>
                </a:solidFill>
              </a:defRPr>
            </a:lvl8pPr>
            <a:lvl9pPr>
              <a:buClrTx/>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3" name="Content Placeholder 42">
            <a:extLst>
              <a:ext uri="{FF2B5EF4-FFF2-40B4-BE49-F238E27FC236}">
                <a16:creationId xmlns:a16="http://schemas.microsoft.com/office/drawing/2014/main" id="{D4223DE0-4467-4663-D8D2-667F2C64D3E3}"/>
              </a:ext>
            </a:extLst>
          </p:cNvPr>
          <p:cNvSpPr>
            <a:spLocks noGrp="1"/>
          </p:cNvSpPr>
          <p:nvPr>
            <p:ph sz="quarter" idx="53"/>
          </p:nvPr>
        </p:nvSpPr>
        <p:spPr>
          <a:xfrm>
            <a:off x="9694862" y="2714625"/>
            <a:ext cx="1943101" cy="2727325"/>
          </a:xfrm>
        </p:spPr>
        <p:txBody>
          <a:bodyPr/>
          <a:lstStyle>
            <a:lvl1pPr>
              <a:defRPr b="1">
                <a:solidFill>
                  <a:schemeClr val="tx2"/>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2" name="Group 1">
            <a:extLst>
              <a:ext uri="{FF2B5EF4-FFF2-40B4-BE49-F238E27FC236}">
                <a16:creationId xmlns:a16="http://schemas.microsoft.com/office/drawing/2014/main" id="{7C930647-C925-0065-2526-F24095F4EAA5}"/>
              </a:ext>
            </a:extLst>
          </p:cNvPr>
          <p:cNvGrpSpPr/>
          <p:nvPr userDrawn="1"/>
        </p:nvGrpSpPr>
        <p:grpSpPr>
          <a:xfrm>
            <a:off x="12356815" y="0"/>
            <a:ext cx="756834" cy="6872642"/>
            <a:chOff x="12356815" y="0"/>
            <a:chExt cx="756834" cy="6872642"/>
          </a:xfrm>
        </p:grpSpPr>
        <p:sp>
          <p:nvSpPr>
            <p:cNvPr id="5" name="Rectangle 4">
              <a:extLst>
                <a:ext uri="{FF2B5EF4-FFF2-40B4-BE49-F238E27FC236}">
                  <a16:creationId xmlns:a16="http://schemas.microsoft.com/office/drawing/2014/main" id="{19577CA9-ABAC-2B62-BE71-5872F4297D70}"/>
                </a:ext>
              </a:extLst>
            </p:cNvPr>
            <p:cNvSpPr/>
            <p:nvPr userDrawn="1"/>
          </p:nvSpPr>
          <p:spPr>
            <a:xfrm>
              <a:off x="12356815" y="0"/>
              <a:ext cx="553069" cy="3279913"/>
            </a:xfrm>
            <a:prstGeom prst="rect">
              <a:avLst/>
            </a:prstGeom>
            <a:solidFill>
              <a:srgbClr val="F2F2F2"/>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a:p>
          </p:txBody>
        </p:sp>
        <p:sp>
          <p:nvSpPr>
            <p:cNvPr id="7" name="TextBox 6">
              <a:extLst>
                <a:ext uri="{FF2B5EF4-FFF2-40B4-BE49-F238E27FC236}">
                  <a16:creationId xmlns:a16="http://schemas.microsoft.com/office/drawing/2014/main" id="{45F4B5AD-A422-A490-114E-57BA5DEAC45C}"/>
                </a:ext>
              </a:extLst>
            </p:cNvPr>
            <p:cNvSpPr txBox="1"/>
            <p:nvPr userDrawn="1"/>
          </p:nvSpPr>
          <p:spPr>
            <a:xfrm rot="16200000">
              <a:off x="12332216" y="1580677"/>
              <a:ext cx="1444306" cy="118559"/>
            </a:xfrm>
            <a:prstGeom prst="rect">
              <a:avLst/>
            </a:prstGeom>
            <a:noFill/>
          </p:spPr>
          <p:txBody>
            <a:bodyPr wrap="none" lIns="0" tIns="0" rIns="0" bIns="0" rtlCol="0">
              <a:spAutoFit/>
            </a:bodyPr>
            <a:lstStyle/>
            <a:p>
              <a:pPr algn="l">
                <a:lnSpc>
                  <a:spcPct val="101000"/>
                </a:lnSpc>
                <a:spcAft>
                  <a:spcPts val="600"/>
                </a:spcAft>
              </a:pPr>
              <a:r>
                <a:rPr kumimoji="0" lang="en-CR" sz="800" b="1" i="0" u="none" strike="noStrike" kern="1200" cap="none" spc="0" normalizeH="0" baseline="0" noProof="0">
                  <a:ln>
                    <a:noFill/>
                  </a:ln>
                  <a:solidFill>
                    <a:srgbClr val="000000"/>
                  </a:solidFill>
                  <a:effectLst/>
                  <a:uLnTx/>
                  <a:uFillTx/>
                  <a:ea typeface="GT America Regular" charset="0"/>
                  <a:cs typeface="GT America Regular" charset="0"/>
                </a:rPr>
                <a:t>ON LIGHT AND EXTRA LIGHT</a:t>
              </a:r>
            </a:p>
          </p:txBody>
        </p:sp>
        <p:sp>
          <p:nvSpPr>
            <p:cNvPr id="8" name="Rectangle 7">
              <a:extLst>
                <a:ext uri="{FF2B5EF4-FFF2-40B4-BE49-F238E27FC236}">
                  <a16:creationId xmlns:a16="http://schemas.microsoft.com/office/drawing/2014/main" id="{1FABA76C-7796-0FC9-DF1A-CBB563B6E0F9}"/>
                </a:ext>
              </a:extLst>
            </p:cNvPr>
            <p:cNvSpPr/>
            <p:nvPr userDrawn="1"/>
          </p:nvSpPr>
          <p:spPr>
            <a:xfrm>
              <a:off x="12356815" y="3592729"/>
              <a:ext cx="553069" cy="3279913"/>
            </a:xfrm>
            <a:prstGeom prst="rect">
              <a:avLst/>
            </a:prstGeom>
            <a:solidFill>
              <a:schemeClr val="tx2"/>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a:p>
          </p:txBody>
        </p:sp>
        <p:grpSp>
          <p:nvGrpSpPr>
            <p:cNvPr id="10" name="Group 9">
              <a:extLst>
                <a:ext uri="{FF2B5EF4-FFF2-40B4-BE49-F238E27FC236}">
                  <a16:creationId xmlns:a16="http://schemas.microsoft.com/office/drawing/2014/main" id="{66820B3D-4954-F4A7-8B15-866971C52CE6}"/>
                </a:ext>
              </a:extLst>
            </p:cNvPr>
            <p:cNvGrpSpPr/>
            <p:nvPr userDrawn="1"/>
          </p:nvGrpSpPr>
          <p:grpSpPr>
            <a:xfrm>
              <a:off x="12442019" y="3791214"/>
              <a:ext cx="382660" cy="2882942"/>
              <a:chOff x="14001569" y="3716048"/>
              <a:chExt cx="316248" cy="3171236"/>
            </a:xfrm>
          </p:grpSpPr>
          <p:sp>
            <p:nvSpPr>
              <p:cNvPr id="28" name="Rectangle 27">
                <a:extLst>
                  <a:ext uri="{FF2B5EF4-FFF2-40B4-BE49-F238E27FC236}">
                    <a16:creationId xmlns:a16="http://schemas.microsoft.com/office/drawing/2014/main" id="{C3B516E0-4451-5633-F201-5D7C102B91D2}"/>
                  </a:ext>
                </a:extLst>
              </p:cNvPr>
              <p:cNvSpPr/>
              <p:nvPr userDrawn="1"/>
            </p:nvSpPr>
            <p:spPr>
              <a:xfrm rot="5400000">
                <a:off x="14033099" y="5954114"/>
                <a:ext cx="253188" cy="316248"/>
              </a:xfrm>
              <a:prstGeom prst="rect">
                <a:avLst/>
              </a:prstGeom>
              <a:solidFill>
                <a:srgbClr val="005E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9" name="Rectangle 28">
                <a:extLst>
                  <a:ext uri="{FF2B5EF4-FFF2-40B4-BE49-F238E27FC236}">
                    <a16:creationId xmlns:a16="http://schemas.microsoft.com/office/drawing/2014/main" id="{446D274A-A48C-8CEA-6825-157FDABA2BC6}"/>
                  </a:ext>
                </a:extLst>
              </p:cNvPr>
              <p:cNvSpPr/>
              <p:nvPr userDrawn="1"/>
            </p:nvSpPr>
            <p:spPr>
              <a:xfrm rot="5400000">
                <a:off x="14033099" y="6278342"/>
                <a:ext cx="253188" cy="316248"/>
              </a:xfrm>
              <a:prstGeom prst="rect">
                <a:avLst/>
              </a:prstGeom>
              <a:solidFill>
                <a:srgbClr val="B8B9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0" name="Rectangle 29">
                <a:extLst>
                  <a:ext uri="{FF2B5EF4-FFF2-40B4-BE49-F238E27FC236}">
                    <a16:creationId xmlns:a16="http://schemas.microsoft.com/office/drawing/2014/main" id="{0D485CE5-53AE-00F4-BFC7-6EE31FA7AA96}"/>
                  </a:ext>
                </a:extLst>
              </p:cNvPr>
              <p:cNvSpPr/>
              <p:nvPr userDrawn="1"/>
            </p:nvSpPr>
            <p:spPr>
              <a:xfrm rot="5400000">
                <a:off x="14033099" y="6602566"/>
                <a:ext cx="253188" cy="316248"/>
              </a:xfrm>
              <a:prstGeom prst="rect">
                <a:avLst/>
              </a:prstGeom>
              <a:solidFill>
                <a:srgbClr val="FBE6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1" name="Rectangle 30">
                <a:extLst>
                  <a:ext uri="{FF2B5EF4-FFF2-40B4-BE49-F238E27FC236}">
                    <a16:creationId xmlns:a16="http://schemas.microsoft.com/office/drawing/2014/main" id="{B0F7208D-BBAC-2D69-9041-614EF9A884FB}"/>
                  </a:ext>
                </a:extLst>
              </p:cNvPr>
              <p:cNvSpPr/>
              <p:nvPr userDrawn="1"/>
            </p:nvSpPr>
            <p:spPr>
              <a:xfrm rot="5400000">
                <a:off x="14033099" y="4981430"/>
                <a:ext cx="253188" cy="316248"/>
              </a:xfrm>
              <a:prstGeom prst="rect">
                <a:avLst/>
              </a:prstGeom>
              <a:solidFill>
                <a:srgbClr val="BCE0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2" name="Rectangle 31">
                <a:extLst>
                  <a:ext uri="{FF2B5EF4-FFF2-40B4-BE49-F238E27FC236}">
                    <a16:creationId xmlns:a16="http://schemas.microsoft.com/office/drawing/2014/main" id="{EC892C34-872B-8D5E-E1F7-0F33BCD6AC47}"/>
                  </a:ext>
                </a:extLst>
              </p:cNvPr>
              <p:cNvSpPr/>
              <p:nvPr userDrawn="1"/>
            </p:nvSpPr>
            <p:spPr>
              <a:xfrm rot="5400000">
                <a:off x="14033099" y="5305658"/>
                <a:ext cx="253188" cy="316248"/>
              </a:xfrm>
              <a:prstGeom prst="rect">
                <a:avLst/>
              </a:prstGeom>
              <a:solidFill>
                <a:srgbClr val="E9783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3" name="Rectangle 32">
                <a:extLst>
                  <a:ext uri="{FF2B5EF4-FFF2-40B4-BE49-F238E27FC236}">
                    <a16:creationId xmlns:a16="http://schemas.microsoft.com/office/drawing/2014/main" id="{270495D2-9BD6-2A92-DFA9-CD8DCC8ACBCF}"/>
                  </a:ext>
                </a:extLst>
              </p:cNvPr>
              <p:cNvSpPr/>
              <p:nvPr userDrawn="1"/>
            </p:nvSpPr>
            <p:spPr>
              <a:xfrm rot="5400000">
                <a:off x="14033099" y="5629886"/>
                <a:ext cx="253188" cy="316248"/>
              </a:xfrm>
              <a:prstGeom prst="rect">
                <a:avLst/>
              </a:prstGeom>
              <a:solidFill>
                <a:srgbClr val="B905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4" name="Rectangle 33">
                <a:extLst>
                  <a:ext uri="{FF2B5EF4-FFF2-40B4-BE49-F238E27FC236}">
                    <a16:creationId xmlns:a16="http://schemas.microsoft.com/office/drawing/2014/main" id="{DB7EC6E5-D71C-BD8C-6F42-7C7C51B0F119}"/>
                  </a:ext>
                </a:extLst>
              </p:cNvPr>
              <p:cNvSpPr/>
              <p:nvPr userDrawn="1"/>
            </p:nvSpPr>
            <p:spPr>
              <a:xfrm rot="5400000">
                <a:off x="14033099" y="3684518"/>
                <a:ext cx="253188" cy="316248"/>
              </a:xfrm>
              <a:prstGeom prst="rect">
                <a:avLst/>
              </a:prstGeom>
              <a:solidFill>
                <a:srgbClr val="9DC2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8" name="Rectangle 37">
                <a:extLst>
                  <a:ext uri="{FF2B5EF4-FFF2-40B4-BE49-F238E27FC236}">
                    <a16:creationId xmlns:a16="http://schemas.microsoft.com/office/drawing/2014/main" id="{EAAA6F67-F3D5-8155-153A-82DC7A4D72AB}"/>
                  </a:ext>
                </a:extLst>
              </p:cNvPr>
              <p:cNvSpPr/>
              <p:nvPr userDrawn="1"/>
            </p:nvSpPr>
            <p:spPr>
              <a:xfrm rot="5400000">
                <a:off x="14033099" y="4008746"/>
                <a:ext cx="253188" cy="316248"/>
              </a:xfrm>
              <a:prstGeom prst="rect">
                <a:avLst/>
              </a:prstGeom>
              <a:solidFill>
                <a:srgbClr val="309D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40" name="Rectangle 39">
                <a:extLst>
                  <a:ext uri="{FF2B5EF4-FFF2-40B4-BE49-F238E27FC236}">
                    <a16:creationId xmlns:a16="http://schemas.microsoft.com/office/drawing/2014/main" id="{96160E80-CB8B-0170-1CC1-F3CC3ED1A27A}"/>
                  </a:ext>
                </a:extLst>
              </p:cNvPr>
              <p:cNvSpPr/>
              <p:nvPr userDrawn="1"/>
            </p:nvSpPr>
            <p:spPr>
              <a:xfrm rot="5400000">
                <a:off x="14033099" y="4332974"/>
                <a:ext cx="253188" cy="316248"/>
              </a:xfrm>
              <a:prstGeom prst="rect">
                <a:avLst/>
              </a:prstGeom>
              <a:solidFill>
                <a:srgbClr val="E2C2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42" name="Rectangle 41">
                <a:extLst>
                  <a:ext uri="{FF2B5EF4-FFF2-40B4-BE49-F238E27FC236}">
                    <a16:creationId xmlns:a16="http://schemas.microsoft.com/office/drawing/2014/main" id="{6E6C9571-DCE8-3213-65C0-0EA0E758459A}"/>
                  </a:ext>
                </a:extLst>
              </p:cNvPr>
              <p:cNvSpPr/>
              <p:nvPr userDrawn="1"/>
            </p:nvSpPr>
            <p:spPr>
              <a:xfrm rot="5400000">
                <a:off x="14033099" y="4657202"/>
                <a:ext cx="253188" cy="316248"/>
              </a:xfrm>
              <a:prstGeom prst="rect">
                <a:avLst/>
              </a:prstGeom>
              <a:solidFill>
                <a:srgbClr val="9158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grpSp>
        <p:grpSp>
          <p:nvGrpSpPr>
            <p:cNvPr id="11" name="Group 10">
              <a:extLst>
                <a:ext uri="{FF2B5EF4-FFF2-40B4-BE49-F238E27FC236}">
                  <a16:creationId xmlns:a16="http://schemas.microsoft.com/office/drawing/2014/main" id="{EA579511-F297-C4BC-C08C-DB53B1B533B4}"/>
                </a:ext>
              </a:extLst>
            </p:cNvPr>
            <p:cNvGrpSpPr/>
            <p:nvPr userDrawn="1"/>
          </p:nvGrpSpPr>
          <p:grpSpPr>
            <a:xfrm>
              <a:off x="12442019" y="198485"/>
              <a:ext cx="382660" cy="2882942"/>
              <a:chOff x="12742785" y="3716048"/>
              <a:chExt cx="316248" cy="3171236"/>
            </a:xfrm>
          </p:grpSpPr>
          <p:sp>
            <p:nvSpPr>
              <p:cNvPr id="15" name="Rectangle 14">
                <a:extLst>
                  <a:ext uri="{FF2B5EF4-FFF2-40B4-BE49-F238E27FC236}">
                    <a16:creationId xmlns:a16="http://schemas.microsoft.com/office/drawing/2014/main" id="{3CB78981-26D9-311D-BC5B-5D31080178E9}"/>
                  </a:ext>
                </a:extLst>
              </p:cNvPr>
              <p:cNvSpPr/>
              <p:nvPr userDrawn="1"/>
            </p:nvSpPr>
            <p:spPr>
              <a:xfrm rot="5400000">
                <a:off x="12774315" y="6602566"/>
                <a:ext cx="253188" cy="316248"/>
              </a:xfrm>
              <a:prstGeom prst="rect">
                <a:avLst/>
              </a:prstGeom>
              <a:solidFill>
                <a:srgbClr val="BFD6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16" name="Rectangle 15">
                <a:extLst>
                  <a:ext uri="{FF2B5EF4-FFF2-40B4-BE49-F238E27FC236}">
                    <a16:creationId xmlns:a16="http://schemas.microsoft.com/office/drawing/2014/main" id="{6EDDF6B1-FFA2-8B14-7AF3-34BF9029F508}"/>
                  </a:ext>
                </a:extLst>
              </p:cNvPr>
              <p:cNvSpPr/>
              <p:nvPr userDrawn="1"/>
            </p:nvSpPr>
            <p:spPr>
              <a:xfrm rot="5400000">
                <a:off x="12774315" y="4981430"/>
                <a:ext cx="253188" cy="316248"/>
              </a:xfrm>
              <a:prstGeom prst="rect">
                <a:avLst/>
              </a:prstGeom>
              <a:solidFill>
                <a:srgbClr val="D25F7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17" name="Rectangle 16">
                <a:extLst>
                  <a:ext uri="{FF2B5EF4-FFF2-40B4-BE49-F238E27FC236}">
                    <a16:creationId xmlns:a16="http://schemas.microsoft.com/office/drawing/2014/main" id="{FEA19526-FCEC-BE07-5300-852A6C5BF71B}"/>
                  </a:ext>
                </a:extLst>
              </p:cNvPr>
              <p:cNvSpPr/>
              <p:nvPr userDrawn="1"/>
            </p:nvSpPr>
            <p:spPr>
              <a:xfrm rot="5400000">
                <a:off x="12774315" y="5305658"/>
                <a:ext cx="253188" cy="316248"/>
              </a:xfrm>
              <a:prstGeom prst="rect">
                <a:avLst/>
              </a:prstGeom>
              <a:solidFill>
                <a:srgbClr val="C6480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19" name="Rectangle 18">
                <a:extLst>
                  <a:ext uri="{FF2B5EF4-FFF2-40B4-BE49-F238E27FC236}">
                    <a16:creationId xmlns:a16="http://schemas.microsoft.com/office/drawing/2014/main" id="{43C0F84E-DB85-3966-54B8-5D656A15DC3B}"/>
                  </a:ext>
                </a:extLst>
              </p:cNvPr>
              <p:cNvSpPr/>
              <p:nvPr userDrawn="1"/>
            </p:nvSpPr>
            <p:spPr>
              <a:xfrm rot="5400000">
                <a:off x="12774315" y="5629886"/>
                <a:ext cx="253188" cy="316248"/>
              </a:xfrm>
              <a:prstGeom prst="rect">
                <a:avLst/>
              </a:prstGeom>
              <a:solidFill>
                <a:srgbClr val="BA01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0" name="Rectangle 19">
                <a:extLst>
                  <a:ext uri="{FF2B5EF4-FFF2-40B4-BE49-F238E27FC236}">
                    <a16:creationId xmlns:a16="http://schemas.microsoft.com/office/drawing/2014/main" id="{0F731B32-23C1-ACE8-0AD4-F7FFEF28338A}"/>
                  </a:ext>
                </a:extLst>
              </p:cNvPr>
              <p:cNvSpPr/>
              <p:nvPr userDrawn="1"/>
            </p:nvSpPr>
            <p:spPr>
              <a:xfrm rot="5400000">
                <a:off x="12774315" y="3684518"/>
                <a:ext cx="253188" cy="316248"/>
              </a:xfrm>
              <a:prstGeom prst="rect">
                <a:avLst/>
              </a:prstGeom>
              <a:solidFill>
                <a:srgbClr val="005E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3" name="Rectangle 22">
                <a:extLst>
                  <a:ext uri="{FF2B5EF4-FFF2-40B4-BE49-F238E27FC236}">
                    <a16:creationId xmlns:a16="http://schemas.microsoft.com/office/drawing/2014/main" id="{D419114A-8FB0-4539-A1F8-BFEA74605D60}"/>
                  </a:ext>
                </a:extLst>
              </p:cNvPr>
              <p:cNvSpPr/>
              <p:nvPr userDrawn="1"/>
            </p:nvSpPr>
            <p:spPr>
              <a:xfrm rot="5400000">
                <a:off x="12774315" y="4008746"/>
                <a:ext cx="253188" cy="316248"/>
              </a:xfrm>
              <a:prstGeom prst="rect">
                <a:avLst/>
              </a:prstGeom>
              <a:solidFill>
                <a:srgbClr val="5EB6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4" name="Rectangle 23">
                <a:extLst>
                  <a:ext uri="{FF2B5EF4-FFF2-40B4-BE49-F238E27FC236}">
                    <a16:creationId xmlns:a16="http://schemas.microsoft.com/office/drawing/2014/main" id="{C420684A-94D0-80AE-8572-F1C5887135EB}"/>
                  </a:ext>
                </a:extLst>
              </p:cNvPr>
              <p:cNvSpPr/>
              <p:nvPr userDrawn="1"/>
            </p:nvSpPr>
            <p:spPr>
              <a:xfrm rot="5400000">
                <a:off x="12774315" y="4332974"/>
                <a:ext cx="253188" cy="316248"/>
              </a:xfrm>
              <a:prstGeom prst="rect">
                <a:avLst/>
              </a:prstGeom>
              <a:solidFill>
                <a:srgbClr val="C7AB2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5" name="Rectangle 24">
                <a:extLst>
                  <a:ext uri="{FF2B5EF4-FFF2-40B4-BE49-F238E27FC236}">
                    <a16:creationId xmlns:a16="http://schemas.microsoft.com/office/drawing/2014/main" id="{74DF98DB-B192-D6EB-DB60-28647058CECC}"/>
                  </a:ext>
                </a:extLst>
              </p:cNvPr>
              <p:cNvSpPr/>
              <p:nvPr userDrawn="1"/>
            </p:nvSpPr>
            <p:spPr>
              <a:xfrm rot="5400000">
                <a:off x="12774315" y="4657202"/>
                <a:ext cx="253188" cy="316248"/>
              </a:xfrm>
              <a:prstGeom prst="rect">
                <a:avLst/>
              </a:prstGeom>
              <a:solidFill>
                <a:srgbClr val="5C06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6" name="Rectangle 25">
                <a:extLst>
                  <a:ext uri="{FF2B5EF4-FFF2-40B4-BE49-F238E27FC236}">
                    <a16:creationId xmlns:a16="http://schemas.microsoft.com/office/drawing/2014/main" id="{D316C908-6CCA-2B91-FEF0-85084A7064B0}"/>
                  </a:ext>
                </a:extLst>
              </p:cNvPr>
              <p:cNvSpPr/>
              <p:nvPr userDrawn="1"/>
            </p:nvSpPr>
            <p:spPr>
              <a:xfrm rot="5400000">
                <a:off x="12774315" y="5954114"/>
                <a:ext cx="253188" cy="316248"/>
              </a:xfrm>
              <a:prstGeom prst="rect">
                <a:avLst/>
              </a:prstGeom>
              <a:solidFill>
                <a:srgbClr val="2A43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7" name="Rectangle 26">
                <a:extLst>
                  <a:ext uri="{FF2B5EF4-FFF2-40B4-BE49-F238E27FC236}">
                    <a16:creationId xmlns:a16="http://schemas.microsoft.com/office/drawing/2014/main" id="{F7E9C187-8FDB-BED3-1C6A-74715F7EDA3D}"/>
                  </a:ext>
                </a:extLst>
              </p:cNvPr>
              <p:cNvSpPr/>
              <p:nvPr userDrawn="1"/>
            </p:nvSpPr>
            <p:spPr>
              <a:xfrm rot="5400000">
                <a:off x="12774315" y="6278342"/>
                <a:ext cx="253188" cy="316248"/>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grpSp>
        <p:sp>
          <p:nvSpPr>
            <p:cNvPr id="14" name="TextBox 13">
              <a:extLst>
                <a:ext uri="{FF2B5EF4-FFF2-40B4-BE49-F238E27FC236}">
                  <a16:creationId xmlns:a16="http://schemas.microsoft.com/office/drawing/2014/main" id="{10A62F19-3B6A-C6BE-3467-2B323D91C6FF}"/>
                </a:ext>
              </a:extLst>
            </p:cNvPr>
            <p:cNvSpPr txBox="1"/>
            <p:nvPr userDrawn="1"/>
          </p:nvSpPr>
          <p:spPr>
            <a:xfrm rot="16200000">
              <a:off x="12574270" y="5173406"/>
              <a:ext cx="960199" cy="118559"/>
            </a:xfrm>
            <a:prstGeom prst="rect">
              <a:avLst/>
            </a:prstGeom>
            <a:noFill/>
          </p:spPr>
          <p:txBody>
            <a:bodyPr wrap="none" lIns="0" tIns="0" rIns="0" bIns="0" rtlCol="0">
              <a:spAutoFit/>
            </a:bodyPr>
            <a:lstStyle/>
            <a:p>
              <a:pPr algn="l">
                <a:lnSpc>
                  <a:spcPct val="101000"/>
                </a:lnSpc>
                <a:spcAft>
                  <a:spcPts val="600"/>
                </a:spcAft>
              </a:pPr>
              <a:r>
                <a:rPr lang="en-CR" sz="800" b="1">
                  <a:solidFill>
                    <a:srgbClr val="000000"/>
                  </a:solidFill>
                  <a:latin typeface="GT America Regular"/>
                  <a:ea typeface="GT America Regular" charset="0"/>
                  <a:cs typeface="GT America Regular" charset="0"/>
                </a:rPr>
                <a:t>ON MOODY´S BLUE</a:t>
              </a:r>
              <a:endParaRPr kumimoji="0" lang="en-CR" sz="800" b="1" i="0" u="none" strike="noStrike" kern="1200" cap="none" spc="0" normalizeH="0" baseline="0" noProof="0" err="1">
                <a:ln>
                  <a:noFill/>
                </a:ln>
                <a:solidFill>
                  <a:srgbClr val="000000"/>
                </a:solidFill>
                <a:effectLst/>
                <a:uLnTx/>
                <a:uFillTx/>
                <a:latin typeface="GT America Regular"/>
                <a:ea typeface="GT America Regular" charset="0"/>
                <a:cs typeface="GT America Regular" charset="0"/>
              </a:endParaRPr>
            </a:p>
          </p:txBody>
        </p:sp>
      </p:grpSp>
      <p:sp>
        <p:nvSpPr>
          <p:cNvPr id="44" name="TextBox 43">
            <a:extLst>
              <a:ext uri="{FF2B5EF4-FFF2-40B4-BE49-F238E27FC236}">
                <a16:creationId xmlns:a16="http://schemas.microsoft.com/office/drawing/2014/main" id="{B88BC211-8CF8-8741-A95A-ABD6889C6615}"/>
              </a:ext>
            </a:extLst>
          </p:cNvPr>
          <p:cNvSpPr txBox="1"/>
          <p:nvPr userDrawn="1"/>
        </p:nvSpPr>
        <p:spPr>
          <a:xfrm>
            <a:off x="12356815" y="3377042"/>
            <a:ext cx="807913" cy="118559"/>
          </a:xfrm>
          <a:prstGeom prst="rect">
            <a:avLst/>
          </a:prstGeom>
          <a:noFill/>
        </p:spPr>
        <p:txBody>
          <a:bodyPr wrap="none" lIns="0" tIns="0" rIns="0" bIns="0" rtlCol="0">
            <a:spAutoFit/>
          </a:bodyPr>
          <a:lstStyle/>
          <a:p>
            <a:pPr algn="l">
              <a:lnSpc>
                <a:spcPct val="101000"/>
              </a:lnSpc>
              <a:spcAft>
                <a:spcPts val="600"/>
              </a:spcAft>
            </a:pPr>
            <a:r>
              <a:rPr kumimoji="0" lang="en-US" sz="800" b="1" i="0" u="none" strike="noStrike" kern="1200" cap="none" spc="0" normalizeH="0" baseline="0" noProof="0" dirty="0">
                <a:ln>
                  <a:noFill/>
                </a:ln>
                <a:solidFill>
                  <a:srgbClr val="000000"/>
                </a:solidFill>
                <a:effectLst/>
                <a:uLnTx/>
                <a:uFillTx/>
                <a:ea typeface="GT America Regular" charset="0"/>
                <a:cs typeface="GT America Regular" charset="0"/>
              </a:rPr>
              <a:t>For charts ONLY</a:t>
            </a:r>
            <a:endParaRPr kumimoji="0" lang="en-CR" sz="800" b="1" i="0" u="none" strike="noStrike" kern="1200" cap="none" spc="0" normalizeH="0" baseline="0" noProof="0">
              <a:ln>
                <a:noFill/>
              </a:ln>
              <a:solidFill>
                <a:srgbClr val="000000"/>
              </a:solidFill>
              <a:effectLst/>
              <a:uLnTx/>
              <a:uFillTx/>
              <a:ea typeface="GT America Regular" charset="0"/>
              <a:cs typeface="GT America Regular" charset="0"/>
            </a:endParaRPr>
          </a:p>
        </p:txBody>
      </p:sp>
      <p:sp>
        <p:nvSpPr>
          <p:cNvPr id="9" name="Slide Number Placeholder 8">
            <a:extLst>
              <a:ext uri="{FF2B5EF4-FFF2-40B4-BE49-F238E27FC236}">
                <a16:creationId xmlns:a16="http://schemas.microsoft.com/office/drawing/2014/main" id="{CCA8152B-F410-5052-DF3D-06C6DD4D2381}"/>
              </a:ext>
            </a:extLst>
          </p:cNvPr>
          <p:cNvSpPr>
            <a:spLocks noGrp="1"/>
          </p:cNvSpPr>
          <p:nvPr>
            <p:ph type="sldNum" sz="quarter" idx="12"/>
          </p:nvPr>
        </p:nvSpPr>
        <p:spPr/>
        <p:txBody>
          <a:bodyPr/>
          <a:lstStyle>
            <a:lvl1pPr>
              <a:defRPr>
                <a:solidFill>
                  <a:schemeClr val="tx1"/>
                </a:solidFill>
              </a:defRPr>
            </a:lvl1pPr>
          </a:lstStyle>
          <a:p>
            <a:fld id="{862A5111-985B-C14D-9115-5787026182A8}" type="slidenum">
              <a:rPr lang="en-US" smtClean="0"/>
              <a:pPr/>
              <a:t>‹#›</a:t>
            </a:fld>
            <a:endParaRPr lang="en-US" dirty="0"/>
          </a:p>
        </p:txBody>
      </p:sp>
    </p:spTree>
    <p:extLst>
      <p:ext uri="{BB962C8B-B14F-4D97-AF65-F5344CB8AC3E}">
        <p14:creationId xmlns:p14="http://schemas.microsoft.com/office/powerpoint/2010/main" val="400077108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 Column Left - Custom Columns Righ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DC42E88-6CA5-D615-F095-E179BC98BD17}"/>
              </a:ext>
            </a:extLst>
          </p:cNvPr>
          <p:cNvSpPr/>
          <p:nvPr userDrawn="1"/>
        </p:nvSpPr>
        <p:spPr bwMode="hidden">
          <a:xfrm>
            <a:off x="4059886" y="0"/>
            <a:ext cx="8132114"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5">
            <a:extLst>
              <a:ext uri="{FF2B5EF4-FFF2-40B4-BE49-F238E27FC236}">
                <a16:creationId xmlns:a16="http://schemas.microsoft.com/office/drawing/2014/main" id="{F70F910A-0FDA-8569-64E0-CDA719003479}"/>
              </a:ext>
            </a:extLst>
          </p:cNvPr>
          <p:cNvSpPr>
            <a:spLocks noGrp="1"/>
          </p:cNvSpPr>
          <p:nvPr>
            <p:ph type="title"/>
          </p:nvPr>
        </p:nvSpPr>
        <p:spPr>
          <a:xfrm>
            <a:off x="546099" y="552450"/>
            <a:ext cx="3513785" cy="434975"/>
          </a:xfrm>
        </p:spPr>
        <p:txBody>
          <a:bodyPr rIns="274320"/>
          <a:lstStyle/>
          <a:p>
            <a:r>
              <a:rPr lang="en-US"/>
              <a:t>Click to edit Master title style</a:t>
            </a:r>
            <a:endParaRPr lang="en-US" dirty="0"/>
          </a:p>
        </p:txBody>
      </p:sp>
      <p:sp>
        <p:nvSpPr>
          <p:cNvPr id="11" name="Footer Placeholder 10">
            <a:extLst>
              <a:ext uri="{FF2B5EF4-FFF2-40B4-BE49-F238E27FC236}">
                <a16:creationId xmlns:a16="http://schemas.microsoft.com/office/drawing/2014/main" id="{BAECEC3D-770F-7250-26AF-412E70DE9C76}"/>
              </a:ext>
            </a:extLst>
          </p:cNvPr>
          <p:cNvSpPr>
            <a:spLocks noGrp="1"/>
          </p:cNvSpPr>
          <p:nvPr>
            <p:ph type="ftr" sz="quarter" idx="33"/>
          </p:nvPr>
        </p:nvSpPr>
        <p:spPr/>
        <p:txBody>
          <a:bodyPr/>
          <a:lstStyle>
            <a:lvl1pPr>
              <a:defRPr>
                <a:solidFill>
                  <a:schemeClr val="bg1"/>
                </a:solidFill>
              </a:defRPr>
            </a:lvl1pPr>
          </a:lstStyle>
          <a:p>
            <a:r>
              <a:rPr lang="en-US" dirty="0"/>
              <a:t>See slide 12 for instructions on how to update footer</a:t>
            </a:r>
          </a:p>
        </p:txBody>
      </p:sp>
      <p:sp>
        <p:nvSpPr>
          <p:cNvPr id="16" name="Slide Number Placeholder 15">
            <a:extLst>
              <a:ext uri="{FF2B5EF4-FFF2-40B4-BE49-F238E27FC236}">
                <a16:creationId xmlns:a16="http://schemas.microsoft.com/office/drawing/2014/main" id="{C768E3CA-EE05-5C0C-7FDE-235DD91067BA}"/>
              </a:ext>
            </a:extLst>
          </p:cNvPr>
          <p:cNvSpPr>
            <a:spLocks noGrp="1"/>
          </p:cNvSpPr>
          <p:nvPr>
            <p:ph type="sldNum" sz="quarter" idx="34"/>
          </p:nvPr>
        </p:nvSpPr>
        <p:spPr/>
        <p:txBody>
          <a:bodyPr/>
          <a:lstStyle>
            <a:lvl1pPr>
              <a:defRPr>
                <a:solidFill>
                  <a:schemeClr val="bg1"/>
                </a:solidFill>
              </a:defRPr>
            </a:lvl1pPr>
          </a:lstStyle>
          <a:p>
            <a:fld id="{862A5111-985B-C14D-9115-5787026182A8}" type="slidenum">
              <a:rPr lang="en-US" smtClean="0"/>
              <a:pPr/>
              <a:t>‹#›</a:t>
            </a:fld>
            <a:endParaRPr lang="en-US" dirty="0"/>
          </a:p>
        </p:txBody>
      </p:sp>
      <p:sp>
        <p:nvSpPr>
          <p:cNvPr id="4" name="Freeform 5">
            <a:extLst>
              <a:ext uri="{FF2B5EF4-FFF2-40B4-BE49-F238E27FC236}">
                <a16:creationId xmlns:a16="http://schemas.microsoft.com/office/drawing/2014/main" id="{074E9702-7D53-759A-8744-90315F172A39}"/>
              </a:ext>
            </a:extLst>
          </p:cNvPr>
          <p:cNvSpPr/>
          <p:nvPr userDrawn="1"/>
        </p:nvSpPr>
        <p:spPr bwMode="black">
          <a:xfrm>
            <a:off x="554038" y="6469335"/>
            <a:ext cx="678511" cy="112440"/>
          </a:xfrm>
          <a:custGeom>
            <a:avLst/>
            <a:gdLst>
              <a:gd name="connsiteX0" fmla="*/ 7774508 w 7774508"/>
              <a:gd name="connsiteY0" fmla="*/ 879070 h 1288357"/>
              <a:gd name="connsiteX1" fmla="*/ 7774508 w 7774508"/>
              <a:gd name="connsiteY1" fmla="*/ 879071 h 1288357"/>
              <a:gd name="connsiteX2" fmla="*/ 7774508 w 7774508"/>
              <a:gd name="connsiteY2" fmla="*/ 879071 h 1288357"/>
              <a:gd name="connsiteX3" fmla="*/ 4430897 w 7774508"/>
              <a:gd name="connsiteY3" fmla="*/ 300733 h 1288357"/>
              <a:gd name="connsiteX4" fmla="*/ 4430897 w 7774508"/>
              <a:gd name="connsiteY4" fmla="*/ 987622 h 1288357"/>
              <a:gd name="connsiteX5" fmla="*/ 4594611 w 7774508"/>
              <a:gd name="connsiteY5" fmla="*/ 987622 h 1288357"/>
              <a:gd name="connsiteX6" fmla="*/ 4856195 w 7774508"/>
              <a:gd name="connsiteY6" fmla="*/ 726031 h 1288357"/>
              <a:gd name="connsiteX7" fmla="*/ 4856195 w 7774508"/>
              <a:gd name="connsiteY7" fmla="*/ 562323 h 1288357"/>
              <a:gd name="connsiteX8" fmla="*/ 4594611 w 7774508"/>
              <a:gd name="connsiteY8" fmla="*/ 300733 h 1288357"/>
              <a:gd name="connsiteX9" fmla="*/ 3381010 w 7774508"/>
              <a:gd name="connsiteY9" fmla="*/ 275825 h 1288357"/>
              <a:gd name="connsiteX10" fmla="*/ 3137223 w 7774508"/>
              <a:gd name="connsiteY10" fmla="*/ 501815 h 1288357"/>
              <a:gd name="connsiteX11" fmla="*/ 3137223 w 7774508"/>
              <a:gd name="connsiteY11" fmla="*/ 786537 h 1288357"/>
              <a:gd name="connsiteX12" fmla="*/ 3381010 w 7774508"/>
              <a:gd name="connsiteY12" fmla="*/ 1012534 h 1288357"/>
              <a:gd name="connsiteX13" fmla="*/ 3624804 w 7774508"/>
              <a:gd name="connsiteY13" fmla="*/ 786537 h 1288357"/>
              <a:gd name="connsiteX14" fmla="*/ 3624804 w 7774508"/>
              <a:gd name="connsiteY14" fmla="*/ 501815 h 1288357"/>
              <a:gd name="connsiteX15" fmla="*/ 3381010 w 7774508"/>
              <a:gd name="connsiteY15" fmla="*/ 275825 h 1288357"/>
              <a:gd name="connsiteX16" fmla="*/ 2090894 w 7774508"/>
              <a:gd name="connsiteY16" fmla="*/ 275825 h 1288357"/>
              <a:gd name="connsiteX17" fmla="*/ 1847107 w 7774508"/>
              <a:gd name="connsiteY17" fmla="*/ 501815 h 1288357"/>
              <a:gd name="connsiteX18" fmla="*/ 1847107 w 7774508"/>
              <a:gd name="connsiteY18" fmla="*/ 786537 h 1288357"/>
              <a:gd name="connsiteX19" fmla="*/ 2090894 w 7774508"/>
              <a:gd name="connsiteY19" fmla="*/ 1012534 h 1288357"/>
              <a:gd name="connsiteX20" fmla="*/ 2334688 w 7774508"/>
              <a:gd name="connsiteY20" fmla="*/ 786537 h 1288357"/>
              <a:gd name="connsiteX21" fmla="*/ 2334688 w 7774508"/>
              <a:gd name="connsiteY21" fmla="*/ 501815 h 1288357"/>
              <a:gd name="connsiteX22" fmla="*/ 2090894 w 7774508"/>
              <a:gd name="connsiteY22" fmla="*/ 275825 h 1288357"/>
              <a:gd name="connsiteX23" fmla="*/ 4092790 w 7774508"/>
              <a:gd name="connsiteY23" fmla="*/ 21359 h 1288357"/>
              <a:gd name="connsiteX24" fmla="*/ 4594611 w 7774508"/>
              <a:gd name="connsiteY24" fmla="*/ 21359 h 1288357"/>
              <a:gd name="connsiteX25" fmla="*/ 5197858 w 7774508"/>
              <a:gd name="connsiteY25" fmla="*/ 567658 h 1288357"/>
              <a:gd name="connsiteX26" fmla="*/ 5197858 w 7774508"/>
              <a:gd name="connsiteY26" fmla="*/ 720696 h 1288357"/>
              <a:gd name="connsiteX27" fmla="*/ 4594611 w 7774508"/>
              <a:gd name="connsiteY27" fmla="*/ 1267002 h 1288357"/>
              <a:gd name="connsiteX28" fmla="*/ 4092790 w 7774508"/>
              <a:gd name="connsiteY28" fmla="*/ 1267002 h 1288357"/>
              <a:gd name="connsiteX29" fmla="*/ 5094618 w 7774508"/>
              <a:gd name="connsiteY29" fmla="*/ 21356 h 1288357"/>
              <a:gd name="connsiteX30" fmla="*/ 5477210 w 7774508"/>
              <a:gd name="connsiteY30" fmla="*/ 21356 h 1288357"/>
              <a:gd name="connsiteX31" fmla="*/ 5717446 w 7774508"/>
              <a:gd name="connsiteY31" fmla="*/ 412839 h 1288357"/>
              <a:gd name="connsiteX32" fmla="*/ 5955898 w 7774508"/>
              <a:gd name="connsiteY32" fmla="*/ 21356 h 1288357"/>
              <a:gd name="connsiteX33" fmla="*/ 6322472 w 7774508"/>
              <a:gd name="connsiteY33" fmla="*/ 21356 h 1288357"/>
              <a:gd name="connsiteX34" fmla="*/ 5868700 w 7774508"/>
              <a:gd name="connsiteY34" fmla="*/ 718915 h 1288357"/>
              <a:gd name="connsiteX35" fmla="*/ 5868700 w 7774508"/>
              <a:gd name="connsiteY35" fmla="*/ 1267000 h 1288357"/>
              <a:gd name="connsiteX36" fmla="*/ 5548390 w 7774508"/>
              <a:gd name="connsiteY36" fmla="*/ 1267000 h 1288357"/>
              <a:gd name="connsiteX37" fmla="*/ 5548390 w 7774508"/>
              <a:gd name="connsiteY37" fmla="*/ 718915 h 1288357"/>
              <a:gd name="connsiteX38" fmla="*/ 6356277 w 7774508"/>
              <a:gd name="connsiteY38" fmla="*/ 21355 h 1288357"/>
              <a:gd name="connsiteX39" fmla="*/ 6694384 w 7774508"/>
              <a:gd name="connsiteY39" fmla="*/ 21355 h 1288357"/>
              <a:gd name="connsiteX40" fmla="*/ 6694384 w 7774508"/>
              <a:gd name="connsiteY40" fmla="*/ 332766 h 1288357"/>
              <a:gd name="connsiteX41" fmla="*/ 6477285 w 7774508"/>
              <a:gd name="connsiteY41" fmla="*/ 624602 h 1288357"/>
              <a:gd name="connsiteX42" fmla="*/ 6404326 w 7774508"/>
              <a:gd name="connsiteY42" fmla="*/ 624602 h 1288357"/>
              <a:gd name="connsiteX43" fmla="*/ 6500417 w 7774508"/>
              <a:gd name="connsiteY43" fmla="*/ 359454 h 1288357"/>
              <a:gd name="connsiteX44" fmla="*/ 6356277 w 7774508"/>
              <a:gd name="connsiteY44" fmla="*/ 359454 h 1288357"/>
              <a:gd name="connsiteX45" fmla="*/ 0 w 7774508"/>
              <a:gd name="connsiteY45" fmla="*/ 21355 h 1288357"/>
              <a:gd name="connsiteX46" fmla="*/ 496479 w 7774508"/>
              <a:gd name="connsiteY46" fmla="*/ 21355 h 1288357"/>
              <a:gd name="connsiteX47" fmla="*/ 651295 w 7774508"/>
              <a:gd name="connsiteY47" fmla="*/ 661974 h 1288357"/>
              <a:gd name="connsiteX48" fmla="*/ 688668 w 7774508"/>
              <a:gd name="connsiteY48" fmla="*/ 839922 h 1288357"/>
              <a:gd name="connsiteX49" fmla="*/ 726033 w 7774508"/>
              <a:gd name="connsiteY49" fmla="*/ 661974 h 1288357"/>
              <a:gd name="connsiteX50" fmla="*/ 880849 w 7774508"/>
              <a:gd name="connsiteY50" fmla="*/ 21355 h 1288357"/>
              <a:gd name="connsiteX51" fmla="*/ 1377328 w 7774508"/>
              <a:gd name="connsiteY51" fmla="*/ 21355 h 1288357"/>
              <a:gd name="connsiteX52" fmla="*/ 1377328 w 7774508"/>
              <a:gd name="connsiteY52" fmla="*/ 1266998 h 1288357"/>
              <a:gd name="connsiteX53" fmla="*/ 1058804 w 7774508"/>
              <a:gd name="connsiteY53" fmla="*/ 1266998 h 1288357"/>
              <a:gd name="connsiteX54" fmla="*/ 1058804 w 7774508"/>
              <a:gd name="connsiteY54" fmla="*/ 459108 h 1288357"/>
              <a:gd name="connsiteX55" fmla="*/ 1014312 w 7774508"/>
              <a:gd name="connsiteY55" fmla="*/ 644177 h 1288357"/>
              <a:gd name="connsiteX56" fmla="*/ 848819 w 7774508"/>
              <a:gd name="connsiteY56" fmla="*/ 1266998 h 1288357"/>
              <a:gd name="connsiteX57" fmla="*/ 521396 w 7774508"/>
              <a:gd name="connsiteY57" fmla="*/ 1266998 h 1288357"/>
              <a:gd name="connsiteX58" fmla="*/ 355896 w 7774508"/>
              <a:gd name="connsiteY58" fmla="*/ 644177 h 1288357"/>
              <a:gd name="connsiteX59" fmla="*/ 311412 w 7774508"/>
              <a:gd name="connsiteY59" fmla="*/ 459108 h 1288357"/>
              <a:gd name="connsiteX60" fmla="*/ 311412 w 7774508"/>
              <a:gd name="connsiteY60" fmla="*/ 1266998 h 1288357"/>
              <a:gd name="connsiteX61" fmla="*/ 0 w 7774508"/>
              <a:gd name="connsiteY61" fmla="*/ 1266998 h 1288357"/>
              <a:gd name="connsiteX62" fmla="*/ 3381010 w 7774508"/>
              <a:gd name="connsiteY62" fmla="*/ 1 h 1288357"/>
              <a:gd name="connsiteX63" fmla="*/ 3966467 w 7774508"/>
              <a:gd name="connsiteY63" fmla="*/ 532067 h 1288357"/>
              <a:gd name="connsiteX64" fmla="*/ 3966467 w 7774508"/>
              <a:gd name="connsiteY64" fmla="*/ 756285 h 1288357"/>
              <a:gd name="connsiteX65" fmla="*/ 3381010 w 7774508"/>
              <a:gd name="connsiteY65" fmla="*/ 1288351 h 1288357"/>
              <a:gd name="connsiteX66" fmla="*/ 2795560 w 7774508"/>
              <a:gd name="connsiteY66" fmla="*/ 756285 h 1288357"/>
              <a:gd name="connsiteX67" fmla="*/ 2795560 w 7774508"/>
              <a:gd name="connsiteY67" fmla="*/ 532067 h 1288357"/>
              <a:gd name="connsiteX68" fmla="*/ 3381010 w 7774508"/>
              <a:gd name="connsiteY68" fmla="*/ 1 h 1288357"/>
              <a:gd name="connsiteX69" fmla="*/ 2090894 w 7774508"/>
              <a:gd name="connsiteY69" fmla="*/ 1 h 1288357"/>
              <a:gd name="connsiteX70" fmla="*/ 2676351 w 7774508"/>
              <a:gd name="connsiteY70" fmla="*/ 532067 h 1288357"/>
              <a:gd name="connsiteX71" fmla="*/ 2676351 w 7774508"/>
              <a:gd name="connsiteY71" fmla="*/ 756285 h 1288357"/>
              <a:gd name="connsiteX72" fmla="*/ 2090894 w 7774508"/>
              <a:gd name="connsiteY72" fmla="*/ 1288351 h 1288357"/>
              <a:gd name="connsiteX73" fmla="*/ 1505444 w 7774508"/>
              <a:gd name="connsiteY73" fmla="*/ 756285 h 1288357"/>
              <a:gd name="connsiteX74" fmla="*/ 1505444 w 7774508"/>
              <a:gd name="connsiteY74" fmla="*/ 532067 h 1288357"/>
              <a:gd name="connsiteX75" fmla="*/ 2090894 w 7774508"/>
              <a:gd name="connsiteY75" fmla="*/ 1 h 1288357"/>
              <a:gd name="connsiteX76" fmla="*/ 7258454 w 7774508"/>
              <a:gd name="connsiteY76" fmla="*/ 0 h 1288357"/>
              <a:gd name="connsiteX77" fmla="*/ 7760275 w 7774508"/>
              <a:gd name="connsiteY77" fmla="*/ 391490 h 1288357"/>
              <a:gd name="connsiteX78" fmla="*/ 7760275 w 7774508"/>
              <a:gd name="connsiteY78" fmla="*/ 439539 h 1288357"/>
              <a:gd name="connsiteX79" fmla="*/ 7431067 w 7774508"/>
              <a:gd name="connsiteY79" fmla="*/ 439539 h 1288357"/>
              <a:gd name="connsiteX80" fmla="*/ 7431067 w 7774508"/>
              <a:gd name="connsiteY80" fmla="*/ 398610 h 1288357"/>
              <a:gd name="connsiteX81" fmla="*/ 7258454 w 7774508"/>
              <a:gd name="connsiteY81" fmla="*/ 277603 h 1288357"/>
              <a:gd name="connsiteX82" fmla="*/ 7085848 w 7774508"/>
              <a:gd name="connsiteY82" fmla="*/ 377257 h 1288357"/>
              <a:gd name="connsiteX83" fmla="*/ 7206848 w 7774508"/>
              <a:gd name="connsiteY83" fmla="*/ 476904 h 1288357"/>
              <a:gd name="connsiteX84" fmla="*/ 7429289 w 7774508"/>
              <a:gd name="connsiteY84" fmla="*/ 510719 h 1288357"/>
              <a:gd name="connsiteX85" fmla="*/ 7766024 w 7774508"/>
              <a:gd name="connsiteY85" fmla="*/ 786534 h 1288357"/>
              <a:gd name="connsiteX86" fmla="*/ 7774508 w 7774508"/>
              <a:gd name="connsiteY86" fmla="*/ 879071 h 1288357"/>
              <a:gd name="connsiteX87" fmla="*/ 7765691 w 7774508"/>
              <a:gd name="connsiteY87" fmla="*/ 970739 h 1288357"/>
              <a:gd name="connsiteX88" fmla="*/ 7258454 w 7774508"/>
              <a:gd name="connsiteY88" fmla="*/ 1288357 h 1288357"/>
              <a:gd name="connsiteX89" fmla="*/ 6744184 w 7774508"/>
              <a:gd name="connsiteY89" fmla="*/ 893304 h 1288357"/>
              <a:gd name="connsiteX90" fmla="*/ 6744184 w 7774508"/>
              <a:gd name="connsiteY90" fmla="*/ 838142 h 1288357"/>
              <a:gd name="connsiteX91" fmla="*/ 7073386 w 7774508"/>
              <a:gd name="connsiteY91" fmla="*/ 838142 h 1288357"/>
              <a:gd name="connsiteX92" fmla="*/ 7073386 w 7774508"/>
              <a:gd name="connsiteY92" fmla="*/ 886190 h 1288357"/>
              <a:gd name="connsiteX93" fmla="*/ 7258454 w 7774508"/>
              <a:gd name="connsiteY93" fmla="*/ 1010755 h 1288357"/>
              <a:gd name="connsiteX94" fmla="*/ 7439966 w 7774508"/>
              <a:gd name="connsiteY94" fmla="*/ 907544 h 1288357"/>
              <a:gd name="connsiteX95" fmla="*/ 7311838 w 7774508"/>
              <a:gd name="connsiteY95" fmla="*/ 804333 h 1288357"/>
              <a:gd name="connsiteX96" fmla="*/ 7087626 w 7774508"/>
              <a:gd name="connsiteY96" fmla="*/ 770518 h 1288357"/>
              <a:gd name="connsiteX97" fmla="*/ 6751297 w 7774508"/>
              <a:gd name="connsiteY97" fmla="*/ 405723 h 1288357"/>
              <a:gd name="connsiteX98" fmla="*/ 7258454 w 7774508"/>
              <a:gd name="connsiteY98" fmla="*/ 0 h 1288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7774508" h="1288357">
                <a:moveTo>
                  <a:pt x="7774508" y="879070"/>
                </a:moveTo>
                <a:lnTo>
                  <a:pt x="7774508" y="879071"/>
                </a:lnTo>
                <a:lnTo>
                  <a:pt x="7774508" y="879071"/>
                </a:lnTo>
                <a:close/>
                <a:moveTo>
                  <a:pt x="4430897" y="300733"/>
                </a:moveTo>
                <a:lnTo>
                  <a:pt x="4430897" y="987622"/>
                </a:lnTo>
                <a:lnTo>
                  <a:pt x="4594611" y="987622"/>
                </a:lnTo>
                <a:cubicBezTo>
                  <a:pt x="4769003" y="987622"/>
                  <a:pt x="4856195" y="898644"/>
                  <a:pt x="4856195" y="726031"/>
                </a:cubicBezTo>
                <a:lnTo>
                  <a:pt x="4856195" y="562323"/>
                </a:lnTo>
                <a:cubicBezTo>
                  <a:pt x="4856195" y="387932"/>
                  <a:pt x="4769003" y="300733"/>
                  <a:pt x="4594611" y="300733"/>
                </a:cubicBezTo>
                <a:close/>
                <a:moveTo>
                  <a:pt x="3381010" y="275825"/>
                </a:moveTo>
                <a:cubicBezTo>
                  <a:pt x="3229757" y="275825"/>
                  <a:pt x="3137223" y="361239"/>
                  <a:pt x="3137223" y="501815"/>
                </a:cubicBezTo>
                <a:lnTo>
                  <a:pt x="3137223" y="786537"/>
                </a:lnTo>
                <a:cubicBezTo>
                  <a:pt x="3137223" y="925335"/>
                  <a:pt x="3229757" y="1012534"/>
                  <a:pt x="3381010" y="1012534"/>
                </a:cubicBezTo>
                <a:cubicBezTo>
                  <a:pt x="3532264" y="1012534"/>
                  <a:pt x="3624804" y="925335"/>
                  <a:pt x="3624804" y="786537"/>
                </a:cubicBezTo>
                <a:lnTo>
                  <a:pt x="3624804" y="501815"/>
                </a:lnTo>
                <a:cubicBezTo>
                  <a:pt x="3624804" y="361239"/>
                  <a:pt x="3532270" y="275825"/>
                  <a:pt x="3381010" y="275825"/>
                </a:cubicBezTo>
                <a:close/>
                <a:moveTo>
                  <a:pt x="2090894" y="275825"/>
                </a:moveTo>
                <a:cubicBezTo>
                  <a:pt x="1939641" y="275825"/>
                  <a:pt x="1847107" y="361239"/>
                  <a:pt x="1847107" y="501815"/>
                </a:cubicBezTo>
                <a:lnTo>
                  <a:pt x="1847107" y="786537"/>
                </a:lnTo>
                <a:cubicBezTo>
                  <a:pt x="1847107" y="925335"/>
                  <a:pt x="1939641" y="1012534"/>
                  <a:pt x="2090894" y="1012534"/>
                </a:cubicBezTo>
                <a:cubicBezTo>
                  <a:pt x="2242147" y="1012534"/>
                  <a:pt x="2334688" y="925335"/>
                  <a:pt x="2334688" y="786537"/>
                </a:cubicBezTo>
                <a:lnTo>
                  <a:pt x="2334688" y="501815"/>
                </a:lnTo>
                <a:cubicBezTo>
                  <a:pt x="2334688" y="361239"/>
                  <a:pt x="2242154" y="275825"/>
                  <a:pt x="2090894" y="275825"/>
                </a:cubicBezTo>
                <a:close/>
                <a:moveTo>
                  <a:pt x="4092790" y="21359"/>
                </a:moveTo>
                <a:lnTo>
                  <a:pt x="4594611" y="21359"/>
                </a:lnTo>
                <a:cubicBezTo>
                  <a:pt x="4977203" y="21359"/>
                  <a:pt x="5197858" y="222439"/>
                  <a:pt x="5197858" y="567658"/>
                </a:cubicBezTo>
                <a:lnTo>
                  <a:pt x="5197858" y="720696"/>
                </a:lnTo>
                <a:cubicBezTo>
                  <a:pt x="5197858" y="1065916"/>
                  <a:pt x="4977203" y="1267002"/>
                  <a:pt x="4594611" y="1267002"/>
                </a:cubicBezTo>
                <a:lnTo>
                  <a:pt x="4092790" y="1267002"/>
                </a:lnTo>
                <a:close/>
                <a:moveTo>
                  <a:pt x="5094618" y="21356"/>
                </a:moveTo>
                <a:lnTo>
                  <a:pt x="5477210" y="21356"/>
                </a:lnTo>
                <a:lnTo>
                  <a:pt x="5717446" y="412839"/>
                </a:lnTo>
                <a:lnTo>
                  <a:pt x="5955898" y="21356"/>
                </a:lnTo>
                <a:lnTo>
                  <a:pt x="6322472" y="21356"/>
                </a:lnTo>
                <a:lnTo>
                  <a:pt x="5868700" y="718915"/>
                </a:lnTo>
                <a:lnTo>
                  <a:pt x="5868700" y="1267000"/>
                </a:lnTo>
                <a:lnTo>
                  <a:pt x="5548390" y="1267000"/>
                </a:lnTo>
                <a:lnTo>
                  <a:pt x="5548390" y="718915"/>
                </a:lnTo>
                <a:close/>
                <a:moveTo>
                  <a:pt x="6356277" y="21355"/>
                </a:moveTo>
                <a:lnTo>
                  <a:pt x="6694384" y="21355"/>
                </a:lnTo>
                <a:lnTo>
                  <a:pt x="6694384" y="332766"/>
                </a:lnTo>
                <a:lnTo>
                  <a:pt x="6477285" y="624602"/>
                </a:lnTo>
                <a:lnTo>
                  <a:pt x="6404326" y="624602"/>
                </a:lnTo>
                <a:lnTo>
                  <a:pt x="6500417" y="359454"/>
                </a:lnTo>
                <a:lnTo>
                  <a:pt x="6356277" y="359454"/>
                </a:lnTo>
                <a:close/>
                <a:moveTo>
                  <a:pt x="0" y="21355"/>
                </a:moveTo>
                <a:lnTo>
                  <a:pt x="496479" y="21355"/>
                </a:lnTo>
                <a:lnTo>
                  <a:pt x="651295" y="661974"/>
                </a:lnTo>
                <a:lnTo>
                  <a:pt x="688668" y="839922"/>
                </a:lnTo>
                <a:lnTo>
                  <a:pt x="726033" y="661974"/>
                </a:lnTo>
                <a:lnTo>
                  <a:pt x="880849" y="21355"/>
                </a:lnTo>
                <a:lnTo>
                  <a:pt x="1377328" y="21355"/>
                </a:lnTo>
                <a:lnTo>
                  <a:pt x="1377328" y="1266998"/>
                </a:lnTo>
                <a:lnTo>
                  <a:pt x="1058804" y="1266998"/>
                </a:lnTo>
                <a:lnTo>
                  <a:pt x="1058804" y="459108"/>
                </a:lnTo>
                <a:lnTo>
                  <a:pt x="1014312" y="644177"/>
                </a:lnTo>
                <a:lnTo>
                  <a:pt x="848819" y="1266998"/>
                </a:lnTo>
                <a:lnTo>
                  <a:pt x="521396" y="1266998"/>
                </a:lnTo>
                <a:lnTo>
                  <a:pt x="355896" y="644177"/>
                </a:lnTo>
                <a:lnTo>
                  <a:pt x="311412" y="459108"/>
                </a:lnTo>
                <a:lnTo>
                  <a:pt x="311412" y="1266998"/>
                </a:lnTo>
                <a:lnTo>
                  <a:pt x="0" y="1266998"/>
                </a:lnTo>
                <a:close/>
                <a:moveTo>
                  <a:pt x="3381010" y="1"/>
                </a:moveTo>
                <a:cubicBezTo>
                  <a:pt x="3749368" y="1"/>
                  <a:pt x="3966467" y="197524"/>
                  <a:pt x="3966467" y="532067"/>
                </a:cubicBezTo>
                <a:lnTo>
                  <a:pt x="3966467" y="756285"/>
                </a:lnTo>
                <a:cubicBezTo>
                  <a:pt x="3966467" y="1089050"/>
                  <a:pt x="3747590" y="1288351"/>
                  <a:pt x="3381010" y="1288351"/>
                </a:cubicBezTo>
                <a:cubicBezTo>
                  <a:pt x="3012659" y="1288351"/>
                  <a:pt x="2795560" y="1090828"/>
                  <a:pt x="2795560" y="756285"/>
                </a:cubicBezTo>
                <a:lnTo>
                  <a:pt x="2795560" y="532067"/>
                </a:lnTo>
                <a:cubicBezTo>
                  <a:pt x="2795560" y="199302"/>
                  <a:pt x="3014437" y="1"/>
                  <a:pt x="3381010" y="1"/>
                </a:cubicBezTo>
                <a:close/>
                <a:moveTo>
                  <a:pt x="2090894" y="1"/>
                </a:moveTo>
                <a:cubicBezTo>
                  <a:pt x="2459252" y="1"/>
                  <a:pt x="2676351" y="197524"/>
                  <a:pt x="2676351" y="532067"/>
                </a:cubicBezTo>
                <a:lnTo>
                  <a:pt x="2676351" y="756285"/>
                </a:lnTo>
                <a:cubicBezTo>
                  <a:pt x="2676351" y="1089050"/>
                  <a:pt x="2457474" y="1288351"/>
                  <a:pt x="2090894" y="1288351"/>
                </a:cubicBezTo>
                <a:cubicBezTo>
                  <a:pt x="1722543" y="1288351"/>
                  <a:pt x="1505444" y="1090828"/>
                  <a:pt x="1505444" y="756285"/>
                </a:cubicBezTo>
                <a:lnTo>
                  <a:pt x="1505444" y="532067"/>
                </a:lnTo>
                <a:cubicBezTo>
                  <a:pt x="1505444" y="199302"/>
                  <a:pt x="1724321" y="1"/>
                  <a:pt x="2090894" y="1"/>
                </a:cubicBezTo>
                <a:close/>
                <a:moveTo>
                  <a:pt x="7258454" y="0"/>
                </a:moveTo>
                <a:cubicBezTo>
                  <a:pt x="7573428" y="0"/>
                  <a:pt x="7760275" y="145918"/>
                  <a:pt x="7760275" y="391490"/>
                </a:cubicBezTo>
                <a:lnTo>
                  <a:pt x="7760275" y="439539"/>
                </a:lnTo>
                <a:lnTo>
                  <a:pt x="7431067" y="439539"/>
                </a:lnTo>
                <a:lnTo>
                  <a:pt x="7431067" y="398610"/>
                </a:lnTo>
                <a:cubicBezTo>
                  <a:pt x="7431067" y="313189"/>
                  <a:pt x="7379462" y="277603"/>
                  <a:pt x="7258454" y="277603"/>
                </a:cubicBezTo>
                <a:cubicBezTo>
                  <a:pt x="7144567" y="277603"/>
                  <a:pt x="7085848" y="311411"/>
                  <a:pt x="7085848" y="377257"/>
                </a:cubicBezTo>
                <a:cubicBezTo>
                  <a:pt x="7085848" y="450215"/>
                  <a:pt x="7135675" y="466227"/>
                  <a:pt x="7206848" y="476904"/>
                </a:cubicBezTo>
                <a:lnTo>
                  <a:pt x="7429289" y="510719"/>
                </a:lnTo>
                <a:cubicBezTo>
                  <a:pt x="7564754" y="530960"/>
                  <a:pt x="7727463" y="590711"/>
                  <a:pt x="7766024" y="786534"/>
                </a:cubicBezTo>
                <a:lnTo>
                  <a:pt x="7774508" y="879071"/>
                </a:lnTo>
                <a:lnTo>
                  <a:pt x="7765691" y="970739"/>
                </a:lnTo>
                <a:cubicBezTo>
                  <a:pt x="7724794" y="1172549"/>
                  <a:pt x="7543399" y="1288357"/>
                  <a:pt x="7258454" y="1288357"/>
                </a:cubicBezTo>
                <a:cubicBezTo>
                  <a:pt x="6934588" y="1288357"/>
                  <a:pt x="6744184" y="1140654"/>
                  <a:pt x="6744184" y="893304"/>
                </a:cubicBezTo>
                <a:lnTo>
                  <a:pt x="6744184" y="838142"/>
                </a:lnTo>
                <a:lnTo>
                  <a:pt x="7073386" y="838142"/>
                </a:lnTo>
                <a:lnTo>
                  <a:pt x="7073386" y="886190"/>
                </a:lnTo>
                <a:cubicBezTo>
                  <a:pt x="7073386" y="973383"/>
                  <a:pt x="7128555" y="1010755"/>
                  <a:pt x="7258454" y="1010755"/>
                </a:cubicBezTo>
                <a:cubicBezTo>
                  <a:pt x="7377683" y="1010755"/>
                  <a:pt x="7439966" y="975161"/>
                  <a:pt x="7439966" y="907544"/>
                </a:cubicBezTo>
                <a:cubicBezTo>
                  <a:pt x="7439966" y="831022"/>
                  <a:pt x="7388360" y="815010"/>
                  <a:pt x="7311838" y="804333"/>
                </a:cubicBezTo>
                <a:lnTo>
                  <a:pt x="7087626" y="770518"/>
                </a:lnTo>
                <a:cubicBezTo>
                  <a:pt x="6941708" y="749171"/>
                  <a:pt x="6751297" y="674427"/>
                  <a:pt x="6751297" y="405723"/>
                </a:cubicBezTo>
                <a:cubicBezTo>
                  <a:pt x="6751297" y="149481"/>
                  <a:pt x="6938144" y="0"/>
                  <a:pt x="7258454" y="0"/>
                </a:cubicBezTo>
                <a:close/>
              </a:path>
            </a:pathLst>
          </a:custGeom>
          <a:solidFill>
            <a:schemeClr val="tx2"/>
          </a:solidFill>
          <a:ln w="0" cap="flat">
            <a:noFill/>
            <a:prstDash val="solid"/>
            <a:miter/>
          </a:ln>
        </p:spPr>
        <p:txBody>
          <a:bodyPr rtlCol="0" anchor="ctr"/>
          <a:lstStyle/>
          <a:p>
            <a:endParaRPr lang="en-US" dirty="0"/>
          </a:p>
        </p:txBody>
      </p:sp>
      <p:sp>
        <p:nvSpPr>
          <p:cNvPr id="27" name="Text Placeholder 10">
            <a:extLst>
              <a:ext uri="{FF2B5EF4-FFF2-40B4-BE49-F238E27FC236}">
                <a16:creationId xmlns:a16="http://schemas.microsoft.com/office/drawing/2014/main" id="{8476A416-A714-4210-10C5-4ECE5403AD92}"/>
              </a:ext>
            </a:extLst>
          </p:cNvPr>
          <p:cNvSpPr>
            <a:spLocks noGrp="1"/>
          </p:cNvSpPr>
          <p:nvPr>
            <p:ph type="body" sz="quarter" idx="21"/>
          </p:nvPr>
        </p:nvSpPr>
        <p:spPr>
          <a:xfrm>
            <a:off x="546100" y="1127125"/>
            <a:ext cx="3310473" cy="295275"/>
          </a:xfrm>
        </p:spPr>
        <p:txBody>
          <a:bodyPr>
            <a:noAutofit/>
          </a:bodyPr>
          <a:lstStyle>
            <a:lvl1pPr marL="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1pPr>
            <a:lvl2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2pPr>
            <a:lvl3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3pPr>
            <a:lvl4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4pPr>
            <a:lvl5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5pPr>
            <a:lvl6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6pPr>
            <a:lvl7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7pPr>
            <a:lvl8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8pPr>
            <a:lvl9pPr marL="0" indent="0" algn="l" defTabSz="914400" rtl="0" eaLnBrk="1" latinLnBrk="0" hangingPunct="1">
              <a:lnSpc>
                <a:spcPct val="80000"/>
              </a:lnSpc>
              <a:spcBef>
                <a:spcPts val="0"/>
              </a:spcBef>
              <a:spcAft>
                <a:spcPts val="0"/>
              </a:spcAft>
              <a:buNone/>
              <a:defRPr lang="en-US" sz="2400" b="0" i="0" kern="1200" dirty="0">
                <a:solidFill>
                  <a:schemeClr val="accent1"/>
                </a:solidFill>
                <a:latin typeface="+mj-lt"/>
                <a:ea typeface="GT America Regular" charset="0"/>
                <a:cs typeface="GT America Regular" charset="0"/>
              </a:defRPr>
            </a:lvl9pPr>
          </a:lstStyle>
          <a:p>
            <a:pPr lvl="0"/>
            <a:r>
              <a:rPr lang="en-US"/>
              <a:t>Click to edit Master text styles</a:t>
            </a:r>
          </a:p>
        </p:txBody>
      </p:sp>
      <p:sp>
        <p:nvSpPr>
          <p:cNvPr id="28" name="Text Placeholder 15">
            <a:extLst>
              <a:ext uri="{FF2B5EF4-FFF2-40B4-BE49-F238E27FC236}">
                <a16:creationId xmlns:a16="http://schemas.microsoft.com/office/drawing/2014/main" id="{E821CB68-EA76-1467-1729-66BB76463650}"/>
              </a:ext>
            </a:extLst>
          </p:cNvPr>
          <p:cNvSpPr>
            <a:spLocks noGrp="1"/>
          </p:cNvSpPr>
          <p:nvPr>
            <p:ph type="body" sz="quarter" idx="22"/>
          </p:nvPr>
        </p:nvSpPr>
        <p:spPr>
          <a:xfrm>
            <a:off x="546100" y="6019800"/>
            <a:ext cx="3314822" cy="289560"/>
          </a:xfrm>
        </p:spPr>
        <p:txBody>
          <a:bodyPr anchor="b" anchorCtr="0">
            <a:noAutofit/>
          </a:bodyPr>
          <a:lstStyle>
            <a:lvl1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1pPr>
            <a:lvl2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2pPr>
            <a:lvl3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3pPr>
            <a:lvl4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4pPr>
            <a:lvl5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5pPr>
            <a:lvl6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6pPr>
            <a:lvl7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7pPr>
            <a:lvl8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8pPr>
            <a:lvl9pPr marL="0" indent="0" algn="l" defTabSz="914400" rtl="0" eaLnBrk="1" latinLnBrk="0" hangingPunct="1">
              <a:lnSpc>
                <a:spcPct val="101000"/>
              </a:lnSpc>
              <a:spcBef>
                <a:spcPts val="0"/>
              </a:spcBef>
              <a:spcAft>
                <a:spcPts val="600"/>
              </a:spcAft>
              <a:buNone/>
              <a:defRPr lang="en-US" sz="600" b="0" i="0" kern="1200" dirty="0">
                <a:solidFill>
                  <a:srgbClr val="75787B"/>
                </a:solidFill>
                <a:latin typeface="+mn-lt"/>
                <a:ea typeface="GT America Regular" charset="0"/>
                <a:cs typeface="GT America Regular" charset="0"/>
              </a:defRPr>
            </a:lvl9pPr>
          </a:lstStyle>
          <a:p>
            <a:pPr lvl="0"/>
            <a:r>
              <a:rPr lang="en-US"/>
              <a:t>Click to edit Master text styles</a:t>
            </a:r>
          </a:p>
        </p:txBody>
      </p:sp>
      <p:sp>
        <p:nvSpPr>
          <p:cNvPr id="29" name="Content Placeholder 22">
            <a:extLst>
              <a:ext uri="{FF2B5EF4-FFF2-40B4-BE49-F238E27FC236}">
                <a16:creationId xmlns:a16="http://schemas.microsoft.com/office/drawing/2014/main" id="{51AAE891-E737-DFDA-7D8D-D6B9BFB4D07E}"/>
              </a:ext>
            </a:extLst>
          </p:cNvPr>
          <p:cNvSpPr>
            <a:spLocks noGrp="1"/>
          </p:cNvSpPr>
          <p:nvPr>
            <p:ph sz="quarter" idx="23"/>
          </p:nvPr>
        </p:nvSpPr>
        <p:spPr>
          <a:xfrm>
            <a:off x="546099" y="1849438"/>
            <a:ext cx="3310473" cy="4017962"/>
          </a:xfrm>
        </p:spPr>
        <p:txBody>
          <a:bodyPr/>
          <a:lstStyle>
            <a:lvl1pPr>
              <a:defRPr lang="en-US" sz="2000" b="0" i="0" kern="1200" dirty="0" smtClean="0">
                <a:solidFill>
                  <a:schemeClr val="tx2"/>
                </a:solidFill>
                <a:latin typeface="+mj-lt"/>
                <a:ea typeface="GT America Regular" charset="0"/>
                <a:cs typeface="GT America Regular" charset="0"/>
              </a:defRPr>
            </a:lvl1pPr>
          </a:lstStyle>
          <a:p>
            <a:pPr marL="0" lvl="0" indent="0" algn="l" defTabSz="914400" rtl="0" eaLnBrk="1" latinLnBrk="0" hangingPunct="1">
              <a:lnSpc>
                <a:spcPct val="101000"/>
              </a:lnSpc>
              <a:spcBef>
                <a:spcPts val="0"/>
              </a:spcBef>
              <a:spcAft>
                <a:spcPts val="600"/>
              </a:spcAft>
              <a:buFont typeface="GT America Regular"/>
              <a:buNone/>
            </a:pPr>
            <a:r>
              <a:rPr lang="en-US"/>
              <a:t>Click to edit Master text styles</a:t>
            </a:r>
          </a:p>
          <a:p>
            <a:pPr marL="0" lvl="1" indent="0" algn="l" defTabSz="914400" rtl="0" eaLnBrk="1" latinLnBrk="0" hangingPunct="1">
              <a:lnSpc>
                <a:spcPct val="101000"/>
              </a:lnSpc>
              <a:spcBef>
                <a:spcPts val="0"/>
              </a:spcBef>
              <a:spcAft>
                <a:spcPts val="600"/>
              </a:spcAft>
              <a:buFont typeface="GT America Regular"/>
              <a:buNone/>
            </a:pPr>
            <a:r>
              <a:rPr lang="en-US"/>
              <a:t>Second level</a:t>
            </a:r>
          </a:p>
          <a:p>
            <a:pPr marL="0" lvl="2" indent="0" algn="l" defTabSz="914400" rtl="0" eaLnBrk="1" latinLnBrk="0" hangingPunct="1">
              <a:lnSpc>
                <a:spcPct val="101000"/>
              </a:lnSpc>
              <a:spcBef>
                <a:spcPts val="0"/>
              </a:spcBef>
              <a:spcAft>
                <a:spcPts val="600"/>
              </a:spcAft>
              <a:buFont typeface="GT America Regular"/>
              <a:buNone/>
            </a:pPr>
            <a:r>
              <a:rPr lang="en-US"/>
              <a:t>Third level</a:t>
            </a:r>
          </a:p>
        </p:txBody>
      </p:sp>
      <p:sp>
        <p:nvSpPr>
          <p:cNvPr id="31" name="Content Placeholder 30">
            <a:extLst>
              <a:ext uri="{FF2B5EF4-FFF2-40B4-BE49-F238E27FC236}">
                <a16:creationId xmlns:a16="http://schemas.microsoft.com/office/drawing/2014/main" id="{11D2A5E2-5CF6-5A53-7EC3-8225F0D7FD1E}"/>
              </a:ext>
            </a:extLst>
          </p:cNvPr>
          <p:cNvSpPr>
            <a:spLocks noGrp="1"/>
          </p:cNvSpPr>
          <p:nvPr>
            <p:ph sz="quarter" idx="49" hasCustomPrompt="1"/>
          </p:nvPr>
        </p:nvSpPr>
        <p:spPr>
          <a:xfrm>
            <a:off x="4781550" y="552448"/>
            <a:ext cx="2103120" cy="2057400"/>
          </a:xfrm>
        </p:spPr>
        <p:txBody>
          <a:bodyPr/>
          <a:lstStyle>
            <a:lvl1pPr>
              <a:defRPr sz="4800">
                <a:solidFill>
                  <a:schemeClr val="accent1"/>
                </a:solidFill>
                <a:latin typeface="+mj-lt"/>
              </a:defRPr>
            </a:lvl1pPr>
            <a:lvl2pPr>
              <a:defRPr>
                <a:solidFill>
                  <a:schemeClr val="bg1"/>
                </a:solidFill>
              </a:defRPr>
            </a:lvl2pPr>
            <a:lvl3pPr>
              <a:buClrTx/>
              <a:defRPr>
                <a:solidFill>
                  <a:schemeClr val="bg1"/>
                </a:solidFill>
              </a:defRPr>
            </a:lvl3pPr>
            <a:lvl4pPr>
              <a:defRPr>
                <a:solidFill>
                  <a:schemeClr val="bg1"/>
                </a:solidFill>
              </a:defRPr>
            </a:lvl4pPr>
            <a:lvl5pPr>
              <a:buClrTx/>
              <a:defRPr>
                <a:solidFill>
                  <a:schemeClr val="bg1"/>
                </a:solidFill>
              </a:defRPr>
            </a:lvl5pPr>
            <a:lvl6pPr>
              <a:buClrTx/>
              <a:defRPr>
                <a:solidFill>
                  <a:schemeClr val="bg1"/>
                </a:solidFill>
              </a:defRPr>
            </a:lvl6pPr>
            <a:lvl7pPr>
              <a:buClrTx/>
              <a:defRPr>
                <a:solidFill>
                  <a:schemeClr val="bg1"/>
                </a:solidFill>
              </a:defRPr>
            </a:lvl7pPr>
            <a:lvl8pPr>
              <a:buClrTx/>
              <a:defRPr>
                <a:solidFill>
                  <a:schemeClr val="bg1"/>
                </a:solidFill>
              </a:defRPr>
            </a:lvl8pPr>
            <a:lvl9pPr>
              <a:buClrTx/>
              <a:defRPr>
                <a:solidFill>
                  <a:schemeClr val="bg1"/>
                </a:solidFill>
              </a:defRPr>
            </a:lvl9pPr>
          </a:lstStyle>
          <a:p>
            <a:pPr lvl="0"/>
            <a:r>
              <a:rPr lang="en-US" dirty="0"/>
              <a:t>00</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4" name="Content Placeholder 33">
            <a:extLst>
              <a:ext uri="{FF2B5EF4-FFF2-40B4-BE49-F238E27FC236}">
                <a16:creationId xmlns:a16="http://schemas.microsoft.com/office/drawing/2014/main" id="{1325EC07-DA2D-56D3-9A3C-C6F0509F3655}"/>
              </a:ext>
            </a:extLst>
          </p:cNvPr>
          <p:cNvSpPr>
            <a:spLocks noGrp="1"/>
          </p:cNvSpPr>
          <p:nvPr>
            <p:ph sz="quarter" idx="50" hasCustomPrompt="1"/>
          </p:nvPr>
        </p:nvSpPr>
        <p:spPr>
          <a:xfrm>
            <a:off x="7157707" y="552449"/>
            <a:ext cx="2103120" cy="2057400"/>
          </a:xfrm>
        </p:spPr>
        <p:txBody>
          <a:bodyPr/>
          <a:lstStyle>
            <a:lvl1pPr>
              <a:defRPr lang="en-US" sz="4800" b="0" i="0" kern="1200" dirty="0" smtClean="0">
                <a:solidFill>
                  <a:schemeClr val="accent1"/>
                </a:solidFill>
                <a:latin typeface="+mj-lt"/>
                <a:ea typeface="GT America Regular" charset="0"/>
                <a:cs typeface="GT America Regular" charset="0"/>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vl6pPr>
              <a:buClrTx/>
              <a:defRPr>
                <a:solidFill>
                  <a:schemeClr val="bg1"/>
                </a:solidFill>
              </a:defRPr>
            </a:lvl6pPr>
            <a:lvl7pPr>
              <a:buClrTx/>
              <a:defRPr>
                <a:solidFill>
                  <a:schemeClr val="bg1"/>
                </a:solidFill>
              </a:defRPr>
            </a:lvl7pPr>
            <a:lvl8pPr>
              <a:buClrTx/>
              <a:defRPr>
                <a:solidFill>
                  <a:schemeClr val="bg1"/>
                </a:solidFill>
              </a:defRPr>
            </a:lvl8pPr>
            <a:lvl9pPr>
              <a:buClrTx/>
              <a:defRPr>
                <a:solidFill>
                  <a:schemeClr val="bg1"/>
                </a:solidFill>
              </a:defRPr>
            </a:lvl9pPr>
          </a:lstStyle>
          <a:p>
            <a:pPr marL="0" lvl="0" indent="0" algn="l" defTabSz="914400" rtl="0" eaLnBrk="1" latinLnBrk="0" hangingPunct="1">
              <a:lnSpc>
                <a:spcPct val="101000"/>
              </a:lnSpc>
              <a:spcBef>
                <a:spcPts val="0"/>
              </a:spcBef>
              <a:spcAft>
                <a:spcPts val="600"/>
              </a:spcAft>
              <a:buFont typeface="GT America Regular"/>
              <a:buNone/>
            </a:pPr>
            <a:r>
              <a:rPr lang="en-US" dirty="0"/>
              <a:t>00</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6" name="Content Placeholder 35">
            <a:extLst>
              <a:ext uri="{FF2B5EF4-FFF2-40B4-BE49-F238E27FC236}">
                <a16:creationId xmlns:a16="http://schemas.microsoft.com/office/drawing/2014/main" id="{34DD913C-76A7-91A4-17C2-6A7974B58E09}"/>
              </a:ext>
            </a:extLst>
          </p:cNvPr>
          <p:cNvSpPr>
            <a:spLocks noGrp="1"/>
          </p:cNvSpPr>
          <p:nvPr>
            <p:ph sz="quarter" idx="51" hasCustomPrompt="1"/>
          </p:nvPr>
        </p:nvSpPr>
        <p:spPr>
          <a:xfrm>
            <a:off x="9533864" y="552449"/>
            <a:ext cx="2103120" cy="2057400"/>
          </a:xfrm>
        </p:spPr>
        <p:txBody>
          <a:bodyPr/>
          <a:lstStyle>
            <a:lvl1pPr>
              <a:defRPr lang="en-US" sz="4800" b="0" i="0" kern="1200" dirty="0" smtClean="0">
                <a:solidFill>
                  <a:schemeClr val="accent1"/>
                </a:solidFill>
                <a:latin typeface="+mj-lt"/>
                <a:ea typeface="GT America Regular" charset="0"/>
                <a:cs typeface="GT America Regular" charset="0"/>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vl6pPr>
              <a:buClrTx/>
              <a:defRPr>
                <a:solidFill>
                  <a:schemeClr val="bg1"/>
                </a:solidFill>
              </a:defRPr>
            </a:lvl6pPr>
            <a:lvl7pPr>
              <a:buClrTx/>
              <a:defRPr>
                <a:solidFill>
                  <a:schemeClr val="bg1"/>
                </a:solidFill>
              </a:defRPr>
            </a:lvl7pPr>
            <a:lvl8pPr>
              <a:buClrTx/>
              <a:defRPr>
                <a:solidFill>
                  <a:schemeClr val="bg1"/>
                </a:solidFill>
              </a:defRPr>
            </a:lvl8pPr>
            <a:lvl9pPr>
              <a:buClrTx/>
              <a:defRPr>
                <a:solidFill>
                  <a:schemeClr val="bg1"/>
                </a:solidFill>
              </a:defRPr>
            </a:lvl9pPr>
          </a:lstStyle>
          <a:p>
            <a:pPr marL="0" lvl="0" indent="0" algn="l" defTabSz="914400" rtl="0" eaLnBrk="1" latinLnBrk="0" hangingPunct="1">
              <a:lnSpc>
                <a:spcPct val="101000"/>
              </a:lnSpc>
              <a:spcBef>
                <a:spcPts val="0"/>
              </a:spcBef>
              <a:spcAft>
                <a:spcPts val="600"/>
              </a:spcAft>
              <a:buFont typeface="GT America Regular"/>
              <a:buNone/>
            </a:pPr>
            <a:r>
              <a:rPr lang="en-US" dirty="0"/>
              <a:t>00</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8" name="Content Placeholder 37">
            <a:extLst>
              <a:ext uri="{FF2B5EF4-FFF2-40B4-BE49-F238E27FC236}">
                <a16:creationId xmlns:a16="http://schemas.microsoft.com/office/drawing/2014/main" id="{91F7FEDE-0C8C-BB6B-64FE-0D7DAA4C41CC}"/>
              </a:ext>
            </a:extLst>
          </p:cNvPr>
          <p:cNvSpPr>
            <a:spLocks noGrp="1"/>
          </p:cNvSpPr>
          <p:nvPr>
            <p:ph sz="quarter" idx="52" hasCustomPrompt="1"/>
          </p:nvPr>
        </p:nvSpPr>
        <p:spPr>
          <a:xfrm>
            <a:off x="4781550" y="3013075"/>
            <a:ext cx="2103120" cy="2057400"/>
          </a:xfrm>
        </p:spPr>
        <p:txBody>
          <a:bodyPr/>
          <a:lstStyle>
            <a:lvl1pPr>
              <a:defRPr lang="en-US" sz="4800" b="0" i="0" kern="1200" dirty="0" smtClean="0">
                <a:solidFill>
                  <a:schemeClr val="accent1"/>
                </a:solidFill>
                <a:latin typeface="+mj-lt"/>
                <a:ea typeface="GT America Regular" charset="0"/>
                <a:cs typeface="GT America Regular" charset="0"/>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vl6pPr>
              <a:buClrTx/>
              <a:defRPr>
                <a:solidFill>
                  <a:schemeClr val="bg1"/>
                </a:solidFill>
              </a:defRPr>
            </a:lvl6pPr>
            <a:lvl7pPr>
              <a:buClrTx/>
              <a:defRPr>
                <a:solidFill>
                  <a:schemeClr val="bg1"/>
                </a:solidFill>
              </a:defRPr>
            </a:lvl7pPr>
            <a:lvl8pPr>
              <a:buClrTx/>
              <a:defRPr>
                <a:solidFill>
                  <a:schemeClr val="bg1"/>
                </a:solidFill>
              </a:defRPr>
            </a:lvl8pPr>
            <a:lvl9pPr>
              <a:buClrTx/>
              <a:defRPr>
                <a:solidFill>
                  <a:schemeClr val="bg1"/>
                </a:solidFill>
              </a:defRPr>
            </a:lvl9pPr>
          </a:lstStyle>
          <a:p>
            <a:pPr marL="0" lvl="0" indent="0" algn="l" defTabSz="914400" rtl="0" eaLnBrk="1" latinLnBrk="0" hangingPunct="1">
              <a:lnSpc>
                <a:spcPct val="101000"/>
              </a:lnSpc>
              <a:spcBef>
                <a:spcPts val="0"/>
              </a:spcBef>
              <a:spcAft>
                <a:spcPts val="600"/>
              </a:spcAft>
              <a:buFont typeface="GT America Regular"/>
              <a:buNone/>
            </a:pPr>
            <a:r>
              <a:rPr lang="en-US" dirty="0"/>
              <a:t>00</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0" name="Content Placeholder 39">
            <a:extLst>
              <a:ext uri="{FF2B5EF4-FFF2-40B4-BE49-F238E27FC236}">
                <a16:creationId xmlns:a16="http://schemas.microsoft.com/office/drawing/2014/main" id="{F341F831-D937-52AC-79EE-ED9B317A7A26}"/>
              </a:ext>
            </a:extLst>
          </p:cNvPr>
          <p:cNvSpPr>
            <a:spLocks noGrp="1"/>
          </p:cNvSpPr>
          <p:nvPr>
            <p:ph sz="quarter" idx="53" hasCustomPrompt="1"/>
          </p:nvPr>
        </p:nvSpPr>
        <p:spPr>
          <a:xfrm>
            <a:off x="7157707" y="3013074"/>
            <a:ext cx="2103120" cy="2057400"/>
          </a:xfrm>
        </p:spPr>
        <p:txBody>
          <a:bodyPr/>
          <a:lstStyle>
            <a:lvl1pPr>
              <a:defRPr lang="en-US" sz="4800" b="0" i="0" kern="1200" dirty="0" smtClean="0">
                <a:solidFill>
                  <a:schemeClr val="accent1"/>
                </a:solidFill>
                <a:latin typeface="+mj-lt"/>
                <a:ea typeface="GT America Regular" charset="0"/>
                <a:cs typeface="GT America Regular" charset="0"/>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vl6pPr>
              <a:buClrTx/>
              <a:defRPr>
                <a:solidFill>
                  <a:schemeClr val="bg1"/>
                </a:solidFill>
              </a:defRPr>
            </a:lvl6pPr>
            <a:lvl7pPr>
              <a:buClrTx/>
              <a:defRPr>
                <a:solidFill>
                  <a:schemeClr val="bg1"/>
                </a:solidFill>
              </a:defRPr>
            </a:lvl7pPr>
            <a:lvl8pPr>
              <a:buClrTx/>
              <a:defRPr>
                <a:solidFill>
                  <a:schemeClr val="bg1"/>
                </a:solidFill>
              </a:defRPr>
            </a:lvl8pPr>
            <a:lvl9pPr>
              <a:buClrTx/>
              <a:defRPr>
                <a:solidFill>
                  <a:schemeClr val="bg1"/>
                </a:solidFill>
              </a:defRPr>
            </a:lvl9pPr>
          </a:lstStyle>
          <a:p>
            <a:pPr marL="0" lvl="0" indent="0" algn="l" defTabSz="914400" rtl="0" eaLnBrk="1" latinLnBrk="0" hangingPunct="1">
              <a:lnSpc>
                <a:spcPct val="101000"/>
              </a:lnSpc>
              <a:spcBef>
                <a:spcPts val="0"/>
              </a:spcBef>
              <a:spcAft>
                <a:spcPts val="600"/>
              </a:spcAft>
              <a:buFont typeface="GT America Regular"/>
              <a:buNone/>
            </a:pPr>
            <a:r>
              <a:rPr lang="en-US" dirty="0"/>
              <a:t>00</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2" name="Content Placeholder 41">
            <a:extLst>
              <a:ext uri="{FF2B5EF4-FFF2-40B4-BE49-F238E27FC236}">
                <a16:creationId xmlns:a16="http://schemas.microsoft.com/office/drawing/2014/main" id="{34CDFFDE-72E2-952B-48CC-53250B995DFF}"/>
              </a:ext>
            </a:extLst>
          </p:cNvPr>
          <p:cNvSpPr>
            <a:spLocks noGrp="1"/>
          </p:cNvSpPr>
          <p:nvPr>
            <p:ph sz="quarter" idx="54" hasCustomPrompt="1"/>
          </p:nvPr>
        </p:nvSpPr>
        <p:spPr>
          <a:xfrm>
            <a:off x="9520599" y="3013074"/>
            <a:ext cx="2116385" cy="2057400"/>
          </a:xfrm>
        </p:spPr>
        <p:txBody>
          <a:bodyPr/>
          <a:lstStyle>
            <a:lvl1pPr>
              <a:defRPr lang="en-US" sz="4800" b="0" i="0" kern="1200" dirty="0" smtClean="0">
                <a:solidFill>
                  <a:schemeClr val="accent1"/>
                </a:solidFill>
                <a:latin typeface="+mj-lt"/>
                <a:ea typeface="GT America Regular" charset="0"/>
                <a:cs typeface="GT America Regular" charset="0"/>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vl6pPr>
              <a:buClrTx/>
              <a:defRPr>
                <a:solidFill>
                  <a:schemeClr val="bg1"/>
                </a:solidFill>
              </a:defRPr>
            </a:lvl6pPr>
            <a:lvl7pPr>
              <a:buClrTx/>
              <a:defRPr>
                <a:solidFill>
                  <a:schemeClr val="bg1"/>
                </a:solidFill>
              </a:defRPr>
            </a:lvl7pPr>
            <a:lvl8pPr>
              <a:buClrTx/>
              <a:defRPr>
                <a:solidFill>
                  <a:schemeClr val="bg1"/>
                </a:solidFill>
              </a:defRPr>
            </a:lvl8pPr>
            <a:lvl9pPr>
              <a:buClrTx/>
              <a:defRPr>
                <a:solidFill>
                  <a:schemeClr val="bg1"/>
                </a:solidFill>
              </a:defRPr>
            </a:lvl9pPr>
          </a:lstStyle>
          <a:p>
            <a:pPr marL="0" lvl="0" indent="0" algn="l" defTabSz="914400" rtl="0" eaLnBrk="1" latinLnBrk="0" hangingPunct="1">
              <a:lnSpc>
                <a:spcPct val="101000"/>
              </a:lnSpc>
              <a:spcBef>
                <a:spcPts val="0"/>
              </a:spcBef>
              <a:spcAft>
                <a:spcPts val="600"/>
              </a:spcAft>
              <a:buFont typeface="GT America Regular"/>
              <a:buNone/>
            </a:pPr>
            <a:r>
              <a:rPr lang="en-US" dirty="0"/>
              <a:t>00</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 name="Group 1">
            <a:extLst>
              <a:ext uri="{FF2B5EF4-FFF2-40B4-BE49-F238E27FC236}">
                <a16:creationId xmlns:a16="http://schemas.microsoft.com/office/drawing/2014/main" id="{EAAEDAD4-7B1D-E59A-BA97-6301D2373503}"/>
              </a:ext>
            </a:extLst>
          </p:cNvPr>
          <p:cNvGrpSpPr/>
          <p:nvPr userDrawn="1"/>
        </p:nvGrpSpPr>
        <p:grpSpPr>
          <a:xfrm>
            <a:off x="12356815" y="0"/>
            <a:ext cx="756834" cy="6872642"/>
            <a:chOff x="12356815" y="0"/>
            <a:chExt cx="756834" cy="6872642"/>
          </a:xfrm>
        </p:grpSpPr>
        <p:sp>
          <p:nvSpPr>
            <p:cNvPr id="5" name="Rectangle 4">
              <a:extLst>
                <a:ext uri="{FF2B5EF4-FFF2-40B4-BE49-F238E27FC236}">
                  <a16:creationId xmlns:a16="http://schemas.microsoft.com/office/drawing/2014/main" id="{0BE931A6-2091-8340-0C7E-093313250407}"/>
                </a:ext>
              </a:extLst>
            </p:cNvPr>
            <p:cNvSpPr/>
            <p:nvPr userDrawn="1"/>
          </p:nvSpPr>
          <p:spPr>
            <a:xfrm>
              <a:off x="12356815" y="0"/>
              <a:ext cx="553069" cy="3279913"/>
            </a:xfrm>
            <a:prstGeom prst="rect">
              <a:avLst/>
            </a:prstGeom>
            <a:solidFill>
              <a:srgbClr val="F2F2F2"/>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a:p>
          </p:txBody>
        </p:sp>
        <p:sp>
          <p:nvSpPr>
            <p:cNvPr id="7" name="TextBox 6">
              <a:extLst>
                <a:ext uri="{FF2B5EF4-FFF2-40B4-BE49-F238E27FC236}">
                  <a16:creationId xmlns:a16="http://schemas.microsoft.com/office/drawing/2014/main" id="{33E90741-F9CB-168F-8DCF-B6737454BBA5}"/>
                </a:ext>
              </a:extLst>
            </p:cNvPr>
            <p:cNvSpPr txBox="1"/>
            <p:nvPr userDrawn="1"/>
          </p:nvSpPr>
          <p:spPr>
            <a:xfrm rot="16200000">
              <a:off x="12332216" y="1580677"/>
              <a:ext cx="1444306" cy="118559"/>
            </a:xfrm>
            <a:prstGeom prst="rect">
              <a:avLst/>
            </a:prstGeom>
            <a:noFill/>
          </p:spPr>
          <p:txBody>
            <a:bodyPr wrap="none" lIns="0" tIns="0" rIns="0" bIns="0" rtlCol="0">
              <a:spAutoFit/>
            </a:bodyPr>
            <a:lstStyle/>
            <a:p>
              <a:pPr algn="l">
                <a:lnSpc>
                  <a:spcPct val="101000"/>
                </a:lnSpc>
                <a:spcAft>
                  <a:spcPts val="600"/>
                </a:spcAft>
              </a:pPr>
              <a:r>
                <a:rPr kumimoji="0" lang="en-CR" sz="800" b="1" i="0" u="none" strike="noStrike" kern="1200" cap="none" spc="0" normalizeH="0" baseline="0" noProof="0">
                  <a:ln>
                    <a:noFill/>
                  </a:ln>
                  <a:solidFill>
                    <a:srgbClr val="000000"/>
                  </a:solidFill>
                  <a:effectLst/>
                  <a:uLnTx/>
                  <a:uFillTx/>
                  <a:ea typeface="GT America Regular" charset="0"/>
                  <a:cs typeface="GT America Regular" charset="0"/>
                </a:rPr>
                <a:t>ON LIGHT AND EXTRA LIGHT</a:t>
              </a:r>
            </a:p>
          </p:txBody>
        </p:sp>
        <p:sp>
          <p:nvSpPr>
            <p:cNvPr id="8" name="Rectangle 7">
              <a:extLst>
                <a:ext uri="{FF2B5EF4-FFF2-40B4-BE49-F238E27FC236}">
                  <a16:creationId xmlns:a16="http://schemas.microsoft.com/office/drawing/2014/main" id="{F32FE6EE-46CF-7F99-C688-3216B2769D7E}"/>
                </a:ext>
              </a:extLst>
            </p:cNvPr>
            <p:cNvSpPr/>
            <p:nvPr userDrawn="1"/>
          </p:nvSpPr>
          <p:spPr>
            <a:xfrm>
              <a:off x="12356815" y="3592729"/>
              <a:ext cx="553069" cy="3279913"/>
            </a:xfrm>
            <a:prstGeom prst="rect">
              <a:avLst/>
            </a:prstGeom>
            <a:solidFill>
              <a:schemeClr val="tx2"/>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a:p>
          </p:txBody>
        </p:sp>
        <p:grpSp>
          <p:nvGrpSpPr>
            <p:cNvPr id="9" name="Group 8">
              <a:extLst>
                <a:ext uri="{FF2B5EF4-FFF2-40B4-BE49-F238E27FC236}">
                  <a16:creationId xmlns:a16="http://schemas.microsoft.com/office/drawing/2014/main" id="{5665B730-6F90-B9D5-3208-8F2AA19964A5}"/>
                </a:ext>
              </a:extLst>
            </p:cNvPr>
            <p:cNvGrpSpPr/>
            <p:nvPr userDrawn="1"/>
          </p:nvGrpSpPr>
          <p:grpSpPr>
            <a:xfrm>
              <a:off x="12442019" y="3791214"/>
              <a:ext cx="382660" cy="2882942"/>
              <a:chOff x="14001569" y="3716048"/>
              <a:chExt cx="316248" cy="3171236"/>
            </a:xfrm>
          </p:grpSpPr>
          <p:sp>
            <p:nvSpPr>
              <p:cNvPr id="24" name="Rectangle 23">
                <a:extLst>
                  <a:ext uri="{FF2B5EF4-FFF2-40B4-BE49-F238E27FC236}">
                    <a16:creationId xmlns:a16="http://schemas.microsoft.com/office/drawing/2014/main" id="{7A9807DF-826F-EE49-A5FF-DCFC6E7E06BF}"/>
                  </a:ext>
                </a:extLst>
              </p:cNvPr>
              <p:cNvSpPr/>
              <p:nvPr userDrawn="1"/>
            </p:nvSpPr>
            <p:spPr>
              <a:xfrm rot="5400000">
                <a:off x="14033099" y="5954114"/>
                <a:ext cx="253188" cy="316248"/>
              </a:xfrm>
              <a:prstGeom prst="rect">
                <a:avLst/>
              </a:prstGeom>
              <a:solidFill>
                <a:srgbClr val="005E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5" name="Rectangle 24">
                <a:extLst>
                  <a:ext uri="{FF2B5EF4-FFF2-40B4-BE49-F238E27FC236}">
                    <a16:creationId xmlns:a16="http://schemas.microsoft.com/office/drawing/2014/main" id="{0F7D59AA-6218-333D-C8AB-4B714DC6BDA1}"/>
                  </a:ext>
                </a:extLst>
              </p:cNvPr>
              <p:cNvSpPr/>
              <p:nvPr userDrawn="1"/>
            </p:nvSpPr>
            <p:spPr>
              <a:xfrm rot="5400000">
                <a:off x="14033099" y="6278342"/>
                <a:ext cx="253188" cy="316248"/>
              </a:xfrm>
              <a:prstGeom prst="rect">
                <a:avLst/>
              </a:prstGeom>
              <a:solidFill>
                <a:srgbClr val="B8B9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6" name="Rectangle 25">
                <a:extLst>
                  <a:ext uri="{FF2B5EF4-FFF2-40B4-BE49-F238E27FC236}">
                    <a16:creationId xmlns:a16="http://schemas.microsoft.com/office/drawing/2014/main" id="{0FB23A2F-CF28-7C4C-7434-16FE8344486B}"/>
                  </a:ext>
                </a:extLst>
              </p:cNvPr>
              <p:cNvSpPr/>
              <p:nvPr userDrawn="1"/>
            </p:nvSpPr>
            <p:spPr>
              <a:xfrm rot="5400000">
                <a:off x="14033099" y="6602566"/>
                <a:ext cx="253188" cy="316248"/>
              </a:xfrm>
              <a:prstGeom prst="rect">
                <a:avLst/>
              </a:prstGeom>
              <a:solidFill>
                <a:srgbClr val="FBE6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0" name="Rectangle 29">
                <a:extLst>
                  <a:ext uri="{FF2B5EF4-FFF2-40B4-BE49-F238E27FC236}">
                    <a16:creationId xmlns:a16="http://schemas.microsoft.com/office/drawing/2014/main" id="{D8D66CFA-1D06-CC3E-EAC4-EFEBE79A77C8}"/>
                  </a:ext>
                </a:extLst>
              </p:cNvPr>
              <p:cNvSpPr/>
              <p:nvPr userDrawn="1"/>
            </p:nvSpPr>
            <p:spPr>
              <a:xfrm rot="5400000">
                <a:off x="14033099" y="4981430"/>
                <a:ext cx="253188" cy="316248"/>
              </a:xfrm>
              <a:prstGeom prst="rect">
                <a:avLst/>
              </a:prstGeom>
              <a:solidFill>
                <a:srgbClr val="BCE0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2" name="Rectangle 31">
                <a:extLst>
                  <a:ext uri="{FF2B5EF4-FFF2-40B4-BE49-F238E27FC236}">
                    <a16:creationId xmlns:a16="http://schemas.microsoft.com/office/drawing/2014/main" id="{51D61DD5-44B6-6C16-C263-FC54482706C0}"/>
                  </a:ext>
                </a:extLst>
              </p:cNvPr>
              <p:cNvSpPr/>
              <p:nvPr userDrawn="1"/>
            </p:nvSpPr>
            <p:spPr>
              <a:xfrm rot="5400000">
                <a:off x="14033099" y="5305658"/>
                <a:ext cx="253188" cy="316248"/>
              </a:xfrm>
              <a:prstGeom prst="rect">
                <a:avLst/>
              </a:prstGeom>
              <a:solidFill>
                <a:srgbClr val="E9783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3" name="Rectangle 32">
                <a:extLst>
                  <a:ext uri="{FF2B5EF4-FFF2-40B4-BE49-F238E27FC236}">
                    <a16:creationId xmlns:a16="http://schemas.microsoft.com/office/drawing/2014/main" id="{AB2ACAA0-B5AD-9E6A-8BC2-158DCA3EDF3E}"/>
                  </a:ext>
                </a:extLst>
              </p:cNvPr>
              <p:cNvSpPr/>
              <p:nvPr userDrawn="1"/>
            </p:nvSpPr>
            <p:spPr>
              <a:xfrm rot="5400000">
                <a:off x="14033099" y="5629886"/>
                <a:ext cx="253188" cy="316248"/>
              </a:xfrm>
              <a:prstGeom prst="rect">
                <a:avLst/>
              </a:prstGeom>
              <a:solidFill>
                <a:srgbClr val="B905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5" name="Rectangle 34">
                <a:extLst>
                  <a:ext uri="{FF2B5EF4-FFF2-40B4-BE49-F238E27FC236}">
                    <a16:creationId xmlns:a16="http://schemas.microsoft.com/office/drawing/2014/main" id="{24CC9552-918D-A99A-E304-6F5286BF97FF}"/>
                  </a:ext>
                </a:extLst>
              </p:cNvPr>
              <p:cNvSpPr/>
              <p:nvPr userDrawn="1"/>
            </p:nvSpPr>
            <p:spPr>
              <a:xfrm rot="5400000">
                <a:off x="14033099" y="3684518"/>
                <a:ext cx="253188" cy="316248"/>
              </a:xfrm>
              <a:prstGeom prst="rect">
                <a:avLst/>
              </a:prstGeom>
              <a:solidFill>
                <a:srgbClr val="9DC2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7" name="Rectangle 36">
                <a:extLst>
                  <a:ext uri="{FF2B5EF4-FFF2-40B4-BE49-F238E27FC236}">
                    <a16:creationId xmlns:a16="http://schemas.microsoft.com/office/drawing/2014/main" id="{0CD82511-BAB1-DC1C-01A0-4EFF38EC9EC4}"/>
                  </a:ext>
                </a:extLst>
              </p:cNvPr>
              <p:cNvSpPr/>
              <p:nvPr userDrawn="1"/>
            </p:nvSpPr>
            <p:spPr>
              <a:xfrm rot="5400000">
                <a:off x="14033099" y="4008746"/>
                <a:ext cx="253188" cy="316248"/>
              </a:xfrm>
              <a:prstGeom prst="rect">
                <a:avLst/>
              </a:prstGeom>
              <a:solidFill>
                <a:srgbClr val="309D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9" name="Rectangle 38">
                <a:extLst>
                  <a:ext uri="{FF2B5EF4-FFF2-40B4-BE49-F238E27FC236}">
                    <a16:creationId xmlns:a16="http://schemas.microsoft.com/office/drawing/2014/main" id="{B2911A88-9742-BDF0-F286-1CF879AC32F2}"/>
                  </a:ext>
                </a:extLst>
              </p:cNvPr>
              <p:cNvSpPr/>
              <p:nvPr userDrawn="1"/>
            </p:nvSpPr>
            <p:spPr>
              <a:xfrm rot="5400000">
                <a:off x="14033099" y="4332974"/>
                <a:ext cx="253188" cy="316248"/>
              </a:xfrm>
              <a:prstGeom prst="rect">
                <a:avLst/>
              </a:prstGeom>
              <a:solidFill>
                <a:srgbClr val="E2C2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41" name="Rectangle 40">
                <a:extLst>
                  <a:ext uri="{FF2B5EF4-FFF2-40B4-BE49-F238E27FC236}">
                    <a16:creationId xmlns:a16="http://schemas.microsoft.com/office/drawing/2014/main" id="{BD6DA7BB-2941-8119-C880-C0B17A3789EA}"/>
                  </a:ext>
                </a:extLst>
              </p:cNvPr>
              <p:cNvSpPr/>
              <p:nvPr userDrawn="1"/>
            </p:nvSpPr>
            <p:spPr>
              <a:xfrm rot="5400000">
                <a:off x="14033099" y="4657202"/>
                <a:ext cx="253188" cy="316248"/>
              </a:xfrm>
              <a:prstGeom prst="rect">
                <a:avLst/>
              </a:prstGeom>
              <a:solidFill>
                <a:srgbClr val="9158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grpSp>
        <p:grpSp>
          <p:nvGrpSpPr>
            <p:cNvPr id="10" name="Group 9">
              <a:extLst>
                <a:ext uri="{FF2B5EF4-FFF2-40B4-BE49-F238E27FC236}">
                  <a16:creationId xmlns:a16="http://schemas.microsoft.com/office/drawing/2014/main" id="{EB2C39D0-FD28-5784-9119-EC68B0F08089}"/>
                </a:ext>
              </a:extLst>
            </p:cNvPr>
            <p:cNvGrpSpPr/>
            <p:nvPr userDrawn="1"/>
          </p:nvGrpSpPr>
          <p:grpSpPr>
            <a:xfrm>
              <a:off x="12442019" y="198485"/>
              <a:ext cx="382660" cy="2882942"/>
              <a:chOff x="12742785" y="3716048"/>
              <a:chExt cx="316248" cy="3171236"/>
            </a:xfrm>
          </p:grpSpPr>
          <p:sp>
            <p:nvSpPr>
              <p:cNvPr id="13" name="Rectangle 12">
                <a:extLst>
                  <a:ext uri="{FF2B5EF4-FFF2-40B4-BE49-F238E27FC236}">
                    <a16:creationId xmlns:a16="http://schemas.microsoft.com/office/drawing/2014/main" id="{129D6D7D-C314-F3D8-5F62-95B0B1868992}"/>
                  </a:ext>
                </a:extLst>
              </p:cNvPr>
              <p:cNvSpPr/>
              <p:nvPr userDrawn="1"/>
            </p:nvSpPr>
            <p:spPr>
              <a:xfrm rot="5400000">
                <a:off x="12774315" y="6602566"/>
                <a:ext cx="253188" cy="316248"/>
              </a:xfrm>
              <a:prstGeom prst="rect">
                <a:avLst/>
              </a:prstGeom>
              <a:solidFill>
                <a:srgbClr val="BFD6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14" name="Rectangle 13">
                <a:extLst>
                  <a:ext uri="{FF2B5EF4-FFF2-40B4-BE49-F238E27FC236}">
                    <a16:creationId xmlns:a16="http://schemas.microsoft.com/office/drawing/2014/main" id="{5CB44431-BDA0-5950-D099-4BE1FC0DDD08}"/>
                  </a:ext>
                </a:extLst>
              </p:cNvPr>
              <p:cNvSpPr/>
              <p:nvPr userDrawn="1"/>
            </p:nvSpPr>
            <p:spPr>
              <a:xfrm rot="5400000">
                <a:off x="12774315" y="4981430"/>
                <a:ext cx="253188" cy="316248"/>
              </a:xfrm>
              <a:prstGeom prst="rect">
                <a:avLst/>
              </a:prstGeom>
              <a:solidFill>
                <a:srgbClr val="D25F7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15" name="Rectangle 14">
                <a:extLst>
                  <a:ext uri="{FF2B5EF4-FFF2-40B4-BE49-F238E27FC236}">
                    <a16:creationId xmlns:a16="http://schemas.microsoft.com/office/drawing/2014/main" id="{F1680EF5-7F62-73A6-5ED6-C3C1EFAE4693}"/>
                  </a:ext>
                </a:extLst>
              </p:cNvPr>
              <p:cNvSpPr/>
              <p:nvPr userDrawn="1"/>
            </p:nvSpPr>
            <p:spPr>
              <a:xfrm rot="5400000">
                <a:off x="12774315" y="5305658"/>
                <a:ext cx="253188" cy="316248"/>
              </a:xfrm>
              <a:prstGeom prst="rect">
                <a:avLst/>
              </a:prstGeom>
              <a:solidFill>
                <a:srgbClr val="C6480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17" name="Rectangle 16">
                <a:extLst>
                  <a:ext uri="{FF2B5EF4-FFF2-40B4-BE49-F238E27FC236}">
                    <a16:creationId xmlns:a16="http://schemas.microsoft.com/office/drawing/2014/main" id="{86364995-3867-BB89-4154-971C9F619E1B}"/>
                  </a:ext>
                </a:extLst>
              </p:cNvPr>
              <p:cNvSpPr/>
              <p:nvPr userDrawn="1"/>
            </p:nvSpPr>
            <p:spPr>
              <a:xfrm rot="5400000">
                <a:off x="12774315" y="5629886"/>
                <a:ext cx="253188" cy="316248"/>
              </a:xfrm>
              <a:prstGeom prst="rect">
                <a:avLst/>
              </a:prstGeom>
              <a:solidFill>
                <a:srgbClr val="BA01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18" name="Rectangle 17">
                <a:extLst>
                  <a:ext uri="{FF2B5EF4-FFF2-40B4-BE49-F238E27FC236}">
                    <a16:creationId xmlns:a16="http://schemas.microsoft.com/office/drawing/2014/main" id="{D434F222-6FE1-8C35-13F3-ADC2B968EE28}"/>
                  </a:ext>
                </a:extLst>
              </p:cNvPr>
              <p:cNvSpPr/>
              <p:nvPr userDrawn="1"/>
            </p:nvSpPr>
            <p:spPr>
              <a:xfrm rot="5400000">
                <a:off x="12774315" y="3684518"/>
                <a:ext cx="253188" cy="316248"/>
              </a:xfrm>
              <a:prstGeom prst="rect">
                <a:avLst/>
              </a:prstGeom>
              <a:solidFill>
                <a:srgbClr val="005E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19" name="Rectangle 18">
                <a:extLst>
                  <a:ext uri="{FF2B5EF4-FFF2-40B4-BE49-F238E27FC236}">
                    <a16:creationId xmlns:a16="http://schemas.microsoft.com/office/drawing/2014/main" id="{0E3C89B8-9517-BB91-2C94-F2FE3F50ADC9}"/>
                  </a:ext>
                </a:extLst>
              </p:cNvPr>
              <p:cNvSpPr/>
              <p:nvPr userDrawn="1"/>
            </p:nvSpPr>
            <p:spPr>
              <a:xfrm rot="5400000">
                <a:off x="12774315" y="4008746"/>
                <a:ext cx="253188" cy="316248"/>
              </a:xfrm>
              <a:prstGeom prst="rect">
                <a:avLst/>
              </a:prstGeom>
              <a:solidFill>
                <a:srgbClr val="5EB6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0" name="Rectangle 19">
                <a:extLst>
                  <a:ext uri="{FF2B5EF4-FFF2-40B4-BE49-F238E27FC236}">
                    <a16:creationId xmlns:a16="http://schemas.microsoft.com/office/drawing/2014/main" id="{A942637C-EB25-364E-14B2-42348A364F5D}"/>
                  </a:ext>
                </a:extLst>
              </p:cNvPr>
              <p:cNvSpPr/>
              <p:nvPr userDrawn="1"/>
            </p:nvSpPr>
            <p:spPr>
              <a:xfrm rot="5400000">
                <a:off x="12774315" y="4332974"/>
                <a:ext cx="253188" cy="316248"/>
              </a:xfrm>
              <a:prstGeom prst="rect">
                <a:avLst/>
              </a:prstGeom>
              <a:solidFill>
                <a:srgbClr val="C7AB2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1" name="Rectangle 20">
                <a:extLst>
                  <a:ext uri="{FF2B5EF4-FFF2-40B4-BE49-F238E27FC236}">
                    <a16:creationId xmlns:a16="http://schemas.microsoft.com/office/drawing/2014/main" id="{D282BF48-9CF3-BE44-1B66-DA96228F5144}"/>
                  </a:ext>
                </a:extLst>
              </p:cNvPr>
              <p:cNvSpPr/>
              <p:nvPr userDrawn="1"/>
            </p:nvSpPr>
            <p:spPr>
              <a:xfrm rot="5400000">
                <a:off x="12774315" y="4657202"/>
                <a:ext cx="253188" cy="316248"/>
              </a:xfrm>
              <a:prstGeom prst="rect">
                <a:avLst/>
              </a:prstGeom>
              <a:solidFill>
                <a:srgbClr val="5C06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2" name="Rectangle 21">
                <a:extLst>
                  <a:ext uri="{FF2B5EF4-FFF2-40B4-BE49-F238E27FC236}">
                    <a16:creationId xmlns:a16="http://schemas.microsoft.com/office/drawing/2014/main" id="{829089D8-040C-1DDF-BACC-7E9E6C1236D8}"/>
                  </a:ext>
                </a:extLst>
              </p:cNvPr>
              <p:cNvSpPr/>
              <p:nvPr userDrawn="1"/>
            </p:nvSpPr>
            <p:spPr>
              <a:xfrm rot="5400000">
                <a:off x="12774315" y="5954114"/>
                <a:ext cx="253188" cy="316248"/>
              </a:xfrm>
              <a:prstGeom prst="rect">
                <a:avLst/>
              </a:prstGeom>
              <a:solidFill>
                <a:srgbClr val="2A43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3" name="Rectangle 22">
                <a:extLst>
                  <a:ext uri="{FF2B5EF4-FFF2-40B4-BE49-F238E27FC236}">
                    <a16:creationId xmlns:a16="http://schemas.microsoft.com/office/drawing/2014/main" id="{6CD07C1F-A9BC-9081-4B2D-650A47386706}"/>
                  </a:ext>
                </a:extLst>
              </p:cNvPr>
              <p:cNvSpPr/>
              <p:nvPr userDrawn="1"/>
            </p:nvSpPr>
            <p:spPr>
              <a:xfrm rot="5400000">
                <a:off x="12774315" y="6278342"/>
                <a:ext cx="253188" cy="316248"/>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grpSp>
        <p:sp>
          <p:nvSpPr>
            <p:cNvPr id="12" name="TextBox 11">
              <a:extLst>
                <a:ext uri="{FF2B5EF4-FFF2-40B4-BE49-F238E27FC236}">
                  <a16:creationId xmlns:a16="http://schemas.microsoft.com/office/drawing/2014/main" id="{D8D091E1-1492-68A2-8B3C-1E9C77DF5515}"/>
                </a:ext>
              </a:extLst>
            </p:cNvPr>
            <p:cNvSpPr txBox="1"/>
            <p:nvPr userDrawn="1"/>
          </p:nvSpPr>
          <p:spPr>
            <a:xfrm rot="16200000">
              <a:off x="12574270" y="5173406"/>
              <a:ext cx="960199" cy="118559"/>
            </a:xfrm>
            <a:prstGeom prst="rect">
              <a:avLst/>
            </a:prstGeom>
            <a:noFill/>
          </p:spPr>
          <p:txBody>
            <a:bodyPr wrap="none" lIns="0" tIns="0" rIns="0" bIns="0" rtlCol="0">
              <a:spAutoFit/>
            </a:bodyPr>
            <a:lstStyle/>
            <a:p>
              <a:pPr algn="l">
                <a:lnSpc>
                  <a:spcPct val="101000"/>
                </a:lnSpc>
                <a:spcAft>
                  <a:spcPts val="600"/>
                </a:spcAft>
              </a:pPr>
              <a:r>
                <a:rPr lang="en-CR" sz="800" b="1">
                  <a:solidFill>
                    <a:srgbClr val="000000"/>
                  </a:solidFill>
                  <a:latin typeface="GT America Regular"/>
                  <a:ea typeface="GT America Regular" charset="0"/>
                  <a:cs typeface="GT America Regular" charset="0"/>
                </a:rPr>
                <a:t>ON MOODY´S BLUE</a:t>
              </a:r>
              <a:endParaRPr kumimoji="0" lang="en-CR" sz="800" b="1" i="0" u="none" strike="noStrike" kern="1200" cap="none" spc="0" normalizeH="0" baseline="0" noProof="0" err="1">
                <a:ln>
                  <a:noFill/>
                </a:ln>
                <a:solidFill>
                  <a:srgbClr val="000000"/>
                </a:solidFill>
                <a:effectLst/>
                <a:uLnTx/>
                <a:uFillTx/>
                <a:latin typeface="GT America Regular"/>
                <a:ea typeface="GT America Regular" charset="0"/>
                <a:cs typeface="GT America Regular" charset="0"/>
              </a:endParaRPr>
            </a:p>
          </p:txBody>
        </p:sp>
      </p:grpSp>
      <p:sp>
        <p:nvSpPr>
          <p:cNvPr id="43" name="TextBox 42">
            <a:extLst>
              <a:ext uri="{FF2B5EF4-FFF2-40B4-BE49-F238E27FC236}">
                <a16:creationId xmlns:a16="http://schemas.microsoft.com/office/drawing/2014/main" id="{6DAFFC7D-D942-E990-ABA6-A3AE3F096775}"/>
              </a:ext>
            </a:extLst>
          </p:cNvPr>
          <p:cNvSpPr txBox="1"/>
          <p:nvPr userDrawn="1"/>
        </p:nvSpPr>
        <p:spPr>
          <a:xfrm>
            <a:off x="12356815" y="3377042"/>
            <a:ext cx="807913" cy="118559"/>
          </a:xfrm>
          <a:prstGeom prst="rect">
            <a:avLst/>
          </a:prstGeom>
          <a:noFill/>
        </p:spPr>
        <p:txBody>
          <a:bodyPr wrap="none" lIns="0" tIns="0" rIns="0" bIns="0" rtlCol="0">
            <a:spAutoFit/>
          </a:bodyPr>
          <a:lstStyle/>
          <a:p>
            <a:pPr algn="l">
              <a:lnSpc>
                <a:spcPct val="101000"/>
              </a:lnSpc>
              <a:spcAft>
                <a:spcPts val="600"/>
              </a:spcAft>
            </a:pPr>
            <a:r>
              <a:rPr kumimoji="0" lang="en-US" sz="800" b="1" i="0" u="none" strike="noStrike" kern="1200" cap="none" spc="0" normalizeH="0" baseline="0" noProof="0" dirty="0">
                <a:ln>
                  <a:noFill/>
                </a:ln>
                <a:solidFill>
                  <a:srgbClr val="000000"/>
                </a:solidFill>
                <a:effectLst/>
                <a:uLnTx/>
                <a:uFillTx/>
                <a:ea typeface="GT America Regular" charset="0"/>
                <a:cs typeface="GT America Regular" charset="0"/>
              </a:rPr>
              <a:t>For charts ONLY</a:t>
            </a:r>
            <a:endParaRPr kumimoji="0" lang="en-CR" sz="800" b="1" i="0" u="none" strike="noStrike" kern="1200" cap="none" spc="0" normalizeH="0" baseline="0" noProof="0">
              <a:ln>
                <a:noFill/>
              </a:ln>
              <a:solidFill>
                <a:srgbClr val="000000"/>
              </a:solidFill>
              <a:effectLst/>
              <a:uLnTx/>
              <a:uFillTx/>
              <a:ea typeface="GT America Regular" charset="0"/>
              <a:cs typeface="GT America Regular" charset="0"/>
            </a:endParaRPr>
          </a:p>
        </p:txBody>
      </p:sp>
    </p:spTree>
    <p:extLst>
      <p:ext uri="{BB962C8B-B14F-4D97-AF65-F5344CB8AC3E}">
        <p14:creationId xmlns:p14="http://schemas.microsoft.com/office/powerpoint/2010/main" val="299556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ategory_bullets">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622BD012-5F8E-7CE9-1FE0-2510EA44186E}"/>
              </a:ext>
            </a:extLst>
          </p:cNvPr>
          <p:cNvSpPr>
            <a:spLocks noGrp="1"/>
          </p:cNvSpPr>
          <p:nvPr>
            <p:ph type="title"/>
          </p:nvPr>
        </p:nvSpPr>
        <p:spPr>
          <a:xfrm>
            <a:off x="546100" y="548640"/>
            <a:ext cx="11091862" cy="438785"/>
          </a:xfrm>
          <a:prstGeom prst="rect">
            <a:avLst/>
          </a:prstGeom>
        </p:spPr>
        <p:txBody>
          <a:bodyPr lIns="0" tIns="0" rIns="0" bIns="0"/>
          <a:lstStyle/>
          <a:p>
            <a:r>
              <a:rPr lang="en-US" dirty="0"/>
              <a:t>Click to edit Master title</a:t>
            </a:r>
          </a:p>
        </p:txBody>
      </p:sp>
      <p:sp>
        <p:nvSpPr>
          <p:cNvPr id="8" name="Text Placeholder 10">
            <a:extLst>
              <a:ext uri="{FF2B5EF4-FFF2-40B4-BE49-F238E27FC236}">
                <a16:creationId xmlns:a16="http://schemas.microsoft.com/office/drawing/2014/main" id="{B3D9D4BB-F9D1-B307-1BB0-C27DD37758D3}"/>
              </a:ext>
            </a:extLst>
          </p:cNvPr>
          <p:cNvSpPr>
            <a:spLocks noGrp="1"/>
          </p:cNvSpPr>
          <p:nvPr>
            <p:ph type="body" sz="quarter" idx="21"/>
          </p:nvPr>
        </p:nvSpPr>
        <p:spPr>
          <a:xfrm>
            <a:off x="548640" y="1127125"/>
            <a:ext cx="11091672" cy="295275"/>
          </a:xfrm>
          <a:prstGeom prst="rect">
            <a:avLst/>
          </a:prstGeom>
        </p:spPr>
        <p:txBody>
          <a:bodyPr lIns="0" tIns="0" rIns="0" bIns="0">
            <a:noAutofit/>
          </a:bodyPr>
          <a:lstStyle>
            <a:lvl1pPr marL="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1pPr>
            <a:lvl2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2pPr>
            <a:lvl3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3pPr>
            <a:lvl4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4pPr>
            <a:lvl5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5pPr>
            <a:lvl6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6pPr>
            <a:lvl7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7pPr>
            <a:lvl8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8pPr>
            <a:lvl9pPr marL="0" indent="0" algn="l" defTabSz="914400" rtl="0" eaLnBrk="1" latinLnBrk="0" hangingPunct="1">
              <a:lnSpc>
                <a:spcPct val="80000"/>
              </a:lnSpc>
              <a:spcBef>
                <a:spcPts val="0"/>
              </a:spcBef>
              <a:spcAft>
                <a:spcPts val="0"/>
              </a:spcAft>
              <a:buNone/>
              <a:defRPr lang="en-US" sz="2400" b="0" i="0" kern="1200" dirty="0">
                <a:solidFill>
                  <a:schemeClr val="accent1"/>
                </a:solidFill>
                <a:latin typeface="+mj-lt"/>
                <a:ea typeface="GT America Regular" charset="0"/>
                <a:cs typeface="GT America Regular" charset="0"/>
              </a:defRPr>
            </a:lvl9pPr>
          </a:lstStyle>
          <a:p>
            <a:pPr lvl="0"/>
            <a:r>
              <a:rPr lang="en-US" dirty="0"/>
              <a:t>Click to edit Master text</a:t>
            </a:r>
          </a:p>
        </p:txBody>
      </p:sp>
      <p:sp>
        <p:nvSpPr>
          <p:cNvPr id="12" name="Text Placeholder 33">
            <a:extLst>
              <a:ext uri="{FF2B5EF4-FFF2-40B4-BE49-F238E27FC236}">
                <a16:creationId xmlns:a16="http://schemas.microsoft.com/office/drawing/2014/main" id="{A9242272-F819-1386-F559-CCDAD44093BE}"/>
              </a:ext>
            </a:extLst>
          </p:cNvPr>
          <p:cNvSpPr>
            <a:spLocks noGrp="1"/>
          </p:cNvSpPr>
          <p:nvPr>
            <p:ph type="body" sz="quarter" idx="29"/>
          </p:nvPr>
        </p:nvSpPr>
        <p:spPr>
          <a:xfrm>
            <a:off x="508000" y="1820174"/>
            <a:ext cx="2634771" cy="296861"/>
          </a:xfrm>
          <a:prstGeom prst="rect">
            <a:avLst/>
          </a:prstGeom>
        </p:spPr>
        <p:txBody>
          <a:bodyPr lIns="0" tIns="0" rIns="0" bIns="0" anchor="b">
            <a:noAutofit/>
          </a:bodyPr>
          <a:lstStyle>
            <a:lvl1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1pPr>
            <a:lvl2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2pPr>
            <a:lvl3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3pPr>
            <a:lvl4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4pPr>
            <a:lvl5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5pPr>
            <a:lvl6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6pPr>
            <a:lvl7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7pPr>
            <a:lvl8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8pPr>
            <a:lvl9pPr marL="0" indent="0" algn="l" defTabSz="914400" rtl="0" eaLnBrk="1" latinLnBrk="0" hangingPunct="1">
              <a:lnSpc>
                <a:spcPct val="101000"/>
              </a:lnSpc>
              <a:spcBef>
                <a:spcPts val="0"/>
              </a:spcBef>
              <a:spcAft>
                <a:spcPts val="600"/>
              </a:spcAft>
              <a:buNone/>
              <a:defRPr lang="en-US" sz="2000" b="0" i="0" kern="1200" dirty="0">
                <a:solidFill>
                  <a:schemeClr val="tx2"/>
                </a:solidFill>
                <a:latin typeface="+mj-lt"/>
                <a:ea typeface="GT America Regular" charset="0"/>
                <a:cs typeface="GT America Regular" charset="0"/>
              </a:defRPr>
            </a:lvl9pPr>
          </a:lstStyle>
          <a:p>
            <a:pPr lvl="0"/>
            <a:r>
              <a:rPr lang="en-US" dirty="0"/>
              <a:t>Click to edit Master text</a:t>
            </a:r>
          </a:p>
        </p:txBody>
      </p:sp>
      <p:sp>
        <p:nvSpPr>
          <p:cNvPr id="13" name="Text Placeholder 35">
            <a:extLst>
              <a:ext uri="{FF2B5EF4-FFF2-40B4-BE49-F238E27FC236}">
                <a16:creationId xmlns:a16="http://schemas.microsoft.com/office/drawing/2014/main" id="{80811C1B-5DDC-C4B7-9FA3-E3F9BA64743A}"/>
              </a:ext>
            </a:extLst>
          </p:cNvPr>
          <p:cNvSpPr>
            <a:spLocks noGrp="1"/>
          </p:cNvSpPr>
          <p:nvPr>
            <p:ph type="body" sz="quarter" idx="30"/>
          </p:nvPr>
        </p:nvSpPr>
        <p:spPr>
          <a:xfrm>
            <a:off x="3341178" y="1820174"/>
            <a:ext cx="2605178" cy="296862"/>
          </a:xfrm>
          <a:prstGeom prst="rect">
            <a:avLst/>
          </a:prstGeom>
        </p:spPr>
        <p:txBody>
          <a:bodyPr lIns="0" tIns="0" rIns="0" bIns="0" anchor="b">
            <a:noAutofit/>
          </a:bodyPr>
          <a:lstStyle>
            <a:lvl1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1pPr>
            <a:lvl2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2pPr>
            <a:lvl3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3pPr>
            <a:lvl4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4pPr>
            <a:lvl5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5pPr>
            <a:lvl6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6pPr>
            <a:lvl7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7pPr>
            <a:lvl8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8pPr>
            <a:lvl9pPr marL="0" indent="0" algn="l" defTabSz="914400" rtl="0" eaLnBrk="1" latinLnBrk="0" hangingPunct="1">
              <a:lnSpc>
                <a:spcPct val="101000"/>
              </a:lnSpc>
              <a:spcBef>
                <a:spcPts val="0"/>
              </a:spcBef>
              <a:spcAft>
                <a:spcPts val="600"/>
              </a:spcAft>
              <a:buNone/>
              <a:defRPr lang="en-US" sz="2000" b="0" i="0" kern="1200" dirty="0">
                <a:solidFill>
                  <a:schemeClr val="tx2"/>
                </a:solidFill>
                <a:latin typeface="+mj-lt"/>
                <a:ea typeface="GT America Regular" charset="0"/>
                <a:cs typeface="GT America Regular" charset="0"/>
              </a:defRPr>
            </a:lvl9pPr>
          </a:lstStyle>
          <a:p>
            <a:pPr lvl="0"/>
            <a:r>
              <a:rPr lang="en-US" dirty="0"/>
              <a:t>Click to edit Master text</a:t>
            </a:r>
          </a:p>
        </p:txBody>
      </p:sp>
      <p:sp>
        <p:nvSpPr>
          <p:cNvPr id="14" name="Text Placeholder 26">
            <a:extLst>
              <a:ext uri="{FF2B5EF4-FFF2-40B4-BE49-F238E27FC236}">
                <a16:creationId xmlns:a16="http://schemas.microsoft.com/office/drawing/2014/main" id="{C24E5B71-61BF-5582-D38A-52148D6F6961}"/>
              </a:ext>
            </a:extLst>
          </p:cNvPr>
          <p:cNvSpPr>
            <a:spLocks noGrp="1"/>
          </p:cNvSpPr>
          <p:nvPr>
            <p:ph type="body" sz="quarter" idx="31"/>
          </p:nvPr>
        </p:nvSpPr>
        <p:spPr>
          <a:xfrm>
            <a:off x="9014603" y="1820174"/>
            <a:ext cx="2605895" cy="296862"/>
          </a:xfrm>
          <a:prstGeom prst="rect">
            <a:avLst/>
          </a:prstGeom>
        </p:spPr>
        <p:txBody>
          <a:bodyPr lIns="0" tIns="0" rIns="0" bIns="0" anchor="b">
            <a:noAutofit/>
          </a:bodyPr>
          <a:lstStyle>
            <a:lvl1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1pPr>
            <a:lvl2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2pPr>
            <a:lvl3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3pPr>
            <a:lvl4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4pPr>
            <a:lvl5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5pPr>
            <a:lvl6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6pPr>
            <a:lvl7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7pPr>
            <a:lvl8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8pPr>
            <a:lvl9pPr marL="0" indent="0" algn="l" defTabSz="914400" rtl="0" eaLnBrk="1" latinLnBrk="0" hangingPunct="1">
              <a:lnSpc>
                <a:spcPct val="101000"/>
              </a:lnSpc>
              <a:spcBef>
                <a:spcPts val="0"/>
              </a:spcBef>
              <a:spcAft>
                <a:spcPts val="600"/>
              </a:spcAft>
              <a:buNone/>
              <a:defRPr lang="en-US" sz="2000" b="0" i="0" kern="1200" dirty="0">
                <a:solidFill>
                  <a:schemeClr val="tx2"/>
                </a:solidFill>
                <a:latin typeface="+mj-lt"/>
                <a:ea typeface="GT America Regular" charset="0"/>
                <a:cs typeface="GT America Regular" charset="0"/>
              </a:defRPr>
            </a:lvl9pPr>
          </a:lstStyle>
          <a:p>
            <a:pPr lvl="0"/>
            <a:r>
              <a:rPr lang="en-US" dirty="0"/>
              <a:t>Click to edit Master text</a:t>
            </a:r>
          </a:p>
        </p:txBody>
      </p:sp>
      <p:sp>
        <p:nvSpPr>
          <p:cNvPr id="7" name="Text Placeholder 35">
            <a:extLst>
              <a:ext uri="{FF2B5EF4-FFF2-40B4-BE49-F238E27FC236}">
                <a16:creationId xmlns:a16="http://schemas.microsoft.com/office/drawing/2014/main" id="{4D87C129-B195-CFC4-A2D1-194BB70C30D9}"/>
              </a:ext>
            </a:extLst>
          </p:cNvPr>
          <p:cNvSpPr>
            <a:spLocks noGrp="1"/>
          </p:cNvSpPr>
          <p:nvPr>
            <p:ph type="body" sz="quarter" idx="32"/>
          </p:nvPr>
        </p:nvSpPr>
        <p:spPr>
          <a:xfrm>
            <a:off x="6199517" y="1828801"/>
            <a:ext cx="2605178" cy="327804"/>
          </a:xfrm>
          <a:prstGeom prst="rect">
            <a:avLst/>
          </a:prstGeom>
        </p:spPr>
        <p:txBody>
          <a:bodyPr lIns="0" tIns="0" rIns="0" bIns="0" anchor="b">
            <a:noAutofit/>
          </a:bodyPr>
          <a:lstStyle>
            <a:lvl1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1pPr>
            <a:lvl2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2pPr>
            <a:lvl3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3pPr>
            <a:lvl4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4pPr>
            <a:lvl5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5pPr>
            <a:lvl6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6pPr>
            <a:lvl7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7pPr>
            <a:lvl8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8pPr>
            <a:lvl9pPr marL="0" indent="0" algn="l" defTabSz="914400" rtl="0" eaLnBrk="1" latinLnBrk="0" hangingPunct="1">
              <a:lnSpc>
                <a:spcPct val="101000"/>
              </a:lnSpc>
              <a:spcBef>
                <a:spcPts val="0"/>
              </a:spcBef>
              <a:spcAft>
                <a:spcPts val="600"/>
              </a:spcAft>
              <a:buNone/>
              <a:defRPr lang="en-US" sz="2000" b="0" i="0" kern="1200" dirty="0">
                <a:solidFill>
                  <a:schemeClr val="tx2"/>
                </a:solidFill>
                <a:latin typeface="+mj-lt"/>
                <a:ea typeface="GT America Regular" charset="0"/>
                <a:cs typeface="GT America Regular" charset="0"/>
              </a:defRPr>
            </a:lvl9pPr>
          </a:lstStyle>
          <a:p>
            <a:pPr lvl="0"/>
            <a:r>
              <a:rPr lang="en-US" dirty="0"/>
              <a:t>Click to edit Master text</a:t>
            </a:r>
          </a:p>
        </p:txBody>
      </p:sp>
      <p:sp>
        <p:nvSpPr>
          <p:cNvPr id="15" name="Content Placeholder 32">
            <a:extLst>
              <a:ext uri="{FF2B5EF4-FFF2-40B4-BE49-F238E27FC236}">
                <a16:creationId xmlns:a16="http://schemas.microsoft.com/office/drawing/2014/main" id="{F8DB6AE2-4319-853B-CEBE-EC2C074D1A14}"/>
              </a:ext>
            </a:extLst>
          </p:cNvPr>
          <p:cNvSpPr>
            <a:spLocks noGrp="1"/>
          </p:cNvSpPr>
          <p:nvPr>
            <p:ph sz="quarter" idx="40"/>
          </p:nvPr>
        </p:nvSpPr>
        <p:spPr>
          <a:xfrm>
            <a:off x="538955" y="2438400"/>
            <a:ext cx="2632870" cy="3733800"/>
          </a:xfrm>
          <a:prstGeom prst="rect">
            <a:avLst/>
          </a:prstGeom>
        </p:spPr>
        <p:txBody>
          <a:bodyPr lIns="0" tIns="0" rIns="0" bIns="0"/>
          <a:lstStyle>
            <a:lvl1pPr marL="283464" indent="-283464">
              <a:lnSpc>
                <a:spcPct val="101000"/>
              </a:lnSpc>
              <a:spcBef>
                <a:spcPts val="0"/>
              </a:spcBef>
              <a:spcAft>
                <a:spcPts val="600"/>
              </a:spcAft>
              <a:buFontTx/>
              <a:buNone/>
              <a:defRPr lang="en-US" sz="1400" b="0" i="0" kern="1200" dirty="0" smtClean="0">
                <a:solidFill>
                  <a:schemeClr val="tx2"/>
                </a:solidFill>
                <a:latin typeface="+mn-lt"/>
                <a:ea typeface="GT America Regular" charset="0"/>
                <a:cs typeface="GT America Regular" charset="0"/>
              </a:defRPr>
            </a:lvl1pPr>
            <a:lvl2pPr marL="283464" indent="-283464">
              <a:lnSpc>
                <a:spcPct val="101000"/>
              </a:lnSpc>
              <a:spcBef>
                <a:spcPts val="0"/>
              </a:spcBef>
              <a:spcAft>
                <a:spcPts val="600"/>
              </a:spcAft>
              <a:buClr>
                <a:schemeClr val="tx1"/>
              </a:buClr>
              <a:buFont typeface="GT America Regular" pitchFamily="2" charset="0"/>
              <a:buChar char="→"/>
              <a:defRPr sz="1400" b="0">
                <a:latin typeface="+mn-lt"/>
              </a:defRPr>
            </a:lvl2pPr>
            <a:lvl3pPr marL="457200" indent="-173736">
              <a:lnSpc>
                <a:spcPct val="101000"/>
              </a:lnSpc>
              <a:spcBef>
                <a:spcPts val="0"/>
              </a:spcBef>
              <a:spcAft>
                <a:spcPts val="600"/>
              </a:spcAft>
              <a:buClr>
                <a:schemeClr val="accent1"/>
              </a:buClr>
              <a:buFont typeface="GT America Regular" pitchFamily="2" charset="0"/>
              <a:buChar char="•"/>
              <a:defRPr sz="1400">
                <a:latin typeface="+mn-lt"/>
              </a:defRPr>
            </a:lvl3pPr>
            <a:lvl4pPr marL="630936" indent="-173736">
              <a:lnSpc>
                <a:spcPct val="101000"/>
              </a:lnSpc>
              <a:spcBef>
                <a:spcPts val="0"/>
              </a:spcBef>
              <a:spcAft>
                <a:spcPts val="600"/>
              </a:spcAft>
              <a:buClr>
                <a:schemeClr val="tx1"/>
              </a:buClr>
              <a:buFont typeface="GT America Regular" pitchFamily="2" charset="0"/>
              <a:buChar char="–"/>
              <a:defRPr sz="1300">
                <a:latin typeface="+mn-lt"/>
              </a:defRPr>
            </a:lvl4pPr>
            <a:lvl5pPr marL="804672" indent="-173736">
              <a:lnSpc>
                <a:spcPct val="101000"/>
              </a:lnSpc>
              <a:spcBef>
                <a:spcPts val="0"/>
              </a:spcBef>
              <a:spcAft>
                <a:spcPts val="600"/>
              </a:spcAft>
              <a:buClr>
                <a:schemeClr val="accent1"/>
              </a:buClr>
              <a:buFont typeface="GT America Regular" pitchFamily="2" charset="0"/>
              <a:buChar char="–"/>
              <a:defRPr sz="1200">
                <a:latin typeface="+mn-lt"/>
              </a:defRPr>
            </a:lvl5p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32">
            <a:extLst>
              <a:ext uri="{FF2B5EF4-FFF2-40B4-BE49-F238E27FC236}">
                <a16:creationId xmlns:a16="http://schemas.microsoft.com/office/drawing/2014/main" id="{1AF86925-BA58-B868-DC33-BC80CE4669F0}"/>
              </a:ext>
            </a:extLst>
          </p:cNvPr>
          <p:cNvSpPr>
            <a:spLocks noGrp="1"/>
          </p:cNvSpPr>
          <p:nvPr>
            <p:ph sz="quarter" idx="41"/>
          </p:nvPr>
        </p:nvSpPr>
        <p:spPr>
          <a:xfrm>
            <a:off x="3367880" y="2438400"/>
            <a:ext cx="2632870" cy="3733800"/>
          </a:xfrm>
          <a:prstGeom prst="rect">
            <a:avLst/>
          </a:prstGeom>
        </p:spPr>
        <p:txBody>
          <a:bodyPr lIns="0" tIns="0" rIns="0" bIns="0"/>
          <a:lstStyle>
            <a:lvl1pPr marL="283464" indent="-283464">
              <a:lnSpc>
                <a:spcPct val="101000"/>
              </a:lnSpc>
              <a:spcBef>
                <a:spcPts val="0"/>
              </a:spcBef>
              <a:spcAft>
                <a:spcPts val="600"/>
              </a:spcAft>
              <a:buFontTx/>
              <a:buNone/>
              <a:defRPr lang="en-US" sz="1400" b="0" i="0" kern="1200" dirty="0" smtClean="0">
                <a:solidFill>
                  <a:schemeClr val="tx2"/>
                </a:solidFill>
                <a:latin typeface="+mn-lt"/>
                <a:ea typeface="GT America Regular" charset="0"/>
                <a:cs typeface="GT America Regular" charset="0"/>
              </a:defRPr>
            </a:lvl1pPr>
            <a:lvl2pPr marL="283464" indent="-283464">
              <a:lnSpc>
                <a:spcPct val="101000"/>
              </a:lnSpc>
              <a:spcBef>
                <a:spcPts val="0"/>
              </a:spcBef>
              <a:spcAft>
                <a:spcPts val="600"/>
              </a:spcAft>
              <a:buClr>
                <a:schemeClr val="tx1"/>
              </a:buClr>
              <a:buFont typeface="GT America Regular" pitchFamily="2" charset="0"/>
              <a:buChar char="→"/>
              <a:defRPr sz="1400" b="0">
                <a:latin typeface="+mn-lt"/>
              </a:defRPr>
            </a:lvl2pPr>
            <a:lvl3pPr marL="457200" indent="-173736">
              <a:lnSpc>
                <a:spcPct val="101000"/>
              </a:lnSpc>
              <a:spcBef>
                <a:spcPts val="0"/>
              </a:spcBef>
              <a:spcAft>
                <a:spcPts val="600"/>
              </a:spcAft>
              <a:buClr>
                <a:schemeClr val="accent1"/>
              </a:buClr>
              <a:buFont typeface="GT America Regular" pitchFamily="2" charset="0"/>
              <a:buChar char="•"/>
              <a:defRPr sz="1400">
                <a:latin typeface="+mn-lt"/>
              </a:defRPr>
            </a:lvl3pPr>
            <a:lvl4pPr marL="630936" indent="-173736">
              <a:lnSpc>
                <a:spcPct val="101000"/>
              </a:lnSpc>
              <a:spcBef>
                <a:spcPts val="0"/>
              </a:spcBef>
              <a:spcAft>
                <a:spcPts val="600"/>
              </a:spcAft>
              <a:buClr>
                <a:schemeClr val="tx1"/>
              </a:buClr>
              <a:buFont typeface="GT America Regular" pitchFamily="2" charset="0"/>
              <a:buChar char="–"/>
              <a:defRPr sz="1300">
                <a:latin typeface="+mn-lt"/>
              </a:defRPr>
            </a:lvl4pPr>
            <a:lvl5pPr marL="804672" indent="-173736">
              <a:lnSpc>
                <a:spcPct val="101000"/>
              </a:lnSpc>
              <a:spcBef>
                <a:spcPts val="0"/>
              </a:spcBef>
              <a:spcAft>
                <a:spcPts val="600"/>
              </a:spcAft>
              <a:buClr>
                <a:schemeClr val="accent1"/>
              </a:buClr>
              <a:buFont typeface="GT America Regular" pitchFamily="2" charset="0"/>
              <a:buChar char="–"/>
              <a:defRPr sz="1200">
                <a:latin typeface="+mn-lt"/>
              </a:defRPr>
            </a:lvl5p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32">
            <a:extLst>
              <a:ext uri="{FF2B5EF4-FFF2-40B4-BE49-F238E27FC236}">
                <a16:creationId xmlns:a16="http://schemas.microsoft.com/office/drawing/2014/main" id="{C88AFBEE-EF48-283F-10C6-05FEE63F27B2}"/>
              </a:ext>
            </a:extLst>
          </p:cNvPr>
          <p:cNvSpPr>
            <a:spLocks noGrp="1"/>
          </p:cNvSpPr>
          <p:nvPr>
            <p:ph sz="quarter" idx="42"/>
          </p:nvPr>
        </p:nvSpPr>
        <p:spPr>
          <a:xfrm>
            <a:off x="6187280" y="2438400"/>
            <a:ext cx="2632870" cy="3733800"/>
          </a:xfrm>
          <a:prstGeom prst="rect">
            <a:avLst/>
          </a:prstGeom>
        </p:spPr>
        <p:txBody>
          <a:bodyPr lIns="0" tIns="0" rIns="0" bIns="0"/>
          <a:lstStyle>
            <a:lvl1pPr marL="283464" indent="-283464">
              <a:lnSpc>
                <a:spcPct val="101000"/>
              </a:lnSpc>
              <a:spcBef>
                <a:spcPts val="0"/>
              </a:spcBef>
              <a:spcAft>
                <a:spcPts val="600"/>
              </a:spcAft>
              <a:buFontTx/>
              <a:buNone/>
              <a:defRPr lang="en-US" sz="1400" b="0" i="0" kern="1200" dirty="0" smtClean="0">
                <a:solidFill>
                  <a:schemeClr val="tx2"/>
                </a:solidFill>
                <a:latin typeface="+mn-lt"/>
                <a:ea typeface="GT America Regular" charset="0"/>
                <a:cs typeface="GT America Regular" charset="0"/>
              </a:defRPr>
            </a:lvl1pPr>
            <a:lvl2pPr marL="283464" indent="-283464">
              <a:lnSpc>
                <a:spcPct val="101000"/>
              </a:lnSpc>
              <a:spcBef>
                <a:spcPts val="0"/>
              </a:spcBef>
              <a:spcAft>
                <a:spcPts val="600"/>
              </a:spcAft>
              <a:buClr>
                <a:schemeClr val="tx1"/>
              </a:buClr>
              <a:buFont typeface="GT America Regular" pitchFamily="2" charset="0"/>
              <a:buChar char="→"/>
              <a:defRPr sz="1400" b="0">
                <a:latin typeface="+mn-lt"/>
              </a:defRPr>
            </a:lvl2pPr>
            <a:lvl3pPr marL="457200" indent="-173736">
              <a:lnSpc>
                <a:spcPct val="101000"/>
              </a:lnSpc>
              <a:spcBef>
                <a:spcPts val="0"/>
              </a:spcBef>
              <a:spcAft>
                <a:spcPts val="600"/>
              </a:spcAft>
              <a:buClr>
                <a:schemeClr val="accent1"/>
              </a:buClr>
              <a:buFont typeface="GT America Regular" pitchFamily="2" charset="0"/>
              <a:buChar char="•"/>
              <a:defRPr sz="1400">
                <a:latin typeface="+mn-lt"/>
              </a:defRPr>
            </a:lvl3pPr>
            <a:lvl4pPr marL="630936" indent="-173736">
              <a:lnSpc>
                <a:spcPct val="101000"/>
              </a:lnSpc>
              <a:spcBef>
                <a:spcPts val="0"/>
              </a:spcBef>
              <a:spcAft>
                <a:spcPts val="600"/>
              </a:spcAft>
              <a:buClr>
                <a:schemeClr val="tx1"/>
              </a:buClr>
              <a:buFont typeface="GT America Regular" pitchFamily="2" charset="0"/>
              <a:buChar char="–"/>
              <a:defRPr sz="1300">
                <a:latin typeface="+mn-lt"/>
              </a:defRPr>
            </a:lvl4pPr>
            <a:lvl5pPr marL="804672" indent="-173736">
              <a:lnSpc>
                <a:spcPct val="101000"/>
              </a:lnSpc>
              <a:spcBef>
                <a:spcPts val="0"/>
              </a:spcBef>
              <a:spcAft>
                <a:spcPts val="600"/>
              </a:spcAft>
              <a:buClr>
                <a:schemeClr val="accent1"/>
              </a:buClr>
              <a:buFont typeface="GT America Regular" pitchFamily="2" charset="0"/>
              <a:buChar char="–"/>
              <a:defRPr sz="1200">
                <a:latin typeface="+mn-lt"/>
              </a:defRPr>
            </a:lvl5p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32">
            <a:extLst>
              <a:ext uri="{FF2B5EF4-FFF2-40B4-BE49-F238E27FC236}">
                <a16:creationId xmlns:a16="http://schemas.microsoft.com/office/drawing/2014/main" id="{83DCDE26-F8C8-1394-68F4-2949F128E8F1}"/>
              </a:ext>
            </a:extLst>
          </p:cNvPr>
          <p:cNvSpPr>
            <a:spLocks noGrp="1"/>
          </p:cNvSpPr>
          <p:nvPr>
            <p:ph sz="quarter" idx="43"/>
          </p:nvPr>
        </p:nvSpPr>
        <p:spPr>
          <a:xfrm>
            <a:off x="9025730" y="2438400"/>
            <a:ext cx="2632870" cy="3733800"/>
          </a:xfrm>
          <a:prstGeom prst="rect">
            <a:avLst/>
          </a:prstGeom>
        </p:spPr>
        <p:txBody>
          <a:bodyPr lIns="0" tIns="0" rIns="0" bIns="0"/>
          <a:lstStyle>
            <a:lvl1pPr marL="283464" indent="-283464">
              <a:lnSpc>
                <a:spcPct val="101000"/>
              </a:lnSpc>
              <a:spcBef>
                <a:spcPts val="0"/>
              </a:spcBef>
              <a:spcAft>
                <a:spcPts val="600"/>
              </a:spcAft>
              <a:buFontTx/>
              <a:buNone/>
              <a:defRPr lang="en-US" sz="1400" b="0" i="0" kern="1200" dirty="0" smtClean="0">
                <a:solidFill>
                  <a:schemeClr val="tx2"/>
                </a:solidFill>
                <a:latin typeface="+mn-lt"/>
                <a:ea typeface="GT America Regular" charset="0"/>
                <a:cs typeface="GT America Regular" charset="0"/>
              </a:defRPr>
            </a:lvl1pPr>
            <a:lvl2pPr marL="283464" indent="-283464">
              <a:lnSpc>
                <a:spcPct val="101000"/>
              </a:lnSpc>
              <a:spcBef>
                <a:spcPts val="0"/>
              </a:spcBef>
              <a:spcAft>
                <a:spcPts val="600"/>
              </a:spcAft>
              <a:buClr>
                <a:schemeClr val="tx1"/>
              </a:buClr>
              <a:buFont typeface="GT America Regular" pitchFamily="2" charset="0"/>
              <a:buChar char="→"/>
              <a:defRPr sz="1400" b="0">
                <a:latin typeface="+mn-lt"/>
              </a:defRPr>
            </a:lvl2pPr>
            <a:lvl3pPr marL="457200" indent="-173736">
              <a:lnSpc>
                <a:spcPct val="101000"/>
              </a:lnSpc>
              <a:spcBef>
                <a:spcPts val="0"/>
              </a:spcBef>
              <a:spcAft>
                <a:spcPts val="600"/>
              </a:spcAft>
              <a:buClr>
                <a:schemeClr val="accent1"/>
              </a:buClr>
              <a:buFont typeface="GT America Regular" pitchFamily="2" charset="0"/>
              <a:buChar char="•"/>
              <a:defRPr sz="1400">
                <a:latin typeface="+mn-lt"/>
              </a:defRPr>
            </a:lvl3pPr>
            <a:lvl4pPr marL="630936" indent="-173736">
              <a:lnSpc>
                <a:spcPct val="101000"/>
              </a:lnSpc>
              <a:spcBef>
                <a:spcPts val="0"/>
              </a:spcBef>
              <a:spcAft>
                <a:spcPts val="600"/>
              </a:spcAft>
              <a:buClr>
                <a:schemeClr val="tx1"/>
              </a:buClr>
              <a:buFont typeface="GT America Regular" pitchFamily="2" charset="0"/>
              <a:buChar char="–"/>
              <a:defRPr sz="1300">
                <a:latin typeface="+mn-lt"/>
              </a:defRPr>
            </a:lvl4pPr>
            <a:lvl5pPr marL="804672" indent="-173736">
              <a:lnSpc>
                <a:spcPct val="101000"/>
              </a:lnSpc>
              <a:spcBef>
                <a:spcPts val="0"/>
              </a:spcBef>
              <a:spcAft>
                <a:spcPts val="600"/>
              </a:spcAft>
              <a:buClr>
                <a:schemeClr val="accent1"/>
              </a:buClr>
              <a:buFont typeface="GT America Regular" pitchFamily="2" charset="0"/>
              <a:buChar char="–"/>
              <a:defRPr sz="1200">
                <a:latin typeface="+mn-lt"/>
              </a:defRPr>
            </a:lvl5p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758270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 Column Left - Quadrant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0A8DD4-AFB3-6A0D-E0DC-BE0C252106E0}"/>
              </a:ext>
            </a:extLst>
          </p:cNvPr>
          <p:cNvSpPr>
            <a:spLocks/>
          </p:cNvSpPr>
          <p:nvPr userDrawn="1"/>
        </p:nvSpPr>
        <p:spPr>
          <a:xfrm>
            <a:off x="4055115" y="-3224"/>
            <a:ext cx="8136885" cy="686122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5DF7171D-56DB-60BD-88D4-7F7BF6A5CD65}"/>
              </a:ext>
            </a:extLst>
          </p:cNvPr>
          <p:cNvSpPr/>
          <p:nvPr userDrawn="1"/>
        </p:nvSpPr>
        <p:spPr>
          <a:xfrm>
            <a:off x="4055115" y="3429000"/>
            <a:ext cx="4069080" cy="3429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C166F2CC-C885-AE48-D625-8EF6963758F0}"/>
              </a:ext>
            </a:extLst>
          </p:cNvPr>
          <p:cNvSpPr/>
          <p:nvPr userDrawn="1"/>
        </p:nvSpPr>
        <p:spPr>
          <a:xfrm>
            <a:off x="8121341" y="0"/>
            <a:ext cx="4069080" cy="3429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Freeform 5">
            <a:extLst>
              <a:ext uri="{FF2B5EF4-FFF2-40B4-BE49-F238E27FC236}">
                <a16:creationId xmlns:a16="http://schemas.microsoft.com/office/drawing/2014/main" id="{68BA6A1E-20D9-E197-8F00-A2A7CD418E82}"/>
              </a:ext>
            </a:extLst>
          </p:cNvPr>
          <p:cNvSpPr/>
          <p:nvPr userDrawn="1"/>
        </p:nvSpPr>
        <p:spPr bwMode="black">
          <a:xfrm>
            <a:off x="554038" y="6469335"/>
            <a:ext cx="678511" cy="112440"/>
          </a:xfrm>
          <a:custGeom>
            <a:avLst/>
            <a:gdLst>
              <a:gd name="connsiteX0" fmla="*/ 7774508 w 7774508"/>
              <a:gd name="connsiteY0" fmla="*/ 879070 h 1288357"/>
              <a:gd name="connsiteX1" fmla="*/ 7774508 w 7774508"/>
              <a:gd name="connsiteY1" fmla="*/ 879071 h 1288357"/>
              <a:gd name="connsiteX2" fmla="*/ 7774508 w 7774508"/>
              <a:gd name="connsiteY2" fmla="*/ 879071 h 1288357"/>
              <a:gd name="connsiteX3" fmla="*/ 4430897 w 7774508"/>
              <a:gd name="connsiteY3" fmla="*/ 300733 h 1288357"/>
              <a:gd name="connsiteX4" fmla="*/ 4430897 w 7774508"/>
              <a:gd name="connsiteY4" fmla="*/ 987622 h 1288357"/>
              <a:gd name="connsiteX5" fmla="*/ 4594611 w 7774508"/>
              <a:gd name="connsiteY5" fmla="*/ 987622 h 1288357"/>
              <a:gd name="connsiteX6" fmla="*/ 4856195 w 7774508"/>
              <a:gd name="connsiteY6" fmla="*/ 726031 h 1288357"/>
              <a:gd name="connsiteX7" fmla="*/ 4856195 w 7774508"/>
              <a:gd name="connsiteY7" fmla="*/ 562323 h 1288357"/>
              <a:gd name="connsiteX8" fmla="*/ 4594611 w 7774508"/>
              <a:gd name="connsiteY8" fmla="*/ 300733 h 1288357"/>
              <a:gd name="connsiteX9" fmla="*/ 3381010 w 7774508"/>
              <a:gd name="connsiteY9" fmla="*/ 275825 h 1288357"/>
              <a:gd name="connsiteX10" fmla="*/ 3137223 w 7774508"/>
              <a:gd name="connsiteY10" fmla="*/ 501815 h 1288357"/>
              <a:gd name="connsiteX11" fmla="*/ 3137223 w 7774508"/>
              <a:gd name="connsiteY11" fmla="*/ 786537 h 1288357"/>
              <a:gd name="connsiteX12" fmla="*/ 3381010 w 7774508"/>
              <a:gd name="connsiteY12" fmla="*/ 1012534 h 1288357"/>
              <a:gd name="connsiteX13" fmla="*/ 3624804 w 7774508"/>
              <a:gd name="connsiteY13" fmla="*/ 786537 h 1288357"/>
              <a:gd name="connsiteX14" fmla="*/ 3624804 w 7774508"/>
              <a:gd name="connsiteY14" fmla="*/ 501815 h 1288357"/>
              <a:gd name="connsiteX15" fmla="*/ 3381010 w 7774508"/>
              <a:gd name="connsiteY15" fmla="*/ 275825 h 1288357"/>
              <a:gd name="connsiteX16" fmla="*/ 2090894 w 7774508"/>
              <a:gd name="connsiteY16" fmla="*/ 275825 h 1288357"/>
              <a:gd name="connsiteX17" fmla="*/ 1847107 w 7774508"/>
              <a:gd name="connsiteY17" fmla="*/ 501815 h 1288357"/>
              <a:gd name="connsiteX18" fmla="*/ 1847107 w 7774508"/>
              <a:gd name="connsiteY18" fmla="*/ 786537 h 1288357"/>
              <a:gd name="connsiteX19" fmla="*/ 2090894 w 7774508"/>
              <a:gd name="connsiteY19" fmla="*/ 1012534 h 1288357"/>
              <a:gd name="connsiteX20" fmla="*/ 2334688 w 7774508"/>
              <a:gd name="connsiteY20" fmla="*/ 786537 h 1288357"/>
              <a:gd name="connsiteX21" fmla="*/ 2334688 w 7774508"/>
              <a:gd name="connsiteY21" fmla="*/ 501815 h 1288357"/>
              <a:gd name="connsiteX22" fmla="*/ 2090894 w 7774508"/>
              <a:gd name="connsiteY22" fmla="*/ 275825 h 1288357"/>
              <a:gd name="connsiteX23" fmla="*/ 4092790 w 7774508"/>
              <a:gd name="connsiteY23" fmla="*/ 21359 h 1288357"/>
              <a:gd name="connsiteX24" fmla="*/ 4594611 w 7774508"/>
              <a:gd name="connsiteY24" fmla="*/ 21359 h 1288357"/>
              <a:gd name="connsiteX25" fmla="*/ 5197858 w 7774508"/>
              <a:gd name="connsiteY25" fmla="*/ 567658 h 1288357"/>
              <a:gd name="connsiteX26" fmla="*/ 5197858 w 7774508"/>
              <a:gd name="connsiteY26" fmla="*/ 720696 h 1288357"/>
              <a:gd name="connsiteX27" fmla="*/ 4594611 w 7774508"/>
              <a:gd name="connsiteY27" fmla="*/ 1267002 h 1288357"/>
              <a:gd name="connsiteX28" fmla="*/ 4092790 w 7774508"/>
              <a:gd name="connsiteY28" fmla="*/ 1267002 h 1288357"/>
              <a:gd name="connsiteX29" fmla="*/ 5094618 w 7774508"/>
              <a:gd name="connsiteY29" fmla="*/ 21356 h 1288357"/>
              <a:gd name="connsiteX30" fmla="*/ 5477210 w 7774508"/>
              <a:gd name="connsiteY30" fmla="*/ 21356 h 1288357"/>
              <a:gd name="connsiteX31" fmla="*/ 5717446 w 7774508"/>
              <a:gd name="connsiteY31" fmla="*/ 412839 h 1288357"/>
              <a:gd name="connsiteX32" fmla="*/ 5955898 w 7774508"/>
              <a:gd name="connsiteY32" fmla="*/ 21356 h 1288357"/>
              <a:gd name="connsiteX33" fmla="*/ 6322472 w 7774508"/>
              <a:gd name="connsiteY33" fmla="*/ 21356 h 1288357"/>
              <a:gd name="connsiteX34" fmla="*/ 5868700 w 7774508"/>
              <a:gd name="connsiteY34" fmla="*/ 718915 h 1288357"/>
              <a:gd name="connsiteX35" fmla="*/ 5868700 w 7774508"/>
              <a:gd name="connsiteY35" fmla="*/ 1267000 h 1288357"/>
              <a:gd name="connsiteX36" fmla="*/ 5548390 w 7774508"/>
              <a:gd name="connsiteY36" fmla="*/ 1267000 h 1288357"/>
              <a:gd name="connsiteX37" fmla="*/ 5548390 w 7774508"/>
              <a:gd name="connsiteY37" fmla="*/ 718915 h 1288357"/>
              <a:gd name="connsiteX38" fmla="*/ 6356277 w 7774508"/>
              <a:gd name="connsiteY38" fmla="*/ 21355 h 1288357"/>
              <a:gd name="connsiteX39" fmla="*/ 6694384 w 7774508"/>
              <a:gd name="connsiteY39" fmla="*/ 21355 h 1288357"/>
              <a:gd name="connsiteX40" fmla="*/ 6694384 w 7774508"/>
              <a:gd name="connsiteY40" fmla="*/ 332766 h 1288357"/>
              <a:gd name="connsiteX41" fmla="*/ 6477285 w 7774508"/>
              <a:gd name="connsiteY41" fmla="*/ 624602 h 1288357"/>
              <a:gd name="connsiteX42" fmla="*/ 6404326 w 7774508"/>
              <a:gd name="connsiteY42" fmla="*/ 624602 h 1288357"/>
              <a:gd name="connsiteX43" fmla="*/ 6500417 w 7774508"/>
              <a:gd name="connsiteY43" fmla="*/ 359454 h 1288357"/>
              <a:gd name="connsiteX44" fmla="*/ 6356277 w 7774508"/>
              <a:gd name="connsiteY44" fmla="*/ 359454 h 1288357"/>
              <a:gd name="connsiteX45" fmla="*/ 0 w 7774508"/>
              <a:gd name="connsiteY45" fmla="*/ 21355 h 1288357"/>
              <a:gd name="connsiteX46" fmla="*/ 496479 w 7774508"/>
              <a:gd name="connsiteY46" fmla="*/ 21355 h 1288357"/>
              <a:gd name="connsiteX47" fmla="*/ 651295 w 7774508"/>
              <a:gd name="connsiteY47" fmla="*/ 661974 h 1288357"/>
              <a:gd name="connsiteX48" fmla="*/ 688668 w 7774508"/>
              <a:gd name="connsiteY48" fmla="*/ 839922 h 1288357"/>
              <a:gd name="connsiteX49" fmla="*/ 726033 w 7774508"/>
              <a:gd name="connsiteY49" fmla="*/ 661974 h 1288357"/>
              <a:gd name="connsiteX50" fmla="*/ 880849 w 7774508"/>
              <a:gd name="connsiteY50" fmla="*/ 21355 h 1288357"/>
              <a:gd name="connsiteX51" fmla="*/ 1377328 w 7774508"/>
              <a:gd name="connsiteY51" fmla="*/ 21355 h 1288357"/>
              <a:gd name="connsiteX52" fmla="*/ 1377328 w 7774508"/>
              <a:gd name="connsiteY52" fmla="*/ 1266998 h 1288357"/>
              <a:gd name="connsiteX53" fmla="*/ 1058804 w 7774508"/>
              <a:gd name="connsiteY53" fmla="*/ 1266998 h 1288357"/>
              <a:gd name="connsiteX54" fmla="*/ 1058804 w 7774508"/>
              <a:gd name="connsiteY54" fmla="*/ 459108 h 1288357"/>
              <a:gd name="connsiteX55" fmla="*/ 1014312 w 7774508"/>
              <a:gd name="connsiteY55" fmla="*/ 644177 h 1288357"/>
              <a:gd name="connsiteX56" fmla="*/ 848819 w 7774508"/>
              <a:gd name="connsiteY56" fmla="*/ 1266998 h 1288357"/>
              <a:gd name="connsiteX57" fmla="*/ 521396 w 7774508"/>
              <a:gd name="connsiteY57" fmla="*/ 1266998 h 1288357"/>
              <a:gd name="connsiteX58" fmla="*/ 355896 w 7774508"/>
              <a:gd name="connsiteY58" fmla="*/ 644177 h 1288357"/>
              <a:gd name="connsiteX59" fmla="*/ 311412 w 7774508"/>
              <a:gd name="connsiteY59" fmla="*/ 459108 h 1288357"/>
              <a:gd name="connsiteX60" fmla="*/ 311412 w 7774508"/>
              <a:gd name="connsiteY60" fmla="*/ 1266998 h 1288357"/>
              <a:gd name="connsiteX61" fmla="*/ 0 w 7774508"/>
              <a:gd name="connsiteY61" fmla="*/ 1266998 h 1288357"/>
              <a:gd name="connsiteX62" fmla="*/ 3381010 w 7774508"/>
              <a:gd name="connsiteY62" fmla="*/ 1 h 1288357"/>
              <a:gd name="connsiteX63" fmla="*/ 3966467 w 7774508"/>
              <a:gd name="connsiteY63" fmla="*/ 532067 h 1288357"/>
              <a:gd name="connsiteX64" fmla="*/ 3966467 w 7774508"/>
              <a:gd name="connsiteY64" fmla="*/ 756285 h 1288357"/>
              <a:gd name="connsiteX65" fmla="*/ 3381010 w 7774508"/>
              <a:gd name="connsiteY65" fmla="*/ 1288351 h 1288357"/>
              <a:gd name="connsiteX66" fmla="*/ 2795560 w 7774508"/>
              <a:gd name="connsiteY66" fmla="*/ 756285 h 1288357"/>
              <a:gd name="connsiteX67" fmla="*/ 2795560 w 7774508"/>
              <a:gd name="connsiteY67" fmla="*/ 532067 h 1288357"/>
              <a:gd name="connsiteX68" fmla="*/ 3381010 w 7774508"/>
              <a:gd name="connsiteY68" fmla="*/ 1 h 1288357"/>
              <a:gd name="connsiteX69" fmla="*/ 2090894 w 7774508"/>
              <a:gd name="connsiteY69" fmla="*/ 1 h 1288357"/>
              <a:gd name="connsiteX70" fmla="*/ 2676351 w 7774508"/>
              <a:gd name="connsiteY70" fmla="*/ 532067 h 1288357"/>
              <a:gd name="connsiteX71" fmla="*/ 2676351 w 7774508"/>
              <a:gd name="connsiteY71" fmla="*/ 756285 h 1288357"/>
              <a:gd name="connsiteX72" fmla="*/ 2090894 w 7774508"/>
              <a:gd name="connsiteY72" fmla="*/ 1288351 h 1288357"/>
              <a:gd name="connsiteX73" fmla="*/ 1505444 w 7774508"/>
              <a:gd name="connsiteY73" fmla="*/ 756285 h 1288357"/>
              <a:gd name="connsiteX74" fmla="*/ 1505444 w 7774508"/>
              <a:gd name="connsiteY74" fmla="*/ 532067 h 1288357"/>
              <a:gd name="connsiteX75" fmla="*/ 2090894 w 7774508"/>
              <a:gd name="connsiteY75" fmla="*/ 1 h 1288357"/>
              <a:gd name="connsiteX76" fmla="*/ 7258454 w 7774508"/>
              <a:gd name="connsiteY76" fmla="*/ 0 h 1288357"/>
              <a:gd name="connsiteX77" fmla="*/ 7760275 w 7774508"/>
              <a:gd name="connsiteY77" fmla="*/ 391490 h 1288357"/>
              <a:gd name="connsiteX78" fmla="*/ 7760275 w 7774508"/>
              <a:gd name="connsiteY78" fmla="*/ 439539 h 1288357"/>
              <a:gd name="connsiteX79" fmla="*/ 7431067 w 7774508"/>
              <a:gd name="connsiteY79" fmla="*/ 439539 h 1288357"/>
              <a:gd name="connsiteX80" fmla="*/ 7431067 w 7774508"/>
              <a:gd name="connsiteY80" fmla="*/ 398610 h 1288357"/>
              <a:gd name="connsiteX81" fmla="*/ 7258454 w 7774508"/>
              <a:gd name="connsiteY81" fmla="*/ 277603 h 1288357"/>
              <a:gd name="connsiteX82" fmla="*/ 7085848 w 7774508"/>
              <a:gd name="connsiteY82" fmla="*/ 377257 h 1288357"/>
              <a:gd name="connsiteX83" fmla="*/ 7206848 w 7774508"/>
              <a:gd name="connsiteY83" fmla="*/ 476904 h 1288357"/>
              <a:gd name="connsiteX84" fmla="*/ 7429289 w 7774508"/>
              <a:gd name="connsiteY84" fmla="*/ 510719 h 1288357"/>
              <a:gd name="connsiteX85" fmla="*/ 7766024 w 7774508"/>
              <a:gd name="connsiteY85" fmla="*/ 786534 h 1288357"/>
              <a:gd name="connsiteX86" fmla="*/ 7774508 w 7774508"/>
              <a:gd name="connsiteY86" fmla="*/ 879071 h 1288357"/>
              <a:gd name="connsiteX87" fmla="*/ 7765691 w 7774508"/>
              <a:gd name="connsiteY87" fmla="*/ 970739 h 1288357"/>
              <a:gd name="connsiteX88" fmla="*/ 7258454 w 7774508"/>
              <a:gd name="connsiteY88" fmla="*/ 1288357 h 1288357"/>
              <a:gd name="connsiteX89" fmla="*/ 6744184 w 7774508"/>
              <a:gd name="connsiteY89" fmla="*/ 893304 h 1288357"/>
              <a:gd name="connsiteX90" fmla="*/ 6744184 w 7774508"/>
              <a:gd name="connsiteY90" fmla="*/ 838142 h 1288357"/>
              <a:gd name="connsiteX91" fmla="*/ 7073386 w 7774508"/>
              <a:gd name="connsiteY91" fmla="*/ 838142 h 1288357"/>
              <a:gd name="connsiteX92" fmla="*/ 7073386 w 7774508"/>
              <a:gd name="connsiteY92" fmla="*/ 886190 h 1288357"/>
              <a:gd name="connsiteX93" fmla="*/ 7258454 w 7774508"/>
              <a:gd name="connsiteY93" fmla="*/ 1010755 h 1288357"/>
              <a:gd name="connsiteX94" fmla="*/ 7439966 w 7774508"/>
              <a:gd name="connsiteY94" fmla="*/ 907544 h 1288357"/>
              <a:gd name="connsiteX95" fmla="*/ 7311838 w 7774508"/>
              <a:gd name="connsiteY95" fmla="*/ 804333 h 1288357"/>
              <a:gd name="connsiteX96" fmla="*/ 7087626 w 7774508"/>
              <a:gd name="connsiteY96" fmla="*/ 770518 h 1288357"/>
              <a:gd name="connsiteX97" fmla="*/ 6751297 w 7774508"/>
              <a:gd name="connsiteY97" fmla="*/ 405723 h 1288357"/>
              <a:gd name="connsiteX98" fmla="*/ 7258454 w 7774508"/>
              <a:gd name="connsiteY98" fmla="*/ 0 h 1288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7774508" h="1288357">
                <a:moveTo>
                  <a:pt x="7774508" y="879070"/>
                </a:moveTo>
                <a:lnTo>
                  <a:pt x="7774508" y="879071"/>
                </a:lnTo>
                <a:lnTo>
                  <a:pt x="7774508" y="879071"/>
                </a:lnTo>
                <a:close/>
                <a:moveTo>
                  <a:pt x="4430897" y="300733"/>
                </a:moveTo>
                <a:lnTo>
                  <a:pt x="4430897" y="987622"/>
                </a:lnTo>
                <a:lnTo>
                  <a:pt x="4594611" y="987622"/>
                </a:lnTo>
                <a:cubicBezTo>
                  <a:pt x="4769003" y="987622"/>
                  <a:pt x="4856195" y="898644"/>
                  <a:pt x="4856195" y="726031"/>
                </a:cubicBezTo>
                <a:lnTo>
                  <a:pt x="4856195" y="562323"/>
                </a:lnTo>
                <a:cubicBezTo>
                  <a:pt x="4856195" y="387932"/>
                  <a:pt x="4769003" y="300733"/>
                  <a:pt x="4594611" y="300733"/>
                </a:cubicBezTo>
                <a:close/>
                <a:moveTo>
                  <a:pt x="3381010" y="275825"/>
                </a:moveTo>
                <a:cubicBezTo>
                  <a:pt x="3229757" y="275825"/>
                  <a:pt x="3137223" y="361239"/>
                  <a:pt x="3137223" y="501815"/>
                </a:cubicBezTo>
                <a:lnTo>
                  <a:pt x="3137223" y="786537"/>
                </a:lnTo>
                <a:cubicBezTo>
                  <a:pt x="3137223" y="925335"/>
                  <a:pt x="3229757" y="1012534"/>
                  <a:pt x="3381010" y="1012534"/>
                </a:cubicBezTo>
                <a:cubicBezTo>
                  <a:pt x="3532264" y="1012534"/>
                  <a:pt x="3624804" y="925335"/>
                  <a:pt x="3624804" y="786537"/>
                </a:cubicBezTo>
                <a:lnTo>
                  <a:pt x="3624804" y="501815"/>
                </a:lnTo>
                <a:cubicBezTo>
                  <a:pt x="3624804" y="361239"/>
                  <a:pt x="3532270" y="275825"/>
                  <a:pt x="3381010" y="275825"/>
                </a:cubicBezTo>
                <a:close/>
                <a:moveTo>
                  <a:pt x="2090894" y="275825"/>
                </a:moveTo>
                <a:cubicBezTo>
                  <a:pt x="1939641" y="275825"/>
                  <a:pt x="1847107" y="361239"/>
                  <a:pt x="1847107" y="501815"/>
                </a:cubicBezTo>
                <a:lnTo>
                  <a:pt x="1847107" y="786537"/>
                </a:lnTo>
                <a:cubicBezTo>
                  <a:pt x="1847107" y="925335"/>
                  <a:pt x="1939641" y="1012534"/>
                  <a:pt x="2090894" y="1012534"/>
                </a:cubicBezTo>
                <a:cubicBezTo>
                  <a:pt x="2242147" y="1012534"/>
                  <a:pt x="2334688" y="925335"/>
                  <a:pt x="2334688" y="786537"/>
                </a:cubicBezTo>
                <a:lnTo>
                  <a:pt x="2334688" y="501815"/>
                </a:lnTo>
                <a:cubicBezTo>
                  <a:pt x="2334688" y="361239"/>
                  <a:pt x="2242154" y="275825"/>
                  <a:pt x="2090894" y="275825"/>
                </a:cubicBezTo>
                <a:close/>
                <a:moveTo>
                  <a:pt x="4092790" y="21359"/>
                </a:moveTo>
                <a:lnTo>
                  <a:pt x="4594611" y="21359"/>
                </a:lnTo>
                <a:cubicBezTo>
                  <a:pt x="4977203" y="21359"/>
                  <a:pt x="5197858" y="222439"/>
                  <a:pt x="5197858" y="567658"/>
                </a:cubicBezTo>
                <a:lnTo>
                  <a:pt x="5197858" y="720696"/>
                </a:lnTo>
                <a:cubicBezTo>
                  <a:pt x="5197858" y="1065916"/>
                  <a:pt x="4977203" y="1267002"/>
                  <a:pt x="4594611" y="1267002"/>
                </a:cubicBezTo>
                <a:lnTo>
                  <a:pt x="4092790" y="1267002"/>
                </a:lnTo>
                <a:close/>
                <a:moveTo>
                  <a:pt x="5094618" y="21356"/>
                </a:moveTo>
                <a:lnTo>
                  <a:pt x="5477210" y="21356"/>
                </a:lnTo>
                <a:lnTo>
                  <a:pt x="5717446" y="412839"/>
                </a:lnTo>
                <a:lnTo>
                  <a:pt x="5955898" y="21356"/>
                </a:lnTo>
                <a:lnTo>
                  <a:pt x="6322472" y="21356"/>
                </a:lnTo>
                <a:lnTo>
                  <a:pt x="5868700" y="718915"/>
                </a:lnTo>
                <a:lnTo>
                  <a:pt x="5868700" y="1267000"/>
                </a:lnTo>
                <a:lnTo>
                  <a:pt x="5548390" y="1267000"/>
                </a:lnTo>
                <a:lnTo>
                  <a:pt x="5548390" y="718915"/>
                </a:lnTo>
                <a:close/>
                <a:moveTo>
                  <a:pt x="6356277" y="21355"/>
                </a:moveTo>
                <a:lnTo>
                  <a:pt x="6694384" y="21355"/>
                </a:lnTo>
                <a:lnTo>
                  <a:pt x="6694384" y="332766"/>
                </a:lnTo>
                <a:lnTo>
                  <a:pt x="6477285" y="624602"/>
                </a:lnTo>
                <a:lnTo>
                  <a:pt x="6404326" y="624602"/>
                </a:lnTo>
                <a:lnTo>
                  <a:pt x="6500417" y="359454"/>
                </a:lnTo>
                <a:lnTo>
                  <a:pt x="6356277" y="359454"/>
                </a:lnTo>
                <a:close/>
                <a:moveTo>
                  <a:pt x="0" y="21355"/>
                </a:moveTo>
                <a:lnTo>
                  <a:pt x="496479" y="21355"/>
                </a:lnTo>
                <a:lnTo>
                  <a:pt x="651295" y="661974"/>
                </a:lnTo>
                <a:lnTo>
                  <a:pt x="688668" y="839922"/>
                </a:lnTo>
                <a:lnTo>
                  <a:pt x="726033" y="661974"/>
                </a:lnTo>
                <a:lnTo>
                  <a:pt x="880849" y="21355"/>
                </a:lnTo>
                <a:lnTo>
                  <a:pt x="1377328" y="21355"/>
                </a:lnTo>
                <a:lnTo>
                  <a:pt x="1377328" y="1266998"/>
                </a:lnTo>
                <a:lnTo>
                  <a:pt x="1058804" y="1266998"/>
                </a:lnTo>
                <a:lnTo>
                  <a:pt x="1058804" y="459108"/>
                </a:lnTo>
                <a:lnTo>
                  <a:pt x="1014312" y="644177"/>
                </a:lnTo>
                <a:lnTo>
                  <a:pt x="848819" y="1266998"/>
                </a:lnTo>
                <a:lnTo>
                  <a:pt x="521396" y="1266998"/>
                </a:lnTo>
                <a:lnTo>
                  <a:pt x="355896" y="644177"/>
                </a:lnTo>
                <a:lnTo>
                  <a:pt x="311412" y="459108"/>
                </a:lnTo>
                <a:lnTo>
                  <a:pt x="311412" y="1266998"/>
                </a:lnTo>
                <a:lnTo>
                  <a:pt x="0" y="1266998"/>
                </a:lnTo>
                <a:close/>
                <a:moveTo>
                  <a:pt x="3381010" y="1"/>
                </a:moveTo>
                <a:cubicBezTo>
                  <a:pt x="3749368" y="1"/>
                  <a:pt x="3966467" y="197524"/>
                  <a:pt x="3966467" y="532067"/>
                </a:cubicBezTo>
                <a:lnTo>
                  <a:pt x="3966467" y="756285"/>
                </a:lnTo>
                <a:cubicBezTo>
                  <a:pt x="3966467" y="1089050"/>
                  <a:pt x="3747590" y="1288351"/>
                  <a:pt x="3381010" y="1288351"/>
                </a:cubicBezTo>
                <a:cubicBezTo>
                  <a:pt x="3012659" y="1288351"/>
                  <a:pt x="2795560" y="1090828"/>
                  <a:pt x="2795560" y="756285"/>
                </a:cubicBezTo>
                <a:lnTo>
                  <a:pt x="2795560" y="532067"/>
                </a:lnTo>
                <a:cubicBezTo>
                  <a:pt x="2795560" y="199302"/>
                  <a:pt x="3014437" y="1"/>
                  <a:pt x="3381010" y="1"/>
                </a:cubicBezTo>
                <a:close/>
                <a:moveTo>
                  <a:pt x="2090894" y="1"/>
                </a:moveTo>
                <a:cubicBezTo>
                  <a:pt x="2459252" y="1"/>
                  <a:pt x="2676351" y="197524"/>
                  <a:pt x="2676351" y="532067"/>
                </a:cubicBezTo>
                <a:lnTo>
                  <a:pt x="2676351" y="756285"/>
                </a:lnTo>
                <a:cubicBezTo>
                  <a:pt x="2676351" y="1089050"/>
                  <a:pt x="2457474" y="1288351"/>
                  <a:pt x="2090894" y="1288351"/>
                </a:cubicBezTo>
                <a:cubicBezTo>
                  <a:pt x="1722543" y="1288351"/>
                  <a:pt x="1505444" y="1090828"/>
                  <a:pt x="1505444" y="756285"/>
                </a:cubicBezTo>
                <a:lnTo>
                  <a:pt x="1505444" y="532067"/>
                </a:lnTo>
                <a:cubicBezTo>
                  <a:pt x="1505444" y="199302"/>
                  <a:pt x="1724321" y="1"/>
                  <a:pt x="2090894" y="1"/>
                </a:cubicBezTo>
                <a:close/>
                <a:moveTo>
                  <a:pt x="7258454" y="0"/>
                </a:moveTo>
                <a:cubicBezTo>
                  <a:pt x="7573428" y="0"/>
                  <a:pt x="7760275" y="145918"/>
                  <a:pt x="7760275" y="391490"/>
                </a:cubicBezTo>
                <a:lnTo>
                  <a:pt x="7760275" y="439539"/>
                </a:lnTo>
                <a:lnTo>
                  <a:pt x="7431067" y="439539"/>
                </a:lnTo>
                <a:lnTo>
                  <a:pt x="7431067" y="398610"/>
                </a:lnTo>
                <a:cubicBezTo>
                  <a:pt x="7431067" y="313189"/>
                  <a:pt x="7379462" y="277603"/>
                  <a:pt x="7258454" y="277603"/>
                </a:cubicBezTo>
                <a:cubicBezTo>
                  <a:pt x="7144567" y="277603"/>
                  <a:pt x="7085848" y="311411"/>
                  <a:pt x="7085848" y="377257"/>
                </a:cubicBezTo>
                <a:cubicBezTo>
                  <a:pt x="7085848" y="450215"/>
                  <a:pt x="7135675" y="466227"/>
                  <a:pt x="7206848" y="476904"/>
                </a:cubicBezTo>
                <a:lnTo>
                  <a:pt x="7429289" y="510719"/>
                </a:lnTo>
                <a:cubicBezTo>
                  <a:pt x="7564754" y="530960"/>
                  <a:pt x="7727463" y="590711"/>
                  <a:pt x="7766024" y="786534"/>
                </a:cubicBezTo>
                <a:lnTo>
                  <a:pt x="7774508" y="879071"/>
                </a:lnTo>
                <a:lnTo>
                  <a:pt x="7765691" y="970739"/>
                </a:lnTo>
                <a:cubicBezTo>
                  <a:pt x="7724794" y="1172549"/>
                  <a:pt x="7543399" y="1288357"/>
                  <a:pt x="7258454" y="1288357"/>
                </a:cubicBezTo>
                <a:cubicBezTo>
                  <a:pt x="6934588" y="1288357"/>
                  <a:pt x="6744184" y="1140654"/>
                  <a:pt x="6744184" y="893304"/>
                </a:cubicBezTo>
                <a:lnTo>
                  <a:pt x="6744184" y="838142"/>
                </a:lnTo>
                <a:lnTo>
                  <a:pt x="7073386" y="838142"/>
                </a:lnTo>
                <a:lnTo>
                  <a:pt x="7073386" y="886190"/>
                </a:lnTo>
                <a:cubicBezTo>
                  <a:pt x="7073386" y="973383"/>
                  <a:pt x="7128555" y="1010755"/>
                  <a:pt x="7258454" y="1010755"/>
                </a:cubicBezTo>
                <a:cubicBezTo>
                  <a:pt x="7377683" y="1010755"/>
                  <a:pt x="7439966" y="975161"/>
                  <a:pt x="7439966" y="907544"/>
                </a:cubicBezTo>
                <a:cubicBezTo>
                  <a:pt x="7439966" y="831022"/>
                  <a:pt x="7388360" y="815010"/>
                  <a:pt x="7311838" y="804333"/>
                </a:cubicBezTo>
                <a:lnTo>
                  <a:pt x="7087626" y="770518"/>
                </a:lnTo>
                <a:cubicBezTo>
                  <a:pt x="6941708" y="749171"/>
                  <a:pt x="6751297" y="674427"/>
                  <a:pt x="6751297" y="405723"/>
                </a:cubicBezTo>
                <a:cubicBezTo>
                  <a:pt x="6751297" y="149481"/>
                  <a:pt x="6938144" y="0"/>
                  <a:pt x="7258454" y="0"/>
                </a:cubicBezTo>
                <a:close/>
              </a:path>
            </a:pathLst>
          </a:custGeom>
          <a:solidFill>
            <a:schemeClr val="tx2"/>
          </a:solidFill>
          <a:ln w="0" cap="flat">
            <a:noFill/>
            <a:prstDash val="solid"/>
            <a:miter/>
          </a:ln>
        </p:spPr>
        <p:txBody>
          <a:bodyPr rtlCol="0" anchor="ctr"/>
          <a:lstStyle/>
          <a:p>
            <a:endParaRPr lang="en-US" dirty="0"/>
          </a:p>
        </p:txBody>
      </p:sp>
      <p:sp>
        <p:nvSpPr>
          <p:cNvPr id="12" name="Text Placeholder 15">
            <a:extLst>
              <a:ext uri="{FF2B5EF4-FFF2-40B4-BE49-F238E27FC236}">
                <a16:creationId xmlns:a16="http://schemas.microsoft.com/office/drawing/2014/main" id="{10D68855-6C8B-26E2-7D19-EF4C14B54255}"/>
              </a:ext>
            </a:extLst>
          </p:cNvPr>
          <p:cNvSpPr>
            <a:spLocks noGrp="1"/>
          </p:cNvSpPr>
          <p:nvPr>
            <p:ph type="body" sz="quarter" idx="46"/>
          </p:nvPr>
        </p:nvSpPr>
        <p:spPr>
          <a:xfrm>
            <a:off x="546100" y="6019800"/>
            <a:ext cx="3314822" cy="289560"/>
          </a:xfrm>
        </p:spPr>
        <p:txBody>
          <a:bodyPr anchor="b" anchorCtr="0">
            <a:noAutofit/>
          </a:bodyPr>
          <a:lstStyle>
            <a:lvl1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1pPr>
            <a:lvl2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2pPr>
            <a:lvl3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3pPr>
            <a:lvl4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4pPr>
            <a:lvl5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5pPr>
            <a:lvl6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6pPr>
            <a:lvl7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7pPr>
            <a:lvl8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8pPr>
            <a:lvl9pPr marL="0" indent="0" algn="l" defTabSz="914400" rtl="0" eaLnBrk="1" latinLnBrk="0" hangingPunct="1">
              <a:lnSpc>
                <a:spcPct val="101000"/>
              </a:lnSpc>
              <a:spcBef>
                <a:spcPts val="0"/>
              </a:spcBef>
              <a:spcAft>
                <a:spcPts val="600"/>
              </a:spcAft>
              <a:buNone/>
              <a:defRPr lang="en-US" sz="600" b="0" i="0" kern="1200" dirty="0">
                <a:solidFill>
                  <a:srgbClr val="75787B"/>
                </a:solidFill>
                <a:latin typeface="+mn-lt"/>
                <a:ea typeface="GT America Regular" charset="0"/>
                <a:cs typeface="GT America Regular" charset="0"/>
              </a:defRPr>
            </a:lvl9pPr>
          </a:lstStyle>
          <a:p>
            <a:pPr lvl="0"/>
            <a:r>
              <a:rPr lang="en-US"/>
              <a:t>Click to edit Master text styles</a:t>
            </a:r>
          </a:p>
        </p:txBody>
      </p:sp>
      <p:sp>
        <p:nvSpPr>
          <p:cNvPr id="20" name="Content Placeholder 19">
            <a:extLst>
              <a:ext uri="{FF2B5EF4-FFF2-40B4-BE49-F238E27FC236}">
                <a16:creationId xmlns:a16="http://schemas.microsoft.com/office/drawing/2014/main" id="{8C68C4CC-CEF3-3402-F640-B77CCA9E63E6}"/>
              </a:ext>
            </a:extLst>
          </p:cNvPr>
          <p:cNvSpPr>
            <a:spLocks noGrp="1"/>
          </p:cNvSpPr>
          <p:nvPr>
            <p:ph sz="quarter" idx="47" hasCustomPrompt="1"/>
          </p:nvPr>
        </p:nvSpPr>
        <p:spPr>
          <a:xfrm>
            <a:off x="4055115" y="-3223"/>
            <a:ext cx="4069080" cy="3429000"/>
          </a:xfrm>
          <a:noFill/>
        </p:spPr>
        <p:txBody>
          <a:bodyPr lIns="548640" tIns="0" rIns="548640" bIns="0" anchor="ctr"/>
          <a:lstStyle>
            <a:lvl1pPr>
              <a:defRPr b="1">
                <a:solidFill>
                  <a:schemeClr val="bg1"/>
                </a:solidFill>
              </a:defRPr>
            </a:lvl1pPr>
            <a:lvl2pPr>
              <a:defRPr>
                <a:solidFill>
                  <a:schemeClr val="bg1"/>
                </a:solidFill>
              </a:defRPr>
            </a:lvl2pPr>
            <a:lvl3pPr>
              <a:buClrTx/>
              <a:defRPr>
                <a:solidFill>
                  <a:schemeClr val="bg1"/>
                </a:solidFill>
              </a:defRPr>
            </a:lvl3pPr>
            <a:lvl4pPr>
              <a:defRPr>
                <a:solidFill>
                  <a:schemeClr val="bg1"/>
                </a:solidFill>
              </a:defRPr>
            </a:lvl4pPr>
            <a:lvl5pPr>
              <a:buClrTx/>
              <a:defRPr>
                <a:solidFill>
                  <a:schemeClr val="bg1"/>
                </a:solidFill>
              </a:defRPr>
            </a:lvl5pPr>
            <a:lvl6pPr marL="800100" indent="0">
              <a:buNone/>
              <a:defRPr>
                <a:solidFill>
                  <a:schemeClr val="bg1"/>
                </a:solidFill>
              </a:defRPr>
            </a:lvl6pPr>
            <a:lvl7pPr>
              <a:buClrTx/>
              <a:defRPr>
                <a:solidFill>
                  <a:schemeClr val="bg1"/>
                </a:solidFill>
              </a:defRPr>
            </a:lvl7pPr>
            <a:lvl8pPr>
              <a:defRPr>
                <a:solidFill>
                  <a:schemeClr val="bg1"/>
                </a:solidFill>
              </a:defRPr>
            </a:lvl8pPr>
            <a:lvl9pPr>
              <a:buClrTx/>
              <a:defRPr>
                <a:solidFill>
                  <a:schemeClr val="bg1"/>
                </a:solidFill>
              </a:defRPr>
            </a:lvl9pPr>
          </a:lstStyle>
          <a:p>
            <a:pPr lvl="0"/>
            <a:r>
              <a:rPr lang="en-US" dirty="0"/>
              <a:t>Add a photo or chart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Content Placeholder 21">
            <a:extLst>
              <a:ext uri="{FF2B5EF4-FFF2-40B4-BE49-F238E27FC236}">
                <a16:creationId xmlns:a16="http://schemas.microsoft.com/office/drawing/2014/main" id="{419B93D8-9F40-73DB-5A94-C874C8DAA5C6}"/>
              </a:ext>
            </a:extLst>
          </p:cNvPr>
          <p:cNvSpPr>
            <a:spLocks noGrp="1"/>
          </p:cNvSpPr>
          <p:nvPr>
            <p:ph sz="quarter" idx="48" hasCustomPrompt="1"/>
          </p:nvPr>
        </p:nvSpPr>
        <p:spPr>
          <a:xfrm>
            <a:off x="8496993" y="3747156"/>
            <a:ext cx="3320934" cy="2795912"/>
          </a:xfrm>
          <a:noFill/>
        </p:spPr>
        <p:txBody>
          <a:bodyPr lIns="548640" tIns="0" rIns="548640" bIns="0" anchor="ctr" anchorCtr="0"/>
          <a:lstStyle>
            <a:lvl1pPr>
              <a:defRPr b="1">
                <a:solidFill>
                  <a:schemeClr val="bg1"/>
                </a:solidFill>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vl6pPr>
              <a:buClrTx/>
              <a:defRPr>
                <a:solidFill>
                  <a:schemeClr val="bg1"/>
                </a:solidFill>
              </a:defRPr>
            </a:lvl6pPr>
            <a:lvl7pPr>
              <a:buClrTx/>
              <a:defRPr>
                <a:solidFill>
                  <a:schemeClr val="bg1"/>
                </a:solidFill>
              </a:defRPr>
            </a:lvl7pPr>
            <a:lvl8pPr>
              <a:buClrTx/>
              <a:defRPr>
                <a:solidFill>
                  <a:schemeClr val="bg1"/>
                </a:solidFill>
              </a:defRPr>
            </a:lvl8pPr>
            <a:lvl9pPr>
              <a:buClrTx/>
              <a:defRPr>
                <a:solidFill>
                  <a:schemeClr val="bg1"/>
                </a:solidFill>
              </a:defRPr>
            </a:lvl9pPr>
          </a:lstStyle>
          <a:p>
            <a:pPr lvl="0"/>
            <a:r>
              <a:rPr lang="en-US" dirty="0"/>
              <a:t>Add a photo or chart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Content Placeholder 24">
            <a:extLst>
              <a:ext uri="{FF2B5EF4-FFF2-40B4-BE49-F238E27FC236}">
                <a16:creationId xmlns:a16="http://schemas.microsoft.com/office/drawing/2014/main" id="{F6249455-82E8-40E3-5DFB-873B422998AB}"/>
              </a:ext>
            </a:extLst>
          </p:cNvPr>
          <p:cNvSpPr>
            <a:spLocks noGrp="1"/>
          </p:cNvSpPr>
          <p:nvPr>
            <p:ph sz="quarter" idx="49" hasCustomPrompt="1"/>
          </p:nvPr>
        </p:nvSpPr>
        <p:spPr>
          <a:xfrm>
            <a:off x="4055115" y="3429000"/>
            <a:ext cx="4069080" cy="3429000"/>
          </a:xfrm>
          <a:noFill/>
        </p:spPr>
        <p:txBody>
          <a:bodyPr vert="horz" lIns="548640" tIns="0" rIns="548640" bIns="0" rtlCol="0" anchor="ctr">
            <a:normAutofit/>
          </a:bodyPr>
          <a:lstStyle>
            <a:lvl1pPr>
              <a:defRPr lang="en-US" sz="2100" b="0" dirty="0" smtClean="0">
                <a:solidFill>
                  <a:schemeClr val="bg1"/>
                </a:solidFill>
                <a:latin typeface="+mj-lt"/>
              </a:defRPr>
            </a:lvl1pPr>
            <a:lvl2pPr>
              <a:defRPr lang="en-US" dirty="0" smtClean="0">
                <a:solidFill>
                  <a:schemeClr val="bg1"/>
                </a:solidFill>
              </a:defRPr>
            </a:lvl2pPr>
            <a:lvl3pPr>
              <a:buClrTx/>
              <a:defRPr lang="en-US" dirty="0" smtClean="0">
                <a:solidFill>
                  <a:schemeClr val="bg1"/>
                </a:solidFill>
              </a:defRPr>
            </a:lvl3pPr>
            <a:lvl4pPr>
              <a:defRPr lang="en-US" dirty="0" smtClean="0">
                <a:solidFill>
                  <a:schemeClr val="bg1"/>
                </a:solidFill>
              </a:defRPr>
            </a:lvl4pPr>
            <a:lvl5pPr>
              <a:buClrTx/>
              <a:defRPr lang="en-US" dirty="0">
                <a:solidFill>
                  <a:schemeClr val="bg1"/>
                </a:solidFill>
              </a:defRPr>
            </a:lvl5pPr>
            <a:lvl6pPr marL="800100" indent="0">
              <a:buNone/>
              <a:defRPr>
                <a:solidFill>
                  <a:schemeClr val="bg1"/>
                </a:solidFill>
              </a:defRPr>
            </a:lvl6pPr>
            <a:lvl7pPr>
              <a:buClrTx/>
              <a:defRPr>
                <a:solidFill>
                  <a:schemeClr val="bg1"/>
                </a:solidFill>
              </a:defRPr>
            </a:lvl7pPr>
            <a:lvl8pPr>
              <a:defRPr>
                <a:solidFill>
                  <a:schemeClr val="bg1"/>
                </a:solidFill>
              </a:defRPr>
            </a:lvl8pPr>
            <a:lvl9pPr>
              <a:buClrTx/>
              <a:defRPr>
                <a:solidFill>
                  <a:schemeClr val="bg1"/>
                </a:solidFill>
              </a:defRPr>
            </a:lvl9pPr>
          </a:lstStyle>
          <a:p>
            <a:pPr lvl="0"/>
            <a:r>
              <a:rPr lang="en-US" dirty="0"/>
              <a:t>Quotes, text, or image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Content Placeholder 26">
            <a:extLst>
              <a:ext uri="{FF2B5EF4-FFF2-40B4-BE49-F238E27FC236}">
                <a16:creationId xmlns:a16="http://schemas.microsoft.com/office/drawing/2014/main" id="{6433A83F-D9D0-E3DD-A0A1-A356E73FBFB2}"/>
              </a:ext>
            </a:extLst>
          </p:cNvPr>
          <p:cNvSpPr>
            <a:spLocks noGrp="1"/>
          </p:cNvSpPr>
          <p:nvPr>
            <p:ph sz="quarter" idx="50" hasCustomPrompt="1"/>
          </p:nvPr>
        </p:nvSpPr>
        <p:spPr>
          <a:xfrm>
            <a:off x="8122920" y="0"/>
            <a:ext cx="4069080" cy="3429000"/>
          </a:xfrm>
          <a:noFill/>
        </p:spPr>
        <p:txBody>
          <a:bodyPr vert="horz" lIns="548640" tIns="0" rIns="548640" bIns="0" rtlCol="0" anchor="ctr">
            <a:normAutofit/>
          </a:bodyPr>
          <a:lstStyle>
            <a:lvl1pPr>
              <a:defRPr lang="en-US" sz="2100" dirty="0" smtClean="0">
                <a:solidFill>
                  <a:schemeClr val="bg1"/>
                </a:solidFill>
                <a:latin typeface="+mj-lt"/>
              </a:defRPr>
            </a:lvl1pPr>
            <a:lvl2pPr>
              <a:defRPr lang="en-US" dirty="0" smtClean="0">
                <a:solidFill>
                  <a:schemeClr val="bg1"/>
                </a:solidFill>
              </a:defRPr>
            </a:lvl2pPr>
            <a:lvl3pPr>
              <a:buClrTx/>
              <a:defRPr lang="en-US" dirty="0" smtClean="0">
                <a:solidFill>
                  <a:schemeClr val="bg1"/>
                </a:solidFill>
              </a:defRPr>
            </a:lvl3pPr>
            <a:lvl4pPr>
              <a:defRPr lang="en-US" dirty="0" smtClean="0">
                <a:solidFill>
                  <a:schemeClr val="bg1"/>
                </a:solidFill>
              </a:defRPr>
            </a:lvl4pPr>
            <a:lvl5pPr>
              <a:buClrTx/>
              <a:defRPr lang="en-US" dirty="0">
                <a:solidFill>
                  <a:schemeClr val="bg1"/>
                </a:solidFill>
              </a:defRPr>
            </a:lvl5pPr>
            <a:lvl6pPr marL="800100" indent="0">
              <a:buNone/>
              <a:defRPr>
                <a:solidFill>
                  <a:schemeClr val="bg1"/>
                </a:solidFill>
              </a:defRPr>
            </a:lvl6pPr>
            <a:lvl7pPr>
              <a:buClrTx/>
              <a:defRPr>
                <a:solidFill>
                  <a:schemeClr val="bg1"/>
                </a:solidFill>
              </a:defRPr>
            </a:lvl7pPr>
            <a:lvl8pPr>
              <a:defRPr>
                <a:solidFill>
                  <a:schemeClr val="bg1"/>
                </a:solidFill>
              </a:defRPr>
            </a:lvl8pPr>
            <a:lvl9pPr>
              <a:buClrTx/>
              <a:defRPr>
                <a:solidFill>
                  <a:schemeClr val="bg1"/>
                </a:solidFill>
              </a:defRPr>
            </a:lvl9pPr>
          </a:lstStyle>
          <a:p>
            <a:pPr lvl="0"/>
            <a:r>
              <a:rPr lang="en-US" dirty="0"/>
              <a:t>Quotes, text, or image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5">
            <a:extLst>
              <a:ext uri="{FF2B5EF4-FFF2-40B4-BE49-F238E27FC236}">
                <a16:creationId xmlns:a16="http://schemas.microsoft.com/office/drawing/2014/main" id="{48AC8EA4-0D69-7185-E21E-3A998D4C0283}"/>
              </a:ext>
            </a:extLst>
          </p:cNvPr>
          <p:cNvSpPr>
            <a:spLocks noGrp="1"/>
          </p:cNvSpPr>
          <p:nvPr>
            <p:ph type="title"/>
          </p:nvPr>
        </p:nvSpPr>
        <p:spPr>
          <a:xfrm>
            <a:off x="546099" y="552450"/>
            <a:ext cx="3513785" cy="434975"/>
          </a:xfrm>
        </p:spPr>
        <p:txBody>
          <a:bodyPr rIns="274320"/>
          <a:lstStyle/>
          <a:p>
            <a:r>
              <a:rPr lang="en-US"/>
              <a:t>Click to edit Master title style</a:t>
            </a:r>
            <a:endParaRPr lang="en-US" dirty="0"/>
          </a:p>
        </p:txBody>
      </p:sp>
      <p:sp>
        <p:nvSpPr>
          <p:cNvPr id="8" name="Text Placeholder 10">
            <a:extLst>
              <a:ext uri="{FF2B5EF4-FFF2-40B4-BE49-F238E27FC236}">
                <a16:creationId xmlns:a16="http://schemas.microsoft.com/office/drawing/2014/main" id="{2FE058B6-3992-C015-0C1B-CF5A092DD0C5}"/>
              </a:ext>
            </a:extLst>
          </p:cNvPr>
          <p:cNvSpPr>
            <a:spLocks noGrp="1"/>
          </p:cNvSpPr>
          <p:nvPr>
            <p:ph type="body" sz="quarter" idx="21"/>
          </p:nvPr>
        </p:nvSpPr>
        <p:spPr>
          <a:xfrm>
            <a:off x="546100" y="1127125"/>
            <a:ext cx="3310473" cy="295275"/>
          </a:xfrm>
        </p:spPr>
        <p:txBody>
          <a:bodyPr>
            <a:noAutofit/>
          </a:bodyPr>
          <a:lstStyle>
            <a:lvl1pPr marL="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1pPr>
            <a:lvl2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2pPr>
            <a:lvl3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3pPr>
            <a:lvl4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4pPr>
            <a:lvl5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5pPr>
            <a:lvl6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6pPr>
            <a:lvl7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7pPr>
            <a:lvl8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8pPr>
            <a:lvl9pPr marL="0" indent="0" algn="l" defTabSz="914400" rtl="0" eaLnBrk="1" latinLnBrk="0" hangingPunct="1">
              <a:lnSpc>
                <a:spcPct val="80000"/>
              </a:lnSpc>
              <a:spcBef>
                <a:spcPts val="0"/>
              </a:spcBef>
              <a:spcAft>
                <a:spcPts val="0"/>
              </a:spcAft>
              <a:buNone/>
              <a:defRPr lang="en-US" sz="2400" b="0" i="0" kern="1200" dirty="0">
                <a:solidFill>
                  <a:schemeClr val="accent1"/>
                </a:solidFill>
                <a:latin typeface="+mj-lt"/>
                <a:ea typeface="GT America Regular" charset="0"/>
                <a:cs typeface="GT America Regular" charset="0"/>
              </a:defRPr>
            </a:lvl9pPr>
          </a:lstStyle>
          <a:p>
            <a:pPr lvl="0"/>
            <a:r>
              <a:rPr lang="en-US"/>
              <a:t>Click to edit Master text styles</a:t>
            </a:r>
          </a:p>
        </p:txBody>
      </p:sp>
      <p:sp>
        <p:nvSpPr>
          <p:cNvPr id="9" name="Content Placeholder 22">
            <a:extLst>
              <a:ext uri="{FF2B5EF4-FFF2-40B4-BE49-F238E27FC236}">
                <a16:creationId xmlns:a16="http://schemas.microsoft.com/office/drawing/2014/main" id="{C1B56411-5CA6-9842-0E70-A429EA905CD5}"/>
              </a:ext>
            </a:extLst>
          </p:cNvPr>
          <p:cNvSpPr>
            <a:spLocks noGrp="1"/>
          </p:cNvSpPr>
          <p:nvPr>
            <p:ph sz="quarter" idx="23"/>
          </p:nvPr>
        </p:nvSpPr>
        <p:spPr>
          <a:xfrm>
            <a:off x="546099" y="1849438"/>
            <a:ext cx="3310473" cy="4017962"/>
          </a:xfrm>
        </p:spPr>
        <p:txBody>
          <a:bodyPr/>
          <a:lstStyle>
            <a:lvl1pPr>
              <a:defRPr lang="en-US" sz="2000" b="0" i="0" kern="1200" dirty="0" smtClean="0">
                <a:solidFill>
                  <a:schemeClr val="tx2"/>
                </a:solidFill>
                <a:latin typeface="+mj-lt"/>
                <a:ea typeface="GT America Regular" charset="0"/>
                <a:cs typeface="GT America Regular" charset="0"/>
              </a:defRPr>
            </a:lvl1pPr>
          </a:lstStyle>
          <a:p>
            <a:pPr marL="0" lvl="0" indent="0" algn="l" defTabSz="914400" rtl="0" eaLnBrk="1" latinLnBrk="0" hangingPunct="1">
              <a:lnSpc>
                <a:spcPct val="101000"/>
              </a:lnSpc>
              <a:spcBef>
                <a:spcPts val="0"/>
              </a:spcBef>
              <a:spcAft>
                <a:spcPts val="600"/>
              </a:spcAft>
              <a:buFont typeface="GT America Regular"/>
              <a:buNone/>
            </a:pPr>
            <a:r>
              <a:rPr lang="en-US"/>
              <a:t>Click to edit Master text styles</a:t>
            </a:r>
          </a:p>
          <a:p>
            <a:pPr marL="0" lvl="1" indent="0" algn="l" defTabSz="914400" rtl="0" eaLnBrk="1" latinLnBrk="0" hangingPunct="1">
              <a:lnSpc>
                <a:spcPct val="101000"/>
              </a:lnSpc>
              <a:spcBef>
                <a:spcPts val="0"/>
              </a:spcBef>
              <a:spcAft>
                <a:spcPts val="600"/>
              </a:spcAft>
              <a:buFont typeface="GT America Regular"/>
              <a:buNone/>
            </a:pPr>
            <a:r>
              <a:rPr lang="en-US"/>
              <a:t>Second level</a:t>
            </a:r>
          </a:p>
          <a:p>
            <a:pPr marL="0" lvl="2" indent="0" algn="l" defTabSz="914400" rtl="0" eaLnBrk="1" latinLnBrk="0" hangingPunct="1">
              <a:lnSpc>
                <a:spcPct val="101000"/>
              </a:lnSpc>
              <a:spcBef>
                <a:spcPts val="0"/>
              </a:spcBef>
              <a:spcAft>
                <a:spcPts val="600"/>
              </a:spcAft>
              <a:buFont typeface="GT America Regular"/>
              <a:buNone/>
            </a:pPr>
            <a:r>
              <a:rPr lang="en-US"/>
              <a:t>Third level</a:t>
            </a:r>
          </a:p>
        </p:txBody>
      </p:sp>
      <p:grpSp>
        <p:nvGrpSpPr>
          <p:cNvPr id="6" name="Group 5">
            <a:extLst>
              <a:ext uri="{FF2B5EF4-FFF2-40B4-BE49-F238E27FC236}">
                <a16:creationId xmlns:a16="http://schemas.microsoft.com/office/drawing/2014/main" id="{E6C3AFED-8D2B-B51D-535E-2FC813552EB4}"/>
              </a:ext>
            </a:extLst>
          </p:cNvPr>
          <p:cNvGrpSpPr/>
          <p:nvPr userDrawn="1"/>
        </p:nvGrpSpPr>
        <p:grpSpPr>
          <a:xfrm>
            <a:off x="12356815" y="0"/>
            <a:ext cx="756834" cy="6872642"/>
            <a:chOff x="12356815" y="0"/>
            <a:chExt cx="756834" cy="6872642"/>
          </a:xfrm>
        </p:grpSpPr>
        <p:sp>
          <p:nvSpPr>
            <p:cNvPr id="10" name="Rectangle 9">
              <a:extLst>
                <a:ext uri="{FF2B5EF4-FFF2-40B4-BE49-F238E27FC236}">
                  <a16:creationId xmlns:a16="http://schemas.microsoft.com/office/drawing/2014/main" id="{70E27599-FB1C-7CDA-DA01-22AA36685C21}"/>
                </a:ext>
              </a:extLst>
            </p:cNvPr>
            <p:cNvSpPr/>
            <p:nvPr userDrawn="1"/>
          </p:nvSpPr>
          <p:spPr>
            <a:xfrm>
              <a:off x="12356815" y="0"/>
              <a:ext cx="553069" cy="3279913"/>
            </a:xfrm>
            <a:prstGeom prst="rect">
              <a:avLst/>
            </a:prstGeom>
            <a:solidFill>
              <a:srgbClr val="F2F2F2"/>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a:p>
          </p:txBody>
        </p:sp>
        <p:sp>
          <p:nvSpPr>
            <p:cNvPr id="11" name="TextBox 10">
              <a:extLst>
                <a:ext uri="{FF2B5EF4-FFF2-40B4-BE49-F238E27FC236}">
                  <a16:creationId xmlns:a16="http://schemas.microsoft.com/office/drawing/2014/main" id="{715FABB6-D6BF-8C8A-8117-AE9037092FB5}"/>
                </a:ext>
              </a:extLst>
            </p:cNvPr>
            <p:cNvSpPr txBox="1"/>
            <p:nvPr userDrawn="1"/>
          </p:nvSpPr>
          <p:spPr>
            <a:xfrm rot="16200000">
              <a:off x="12332216" y="1580677"/>
              <a:ext cx="1444306" cy="118559"/>
            </a:xfrm>
            <a:prstGeom prst="rect">
              <a:avLst/>
            </a:prstGeom>
            <a:noFill/>
          </p:spPr>
          <p:txBody>
            <a:bodyPr wrap="none" lIns="0" tIns="0" rIns="0" bIns="0" rtlCol="0">
              <a:spAutoFit/>
            </a:bodyPr>
            <a:lstStyle/>
            <a:p>
              <a:pPr algn="l">
                <a:lnSpc>
                  <a:spcPct val="101000"/>
                </a:lnSpc>
                <a:spcAft>
                  <a:spcPts val="600"/>
                </a:spcAft>
              </a:pPr>
              <a:r>
                <a:rPr kumimoji="0" lang="en-CR" sz="800" b="1" i="0" u="none" strike="noStrike" kern="1200" cap="none" spc="0" normalizeH="0" baseline="0" noProof="0">
                  <a:ln>
                    <a:noFill/>
                  </a:ln>
                  <a:solidFill>
                    <a:srgbClr val="000000"/>
                  </a:solidFill>
                  <a:effectLst/>
                  <a:uLnTx/>
                  <a:uFillTx/>
                  <a:ea typeface="GT America Regular" charset="0"/>
                  <a:cs typeface="GT America Regular" charset="0"/>
                </a:rPr>
                <a:t>ON LIGHT AND EXTRA LIGHT</a:t>
              </a:r>
            </a:p>
          </p:txBody>
        </p:sp>
        <p:sp>
          <p:nvSpPr>
            <p:cNvPr id="13" name="Rectangle 12">
              <a:extLst>
                <a:ext uri="{FF2B5EF4-FFF2-40B4-BE49-F238E27FC236}">
                  <a16:creationId xmlns:a16="http://schemas.microsoft.com/office/drawing/2014/main" id="{0F42B15B-F0AB-E1AC-FF59-CF1A45C018C4}"/>
                </a:ext>
              </a:extLst>
            </p:cNvPr>
            <p:cNvSpPr/>
            <p:nvPr userDrawn="1"/>
          </p:nvSpPr>
          <p:spPr>
            <a:xfrm>
              <a:off x="12356815" y="3592729"/>
              <a:ext cx="553069" cy="3279913"/>
            </a:xfrm>
            <a:prstGeom prst="rect">
              <a:avLst/>
            </a:prstGeom>
            <a:solidFill>
              <a:schemeClr val="tx2"/>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a:p>
          </p:txBody>
        </p:sp>
        <p:grpSp>
          <p:nvGrpSpPr>
            <p:cNvPr id="14" name="Group 13">
              <a:extLst>
                <a:ext uri="{FF2B5EF4-FFF2-40B4-BE49-F238E27FC236}">
                  <a16:creationId xmlns:a16="http://schemas.microsoft.com/office/drawing/2014/main" id="{053F27CB-47B3-0E9B-94F6-BF14F0494BA1}"/>
                </a:ext>
              </a:extLst>
            </p:cNvPr>
            <p:cNvGrpSpPr/>
            <p:nvPr userDrawn="1"/>
          </p:nvGrpSpPr>
          <p:grpSpPr>
            <a:xfrm>
              <a:off x="12442019" y="3791214"/>
              <a:ext cx="382660" cy="2882942"/>
              <a:chOff x="14001569" y="3716048"/>
              <a:chExt cx="316248" cy="3171236"/>
            </a:xfrm>
          </p:grpSpPr>
          <p:sp>
            <p:nvSpPr>
              <p:cNvPr id="31" name="Rectangle 30">
                <a:extLst>
                  <a:ext uri="{FF2B5EF4-FFF2-40B4-BE49-F238E27FC236}">
                    <a16:creationId xmlns:a16="http://schemas.microsoft.com/office/drawing/2014/main" id="{49F2AB32-A4E2-8375-A9F6-DA4D91B34969}"/>
                  </a:ext>
                </a:extLst>
              </p:cNvPr>
              <p:cNvSpPr/>
              <p:nvPr userDrawn="1"/>
            </p:nvSpPr>
            <p:spPr>
              <a:xfrm rot="5400000">
                <a:off x="14033099" y="5954114"/>
                <a:ext cx="253188" cy="316248"/>
              </a:xfrm>
              <a:prstGeom prst="rect">
                <a:avLst/>
              </a:prstGeom>
              <a:solidFill>
                <a:srgbClr val="005E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2" name="Rectangle 31">
                <a:extLst>
                  <a:ext uri="{FF2B5EF4-FFF2-40B4-BE49-F238E27FC236}">
                    <a16:creationId xmlns:a16="http://schemas.microsoft.com/office/drawing/2014/main" id="{9235B32A-02FB-0DDE-2945-F8990B7A84D6}"/>
                  </a:ext>
                </a:extLst>
              </p:cNvPr>
              <p:cNvSpPr/>
              <p:nvPr userDrawn="1"/>
            </p:nvSpPr>
            <p:spPr>
              <a:xfrm rot="5400000">
                <a:off x="14033099" y="6278342"/>
                <a:ext cx="253188" cy="316248"/>
              </a:xfrm>
              <a:prstGeom prst="rect">
                <a:avLst/>
              </a:prstGeom>
              <a:solidFill>
                <a:srgbClr val="B8B9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3" name="Rectangle 32">
                <a:extLst>
                  <a:ext uri="{FF2B5EF4-FFF2-40B4-BE49-F238E27FC236}">
                    <a16:creationId xmlns:a16="http://schemas.microsoft.com/office/drawing/2014/main" id="{88BF95FA-EABB-F558-0C2B-351FF43B7D6C}"/>
                  </a:ext>
                </a:extLst>
              </p:cNvPr>
              <p:cNvSpPr/>
              <p:nvPr userDrawn="1"/>
            </p:nvSpPr>
            <p:spPr>
              <a:xfrm rot="5400000">
                <a:off x="14033099" y="6602566"/>
                <a:ext cx="253188" cy="316248"/>
              </a:xfrm>
              <a:prstGeom prst="rect">
                <a:avLst/>
              </a:prstGeom>
              <a:solidFill>
                <a:srgbClr val="FBE6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4" name="Rectangle 33">
                <a:extLst>
                  <a:ext uri="{FF2B5EF4-FFF2-40B4-BE49-F238E27FC236}">
                    <a16:creationId xmlns:a16="http://schemas.microsoft.com/office/drawing/2014/main" id="{751A466E-D617-6127-968C-50253784DCCA}"/>
                  </a:ext>
                </a:extLst>
              </p:cNvPr>
              <p:cNvSpPr/>
              <p:nvPr userDrawn="1"/>
            </p:nvSpPr>
            <p:spPr>
              <a:xfrm rot="5400000">
                <a:off x="14033099" y="4981430"/>
                <a:ext cx="253188" cy="316248"/>
              </a:xfrm>
              <a:prstGeom prst="rect">
                <a:avLst/>
              </a:prstGeom>
              <a:solidFill>
                <a:srgbClr val="BCE0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5" name="Rectangle 34">
                <a:extLst>
                  <a:ext uri="{FF2B5EF4-FFF2-40B4-BE49-F238E27FC236}">
                    <a16:creationId xmlns:a16="http://schemas.microsoft.com/office/drawing/2014/main" id="{9F8E84A1-C527-5640-9A4B-8310BDDE42E3}"/>
                  </a:ext>
                </a:extLst>
              </p:cNvPr>
              <p:cNvSpPr/>
              <p:nvPr userDrawn="1"/>
            </p:nvSpPr>
            <p:spPr>
              <a:xfrm rot="5400000">
                <a:off x="14033099" y="5305658"/>
                <a:ext cx="253188" cy="316248"/>
              </a:xfrm>
              <a:prstGeom prst="rect">
                <a:avLst/>
              </a:prstGeom>
              <a:solidFill>
                <a:srgbClr val="E9783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6" name="Rectangle 35">
                <a:extLst>
                  <a:ext uri="{FF2B5EF4-FFF2-40B4-BE49-F238E27FC236}">
                    <a16:creationId xmlns:a16="http://schemas.microsoft.com/office/drawing/2014/main" id="{67152CFF-2901-D243-0CD8-85BFD0804335}"/>
                  </a:ext>
                </a:extLst>
              </p:cNvPr>
              <p:cNvSpPr/>
              <p:nvPr userDrawn="1"/>
            </p:nvSpPr>
            <p:spPr>
              <a:xfrm rot="5400000">
                <a:off x="14033099" y="5629886"/>
                <a:ext cx="253188" cy="316248"/>
              </a:xfrm>
              <a:prstGeom prst="rect">
                <a:avLst/>
              </a:prstGeom>
              <a:solidFill>
                <a:srgbClr val="B905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7" name="Rectangle 36">
                <a:extLst>
                  <a:ext uri="{FF2B5EF4-FFF2-40B4-BE49-F238E27FC236}">
                    <a16:creationId xmlns:a16="http://schemas.microsoft.com/office/drawing/2014/main" id="{DFF88491-65E5-47F5-EB77-DA95EF1A1652}"/>
                  </a:ext>
                </a:extLst>
              </p:cNvPr>
              <p:cNvSpPr/>
              <p:nvPr userDrawn="1"/>
            </p:nvSpPr>
            <p:spPr>
              <a:xfrm rot="5400000">
                <a:off x="14033099" y="3684518"/>
                <a:ext cx="253188" cy="316248"/>
              </a:xfrm>
              <a:prstGeom prst="rect">
                <a:avLst/>
              </a:prstGeom>
              <a:solidFill>
                <a:srgbClr val="9DC2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8" name="Rectangle 37">
                <a:extLst>
                  <a:ext uri="{FF2B5EF4-FFF2-40B4-BE49-F238E27FC236}">
                    <a16:creationId xmlns:a16="http://schemas.microsoft.com/office/drawing/2014/main" id="{A2917591-03BC-D102-05A2-9A2A8BF5B8E2}"/>
                  </a:ext>
                </a:extLst>
              </p:cNvPr>
              <p:cNvSpPr/>
              <p:nvPr userDrawn="1"/>
            </p:nvSpPr>
            <p:spPr>
              <a:xfrm rot="5400000">
                <a:off x="14033099" y="4008746"/>
                <a:ext cx="253188" cy="316248"/>
              </a:xfrm>
              <a:prstGeom prst="rect">
                <a:avLst/>
              </a:prstGeom>
              <a:solidFill>
                <a:srgbClr val="309D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9" name="Rectangle 38">
                <a:extLst>
                  <a:ext uri="{FF2B5EF4-FFF2-40B4-BE49-F238E27FC236}">
                    <a16:creationId xmlns:a16="http://schemas.microsoft.com/office/drawing/2014/main" id="{FB680309-EC47-1018-1EA4-D93862E98BC3}"/>
                  </a:ext>
                </a:extLst>
              </p:cNvPr>
              <p:cNvSpPr/>
              <p:nvPr userDrawn="1"/>
            </p:nvSpPr>
            <p:spPr>
              <a:xfrm rot="5400000">
                <a:off x="14033099" y="4332974"/>
                <a:ext cx="253188" cy="316248"/>
              </a:xfrm>
              <a:prstGeom prst="rect">
                <a:avLst/>
              </a:prstGeom>
              <a:solidFill>
                <a:srgbClr val="E2C2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40" name="Rectangle 39">
                <a:extLst>
                  <a:ext uri="{FF2B5EF4-FFF2-40B4-BE49-F238E27FC236}">
                    <a16:creationId xmlns:a16="http://schemas.microsoft.com/office/drawing/2014/main" id="{421DFD13-B7B6-5CFF-AA0B-4F49C3B47ED2}"/>
                  </a:ext>
                </a:extLst>
              </p:cNvPr>
              <p:cNvSpPr/>
              <p:nvPr userDrawn="1"/>
            </p:nvSpPr>
            <p:spPr>
              <a:xfrm rot="5400000">
                <a:off x="14033099" y="4657202"/>
                <a:ext cx="253188" cy="316248"/>
              </a:xfrm>
              <a:prstGeom prst="rect">
                <a:avLst/>
              </a:prstGeom>
              <a:solidFill>
                <a:srgbClr val="9158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grpSp>
        <p:grpSp>
          <p:nvGrpSpPr>
            <p:cNvPr id="15" name="Group 14">
              <a:extLst>
                <a:ext uri="{FF2B5EF4-FFF2-40B4-BE49-F238E27FC236}">
                  <a16:creationId xmlns:a16="http://schemas.microsoft.com/office/drawing/2014/main" id="{8EB11263-6B25-2312-A75B-8F71912D9AAC}"/>
                </a:ext>
              </a:extLst>
            </p:cNvPr>
            <p:cNvGrpSpPr/>
            <p:nvPr userDrawn="1"/>
          </p:nvGrpSpPr>
          <p:grpSpPr>
            <a:xfrm>
              <a:off x="12442019" y="198485"/>
              <a:ext cx="382660" cy="2882942"/>
              <a:chOff x="12742785" y="3716048"/>
              <a:chExt cx="316248" cy="3171236"/>
            </a:xfrm>
          </p:grpSpPr>
          <p:sp>
            <p:nvSpPr>
              <p:cNvPr id="17" name="Rectangle 16">
                <a:extLst>
                  <a:ext uri="{FF2B5EF4-FFF2-40B4-BE49-F238E27FC236}">
                    <a16:creationId xmlns:a16="http://schemas.microsoft.com/office/drawing/2014/main" id="{408B2D82-0B2B-5036-C40E-2D02987A41E4}"/>
                  </a:ext>
                </a:extLst>
              </p:cNvPr>
              <p:cNvSpPr/>
              <p:nvPr userDrawn="1"/>
            </p:nvSpPr>
            <p:spPr>
              <a:xfrm rot="5400000">
                <a:off x="12774315" y="6602566"/>
                <a:ext cx="253188" cy="316248"/>
              </a:xfrm>
              <a:prstGeom prst="rect">
                <a:avLst/>
              </a:prstGeom>
              <a:solidFill>
                <a:srgbClr val="BFD6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18" name="Rectangle 17">
                <a:extLst>
                  <a:ext uri="{FF2B5EF4-FFF2-40B4-BE49-F238E27FC236}">
                    <a16:creationId xmlns:a16="http://schemas.microsoft.com/office/drawing/2014/main" id="{57D9F751-B970-E733-EC26-A36FF4E8C356}"/>
                  </a:ext>
                </a:extLst>
              </p:cNvPr>
              <p:cNvSpPr/>
              <p:nvPr userDrawn="1"/>
            </p:nvSpPr>
            <p:spPr>
              <a:xfrm rot="5400000">
                <a:off x="12774315" y="4981430"/>
                <a:ext cx="253188" cy="316248"/>
              </a:xfrm>
              <a:prstGeom prst="rect">
                <a:avLst/>
              </a:prstGeom>
              <a:solidFill>
                <a:srgbClr val="D25F7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19" name="Rectangle 18">
                <a:extLst>
                  <a:ext uri="{FF2B5EF4-FFF2-40B4-BE49-F238E27FC236}">
                    <a16:creationId xmlns:a16="http://schemas.microsoft.com/office/drawing/2014/main" id="{6DE657F7-C593-4995-3FA6-A65F948781C4}"/>
                  </a:ext>
                </a:extLst>
              </p:cNvPr>
              <p:cNvSpPr/>
              <p:nvPr userDrawn="1"/>
            </p:nvSpPr>
            <p:spPr>
              <a:xfrm rot="5400000">
                <a:off x="12774315" y="5305658"/>
                <a:ext cx="253188" cy="316248"/>
              </a:xfrm>
              <a:prstGeom prst="rect">
                <a:avLst/>
              </a:prstGeom>
              <a:solidFill>
                <a:srgbClr val="C6480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1" name="Rectangle 20">
                <a:extLst>
                  <a:ext uri="{FF2B5EF4-FFF2-40B4-BE49-F238E27FC236}">
                    <a16:creationId xmlns:a16="http://schemas.microsoft.com/office/drawing/2014/main" id="{6CE9EE49-A921-C3B3-AE0E-B7E7A5AAF7CD}"/>
                  </a:ext>
                </a:extLst>
              </p:cNvPr>
              <p:cNvSpPr/>
              <p:nvPr userDrawn="1"/>
            </p:nvSpPr>
            <p:spPr>
              <a:xfrm rot="5400000">
                <a:off x="12774315" y="5629886"/>
                <a:ext cx="253188" cy="316248"/>
              </a:xfrm>
              <a:prstGeom prst="rect">
                <a:avLst/>
              </a:prstGeom>
              <a:solidFill>
                <a:srgbClr val="BA01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3" name="Rectangle 22">
                <a:extLst>
                  <a:ext uri="{FF2B5EF4-FFF2-40B4-BE49-F238E27FC236}">
                    <a16:creationId xmlns:a16="http://schemas.microsoft.com/office/drawing/2014/main" id="{7E4068AC-8509-9663-30A0-9F901C8931B0}"/>
                  </a:ext>
                </a:extLst>
              </p:cNvPr>
              <p:cNvSpPr/>
              <p:nvPr userDrawn="1"/>
            </p:nvSpPr>
            <p:spPr>
              <a:xfrm rot="5400000">
                <a:off x="12774315" y="3684518"/>
                <a:ext cx="253188" cy="316248"/>
              </a:xfrm>
              <a:prstGeom prst="rect">
                <a:avLst/>
              </a:prstGeom>
              <a:solidFill>
                <a:srgbClr val="005E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4" name="Rectangle 23">
                <a:extLst>
                  <a:ext uri="{FF2B5EF4-FFF2-40B4-BE49-F238E27FC236}">
                    <a16:creationId xmlns:a16="http://schemas.microsoft.com/office/drawing/2014/main" id="{0F7BF74A-69B0-198B-1B8C-6FCB070C4C7B}"/>
                  </a:ext>
                </a:extLst>
              </p:cNvPr>
              <p:cNvSpPr/>
              <p:nvPr userDrawn="1"/>
            </p:nvSpPr>
            <p:spPr>
              <a:xfrm rot="5400000">
                <a:off x="12774315" y="4008746"/>
                <a:ext cx="253188" cy="316248"/>
              </a:xfrm>
              <a:prstGeom prst="rect">
                <a:avLst/>
              </a:prstGeom>
              <a:solidFill>
                <a:srgbClr val="5EB6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6" name="Rectangle 25">
                <a:extLst>
                  <a:ext uri="{FF2B5EF4-FFF2-40B4-BE49-F238E27FC236}">
                    <a16:creationId xmlns:a16="http://schemas.microsoft.com/office/drawing/2014/main" id="{9025D49A-41AD-FAF7-A615-ADD3C2C4D382}"/>
                  </a:ext>
                </a:extLst>
              </p:cNvPr>
              <p:cNvSpPr/>
              <p:nvPr userDrawn="1"/>
            </p:nvSpPr>
            <p:spPr>
              <a:xfrm rot="5400000">
                <a:off x="12774315" y="4332974"/>
                <a:ext cx="253188" cy="316248"/>
              </a:xfrm>
              <a:prstGeom prst="rect">
                <a:avLst/>
              </a:prstGeom>
              <a:solidFill>
                <a:srgbClr val="C7AB2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8" name="Rectangle 27">
                <a:extLst>
                  <a:ext uri="{FF2B5EF4-FFF2-40B4-BE49-F238E27FC236}">
                    <a16:creationId xmlns:a16="http://schemas.microsoft.com/office/drawing/2014/main" id="{EF516AED-8C28-A05C-0AA0-3034304BE961}"/>
                  </a:ext>
                </a:extLst>
              </p:cNvPr>
              <p:cNvSpPr/>
              <p:nvPr userDrawn="1"/>
            </p:nvSpPr>
            <p:spPr>
              <a:xfrm rot="5400000">
                <a:off x="12774315" y="4657202"/>
                <a:ext cx="253188" cy="316248"/>
              </a:xfrm>
              <a:prstGeom prst="rect">
                <a:avLst/>
              </a:prstGeom>
              <a:solidFill>
                <a:srgbClr val="5C06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9" name="Rectangle 28">
                <a:extLst>
                  <a:ext uri="{FF2B5EF4-FFF2-40B4-BE49-F238E27FC236}">
                    <a16:creationId xmlns:a16="http://schemas.microsoft.com/office/drawing/2014/main" id="{7EDA72A6-D40B-5875-BE5B-6E7EA5E3086A}"/>
                  </a:ext>
                </a:extLst>
              </p:cNvPr>
              <p:cNvSpPr/>
              <p:nvPr userDrawn="1"/>
            </p:nvSpPr>
            <p:spPr>
              <a:xfrm rot="5400000">
                <a:off x="12774315" y="5954114"/>
                <a:ext cx="253188" cy="316248"/>
              </a:xfrm>
              <a:prstGeom prst="rect">
                <a:avLst/>
              </a:prstGeom>
              <a:solidFill>
                <a:srgbClr val="2A43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0" name="Rectangle 29">
                <a:extLst>
                  <a:ext uri="{FF2B5EF4-FFF2-40B4-BE49-F238E27FC236}">
                    <a16:creationId xmlns:a16="http://schemas.microsoft.com/office/drawing/2014/main" id="{946CAF10-3087-3741-D5A9-7B5156F0A370}"/>
                  </a:ext>
                </a:extLst>
              </p:cNvPr>
              <p:cNvSpPr/>
              <p:nvPr userDrawn="1"/>
            </p:nvSpPr>
            <p:spPr>
              <a:xfrm rot="5400000">
                <a:off x="12774315" y="6278342"/>
                <a:ext cx="253188" cy="316248"/>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grpSp>
        <p:sp>
          <p:nvSpPr>
            <p:cNvPr id="16" name="TextBox 15">
              <a:extLst>
                <a:ext uri="{FF2B5EF4-FFF2-40B4-BE49-F238E27FC236}">
                  <a16:creationId xmlns:a16="http://schemas.microsoft.com/office/drawing/2014/main" id="{F201AE5F-EAB9-1C70-E118-0F7922D1F645}"/>
                </a:ext>
              </a:extLst>
            </p:cNvPr>
            <p:cNvSpPr txBox="1"/>
            <p:nvPr userDrawn="1"/>
          </p:nvSpPr>
          <p:spPr>
            <a:xfrm rot="16200000">
              <a:off x="12574270" y="5173406"/>
              <a:ext cx="960199" cy="118559"/>
            </a:xfrm>
            <a:prstGeom prst="rect">
              <a:avLst/>
            </a:prstGeom>
            <a:noFill/>
          </p:spPr>
          <p:txBody>
            <a:bodyPr wrap="none" lIns="0" tIns="0" rIns="0" bIns="0" rtlCol="0">
              <a:spAutoFit/>
            </a:bodyPr>
            <a:lstStyle/>
            <a:p>
              <a:pPr algn="l">
                <a:lnSpc>
                  <a:spcPct val="101000"/>
                </a:lnSpc>
                <a:spcAft>
                  <a:spcPts val="600"/>
                </a:spcAft>
              </a:pPr>
              <a:r>
                <a:rPr lang="en-CR" sz="800" b="1">
                  <a:solidFill>
                    <a:srgbClr val="000000"/>
                  </a:solidFill>
                  <a:latin typeface="GT America Regular"/>
                  <a:ea typeface="GT America Regular" charset="0"/>
                  <a:cs typeface="GT America Regular" charset="0"/>
                </a:rPr>
                <a:t>ON MOODY´S BLUE</a:t>
              </a:r>
              <a:endParaRPr kumimoji="0" lang="en-CR" sz="800" b="1" i="0" u="none" strike="noStrike" kern="1200" cap="none" spc="0" normalizeH="0" baseline="0" noProof="0" err="1">
                <a:ln>
                  <a:noFill/>
                </a:ln>
                <a:solidFill>
                  <a:srgbClr val="000000"/>
                </a:solidFill>
                <a:effectLst/>
                <a:uLnTx/>
                <a:uFillTx/>
                <a:latin typeface="GT America Regular"/>
                <a:ea typeface="GT America Regular" charset="0"/>
                <a:cs typeface="GT America Regular" charset="0"/>
              </a:endParaRPr>
            </a:p>
          </p:txBody>
        </p:sp>
      </p:grpSp>
      <p:sp>
        <p:nvSpPr>
          <p:cNvPr id="41" name="TextBox 40">
            <a:extLst>
              <a:ext uri="{FF2B5EF4-FFF2-40B4-BE49-F238E27FC236}">
                <a16:creationId xmlns:a16="http://schemas.microsoft.com/office/drawing/2014/main" id="{C5222764-14A6-97D8-482C-A0A571130378}"/>
              </a:ext>
            </a:extLst>
          </p:cNvPr>
          <p:cNvSpPr txBox="1"/>
          <p:nvPr userDrawn="1"/>
        </p:nvSpPr>
        <p:spPr>
          <a:xfrm>
            <a:off x="12356815" y="3377042"/>
            <a:ext cx="807913" cy="118559"/>
          </a:xfrm>
          <a:prstGeom prst="rect">
            <a:avLst/>
          </a:prstGeom>
          <a:noFill/>
        </p:spPr>
        <p:txBody>
          <a:bodyPr wrap="none" lIns="0" tIns="0" rIns="0" bIns="0" rtlCol="0">
            <a:spAutoFit/>
          </a:bodyPr>
          <a:lstStyle/>
          <a:p>
            <a:pPr algn="l">
              <a:lnSpc>
                <a:spcPct val="101000"/>
              </a:lnSpc>
              <a:spcAft>
                <a:spcPts val="600"/>
              </a:spcAft>
            </a:pPr>
            <a:r>
              <a:rPr kumimoji="0" lang="en-US" sz="800" b="1" i="0" u="none" strike="noStrike" kern="1200" cap="none" spc="0" normalizeH="0" baseline="0" noProof="0" dirty="0">
                <a:ln>
                  <a:noFill/>
                </a:ln>
                <a:solidFill>
                  <a:srgbClr val="000000"/>
                </a:solidFill>
                <a:effectLst/>
                <a:uLnTx/>
                <a:uFillTx/>
                <a:ea typeface="GT America Regular" charset="0"/>
                <a:cs typeface="GT America Regular" charset="0"/>
              </a:rPr>
              <a:t>For charts ONLY</a:t>
            </a:r>
            <a:endParaRPr kumimoji="0" lang="en-CR" sz="800" b="1" i="0" u="none" strike="noStrike" kern="1200" cap="none" spc="0" normalizeH="0" baseline="0" noProof="0">
              <a:ln>
                <a:noFill/>
              </a:ln>
              <a:solidFill>
                <a:srgbClr val="000000"/>
              </a:solidFill>
              <a:effectLst/>
              <a:uLnTx/>
              <a:uFillTx/>
              <a:ea typeface="GT America Regular" charset="0"/>
              <a:cs typeface="GT America Regular" charset="0"/>
            </a:endParaRPr>
          </a:p>
        </p:txBody>
      </p:sp>
    </p:spTree>
    <p:extLst>
      <p:ext uri="{BB962C8B-B14F-4D97-AF65-F5344CB8AC3E}">
        <p14:creationId xmlns:p14="http://schemas.microsoft.com/office/powerpoint/2010/main" val="123185775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5 Column - Icons">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E2ADB5F-BB7A-E503-6385-47B7F4A752C0}"/>
              </a:ext>
            </a:extLst>
          </p:cNvPr>
          <p:cNvSpPr>
            <a:spLocks noGrp="1"/>
          </p:cNvSpPr>
          <p:nvPr>
            <p:ph type="ftr" sz="quarter" idx="11"/>
          </p:nvPr>
        </p:nvSpPr>
        <p:spPr/>
        <p:txBody>
          <a:bodyPr/>
          <a:lstStyle>
            <a:lvl1pPr>
              <a:defRPr>
                <a:solidFill>
                  <a:schemeClr val="tx1"/>
                </a:solidFill>
              </a:defRPr>
            </a:lvl1pPr>
          </a:lstStyle>
          <a:p>
            <a:r>
              <a:rPr lang="en-US" dirty="0"/>
              <a:t>See slide 12 for instructions on how to update footer</a:t>
            </a:r>
          </a:p>
        </p:txBody>
      </p:sp>
      <p:sp>
        <p:nvSpPr>
          <p:cNvPr id="9" name="Slide Number Placeholder 8">
            <a:extLst>
              <a:ext uri="{FF2B5EF4-FFF2-40B4-BE49-F238E27FC236}">
                <a16:creationId xmlns:a16="http://schemas.microsoft.com/office/drawing/2014/main" id="{CCA8152B-F410-5052-DF3D-06C6DD4D2381}"/>
              </a:ext>
            </a:extLst>
          </p:cNvPr>
          <p:cNvSpPr>
            <a:spLocks noGrp="1"/>
          </p:cNvSpPr>
          <p:nvPr>
            <p:ph type="sldNum" sz="quarter" idx="12"/>
          </p:nvPr>
        </p:nvSpPr>
        <p:spPr/>
        <p:txBody>
          <a:bodyPr/>
          <a:lstStyle>
            <a:lvl1pPr>
              <a:defRPr>
                <a:solidFill>
                  <a:schemeClr val="tx1"/>
                </a:solidFill>
              </a:defRPr>
            </a:lvl1pPr>
          </a:lstStyle>
          <a:p>
            <a:fld id="{862A5111-985B-C14D-9115-5787026182A8}" type="slidenum">
              <a:rPr lang="en-US" smtClean="0"/>
              <a:pPr/>
              <a:t>‹#›</a:t>
            </a:fld>
            <a:endParaRPr lang="en-US" dirty="0"/>
          </a:p>
        </p:txBody>
      </p:sp>
      <p:sp>
        <p:nvSpPr>
          <p:cNvPr id="12" name="Title 11">
            <a:extLst>
              <a:ext uri="{FF2B5EF4-FFF2-40B4-BE49-F238E27FC236}">
                <a16:creationId xmlns:a16="http://schemas.microsoft.com/office/drawing/2014/main" id="{91874068-FCB3-3E67-FD8A-888858391AF4}"/>
              </a:ext>
            </a:extLst>
          </p:cNvPr>
          <p:cNvSpPr>
            <a:spLocks noGrp="1"/>
          </p:cNvSpPr>
          <p:nvPr>
            <p:ph type="title"/>
          </p:nvPr>
        </p:nvSpPr>
        <p:spPr>
          <a:xfrm>
            <a:off x="546100" y="552450"/>
            <a:ext cx="11091861" cy="434975"/>
          </a:xfrm>
        </p:spPr>
        <p:txBody>
          <a:bodyPr/>
          <a:lstStyle>
            <a:lvl1pPr>
              <a:defRPr>
                <a:solidFill>
                  <a:schemeClr val="tx2"/>
                </a:solidFill>
              </a:defRPr>
            </a:lvl1pPr>
          </a:lstStyle>
          <a:p>
            <a:r>
              <a:rPr lang="en-US"/>
              <a:t>Click to edit Master title style</a:t>
            </a:r>
            <a:endParaRPr lang="en-US" dirty="0"/>
          </a:p>
        </p:txBody>
      </p:sp>
      <p:sp>
        <p:nvSpPr>
          <p:cNvPr id="3" name="Picture Placeholder 9">
            <a:extLst>
              <a:ext uri="{FF2B5EF4-FFF2-40B4-BE49-F238E27FC236}">
                <a16:creationId xmlns:a16="http://schemas.microsoft.com/office/drawing/2014/main" id="{FD134F76-7012-6EEC-A825-D898002DCBEA}"/>
              </a:ext>
            </a:extLst>
          </p:cNvPr>
          <p:cNvSpPr>
            <a:spLocks noGrp="1"/>
          </p:cNvSpPr>
          <p:nvPr>
            <p:ph type="pic" sz="quarter" idx="28" hasCustomPrompt="1"/>
          </p:nvPr>
        </p:nvSpPr>
        <p:spPr>
          <a:xfrm>
            <a:off x="545821" y="1849438"/>
            <a:ext cx="694944" cy="720725"/>
          </a:xfrm>
          <a:noFill/>
          <a:ln>
            <a:noFill/>
          </a:ln>
        </p:spPr>
        <p:txBody>
          <a:bodyPr tIns="457200" anchor="ctr">
            <a:normAutofit/>
          </a:bodyPr>
          <a:lstStyle>
            <a:lvl1pPr algn="ctr">
              <a:defRPr sz="1100">
                <a:solidFill>
                  <a:schemeClr val="tx1"/>
                </a:solidFill>
              </a:defRPr>
            </a:lvl1pPr>
          </a:lstStyle>
          <a:p>
            <a:r>
              <a:rPr lang="en-US" dirty="0"/>
              <a:t>Icon</a:t>
            </a:r>
          </a:p>
        </p:txBody>
      </p:sp>
      <p:sp>
        <p:nvSpPr>
          <p:cNvPr id="22" name="Picture Placeholder 9">
            <a:extLst>
              <a:ext uri="{FF2B5EF4-FFF2-40B4-BE49-F238E27FC236}">
                <a16:creationId xmlns:a16="http://schemas.microsoft.com/office/drawing/2014/main" id="{863DF09F-2802-54BC-34C2-BC92D3C8205A}"/>
              </a:ext>
            </a:extLst>
          </p:cNvPr>
          <p:cNvSpPr>
            <a:spLocks noGrp="1"/>
          </p:cNvSpPr>
          <p:nvPr>
            <p:ph type="pic" sz="quarter" idx="36" hasCustomPrompt="1"/>
          </p:nvPr>
        </p:nvSpPr>
        <p:spPr>
          <a:xfrm>
            <a:off x="2802335" y="1849438"/>
            <a:ext cx="694944" cy="720725"/>
          </a:xfrm>
          <a:noFill/>
          <a:ln>
            <a:noFill/>
          </a:ln>
        </p:spPr>
        <p:txBody>
          <a:bodyPr tIns="457200" anchor="ctr">
            <a:normAutofit/>
          </a:bodyPr>
          <a:lstStyle>
            <a:lvl1pPr algn="ctr">
              <a:defRPr sz="1100">
                <a:solidFill>
                  <a:schemeClr val="tx1"/>
                </a:solidFill>
              </a:defRPr>
            </a:lvl1pPr>
          </a:lstStyle>
          <a:p>
            <a:r>
              <a:rPr lang="en-US" dirty="0"/>
              <a:t>Icon</a:t>
            </a:r>
          </a:p>
        </p:txBody>
      </p:sp>
      <p:sp>
        <p:nvSpPr>
          <p:cNvPr id="23" name="Picture Placeholder 9">
            <a:extLst>
              <a:ext uri="{FF2B5EF4-FFF2-40B4-BE49-F238E27FC236}">
                <a16:creationId xmlns:a16="http://schemas.microsoft.com/office/drawing/2014/main" id="{3D2406FE-BD16-3B98-1AC4-2D5AA65FF9D9}"/>
              </a:ext>
            </a:extLst>
          </p:cNvPr>
          <p:cNvSpPr>
            <a:spLocks noGrp="1"/>
          </p:cNvSpPr>
          <p:nvPr>
            <p:ph type="pic" sz="quarter" idx="37" hasCustomPrompt="1"/>
          </p:nvPr>
        </p:nvSpPr>
        <p:spPr>
          <a:xfrm>
            <a:off x="5050633" y="1849438"/>
            <a:ext cx="694944" cy="720725"/>
          </a:xfrm>
          <a:noFill/>
          <a:ln>
            <a:noFill/>
          </a:ln>
        </p:spPr>
        <p:txBody>
          <a:bodyPr tIns="457200" anchor="ctr">
            <a:normAutofit/>
          </a:bodyPr>
          <a:lstStyle>
            <a:lvl1pPr algn="ctr">
              <a:defRPr sz="1100">
                <a:solidFill>
                  <a:schemeClr val="tx1"/>
                </a:solidFill>
              </a:defRPr>
            </a:lvl1pPr>
          </a:lstStyle>
          <a:p>
            <a:r>
              <a:rPr lang="en-US" dirty="0"/>
              <a:t>Icon</a:t>
            </a:r>
          </a:p>
        </p:txBody>
      </p:sp>
      <p:sp>
        <p:nvSpPr>
          <p:cNvPr id="24" name="Picture Placeholder 9">
            <a:extLst>
              <a:ext uri="{FF2B5EF4-FFF2-40B4-BE49-F238E27FC236}">
                <a16:creationId xmlns:a16="http://schemas.microsoft.com/office/drawing/2014/main" id="{18479DC6-6C65-6D06-16A5-DC26A0B633FF}"/>
              </a:ext>
            </a:extLst>
          </p:cNvPr>
          <p:cNvSpPr>
            <a:spLocks noGrp="1"/>
          </p:cNvSpPr>
          <p:nvPr>
            <p:ph type="pic" sz="quarter" idx="38" hasCustomPrompt="1"/>
          </p:nvPr>
        </p:nvSpPr>
        <p:spPr>
          <a:xfrm>
            <a:off x="7298931" y="1849438"/>
            <a:ext cx="694944" cy="720725"/>
          </a:xfrm>
          <a:noFill/>
          <a:ln>
            <a:noFill/>
          </a:ln>
        </p:spPr>
        <p:txBody>
          <a:bodyPr tIns="457200" anchor="ctr">
            <a:normAutofit/>
          </a:bodyPr>
          <a:lstStyle>
            <a:lvl1pPr algn="ctr">
              <a:defRPr sz="1100">
                <a:solidFill>
                  <a:schemeClr val="tx1"/>
                </a:solidFill>
              </a:defRPr>
            </a:lvl1pPr>
          </a:lstStyle>
          <a:p>
            <a:r>
              <a:rPr lang="en-US" dirty="0"/>
              <a:t>Icon</a:t>
            </a:r>
          </a:p>
        </p:txBody>
      </p:sp>
      <p:sp>
        <p:nvSpPr>
          <p:cNvPr id="25" name="Picture Placeholder 9">
            <a:extLst>
              <a:ext uri="{FF2B5EF4-FFF2-40B4-BE49-F238E27FC236}">
                <a16:creationId xmlns:a16="http://schemas.microsoft.com/office/drawing/2014/main" id="{BBAE8DFB-8DC8-374F-6F98-F8A1ADCA2C3C}"/>
              </a:ext>
            </a:extLst>
          </p:cNvPr>
          <p:cNvSpPr>
            <a:spLocks noGrp="1"/>
          </p:cNvSpPr>
          <p:nvPr>
            <p:ph type="pic" sz="quarter" idx="39" hasCustomPrompt="1"/>
          </p:nvPr>
        </p:nvSpPr>
        <p:spPr>
          <a:xfrm>
            <a:off x="9547229" y="1849438"/>
            <a:ext cx="694944" cy="720725"/>
          </a:xfrm>
          <a:noFill/>
          <a:ln>
            <a:noFill/>
          </a:ln>
        </p:spPr>
        <p:txBody>
          <a:bodyPr tIns="457200" anchor="ctr">
            <a:normAutofit/>
          </a:bodyPr>
          <a:lstStyle>
            <a:lvl1pPr algn="ctr">
              <a:defRPr sz="1100">
                <a:solidFill>
                  <a:schemeClr val="tx1"/>
                </a:solidFill>
              </a:defRPr>
            </a:lvl1pPr>
          </a:lstStyle>
          <a:p>
            <a:r>
              <a:rPr lang="en-US" dirty="0"/>
              <a:t>Icon</a:t>
            </a:r>
          </a:p>
        </p:txBody>
      </p:sp>
      <p:sp>
        <p:nvSpPr>
          <p:cNvPr id="2" name="Freeform 5">
            <a:extLst>
              <a:ext uri="{FF2B5EF4-FFF2-40B4-BE49-F238E27FC236}">
                <a16:creationId xmlns:a16="http://schemas.microsoft.com/office/drawing/2014/main" id="{F865BEBC-DC71-5993-E446-743B2380E9F4}"/>
              </a:ext>
            </a:extLst>
          </p:cNvPr>
          <p:cNvSpPr/>
          <p:nvPr userDrawn="1"/>
        </p:nvSpPr>
        <p:spPr bwMode="black">
          <a:xfrm>
            <a:off x="554038" y="6469335"/>
            <a:ext cx="678511" cy="112440"/>
          </a:xfrm>
          <a:custGeom>
            <a:avLst/>
            <a:gdLst>
              <a:gd name="connsiteX0" fmla="*/ 7774508 w 7774508"/>
              <a:gd name="connsiteY0" fmla="*/ 879070 h 1288357"/>
              <a:gd name="connsiteX1" fmla="*/ 7774508 w 7774508"/>
              <a:gd name="connsiteY1" fmla="*/ 879071 h 1288357"/>
              <a:gd name="connsiteX2" fmla="*/ 7774508 w 7774508"/>
              <a:gd name="connsiteY2" fmla="*/ 879071 h 1288357"/>
              <a:gd name="connsiteX3" fmla="*/ 4430897 w 7774508"/>
              <a:gd name="connsiteY3" fmla="*/ 300733 h 1288357"/>
              <a:gd name="connsiteX4" fmla="*/ 4430897 w 7774508"/>
              <a:gd name="connsiteY4" fmla="*/ 987622 h 1288357"/>
              <a:gd name="connsiteX5" fmla="*/ 4594611 w 7774508"/>
              <a:gd name="connsiteY5" fmla="*/ 987622 h 1288357"/>
              <a:gd name="connsiteX6" fmla="*/ 4856195 w 7774508"/>
              <a:gd name="connsiteY6" fmla="*/ 726031 h 1288357"/>
              <a:gd name="connsiteX7" fmla="*/ 4856195 w 7774508"/>
              <a:gd name="connsiteY7" fmla="*/ 562323 h 1288357"/>
              <a:gd name="connsiteX8" fmla="*/ 4594611 w 7774508"/>
              <a:gd name="connsiteY8" fmla="*/ 300733 h 1288357"/>
              <a:gd name="connsiteX9" fmla="*/ 3381010 w 7774508"/>
              <a:gd name="connsiteY9" fmla="*/ 275825 h 1288357"/>
              <a:gd name="connsiteX10" fmla="*/ 3137223 w 7774508"/>
              <a:gd name="connsiteY10" fmla="*/ 501815 h 1288357"/>
              <a:gd name="connsiteX11" fmla="*/ 3137223 w 7774508"/>
              <a:gd name="connsiteY11" fmla="*/ 786537 h 1288357"/>
              <a:gd name="connsiteX12" fmla="*/ 3381010 w 7774508"/>
              <a:gd name="connsiteY12" fmla="*/ 1012534 h 1288357"/>
              <a:gd name="connsiteX13" fmla="*/ 3624804 w 7774508"/>
              <a:gd name="connsiteY13" fmla="*/ 786537 h 1288357"/>
              <a:gd name="connsiteX14" fmla="*/ 3624804 w 7774508"/>
              <a:gd name="connsiteY14" fmla="*/ 501815 h 1288357"/>
              <a:gd name="connsiteX15" fmla="*/ 3381010 w 7774508"/>
              <a:gd name="connsiteY15" fmla="*/ 275825 h 1288357"/>
              <a:gd name="connsiteX16" fmla="*/ 2090894 w 7774508"/>
              <a:gd name="connsiteY16" fmla="*/ 275825 h 1288357"/>
              <a:gd name="connsiteX17" fmla="*/ 1847107 w 7774508"/>
              <a:gd name="connsiteY17" fmla="*/ 501815 h 1288357"/>
              <a:gd name="connsiteX18" fmla="*/ 1847107 w 7774508"/>
              <a:gd name="connsiteY18" fmla="*/ 786537 h 1288357"/>
              <a:gd name="connsiteX19" fmla="*/ 2090894 w 7774508"/>
              <a:gd name="connsiteY19" fmla="*/ 1012534 h 1288357"/>
              <a:gd name="connsiteX20" fmla="*/ 2334688 w 7774508"/>
              <a:gd name="connsiteY20" fmla="*/ 786537 h 1288357"/>
              <a:gd name="connsiteX21" fmla="*/ 2334688 w 7774508"/>
              <a:gd name="connsiteY21" fmla="*/ 501815 h 1288357"/>
              <a:gd name="connsiteX22" fmla="*/ 2090894 w 7774508"/>
              <a:gd name="connsiteY22" fmla="*/ 275825 h 1288357"/>
              <a:gd name="connsiteX23" fmla="*/ 4092790 w 7774508"/>
              <a:gd name="connsiteY23" fmla="*/ 21359 h 1288357"/>
              <a:gd name="connsiteX24" fmla="*/ 4594611 w 7774508"/>
              <a:gd name="connsiteY24" fmla="*/ 21359 h 1288357"/>
              <a:gd name="connsiteX25" fmla="*/ 5197858 w 7774508"/>
              <a:gd name="connsiteY25" fmla="*/ 567658 h 1288357"/>
              <a:gd name="connsiteX26" fmla="*/ 5197858 w 7774508"/>
              <a:gd name="connsiteY26" fmla="*/ 720696 h 1288357"/>
              <a:gd name="connsiteX27" fmla="*/ 4594611 w 7774508"/>
              <a:gd name="connsiteY27" fmla="*/ 1267002 h 1288357"/>
              <a:gd name="connsiteX28" fmla="*/ 4092790 w 7774508"/>
              <a:gd name="connsiteY28" fmla="*/ 1267002 h 1288357"/>
              <a:gd name="connsiteX29" fmla="*/ 5094618 w 7774508"/>
              <a:gd name="connsiteY29" fmla="*/ 21356 h 1288357"/>
              <a:gd name="connsiteX30" fmla="*/ 5477210 w 7774508"/>
              <a:gd name="connsiteY30" fmla="*/ 21356 h 1288357"/>
              <a:gd name="connsiteX31" fmla="*/ 5717446 w 7774508"/>
              <a:gd name="connsiteY31" fmla="*/ 412839 h 1288357"/>
              <a:gd name="connsiteX32" fmla="*/ 5955898 w 7774508"/>
              <a:gd name="connsiteY32" fmla="*/ 21356 h 1288357"/>
              <a:gd name="connsiteX33" fmla="*/ 6322472 w 7774508"/>
              <a:gd name="connsiteY33" fmla="*/ 21356 h 1288357"/>
              <a:gd name="connsiteX34" fmla="*/ 5868700 w 7774508"/>
              <a:gd name="connsiteY34" fmla="*/ 718915 h 1288357"/>
              <a:gd name="connsiteX35" fmla="*/ 5868700 w 7774508"/>
              <a:gd name="connsiteY35" fmla="*/ 1267000 h 1288357"/>
              <a:gd name="connsiteX36" fmla="*/ 5548390 w 7774508"/>
              <a:gd name="connsiteY36" fmla="*/ 1267000 h 1288357"/>
              <a:gd name="connsiteX37" fmla="*/ 5548390 w 7774508"/>
              <a:gd name="connsiteY37" fmla="*/ 718915 h 1288357"/>
              <a:gd name="connsiteX38" fmla="*/ 6356277 w 7774508"/>
              <a:gd name="connsiteY38" fmla="*/ 21355 h 1288357"/>
              <a:gd name="connsiteX39" fmla="*/ 6694384 w 7774508"/>
              <a:gd name="connsiteY39" fmla="*/ 21355 h 1288357"/>
              <a:gd name="connsiteX40" fmla="*/ 6694384 w 7774508"/>
              <a:gd name="connsiteY40" fmla="*/ 332766 h 1288357"/>
              <a:gd name="connsiteX41" fmla="*/ 6477285 w 7774508"/>
              <a:gd name="connsiteY41" fmla="*/ 624602 h 1288357"/>
              <a:gd name="connsiteX42" fmla="*/ 6404326 w 7774508"/>
              <a:gd name="connsiteY42" fmla="*/ 624602 h 1288357"/>
              <a:gd name="connsiteX43" fmla="*/ 6500417 w 7774508"/>
              <a:gd name="connsiteY43" fmla="*/ 359454 h 1288357"/>
              <a:gd name="connsiteX44" fmla="*/ 6356277 w 7774508"/>
              <a:gd name="connsiteY44" fmla="*/ 359454 h 1288357"/>
              <a:gd name="connsiteX45" fmla="*/ 0 w 7774508"/>
              <a:gd name="connsiteY45" fmla="*/ 21355 h 1288357"/>
              <a:gd name="connsiteX46" fmla="*/ 496479 w 7774508"/>
              <a:gd name="connsiteY46" fmla="*/ 21355 h 1288357"/>
              <a:gd name="connsiteX47" fmla="*/ 651295 w 7774508"/>
              <a:gd name="connsiteY47" fmla="*/ 661974 h 1288357"/>
              <a:gd name="connsiteX48" fmla="*/ 688668 w 7774508"/>
              <a:gd name="connsiteY48" fmla="*/ 839922 h 1288357"/>
              <a:gd name="connsiteX49" fmla="*/ 726033 w 7774508"/>
              <a:gd name="connsiteY49" fmla="*/ 661974 h 1288357"/>
              <a:gd name="connsiteX50" fmla="*/ 880849 w 7774508"/>
              <a:gd name="connsiteY50" fmla="*/ 21355 h 1288357"/>
              <a:gd name="connsiteX51" fmla="*/ 1377328 w 7774508"/>
              <a:gd name="connsiteY51" fmla="*/ 21355 h 1288357"/>
              <a:gd name="connsiteX52" fmla="*/ 1377328 w 7774508"/>
              <a:gd name="connsiteY52" fmla="*/ 1266998 h 1288357"/>
              <a:gd name="connsiteX53" fmla="*/ 1058804 w 7774508"/>
              <a:gd name="connsiteY53" fmla="*/ 1266998 h 1288357"/>
              <a:gd name="connsiteX54" fmla="*/ 1058804 w 7774508"/>
              <a:gd name="connsiteY54" fmla="*/ 459108 h 1288357"/>
              <a:gd name="connsiteX55" fmla="*/ 1014312 w 7774508"/>
              <a:gd name="connsiteY55" fmla="*/ 644177 h 1288357"/>
              <a:gd name="connsiteX56" fmla="*/ 848819 w 7774508"/>
              <a:gd name="connsiteY56" fmla="*/ 1266998 h 1288357"/>
              <a:gd name="connsiteX57" fmla="*/ 521396 w 7774508"/>
              <a:gd name="connsiteY57" fmla="*/ 1266998 h 1288357"/>
              <a:gd name="connsiteX58" fmla="*/ 355896 w 7774508"/>
              <a:gd name="connsiteY58" fmla="*/ 644177 h 1288357"/>
              <a:gd name="connsiteX59" fmla="*/ 311412 w 7774508"/>
              <a:gd name="connsiteY59" fmla="*/ 459108 h 1288357"/>
              <a:gd name="connsiteX60" fmla="*/ 311412 w 7774508"/>
              <a:gd name="connsiteY60" fmla="*/ 1266998 h 1288357"/>
              <a:gd name="connsiteX61" fmla="*/ 0 w 7774508"/>
              <a:gd name="connsiteY61" fmla="*/ 1266998 h 1288357"/>
              <a:gd name="connsiteX62" fmla="*/ 3381010 w 7774508"/>
              <a:gd name="connsiteY62" fmla="*/ 1 h 1288357"/>
              <a:gd name="connsiteX63" fmla="*/ 3966467 w 7774508"/>
              <a:gd name="connsiteY63" fmla="*/ 532067 h 1288357"/>
              <a:gd name="connsiteX64" fmla="*/ 3966467 w 7774508"/>
              <a:gd name="connsiteY64" fmla="*/ 756285 h 1288357"/>
              <a:gd name="connsiteX65" fmla="*/ 3381010 w 7774508"/>
              <a:gd name="connsiteY65" fmla="*/ 1288351 h 1288357"/>
              <a:gd name="connsiteX66" fmla="*/ 2795560 w 7774508"/>
              <a:gd name="connsiteY66" fmla="*/ 756285 h 1288357"/>
              <a:gd name="connsiteX67" fmla="*/ 2795560 w 7774508"/>
              <a:gd name="connsiteY67" fmla="*/ 532067 h 1288357"/>
              <a:gd name="connsiteX68" fmla="*/ 3381010 w 7774508"/>
              <a:gd name="connsiteY68" fmla="*/ 1 h 1288357"/>
              <a:gd name="connsiteX69" fmla="*/ 2090894 w 7774508"/>
              <a:gd name="connsiteY69" fmla="*/ 1 h 1288357"/>
              <a:gd name="connsiteX70" fmla="*/ 2676351 w 7774508"/>
              <a:gd name="connsiteY70" fmla="*/ 532067 h 1288357"/>
              <a:gd name="connsiteX71" fmla="*/ 2676351 w 7774508"/>
              <a:gd name="connsiteY71" fmla="*/ 756285 h 1288357"/>
              <a:gd name="connsiteX72" fmla="*/ 2090894 w 7774508"/>
              <a:gd name="connsiteY72" fmla="*/ 1288351 h 1288357"/>
              <a:gd name="connsiteX73" fmla="*/ 1505444 w 7774508"/>
              <a:gd name="connsiteY73" fmla="*/ 756285 h 1288357"/>
              <a:gd name="connsiteX74" fmla="*/ 1505444 w 7774508"/>
              <a:gd name="connsiteY74" fmla="*/ 532067 h 1288357"/>
              <a:gd name="connsiteX75" fmla="*/ 2090894 w 7774508"/>
              <a:gd name="connsiteY75" fmla="*/ 1 h 1288357"/>
              <a:gd name="connsiteX76" fmla="*/ 7258454 w 7774508"/>
              <a:gd name="connsiteY76" fmla="*/ 0 h 1288357"/>
              <a:gd name="connsiteX77" fmla="*/ 7760275 w 7774508"/>
              <a:gd name="connsiteY77" fmla="*/ 391490 h 1288357"/>
              <a:gd name="connsiteX78" fmla="*/ 7760275 w 7774508"/>
              <a:gd name="connsiteY78" fmla="*/ 439539 h 1288357"/>
              <a:gd name="connsiteX79" fmla="*/ 7431067 w 7774508"/>
              <a:gd name="connsiteY79" fmla="*/ 439539 h 1288357"/>
              <a:gd name="connsiteX80" fmla="*/ 7431067 w 7774508"/>
              <a:gd name="connsiteY80" fmla="*/ 398610 h 1288357"/>
              <a:gd name="connsiteX81" fmla="*/ 7258454 w 7774508"/>
              <a:gd name="connsiteY81" fmla="*/ 277603 h 1288357"/>
              <a:gd name="connsiteX82" fmla="*/ 7085848 w 7774508"/>
              <a:gd name="connsiteY82" fmla="*/ 377257 h 1288357"/>
              <a:gd name="connsiteX83" fmla="*/ 7206848 w 7774508"/>
              <a:gd name="connsiteY83" fmla="*/ 476904 h 1288357"/>
              <a:gd name="connsiteX84" fmla="*/ 7429289 w 7774508"/>
              <a:gd name="connsiteY84" fmla="*/ 510719 h 1288357"/>
              <a:gd name="connsiteX85" fmla="*/ 7766024 w 7774508"/>
              <a:gd name="connsiteY85" fmla="*/ 786534 h 1288357"/>
              <a:gd name="connsiteX86" fmla="*/ 7774508 w 7774508"/>
              <a:gd name="connsiteY86" fmla="*/ 879071 h 1288357"/>
              <a:gd name="connsiteX87" fmla="*/ 7765691 w 7774508"/>
              <a:gd name="connsiteY87" fmla="*/ 970739 h 1288357"/>
              <a:gd name="connsiteX88" fmla="*/ 7258454 w 7774508"/>
              <a:gd name="connsiteY88" fmla="*/ 1288357 h 1288357"/>
              <a:gd name="connsiteX89" fmla="*/ 6744184 w 7774508"/>
              <a:gd name="connsiteY89" fmla="*/ 893304 h 1288357"/>
              <a:gd name="connsiteX90" fmla="*/ 6744184 w 7774508"/>
              <a:gd name="connsiteY90" fmla="*/ 838142 h 1288357"/>
              <a:gd name="connsiteX91" fmla="*/ 7073386 w 7774508"/>
              <a:gd name="connsiteY91" fmla="*/ 838142 h 1288357"/>
              <a:gd name="connsiteX92" fmla="*/ 7073386 w 7774508"/>
              <a:gd name="connsiteY92" fmla="*/ 886190 h 1288357"/>
              <a:gd name="connsiteX93" fmla="*/ 7258454 w 7774508"/>
              <a:gd name="connsiteY93" fmla="*/ 1010755 h 1288357"/>
              <a:gd name="connsiteX94" fmla="*/ 7439966 w 7774508"/>
              <a:gd name="connsiteY94" fmla="*/ 907544 h 1288357"/>
              <a:gd name="connsiteX95" fmla="*/ 7311838 w 7774508"/>
              <a:gd name="connsiteY95" fmla="*/ 804333 h 1288357"/>
              <a:gd name="connsiteX96" fmla="*/ 7087626 w 7774508"/>
              <a:gd name="connsiteY96" fmla="*/ 770518 h 1288357"/>
              <a:gd name="connsiteX97" fmla="*/ 6751297 w 7774508"/>
              <a:gd name="connsiteY97" fmla="*/ 405723 h 1288357"/>
              <a:gd name="connsiteX98" fmla="*/ 7258454 w 7774508"/>
              <a:gd name="connsiteY98" fmla="*/ 0 h 1288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7774508" h="1288357">
                <a:moveTo>
                  <a:pt x="7774508" y="879070"/>
                </a:moveTo>
                <a:lnTo>
                  <a:pt x="7774508" y="879071"/>
                </a:lnTo>
                <a:lnTo>
                  <a:pt x="7774508" y="879071"/>
                </a:lnTo>
                <a:close/>
                <a:moveTo>
                  <a:pt x="4430897" y="300733"/>
                </a:moveTo>
                <a:lnTo>
                  <a:pt x="4430897" y="987622"/>
                </a:lnTo>
                <a:lnTo>
                  <a:pt x="4594611" y="987622"/>
                </a:lnTo>
                <a:cubicBezTo>
                  <a:pt x="4769003" y="987622"/>
                  <a:pt x="4856195" y="898644"/>
                  <a:pt x="4856195" y="726031"/>
                </a:cubicBezTo>
                <a:lnTo>
                  <a:pt x="4856195" y="562323"/>
                </a:lnTo>
                <a:cubicBezTo>
                  <a:pt x="4856195" y="387932"/>
                  <a:pt x="4769003" y="300733"/>
                  <a:pt x="4594611" y="300733"/>
                </a:cubicBezTo>
                <a:close/>
                <a:moveTo>
                  <a:pt x="3381010" y="275825"/>
                </a:moveTo>
                <a:cubicBezTo>
                  <a:pt x="3229757" y="275825"/>
                  <a:pt x="3137223" y="361239"/>
                  <a:pt x="3137223" y="501815"/>
                </a:cubicBezTo>
                <a:lnTo>
                  <a:pt x="3137223" y="786537"/>
                </a:lnTo>
                <a:cubicBezTo>
                  <a:pt x="3137223" y="925335"/>
                  <a:pt x="3229757" y="1012534"/>
                  <a:pt x="3381010" y="1012534"/>
                </a:cubicBezTo>
                <a:cubicBezTo>
                  <a:pt x="3532264" y="1012534"/>
                  <a:pt x="3624804" y="925335"/>
                  <a:pt x="3624804" y="786537"/>
                </a:cubicBezTo>
                <a:lnTo>
                  <a:pt x="3624804" y="501815"/>
                </a:lnTo>
                <a:cubicBezTo>
                  <a:pt x="3624804" y="361239"/>
                  <a:pt x="3532270" y="275825"/>
                  <a:pt x="3381010" y="275825"/>
                </a:cubicBezTo>
                <a:close/>
                <a:moveTo>
                  <a:pt x="2090894" y="275825"/>
                </a:moveTo>
                <a:cubicBezTo>
                  <a:pt x="1939641" y="275825"/>
                  <a:pt x="1847107" y="361239"/>
                  <a:pt x="1847107" y="501815"/>
                </a:cubicBezTo>
                <a:lnTo>
                  <a:pt x="1847107" y="786537"/>
                </a:lnTo>
                <a:cubicBezTo>
                  <a:pt x="1847107" y="925335"/>
                  <a:pt x="1939641" y="1012534"/>
                  <a:pt x="2090894" y="1012534"/>
                </a:cubicBezTo>
                <a:cubicBezTo>
                  <a:pt x="2242147" y="1012534"/>
                  <a:pt x="2334688" y="925335"/>
                  <a:pt x="2334688" y="786537"/>
                </a:cubicBezTo>
                <a:lnTo>
                  <a:pt x="2334688" y="501815"/>
                </a:lnTo>
                <a:cubicBezTo>
                  <a:pt x="2334688" y="361239"/>
                  <a:pt x="2242154" y="275825"/>
                  <a:pt x="2090894" y="275825"/>
                </a:cubicBezTo>
                <a:close/>
                <a:moveTo>
                  <a:pt x="4092790" y="21359"/>
                </a:moveTo>
                <a:lnTo>
                  <a:pt x="4594611" y="21359"/>
                </a:lnTo>
                <a:cubicBezTo>
                  <a:pt x="4977203" y="21359"/>
                  <a:pt x="5197858" y="222439"/>
                  <a:pt x="5197858" y="567658"/>
                </a:cubicBezTo>
                <a:lnTo>
                  <a:pt x="5197858" y="720696"/>
                </a:lnTo>
                <a:cubicBezTo>
                  <a:pt x="5197858" y="1065916"/>
                  <a:pt x="4977203" y="1267002"/>
                  <a:pt x="4594611" y="1267002"/>
                </a:cubicBezTo>
                <a:lnTo>
                  <a:pt x="4092790" y="1267002"/>
                </a:lnTo>
                <a:close/>
                <a:moveTo>
                  <a:pt x="5094618" y="21356"/>
                </a:moveTo>
                <a:lnTo>
                  <a:pt x="5477210" y="21356"/>
                </a:lnTo>
                <a:lnTo>
                  <a:pt x="5717446" y="412839"/>
                </a:lnTo>
                <a:lnTo>
                  <a:pt x="5955898" y="21356"/>
                </a:lnTo>
                <a:lnTo>
                  <a:pt x="6322472" y="21356"/>
                </a:lnTo>
                <a:lnTo>
                  <a:pt x="5868700" y="718915"/>
                </a:lnTo>
                <a:lnTo>
                  <a:pt x="5868700" y="1267000"/>
                </a:lnTo>
                <a:lnTo>
                  <a:pt x="5548390" y="1267000"/>
                </a:lnTo>
                <a:lnTo>
                  <a:pt x="5548390" y="718915"/>
                </a:lnTo>
                <a:close/>
                <a:moveTo>
                  <a:pt x="6356277" y="21355"/>
                </a:moveTo>
                <a:lnTo>
                  <a:pt x="6694384" y="21355"/>
                </a:lnTo>
                <a:lnTo>
                  <a:pt x="6694384" y="332766"/>
                </a:lnTo>
                <a:lnTo>
                  <a:pt x="6477285" y="624602"/>
                </a:lnTo>
                <a:lnTo>
                  <a:pt x="6404326" y="624602"/>
                </a:lnTo>
                <a:lnTo>
                  <a:pt x="6500417" y="359454"/>
                </a:lnTo>
                <a:lnTo>
                  <a:pt x="6356277" y="359454"/>
                </a:lnTo>
                <a:close/>
                <a:moveTo>
                  <a:pt x="0" y="21355"/>
                </a:moveTo>
                <a:lnTo>
                  <a:pt x="496479" y="21355"/>
                </a:lnTo>
                <a:lnTo>
                  <a:pt x="651295" y="661974"/>
                </a:lnTo>
                <a:lnTo>
                  <a:pt x="688668" y="839922"/>
                </a:lnTo>
                <a:lnTo>
                  <a:pt x="726033" y="661974"/>
                </a:lnTo>
                <a:lnTo>
                  <a:pt x="880849" y="21355"/>
                </a:lnTo>
                <a:lnTo>
                  <a:pt x="1377328" y="21355"/>
                </a:lnTo>
                <a:lnTo>
                  <a:pt x="1377328" y="1266998"/>
                </a:lnTo>
                <a:lnTo>
                  <a:pt x="1058804" y="1266998"/>
                </a:lnTo>
                <a:lnTo>
                  <a:pt x="1058804" y="459108"/>
                </a:lnTo>
                <a:lnTo>
                  <a:pt x="1014312" y="644177"/>
                </a:lnTo>
                <a:lnTo>
                  <a:pt x="848819" y="1266998"/>
                </a:lnTo>
                <a:lnTo>
                  <a:pt x="521396" y="1266998"/>
                </a:lnTo>
                <a:lnTo>
                  <a:pt x="355896" y="644177"/>
                </a:lnTo>
                <a:lnTo>
                  <a:pt x="311412" y="459108"/>
                </a:lnTo>
                <a:lnTo>
                  <a:pt x="311412" y="1266998"/>
                </a:lnTo>
                <a:lnTo>
                  <a:pt x="0" y="1266998"/>
                </a:lnTo>
                <a:close/>
                <a:moveTo>
                  <a:pt x="3381010" y="1"/>
                </a:moveTo>
                <a:cubicBezTo>
                  <a:pt x="3749368" y="1"/>
                  <a:pt x="3966467" y="197524"/>
                  <a:pt x="3966467" y="532067"/>
                </a:cubicBezTo>
                <a:lnTo>
                  <a:pt x="3966467" y="756285"/>
                </a:lnTo>
                <a:cubicBezTo>
                  <a:pt x="3966467" y="1089050"/>
                  <a:pt x="3747590" y="1288351"/>
                  <a:pt x="3381010" y="1288351"/>
                </a:cubicBezTo>
                <a:cubicBezTo>
                  <a:pt x="3012659" y="1288351"/>
                  <a:pt x="2795560" y="1090828"/>
                  <a:pt x="2795560" y="756285"/>
                </a:cubicBezTo>
                <a:lnTo>
                  <a:pt x="2795560" y="532067"/>
                </a:lnTo>
                <a:cubicBezTo>
                  <a:pt x="2795560" y="199302"/>
                  <a:pt x="3014437" y="1"/>
                  <a:pt x="3381010" y="1"/>
                </a:cubicBezTo>
                <a:close/>
                <a:moveTo>
                  <a:pt x="2090894" y="1"/>
                </a:moveTo>
                <a:cubicBezTo>
                  <a:pt x="2459252" y="1"/>
                  <a:pt x="2676351" y="197524"/>
                  <a:pt x="2676351" y="532067"/>
                </a:cubicBezTo>
                <a:lnTo>
                  <a:pt x="2676351" y="756285"/>
                </a:lnTo>
                <a:cubicBezTo>
                  <a:pt x="2676351" y="1089050"/>
                  <a:pt x="2457474" y="1288351"/>
                  <a:pt x="2090894" y="1288351"/>
                </a:cubicBezTo>
                <a:cubicBezTo>
                  <a:pt x="1722543" y="1288351"/>
                  <a:pt x="1505444" y="1090828"/>
                  <a:pt x="1505444" y="756285"/>
                </a:cubicBezTo>
                <a:lnTo>
                  <a:pt x="1505444" y="532067"/>
                </a:lnTo>
                <a:cubicBezTo>
                  <a:pt x="1505444" y="199302"/>
                  <a:pt x="1724321" y="1"/>
                  <a:pt x="2090894" y="1"/>
                </a:cubicBezTo>
                <a:close/>
                <a:moveTo>
                  <a:pt x="7258454" y="0"/>
                </a:moveTo>
                <a:cubicBezTo>
                  <a:pt x="7573428" y="0"/>
                  <a:pt x="7760275" y="145918"/>
                  <a:pt x="7760275" y="391490"/>
                </a:cubicBezTo>
                <a:lnTo>
                  <a:pt x="7760275" y="439539"/>
                </a:lnTo>
                <a:lnTo>
                  <a:pt x="7431067" y="439539"/>
                </a:lnTo>
                <a:lnTo>
                  <a:pt x="7431067" y="398610"/>
                </a:lnTo>
                <a:cubicBezTo>
                  <a:pt x="7431067" y="313189"/>
                  <a:pt x="7379462" y="277603"/>
                  <a:pt x="7258454" y="277603"/>
                </a:cubicBezTo>
                <a:cubicBezTo>
                  <a:pt x="7144567" y="277603"/>
                  <a:pt x="7085848" y="311411"/>
                  <a:pt x="7085848" y="377257"/>
                </a:cubicBezTo>
                <a:cubicBezTo>
                  <a:pt x="7085848" y="450215"/>
                  <a:pt x="7135675" y="466227"/>
                  <a:pt x="7206848" y="476904"/>
                </a:cubicBezTo>
                <a:lnTo>
                  <a:pt x="7429289" y="510719"/>
                </a:lnTo>
                <a:cubicBezTo>
                  <a:pt x="7564754" y="530960"/>
                  <a:pt x="7727463" y="590711"/>
                  <a:pt x="7766024" y="786534"/>
                </a:cubicBezTo>
                <a:lnTo>
                  <a:pt x="7774508" y="879071"/>
                </a:lnTo>
                <a:lnTo>
                  <a:pt x="7765691" y="970739"/>
                </a:lnTo>
                <a:cubicBezTo>
                  <a:pt x="7724794" y="1172549"/>
                  <a:pt x="7543399" y="1288357"/>
                  <a:pt x="7258454" y="1288357"/>
                </a:cubicBezTo>
                <a:cubicBezTo>
                  <a:pt x="6934588" y="1288357"/>
                  <a:pt x="6744184" y="1140654"/>
                  <a:pt x="6744184" y="893304"/>
                </a:cubicBezTo>
                <a:lnTo>
                  <a:pt x="6744184" y="838142"/>
                </a:lnTo>
                <a:lnTo>
                  <a:pt x="7073386" y="838142"/>
                </a:lnTo>
                <a:lnTo>
                  <a:pt x="7073386" y="886190"/>
                </a:lnTo>
                <a:cubicBezTo>
                  <a:pt x="7073386" y="973383"/>
                  <a:pt x="7128555" y="1010755"/>
                  <a:pt x="7258454" y="1010755"/>
                </a:cubicBezTo>
                <a:cubicBezTo>
                  <a:pt x="7377683" y="1010755"/>
                  <a:pt x="7439966" y="975161"/>
                  <a:pt x="7439966" y="907544"/>
                </a:cubicBezTo>
                <a:cubicBezTo>
                  <a:pt x="7439966" y="831022"/>
                  <a:pt x="7388360" y="815010"/>
                  <a:pt x="7311838" y="804333"/>
                </a:cubicBezTo>
                <a:lnTo>
                  <a:pt x="7087626" y="770518"/>
                </a:lnTo>
                <a:cubicBezTo>
                  <a:pt x="6941708" y="749171"/>
                  <a:pt x="6751297" y="674427"/>
                  <a:pt x="6751297" y="405723"/>
                </a:cubicBezTo>
                <a:cubicBezTo>
                  <a:pt x="6751297" y="149481"/>
                  <a:pt x="6938144" y="0"/>
                  <a:pt x="7258454" y="0"/>
                </a:cubicBezTo>
                <a:close/>
              </a:path>
            </a:pathLst>
          </a:custGeom>
          <a:solidFill>
            <a:schemeClr val="tx2"/>
          </a:solidFill>
          <a:ln w="0" cap="flat">
            <a:noFill/>
            <a:prstDash val="solid"/>
            <a:miter/>
          </a:ln>
        </p:spPr>
        <p:txBody>
          <a:bodyPr rtlCol="0" anchor="ctr"/>
          <a:lstStyle/>
          <a:p>
            <a:endParaRPr lang="en-US" dirty="0"/>
          </a:p>
        </p:txBody>
      </p:sp>
      <p:sp>
        <p:nvSpPr>
          <p:cNvPr id="11" name="Text Placeholder 10">
            <a:extLst>
              <a:ext uri="{FF2B5EF4-FFF2-40B4-BE49-F238E27FC236}">
                <a16:creationId xmlns:a16="http://schemas.microsoft.com/office/drawing/2014/main" id="{5155D0AF-DC50-1231-8C20-9614D9642834}"/>
              </a:ext>
            </a:extLst>
          </p:cNvPr>
          <p:cNvSpPr>
            <a:spLocks noGrp="1"/>
          </p:cNvSpPr>
          <p:nvPr>
            <p:ph type="body" sz="quarter" idx="45"/>
          </p:nvPr>
        </p:nvSpPr>
        <p:spPr>
          <a:xfrm>
            <a:off x="546100" y="1127125"/>
            <a:ext cx="11091861" cy="295275"/>
          </a:xfrm>
        </p:spPr>
        <p:txBody>
          <a:bodyPr>
            <a:noAutofit/>
          </a:bodyPr>
          <a:lstStyle>
            <a:lvl1pPr marL="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1pPr>
            <a:lvl2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2pPr>
            <a:lvl3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3pPr>
            <a:lvl4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4pPr>
            <a:lvl5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5pPr>
            <a:lvl6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6pPr>
            <a:lvl7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7pPr>
            <a:lvl8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8pPr>
            <a:lvl9pPr marL="0" indent="0" algn="l" defTabSz="914400" rtl="0" eaLnBrk="1" latinLnBrk="0" hangingPunct="1">
              <a:lnSpc>
                <a:spcPct val="80000"/>
              </a:lnSpc>
              <a:spcBef>
                <a:spcPts val="0"/>
              </a:spcBef>
              <a:spcAft>
                <a:spcPts val="0"/>
              </a:spcAft>
              <a:buNone/>
              <a:defRPr lang="en-US" sz="2400" b="0" i="0" kern="1200" dirty="0">
                <a:solidFill>
                  <a:schemeClr val="accent1"/>
                </a:solidFill>
                <a:latin typeface="+mj-lt"/>
                <a:ea typeface="GT America Regular" charset="0"/>
                <a:cs typeface="GT America Regular" charset="0"/>
              </a:defRPr>
            </a:lvl9pPr>
          </a:lstStyle>
          <a:p>
            <a:pPr lvl="0"/>
            <a:r>
              <a:rPr lang="en-US"/>
              <a:t>Click to edit Master text styles</a:t>
            </a:r>
          </a:p>
        </p:txBody>
      </p:sp>
      <p:sp>
        <p:nvSpPr>
          <p:cNvPr id="13" name="Text Placeholder 15">
            <a:extLst>
              <a:ext uri="{FF2B5EF4-FFF2-40B4-BE49-F238E27FC236}">
                <a16:creationId xmlns:a16="http://schemas.microsoft.com/office/drawing/2014/main" id="{23EA351B-2744-2292-EA13-ECF616B5AF66}"/>
              </a:ext>
            </a:extLst>
          </p:cNvPr>
          <p:cNvSpPr>
            <a:spLocks noGrp="1"/>
          </p:cNvSpPr>
          <p:nvPr>
            <p:ph type="body" sz="quarter" idx="46"/>
          </p:nvPr>
        </p:nvSpPr>
        <p:spPr>
          <a:xfrm>
            <a:off x="546100" y="6019800"/>
            <a:ext cx="5445125" cy="289560"/>
          </a:xfrm>
        </p:spPr>
        <p:txBody>
          <a:bodyPr anchor="b" anchorCtr="0">
            <a:noAutofit/>
          </a:bodyPr>
          <a:lstStyle>
            <a:lvl1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1pPr>
            <a:lvl2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2pPr>
            <a:lvl3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3pPr>
            <a:lvl4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4pPr>
            <a:lvl5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5pPr>
            <a:lvl6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6pPr>
            <a:lvl7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7pPr>
            <a:lvl8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8pPr>
            <a:lvl9pPr marL="0" indent="0" algn="l" defTabSz="914400" rtl="0" eaLnBrk="1" latinLnBrk="0" hangingPunct="1">
              <a:lnSpc>
                <a:spcPct val="101000"/>
              </a:lnSpc>
              <a:spcBef>
                <a:spcPts val="0"/>
              </a:spcBef>
              <a:spcAft>
                <a:spcPts val="600"/>
              </a:spcAft>
              <a:buNone/>
              <a:defRPr lang="en-US" sz="600" b="0" i="0" kern="1200" dirty="0">
                <a:solidFill>
                  <a:srgbClr val="75787B"/>
                </a:solidFill>
                <a:latin typeface="+mn-lt"/>
                <a:ea typeface="GT America Regular" charset="0"/>
                <a:cs typeface="GT America Regular" charset="0"/>
              </a:defRPr>
            </a:lvl9pPr>
          </a:lstStyle>
          <a:p>
            <a:pPr lvl="0"/>
            <a:r>
              <a:rPr lang="en-US"/>
              <a:t>Click to edit Master text styles</a:t>
            </a:r>
          </a:p>
        </p:txBody>
      </p:sp>
      <p:sp>
        <p:nvSpPr>
          <p:cNvPr id="14" name="Content Placeholder 32">
            <a:extLst>
              <a:ext uri="{FF2B5EF4-FFF2-40B4-BE49-F238E27FC236}">
                <a16:creationId xmlns:a16="http://schemas.microsoft.com/office/drawing/2014/main" id="{739AFE11-1479-0079-CBFD-DE22CF1EF3D7}"/>
              </a:ext>
            </a:extLst>
          </p:cNvPr>
          <p:cNvSpPr>
            <a:spLocks noGrp="1"/>
          </p:cNvSpPr>
          <p:nvPr>
            <p:ph sz="quarter" idx="40"/>
          </p:nvPr>
        </p:nvSpPr>
        <p:spPr>
          <a:xfrm>
            <a:off x="546100" y="2715418"/>
            <a:ext cx="1828800" cy="3152775"/>
          </a:xfrm>
        </p:spPr>
        <p:txBody>
          <a:bodyPr/>
          <a:lstStyle>
            <a:lvl1pPr>
              <a:defRPr lang="en-US" sz="2000" b="0" i="0" kern="1200" dirty="0" smtClean="0">
                <a:solidFill>
                  <a:schemeClr val="tx2"/>
                </a:solidFill>
                <a:latin typeface="+mj-lt"/>
                <a:ea typeface="GT America Regular" charset="0"/>
                <a:cs typeface="GT America Regular" charset="0"/>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15">
            <a:extLst>
              <a:ext uri="{FF2B5EF4-FFF2-40B4-BE49-F238E27FC236}">
                <a16:creationId xmlns:a16="http://schemas.microsoft.com/office/drawing/2014/main" id="{0A10D501-BB72-6F51-3E2C-9A5D9855D3B8}"/>
              </a:ext>
            </a:extLst>
          </p:cNvPr>
          <p:cNvSpPr>
            <a:spLocks noGrp="1"/>
          </p:cNvSpPr>
          <p:nvPr>
            <p:ph sz="quarter" idx="47"/>
          </p:nvPr>
        </p:nvSpPr>
        <p:spPr>
          <a:xfrm>
            <a:off x="2802335" y="2714624"/>
            <a:ext cx="1828800" cy="3152775"/>
          </a:xfrm>
        </p:spPr>
        <p:txBody>
          <a:bodyPr/>
          <a:lstStyle>
            <a:lvl1pPr>
              <a:defRPr lang="en-US" sz="2000" b="0" i="0" kern="1200" dirty="0" smtClean="0">
                <a:solidFill>
                  <a:schemeClr val="tx2"/>
                </a:solidFill>
                <a:latin typeface="+mj-lt"/>
                <a:ea typeface="GT America Regular" charset="0"/>
                <a:cs typeface="GT America Regular" charset="0"/>
              </a:defRPr>
            </a:lvl1pPr>
          </a:lstStyle>
          <a:p>
            <a:pPr marL="0" lvl="0" indent="0" algn="l" defTabSz="914400" rtl="0" eaLnBrk="1" latinLnBrk="0" hangingPunct="1">
              <a:lnSpc>
                <a:spcPct val="101000"/>
              </a:lnSpc>
              <a:spcBef>
                <a:spcPts val="0"/>
              </a:spcBef>
              <a:spcAft>
                <a:spcPts val="600"/>
              </a:spcAft>
              <a:buFont typeface="GT America Regular"/>
              <a:buNone/>
            </a:pPr>
            <a:r>
              <a:rPr lang="en-US"/>
              <a:t>Click to edit Master text styles</a:t>
            </a:r>
          </a:p>
          <a:p>
            <a:pPr marL="0" lvl="1" indent="0" algn="l" defTabSz="914400" rtl="0" eaLnBrk="1" latinLnBrk="0" hangingPunct="1">
              <a:lnSpc>
                <a:spcPct val="101000"/>
              </a:lnSpc>
              <a:spcBef>
                <a:spcPts val="0"/>
              </a:spcBef>
              <a:spcAft>
                <a:spcPts val="600"/>
              </a:spcAft>
              <a:buFont typeface="GT America Regular"/>
              <a:buNone/>
            </a:pPr>
            <a:r>
              <a:rPr lang="en-US"/>
              <a:t>Second level</a:t>
            </a:r>
          </a:p>
          <a:p>
            <a:pPr marL="0" lvl="2" indent="0" algn="l" defTabSz="914400" rtl="0" eaLnBrk="1" latinLnBrk="0" hangingPunct="1">
              <a:lnSpc>
                <a:spcPct val="101000"/>
              </a:lnSpc>
              <a:spcBef>
                <a:spcPts val="0"/>
              </a:spcBef>
              <a:spcAft>
                <a:spcPts val="600"/>
              </a:spcAft>
              <a:buFont typeface="GT America Regular"/>
              <a:buNone/>
            </a:pPr>
            <a:r>
              <a:rPr lang="en-US"/>
              <a:t>Third level</a:t>
            </a:r>
          </a:p>
          <a:p>
            <a:pPr marL="0" lvl="3" indent="0" algn="l" defTabSz="914400" rtl="0" eaLnBrk="1" latinLnBrk="0" hangingPunct="1">
              <a:lnSpc>
                <a:spcPct val="101000"/>
              </a:lnSpc>
              <a:spcBef>
                <a:spcPts val="0"/>
              </a:spcBef>
              <a:spcAft>
                <a:spcPts val="600"/>
              </a:spcAft>
              <a:buFont typeface="GT America Regular"/>
              <a:buNone/>
            </a:pPr>
            <a:r>
              <a:rPr lang="en-US"/>
              <a:t>Fourth level</a:t>
            </a:r>
          </a:p>
          <a:p>
            <a:pPr marL="0" lvl="4" indent="0" algn="l" defTabSz="914400" rtl="0" eaLnBrk="1" latinLnBrk="0" hangingPunct="1">
              <a:lnSpc>
                <a:spcPct val="101000"/>
              </a:lnSpc>
              <a:spcBef>
                <a:spcPts val="0"/>
              </a:spcBef>
              <a:spcAft>
                <a:spcPts val="600"/>
              </a:spcAft>
              <a:buFont typeface="GT America Regular"/>
              <a:buNone/>
            </a:pPr>
            <a:r>
              <a:rPr lang="en-US"/>
              <a:t>Fifth level</a:t>
            </a:r>
            <a:endParaRPr lang="en-US" dirty="0"/>
          </a:p>
        </p:txBody>
      </p:sp>
      <p:sp>
        <p:nvSpPr>
          <p:cNvPr id="18" name="Content Placeholder 17">
            <a:extLst>
              <a:ext uri="{FF2B5EF4-FFF2-40B4-BE49-F238E27FC236}">
                <a16:creationId xmlns:a16="http://schemas.microsoft.com/office/drawing/2014/main" id="{DDF53402-575C-C10C-7E8E-6C99DEA94988}"/>
              </a:ext>
            </a:extLst>
          </p:cNvPr>
          <p:cNvSpPr>
            <a:spLocks noGrp="1"/>
          </p:cNvSpPr>
          <p:nvPr>
            <p:ph sz="quarter" idx="48"/>
          </p:nvPr>
        </p:nvSpPr>
        <p:spPr>
          <a:xfrm>
            <a:off x="5050632" y="2715417"/>
            <a:ext cx="1828800" cy="3152775"/>
          </a:xfrm>
        </p:spPr>
        <p:txBody>
          <a:bodyPr/>
          <a:lstStyle>
            <a:lvl1pPr>
              <a:defRPr lang="en-US" sz="2000" b="0" i="0" kern="1200" dirty="0" smtClean="0">
                <a:solidFill>
                  <a:schemeClr val="tx2"/>
                </a:solidFill>
                <a:latin typeface="+mj-lt"/>
                <a:ea typeface="GT America Regular" charset="0"/>
                <a:cs typeface="GT America Regular" charset="0"/>
              </a:defRPr>
            </a:lvl1pPr>
          </a:lstStyle>
          <a:p>
            <a:pPr marL="0" lvl="0" indent="0" algn="l" defTabSz="914400" rtl="0" eaLnBrk="1" latinLnBrk="0" hangingPunct="1">
              <a:lnSpc>
                <a:spcPct val="101000"/>
              </a:lnSpc>
              <a:spcBef>
                <a:spcPts val="0"/>
              </a:spcBef>
              <a:spcAft>
                <a:spcPts val="600"/>
              </a:spcAft>
              <a:buFont typeface="GT America Regular"/>
              <a:buNone/>
            </a:pPr>
            <a:r>
              <a:rPr lang="en-US"/>
              <a:t>Click to edit Master text styles</a:t>
            </a:r>
          </a:p>
          <a:p>
            <a:pPr marL="0" lvl="1" indent="0" algn="l" defTabSz="914400" rtl="0" eaLnBrk="1" latinLnBrk="0" hangingPunct="1">
              <a:lnSpc>
                <a:spcPct val="101000"/>
              </a:lnSpc>
              <a:spcBef>
                <a:spcPts val="0"/>
              </a:spcBef>
              <a:spcAft>
                <a:spcPts val="600"/>
              </a:spcAft>
              <a:buFont typeface="GT America Regular"/>
              <a:buNone/>
            </a:pPr>
            <a:r>
              <a:rPr lang="en-US"/>
              <a:t>Second level</a:t>
            </a:r>
          </a:p>
          <a:p>
            <a:pPr marL="0" lvl="2" indent="0" algn="l" defTabSz="914400" rtl="0" eaLnBrk="1" latinLnBrk="0" hangingPunct="1">
              <a:lnSpc>
                <a:spcPct val="101000"/>
              </a:lnSpc>
              <a:spcBef>
                <a:spcPts val="0"/>
              </a:spcBef>
              <a:spcAft>
                <a:spcPts val="600"/>
              </a:spcAft>
              <a:buFont typeface="GT America Regular"/>
              <a:buNone/>
            </a:pPr>
            <a:r>
              <a:rPr lang="en-US"/>
              <a:t>Third level</a:t>
            </a:r>
          </a:p>
          <a:p>
            <a:pPr marL="0" lvl="3" indent="0" algn="l" defTabSz="914400" rtl="0" eaLnBrk="1" latinLnBrk="0" hangingPunct="1">
              <a:lnSpc>
                <a:spcPct val="101000"/>
              </a:lnSpc>
              <a:spcBef>
                <a:spcPts val="0"/>
              </a:spcBef>
              <a:spcAft>
                <a:spcPts val="600"/>
              </a:spcAft>
              <a:buFont typeface="GT America Regular"/>
              <a:buNone/>
            </a:pPr>
            <a:r>
              <a:rPr lang="en-US"/>
              <a:t>Fourth level</a:t>
            </a:r>
          </a:p>
          <a:p>
            <a:pPr marL="0" lvl="4" indent="0" algn="l" defTabSz="914400" rtl="0" eaLnBrk="1" latinLnBrk="0" hangingPunct="1">
              <a:lnSpc>
                <a:spcPct val="101000"/>
              </a:lnSpc>
              <a:spcBef>
                <a:spcPts val="0"/>
              </a:spcBef>
              <a:spcAft>
                <a:spcPts val="600"/>
              </a:spcAft>
              <a:buFont typeface="GT America Regular"/>
              <a:buNone/>
            </a:pPr>
            <a:r>
              <a:rPr lang="en-US"/>
              <a:t>Fifth level</a:t>
            </a:r>
            <a:endParaRPr lang="en-US" dirty="0"/>
          </a:p>
        </p:txBody>
      </p:sp>
      <p:sp>
        <p:nvSpPr>
          <p:cNvPr id="21" name="Content Placeholder 20">
            <a:extLst>
              <a:ext uri="{FF2B5EF4-FFF2-40B4-BE49-F238E27FC236}">
                <a16:creationId xmlns:a16="http://schemas.microsoft.com/office/drawing/2014/main" id="{B95D6E10-7BC7-5B48-5FC8-AA3FBBF31296}"/>
              </a:ext>
            </a:extLst>
          </p:cNvPr>
          <p:cNvSpPr>
            <a:spLocks noGrp="1"/>
          </p:cNvSpPr>
          <p:nvPr>
            <p:ph sz="quarter" idx="49"/>
          </p:nvPr>
        </p:nvSpPr>
        <p:spPr>
          <a:xfrm>
            <a:off x="7298927" y="2716608"/>
            <a:ext cx="1828800" cy="3152775"/>
          </a:xfrm>
        </p:spPr>
        <p:txBody>
          <a:bodyPr/>
          <a:lstStyle>
            <a:lvl1pPr>
              <a:defRPr lang="en-US" sz="2000" b="0" i="0" kern="1200" dirty="0" smtClean="0">
                <a:solidFill>
                  <a:schemeClr val="tx2"/>
                </a:solidFill>
                <a:latin typeface="+mj-lt"/>
                <a:ea typeface="GT America Regular" charset="0"/>
                <a:cs typeface="GT America Regular" charset="0"/>
              </a:defRPr>
            </a:lvl1pPr>
          </a:lstStyle>
          <a:p>
            <a:pPr marL="0" lvl="0" indent="0" algn="l" defTabSz="914400" rtl="0" eaLnBrk="1" latinLnBrk="0" hangingPunct="1">
              <a:lnSpc>
                <a:spcPct val="101000"/>
              </a:lnSpc>
              <a:spcBef>
                <a:spcPts val="0"/>
              </a:spcBef>
              <a:spcAft>
                <a:spcPts val="600"/>
              </a:spcAft>
              <a:buFont typeface="GT America Regular"/>
              <a:buNone/>
            </a:pPr>
            <a:r>
              <a:rPr lang="en-US"/>
              <a:t>Click to edit Master text styles</a:t>
            </a:r>
          </a:p>
          <a:p>
            <a:pPr marL="0" lvl="1" indent="0" algn="l" defTabSz="914400" rtl="0" eaLnBrk="1" latinLnBrk="0" hangingPunct="1">
              <a:lnSpc>
                <a:spcPct val="101000"/>
              </a:lnSpc>
              <a:spcBef>
                <a:spcPts val="0"/>
              </a:spcBef>
              <a:spcAft>
                <a:spcPts val="600"/>
              </a:spcAft>
              <a:buFont typeface="GT America Regular"/>
              <a:buNone/>
            </a:pPr>
            <a:r>
              <a:rPr lang="en-US"/>
              <a:t>Second level</a:t>
            </a:r>
          </a:p>
          <a:p>
            <a:pPr marL="0" lvl="2" indent="0" algn="l" defTabSz="914400" rtl="0" eaLnBrk="1" latinLnBrk="0" hangingPunct="1">
              <a:lnSpc>
                <a:spcPct val="101000"/>
              </a:lnSpc>
              <a:spcBef>
                <a:spcPts val="0"/>
              </a:spcBef>
              <a:spcAft>
                <a:spcPts val="600"/>
              </a:spcAft>
              <a:buFont typeface="GT America Regular"/>
              <a:buNone/>
            </a:pPr>
            <a:r>
              <a:rPr lang="en-US"/>
              <a:t>Third level</a:t>
            </a:r>
          </a:p>
          <a:p>
            <a:pPr marL="0" lvl="3" indent="0" algn="l" defTabSz="914400" rtl="0" eaLnBrk="1" latinLnBrk="0" hangingPunct="1">
              <a:lnSpc>
                <a:spcPct val="101000"/>
              </a:lnSpc>
              <a:spcBef>
                <a:spcPts val="0"/>
              </a:spcBef>
              <a:spcAft>
                <a:spcPts val="600"/>
              </a:spcAft>
              <a:buFont typeface="GT America Regular"/>
              <a:buNone/>
            </a:pPr>
            <a:r>
              <a:rPr lang="en-US"/>
              <a:t>Fourth level</a:t>
            </a:r>
          </a:p>
          <a:p>
            <a:pPr marL="0" lvl="4" indent="0" algn="l" defTabSz="914400" rtl="0" eaLnBrk="1" latinLnBrk="0" hangingPunct="1">
              <a:lnSpc>
                <a:spcPct val="101000"/>
              </a:lnSpc>
              <a:spcBef>
                <a:spcPts val="0"/>
              </a:spcBef>
              <a:spcAft>
                <a:spcPts val="600"/>
              </a:spcAft>
              <a:buFont typeface="GT America Regular"/>
              <a:buNone/>
            </a:pPr>
            <a:r>
              <a:rPr lang="en-US"/>
              <a:t>Fifth level</a:t>
            </a:r>
            <a:endParaRPr lang="en-US" dirty="0"/>
          </a:p>
        </p:txBody>
      </p:sp>
      <p:sp>
        <p:nvSpPr>
          <p:cNvPr id="34" name="Content Placeholder 33">
            <a:extLst>
              <a:ext uri="{FF2B5EF4-FFF2-40B4-BE49-F238E27FC236}">
                <a16:creationId xmlns:a16="http://schemas.microsoft.com/office/drawing/2014/main" id="{35D3FA32-E657-445D-AFF1-5F98826EF595}"/>
              </a:ext>
            </a:extLst>
          </p:cNvPr>
          <p:cNvSpPr>
            <a:spLocks noGrp="1"/>
          </p:cNvSpPr>
          <p:nvPr>
            <p:ph sz="quarter" idx="50"/>
          </p:nvPr>
        </p:nvSpPr>
        <p:spPr>
          <a:xfrm>
            <a:off x="9547222" y="2714624"/>
            <a:ext cx="1828800" cy="3152775"/>
          </a:xfrm>
        </p:spPr>
        <p:txBody>
          <a:bodyPr/>
          <a:lstStyle>
            <a:lvl1pPr>
              <a:defRPr lang="en-US" sz="2000" b="0" i="0" kern="1200" dirty="0" smtClean="0">
                <a:solidFill>
                  <a:schemeClr val="tx2"/>
                </a:solidFill>
                <a:latin typeface="+mj-lt"/>
                <a:ea typeface="GT America Regular" charset="0"/>
                <a:cs typeface="GT America Regular" charset="0"/>
              </a:defRPr>
            </a:lvl1pPr>
          </a:lstStyle>
          <a:p>
            <a:pPr marL="0" lvl="0" indent="0" algn="l" defTabSz="914400" rtl="0" eaLnBrk="1" latinLnBrk="0" hangingPunct="1">
              <a:lnSpc>
                <a:spcPct val="101000"/>
              </a:lnSpc>
              <a:spcBef>
                <a:spcPts val="0"/>
              </a:spcBef>
              <a:spcAft>
                <a:spcPts val="600"/>
              </a:spcAft>
              <a:buFont typeface="GT America Regular"/>
              <a:buNone/>
            </a:pPr>
            <a:r>
              <a:rPr lang="en-US"/>
              <a:t>Click to edit Master text styles</a:t>
            </a:r>
          </a:p>
          <a:p>
            <a:pPr marL="0" lvl="1" indent="0" algn="l" defTabSz="914400" rtl="0" eaLnBrk="1" latinLnBrk="0" hangingPunct="1">
              <a:lnSpc>
                <a:spcPct val="101000"/>
              </a:lnSpc>
              <a:spcBef>
                <a:spcPts val="0"/>
              </a:spcBef>
              <a:spcAft>
                <a:spcPts val="600"/>
              </a:spcAft>
              <a:buFont typeface="GT America Regular"/>
              <a:buNone/>
            </a:pPr>
            <a:r>
              <a:rPr lang="en-US"/>
              <a:t>Second level</a:t>
            </a:r>
          </a:p>
          <a:p>
            <a:pPr marL="0" lvl="2" indent="0" algn="l" defTabSz="914400" rtl="0" eaLnBrk="1" latinLnBrk="0" hangingPunct="1">
              <a:lnSpc>
                <a:spcPct val="101000"/>
              </a:lnSpc>
              <a:spcBef>
                <a:spcPts val="0"/>
              </a:spcBef>
              <a:spcAft>
                <a:spcPts val="600"/>
              </a:spcAft>
              <a:buFont typeface="GT America Regular"/>
              <a:buNone/>
            </a:pPr>
            <a:r>
              <a:rPr lang="en-US"/>
              <a:t>Third level</a:t>
            </a:r>
          </a:p>
          <a:p>
            <a:pPr marL="0" lvl="3" indent="0" algn="l" defTabSz="914400" rtl="0" eaLnBrk="1" latinLnBrk="0" hangingPunct="1">
              <a:lnSpc>
                <a:spcPct val="101000"/>
              </a:lnSpc>
              <a:spcBef>
                <a:spcPts val="0"/>
              </a:spcBef>
              <a:spcAft>
                <a:spcPts val="600"/>
              </a:spcAft>
              <a:buFont typeface="GT America Regular"/>
              <a:buNone/>
            </a:pPr>
            <a:r>
              <a:rPr lang="en-US"/>
              <a:t>Fourth level</a:t>
            </a:r>
          </a:p>
          <a:p>
            <a:pPr marL="0" lvl="4" indent="0" algn="l" defTabSz="914400" rtl="0" eaLnBrk="1" latinLnBrk="0" hangingPunct="1">
              <a:lnSpc>
                <a:spcPct val="101000"/>
              </a:lnSpc>
              <a:spcBef>
                <a:spcPts val="0"/>
              </a:spcBef>
              <a:spcAft>
                <a:spcPts val="600"/>
              </a:spcAft>
              <a:buFont typeface="GT America Regular"/>
              <a:buNone/>
            </a:pPr>
            <a:r>
              <a:rPr lang="en-US"/>
              <a:t>Fifth level</a:t>
            </a:r>
            <a:endParaRPr lang="en-US" dirty="0"/>
          </a:p>
        </p:txBody>
      </p:sp>
      <p:grpSp>
        <p:nvGrpSpPr>
          <p:cNvPr id="4" name="Group 3">
            <a:extLst>
              <a:ext uri="{FF2B5EF4-FFF2-40B4-BE49-F238E27FC236}">
                <a16:creationId xmlns:a16="http://schemas.microsoft.com/office/drawing/2014/main" id="{B90427AB-29B5-D8C3-553A-F255898D9147}"/>
              </a:ext>
            </a:extLst>
          </p:cNvPr>
          <p:cNvGrpSpPr/>
          <p:nvPr userDrawn="1"/>
        </p:nvGrpSpPr>
        <p:grpSpPr>
          <a:xfrm>
            <a:off x="12356815" y="0"/>
            <a:ext cx="756834" cy="6872642"/>
            <a:chOff x="12356815" y="0"/>
            <a:chExt cx="756834" cy="6872642"/>
          </a:xfrm>
        </p:grpSpPr>
        <p:sp>
          <p:nvSpPr>
            <p:cNvPr id="5" name="Rectangle 4">
              <a:extLst>
                <a:ext uri="{FF2B5EF4-FFF2-40B4-BE49-F238E27FC236}">
                  <a16:creationId xmlns:a16="http://schemas.microsoft.com/office/drawing/2014/main" id="{A7E5A6D2-8346-C7C9-5DC7-90F42423066B}"/>
                </a:ext>
              </a:extLst>
            </p:cNvPr>
            <p:cNvSpPr/>
            <p:nvPr userDrawn="1"/>
          </p:nvSpPr>
          <p:spPr>
            <a:xfrm>
              <a:off x="12356815" y="0"/>
              <a:ext cx="553069" cy="3279913"/>
            </a:xfrm>
            <a:prstGeom prst="rect">
              <a:avLst/>
            </a:prstGeom>
            <a:solidFill>
              <a:srgbClr val="F2F2F2"/>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a:p>
          </p:txBody>
        </p:sp>
        <p:sp>
          <p:nvSpPr>
            <p:cNvPr id="6" name="TextBox 5">
              <a:extLst>
                <a:ext uri="{FF2B5EF4-FFF2-40B4-BE49-F238E27FC236}">
                  <a16:creationId xmlns:a16="http://schemas.microsoft.com/office/drawing/2014/main" id="{9F29526F-9BBF-B7D7-E040-F76741CFBAF1}"/>
                </a:ext>
              </a:extLst>
            </p:cNvPr>
            <p:cNvSpPr txBox="1"/>
            <p:nvPr userDrawn="1"/>
          </p:nvSpPr>
          <p:spPr>
            <a:xfrm rot="16200000">
              <a:off x="12332216" y="1580677"/>
              <a:ext cx="1444306" cy="118559"/>
            </a:xfrm>
            <a:prstGeom prst="rect">
              <a:avLst/>
            </a:prstGeom>
            <a:noFill/>
          </p:spPr>
          <p:txBody>
            <a:bodyPr wrap="none" lIns="0" tIns="0" rIns="0" bIns="0" rtlCol="0">
              <a:spAutoFit/>
            </a:bodyPr>
            <a:lstStyle/>
            <a:p>
              <a:pPr algn="l">
                <a:lnSpc>
                  <a:spcPct val="101000"/>
                </a:lnSpc>
                <a:spcAft>
                  <a:spcPts val="600"/>
                </a:spcAft>
              </a:pPr>
              <a:r>
                <a:rPr kumimoji="0" lang="en-CR" sz="800" b="1" i="0" u="none" strike="noStrike" kern="1200" cap="none" spc="0" normalizeH="0" baseline="0" noProof="0">
                  <a:ln>
                    <a:noFill/>
                  </a:ln>
                  <a:solidFill>
                    <a:srgbClr val="000000"/>
                  </a:solidFill>
                  <a:effectLst/>
                  <a:uLnTx/>
                  <a:uFillTx/>
                  <a:ea typeface="GT America Regular" charset="0"/>
                  <a:cs typeface="GT America Regular" charset="0"/>
                </a:rPr>
                <a:t>ON LIGHT AND EXTRA LIGHT</a:t>
              </a:r>
            </a:p>
          </p:txBody>
        </p:sp>
        <p:sp>
          <p:nvSpPr>
            <p:cNvPr id="7" name="Rectangle 6">
              <a:extLst>
                <a:ext uri="{FF2B5EF4-FFF2-40B4-BE49-F238E27FC236}">
                  <a16:creationId xmlns:a16="http://schemas.microsoft.com/office/drawing/2014/main" id="{8CC6872D-D912-EDF5-404D-8C595577C3D1}"/>
                </a:ext>
              </a:extLst>
            </p:cNvPr>
            <p:cNvSpPr/>
            <p:nvPr userDrawn="1"/>
          </p:nvSpPr>
          <p:spPr>
            <a:xfrm>
              <a:off x="12356815" y="3592729"/>
              <a:ext cx="553069" cy="3279913"/>
            </a:xfrm>
            <a:prstGeom prst="rect">
              <a:avLst/>
            </a:prstGeom>
            <a:solidFill>
              <a:schemeClr val="tx2"/>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a:p>
          </p:txBody>
        </p:sp>
        <p:grpSp>
          <p:nvGrpSpPr>
            <p:cNvPr id="10" name="Group 9">
              <a:extLst>
                <a:ext uri="{FF2B5EF4-FFF2-40B4-BE49-F238E27FC236}">
                  <a16:creationId xmlns:a16="http://schemas.microsoft.com/office/drawing/2014/main" id="{E45E68FF-D3B9-213A-BDB9-75C86880C44D}"/>
                </a:ext>
              </a:extLst>
            </p:cNvPr>
            <p:cNvGrpSpPr/>
            <p:nvPr userDrawn="1"/>
          </p:nvGrpSpPr>
          <p:grpSpPr>
            <a:xfrm>
              <a:off x="12442019" y="3791214"/>
              <a:ext cx="382660" cy="2882942"/>
              <a:chOff x="14001569" y="3716048"/>
              <a:chExt cx="316248" cy="3171236"/>
            </a:xfrm>
          </p:grpSpPr>
          <p:sp>
            <p:nvSpPr>
              <p:cNvPr id="35" name="Rectangle 34">
                <a:extLst>
                  <a:ext uri="{FF2B5EF4-FFF2-40B4-BE49-F238E27FC236}">
                    <a16:creationId xmlns:a16="http://schemas.microsoft.com/office/drawing/2014/main" id="{16FDC8C1-8112-0259-2169-9FF34CF8BB33}"/>
                  </a:ext>
                </a:extLst>
              </p:cNvPr>
              <p:cNvSpPr/>
              <p:nvPr userDrawn="1"/>
            </p:nvSpPr>
            <p:spPr>
              <a:xfrm rot="5400000">
                <a:off x="14033099" y="5954114"/>
                <a:ext cx="253188" cy="316248"/>
              </a:xfrm>
              <a:prstGeom prst="rect">
                <a:avLst/>
              </a:prstGeom>
              <a:solidFill>
                <a:srgbClr val="005E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6" name="Rectangle 35">
                <a:extLst>
                  <a:ext uri="{FF2B5EF4-FFF2-40B4-BE49-F238E27FC236}">
                    <a16:creationId xmlns:a16="http://schemas.microsoft.com/office/drawing/2014/main" id="{B4E86AA0-59B1-0A56-A978-EBEFD759EEF6}"/>
                  </a:ext>
                </a:extLst>
              </p:cNvPr>
              <p:cNvSpPr/>
              <p:nvPr userDrawn="1"/>
            </p:nvSpPr>
            <p:spPr>
              <a:xfrm rot="5400000">
                <a:off x="14033099" y="6278342"/>
                <a:ext cx="253188" cy="316248"/>
              </a:xfrm>
              <a:prstGeom prst="rect">
                <a:avLst/>
              </a:prstGeom>
              <a:solidFill>
                <a:srgbClr val="B8B9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7" name="Rectangle 36">
                <a:extLst>
                  <a:ext uri="{FF2B5EF4-FFF2-40B4-BE49-F238E27FC236}">
                    <a16:creationId xmlns:a16="http://schemas.microsoft.com/office/drawing/2014/main" id="{617D2783-8A1D-E47C-AE82-6C2E09DF21FA}"/>
                  </a:ext>
                </a:extLst>
              </p:cNvPr>
              <p:cNvSpPr/>
              <p:nvPr userDrawn="1"/>
            </p:nvSpPr>
            <p:spPr>
              <a:xfrm rot="5400000">
                <a:off x="14033099" y="6602566"/>
                <a:ext cx="253188" cy="316248"/>
              </a:xfrm>
              <a:prstGeom prst="rect">
                <a:avLst/>
              </a:prstGeom>
              <a:solidFill>
                <a:srgbClr val="FBE6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8" name="Rectangle 37">
                <a:extLst>
                  <a:ext uri="{FF2B5EF4-FFF2-40B4-BE49-F238E27FC236}">
                    <a16:creationId xmlns:a16="http://schemas.microsoft.com/office/drawing/2014/main" id="{C2CC9D5C-1E15-CED3-7460-6D7AB16A15EC}"/>
                  </a:ext>
                </a:extLst>
              </p:cNvPr>
              <p:cNvSpPr/>
              <p:nvPr userDrawn="1"/>
            </p:nvSpPr>
            <p:spPr>
              <a:xfrm rot="5400000">
                <a:off x="14033099" y="4981430"/>
                <a:ext cx="253188" cy="316248"/>
              </a:xfrm>
              <a:prstGeom prst="rect">
                <a:avLst/>
              </a:prstGeom>
              <a:solidFill>
                <a:srgbClr val="BCE0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9" name="Rectangle 38">
                <a:extLst>
                  <a:ext uri="{FF2B5EF4-FFF2-40B4-BE49-F238E27FC236}">
                    <a16:creationId xmlns:a16="http://schemas.microsoft.com/office/drawing/2014/main" id="{2057C852-B7A6-CC32-AE68-54D8C48E3582}"/>
                  </a:ext>
                </a:extLst>
              </p:cNvPr>
              <p:cNvSpPr/>
              <p:nvPr userDrawn="1"/>
            </p:nvSpPr>
            <p:spPr>
              <a:xfrm rot="5400000">
                <a:off x="14033099" y="5305658"/>
                <a:ext cx="253188" cy="316248"/>
              </a:xfrm>
              <a:prstGeom prst="rect">
                <a:avLst/>
              </a:prstGeom>
              <a:solidFill>
                <a:srgbClr val="E9783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40" name="Rectangle 39">
                <a:extLst>
                  <a:ext uri="{FF2B5EF4-FFF2-40B4-BE49-F238E27FC236}">
                    <a16:creationId xmlns:a16="http://schemas.microsoft.com/office/drawing/2014/main" id="{3BE2957B-BB9C-BB4C-54E0-7E1EBB94AB5F}"/>
                  </a:ext>
                </a:extLst>
              </p:cNvPr>
              <p:cNvSpPr/>
              <p:nvPr userDrawn="1"/>
            </p:nvSpPr>
            <p:spPr>
              <a:xfrm rot="5400000">
                <a:off x="14033099" y="5629886"/>
                <a:ext cx="253188" cy="316248"/>
              </a:xfrm>
              <a:prstGeom prst="rect">
                <a:avLst/>
              </a:prstGeom>
              <a:solidFill>
                <a:srgbClr val="B905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41" name="Rectangle 40">
                <a:extLst>
                  <a:ext uri="{FF2B5EF4-FFF2-40B4-BE49-F238E27FC236}">
                    <a16:creationId xmlns:a16="http://schemas.microsoft.com/office/drawing/2014/main" id="{2F664ACB-F59B-954C-4465-D698A691FD1F}"/>
                  </a:ext>
                </a:extLst>
              </p:cNvPr>
              <p:cNvSpPr/>
              <p:nvPr userDrawn="1"/>
            </p:nvSpPr>
            <p:spPr>
              <a:xfrm rot="5400000">
                <a:off x="14033099" y="3684518"/>
                <a:ext cx="253188" cy="316248"/>
              </a:xfrm>
              <a:prstGeom prst="rect">
                <a:avLst/>
              </a:prstGeom>
              <a:solidFill>
                <a:srgbClr val="9DC2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42" name="Rectangle 41">
                <a:extLst>
                  <a:ext uri="{FF2B5EF4-FFF2-40B4-BE49-F238E27FC236}">
                    <a16:creationId xmlns:a16="http://schemas.microsoft.com/office/drawing/2014/main" id="{99C34A4D-E282-7DE3-F99D-C3276C90F60C}"/>
                  </a:ext>
                </a:extLst>
              </p:cNvPr>
              <p:cNvSpPr/>
              <p:nvPr userDrawn="1"/>
            </p:nvSpPr>
            <p:spPr>
              <a:xfrm rot="5400000">
                <a:off x="14033099" y="4008746"/>
                <a:ext cx="253188" cy="316248"/>
              </a:xfrm>
              <a:prstGeom prst="rect">
                <a:avLst/>
              </a:prstGeom>
              <a:solidFill>
                <a:srgbClr val="309D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43" name="Rectangle 42">
                <a:extLst>
                  <a:ext uri="{FF2B5EF4-FFF2-40B4-BE49-F238E27FC236}">
                    <a16:creationId xmlns:a16="http://schemas.microsoft.com/office/drawing/2014/main" id="{6C74494D-A878-DD6F-EE20-E6E3179C2278}"/>
                  </a:ext>
                </a:extLst>
              </p:cNvPr>
              <p:cNvSpPr/>
              <p:nvPr userDrawn="1"/>
            </p:nvSpPr>
            <p:spPr>
              <a:xfrm rot="5400000">
                <a:off x="14033099" y="4332974"/>
                <a:ext cx="253188" cy="316248"/>
              </a:xfrm>
              <a:prstGeom prst="rect">
                <a:avLst/>
              </a:prstGeom>
              <a:solidFill>
                <a:srgbClr val="E2C2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44" name="Rectangle 43">
                <a:extLst>
                  <a:ext uri="{FF2B5EF4-FFF2-40B4-BE49-F238E27FC236}">
                    <a16:creationId xmlns:a16="http://schemas.microsoft.com/office/drawing/2014/main" id="{89684F70-EA46-B83B-1059-957FF42DA108}"/>
                  </a:ext>
                </a:extLst>
              </p:cNvPr>
              <p:cNvSpPr/>
              <p:nvPr userDrawn="1"/>
            </p:nvSpPr>
            <p:spPr>
              <a:xfrm rot="5400000">
                <a:off x="14033099" y="4657202"/>
                <a:ext cx="253188" cy="316248"/>
              </a:xfrm>
              <a:prstGeom prst="rect">
                <a:avLst/>
              </a:prstGeom>
              <a:solidFill>
                <a:srgbClr val="9158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grpSp>
        <p:grpSp>
          <p:nvGrpSpPr>
            <p:cNvPr id="15" name="Group 14">
              <a:extLst>
                <a:ext uri="{FF2B5EF4-FFF2-40B4-BE49-F238E27FC236}">
                  <a16:creationId xmlns:a16="http://schemas.microsoft.com/office/drawing/2014/main" id="{B26A8E68-FF0D-F86E-F9B1-242B7BAABDB0}"/>
                </a:ext>
              </a:extLst>
            </p:cNvPr>
            <p:cNvGrpSpPr/>
            <p:nvPr userDrawn="1"/>
          </p:nvGrpSpPr>
          <p:grpSpPr>
            <a:xfrm>
              <a:off x="12442019" y="198485"/>
              <a:ext cx="382660" cy="2882942"/>
              <a:chOff x="12742785" y="3716048"/>
              <a:chExt cx="316248" cy="3171236"/>
            </a:xfrm>
          </p:grpSpPr>
          <p:sp>
            <p:nvSpPr>
              <p:cNvPr id="19" name="Rectangle 18">
                <a:extLst>
                  <a:ext uri="{FF2B5EF4-FFF2-40B4-BE49-F238E27FC236}">
                    <a16:creationId xmlns:a16="http://schemas.microsoft.com/office/drawing/2014/main" id="{DE96B631-4826-BAA5-4808-2788D42C8329}"/>
                  </a:ext>
                </a:extLst>
              </p:cNvPr>
              <p:cNvSpPr/>
              <p:nvPr userDrawn="1"/>
            </p:nvSpPr>
            <p:spPr>
              <a:xfrm rot="5400000">
                <a:off x="12774315" y="6602566"/>
                <a:ext cx="253188" cy="316248"/>
              </a:xfrm>
              <a:prstGeom prst="rect">
                <a:avLst/>
              </a:prstGeom>
              <a:solidFill>
                <a:srgbClr val="BFD6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0" name="Rectangle 19">
                <a:extLst>
                  <a:ext uri="{FF2B5EF4-FFF2-40B4-BE49-F238E27FC236}">
                    <a16:creationId xmlns:a16="http://schemas.microsoft.com/office/drawing/2014/main" id="{AE9F8F1B-6271-605B-E210-A6B549F70494}"/>
                  </a:ext>
                </a:extLst>
              </p:cNvPr>
              <p:cNvSpPr/>
              <p:nvPr userDrawn="1"/>
            </p:nvSpPr>
            <p:spPr>
              <a:xfrm rot="5400000">
                <a:off x="12774315" y="4981430"/>
                <a:ext cx="253188" cy="316248"/>
              </a:xfrm>
              <a:prstGeom prst="rect">
                <a:avLst/>
              </a:prstGeom>
              <a:solidFill>
                <a:srgbClr val="D25F7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6" name="Rectangle 25">
                <a:extLst>
                  <a:ext uri="{FF2B5EF4-FFF2-40B4-BE49-F238E27FC236}">
                    <a16:creationId xmlns:a16="http://schemas.microsoft.com/office/drawing/2014/main" id="{CF8B4B7B-E0C5-C957-D174-09BE3DEAB6A2}"/>
                  </a:ext>
                </a:extLst>
              </p:cNvPr>
              <p:cNvSpPr/>
              <p:nvPr userDrawn="1"/>
            </p:nvSpPr>
            <p:spPr>
              <a:xfrm rot="5400000">
                <a:off x="12774315" y="5305658"/>
                <a:ext cx="253188" cy="316248"/>
              </a:xfrm>
              <a:prstGeom prst="rect">
                <a:avLst/>
              </a:prstGeom>
              <a:solidFill>
                <a:srgbClr val="C6480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7" name="Rectangle 26">
                <a:extLst>
                  <a:ext uri="{FF2B5EF4-FFF2-40B4-BE49-F238E27FC236}">
                    <a16:creationId xmlns:a16="http://schemas.microsoft.com/office/drawing/2014/main" id="{E63F14B0-62C6-B88F-7B56-A203A0F29ED5}"/>
                  </a:ext>
                </a:extLst>
              </p:cNvPr>
              <p:cNvSpPr/>
              <p:nvPr userDrawn="1"/>
            </p:nvSpPr>
            <p:spPr>
              <a:xfrm rot="5400000">
                <a:off x="12774315" y="5629886"/>
                <a:ext cx="253188" cy="316248"/>
              </a:xfrm>
              <a:prstGeom prst="rect">
                <a:avLst/>
              </a:prstGeom>
              <a:solidFill>
                <a:srgbClr val="BA01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8" name="Rectangle 27">
                <a:extLst>
                  <a:ext uri="{FF2B5EF4-FFF2-40B4-BE49-F238E27FC236}">
                    <a16:creationId xmlns:a16="http://schemas.microsoft.com/office/drawing/2014/main" id="{42E4BF7B-2A48-8D6C-7493-D3152F199257}"/>
                  </a:ext>
                </a:extLst>
              </p:cNvPr>
              <p:cNvSpPr/>
              <p:nvPr userDrawn="1"/>
            </p:nvSpPr>
            <p:spPr>
              <a:xfrm rot="5400000">
                <a:off x="12774315" y="3684518"/>
                <a:ext cx="253188" cy="316248"/>
              </a:xfrm>
              <a:prstGeom prst="rect">
                <a:avLst/>
              </a:prstGeom>
              <a:solidFill>
                <a:srgbClr val="005E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9" name="Rectangle 28">
                <a:extLst>
                  <a:ext uri="{FF2B5EF4-FFF2-40B4-BE49-F238E27FC236}">
                    <a16:creationId xmlns:a16="http://schemas.microsoft.com/office/drawing/2014/main" id="{59E22A53-3943-8D63-5482-0F2A16787309}"/>
                  </a:ext>
                </a:extLst>
              </p:cNvPr>
              <p:cNvSpPr/>
              <p:nvPr userDrawn="1"/>
            </p:nvSpPr>
            <p:spPr>
              <a:xfrm rot="5400000">
                <a:off x="12774315" y="4008746"/>
                <a:ext cx="253188" cy="316248"/>
              </a:xfrm>
              <a:prstGeom prst="rect">
                <a:avLst/>
              </a:prstGeom>
              <a:solidFill>
                <a:srgbClr val="5EB6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0" name="Rectangle 29">
                <a:extLst>
                  <a:ext uri="{FF2B5EF4-FFF2-40B4-BE49-F238E27FC236}">
                    <a16:creationId xmlns:a16="http://schemas.microsoft.com/office/drawing/2014/main" id="{D3FCABB4-54D2-518E-4134-9F254D7480C7}"/>
                  </a:ext>
                </a:extLst>
              </p:cNvPr>
              <p:cNvSpPr/>
              <p:nvPr userDrawn="1"/>
            </p:nvSpPr>
            <p:spPr>
              <a:xfrm rot="5400000">
                <a:off x="12774315" y="4332974"/>
                <a:ext cx="253188" cy="316248"/>
              </a:xfrm>
              <a:prstGeom prst="rect">
                <a:avLst/>
              </a:prstGeom>
              <a:solidFill>
                <a:srgbClr val="C7AB2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1" name="Rectangle 30">
                <a:extLst>
                  <a:ext uri="{FF2B5EF4-FFF2-40B4-BE49-F238E27FC236}">
                    <a16:creationId xmlns:a16="http://schemas.microsoft.com/office/drawing/2014/main" id="{B7FBEC40-218E-7C23-4709-19139A097B2F}"/>
                  </a:ext>
                </a:extLst>
              </p:cNvPr>
              <p:cNvSpPr/>
              <p:nvPr userDrawn="1"/>
            </p:nvSpPr>
            <p:spPr>
              <a:xfrm rot="5400000">
                <a:off x="12774315" y="4657202"/>
                <a:ext cx="253188" cy="316248"/>
              </a:xfrm>
              <a:prstGeom prst="rect">
                <a:avLst/>
              </a:prstGeom>
              <a:solidFill>
                <a:srgbClr val="5C06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2" name="Rectangle 31">
                <a:extLst>
                  <a:ext uri="{FF2B5EF4-FFF2-40B4-BE49-F238E27FC236}">
                    <a16:creationId xmlns:a16="http://schemas.microsoft.com/office/drawing/2014/main" id="{3F842FC0-DF4D-9632-FE9D-4E7D2FB776B6}"/>
                  </a:ext>
                </a:extLst>
              </p:cNvPr>
              <p:cNvSpPr/>
              <p:nvPr userDrawn="1"/>
            </p:nvSpPr>
            <p:spPr>
              <a:xfrm rot="5400000">
                <a:off x="12774315" y="5954114"/>
                <a:ext cx="253188" cy="316248"/>
              </a:xfrm>
              <a:prstGeom prst="rect">
                <a:avLst/>
              </a:prstGeom>
              <a:solidFill>
                <a:srgbClr val="2A43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3" name="Rectangle 32">
                <a:extLst>
                  <a:ext uri="{FF2B5EF4-FFF2-40B4-BE49-F238E27FC236}">
                    <a16:creationId xmlns:a16="http://schemas.microsoft.com/office/drawing/2014/main" id="{698CCC57-6845-9613-4268-B5F50C22F0B3}"/>
                  </a:ext>
                </a:extLst>
              </p:cNvPr>
              <p:cNvSpPr/>
              <p:nvPr userDrawn="1"/>
            </p:nvSpPr>
            <p:spPr>
              <a:xfrm rot="5400000">
                <a:off x="12774315" y="6278342"/>
                <a:ext cx="253188" cy="316248"/>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grpSp>
        <p:sp>
          <p:nvSpPr>
            <p:cNvPr id="17" name="TextBox 16">
              <a:extLst>
                <a:ext uri="{FF2B5EF4-FFF2-40B4-BE49-F238E27FC236}">
                  <a16:creationId xmlns:a16="http://schemas.microsoft.com/office/drawing/2014/main" id="{C51BFD21-4CE7-7CF8-3A6D-CC9EF3BDDEA2}"/>
                </a:ext>
              </a:extLst>
            </p:cNvPr>
            <p:cNvSpPr txBox="1"/>
            <p:nvPr userDrawn="1"/>
          </p:nvSpPr>
          <p:spPr>
            <a:xfrm rot="16200000">
              <a:off x="12574270" y="5173406"/>
              <a:ext cx="960199" cy="118559"/>
            </a:xfrm>
            <a:prstGeom prst="rect">
              <a:avLst/>
            </a:prstGeom>
            <a:noFill/>
          </p:spPr>
          <p:txBody>
            <a:bodyPr wrap="none" lIns="0" tIns="0" rIns="0" bIns="0" rtlCol="0">
              <a:spAutoFit/>
            </a:bodyPr>
            <a:lstStyle/>
            <a:p>
              <a:pPr algn="l">
                <a:lnSpc>
                  <a:spcPct val="101000"/>
                </a:lnSpc>
                <a:spcAft>
                  <a:spcPts val="600"/>
                </a:spcAft>
              </a:pPr>
              <a:r>
                <a:rPr lang="en-CR" sz="800" b="1">
                  <a:solidFill>
                    <a:srgbClr val="000000"/>
                  </a:solidFill>
                  <a:latin typeface="GT America Regular"/>
                  <a:ea typeface="GT America Regular" charset="0"/>
                  <a:cs typeface="GT America Regular" charset="0"/>
                </a:rPr>
                <a:t>ON MOODY´S BLUE</a:t>
              </a:r>
              <a:endParaRPr kumimoji="0" lang="en-CR" sz="800" b="1" i="0" u="none" strike="noStrike" kern="1200" cap="none" spc="0" normalizeH="0" baseline="0" noProof="0" err="1">
                <a:ln>
                  <a:noFill/>
                </a:ln>
                <a:solidFill>
                  <a:srgbClr val="000000"/>
                </a:solidFill>
                <a:effectLst/>
                <a:uLnTx/>
                <a:uFillTx/>
                <a:latin typeface="GT America Regular"/>
                <a:ea typeface="GT America Regular" charset="0"/>
                <a:cs typeface="GT America Regular" charset="0"/>
              </a:endParaRPr>
            </a:p>
          </p:txBody>
        </p:sp>
      </p:grpSp>
      <p:sp>
        <p:nvSpPr>
          <p:cNvPr id="45" name="TextBox 44">
            <a:extLst>
              <a:ext uri="{FF2B5EF4-FFF2-40B4-BE49-F238E27FC236}">
                <a16:creationId xmlns:a16="http://schemas.microsoft.com/office/drawing/2014/main" id="{1E5377EC-13FC-F6FE-6C36-AE959BA31713}"/>
              </a:ext>
            </a:extLst>
          </p:cNvPr>
          <p:cNvSpPr txBox="1"/>
          <p:nvPr userDrawn="1"/>
        </p:nvSpPr>
        <p:spPr>
          <a:xfrm>
            <a:off x="12356815" y="3377042"/>
            <a:ext cx="807913" cy="118559"/>
          </a:xfrm>
          <a:prstGeom prst="rect">
            <a:avLst/>
          </a:prstGeom>
          <a:noFill/>
        </p:spPr>
        <p:txBody>
          <a:bodyPr wrap="none" lIns="0" tIns="0" rIns="0" bIns="0" rtlCol="0">
            <a:spAutoFit/>
          </a:bodyPr>
          <a:lstStyle/>
          <a:p>
            <a:pPr algn="l">
              <a:lnSpc>
                <a:spcPct val="101000"/>
              </a:lnSpc>
              <a:spcAft>
                <a:spcPts val="600"/>
              </a:spcAft>
            </a:pPr>
            <a:r>
              <a:rPr kumimoji="0" lang="en-US" sz="800" b="1" i="0" u="none" strike="noStrike" kern="1200" cap="none" spc="0" normalizeH="0" baseline="0" noProof="0" dirty="0">
                <a:ln>
                  <a:noFill/>
                </a:ln>
                <a:solidFill>
                  <a:srgbClr val="000000"/>
                </a:solidFill>
                <a:effectLst/>
                <a:uLnTx/>
                <a:uFillTx/>
                <a:ea typeface="GT America Regular" charset="0"/>
                <a:cs typeface="GT America Regular" charset="0"/>
              </a:rPr>
              <a:t>For charts ONLY</a:t>
            </a:r>
            <a:endParaRPr kumimoji="0" lang="en-CR" sz="800" b="1" i="0" u="none" strike="noStrike" kern="1200" cap="none" spc="0" normalizeH="0" baseline="0" noProof="0">
              <a:ln>
                <a:noFill/>
              </a:ln>
              <a:solidFill>
                <a:srgbClr val="000000"/>
              </a:solidFill>
              <a:effectLst/>
              <a:uLnTx/>
              <a:uFillTx/>
              <a:ea typeface="GT America Regular" charset="0"/>
              <a:cs typeface="GT America Regular" charset="0"/>
            </a:endParaRPr>
          </a:p>
        </p:txBody>
      </p:sp>
    </p:spTree>
    <p:extLst>
      <p:ext uri="{BB962C8B-B14F-4D97-AF65-F5344CB8AC3E}">
        <p14:creationId xmlns:p14="http://schemas.microsoft.com/office/powerpoint/2010/main" val="27329952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3 Column - Photo Top">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BE85ED21-179E-C2B7-89F1-D4AD14EEDA9A}"/>
              </a:ext>
            </a:extLst>
          </p:cNvPr>
          <p:cNvSpPr>
            <a:spLocks noGrp="1" noChangeAspect="1"/>
          </p:cNvSpPr>
          <p:nvPr>
            <p:ph type="pic" sz="quarter" idx="13"/>
          </p:nvPr>
        </p:nvSpPr>
        <p:spPr>
          <a:xfrm>
            <a:off x="0" y="0"/>
            <a:ext cx="12192000" cy="3429000"/>
          </a:xfrm>
          <a:solidFill>
            <a:schemeClr val="bg1">
              <a:lumMod val="65000"/>
            </a:schemeClr>
          </a:solidFill>
        </p:spPr>
        <p:txBody>
          <a:bodyPr anchor="ctr"/>
          <a:lstStyle>
            <a:lvl1pPr algn="ctr">
              <a:defRPr>
                <a:solidFill>
                  <a:schemeClr val="bg1"/>
                </a:solidFill>
              </a:defRPr>
            </a:lvl1pPr>
          </a:lstStyle>
          <a:p>
            <a:r>
              <a:rPr lang="en-US" dirty="0"/>
              <a:t>Click icon to add picture</a:t>
            </a:r>
          </a:p>
        </p:txBody>
      </p:sp>
      <p:sp>
        <p:nvSpPr>
          <p:cNvPr id="8" name="Footer Placeholder 7">
            <a:extLst>
              <a:ext uri="{FF2B5EF4-FFF2-40B4-BE49-F238E27FC236}">
                <a16:creationId xmlns:a16="http://schemas.microsoft.com/office/drawing/2014/main" id="{0E2ADB5F-BB7A-E503-6385-47B7F4A752C0}"/>
              </a:ext>
            </a:extLst>
          </p:cNvPr>
          <p:cNvSpPr>
            <a:spLocks noGrp="1"/>
          </p:cNvSpPr>
          <p:nvPr>
            <p:ph type="ftr" sz="quarter" idx="11"/>
          </p:nvPr>
        </p:nvSpPr>
        <p:spPr/>
        <p:txBody>
          <a:bodyPr/>
          <a:lstStyle>
            <a:lvl1pPr>
              <a:defRPr>
                <a:solidFill>
                  <a:schemeClr val="tx1"/>
                </a:solidFill>
              </a:defRPr>
            </a:lvl1pPr>
          </a:lstStyle>
          <a:p>
            <a:r>
              <a:rPr lang="en-US" dirty="0"/>
              <a:t>See slide 12 for instructions on how to update footer</a:t>
            </a:r>
          </a:p>
        </p:txBody>
      </p:sp>
      <p:sp>
        <p:nvSpPr>
          <p:cNvPr id="9" name="Slide Number Placeholder 8">
            <a:extLst>
              <a:ext uri="{FF2B5EF4-FFF2-40B4-BE49-F238E27FC236}">
                <a16:creationId xmlns:a16="http://schemas.microsoft.com/office/drawing/2014/main" id="{CCA8152B-F410-5052-DF3D-06C6DD4D2381}"/>
              </a:ext>
            </a:extLst>
          </p:cNvPr>
          <p:cNvSpPr>
            <a:spLocks noGrp="1"/>
          </p:cNvSpPr>
          <p:nvPr>
            <p:ph type="sldNum" sz="quarter" idx="12"/>
          </p:nvPr>
        </p:nvSpPr>
        <p:spPr/>
        <p:txBody>
          <a:bodyPr/>
          <a:lstStyle>
            <a:lvl1pPr>
              <a:defRPr>
                <a:solidFill>
                  <a:schemeClr val="tx1"/>
                </a:solidFill>
              </a:defRPr>
            </a:lvl1pPr>
          </a:lstStyle>
          <a:p>
            <a:fld id="{862A5111-985B-C14D-9115-5787026182A8}" type="slidenum">
              <a:rPr lang="en-US" smtClean="0"/>
              <a:pPr/>
              <a:t>‹#›</a:t>
            </a:fld>
            <a:endParaRPr lang="en-US" dirty="0"/>
          </a:p>
        </p:txBody>
      </p:sp>
      <p:sp>
        <p:nvSpPr>
          <p:cNvPr id="12" name="Title 11">
            <a:extLst>
              <a:ext uri="{FF2B5EF4-FFF2-40B4-BE49-F238E27FC236}">
                <a16:creationId xmlns:a16="http://schemas.microsoft.com/office/drawing/2014/main" id="{91874068-FCB3-3E67-FD8A-888858391AF4}"/>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Freeform 5">
            <a:extLst>
              <a:ext uri="{FF2B5EF4-FFF2-40B4-BE49-F238E27FC236}">
                <a16:creationId xmlns:a16="http://schemas.microsoft.com/office/drawing/2014/main" id="{71FB9F00-A1C6-0B41-BCF5-7DBE317FE533}"/>
              </a:ext>
            </a:extLst>
          </p:cNvPr>
          <p:cNvSpPr/>
          <p:nvPr userDrawn="1"/>
        </p:nvSpPr>
        <p:spPr bwMode="black">
          <a:xfrm>
            <a:off x="554038" y="6469335"/>
            <a:ext cx="678511" cy="112440"/>
          </a:xfrm>
          <a:custGeom>
            <a:avLst/>
            <a:gdLst>
              <a:gd name="connsiteX0" fmla="*/ 7774508 w 7774508"/>
              <a:gd name="connsiteY0" fmla="*/ 879070 h 1288357"/>
              <a:gd name="connsiteX1" fmla="*/ 7774508 w 7774508"/>
              <a:gd name="connsiteY1" fmla="*/ 879071 h 1288357"/>
              <a:gd name="connsiteX2" fmla="*/ 7774508 w 7774508"/>
              <a:gd name="connsiteY2" fmla="*/ 879071 h 1288357"/>
              <a:gd name="connsiteX3" fmla="*/ 4430897 w 7774508"/>
              <a:gd name="connsiteY3" fmla="*/ 300733 h 1288357"/>
              <a:gd name="connsiteX4" fmla="*/ 4430897 w 7774508"/>
              <a:gd name="connsiteY4" fmla="*/ 987622 h 1288357"/>
              <a:gd name="connsiteX5" fmla="*/ 4594611 w 7774508"/>
              <a:gd name="connsiteY5" fmla="*/ 987622 h 1288357"/>
              <a:gd name="connsiteX6" fmla="*/ 4856195 w 7774508"/>
              <a:gd name="connsiteY6" fmla="*/ 726031 h 1288357"/>
              <a:gd name="connsiteX7" fmla="*/ 4856195 w 7774508"/>
              <a:gd name="connsiteY7" fmla="*/ 562323 h 1288357"/>
              <a:gd name="connsiteX8" fmla="*/ 4594611 w 7774508"/>
              <a:gd name="connsiteY8" fmla="*/ 300733 h 1288357"/>
              <a:gd name="connsiteX9" fmla="*/ 3381010 w 7774508"/>
              <a:gd name="connsiteY9" fmla="*/ 275825 h 1288357"/>
              <a:gd name="connsiteX10" fmla="*/ 3137223 w 7774508"/>
              <a:gd name="connsiteY10" fmla="*/ 501815 h 1288357"/>
              <a:gd name="connsiteX11" fmla="*/ 3137223 w 7774508"/>
              <a:gd name="connsiteY11" fmla="*/ 786537 h 1288357"/>
              <a:gd name="connsiteX12" fmla="*/ 3381010 w 7774508"/>
              <a:gd name="connsiteY12" fmla="*/ 1012534 h 1288357"/>
              <a:gd name="connsiteX13" fmla="*/ 3624804 w 7774508"/>
              <a:gd name="connsiteY13" fmla="*/ 786537 h 1288357"/>
              <a:gd name="connsiteX14" fmla="*/ 3624804 w 7774508"/>
              <a:gd name="connsiteY14" fmla="*/ 501815 h 1288357"/>
              <a:gd name="connsiteX15" fmla="*/ 3381010 w 7774508"/>
              <a:gd name="connsiteY15" fmla="*/ 275825 h 1288357"/>
              <a:gd name="connsiteX16" fmla="*/ 2090894 w 7774508"/>
              <a:gd name="connsiteY16" fmla="*/ 275825 h 1288357"/>
              <a:gd name="connsiteX17" fmla="*/ 1847107 w 7774508"/>
              <a:gd name="connsiteY17" fmla="*/ 501815 h 1288357"/>
              <a:gd name="connsiteX18" fmla="*/ 1847107 w 7774508"/>
              <a:gd name="connsiteY18" fmla="*/ 786537 h 1288357"/>
              <a:gd name="connsiteX19" fmla="*/ 2090894 w 7774508"/>
              <a:gd name="connsiteY19" fmla="*/ 1012534 h 1288357"/>
              <a:gd name="connsiteX20" fmla="*/ 2334688 w 7774508"/>
              <a:gd name="connsiteY20" fmla="*/ 786537 h 1288357"/>
              <a:gd name="connsiteX21" fmla="*/ 2334688 w 7774508"/>
              <a:gd name="connsiteY21" fmla="*/ 501815 h 1288357"/>
              <a:gd name="connsiteX22" fmla="*/ 2090894 w 7774508"/>
              <a:gd name="connsiteY22" fmla="*/ 275825 h 1288357"/>
              <a:gd name="connsiteX23" fmla="*/ 4092790 w 7774508"/>
              <a:gd name="connsiteY23" fmla="*/ 21359 h 1288357"/>
              <a:gd name="connsiteX24" fmla="*/ 4594611 w 7774508"/>
              <a:gd name="connsiteY24" fmla="*/ 21359 h 1288357"/>
              <a:gd name="connsiteX25" fmla="*/ 5197858 w 7774508"/>
              <a:gd name="connsiteY25" fmla="*/ 567658 h 1288357"/>
              <a:gd name="connsiteX26" fmla="*/ 5197858 w 7774508"/>
              <a:gd name="connsiteY26" fmla="*/ 720696 h 1288357"/>
              <a:gd name="connsiteX27" fmla="*/ 4594611 w 7774508"/>
              <a:gd name="connsiteY27" fmla="*/ 1267002 h 1288357"/>
              <a:gd name="connsiteX28" fmla="*/ 4092790 w 7774508"/>
              <a:gd name="connsiteY28" fmla="*/ 1267002 h 1288357"/>
              <a:gd name="connsiteX29" fmla="*/ 5094618 w 7774508"/>
              <a:gd name="connsiteY29" fmla="*/ 21356 h 1288357"/>
              <a:gd name="connsiteX30" fmla="*/ 5477210 w 7774508"/>
              <a:gd name="connsiteY30" fmla="*/ 21356 h 1288357"/>
              <a:gd name="connsiteX31" fmla="*/ 5717446 w 7774508"/>
              <a:gd name="connsiteY31" fmla="*/ 412839 h 1288357"/>
              <a:gd name="connsiteX32" fmla="*/ 5955898 w 7774508"/>
              <a:gd name="connsiteY32" fmla="*/ 21356 h 1288357"/>
              <a:gd name="connsiteX33" fmla="*/ 6322472 w 7774508"/>
              <a:gd name="connsiteY33" fmla="*/ 21356 h 1288357"/>
              <a:gd name="connsiteX34" fmla="*/ 5868700 w 7774508"/>
              <a:gd name="connsiteY34" fmla="*/ 718915 h 1288357"/>
              <a:gd name="connsiteX35" fmla="*/ 5868700 w 7774508"/>
              <a:gd name="connsiteY35" fmla="*/ 1267000 h 1288357"/>
              <a:gd name="connsiteX36" fmla="*/ 5548390 w 7774508"/>
              <a:gd name="connsiteY36" fmla="*/ 1267000 h 1288357"/>
              <a:gd name="connsiteX37" fmla="*/ 5548390 w 7774508"/>
              <a:gd name="connsiteY37" fmla="*/ 718915 h 1288357"/>
              <a:gd name="connsiteX38" fmla="*/ 6356277 w 7774508"/>
              <a:gd name="connsiteY38" fmla="*/ 21355 h 1288357"/>
              <a:gd name="connsiteX39" fmla="*/ 6694384 w 7774508"/>
              <a:gd name="connsiteY39" fmla="*/ 21355 h 1288357"/>
              <a:gd name="connsiteX40" fmla="*/ 6694384 w 7774508"/>
              <a:gd name="connsiteY40" fmla="*/ 332766 h 1288357"/>
              <a:gd name="connsiteX41" fmla="*/ 6477285 w 7774508"/>
              <a:gd name="connsiteY41" fmla="*/ 624602 h 1288357"/>
              <a:gd name="connsiteX42" fmla="*/ 6404326 w 7774508"/>
              <a:gd name="connsiteY42" fmla="*/ 624602 h 1288357"/>
              <a:gd name="connsiteX43" fmla="*/ 6500417 w 7774508"/>
              <a:gd name="connsiteY43" fmla="*/ 359454 h 1288357"/>
              <a:gd name="connsiteX44" fmla="*/ 6356277 w 7774508"/>
              <a:gd name="connsiteY44" fmla="*/ 359454 h 1288357"/>
              <a:gd name="connsiteX45" fmla="*/ 0 w 7774508"/>
              <a:gd name="connsiteY45" fmla="*/ 21355 h 1288357"/>
              <a:gd name="connsiteX46" fmla="*/ 496479 w 7774508"/>
              <a:gd name="connsiteY46" fmla="*/ 21355 h 1288357"/>
              <a:gd name="connsiteX47" fmla="*/ 651295 w 7774508"/>
              <a:gd name="connsiteY47" fmla="*/ 661974 h 1288357"/>
              <a:gd name="connsiteX48" fmla="*/ 688668 w 7774508"/>
              <a:gd name="connsiteY48" fmla="*/ 839922 h 1288357"/>
              <a:gd name="connsiteX49" fmla="*/ 726033 w 7774508"/>
              <a:gd name="connsiteY49" fmla="*/ 661974 h 1288357"/>
              <a:gd name="connsiteX50" fmla="*/ 880849 w 7774508"/>
              <a:gd name="connsiteY50" fmla="*/ 21355 h 1288357"/>
              <a:gd name="connsiteX51" fmla="*/ 1377328 w 7774508"/>
              <a:gd name="connsiteY51" fmla="*/ 21355 h 1288357"/>
              <a:gd name="connsiteX52" fmla="*/ 1377328 w 7774508"/>
              <a:gd name="connsiteY52" fmla="*/ 1266998 h 1288357"/>
              <a:gd name="connsiteX53" fmla="*/ 1058804 w 7774508"/>
              <a:gd name="connsiteY53" fmla="*/ 1266998 h 1288357"/>
              <a:gd name="connsiteX54" fmla="*/ 1058804 w 7774508"/>
              <a:gd name="connsiteY54" fmla="*/ 459108 h 1288357"/>
              <a:gd name="connsiteX55" fmla="*/ 1014312 w 7774508"/>
              <a:gd name="connsiteY55" fmla="*/ 644177 h 1288357"/>
              <a:gd name="connsiteX56" fmla="*/ 848819 w 7774508"/>
              <a:gd name="connsiteY56" fmla="*/ 1266998 h 1288357"/>
              <a:gd name="connsiteX57" fmla="*/ 521396 w 7774508"/>
              <a:gd name="connsiteY57" fmla="*/ 1266998 h 1288357"/>
              <a:gd name="connsiteX58" fmla="*/ 355896 w 7774508"/>
              <a:gd name="connsiteY58" fmla="*/ 644177 h 1288357"/>
              <a:gd name="connsiteX59" fmla="*/ 311412 w 7774508"/>
              <a:gd name="connsiteY59" fmla="*/ 459108 h 1288357"/>
              <a:gd name="connsiteX60" fmla="*/ 311412 w 7774508"/>
              <a:gd name="connsiteY60" fmla="*/ 1266998 h 1288357"/>
              <a:gd name="connsiteX61" fmla="*/ 0 w 7774508"/>
              <a:gd name="connsiteY61" fmla="*/ 1266998 h 1288357"/>
              <a:gd name="connsiteX62" fmla="*/ 3381010 w 7774508"/>
              <a:gd name="connsiteY62" fmla="*/ 1 h 1288357"/>
              <a:gd name="connsiteX63" fmla="*/ 3966467 w 7774508"/>
              <a:gd name="connsiteY63" fmla="*/ 532067 h 1288357"/>
              <a:gd name="connsiteX64" fmla="*/ 3966467 w 7774508"/>
              <a:gd name="connsiteY64" fmla="*/ 756285 h 1288357"/>
              <a:gd name="connsiteX65" fmla="*/ 3381010 w 7774508"/>
              <a:gd name="connsiteY65" fmla="*/ 1288351 h 1288357"/>
              <a:gd name="connsiteX66" fmla="*/ 2795560 w 7774508"/>
              <a:gd name="connsiteY66" fmla="*/ 756285 h 1288357"/>
              <a:gd name="connsiteX67" fmla="*/ 2795560 w 7774508"/>
              <a:gd name="connsiteY67" fmla="*/ 532067 h 1288357"/>
              <a:gd name="connsiteX68" fmla="*/ 3381010 w 7774508"/>
              <a:gd name="connsiteY68" fmla="*/ 1 h 1288357"/>
              <a:gd name="connsiteX69" fmla="*/ 2090894 w 7774508"/>
              <a:gd name="connsiteY69" fmla="*/ 1 h 1288357"/>
              <a:gd name="connsiteX70" fmla="*/ 2676351 w 7774508"/>
              <a:gd name="connsiteY70" fmla="*/ 532067 h 1288357"/>
              <a:gd name="connsiteX71" fmla="*/ 2676351 w 7774508"/>
              <a:gd name="connsiteY71" fmla="*/ 756285 h 1288357"/>
              <a:gd name="connsiteX72" fmla="*/ 2090894 w 7774508"/>
              <a:gd name="connsiteY72" fmla="*/ 1288351 h 1288357"/>
              <a:gd name="connsiteX73" fmla="*/ 1505444 w 7774508"/>
              <a:gd name="connsiteY73" fmla="*/ 756285 h 1288357"/>
              <a:gd name="connsiteX74" fmla="*/ 1505444 w 7774508"/>
              <a:gd name="connsiteY74" fmla="*/ 532067 h 1288357"/>
              <a:gd name="connsiteX75" fmla="*/ 2090894 w 7774508"/>
              <a:gd name="connsiteY75" fmla="*/ 1 h 1288357"/>
              <a:gd name="connsiteX76" fmla="*/ 7258454 w 7774508"/>
              <a:gd name="connsiteY76" fmla="*/ 0 h 1288357"/>
              <a:gd name="connsiteX77" fmla="*/ 7760275 w 7774508"/>
              <a:gd name="connsiteY77" fmla="*/ 391490 h 1288357"/>
              <a:gd name="connsiteX78" fmla="*/ 7760275 w 7774508"/>
              <a:gd name="connsiteY78" fmla="*/ 439539 h 1288357"/>
              <a:gd name="connsiteX79" fmla="*/ 7431067 w 7774508"/>
              <a:gd name="connsiteY79" fmla="*/ 439539 h 1288357"/>
              <a:gd name="connsiteX80" fmla="*/ 7431067 w 7774508"/>
              <a:gd name="connsiteY80" fmla="*/ 398610 h 1288357"/>
              <a:gd name="connsiteX81" fmla="*/ 7258454 w 7774508"/>
              <a:gd name="connsiteY81" fmla="*/ 277603 h 1288357"/>
              <a:gd name="connsiteX82" fmla="*/ 7085848 w 7774508"/>
              <a:gd name="connsiteY82" fmla="*/ 377257 h 1288357"/>
              <a:gd name="connsiteX83" fmla="*/ 7206848 w 7774508"/>
              <a:gd name="connsiteY83" fmla="*/ 476904 h 1288357"/>
              <a:gd name="connsiteX84" fmla="*/ 7429289 w 7774508"/>
              <a:gd name="connsiteY84" fmla="*/ 510719 h 1288357"/>
              <a:gd name="connsiteX85" fmla="*/ 7766024 w 7774508"/>
              <a:gd name="connsiteY85" fmla="*/ 786534 h 1288357"/>
              <a:gd name="connsiteX86" fmla="*/ 7774508 w 7774508"/>
              <a:gd name="connsiteY86" fmla="*/ 879071 h 1288357"/>
              <a:gd name="connsiteX87" fmla="*/ 7765691 w 7774508"/>
              <a:gd name="connsiteY87" fmla="*/ 970739 h 1288357"/>
              <a:gd name="connsiteX88" fmla="*/ 7258454 w 7774508"/>
              <a:gd name="connsiteY88" fmla="*/ 1288357 h 1288357"/>
              <a:gd name="connsiteX89" fmla="*/ 6744184 w 7774508"/>
              <a:gd name="connsiteY89" fmla="*/ 893304 h 1288357"/>
              <a:gd name="connsiteX90" fmla="*/ 6744184 w 7774508"/>
              <a:gd name="connsiteY90" fmla="*/ 838142 h 1288357"/>
              <a:gd name="connsiteX91" fmla="*/ 7073386 w 7774508"/>
              <a:gd name="connsiteY91" fmla="*/ 838142 h 1288357"/>
              <a:gd name="connsiteX92" fmla="*/ 7073386 w 7774508"/>
              <a:gd name="connsiteY92" fmla="*/ 886190 h 1288357"/>
              <a:gd name="connsiteX93" fmla="*/ 7258454 w 7774508"/>
              <a:gd name="connsiteY93" fmla="*/ 1010755 h 1288357"/>
              <a:gd name="connsiteX94" fmla="*/ 7439966 w 7774508"/>
              <a:gd name="connsiteY94" fmla="*/ 907544 h 1288357"/>
              <a:gd name="connsiteX95" fmla="*/ 7311838 w 7774508"/>
              <a:gd name="connsiteY95" fmla="*/ 804333 h 1288357"/>
              <a:gd name="connsiteX96" fmla="*/ 7087626 w 7774508"/>
              <a:gd name="connsiteY96" fmla="*/ 770518 h 1288357"/>
              <a:gd name="connsiteX97" fmla="*/ 6751297 w 7774508"/>
              <a:gd name="connsiteY97" fmla="*/ 405723 h 1288357"/>
              <a:gd name="connsiteX98" fmla="*/ 7258454 w 7774508"/>
              <a:gd name="connsiteY98" fmla="*/ 0 h 1288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7774508" h="1288357">
                <a:moveTo>
                  <a:pt x="7774508" y="879070"/>
                </a:moveTo>
                <a:lnTo>
                  <a:pt x="7774508" y="879071"/>
                </a:lnTo>
                <a:lnTo>
                  <a:pt x="7774508" y="879071"/>
                </a:lnTo>
                <a:close/>
                <a:moveTo>
                  <a:pt x="4430897" y="300733"/>
                </a:moveTo>
                <a:lnTo>
                  <a:pt x="4430897" y="987622"/>
                </a:lnTo>
                <a:lnTo>
                  <a:pt x="4594611" y="987622"/>
                </a:lnTo>
                <a:cubicBezTo>
                  <a:pt x="4769003" y="987622"/>
                  <a:pt x="4856195" y="898644"/>
                  <a:pt x="4856195" y="726031"/>
                </a:cubicBezTo>
                <a:lnTo>
                  <a:pt x="4856195" y="562323"/>
                </a:lnTo>
                <a:cubicBezTo>
                  <a:pt x="4856195" y="387932"/>
                  <a:pt x="4769003" y="300733"/>
                  <a:pt x="4594611" y="300733"/>
                </a:cubicBezTo>
                <a:close/>
                <a:moveTo>
                  <a:pt x="3381010" y="275825"/>
                </a:moveTo>
                <a:cubicBezTo>
                  <a:pt x="3229757" y="275825"/>
                  <a:pt x="3137223" y="361239"/>
                  <a:pt x="3137223" y="501815"/>
                </a:cubicBezTo>
                <a:lnTo>
                  <a:pt x="3137223" y="786537"/>
                </a:lnTo>
                <a:cubicBezTo>
                  <a:pt x="3137223" y="925335"/>
                  <a:pt x="3229757" y="1012534"/>
                  <a:pt x="3381010" y="1012534"/>
                </a:cubicBezTo>
                <a:cubicBezTo>
                  <a:pt x="3532264" y="1012534"/>
                  <a:pt x="3624804" y="925335"/>
                  <a:pt x="3624804" y="786537"/>
                </a:cubicBezTo>
                <a:lnTo>
                  <a:pt x="3624804" y="501815"/>
                </a:lnTo>
                <a:cubicBezTo>
                  <a:pt x="3624804" y="361239"/>
                  <a:pt x="3532270" y="275825"/>
                  <a:pt x="3381010" y="275825"/>
                </a:cubicBezTo>
                <a:close/>
                <a:moveTo>
                  <a:pt x="2090894" y="275825"/>
                </a:moveTo>
                <a:cubicBezTo>
                  <a:pt x="1939641" y="275825"/>
                  <a:pt x="1847107" y="361239"/>
                  <a:pt x="1847107" y="501815"/>
                </a:cubicBezTo>
                <a:lnTo>
                  <a:pt x="1847107" y="786537"/>
                </a:lnTo>
                <a:cubicBezTo>
                  <a:pt x="1847107" y="925335"/>
                  <a:pt x="1939641" y="1012534"/>
                  <a:pt x="2090894" y="1012534"/>
                </a:cubicBezTo>
                <a:cubicBezTo>
                  <a:pt x="2242147" y="1012534"/>
                  <a:pt x="2334688" y="925335"/>
                  <a:pt x="2334688" y="786537"/>
                </a:cubicBezTo>
                <a:lnTo>
                  <a:pt x="2334688" y="501815"/>
                </a:lnTo>
                <a:cubicBezTo>
                  <a:pt x="2334688" y="361239"/>
                  <a:pt x="2242154" y="275825"/>
                  <a:pt x="2090894" y="275825"/>
                </a:cubicBezTo>
                <a:close/>
                <a:moveTo>
                  <a:pt x="4092790" y="21359"/>
                </a:moveTo>
                <a:lnTo>
                  <a:pt x="4594611" y="21359"/>
                </a:lnTo>
                <a:cubicBezTo>
                  <a:pt x="4977203" y="21359"/>
                  <a:pt x="5197858" y="222439"/>
                  <a:pt x="5197858" y="567658"/>
                </a:cubicBezTo>
                <a:lnTo>
                  <a:pt x="5197858" y="720696"/>
                </a:lnTo>
                <a:cubicBezTo>
                  <a:pt x="5197858" y="1065916"/>
                  <a:pt x="4977203" y="1267002"/>
                  <a:pt x="4594611" y="1267002"/>
                </a:cubicBezTo>
                <a:lnTo>
                  <a:pt x="4092790" y="1267002"/>
                </a:lnTo>
                <a:close/>
                <a:moveTo>
                  <a:pt x="5094618" y="21356"/>
                </a:moveTo>
                <a:lnTo>
                  <a:pt x="5477210" y="21356"/>
                </a:lnTo>
                <a:lnTo>
                  <a:pt x="5717446" y="412839"/>
                </a:lnTo>
                <a:lnTo>
                  <a:pt x="5955898" y="21356"/>
                </a:lnTo>
                <a:lnTo>
                  <a:pt x="6322472" y="21356"/>
                </a:lnTo>
                <a:lnTo>
                  <a:pt x="5868700" y="718915"/>
                </a:lnTo>
                <a:lnTo>
                  <a:pt x="5868700" y="1267000"/>
                </a:lnTo>
                <a:lnTo>
                  <a:pt x="5548390" y="1267000"/>
                </a:lnTo>
                <a:lnTo>
                  <a:pt x="5548390" y="718915"/>
                </a:lnTo>
                <a:close/>
                <a:moveTo>
                  <a:pt x="6356277" y="21355"/>
                </a:moveTo>
                <a:lnTo>
                  <a:pt x="6694384" y="21355"/>
                </a:lnTo>
                <a:lnTo>
                  <a:pt x="6694384" y="332766"/>
                </a:lnTo>
                <a:lnTo>
                  <a:pt x="6477285" y="624602"/>
                </a:lnTo>
                <a:lnTo>
                  <a:pt x="6404326" y="624602"/>
                </a:lnTo>
                <a:lnTo>
                  <a:pt x="6500417" y="359454"/>
                </a:lnTo>
                <a:lnTo>
                  <a:pt x="6356277" y="359454"/>
                </a:lnTo>
                <a:close/>
                <a:moveTo>
                  <a:pt x="0" y="21355"/>
                </a:moveTo>
                <a:lnTo>
                  <a:pt x="496479" y="21355"/>
                </a:lnTo>
                <a:lnTo>
                  <a:pt x="651295" y="661974"/>
                </a:lnTo>
                <a:lnTo>
                  <a:pt x="688668" y="839922"/>
                </a:lnTo>
                <a:lnTo>
                  <a:pt x="726033" y="661974"/>
                </a:lnTo>
                <a:lnTo>
                  <a:pt x="880849" y="21355"/>
                </a:lnTo>
                <a:lnTo>
                  <a:pt x="1377328" y="21355"/>
                </a:lnTo>
                <a:lnTo>
                  <a:pt x="1377328" y="1266998"/>
                </a:lnTo>
                <a:lnTo>
                  <a:pt x="1058804" y="1266998"/>
                </a:lnTo>
                <a:lnTo>
                  <a:pt x="1058804" y="459108"/>
                </a:lnTo>
                <a:lnTo>
                  <a:pt x="1014312" y="644177"/>
                </a:lnTo>
                <a:lnTo>
                  <a:pt x="848819" y="1266998"/>
                </a:lnTo>
                <a:lnTo>
                  <a:pt x="521396" y="1266998"/>
                </a:lnTo>
                <a:lnTo>
                  <a:pt x="355896" y="644177"/>
                </a:lnTo>
                <a:lnTo>
                  <a:pt x="311412" y="459108"/>
                </a:lnTo>
                <a:lnTo>
                  <a:pt x="311412" y="1266998"/>
                </a:lnTo>
                <a:lnTo>
                  <a:pt x="0" y="1266998"/>
                </a:lnTo>
                <a:close/>
                <a:moveTo>
                  <a:pt x="3381010" y="1"/>
                </a:moveTo>
                <a:cubicBezTo>
                  <a:pt x="3749368" y="1"/>
                  <a:pt x="3966467" y="197524"/>
                  <a:pt x="3966467" y="532067"/>
                </a:cubicBezTo>
                <a:lnTo>
                  <a:pt x="3966467" y="756285"/>
                </a:lnTo>
                <a:cubicBezTo>
                  <a:pt x="3966467" y="1089050"/>
                  <a:pt x="3747590" y="1288351"/>
                  <a:pt x="3381010" y="1288351"/>
                </a:cubicBezTo>
                <a:cubicBezTo>
                  <a:pt x="3012659" y="1288351"/>
                  <a:pt x="2795560" y="1090828"/>
                  <a:pt x="2795560" y="756285"/>
                </a:cubicBezTo>
                <a:lnTo>
                  <a:pt x="2795560" y="532067"/>
                </a:lnTo>
                <a:cubicBezTo>
                  <a:pt x="2795560" y="199302"/>
                  <a:pt x="3014437" y="1"/>
                  <a:pt x="3381010" y="1"/>
                </a:cubicBezTo>
                <a:close/>
                <a:moveTo>
                  <a:pt x="2090894" y="1"/>
                </a:moveTo>
                <a:cubicBezTo>
                  <a:pt x="2459252" y="1"/>
                  <a:pt x="2676351" y="197524"/>
                  <a:pt x="2676351" y="532067"/>
                </a:cubicBezTo>
                <a:lnTo>
                  <a:pt x="2676351" y="756285"/>
                </a:lnTo>
                <a:cubicBezTo>
                  <a:pt x="2676351" y="1089050"/>
                  <a:pt x="2457474" y="1288351"/>
                  <a:pt x="2090894" y="1288351"/>
                </a:cubicBezTo>
                <a:cubicBezTo>
                  <a:pt x="1722543" y="1288351"/>
                  <a:pt x="1505444" y="1090828"/>
                  <a:pt x="1505444" y="756285"/>
                </a:cubicBezTo>
                <a:lnTo>
                  <a:pt x="1505444" y="532067"/>
                </a:lnTo>
                <a:cubicBezTo>
                  <a:pt x="1505444" y="199302"/>
                  <a:pt x="1724321" y="1"/>
                  <a:pt x="2090894" y="1"/>
                </a:cubicBezTo>
                <a:close/>
                <a:moveTo>
                  <a:pt x="7258454" y="0"/>
                </a:moveTo>
                <a:cubicBezTo>
                  <a:pt x="7573428" y="0"/>
                  <a:pt x="7760275" y="145918"/>
                  <a:pt x="7760275" y="391490"/>
                </a:cubicBezTo>
                <a:lnTo>
                  <a:pt x="7760275" y="439539"/>
                </a:lnTo>
                <a:lnTo>
                  <a:pt x="7431067" y="439539"/>
                </a:lnTo>
                <a:lnTo>
                  <a:pt x="7431067" y="398610"/>
                </a:lnTo>
                <a:cubicBezTo>
                  <a:pt x="7431067" y="313189"/>
                  <a:pt x="7379462" y="277603"/>
                  <a:pt x="7258454" y="277603"/>
                </a:cubicBezTo>
                <a:cubicBezTo>
                  <a:pt x="7144567" y="277603"/>
                  <a:pt x="7085848" y="311411"/>
                  <a:pt x="7085848" y="377257"/>
                </a:cubicBezTo>
                <a:cubicBezTo>
                  <a:pt x="7085848" y="450215"/>
                  <a:pt x="7135675" y="466227"/>
                  <a:pt x="7206848" y="476904"/>
                </a:cubicBezTo>
                <a:lnTo>
                  <a:pt x="7429289" y="510719"/>
                </a:lnTo>
                <a:cubicBezTo>
                  <a:pt x="7564754" y="530960"/>
                  <a:pt x="7727463" y="590711"/>
                  <a:pt x="7766024" y="786534"/>
                </a:cubicBezTo>
                <a:lnTo>
                  <a:pt x="7774508" y="879071"/>
                </a:lnTo>
                <a:lnTo>
                  <a:pt x="7765691" y="970739"/>
                </a:lnTo>
                <a:cubicBezTo>
                  <a:pt x="7724794" y="1172549"/>
                  <a:pt x="7543399" y="1288357"/>
                  <a:pt x="7258454" y="1288357"/>
                </a:cubicBezTo>
                <a:cubicBezTo>
                  <a:pt x="6934588" y="1288357"/>
                  <a:pt x="6744184" y="1140654"/>
                  <a:pt x="6744184" y="893304"/>
                </a:cubicBezTo>
                <a:lnTo>
                  <a:pt x="6744184" y="838142"/>
                </a:lnTo>
                <a:lnTo>
                  <a:pt x="7073386" y="838142"/>
                </a:lnTo>
                <a:lnTo>
                  <a:pt x="7073386" y="886190"/>
                </a:lnTo>
                <a:cubicBezTo>
                  <a:pt x="7073386" y="973383"/>
                  <a:pt x="7128555" y="1010755"/>
                  <a:pt x="7258454" y="1010755"/>
                </a:cubicBezTo>
                <a:cubicBezTo>
                  <a:pt x="7377683" y="1010755"/>
                  <a:pt x="7439966" y="975161"/>
                  <a:pt x="7439966" y="907544"/>
                </a:cubicBezTo>
                <a:cubicBezTo>
                  <a:pt x="7439966" y="831022"/>
                  <a:pt x="7388360" y="815010"/>
                  <a:pt x="7311838" y="804333"/>
                </a:cubicBezTo>
                <a:lnTo>
                  <a:pt x="7087626" y="770518"/>
                </a:lnTo>
                <a:cubicBezTo>
                  <a:pt x="6941708" y="749171"/>
                  <a:pt x="6751297" y="674427"/>
                  <a:pt x="6751297" y="405723"/>
                </a:cubicBezTo>
                <a:cubicBezTo>
                  <a:pt x="6751297" y="149481"/>
                  <a:pt x="6938144" y="0"/>
                  <a:pt x="7258454" y="0"/>
                </a:cubicBezTo>
                <a:close/>
              </a:path>
            </a:pathLst>
          </a:custGeom>
          <a:solidFill>
            <a:schemeClr val="tx2"/>
          </a:solidFill>
          <a:ln w="0" cap="flat">
            <a:noFill/>
            <a:prstDash val="solid"/>
            <a:miter/>
          </a:ln>
        </p:spPr>
        <p:txBody>
          <a:bodyPr rtlCol="0" anchor="ctr"/>
          <a:lstStyle/>
          <a:p>
            <a:endParaRPr lang="en-US" dirty="0"/>
          </a:p>
        </p:txBody>
      </p:sp>
      <p:sp>
        <p:nvSpPr>
          <p:cNvPr id="13" name="Text Placeholder 10">
            <a:extLst>
              <a:ext uri="{FF2B5EF4-FFF2-40B4-BE49-F238E27FC236}">
                <a16:creationId xmlns:a16="http://schemas.microsoft.com/office/drawing/2014/main" id="{89B32E50-9450-0A92-9772-59EA93C40AE7}"/>
              </a:ext>
            </a:extLst>
          </p:cNvPr>
          <p:cNvSpPr>
            <a:spLocks noGrp="1"/>
          </p:cNvSpPr>
          <p:nvPr>
            <p:ph type="body" sz="quarter" idx="45"/>
          </p:nvPr>
        </p:nvSpPr>
        <p:spPr>
          <a:xfrm>
            <a:off x="548640" y="1127125"/>
            <a:ext cx="11089322" cy="295275"/>
          </a:xfrm>
        </p:spPr>
        <p:txBody>
          <a:bodyPr>
            <a:noAutofit/>
          </a:bodyPr>
          <a:lstStyle>
            <a:lvl1pPr marL="0" algn="l" defTabSz="914400" rtl="0" eaLnBrk="1" latinLnBrk="0" hangingPunct="1">
              <a:lnSpc>
                <a:spcPct val="80000"/>
              </a:lnSpc>
              <a:spcBef>
                <a:spcPts val="0"/>
              </a:spcBef>
              <a:spcAft>
                <a:spcPts val="0"/>
              </a:spcAft>
              <a:buNone/>
              <a:defRPr lang="en-US" sz="2400" b="0" i="0" kern="1200" dirty="0" smtClean="0">
                <a:solidFill>
                  <a:schemeClr val="bg1"/>
                </a:solidFill>
                <a:latin typeface="+mj-lt"/>
                <a:ea typeface="GT America Regular" charset="0"/>
                <a:cs typeface="GT America Regular" charset="0"/>
              </a:defRPr>
            </a:lvl1pPr>
            <a:lvl2pPr marL="0" indent="0" algn="l" defTabSz="914400" rtl="0" eaLnBrk="1" latinLnBrk="0" hangingPunct="1">
              <a:lnSpc>
                <a:spcPct val="80000"/>
              </a:lnSpc>
              <a:spcBef>
                <a:spcPts val="0"/>
              </a:spcBef>
              <a:spcAft>
                <a:spcPts val="0"/>
              </a:spcAft>
              <a:buNone/>
              <a:defRPr lang="en-US" sz="2400" b="0" i="0" kern="1200" dirty="0" smtClean="0">
                <a:solidFill>
                  <a:schemeClr val="bg1"/>
                </a:solidFill>
                <a:latin typeface="+mj-lt"/>
                <a:ea typeface="GT America Regular" charset="0"/>
                <a:cs typeface="GT America Regular" charset="0"/>
              </a:defRPr>
            </a:lvl2pPr>
            <a:lvl3pPr marL="0" indent="0" algn="l" defTabSz="914400" rtl="0" eaLnBrk="1" latinLnBrk="0" hangingPunct="1">
              <a:lnSpc>
                <a:spcPct val="80000"/>
              </a:lnSpc>
              <a:spcBef>
                <a:spcPts val="0"/>
              </a:spcBef>
              <a:spcAft>
                <a:spcPts val="0"/>
              </a:spcAft>
              <a:buNone/>
              <a:defRPr lang="en-US" sz="2400" b="0" i="0" kern="1200" dirty="0" smtClean="0">
                <a:solidFill>
                  <a:schemeClr val="bg1"/>
                </a:solidFill>
                <a:latin typeface="+mj-lt"/>
                <a:ea typeface="GT America Regular" charset="0"/>
                <a:cs typeface="GT America Regular" charset="0"/>
              </a:defRPr>
            </a:lvl3pPr>
            <a:lvl4pPr marL="0" indent="0" algn="l" defTabSz="914400" rtl="0" eaLnBrk="1" latinLnBrk="0" hangingPunct="1">
              <a:lnSpc>
                <a:spcPct val="80000"/>
              </a:lnSpc>
              <a:spcBef>
                <a:spcPts val="0"/>
              </a:spcBef>
              <a:spcAft>
                <a:spcPts val="0"/>
              </a:spcAft>
              <a:buNone/>
              <a:defRPr lang="en-US" sz="2400" b="0" i="0" kern="1200" dirty="0" smtClean="0">
                <a:solidFill>
                  <a:schemeClr val="bg1"/>
                </a:solidFill>
                <a:latin typeface="+mj-lt"/>
                <a:ea typeface="GT America Regular" charset="0"/>
                <a:cs typeface="GT America Regular" charset="0"/>
              </a:defRPr>
            </a:lvl4pPr>
            <a:lvl5pPr marL="0" indent="0" algn="l" defTabSz="914400" rtl="0" eaLnBrk="1" latinLnBrk="0" hangingPunct="1">
              <a:lnSpc>
                <a:spcPct val="80000"/>
              </a:lnSpc>
              <a:spcBef>
                <a:spcPts val="0"/>
              </a:spcBef>
              <a:spcAft>
                <a:spcPts val="0"/>
              </a:spcAft>
              <a:buNone/>
              <a:defRPr lang="en-US" sz="2400" b="0" i="0" kern="1200" dirty="0" smtClean="0">
                <a:solidFill>
                  <a:schemeClr val="bg1"/>
                </a:solidFill>
                <a:latin typeface="+mj-lt"/>
                <a:ea typeface="GT America Regular" charset="0"/>
                <a:cs typeface="GT America Regular" charset="0"/>
              </a:defRPr>
            </a:lvl5pPr>
            <a:lvl6pPr marL="0" indent="0" algn="l" defTabSz="914400" rtl="0" eaLnBrk="1" latinLnBrk="0" hangingPunct="1">
              <a:lnSpc>
                <a:spcPct val="80000"/>
              </a:lnSpc>
              <a:spcBef>
                <a:spcPts val="0"/>
              </a:spcBef>
              <a:spcAft>
                <a:spcPts val="0"/>
              </a:spcAft>
              <a:buNone/>
              <a:defRPr lang="en-US" sz="2400" b="0" i="0" kern="1200" dirty="0" smtClean="0">
                <a:solidFill>
                  <a:schemeClr val="bg1"/>
                </a:solidFill>
                <a:latin typeface="+mj-lt"/>
                <a:ea typeface="GT America Regular" charset="0"/>
                <a:cs typeface="GT America Regular" charset="0"/>
              </a:defRPr>
            </a:lvl6pPr>
            <a:lvl7pPr marL="0" indent="0" algn="l" defTabSz="914400" rtl="0" eaLnBrk="1" latinLnBrk="0" hangingPunct="1">
              <a:lnSpc>
                <a:spcPct val="80000"/>
              </a:lnSpc>
              <a:spcBef>
                <a:spcPts val="0"/>
              </a:spcBef>
              <a:spcAft>
                <a:spcPts val="0"/>
              </a:spcAft>
              <a:buNone/>
              <a:defRPr lang="en-US" sz="2400" b="0" i="0" kern="1200" dirty="0" smtClean="0">
                <a:solidFill>
                  <a:schemeClr val="bg1"/>
                </a:solidFill>
                <a:latin typeface="+mj-lt"/>
                <a:ea typeface="GT America Regular" charset="0"/>
                <a:cs typeface="GT America Regular" charset="0"/>
              </a:defRPr>
            </a:lvl7pPr>
            <a:lvl8pPr marL="0" indent="0" algn="l" defTabSz="914400" rtl="0" eaLnBrk="1" latinLnBrk="0" hangingPunct="1">
              <a:lnSpc>
                <a:spcPct val="80000"/>
              </a:lnSpc>
              <a:spcBef>
                <a:spcPts val="0"/>
              </a:spcBef>
              <a:spcAft>
                <a:spcPts val="0"/>
              </a:spcAft>
              <a:buNone/>
              <a:defRPr lang="en-US" sz="2400" b="0" i="0" kern="1200" dirty="0" smtClean="0">
                <a:solidFill>
                  <a:schemeClr val="bg1"/>
                </a:solidFill>
                <a:latin typeface="+mj-lt"/>
                <a:ea typeface="GT America Regular" charset="0"/>
                <a:cs typeface="GT America Regular" charset="0"/>
              </a:defRPr>
            </a:lvl8pPr>
            <a:lvl9pPr marL="0" indent="0" algn="l" defTabSz="914400" rtl="0" eaLnBrk="1" latinLnBrk="0" hangingPunct="1">
              <a:lnSpc>
                <a:spcPct val="80000"/>
              </a:lnSpc>
              <a:spcBef>
                <a:spcPts val="0"/>
              </a:spcBef>
              <a:spcAft>
                <a:spcPts val="0"/>
              </a:spcAft>
              <a:buNone/>
              <a:defRPr lang="en-US" sz="2400" b="0" i="0" kern="1200" dirty="0">
                <a:solidFill>
                  <a:schemeClr val="bg1"/>
                </a:solidFill>
                <a:latin typeface="+mj-lt"/>
                <a:ea typeface="GT America Regular" charset="0"/>
                <a:cs typeface="GT America Regular" charset="0"/>
              </a:defRPr>
            </a:lvl9pPr>
          </a:lstStyle>
          <a:p>
            <a:pPr lvl="0"/>
            <a:r>
              <a:rPr lang="en-US"/>
              <a:t>Click to edit Master text styles</a:t>
            </a:r>
          </a:p>
        </p:txBody>
      </p:sp>
      <p:sp>
        <p:nvSpPr>
          <p:cNvPr id="14" name="Text Placeholder 15">
            <a:extLst>
              <a:ext uri="{FF2B5EF4-FFF2-40B4-BE49-F238E27FC236}">
                <a16:creationId xmlns:a16="http://schemas.microsoft.com/office/drawing/2014/main" id="{81B1CE43-1A7D-92BC-9BE0-98FB6FC0D573}"/>
              </a:ext>
            </a:extLst>
          </p:cNvPr>
          <p:cNvSpPr>
            <a:spLocks noGrp="1"/>
          </p:cNvSpPr>
          <p:nvPr>
            <p:ph type="body" sz="quarter" idx="46"/>
          </p:nvPr>
        </p:nvSpPr>
        <p:spPr>
          <a:xfrm>
            <a:off x="546100" y="6019800"/>
            <a:ext cx="5445125" cy="289560"/>
          </a:xfrm>
        </p:spPr>
        <p:txBody>
          <a:bodyPr anchor="b" anchorCtr="0">
            <a:noAutofit/>
          </a:bodyPr>
          <a:lstStyle>
            <a:lvl1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1pPr>
            <a:lvl2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2pPr>
            <a:lvl3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3pPr>
            <a:lvl4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4pPr>
            <a:lvl5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5pPr>
            <a:lvl6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6pPr>
            <a:lvl7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7pPr>
            <a:lvl8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8pPr>
            <a:lvl9pPr marL="0" indent="0" algn="l" defTabSz="914400" rtl="0" eaLnBrk="1" latinLnBrk="0" hangingPunct="1">
              <a:lnSpc>
                <a:spcPct val="101000"/>
              </a:lnSpc>
              <a:spcBef>
                <a:spcPts val="0"/>
              </a:spcBef>
              <a:spcAft>
                <a:spcPts val="600"/>
              </a:spcAft>
              <a:buNone/>
              <a:defRPr lang="en-US" sz="600" b="0" i="0" kern="1200" dirty="0">
                <a:solidFill>
                  <a:srgbClr val="75787B"/>
                </a:solidFill>
                <a:latin typeface="+mn-lt"/>
                <a:ea typeface="GT America Regular" charset="0"/>
                <a:cs typeface="GT America Regular" charset="0"/>
              </a:defRPr>
            </a:lvl9pPr>
          </a:lstStyle>
          <a:p>
            <a:pPr lvl="0"/>
            <a:r>
              <a:rPr lang="en-US"/>
              <a:t>Click to edit Master text styles</a:t>
            </a:r>
          </a:p>
        </p:txBody>
      </p:sp>
      <p:sp>
        <p:nvSpPr>
          <p:cNvPr id="15" name="Content Placeholder 32">
            <a:extLst>
              <a:ext uri="{FF2B5EF4-FFF2-40B4-BE49-F238E27FC236}">
                <a16:creationId xmlns:a16="http://schemas.microsoft.com/office/drawing/2014/main" id="{BA6EB3DD-394B-9F7E-9B89-633914C3BBFB}"/>
              </a:ext>
            </a:extLst>
          </p:cNvPr>
          <p:cNvSpPr>
            <a:spLocks noGrp="1"/>
          </p:cNvSpPr>
          <p:nvPr>
            <p:ph sz="quarter" idx="40"/>
          </p:nvPr>
        </p:nvSpPr>
        <p:spPr>
          <a:xfrm>
            <a:off x="546100" y="3984625"/>
            <a:ext cx="3520440" cy="1882775"/>
          </a:xfrm>
        </p:spPr>
        <p:txBody>
          <a:bodyPr/>
          <a:lstStyle>
            <a:lvl1pPr>
              <a:defRPr lang="en-US" sz="2000" b="0" i="0" kern="1200" dirty="0" smtClean="0">
                <a:solidFill>
                  <a:schemeClr val="tx2"/>
                </a:solidFill>
                <a:latin typeface="+mj-lt"/>
                <a:ea typeface="GT America Regular" charset="0"/>
                <a:cs typeface="GT America Regular" charset="0"/>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15">
            <a:extLst>
              <a:ext uri="{FF2B5EF4-FFF2-40B4-BE49-F238E27FC236}">
                <a16:creationId xmlns:a16="http://schemas.microsoft.com/office/drawing/2014/main" id="{5BB03F0A-D74D-D67C-7DAC-CF0BD1A2F886}"/>
              </a:ext>
            </a:extLst>
          </p:cNvPr>
          <p:cNvSpPr>
            <a:spLocks noGrp="1"/>
          </p:cNvSpPr>
          <p:nvPr>
            <p:ph sz="quarter" idx="47"/>
          </p:nvPr>
        </p:nvSpPr>
        <p:spPr>
          <a:xfrm>
            <a:off x="4328238" y="3984624"/>
            <a:ext cx="3520440" cy="1882775"/>
          </a:xfrm>
        </p:spPr>
        <p:txBody>
          <a:bodyPr/>
          <a:lstStyle>
            <a:lvl1pPr>
              <a:defRPr lang="en-US" sz="2000" b="0" i="0" kern="1200" dirty="0" smtClean="0">
                <a:solidFill>
                  <a:schemeClr val="tx2"/>
                </a:solidFill>
                <a:latin typeface="+mj-lt"/>
                <a:ea typeface="GT America Regular" charset="0"/>
                <a:cs typeface="GT America Regular" charset="0"/>
              </a:defRPr>
            </a:lvl1pPr>
          </a:lstStyle>
          <a:p>
            <a:pPr marL="0" lvl="0" indent="0" algn="l" defTabSz="914400" rtl="0" eaLnBrk="1" latinLnBrk="0" hangingPunct="1">
              <a:lnSpc>
                <a:spcPct val="101000"/>
              </a:lnSpc>
              <a:spcBef>
                <a:spcPts val="0"/>
              </a:spcBef>
              <a:spcAft>
                <a:spcPts val="600"/>
              </a:spcAft>
              <a:buFont typeface="GT America Regular"/>
              <a:buNone/>
            </a:pPr>
            <a:r>
              <a:rPr lang="en-US"/>
              <a:t>Click to edit Master text styles</a:t>
            </a:r>
          </a:p>
          <a:p>
            <a:pPr marL="0" lvl="1" indent="0" algn="l" defTabSz="914400" rtl="0" eaLnBrk="1" latinLnBrk="0" hangingPunct="1">
              <a:lnSpc>
                <a:spcPct val="101000"/>
              </a:lnSpc>
              <a:spcBef>
                <a:spcPts val="0"/>
              </a:spcBef>
              <a:spcAft>
                <a:spcPts val="600"/>
              </a:spcAft>
              <a:buFont typeface="GT America Regular"/>
              <a:buNone/>
            </a:pPr>
            <a:r>
              <a:rPr lang="en-US"/>
              <a:t>Second level</a:t>
            </a:r>
          </a:p>
          <a:p>
            <a:pPr marL="0" lvl="2" indent="0" algn="l" defTabSz="914400" rtl="0" eaLnBrk="1" latinLnBrk="0" hangingPunct="1">
              <a:lnSpc>
                <a:spcPct val="101000"/>
              </a:lnSpc>
              <a:spcBef>
                <a:spcPts val="0"/>
              </a:spcBef>
              <a:spcAft>
                <a:spcPts val="600"/>
              </a:spcAft>
              <a:buFont typeface="GT America Regular"/>
              <a:buNone/>
            </a:pPr>
            <a:r>
              <a:rPr lang="en-US"/>
              <a:t>Third level</a:t>
            </a:r>
          </a:p>
          <a:p>
            <a:pPr marL="0" lvl="3" indent="0" algn="l" defTabSz="914400" rtl="0" eaLnBrk="1" latinLnBrk="0" hangingPunct="1">
              <a:lnSpc>
                <a:spcPct val="101000"/>
              </a:lnSpc>
              <a:spcBef>
                <a:spcPts val="0"/>
              </a:spcBef>
              <a:spcAft>
                <a:spcPts val="600"/>
              </a:spcAft>
              <a:buFont typeface="GT America Regular"/>
              <a:buNone/>
            </a:pPr>
            <a:r>
              <a:rPr lang="en-US"/>
              <a:t>Fourth level</a:t>
            </a:r>
          </a:p>
          <a:p>
            <a:pPr marL="0" lvl="4" indent="0" algn="l" defTabSz="914400" rtl="0" eaLnBrk="1" latinLnBrk="0" hangingPunct="1">
              <a:lnSpc>
                <a:spcPct val="101000"/>
              </a:lnSpc>
              <a:spcBef>
                <a:spcPts val="0"/>
              </a:spcBef>
              <a:spcAft>
                <a:spcPts val="600"/>
              </a:spcAft>
              <a:buFont typeface="GT America Regular"/>
              <a:buNone/>
            </a:pPr>
            <a:r>
              <a:rPr lang="en-US"/>
              <a:t>Fifth level</a:t>
            </a:r>
            <a:endParaRPr lang="en-US" dirty="0"/>
          </a:p>
        </p:txBody>
      </p:sp>
      <p:sp>
        <p:nvSpPr>
          <p:cNvPr id="20" name="Content Placeholder 17">
            <a:extLst>
              <a:ext uri="{FF2B5EF4-FFF2-40B4-BE49-F238E27FC236}">
                <a16:creationId xmlns:a16="http://schemas.microsoft.com/office/drawing/2014/main" id="{A4CFDEF4-9A06-FDBA-C4CA-F65EF5657C9A}"/>
              </a:ext>
            </a:extLst>
          </p:cNvPr>
          <p:cNvSpPr>
            <a:spLocks noGrp="1"/>
          </p:cNvSpPr>
          <p:nvPr>
            <p:ph sz="quarter" idx="48"/>
          </p:nvPr>
        </p:nvSpPr>
        <p:spPr>
          <a:xfrm>
            <a:off x="8117522" y="3984624"/>
            <a:ext cx="3520440" cy="1882775"/>
          </a:xfrm>
        </p:spPr>
        <p:txBody>
          <a:bodyPr/>
          <a:lstStyle>
            <a:lvl1pPr>
              <a:defRPr lang="en-US" sz="2000" b="0" i="0" kern="1200" dirty="0" smtClean="0">
                <a:solidFill>
                  <a:schemeClr val="tx2"/>
                </a:solidFill>
                <a:latin typeface="+mj-lt"/>
                <a:ea typeface="GT America Regular" charset="0"/>
                <a:cs typeface="GT America Regular" charset="0"/>
              </a:defRPr>
            </a:lvl1pPr>
          </a:lstStyle>
          <a:p>
            <a:pPr marL="0" lvl="0" indent="0" algn="l" defTabSz="914400" rtl="0" eaLnBrk="1" latinLnBrk="0" hangingPunct="1">
              <a:lnSpc>
                <a:spcPct val="101000"/>
              </a:lnSpc>
              <a:spcBef>
                <a:spcPts val="0"/>
              </a:spcBef>
              <a:spcAft>
                <a:spcPts val="600"/>
              </a:spcAft>
              <a:buFont typeface="GT America Regular"/>
              <a:buNone/>
            </a:pPr>
            <a:r>
              <a:rPr lang="en-US"/>
              <a:t>Click to edit Master text styles</a:t>
            </a:r>
          </a:p>
          <a:p>
            <a:pPr marL="0" lvl="1" indent="0" algn="l" defTabSz="914400" rtl="0" eaLnBrk="1" latinLnBrk="0" hangingPunct="1">
              <a:lnSpc>
                <a:spcPct val="101000"/>
              </a:lnSpc>
              <a:spcBef>
                <a:spcPts val="0"/>
              </a:spcBef>
              <a:spcAft>
                <a:spcPts val="600"/>
              </a:spcAft>
              <a:buFont typeface="GT America Regular"/>
              <a:buNone/>
            </a:pPr>
            <a:r>
              <a:rPr lang="en-US"/>
              <a:t>Second level</a:t>
            </a:r>
          </a:p>
          <a:p>
            <a:pPr marL="0" lvl="2" indent="0" algn="l" defTabSz="914400" rtl="0" eaLnBrk="1" latinLnBrk="0" hangingPunct="1">
              <a:lnSpc>
                <a:spcPct val="101000"/>
              </a:lnSpc>
              <a:spcBef>
                <a:spcPts val="0"/>
              </a:spcBef>
              <a:spcAft>
                <a:spcPts val="600"/>
              </a:spcAft>
              <a:buFont typeface="GT America Regular"/>
              <a:buNone/>
            </a:pPr>
            <a:r>
              <a:rPr lang="en-US"/>
              <a:t>Third level</a:t>
            </a:r>
          </a:p>
          <a:p>
            <a:pPr marL="0" lvl="3" indent="0" algn="l" defTabSz="914400" rtl="0" eaLnBrk="1" latinLnBrk="0" hangingPunct="1">
              <a:lnSpc>
                <a:spcPct val="101000"/>
              </a:lnSpc>
              <a:spcBef>
                <a:spcPts val="0"/>
              </a:spcBef>
              <a:spcAft>
                <a:spcPts val="600"/>
              </a:spcAft>
              <a:buFont typeface="GT America Regular"/>
              <a:buNone/>
            </a:pPr>
            <a:r>
              <a:rPr lang="en-US"/>
              <a:t>Fourth level</a:t>
            </a:r>
          </a:p>
          <a:p>
            <a:pPr marL="0" lvl="4" indent="0" algn="l" defTabSz="914400" rtl="0" eaLnBrk="1" latinLnBrk="0" hangingPunct="1">
              <a:lnSpc>
                <a:spcPct val="101000"/>
              </a:lnSpc>
              <a:spcBef>
                <a:spcPts val="0"/>
              </a:spcBef>
              <a:spcAft>
                <a:spcPts val="600"/>
              </a:spcAft>
              <a:buFont typeface="GT America Regular"/>
              <a:buNone/>
            </a:pPr>
            <a:r>
              <a:rPr lang="en-US"/>
              <a:t>Fifth level</a:t>
            </a:r>
            <a:endParaRPr lang="en-US" dirty="0"/>
          </a:p>
        </p:txBody>
      </p:sp>
      <p:grpSp>
        <p:nvGrpSpPr>
          <p:cNvPr id="2" name="Group 1">
            <a:extLst>
              <a:ext uri="{FF2B5EF4-FFF2-40B4-BE49-F238E27FC236}">
                <a16:creationId xmlns:a16="http://schemas.microsoft.com/office/drawing/2014/main" id="{2C365AED-49EE-AA59-4E2A-FCAFCF616CF2}"/>
              </a:ext>
            </a:extLst>
          </p:cNvPr>
          <p:cNvGrpSpPr/>
          <p:nvPr userDrawn="1"/>
        </p:nvGrpSpPr>
        <p:grpSpPr>
          <a:xfrm>
            <a:off x="12356815" y="0"/>
            <a:ext cx="756834" cy="6872642"/>
            <a:chOff x="12356815" y="0"/>
            <a:chExt cx="756834" cy="6872642"/>
          </a:xfrm>
        </p:grpSpPr>
        <p:sp>
          <p:nvSpPr>
            <p:cNvPr id="4" name="Rectangle 3">
              <a:extLst>
                <a:ext uri="{FF2B5EF4-FFF2-40B4-BE49-F238E27FC236}">
                  <a16:creationId xmlns:a16="http://schemas.microsoft.com/office/drawing/2014/main" id="{841F30C3-28B6-AFCE-B24B-3BDDCBDF97A3}"/>
                </a:ext>
              </a:extLst>
            </p:cNvPr>
            <p:cNvSpPr/>
            <p:nvPr userDrawn="1"/>
          </p:nvSpPr>
          <p:spPr>
            <a:xfrm>
              <a:off x="12356815" y="0"/>
              <a:ext cx="553069" cy="3279913"/>
            </a:xfrm>
            <a:prstGeom prst="rect">
              <a:avLst/>
            </a:prstGeom>
            <a:solidFill>
              <a:srgbClr val="F2F2F2"/>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a:p>
          </p:txBody>
        </p:sp>
        <p:sp>
          <p:nvSpPr>
            <p:cNvPr id="5" name="TextBox 4">
              <a:extLst>
                <a:ext uri="{FF2B5EF4-FFF2-40B4-BE49-F238E27FC236}">
                  <a16:creationId xmlns:a16="http://schemas.microsoft.com/office/drawing/2014/main" id="{C24BD654-63BE-D854-FEE5-C494F302EB16}"/>
                </a:ext>
              </a:extLst>
            </p:cNvPr>
            <p:cNvSpPr txBox="1"/>
            <p:nvPr userDrawn="1"/>
          </p:nvSpPr>
          <p:spPr>
            <a:xfrm rot="16200000">
              <a:off x="12332216" y="1580677"/>
              <a:ext cx="1444306" cy="118559"/>
            </a:xfrm>
            <a:prstGeom prst="rect">
              <a:avLst/>
            </a:prstGeom>
            <a:noFill/>
          </p:spPr>
          <p:txBody>
            <a:bodyPr wrap="none" lIns="0" tIns="0" rIns="0" bIns="0" rtlCol="0">
              <a:spAutoFit/>
            </a:bodyPr>
            <a:lstStyle/>
            <a:p>
              <a:pPr algn="l">
                <a:lnSpc>
                  <a:spcPct val="101000"/>
                </a:lnSpc>
                <a:spcAft>
                  <a:spcPts val="600"/>
                </a:spcAft>
              </a:pPr>
              <a:r>
                <a:rPr kumimoji="0" lang="en-CR" sz="800" b="1" i="0" u="none" strike="noStrike" kern="1200" cap="none" spc="0" normalizeH="0" baseline="0" noProof="0">
                  <a:ln>
                    <a:noFill/>
                  </a:ln>
                  <a:solidFill>
                    <a:srgbClr val="000000"/>
                  </a:solidFill>
                  <a:effectLst/>
                  <a:uLnTx/>
                  <a:uFillTx/>
                  <a:ea typeface="GT America Regular" charset="0"/>
                  <a:cs typeface="GT America Regular" charset="0"/>
                </a:rPr>
                <a:t>ON LIGHT AND EXTRA LIGHT</a:t>
              </a:r>
            </a:p>
          </p:txBody>
        </p:sp>
        <p:sp>
          <p:nvSpPr>
            <p:cNvPr id="6" name="Rectangle 5">
              <a:extLst>
                <a:ext uri="{FF2B5EF4-FFF2-40B4-BE49-F238E27FC236}">
                  <a16:creationId xmlns:a16="http://schemas.microsoft.com/office/drawing/2014/main" id="{438BB7AA-F074-D300-D451-3B2A1767239E}"/>
                </a:ext>
              </a:extLst>
            </p:cNvPr>
            <p:cNvSpPr/>
            <p:nvPr userDrawn="1"/>
          </p:nvSpPr>
          <p:spPr>
            <a:xfrm>
              <a:off x="12356815" y="3592729"/>
              <a:ext cx="553069" cy="3279913"/>
            </a:xfrm>
            <a:prstGeom prst="rect">
              <a:avLst/>
            </a:prstGeom>
            <a:solidFill>
              <a:schemeClr val="tx2"/>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a:p>
          </p:txBody>
        </p:sp>
        <p:grpSp>
          <p:nvGrpSpPr>
            <p:cNvPr id="7" name="Group 6">
              <a:extLst>
                <a:ext uri="{FF2B5EF4-FFF2-40B4-BE49-F238E27FC236}">
                  <a16:creationId xmlns:a16="http://schemas.microsoft.com/office/drawing/2014/main" id="{116067C9-69E2-F436-8DBC-097F8E59B29F}"/>
                </a:ext>
              </a:extLst>
            </p:cNvPr>
            <p:cNvGrpSpPr/>
            <p:nvPr userDrawn="1"/>
          </p:nvGrpSpPr>
          <p:grpSpPr>
            <a:xfrm>
              <a:off x="12442019" y="3791214"/>
              <a:ext cx="382660" cy="2882942"/>
              <a:chOff x="14001569" y="3716048"/>
              <a:chExt cx="316248" cy="3171236"/>
            </a:xfrm>
          </p:grpSpPr>
          <p:sp>
            <p:nvSpPr>
              <p:cNvPr id="29" name="Rectangle 28">
                <a:extLst>
                  <a:ext uri="{FF2B5EF4-FFF2-40B4-BE49-F238E27FC236}">
                    <a16:creationId xmlns:a16="http://schemas.microsoft.com/office/drawing/2014/main" id="{6EDD4E88-B53A-0DEF-FDBD-7A42D590F51C}"/>
                  </a:ext>
                </a:extLst>
              </p:cNvPr>
              <p:cNvSpPr/>
              <p:nvPr userDrawn="1"/>
            </p:nvSpPr>
            <p:spPr>
              <a:xfrm rot="5400000">
                <a:off x="14033099" y="5954114"/>
                <a:ext cx="253188" cy="316248"/>
              </a:xfrm>
              <a:prstGeom prst="rect">
                <a:avLst/>
              </a:prstGeom>
              <a:solidFill>
                <a:srgbClr val="005E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0" name="Rectangle 29">
                <a:extLst>
                  <a:ext uri="{FF2B5EF4-FFF2-40B4-BE49-F238E27FC236}">
                    <a16:creationId xmlns:a16="http://schemas.microsoft.com/office/drawing/2014/main" id="{FDF567F6-06E2-D3CC-8755-728DC12601F0}"/>
                  </a:ext>
                </a:extLst>
              </p:cNvPr>
              <p:cNvSpPr/>
              <p:nvPr userDrawn="1"/>
            </p:nvSpPr>
            <p:spPr>
              <a:xfrm rot="5400000">
                <a:off x="14033099" y="6278342"/>
                <a:ext cx="253188" cy="316248"/>
              </a:xfrm>
              <a:prstGeom prst="rect">
                <a:avLst/>
              </a:prstGeom>
              <a:solidFill>
                <a:srgbClr val="B8B9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1" name="Rectangle 30">
                <a:extLst>
                  <a:ext uri="{FF2B5EF4-FFF2-40B4-BE49-F238E27FC236}">
                    <a16:creationId xmlns:a16="http://schemas.microsoft.com/office/drawing/2014/main" id="{708408F5-57EC-47C9-C70E-9617D6C84949}"/>
                  </a:ext>
                </a:extLst>
              </p:cNvPr>
              <p:cNvSpPr/>
              <p:nvPr userDrawn="1"/>
            </p:nvSpPr>
            <p:spPr>
              <a:xfrm rot="5400000">
                <a:off x="14033099" y="6602566"/>
                <a:ext cx="253188" cy="316248"/>
              </a:xfrm>
              <a:prstGeom prst="rect">
                <a:avLst/>
              </a:prstGeom>
              <a:solidFill>
                <a:srgbClr val="FBE6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2" name="Rectangle 31">
                <a:extLst>
                  <a:ext uri="{FF2B5EF4-FFF2-40B4-BE49-F238E27FC236}">
                    <a16:creationId xmlns:a16="http://schemas.microsoft.com/office/drawing/2014/main" id="{E4145798-FA40-E2C3-80A6-C019DE4D5DFD}"/>
                  </a:ext>
                </a:extLst>
              </p:cNvPr>
              <p:cNvSpPr/>
              <p:nvPr userDrawn="1"/>
            </p:nvSpPr>
            <p:spPr>
              <a:xfrm rot="5400000">
                <a:off x="14033099" y="4981430"/>
                <a:ext cx="253188" cy="316248"/>
              </a:xfrm>
              <a:prstGeom prst="rect">
                <a:avLst/>
              </a:prstGeom>
              <a:solidFill>
                <a:srgbClr val="BCE0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3" name="Rectangle 32">
                <a:extLst>
                  <a:ext uri="{FF2B5EF4-FFF2-40B4-BE49-F238E27FC236}">
                    <a16:creationId xmlns:a16="http://schemas.microsoft.com/office/drawing/2014/main" id="{34CE01C7-9485-0275-7348-0F21A6FE8409}"/>
                  </a:ext>
                </a:extLst>
              </p:cNvPr>
              <p:cNvSpPr/>
              <p:nvPr userDrawn="1"/>
            </p:nvSpPr>
            <p:spPr>
              <a:xfrm rot="5400000">
                <a:off x="14033099" y="5305658"/>
                <a:ext cx="253188" cy="316248"/>
              </a:xfrm>
              <a:prstGeom prst="rect">
                <a:avLst/>
              </a:prstGeom>
              <a:solidFill>
                <a:srgbClr val="E9783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4" name="Rectangle 33">
                <a:extLst>
                  <a:ext uri="{FF2B5EF4-FFF2-40B4-BE49-F238E27FC236}">
                    <a16:creationId xmlns:a16="http://schemas.microsoft.com/office/drawing/2014/main" id="{AE7ECE5D-17CC-62C7-ECBD-232FDE25AFE3}"/>
                  </a:ext>
                </a:extLst>
              </p:cNvPr>
              <p:cNvSpPr/>
              <p:nvPr userDrawn="1"/>
            </p:nvSpPr>
            <p:spPr>
              <a:xfrm rot="5400000">
                <a:off x="14033099" y="5629886"/>
                <a:ext cx="253188" cy="316248"/>
              </a:xfrm>
              <a:prstGeom prst="rect">
                <a:avLst/>
              </a:prstGeom>
              <a:solidFill>
                <a:srgbClr val="B905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5" name="Rectangle 34">
                <a:extLst>
                  <a:ext uri="{FF2B5EF4-FFF2-40B4-BE49-F238E27FC236}">
                    <a16:creationId xmlns:a16="http://schemas.microsoft.com/office/drawing/2014/main" id="{3EAD9019-2BA9-2499-A856-69F2DA015692}"/>
                  </a:ext>
                </a:extLst>
              </p:cNvPr>
              <p:cNvSpPr/>
              <p:nvPr userDrawn="1"/>
            </p:nvSpPr>
            <p:spPr>
              <a:xfrm rot="5400000">
                <a:off x="14033099" y="3684518"/>
                <a:ext cx="253188" cy="316248"/>
              </a:xfrm>
              <a:prstGeom prst="rect">
                <a:avLst/>
              </a:prstGeom>
              <a:solidFill>
                <a:srgbClr val="9DC2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6" name="Rectangle 35">
                <a:extLst>
                  <a:ext uri="{FF2B5EF4-FFF2-40B4-BE49-F238E27FC236}">
                    <a16:creationId xmlns:a16="http://schemas.microsoft.com/office/drawing/2014/main" id="{BEB9F995-0DF4-E45D-0D1E-ED4D6067E390}"/>
                  </a:ext>
                </a:extLst>
              </p:cNvPr>
              <p:cNvSpPr/>
              <p:nvPr userDrawn="1"/>
            </p:nvSpPr>
            <p:spPr>
              <a:xfrm rot="5400000">
                <a:off x="14033099" y="4008746"/>
                <a:ext cx="253188" cy="316248"/>
              </a:xfrm>
              <a:prstGeom prst="rect">
                <a:avLst/>
              </a:prstGeom>
              <a:solidFill>
                <a:srgbClr val="309D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7" name="Rectangle 36">
                <a:extLst>
                  <a:ext uri="{FF2B5EF4-FFF2-40B4-BE49-F238E27FC236}">
                    <a16:creationId xmlns:a16="http://schemas.microsoft.com/office/drawing/2014/main" id="{51BB3C3A-A0E8-A986-9E55-7D7C941B2FFB}"/>
                  </a:ext>
                </a:extLst>
              </p:cNvPr>
              <p:cNvSpPr/>
              <p:nvPr userDrawn="1"/>
            </p:nvSpPr>
            <p:spPr>
              <a:xfrm rot="5400000">
                <a:off x="14033099" y="4332974"/>
                <a:ext cx="253188" cy="316248"/>
              </a:xfrm>
              <a:prstGeom prst="rect">
                <a:avLst/>
              </a:prstGeom>
              <a:solidFill>
                <a:srgbClr val="E2C2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8" name="Rectangle 37">
                <a:extLst>
                  <a:ext uri="{FF2B5EF4-FFF2-40B4-BE49-F238E27FC236}">
                    <a16:creationId xmlns:a16="http://schemas.microsoft.com/office/drawing/2014/main" id="{CB895196-3D61-3F2B-9979-A556BE90FFF1}"/>
                  </a:ext>
                </a:extLst>
              </p:cNvPr>
              <p:cNvSpPr/>
              <p:nvPr userDrawn="1"/>
            </p:nvSpPr>
            <p:spPr>
              <a:xfrm rot="5400000">
                <a:off x="14033099" y="4657202"/>
                <a:ext cx="253188" cy="316248"/>
              </a:xfrm>
              <a:prstGeom prst="rect">
                <a:avLst/>
              </a:prstGeom>
              <a:solidFill>
                <a:srgbClr val="9158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grpSp>
        <p:grpSp>
          <p:nvGrpSpPr>
            <p:cNvPr id="11" name="Group 10">
              <a:extLst>
                <a:ext uri="{FF2B5EF4-FFF2-40B4-BE49-F238E27FC236}">
                  <a16:creationId xmlns:a16="http://schemas.microsoft.com/office/drawing/2014/main" id="{705879C0-A32D-32A7-D5BA-4C6E07517F05}"/>
                </a:ext>
              </a:extLst>
            </p:cNvPr>
            <p:cNvGrpSpPr/>
            <p:nvPr userDrawn="1"/>
          </p:nvGrpSpPr>
          <p:grpSpPr>
            <a:xfrm>
              <a:off x="12442019" y="198485"/>
              <a:ext cx="382660" cy="2882942"/>
              <a:chOff x="12742785" y="3716048"/>
              <a:chExt cx="316248" cy="3171236"/>
            </a:xfrm>
          </p:grpSpPr>
          <p:sp>
            <p:nvSpPr>
              <p:cNvPr id="18" name="Rectangle 17">
                <a:extLst>
                  <a:ext uri="{FF2B5EF4-FFF2-40B4-BE49-F238E27FC236}">
                    <a16:creationId xmlns:a16="http://schemas.microsoft.com/office/drawing/2014/main" id="{2A5DE2B3-299D-B055-0529-C099D7DCF0AC}"/>
                  </a:ext>
                </a:extLst>
              </p:cNvPr>
              <p:cNvSpPr/>
              <p:nvPr userDrawn="1"/>
            </p:nvSpPr>
            <p:spPr>
              <a:xfrm rot="5400000">
                <a:off x="12774315" y="6602566"/>
                <a:ext cx="253188" cy="316248"/>
              </a:xfrm>
              <a:prstGeom prst="rect">
                <a:avLst/>
              </a:prstGeom>
              <a:solidFill>
                <a:srgbClr val="BFD6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19" name="Rectangle 18">
                <a:extLst>
                  <a:ext uri="{FF2B5EF4-FFF2-40B4-BE49-F238E27FC236}">
                    <a16:creationId xmlns:a16="http://schemas.microsoft.com/office/drawing/2014/main" id="{F2699730-3F23-4980-E0BA-3A5305A910FB}"/>
                  </a:ext>
                </a:extLst>
              </p:cNvPr>
              <p:cNvSpPr/>
              <p:nvPr userDrawn="1"/>
            </p:nvSpPr>
            <p:spPr>
              <a:xfrm rot="5400000">
                <a:off x="12774315" y="4981430"/>
                <a:ext cx="253188" cy="316248"/>
              </a:xfrm>
              <a:prstGeom prst="rect">
                <a:avLst/>
              </a:prstGeom>
              <a:solidFill>
                <a:srgbClr val="D25F7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1" name="Rectangle 20">
                <a:extLst>
                  <a:ext uri="{FF2B5EF4-FFF2-40B4-BE49-F238E27FC236}">
                    <a16:creationId xmlns:a16="http://schemas.microsoft.com/office/drawing/2014/main" id="{758ECAB0-7910-2A9A-A0FC-309379E1AD9F}"/>
                  </a:ext>
                </a:extLst>
              </p:cNvPr>
              <p:cNvSpPr/>
              <p:nvPr userDrawn="1"/>
            </p:nvSpPr>
            <p:spPr>
              <a:xfrm rot="5400000">
                <a:off x="12774315" y="5305658"/>
                <a:ext cx="253188" cy="316248"/>
              </a:xfrm>
              <a:prstGeom prst="rect">
                <a:avLst/>
              </a:prstGeom>
              <a:solidFill>
                <a:srgbClr val="C6480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2" name="Rectangle 21">
                <a:extLst>
                  <a:ext uri="{FF2B5EF4-FFF2-40B4-BE49-F238E27FC236}">
                    <a16:creationId xmlns:a16="http://schemas.microsoft.com/office/drawing/2014/main" id="{0CCEFAF3-B229-081D-86A0-96021A766899}"/>
                  </a:ext>
                </a:extLst>
              </p:cNvPr>
              <p:cNvSpPr/>
              <p:nvPr userDrawn="1"/>
            </p:nvSpPr>
            <p:spPr>
              <a:xfrm rot="5400000">
                <a:off x="12774315" y="5629886"/>
                <a:ext cx="253188" cy="316248"/>
              </a:xfrm>
              <a:prstGeom prst="rect">
                <a:avLst/>
              </a:prstGeom>
              <a:solidFill>
                <a:srgbClr val="BA01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3" name="Rectangle 22">
                <a:extLst>
                  <a:ext uri="{FF2B5EF4-FFF2-40B4-BE49-F238E27FC236}">
                    <a16:creationId xmlns:a16="http://schemas.microsoft.com/office/drawing/2014/main" id="{817C5D4C-A9D1-1269-BF96-A6774A30698C}"/>
                  </a:ext>
                </a:extLst>
              </p:cNvPr>
              <p:cNvSpPr/>
              <p:nvPr userDrawn="1"/>
            </p:nvSpPr>
            <p:spPr>
              <a:xfrm rot="5400000">
                <a:off x="12774315" y="3684518"/>
                <a:ext cx="253188" cy="316248"/>
              </a:xfrm>
              <a:prstGeom prst="rect">
                <a:avLst/>
              </a:prstGeom>
              <a:solidFill>
                <a:srgbClr val="005E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4" name="Rectangle 23">
                <a:extLst>
                  <a:ext uri="{FF2B5EF4-FFF2-40B4-BE49-F238E27FC236}">
                    <a16:creationId xmlns:a16="http://schemas.microsoft.com/office/drawing/2014/main" id="{F64CD140-8253-D429-24E9-0D97E417DB24}"/>
                  </a:ext>
                </a:extLst>
              </p:cNvPr>
              <p:cNvSpPr/>
              <p:nvPr userDrawn="1"/>
            </p:nvSpPr>
            <p:spPr>
              <a:xfrm rot="5400000">
                <a:off x="12774315" y="4008746"/>
                <a:ext cx="253188" cy="316248"/>
              </a:xfrm>
              <a:prstGeom prst="rect">
                <a:avLst/>
              </a:prstGeom>
              <a:solidFill>
                <a:srgbClr val="5EB6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5" name="Rectangle 24">
                <a:extLst>
                  <a:ext uri="{FF2B5EF4-FFF2-40B4-BE49-F238E27FC236}">
                    <a16:creationId xmlns:a16="http://schemas.microsoft.com/office/drawing/2014/main" id="{DF853F28-D3FF-55D2-8F29-FB132896D292}"/>
                  </a:ext>
                </a:extLst>
              </p:cNvPr>
              <p:cNvSpPr/>
              <p:nvPr userDrawn="1"/>
            </p:nvSpPr>
            <p:spPr>
              <a:xfrm rot="5400000">
                <a:off x="12774315" y="4332974"/>
                <a:ext cx="253188" cy="316248"/>
              </a:xfrm>
              <a:prstGeom prst="rect">
                <a:avLst/>
              </a:prstGeom>
              <a:solidFill>
                <a:srgbClr val="C7AB2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6" name="Rectangle 25">
                <a:extLst>
                  <a:ext uri="{FF2B5EF4-FFF2-40B4-BE49-F238E27FC236}">
                    <a16:creationId xmlns:a16="http://schemas.microsoft.com/office/drawing/2014/main" id="{1E5CDA5E-7C1D-FA4C-DD8B-5A33A5009E62}"/>
                  </a:ext>
                </a:extLst>
              </p:cNvPr>
              <p:cNvSpPr/>
              <p:nvPr userDrawn="1"/>
            </p:nvSpPr>
            <p:spPr>
              <a:xfrm rot="5400000">
                <a:off x="12774315" y="4657202"/>
                <a:ext cx="253188" cy="316248"/>
              </a:xfrm>
              <a:prstGeom prst="rect">
                <a:avLst/>
              </a:prstGeom>
              <a:solidFill>
                <a:srgbClr val="5C06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7" name="Rectangle 26">
                <a:extLst>
                  <a:ext uri="{FF2B5EF4-FFF2-40B4-BE49-F238E27FC236}">
                    <a16:creationId xmlns:a16="http://schemas.microsoft.com/office/drawing/2014/main" id="{C0CC3D7C-F655-58F8-3747-4D3BD5C787A3}"/>
                  </a:ext>
                </a:extLst>
              </p:cNvPr>
              <p:cNvSpPr/>
              <p:nvPr userDrawn="1"/>
            </p:nvSpPr>
            <p:spPr>
              <a:xfrm rot="5400000">
                <a:off x="12774315" y="5954114"/>
                <a:ext cx="253188" cy="316248"/>
              </a:xfrm>
              <a:prstGeom prst="rect">
                <a:avLst/>
              </a:prstGeom>
              <a:solidFill>
                <a:srgbClr val="2A43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8" name="Rectangle 27">
                <a:extLst>
                  <a:ext uri="{FF2B5EF4-FFF2-40B4-BE49-F238E27FC236}">
                    <a16:creationId xmlns:a16="http://schemas.microsoft.com/office/drawing/2014/main" id="{BB9D4FE9-5534-6ED1-327E-A3336FD1C1B7}"/>
                  </a:ext>
                </a:extLst>
              </p:cNvPr>
              <p:cNvSpPr/>
              <p:nvPr userDrawn="1"/>
            </p:nvSpPr>
            <p:spPr>
              <a:xfrm rot="5400000">
                <a:off x="12774315" y="6278342"/>
                <a:ext cx="253188" cy="316248"/>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grpSp>
        <p:sp>
          <p:nvSpPr>
            <p:cNvPr id="16" name="TextBox 15">
              <a:extLst>
                <a:ext uri="{FF2B5EF4-FFF2-40B4-BE49-F238E27FC236}">
                  <a16:creationId xmlns:a16="http://schemas.microsoft.com/office/drawing/2014/main" id="{E529C02B-282C-F0C2-B83E-A80434C173FE}"/>
                </a:ext>
              </a:extLst>
            </p:cNvPr>
            <p:cNvSpPr txBox="1"/>
            <p:nvPr userDrawn="1"/>
          </p:nvSpPr>
          <p:spPr>
            <a:xfrm rot="16200000">
              <a:off x="12574270" y="5173406"/>
              <a:ext cx="960199" cy="118559"/>
            </a:xfrm>
            <a:prstGeom prst="rect">
              <a:avLst/>
            </a:prstGeom>
            <a:noFill/>
          </p:spPr>
          <p:txBody>
            <a:bodyPr wrap="none" lIns="0" tIns="0" rIns="0" bIns="0" rtlCol="0">
              <a:spAutoFit/>
            </a:bodyPr>
            <a:lstStyle/>
            <a:p>
              <a:pPr algn="l">
                <a:lnSpc>
                  <a:spcPct val="101000"/>
                </a:lnSpc>
                <a:spcAft>
                  <a:spcPts val="600"/>
                </a:spcAft>
              </a:pPr>
              <a:r>
                <a:rPr lang="en-CR" sz="800" b="1">
                  <a:solidFill>
                    <a:srgbClr val="000000"/>
                  </a:solidFill>
                  <a:latin typeface="GT America Regular"/>
                  <a:ea typeface="GT America Regular" charset="0"/>
                  <a:cs typeface="GT America Regular" charset="0"/>
                </a:rPr>
                <a:t>ON MOODY´S BLUE</a:t>
              </a:r>
              <a:endParaRPr kumimoji="0" lang="en-CR" sz="800" b="1" i="0" u="none" strike="noStrike" kern="1200" cap="none" spc="0" normalizeH="0" baseline="0" noProof="0" err="1">
                <a:ln>
                  <a:noFill/>
                </a:ln>
                <a:solidFill>
                  <a:srgbClr val="000000"/>
                </a:solidFill>
                <a:effectLst/>
                <a:uLnTx/>
                <a:uFillTx/>
                <a:latin typeface="GT America Regular"/>
                <a:ea typeface="GT America Regular" charset="0"/>
                <a:cs typeface="GT America Regular" charset="0"/>
              </a:endParaRPr>
            </a:p>
          </p:txBody>
        </p:sp>
      </p:grpSp>
      <p:sp>
        <p:nvSpPr>
          <p:cNvPr id="39" name="TextBox 38">
            <a:extLst>
              <a:ext uri="{FF2B5EF4-FFF2-40B4-BE49-F238E27FC236}">
                <a16:creationId xmlns:a16="http://schemas.microsoft.com/office/drawing/2014/main" id="{BE283BCE-BA0B-BFC6-4147-A83E56AF3BF0}"/>
              </a:ext>
            </a:extLst>
          </p:cNvPr>
          <p:cNvSpPr txBox="1"/>
          <p:nvPr userDrawn="1"/>
        </p:nvSpPr>
        <p:spPr>
          <a:xfrm>
            <a:off x="12356815" y="3377042"/>
            <a:ext cx="807913" cy="118559"/>
          </a:xfrm>
          <a:prstGeom prst="rect">
            <a:avLst/>
          </a:prstGeom>
          <a:noFill/>
        </p:spPr>
        <p:txBody>
          <a:bodyPr wrap="none" lIns="0" tIns="0" rIns="0" bIns="0" rtlCol="0">
            <a:spAutoFit/>
          </a:bodyPr>
          <a:lstStyle/>
          <a:p>
            <a:pPr algn="l">
              <a:lnSpc>
                <a:spcPct val="101000"/>
              </a:lnSpc>
              <a:spcAft>
                <a:spcPts val="600"/>
              </a:spcAft>
            </a:pPr>
            <a:r>
              <a:rPr kumimoji="0" lang="en-US" sz="800" b="1" i="0" u="none" strike="noStrike" kern="1200" cap="none" spc="0" normalizeH="0" baseline="0" noProof="0" dirty="0">
                <a:ln>
                  <a:noFill/>
                </a:ln>
                <a:solidFill>
                  <a:srgbClr val="000000"/>
                </a:solidFill>
                <a:effectLst/>
                <a:uLnTx/>
                <a:uFillTx/>
                <a:ea typeface="GT America Regular" charset="0"/>
                <a:cs typeface="GT America Regular" charset="0"/>
              </a:rPr>
              <a:t>For charts ONLY</a:t>
            </a:r>
            <a:endParaRPr kumimoji="0" lang="en-CR" sz="800" b="1" i="0" u="none" strike="noStrike" kern="1200" cap="none" spc="0" normalizeH="0" baseline="0" noProof="0">
              <a:ln>
                <a:noFill/>
              </a:ln>
              <a:solidFill>
                <a:srgbClr val="000000"/>
              </a:solidFill>
              <a:effectLst/>
              <a:uLnTx/>
              <a:uFillTx/>
              <a:ea typeface="GT America Regular" charset="0"/>
              <a:cs typeface="GT America Regular" charset="0"/>
            </a:endParaRPr>
          </a:p>
        </p:txBody>
      </p:sp>
    </p:spTree>
    <p:extLst>
      <p:ext uri="{BB962C8B-B14F-4D97-AF65-F5344CB8AC3E}">
        <p14:creationId xmlns:p14="http://schemas.microsoft.com/office/powerpoint/2010/main" val="83568266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3 Column - Photo Top/Icons">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BE85ED21-179E-C2B7-89F1-D4AD14EEDA9A}"/>
              </a:ext>
            </a:extLst>
          </p:cNvPr>
          <p:cNvSpPr>
            <a:spLocks noGrp="1" noChangeAspect="1"/>
          </p:cNvSpPr>
          <p:nvPr>
            <p:ph type="pic" sz="quarter" idx="13"/>
          </p:nvPr>
        </p:nvSpPr>
        <p:spPr>
          <a:xfrm>
            <a:off x="0" y="0"/>
            <a:ext cx="12192000" cy="2570163"/>
          </a:xfrm>
          <a:solidFill>
            <a:schemeClr val="bg1">
              <a:lumMod val="65000"/>
            </a:schemeClr>
          </a:solidFill>
        </p:spPr>
        <p:txBody>
          <a:bodyPr tIns="548640" anchor="ctr"/>
          <a:lstStyle>
            <a:lvl1pPr algn="ctr">
              <a:defRPr>
                <a:solidFill>
                  <a:schemeClr val="bg1"/>
                </a:solidFill>
              </a:defRPr>
            </a:lvl1pPr>
          </a:lstStyle>
          <a:p>
            <a:r>
              <a:rPr lang="en-US" dirty="0"/>
              <a:t>Click icon to add picture</a:t>
            </a:r>
          </a:p>
        </p:txBody>
      </p:sp>
      <p:sp>
        <p:nvSpPr>
          <p:cNvPr id="8" name="Footer Placeholder 7">
            <a:extLst>
              <a:ext uri="{FF2B5EF4-FFF2-40B4-BE49-F238E27FC236}">
                <a16:creationId xmlns:a16="http://schemas.microsoft.com/office/drawing/2014/main" id="{0E2ADB5F-BB7A-E503-6385-47B7F4A752C0}"/>
              </a:ext>
            </a:extLst>
          </p:cNvPr>
          <p:cNvSpPr>
            <a:spLocks noGrp="1"/>
          </p:cNvSpPr>
          <p:nvPr>
            <p:ph type="ftr" sz="quarter" idx="11"/>
          </p:nvPr>
        </p:nvSpPr>
        <p:spPr/>
        <p:txBody>
          <a:bodyPr/>
          <a:lstStyle>
            <a:lvl1pPr>
              <a:defRPr>
                <a:solidFill>
                  <a:schemeClr val="tx1"/>
                </a:solidFill>
              </a:defRPr>
            </a:lvl1pPr>
          </a:lstStyle>
          <a:p>
            <a:r>
              <a:rPr lang="en-US" dirty="0"/>
              <a:t>See slide 12 for instructions on how to update footer</a:t>
            </a:r>
          </a:p>
        </p:txBody>
      </p:sp>
      <p:sp>
        <p:nvSpPr>
          <p:cNvPr id="9" name="Slide Number Placeholder 8">
            <a:extLst>
              <a:ext uri="{FF2B5EF4-FFF2-40B4-BE49-F238E27FC236}">
                <a16:creationId xmlns:a16="http://schemas.microsoft.com/office/drawing/2014/main" id="{CCA8152B-F410-5052-DF3D-06C6DD4D2381}"/>
              </a:ext>
            </a:extLst>
          </p:cNvPr>
          <p:cNvSpPr>
            <a:spLocks noGrp="1"/>
          </p:cNvSpPr>
          <p:nvPr>
            <p:ph type="sldNum" sz="quarter" idx="12"/>
          </p:nvPr>
        </p:nvSpPr>
        <p:spPr/>
        <p:txBody>
          <a:bodyPr/>
          <a:lstStyle>
            <a:lvl1pPr>
              <a:defRPr>
                <a:solidFill>
                  <a:schemeClr val="tx1"/>
                </a:solidFill>
              </a:defRPr>
            </a:lvl1pPr>
          </a:lstStyle>
          <a:p>
            <a:fld id="{862A5111-985B-C14D-9115-5787026182A8}" type="slidenum">
              <a:rPr lang="en-US" smtClean="0"/>
              <a:pPr/>
              <a:t>‹#›</a:t>
            </a:fld>
            <a:endParaRPr lang="en-US" dirty="0"/>
          </a:p>
        </p:txBody>
      </p:sp>
      <p:sp>
        <p:nvSpPr>
          <p:cNvPr id="11" name="Picture Placeholder 9">
            <a:extLst>
              <a:ext uri="{FF2B5EF4-FFF2-40B4-BE49-F238E27FC236}">
                <a16:creationId xmlns:a16="http://schemas.microsoft.com/office/drawing/2014/main" id="{8C6C4B9C-0B61-5ABC-74A2-BD33D2CF5DE4}"/>
              </a:ext>
            </a:extLst>
          </p:cNvPr>
          <p:cNvSpPr>
            <a:spLocks noGrp="1"/>
          </p:cNvSpPr>
          <p:nvPr>
            <p:ph type="pic" sz="quarter" idx="28" hasCustomPrompt="1"/>
          </p:nvPr>
        </p:nvSpPr>
        <p:spPr>
          <a:xfrm>
            <a:off x="546100" y="3146426"/>
            <a:ext cx="694944" cy="692149"/>
          </a:xfrm>
          <a:noFill/>
          <a:ln>
            <a:noFill/>
          </a:ln>
        </p:spPr>
        <p:txBody>
          <a:bodyPr anchor="ctr"/>
          <a:lstStyle>
            <a:lvl1pPr algn="ctr">
              <a:defRPr>
                <a:solidFill>
                  <a:schemeClr val="tx1"/>
                </a:solidFill>
              </a:defRPr>
            </a:lvl1pPr>
          </a:lstStyle>
          <a:p>
            <a:r>
              <a:rPr lang="en-US" dirty="0"/>
              <a:t>Icon</a:t>
            </a:r>
          </a:p>
        </p:txBody>
      </p:sp>
      <p:sp>
        <p:nvSpPr>
          <p:cNvPr id="12" name="Picture Placeholder 9">
            <a:extLst>
              <a:ext uri="{FF2B5EF4-FFF2-40B4-BE49-F238E27FC236}">
                <a16:creationId xmlns:a16="http://schemas.microsoft.com/office/drawing/2014/main" id="{944A16B1-3C9F-C007-5BDB-4655C3395D3B}"/>
              </a:ext>
            </a:extLst>
          </p:cNvPr>
          <p:cNvSpPr>
            <a:spLocks noGrp="1"/>
          </p:cNvSpPr>
          <p:nvPr>
            <p:ph type="pic" sz="quarter" idx="29" hasCustomPrompt="1"/>
          </p:nvPr>
        </p:nvSpPr>
        <p:spPr>
          <a:xfrm>
            <a:off x="4328238" y="3146426"/>
            <a:ext cx="694944" cy="692150"/>
          </a:xfrm>
          <a:noFill/>
          <a:ln>
            <a:noFill/>
          </a:ln>
        </p:spPr>
        <p:txBody>
          <a:bodyPr anchor="ctr"/>
          <a:lstStyle>
            <a:lvl1pPr algn="ctr">
              <a:defRPr>
                <a:solidFill>
                  <a:schemeClr val="tx1"/>
                </a:solidFill>
              </a:defRPr>
            </a:lvl1pPr>
          </a:lstStyle>
          <a:p>
            <a:r>
              <a:rPr lang="en-US" dirty="0"/>
              <a:t>Icon</a:t>
            </a:r>
          </a:p>
        </p:txBody>
      </p:sp>
      <p:sp>
        <p:nvSpPr>
          <p:cNvPr id="13" name="Picture Placeholder 9">
            <a:extLst>
              <a:ext uri="{FF2B5EF4-FFF2-40B4-BE49-F238E27FC236}">
                <a16:creationId xmlns:a16="http://schemas.microsoft.com/office/drawing/2014/main" id="{A5A79627-D088-B1B1-9F23-A62FAFD9CC75}"/>
              </a:ext>
            </a:extLst>
          </p:cNvPr>
          <p:cNvSpPr>
            <a:spLocks noGrp="1"/>
          </p:cNvSpPr>
          <p:nvPr>
            <p:ph type="pic" sz="quarter" idx="30" hasCustomPrompt="1"/>
          </p:nvPr>
        </p:nvSpPr>
        <p:spPr>
          <a:xfrm>
            <a:off x="8117522" y="3146426"/>
            <a:ext cx="694944" cy="692150"/>
          </a:xfrm>
          <a:noFill/>
          <a:ln>
            <a:noFill/>
          </a:ln>
        </p:spPr>
        <p:txBody>
          <a:bodyPr anchor="ctr"/>
          <a:lstStyle>
            <a:lvl1pPr algn="ctr">
              <a:defRPr>
                <a:solidFill>
                  <a:schemeClr val="tx1"/>
                </a:solidFill>
              </a:defRPr>
            </a:lvl1pPr>
          </a:lstStyle>
          <a:p>
            <a:r>
              <a:rPr lang="en-US" dirty="0"/>
              <a:t>Icon</a:t>
            </a:r>
          </a:p>
        </p:txBody>
      </p:sp>
      <p:sp>
        <p:nvSpPr>
          <p:cNvPr id="4" name="Title 3">
            <a:extLst>
              <a:ext uri="{FF2B5EF4-FFF2-40B4-BE49-F238E27FC236}">
                <a16:creationId xmlns:a16="http://schemas.microsoft.com/office/drawing/2014/main" id="{DBDE9691-3D56-DAA7-8818-1939ACD60B6C}"/>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Freeform 5">
            <a:extLst>
              <a:ext uri="{FF2B5EF4-FFF2-40B4-BE49-F238E27FC236}">
                <a16:creationId xmlns:a16="http://schemas.microsoft.com/office/drawing/2014/main" id="{A93EB283-34D5-EEA2-8ED6-3A751877E61B}"/>
              </a:ext>
            </a:extLst>
          </p:cNvPr>
          <p:cNvSpPr/>
          <p:nvPr userDrawn="1"/>
        </p:nvSpPr>
        <p:spPr bwMode="black">
          <a:xfrm>
            <a:off x="554038" y="6469335"/>
            <a:ext cx="678511" cy="112440"/>
          </a:xfrm>
          <a:custGeom>
            <a:avLst/>
            <a:gdLst>
              <a:gd name="connsiteX0" fmla="*/ 7774508 w 7774508"/>
              <a:gd name="connsiteY0" fmla="*/ 879070 h 1288357"/>
              <a:gd name="connsiteX1" fmla="*/ 7774508 w 7774508"/>
              <a:gd name="connsiteY1" fmla="*/ 879071 h 1288357"/>
              <a:gd name="connsiteX2" fmla="*/ 7774508 w 7774508"/>
              <a:gd name="connsiteY2" fmla="*/ 879071 h 1288357"/>
              <a:gd name="connsiteX3" fmla="*/ 4430897 w 7774508"/>
              <a:gd name="connsiteY3" fmla="*/ 300733 h 1288357"/>
              <a:gd name="connsiteX4" fmla="*/ 4430897 w 7774508"/>
              <a:gd name="connsiteY4" fmla="*/ 987622 h 1288357"/>
              <a:gd name="connsiteX5" fmla="*/ 4594611 w 7774508"/>
              <a:gd name="connsiteY5" fmla="*/ 987622 h 1288357"/>
              <a:gd name="connsiteX6" fmla="*/ 4856195 w 7774508"/>
              <a:gd name="connsiteY6" fmla="*/ 726031 h 1288357"/>
              <a:gd name="connsiteX7" fmla="*/ 4856195 w 7774508"/>
              <a:gd name="connsiteY7" fmla="*/ 562323 h 1288357"/>
              <a:gd name="connsiteX8" fmla="*/ 4594611 w 7774508"/>
              <a:gd name="connsiteY8" fmla="*/ 300733 h 1288357"/>
              <a:gd name="connsiteX9" fmla="*/ 3381010 w 7774508"/>
              <a:gd name="connsiteY9" fmla="*/ 275825 h 1288357"/>
              <a:gd name="connsiteX10" fmla="*/ 3137223 w 7774508"/>
              <a:gd name="connsiteY10" fmla="*/ 501815 h 1288357"/>
              <a:gd name="connsiteX11" fmla="*/ 3137223 w 7774508"/>
              <a:gd name="connsiteY11" fmla="*/ 786537 h 1288357"/>
              <a:gd name="connsiteX12" fmla="*/ 3381010 w 7774508"/>
              <a:gd name="connsiteY12" fmla="*/ 1012534 h 1288357"/>
              <a:gd name="connsiteX13" fmla="*/ 3624804 w 7774508"/>
              <a:gd name="connsiteY13" fmla="*/ 786537 h 1288357"/>
              <a:gd name="connsiteX14" fmla="*/ 3624804 w 7774508"/>
              <a:gd name="connsiteY14" fmla="*/ 501815 h 1288357"/>
              <a:gd name="connsiteX15" fmla="*/ 3381010 w 7774508"/>
              <a:gd name="connsiteY15" fmla="*/ 275825 h 1288357"/>
              <a:gd name="connsiteX16" fmla="*/ 2090894 w 7774508"/>
              <a:gd name="connsiteY16" fmla="*/ 275825 h 1288357"/>
              <a:gd name="connsiteX17" fmla="*/ 1847107 w 7774508"/>
              <a:gd name="connsiteY17" fmla="*/ 501815 h 1288357"/>
              <a:gd name="connsiteX18" fmla="*/ 1847107 w 7774508"/>
              <a:gd name="connsiteY18" fmla="*/ 786537 h 1288357"/>
              <a:gd name="connsiteX19" fmla="*/ 2090894 w 7774508"/>
              <a:gd name="connsiteY19" fmla="*/ 1012534 h 1288357"/>
              <a:gd name="connsiteX20" fmla="*/ 2334688 w 7774508"/>
              <a:gd name="connsiteY20" fmla="*/ 786537 h 1288357"/>
              <a:gd name="connsiteX21" fmla="*/ 2334688 w 7774508"/>
              <a:gd name="connsiteY21" fmla="*/ 501815 h 1288357"/>
              <a:gd name="connsiteX22" fmla="*/ 2090894 w 7774508"/>
              <a:gd name="connsiteY22" fmla="*/ 275825 h 1288357"/>
              <a:gd name="connsiteX23" fmla="*/ 4092790 w 7774508"/>
              <a:gd name="connsiteY23" fmla="*/ 21359 h 1288357"/>
              <a:gd name="connsiteX24" fmla="*/ 4594611 w 7774508"/>
              <a:gd name="connsiteY24" fmla="*/ 21359 h 1288357"/>
              <a:gd name="connsiteX25" fmla="*/ 5197858 w 7774508"/>
              <a:gd name="connsiteY25" fmla="*/ 567658 h 1288357"/>
              <a:gd name="connsiteX26" fmla="*/ 5197858 w 7774508"/>
              <a:gd name="connsiteY26" fmla="*/ 720696 h 1288357"/>
              <a:gd name="connsiteX27" fmla="*/ 4594611 w 7774508"/>
              <a:gd name="connsiteY27" fmla="*/ 1267002 h 1288357"/>
              <a:gd name="connsiteX28" fmla="*/ 4092790 w 7774508"/>
              <a:gd name="connsiteY28" fmla="*/ 1267002 h 1288357"/>
              <a:gd name="connsiteX29" fmla="*/ 5094618 w 7774508"/>
              <a:gd name="connsiteY29" fmla="*/ 21356 h 1288357"/>
              <a:gd name="connsiteX30" fmla="*/ 5477210 w 7774508"/>
              <a:gd name="connsiteY30" fmla="*/ 21356 h 1288357"/>
              <a:gd name="connsiteX31" fmla="*/ 5717446 w 7774508"/>
              <a:gd name="connsiteY31" fmla="*/ 412839 h 1288357"/>
              <a:gd name="connsiteX32" fmla="*/ 5955898 w 7774508"/>
              <a:gd name="connsiteY32" fmla="*/ 21356 h 1288357"/>
              <a:gd name="connsiteX33" fmla="*/ 6322472 w 7774508"/>
              <a:gd name="connsiteY33" fmla="*/ 21356 h 1288357"/>
              <a:gd name="connsiteX34" fmla="*/ 5868700 w 7774508"/>
              <a:gd name="connsiteY34" fmla="*/ 718915 h 1288357"/>
              <a:gd name="connsiteX35" fmla="*/ 5868700 w 7774508"/>
              <a:gd name="connsiteY35" fmla="*/ 1267000 h 1288357"/>
              <a:gd name="connsiteX36" fmla="*/ 5548390 w 7774508"/>
              <a:gd name="connsiteY36" fmla="*/ 1267000 h 1288357"/>
              <a:gd name="connsiteX37" fmla="*/ 5548390 w 7774508"/>
              <a:gd name="connsiteY37" fmla="*/ 718915 h 1288357"/>
              <a:gd name="connsiteX38" fmla="*/ 6356277 w 7774508"/>
              <a:gd name="connsiteY38" fmla="*/ 21355 h 1288357"/>
              <a:gd name="connsiteX39" fmla="*/ 6694384 w 7774508"/>
              <a:gd name="connsiteY39" fmla="*/ 21355 h 1288357"/>
              <a:gd name="connsiteX40" fmla="*/ 6694384 w 7774508"/>
              <a:gd name="connsiteY40" fmla="*/ 332766 h 1288357"/>
              <a:gd name="connsiteX41" fmla="*/ 6477285 w 7774508"/>
              <a:gd name="connsiteY41" fmla="*/ 624602 h 1288357"/>
              <a:gd name="connsiteX42" fmla="*/ 6404326 w 7774508"/>
              <a:gd name="connsiteY42" fmla="*/ 624602 h 1288357"/>
              <a:gd name="connsiteX43" fmla="*/ 6500417 w 7774508"/>
              <a:gd name="connsiteY43" fmla="*/ 359454 h 1288357"/>
              <a:gd name="connsiteX44" fmla="*/ 6356277 w 7774508"/>
              <a:gd name="connsiteY44" fmla="*/ 359454 h 1288357"/>
              <a:gd name="connsiteX45" fmla="*/ 0 w 7774508"/>
              <a:gd name="connsiteY45" fmla="*/ 21355 h 1288357"/>
              <a:gd name="connsiteX46" fmla="*/ 496479 w 7774508"/>
              <a:gd name="connsiteY46" fmla="*/ 21355 h 1288357"/>
              <a:gd name="connsiteX47" fmla="*/ 651295 w 7774508"/>
              <a:gd name="connsiteY47" fmla="*/ 661974 h 1288357"/>
              <a:gd name="connsiteX48" fmla="*/ 688668 w 7774508"/>
              <a:gd name="connsiteY48" fmla="*/ 839922 h 1288357"/>
              <a:gd name="connsiteX49" fmla="*/ 726033 w 7774508"/>
              <a:gd name="connsiteY49" fmla="*/ 661974 h 1288357"/>
              <a:gd name="connsiteX50" fmla="*/ 880849 w 7774508"/>
              <a:gd name="connsiteY50" fmla="*/ 21355 h 1288357"/>
              <a:gd name="connsiteX51" fmla="*/ 1377328 w 7774508"/>
              <a:gd name="connsiteY51" fmla="*/ 21355 h 1288357"/>
              <a:gd name="connsiteX52" fmla="*/ 1377328 w 7774508"/>
              <a:gd name="connsiteY52" fmla="*/ 1266998 h 1288357"/>
              <a:gd name="connsiteX53" fmla="*/ 1058804 w 7774508"/>
              <a:gd name="connsiteY53" fmla="*/ 1266998 h 1288357"/>
              <a:gd name="connsiteX54" fmla="*/ 1058804 w 7774508"/>
              <a:gd name="connsiteY54" fmla="*/ 459108 h 1288357"/>
              <a:gd name="connsiteX55" fmla="*/ 1014312 w 7774508"/>
              <a:gd name="connsiteY55" fmla="*/ 644177 h 1288357"/>
              <a:gd name="connsiteX56" fmla="*/ 848819 w 7774508"/>
              <a:gd name="connsiteY56" fmla="*/ 1266998 h 1288357"/>
              <a:gd name="connsiteX57" fmla="*/ 521396 w 7774508"/>
              <a:gd name="connsiteY57" fmla="*/ 1266998 h 1288357"/>
              <a:gd name="connsiteX58" fmla="*/ 355896 w 7774508"/>
              <a:gd name="connsiteY58" fmla="*/ 644177 h 1288357"/>
              <a:gd name="connsiteX59" fmla="*/ 311412 w 7774508"/>
              <a:gd name="connsiteY59" fmla="*/ 459108 h 1288357"/>
              <a:gd name="connsiteX60" fmla="*/ 311412 w 7774508"/>
              <a:gd name="connsiteY60" fmla="*/ 1266998 h 1288357"/>
              <a:gd name="connsiteX61" fmla="*/ 0 w 7774508"/>
              <a:gd name="connsiteY61" fmla="*/ 1266998 h 1288357"/>
              <a:gd name="connsiteX62" fmla="*/ 3381010 w 7774508"/>
              <a:gd name="connsiteY62" fmla="*/ 1 h 1288357"/>
              <a:gd name="connsiteX63" fmla="*/ 3966467 w 7774508"/>
              <a:gd name="connsiteY63" fmla="*/ 532067 h 1288357"/>
              <a:gd name="connsiteX64" fmla="*/ 3966467 w 7774508"/>
              <a:gd name="connsiteY64" fmla="*/ 756285 h 1288357"/>
              <a:gd name="connsiteX65" fmla="*/ 3381010 w 7774508"/>
              <a:gd name="connsiteY65" fmla="*/ 1288351 h 1288357"/>
              <a:gd name="connsiteX66" fmla="*/ 2795560 w 7774508"/>
              <a:gd name="connsiteY66" fmla="*/ 756285 h 1288357"/>
              <a:gd name="connsiteX67" fmla="*/ 2795560 w 7774508"/>
              <a:gd name="connsiteY67" fmla="*/ 532067 h 1288357"/>
              <a:gd name="connsiteX68" fmla="*/ 3381010 w 7774508"/>
              <a:gd name="connsiteY68" fmla="*/ 1 h 1288357"/>
              <a:gd name="connsiteX69" fmla="*/ 2090894 w 7774508"/>
              <a:gd name="connsiteY69" fmla="*/ 1 h 1288357"/>
              <a:gd name="connsiteX70" fmla="*/ 2676351 w 7774508"/>
              <a:gd name="connsiteY70" fmla="*/ 532067 h 1288357"/>
              <a:gd name="connsiteX71" fmla="*/ 2676351 w 7774508"/>
              <a:gd name="connsiteY71" fmla="*/ 756285 h 1288357"/>
              <a:gd name="connsiteX72" fmla="*/ 2090894 w 7774508"/>
              <a:gd name="connsiteY72" fmla="*/ 1288351 h 1288357"/>
              <a:gd name="connsiteX73" fmla="*/ 1505444 w 7774508"/>
              <a:gd name="connsiteY73" fmla="*/ 756285 h 1288357"/>
              <a:gd name="connsiteX74" fmla="*/ 1505444 w 7774508"/>
              <a:gd name="connsiteY74" fmla="*/ 532067 h 1288357"/>
              <a:gd name="connsiteX75" fmla="*/ 2090894 w 7774508"/>
              <a:gd name="connsiteY75" fmla="*/ 1 h 1288357"/>
              <a:gd name="connsiteX76" fmla="*/ 7258454 w 7774508"/>
              <a:gd name="connsiteY76" fmla="*/ 0 h 1288357"/>
              <a:gd name="connsiteX77" fmla="*/ 7760275 w 7774508"/>
              <a:gd name="connsiteY77" fmla="*/ 391490 h 1288357"/>
              <a:gd name="connsiteX78" fmla="*/ 7760275 w 7774508"/>
              <a:gd name="connsiteY78" fmla="*/ 439539 h 1288357"/>
              <a:gd name="connsiteX79" fmla="*/ 7431067 w 7774508"/>
              <a:gd name="connsiteY79" fmla="*/ 439539 h 1288357"/>
              <a:gd name="connsiteX80" fmla="*/ 7431067 w 7774508"/>
              <a:gd name="connsiteY80" fmla="*/ 398610 h 1288357"/>
              <a:gd name="connsiteX81" fmla="*/ 7258454 w 7774508"/>
              <a:gd name="connsiteY81" fmla="*/ 277603 h 1288357"/>
              <a:gd name="connsiteX82" fmla="*/ 7085848 w 7774508"/>
              <a:gd name="connsiteY82" fmla="*/ 377257 h 1288357"/>
              <a:gd name="connsiteX83" fmla="*/ 7206848 w 7774508"/>
              <a:gd name="connsiteY83" fmla="*/ 476904 h 1288357"/>
              <a:gd name="connsiteX84" fmla="*/ 7429289 w 7774508"/>
              <a:gd name="connsiteY84" fmla="*/ 510719 h 1288357"/>
              <a:gd name="connsiteX85" fmla="*/ 7766024 w 7774508"/>
              <a:gd name="connsiteY85" fmla="*/ 786534 h 1288357"/>
              <a:gd name="connsiteX86" fmla="*/ 7774508 w 7774508"/>
              <a:gd name="connsiteY86" fmla="*/ 879071 h 1288357"/>
              <a:gd name="connsiteX87" fmla="*/ 7765691 w 7774508"/>
              <a:gd name="connsiteY87" fmla="*/ 970739 h 1288357"/>
              <a:gd name="connsiteX88" fmla="*/ 7258454 w 7774508"/>
              <a:gd name="connsiteY88" fmla="*/ 1288357 h 1288357"/>
              <a:gd name="connsiteX89" fmla="*/ 6744184 w 7774508"/>
              <a:gd name="connsiteY89" fmla="*/ 893304 h 1288357"/>
              <a:gd name="connsiteX90" fmla="*/ 6744184 w 7774508"/>
              <a:gd name="connsiteY90" fmla="*/ 838142 h 1288357"/>
              <a:gd name="connsiteX91" fmla="*/ 7073386 w 7774508"/>
              <a:gd name="connsiteY91" fmla="*/ 838142 h 1288357"/>
              <a:gd name="connsiteX92" fmla="*/ 7073386 w 7774508"/>
              <a:gd name="connsiteY92" fmla="*/ 886190 h 1288357"/>
              <a:gd name="connsiteX93" fmla="*/ 7258454 w 7774508"/>
              <a:gd name="connsiteY93" fmla="*/ 1010755 h 1288357"/>
              <a:gd name="connsiteX94" fmla="*/ 7439966 w 7774508"/>
              <a:gd name="connsiteY94" fmla="*/ 907544 h 1288357"/>
              <a:gd name="connsiteX95" fmla="*/ 7311838 w 7774508"/>
              <a:gd name="connsiteY95" fmla="*/ 804333 h 1288357"/>
              <a:gd name="connsiteX96" fmla="*/ 7087626 w 7774508"/>
              <a:gd name="connsiteY96" fmla="*/ 770518 h 1288357"/>
              <a:gd name="connsiteX97" fmla="*/ 6751297 w 7774508"/>
              <a:gd name="connsiteY97" fmla="*/ 405723 h 1288357"/>
              <a:gd name="connsiteX98" fmla="*/ 7258454 w 7774508"/>
              <a:gd name="connsiteY98" fmla="*/ 0 h 1288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7774508" h="1288357">
                <a:moveTo>
                  <a:pt x="7774508" y="879070"/>
                </a:moveTo>
                <a:lnTo>
                  <a:pt x="7774508" y="879071"/>
                </a:lnTo>
                <a:lnTo>
                  <a:pt x="7774508" y="879071"/>
                </a:lnTo>
                <a:close/>
                <a:moveTo>
                  <a:pt x="4430897" y="300733"/>
                </a:moveTo>
                <a:lnTo>
                  <a:pt x="4430897" y="987622"/>
                </a:lnTo>
                <a:lnTo>
                  <a:pt x="4594611" y="987622"/>
                </a:lnTo>
                <a:cubicBezTo>
                  <a:pt x="4769003" y="987622"/>
                  <a:pt x="4856195" y="898644"/>
                  <a:pt x="4856195" y="726031"/>
                </a:cubicBezTo>
                <a:lnTo>
                  <a:pt x="4856195" y="562323"/>
                </a:lnTo>
                <a:cubicBezTo>
                  <a:pt x="4856195" y="387932"/>
                  <a:pt x="4769003" y="300733"/>
                  <a:pt x="4594611" y="300733"/>
                </a:cubicBezTo>
                <a:close/>
                <a:moveTo>
                  <a:pt x="3381010" y="275825"/>
                </a:moveTo>
                <a:cubicBezTo>
                  <a:pt x="3229757" y="275825"/>
                  <a:pt x="3137223" y="361239"/>
                  <a:pt x="3137223" y="501815"/>
                </a:cubicBezTo>
                <a:lnTo>
                  <a:pt x="3137223" y="786537"/>
                </a:lnTo>
                <a:cubicBezTo>
                  <a:pt x="3137223" y="925335"/>
                  <a:pt x="3229757" y="1012534"/>
                  <a:pt x="3381010" y="1012534"/>
                </a:cubicBezTo>
                <a:cubicBezTo>
                  <a:pt x="3532264" y="1012534"/>
                  <a:pt x="3624804" y="925335"/>
                  <a:pt x="3624804" y="786537"/>
                </a:cubicBezTo>
                <a:lnTo>
                  <a:pt x="3624804" y="501815"/>
                </a:lnTo>
                <a:cubicBezTo>
                  <a:pt x="3624804" y="361239"/>
                  <a:pt x="3532270" y="275825"/>
                  <a:pt x="3381010" y="275825"/>
                </a:cubicBezTo>
                <a:close/>
                <a:moveTo>
                  <a:pt x="2090894" y="275825"/>
                </a:moveTo>
                <a:cubicBezTo>
                  <a:pt x="1939641" y="275825"/>
                  <a:pt x="1847107" y="361239"/>
                  <a:pt x="1847107" y="501815"/>
                </a:cubicBezTo>
                <a:lnTo>
                  <a:pt x="1847107" y="786537"/>
                </a:lnTo>
                <a:cubicBezTo>
                  <a:pt x="1847107" y="925335"/>
                  <a:pt x="1939641" y="1012534"/>
                  <a:pt x="2090894" y="1012534"/>
                </a:cubicBezTo>
                <a:cubicBezTo>
                  <a:pt x="2242147" y="1012534"/>
                  <a:pt x="2334688" y="925335"/>
                  <a:pt x="2334688" y="786537"/>
                </a:cubicBezTo>
                <a:lnTo>
                  <a:pt x="2334688" y="501815"/>
                </a:lnTo>
                <a:cubicBezTo>
                  <a:pt x="2334688" y="361239"/>
                  <a:pt x="2242154" y="275825"/>
                  <a:pt x="2090894" y="275825"/>
                </a:cubicBezTo>
                <a:close/>
                <a:moveTo>
                  <a:pt x="4092790" y="21359"/>
                </a:moveTo>
                <a:lnTo>
                  <a:pt x="4594611" y="21359"/>
                </a:lnTo>
                <a:cubicBezTo>
                  <a:pt x="4977203" y="21359"/>
                  <a:pt x="5197858" y="222439"/>
                  <a:pt x="5197858" y="567658"/>
                </a:cubicBezTo>
                <a:lnTo>
                  <a:pt x="5197858" y="720696"/>
                </a:lnTo>
                <a:cubicBezTo>
                  <a:pt x="5197858" y="1065916"/>
                  <a:pt x="4977203" y="1267002"/>
                  <a:pt x="4594611" y="1267002"/>
                </a:cubicBezTo>
                <a:lnTo>
                  <a:pt x="4092790" y="1267002"/>
                </a:lnTo>
                <a:close/>
                <a:moveTo>
                  <a:pt x="5094618" y="21356"/>
                </a:moveTo>
                <a:lnTo>
                  <a:pt x="5477210" y="21356"/>
                </a:lnTo>
                <a:lnTo>
                  <a:pt x="5717446" y="412839"/>
                </a:lnTo>
                <a:lnTo>
                  <a:pt x="5955898" y="21356"/>
                </a:lnTo>
                <a:lnTo>
                  <a:pt x="6322472" y="21356"/>
                </a:lnTo>
                <a:lnTo>
                  <a:pt x="5868700" y="718915"/>
                </a:lnTo>
                <a:lnTo>
                  <a:pt x="5868700" y="1267000"/>
                </a:lnTo>
                <a:lnTo>
                  <a:pt x="5548390" y="1267000"/>
                </a:lnTo>
                <a:lnTo>
                  <a:pt x="5548390" y="718915"/>
                </a:lnTo>
                <a:close/>
                <a:moveTo>
                  <a:pt x="6356277" y="21355"/>
                </a:moveTo>
                <a:lnTo>
                  <a:pt x="6694384" y="21355"/>
                </a:lnTo>
                <a:lnTo>
                  <a:pt x="6694384" y="332766"/>
                </a:lnTo>
                <a:lnTo>
                  <a:pt x="6477285" y="624602"/>
                </a:lnTo>
                <a:lnTo>
                  <a:pt x="6404326" y="624602"/>
                </a:lnTo>
                <a:lnTo>
                  <a:pt x="6500417" y="359454"/>
                </a:lnTo>
                <a:lnTo>
                  <a:pt x="6356277" y="359454"/>
                </a:lnTo>
                <a:close/>
                <a:moveTo>
                  <a:pt x="0" y="21355"/>
                </a:moveTo>
                <a:lnTo>
                  <a:pt x="496479" y="21355"/>
                </a:lnTo>
                <a:lnTo>
                  <a:pt x="651295" y="661974"/>
                </a:lnTo>
                <a:lnTo>
                  <a:pt x="688668" y="839922"/>
                </a:lnTo>
                <a:lnTo>
                  <a:pt x="726033" y="661974"/>
                </a:lnTo>
                <a:lnTo>
                  <a:pt x="880849" y="21355"/>
                </a:lnTo>
                <a:lnTo>
                  <a:pt x="1377328" y="21355"/>
                </a:lnTo>
                <a:lnTo>
                  <a:pt x="1377328" y="1266998"/>
                </a:lnTo>
                <a:lnTo>
                  <a:pt x="1058804" y="1266998"/>
                </a:lnTo>
                <a:lnTo>
                  <a:pt x="1058804" y="459108"/>
                </a:lnTo>
                <a:lnTo>
                  <a:pt x="1014312" y="644177"/>
                </a:lnTo>
                <a:lnTo>
                  <a:pt x="848819" y="1266998"/>
                </a:lnTo>
                <a:lnTo>
                  <a:pt x="521396" y="1266998"/>
                </a:lnTo>
                <a:lnTo>
                  <a:pt x="355896" y="644177"/>
                </a:lnTo>
                <a:lnTo>
                  <a:pt x="311412" y="459108"/>
                </a:lnTo>
                <a:lnTo>
                  <a:pt x="311412" y="1266998"/>
                </a:lnTo>
                <a:lnTo>
                  <a:pt x="0" y="1266998"/>
                </a:lnTo>
                <a:close/>
                <a:moveTo>
                  <a:pt x="3381010" y="1"/>
                </a:moveTo>
                <a:cubicBezTo>
                  <a:pt x="3749368" y="1"/>
                  <a:pt x="3966467" y="197524"/>
                  <a:pt x="3966467" y="532067"/>
                </a:cubicBezTo>
                <a:lnTo>
                  <a:pt x="3966467" y="756285"/>
                </a:lnTo>
                <a:cubicBezTo>
                  <a:pt x="3966467" y="1089050"/>
                  <a:pt x="3747590" y="1288351"/>
                  <a:pt x="3381010" y="1288351"/>
                </a:cubicBezTo>
                <a:cubicBezTo>
                  <a:pt x="3012659" y="1288351"/>
                  <a:pt x="2795560" y="1090828"/>
                  <a:pt x="2795560" y="756285"/>
                </a:cubicBezTo>
                <a:lnTo>
                  <a:pt x="2795560" y="532067"/>
                </a:lnTo>
                <a:cubicBezTo>
                  <a:pt x="2795560" y="199302"/>
                  <a:pt x="3014437" y="1"/>
                  <a:pt x="3381010" y="1"/>
                </a:cubicBezTo>
                <a:close/>
                <a:moveTo>
                  <a:pt x="2090894" y="1"/>
                </a:moveTo>
                <a:cubicBezTo>
                  <a:pt x="2459252" y="1"/>
                  <a:pt x="2676351" y="197524"/>
                  <a:pt x="2676351" y="532067"/>
                </a:cubicBezTo>
                <a:lnTo>
                  <a:pt x="2676351" y="756285"/>
                </a:lnTo>
                <a:cubicBezTo>
                  <a:pt x="2676351" y="1089050"/>
                  <a:pt x="2457474" y="1288351"/>
                  <a:pt x="2090894" y="1288351"/>
                </a:cubicBezTo>
                <a:cubicBezTo>
                  <a:pt x="1722543" y="1288351"/>
                  <a:pt x="1505444" y="1090828"/>
                  <a:pt x="1505444" y="756285"/>
                </a:cubicBezTo>
                <a:lnTo>
                  <a:pt x="1505444" y="532067"/>
                </a:lnTo>
                <a:cubicBezTo>
                  <a:pt x="1505444" y="199302"/>
                  <a:pt x="1724321" y="1"/>
                  <a:pt x="2090894" y="1"/>
                </a:cubicBezTo>
                <a:close/>
                <a:moveTo>
                  <a:pt x="7258454" y="0"/>
                </a:moveTo>
                <a:cubicBezTo>
                  <a:pt x="7573428" y="0"/>
                  <a:pt x="7760275" y="145918"/>
                  <a:pt x="7760275" y="391490"/>
                </a:cubicBezTo>
                <a:lnTo>
                  <a:pt x="7760275" y="439539"/>
                </a:lnTo>
                <a:lnTo>
                  <a:pt x="7431067" y="439539"/>
                </a:lnTo>
                <a:lnTo>
                  <a:pt x="7431067" y="398610"/>
                </a:lnTo>
                <a:cubicBezTo>
                  <a:pt x="7431067" y="313189"/>
                  <a:pt x="7379462" y="277603"/>
                  <a:pt x="7258454" y="277603"/>
                </a:cubicBezTo>
                <a:cubicBezTo>
                  <a:pt x="7144567" y="277603"/>
                  <a:pt x="7085848" y="311411"/>
                  <a:pt x="7085848" y="377257"/>
                </a:cubicBezTo>
                <a:cubicBezTo>
                  <a:pt x="7085848" y="450215"/>
                  <a:pt x="7135675" y="466227"/>
                  <a:pt x="7206848" y="476904"/>
                </a:cubicBezTo>
                <a:lnTo>
                  <a:pt x="7429289" y="510719"/>
                </a:lnTo>
                <a:cubicBezTo>
                  <a:pt x="7564754" y="530960"/>
                  <a:pt x="7727463" y="590711"/>
                  <a:pt x="7766024" y="786534"/>
                </a:cubicBezTo>
                <a:lnTo>
                  <a:pt x="7774508" y="879071"/>
                </a:lnTo>
                <a:lnTo>
                  <a:pt x="7765691" y="970739"/>
                </a:lnTo>
                <a:cubicBezTo>
                  <a:pt x="7724794" y="1172549"/>
                  <a:pt x="7543399" y="1288357"/>
                  <a:pt x="7258454" y="1288357"/>
                </a:cubicBezTo>
                <a:cubicBezTo>
                  <a:pt x="6934588" y="1288357"/>
                  <a:pt x="6744184" y="1140654"/>
                  <a:pt x="6744184" y="893304"/>
                </a:cubicBezTo>
                <a:lnTo>
                  <a:pt x="6744184" y="838142"/>
                </a:lnTo>
                <a:lnTo>
                  <a:pt x="7073386" y="838142"/>
                </a:lnTo>
                <a:lnTo>
                  <a:pt x="7073386" y="886190"/>
                </a:lnTo>
                <a:cubicBezTo>
                  <a:pt x="7073386" y="973383"/>
                  <a:pt x="7128555" y="1010755"/>
                  <a:pt x="7258454" y="1010755"/>
                </a:cubicBezTo>
                <a:cubicBezTo>
                  <a:pt x="7377683" y="1010755"/>
                  <a:pt x="7439966" y="975161"/>
                  <a:pt x="7439966" y="907544"/>
                </a:cubicBezTo>
                <a:cubicBezTo>
                  <a:pt x="7439966" y="831022"/>
                  <a:pt x="7388360" y="815010"/>
                  <a:pt x="7311838" y="804333"/>
                </a:cubicBezTo>
                <a:lnTo>
                  <a:pt x="7087626" y="770518"/>
                </a:lnTo>
                <a:cubicBezTo>
                  <a:pt x="6941708" y="749171"/>
                  <a:pt x="6751297" y="674427"/>
                  <a:pt x="6751297" y="405723"/>
                </a:cubicBezTo>
                <a:cubicBezTo>
                  <a:pt x="6751297" y="149481"/>
                  <a:pt x="6938144" y="0"/>
                  <a:pt x="7258454" y="0"/>
                </a:cubicBezTo>
                <a:close/>
              </a:path>
            </a:pathLst>
          </a:custGeom>
          <a:solidFill>
            <a:schemeClr val="tx2"/>
          </a:solidFill>
          <a:ln w="0" cap="flat">
            <a:noFill/>
            <a:prstDash val="solid"/>
            <a:miter/>
          </a:ln>
        </p:spPr>
        <p:txBody>
          <a:bodyPr rtlCol="0" anchor="ctr"/>
          <a:lstStyle/>
          <a:p>
            <a:endParaRPr lang="en-US" dirty="0"/>
          </a:p>
        </p:txBody>
      </p:sp>
      <p:sp>
        <p:nvSpPr>
          <p:cNvPr id="16" name="Text Placeholder 10">
            <a:extLst>
              <a:ext uri="{FF2B5EF4-FFF2-40B4-BE49-F238E27FC236}">
                <a16:creationId xmlns:a16="http://schemas.microsoft.com/office/drawing/2014/main" id="{6805229E-B1FB-69C3-19F0-88C0E54FE8AD}"/>
              </a:ext>
            </a:extLst>
          </p:cNvPr>
          <p:cNvSpPr>
            <a:spLocks noGrp="1"/>
          </p:cNvSpPr>
          <p:nvPr>
            <p:ph type="body" sz="quarter" idx="45"/>
          </p:nvPr>
        </p:nvSpPr>
        <p:spPr>
          <a:xfrm>
            <a:off x="548640" y="1127125"/>
            <a:ext cx="11089322" cy="295275"/>
          </a:xfrm>
        </p:spPr>
        <p:txBody>
          <a:bodyPr>
            <a:noAutofit/>
          </a:bodyPr>
          <a:lstStyle>
            <a:lvl1pPr marL="0" algn="l" defTabSz="914400" rtl="0" eaLnBrk="1" latinLnBrk="0" hangingPunct="1">
              <a:lnSpc>
                <a:spcPct val="80000"/>
              </a:lnSpc>
              <a:spcBef>
                <a:spcPts val="0"/>
              </a:spcBef>
              <a:spcAft>
                <a:spcPts val="0"/>
              </a:spcAft>
              <a:buNone/>
              <a:defRPr lang="en-US" sz="2400" b="0" i="0" kern="1200" dirty="0" smtClean="0">
                <a:solidFill>
                  <a:schemeClr val="bg1"/>
                </a:solidFill>
                <a:latin typeface="+mj-lt"/>
                <a:ea typeface="GT America Regular" charset="0"/>
                <a:cs typeface="GT America Regular" charset="0"/>
              </a:defRPr>
            </a:lvl1pPr>
            <a:lvl2pPr marL="0" indent="0" algn="l" defTabSz="914400" rtl="0" eaLnBrk="1" latinLnBrk="0" hangingPunct="1">
              <a:lnSpc>
                <a:spcPct val="80000"/>
              </a:lnSpc>
              <a:spcBef>
                <a:spcPts val="0"/>
              </a:spcBef>
              <a:spcAft>
                <a:spcPts val="0"/>
              </a:spcAft>
              <a:buNone/>
              <a:defRPr lang="en-US" sz="2400" b="0" i="0" kern="1200" dirty="0" smtClean="0">
                <a:solidFill>
                  <a:schemeClr val="bg1"/>
                </a:solidFill>
                <a:latin typeface="+mj-lt"/>
                <a:ea typeface="GT America Regular" charset="0"/>
                <a:cs typeface="GT America Regular" charset="0"/>
              </a:defRPr>
            </a:lvl2pPr>
            <a:lvl3pPr marL="0" indent="0" algn="l" defTabSz="914400" rtl="0" eaLnBrk="1" latinLnBrk="0" hangingPunct="1">
              <a:lnSpc>
                <a:spcPct val="80000"/>
              </a:lnSpc>
              <a:spcBef>
                <a:spcPts val="0"/>
              </a:spcBef>
              <a:spcAft>
                <a:spcPts val="0"/>
              </a:spcAft>
              <a:buNone/>
              <a:defRPr lang="en-US" sz="2400" b="0" i="0" kern="1200" dirty="0" smtClean="0">
                <a:solidFill>
                  <a:schemeClr val="bg1"/>
                </a:solidFill>
                <a:latin typeface="+mj-lt"/>
                <a:ea typeface="GT America Regular" charset="0"/>
                <a:cs typeface="GT America Regular" charset="0"/>
              </a:defRPr>
            </a:lvl3pPr>
            <a:lvl4pPr marL="0" indent="0" algn="l" defTabSz="914400" rtl="0" eaLnBrk="1" latinLnBrk="0" hangingPunct="1">
              <a:lnSpc>
                <a:spcPct val="80000"/>
              </a:lnSpc>
              <a:spcBef>
                <a:spcPts val="0"/>
              </a:spcBef>
              <a:spcAft>
                <a:spcPts val="0"/>
              </a:spcAft>
              <a:buNone/>
              <a:defRPr lang="en-US" sz="2400" b="0" i="0" kern="1200" dirty="0" smtClean="0">
                <a:solidFill>
                  <a:schemeClr val="bg1"/>
                </a:solidFill>
                <a:latin typeface="+mj-lt"/>
                <a:ea typeface="GT America Regular" charset="0"/>
                <a:cs typeface="GT America Regular" charset="0"/>
              </a:defRPr>
            </a:lvl4pPr>
            <a:lvl5pPr marL="0" indent="0" algn="l" defTabSz="914400" rtl="0" eaLnBrk="1" latinLnBrk="0" hangingPunct="1">
              <a:lnSpc>
                <a:spcPct val="80000"/>
              </a:lnSpc>
              <a:spcBef>
                <a:spcPts val="0"/>
              </a:spcBef>
              <a:spcAft>
                <a:spcPts val="0"/>
              </a:spcAft>
              <a:buNone/>
              <a:defRPr lang="en-US" sz="2400" b="0" i="0" kern="1200" dirty="0" smtClean="0">
                <a:solidFill>
                  <a:schemeClr val="bg1"/>
                </a:solidFill>
                <a:latin typeface="+mj-lt"/>
                <a:ea typeface="GT America Regular" charset="0"/>
                <a:cs typeface="GT America Regular" charset="0"/>
              </a:defRPr>
            </a:lvl5pPr>
            <a:lvl6pPr marL="0" indent="0" algn="l" defTabSz="914400" rtl="0" eaLnBrk="1" latinLnBrk="0" hangingPunct="1">
              <a:lnSpc>
                <a:spcPct val="80000"/>
              </a:lnSpc>
              <a:spcBef>
                <a:spcPts val="0"/>
              </a:spcBef>
              <a:spcAft>
                <a:spcPts val="0"/>
              </a:spcAft>
              <a:buNone/>
              <a:defRPr lang="en-US" sz="2400" b="0" i="0" kern="1200" dirty="0" smtClean="0">
                <a:solidFill>
                  <a:schemeClr val="bg1"/>
                </a:solidFill>
                <a:latin typeface="+mj-lt"/>
                <a:ea typeface="GT America Regular" charset="0"/>
                <a:cs typeface="GT America Regular" charset="0"/>
              </a:defRPr>
            </a:lvl6pPr>
            <a:lvl7pPr marL="0" indent="0" algn="l" defTabSz="914400" rtl="0" eaLnBrk="1" latinLnBrk="0" hangingPunct="1">
              <a:lnSpc>
                <a:spcPct val="80000"/>
              </a:lnSpc>
              <a:spcBef>
                <a:spcPts val="0"/>
              </a:spcBef>
              <a:spcAft>
                <a:spcPts val="0"/>
              </a:spcAft>
              <a:buNone/>
              <a:defRPr lang="en-US" sz="2400" b="0" i="0" kern="1200" dirty="0" smtClean="0">
                <a:solidFill>
                  <a:schemeClr val="bg1"/>
                </a:solidFill>
                <a:latin typeface="+mj-lt"/>
                <a:ea typeface="GT America Regular" charset="0"/>
                <a:cs typeface="GT America Regular" charset="0"/>
              </a:defRPr>
            </a:lvl7pPr>
            <a:lvl8pPr marL="0" indent="0" algn="l" defTabSz="914400" rtl="0" eaLnBrk="1" latinLnBrk="0" hangingPunct="1">
              <a:lnSpc>
                <a:spcPct val="80000"/>
              </a:lnSpc>
              <a:spcBef>
                <a:spcPts val="0"/>
              </a:spcBef>
              <a:spcAft>
                <a:spcPts val="0"/>
              </a:spcAft>
              <a:buNone/>
              <a:defRPr lang="en-US" sz="2400" b="0" i="0" kern="1200" dirty="0" smtClean="0">
                <a:solidFill>
                  <a:schemeClr val="bg1"/>
                </a:solidFill>
                <a:latin typeface="+mj-lt"/>
                <a:ea typeface="GT America Regular" charset="0"/>
                <a:cs typeface="GT America Regular" charset="0"/>
              </a:defRPr>
            </a:lvl8pPr>
            <a:lvl9pPr marL="0" indent="0" algn="l" defTabSz="914400" rtl="0" eaLnBrk="1" latinLnBrk="0" hangingPunct="1">
              <a:lnSpc>
                <a:spcPct val="80000"/>
              </a:lnSpc>
              <a:spcBef>
                <a:spcPts val="0"/>
              </a:spcBef>
              <a:spcAft>
                <a:spcPts val="0"/>
              </a:spcAft>
              <a:buNone/>
              <a:defRPr lang="en-US" sz="2400" b="0" i="0" kern="1200" dirty="0">
                <a:solidFill>
                  <a:schemeClr val="bg1"/>
                </a:solidFill>
                <a:latin typeface="+mj-lt"/>
                <a:ea typeface="GT America Regular" charset="0"/>
                <a:cs typeface="GT America Regular" charset="0"/>
              </a:defRPr>
            </a:lvl9pPr>
          </a:lstStyle>
          <a:p>
            <a:pPr lvl="0"/>
            <a:r>
              <a:rPr lang="en-US"/>
              <a:t>Click to edit Master text styles</a:t>
            </a:r>
          </a:p>
        </p:txBody>
      </p:sp>
      <p:sp>
        <p:nvSpPr>
          <p:cNvPr id="17" name="Text Placeholder 15">
            <a:extLst>
              <a:ext uri="{FF2B5EF4-FFF2-40B4-BE49-F238E27FC236}">
                <a16:creationId xmlns:a16="http://schemas.microsoft.com/office/drawing/2014/main" id="{6F3F2673-21ED-7F6B-10C0-910AB986E7A3}"/>
              </a:ext>
            </a:extLst>
          </p:cNvPr>
          <p:cNvSpPr>
            <a:spLocks noGrp="1"/>
          </p:cNvSpPr>
          <p:nvPr>
            <p:ph type="body" sz="quarter" idx="46"/>
          </p:nvPr>
        </p:nvSpPr>
        <p:spPr>
          <a:xfrm>
            <a:off x="546100" y="6019800"/>
            <a:ext cx="5445125" cy="289560"/>
          </a:xfrm>
        </p:spPr>
        <p:txBody>
          <a:bodyPr anchor="b" anchorCtr="0">
            <a:noAutofit/>
          </a:bodyPr>
          <a:lstStyle>
            <a:lvl1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1pPr>
            <a:lvl2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2pPr>
            <a:lvl3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3pPr>
            <a:lvl4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4pPr>
            <a:lvl5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5pPr>
            <a:lvl6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6pPr>
            <a:lvl7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7pPr>
            <a:lvl8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8pPr>
            <a:lvl9pPr marL="0" indent="0" algn="l" defTabSz="914400" rtl="0" eaLnBrk="1" latinLnBrk="0" hangingPunct="1">
              <a:lnSpc>
                <a:spcPct val="101000"/>
              </a:lnSpc>
              <a:spcBef>
                <a:spcPts val="0"/>
              </a:spcBef>
              <a:spcAft>
                <a:spcPts val="600"/>
              </a:spcAft>
              <a:buNone/>
              <a:defRPr lang="en-US" sz="600" b="0" i="0" kern="1200" dirty="0">
                <a:solidFill>
                  <a:srgbClr val="75787B"/>
                </a:solidFill>
                <a:latin typeface="+mn-lt"/>
                <a:ea typeface="GT America Regular" charset="0"/>
                <a:cs typeface="GT America Regular" charset="0"/>
              </a:defRPr>
            </a:lvl9pPr>
          </a:lstStyle>
          <a:p>
            <a:pPr lvl="0"/>
            <a:r>
              <a:rPr lang="en-US"/>
              <a:t>Click to edit Master text styles</a:t>
            </a:r>
          </a:p>
        </p:txBody>
      </p:sp>
      <p:sp>
        <p:nvSpPr>
          <p:cNvPr id="18" name="Content Placeholder 32">
            <a:extLst>
              <a:ext uri="{FF2B5EF4-FFF2-40B4-BE49-F238E27FC236}">
                <a16:creationId xmlns:a16="http://schemas.microsoft.com/office/drawing/2014/main" id="{A987ED96-C80E-4781-0F7F-E940B58D1115}"/>
              </a:ext>
            </a:extLst>
          </p:cNvPr>
          <p:cNvSpPr>
            <a:spLocks noGrp="1"/>
          </p:cNvSpPr>
          <p:nvPr>
            <p:ph sz="quarter" idx="40"/>
          </p:nvPr>
        </p:nvSpPr>
        <p:spPr>
          <a:xfrm>
            <a:off x="546100" y="3984625"/>
            <a:ext cx="3520440" cy="1882775"/>
          </a:xfrm>
        </p:spPr>
        <p:txBody>
          <a:bodyPr/>
          <a:lstStyle>
            <a:lvl1pPr>
              <a:defRPr lang="en-US" sz="2000" b="0" i="0" kern="1200" dirty="0" smtClean="0">
                <a:solidFill>
                  <a:schemeClr val="tx2"/>
                </a:solidFill>
                <a:latin typeface="+mj-lt"/>
                <a:ea typeface="GT America Regular" charset="0"/>
                <a:cs typeface="GT America Regular" charset="0"/>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Content Placeholder 15">
            <a:extLst>
              <a:ext uri="{FF2B5EF4-FFF2-40B4-BE49-F238E27FC236}">
                <a16:creationId xmlns:a16="http://schemas.microsoft.com/office/drawing/2014/main" id="{8E8CFD94-7258-5E47-4E33-9E574B7B0C33}"/>
              </a:ext>
            </a:extLst>
          </p:cNvPr>
          <p:cNvSpPr>
            <a:spLocks noGrp="1"/>
          </p:cNvSpPr>
          <p:nvPr>
            <p:ph sz="quarter" idx="47"/>
          </p:nvPr>
        </p:nvSpPr>
        <p:spPr>
          <a:xfrm>
            <a:off x="4328238" y="3984624"/>
            <a:ext cx="3520440" cy="1882775"/>
          </a:xfrm>
        </p:spPr>
        <p:txBody>
          <a:bodyPr/>
          <a:lstStyle>
            <a:lvl1pPr>
              <a:defRPr lang="en-US" sz="2000" b="0" i="0" kern="1200" dirty="0" smtClean="0">
                <a:solidFill>
                  <a:schemeClr val="tx2"/>
                </a:solidFill>
                <a:latin typeface="+mj-lt"/>
                <a:ea typeface="GT America Regular" charset="0"/>
                <a:cs typeface="GT America Regular" charset="0"/>
              </a:defRPr>
            </a:lvl1pPr>
          </a:lstStyle>
          <a:p>
            <a:pPr marL="0" lvl="0" indent="0" algn="l" defTabSz="914400" rtl="0" eaLnBrk="1" latinLnBrk="0" hangingPunct="1">
              <a:lnSpc>
                <a:spcPct val="101000"/>
              </a:lnSpc>
              <a:spcBef>
                <a:spcPts val="0"/>
              </a:spcBef>
              <a:spcAft>
                <a:spcPts val="600"/>
              </a:spcAft>
              <a:buFont typeface="GT America Regular"/>
              <a:buNone/>
            </a:pPr>
            <a:r>
              <a:rPr lang="en-US"/>
              <a:t>Click to edit Master text styles</a:t>
            </a:r>
          </a:p>
          <a:p>
            <a:pPr marL="0" lvl="1" indent="0" algn="l" defTabSz="914400" rtl="0" eaLnBrk="1" latinLnBrk="0" hangingPunct="1">
              <a:lnSpc>
                <a:spcPct val="101000"/>
              </a:lnSpc>
              <a:spcBef>
                <a:spcPts val="0"/>
              </a:spcBef>
              <a:spcAft>
                <a:spcPts val="600"/>
              </a:spcAft>
              <a:buFont typeface="GT America Regular"/>
              <a:buNone/>
            </a:pPr>
            <a:r>
              <a:rPr lang="en-US"/>
              <a:t>Second level</a:t>
            </a:r>
          </a:p>
          <a:p>
            <a:pPr marL="0" lvl="2" indent="0" algn="l" defTabSz="914400" rtl="0" eaLnBrk="1" latinLnBrk="0" hangingPunct="1">
              <a:lnSpc>
                <a:spcPct val="101000"/>
              </a:lnSpc>
              <a:spcBef>
                <a:spcPts val="0"/>
              </a:spcBef>
              <a:spcAft>
                <a:spcPts val="600"/>
              </a:spcAft>
              <a:buFont typeface="GT America Regular"/>
              <a:buNone/>
            </a:pPr>
            <a:r>
              <a:rPr lang="en-US"/>
              <a:t>Third level</a:t>
            </a:r>
          </a:p>
          <a:p>
            <a:pPr marL="0" lvl="3" indent="0" algn="l" defTabSz="914400" rtl="0" eaLnBrk="1" latinLnBrk="0" hangingPunct="1">
              <a:lnSpc>
                <a:spcPct val="101000"/>
              </a:lnSpc>
              <a:spcBef>
                <a:spcPts val="0"/>
              </a:spcBef>
              <a:spcAft>
                <a:spcPts val="600"/>
              </a:spcAft>
              <a:buFont typeface="GT America Regular"/>
              <a:buNone/>
            </a:pPr>
            <a:r>
              <a:rPr lang="en-US"/>
              <a:t>Fourth level</a:t>
            </a:r>
          </a:p>
          <a:p>
            <a:pPr marL="0" lvl="4" indent="0" algn="l" defTabSz="914400" rtl="0" eaLnBrk="1" latinLnBrk="0" hangingPunct="1">
              <a:lnSpc>
                <a:spcPct val="101000"/>
              </a:lnSpc>
              <a:spcBef>
                <a:spcPts val="0"/>
              </a:spcBef>
              <a:spcAft>
                <a:spcPts val="600"/>
              </a:spcAft>
              <a:buFont typeface="GT America Regular"/>
              <a:buNone/>
            </a:pPr>
            <a:r>
              <a:rPr lang="en-US"/>
              <a:t>Fifth level</a:t>
            </a:r>
            <a:endParaRPr lang="en-US" dirty="0"/>
          </a:p>
        </p:txBody>
      </p:sp>
      <p:sp>
        <p:nvSpPr>
          <p:cNvPr id="20" name="Content Placeholder 17">
            <a:extLst>
              <a:ext uri="{FF2B5EF4-FFF2-40B4-BE49-F238E27FC236}">
                <a16:creationId xmlns:a16="http://schemas.microsoft.com/office/drawing/2014/main" id="{B9EFDEF9-B5E4-7A79-CE8B-DD409F6BDE1B}"/>
              </a:ext>
            </a:extLst>
          </p:cNvPr>
          <p:cNvSpPr>
            <a:spLocks noGrp="1"/>
          </p:cNvSpPr>
          <p:nvPr>
            <p:ph sz="quarter" idx="48"/>
          </p:nvPr>
        </p:nvSpPr>
        <p:spPr>
          <a:xfrm>
            <a:off x="8117522" y="3984624"/>
            <a:ext cx="3520440" cy="1882775"/>
          </a:xfrm>
        </p:spPr>
        <p:txBody>
          <a:bodyPr/>
          <a:lstStyle>
            <a:lvl1pPr>
              <a:defRPr lang="en-US" sz="2000" b="0" i="0" kern="1200" dirty="0" smtClean="0">
                <a:solidFill>
                  <a:schemeClr val="tx2"/>
                </a:solidFill>
                <a:latin typeface="+mj-lt"/>
                <a:ea typeface="GT America Regular" charset="0"/>
                <a:cs typeface="GT America Regular" charset="0"/>
              </a:defRPr>
            </a:lvl1pPr>
          </a:lstStyle>
          <a:p>
            <a:pPr marL="0" lvl="0" indent="0" algn="l" defTabSz="914400" rtl="0" eaLnBrk="1" latinLnBrk="0" hangingPunct="1">
              <a:lnSpc>
                <a:spcPct val="101000"/>
              </a:lnSpc>
              <a:spcBef>
                <a:spcPts val="0"/>
              </a:spcBef>
              <a:spcAft>
                <a:spcPts val="600"/>
              </a:spcAft>
              <a:buFont typeface="GT America Regular"/>
              <a:buNone/>
            </a:pPr>
            <a:r>
              <a:rPr lang="en-US"/>
              <a:t>Click to edit Master text styles</a:t>
            </a:r>
          </a:p>
          <a:p>
            <a:pPr marL="0" lvl="1" indent="0" algn="l" defTabSz="914400" rtl="0" eaLnBrk="1" latinLnBrk="0" hangingPunct="1">
              <a:lnSpc>
                <a:spcPct val="101000"/>
              </a:lnSpc>
              <a:spcBef>
                <a:spcPts val="0"/>
              </a:spcBef>
              <a:spcAft>
                <a:spcPts val="600"/>
              </a:spcAft>
              <a:buFont typeface="GT America Regular"/>
              <a:buNone/>
            </a:pPr>
            <a:r>
              <a:rPr lang="en-US"/>
              <a:t>Second level</a:t>
            </a:r>
          </a:p>
          <a:p>
            <a:pPr marL="0" lvl="2" indent="0" algn="l" defTabSz="914400" rtl="0" eaLnBrk="1" latinLnBrk="0" hangingPunct="1">
              <a:lnSpc>
                <a:spcPct val="101000"/>
              </a:lnSpc>
              <a:spcBef>
                <a:spcPts val="0"/>
              </a:spcBef>
              <a:spcAft>
                <a:spcPts val="600"/>
              </a:spcAft>
              <a:buFont typeface="GT America Regular"/>
              <a:buNone/>
            </a:pPr>
            <a:r>
              <a:rPr lang="en-US"/>
              <a:t>Third level</a:t>
            </a:r>
          </a:p>
          <a:p>
            <a:pPr marL="0" lvl="3" indent="0" algn="l" defTabSz="914400" rtl="0" eaLnBrk="1" latinLnBrk="0" hangingPunct="1">
              <a:lnSpc>
                <a:spcPct val="101000"/>
              </a:lnSpc>
              <a:spcBef>
                <a:spcPts val="0"/>
              </a:spcBef>
              <a:spcAft>
                <a:spcPts val="600"/>
              </a:spcAft>
              <a:buFont typeface="GT America Regular"/>
              <a:buNone/>
            </a:pPr>
            <a:r>
              <a:rPr lang="en-US"/>
              <a:t>Fourth level</a:t>
            </a:r>
          </a:p>
          <a:p>
            <a:pPr marL="0" lvl="4" indent="0" algn="l" defTabSz="914400" rtl="0" eaLnBrk="1" latinLnBrk="0" hangingPunct="1">
              <a:lnSpc>
                <a:spcPct val="101000"/>
              </a:lnSpc>
              <a:spcBef>
                <a:spcPts val="0"/>
              </a:spcBef>
              <a:spcAft>
                <a:spcPts val="600"/>
              </a:spcAft>
              <a:buFont typeface="GT America Regular"/>
              <a:buNone/>
            </a:pPr>
            <a:r>
              <a:rPr lang="en-US"/>
              <a:t>Fifth level</a:t>
            </a:r>
            <a:endParaRPr lang="en-US" dirty="0"/>
          </a:p>
        </p:txBody>
      </p:sp>
      <p:grpSp>
        <p:nvGrpSpPr>
          <p:cNvPr id="2" name="Group 1">
            <a:extLst>
              <a:ext uri="{FF2B5EF4-FFF2-40B4-BE49-F238E27FC236}">
                <a16:creationId xmlns:a16="http://schemas.microsoft.com/office/drawing/2014/main" id="{05523900-B6C1-B138-7D49-29CA1ECC768A}"/>
              </a:ext>
            </a:extLst>
          </p:cNvPr>
          <p:cNvGrpSpPr/>
          <p:nvPr userDrawn="1"/>
        </p:nvGrpSpPr>
        <p:grpSpPr>
          <a:xfrm>
            <a:off x="12356815" y="0"/>
            <a:ext cx="756834" cy="6872642"/>
            <a:chOff x="12356815" y="0"/>
            <a:chExt cx="756834" cy="6872642"/>
          </a:xfrm>
        </p:grpSpPr>
        <p:sp>
          <p:nvSpPr>
            <p:cNvPr id="5" name="Rectangle 4">
              <a:extLst>
                <a:ext uri="{FF2B5EF4-FFF2-40B4-BE49-F238E27FC236}">
                  <a16:creationId xmlns:a16="http://schemas.microsoft.com/office/drawing/2014/main" id="{18FD2C69-0D49-31DB-5DBE-7776E429D48A}"/>
                </a:ext>
              </a:extLst>
            </p:cNvPr>
            <p:cNvSpPr/>
            <p:nvPr userDrawn="1"/>
          </p:nvSpPr>
          <p:spPr>
            <a:xfrm>
              <a:off x="12356815" y="0"/>
              <a:ext cx="553069" cy="3279913"/>
            </a:xfrm>
            <a:prstGeom prst="rect">
              <a:avLst/>
            </a:prstGeom>
            <a:solidFill>
              <a:srgbClr val="F2F2F2"/>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a:p>
          </p:txBody>
        </p:sp>
        <p:sp>
          <p:nvSpPr>
            <p:cNvPr id="6" name="TextBox 5">
              <a:extLst>
                <a:ext uri="{FF2B5EF4-FFF2-40B4-BE49-F238E27FC236}">
                  <a16:creationId xmlns:a16="http://schemas.microsoft.com/office/drawing/2014/main" id="{A18E9B3C-F5E2-7785-3FE2-CD8A6205E69B}"/>
                </a:ext>
              </a:extLst>
            </p:cNvPr>
            <p:cNvSpPr txBox="1"/>
            <p:nvPr userDrawn="1"/>
          </p:nvSpPr>
          <p:spPr>
            <a:xfrm rot="16200000">
              <a:off x="12332216" y="1580677"/>
              <a:ext cx="1444306" cy="118559"/>
            </a:xfrm>
            <a:prstGeom prst="rect">
              <a:avLst/>
            </a:prstGeom>
            <a:noFill/>
          </p:spPr>
          <p:txBody>
            <a:bodyPr wrap="none" lIns="0" tIns="0" rIns="0" bIns="0" rtlCol="0">
              <a:spAutoFit/>
            </a:bodyPr>
            <a:lstStyle/>
            <a:p>
              <a:pPr algn="l">
                <a:lnSpc>
                  <a:spcPct val="101000"/>
                </a:lnSpc>
                <a:spcAft>
                  <a:spcPts val="600"/>
                </a:spcAft>
              </a:pPr>
              <a:r>
                <a:rPr kumimoji="0" lang="en-CR" sz="800" b="1" i="0" u="none" strike="noStrike" kern="1200" cap="none" spc="0" normalizeH="0" baseline="0" noProof="0">
                  <a:ln>
                    <a:noFill/>
                  </a:ln>
                  <a:solidFill>
                    <a:srgbClr val="000000"/>
                  </a:solidFill>
                  <a:effectLst/>
                  <a:uLnTx/>
                  <a:uFillTx/>
                  <a:ea typeface="GT America Regular" charset="0"/>
                  <a:cs typeface="GT America Regular" charset="0"/>
                </a:rPr>
                <a:t>ON LIGHT AND EXTRA LIGHT</a:t>
              </a:r>
            </a:p>
          </p:txBody>
        </p:sp>
        <p:sp>
          <p:nvSpPr>
            <p:cNvPr id="7" name="Rectangle 6">
              <a:extLst>
                <a:ext uri="{FF2B5EF4-FFF2-40B4-BE49-F238E27FC236}">
                  <a16:creationId xmlns:a16="http://schemas.microsoft.com/office/drawing/2014/main" id="{35BC0A84-A0F5-5EA8-BD9B-94EE101742D2}"/>
                </a:ext>
              </a:extLst>
            </p:cNvPr>
            <p:cNvSpPr/>
            <p:nvPr userDrawn="1"/>
          </p:nvSpPr>
          <p:spPr>
            <a:xfrm>
              <a:off x="12356815" y="3592729"/>
              <a:ext cx="553069" cy="3279913"/>
            </a:xfrm>
            <a:prstGeom prst="rect">
              <a:avLst/>
            </a:prstGeom>
            <a:solidFill>
              <a:schemeClr val="tx2"/>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a:p>
          </p:txBody>
        </p:sp>
        <p:grpSp>
          <p:nvGrpSpPr>
            <p:cNvPr id="14" name="Group 13">
              <a:extLst>
                <a:ext uri="{FF2B5EF4-FFF2-40B4-BE49-F238E27FC236}">
                  <a16:creationId xmlns:a16="http://schemas.microsoft.com/office/drawing/2014/main" id="{8F541EDB-C236-65A5-ECE4-5ACCC57459B4}"/>
                </a:ext>
              </a:extLst>
            </p:cNvPr>
            <p:cNvGrpSpPr/>
            <p:nvPr userDrawn="1"/>
          </p:nvGrpSpPr>
          <p:grpSpPr>
            <a:xfrm>
              <a:off x="12442019" y="3791214"/>
              <a:ext cx="382660" cy="2882942"/>
              <a:chOff x="14001569" y="3716048"/>
              <a:chExt cx="316248" cy="3171236"/>
            </a:xfrm>
          </p:grpSpPr>
          <p:sp>
            <p:nvSpPr>
              <p:cNvPr id="32" name="Rectangle 31">
                <a:extLst>
                  <a:ext uri="{FF2B5EF4-FFF2-40B4-BE49-F238E27FC236}">
                    <a16:creationId xmlns:a16="http://schemas.microsoft.com/office/drawing/2014/main" id="{E14BE022-AD1C-282D-148E-199537BA9B2F}"/>
                  </a:ext>
                </a:extLst>
              </p:cNvPr>
              <p:cNvSpPr/>
              <p:nvPr userDrawn="1"/>
            </p:nvSpPr>
            <p:spPr>
              <a:xfrm rot="5400000">
                <a:off x="14033099" y="5954114"/>
                <a:ext cx="253188" cy="316248"/>
              </a:xfrm>
              <a:prstGeom prst="rect">
                <a:avLst/>
              </a:prstGeom>
              <a:solidFill>
                <a:srgbClr val="005E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3" name="Rectangle 32">
                <a:extLst>
                  <a:ext uri="{FF2B5EF4-FFF2-40B4-BE49-F238E27FC236}">
                    <a16:creationId xmlns:a16="http://schemas.microsoft.com/office/drawing/2014/main" id="{907BEB51-933D-BA91-BEFB-B5FBBE761C85}"/>
                  </a:ext>
                </a:extLst>
              </p:cNvPr>
              <p:cNvSpPr/>
              <p:nvPr userDrawn="1"/>
            </p:nvSpPr>
            <p:spPr>
              <a:xfrm rot="5400000">
                <a:off x="14033099" y="6278342"/>
                <a:ext cx="253188" cy="316248"/>
              </a:xfrm>
              <a:prstGeom prst="rect">
                <a:avLst/>
              </a:prstGeom>
              <a:solidFill>
                <a:srgbClr val="B8B9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4" name="Rectangle 33">
                <a:extLst>
                  <a:ext uri="{FF2B5EF4-FFF2-40B4-BE49-F238E27FC236}">
                    <a16:creationId xmlns:a16="http://schemas.microsoft.com/office/drawing/2014/main" id="{F63DF5D4-CE5E-7452-DA0E-1AA315B29A04}"/>
                  </a:ext>
                </a:extLst>
              </p:cNvPr>
              <p:cNvSpPr/>
              <p:nvPr userDrawn="1"/>
            </p:nvSpPr>
            <p:spPr>
              <a:xfrm rot="5400000">
                <a:off x="14033099" y="6602566"/>
                <a:ext cx="253188" cy="316248"/>
              </a:xfrm>
              <a:prstGeom prst="rect">
                <a:avLst/>
              </a:prstGeom>
              <a:solidFill>
                <a:srgbClr val="FBE6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5" name="Rectangle 34">
                <a:extLst>
                  <a:ext uri="{FF2B5EF4-FFF2-40B4-BE49-F238E27FC236}">
                    <a16:creationId xmlns:a16="http://schemas.microsoft.com/office/drawing/2014/main" id="{24DC8893-BCC1-915B-8C68-C99DBA247621}"/>
                  </a:ext>
                </a:extLst>
              </p:cNvPr>
              <p:cNvSpPr/>
              <p:nvPr userDrawn="1"/>
            </p:nvSpPr>
            <p:spPr>
              <a:xfrm rot="5400000">
                <a:off x="14033099" y="4981430"/>
                <a:ext cx="253188" cy="316248"/>
              </a:xfrm>
              <a:prstGeom prst="rect">
                <a:avLst/>
              </a:prstGeom>
              <a:solidFill>
                <a:srgbClr val="BCE0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6" name="Rectangle 35">
                <a:extLst>
                  <a:ext uri="{FF2B5EF4-FFF2-40B4-BE49-F238E27FC236}">
                    <a16:creationId xmlns:a16="http://schemas.microsoft.com/office/drawing/2014/main" id="{83A9D11D-A17B-E5EB-E3FB-8891E725AB6B}"/>
                  </a:ext>
                </a:extLst>
              </p:cNvPr>
              <p:cNvSpPr/>
              <p:nvPr userDrawn="1"/>
            </p:nvSpPr>
            <p:spPr>
              <a:xfrm rot="5400000">
                <a:off x="14033099" y="5305658"/>
                <a:ext cx="253188" cy="316248"/>
              </a:xfrm>
              <a:prstGeom prst="rect">
                <a:avLst/>
              </a:prstGeom>
              <a:solidFill>
                <a:srgbClr val="E9783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7" name="Rectangle 36">
                <a:extLst>
                  <a:ext uri="{FF2B5EF4-FFF2-40B4-BE49-F238E27FC236}">
                    <a16:creationId xmlns:a16="http://schemas.microsoft.com/office/drawing/2014/main" id="{240361DA-93A3-3521-C1CB-FD511D973268}"/>
                  </a:ext>
                </a:extLst>
              </p:cNvPr>
              <p:cNvSpPr/>
              <p:nvPr userDrawn="1"/>
            </p:nvSpPr>
            <p:spPr>
              <a:xfrm rot="5400000">
                <a:off x="14033099" y="5629886"/>
                <a:ext cx="253188" cy="316248"/>
              </a:xfrm>
              <a:prstGeom prst="rect">
                <a:avLst/>
              </a:prstGeom>
              <a:solidFill>
                <a:srgbClr val="B905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8" name="Rectangle 37">
                <a:extLst>
                  <a:ext uri="{FF2B5EF4-FFF2-40B4-BE49-F238E27FC236}">
                    <a16:creationId xmlns:a16="http://schemas.microsoft.com/office/drawing/2014/main" id="{C991C083-D6DE-BB88-337E-BF251C812D7D}"/>
                  </a:ext>
                </a:extLst>
              </p:cNvPr>
              <p:cNvSpPr/>
              <p:nvPr userDrawn="1"/>
            </p:nvSpPr>
            <p:spPr>
              <a:xfrm rot="5400000">
                <a:off x="14033099" y="3684518"/>
                <a:ext cx="253188" cy="316248"/>
              </a:xfrm>
              <a:prstGeom prst="rect">
                <a:avLst/>
              </a:prstGeom>
              <a:solidFill>
                <a:srgbClr val="9DC2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9" name="Rectangle 38">
                <a:extLst>
                  <a:ext uri="{FF2B5EF4-FFF2-40B4-BE49-F238E27FC236}">
                    <a16:creationId xmlns:a16="http://schemas.microsoft.com/office/drawing/2014/main" id="{B4CFD476-032E-81F3-0296-6D041BAC973D}"/>
                  </a:ext>
                </a:extLst>
              </p:cNvPr>
              <p:cNvSpPr/>
              <p:nvPr userDrawn="1"/>
            </p:nvSpPr>
            <p:spPr>
              <a:xfrm rot="5400000">
                <a:off x="14033099" y="4008746"/>
                <a:ext cx="253188" cy="316248"/>
              </a:xfrm>
              <a:prstGeom prst="rect">
                <a:avLst/>
              </a:prstGeom>
              <a:solidFill>
                <a:srgbClr val="309D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40" name="Rectangle 39">
                <a:extLst>
                  <a:ext uri="{FF2B5EF4-FFF2-40B4-BE49-F238E27FC236}">
                    <a16:creationId xmlns:a16="http://schemas.microsoft.com/office/drawing/2014/main" id="{FEB0B929-8BEB-E617-E8BE-CEF857989707}"/>
                  </a:ext>
                </a:extLst>
              </p:cNvPr>
              <p:cNvSpPr/>
              <p:nvPr userDrawn="1"/>
            </p:nvSpPr>
            <p:spPr>
              <a:xfrm rot="5400000">
                <a:off x="14033099" y="4332974"/>
                <a:ext cx="253188" cy="316248"/>
              </a:xfrm>
              <a:prstGeom prst="rect">
                <a:avLst/>
              </a:prstGeom>
              <a:solidFill>
                <a:srgbClr val="E2C2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41" name="Rectangle 40">
                <a:extLst>
                  <a:ext uri="{FF2B5EF4-FFF2-40B4-BE49-F238E27FC236}">
                    <a16:creationId xmlns:a16="http://schemas.microsoft.com/office/drawing/2014/main" id="{B679381C-67C3-DFF2-2DC3-CACE01E52EEA}"/>
                  </a:ext>
                </a:extLst>
              </p:cNvPr>
              <p:cNvSpPr/>
              <p:nvPr userDrawn="1"/>
            </p:nvSpPr>
            <p:spPr>
              <a:xfrm rot="5400000">
                <a:off x="14033099" y="4657202"/>
                <a:ext cx="253188" cy="316248"/>
              </a:xfrm>
              <a:prstGeom prst="rect">
                <a:avLst/>
              </a:prstGeom>
              <a:solidFill>
                <a:srgbClr val="9158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grpSp>
        <p:grpSp>
          <p:nvGrpSpPr>
            <p:cNvPr id="15" name="Group 14">
              <a:extLst>
                <a:ext uri="{FF2B5EF4-FFF2-40B4-BE49-F238E27FC236}">
                  <a16:creationId xmlns:a16="http://schemas.microsoft.com/office/drawing/2014/main" id="{AE0B6A5D-2411-2C9B-2AAF-ABEE511731C6}"/>
                </a:ext>
              </a:extLst>
            </p:cNvPr>
            <p:cNvGrpSpPr/>
            <p:nvPr userDrawn="1"/>
          </p:nvGrpSpPr>
          <p:grpSpPr>
            <a:xfrm>
              <a:off x="12442019" y="198485"/>
              <a:ext cx="382660" cy="2882942"/>
              <a:chOff x="12742785" y="3716048"/>
              <a:chExt cx="316248" cy="3171236"/>
            </a:xfrm>
          </p:grpSpPr>
          <p:sp>
            <p:nvSpPr>
              <p:cNvPr id="22" name="Rectangle 21">
                <a:extLst>
                  <a:ext uri="{FF2B5EF4-FFF2-40B4-BE49-F238E27FC236}">
                    <a16:creationId xmlns:a16="http://schemas.microsoft.com/office/drawing/2014/main" id="{DA4C0434-0F4A-6E0A-E06B-2D27EA50EB78}"/>
                  </a:ext>
                </a:extLst>
              </p:cNvPr>
              <p:cNvSpPr/>
              <p:nvPr userDrawn="1"/>
            </p:nvSpPr>
            <p:spPr>
              <a:xfrm rot="5400000">
                <a:off x="12774315" y="6602566"/>
                <a:ext cx="253188" cy="316248"/>
              </a:xfrm>
              <a:prstGeom prst="rect">
                <a:avLst/>
              </a:prstGeom>
              <a:solidFill>
                <a:srgbClr val="BFD6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3" name="Rectangle 22">
                <a:extLst>
                  <a:ext uri="{FF2B5EF4-FFF2-40B4-BE49-F238E27FC236}">
                    <a16:creationId xmlns:a16="http://schemas.microsoft.com/office/drawing/2014/main" id="{47B146DD-9C34-06DF-9FE2-4E2A1A1C6B7E}"/>
                  </a:ext>
                </a:extLst>
              </p:cNvPr>
              <p:cNvSpPr/>
              <p:nvPr userDrawn="1"/>
            </p:nvSpPr>
            <p:spPr>
              <a:xfrm rot="5400000">
                <a:off x="12774315" y="4981430"/>
                <a:ext cx="253188" cy="316248"/>
              </a:xfrm>
              <a:prstGeom prst="rect">
                <a:avLst/>
              </a:prstGeom>
              <a:solidFill>
                <a:srgbClr val="D25F7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4" name="Rectangle 23">
                <a:extLst>
                  <a:ext uri="{FF2B5EF4-FFF2-40B4-BE49-F238E27FC236}">
                    <a16:creationId xmlns:a16="http://schemas.microsoft.com/office/drawing/2014/main" id="{A56571D6-473D-F327-5CDB-69D48EBB3E2A}"/>
                  </a:ext>
                </a:extLst>
              </p:cNvPr>
              <p:cNvSpPr/>
              <p:nvPr userDrawn="1"/>
            </p:nvSpPr>
            <p:spPr>
              <a:xfrm rot="5400000">
                <a:off x="12774315" y="5305658"/>
                <a:ext cx="253188" cy="316248"/>
              </a:xfrm>
              <a:prstGeom prst="rect">
                <a:avLst/>
              </a:prstGeom>
              <a:solidFill>
                <a:srgbClr val="C6480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5" name="Rectangle 24">
                <a:extLst>
                  <a:ext uri="{FF2B5EF4-FFF2-40B4-BE49-F238E27FC236}">
                    <a16:creationId xmlns:a16="http://schemas.microsoft.com/office/drawing/2014/main" id="{099826DE-D7BB-EB5C-39B9-CE8D2EF22B5D}"/>
                  </a:ext>
                </a:extLst>
              </p:cNvPr>
              <p:cNvSpPr/>
              <p:nvPr userDrawn="1"/>
            </p:nvSpPr>
            <p:spPr>
              <a:xfrm rot="5400000">
                <a:off x="12774315" y="5629886"/>
                <a:ext cx="253188" cy="316248"/>
              </a:xfrm>
              <a:prstGeom prst="rect">
                <a:avLst/>
              </a:prstGeom>
              <a:solidFill>
                <a:srgbClr val="BA01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6" name="Rectangle 25">
                <a:extLst>
                  <a:ext uri="{FF2B5EF4-FFF2-40B4-BE49-F238E27FC236}">
                    <a16:creationId xmlns:a16="http://schemas.microsoft.com/office/drawing/2014/main" id="{3713BC80-FFA1-78C9-FE27-547A1E6C72C0}"/>
                  </a:ext>
                </a:extLst>
              </p:cNvPr>
              <p:cNvSpPr/>
              <p:nvPr userDrawn="1"/>
            </p:nvSpPr>
            <p:spPr>
              <a:xfrm rot="5400000">
                <a:off x="12774315" y="3684518"/>
                <a:ext cx="253188" cy="316248"/>
              </a:xfrm>
              <a:prstGeom prst="rect">
                <a:avLst/>
              </a:prstGeom>
              <a:solidFill>
                <a:srgbClr val="005E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7" name="Rectangle 26">
                <a:extLst>
                  <a:ext uri="{FF2B5EF4-FFF2-40B4-BE49-F238E27FC236}">
                    <a16:creationId xmlns:a16="http://schemas.microsoft.com/office/drawing/2014/main" id="{6CF4A443-CFCA-E5E7-48FA-46CB4809375A}"/>
                  </a:ext>
                </a:extLst>
              </p:cNvPr>
              <p:cNvSpPr/>
              <p:nvPr userDrawn="1"/>
            </p:nvSpPr>
            <p:spPr>
              <a:xfrm rot="5400000">
                <a:off x="12774315" y="4008746"/>
                <a:ext cx="253188" cy="316248"/>
              </a:xfrm>
              <a:prstGeom prst="rect">
                <a:avLst/>
              </a:prstGeom>
              <a:solidFill>
                <a:srgbClr val="5EB6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8" name="Rectangle 27">
                <a:extLst>
                  <a:ext uri="{FF2B5EF4-FFF2-40B4-BE49-F238E27FC236}">
                    <a16:creationId xmlns:a16="http://schemas.microsoft.com/office/drawing/2014/main" id="{448B1162-7D6C-27A4-48B2-D1EEBE9E2D3C}"/>
                  </a:ext>
                </a:extLst>
              </p:cNvPr>
              <p:cNvSpPr/>
              <p:nvPr userDrawn="1"/>
            </p:nvSpPr>
            <p:spPr>
              <a:xfrm rot="5400000">
                <a:off x="12774315" y="4332974"/>
                <a:ext cx="253188" cy="316248"/>
              </a:xfrm>
              <a:prstGeom prst="rect">
                <a:avLst/>
              </a:prstGeom>
              <a:solidFill>
                <a:srgbClr val="C7AB2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9" name="Rectangle 28">
                <a:extLst>
                  <a:ext uri="{FF2B5EF4-FFF2-40B4-BE49-F238E27FC236}">
                    <a16:creationId xmlns:a16="http://schemas.microsoft.com/office/drawing/2014/main" id="{0AE3DC69-91C3-4D2F-D138-0252D44DEA03}"/>
                  </a:ext>
                </a:extLst>
              </p:cNvPr>
              <p:cNvSpPr/>
              <p:nvPr userDrawn="1"/>
            </p:nvSpPr>
            <p:spPr>
              <a:xfrm rot="5400000">
                <a:off x="12774315" y="4657202"/>
                <a:ext cx="253188" cy="316248"/>
              </a:xfrm>
              <a:prstGeom prst="rect">
                <a:avLst/>
              </a:prstGeom>
              <a:solidFill>
                <a:srgbClr val="5C06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0" name="Rectangle 29">
                <a:extLst>
                  <a:ext uri="{FF2B5EF4-FFF2-40B4-BE49-F238E27FC236}">
                    <a16:creationId xmlns:a16="http://schemas.microsoft.com/office/drawing/2014/main" id="{9ACD119C-2FA3-FE38-B9EA-D53597CD3CBD}"/>
                  </a:ext>
                </a:extLst>
              </p:cNvPr>
              <p:cNvSpPr/>
              <p:nvPr userDrawn="1"/>
            </p:nvSpPr>
            <p:spPr>
              <a:xfrm rot="5400000">
                <a:off x="12774315" y="5954114"/>
                <a:ext cx="253188" cy="316248"/>
              </a:xfrm>
              <a:prstGeom prst="rect">
                <a:avLst/>
              </a:prstGeom>
              <a:solidFill>
                <a:srgbClr val="2A43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1" name="Rectangle 30">
                <a:extLst>
                  <a:ext uri="{FF2B5EF4-FFF2-40B4-BE49-F238E27FC236}">
                    <a16:creationId xmlns:a16="http://schemas.microsoft.com/office/drawing/2014/main" id="{263D27CB-5474-6145-56D7-7BD328CF5CD0}"/>
                  </a:ext>
                </a:extLst>
              </p:cNvPr>
              <p:cNvSpPr/>
              <p:nvPr userDrawn="1"/>
            </p:nvSpPr>
            <p:spPr>
              <a:xfrm rot="5400000">
                <a:off x="12774315" y="6278342"/>
                <a:ext cx="253188" cy="316248"/>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grpSp>
        <p:sp>
          <p:nvSpPr>
            <p:cNvPr id="21" name="TextBox 20">
              <a:extLst>
                <a:ext uri="{FF2B5EF4-FFF2-40B4-BE49-F238E27FC236}">
                  <a16:creationId xmlns:a16="http://schemas.microsoft.com/office/drawing/2014/main" id="{761F77DC-3995-8B8D-CBB1-6E3ACA77BA68}"/>
                </a:ext>
              </a:extLst>
            </p:cNvPr>
            <p:cNvSpPr txBox="1"/>
            <p:nvPr userDrawn="1"/>
          </p:nvSpPr>
          <p:spPr>
            <a:xfrm rot="16200000">
              <a:off x="12574270" y="5173406"/>
              <a:ext cx="960199" cy="118559"/>
            </a:xfrm>
            <a:prstGeom prst="rect">
              <a:avLst/>
            </a:prstGeom>
            <a:noFill/>
          </p:spPr>
          <p:txBody>
            <a:bodyPr wrap="none" lIns="0" tIns="0" rIns="0" bIns="0" rtlCol="0">
              <a:spAutoFit/>
            </a:bodyPr>
            <a:lstStyle/>
            <a:p>
              <a:pPr algn="l">
                <a:lnSpc>
                  <a:spcPct val="101000"/>
                </a:lnSpc>
                <a:spcAft>
                  <a:spcPts val="600"/>
                </a:spcAft>
              </a:pPr>
              <a:r>
                <a:rPr lang="en-CR" sz="800" b="1">
                  <a:solidFill>
                    <a:srgbClr val="000000"/>
                  </a:solidFill>
                  <a:latin typeface="GT America Regular"/>
                  <a:ea typeface="GT America Regular" charset="0"/>
                  <a:cs typeface="GT America Regular" charset="0"/>
                </a:rPr>
                <a:t>ON MOODY´S BLUE</a:t>
              </a:r>
              <a:endParaRPr kumimoji="0" lang="en-CR" sz="800" b="1" i="0" u="none" strike="noStrike" kern="1200" cap="none" spc="0" normalizeH="0" baseline="0" noProof="0" err="1">
                <a:ln>
                  <a:noFill/>
                </a:ln>
                <a:solidFill>
                  <a:srgbClr val="000000"/>
                </a:solidFill>
                <a:effectLst/>
                <a:uLnTx/>
                <a:uFillTx/>
                <a:latin typeface="GT America Regular"/>
                <a:ea typeface="GT America Regular" charset="0"/>
                <a:cs typeface="GT America Regular" charset="0"/>
              </a:endParaRPr>
            </a:p>
          </p:txBody>
        </p:sp>
      </p:grpSp>
      <p:sp>
        <p:nvSpPr>
          <p:cNvPr id="42" name="TextBox 41">
            <a:extLst>
              <a:ext uri="{FF2B5EF4-FFF2-40B4-BE49-F238E27FC236}">
                <a16:creationId xmlns:a16="http://schemas.microsoft.com/office/drawing/2014/main" id="{F589DE97-81C9-5BA6-9D08-077E4E809C48}"/>
              </a:ext>
            </a:extLst>
          </p:cNvPr>
          <p:cNvSpPr txBox="1"/>
          <p:nvPr userDrawn="1"/>
        </p:nvSpPr>
        <p:spPr>
          <a:xfrm>
            <a:off x="12356815" y="3377042"/>
            <a:ext cx="807913" cy="118559"/>
          </a:xfrm>
          <a:prstGeom prst="rect">
            <a:avLst/>
          </a:prstGeom>
          <a:noFill/>
        </p:spPr>
        <p:txBody>
          <a:bodyPr wrap="none" lIns="0" tIns="0" rIns="0" bIns="0" rtlCol="0">
            <a:spAutoFit/>
          </a:bodyPr>
          <a:lstStyle/>
          <a:p>
            <a:pPr algn="l">
              <a:lnSpc>
                <a:spcPct val="101000"/>
              </a:lnSpc>
              <a:spcAft>
                <a:spcPts val="600"/>
              </a:spcAft>
            </a:pPr>
            <a:r>
              <a:rPr kumimoji="0" lang="en-US" sz="800" b="1" i="0" u="none" strike="noStrike" kern="1200" cap="none" spc="0" normalizeH="0" baseline="0" noProof="0" dirty="0">
                <a:ln>
                  <a:noFill/>
                </a:ln>
                <a:solidFill>
                  <a:srgbClr val="000000"/>
                </a:solidFill>
                <a:effectLst/>
                <a:uLnTx/>
                <a:uFillTx/>
                <a:ea typeface="GT America Regular" charset="0"/>
                <a:cs typeface="GT America Regular" charset="0"/>
              </a:rPr>
              <a:t>For charts ONLY</a:t>
            </a:r>
            <a:endParaRPr kumimoji="0" lang="en-CR" sz="800" b="1" i="0" u="none" strike="noStrike" kern="1200" cap="none" spc="0" normalizeH="0" baseline="0" noProof="0">
              <a:ln>
                <a:noFill/>
              </a:ln>
              <a:solidFill>
                <a:srgbClr val="000000"/>
              </a:solidFill>
              <a:effectLst/>
              <a:uLnTx/>
              <a:uFillTx/>
              <a:ea typeface="GT America Regular" charset="0"/>
              <a:cs typeface="GT America Regular" charset="0"/>
            </a:endParaRPr>
          </a:p>
        </p:txBody>
      </p:sp>
    </p:spTree>
    <p:extLst>
      <p:ext uri="{BB962C8B-B14F-4D97-AF65-F5344CB8AC3E}">
        <p14:creationId xmlns:p14="http://schemas.microsoft.com/office/powerpoint/2010/main" val="304258777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3x3 - Photo Top">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BE85ED21-179E-C2B7-89F1-D4AD14EEDA9A}"/>
              </a:ext>
            </a:extLst>
          </p:cNvPr>
          <p:cNvSpPr>
            <a:spLocks noGrp="1" noChangeAspect="1"/>
          </p:cNvSpPr>
          <p:nvPr>
            <p:ph type="pic" sz="quarter" idx="13"/>
          </p:nvPr>
        </p:nvSpPr>
        <p:spPr>
          <a:xfrm>
            <a:off x="0" y="1"/>
            <a:ext cx="12192000" cy="1700212"/>
          </a:xfrm>
          <a:solidFill>
            <a:schemeClr val="bg1">
              <a:lumMod val="65000"/>
            </a:schemeClr>
          </a:solidFill>
        </p:spPr>
        <p:txBody>
          <a:bodyPr lIns="2560320" anchor="ctr"/>
          <a:lstStyle>
            <a:lvl1pPr algn="ctr">
              <a:defRPr>
                <a:solidFill>
                  <a:schemeClr val="bg1"/>
                </a:solidFill>
              </a:defRPr>
            </a:lvl1pPr>
          </a:lstStyle>
          <a:p>
            <a:r>
              <a:rPr lang="en-US" dirty="0"/>
              <a:t>Click icon to add picture</a:t>
            </a:r>
          </a:p>
        </p:txBody>
      </p:sp>
      <p:sp>
        <p:nvSpPr>
          <p:cNvPr id="8" name="Footer Placeholder 7">
            <a:extLst>
              <a:ext uri="{FF2B5EF4-FFF2-40B4-BE49-F238E27FC236}">
                <a16:creationId xmlns:a16="http://schemas.microsoft.com/office/drawing/2014/main" id="{0E2ADB5F-BB7A-E503-6385-47B7F4A752C0}"/>
              </a:ext>
            </a:extLst>
          </p:cNvPr>
          <p:cNvSpPr>
            <a:spLocks noGrp="1"/>
          </p:cNvSpPr>
          <p:nvPr>
            <p:ph type="ftr" sz="quarter" idx="11"/>
          </p:nvPr>
        </p:nvSpPr>
        <p:spPr/>
        <p:txBody>
          <a:bodyPr/>
          <a:lstStyle>
            <a:lvl1pPr>
              <a:defRPr>
                <a:solidFill>
                  <a:schemeClr val="tx1"/>
                </a:solidFill>
              </a:defRPr>
            </a:lvl1pPr>
          </a:lstStyle>
          <a:p>
            <a:r>
              <a:rPr lang="en-US" dirty="0"/>
              <a:t>See slide 12 for instructions on how to update footer</a:t>
            </a:r>
          </a:p>
        </p:txBody>
      </p:sp>
      <p:sp>
        <p:nvSpPr>
          <p:cNvPr id="9" name="Slide Number Placeholder 8">
            <a:extLst>
              <a:ext uri="{FF2B5EF4-FFF2-40B4-BE49-F238E27FC236}">
                <a16:creationId xmlns:a16="http://schemas.microsoft.com/office/drawing/2014/main" id="{CCA8152B-F410-5052-DF3D-06C6DD4D2381}"/>
              </a:ext>
            </a:extLst>
          </p:cNvPr>
          <p:cNvSpPr>
            <a:spLocks noGrp="1"/>
          </p:cNvSpPr>
          <p:nvPr>
            <p:ph type="sldNum" sz="quarter" idx="12"/>
          </p:nvPr>
        </p:nvSpPr>
        <p:spPr/>
        <p:txBody>
          <a:bodyPr/>
          <a:lstStyle>
            <a:lvl1pPr>
              <a:defRPr>
                <a:solidFill>
                  <a:schemeClr val="tx1"/>
                </a:solidFill>
              </a:defRPr>
            </a:lvl1pPr>
          </a:lstStyle>
          <a:p>
            <a:fld id="{862A5111-985B-C14D-9115-5787026182A8}" type="slidenum">
              <a:rPr lang="en-US" smtClean="0"/>
              <a:pPr/>
              <a:t>‹#›</a:t>
            </a:fld>
            <a:endParaRPr lang="en-US" dirty="0"/>
          </a:p>
        </p:txBody>
      </p:sp>
      <p:sp>
        <p:nvSpPr>
          <p:cNvPr id="39" name="Picture Placeholder 9">
            <a:extLst>
              <a:ext uri="{FF2B5EF4-FFF2-40B4-BE49-F238E27FC236}">
                <a16:creationId xmlns:a16="http://schemas.microsoft.com/office/drawing/2014/main" id="{DEE24B91-16DE-DAB3-3069-2978764EB319}"/>
              </a:ext>
            </a:extLst>
          </p:cNvPr>
          <p:cNvSpPr>
            <a:spLocks noGrp="1"/>
          </p:cNvSpPr>
          <p:nvPr>
            <p:ph type="pic" sz="quarter" idx="37" hasCustomPrompt="1"/>
          </p:nvPr>
        </p:nvSpPr>
        <p:spPr>
          <a:xfrm>
            <a:off x="546100" y="2006963"/>
            <a:ext cx="731520" cy="707662"/>
          </a:xfrm>
          <a:noFill/>
          <a:ln>
            <a:noFill/>
          </a:ln>
        </p:spPr>
        <p:txBody>
          <a:bodyPr tIns="411480" anchor="ctr">
            <a:normAutofit/>
          </a:bodyPr>
          <a:lstStyle>
            <a:lvl1pPr algn="ctr">
              <a:defRPr sz="1100">
                <a:solidFill>
                  <a:schemeClr val="tx1"/>
                </a:solidFill>
              </a:defRPr>
            </a:lvl1pPr>
          </a:lstStyle>
          <a:p>
            <a:r>
              <a:rPr lang="en-US" dirty="0"/>
              <a:t>Icon</a:t>
            </a:r>
          </a:p>
        </p:txBody>
      </p:sp>
      <p:sp>
        <p:nvSpPr>
          <p:cNvPr id="40" name="Picture Placeholder 9">
            <a:extLst>
              <a:ext uri="{FF2B5EF4-FFF2-40B4-BE49-F238E27FC236}">
                <a16:creationId xmlns:a16="http://schemas.microsoft.com/office/drawing/2014/main" id="{F003E950-C9D0-0278-0715-C906BEF230C3}"/>
              </a:ext>
            </a:extLst>
          </p:cNvPr>
          <p:cNvSpPr>
            <a:spLocks noGrp="1"/>
          </p:cNvSpPr>
          <p:nvPr>
            <p:ph type="pic" sz="quarter" idx="38" hasCustomPrompt="1"/>
          </p:nvPr>
        </p:nvSpPr>
        <p:spPr>
          <a:xfrm>
            <a:off x="4335779" y="2006963"/>
            <a:ext cx="731520" cy="707662"/>
          </a:xfrm>
          <a:noFill/>
          <a:ln>
            <a:noFill/>
          </a:ln>
        </p:spPr>
        <p:txBody>
          <a:bodyPr tIns="411480" anchor="ctr">
            <a:normAutofit/>
          </a:bodyPr>
          <a:lstStyle>
            <a:lvl1pPr algn="ctr">
              <a:defRPr sz="1100">
                <a:solidFill>
                  <a:schemeClr val="tx1"/>
                </a:solidFill>
              </a:defRPr>
            </a:lvl1pPr>
          </a:lstStyle>
          <a:p>
            <a:r>
              <a:rPr lang="en-US" dirty="0"/>
              <a:t>Icon</a:t>
            </a:r>
          </a:p>
        </p:txBody>
      </p:sp>
      <p:sp>
        <p:nvSpPr>
          <p:cNvPr id="41" name="Picture Placeholder 9">
            <a:extLst>
              <a:ext uri="{FF2B5EF4-FFF2-40B4-BE49-F238E27FC236}">
                <a16:creationId xmlns:a16="http://schemas.microsoft.com/office/drawing/2014/main" id="{773CBB8A-601B-B68F-970A-8D6534F2D520}"/>
              </a:ext>
            </a:extLst>
          </p:cNvPr>
          <p:cNvSpPr>
            <a:spLocks noGrp="1"/>
          </p:cNvSpPr>
          <p:nvPr>
            <p:ph type="pic" sz="quarter" idx="39" hasCustomPrompt="1"/>
          </p:nvPr>
        </p:nvSpPr>
        <p:spPr>
          <a:xfrm>
            <a:off x="8131809" y="2006963"/>
            <a:ext cx="731520" cy="707662"/>
          </a:xfrm>
          <a:noFill/>
          <a:ln>
            <a:noFill/>
          </a:ln>
        </p:spPr>
        <p:txBody>
          <a:bodyPr tIns="411480" anchor="ctr">
            <a:normAutofit/>
          </a:bodyPr>
          <a:lstStyle>
            <a:lvl1pPr algn="ctr">
              <a:defRPr sz="1100">
                <a:solidFill>
                  <a:schemeClr val="tx1"/>
                </a:solidFill>
              </a:defRPr>
            </a:lvl1pPr>
          </a:lstStyle>
          <a:p>
            <a:r>
              <a:rPr lang="en-US" dirty="0"/>
              <a:t>Icon</a:t>
            </a:r>
          </a:p>
        </p:txBody>
      </p:sp>
      <p:sp>
        <p:nvSpPr>
          <p:cNvPr id="42" name="Picture Placeholder 9">
            <a:extLst>
              <a:ext uri="{FF2B5EF4-FFF2-40B4-BE49-F238E27FC236}">
                <a16:creationId xmlns:a16="http://schemas.microsoft.com/office/drawing/2014/main" id="{CDAB1DAD-1044-2753-ED1B-2F53ADC1F076}"/>
              </a:ext>
            </a:extLst>
          </p:cNvPr>
          <p:cNvSpPr>
            <a:spLocks noGrp="1"/>
          </p:cNvSpPr>
          <p:nvPr>
            <p:ph type="pic" sz="quarter" idx="40" hasCustomPrompt="1"/>
          </p:nvPr>
        </p:nvSpPr>
        <p:spPr>
          <a:xfrm>
            <a:off x="546100" y="4124325"/>
            <a:ext cx="731520" cy="730250"/>
          </a:xfrm>
          <a:noFill/>
          <a:ln>
            <a:noFill/>
          </a:ln>
        </p:spPr>
        <p:txBody>
          <a:bodyPr tIns="411480" anchor="ctr">
            <a:normAutofit/>
          </a:bodyPr>
          <a:lstStyle>
            <a:lvl1pPr algn="ctr">
              <a:defRPr sz="1100">
                <a:solidFill>
                  <a:schemeClr val="tx1"/>
                </a:solidFill>
              </a:defRPr>
            </a:lvl1pPr>
          </a:lstStyle>
          <a:p>
            <a:r>
              <a:rPr lang="en-US" dirty="0"/>
              <a:t>Icon</a:t>
            </a:r>
          </a:p>
        </p:txBody>
      </p:sp>
      <p:sp>
        <p:nvSpPr>
          <p:cNvPr id="43" name="Picture Placeholder 9">
            <a:extLst>
              <a:ext uri="{FF2B5EF4-FFF2-40B4-BE49-F238E27FC236}">
                <a16:creationId xmlns:a16="http://schemas.microsoft.com/office/drawing/2014/main" id="{8E533476-771C-C1A8-684B-5F369B8AD702}"/>
              </a:ext>
            </a:extLst>
          </p:cNvPr>
          <p:cNvSpPr>
            <a:spLocks noGrp="1"/>
          </p:cNvSpPr>
          <p:nvPr>
            <p:ph type="pic" sz="quarter" idx="41" hasCustomPrompt="1"/>
          </p:nvPr>
        </p:nvSpPr>
        <p:spPr>
          <a:xfrm>
            <a:off x="4335779" y="4124325"/>
            <a:ext cx="731520" cy="730250"/>
          </a:xfrm>
          <a:noFill/>
          <a:ln>
            <a:noFill/>
          </a:ln>
        </p:spPr>
        <p:txBody>
          <a:bodyPr tIns="411480" anchor="ctr">
            <a:normAutofit/>
          </a:bodyPr>
          <a:lstStyle>
            <a:lvl1pPr algn="ctr">
              <a:defRPr sz="1100">
                <a:solidFill>
                  <a:schemeClr val="tx1"/>
                </a:solidFill>
              </a:defRPr>
            </a:lvl1pPr>
          </a:lstStyle>
          <a:p>
            <a:r>
              <a:rPr lang="en-US" dirty="0"/>
              <a:t>Icon</a:t>
            </a:r>
          </a:p>
        </p:txBody>
      </p:sp>
      <p:sp>
        <p:nvSpPr>
          <p:cNvPr id="44" name="Picture Placeholder 9">
            <a:extLst>
              <a:ext uri="{FF2B5EF4-FFF2-40B4-BE49-F238E27FC236}">
                <a16:creationId xmlns:a16="http://schemas.microsoft.com/office/drawing/2014/main" id="{8229F8E0-54EB-CC61-EDE5-D49015E07E9D}"/>
              </a:ext>
            </a:extLst>
          </p:cNvPr>
          <p:cNvSpPr>
            <a:spLocks noGrp="1"/>
          </p:cNvSpPr>
          <p:nvPr>
            <p:ph type="pic" sz="quarter" idx="42" hasCustomPrompt="1"/>
          </p:nvPr>
        </p:nvSpPr>
        <p:spPr>
          <a:xfrm>
            <a:off x="8131809" y="4124325"/>
            <a:ext cx="731520" cy="730250"/>
          </a:xfrm>
          <a:noFill/>
          <a:ln>
            <a:noFill/>
          </a:ln>
        </p:spPr>
        <p:txBody>
          <a:bodyPr tIns="411480" anchor="ctr">
            <a:normAutofit/>
          </a:bodyPr>
          <a:lstStyle>
            <a:lvl1pPr algn="ctr">
              <a:defRPr sz="1100">
                <a:solidFill>
                  <a:schemeClr val="tx1"/>
                </a:solidFill>
              </a:defRPr>
            </a:lvl1pPr>
          </a:lstStyle>
          <a:p>
            <a:r>
              <a:rPr lang="en-US" dirty="0"/>
              <a:t>Icon</a:t>
            </a:r>
          </a:p>
        </p:txBody>
      </p:sp>
      <p:sp>
        <p:nvSpPr>
          <p:cNvPr id="4" name="Title 3">
            <a:extLst>
              <a:ext uri="{FF2B5EF4-FFF2-40B4-BE49-F238E27FC236}">
                <a16:creationId xmlns:a16="http://schemas.microsoft.com/office/drawing/2014/main" id="{38E069FA-BCFF-0525-82A8-9D43A0F7FFAD}"/>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Freeform 5">
            <a:extLst>
              <a:ext uri="{FF2B5EF4-FFF2-40B4-BE49-F238E27FC236}">
                <a16:creationId xmlns:a16="http://schemas.microsoft.com/office/drawing/2014/main" id="{9770A17F-69E1-3883-06E4-BFC90C571285}"/>
              </a:ext>
            </a:extLst>
          </p:cNvPr>
          <p:cNvSpPr/>
          <p:nvPr userDrawn="1"/>
        </p:nvSpPr>
        <p:spPr bwMode="black">
          <a:xfrm>
            <a:off x="554038" y="6469335"/>
            <a:ext cx="678511" cy="112440"/>
          </a:xfrm>
          <a:custGeom>
            <a:avLst/>
            <a:gdLst>
              <a:gd name="connsiteX0" fmla="*/ 7774508 w 7774508"/>
              <a:gd name="connsiteY0" fmla="*/ 879070 h 1288357"/>
              <a:gd name="connsiteX1" fmla="*/ 7774508 w 7774508"/>
              <a:gd name="connsiteY1" fmla="*/ 879071 h 1288357"/>
              <a:gd name="connsiteX2" fmla="*/ 7774508 w 7774508"/>
              <a:gd name="connsiteY2" fmla="*/ 879071 h 1288357"/>
              <a:gd name="connsiteX3" fmla="*/ 4430897 w 7774508"/>
              <a:gd name="connsiteY3" fmla="*/ 300733 h 1288357"/>
              <a:gd name="connsiteX4" fmla="*/ 4430897 w 7774508"/>
              <a:gd name="connsiteY4" fmla="*/ 987622 h 1288357"/>
              <a:gd name="connsiteX5" fmla="*/ 4594611 w 7774508"/>
              <a:gd name="connsiteY5" fmla="*/ 987622 h 1288357"/>
              <a:gd name="connsiteX6" fmla="*/ 4856195 w 7774508"/>
              <a:gd name="connsiteY6" fmla="*/ 726031 h 1288357"/>
              <a:gd name="connsiteX7" fmla="*/ 4856195 w 7774508"/>
              <a:gd name="connsiteY7" fmla="*/ 562323 h 1288357"/>
              <a:gd name="connsiteX8" fmla="*/ 4594611 w 7774508"/>
              <a:gd name="connsiteY8" fmla="*/ 300733 h 1288357"/>
              <a:gd name="connsiteX9" fmla="*/ 3381010 w 7774508"/>
              <a:gd name="connsiteY9" fmla="*/ 275825 h 1288357"/>
              <a:gd name="connsiteX10" fmla="*/ 3137223 w 7774508"/>
              <a:gd name="connsiteY10" fmla="*/ 501815 h 1288357"/>
              <a:gd name="connsiteX11" fmla="*/ 3137223 w 7774508"/>
              <a:gd name="connsiteY11" fmla="*/ 786537 h 1288357"/>
              <a:gd name="connsiteX12" fmla="*/ 3381010 w 7774508"/>
              <a:gd name="connsiteY12" fmla="*/ 1012534 h 1288357"/>
              <a:gd name="connsiteX13" fmla="*/ 3624804 w 7774508"/>
              <a:gd name="connsiteY13" fmla="*/ 786537 h 1288357"/>
              <a:gd name="connsiteX14" fmla="*/ 3624804 w 7774508"/>
              <a:gd name="connsiteY14" fmla="*/ 501815 h 1288357"/>
              <a:gd name="connsiteX15" fmla="*/ 3381010 w 7774508"/>
              <a:gd name="connsiteY15" fmla="*/ 275825 h 1288357"/>
              <a:gd name="connsiteX16" fmla="*/ 2090894 w 7774508"/>
              <a:gd name="connsiteY16" fmla="*/ 275825 h 1288357"/>
              <a:gd name="connsiteX17" fmla="*/ 1847107 w 7774508"/>
              <a:gd name="connsiteY17" fmla="*/ 501815 h 1288357"/>
              <a:gd name="connsiteX18" fmla="*/ 1847107 w 7774508"/>
              <a:gd name="connsiteY18" fmla="*/ 786537 h 1288357"/>
              <a:gd name="connsiteX19" fmla="*/ 2090894 w 7774508"/>
              <a:gd name="connsiteY19" fmla="*/ 1012534 h 1288357"/>
              <a:gd name="connsiteX20" fmla="*/ 2334688 w 7774508"/>
              <a:gd name="connsiteY20" fmla="*/ 786537 h 1288357"/>
              <a:gd name="connsiteX21" fmla="*/ 2334688 w 7774508"/>
              <a:gd name="connsiteY21" fmla="*/ 501815 h 1288357"/>
              <a:gd name="connsiteX22" fmla="*/ 2090894 w 7774508"/>
              <a:gd name="connsiteY22" fmla="*/ 275825 h 1288357"/>
              <a:gd name="connsiteX23" fmla="*/ 4092790 w 7774508"/>
              <a:gd name="connsiteY23" fmla="*/ 21359 h 1288357"/>
              <a:gd name="connsiteX24" fmla="*/ 4594611 w 7774508"/>
              <a:gd name="connsiteY24" fmla="*/ 21359 h 1288357"/>
              <a:gd name="connsiteX25" fmla="*/ 5197858 w 7774508"/>
              <a:gd name="connsiteY25" fmla="*/ 567658 h 1288357"/>
              <a:gd name="connsiteX26" fmla="*/ 5197858 w 7774508"/>
              <a:gd name="connsiteY26" fmla="*/ 720696 h 1288357"/>
              <a:gd name="connsiteX27" fmla="*/ 4594611 w 7774508"/>
              <a:gd name="connsiteY27" fmla="*/ 1267002 h 1288357"/>
              <a:gd name="connsiteX28" fmla="*/ 4092790 w 7774508"/>
              <a:gd name="connsiteY28" fmla="*/ 1267002 h 1288357"/>
              <a:gd name="connsiteX29" fmla="*/ 5094618 w 7774508"/>
              <a:gd name="connsiteY29" fmla="*/ 21356 h 1288357"/>
              <a:gd name="connsiteX30" fmla="*/ 5477210 w 7774508"/>
              <a:gd name="connsiteY30" fmla="*/ 21356 h 1288357"/>
              <a:gd name="connsiteX31" fmla="*/ 5717446 w 7774508"/>
              <a:gd name="connsiteY31" fmla="*/ 412839 h 1288357"/>
              <a:gd name="connsiteX32" fmla="*/ 5955898 w 7774508"/>
              <a:gd name="connsiteY32" fmla="*/ 21356 h 1288357"/>
              <a:gd name="connsiteX33" fmla="*/ 6322472 w 7774508"/>
              <a:gd name="connsiteY33" fmla="*/ 21356 h 1288357"/>
              <a:gd name="connsiteX34" fmla="*/ 5868700 w 7774508"/>
              <a:gd name="connsiteY34" fmla="*/ 718915 h 1288357"/>
              <a:gd name="connsiteX35" fmla="*/ 5868700 w 7774508"/>
              <a:gd name="connsiteY35" fmla="*/ 1267000 h 1288357"/>
              <a:gd name="connsiteX36" fmla="*/ 5548390 w 7774508"/>
              <a:gd name="connsiteY36" fmla="*/ 1267000 h 1288357"/>
              <a:gd name="connsiteX37" fmla="*/ 5548390 w 7774508"/>
              <a:gd name="connsiteY37" fmla="*/ 718915 h 1288357"/>
              <a:gd name="connsiteX38" fmla="*/ 6356277 w 7774508"/>
              <a:gd name="connsiteY38" fmla="*/ 21355 h 1288357"/>
              <a:gd name="connsiteX39" fmla="*/ 6694384 w 7774508"/>
              <a:gd name="connsiteY39" fmla="*/ 21355 h 1288357"/>
              <a:gd name="connsiteX40" fmla="*/ 6694384 w 7774508"/>
              <a:gd name="connsiteY40" fmla="*/ 332766 h 1288357"/>
              <a:gd name="connsiteX41" fmla="*/ 6477285 w 7774508"/>
              <a:gd name="connsiteY41" fmla="*/ 624602 h 1288357"/>
              <a:gd name="connsiteX42" fmla="*/ 6404326 w 7774508"/>
              <a:gd name="connsiteY42" fmla="*/ 624602 h 1288357"/>
              <a:gd name="connsiteX43" fmla="*/ 6500417 w 7774508"/>
              <a:gd name="connsiteY43" fmla="*/ 359454 h 1288357"/>
              <a:gd name="connsiteX44" fmla="*/ 6356277 w 7774508"/>
              <a:gd name="connsiteY44" fmla="*/ 359454 h 1288357"/>
              <a:gd name="connsiteX45" fmla="*/ 0 w 7774508"/>
              <a:gd name="connsiteY45" fmla="*/ 21355 h 1288357"/>
              <a:gd name="connsiteX46" fmla="*/ 496479 w 7774508"/>
              <a:gd name="connsiteY46" fmla="*/ 21355 h 1288357"/>
              <a:gd name="connsiteX47" fmla="*/ 651295 w 7774508"/>
              <a:gd name="connsiteY47" fmla="*/ 661974 h 1288357"/>
              <a:gd name="connsiteX48" fmla="*/ 688668 w 7774508"/>
              <a:gd name="connsiteY48" fmla="*/ 839922 h 1288357"/>
              <a:gd name="connsiteX49" fmla="*/ 726033 w 7774508"/>
              <a:gd name="connsiteY49" fmla="*/ 661974 h 1288357"/>
              <a:gd name="connsiteX50" fmla="*/ 880849 w 7774508"/>
              <a:gd name="connsiteY50" fmla="*/ 21355 h 1288357"/>
              <a:gd name="connsiteX51" fmla="*/ 1377328 w 7774508"/>
              <a:gd name="connsiteY51" fmla="*/ 21355 h 1288357"/>
              <a:gd name="connsiteX52" fmla="*/ 1377328 w 7774508"/>
              <a:gd name="connsiteY52" fmla="*/ 1266998 h 1288357"/>
              <a:gd name="connsiteX53" fmla="*/ 1058804 w 7774508"/>
              <a:gd name="connsiteY53" fmla="*/ 1266998 h 1288357"/>
              <a:gd name="connsiteX54" fmla="*/ 1058804 w 7774508"/>
              <a:gd name="connsiteY54" fmla="*/ 459108 h 1288357"/>
              <a:gd name="connsiteX55" fmla="*/ 1014312 w 7774508"/>
              <a:gd name="connsiteY55" fmla="*/ 644177 h 1288357"/>
              <a:gd name="connsiteX56" fmla="*/ 848819 w 7774508"/>
              <a:gd name="connsiteY56" fmla="*/ 1266998 h 1288357"/>
              <a:gd name="connsiteX57" fmla="*/ 521396 w 7774508"/>
              <a:gd name="connsiteY57" fmla="*/ 1266998 h 1288357"/>
              <a:gd name="connsiteX58" fmla="*/ 355896 w 7774508"/>
              <a:gd name="connsiteY58" fmla="*/ 644177 h 1288357"/>
              <a:gd name="connsiteX59" fmla="*/ 311412 w 7774508"/>
              <a:gd name="connsiteY59" fmla="*/ 459108 h 1288357"/>
              <a:gd name="connsiteX60" fmla="*/ 311412 w 7774508"/>
              <a:gd name="connsiteY60" fmla="*/ 1266998 h 1288357"/>
              <a:gd name="connsiteX61" fmla="*/ 0 w 7774508"/>
              <a:gd name="connsiteY61" fmla="*/ 1266998 h 1288357"/>
              <a:gd name="connsiteX62" fmla="*/ 3381010 w 7774508"/>
              <a:gd name="connsiteY62" fmla="*/ 1 h 1288357"/>
              <a:gd name="connsiteX63" fmla="*/ 3966467 w 7774508"/>
              <a:gd name="connsiteY63" fmla="*/ 532067 h 1288357"/>
              <a:gd name="connsiteX64" fmla="*/ 3966467 w 7774508"/>
              <a:gd name="connsiteY64" fmla="*/ 756285 h 1288357"/>
              <a:gd name="connsiteX65" fmla="*/ 3381010 w 7774508"/>
              <a:gd name="connsiteY65" fmla="*/ 1288351 h 1288357"/>
              <a:gd name="connsiteX66" fmla="*/ 2795560 w 7774508"/>
              <a:gd name="connsiteY66" fmla="*/ 756285 h 1288357"/>
              <a:gd name="connsiteX67" fmla="*/ 2795560 w 7774508"/>
              <a:gd name="connsiteY67" fmla="*/ 532067 h 1288357"/>
              <a:gd name="connsiteX68" fmla="*/ 3381010 w 7774508"/>
              <a:gd name="connsiteY68" fmla="*/ 1 h 1288357"/>
              <a:gd name="connsiteX69" fmla="*/ 2090894 w 7774508"/>
              <a:gd name="connsiteY69" fmla="*/ 1 h 1288357"/>
              <a:gd name="connsiteX70" fmla="*/ 2676351 w 7774508"/>
              <a:gd name="connsiteY70" fmla="*/ 532067 h 1288357"/>
              <a:gd name="connsiteX71" fmla="*/ 2676351 w 7774508"/>
              <a:gd name="connsiteY71" fmla="*/ 756285 h 1288357"/>
              <a:gd name="connsiteX72" fmla="*/ 2090894 w 7774508"/>
              <a:gd name="connsiteY72" fmla="*/ 1288351 h 1288357"/>
              <a:gd name="connsiteX73" fmla="*/ 1505444 w 7774508"/>
              <a:gd name="connsiteY73" fmla="*/ 756285 h 1288357"/>
              <a:gd name="connsiteX74" fmla="*/ 1505444 w 7774508"/>
              <a:gd name="connsiteY74" fmla="*/ 532067 h 1288357"/>
              <a:gd name="connsiteX75" fmla="*/ 2090894 w 7774508"/>
              <a:gd name="connsiteY75" fmla="*/ 1 h 1288357"/>
              <a:gd name="connsiteX76" fmla="*/ 7258454 w 7774508"/>
              <a:gd name="connsiteY76" fmla="*/ 0 h 1288357"/>
              <a:gd name="connsiteX77" fmla="*/ 7760275 w 7774508"/>
              <a:gd name="connsiteY77" fmla="*/ 391490 h 1288357"/>
              <a:gd name="connsiteX78" fmla="*/ 7760275 w 7774508"/>
              <a:gd name="connsiteY78" fmla="*/ 439539 h 1288357"/>
              <a:gd name="connsiteX79" fmla="*/ 7431067 w 7774508"/>
              <a:gd name="connsiteY79" fmla="*/ 439539 h 1288357"/>
              <a:gd name="connsiteX80" fmla="*/ 7431067 w 7774508"/>
              <a:gd name="connsiteY80" fmla="*/ 398610 h 1288357"/>
              <a:gd name="connsiteX81" fmla="*/ 7258454 w 7774508"/>
              <a:gd name="connsiteY81" fmla="*/ 277603 h 1288357"/>
              <a:gd name="connsiteX82" fmla="*/ 7085848 w 7774508"/>
              <a:gd name="connsiteY82" fmla="*/ 377257 h 1288357"/>
              <a:gd name="connsiteX83" fmla="*/ 7206848 w 7774508"/>
              <a:gd name="connsiteY83" fmla="*/ 476904 h 1288357"/>
              <a:gd name="connsiteX84" fmla="*/ 7429289 w 7774508"/>
              <a:gd name="connsiteY84" fmla="*/ 510719 h 1288357"/>
              <a:gd name="connsiteX85" fmla="*/ 7766024 w 7774508"/>
              <a:gd name="connsiteY85" fmla="*/ 786534 h 1288357"/>
              <a:gd name="connsiteX86" fmla="*/ 7774508 w 7774508"/>
              <a:gd name="connsiteY86" fmla="*/ 879071 h 1288357"/>
              <a:gd name="connsiteX87" fmla="*/ 7765691 w 7774508"/>
              <a:gd name="connsiteY87" fmla="*/ 970739 h 1288357"/>
              <a:gd name="connsiteX88" fmla="*/ 7258454 w 7774508"/>
              <a:gd name="connsiteY88" fmla="*/ 1288357 h 1288357"/>
              <a:gd name="connsiteX89" fmla="*/ 6744184 w 7774508"/>
              <a:gd name="connsiteY89" fmla="*/ 893304 h 1288357"/>
              <a:gd name="connsiteX90" fmla="*/ 6744184 w 7774508"/>
              <a:gd name="connsiteY90" fmla="*/ 838142 h 1288357"/>
              <a:gd name="connsiteX91" fmla="*/ 7073386 w 7774508"/>
              <a:gd name="connsiteY91" fmla="*/ 838142 h 1288357"/>
              <a:gd name="connsiteX92" fmla="*/ 7073386 w 7774508"/>
              <a:gd name="connsiteY92" fmla="*/ 886190 h 1288357"/>
              <a:gd name="connsiteX93" fmla="*/ 7258454 w 7774508"/>
              <a:gd name="connsiteY93" fmla="*/ 1010755 h 1288357"/>
              <a:gd name="connsiteX94" fmla="*/ 7439966 w 7774508"/>
              <a:gd name="connsiteY94" fmla="*/ 907544 h 1288357"/>
              <a:gd name="connsiteX95" fmla="*/ 7311838 w 7774508"/>
              <a:gd name="connsiteY95" fmla="*/ 804333 h 1288357"/>
              <a:gd name="connsiteX96" fmla="*/ 7087626 w 7774508"/>
              <a:gd name="connsiteY96" fmla="*/ 770518 h 1288357"/>
              <a:gd name="connsiteX97" fmla="*/ 6751297 w 7774508"/>
              <a:gd name="connsiteY97" fmla="*/ 405723 h 1288357"/>
              <a:gd name="connsiteX98" fmla="*/ 7258454 w 7774508"/>
              <a:gd name="connsiteY98" fmla="*/ 0 h 1288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7774508" h="1288357">
                <a:moveTo>
                  <a:pt x="7774508" y="879070"/>
                </a:moveTo>
                <a:lnTo>
                  <a:pt x="7774508" y="879071"/>
                </a:lnTo>
                <a:lnTo>
                  <a:pt x="7774508" y="879071"/>
                </a:lnTo>
                <a:close/>
                <a:moveTo>
                  <a:pt x="4430897" y="300733"/>
                </a:moveTo>
                <a:lnTo>
                  <a:pt x="4430897" y="987622"/>
                </a:lnTo>
                <a:lnTo>
                  <a:pt x="4594611" y="987622"/>
                </a:lnTo>
                <a:cubicBezTo>
                  <a:pt x="4769003" y="987622"/>
                  <a:pt x="4856195" y="898644"/>
                  <a:pt x="4856195" y="726031"/>
                </a:cubicBezTo>
                <a:lnTo>
                  <a:pt x="4856195" y="562323"/>
                </a:lnTo>
                <a:cubicBezTo>
                  <a:pt x="4856195" y="387932"/>
                  <a:pt x="4769003" y="300733"/>
                  <a:pt x="4594611" y="300733"/>
                </a:cubicBezTo>
                <a:close/>
                <a:moveTo>
                  <a:pt x="3381010" y="275825"/>
                </a:moveTo>
                <a:cubicBezTo>
                  <a:pt x="3229757" y="275825"/>
                  <a:pt x="3137223" y="361239"/>
                  <a:pt x="3137223" y="501815"/>
                </a:cubicBezTo>
                <a:lnTo>
                  <a:pt x="3137223" y="786537"/>
                </a:lnTo>
                <a:cubicBezTo>
                  <a:pt x="3137223" y="925335"/>
                  <a:pt x="3229757" y="1012534"/>
                  <a:pt x="3381010" y="1012534"/>
                </a:cubicBezTo>
                <a:cubicBezTo>
                  <a:pt x="3532264" y="1012534"/>
                  <a:pt x="3624804" y="925335"/>
                  <a:pt x="3624804" y="786537"/>
                </a:cubicBezTo>
                <a:lnTo>
                  <a:pt x="3624804" y="501815"/>
                </a:lnTo>
                <a:cubicBezTo>
                  <a:pt x="3624804" y="361239"/>
                  <a:pt x="3532270" y="275825"/>
                  <a:pt x="3381010" y="275825"/>
                </a:cubicBezTo>
                <a:close/>
                <a:moveTo>
                  <a:pt x="2090894" y="275825"/>
                </a:moveTo>
                <a:cubicBezTo>
                  <a:pt x="1939641" y="275825"/>
                  <a:pt x="1847107" y="361239"/>
                  <a:pt x="1847107" y="501815"/>
                </a:cubicBezTo>
                <a:lnTo>
                  <a:pt x="1847107" y="786537"/>
                </a:lnTo>
                <a:cubicBezTo>
                  <a:pt x="1847107" y="925335"/>
                  <a:pt x="1939641" y="1012534"/>
                  <a:pt x="2090894" y="1012534"/>
                </a:cubicBezTo>
                <a:cubicBezTo>
                  <a:pt x="2242147" y="1012534"/>
                  <a:pt x="2334688" y="925335"/>
                  <a:pt x="2334688" y="786537"/>
                </a:cubicBezTo>
                <a:lnTo>
                  <a:pt x="2334688" y="501815"/>
                </a:lnTo>
                <a:cubicBezTo>
                  <a:pt x="2334688" y="361239"/>
                  <a:pt x="2242154" y="275825"/>
                  <a:pt x="2090894" y="275825"/>
                </a:cubicBezTo>
                <a:close/>
                <a:moveTo>
                  <a:pt x="4092790" y="21359"/>
                </a:moveTo>
                <a:lnTo>
                  <a:pt x="4594611" y="21359"/>
                </a:lnTo>
                <a:cubicBezTo>
                  <a:pt x="4977203" y="21359"/>
                  <a:pt x="5197858" y="222439"/>
                  <a:pt x="5197858" y="567658"/>
                </a:cubicBezTo>
                <a:lnTo>
                  <a:pt x="5197858" y="720696"/>
                </a:lnTo>
                <a:cubicBezTo>
                  <a:pt x="5197858" y="1065916"/>
                  <a:pt x="4977203" y="1267002"/>
                  <a:pt x="4594611" y="1267002"/>
                </a:cubicBezTo>
                <a:lnTo>
                  <a:pt x="4092790" y="1267002"/>
                </a:lnTo>
                <a:close/>
                <a:moveTo>
                  <a:pt x="5094618" y="21356"/>
                </a:moveTo>
                <a:lnTo>
                  <a:pt x="5477210" y="21356"/>
                </a:lnTo>
                <a:lnTo>
                  <a:pt x="5717446" y="412839"/>
                </a:lnTo>
                <a:lnTo>
                  <a:pt x="5955898" y="21356"/>
                </a:lnTo>
                <a:lnTo>
                  <a:pt x="6322472" y="21356"/>
                </a:lnTo>
                <a:lnTo>
                  <a:pt x="5868700" y="718915"/>
                </a:lnTo>
                <a:lnTo>
                  <a:pt x="5868700" y="1267000"/>
                </a:lnTo>
                <a:lnTo>
                  <a:pt x="5548390" y="1267000"/>
                </a:lnTo>
                <a:lnTo>
                  <a:pt x="5548390" y="718915"/>
                </a:lnTo>
                <a:close/>
                <a:moveTo>
                  <a:pt x="6356277" y="21355"/>
                </a:moveTo>
                <a:lnTo>
                  <a:pt x="6694384" y="21355"/>
                </a:lnTo>
                <a:lnTo>
                  <a:pt x="6694384" y="332766"/>
                </a:lnTo>
                <a:lnTo>
                  <a:pt x="6477285" y="624602"/>
                </a:lnTo>
                <a:lnTo>
                  <a:pt x="6404326" y="624602"/>
                </a:lnTo>
                <a:lnTo>
                  <a:pt x="6500417" y="359454"/>
                </a:lnTo>
                <a:lnTo>
                  <a:pt x="6356277" y="359454"/>
                </a:lnTo>
                <a:close/>
                <a:moveTo>
                  <a:pt x="0" y="21355"/>
                </a:moveTo>
                <a:lnTo>
                  <a:pt x="496479" y="21355"/>
                </a:lnTo>
                <a:lnTo>
                  <a:pt x="651295" y="661974"/>
                </a:lnTo>
                <a:lnTo>
                  <a:pt x="688668" y="839922"/>
                </a:lnTo>
                <a:lnTo>
                  <a:pt x="726033" y="661974"/>
                </a:lnTo>
                <a:lnTo>
                  <a:pt x="880849" y="21355"/>
                </a:lnTo>
                <a:lnTo>
                  <a:pt x="1377328" y="21355"/>
                </a:lnTo>
                <a:lnTo>
                  <a:pt x="1377328" y="1266998"/>
                </a:lnTo>
                <a:lnTo>
                  <a:pt x="1058804" y="1266998"/>
                </a:lnTo>
                <a:lnTo>
                  <a:pt x="1058804" y="459108"/>
                </a:lnTo>
                <a:lnTo>
                  <a:pt x="1014312" y="644177"/>
                </a:lnTo>
                <a:lnTo>
                  <a:pt x="848819" y="1266998"/>
                </a:lnTo>
                <a:lnTo>
                  <a:pt x="521396" y="1266998"/>
                </a:lnTo>
                <a:lnTo>
                  <a:pt x="355896" y="644177"/>
                </a:lnTo>
                <a:lnTo>
                  <a:pt x="311412" y="459108"/>
                </a:lnTo>
                <a:lnTo>
                  <a:pt x="311412" y="1266998"/>
                </a:lnTo>
                <a:lnTo>
                  <a:pt x="0" y="1266998"/>
                </a:lnTo>
                <a:close/>
                <a:moveTo>
                  <a:pt x="3381010" y="1"/>
                </a:moveTo>
                <a:cubicBezTo>
                  <a:pt x="3749368" y="1"/>
                  <a:pt x="3966467" y="197524"/>
                  <a:pt x="3966467" y="532067"/>
                </a:cubicBezTo>
                <a:lnTo>
                  <a:pt x="3966467" y="756285"/>
                </a:lnTo>
                <a:cubicBezTo>
                  <a:pt x="3966467" y="1089050"/>
                  <a:pt x="3747590" y="1288351"/>
                  <a:pt x="3381010" y="1288351"/>
                </a:cubicBezTo>
                <a:cubicBezTo>
                  <a:pt x="3012659" y="1288351"/>
                  <a:pt x="2795560" y="1090828"/>
                  <a:pt x="2795560" y="756285"/>
                </a:cubicBezTo>
                <a:lnTo>
                  <a:pt x="2795560" y="532067"/>
                </a:lnTo>
                <a:cubicBezTo>
                  <a:pt x="2795560" y="199302"/>
                  <a:pt x="3014437" y="1"/>
                  <a:pt x="3381010" y="1"/>
                </a:cubicBezTo>
                <a:close/>
                <a:moveTo>
                  <a:pt x="2090894" y="1"/>
                </a:moveTo>
                <a:cubicBezTo>
                  <a:pt x="2459252" y="1"/>
                  <a:pt x="2676351" y="197524"/>
                  <a:pt x="2676351" y="532067"/>
                </a:cubicBezTo>
                <a:lnTo>
                  <a:pt x="2676351" y="756285"/>
                </a:lnTo>
                <a:cubicBezTo>
                  <a:pt x="2676351" y="1089050"/>
                  <a:pt x="2457474" y="1288351"/>
                  <a:pt x="2090894" y="1288351"/>
                </a:cubicBezTo>
                <a:cubicBezTo>
                  <a:pt x="1722543" y="1288351"/>
                  <a:pt x="1505444" y="1090828"/>
                  <a:pt x="1505444" y="756285"/>
                </a:cubicBezTo>
                <a:lnTo>
                  <a:pt x="1505444" y="532067"/>
                </a:lnTo>
                <a:cubicBezTo>
                  <a:pt x="1505444" y="199302"/>
                  <a:pt x="1724321" y="1"/>
                  <a:pt x="2090894" y="1"/>
                </a:cubicBezTo>
                <a:close/>
                <a:moveTo>
                  <a:pt x="7258454" y="0"/>
                </a:moveTo>
                <a:cubicBezTo>
                  <a:pt x="7573428" y="0"/>
                  <a:pt x="7760275" y="145918"/>
                  <a:pt x="7760275" y="391490"/>
                </a:cubicBezTo>
                <a:lnTo>
                  <a:pt x="7760275" y="439539"/>
                </a:lnTo>
                <a:lnTo>
                  <a:pt x="7431067" y="439539"/>
                </a:lnTo>
                <a:lnTo>
                  <a:pt x="7431067" y="398610"/>
                </a:lnTo>
                <a:cubicBezTo>
                  <a:pt x="7431067" y="313189"/>
                  <a:pt x="7379462" y="277603"/>
                  <a:pt x="7258454" y="277603"/>
                </a:cubicBezTo>
                <a:cubicBezTo>
                  <a:pt x="7144567" y="277603"/>
                  <a:pt x="7085848" y="311411"/>
                  <a:pt x="7085848" y="377257"/>
                </a:cubicBezTo>
                <a:cubicBezTo>
                  <a:pt x="7085848" y="450215"/>
                  <a:pt x="7135675" y="466227"/>
                  <a:pt x="7206848" y="476904"/>
                </a:cubicBezTo>
                <a:lnTo>
                  <a:pt x="7429289" y="510719"/>
                </a:lnTo>
                <a:cubicBezTo>
                  <a:pt x="7564754" y="530960"/>
                  <a:pt x="7727463" y="590711"/>
                  <a:pt x="7766024" y="786534"/>
                </a:cubicBezTo>
                <a:lnTo>
                  <a:pt x="7774508" y="879071"/>
                </a:lnTo>
                <a:lnTo>
                  <a:pt x="7765691" y="970739"/>
                </a:lnTo>
                <a:cubicBezTo>
                  <a:pt x="7724794" y="1172549"/>
                  <a:pt x="7543399" y="1288357"/>
                  <a:pt x="7258454" y="1288357"/>
                </a:cubicBezTo>
                <a:cubicBezTo>
                  <a:pt x="6934588" y="1288357"/>
                  <a:pt x="6744184" y="1140654"/>
                  <a:pt x="6744184" y="893304"/>
                </a:cubicBezTo>
                <a:lnTo>
                  <a:pt x="6744184" y="838142"/>
                </a:lnTo>
                <a:lnTo>
                  <a:pt x="7073386" y="838142"/>
                </a:lnTo>
                <a:lnTo>
                  <a:pt x="7073386" y="886190"/>
                </a:lnTo>
                <a:cubicBezTo>
                  <a:pt x="7073386" y="973383"/>
                  <a:pt x="7128555" y="1010755"/>
                  <a:pt x="7258454" y="1010755"/>
                </a:cubicBezTo>
                <a:cubicBezTo>
                  <a:pt x="7377683" y="1010755"/>
                  <a:pt x="7439966" y="975161"/>
                  <a:pt x="7439966" y="907544"/>
                </a:cubicBezTo>
                <a:cubicBezTo>
                  <a:pt x="7439966" y="831022"/>
                  <a:pt x="7388360" y="815010"/>
                  <a:pt x="7311838" y="804333"/>
                </a:cubicBezTo>
                <a:lnTo>
                  <a:pt x="7087626" y="770518"/>
                </a:lnTo>
                <a:cubicBezTo>
                  <a:pt x="6941708" y="749171"/>
                  <a:pt x="6751297" y="674427"/>
                  <a:pt x="6751297" y="405723"/>
                </a:cubicBezTo>
                <a:cubicBezTo>
                  <a:pt x="6751297" y="149481"/>
                  <a:pt x="6938144" y="0"/>
                  <a:pt x="7258454" y="0"/>
                </a:cubicBezTo>
                <a:close/>
              </a:path>
            </a:pathLst>
          </a:custGeom>
          <a:solidFill>
            <a:schemeClr val="tx2"/>
          </a:solidFill>
          <a:ln w="0" cap="flat">
            <a:noFill/>
            <a:prstDash val="solid"/>
            <a:miter/>
          </a:ln>
        </p:spPr>
        <p:txBody>
          <a:bodyPr rtlCol="0" anchor="ctr"/>
          <a:lstStyle/>
          <a:p>
            <a:endParaRPr lang="en-US" dirty="0"/>
          </a:p>
        </p:txBody>
      </p:sp>
      <p:sp>
        <p:nvSpPr>
          <p:cNvPr id="13" name="Text Placeholder 10">
            <a:extLst>
              <a:ext uri="{FF2B5EF4-FFF2-40B4-BE49-F238E27FC236}">
                <a16:creationId xmlns:a16="http://schemas.microsoft.com/office/drawing/2014/main" id="{310489FA-6FE3-5196-57BA-4C39CF6D97C9}"/>
              </a:ext>
            </a:extLst>
          </p:cNvPr>
          <p:cNvSpPr>
            <a:spLocks noGrp="1"/>
          </p:cNvSpPr>
          <p:nvPr>
            <p:ph type="body" sz="quarter" idx="45"/>
          </p:nvPr>
        </p:nvSpPr>
        <p:spPr>
          <a:xfrm>
            <a:off x="548640" y="1127125"/>
            <a:ext cx="5442585" cy="295275"/>
          </a:xfrm>
        </p:spPr>
        <p:txBody>
          <a:bodyPr>
            <a:noAutofit/>
          </a:bodyPr>
          <a:lstStyle>
            <a:lvl1pPr marL="0" algn="l" defTabSz="914400" rtl="0" eaLnBrk="1" latinLnBrk="0" hangingPunct="1">
              <a:lnSpc>
                <a:spcPct val="80000"/>
              </a:lnSpc>
              <a:spcBef>
                <a:spcPts val="0"/>
              </a:spcBef>
              <a:spcAft>
                <a:spcPts val="0"/>
              </a:spcAft>
              <a:buNone/>
              <a:defRPr lang="en-US" sz="2400" b="0" i="0" kern="1200" dirty="0" smtClean="0">
                <a:solidFill>
                  <a:schemeClr val="bg1"/>
                </a:solidFill>
                <a:latin typeface="+mj-lt"/>
                <a:ea typeface="GT America Regular" charset="0"/>
                <a:cs typeface="GT America Regular" charset="0"/>
              </a:defRPr>
            </a:lvl1pPr>
            <a:lvl2pPr marL="0" indent="0" algn="l" defTabSz="914400" rtl="0" eaLnBrk="1" latinLnBrk="0" hangingPunct="1">
              <a:lnSpc>
                <a:spcPct val="80000"/>
              </a:lnSpc>
              <a:spcBef>
                <a:spcPts val="0"/>
              </a:spcBef>
              <a:spcAft>
                <a:spcPts val="0"/>
              </a:spcAft>
              <a:buNone/>
              <a:defRPr lang="en-US" sz="2400" b="0" i="0" kern="1200" dirty="0" smtClean="0">
                <a:solidFill>
                  <a:schemeClr val="bg1"/>
                </a:solidFill>
                <a:latin typeface="+mj-lt"/>
                <a:ea typeface="GT America Regular" charset="0"/>
                <a:cs typeface="GT America Regular" charset="0"/>
              </a:defRPr>
            </a:lvl2pPr>
            <a:lvl3pPr marL="0" indent="0" algn="l" defTabSz="914400" rtl="0" eaLnBrk="1" latinLnBrk="0" hangingPunct="1">
              <a:lnSpc>
                <a:spcPct val="80000"/>
              </a:lnSpc>
              <a:spcBef>
                <a:spcPts val="0"/>
              </a:spcBef>
              <a:spcAft>
                <a:spcPts val="0"/>
              </a:spcAft>
              <a:buNone/>
              <a:defRPr lang="en-US" sz="2400" b="0" i="0" kern="1200" dirty="0" smtClean="0">
                <a:solidFill>
                  <a:schemeClr val="bg1"/>
                </a:solidFill>
                <a:latin typeface="+mj-lt"/>
                <a:ea typeface="GT America Regular" charset="0"/>
                <a:cs typeface="GT America Regular" charset="0"/>
              </a:defRPr>
            </a:lvl3pPr>
            <a:lvl4pPr marL="0" indent="0" algn="l" defTabSz="914400" rtl="0" eaLnBrk="1" latinLnBrk="0" hangingPunct="1">
              <a:lnSpc>
                <a:spcPct val="80000"/>
              </a:lnSpc>
              <a:spcBef>
                <a:spcPts val="0"/>
              </a:spcBef>
              <a:spcAft>
                <a:spcPts val="0"/>
              </a:spcAft>
              <a:buNone/>
              <a:defRPr lang="en-US" sz="2400" b="0" i="0" kern="1200" dirty="0" smtClean="0">
                <a:solidFill>
                  <a:schemeClr val="bg1"/>
                </a:solidFill>
                <a:latin typeface="+mj-lt"/>
                <a:ea typeface="GT America Regular" charset="0"/>
                <a:cs typeface="GT America Regular" charset="0"/>
              </a:defRPr>
            </a:lvl4pPr>
            <a:lvl5pPr marL="0" indent="0" algn="l" defTabSz="914400" rtl="0" eaLnBrk="1" latinLnBrk="0" hangingPunct="1">
              <a:lnSpc>
                <a:spcPct val="80000"/>
              </a:lnSpc>
              <a:spcBef>
                <a:spcPts val="0"/>
              </a:spcBef>
              <a:spcAft>
                <a:spcPts val="0"/>
              </a:spcAft>
              <a:buNone/>
              <a:defRPr lang="en-US" sz="2400" b="0" i="0" kern="1200" dirty="0" smtClean="0">
                <a:solidFill>
                  <a:schemeClr val="bg1"/>
                </a:solidFill>
                <a:latin typeface="+mj-lt"/>
                <a:ea typeface="GT America Regular" charset="0"/>
                <a:cs typeface="GT America Regular" charset="0"/>
              </a:defRPr>
            </a:lvl5pPr>
            <a:lvl6pPr marL="0" indent="0" algn="l" defTabSz="914400" rtl="0" eaLnBrk="1" latinLnBrk="0" hangingPunct="1">
              <a:lnSpc>
                <a:spcPct val="80000"/>
              </a:lnSpc>
              <a:spcBef>
                <a:spcPts val="0"/>
              </a:spcBef>
              <a:spcAft>
                <a:spcPts val="0"/>
              </a:spcAft>
              <a:buNone/>
              <a:defRPr lang="en-US" sz="2400" b="0" i="0" kern="1200" dirty="0" smtClean="0">
                <a:solidFill>
                  <a:schemeClr val="bg1"/>
                </a:solidFill>
                <a:latin typeface="+mj-lt"/>
                <a:ea typeface="GT America Regular" charset="0"/>
                <a:cs typeface="GT America Regular" charset="0"/>
              </a:defRPr>
            </a:lvl6pPr>
            <a:lvl7pPr marL="0" indent="0" algn="l" defTabSz="914400" rtl="0" eaLnBrk="1" latinLnBrk="0" hangingPunct="1">
              <a:lnSpc>
                <a:spcPct val="80000"/>
              </a:lnSpc>
              <a:spcBef>
                <a:spcPts val="0"/>
              </a:spcBef>
              <a:spcAft>
                <a:spcPts val="0"/>
              </a:spcAft>
              <a:buNone/>
              <a:defRPr lang="en-US" sz="2400" b="0" i="0" kern="1200" dirty="0" smtClean="0">
                <a:solidFill>
                  <a:schemeClr val="bg1"/>
                </a:solidFill>
                <a:latin typeface="+mj-lt"/>
                <a:ea typeface="GT America Regular" charset="0"/>
                <a:cs typeface="GT America Regular" charset="0"/>
              </a:defRPr>
            </a:lvl7pPr>
            <a:lvl8pPr marL="0" indent="0" algn="l" defTabSz="914400" rtl="0" eaLnBrk="1" latinLnBrk="0" hangingPunct="1">
              <a:lnSpc>
                <a:spcPct val="80000"/>
              </a:lnSpc>
              <a:spcBef>
                <a:spcPts val="0"/>
              </a:spcBef>
              <a:spcAft>
                <a:spcPts val="0"/>
              </a:spcAft>
              <a:buNone/>
              <a:defRPr lang="en-US" sz="2400" b="0" i="0" kern="1200" dirty="0" smtClean="0">
                <a:solidFill>
                  <a:schemeClr val="bg1"/>
                </a:solidFill>
                <a:latin typeface="+mj-lt"/>
                <a:ea typeface="GT America Regular" charset="0"/>
                <a:cs typeface="GT America Regular" charset="0"/>
              </a:defRPr>
            </a:lvl8pPr>
            <a:lvl9pPr marL="0" indent="0" algn="l" defTabSz="914400" rtl="0" eaLnBrk="1" latinLnBrk="0" hangingPunct="1">
              <a:lnSpc>
                <a:spcPct val="80000"/>
              </a:lnSpc>
              <a:spcBef>
                <a:spcPts val="0"/>
              </a:spcBef>
              <a:spcAft>
                <a:spcPts val="0"/>
              </a:spcAft>
              <a:buNone/>
              <a:defRPr lang="en-US" sz="2400" b="0" i="0" kern="1200" dirty="0">
                <a:solidFill>
                  <a:schemeClr val="bg1"/>
                </a:solidFill>
                <a:latin typeface="+mj-lt"/>
                <a:ea typeface="GT America Regular" charset="0"/>
                <a:cs typeface="GT America Regular" charset="0"/>
              </a:defRPr>
            </a:lvl9pPr>
          </a:lstStyle>
          <a:p>
            <a:pPr lvl="0"/>
            <a:r>
              <a:rPr lang="en-US"/>
              <a:t>Click to edit Master text styles</a:t>
            </a:r>
          </a:p>
        </p:txBody>
      </p:sp>
      <p:sp>
        <p:nvSpPr>
          <p:cNvPr id="15" name="Text Placeholder 15">
            <a:extLst>
              <a:ext uri="{FF2B5EF4-FFF2-40B4-BE49-F238E27FC236}">
                <a16:creationId xmlns:a16="http://schemas.microsoft.com/office/drawing/2014/main" id="{9BA8EFE1-927F-55D6-A4B0-B8DDF6AF954B}"/>
              </a:ext>
            </a:extLst>
          </p:cNvPr>
          <p:cNvSpPr>
            <a:spLocks noGrp="1"/>
          </p:cNvSpPr>
          <p:nvPr>
            <p:ph type="body" sz="quarter" idx="46"/>
          </p:nvPr>
        </p:nvSpPr>
        <p:spPr>
          <a:xfrm>
            <a:off x="546100" y="6019800"/>
            <a:ext cx="5445125" cy="289560"/>
          </a:xfrm>
        </p:spPr>
        <p:txBody>
          <a:bodyPr anchor="b" anchorCtr="0">
            <a:noAutofit/>
          </a:bodyPr>
          <a:lstStyle>
            <a:lvl1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1pPr>
            <a:lvl2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2pPr>
            <a:lvl3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3pPr>
            <a:lvl4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4pPr>
            <a:lvl5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5pPr>
            <a:lvl6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6pPr>
            <a:lvl7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7pPr>
            <a:lvl8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8pPr>
            <a:lvl9pPr marL="0" indent="0" algn="l" defTabSz="914400" rtl="0" eaLnBrk="1" latinLnBrk="0" hangingPunct="1">
              <a:lnSpc>
                <a:spcPct val="101000"/>
              </a:lnSpc>
              <a:spcBef>
                <a:spcPts val="0"/>
              </a:spcBef>
              <a:spcAft>
                <a:spcPts val="600"/>
              </a:spcAft>
              <a:buNone/>
              <a:defRPr lang="en-US" sz="600" b="0" i="0" kern="1200" dirty="0">
                <a:solidFill>
                  <a:srgbClr val="75787B"/>
                </a:solidFill>
                <a:latin typeface="+mn-lt"/>
                <a:ea typeface="GT America Regular" charset="0"/>
                <a:cs typeface="GT America Regular" charset="0"/>
              </a:defRPr>
            </a:lvl9pPr>
          </a:lstStyle>
          <a:p>
            <a:pPr lvl="0"/>
            <a:r>
              <a:rPr lang="en-US"/>
              <a:t>Click to edit Master text styles</a:t>
            </a:r>
          </a:p>
        </p:txBody>
      </p:sp>
      <p:sp>
        <p:nvSpPr>
          <p:cNvPr id="20" name="Content Placeholder 32">
            <a:extLst>
              <a:ext uri="{FF2B5EF4-FFF2-40B4-BE49-F238E27FC236}">
                <a16:creationId xmlns:a16="http://schemas.microsoft.com/office/drawing/2014/main" id="{0C04A2DB-44E7-1779-7153-66AE7C17B9DA}"/>
              </a:ext>
            </a:extLst>
          </p:cNvPr>
          <p:cNvSpPr>
            <a:spLocks noGrp="1"/>
          </p:cNvSpPr>
          <p:nvPr>
            <p:ph sz="quarter" idx="49"/>
          </p:nvPr>
        </p:nvSpPr>
        <p:spPr>
          <a:xfrm>
            <a:off x="546100" y="2847975"/>
            <a:ext cx="3520440" cy="990598"/>
          </a:xfrm>
        </p:spPr>
        <p:txBody>
          <a:bodyPr/>
          <a:lstStyle>
            <a:lvl1pPr>
              <a:defRPr lang="en-US" sz="2000" b="0" i="0" kern="1200" dirty="0" smtClean="0">
                <a:solidFill>
                  <a:schemeClr val="tx2"/>
                </a:solidFill>
                <a:latin typeface="+mj-lt"/>
                <a:ea typeface="GT America Regular" charset="0"/>
                <a:cs typeface="GT America Regular" charset="0"/>
              </a:defRPr>
            </a:lvl1pPr>
          </a:lstStyle>
          <a:p>
            <a:pPr lvl="0"/>
            <a:r>
              <a:rPr lang="en-US"/>
              <a:t>Click to edit Master text styles</a:t>
            </a:r>
          </a:p>
          <a:p>
            <a:pPr lvl="1"/>
            <a:r>
              <a:rPr lang="en-US"/>
              <a:t>Second level</a:t>
            </a:r>
          </a:p>
          <a:p>
            <a:pPr lvl="2"/>
            <a:r>
              <a:rPr lang="en-US"/>
              <a:t>Third level</a:t>
            </a:r>
          </a:p>
        </p:txBody>
      </p:sp>
      <p:sp>
        <p:nvSpPr>
          <p:cNvPr id="24" name="Content Placeholder 15">
            <a:extLst>
              <a:ext uri="{FF2B5EF4-FFF2-40B4-BE49-F238E27FC236}">
                <a16:creationId xmlns:a16="http://schemas.microsoft.com/office/drawing/2014/main" id="{CF9DFE53-830B-1A4C-F472-E0E7B9624139}"/>
              </a:ext>
            </a:extLst>
          </p:cNvPr>
          <p:cNvSpPr>
            <a:spLocks noGrp="1"/>
          </p:cNvSpPr>
          <p:nvPr>
            <p:ph sz="quarter" idx="50"/>
          </p:nvPr>
        </p:nvSpPr>
        <p:spPr>
          <a:xfrm>
            <a:off x="4335779" y="2847975"/>
            <a:ext cx="3520440" cy="990598"/>
          </a:xfrm>
        </p:spPr>
        <p:txBody>
          <a:bodyPr/>
          <a:lstStyle>
            <a:lvl1pPr>
              <a:defRPr lang="en-US" sz="2000" b="0" i="0" kern="1200" dirty="0" smtClean="0">
                <a:solidFill>
                  <a:schemeClr val="tx2"/>
                </a:solidFill>
                <a:latin typeface="+mj-lt"/>
                <a:ea typeface="GT America Regular" charset="0"/>
                <a:cs typeface="GT America Regular" charset="0"/>
              </a:defRPr>
            </a:lvl1pPr>
          </a:lstStyle>
          <a:p>
            <a:pPr marL="0" lvl="0" indent="0" algn="l" defTabSz="914400" rtl="0" eaLnBrk="1" latinLnBrk="0" hangingPunct="1">
              <a:lnSpc>
                <a:spcPct val="101000"/>
              </a:lnSpc>
              <a:spcBef>
                <a:spcPts val="0"/>
              </a:spcBef>
              <a:spcAft>
                <a:spcPts val="600"/>
              </a:spcAft>
              <a:buFont typeface="GT America Regular"/>
              <a:buNone/>
            </a:pPr>
            <a:r>
              <a:rPr lang="en-US"/>
              <a:t>Click to edit Master text styles</a:t>
            </a:r>
          </a:p>
          <a:p>
            <a:pPr marL="0" lvl="1" indent="0" algn="l" defTabSz="914400" rtl="0" eaLnBrk="1" latinLnBrk="0" hangingPunct="1">
              <a:lnSpc>
                <a:spcPct val="101000"/>
              </a:lnSpc>
              <a:spcBef>
                <a:spcPts val="0"/>
              </a:spcBef>
              <a:spcAft>
                <a:spcPts val="600"/>
              </a:spcAft>
              <a:buFont typeface="GT America Regular"/>
              <a:buNone/>
            </a:pPr>
            <a:r>
              <a:rPr lang="en-US"/>
              <a:t>Second level</a:t>
            </a:r>
          </a:p>
          <a:p>
            <a:pPr marL="0" lvl="2" indent="0" algn="l" defTabSz="914400" rtl="0" eaLnBrk="1" latinLnBrk="0" hangingPunct="1">
              <a:lnSpc>
                <a:spcPct val="101000"/>
              </a:lnSpc>
              <a:spcBef>
                <a:spcPts val="0"/>
              </a:spcBef>
              <a:spcAft>
                <a:spcPts val="600"/>
              </a:spcAft>
              <a:buFont typeface="GT America Regular"/>
              <a:buNone/>
            </a:pPr>
            <a:r>
              <a:rPr lang="en-US"/>
              <a:t>Third level</a:t>
            </a:r>
          </a:p>
        </p:txBody>
      </p:sp>
      <p:sp>
        <p:nvSpPr>
          <p:cNvPr id="25" name="Content Placeholder 17">
            <a:extLst>
              <a:ext uri="{FF2B5EF4-FFF2-40B4-BE49-F238E27FC236}">
                <a16:creationId xmlns:a16="http://schemas.microsoft.com/office/drawing/2014/main" id="{9C6C9551-6B74-0885-811D-B5B985D52982}"/>
              </a:ext>
            </a:extLst>
          </p:cNvPr>
          <p:cNvSpPr>
            <a:spLocks noGrp="1"/>
          </p:cNvSpPr>
          <p:nvPr>
            <p:ph sz="quarter" idx="51"/>
          </p:nvPr>
        </p:nvSpPr>
        <p:spPr>
          <a:xfrm>
            <a:off x="8125460" y="2847975"/>
            <a:ext cx="3520440" cy="990600"/>
          </a:xfrm>
        </p:spPr>
        <p:txBody>
          <a:bodyPr/>
          <a:lstStyle>
            <a:lvl1pPr>
              <a:defRPr lang="en-US" sz="2000" b="0" i="0" kern="1200" dirty="0" smtClean="0">
                <a:solidFill>
                  <a:schemeClr val="tx2"/>
                </a:solidFill>
                <a:latin typeface="+mj-lt"/>
                <a:ea typeface="GT America Regular" charset="0"/>
                <a:cs typeface="GT America Regular" charset="0"/>
              </a:defRPr>
            </a:lvl1pPr>
          </a:lstStyle>
          <a:p>
            <a:pPr marL="0" lvl="0" indent="0" algn="l" defTabSz="914400" rtl="0" eaLnBrk="1" latinLnBrk="0" hangingPunct="1">
              <a:lnSpc>
                <a:spcPct val="101000"/>
              </a:lnSpc>
              <a:spcBef>
                <a:spcPts val="0"/>
              </a:spcBef>
              <a:spcAft>
                <a:spcPts val="600"/>
              </a:spcAft>
              <a:buFont typeface="GT America Regular"/>
              <a:buNone/>
            </a:pPr>
            <a:r>
              <a:rPr lang="en-US"/>
              <a:t>Click to edit Master text styles</a:t>
            </a:r>
          </a:p>
          <a:p>
            <a:pPr marL="0" lvl="1" indent="0" algn="l" defTabSz="914400" rtl="0" eaLnBrk="1" latinLnBrk="0" hangingPunct="1">
              <a:lnSpc>
                <a:spcPct val="101000"/>
              </a:lnSpc>
              <a:spcBef>
                <a:spcPts val="0"/>
              </a:spcBef>
              <a:spcAft>
                <a:spcPts val="600"/>
              </a:spcAft>
              <a:buFont typeface="GT America Regular"/>
              <a:buNone/>
            </a:pPr>
            <a:r>
              <a:rPr lang="en-US"/>
              <a:t>Second level</a:t>
            </a:r>
          </a:p>
          <a:p>
            <a:pPr marL="0" lvl="2" indent="0" algn="l" defTabSz="914400" rtl="0" eaLnBrk="1" latinLnBrk="0" hangingPunct="1">
              <a:lnSpc>
                <a:spcPct val="101000"/>
              </a:lnSpc>
              <a:spcBef>
                <a:spcPts val="0"/>
              </a:spcBef>
              <a:spcAft>
                <a:spcPts val="600"/>
              </a:spcAft>
              <a:buFont typeface="GT America Regular"/>
              <a:buNone/>
            </a:pPr>
            <a:r>
              <a:rPr lang="en-US"/>
              <a:t>Third level</a:t>
            </a:r>
          </a:p>
        </p:txBody>
      </p:sp>
      <p:sp>
        <p:nvSpPr>
          <p:cNvPr id="26" name="Content Placeholder 20">
            <a:extLst>
              <a:ext uri="{FF2B5EF4-FFF2-40B4-BE49-F238E27FC236}">
                <a16:creationId xmlns:a16="http://schemas.microsoft.com/office/drawing/2014/main" id="{2A0BC643-D0E4-E606-F236-457295E113C5}"/>
              </a:ext>
            </a:extLst>
          </p:cNvPr>
          <p:cNvSpPr>
            <a:spLocks noGrp="1"/>
          </p:cNvSpPr>
          <p:nvPr>
            <p:ph sz="quarter" idx="52"/>
          </p:nvPr>
        </p:nvSpPr>
        <p:spPr>
          <a:xfrm>
            <a:off x="546100" y="5003800"/>
            <a:ext cx="3529172" cy="1016000"/>
          </a:xfrm>
        </p:spPr>
        <p:txBody>
          <a:bodyPr/>
          <a:lstStyle>
            <a:lvl1pPr>
              <a:defRPr lang="en-US" sz="2000" b="0" i="0" kern="1200" dirty="0" smtClean="0">
                <a:solidFill>
                  <a:schemeClr val="tx2"/>
                </a:solidFill>
                <a:latin typeface="+mj-lt"/>
                <a:ea typeface="GT America Regular" charset="0"/>
                <a:cs typeface="GT America Regular" charset="0"/>
              </a:defRPr>
            </a:lvl1pPr>
          </a:lstStyle>
          <a:p>
            <a:pPr marL="0" lvl="0" indent="0" algn="l" defTabSz="914400" rtl="0" eaLnBrk="1" latinLnBrk="0" hangingPunct="1">
              <a:lnSpc>
                <a:spcPct val="101000"/>
              </a:lnSpc>
              <a:spcBef>
                <a:spcPts val="0"/>
              </a:spcBef>
              <a:spcAft>
                <a:spcPts val="600"/>
              </a:spcAft>
              <a:buFont typeface="GT America Regular"/>
              <a:buNone/>
            </a:pPr>
            <a:r>
              <a:rPr lang="en-US"/>
              <a:t>Click to edit Master text styles</a:t>
            </a:r>
          </a:p>
          <a:p>
            <a:pPr marL="0" lvl="1" indent="0" algn="l" defTabSz="914400" rtl="0" eaLnBrk="1" latinLnBrk="0" hangingPunct="1">
              <a:lnSpc>
                <a:spcPct val="101000"/>
              </a:lnSpc>
              <a:spcBef>
                <a:spcPts val="0"/>
              </a:spcBef>
              <a:spcAft>
                <a:spcPts val="600"/>
              </a:spcAft>
              <a:buFont typeface="GT America Regular"/>
              <a:buNone/>
            </a:pPr>
            <a:r>
              <a:rPr lang="en-US"/>
              <a:t>Second level</a:t>
            </a:r>
          </a:p>
          <a:p>
            <a:pPr marL="0" lvl="2" indent="0" algn="l" defTabSz="914400" rtl="0" eaLnBrk="1" latinLnBrk="0" hangingPunct="1">
              <a:lnSpc>
                <a:spcPct val="101000"/>
              </a:lnSpc>
              <a:spcBef>
                <a:spcPts val="0"/>
              </a:spcBef>
              <a:spcAft>
                <a:spcPts val="600"/>
              </a:spcAft>
              <a:buFont typeface="GT America Regular"/>
              <a:buNone/>
            </a:pPr>
            <a:r>
              <a:rPr lang="en-US"/>
              <a:t>Third level</a:t>
            </a:r>
          </a:p>
        </p:txBody>
      </p:sp>
      <p:sp>
        <p:nvSpPr>
          <p:cNvPr id="27" name="Content Placeholder 33">
            <a:extLst>
              <a:ext uri="{FF2B5EF4-FFF2-40B4-BE49-F238E27FC236}">
                <a16:creationId xmlns:a16="http://schemas.microsoft.com/office/drawing/2014/main" id="{A2615C15-0FEC-C591-F37F-CCD2AAD8F80C}"/>
              </a:ext>
            </a:extLst>
          </p:cNvPr>
          <p:cNvSpPr>
            <a:spLocks noGrp="1"/>
          </p:cNvSpPr>
          <p:nvPr>
            <p:ph sz="quarter" idx="53"/>
          </p:nvPr>
        </p:nvSpPr>
        <p:spPr>
          <a:xfrm>
            <a:off x="4335779" y="5003800"/>
            <a:ext cx="3520440" cy="1015999"/>
          </a:xfrm>
        </p:spPr>
        <p:txBody>
          <a:bodyPr/>
          <a:lstStyle>
            <a:lvl1pPr>
              <a:defRPr lang="en-US" sz="2000" b="0" i="0" kern="1200" dirty="0" smtClean="0">
                <a:solidFill>
                  <a:schemeClr val="tx2"/>
                </a:solidFill>
                <a:latin typeface="+mj-lt"/>
                <a:ea typeface="GT America Regular" charset="0"/>
                <a:cs typeface="GT America Regular" charset="0"/>
              </a:defRPr>
            </a:lvl1pPr>
          </a:lstStyle>
          <a:p>
            <a:pPr marL="0" lvl="0" indent="0" algn="l" defTabSz="914400" rtl="0" eaLnBrk="1" latinLnBrk="0" hangingPunct="1">
              <a:lnSpc>
                <a:spcPct val="101000"/>
              </a:lnSpc>
              <a:spcBef>
                <a:spcPts val="0"/>
              </a:spcBef>
              <a:spcAft>
                <a:spcPts val="600"/>
              </a:spcAft>
              <a:buFont typeface="GT America Regular"/>
              <a:buNone/>
            </a:pPr>
            <a:r>
              <a:rPr lang="en-US"/>
              <a:t>Click to edit Master text styles</a:t>
            </a:r>
          </a:p>
          <a:p>
            <a:pPr marL="0" lvl="1" indent="0" algn="l" defTabSz="914400" rtl="0" eaLnBrk="1" latinLnBrk="0" hangingPunct="1">
              <a:lnSpc>
                <a:spcPct val="101000"/>
              </a:lnSpc>
              <a:spcBef>
                <a:spcPts val="0"/>
              </a:spcBef>
              <a:spcAft>
                <a:spcPts val="600"/>
              </a:spcAft>
              <a:buFont typeface="GT America Regular"/>
              <a:buNone/>
            </a:pPr>
            <a:r>
              <a:rPr lang="en-US"/>
              <a:t>Second level</a:t>
            </a:r>
          </a:p>
          <a:p>
            <a:pPr marL="0" lvl="2" indent="0" algn="l" defTabSz="914400" rtl="0" eaLnBrk="1" latinLnBrk="0" hangingPunct="1">
              <a:lnSpc>
                <a:spcPct val="101000"/>
              </a:lnSpc>
              <a:spcBef>
                <a:spcPts val="0"/>
              </a:spcBef>
              <a:spcAft>
                <a:spcPts val="600"/>
              </a:spcAft>
              <a:buFont typeface="GT America Regular"/>
              <a:buNone/>
            </a:pPr>
            <a:r>
              <a:rPr lang="en-US"/>
              <a:t>Third level</a:t>
            </a:r>
          </a:p>
        </p:txBody>
      </p:sp>
      <p:sp>
        <p:nvSpPr>
          <p:cNvPr id="29" name="Content Placeholder 28">
            <a:extLst>
              <a:ext uri="{FF2B5EF4-FFF2-40B4-BE49-F238E27FC236}">
                <a16:creationId xmlns:a16="http://schemas.microsoft.com/office/drawing/2014/main" id="{9C9DFC81-DE9E-FF0E-B59B-9F9419556889}"/>
              </a:ext>
            </a:extLst>
          </p:cNvPr>
          <p:cNvSpPr>
            <a:spLocks noGrp="1"/>
          </p:cNvSpPr>
          <p:nvPr>
            <p:ph sz="quarter" idx="54"/>
          </p:nvPr>
        </p:nvSpPr>
        <p:spPr>
          <a:xfrm>
            <a:off x="8116726" y="5003800"/>
            <a:ext cx="3521237" cy="1016000"/>
          </a:xfrm>
        </p:spPr>
        <p:txBody>
          <a:bodyPr/>
          <a:lstStyle>
            <a:lvl1pPr>
              <a:defRPr lang="en-US" sz="2000" b="0" i="0" kern="1200" dirty="0" smtClean="0">
                <a:solidFill>
                  <a:schemeClr val="tx2"/>
                </a:solidFill>
                <a:latin typeface="+mj-lt"/>
                <a:ea typeface="GT America Regular" charset="0"/>
                <a:cs typeface="GT America Regular" charset="0"/>
              </a:defRPr>
            </a:lvl1pPr>
          </a:lstStyle>
          <a:p>
            <a:pPr marL="0" lvl="0" indent="0" algn="l" defTabSz="914400" rtl="0" eaLnBrk="1" latinLnBrk="0" hangingPunct="1">
              <a:lnSpc>
                <a:spcPct val="101000"/>
              </a:lnSpc>
              <a:spcBef>
                <a:spcPts val="0"/>
              </a:spcBef>
              <a:spcAft>
                <a:spcPts val="600"/>
              </a:spcAft>
              <a:buFont typeface="GT America Regular"/>
              <a:buNone/>
            </a:pPr>
            <a:r>
              <a:rPr lang="en-US"/>
              <a:t>Click to edit Master text styles</a:t>
            </a:r>
          </a:p>
          <a:p>
            <a:pPr marL="0" lvl="1" indent="0" algn="l" defTabSz="914400" rtl="0" eaLnBrk="1" latinLnBrk="0" hangingPunct="1">
              <a:lnSpc>
                <a:spcPct val="101000"/>
              </a:lnSpc>
              <a:spcBef>
                <a:spcPts val="0"/>
              </a:spcBef>
              <a:spcAft>
                <a:spcPts val="600"/>
              </a:spcAft>
              <a:buFont typeface="GT America Regular"/>
              <a:buNone/>
            </a:pPr>
            <a:r>
              <a:rPr lang="en-US"/>
              <a:t>Second level</a:t>
            </a:r>
          </a:p>
          <a:p>
            <a:pPr marL="0" lvl="2" indent="0" algn="l" defTabSz="914400" rtl="0" eaLnBrk="1" latinLnBrk="0" hangingPunct="1">
              <a:lnSpc>
                <a:spcPct val="101000"/>
              </a:lnSpc>
              <a:spcBef>
                <a:spcPts val="0"/>
              </a:spcBef>
              <a:spcAft>
                <a:spcPts val="600"/>
              </a:spcAft>
              <a:buFont typeface="GT America Regular"/>
              <a:buNone/>
            </a:pPr>
            <a:r>
              <a:rPr lang="en-US"/>
              <a:t>Third level</a:t>
            </a:r>
          </a:p>
        </p:txBody>
      </p:sp>
      <p:grpSp>
        <p:nvGrpSpPr>
          <p:cNvPr id="2" name="Group 1">
            <a:extLst>
              <a:ext uri="{FF2B5EF4-FFF2-40B4-BE49-F238E27FC236}">
                <a16:creationId xmlns:a16="http://schemas.microsoft.com/office/drawing/2014/main" id="{BF855D37-451A-A814-0C17-369445433AE6}"/>
              </a:ext>
            </a:extLst>
          </p:cNvPr>
          <p:cNvGrpSpPr/>
          <p:nvPr userDrawn="1"/>
        </p:nvGrpSpPr>
        <p:grpSpPr>
          <a:xfrm>
            <a:off x="12356815" y="0"/>
            <a:ext cx="756834" cy="6872642"/>
            <a:chOff x="12356815" y="0"/>
            <a:chExt cx="756834" cy="6872642"/>
          </a:xfrm>
        </p:grpSpPr>
        <p:sp>
          <p:nvSpPr>
            <p:cNvPr id="5" name="Rectangle 4">
              <a:extLst>
                <a:ext uri="{FF2B5EF4-FFF2-40B4-BE49-F238E27FC236}">
                  <a16:creationId xmlns:a16="http://schemas.microsoft.com/office/drawing/2014/main" id="{CD4F1F01-8454-38F6-8D3B-0C98F3E75E1F}"/>
                </a:ext>
              </a:extLst>
            </p:cNvPr>
            <p:cNvSpPr/>
            <p:nvPr userDrawn="1"/>
          </p:nvSpPr>
          <p:spPr>
            <a:xfrm>
              <a:off x="12356815" y="0"/>
              <a:ext cx="553069" cy="3279913"/>
            </a:xfrm>
            <a:prstGeom prst="rect">
              <a:avLst/>
            </a:prstGeom>
            <a:solidFill>
              <a:srgbClr val="F2F2F2"/>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a:p>
          </p:txBody>
        </p:sp>
        <p:sp>
          <p:nvSpPr>
            <p:cNvPr id="6" name="TextBox 5">
              <a:extLst>
                <a:ext uri="{FF2B5EF4-FFF2-40B4-BE49-F238E27FC236}">
                  <a16:creationId xmlns:a16="http://schemas.microsoft.com/office/drawing/2014/main" id="{F7274A4C-30E1-574C-4667-3644372E721F}"/>
                </a:ext>
              </a:extLst>
            </p:cNvPr>
            <p:cNvSpPr txBox="1"/>
            <p:nvPr userDrawn="1"/>
          </p:nvSpPr>
          <p:spPr>
            <a:xfrm rot="16200000">
              <a:off x="12332216" y="1580677"/>
              <a:ext cx="1444306" cy="118559"/>
            </a:xfrm>
            <a:prstGeom prst="rect">
              <a:avLst/>
            </a:prstGeom>
            <a:noFill/>
          </p:spPr>
          <p:txBody>
            <a:bodyPr wrap="none" lIns="0" tIns="0" rIns="0" bIns="0" rtlCol="0">
              <a:spAutoFit/>
            </a:bodyPr>
            <a:lstStyle/>
            <a:p>
              <a:pPr algn="l">
                <a:lnSpc>
                  <a:spcPct val="101000"/>
                </a:lnSpc>
                <a:spcAft>
                  <a:spcPts val="600"/>
                </a:spcAft>
              </a:pPr>
              <a:r>
                <a:rPr kumimoji="0" lang="en-CR" sz="800" b="1" i="0" u="none" strike="noStrike" kern="1200" cap="none" spc="0" normalizeH="0" baseline="0" noProof="0">
                  <a:ln>
                    <a:noFill/>
                  </a:ln>
                  <a:solidFill>
                    <a:srgbClr val="000000"/>
                  </a:solidFill>
                  <a:effectLst/>
                  <a:uLnTx/>
                  <a:uFillTx/>
                  <a:ea typeface="GT America Regular" charset="0"/>
                  <a:cs typeface="GT America Regular" charset="0"/>
                </a:rPr>
                <a:t>ON LIGHT AND EXTRA LIGHT</a:t>
              </a:r>
            </a:p>
          </p:txBody>
        </p:sp>
        <p:sp>
          <p:nvSpPr>
            <p:cNvPr id="7" name="Rectangle 6">
              <a:extLst>
                <a:ext uri="{FF2B5EF4-FFF2-40B4-BE49-F238E27FC236}">
                  <a16:creationId xmlns:a16="http://schemas.microsoft.com/office/drawing/2014/main" id="{4E028A50-7B29-2422-1DD0-A2A9C6765FAE}"/>
                </a:ext>
              </a:extLst>
            </p:cNvPr>
            <p:cNvSpPr/>
            <p:nvPr userDrawn="1"/>
          </p:nvSpPr>
          <p:spPr>
            <a:xfrm>
              <a:off x="12356815" y="3592729"/>
              <a:ext cx="553069" cy="3279913"/>
            </a:xfrm>
            <a:prstGeom prst="rect">
              <a:avLst/>
            </a:prstGeom>
            <a:solidFill>
              <a:schemeClr val="tx2"/>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a:p>
          </p:txBody>
        </p:sp>
        <p:grpSp>
          <p:nvGrpSpPr>
            <p:cNvPr id="11" name="Group 10">
              <a:extLst>
                <a:ext uri="{FF2B5EF4-FFF2-40B4-BE49-F238E27FC236}">
                  <a16:creationId xmlns:a16="http://schemas.microsoft.com/office/drawing/2014/main" id="{87BFE31F-D5EC-1F0A-E734-DADB3E34A852}"/>
                </a:ext>
              </a:extLst>
            </p:cNvPr>
            <p:cNvGrpSpPr/>
            <p:nvPr userDrawn="1"/>
          </p:nvGrpSpPr>
          <p:grpSpPr>
            <a:xfrm>
              <a:off x="12442019" y="3791214"/>
              <a:ext cx="382660" cy="2882942"/>
              <a:chOff x="14001569" y="3716048"/>
              <a:chExt cx="316248" cy="3171236"/>
            </a:xfrm>
          </p:grpSpPr>
          <p:sp>
            <p:nvSpPr>
              <p:cNvPr id="32" name="Rectangle 31">
                <a:extLst>
                  <a:ext uri="{FF2B5EF4-FFF2-40B4-BE49-F238E27FC236}">
                    <a16:creationId xmlns:a16="http://schemas.microsoft.com/office/drawing/2014/main" id="{FE981A5D-03A8-1F7C-888D-0D4DC2C0996D}"/>
                  </a:ext>
                </a:extLst>
              </p:cNvPr>
              <p:cNvSpPr/>
              <p:nvPr userDrawn="1"/>
            </p:nvSpPr>
            <p:spPr>
              <a:xfrm rot="5400000">
                <a:off x="14033099" y="5954114"/>
                <a:ext cx="253188" cy="316248"/>
              </a:xfrm>
              <a:prstGeom prst="rect">
                <a:avLst/>
              </a:prstGeom>
              <a:solidFill>
                <a:srgbClr val="005E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3" name="Rectangle 32">
                <a:extLst>
                  <a:ext uri="{FF2B5EF4-FFF2-40B4-BE49-F238E27FC236}">
                    <a16:creationId xmlns:a16="http://schemas.microsoft.com/office/drawing/2014/main" id="{542C99CC-C576-DC49-FA69-63B4DAEE2591}"/>
                  </a:ext>
                </a:extLst>
              </p:cNvPr>
              <p:cNvSpPr/>
              <p:nvPr userDrawn="1"/>
            </p:nvSpPr>
            <p:spPr>
              <a:xfrm rot="5400000">
                <a:off x="14033099" y="6278342"/>
                <a:ext cx="253188" cy="316248"/>
              </a:xfrm>
              <a:prstGeom prst="rect">
                <a:avLst/>
              </a:prstGeom>
              <a:solidFill>
                <a:srgbClr val="B8B9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4" name="Rectangle 33">
                <a:extLst>
                  <a:ext uri="{FF2B5EF4-FFF2-40B4-BE49-F238E27FC236}">
                    <a16:creationId xmlns:a16="http://schemas.microsoft.com/office/drawing/2014/main" id="{B39C9A65-54D7-DA44-D427-9552B7D16D7E}"/>
                  </a:ext>
                </a:extLst>
              </p:cNvPr>
              <p:cNvSpPr/>
              <p:nvPr userDrawn="1"/>
            </p:nvSpPr>
            <p:spPr>
              <a:xfrm rot="5400000">
                <a:off x="14033099" y="6602566"/>
                <a:ext cx="253188" cy="316248"/>
              </a:xfrm>
              <a:prstGeom prst="rect">
                <a:avLst/>
              </a:prstGeom>
              <a:solidFill>
                <a:srgbClr val="FBE6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5" name="Rectangle 34">
                <a:extLst>
                  <a:ext uri="{FF2B5EF4-FFF2-40B4-BE49-F238E27FC236}">
                    <a16:creationId xmlns:a16="http://schemas.microsoft.com/office/drawing/2014/main" id="{C530584C-0DB3-75AD-FAE7-2A4ECCE9BDA3}"/>
                  </a:ext>
                </a:extLst>
              </p:cNvPr>
              <p:cNvSpPr/>
              <p:nvPr userDrawn="1"/>
            </p:nvSpPr>
            <p:spPr>
              <a:xfrm rot="5400000">
                <a:off x="14033099" y="4981430"/>
                <a:ext cx="253188" cy="316248"/>
              </a:xfrm>
              <a:prstGeom prst="rect">
                <a:avLst/>
              </a:prstGeom>
              <a:solidFill>
                <a:srgbClr val="BCE0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6" name="Rectangle 35">
                <a:extLst>
                  <a:ext uri="{FF2B5EF4-FFF2-40B4-BE49-F238E27FC236}">
                    <a16:creationId xmlns:a16="http://schemas.microsoft.com/office/drawing/2014/main" id="{83E37567-B5C9-7260-C390-30D2BC44E484}"/>
                  </a:ext>
                </a:extLst>
              </p:cNvPr>
              <p:cNvSpPr/>
              <p:nvPr userDrawn="1"/>
            </p:nvSpPr>
            <p:spPr>
              <a:xfrm rot="5400000">
                <a:off x="14033099" y="5305658"/>
                <a:ext cx="253188" cy="316248"/>
              </a:xfrm>
              <a:prstGeom prst="rect">
                <a:avLst/>
              </a:prstGeom>
              <a:solidFill>
                <a:srgbClr val="E9783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7" name="Rectangle 36">
                <a:extLst>
                  <a:ext uri="{FF2B5EF4-FFF2-40B4-BE49-F238E27FC236}">
                    <a16:creationId xmlns:a16="http://schemas.microsoft.com/office/drawing/2014/main" id="{3DA5FE33-8ACF-BFFB-000F-57BAE039C215}"/>
                  </a:ext>
                </a:extLst>
              </p:cNvPr>
              <p:cNvSpPr/>
              <p:nvPr userDrawn="1"/>
            </p:nvSpPr>
            <p:spPr>
              <a:xfrm rot="5400000">
                <a:off x="14033099" y="5629886"/>
                <a:ext cx="253188" cy="316248"/>
              </a:xfrm>
              <a:prstGeom prst="rect">
                <a:avLst/>
              </a:prstGeom>
              <a:solidFill>
                <a:srgbClr val="B905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8" name="Rectangle 37">
                <a:extLst>
                  <a:ext uri="{FF2B5EF4-FFF2-40B4-BE49-F238E27FC236}">
                    <a16:creationId xmlns:a16="http://schemas.microsoft.com/office/drawing/2014/main" id="{8B6774CB-9DAC-256A-A4CE-10B86752452F}"/>
                  </a:ext>
                </a:extLst>
              </p:cNvPr>
              <p:cNvSpPr/>
              <p:nvPr userDrawn="1"/>
            </p:nvSpPr>
            <p:spPr>
              <a:xfrm rot="5400000">
                <a:off x="14033099" y="3684518"/>
                <a:ext cx="253188" cy="316248"/>
              </a:xfrm>
              <a:prstGeom prst="rect">
                <a:avLst/>
              </a:prstGeom>
              <a:solidFill>
                <a:srgbClr val="9DC2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45" name="Rectangle 44">
                <a:extLst>
                  <a:ext uri="{FF2B5EF4-FFF2-40B4-BE49-F238E27FC236}">
                    <a16:creationId xmlns:a16="http://schemas.microsoft.com/office/drawing/2014/main" id="{5E3A9168-4EEE-8EFB-C335-27A91C2EAA7F}"/>
                  </a:ext>
                </a:extLst>
              </p:cNvPr>
              <p:cNvSpPr/>
              <p:nvPr userDrawn="1"/>
            </p:nvSpPr>
            <p:spPr>
              <a:xfrm rot="5400000">
                <a:off x="14033099" y="4008746"/>
                <a:ext cx="253188" cy="316248"/>
              </a:xfrm>
              <a:prstGeom prst="rect">
                <a:avLst/>
              </a:prstGeom>
              <a:solidFill>
                <a:srgbClr val="309D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46" name="Rectangle 45">
                <a:extLst>
                  <a:ext uri="{FF2B5EF4-FFF2-40B4-BE49-F238E27FC236}">
                    <a16:creationId xmlns:a16="http://schemas.microsoft.com/office/drawing/2014/main" id="{BDC26274-1E92-0A54-C79D-398EF7474DB2}"/>
                  </a:ext>
                </a:extLst>
              </p:cNvPr>
              <p:cNvSpPr/>
              <p:nvPr userDrawn="1"/>
            </p:nvSpPr>
            <p:spPr>
              <a:xfrm rot="5400000">
                <a:off x="14033099" y="4332974"/>
                <a:ext cx="253188" cy="316248"/>
              </a:xfrm>
              <a:prstGeom prst="rect">
                <a:avLst/>
              </a:prstGeom>
              <a:solidFill>
                <a:srgbClr val="E2C2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47" name="Rectangle 46">
                <a:extLst>
                  <a:ext uri="{FF2B5EF4-FFF2-40B4-BE49-F238E27FC236}">
                    <a16:creationId xmlns:a16="http://schemas.microsoft.com/office/drawing/2014/main" id="{661C926A-A43D-DC3E-CFDF-42CA29BAA8A5}"/>
                  </a:ext>
                </a:extLst>
              </p:cNvPr>
              <p:cNvSpPr/>
              <p:nvPr userDrawn="1"/>
            </p:nvSpPr>
            <p:spPr>
              <a:xfrm rot="5400000">
                <a:off x="14033099" y="4657202"/>
                <a:ext cx="253188" cy="316248"/>
              </a:xfrm>
              <a:prstGeom prst="rect">
                <a:avLst/>
              </a:prstGeom>
              <a:solidFill>
                <a:srgbClr val="9158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grpSp>
        <p:grpSp>
          <p:nvGrpSpPr>
            <p:cNvPr id="12" name="Group 11">
              <a:extLst>
                <a:ext uri="{FF2B5EF4-FFF2-40B4-BE49-F238E27FC236}">
                  <a16:creationId xmlns:a16="http://schemas.microsoft.com/office/drawing/2014/main" id="{A5999CEE-F22B-94B1-2021-3CAD0C4AF1AB}"/>
                </a:ext>
              </a:extLst>
            </p:cNvPr>
            <p:cNvGrpSpPr/>
            <p:nvPr userDrawn="1"/>
          </p:nvGrpSpPr>
          <p:grpSpPr>
            <a:xfrm>
              <a:off x="12442019" y="198485"/>
              <a:ext cx="382660" cy="2882942"/>
              <a:chOff x="12742785" y="3716048"/>
              <a:chExt cx="316248" cy="3171236"/>
            </a:xfrm>
          </p:grpSpPr>
          <p:sp>
            <p:nvSpPr>
              <p:cNvPr id="16" name="Rectangle 15">
                <a:extLst>
                  <a:ext uri="{FF2B5EF4-FFF2-40B4-BE49-F238E27FC236}">
                    <a16:creationId xmlns:a16="http://schemas.microsoft.com/office/drawing/2014/main" id="{CF13E9EA-7D14-5837-D411-AF3C43CC7BED}"/>
                  </a:ext>
                </a:extLst>
              </p:cNvPr>
              <p:cNvSpPr/>
              <p:nvPr userDrawn="1"/>
            </p:nvSpPr>
            <p:spPr>
              <a:xfrm rot="5400000">
                <a:off x="12774315" y="6602566"/>
                <a:ext cx="253188" cy="316248"/>
              </a:xfrm>
              <a:prstGeom prst="rect">
                <a:avLst/>
              </a:prstGeom>
              <a:solidFill>
                <a:srgbClr val="BFD6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17" name="Rectangle 16">
                <a:extLst>
                  <a:ext uri="{FF2B5EF4-FFF2-40B4-BE49-F238E27FC236}">
                    <a16:creationId xmlns:a16="http://schemas.microsoft.com/office/drawing/2014/main" id="{499A4BF8-C20F-98C2-D623-75321F992F46}"/>
                  </a:ext>
                </a:extLst>
              </p:cNvPr>
              <p:cNvSpPr/>
              <p:nvPr userDrawn="1"/>
            </p:nvSpPr>
            <p:spPr>
              <a:xfrm rot="5400000">
                <a:off x="12774315" y="4981430"/>
                <a:ext cx="253188" cy="316248"/>
              </a:xfrm>
              <a:prstGeom prst="rect">
                <a:avLst/>
              </a:prstGeom>
              <a:solidFill>
                <a:srgbClr val="D25F7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18" name="Rectangle 17">
                <a:extLst>
                  <a:ext uri="{FF2B5EF4-FFF2-40B4-BE49-F238E27FC236}">
                    <a16:creationId xmlns:a16="http://schemas.microsoft.com/office/drawing/2014/main" id="{F4EE941A-BDE9-0AB3-85FF-81AA98FBC756}"/>
                  </a:ext>
                </a:extLst>
              </p:cNvPr>
              <p:cNvSpPr/>
              <p:nvPr userDrawn="1"/>
            </p:nvSpPr>
            <p:spPr>
              <a:xfrm rot="5400000">
                <a:off x="12774315" y="5305658"/>
                <a:ext cx="253188" cy="316248"/>
              </a:xfrm>
              <a:prstGeom prst="rect">
                <a:avLst/>
              </a:prstGeom>
              <a:solidFill>
                <a:srgbClr val="C6480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19" name="Rectangle 18">
                <a:extLst>
                  <a:ext uri="{FF2B5EF4-FFF2-40B4-BE49-F238E27FC236}">
                    <a16:creationId xmlns:a16="http://schemas.microsoft.com/office/drawing/2014/main" id="{1B019714-7667-5459-2047-BD6973BDFB23}"/>
                  </a:ext>
                </a:extLst>
              </p:cNvPr>
              <p:cNvSpPr/>
              <p:nvPr userDrawn="1"/>
            </p:nvSpPr>
            <p:spPr>
              <a:xfrm rot="5400000">
                <a:off x="12774315" y="5629886"/>
                <a:ext cx="253188" cy="316248"/>
              </a:xfrm>
              <a:prstGeom prst="rect">
                <a:avLst/>
              </a:prstGeom>
              <a:solidFill>
                <a:srgbClr val="BA01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1" name="Rectangle 20">
                <a:extLst>
                  <a:ext uri="{FF2B5EF4-FFF2-40B4-BE49-F238E27FC236}">
                    <a16:creationId xmlns:a16="http://schemas.microsoft.com/office/drawing/2014/main" id="{99A3C890-FB93-44DA-57B4-CDCE0DC60798}"/>
                  </a:ext>
                </a:extLst>
              </p:cNvPr>
              <p:cNvSpPr/>
              <p:nvPr userDrawn="1"/>
            </p:nvSpPr>
            <p:spPr>
              <a:xfrm rot="5400000">
                <a:off x="12774315" y="3684518"/>
                <a:ext cx="253188" cy="316248"/>
              </a:xfrm>
              <a:prstGeom prst="rect">
                <a:avLst/>
              </a:prstGeom>
              <a:solidFill>
                <a:srgbClr val="005E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2" name="Rectangle 21">
                <a:extLst>
                  <a:ext uri="{FF2B5EF4-FFF2-40B4-BE49-F238E27FC236}">
                    <a16:creationId xmlns:a16="http://schemas.microsoft.com/office/drawing/2014/main" id="{856A0FFC-FEFD-EF18-8CAC-33DB683C325E}"/>
                  </a:ext>
                </a:extLst>
              </p:cNvPr>
              <p:cNvSpPr/>
              <p:nvPr userDrawn="1"/>
            </p:nvSpPr>
            <p:spPr>
              <a:xfrm rot="5400000">
                <a:off x="12774315" y="4008746"/>
                <a:ext cx="253188" cy="316248"/>
              </a:xfrm>
              <a:prstGeom prst="rect">
                <a:avLst/>
              </a:prstGeom>
              <a:solidFill>
                <a:srgbClr val="5EB6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3" name="Rectangle 22">
                <a:extLst>
                  <a:ext uri="{FF2B5EF4-FFF2-40B4-BE49-F238E27FC236}">
                    <a16:creationId xmlns:a16="http://schemas.microsoft.com/office/drawing/2014/main" id="{D93F4400-D0A7-E6BA-5643-8382A9842558}"/>
                  </a:ext>
                </a:extLst>
              </p:cNvPr>
              <p:cNvSpPr/>
              <p:nvPr userDrawn="1"/>
            </p:nvSpPr>
            <p:spPr>
              <a:xfrm rot="5400000">
                <a:off x="12774315" y="4332974"/>
                <a:ext cx="253188" cy="316248"/>
              </a:xfrm>
              <a:prstGeom prst="rect">
                <a:avLst/>
              </a:prstGeom>
              <a:solidFill>
                <a:srgbClr val="C7AB2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8" name="Rectangle 27">
                <a:extLst>
                  <a:ext uri="{FF2B5EF4-FFF2-40B4-BE49-F238E27FC236}">
                    <a16:creationId xmlns:a16="http://schemas.microsoft.com/office/drawing/2014/main" id="{EAE0CFD4-A0B3-D4EA-CF77-0CF4D14961EB}"/>
                  </a:ext>
                </a:extLst>
              </p:cNvPr>
              <p:cNvSpPr/>
              <p:nvPr userDrawn="1"/>
            </p:nvSpPr>
            <p:spPr>
              <a:xfrm rot="5400000">
                <a:off x="12774315" y="4657202"/>
                <a:ext cx="253188" cy="316248"/>
              </a:xfrm>
              <a:prstGeom prst="rect">
                <a:avLst/>
              </a:prstGeom>
              <a:solidFill>
                <a:srgbClr val="5C06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0" name="Rectangle 29">
                <a:extLst>
                  <a:ext uri="{FF2B5EF4-FFF2-40B4-BE49-F238E27FC236}">
                    <a16:creationId xmlns:a16="http://schemas.microsoft.com/office/drawing/2014/main" id="{398CB572-5B48-5691-2E32-D330BCCCF06E}"/>
                  </a:ext>
                </a:extLst>
              </p:cNvPr>
              <p:cNvSpPr/>
              <p:nvPr userDrawn="1"/>
            </p:nvSpPr>
            <p:spPr>
              <a:xfrm rot="5400000">
                <a:off x="12774315" y="5954114"/>
                <a:ext cx="253188" cy="316248"/>
              </a:xfrm>
              <a:prstGeom prst="rect">
                <a:avLst/>
              </a:prstGeom>
              <a:solidFill>
                <a:srgbClr val="2A43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1" name="Rectangle 30">
                <a:extLst>
                  <a:ext uri="{FF2B5EF4-FFF2-40B4-BE49-F238E27FC236}">
                    <a16:creationId xmlns:a16="http://schemas.microsoft.com/office/drawing/2014/main" id="{A56F8E14-F166-4A02-DB87-204EC52C6358}"/>
                  </a:ext>
                </a:extLst>
              </p:cNvPr>
              <p:cNvSpPr/>
              <p:nvPr userDrawn="1"/>
            </p:nvSpPr>
            <p:spPr>
              <a:xfrm rot="5400000">
                <a:off x="12774315" y="6278342"/>
                <a:ext cx="253188" cy="316248"/>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grpSp>
        <p:sp>
          <p:nvSpPr>
            <p:cNvPr id="14" name="TextBox 13">
              <a:extLst>
                <a:ext uri="{FF2B5EF4-FFF2-40B4-BE49-F238E27FC236}">
                  <a16:creationId xmlns:a16="http://schemas.microsoft.com/office/drawing/2014/main" id="{3BB27052-B9D8-01BF-B702-E7CC60692E97}"/>
                </a:ext>
              </a:extLst>
            </p:cNvPr>
            <p:cNvSpPr txBox="1"/>
            <p:nvPr userDrawn="1"/>
          </p:nvSpPr>
          <p:spPr>
            <a:xfrm rot="16200000">
              <a:off x="12574270" y="5173406"/>
              <a:ext cx="960199" cy="118559"/>
            </a:xfrm>
            <a:prstGeom prst="rect">
              <a:avLst/>
            </a:prstGeom>
            <a:noFill/>
          </p:spPr>
          <p:txBody>
            <a:bodyPr wrap="none" lIns="0" tIns="0" rIns="0" bIns="0" rtlCol="0">
              <a:spAutoFit/>
            </a:bodyPr>
            <a:lstStyle/>
            <a:p>
              <a:pPr algn="l">
                <a:lnSpc>
                  <a:spcPct val="101000"/>
                </a:lnSpc>
                <a:spcAft>
                  <a:spcPts val="600"/>
                </a:spcAft>
              </a:pPr>
              <a:r>
                <a:rPr lang="en-CR" sz="800" b="1">
                  <a:solidFill>
                    <a:srgbClr val="000000"/>
                  </a:solidFill>
                  <a:latin typeface="GT America Regular"/>
                  <a:ea typeface="GT America Regular" charset="0"/>
                  <a:cs typeface="GT America Regular" charset="0"/>
                </a:rPr>
                <a:t>ON MOODY´S BLUE</a:t>
              </a:r>
              <a:endParaRPr kumimoji="0" lang="en-CR" sz="800" b="1" i="0" u="none" strike="noStrike" kern="1200" cap="none" spc="0" normalizeH="0" baseline="0" noProof="0" err="1">
                <a:ln>
                  <a:noFill/>
                </a:ln>
                <a:solidFill>
                  <a:srgbClr val="000000"/>
                </a:solidFill>
                <a:effectLst/>
                <a:uLnTx/>
                <a:uFillTx/>
                <a:latin typeface="GT America Regular"/>
                <a:ea typeface="GT America Regular" charset="0"/>
                <a:cs typeface="GT America Regular" charset="0"/>
              </a:endParaRPr>
            </a:p>
          </p:txBody>
        </p:sp>
      </p:grpSp>
      <p:sp>
        <p:nvSpPr>
          <p:cNvPr id="48" name="TextBox 47">
            <a:extLst>
              <a:ext uri="{FF2B5EF4-FFF2-40B4-BE49-F238E27FC236}">
                <a16:creationId xmlns:a16="http://schemas.microsoft.com/office/drawing/2014/main" id="{B2091325-8528-E4F9-EA3E-71E7FF99B24D}"/>
              </a:ext>
            </a:extLst>
          </p:cNvPr>
          <p:cNvSpPr txBox="1"/>
          <p:nvPr userDrawn="1"/>
        </p:nvSpPr>
        <p:spPr>
          <a:xfrm>
            <a:off x="12356815" y="3377042"/>
            <a:ext cx="807913" cy="118559"/>
          </a:xfrm>
          <a:prstGeom prst="rect">
            <a:avLst/>
          </a:prstGeom>
          <a:noFill/>
        </p:spPr>
        <p:txBody>
          <a:bodyPr wrap="none" lIns="0" tIns="0" rIns="0" bIns="0" rtlCol="0">
            <a:spAutoFit/>
          </a:bodyPr>
          <a:lstStyle/>
          <a:p>
            <a:pPr algn="l">
              <a:lnSpc>
                <a:spcPct val="101000"/>
              </a:lnSpc>
              <a:spcAft>
                <a:spcPts val="600"/>
              </a:spcAft>
            </a:pPr>
            <a:r>
              <a:rPr kumimoji="0" lang="en-US" sz="800" b="1" i="0" u="none" strike="noStrike" kern="1200" cap="none" spc="0" normalizeH="0" baseline="0" noProof="0" dirty="0">
                <a:ln>
                  <a:noFill/>
                </a:ln>
                <a:solidFill>
                  <a:srgbClr val="000000"/>
                </a:solidFill>
                <a:effectLst/>
                <a:uLnTx/>
                <a:uFillTx/>
                <a:ea typeface="GT America Regular" charset="0"/>
                <a:cs typeface="GT America Regular" charset="0"/>
              </a:rPr>
              <a:t>For charts ONLY</a:t>
            </a:r>
            <a:endParaRPr kumimoji="0" lang="en-CR" sz="800" b="1" i="0" u="none" strike="noStrike" kern="1200" cap="none" spc="0" normalizeH="0" baseline="0" noProof="0">
              <a:ln>
                <a:noFill/>
              </a:ln>
              <a:solidFill>
                <a:srgbClr val="000000"/>
              </a:solidFill>
              <a:effectLst/>
              <a:uLnTx/>
              <a:uFillTx/>
              <a:ea typeface="GT America Regular" charset="0"/>
              <a:cs typeface="GT America Regular" charset="0"/>
            </a:endParaRPr>
          </a:p>
        </p:txBody>
      </p:sp>
    </p:spTree>
    <p:extLst>
      <p:ext uri="{BB962C8B-B14F-4D97-AF65-F5344CB8AC3E}">
        <p14:creationId xmlns:p14="http://schemas.microsoft.com/office/powerpoint/2010/main" val="115548274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F5D45E11-31A5-E3FC-391B-2853581FD0C8}"/>
              </a:ext>
            </a:extLst>
          </p:cNvPr>
          <p:cNvSpPr>
            <a:spLocks noGrp="1"/>
          </p:cNvSpPr>
          <p:nvPr>
            <p:ph type="ftr" sz="quarter" idx="11"/>
          </p:nvPr>
        </p:nvSpPr>
        <p:spPr/>
        <p:txBody>
          <a:bodyPr/>
          <a:lstStyle/>
          <a:p>
            <a:r>
              <a:rPr lang="en-US" dirty="0"/>
              <a:t>See slide 12 for instructions on how to update footer</a:t>
            </a:r>
          </a:p>
        </p:txBody>
      </p:sp>
      <p:sp>
        <p:nvSpPr>
          <p:cNvPr id="5" name="Slide Number Placeholder 4">
            <a:extLst>
              <a:ext uri="{FF2B5EF4-FFF2-40B4-BE49-F238E27FC236}">
                <a16:creationId xmlns:a16="http://schemas.microsoft.com/office/drawing/2014/main" id="{3601F7DF-30E1-D713-9FFA-757E3563DACB}"/>
              </a:ext>
            </a:extLst>
          </p:cNvPr>
          <p:cNvSpPr>
            <a:spLocks noGrp="1"/>
          </p:cNvSpPr>
          <p:nvPr>
            <p:ph type="sldNum" sz="quarter" idx="12"/>
          </p:nvPr>
        </p:nvSpPr>
        <p:spPr/>
        <p:txBody>
          <a:bodyPr/>
          <a:lstStyle/>
          <a:p>
            <a:fld id="{862A5111-985B-C14D-9115-5787026182A8}" type="slidenum">
              <a:rPr lang="en-US" smtClean="0"/>
              <a:t>‹#›</a:t>
            </a:fld>
            <a:endParaRPr lang="en-US" dirty="0"/>
          </a:p>
        </p:txBody>
      </p:sp>
      <p:sp>
        <p:nvSpPr>
          <p:cNvPr id="9" name="Title 8">
            <a:extLst>
              <a:ext uri="{FF2B5EF4-FFF2-40B4-BE49-F238E27FC236}">
                <a16:creationId xmlns:a16="http://schemas.microsoft.com/office/drawing/2014/main" id="{32664483-5AC8-0F16-9C46-37836889B6E9}"/>
              </a:ext>
            </a:extLst>
          </p:cNvPr>
          <p:cNvSpPr>
            <a:spLocks noGrp="1"/>
          </p:cNvSpPr>
          <p:nvPr>
            <p:ph type="title"/>
          </p:nvPr>
        </p:nvSpPr>
        <p:spPr>
          <a:xfrm>
            <a:off x="546100" y="552450"/>
            <a:ext cx="11091861" cy="434975"/>
          </a:xfrm>
        </p:spPr>
        <p:txBody>
          <a:bodyPr/>
          <a:lstStyle/>
          <a:p>
            <a:r>
              <a:rPr lang="en-US"/>
              <a:t>Click to edit Master title style</a:t>
            </a:r>
            <a:endParaRPr lang="en-US" dirty="0"/>
          </a:p>
        </p:txBody>
      </p:sp>
      <p:sp>
        <p:nvSpPr>
          <p:cNvPr id="3" name="Freeform 5">
            <a:extLst>
              <a:ext uri="{FF2B5EF4-FFF2-40B4-BE49-F238E27FC236}">
                <a16:creationId xmlns:a16="http://schemas.microsoft.com/office/drawing/2014/main" id="{7FE8C2D7-70E3-CC7C-8803-9B39088A71F9}"/>
              </a:ext>
            </a:extLst>
          </p:cNvPr>
          <p:cNvSpPr/>
          <p:nvPr userDrawn="1"/>
        </p:nvSpPr>
        <p:spPr bwMode="black">
          <a:xfrm>
            <a:off x="554038" y="6469335"/>
            <a:ext cx="678511" cy="112440"/>
          </a:xfrm>
          <a:custGeom>
            <a:avLst/>
            <a:gdLst>
              <a:gd name="connsiteX0" fmla="*/ 7774508 w 7774508"/>
              <a:gd name="connsiteY0" fmla="*/ 879070 h 1288357"/>
              <a:gd name="connsiteX1" fmla="*/ 7774508 w 7774508"/>
              <a:gd name="connsiteY1" fmla="*/ 879071 h 1288357"/>
              <a:gd name="connsiteX2" fmla="*/ 7774508 w 7774508"/>
              <a:gd name="connsiteY2" fmla="*/ 879071 h 1288357"/>
              <a:gd name="connsiteX3" fmla="*/ 4430897 w 7774508"/>
              <a:gd name="connsiteY3" fmla="*/ 300733 h 1288357"/>
              <a:gd name="connsiteX4" fmla="*/ 4430897 w 7774508"/>
              <a:gd name="connsiteY4" fmla="*/ 987622 h 1288357"/>
              <a:gd name="connsiteX5" fmla="*/ 4594611 w 7774508"/>
              <a:gd name="connsiteY5" fmla="*/ 987622 h 1288357"/>
              <a:gd name="connsiteX6" fmla="*/ 4856195 w 7774508"/>
              <a:gd name="connsiteY6" fmla="*/ 726031 h 1288357"/>
              <a:gd name="connsiteX7" fmla="*/ 4856195 w 7774508"/>
              <a:gd name="connsiteY7" fmla="*/ 562323 h 1288357"/>
              <a:gd name="connsiteX8" fmla="*/ 4594611 w 7774508"/>
              <a:gd name="connsiteY8" fmla="*/ 300733 h 1288357"/>
              <a:gd name="connsiteX9" fmla="*/ 3381010 w 7774508"/>
              <a:gd name="connsiteY9" fmla="*/ 275825 h 1288357"/>
              <a:gd name="connsiteX10" fmla="*/ 3137223 w 7774508"/>
              <a:gd name="connsiteY10" fmla="*/ 501815 h 1288357"/>
              <a:gd name="connsiteX11" fmla="*/ 3137223 w 7774508"/>
              <a:gd name="connsiteY11" fmla="*/ 786537 h 1288357"/>
              <a:gd name="connsiteX12" fmla="*/ 3381010 w 7774508"/>
              <a:gd name="connsiteY12" fmla="*/ 1012534 h 1288357"/>
              <a:gd name="connsiteX13" fmla="*/ 3624804 w 7774508"/>
              <a:gd name="connsiteY13" fmla="*/ 786537 h 1288357"/>
              <a:gd name="connsiteX14" fmla="*/ 3624804 w 7774508"/>
              <a:gd name="connsiteY14" fmla="*/ 501815 h 1288357"/>
              <a:gd name="connsiteX15" fmla="*/ 3381010 w 7774508"/>
              <a:gd name="connsiteY15" fmla="*/ 275825 h 1288357"/>
              <a:gd name="connsiteX16" fmla="*/ 2090894 w 7774508"/>
              <a:gd name="connsiteY16" fmla="*/ 275825 h 1288357"/>
              <a:gd name="connsiteX17" fmla="*/ 1847107 w 7774508"/>
              <a:gd name="connsiteY17" fmla="*/ 501815 h 1288357"/>
              <a:gd name="connsiteX18" fmla="*/ 1847107 w 7774508"/>
              <a:gd name="connsiteY18" fmla="*/ 786537 h 1288357"/>
              <a:gd name="connsiteX19" fmla="*/ 2090894 w 7774508"/>
              <a:gd name="connsiteY19" fmla="*/ 1012534 h 1288357"/>
              <a:gd name="connsiteX20" fmla="*/ 2334688 w 7774508"/>
              <a:gd name="connsiteY20" fmla="*/ 786537 h 1288357"/>
              <a:gd name="connsiteX21" fmla="*/ 2334688 w 7774508"/>
              <a:gd name="connsiteY21" fmla="*/ 501815 h 1288357"/>
              <a:gd name="connsiteX22" fmla="*/ 2090894 w 7774508"/>
              <a:gd name="connsiteY22" fmla="*/ 275825 h 1288357"/>
              <a:gd name="connsiteX23" fmla="*/ 4092790 w 7774508"/>
              <a:gd name="connsiteY23" fmla="*/ 21359 h 1288357"/>
              <a:gd name="connsiteX24" fmla="*/ 4594611 w 7774508"/>
              <a:gd name="connsiteY24" fmla="*/ 21359 h 1288357"/>
              <a:gd name="connsiteX25" fmla="*/ 5197858 w 7774508"/>
              <a:gd name="connsiteY25" fmla="*/ 567658 h 1288357"/>
              <a:gd name="connsiteX26" fmla="*/ 5197858 w 7774508"/>
              <a:gd name="connsiteY26" fmla="*/ 720696 h 1288357"/>
              <a:gd name="connsiteX27" fmla="*/ 4594611 w 7774508"/>
              <a:gd name="connsiteY27" fmla="*/ 1267002 h 1288357"/>
              <a:gd name="connsiteX28" fmla="*/ 4092790 w 7774508"/>
              <a:gd name="connsiteY28" fmla="*/ 1267002 h 1288357"/>
              <a:gd name="connsiteX29" fmla="*/ 5094618 w 7774508"/>
              <a:gd name="connsiteY29" fmla="*/ 21356 h 1288357"/>
              <a:gd name="connsiteX30" fmla="*/ 5477210 w 7774508"/>
              <a:gd name="connsiteY30" fmla="*/ 21356 h 1288357"/>
              <a:gd name="connsiteX31" fmla="*/ 5717446 w 7774508"/>
              <a:gd name="connsiteY31" fmla="*/ 412839 h 1288357"/>
              <a:gd name="connsiteX32" fmla="*/ 5955898 w 7774508"/>
              <a:gd name="connsiteY32" fmla="*/ 21356 h 1288357"/>
              <a:gd name="connsiteX33" fmla="*/ 6322472 w 7774508"/>
              <a:gd name="connsiteY33" fmla="*/ 21356 h 1288357"/>
              <a:gd name="connsiteX34" fmla="*/ 5868700 w 7774508"/>
              <a:gd name="connsiteY34" fmla="*/ 718915 h 1288357"/>
              <a:gd name="connsiteX35" fmla="*/ 5868700 w 7774508"/>
              <a:gd name="connsiteY35" fmla="*/ 1267000 h 1288357"/>
              <a:gd name="connsiteX36" fmla="*/ 5548390 w 7774508"/>
              <a:gd name="connsiteY36" fmla="*/ 1267000 h 1288357"/>
              <a:gd name="connsiteX37" fmla="*/ 5548390 w 7774508"/>
              <a:gd name="connsiteY37" fmla="*/ 718915 h 1288357"/>
              <a:gd name="connsiteX38" fmla="*/ 6356277 w 7774508"/>
              <a:gd name="connsiteY38" fmla="*/ 21355 h 1288357"/>
              <a:gd name="connsiteX39" fmla="*/ 6694384 w 7774508"/>
              <a:gd name="connsiteY39" fmla="*/ 21355 h 1288357"/>
              <a:gd name="connsiteX40" fmla="*/ 6694384 w 7774508"/>
              <a:gd name="connsiteY40" fmla="*/ 332766 h 1288357"/>
              <a:gd name="connsiteX41" fmla="*/ 6477285 w 7774508"/>
              <a:gd name="connsiteY41" fmla="*/ 624602 h 1288357"/>
              <a:gd name="connsiteX42" fmla="*/ 6404326 w 7774508"/>
              <a:gd name="connsiteY42" fmla="*/ 624602 h 1288357"/>
              <a:gd name="connsiteX43" fmla="*/ 6500417 w 7774508"/>
              <a:gd name="connsiteY43" fmla="*/ 359454 h 1288357"/>
              <a:gd name="connsiteX44" fmla="*/ 6356277 w 7774508"/>
              <a:gd name="connsiteY44" fmla="*/ 359454 h 1288357"/>
              <a:gd name="connsiteX45" fmla="*/ 0 w 7774508"/>
              <a:gd name="connsiteY45" fmla="*/ 21355 h 1288357"/>
              <a:gd name="connsiteX46" fmla="*/ 496479 w 7774508"/>
              <a:gd name="connsiteY46" fmla="*/ 21355 h 1288357"/>
              <a:gd name="connsiteX47" fmla="*/ 651295 w 7774508"/>
              <a:gd name="connsiteY47" fmla="*/ 661974 h 1288357"/>
              <a:gd name="connsiteX48" fmla="*/ 688668 w 7774508"/>
              <a:gd name="connsiteY48" fmla="*/ 839922 h 1288357"/>
              <a:gd name="connsiteX49" fmla="*/ 726033 w 7774508"/>
              <a:gd name="connsiteY49" fmla="*/ 661974 h 1288357"/>
              <a:gd name="connsiteX50" fmla="*/ 880849 w 7774508"/>
              <a:gd name="connsiteY50" fmla="*/ 21355 h 1288357"/>
              <a:gd name="connsiteX51" fmla="*/ 1377328 w 7774508"/>
              <a:gd name="connsiteY51" fmla="*/ 21355 h 1288357"/>
              <a:gd name="connsiteX52" fmla="*/ 1377328 w 7774508"/>
              <a:gd name="connsiteY52" fmla="*/ 1266998 h 1288357"/>
              <a:gd name="connsiteX53" fmla="*/ 1058804 w 7774508"/>
              <a:gd name="connsiteY53" fmla="*/ 1266998 h 1288357"/>
              <a:gd name="connsiteX54" fmla="*/ 1058804 w 7774508"/>
              <a:gd name="connsiteY54" fmla="*/ 459108 h 1288357"/>
              <a:gd name="connsiteX55" fmla="*/ 1014312 w 7774508"/>
              <a:gd name="connsiteY55" fmla="*/ 644177 h 1288357"/>
              <a:gd name="connsiteX56" fmla="*/ 848819 w 7774508"/>
              <a:gd name="connsiteY56" fmla="*/ 1266998 h 1288357"/>
              <a:gd name="connsiteX57" fmla="*/ 521396 w 7774508"/>
              <a:gd name="connsiteY57" fmla="*/ 1266998 h 1288357"/>
              <a:gd name="connsiteX58" fmla="*/ 355896 w 7774508"/>
              <a:gd name="connsiteY58" fmla="*/ 644177 h 1288357"/>
              <a:gd name="connsiteX59" fmla="*/ 311412 w 7774508"/>
              <a:gd name="connsiteY59" fmla="*/ 459108 h 1288357"/>
              <a:gd name="connsiteX60" fmla="*/ 311412 w 7774508"/>
              <a:gd name="connsiteY60" fmla="*/ 1266998 h 1288357"/>
              <a:gd name="connsiteX61" fmla="*/ 0 w 7774508"/>
              <a:gd name="connsiteY61" fmla="*/ 1266998 h 1288357"/>
              <a:gd name="connsiteX62" fmla="*/ 3381010 w 7774508"/>
              <a:gd name="connsiteY62" fmla="*/ 1 h 1288357"/>
              <a:gd name="connsiteX63" fmla="*/ 3966467 w 7774508"/>
              <a:gd name="connsiteY63" fmla="*/ 532067 h 1288357"/>
              <a:gd name="connsiteX64" fmla="*/ 3966467 w 7774508"/>
              <a:gd name="connsiteY64" fmla="*/ 756285 h 1288357"/>
              <a:gd name="connsiteX65" fmla="*/ 3381010 w 7774508"/>
              <a:gd name="connsiteY65" fmla="*/ 1288351 h 1288357"/>
              <a:gd name="connsiteX66" fmla="*/ 2795560 w 7774508"/>
              <a:gd name="connsiteY66" fmla="*/ 756285 h 1288357"/>
              <a:gd name="connsiteX67" fmla="*/ 2795560 w 7774508"/>
              <a:gd name="connsiteY67" fmla="*/ 532067 h 1288357"/>
              <a:gd name="connsiteX68" fmla="*/ 3381010 w 7774508"/>
              <a:gd name="connsiteY68" fmla="*/ 1 h 1288357"/>
              <a:gd name="connsiteX69" fmla="*/ 2090894 w 7774508"/>
              <a:gd name="connsiteY69" fmla="*/ 1 h 1288357"/>
              <a:gd name="connsiteX70" fmla="*/ 2676351 w 7774508"/>
              <a:gd name="connsiteY70" fmla="*/ 532067 h 1288357"/>
              <a:gd name="connsiteX71" fmla="*/ 2676351 w 7774508"/>
              <a:gd name="connsiteY71" fmla="*/ 756285 h 1288357"/>
              <a:gd name="connsiteX72" fmla="*/ 2090894 w 7774508"/>
              <a:gd name="connsiteY72" fmla="*/ 1288351 h 1288357"/>
              <a:gd name="connsiteX73" fmla="*/ 1505444 w 7774508"/>
              <a:gd name="connsiteY73" fmla="*/ 756285 h 1288357"/>
              <a:gd name="connsiteX74" fmla="*/ 1505444 w 7774508"/>
              <a:gd name="connsiteY74" fmla="*/ 532067 h 1288357"/>
              <a:gd name="connsiteX75" fmla="*/ 2090894 w 7774508"/>
              <a:gd name="connsiteY75" fmla="*/ 1 h 1288357"/>
              <a:gd name="connsiteX76" fmla="*/ 7258454 w 7774508"/>
              <a:gd name="connsiteY76" fmla="*/ 0 h 1288357"/>
              <a:gd name="connsiteX77" fmla="*/ 7760275 w 7774508"/>
              <a:gd name="connsiteY77" fmla="*/ 391490 h 1288357"/>
              <a:gd name="connsiteX78" fmla="*/ 7760275 w 7774508"/>
              <a:gd name="connsiteY78" fmla="*/ 439539 h 1288357"/>
              <a:gd name="connsiteX79" fmla="*/ 7431067 w 7774508"/>
              <a:gd name="connsiteY79" fmla="*/ 439539 h 1288357"/>
              <a:gd name="connsiteX80" fmla="*/ 7431067 w 7774508"/>
              <a:gd name="connsiteY80" fmla="*/ 398610 h 1288357"/>
              <a:gd name="connsiteX81" fmla="*/ 7258454 w 7774508"/>
              <a:gd name="connsiteY81" fmla="*/ 277603 h 1288357"/>
              <a:gd name="connsiteX82" fmla="*/ 7085848 w 7774508"/>
              <a:gd name="connsiteY82" fmla="*/ 377257 h 1288357"/>
              <a:gd name="connsiteX83" fmla="*/ 7206848 w 7774508"/>
              <a:gd name="connsiteY83" fmla="*/ 476904 h 1288357"/>
              <a:gd name="connsiteX84" fmla="*/ 7429289 w 7774508"/>
              <a:gd name="connsiteY84" fmla="*/ 510719 h 1288357"/>
              <a:gd name="connsiteX85" fmla="*/ 7766024 w 7774508"/>
              <a:gd name="connsiteY85" fmla="*/ 786534 h 1288357"/>
              <a:gd name="connsiteX86" fmla="*/ 7774508 w 7774508"/>
              <a:gd name="connsiteY86" fmla="*/ 879071 h 1288357"/>
              <a:gd name="connsiteX87" fmla="*/ 7765691 w 7774508"/>
              <a:gd name="connsiteY87" fmla="*/ 970739 h 1288357"/>
              <a:gd name="connsiteX88" fmla="*/ 7258454 w 7774508"/>
              <a:gd name="connsiteY88" fmla="*/ 1288357 h 1288357"/>
              <a:gd name="connsiteX89" fmla="*/ 6744184 w 7774508"/>
              <a:gd name="connsiteY89" fmla="*/ 893304 h 1288357"/>
              <a:gd name="connsiteX90" fmla="*/ 6744184 w 7774508"/>
              <a:gd name="connsiteY90" fmla="*/ 838142 h 1288357"/>
              <a:gd name="connsiteX91" fmla="*/ 7073386 w 7774508"/>
              <a:gd name="connsiteY91" fmla="*/ 838142 h 1288357"/>
              <a:gd name="connsiteX92" fmla="*/ 7073386 w 7774508"/>
              <a:gd name="connsiteY92" fmla="*/ 886190 h 1288357"/>
              <a:gd name="connsiteX93" fmla="*/ 7258454 w 7774508"/>
              <a:gd name="connsiteY93" fmla="*/ 1010755 h 1288357"/>
              <a:gd name="connsiteX94" fmla="*/ 7439966 w 7774508"/>
              <a:gd name="connsiteY94" fmla="*/ 907544 h 1288357"/>
              <a:gd name="connsiteX95" fmla="*/ 7311838 w 7774508"/>
              <a:gd name="connsiteY95" fmla="*/ 804333 h 1288357"/>
              <a:gd name="connsiteX96" fmla="*/ 7087626 w 7774508"/>
              <a:gd name="connsiteY96" fmla="*/ 770518 h 1288357"/>
              <a:gd name="connsiteX97" fmla="*/ 6751297 w 7774508"/>
              <a:gd name="connsiteY97" fmla="*/ 405723 h 1288357"/>
              <a:gd name="connsiteX98" fmla="*/ 7258454 w 7774508"/>
              <a:gd name="connsiteY98" fmla="*/ 0 h 1288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7774508" h="1288357">
                <a:moveTo>
                  <a:pt x="7774508" y="879070"/>
                </a:moveTo>
                <a:lnTo>
                  <a:pt x="7774508" y="879071"/>
                </a:lnTo>
                <a:lnTo>
                  <a:pt x="7774508" y="879071"/>
                </a:lnTo>
                <a:close/>
                <a:moveTo>
                  <a:pt x="4430897" y="300733"/>
                </a:moveTo>
                <a:lnTo>
                  <a:pt x="4430897" y="987622"/>
                </a:lnTo>
                <a:lnTo>
                  <a:pt x="4594611" y="987622"/>
                </a:lnTo>
                <a:cubicBezTo>
                  <a:pt x="4769003" y="987622"/>
                  <a:pt x="4856195" y="898644"/>
                  <a:pt x="4856195" y="726031"/>
                </a:cubicBezTo>
                <a:lnTo>
                  <a:pt x="4856195" y="562323"/>
                </a:lnTo>
                <a:cubicBezTo>
                  <a:pt x="4856195" y="387932"/>
                  <a:pt x="4769003" y="300733"/>
                  <a:pt x="4594611" y="300733"/>
                </a:cubicBezTo>
                <a:close/>
                <a:moveTo>
                  <a:pt x="3381010" y="275825"/>
                </a:moveTo>
                <a:cubicBezTo>
                  <a:pt x="3229757" y="275825"/>
                  <a:pt x="3137223" y="361239"/>
                  <a:pt x="3137223" y="501815"/>
                </a:cubicBezTo>
                <a:lnTo>
                  <a:pt x="3137223" y="786537"/>
                </a:lnTo>
                <a:cubicBezTo>
                  <a:pt x="3137223" y="925335"/>
                  <a:pt x="3229757" y="1012534"/>
                  <a:pt x="3381010" y="1012534"/>
                </a:cubicBezTo>
                <a:cubicBezTo>
                  <a:pt x="3532264" y="1012534"/>
                  <a:pt x="3624804" y="925335"/>
                  <a:pt x="3624804" y="786537"/>
                </a:cubicBezTo>
                <a:lnTo>
                  <a:pt x="3624804" y="501815"/>
                </a:lnTo>
                <a:cubicBezTo>
                  <a:pt x="3624804" y="361239"/>
                  <a:pt x="3532270" y="275825"/>
                  <a:pt x="3381010" y="275825"/>
                </a:cubicBezTo>
                <a:close/>
                <a:moveTo>
                  <a:pt x="2090894" y="275825"/>
                </a:moveTo>
                <a:cubicBezTo>
                  <a:pt x="1939641" y="275825"/>
                  <a:pt x="1847107" y="361239"/>
                  <a:pt x="1847107" y="501815"/>
                </a:cubicBezTo>
                <a:lnTo>
                  <a:pt x="1847107" y="786537"/>
                </a:lnTo>
                <a:cubicBezTo>
                  <a:pt x="1847107" y="925335"/>
                  <a:pt x="1939641" y="1012534"/>
                  <a:pt x="2090894" y="1012534"/>
                </a:cubicBezTo>
                <a:cubicBezTo>
                  <a:pt x="2242147" y="1012534"/>
                  <a:pt x="2334688" y="925335"/>
                  <a:pt x="2334688" y="786537"/>
                </a:cubicBezTo>
                <a:lnTo>
                  <a:pt x="2334688" y="501815"/>
                </a:lnTo>
                <a:cubicBezTo>
                  <a:pt x="2334688" y="361239"/>
                  <a:pt x="2242154" y="275825"/>
                  <a:pt x="2090894" y="275825"/>
                </a:cubicBezTo>
                <a:close/>
                <a:moveTo>
                  <a:pt x="4092790" y="21359"/>
                </a:moveTo>
                <a:lnTo>
                  <a:pt x="4594611" y="21359"/>
                </a:lnTo>
                <a:cubicBezTo>
                  <a:pt x="4977203" y="21359"/>
                  <a:pt x="5197858" y="222439"/>
                  <a:pt x="5197858" y="567658"/>
                </a:cubicBezTo>
                <a:lnTo>
                  <a:pt x="5197858" y="720696"/>
                </a:lnTo>
                <a:cubicBezTo>
                  <a:pt x="5197858" y="1065916"/>
                  <a:pt x="4977203" y="1267002"/>
                  <a:pt x="4594611" y="1267002"/>
                </a:cubicBezTo>
                <a:lnTo>
                  <a:pt x="4092790" y="1267002"/>
                </a:lnTo>
                <a:close/>
                <a:moveTo>
                  <a:pt x="5094618" y="21356"/>
                </a:moveTo>
                <a:lnTo>
                  <a:pt x="5477210" y="21356"/>
                </a:lnTo>
                <a:lnTo>
                  <a:pt x="5717446" y="412839"/>
                </a:lnTo>
                <a:lnTo>
                  <a:pt x="5955898" y="21356"/>
                </a:lnTo>
                <a:lnTo>
                  <a:pt x="6322472" y="21356"/>
                </a:lnTo>
                <a:lnTo>
                  <a:pt x="5868700" y="718915"/>
                </a:lnTo>
                <a:lnTo>
                  <a:pt x="5868700" y="1267000"/>
                </a:lnTo>
                <a:lnTo>
                  <a:pt x="5548390" y="1267000"/>
                </a:lnTo>
                <a:lnTo>
                  <a:pt x="5548390" y="718915"/>
                </a:lnTo>
                <a:close/>
                <a:moveTo>
                  <a:pt x="6356277" y="21355"/>
                </a:moveTo>
                <a:lnTo>
                  <a:pt x="6694384" y="21355"/>
                </a:lnTo>
                <a:lnTo>
                  <a:pt x="6694384" y="332766"/>
                </a:lnTo>
                <a:lnTo>
                  <a:pt x="6477285" y="624602"/>
                </a:lnTo>
                <a:lnTo>
                  <a:pt x="6404326" y="624602"/>
                </a:lnTo>
                <a:lnTo>
                  <a:pt x="6500417" y="359454"/>
                </a:lnTo>
                <a:lnTo>
                  <a:pt x="6356277" y="359454"/>
                </a:lnTo>
                <a:close/>
                <a:moveTo>
                  <a:pt x="0" y="21355"/>
                </a:moveTo>
                <a:lnTo>
                  <a:pt x="496479" y="21355"/>
                </a:lnTo>
                <a:lnTo>
                  <a:pt x="651295" y="661974"/>
                </a:lnTo>
                <a:lnTo>
                  <a:pt x="688668" y="839922"/>
                </a:lnTo>
                <a:lnTo>
                  <a:pt x="726033" y="661974"/>
                </a:lnTo>
                <a:lnTo>
                  <a:pt x="880849" y="21355"/>
                </a:lnTo>
                <a:lnTo>
                  <a:pt x="1377328" y="21355"/>
                </a:lnTo>
                <a:lnTo>
                  <a:pt x="1377328" y="1266998"/>
                </a:lnTo>
                <a:lnTo>
                  <a:pt x="1058804" y="1266998"/>
                </a:lnTo>
                <a:lnTo>
                  <a:pt x="1058804" y="459108"/>
                </a:lnTo>
                <a:lnTo>
                  <a:pt x="1014312" y="644177"/>
                </a:lnTo>
                <a:lnTo>
                  <a:pt x="848819" y="1266998"/>
                </a:lnTo>
                <a:lnTo>
                  <a:pt x="521396" y="1266998"/>
                </a:lnTo>
                <a:lnTo>
                  <a:pt x="355896" y="644177"/>
                </a:lnTo>
                <a:lnTo>
                  <a:pt x="311412" y="459108"/>
                </a:lnTo>
                <a:lnTo>
                  <a:pt x="311412" y="1266998"/>
                </a:lnTo>
                <a:lnTo>
                  <a:pt x="0" y="1266998"/>
                </a:lnTo>
                <a:close/>
                <a:moveTo>
                  <a:pt x="3381010" y="1"/>
                </a:moveTo>
                <a:cubicBezTo>
                  <a:pt x="3749368" y="1"/>
                  <a:pt x="3966467" y="197524"/>
                  <a:pt x="3966467" y="532067"/>
                </a:cubicBezTo>
                <a:lnTo>
                  <a:pt x="3966467" y="756285"/>
                </a:lnTo>
                <a:cubicBezTo>
                  <a:pt x="3966467" y="1089050"/>
                  <a:pt x="3747590" y="1288351"/>
                  <a:pt x="3381010" y="1288351"/>
                </a:cubicBezTo>
                <a:cubicBezTo>
                  <a:pt x="3012659" y="1288351"/>
                  <a:pt x="2795560" y="1090828"/>
                  <a:pt x="2795560" y="756285"/>
                </a:cubicBezTo>
                <a:lnTo>
                  <a:pt x="2795560" y="532067"/>
                </a:lnTo>
                <a:cubicBezTo>
                  <a:pt x="2795560" y="199302"/>
                  <a:pt x="3014437" y="1"/>
                  <a:pt x="3381010" y="1"/>
                </a:cubicBezTo>
                <a:close/>
                <a:moveTo>
                  <a:pt x="2090894" y="1"/>
                </a:moveTo>
                <a:cubicBezTo>
                  <a:pt x="2459252" y="1"/>
                  <a:pt x="2676351" y="197524"/>
                  <a:pt x="2676351" y="532067"/>
                </a:cubicBezTo>
                <a:lnTo>
                  <a:pt x="2676351" y="756285"/>
                </a:lnTo>
                <a:cubicBezTo>
                  <a:pt x="2676351" y="1089050"/>
                  <a:pt x="2457474" y="1288351"/>
                  <a:pt x="2090894" y="1288351"/>
                </a:cubicBezTo>
                <a:cubicBezTo>
                  <a:pt x="1722543" y="1288351"/>
                  <a:pt x="1505444" y="1090828"/>
                  <a:pt x="1505444" y="756285"/>
                </a:cubicBezTo>
                <a:lnTo>
                  <a:pt x="1505444" y="532067"/>
                </a:lnTo>
                <a:cubicBezTo>
                  <a:pt x="1505444" y="199302"/>
                  <a:pt x="1724321" y="1"/>
                  <a:pt x="2090894" y="1"/>
                </a:cubicBezTo>
                <a:close/>
                <a:moveTo>
                  <a:pt x="7258454" y="0"/>
                </a:moveTo>
                <a:cubicBezTo>
                  <a:pt x="7573428" y="0"/>
                  <a:pt x="7760275" y="145918"/>
                  <a:pt x="7760275" y="391490"/>
                </a:cubicBezTo>
                <a:lnTo>
                  <a:pt x="7760275" y="439539"/>
                </a:lnTo>
                <a:lnTo>
                  <a:pt x="7431067" y="439539"/>
                </a:lnTo>
                <a:lnTo>
                  <a:pt x="7431067" y="398610"/>
                </a:lnTo>
                <a:cubicBezTo>
                  <a:pt x="7431067" y="313189"/>
                  <a:pt x="7379462" y="277603"/>
                  <a:pt x="7258454" y="277603"/>
                </a:cubicBezTo>
                <a:cubicBezTo>
                  <a:pt x="7144567" y="277603"/>
                  <a:pt x="7085848" y="311411"/>
                  <a:pt x="7085848" y="377257"/>
                </a:cubicBezTo>
                <a:cubicBezTo>
                  <a:pt x="7085848" y="450215"/>
                  <a:pt x="7135675" y="466227"/>
                  <a:pt x="7206848" y="476904"/>
                </a:cubicBezTo>
                <a:lnTo>
                  <a:pt x="7429289" y="510719"/>
                </a:lnTo>
                <a:cubicBezTo>
                  <a:pt x="7564754" y="530960"/>
                  <a:pt x="7727463" y="590711"/>
                  <a:pt x="7766024" y="786534"/>
                </a:cubicBezTo>
                <a:lnTo>
                  <a:pt x="7774508" y="879071"/>
                </a:lnTo>
                <a:lnTo>
                  <a:pt x="7765691" y="970739"/>
                </a:lnTo>
                <a:cubicBezTo>
                  <a:pt x="7724794" y="1172549"/>
                  <a:pt x="7543399" y="1288357"/>
                  <a:pt x="7258454" y="1288357"/>
                </a:cubicBezTo>
                <a:cubicBezTo>
                  <a:pt x="6934588" y="1288357"/>
                  <a:pt x="6744184" y="1140654"/>
                  <a:pt x="6744184" y="893304"/>
                </a:cubicBezTo>
                <a:lnTo>
                  <a:pt x="6744184" y="838142"/>
                </a:lnTo>
                <a:lnTo>
                  <a:pt x="7073386" y="838142"/>
                </a:lnTo>
                <a:lnTo>
                  <a:pt x="7073386" y="886190"/>
                </a:lnTo>
                <a:cubicBezTo>
                  <a:pt x="7073386" y="973383"/>
                  <a:pt x="7128555" y="1010755"/>
                  <a:pt x="7258454" y="1010755"/>
                </a:cubicBezTo>
                <a:cubicBezTo>
                  <a:pt x="7377683" y="1010755"/>
                  <a:pt x="7439966" y="975161"/>
                  <a:pt x="7439966" y="907544"/>
                </a:cubicBezTo>
                <a:cubicBezTo>
                  <a:pt x="7439966" y="831022"/>
                  <a:pt x="7388360" y="815010"/>
                  <a:pt x="7311838" y="804333"/>
                </a:cubicBezTo>
                <a:lnTo>
                  <a:pt x="7087626" y="770518"/>
                </a:lnTo>
                <a:cubicBezTo>
                  <a:pt x="6941708" y="749171"/>
                  <a:pt x="6751297" y="674427"/>
                  <a:pt x="6751297" y="405723"/>
                </a:cubicBezTo>
                <a:cubicBezTo>
                  <a:pt x="6751297" y="149481"/>
                  <a:pt x="6938144" y="0"/>
                  <a:pt x="7258454" y="0"/>
                </a:cubicBezTo>
                <a:close/>
              </a:path>
            </a:pathLst>
          </a:custGeom>
          <a:solidFill>
            <a:schemeClr val="tx2"/>
          </a:solidFill>
          <a:ln w="0" cap="flat">
            <a:noFill/>
            <a:prstDash val="solid"/>
            <a:miter/>
          </a:ln>
        </p:spPr>
        <p:txBody>
          <a:bodyPr rtlCol="0" anchor="ctr"/>
          <a:lstStyle/>
          <a:p>
            <a:endParaRPr lang="en-US" dirty="0"/>
          </a:p>
        </p:txBody>
      </p:sp>
      <p:sp>
        <p:nvSpPr>
          <p:cNvPr id="14" name="Text Placeholder 10">
            <a:extLst>
              <a:ext uri="{FF2B5EF4-FFF2-40B4-BE49-F238E27FC236}">
                <a16:creationId xmlns:a16="http://schemas.microsoft.com/office/drawing/2014/main" id="{8D27C407-E192-03E9-638A-6586423552D1}"/>
              </a:ext>
            </a:extLst>
          </p:cNvPr>
          <p:cNvSpPr>
            <a:spLocks noGrp="1"/>
          </p:cNvSpPr>
          <p:nvPr>
            <p:ph type="body" sz="quarter" idx="45"/>
          </p:nvPr>
        </p:nvSpPr>
        <p:spPr>
          <a:xfrm>
            <a:off x="546100" y="1127125"/>
            <a:ext cx="11091862" cy="295275"/>
          </a:xfrm>
        </p:spPr>
        <p:txBody>
          <a:bodyPr>
            <a:noAutofit/>
          </a:bodyPr>
          <a:lstStyle>
            <a:lvl1pPr marL="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1pPr>
            <a:lvl2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2pPr>
            <a:lvl3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3pPr>
            <a:lvl4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4pPr>
            <a:lvl5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5pPr>
            <a:lvl6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6pPr>
            <a:lvl7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7pPr>
            <a:lvl8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8pPr>
            <a:lvl9pPr marL="0" indent="0" algn="l" defTabSz="914400" rtl="0" eaLnBrk="1" latinLnBrk="0" hangingPunct="1">
              <a:lnSpc>
                <a:spcPct val="80000"/>
              </a:lnSpc>
              <a:spcBef>
                <a:spcPts val="0"/>
              </a:spcBef>
              <a:spcAft>
                <a:spcPts val="0"/>
              </a:spcAft>
              <a:buNone/>
              <a:defRPr lang="en-US" sz="2400" b="0" i="0" kern="1200" dirty="0">
                <a:solidFill>
                  <a:schemeClr val="accent1"/>
                </a:solidFill>
                <a:latin typeface="+mj-lt"/>
                <a:ea typeface="GT America Regular" charset="0"/>
                <a:cs typeface="GT America Regular" charset="0"/>
              </a:defRPr>
            </a:lvl9pPr>
          </a:lstStyle>
          <a:p>
            <a:pPr lvl="0"/>
            <a:r>
              <a:rPr lang="en-US"/>
              <a:t>Click to edit Master text styles</a:t>
            </a:r>
          </a:p>
        </p:txBody>
      </p:sp>
      <p:sp>
        <p:nvSpPr>
          <p:cNvPr id="15" name="Text Placeholder 15">
            <a:extLst>
              <a:ext uri="{FF2B5EF4-FFF2-40B4-BE49-F238E27FC236}">
                <a16:creationId xmlns:a16="http://schemas.microsoft.com/office/drawing/2014/main" id="{00C9B1A6-9BEE-5CDA-ABBB-81C99443866D}"/>
              </a:ext>
            </a:extLst>
          </p:cNvPr>
          <p:cNvSpPr>
            <a:spLocks noGrp="1"/>
          </p:cNvSpPr>
          <p:nvPr>
            <p:ph type="body" sz="quarter" idx="46"/>
          </p:nvPr>
        </p:nvSpPr>
        <p:spPr>
          <a:xfrm>
            <a:off x="546100" y="6019800"/>
            <a:ext cx="5445125" cy="289560"/>
          </a:xfrm>
        </p:spPr>
        <p:txBody>
          <a:bodyPr anchor="b" anchorCtr="0">
            <a:noAutofit/>
          </a:bodyPr>
          <a:lstStyle>
            <a:lvl1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1pPr>
            <a:lvl2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2pPr>
            <a:lvl3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3pPr>
            <a:lvl4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4pPr>
            <a:lvl5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5pPr>
            <a:lvl6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6pPr>
            <a:lvl7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7pPr>
            <a:lvl8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8pPr>
            <a:lvl9pPr marL="0" indent="0" algn="l" defTabSz="914400" rtl="0" eaLnBrk="1" latinLnBrk="0" hangingPunct="1">
              <a:lnSpc>
                <a:spcPct val="101000"/>
              </a:lnSpc>
              <a:spcBef>
                <a:spcPts val="0"/>
              </a:spcBef>
              <a:spcAft>
                <a:spcPts val="600"/>
              </a:spcAft>
              <a:buNone/>
              <a:defRPr lang="en-US" sz="600" b="0" i="0" kern="1200" dirty="0">
                <a:solidFill>
                  <a:srgbClr val="75787B"/>
                </a:solidFill>
                <a:latin typeface="+mn-lt"/>
                <a:ea typeface="GT America Regular" charset="0"/>
                <a:cs typeface="GT America Regular" charset="0"/>
              </a:defRPr>
            </a:lvl9pPr>
          </a:lstStyle>
          <a:p>
            <a:pPr lvl="0"/>
            <a:r>
              <a:rPr lang="en-US"/>
              <a:t>Click to edit Master text styles</a:t>
            </a:r>
          </a:p>
        </p:txBody>
      </p:sp>
      <p:grpSp>
        <p:nvGrpSpPr>
          <p:cNvPr id="92" name="Group 91">
            <a:extLst>
              <a:ext uri="{FF2B5EF4-FFF2-40B4-BE49-F238E27FC236}">
                <a16:creationId xmlns:a16="http://schemas.microsoft.com/office/drawing/2014/main" id="{0798617E-247E-2737-1739-69175F72DF00}"/>
              </a:ext>
            </a:extLst>
          </p:cNvPr>
          <p:cNvGrpSpPr/>
          <p:nvPr userDrawn="1"/>
        </p:nvGrpSpPr>
        <p:grpSpPr>
          <a:xfrm>
            <a:off x="12356815" y="0"/>
            <a:ext cx="756834" cy="6872642"/>
            <a:chOff x="12356815" y="0"/>
            <a:chExt cx="756834" cy="6872642"/>
          </a:xfrm>
        </p:grpSpPr>
        <p:sp>
          <p:nvSpPr>
            <p:cNvPr id="2" name="Rectangle 1">
              <a:extLst>
                <a:ext uri="{FF2B5EF4-FFF2-40B4-BE49-F238E27FC236}">
                  <a16:creationId xmlns:a16="http://schemas.microsoft.com/office/drawing/2014/main" id="{A8D8143E-0BF4-CD52-C859-DEEB4D250714}"/>
                </a:ext>
              </a:extLst>
            </p:cNvPr>
            <p:cNvSpPr/>
            <p:nvPr userDrawn="1"/>
          </p:nvSpPr>
          <p:spPr>
            <a:xfrm>
              <a:off x="12356815" y="0"/>
              <a:ext cx="553069" cy="3279913"/>
            </a:xfrm>
            <a:prstGeom prst="rect">
              <a:avLst/>
            </a:prstGeom>
            <a:solidFill>
              <a:schemeClr val="bg1">
                <a:lumMod val="95000"/>
              </a:schemeClr>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a:p>
          </p:txBody>
        </p:sp>
        <p:sp>
          <p:nvSpPr>
            <p:cNvPr id="52" name="TextBox 51">
              <a:extLst>
                <a:ext uri="{FF2B5EF4-FFF2-40B4-BE49-F238E27FC236}">
                  <a16:creationId xmlns:a16="http://schemas.microsoft.com/office/drawing/2014/main" id="{BA12C94B-1B42-D761-2F94-3AE3FA3D0E4A}"/>
                </a:ext>
              </a:extLst>
            </p:cNvPr>
            <p:cNvSpPr txBox="1"/>
            <p:nvPr userDrawn="1"/>
          </p:nvSpPr>
          <p:spPr>
            <a:xfrm rot="16200000">
              <a:off x="12332217" y="1580677"/>
              <a:ext cx="1444306" cy="118559"/>
            </a:xfrm>
            <a:prstGeom prst="rect">
              <a:avLst/>
            </a:prstGeom>
            <a:noFill/>
          </p:spPr>
          <p:txBody>
            <a:bodyPr wrap="none" lIns="0" tIns="0" rIns="0" bIns="0" rtlCol="0">
              <a:spAutoFit/>
            </a:bodyPr>
            <a:lstStyle/>
            <a:p>
              <a:pPr algn="l">
                <a:lnSpc>
                  <a:spcPct val="101000"/>
                </a:lnSpc>
                <a:spcAft>
                  <a:spcPts val="600"/>
                </a:spcAft>
              </a:pPr>
              <a:r>
                <a:rPr kumimoji="0" lang="en-CR" sz="800" b="1" i="0" u="none" strike="noStrike" kern="1200" cap="none" spc="0" normalizeH="0" baseline="0" noProof="0">
                  <a:ln>
                    <a:noFill/>
                  </a:ln>
                  <a:solidFill>
                    <a:srgbClr val="000000"/>
                  </a:solidFill>
                  <a:effectLst/>
                  <a:uLnTx/>
                  <a:uFillTx/>
                  <a:ea typeface="GT America Regular" charset="0"/>
                  <a:cs typeface="GT America Regular" charset="0"/>
                </a:rPr>
                <a:t>ON LIGHT AND EXTRA LIGHT</a:t>
              </a:r>
            </a:p>
          </p:txBody>
        </p:sp>
        <p:sp>
          <p:nvSpPr>
            <p:cNvPr id="63" name="Rectangle 62">
              <a:extLst>
                <a:ext uri="{FF2B5EF4-FFF2-40B4-BE49-F238E27FC236}">
                  <a16:creationId xmlns:a16="http://schemas.microsoft.com/office/drawing/2014/main" id="{498A5541-0A28-FFA7-355E-523ACAA049C3}"/>
                </a:ext>
              </a:extLst>
            </p:cNvPr>
            <p:cNvSpPr/>
            <p:nvPr userDrawn="1"/>
          </p:nvSpPr>
          <p:spPr>
            <a:xfrm>
              <a:off x="12356815" y="3592729"/>
              <a:ext cx="553069" cy="3279913"/>
            </a:xfrm>
            <a:prstGeom prst="rect">
              <a:avLst/>
            </a:prstGeom>
            <a:solidFill>
              <a:schemeClr val="tx2"/>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a:p>
          </p:txBody>
        </p:sp>
        <p:grpSp>
          <p:nvGrpSpPr>
            <p:cNvPr id="69" name="Group 68">
              <a:extLst>
                <a:ext uri="{FF2B5EF4-FFF2-40B4-BE49-F238E27FC236}">
                  <a16:creationId xmlns:a16="http://schemas.microsoft.com/office/drawing/2014/main" id="{50161755-2B78-00C9-A75B-71F84182FE40}"/>
                </a:ext>
              </a:extLst>
            </p:cNvPr>
            <p:cNvGrpSpPr/>
            <p:nvPr userDrawn="1"/>
          </p:nvGrpSpPr>
          <p:grpSpPr>
            <a:xfrm>
              <a:off x="12442019" y="3791214"/>
              <a:ext cx="382660" cy="2882942"/>
              <a:chOff x="14001569" y="3716048"/>
              <a:chExt cx="316248" cy="3171236"/>
            </a:xfrm>
          </p:grpSpPr>
          <p:sp>
            <p:nvSpPr>
              <p:cNvPr id="70" name="Rectangle 69">
                <a:extLst>
                  <a:ext uri="{FF2B5EF4-FFF2-40B4-BE49-F238E27FC236}">
                    <a16:creationId xmlns:a16="http://schemas.microsoft.com/office/drawing/2014/main" id="{D1D05B16-0692-674D-48F8-AD7BBDD9B293}"/>
                  </a:ext>
                </a:extLst>
              </p:cNvPr>
              <p:cNvSpPr/>
              <p:nvPr userDrawn="1"/>
            </p:nvSpPr>
            <p:spPr>
              <a:xfrm rot="5400000">
                <a:off x="14033099" y="5954114"/>
                <a:ext cx="253188" cy="316248"/>
              </a:xfrm>
              <a:prstGeom prst="rect">
                <a:avLst/>
              </a:prstGeom>
              <a:solidFill>
                <a:srgbClr val="005E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71" name="Rectangle 70">
                <a:extLst>
                  <a:ext uri="{FF2B5EF4-FFF2-40B4-BE49-F238E27FC236}">
                    <a16:creationId xmlns:a16="http://schemas.microsoft.com/office/drawing/2014/main" id="{1A9D4841-7275-B41A-4187-0A664F3AA979}"/>
                  </a:ext>
                </a:extLst>
              </p:cNvPr>
              <p:cNvSpPr/>
              <p:nvPr userDrawn="1"/>
            </p:nvSpPr>
            <p:spPr>
              <a:xfrm rot="5400000">
                <a:off x="14033099" y="6278342"/>
                <a:ext cx="253188" cy="316248"/>
              </a:xfrm>
              <a:prstGeom prst="rect">
                <a:avLst/>
              </a:prstGeom>
              <a:solidFill>
                <a:srgbClr val="B8B9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72" name="Rectangle 71">
                <a:extLst>
                  <a:ext uri="{FF2B5EF4-FFF2-40B4-BE49-F238E27FC236}">
                    <a16:creationId xmlns:a16="http://schemas.microsoft.com/office/drawing/2014/main" id="{0E1B8A8B-4CC8-7EFB-4533-5C24C8463212}"/>
                  </a:ext>
                </a:extLst>
              </p:cNvPr>
              <p:cNvSpPr/>
              <p:nvPr userDrawn="1"/>
            </p:nvSpPr>
            <p:spPr>
              <a:xfrm rot="5400000">
                <a:off x="14033099" y="6602566"/>
                <a:ext cx="253188" cy="316248"/>
              </a:xfrm>
              <a:prstGeom prst="rect">
                <a:avLst/>
              </a:prstGeom>
              <a:solidFill>
                <a:srgbClr val="FBE6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73" name="Rectangle 72">
                <a:extLst>
                  <a:ext uri="{FF2B5EF4-FFF2-40B4-BE49-F238E27FC236}">
                    <a16:creationId xmlns:a16="http://schemas.microsoft.com/office/drawing/2014/main" id="{81F22297-2327-1EDD-3468-BE9F9A29D15D}"/>
                  </a:ext>
                </a:extLst>
              </p:cNvPr>
              <p:cNvSpPr/>
              <p:nvPr userDrawn="1"/>
            </p:nvSpPr>
            <p:spPr>
              <a:xfrm rot="5400000">
                <a:off x="14033099" y="4981430"/>
                <a:ext cx="253188" cy="316248"/>
              </a:xfrm>
              <a:prstGeom prst="rect">
                <a:avLst/>
              </a:prstGeom>
              <a:solidFill>
                <a:srgbClr val="BCE0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74" name="Rectangle 73">
                <a:extLst>
                  <a:ext uri="{FF2B5EF4-FFF2-40B4-BE49-F238E27FC236}">
                    <a16:creationId xmlns:a16="http://schemas.microsoft.com/office/drawing/2014/main" id="{B93BF0BB-47B9-DE28-B1E2-8EEA2154770D}"/>
                  </a:ext>
                </a:extLst>
              </p:cNvPr>
              <p:cNvSpPr/>
              <p:nvPr userDrawn="1"/>
            </p:nvSpPr>
            <p:spPr>
              <a:xfrm rot="5400000">
                <a:off x="14033099" y="5305658"/>
                <a:ext cx="253188" cy="316248"/>
              </a:xfrm>
              <a:prstGeom prst="rect">
                <a:avLst/>
              </a:prstGeom>
              <a:solidFill>
                <a:srgbClr val="E9783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75" name="Rectangle 74">
                <a:extLst>
                  <a:ext uri="{FF2B5EF4-FFF2-40B4-BE49-F238E27FC236}">
                    <a16:creationId xmlns:a16="http://schemas.microsoft.com/office/drawing/2014/main" id="{E6568330-DF08-4678-3BE8-5BCE081D0716}"/>
                  </a:ext>
                </a:extLst>
              </p:cNvPr>
              <p:cNvSpPr/>
              <p:nvPr userDrawn="1"/>
            </p:nvSpPr>
            <p:spPr>
              <a:xfrm rot="5400000">
                <a:off x="14033099" y="5629886"/>
                <a:ext cx="253188" cy="316248"/>
              </a:xfrm>
              <a:prstGeom prst="rect">
                <a:avLst/>
              </a:prstGeom>
              <a:solidFill>
                <a:srgbClr val="B905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76" name="Rectangle 75">
                <a:extLst>
                  <a:ext uri="{FF2B5EF4-FFF2-40B4-BE49-F238E27FC236}">
                    <a16:creationId xmlns:a16="http://schemas.microsoft.com/office/drawing/2014/main" id="{3EE71149-E1B3-38BE-6723-9A8827447536}"/>
                  </a:ext>
                </a:extLst>
              </p:cNvPr>
              <p:cNvSpPr/>
              <p:nvPr userDrawn="1"/>
            </p:nvSpPr>
            <p:spPr>
              <a:xfrm rot="5400000">
                <a:off x="14033099" y="3684518"/>
                <a:ext cx="253188" cy="316248"/>
              </a:xfrm>
              <a:prstGeom prst="rect">
                <a:avLst/>
              </a:prstGeom>
              <a:solidFill>
                <a:srgbClr val="9DC2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77" name="Rectangle 76">
                <a:extLst>
                  <a:ext uri="{FF2B5EF4-FFF2-40B4-BE49-F238E27FC236}">
                    <a16:creationId xmlns:a16="http://schemas.microsoft.com/office/drawing/2014/main" id="{CE1A5062-78FB-0249-0CB3-520B18CF9784}"/>
                  </a:ext>
                </a:extLst>
              </p:cNvPr>
              <p:cNvSpPr/>
              <p:nvPr userDrawn="1"/>
            </p:nvSpPr>
            <p:spPr>
              <a:xfrm rot="5400000">
                <a:off x="14033099" y="4008746"/>
                <a:ext cx="253188" cy="316248"/>
              </a:xfrm>
              <a:prstGeom prst="rect">
                <a:avLst/>
              </a:prstGeom>
              <a:solidFill>
                <a:srgbClr val="309D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78" name="Rectangle 77">
                <a:extLst>
                  <a:ext uri="{FF2B5EF4-FFF2-40B4-BE49-F238E27FC236}">
                    <a16:creationId xmlns:a16="http://schemas.microsoft.com/office/drawing/2014/main" id="{5223E46D-913A-A332-D764-8586F2A87AB4}"/>
                  </a:ext>
                </a:extLst>
              </p:cNvPr>
              <p:cNvSpPr/>
              <p:nvPr userDrawn="1"/>
            </p:nvSpPr>
            <p:spPr>
              <a:xfrm rot="5400000">
                <a:off x="14033099" y="4332974"/>
                <a:ext cx="253188" cy="316248"/>
              </a:xfrm>
              <a:prstGeom prst="rect">
                <a:avLst/>
              </a:prstGeom>
              <a:solidFill>
                <a:srgbClr val="E2C2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79" name="Rectangle 78">
                <a:extLst>
                  <a:ext uri="{FF2B5EF4-FFF2-40B4-BE49-F238E27FC236}">
                    <a16:creationId xmlns:a16="http://schemas.microsoft.com/office/drawing/2014/main" id="{8678326D-3C78-1ABA-EBEC-B9421DFBFD4C}"/>
                  </a:ext>
                </a:extLst>
              </p:cNvPr>
              <p:cNvSpPr/>
              <p:nvPr userDrawn="1"/>
            </p:nvSpPr>
            <p:spPr>
              <a:xfrm rot="5400000">
                <a:off x="14033099" y="4657202"/>
                <a:ext cx="253188" cy="316248"/>
              </a:xfrm>
              <a:prstGeom prst="rect">
                <a:avLst/>
              </a:prstGeom>
              <a:solidFill>
                <a:srgbClr val="9158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grpSp>
        <p:grpSp>
          <p:nvGrpSpPr>
            <p:cNvPr id="80" name="Group 79">
              <a:extLst>
                <a:ext uri="{FF2B5EF4-FFF2-40B4-BE49-F238E27FC236}">
                  <a16:creationId xmlns:a16="http://schemas.microsoft.com/office/drawing/2014/main" id="{7DB46327-FEE7-18F9-8FD7-AEC19B997B21}"/>
                </a:ext>
              </a:extLst>
            </p:cNvPr>
            <p:cNvGrpSpPr/>
            <p:nvPr userDrawn="1"/>
          </p:nvGrpSpPr>
          <p:grpSpPr>
            <a:xfrm>
              <a:off x="12442019" y="198485"/>
              <a:ext cx="382660" cy="2882942"/>
              <a:chOff x="12742785" y="3716048"/>
              <a:chExt cx="316248" cy="3171236"/>
            </a:xfrm>
          </p:grpSpPr>
          <p:sp>
            <p:nvSpPr>
              <p:cNvPr id="81" name="Rectangle 80">
                <a:extLst>
                  <a:ext uri="{FF2B5EF4-FFF2-40B4-BE49-F238E27FC236}">
                    <a16:creationId xmlns:a16="http://schemas.microsoft.com/office/drawing/2014/main" id="{6CAA87FF-3BB2-967F-E898-BBC4F9AA9420}"/>
                  </a:ext>
                </a:extLst>
              </p:cNvPr>
              <p:cNvSpPr/>
              <p:nvPr userDrawn="1"/>
            </p:nvSpPr>
            <p:spPr>
              <a:xfrm rot="5400000">
                <a:off x="12774315" y="6602566"/>
                <a:ext cx="253188" cy="316248"/>
              </a:xfrm>
              <a:prstGeom prst="rect">
                <a:avLst/>
              </a:prstGeom>
              <a:solidFill>
                <a:srgbClr val="BFD6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82" name="Rectangle 81">
                <a:extLst>
                  <a:ext uri="{FF2B5EF4-FFF2-40B4-BE49-F238E27FC236}">
                    <a16:creationId xmlns:a16="http://schemas.microsoft.com/office/drawing/2014/main" id="{829950E0-9E32-A623-6377-1984A86CDBF3}"/>
                  </a:ext>
                </a:extLst>
              </p:cNvPr>
              <p:cNvSpPr/>
              <p:nvPr userDrawn="1"/>
            </p:nvSpPr>
            <p:spPr>
              <a:xfrm rot="5400000">
                <a:off x="12774315" y="4981430"/>
                <a:ext cx="253188" cy="316248"/>
              </a:xfrm>
              <a:prstGeom prst="rect">
                <a:avLst/>
              </a:prstGeom>
              <a:solidFill>
                <a:srgbClr val="D25F7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83" name="Rectangle 82">
                <a:extLst>
                  <a:ext uri="{FF2B5EF4-FFF2-40B4-BE49-F238E27FC236}">
                    <a16:creationId xmlns:a16="http://schemas.microsoft.com/office/drawing/2014/main" id="{C111E6D3-A976-FCC9-AC3D-53A6EB9EC123}"/>
                  </a:ext>
                </a:extLst>
              </p:cNvPr>
              <p:cNvSpPr/>
              <p:nvPr userDrawn="1"/>
            </p:nvSpPr>
            <p:spPr>
              <a:xfrm rot="5400000">
                <a:off x="12774315" y="5305658"/>
                <a:ext cx="253188" cy="316248"/>
              </a:xfrm>
              <a:prstGeom prst="rect">
                <a:avLst/>
              </a:prstGeom>
              <a:solidFill>
                <a:srgbClr val="C6480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84" name="Rectangle 83">
                <a:extLst>
                  <a:ext uri="{FF2B5EF4-FFF2-40B4-BE49-F238E27FC236}">
                    <a16:creationId xmlns:a16="http://schemas.microsoft.com/office/drawing/2014/main" id="{95E39AE0-5FBF-4BBB-D0B7-B23C3E2455E7}"/>
                  </a:ext>
                </a:extLst>
              </p:cNvPr>
              <p:cNvSpPr/>
              <p:nvPr userDrawn="1"/>
            </p:nvSpPr>
            <p:spPr>
              <a:xfrm rot="5400000">
                <a:off x="12774315" y="5629886"/>
                <a:ext cx="253188" cy="316248"/>
              </a:xfrm>
              <a:prstGeom prst="rect">
                <a:avLst/>
              </a:prstGeom>
              <a:solidFill>
                <a:srgbClr val="BA01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85" name="Rectangle 84">
                <a:extLst>
                  <a:ext uri="{FF2B5EF4-FFF2-40B4-BE49-F238E27FC236}">
                    <a16:creationId xmlns:a16="http://schemas.microsoft.com/office/drawing/2014/main" id="{48E227D5-94D4-A7B8-6F39-12A9F21F3F2A}"/>
                  </a:ext>
                </a:extLst>
              </p:cNvPr>
              <p:cNvSpPr/>
              <p:nvPr userDrawn="1"/>
            </p:nvSpPr>
            <p:spPr>
              <a:xfrm rot="5400000">
                <a:off x="12774315" y="3684518"/>
                <a:ext cx="253188" cy="316248"/>
              </a:xfrm>
              <a:prstGeom prst="rect">
                <a:avLst/>
              </a:prstGeom>
              <a:solidFill>
                <a:srgbClr val="005E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86" name="Rectangle 85">
                <a:extLst>
                  <a:ext uri="{FF2B5EF4-FFF2-40B4-BE49-F238E27FC236}">
                    <a16:creationId xmlns:a16="http://schemas.microsoft.com/office/drawing/2014/main" id="{600ACCB4-2A91-F351-642E-091D959D8464}"/>
                  </a:ext>
                </a:extLst>
              </p:cNvPr>
              <p:cNvSpPr/>
              <p:nvPr userDrawn="1"/>
            </p:nvSpPr>
            <p:spPr>
              <a:xfrm rot="5400000">
                <a:off x="12774315" y="4008746"/>
                <a:ext cx="253188" cy="316248"/>
              </a:xfrm>
              <a:prstGeom prst="rect">
                <a:avLst/>
              </a:prstGeom>
              <a:solidFill>
                <a:srgbClr val="5EB6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87" name="Rectangle 86">
                <a:extLst>
                  <a:ext uri="{FF2B5EF4-FFF2-40B4-BE49-F238E27FC236}">
                    <a16:creationId xmlns:a16="http://schemas.microsoft.com/office/drawing/2014/main" id="{A99970AD-31CA-2616-FF28-2D85AAA1ABC7}"/>
                  </a:ext>
                </a:extLst>
              </p:cNvPr>
              <p:cNvSpPr/>
              <p:nvPr userDrawn="1"/>
            </p:nvSpPr>
            <p:spPr>
              <a:xfrm rot="5400000">
                <a:off x="12774315" y="4332974"/>
                <a:ext cx="253188" cy="316248"/>
              </a:xfrm>
              <a:prstGeom prst="rect">
                <a:avLst/>
              </a:prstGeom>
              <a:solidFill>
                <a:srgbClr val="C7AB2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88" name="Rectangle 87">
                <a:extLst>
                  <a:ext uri="{FF2B5EF4-FFF2-40B4-BE49-F238E27FC236}">
                    <a16:creationId xmlns:a16="http://schemas.microsoft.com/office/drawing/2014/main" id="{215D475B-6249-D0E4-65BC-263409A02A19}"/>
                  </a:ext>
                </a:extLst>
              </p:cNvPr>
              <p:cNvSpPr/>
              <p:nvPr userDrawn="1"/>
            </p:nvSpPr>
            <p:spPr>
              <a:xfrm rot="5400000">
                <a:off x="12774315" y="4657202"/>
                <a:ext cx="253188" cy="316248"/>
              </a:xfrm>
              <a:prstGeom prst="rect">
                <a:avLst/>
              </a:prstGeom>
              <a:solidFill>
                <a:srgbClr val="5C06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89" name="Rectangle 88">
                <a:extLst>
                  <a:ext uri="{FF2B5EF4-FFF2-40B4-BE49-F238E27FC236}">
                    <a16:creationId xmlns:a16="http://schemas.microsoft.com/office/drawing/2014/main" id="{BB424193-F5EB-A39E-341D-C3FB693413E4}"/>
                  </a:ext>
                </a:extLst>
              </p:cNvPr>
              <p:cNvSpPr/>
              <p:nvPr userDrawn="1"/>
            </p:nvSpPr>
            <p:spPr>
              <a:xfrm rot="5400000">
                <a:off x="12774315" y="5954114"/>
                <a:ext cx="253188" cy="316248"/>
              </a:xfrm>
              <a:prstGeom prst="rect">
                <a:avLst/>
              </a:prstGeom>
              <a:solidFill>
                <a:srgbClr val="2A43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90" name="Rectangle 89">
                <a:extLst>
                  <a:ext uri="{FF2B5EF4-FFF2-40B4-BE49-F238E27FC236}">
                    <a16:creationId xmlns:a16="http://schemas.microsoft.com/office/drawing/2014/main" id="{B49D944C-BABD-9DE1-EE74-B55D21E2F0E1}"/>
                  </a:ext>
                </a:extLst>
              </p:cNvPr>
              <p:cNvSpPr/>
              <p:nvPr userDrawn="1"/>
            </p:nvSpPr>
            <p:spPr>
              <a:xfrm rot="5400000">
                <a:off x="12774315" y="6278342"/>
                <a:ext cx="253188" cy="316248"/>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grpSp>
        <p:sp>
          <p:nvSpPr>
            <p:cNvPr id="91" name="TextBox 90">
              <a:extLst>
                <a:ext uri="{FF2B5EF4-FFF2-40B4-BE49-F238E27FC236}">
                  <a16:creationId xmlns:a16="http://schemas.microsoft.com/office/drawing/2014/main" id="{D4AC6DEF-4491-37A4-C6BB-02578725D591}"/>
                </a:ext>
              </a:extLst>
            </p:cNvPr>
            <p:cNvSpPr txBox="1"/>
            <p:nvPr userDrawn="1"/>
          </p:nvSpPr>
          <p:spPr>
            <a:xfrm rot="16200000">
              <a:off x="12574268" y="5173406"/>
              <a:ext cx="960199" cy="118559"/>
            </a:xfrm>
            <a:prstGeom prst="rect">
              <a:avLst/>
            </a:prstGeom>
            <a:noFill/>
          </p:spPr>
          <p:txBody>
            <a:bodyPr wrap="none" lIns="0" tIns="0" rIns="0" bIns="0" rtlCol="0">
              <a:spAutoFit/>
            </a:bodyPr>
            <a:lstStyle/>
            <a:p>
              <a:pPr algn="l">
                <a:lnSpc>
                  <a:spcPct val="101000"/>
                </a:lnSpc>
                <a:spcAft>
                  <a:spcPts val="600"/>
                </a:spcAft>
              </a:pPr>
              <a:r>
                <a:rPr lang="en-CR" sz="800" b="1">
                  <a:solidFill>
                    <a:srgbClr val="000000"/>
                  </a:solidFill>
                  <a:latin typeface="GT America Regular"/>
                  <a:ea typeface="GT America Regular" charset="0"/>
                  <a:cs typeface="GT America Regular" charset="0"/>
                </a:rPr>
                <a:t>ON MOODY´S BLUE</a:t>
              </a:r>
              <a:endParaRPr kumimoji="0" lang="en-CR" sz="800" b="1" i="0" u="none" strike="noStrike" kern="1200" cap="none" spc="0" normalizeH="0" baseline="0" noProof="0" err="1">
                <a:ln>
                  <a:noFill/>
                </a:ln>
                <a:solidFill>
                  <a:srgbClr val="000000"/>
                </a:solidFill>
                <a:effectLst/>
                <a:uLnTx/>
                <a:uFillTx/>
                <a:latin typeface="GT America Regular"/>
                <a:ea typeface="GT America Regular" charset="0"/>
                <a:cs typeface="GT America Regular" charset="0"/>
              </a:endParaRPr>
            </a:p>
          </p:txBody>
        </p:sp>
      </p:grpSp>
      <p:sp>
        <p:nvSpPr>
          <p:cNvPr id="128" name="TextBox 127">
            <a:extLst>
              <a:ext uri="{FF2B5EF4-FFF2-40B4-BE49-F238E27FC236}">
                <a16:creationId xmlns:a16="http://schemas.microsoft.com/office/drawing/2014/main" id="{D2DB175A-FFD0-4856-7479-6B34D879AE38}"/>
              </a:ext>
            </a:extLst>
          </p:cNvPr>
          <p:cNvSpPr txBox="1"/>
          <p:nvPr userDrawn="1"/>
        </p:nvSpPr>
        <p:spPr>
          <a:xfrm>
            <a:off x="12356815" y="3377042"/>
            <a:ext cx="807913" cy="118559"/>
          </a:xfrm>
          <a:prstGeom prst="rect">
            <a:avLst/>
          </a:prstGeom>
          <a:noFill/>
        </p:spPr>
        <p:txBody>
          <a:bodyPr wrap="none" lIns="0" tIns="0" rIns="0" bIns="0" rtlCol="0">
            <a:spAutoFit/>
          </a:bodyPr>
          <a:lstStyle/>
          <a:p>
            <a:pPr algn="l">
              <a:lnSpc>
                <a:spcPct val="101000"/>
              </a:lnSpc>
              <a:spcAft>
                <a:spcPts val="600"/>
              </a:spcAft>
            </a:pPr>
            <a:r>
              <a:rPr kumimoji="0" lang="en-US" sz="800" b="1" i="0" u="none" strike="noStrike" kern="1200" cap="none" spc="0" normalizeH="0" baseline="0" noProof="0" dirty="0">
                <a:ln>
                  <a:noFill/>
                </a:ln>
                <a:solidFill>
                  <a:srgbClr val="000000"/>
                </a:solidFill>
                <a:effectLst/>
                <a:uLnTx/>
                <a:uFillTx/>
                <a:ea typeface="GT America Regular" charset="0"/>
                <a:cs typeface="GT America Regular" charset="0"/>
              </a:rPr>
              <a:t>For charts ONLY</a:t>
            </a:r>
            <a:endParaRPr kumimoji="0" lang="en-CR" sz="800" b="1" i="0" u="none" strike="noStrike" kern="1200" cap="none" spc="0" normalizeH="0" baseline="0" noProof="0">
              <a:ln>
                <a:noFill/>
              </a:ln>
              <a:solidFill>
                <a:srgbClr val="000000"/>
              </a:solidFill>
              <a:effectLst/>
              <a:uLnTx/>
              <a:uFillTx/>
              <a:ea typeface="GT America Regular" charset="0"/>
              <a:cs typeface="GT America Regular" charset="0"/>
            </a:endParaRPr>
          </a:p>
        </p:txBody>
      </p:sp>
    </p:spTree>
    <p:extLst>
      <p:ext uri="{BB962C8B-B14F-4D97-AF65-F5344CB8AC3E}">
        <p14:creationId xmlns:p14="http://schemas.microsoft.com/office/powerpoint/2010/main" val="121188221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Only - 2/3 - 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358A6F4-B333-A552-568A-94CF983B89AB}"/>
              </a:ext>
            </a:extLst>
          </p:cNvPr>
          <p:cNvSpPr/>
          <p:nvPr userDrawn="1"/>
        </p:nvSpPr>
        <p:spPr>
          <a:xfrm>
            <a:off x="4060168" y="0"/>
            <a:ext cx="8131831" cy="6858000"/>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a:p>
        </p:txBody>
      </p:sp>
      <p:sp>
        <p:nvSpPr>
          <p:cNvPr id="4" name="Footer Placeholder 3">
            <a:extLst>
              <a:ext uri="{FF2B5EF4-FFF2-40B4-BE49-F238E27FC236}">
                <a16:creationId xmlns:a16="http://schemas.microsoft.com/office/drawing/2014/main" id="{F5D45E11-31A5-E3FC-391B-2853581FD0C8}"/>
              </a:ext>
            </a:extLst>
          </p:cNvPr>
          <p:cNvSpPr>
            <a:spLocks noGrp="1"/>
          </p:cNvSpPr>
          <p:nvPr>
            <p:ph type="ftr" sz="quarter" idx="11"/>
          </p:nvPr>
        </p:nvSpPr>
        <p:spPr/>
        <p:txBody>
          <a:bodyPr/>
          <a:lstStyle/>
          <a:p>
            <a:r>
              <a:rPr lang="en-US" dirty="0"/>
              <a:t>See slide 12 for instructions on how to update footer</a:t>
            </a:r>
          </a:p>
        </p:txBody>
      </p:sp>
      <p:sp>
        <p:nvSpPr>
          <p:cNvPr id="5" name="Slide Number Placeholder 4">
            <a:extLst>
              <a:ext uri="{FF2B5EF4-FFF2-40B4-BE49-F238E27FC236}">
                <a16:creationId xmlns:a16="http://schemas.microsoft.com/office/drawing/2014/main" id="{3601F7DF-30E1-D713-9FFA-757E3563DACB}"/>
              </a:ext>
            </a:extLst>
          </p:cNvPr>
          <p:cNvSpPr>
            <a:spLocks noGrp="1"/>
          </p:cNvSpPr>
          <p:nvPr>
            <p:ph type="sldNum" sz="quarter" idx="12"/>
          </p:nvPr>
        </p:nvSpPr>
        <p:spPr/>
        <p:txBody>
          <a:bodyPr/>
          <a:lstStyle/>
          <a:p>
            <a:fld id="{862A5111-985B-C14D-9115-5787026182A8}" type="slidenum">
              <a:rPr lang="en-US" smtClean="0"/>
              <a:t>‹#›</a:t>
            </a:fld>
            <a:endParaRPr lang="en-US" dirty="0"/>
          </a:p>
        </p:txBody>
      </p:sp>
      <p:sp>
        <p:nvSpPr>
          <p:cNvPr id="9" name="Title 8">
            <a:extLst>
              <a:ext uri="{FF2B5EF4-FFF2-40B4-BE49-F238E27FC236}">
                <a16:creationId xmlns:a16="http://schemas.microsoft.com/office/drawing/2014/main" id="{32664483-5AC8-0F16-9C46-37836889B6E9}"/>
              </a:ext>
            </a:extLst>
          </p:cNvPr>
          <p:cNvSpPr>
            <a:spLocks noGrp="1"/>
          </p:cNvSpPr>
          <p:nvPr>
            <p:ph type="title"/>
          </p:nvPr>
        </p:nvSpPr>
        <p:spPr>
          <a:xfrm>
            <a:off x="546101" y="552450"/>
            <a:ext cx="3349252" cy="434975"/>
          </a:xfrm>
        </p:spPr>
        <p:txBody>
          <a:bodyPr/>
          <a:lstStyle/>
          <a:p>
            <a:r>
              <a:rPr lang="en-US"/>
              <a:t>Click to edit Master title style</a:t>
            </a:r>
            <a:endParaRPr lang="en-US" dirty="0"/>
          </a:p>
        </p:txBody>
      </p:sp>
      <p:sp>
        <p:nvSpPr>
          <p:cNvPr id="3" name="Freeform 5">
            <a:extLst>
              <a:ext uri="{FF2B5EF4-FFF2-40B4-BE49-F238E27FC236}">
                <a16:creationId xmlns:a16="http://schemas.microsoft.com/office/drawing/2014/main" id="{7FE8C2D7-70E3-CC7C-8803-9B39088A71F9}"/>
              </a:ext>
            </a:extLst>
          </p:cNvPr>
          <p:cNvSpPr/>
          <p:nvPr userDrawn="1"/>
        </p:nvSpPr>
        <p:spPr bwMode="black">
          <a:xfrm>
            <a:off x="554038" y="6469335"/>
            <a:ext cx="678511" cy="112440"/>
          </a:xfrm>
          <a:custGeom>
            <a:avLst/>
            <a:gdLst>
              <a:gd name="connsiteX0" fmla="*/ 7774508 w 7774508"/>
              <a:gd name="connsiteY0" fmla="*/ 879070 h 1288357"/>
              <a:gd name="connsiteX1" fmla="*/ 7774508 w 7774508"/>
              <a:gd name="connsiteY1" fmla="*/ 879071 h 1288357"/>
              <a:gd name="connsiteX2" fmla="*/ 7774508 w 7774508"/>
              <a:gd name="connsiteY2" fmla="*/ 879071 h 1288357"/>
              <a:gd name="connsiteX3" fmla="*/ 4430897 w 7774508"/>
              <a:gd name="connsiteY3" fmla="*/ 300733 h 1288357"/>
              <a:gd name="connsiteX4" fmla="*/ 4430897 w 7774508"/>
              <a:gd name="connsiteY4" fmla="*/ 987622 h 1288357"/>
              <a:gd name="connsiteX5" fmla="*/ 4594611 w 7774508"/>
              <a:gd name="connsiteY5" fmla="*/ 987622 h 1288357"/>
              <a:gd name="connsiteX6" fmla="*/ 4856195 w 7774508"/>
              <a:gd name="connsiteY6" fmla="*/ 726031 h 1288357"/>
              <a:gd name="connsiteX7" fmla="*/ 4856195 w 7774508"/>
              <a:gd name="connsiteY7" fmla="*/ 562323 h 1288357"/>
              <a:gd name="connsiteX8" fmla="*/ 4594611 w 7774508"/>
              <a:gd name="connsiteY8" fmla="*/ 300733 h 1288357"/>
              <a:gd name="connsiteX9" fmla="*/ 3381010 w 7774508"/>
              <a:gd name="connsiteY9" fmla="*/ 275825 h 1288357"/>
              <a:gd name="connsiteX10" fmla="*/ 3137223 w 7774508"/>
              <a:gd name="connsiteY10" fmla="*/ 501815 h 1288357"/>
              <a:gd name="connsiteX11" fmla="*/ 3137223 w 7774508"/>
              <a:gd name="connsiteY11" fmla="*/ 786537 h 1288357"/>
              <a:gd name="connsiteX12" fmla="*/ 3381010 w 7774508"/>
              <a:gd name="connsiteY12" fmla="*/ 1012534 h 1288357"/>
              <a:gd name="connsiteX13" fmla="*/ 3624804 w 7774508"/>
              <a:gd name="connsiteY13" fmla="*/ 786537 h 1288357"/>
              <a:gd name="connsiteX14" fmla="*/ 3624804 w 7774508"/>
              <a:gd name="connsiteY14" fmla="*/ 501815 h 1288357"/>
              <a:gd name="connsiteX15" fmla="*/ 3381010 w 7774508"/>
              <a:gd name="connsiteY15" fmla="*/ 275825 h 1288357"/>
              <a:gd name="connsiteX16" fmla="*/ 2090894 w 7774508"/>
              <a:gd name="connsiteY16" fmla="*/ 275825 h 1288357"/>
              <a:gd name="connsiteX17" fmla="*/ 1847107 w 7774508"/>
              <a:gd name="connsiteY17" fmla="*/ 501815 h 1288357"/>
              <a:gd name="connsiteX18" fmla="*/ 1847107 w 7774508"/>
              <a:gd name="connsiteY18" fmla="*/ 786537 h 1288357"/>
              <a:gd name="connsiteX19" fmla="*/ 2090894 w 7774508"/>
              <a:gd name="connsiteY19" fmla="*/ 1012534 h 1288357"/>
              <a:gd name="connsiteX20" fmla="*/ 2334688 w 7774508"/>
              <a:gd name="connsiteY20" fmla="*/ 786537 h 1288357"/>
              <a:gd name="connsiteX21" fmla="*/ 2334688 w 7774508"/>
              <a:gd name="connsiteY21" fmla="*/ 501815 h 1288357"/>
              <a:gd name="connsiteX22" fmla="*/ 2090894 w 7774508"/>
              <a:gd name="connsiteY22" fmla="*/ 275825 h 1288357"/>
              <a:gd name="connsiteX23" fmla="*/ 4092790 w 7774508"/>
              <a:gd name="connsiteY23" fmla="*/ 21359 h 1288357"/>
              <a:gd name="connsiteX24" fmla="*/ 4594611 w 7774508"/>
              <a:gd name="connsiteY24" fmla="*/ 21359 h 1288357"/>
              <a:gd name="connsiteX25" fmla="*/ 5197858 w 7774508"/>
              <a:gd name="connsiteY25" fmla="*/ 567658 h 1288357"/>
              <a:gd name="connsiteX26" fmla="*/ 5197858 w 7774508"/>
              <a:gd name="connsiteY26" fmla="*/ 720696 h 1288357"/>
              <a:gd name="connsiteX27" fmla="*/ 4594611 w 7774508"/>
              <a:gd name="connsiteY27" fmla="*/ 1267002 h 1288357"/>
              <a:gd name="connsiteX28" fmla="*/ 4092790 w 7774508"/>
              <a:gd name="connsiteY28" fmla="*/ 1267002 h 1288357"/>
              <a:gd name="connsiteX29" fmla="*/ 5094618 w 7774508"/>
              <a:gd name="connsiteY29" fmla="*/ 21356 h 1288357"/>
              <a:gd name="connsiteX30" fmla="*/ 5477210 w 7774508"/>
              <a:gd name="connsiteY30" fmla="*/ 21356 h 1288357"/>
              <a:gd name="connsiteX31" fmla="*/ 5717446 w 7774508"/>
              <a:gd name="connsiteY31" fmla="*/ 412839 h 1288357"/>
              <a:gd name="connsiteX32" fmla="*/ 5955898 w 7774508"/>
              <a:gd name="connsiteY32" fmla="*/ 21356 h 1288357"/>
              <a:gd name="connsiteX33" fmla="*/ 6322472 w 7774508"/>
              <a:gd name="connsiteY33" fmla="*/ 21356 h 1288357"/>
              <a:gd name="connsiteX34" fmla="*/ 5868700 w 7774508"/>
              <a:gd name="connsiteY34" fmla="*/ 718915 h 1288357"/>
              <a:gd name="connsiteX35" fmla="*/ 5868700 w 7774508"/>
              <a:gd name="connsiteY35" fmla="*/ 1267000 h 1288357"/>
              <a:gd name="connsiteX36" fmla="*/ 5548390 w 7774508"/>
              <a:gd name="connsiteY36" fmla="*/ 1267000 h 1288357"/>
              <a:gd name="connsiteX37" fmla="*/ 5548390 w 7774508"/>
              <a:gd name="connsiteY37" fmla="*/ 718915 h 1288357"/>
              <a:gd name="connsiteX38" fmla="*/ 6356277 w 7774508"/>
              <a:gd name="connsiteY38" fmla="*/ 21355 h 1288357"/>
              <a:gd name="connsiteX39" fmla="*/ 6694384 w 7774508"/>
              <a:gd name="connsiteY39" fmla="*/ 21355 h 1288357"/>
              <a:gd name="connsiteX40" fmla="*/ 6694384 w 7774508"/>
              <a:gd name="connsiteY40" fmla="*/ 332766 h 1288357"/>
              <a:gd name="connsiteX41" fmla="*/ 6477285 w 7774508"/>
              <a:gd name="connsiteY41" fmla="*/ 624602 h 1288357"/>
              <a:gd name="connsiteX42" fmla="*/ 6404326 w 7774508"/>
              <a:gd name="connsiteY42" fmla="*/ 624602 h 1288357"/>
              <a:gd name="connsiteX43" fmla="*/ 6500417 w 7774508"/>
              <a:gd name="connsiteY43" fmla="*/ 359454 h 1288357"/>
              <a:gd name="connsiteX44" fmla="*/ 6356277 w 7774508"/>
              <a:gd name="connsiteY44" fmla="*/ 359454 h 1288357"/>
              <a:gd name="connsiteX45" fmla="*/ 0 w 7774508"/>
              <a:gd name="connsiteY45" fmla="*/ 21355 h 1288357"/>
              <a:gd name="connsiteX46" fmla="*/ 496479 w 7774508"/>
              <a:gd name="connsiteY46" fmla="*/ 21355 h 1288357"/>
              <a:gd name="connsiteX47" fmla="*/ 651295 w 7774508"/>
              <a:gd name="connsiteY47" fmla="*/ 661974 h 1288357"/>
              <a:gd name="connsiteX48" fmla="*/ 688668 w 7774508"/>
              <a:gd name="connsiteY48" fmla="*/ 839922 h 1288357"/>
              <a:gd name="connsiteX49" fmla="*/ 726033 w 7774508"/>
              <a:gd name="connsiteY49" fmla="*/ 661974 h 1288357"/>
              <a:gd name="connsiteX50" fmla="*/ 880849 w 7774508"/>
              <a:gd name="connsiteY50" fmla="*/ 21355 h 1288357"/>
              <a:gd name="connsiteX51" fmla="*/ 1377328 w 7774508"/>
              <a:gd name="connsiteY51" fmla="*/ 21355 h 1288357"/>
              <a:gd name="connsiteX52" fmla="*/ 1377328 w 7774508"/>
              <a:gd name="connsiteY52" fmla="*/ 1266998 h 1288357"/>
              <a:gd name="connsiteX53" fmla="*/ 1058804 w 7774508"/>
              <a:gd name="connsiteY53" fmla="*/ 1266998 h 1288357"/>
              <a:gd name="connsiteX54" fmla="*/ 1058804 w 7774508"/>
              <a:gd name="connsiteY54" fmla="*/ 459108 h 1288357"/>
              <a:gd name="connsiteX55" fmla="*/ 1014312 w 7774508"/>
              <a:gd name="connsiteY55" fmla="*/ 644177 h 1288357"/>
              <a:gd name="connsiteX56" fmla="*/ 848819 w 7774508"/>
              <a:gd name="connsiteY56" fmla="*/ 1266998 h 1288357"/>
              <a:gd name="connsiteX57" fmla="*/ 521396 w 7774508"/>
              <a:gd name="connsiteY57" fmla="*/ 1266998 h 1288357"/>
              <a:gd name="connsiteX58" fmla="*/ 355896 w 7774508"/>
              <a:gd name="connsiteY58" fmla="*/ 644177 h 1288357"/>
              <a:gd name="connsiteX59" fmla="*/ 311412 w 7774508"/>
              <a:gd name="connsiteY59" fmla="*/ 459108 h 1288357"/>
              <a:gd name="connsiteX60" fmla="*/ 311412 w 7774508"/>
              <a:gd name="connsiteY60" fmla="*/ 1266998 h 1288357"/>
              <a:gd name="connsiteX61" fmla="*/ 0 w 7774508"/>
              <a:gd name="connsiteY61" fmla="*/ 1266998 h 1288357"/>
              <a:gd name="connsiteX62" fmla="*/ 3381010 w 7774508"/>
              <a:gd name="connsiteY62" fmla="*/ 1 h 1288357"/>
              <a:gd name="connsiteX63" fmla="*/ 3966467 w 7774508"/>
              <a:gd name="connsiteY63" fmla="*/ 532067 h 1288357"/>
              <a:gd name="connsiteX64" fmla="*/ 3966467 w 7774508"/>
              <a:gd name="connsiteY64" fmla="*/ 756285 h 1288357"/>
              <a:gd name="connsiteX65" fmla="*/ 3381010 w 7774508"/>
              <a:gd name="connsiteY65" fmla="*/ 1288351 h 1288357"/>
              <a:gd name="connsiteX66" fmla="*/ 2795560 w 7774508"/>
              <a:gd name="connsiteY66" fmla="*/ 756285 h 1288357"/>
              <a:gd name="connsiteX67" fmla="*/ 2795560 w 7774508"/>
              <a:gd name="connsiteY67" fmla="*/ 532067 h 1288357"/>
              <a:gd name="connsiteX68" fmla="*/ 3381010 w 7774508"/>
              <a:gd name="connsiteY68" fmla="*/ 1 h 1288357"/>
              <a:gd name="connsiteX69" fmla="*/ 2090894 w 7774508"/>
              <a:gd name="connsiteY69" fmla="*/ 1 h 1288357"/>
              <a:gd name="connsiteX70" fmla="*/ 2676351 w 7774508"/>
              <a:gd name="connsiteY70" fmla="*/ 532067 h 1288357"/>
              <a:gd name="connsiteX71" fmla="*/ 2676351 w 7774508"/>
              <a:gd name="connsiteY71" fmla="*/ 756285 h 1288357"/>
              <a:gd name="connsiteX72" fmla="*/ 2090894 w 7774508"/>
              <a:gd name="connsiteY72" fmla="*/ 1288351 h 1288357"/>
              <a:gd name="connsiteX73" fmla="*/ 1505444 w 7774508"/>
              <a:gd name="connsiteY73" fmla="*/ 756285 h 1288357"/>
              <a:gd name="connsiteX74" fmla="*/ 1505444 w 7774508"/>
              <a:gd name="connsiteY74" fmla="*/ 532067 h 1288357"/>
              <a:gd name="connsiteX75" fmla="*/ 2090894 w 7774508"/>
              <a:gd name="connsiteY75" fmla="*/ 1 h 1288357"/>
              <a:gd name="connsiteX76" fmla="*/ 7258454 w 7774508"/>
              <a:gd name="connsiteY76" fmla="*/ 0 h 1288357"/>
              <a:gd name="connsiteX77" fmla="*/ 7760275 w 7774508"/>
              <a:gd name="connsiteY77" fmla="*/ 391490 h 1288357"/>
              <a:gd name="connsiteX78" fmla="*/ 7760275 w 7774508"/>
              <a:gd name="connsiteY78" fmla="*/ 439539 h 1288357"/>
              <a:gd name="connsiteX79" fmla="*/ 7431067 w 7774508"/>
              <a:gd name="connsiteY79" fmla="*/ 439539 h 1288357"/>
              <a:gd name="connsiteX80" fmla="*/ 7431067 w 7774508"/>
              <a:gd name="connsiteY80" fmla="*/ 398610 h 1288357"/>
              <a:gd name="connsiteX81" fmla="*/ 7258454 w 7774508"/>
              <a:gd name="connsiteY81" fmla="*/ 277603 h 1288357"/>
              <a:gd name="connsiteX82" fmla="*/ 7085848 w 7774508"/>
              <a:gd name="connsiteY82" fmla="*/ 377257 h 1288357"/>
              <a:gd name="connsiteX83" fmla="*/ 7206848 w 7774508"/>
              <a:gd name="connsiteY83" fmla="*/ 476904 h 1288357"/>
              <a:gd name="connsiteX84" fmla="*/ 7429289 w 7774508"/>
              <a:gd name="connsiteY84" fmla="*/ 510719 h 1288357"/>
              <a:gd name="connsiteX85" fmla="*/ 7766024 w 7774508"/>
              <a:gd name="connsiteY85" fmla="*/ 786534 h 1288357"/>
              <a:gd name="connsiteX86" fmla="*/ 7774508 w 7774508"/>
              <a:gd name="connsiteY86" fmla="*/ 879071 h 1288357"/>
              <a:gd name="connsiteX87" fmla="*/ 7765691 w 7774508"/>
              <a:gd name="connsiteY87" fmla="*/ 970739 h 1288357"/>
              <a:gd name="connsiteX88" fmla="*/ 7258454 w 7774508"/>
              <a:gd name="connsiteY88" fmla="*/ 1288357 h 1288357"/>
              <a:gd name="connsiteX89" fmla="*/ 6744184 w 7774508"/>
              <a:gd name="connsiteY89" fmla="*/ 893304 h 1288357"/>
              <a:gd name="connsiteX90" fmla="*/ 6744184 w 7774508"/>
              <a:gd name="connsiteY90" fmla="*/ 838142 h 1288357"/>
              <a:gd name="connsiteX91" fmla="*/ 7073386 w 7774508"/>
              <a:gd name="connsiteY91" fmla="*/ 838142 h 1288357"/>
              <a:gd name="connsiteX92" fmla="*/ 7073386 w 7774508"/>
              <a:gd name="connsiteY92" fmla="*/ 886190 h 1288357"/>
              <a:gd name="connsiteX93" fmla="*/ 7258454 w 7774508"/>
              <a:gd name="connsiteY93" fmla="*/ 1010755 h 1288357"/>
              <a:gd name="connsiteX94" fmla="*/ 7439966 w 7774508"/>
              <a:gd name="connsiteY94" fmla="*/ 907544 h 1288357"/>
              <a:gd name="connsiteX95" fmla="*/ 7311838 w 7774508"/>
              <a:gd name="connsiteY95" fmla="*/ 804333 h 1288357"/>
              <a:gd name="connsiteX96" fmla="*/ 7087626 w 7774508"/>
              <a:gd name="connsiteY96" fmla="*/ 770518 h 1288357"/>
              <a:gd name="connsiteX97" fmla="*/ 6751297 w 7774508"/>
              <a:gd name="connsiteY97" fmla="*/ 405723 h 1288357"/>
              <a:gd name="connsiteX98" fmla="*/ 7258454 w 7774508"/>
              <a:gd name="connsiteY98" fmla="*/ 0 h 1288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7774508" h="1288357">
                <a:moveTo>
                  <a:pt x="7774508" y="879070"/>
                </a:moveTo>
                <a:lnTo>
                  <a:pt x="7774508" y="879071"/>
                </a:lnTo>
                <a:lnTo>
                  <a:pt x="7774508" y="879071"/>
                </a:lnTo>
                <a:close/>
                <a:moveTo>
                  <a:pt x="4430897" y="300733"/>
                </a:moveTo>
                <a:lnTo>
                  <a:pt x="4430897" y="987622"/>
                </a:lnTo>
                <a:lnTo>
                  <a:pt x="4594611" y="987622"/>
                </a:lnTo>
                <a:cubicBezTo>
                  <a:pt x="4769003" y="987622"/>
                  <a:pt x="4856195" y="898644"/>
                  <a:pt x="4856195" y="726031"/>
                </a:cubicBezTo>
                <a:lnTo>
                  <a:pt x="4856195" y="562323"/>
                </a:lnTo>
                <a:cubicBezTo>
                  <a:pt x="4856195" y="387932"/>
                  <a:pt x="4769003" y="300733"/>
                  <a:pt x="4594611" y="300733"/>
                </a:cubicBezTo>
                <a:close/>
                <a:moveTo>
                  <a:pt x="3381010" y="275825"/>
                </a:moveTo>
                <a:cubicBezTo>
                  <a:pt x="3229757" y="275825"/>
                  <a:pt x="3137223" y="361239"/>
                  <a:pt x="3137223" y="501815"/>
                </a:cubicBezTo>
                <a:lnTo>
                  <a:pt x="3137223" y="786537"/>
                </a:lnTo>
                <a:cubicBezTo>
                  <a:pt x="3137223" y="925335"/>
                  <a:pt x="3229757" y="1012534"/>
                  <a:pt x="3381010" y="1012534"/>
                </a:cubicBezTo>
                <a:cubicBezTo>
                  <a:pt x="3532264" y="1012534"/>
                  <a:pt x="3624804" y="925335"/>
                  <a:pt x="3624804" y="786537"/>
                </a:cubicBezTo>
                <a:lnTo>
                  <a:pt x="3624804" y="501815"/>
                </a:lnTo>
                <a:cubicBezTo>
                  <a:pt x="3624804" y="361239"/>
                  <a:pt x="3532270" y="275825"/>
                  <a:pt x="3381010" y="275825"/>
                </a:cubicBezTo>
                <a:close/>
                <a:moveTo>
                  <a:pt x="2090894" y="275825"/>
                </a:moveTo>
                <a:cubicBezTo>
                  <a:pt x="1939641" y="275825"/>
                  <a:pt x="1847107" y="361239"/>
                  <a:pt x="1847107" y="501815"/>
                </a:cubicBezTo>
                <a:lnTo>
                  <a:pt x="1847107" y="786537"/>
                </a:lnTo>
                <a:cubicBezTo>
                  <a:pt x="1847107" y="925335"/>
                  <a:pt x="1939641" y="1012534"/>
                  <a:pt x="2090894" y="1012534"/>
                </a:cubicBezTo>
                <a:cubicBezTo>
                  <a:pt x="2242147" y="1012534"/>
                  <a:pt x="2334688" y="925335"/>
                  <a:pt x="2334688" y="786537"/>
                </a:cubicBezTo>
                <a:lnTo>
                  <a:pt x="2334688" y="501815"/>
                </a:lnTo>
                <a:cubicBezTo>
                  <a:pt x="2334688" y="361239"/>
                  <a:pt x="2242154" y="275825"/>
                  <a:pt x="2090894" y="275825"/>
                </a:cubicBezTo>
                <a:close/>
                <a:moveTo>
                  <a:pt x="4092790" y="21359"/>
                </a:moveTo>
                <a:lnTo>
                  <a:pt x="4594611" y="21359"/>
                </a:lnTo>
                <a:cubicBezTo>
                  <a:pt x="4977203" y="21359"/>
                  <a:pt x="5197858" y="222439"/>
                  <a:pt x="5197858" y="567658"/>
                </a:cubicBezTo>
                <a:lnTo>
                  <a:pt x="5197858" y="720696"/>
                </a:lnTo>
                <a:cubicBezTo>
                  <a:pt x="5197858" y="1065916"/>
                  <a:pt x="4977203" y="1267002"/>
                  <a:pt x="4594611" y="1267002"/>
                </a:cubicBezTo>
                <a:lnTo>
                  <a:pt x="4092790" y="1267002"/>
                </a:lnTo>
                <a:close/>
                <a:moveTo>
                  <a:pt x="5094618" y="21356"/>
                </a:moveTo>
                <a:lnTo>
                  <a:pt x="5477210" y="21356"/>
                </a:lnTo>
                <a:lnTo>
                  <a:pt x="5717446" y="412839"/>
                </a:lnTo>
                <a:lnTo>
                  <a:pt x="5955898" y="21356"/>
                </a:lnTo>
                <a:lnTo>
                  <a:pt x="6322472" y="21356"/>
                </a:lnTo>
                <a:lnTo>
                  <a:pt x="5868700" y="718915"/>
                </a:lnTo>
                <a:lnTo>
                  <a:pt x="5868700" y="1267000"/>
                </a:lnTo>
                <a:lnTo>
                  <a:pt x="5548390" y="1267000"/>
                </a:lnTo>
                <a:lnTo>
                  <a:pt x="5548390" y="718915"/>
                </a:lnTo>
                <a:close/>
                <a:moveTo>
                  <a:pt x="6356277" y="21355"/>
                </a:moveTo>
                <a:lnTo>
                  <a:pt x="6694384" y="21355"/>
                </a:lnTo>
                <a:lnTo>
                  <a:pt x="6694384" y="332766"/>
                </a:lnTo>
                <a:lnTo>
                  <a:pt x="6477285" y="624602"/>
                </a:lnTo>
                <a:lnTo>
                  <a:pt x="6404326" y="624602"/>
                </a:lnTo>
                <a:lnTo>
                  <a:pt x="6500417" y="359454"/>
                </a:lnTo>
                <a:lnTo>
                  <a:pt x="6356277" y="359454"/>
                </a:lnTo>
                <a:close/>
                <a:moveTo>
                  <a:pt x="0" y="21355"/>
                </a:moveTo>
                <a:lnTo>
                  <a:pt x="496479" y="21355"/>
                </a:lnTo>
                <a:lnTo>
                  <a:pt x="651295" y="661974"/>
                </a:lnTo>
                <a:lnTo>
                  <a:pt x="688668" y="839922"/>
                </a:lnTo>
                <a:lnTo>
                  <a:pt x="726033" y="661974"/>
                </a:lnTo>
                <a:lnTo>
                  <a:pt x="880849" y="21355"/>
                </a:lnTo>
                <a:lnTo>
                  <a:pt x="1377328" y="21355"/>
                </a:lnTo>
                <a:lnTo>
                  <a:pt x="1377328" y="1266998"/>
                </a:lnTo>
                <a:lnTo>
                  <a:pt x="1058804" y="1266998"/>
                </a:lnTo>
                <a:lnTo>
                  <a:pt x="1058804" y="459108"/>
                </a:lnTo>
                <a:lnTo>
                  <a:pt x="1014312" y="644177"/>
                </a:lnTo>
                <a:lnTo>
                  <a:pt x="848819" y="1266998"/>
                </a:lnTo>
                <a:lnTo>
                  <a:pt x="521396" y="1266998"/>
                </a:lnTo>
                <a:lnTo>
                  <a:pt x="355896" y="644177"/>
                </a:lnTo>
                <a:lnTo>
                  <a:pt x="311412" y="459108"/>
                </a:lnTo>
                <a:lnTo>
                  <a:pt x="311412" y="1266998"/>
                </a:lnTo>
                <a:lnTo>
                  <a:pt x="0" y="1266998"/>
                </a:lnTo>
                <a:close/>
                <a:moveTo>
                  <a:pt x="3381010" y="1"/>
                </a:moveTo>
                <a:cubicBezTo>
                  <a:pt x="3749368" y="1"/>
                  <a:pt x="3966467" y="197524"/>
                  <a:pt x="3966467" y="532067"/>
                </a:cubicBezTo>
                <a:lnTo>
                  <a:pt x="3966467" y="756285"/>
                </a:lnTo>
                <a:cubicBezTo>
                  <a:pt x="3966467" y="1089050"/>
                  <a:pt x="3747590" y="1288351"/>
                  <a:pt x="3381010" y="1288351"/>
                </a:cubicBezTo>
                <a:cubicBezTo>
                  <a:pt x="3012659" y="1288351"/>
                  <a:pt x="2795560" y="1090828"/>
                  <a:pt x="2795560" y="756285"/>
                </a:cubicBezTo>
                <a:lnTo>
                  <a:pt x="2795560" y="532067"/>
                </a:lnTo>
                <a:cubicBezTo>
                  <a:pt x="2795560" y="199302"/>
                  <a:pt x="3014437" y="1"/>
                  <a:pt x="3381010" y="1"/>
                </a:cubicBezTo>
                <a:close/>
                <a:moveTo>
                  <a:pt x="2090894" y="1"/>
                </a:moveTo>
                <a:cubicBezTo>
                  <a:pt x="2459252" y="1"/>
                  <a:pt x="2676351" y="197524"/>
                  <a:pt x="2676351" y="532067"/>
                </a:cubicBezTo>
                <a:lnTo>
                  <a:pt x="2676351" y="756285"/>
                </a:lnTo>
                <a:cubicBezTo>
                  <a:pt x="2676351" y="1089050"/>
                  <a:pt x="2457474" y="1288351"/>
                  <a:pt x="2090894" y="1288351"/>
                </a:cubicBezTo>
                <a:cubicBezTo>
                  <a:pt x="1722543" y="1288351"/>
                  <a:pt x="1505444" y="1090828"/>
                  <a:pt x="1505444" y="756285"/>
                </a:cubicBezTo>
                <a:lnTo>
                  <a:pt x="1505444" y="532067"/>
                </a:lnTo>
                <a:cubicBezTo>
                  <a:pt x="1505444" y="199302"/>
                  <a:pt x="1724321" y="1"/>
                  <a:pt x="2090894" y="1"/>
                </a:cubicBezTo>
                <a:close/>
                <a:moveTo>
                  <a:pt x="7258454" y="0"/>
                </a:moveTo>
                <a:cubicBezTo>
                  <a:pt x="7573428" y="0"/>
                  <a:pt x="7760275" y="145918"/>
                  <a:pt x="7760275" y="391490"/>
                </a:cubicBezTo>
                <a:lnTo>
                  <a:pt x="7760275" y="439539"/>
                </a:lnTo>
                <a:lnTo>
                  <a:pt x="7431067" y="439539"/>
                </a:lnTo>
                <a:lnTo>
                  <a:pt x="7431067" y="398610"/>
                </a:lnTo>
                <a:cubicBezTo>
                  <a:pt x="7431067" y="313189"/>
                  <a:pt x="7379462" y="277603"/>
                  <a:pt x="7258454" y="277603"/>
                </a:cubicBezTo>
                <a:cubicBezTo>
                  <a:pt x="7144567" y="277603"/>
                  <a:pt x="7085848" y="311411"/>
                  <a:pt x="7085848" y="377257"/>
                </a:cubicBezTo>
                <a:cubicBezTo>
                  <a:pt x="7085848" y="450215"/>
                  <a:pt x="7135675" y="466227"/>
                  <a:pt x="7206848" y="476904"/>
                </a:cubicBezTo>
                <a:lnTo>
                  <a:pt x="7429289" y="510719"/>
                </a:lnTo>
                <a:cubicBezTo>
                  <a:pt x="7564754" y="530960"/>
                  <a:pt x="7727463" y="590711"/>
                  <a:pt x="7766024" y="786534"/>
                </a:cubicBezTo>
                <a:lnTo>
                  <a:pt x="7774508" y="879071"/>
                </a:lnTo>
                <a:lnTo>
                  <a:pt x="7765691" y="970739"/>
                </a:lnTo>
                <a:cubicBezTo>
                  <a:pt x="7724794" y="1172549"/>
                  <a:pt x="7543399" y="1288357"/>
                  <a:pt x="7258454" y="1288357"/>
                </a:cubicBezTo>
                <a:cubicBezTo>
                  <a:pt x="6934588" y="1288357"/>
                  <a:pt x="6744184" y="1140654"/>
                  <a:pt x="6744184" y="893304"/>
                </a:cubicBezTo>
                <a:lnTo>
                  <a:pt x="6744184" y="838142"/>
                </a:lnTo>
                <a:lnTo>
                  <a:pt x="7073386" y="838142"/>
                </a:lnTo>
                <a:lnTo>
                  <a:pt x="7073386" y="886190"/>
                </a:lnTo>
                <a:cubicBezTo>
                  <a:pt x="7073386" y="973383"/>
                  <a:pt x="7128555" y="1010755"/>
                  <a:pt x="7258454" y="1010755"/>
                </a:cubicBezTo>
                <a:cubicBezTo>
                  <a:pt x="7377683" y="1010755"/>
                  <a:pt x="7439966" y="975161"/>
                  <a:pt x="7439966" y="907544"/>
                </a:cubicBezTo>
                <a:cubicBezTo>
                  <a:pt x="7439966" y="831022"/>
                  <a:pt x="7388360" y="815010"/>
                  <a:pt x="7311838" y="804333"/>
                </a:cubicBezTo>
                <a:lnTo>
                  <a:pt x="7087626" y="770518"/>
                </a:lnTo>
                <a:cubicBezTo>
                  <a:pt x="6941708" y="749171"/>
                  <a:pt x="6751297" y="674427"/>
                  <a:pt x="6751297" y="405723"/>
                </a:cubicBezTo>
                <a:cubicBezTo>
                  <a:pt x="6751297" y="149481"/>
                  <a:pt x="6938144" y="0"/>
                  <a:pt x="7258454" y="0"/>
                </a:cubicBezTo>
                <a:close/>
              </a:path>
            </a:pathLst>
          </a:custGeom>
          <a:solidFill>
            <a:schemeClr val="tx2"/>
          </a:solidFill>
          <a:ln w="0" cap="flat">
            <a:noFill/>
            <a:prstDash val="solid"/>
            <a:miter/>
          </a:ln>
        </p:spPr>
        <p:txBody>
          <a:bodyPr rtlCol="0" anchor="ctr"/>
          <a:lstStyle/>
          <a:p>
            <a:endParaRPr lang="en-US" dirty="0"/>
          </a:p>
        </p:txBody>
      </p:sp>
      <p:sp>
        <p:nvSpPr>
          <p:cNvPr id="14" name="Text Placeholder 10">
            <a:extLst>
              <a:ext uri="{FF2B5EF4-FFF2-40B4-BE49-F238E27FC236}">
                <a16:creationId xmlns:a16="http://schemas.microsoft.com/office/drawing/2014/main" id="{8D27C407-E192-03E9-638A-6586423552D1}"/>
              </a:ext>
            </a:extLst>
          </p:cNvPr>
          <p:cNvSpPr>
            <a:spLocks noGrp="1"/>
          </p:cNvSpPr>
          <p:nvPr>
            <p:ph type="body" sz="quarter" idx="45"/>
          </p:nvPr>
        </p:nvSpPr>
        <p:spPr>
          <a:xfrm>
            <a:off x="546100" y="1127125"/>
            <a:ext cx="3349252" cy="295275"/>
          </a:xfrm>
        </p:spPr>
        <p:txBody>
          <a:bodyPr>
            <a:noAutofit/>
          </a:bodyPr>
          <a:lstStyle>
            <a:lvl1pPr marL="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1pPr>
            <a:lvl2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2pPr>
            <a:lvl3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3pPr>
            <a:lvl4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4pPr>
            <a:lvl5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5pPr>
            <a:lvl6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6pPr>
            <a:lvl7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7pPr>
            <a:lvl8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8pPr>
            <a:lvl9pPr marL="0" indent="0" algn="l" defTabSz="914400" rtl="0" eaLnBrk="1" latinLnBrk="0" hangingPunct="1">
              <a:lnSpc>
                <a:spcPct val="80000"/>
              </a:lnSpc>
              <a:spcBef>
                <a:spcPts val="0"/>
              </a:spcBef>
              <a:spcAft>
                <a:spcPts val="0"/>
              </a:spcAft>
              <a:buNone/>
              <a:defRPr lang="en-US" sz="2400" b="0" i="0" kern="1200" dirty="0">
                <a:solidFill>
                  <a:schemeClr val="accent1"/>
                </a:solidFill>
                <a:latin typeface="+mj-lt"/>
                <a:ea typeface="GT America Regular" charset="0"/>
                <a:cs typeface="GT America Regular" charset="0"/>
              </a:defRPr>
            </a:lvl9pPr>
          </a:lstStyle>
          <a:p>
            <a:pPr lvl="0"/>
            <a:r>
              <a:rPr lang="en-US"/>
              <a:t>Click to edit Master text styles</a:t>
            </a:r>
          </a:p>
        </p:txBody>
      </p:sp>
      <p:sp>
        <p:nvSpPr>
          <p:cNvPr id="15" name="Text Placeholder 15">
            <a:extLst>
              <a:ext uri="{FF2B5EF4-FFF2-40B4-BE49-F238E27FC236}">
                <a16:creationId xmlns:a16="http://schemas.microsoft.com/office/drawing/2014/main" id="{00C9B1A6-9BEE-5CDA-ABBB-81C99443866D}"/>
              </a:ext>
            </a:extLst>
          </p:cNvPr>
          <p:cNvSpPr>
            <a:spLocks noGrp="1"/>
          </p:cNvSpPr>
          <p:nvPr>
            <p:ph type="body" sz="quarter" idx="46"/>
          </p:nvPr>
        </p:nvSpPr>
        <p:spPr>
          <a:xfrm>
            <a:off x="546101" y="6019800"/>
            <a:ext cx="3349252" cy="289560"/>
          </a:xfrm>
        </p:spPr>
        <p:txBody>
          <a:bodyPr anchor="b" anchorCtr="0">
            <a:noAutofit/>
          </a:bodyPr>
          <a:lstStyle>
            <a:lvl1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1pPr>
            <a:lvl2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2pPr>
            <a:lvl3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3pPr>
            <a:lvl4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4pPr>
            <a:lvl5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5pPr>
            <a:lvl6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6pPr>
            <a:lvl7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7pPr>
            <a:lvl8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8pPr>
            <a:lvl9pPr marL="0" indent="0" algn="l" defTabSz="914400" rtl="0" eaLnBrk="1" latinLnBrk="0" hangingPunct="1">
              <a:lnSpc>
                <a:spcPct val="101000"/>
              </a:lnSpc>
              <a:spcBef>
                <a:spcPts val="0"/>
              </a:spcBef>
              <a:spcAft>
                <a:spcPts val="600"/>
              </a:spcAft>
              <a:buNone/>
              <a:defRPr lang="en-US" sz="600" b="0" i="0" kern="1200" dirty="0">
                <a:solidFill>
                  <a:srgbClr val="75787B"/>
                </a:solidFill>
                <a:latin typeface="+mn-lt"/>
                <a:ea typeface="GT America Regular" charset="0"/>
                <a:cs typeface="GT America Regular" charset="0"/>
              </a:defRPr>
            </a:lvl9pPr>
          </a:lstStyle>
          <a:p>
            <a:pPr lvl="0"/>
            <a:r>
              <a:rPr lang="en-US"/>
              <a:t>Click to edit Master text styles</a:t>
            </a:r>
          </a:p>
        </p:txBody>
      </p:sp>
      <p:grpSp>
        <p:nvGrpSpPr>
          <p:cNvPr id="92" name="Group 91">
            <a:extLst>
              <a:ext uri="{FF2B5EF4-FFF2-40B4-BE49-F238E27FC236}">
                <a16:creationId xmlns:a16="http://schemas.microsoft.com/office/drawing/2014/main" id="{0798617E-247E-2737-1739-69175F72DF00}"/>
              </a:ext>
            </a:extLst>
          </p:cNvPr>
          <p:cNvGrpSpPr/>
          <p:nvPr userDrawn="1"/>
        </p:nvGrpSpPr>
        <p:grpSpPr>
          <a:xfrm>
            <a:off x="12356815" y="0"/>
            <a:ext cx="756834" cy="6872642"/>
            <a:chOff x="12356815" y="0"/>
            <a:chExt cx="756834" cy="6872642"/>
          </a:xfrm>
        </p:grpSpPr>
        <p:sp>
          <p:nvSpPr>
            <p:cNvPr id="2" name="Rectangle 1">
              <a:extLst>
                <a:ext uri="{FF2B5EF4-FFF2-40B4-BE49-F238E27FC236}">
                  <a16:creationId xmlns:a16="http://schemas.microsoft.com/office/drawing/2014/main" id="{A8D8143E-0BF4-CD52-C859-DEEB4D250714}"/>
                </a:ext>
              </a:extLst>
            </p:cNvPr>
            <p:cNvSpPr/>
            <p:nvPr userDrawn="1"/>
          </p:nvSpPr>
          <p:spPr>
            <a:xfrm>
              <a:off x="12356815" y="0"/>
              <a:ext cx="553069" cy="3279913"/>
            </a:xfrm>
            <a:prstGeom prst="rect">
              <a:avLst/>
            </a:prstGeom>
            <a:solidFill>
              <a:schemeClr val="bg1">
                <a:lumMod val="95000"/>
              </a:schemeClr>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a:p>
          </p:txBody>
        </p:sp>
        <p:sp>
          <p:nvSpPr>
            <p:cNvPr id="52" name="TextBox 51">
              <a:extLst>
                <a:ext uri="{FF2B5EF4-FFF2-40B4-BE49-F238E27FC236}">
                  <a16:creationId xmlns:a16="http://schemas.microsoft.com/office/drawing/2014/main" id="{BA12C94B-1B42-D761-2F94-3AE3FA3D0E4A}"/>
                </a:ext>
              </a:extLst>
            </p:cNvPr>
            <p:cNvSpPr txBox="1"/>
            <p:nvPr userDrawn="1"/>
          </p:nvSpPr>
          <p:spPr>
            <a:xfrm rot="16200000">
              <a:off x="12332217" y="1580677"/>
              <a:ext cx="1444306" cy="118559"/>
            </a:xfrm>
            <a:prstGeom prst="rect">
              <a:avLst/>
            </a:prstGeom>
            <a:noFill/>
          </p:spPr>
          <p:txBody>
            <a:bodyPr wrap="none" lIns="0" tIns="0" rIns="0" bIns="0" rtlCol="0">
              <a:spAutoFit/>
            </a:bodyPr>
            <a:lstStyle/>
            <a:p>
              <a:pPr algn="l">
                <a:lnSpc>
                  <a:spcPct val="101000"/>
                </a:lnSpc>
                <a:spcAft>
                  <a:spcPts val="600"/>
                </a:spcAft>
              </a:pPr>
              <a:r>
                <a:rPr kumimoji="0" lang="en-CR" sz="800" b="1" i="0" u="none" strike="noStrike" kern="1200" cap="none" spc="0" normalizeH="0" baseline="0" noProof="0">
                  <a:ln>
                    <a:noFill/>
                  </a:ln>
                  <a:solidFill>
                    <a:srgbClr val="000000"/>
                  </a:solidFill>
                  <a:effectLst/>
                  <a:uLnTx/>
                  <a:uFillTx/>
                  <a:ea typeface="GT America Regular" charset="0"/>
                  <a:cs typeface="GT America Regular" charset="0"/>
                </a:rPr>
                <a:t>ON LIGHT AND EXTRA LIGHT</a:t>
              </a:r>
            </a:p>
          </p:txBody>
        </p:sp>
        <p:sp>
          <p:nvSpPr>
            <p:cNvPr id="63" name="Rectangle 62">
              <a:extLst>
                <a:ext uri="{FF2B5EF4-FFF2-40B4-BE49-F238E27FC236}">
                  <a16:creationId xmlns:a16="http://schemas.microsoft.com/office/drawing/2014/main" id="{498A5541-0A28-FFA7-355E-523ACAA049C3}"/>
                </a:ext>
              </a:extLst>
            </p:cNvPr>
            <p:cNvSpPr/>
            <p:nvPr userDrawn="1"/>
          </p:nvSpPr>
          <p:spPr>
            <a:xfrm>
              <a:off x="12356815" y="3592729"/>
              <a:ext cx="553069" cy="3279913"/>
            </a:xfrm>
            <a:prstGeom prst="rect">
              <a:avLst/>
            </a:prstGeom>
            <a:solidFill>
              <a:schemeClr val="tx2"/>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a:p>
          </p:txBody>
        </p:sp>
        <p:grpSp>
          <p:nvGrpSpPr>
            <p:cNvPr id="69" name="Group 68">
              <a:extLst>
                <a:ext uri="{FF2B5EF4-FFF2-40B4-BE49-F238E27FC236}">
                  <a16:creationId xmlns:a16="http://schemas.microsoft.com/office/drawing/2014/main" id="{50161755-2B78-00C9-A75B-71F84182FE40}"/>
                </a:ext>
              </a:extLst>
            </p:cNvPr>
            <p:cNvGrpSpPr/>
            <p:nvPr userDrawn="1"/>
          </p:nvGrpSpPr>
          <p:grpSpPr>
            <a:xfrm>
              <a:off x="12442019" y="3791214"/>
              <a:ext cx="382660" cy="2882942"/>
              <a:chOff x="14001569" y="3716048"/>
              <a:chExt cx="316248" cy="3171236"/>
            </a:xfrm>
          </p:grpSpPr>
          <p:sp>
            <p:nvSpPr>
              <p:cNvPr id="70" name="Rectangle 69">
                <a:extLst>
                  <a:ext uri="{FF2B5EF4-FFF2-40B4-BE49-F238E27FC236}">
                    <a16:creationId xmlns:a16="http://schemas.microsoft.com/office/drawing/2014/main" id="{D1D05B16-0692-674D-48F8-AD7BBDD9B293}"/>
                  </a:ext>
                </a:extLst>
              </p:cNvPr>
              <p:cNvSpPr/>
              <p:nvPr userDrawn="1"/>
            </p:nvSpPr>
            <p:spPr>
              <a:xfrm rot="5400000">
                <a:off x="14033099" y="5954114"/>
                <a:ext cx="253188" cy="316248"/>
              </a:xfrm>
              <a:prstGeom prst="rect">
                <a:avLst/>
              </a:prstGeom>
              <a:solidFill>
                <a:srgbClr val="005E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71" name="Rectangle 70">
                <a:extLst>
                  <a:ext uri="{FF2B5EF4-FFF2-40B4-BE49-F238E27FC236}">
                    <a16:creationId xmlns:a16="http://schemas.microsoft.com/office/drawing/2014/main" id="{1A9D4841-7275-B41A-4187-0A664F3AA979}"/>
                  </a:ext>
                </a:extLst>
              </p:cNvPr>
              <p:cNvSpPr/>
              <p:nvPr userDrawn="1"/>
            </p:nvSpPr>
            <p:spPr>
              <a:xfrm rot="5400000">
                <a:off x="14033099" y="6278342"/>
                <a:ext cx="253188" cy="316248"/>
              </a:xfrm>
              <a:prstGeom prst="rect">
                <a:avLst/>
              </a:prstGeom>
              <a:solidFill>
                <a:srgbClr val="B8B9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72" name="Rectangle 71">
                <a:extLst>
                  <a:ext uri="{FF2B5EF4-FFF2-40B4-BE49-F238E27FC236}">
                    <a16:creationId xmlns:a16="http://schemas.microsoft.com/office/drawing/2014/main" id="{0E1B8A8B-4CC8-7EFB-4533-5C24C8463212}"/>
                  </a:ext>
                </a:extLst>
              </p:cNvPr>
              <p:cNvSpPr/>
              <p:nvPr userDrawn="1"/>
            </p:nvSpPr>
            <p:spPr>
              <a:xfrm rot="5400000">
                <a:off x="14033099" y="6602566"/>
                <a:ext cx="253188" cy="316248"/>
              </a:xfrm>
              <a:prstGeom prst="rect">
                <a:avLst/>
              </a:prstGeom>
              <a:solidFill>
                <a:srgbClr val="FBE6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73" name="Rectangle 72">
                <a:extLst>
                  <a:ext uri="{FF2B5EF4-FFF2-40B4-BE49-F238E27FC236}">
                    <a16:creationId xmlns:a16="http://schemas.microsoft.com/office/drawing/2014/main" id="{81F22297-2327-1EDD-3468-BE9F9A29D15D}"/>
                  </a:ext>
                </a:extLst>
              </p:cNvPr>
              <p:cNvSpPr/>
              <p:nvPr userDrawn="1"/>
            </p:nvSpPr>
            <p:spPr>
              <a:xfrm rot="5400000">
                <a:off x="14033099" y="4981430"/>
                <a:ext cx="253188" cy="316248"/>
              </a:xfrm>
              <a:prstGeom prst="rect">
                <a:avLst/>
              </a:prstGeom>
              <a:solidFill>
                <a:srgbClr val="BCE0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74" name="Rectangle 73">
                <a:extLst>
                  <a:ext uri="{FF2B5EF4-FFF2-40B4-BE49-F238E27FC236}">
                    <a16:creationId xmlns:a16="http://schemas.microsoft.com/office/drawing/2014/main" id="{B93BF0BB-47B9-DE28-B1E2-8EEA2154770D}"/>
                  </a:ext>
                </a:extLst>
              </p:cNvPr>
              <p:cNvSpPr/>
              <p:nvPr userDrawn="1"/>
            </p:nvSpPr>
            <p:spPr>
              <a:xfrm rot="5400000">
                <a:off x="14033099" y="5305658"/>
                <a:ext cx="253188" cy="316248"/>
              </a:xfrm>
              <a:prstGeom prst="rect">
                <a:avLst/>
              </a:prstGeom>
              <a:solidFill>
                <a:srgbClr val="E9783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75" name="Rectangle 74">
                <a:extLst>
                  <a:ext uri="{FF2B5EF4-FFF2-40B4-BE49-F238E27FC236}">
                    <a16:creationId xmlns:a16="http://schemas.microsoft.com/office/drawing/2014/main" id="{E6568330-DF08-4678-3BE8-5BCE081D0716}"/>
                  </a:ext>
                </a:extLst>
              </p:cNvPr>
              <p:cNvSpPr/>
              <p:nvPr userDrawn="1"/>
            </p:nvSpPr>
            <p:spPr>
              <a:xfrm rot="5400000">
                <a:off x="14033099" y="5629886"/>
                <a:ext cx="253188" cy="316248"/>
              </a:xfrm>
              <a:prstGeom prst="rect">
                <a:avLst/>
              </a:prstGeom>
              <a:solidFill>
                <a:srgbClr val="B905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76" name="Rectangle 75">
                <a:extLst>
                  <a:ext uri="{FF2B5EF4-FFF2-40B4-BE49-F238E27FC236}">
                    <a16:creationId xmlns:a16="http://schemas.microsoft.com/office/drawing/2014/main" id="{3EE71149-E1B3-38BE-6723-9A8827447536}"/>
                  </a:ext>
                </a:extLst>
              </p:cNvPr>
              <p:cNvSpPr/>
              <p:nvPr userDrawn="1"/>
            </p:nvSpPr>
            <p:spPr>
              <a:xfrm rot="5400000">
                <a:off x="14033099" y="3684518"/>
                <a:ext cx="253188" cy="316248"/>
              </a:xfrm>
              <a:prstGeom prst="rect">
                <a:avLst/>
              </a:prstGeom>
              <a:solidFill>
                <a:srgbClr val="9DC2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77" name="Rectangle 76">
                <a:extLst>
                  <a:ext uri="{FF2B5EF4-FFF2-40B4-BE49-F238E27FC236}">
                    <a16:creationId xmlns:a16="http://schemas.microsoft.com/office/drawing/2014/main" id="{CE1A5062-78FB-0249-0CB3-520B18CF9784}"/>
                  </a:ext>
                </a:extLst>
              </p:cNvPr>
              <p:cNvSpPr/>
              <p:nvPr userDrawn="1"/>
            </p:nvSpPr>
            <p:spPr>
              <a:xfrm rot="5400000">
                <a:off x="14033099" y="4008746"/>
                <a:ext cx="253188" cy="316248"/>
              </a:xfrm>
              <a:prstGeom prst="rect">
                <a:avLst/>
              </a:prstGeom>
              <a:solidFill>
                <a:srgbClr val="309D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78" name="Rectangle 77">
                <a:extLst>
                  <a:ext uri="{FF2B5EF4-FFF2-40B4-BE49-F238E27FC236}">
                    <a16:creationId xmlns:a16="http://schemas.microsoft.com/office/drawing/2014/main" id="{5223E46D-913A-A332-D764-8586F2A87AB4}"/>
                  </a:ext>
                </a:extLst>
              </p:cNvPr>
              <p:cNvSpPr/>
              <p:nvPr userDrawn="1"/>
            </p:nvSpPr>
            <p:spPr>
              <a:xfrm rot="5400000">
                <a:off x="14033099" y="4332974"/>
                <a:ext cx="253188" cy="316248"/>
              </a:xfrm>
              <a:prstGeom prst="rect">
                <a:avLst/>
              </a:prstGeom>
              <a:solidFill>
                <a:srgbClr val="E2C2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79" name="Rectangle 78">
                <a:extLst>
                  <a:ext uri="{FF2B5EF4-FFF2-40B4-BE49-F238E27FC236}">
                    <a16:creationId xmlns:a16="http://schemas.microsoft.com/office/drawing/2014/main" id="{8678326D-3C78-1ABA-EBEC-B9421DFBFD4C}"/>
                  </a:ext>
                </a:extLst>
              </p:cNvPr>
              <p:cNvSpPr/>
              <p:nvPr userDrawn="1"/>
            </p:nvSpPr>
            <p:spPr>
              <a:xfrm rot="5400000">
                <a:off x="14033099" y="4657202"/>
                <a:ext cx="253188" cy="316248"/>
              </a:xfrm>
              <a:prstGeom prst="rect">
                <a:avLst/>
              </a:prstGeom>
              <a:solidFill>
                <a:srgbClr val="9158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grpSp>
        <p:grpSp>
          <p:nvGrpSpPr>
            <p:cNvPr id="80" name="Group 79">
              <a:extLst>
                <a:ext uri="{FF2B5EF4-FFF2-40B4-BE49-F238E27FC236}">
                  <a16:creationId xmlns:a16="http://schemas.microsoft.com/office/drawing/2014/main" id="{7DB46327-FEE7-18F9-8FD7-AEC19B997B21}"/>
                </a:ext>
              </a:extLst>
            </p:cNvPr>
            <p:cNvGrpSpPr/>
            <p:nvPr userDrawn="1"/>
          </p:nvGrpSpPr>
          <p:grpSpPr>
            <a:xfrm>
              <a:off x="12442019" y="198485"/>
              <a:ext cx="382660" cy="2882942"/>
              <a:chOff x="12742785" y="3716048"/>
              <a:chExt cx="316248" cy="3171236"/>
            </a:xfrm>
          </p:grpSpPr>
          <p:sp>
            <p:nvSpPr>
              <p:cNvPr id="81" name="Rectangle 80">
                <a:extLst>
                  <a:ext uri="{FF2B5EF4-FFF2-40B4-BE49-F238E27FC236}">
                    <a16:creationId xmlns:a16="http://schemas.microsoft.com/office/drawing/2014/main" id="{6CAA87FF-3BB2-967F-E898-BBC4F9AA9420}"/>
                  </a:ext>
                </a:extLst>
              </p:cNvPr>
              <p:cNvSpPr/>
              <p:nvPr userDrawn="1"/>
            </p:nvSpPr>
            <p:spPr>
              <a:xfrm rot="5400000">
                <a:off x="12774315" y="6602566"/>
                <a:ext cx="253188" cy="316248"/>
              </a:xfrm>
              <a:prstGeom prst="rect">
                <a:avLst/>
              </a:prstGeom>
              <a:solidFill>
                <a:srgbClr val="BFD6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82" name="Rectangle 81">
                <a:extLst>
                  <a:ext uri="{FF2B5EF4-FFF2-40B4-BE49-F238E27FC236}">
                    <a16:creationId xmlns:a16="http://schemas.microsoft.com/office/drawing/2014/main" id="{829950E0-9E32-A623-6377-1984A86CDBF3}"/>
                  </a:ext>
                </a:extLst>
              </p:cNvPr>
              <p:cNvSpPr/>
              <p:nvPr userDrawn="1"/>
            </p:nvSpPr>
            <p:spPr>
              <a:xfrm rot="5400000">
                <a:off x="12774315" y="4981430"/>
                <a:ext cx="253188" cy="316248"/>
              </a:xfrm>
              <a:prstGeom prst="rect">
                <a:avLst/>
              </a:prstGeom>
              <a:solidFill>
                <a:srgbClr val="D25F7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83" name="Rectangle 82">
                <a:extLst>
                  <a:ext uri="{FF2B5EF4-FFF2-40B4-BE49-F238E27FC236}">
                    <a16:creationId xmlns:a16="http://schemas.microsoft.com/office/drawing/2014/main" id="{C111E6D3-A976-FCC9-AC3D-53A6EB9EC123}"/>
                  </a:ext>
                </a:extLst>
              </p:cNvPr>
              <p:cNvSpPr/>
              <p:nvPr userDrawn="1"/>
            </p:nvSpPr>
            <p:spPr>
              <a:xfrm rot="5400000">
                <a:off x="12774315" y="5305658"/>
                <a:ext cx="253188" cy="316248"/>
              </a:xfrm>
              <a:prstGeom prst="rect">
                <a:avLst/>
              </a:prstGeom>
              <a:solidFill>
                <a:srgbClr val="C6480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84" name="Rectangle 83">
                <a:extLst>
                  <a:ext uri="{FF2B5EF4-FFF2-40B4-BE49-F238E27FC236}">
                    <a16:creationId xmlns:a16="http://schemas.microsoft.com/office/drawing/2014/main" id="{95E39AE0-5FBF-4BBB-D0B7-B23C3E2455E7}"/>
                  </a:ext>
                </a:extLst>
              </p:cNvPr>
              <p:cNvSpPr/>
              <p:nvPr userDrawn="1"/>
            </p:nvSpPr>
            <p:spPr>
              <a:xfrm rot="5400000">
                <a:off x="12774315" y="5629886"/>
                <a:ext cx="253188" cy="316248"/>
              </a:xfrm>
              <a:prstGeom prst="rect">
                <a:avLst/>
              </a:prstGeom>
              <a:solidFill>
                <a:srgbClr val="BA01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85" name="Rectangle 84">
                <a:extLst>
                  <a:ext uri="{FF2B5EF4-FFF2-40B4-BE49-F238E27FC236}">
                    <a16:creationId xmlns:a16="http://schemas.microsoft.com/office/drawing/2014/main" id="{48E227D5-94D4-A7B8-6F39-12A9F21F3F2A}"/>
                  </a:ext>
                </a:extLst>
              </p:cNvPr>
              <p:cNvSpPr/>
              <p:nvPr userDrawn="1"/>
            </p:nvSpPr>
            <p:spPr>
              <a:xfrm rot="5400000">
                <a:off x="12774315" y="3684518"/>
                <a:ext cx="253188" cy="316248"/>
              </a:xfrm>
              <a:prstGeom prst="rect">
                <a:avLst/>
              </a:prstGeom>
              <a:solidFill>
                <a:srgbClr val="005E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86" name="Rectangle 85">
                <a:extLst>
                  <a:ext uri="{FF2B5EF4-FFF2-40B4-BE49-F238E27FC236}">
                    <a16:creationId xmlns:a16="http://schemas.microsoft.com/office/drawing/2014/main" id="{600ACCB4-2A91-F351-642E-091D959D8464}"/>
                  </a:ext>
                </a:extLst>
              </p:cNvPr>
              <p:cNvSpPr/>
              <p:nvPr userDrawn="1"/>
            </p:nvSpPr>
            <p:spPr>
              <a:xfrm rot="5400000">
                <a:off x="12774315" y="4008746"/>
                <a:ext cx="253188" cy="316248"/>
              </a:xfrm>
              <a:prstGeom prst="rect">
                <a:avLst/>
              </a:prstGeom>
              <a:solidFill>
                <a:srgbClr val="5EB6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87" name="Rectangle 86">
                <a:extLst>
                  <a:ext uri="{FF2B5EF4-FFF2-40B4-BE49-F238E27FC236}">
                    <a16:creationId xmlns:a16="http://schemas.microsoft.com/office/drawing/2014/main" id="{A99970AD-31CA-2616-FF28-2D85AAA1ABC7}"/>
                  </a:ext>
                </a:extLst>
              </p:cNvPr>
              <p:cNvSpPr/>
              <p:nvPr userDrawn="1"/>
            </p:nvSpPr>
            <p:spPr>
              <a:xfrm rot="5400000">
                <a:off x="12774315" y="4332974"/>
                <a:ext cx="253188" cy="316248"/>
              </a:xfrm>
              <a:prstGeom prst="rect">
                <a:avLst/>
              </a:prstGeom>
              <a:solidFill>
                <a:srgbClr val="C7AB2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88" name="Rectangle 87">
                <a:extLst>
                  <a:ext uri="{FF2B5EF4-FFF2-40B4-BE49-F238E27FC236}">
                    <a16:creationId xmlns:a16="http://schemas.microsoft.com/office/drawing/2014/main" id="{215D475B-6249-D0E4-65BC-263409A02A19}"/>
                  </a:ext>
                </a:extLst>
              </p:cNvPr>
              <p:cNvSpPr/>
              <p:nvPr userDrawn="1"/>
            </p:nvSpPr>
            <p:spPr>
              <a:xfrm rot="5400000">
                <a:off x="12774315" y="4657202"/>
                <a:ext cx="253188" cy="316248"/>
              </a:xfrm>
              <a:prstGeom prst="rect">
                <a:avLst/>
              </a:prstGeom>
              <a:solidFill>
                <a:srgbClr val="5C06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89" name="Rectangle 88">
                <a:extLst>
                  <a:ext uri="{FF2B5EF4-FFF2-40B4-BE49-F238E27FC236}">
                    <a16:creationId xmlns:a16="http://schemas.microsoft.com/office/drawing/2014/main" id="{BB424193-F5EB-A39E-341D-C3FB693413E4}"/>
                  </a:ext>
                </a:extLst>
              </p:cNvPr>
              <p:cNvSpPr/>
              <p:nvPr userDrawn="1"/>
            </p:nvSpPr>
            <p:spPr>
              <a:xfrm rot="5400000">
                <a:off x="12774315" y="5954114"/>
                <a:ext cx="253188" cy="316248"/>
              </a:xfrm>
              <a:prstGeom prst="rect">
                <a:avLst/>
              </a:prstGeom>
              <a:solidFill>
                <a:srgbClr val="2A43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90" name="Rectangle 89">
                <a:extLst>
                  <a:ext uri="{FF2B5EF4-FFF2-40B4-BE49-F238E27FC236}">
                    <a16:creationId xmlns:a16="http://schemas.microsoft.com/office/drawing/2014/main" id="{B49D944C-BABD-9DE1-EE74-B55D21E2F0E1}"/>
                  </a:ext>
                </a:extLst>
              </p:cNvPr>
              <p:cNvSpPr/>
              <p:nvPr userDrawn="1"/>
            </p:nvSpPr>
            <p:spPr>
              <a:xfrm rot="5400000">
                <a:off x="12774315" y="6278342"/>
                <a:ext cx="253188" cy="316248"/>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grpSp>
        <p:sp>
          <p:nvSpPr>
            <p:cNvPr id="91" name="TextBox 90">
              <a:extLst>
                <a:ext uri="{FF2B5EF4-FFF2-40B4-BE49-F238E27FC236}">
                  <a16:creationId xmlns:a16="http://schemas.microsoft.com/office/drawing/2014/main" id="{D4AC6DEF-4491-37A4-C6BB-02578725D591}"/>
                </a:ext>
              </a:extLst>
            </p:cNvPr>
            <p:cNvSpPr txBox="1"/>
            <p:nvPr userDrawn="1"/>
          </p:nvSpPr>
          <p:spPr>
            <a:xfrm rot="16200000">
              <a:off x="12574268" y="5173406"/>
              <a:ext cx="960199" cy="118559"/>
            </a:xfrm>
            <a:prstGeom prst="rect">
              <a:avLst/>
            </a:prstGeom>
            <a:noFill/>
          </p:spPr>
          <p:txBody>
            <a:bodyPr wrap="none" lIns="0" tIns="0" rIns="0" bIns="0" rtlCol="0">
              <a:spAutoFit/>
            </a:bodyPr>
            <a:lstStyle/>
            <a:p>
              <a:pPr algn="l">
                <a:lnSpc>
                  <a:spcPct val="101000"/>
                </a:lnSpc>
                <a:spcAft>
                  <a:spcPts val="600"/>
                </a:spcAft>
              </a:pPr>
              <a:r>
                <a:rPr lang="en-CR" sz="800" b="1">
                  <a:solidFill>
                    <a:srgbClr val="000000"/>
                  </a:solidFill>
                  <a:latin typeface="GT America Regular"/>
                  <a:ea typeface="GT America Regular" charset="0"/>
                  <a:cs typeface="GT America Regular" charset="0"/>
                </a:rPr>
                <a:t>ON MOODY´S BLUE</a:t>
              </a:r>
              <a:endParaRPr kumimoji="0" lang="en-CR" sz="800" b="1" i="0" u="none" strike="noStrike" kern="1200" cap="none" spc="0" normalizeH="0" baseline="0" noProof="0" err="1">
                <a:ln>
                  <a:noFill/>
                </a:ln>
                <a:solidFill>
                  <a:srgbClr val="000000"/>
                </a:solidFill>
                <a:effectLst/>
                <a:uLnTx/>
                <a:uFillTx/>
                <a:latin typeface="GT America Regular"/>
                <a:ea typeface="GT America Regular" charset="0"/>
                <a:cs typeface="GT America Regular" charset="0"/>
              </a:endParaRPr>
            </a:p>
          </p:txBody>
        </p:sp>
      </p:grpSp>
      <p:sp>
        <p:nvSpPr>
          <p:cNvPr id="128" name="TextBox 127">
            <a:extLst>
              <a:ext uri="{FF2B5EF4-FFF2-40B4-BE49-F238E27FC236}">
                <a16:creationId xmlns:a16="http://schemas.microsoft.com/office/drawing/2014/main" id="{D2DB175A-FFD0-4856-7479-6B34D879AE38}"/>
              </a:ext>
            </a:extLst>
          </p:cNvPr>
          <p:cNvSpPr txBox="1"/>
          <p:nvPr userDrawn="1"/>
        </p:nvSpPr>
        <p:spPr>
          <a:xfrm>
            <a:off x="12356815" y="3377042"/>
            <a:ext cx="807913" cy="118559"/>
          </a:xfrm>
          <a:prstGeom prst="rect">
            <a:avLst/>
          </a:prstGeom>
          <a:noFill/>
        </p:spPr>
        <p:txBody>
          <a:bodyPr wrap="none" lIns="0" tIns="0" rIns="0" bIns="0" rtlCol="0">
            <a:spAutoFit/>
          </a:bodyPr>
          <a:lstStyle/>
          <a:p>
            <a:pPr algn="l">
              <a:lnSpc>
                <a:spcPct val="101000"/>
              </a:lnSpc>
              <a:spcAft>
                <a:spcPts val="600"/>
              </a:spcAft>
            </a:pPr>
            <a:r>
              <a:rPr kumimoji="0" lang="en-US" sz="800" b="1" i="0" u="none" strike="noStrike" kern="1200" cap="none" spc="0" normalizeH="0" baseline="0" noProof="0" dirty="0">
                <a:ln>
                  <a:noFill/>
                </a:ln>
                <a:solidFill>
                  <a:srgbClr val="000000"/>
                </a:solidFill>
                <a:effectLst/>
                <a:uLnTx/>
                <a:uFillTx/>
                <a:ea typeface="GT America Regular" charset="0"/>
                <a:cs typeface="GT America Regular" charset="0"/>
              </a:rPr>
              <a:t>For charts ONLY</a:t>
            </a:r>
            <a:endParaRPr kumimoji="0" lang="en-CR" sz="800" b="1" i="0" u="none" strike="noStrike" kern="1200" cap="none" spc="0" normalizeH="0" baseline="0" noProof="0">
              <a:ln>
                <a:noFill/>
              </a:ln>
              <a:solidFill>
                <a:srgbClr val="000000"/>
              </a:solidFill>
              <a:effectLst/>
              <a:uLnTx/>
              <a:uFillTx/>
              <a:ea typeface="GT America Regular" charset="0"/>
              <a:cs typeface="GT America Regular" charset="0"/>
            </a:endParaRPr>
          </a:p>
        </p:txBody>
      </p:sp>
    </p:spTree>
    <p:extLst>
      <p:ext uri="{BB962C8B-B14F-4D97-AF65-F5344CB8AC3E}">
        <p14:creationId xmlns:p14="http://schemas.microsoft.com/office/powerpoint/2010/main" val="10223467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Only - 2/3 - Content Dar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358A6F4-B333-A552-568A-94CF983B89AB}"/>
              </a:ext>
            </a:extLst>
          </p:cNvPr>
          <p:cNvSpPr/>
          <p:nvPr userDrawn="1"/>
        </p:nvSpPr>
        <p:spPr>
          <a:xfrm>
            <a:off x="4060168" y="0"/>
            <a:ext cx="8131831"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a:p>
        </p:txBody>
      </p:sp>
      <p:sp>
        <p:nvSpPr>
          <p:cNvPr id="4" name="Footer Placeholder 3">
            <a:extLst>
              <a:ext uri="{FF2B5EF4-FFF2-40B4-BE49-F238E27FC236}">
                <a16:creationId xmlns:a16="http://schemas.microsoft.com/office/drawing/2014/main" id="{F5D45E11-31A5-E3FC-391B-2853581FD0C8}"/>
              </a:ext>
            </a:extLst>
          </p:cNvPr>
          <p:cNvSpPr>
            <a:spLocks noGrp="1"/>
          </p:cNvSpPr>
          <p:nvPr>
            <p:ph type="ftr" sz="quarter" idx="11"/>
          </p:nvPr>
        </p:nvSpPr>
        <p:spPr/>
        <p:txBody>
          <a:bodyPr/>
          <a:lstStyle>
            <a:lvl1pPr>
              <a:defRPr>
                <a:solidFill>
                  <a:schemeClr val="bg1"/>
                </a:solidFill>
              </a:defRPr>
            </a:lvl1pPr>
          </a:lstStyle>
          <a:p>
            <a:r>
              <a:rPr lang="en-US" dirty="0"/>
              <a:t>See slide 12 for instructions on how to update footer</a:t>
            </a:r>
          </a:p>
        </p:txBody>
      </p:sp>
      <p:sp>
        <p:nvSpPr>
          <p:cNvPr id="5" name="Slide Number Placeholder 4">
            <a:extLst>
              <a:ext uri="{FF2B5EF4-FFF2-40B4-BE49-F238E27FC236}">
                <a16:creationId xmlns:a16="http://schemas.microsoft.com/office/drawing/2014/main" id="{3601F7DF-30E1-D713-9FFA-757E3563DACB}"/>
              </a:ext>
            </a:extLst>
          </p:cNvPr>
          <p:cNvSpPr>
            <a:spLocks noGrp="1"/>
          </p:cNvSpPr>
          <p:nvPr>
            <p:ph type="sldNum" sz="quarter" idx="12"/>
          </p:nvPr>
        </p:nvSpPr>
        <p:spPr/>
        <p:txBody>
          <a:bodyPr/>
          <a:lstStyle>
            <a:lvl1pPr>
              <a:defRPr>
                <a:solidFill>
                  <a:schemeClr val="bg1"/>
                </a:solidFill>
              </a:defRPr>
            </a:lvl1pPr>
          </a:lstStyle>
          <a:p>
            <a:fld id="{862A5111-985B-C14D-9115-5787026182A8}" type="slidenum">
              <a:rPr lang="en-US" smtClean="0"/>
              <a:pPr/>
              <a:t>‹#›</a:t>
            </a:fld>
            <a:endParaRPr lang="en-US" dirty="0"/>
          </a:p>
        </p:txBody>
      </p:sp>
      <p:sp>
        <p:nvSpPr>
          <p:cNvPr id="9" name="Title 8">
            <a:extLst>
              <a:ext uri="{FF2B5EF4-FFF2-40B4-BE49-F238E27FC236}">
                <a16:creationId xmlns:a16="http://schemas.microsoft.com/office/drawing/2014/main" id="{32664483-5AC8-0F16-9C46-37836889B6E9}"/>
              </a:ext>
            </a:extLst>
          </p:cNvPr>
          <p:cNvSpPr>
            <a:spLocks noGrp="1"/>
          </p:cNvSpPr>
          <p:nvPr>
            <p:ph type="title"/>
          </p:nvPr>
        </p:nvSpPr>
        <p:spPr>
          <a:xfrm>
            <a:off x="546101" y="552450"/>
            <a:ext cx="3349252" cy="434975"/>
          </a:xfrm>
        </p:spPr>
        <p:txBody>
          <a:bodyPr/>
          <a:lstStyle/>
          <a:p>
            <a:r>
              <a:rPr lang="en-US"/>
              <a:t>Click to edit Master title style</a:t>
            </a:r>
            <a:endParaRPr lang="en-US" dirty="0"/>
          </a:p>
        </p:txBody>
      </p:sp>
      <p:sp>
        <p:nvSpPr>
          <p:cNvPr id="3" name="Freeform 5">
            <a:extLst>
              <a:ext uri="{FF2B5EF4-FFF2-40B4-BE49-F238E27FC236}">
                <a16:creationId xmlns:a16="http://schemas.microsoft.com/office/drawing/2014/main" id="{7FE8C2D7-70E3-CC7C-8803-9B39088A71F9}"/>
              </a:ext>
            </a:extLst>
          </p:cNvPr>
          <p:cNvSpPr/>
          <p:nvPr userDrawn="1"/>
        </p:nvSpPr>
        <p:spPr bwMode="black">
          <a:xfrm>
            <a:off x="554038" y="6469335"/>
            <a:ext cx="678511" cy="112440"/>
          </a:xfrm>
          <a:custGeom>
            <a:avLst/>
            <a:gdLst>
              <a:gd name="connsiteX0" fmla="*/ 7774508 w 7774508"/>
              <a:gd name="connsiteY0" fmla="*/ 879070 h 1288357"/>
              <a:gd name="connsiteX1" fmla="*/ 7774508 w 7774508"/>
              <a:gd name="connsiteY1" fmla="*/ 879071 h 1288357"/>
              <a:gd name="connsiteX2" fmla="*/ 7774508 w 7774508"/>
              <a:gd name="connsiteY2" fmla="*/ 879071 h 1288357"/>
              <a:gd name="connsiteX3" fmla="*/ 4430897 w 7774508"/>
              <a:gd name="connsiteY3" fmla="*/ 300733 h 1288357"/>
              <a:gd name="connsiteX4" fmla="*/ 4430897 w 7774508"/>
              <a:gd name="connsiteY4" fmla="*/ 987622 h 1288357"/>
              <a:gd name="connsiteX5" fmla="*/ 4594611 w 7774508"/>
              <a:gd name="connsiteY5" fmla="*/ 987622 h 1288357"/>
              <a:gd name="connsiteX6" fmla="*/ 4856195 w 7774508"/>
              <a:gd name="connsiteY6" fmla="*/ 726031 h 1288357"/>
              <a:gd name="connsiteX7" fmla="*/ 4856195 w 7774508"/>
              <a:gd name="connsiteY7" fmla="*/ 562323 h 1288357"/>
              <a:gd name="connsiteX8" fmla="*/ 4594611 w 7774508"/>
              <a:gd name="connsiteY8" fmla="*/ 300733 h 1288357"/>
              <a:gd name="connsiteX9" fmla="*/ 3381010 w 7774508"/>
              <a:gd name="connsiteY9" fmla="*/ 275825 h 1288357"/>
              <a:gd name="connsiteX10" fmla="*/ 3137223 w 7774508"/>
              <a:gd name="connsiteY10" fmla="*/ 501815 h 1288357"/>
              <a:gd name="connsiteX11" fmla="*/ 3137223 w 7774508"/>
              <a:gd name="connsiteY11" fmla="*/ 786537 h 1288357"/>
              <a:gd name="connsiteX12" fmla="*/ 3381010 w 7774508"/>
              <a:gd name="connsiteY12" fmla="*/ 1012534 h 1288357"/>
              <a:gd name="connsiteX13" fmla="*/ 3624804 w 7774508"/>
              <a:gd name="connsiteY13" fmla="*/ 786537 h 1288357"/>
              <a:gd name="connsiteX14" fmla="*/ 3624804 w 7774508"/>
              <a:gd name="connsiteY14" fmla="*/ 501815 h 1288357"/>
              <a:gd name="connsiteX15" fmla="*/ 3381010 w 7774508"/>
              <a:gd name="connsiteY15" fmla="*/ 275825 h 1288357"/>
              <a:gd name="connsiteX16" fmla="*/ 2090894 w 7774508"/>
              <a:gd name="connsiteY16" fmla="*/ 275825 h 1288357"/>
              <a:gd name="connsiteX17" fmla="*/ 1847107 w 7774508"/>
              <a:gd name="connsiteY17" fmla="*/ 501815 h 1288357"/>
              <a:gd name="connsiteX18" fmla="*/ 1847107 w 7774508"/>
              <a:gd name="connsiteY18" fmla="*/ 786537 h 1288357"/>
              <a:gd name="connsiteX19" fmla="*/ 2090894 w 7774508"/>
              <a:gd name="connsiteY19" fmla="*/ 1012534 h 1288357"/>
              <a:gd name="connsiteX20" fmla="*/ 2334688 w 7774508"/>
              <a:gd name="connsiteY20" fmla="*/ 786537 h 1288357"/>
              <a:gd name="connsiteX21" fmla="*/ 2334688 w 7774508"/>
              <a:gd name="connsiteY21" fmla="*/ 501815 h 1288357"/>
              <a:gd name="connsiteX22" fmla="*/ 2090894 w 7774508"/>
              <a:gd name="connsiteY22" fmla="*/ 275825 h 1288357"/>
              <a:gd name="connsiteX23" fmla="*/ 4092790 w 7774508"/>
              <a:gd name="connsiteY23" fmla="*/ 21359 h 1288357"/>
              <a:gd name="connsiteX24" fmla="*/ 4594611 w 7774508"/>
              <a:gd name="connsiteY24" fmla="*/ 21359 h 1288357"/>
              <a:gd name="connsiteX25" fmla="*/ 5197858 w 7774508"/>
              <a:gd name="connsiteY25" fmla="*/ 567658 h 1288357"/>
              <a:gd name="connsiteX26" fmla="*/ 5197858 w 7774508"/>
              <a:gd name="connsiteY26" fmla="*/ 720696 h 1288357"/>
              <a:gd name="connsiteX27" fmla="*/ 4594611 w 7774508"/>
              <a:gd name="connsiteY27" fmla="*/ 1267002 h 1288357"/>
              <a:gd name="connsiteX28" fmla="*/ 4092790 w 7774508"/>
              <a:gd name="connsiteY28" fmla="*/ 1267002 h 1288357"/>
              <a:gd name="connsiteX29" fmla="*/ 5094618 w 7774508"/>
              <a:gd name="connsiteY29" fmla="*/ 21356 h 1288357"/>
              <a:gd name="connsiteX30" fmla="*/ 5477210 w 7774508"/>
              <a:gd name="connsiteY30" fmla="*/ 21356 h 1288357"/>
              <a:gd name="connsiteX31" fmla="*/ 5717446 w 7774508"/>
              <a:gd name="connsiteY31" fmla="*/ 412839 h 1288357"/>
              <a:gd name="connsiteX32" fmla="*/ 5955898 w 7774508"/>
              <a:gd name="connsiteY32" fmla="*/ 21356 h 1288357"/>
              <a:gd name="connsiteX33" fmla="*/ 6322472 w 7774508"/>
              <a:gd name="connsiteY33" fmla="*/ 21356 h 1288357"/>
              <a:gd name="connsiteX34" fmla="*/ 5868700 w 7774508"/>
              <a:gd name="connsiteY34" fmla="*/ 718915 h 1288357"/>
              <a:gd name="connsiteX35" fmla="*/ 5868700 w 7774508"/>
              <a:gd name="connsiteY35" fmla="*/ 1267000 h 1288357"/>
              <a:gd name="connsiteX36" fmla="*/ 5548390 w 7774508"/>
              <a:gd name="connsiteY36" fmla="*/ 1267000 h 1288357"/>
              <a:gd name="connsiteX37" fmla="*/ 5548390 w 7774508"/>
              <a:gd name="connsiteY37" fmla="*/ 718915 h 1288357"/>
              <a:gd name="connsiteX38" fmla="*/ 6356277 w 7774508"/>
              <a:gd name="connsiteY38" fmla="*/ 21355 h 1288357"/>
              <a:gd name="connsiteX39" fmla="*/ 6694384 w 7774508"/>
              <a:gd name="connsiteY39" fmla="*/ 21355 h 1288357"/>
              <a:gd name="connsiteX40" fmla="*/ 6694384 w 7774508"/>
              <a:gd name="connsiteY40" fmla="*/ 332766 h 1288357"/>
              <a:gd name="connsiteX41" fmla="*/ 6477285 w 7774508"/>
              <a:gd name="connsiteY41" fmla="*/ 624602 h 1288357"/>
              <a:gd name="connsiteX42" fmla="*/ 6404326 w 7774508"/>
              <a:gd name="connsiteY42" fmla="*/ 624602 h 1288357"/>
              <a:gd name="connsiteX43" fmla="*/ 6500417 w 7774508"/>
              <a:gd name="connsiteY43" fmla="*/ 359454 h 1288357"/>
              <a:gd name="connsiteX44" fmla="*/ 6356277 w 7774508"/>
              <a:gd name="connsiteY44" fmla="*/ 359454 h 1288357"/>
              <a:gd name="connsiteX45" fmla="*/ 0 w 7774508"/>
              <a:gd name="connsiteY45" fmla="*/ 21355 h 1288357"/>
              <a:gd name="connsiteX46" fmla="*/ 496479 w 7774508"/>
              <a:gd name="connsiteY46" fmla="*/ 21355 h 1288357"/>
              <a:gd name="connsiteX47" fmla="*/ 651295 w 7774508"/>
              <a:gd name="connsiteY47" fmla="*/ 661974 h 1288357"/>
              <a:gd name="connsiteX48" fmla="*/ 688668 w 7774508"/>
              <a:gd name="connsiteY48" fmla="*/ 839922 h 1288357"/>
              <a:gd name="connsiteX49" fmla="*/ 726033 w 7774508"/>
              <a:gd name="connsiteY49" fmla="*/ 661974 h 1288357"/>
              <a:gd name="connsiteX50" fmla="*/ 880849 w 7774508"/>
              <a:gd name="connsiteY50" fmla="*/ 21355 h 1288357"/>
              <a:gd name="connsiteX51" fmla="*/ 1377328 w 7774508"/>
              <a:gd name="connsiteY51" fmla="*/ 21355 h 1288357"/>
              <a:gd name="connsiteX52" fmla="*/ 1377328 w 7774508"/>
              <a:gd name="connsiteY52" fmla="*/ 1266998 h 1288357"/>
              <a:gd name="connsiteX53" fmla="*/ 1058804 w 7774508"/>
              <a:gd name="connsiteY53" fmla="*/ 1266998 h 1288357"/>
              <a:gd name="connsiteX54" fmla="*/ 1058804 w 7774508"/>
              <a:gd name="connsiteY54" fmla="*/ 459108 h 1288357"/>
              <a:gd name="connsiteX55" fmla="*/ 1014312 w 7774508"/>
              <a:gd name="connsiteY55" fmla="*/ 644177 h 1288357"/>
              <a:gd name="connsiteX56" fmla="*/ 848819 w 7774508"/>
              <a:gd name="connsiteY56" fmla="*/ 1266998 h 1288357"/>
              <a:gd name="connsiteX57" fmla="*/ 521396 w 7774508"/>
              <a:gd name="connsiteY57" fmla="*/ 1266998 h 1288357"/>
              <a:gd name="connsiteX58" fmla="*/ 355896 w 7774508"/>
              <a:gd name="connsiteY58" fmla="*/ 644177 h 1288357"/>
              <a:gd name="connsiteX59" fmla="*/ 311412 w 7774508"/>
              <a:gd name="connsiteY59" fmla="*/ 459108 h 1288357"/>
              <a:gd name="connsiteX60" fmla="*/ 311412 w 7774508"/>
              <a:gd name="connsiteY60" fmla="*/ 1266998 h 1288357"/>
              <a:gd name="connsiteX61" fmla="*/ 0 w 7774508"/>
              <a:gd name="connsiteY61" fmla="*/ 1266998 h 1288357"/>
              <a:gd name="connsiteX62" fmla="*/ 3381010 w 7774508"/>
              <a:gd name="connsiteY62" fmla="*/ 1 h 1288357"/>
              <a:gd name="connsiteX63" fmla="*/ 3966467 w 7774508"/>
              <a:gd name="connsiteY63" fmla="*/ 532067 h 1288357"/>
              <a:gd name="connsiteX64" fmla="*/ 3966467 w 7774508"/>
              <a:gd name="connsiteY64" fmla="*/ 756285 h 1288357"/>
              <a:gd name="connsiteX65" fmla="*/ 3381010 w 7774508"/>
              <a:gd name="connsiteY65" fmla="*/ 1288351 h 1288357"/>
              <a:gd name="connsiteX66" fmla="*/ 2795560 w 7774508"/>
              <a:gd name="connsiteY66" fmla="*/ 756285 h 1288357"/>
              <a:gd name="connsiteX67" fmla="*/ 2795560 w 7774508"/>
              <a:gd name="connsiteY67" fmla="*/ 532067 h 1288357"/>
              <a:gd name="connsiteX68" fmla="*/ 3381010 w 7774508"/>
              <a:gd name="connsiteY68" fmla="*/ 1 h 1288357"/>
              <a:gd name="connsiteX69" fmla="*/ 2090894 w 7774508"/>
              <a:gd name="connsiteY69" fmla="*/ 1 h 1288357"/>
              <a:gd name="connsiteX70" fmla="*/ 2676351 w 7774508"/>
              <a:gd name="connsiteY70" fmla="*/ 532067 h 1288357"/>
              <a:gd name="connsiteX71" fmla="*/ 2676351 w 7774508"/>
              <a:gd name="connsiteY71" fmla="*/ 756285 h 1288357"/>
              <a:gd name="connsiteX72" fmla="*/ 2090894 w 7774508"/>
              <a:gd name="connsiteY72" fmla="*/ 1288351 h 1288357"/>
              <a:gd name="connsiteX73" fmla="*/ 1505444 w 7774508"/>
              <a:gd name="connsiteY73" fmla="*/ 756285 h 1288357"/>
              <a:gd name="connsiteX74" fmla="*/ 1505444 w 7774508"/>
              <a:gd name="connsiteY74" fmla="*/ 532067 h 1288357"/>
              <a:gd name="connsiteX75" fmla="*/ 2090894 w 7774508"/>
              <a:gd name="connsiteY75" fmla="*/ 1 h 1288357"/>
              <a:gd name="connsiteX76" fmla="*/ 7258454 w 7774508"/>
              <a:gd name="connsiteY76" fmla="*/ 0 h 1288357"/>
              <a:gd name="connsiteX77" fmla="*/ 7760275 w 7774508"/>
              <a:gd name="connsiteY77" fmla="*/ 391490 h 1288357"/>
              <a:gd name="connsiteX78" fmla="*/ 7760275 w 7774508"/>
              <a:gd name="connsiteY78" fmla="*/ 439539 h 1288357"/>
              <a:gd name="connsiteX79" fmla="*/ 7431067 w 7774508"/>
              <a:gd name="connsiteY79" fmla="*/ 439539 h 1288357"/>
              <a:gd name="connsiteX80" fmla="*/ 7431067 w 7774508"/>
              <a:gd name="connsiteY80" fmla="*/ 398610 h 1288357"/>
              <a:gd name="connsiteX81" fmla="*/ 7258454 w 7774508"/>
              <a:gd name="connsiteY81" fmla="*/ 277603 h 1288357"/>
              <a:gd name="connsiteX82" fmla="*/ 7085848 w 7774508"/>
              <a:gd name="connsiteY82" fmla="*/ 377257 h 1288357"/>
              <a:gd name="connsiteX83" fmla="*/ 7206848 w 7774508"/>
              <a:gd name="connsiteY83" fmla="*/ 476904 h 1288357"/>
              <a:gd name="connsiteX84" fmla="*/ 7429289 w 7774508"/>
              <a:gd name="connsiteY84" fmla="*/ 510719 h 1288357"/>
              <a:gd name="connsiteX85" fmla="*/ 7766024 w 7774508"/>
              <a:gd name="connsiteY85" fmla="*/ 786534 h 1288357"/>
              <a:gd name="connsiteX86" fmla="*/ 7774508 w 7774508"/>
              <a:gd name="connsiteY86" fmla="*/ 879071 h 1288357"/>
              <a:gd name="connsiteX87" fmla="*/ 7765691 w 7774508"/>
              <a:gd name="connsiteY87" fmla="*/ 970739 h 1288357"/>
              <a:gd name="connsiteX88" fmla="*/ 7258454 w 7774508"/>
              <a:gd name="connsiteY88" fmla="*/ 1288357 h 1288357"/>
              <a:gd name="connsiteX89" fmla="*/ 6744184 w 7774508"/>
              <a:gd name="connsiteY89" fmla="*/ 893304 h 1288357"/>
              <a:gd name="connsiteX90" fmla="*/ 6744184 w 7774508"/>
              <a:gd name="connsiteY90" fmla="*/ 838142 h 1288357"/>
              <a:gd name="connsiteX91" fmla="*/ 7073386 w 7774508"/>
              <a:gd name="connsiteY91" fmla="*/ 838142 h 1288357"/>
              <a:gd name="connsiteX92" fmla="*/ 7073386 w 7774508"/>
              <a:gd name="connsiteY92" fmla="*/ 886190 h 1288357"/>
              <a:gd name="connsiteX93" fmla="*/ 7258454 w 7774508"/>
              <a:gd name="connsiteY93" fmla="*/ 1010755 h 1288357"/>
              <a:gd name="connsiteX94" fmla="*/ 7439966 w 7774508"/>
              <a:gd name="connsiteY94" fmla="*/ 907544 h 1288357"/>
              <a:gd name="connsiteX95" fmla="*/ 7311838 w 7774508"/>
              <a:gd name="connsiteY95" fmla="*/ 804333 h 1288357"/>
              <a:gd name="connsiteX96" fmla="*/ 7087626 w 7774508"/>
              <a:gd name="connsiteY96" fmla="*/ 770518 h 1288357"/>
              <a:gd name="connsiteX97" fmla="*/ 6751297 w 7774508"/>
              <a:gd name="connsiteY97" fmla="*/ 405723 h 1288357"/>
              <a:gd name="connsiteX98" fmla="*/ 7258454 w 7774508"/>
              <a:gd name="connsiteY98" fmla="*/ 0 h 1288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7774508" h="1288357">
                <a:moveTo>
                  <a:pt x="7774508" y="879070"/>
                </a:moveTo>
                <a:lnTo>
                  <a:pt x="7774508" y="879071"/>
                </a:lnTo>
                <a:lnTo>
                  <a:pt x="7774508" y="879071"/>
                </a:lnTo>
                <a:close/>
                <a:moveTo>
                  <a:pt x="4430897" y="300733"/>
                </a:moveTo>
                <a:lnTo>
                  <a:pt x="4430897" y="987622"/>
                </a:lnTo>
                <a:lnTo>
                  <a:pt x="4594611" y="987622"/>
                </a:lnTo>
                <a:cubicBezTo>
                  <a:pt x="4769003" y="987622"/>
                  <a:pt x="4856195" y="898644"/>
                  <a:pt x="4856195" y="726031"/>
                </a:cubicBezTo>
                <a:lnTo>
                  <a:pt x="4856195" y="562323"/>
                </a:lnTo>
                <a:cubicBezTo>
                  <a:pt x="4856195" y="387932"/>
                  <a:pt x="4769003" y="300733"/>
                  <a:pt x="4594611" y="300733"/>
                </a:cubicBezTo>
                <a:close/>
                <a:moveTo>
                  <a:pt x="3381010" y="275825"/>
                </a:moveTo>
                <a:cubicBezTo>
                  <a:pt x="3229757" y="275825"/>
                  <a:pt x="3137223" y="361239"/>
                  <a:pt x="3137223" y="501815"/>
                </a:cubicBezTo>
                <a:lnTo>
                  <a:pt x="3137223" y="786537"/>
                </a:lnTo>
                <a:cubicBezTo>
                  <a:pt x="3137223" y="925335"/>
                  <a:pt x="3229757" y="1012534"/>
                  <a:pt x="3381010" y="1012534"/>
                </a:cubicBezTo>
                <a:cubicBezTo>
                  <a:pt x="3532264" y="1012534"/>
                  <a:pt x="3624804" y="925335"/>
                  <a:pt x="3624804" y="786537"/>
                </a:cubicBezTo>
                <a:lnTo>
                  <a:pt x="3624804" y="501815"/>
                </a:lnTo>
                <a:cubicBezTo>
                  <a:pt x="3624804" y="361239"/>
                  <a:pt x="3532270" y="275825"/>
                  <a:pt x="3381010" y="275825"/>
                </a:cubicBezTo>
                <a:close/>
                <a:moveTo>
                  <a:pt x="2090894" y="275825"/>
                </a:moveTo>
                <a:cubicBezTo>
                  <a:pt x="1939641" y="275825"/>
                  <a:pt x="1847107" y="361239"/>
                  <a:pt x="1847107" y="501815"/>
                </a:cubicBezTo>
                <a:lnTo>
                  <a:pt x="1847107" y="786537"/>
                </a:lnTo>
                <a:cubicBezTo>
                  <a:pt x="1847107" y="925335"/>
                  <a:pt x="1939641" y="1012534"/>
                  <a:pt x="2090894" y="1012534"/>
                </a:cubicBezTo>
                <a:cubicBezTo>
                  <a:pt x="2242147" y="1012534"/>
                  <a:pt x="2334688" y="925335"/>
                  <a:pt x="2334688" y="786537"/>
                </a:cubicBezTo>
                <a:lnTo>
                  <a:pt x="2334688" y="501815"/>
                </a:lnTo>
                <a:cubicBezTo>
                  <a:pt x="2334688" y="361239"/>
                  <a:pt x="2242154" y="275825"/>
                  <a:pt x="2090894" y="275825"/>
                </a:cubicBezTo>
                <a:close/>
                <a:moveTo>
                  <a:pt x="4092790" y="21359"/>
                </a:moveTo>
                <a:lnTo>
                  <a:pt x="4594611" y="21359"/>
                </a:lnTo>
                <a:cubicBezTo>
                  <a:pt x="4977203" y="21359"/>
                  <a:pt x="5197858" y="222439"/>
                  <a:pt x="5197858" y="567658"/>
                </a:cubicBezTo>
                <a:lnTo>
                  <a:pt x="5197858" y="720696"/>
                </a:lnTo>
                <a:cubicBezTo>
                  <a:pt x="5197858" y="1065916"/>
                  <a:pt x="4977203" y="1267002"/>
                  <a:pt x="4594611" y="1267002"/>
                </a:cubicBezTo>
                <a:lnTo>
                  <a:pt x="4092790" y="1267002"/>
                </a:lnTo>
                <a:close/>
                <a:moveTo>
                  <a:pt x="5094618" y="21356"/>
                </a:moveTo>
                <a:lnTo>
                  <a:pt x="5477210" y="21356"/>
                </a:lnTo>
                <a:lnTo>
                  <a:pt x="5717446" y="412839"/>
                </a:lnTo>
                <a:lnTo>
                  <a:pt x="5955898" y="21356"/>
                </a:lnTo>
                <a:lnTo>
                  <a:pt x="6322472" y="21356"/>
                </a:lnTo>
                <a:lnTo>
                  <a:pt x="5868700" y="718915"/>
                </a:lnTo>
                <a:lnTo>
                  <a:pt x="5868700" y="1267000"/>
                </a:lnTo>
                <a:lnTo>
                  <a:pt x="5548390" y="1267000"/>
                </a:lnTo>
                <a:lnTo>
                  <a:pt x="5548390" y="718915"/>
                </a:lnTo>
                <a:close/>
                <a:moveTo>
                  <a:pt x="6356277" y="21355"/>
                </a:moveTo>
                <a:lnTo>
                  <a:pt x="6694384" y="21355"/>
                </a:lnTo>
                <a:lnTo>
                  <a:pt x="6694384" y="332766"/>
                </a:lnTo>
                <a:lnTo>
                  <a:pt x="6477285" y="624602"/>
                </a:lnTo>
                <a:lnTo>
                  <a:pt x="6404326" y="624602"/>
                </a:lnTo>
                <a:lnTo>
                  <a:pt x="6500417" y="359454"/>
                </a:lnTo>
                <a:lnTo>
                  <a:pt x="6356277" y="359454"/>
                </a:lnTo>
                <a:close/>
                <a:moveTo>
                  <a:pt x="0" y="21355"/>
                </a:moveTo>
                <a:lnTo>
                  <a:pt x="496479" y="21355"/>
                </a:lnTo>
                <a:lnTo>
                  <a:pt x="651295" y="661974"/>
                </a:lnTo>
                <a:lnTo>
                  <a:pt x="688668" y="839922"/>
                </a:lnTo>
                <a:lnTo>
                  <a:pt x="726033" y="661974"/>
                </a:lnTo>
                <a:lnTo>
                  <a:pt x="880849" y="21355"/>
                </a:lnTo>
                <a:lnTo>
                  <a:pt x="1377328" y="21355"/>
                </a:lnTo>
                <a:lnTo>
                  <a:pt x="1377328" y="1266998"/>
                </a:lnTo>
                <a:lnTo>
                  <a:pt x="1058804" y="1266998"/>
                </a:lnTo>
                <a:lnTo>
                  <a:pt x="1058804" y="459108"/>
                </a:lnTo>
                <a:lnTo>
                  <a:pt x="1014312" y="644177"/>
                </a:lnTo>
                <a:lnTo>
                  <a:pt x="848819" y="1266998"/>
                </a:lnTo>
                <a:lnTo>
                  <a:pt x="521396" y="1266998"/>
                </a:lnTo>
                <a:lnTo>
                  <a:pt x="355896" y="644177"/>
                </a:lnTo>
                <a:lnTo>
                  <a:pt x="311412" y="459108"/>
                </a:lnTo>
                <a:lnTo>
                  <a:pt x="311412" y="1266998"/>
                </a:lnTo>
                <a:lnTo>
                  <a:pt x="0" y="1266998"/>
                </a:lnTo>
                <a:close/>
                <a:moveTo>
                  <a:pt x="3381010" y="1"/>
                </a:moveTo>
                <a:cubicBezTo>
                  <a:pt x="3749368" y="1"/>
                  <a:pt x="3966467" y="197524"/>
                  <a:pt x="3966467" y="532067"/>
                </a:cubicBezTo>
                <a:lnTo>
                  <a:pt x="3966467" y="756285"/>
                </a:lnTo>
                <a:cubicBezTo>
                  <a:pt x="3966467" y="1089050"/>
                  <a:pt x="3747590" y="1288351"/>
                  <a:pt x="3381010" y="1288351"/>
                </a:cubicBezTo>
                <a:cubicBezTo>
                  <a:pt x="3012659" y="1288351"/>
                  <a:pt x="2795560" y="1090828"/>
                  <a:pt x="2795560" y="756285"/>
                </a:cubicBezTo>
                <a:lnTo>
                  <a:pt x="2795560" y="532067"/>
                </a:lnTo>
                <a:cubicBezTo>
                  <a:pt x="2795560" y="199302"/>
                  <a:pt x="3014437" y="1"/>
                  <a:pt x="3381010" y="1"/>
                </a:cubicBezTo>
                <a:close/>
                <a:moveTo>
                  <a:pt x="2090894" y="1"/>
                </a:moveTo>
                <a:cubicBezTo>
                  <a:pt x="2459252" y="1"/>
                  <a:pt x="2676351" y="197524"/>
                  <a:pt x="2676351" y="532067"/>
                </a:cubicBezTo>
                <a:lnTo>
                  <a:pt x="2676351" y="756285"/>
                </a:lnTo>
                <a:cubicBezTo>
                  <a:pt x="2676351" y="1089050"/>
                  <a:pt x="2457474" y="1288351"/>
                  <a:pt x="2090894" y="1288351"/>
                </a:cubicBezTo>
                <a:cubicBezTo>
                  <a:pt x="1722543" y="1288351"/>
                  <a:pt x="1505444" y="1090828"/>
                  <a:pt x="1505444" y="756285"/>
                </a:cubicBezTo>
                <a:lnTo>
                  <a:pt x="1505444" y="532067"/>
                </a:lnTo>
                <a:cubicBezTo>
                  <a:pt x="1505444" y="199302"/>
                  <a:pt x="1724321" y="1"/>
                  <a:pt x="2090894" y="1"/>
                </a:cubicBezTo>
                <a:close/>
                <a:moveTo>
                  <a:pt x="7258454" y="0"/>
                </a:moveTo>
                <a:cubicBezTo>
                  <a:pt x="7573428" y="0"/>
                  <a:pt x="7760275" y="145918"/>
                  <a:pt x="7760275" y="391490"/>
                </a:cubicBezTo>
                <a:lnTo>
                  <a:pt x="7760275" y="439539"/>
                </a:lnTo>
                <a:lnTo>
                  <a:pt x="7431067" y="439539"/>
                </a:lnTo>
                <a:lnTo>
                  <a:pt x="7431067" y="398610"/>
                </a:lnTo>
                <a:cubicBezTo>
                  <a:pt x="7431067" y="313189"/>
                  <a:pt x="7379462" y="277603"/>
                  <a:pt x="7258454" y="277603"/>
                </a:cubicBezTo>
                <a:cubicBezTo>
                  <a:pt x="7144567" y="277603"/>
                  <a:pt x="7085848" y="311411"/>
                  <a:pt x="7085848" y="377257"/>
                </a:cubicBezTo>
                <a:cubicBezTo>
                  <a:pt x="7085848" y="450215"/>
                  <a:pt x="7135675" y="466227"/>
                  <a:pt x="7206848" y="476904"/>
                </a:cubicBezTo>
                <a:lnTo>
                  <a:pt x="7429289" y="510719"/>
                </a:lnTo>
                <a:cubicBezTo>
                  <a:pt x="7564754" y="530960"/>
                  <a:pt x="7727463" y="590711"/>
                  <a:pt x="7766024" y="786534"/>
                </a:cubicBezTo>
                <a:lnTo>
                  <a:pt x="7774508" y="879071"/>
                </a:lnTo>
                <a:lnTo>
                  <a:pt x="7765691" y="970739"/>
                </a:lnTo>
                <a:cubicBezTo>
                  <a:pt x="7724794" y="1172549"/>
                  <a:pt x="7543399" y="1288357"/>
                  <a:pt x="7258454" y="1288357"/>
                </a:cubicBezTo>
                <a:cubicBezTo>
                  <a:pt x="6934588" y="1288357"/>
                  <a:pt x="6744184" y="1140654"/>
                  <a:pt x="6744184" y="893304"/>
                </a:cubicBezTo>
                <a:lnTo>
                  <a:pt x="6744184" y="838142"/>
                </a:lnTo>
                <a:lnTo>
                  <a:pt x="7073386" y="838142"/>
                </a:lnTo>
                <a:lnTo>
                  <a:pt x="7073386" y="886190"/>
                </a:lnTo>
                <a:cubicBezTo>
                  <a:pt x="7073386" y="973383"/>
                  <a:pt x="7128555" y="1010755"/>
                  <a:pt x="7258454" y="1010755"/>
                </a:cubicBezTo>
                <a:cubicBezTo>
                  <a:pt x="7377683" y="1010755"/>
                  <a:pt x="7439966" y="975161"/>
                  <a:pt x="7439966" y="907544"/>
                </a:cubicBezTo>
                <a:cubicBezTo>
                  <a:pt x="7439966" y="831022"/>
                  <a:pt x="7388360" y="815010"/>
                  <a:pt x="7311838" y="804333"/>
                </a:cubicBezTo>
                <a:lnTo>
                  <a:pt x="7087626" y="770518"/>
                </a:lnTo>
                <a:cubicBezTo>
                  <a:pt x="6941708" y="749171"/>
                  <a:pt x="6751297" y="674427"/>
                  <a:pt x="6751297" y="405723"/>
                </a:cubicBezTo>
                <a:cubicBezTo>
                  <a:pt x="6751297" y="149481"/>
                  <a:pt x="6938144" y="0"/>
                  <a:pt x="7258454" y="0"/>
                </a:cubicBezTo>
                <a:close/>
              </a:path>
            </a:pathLst>
          </a:custGeom>
          <a:solidFill>
            <a:schemeClr val="tx2"/>
          </a:solidFill>
          <a:ln w="0" cap="flat">
            <a:noFill/>
            <a:prstDash val="solid"/>
            <a:miter/>
          </a:ln>
        </p:spPr>
        <p:txBody>
          <a:bodyPr rtlCol="0" anchor="ctr"/>
          <a:lstStyle/>
          <a:p>
            <a:endParaRPr lang="en-US" dirty="0"/>
          </a:p>
        </p:txBody>
      </p:sp>
      <p:sp>
        <p:nvSpPr>
          <p:cNvPr id="14" name="Text Placeholder 10">
            <a:extLst>
              <a:ext uri="{FF2B5EF4-FFF2-40B4-BE49-F238E27FC236}">
                <a16:creationId xmlns:a16="http://schemas.microsoft.com/office/drawing/2014/main" id="{8D27C407-E192-03E9-638A-6586423552D1}"/>
              </a:ext>
            </a:extLst>
          </p:cNvPr>
          <p:cNvSpPr>
            <a:spLocks noGrp="1"/>
          </p:cNvSpPr>
          <p:nvPr>
            <p:ph type="body" sz="quarter" idx="45"/>
          </p:nvPr>
        </p:nvSpPr>
        <p:spPr>
          <a:xfrm>
            <a:off x="546100" y="1127125"/>
            <a:ext cx="3349252" cy="295275"/>
          </a:xfrm>
        </p:spPr>
        <p:txBody>
          <a:bodyPr>
            <a:noAutofit/>
          </a:bodyPr>
          <a:lstStyle>
            <a:lvl1pPr marL="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1pPr>
            <a:lvl2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2pPr>
            <a:lvl3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3pPr>
            <a:lvl4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4pPr>
            <a:lvl5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5pPr>
            <a:lvl6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6pPr>
            <a:lvl7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7pPr>
            <a:lvl8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8pPr>
            <a:lvl9pPr marL="0" indent="0" algn="l" defTabSz="914400" rtl="0" eaLnBrk="1" latinLnBrk="0" hangingPunct="1">
              <a:lnSpc>
                <a:spcPct val="80000"/>
              </a:lnSpc>
              <a:spcBef>
                <a:spcPts val="0"/>
              </a:spcBef>
              <a:spcAft>
                <a:spcPts val="0"/>
              </a:spcAft>
              <a:buNone/>
              <a:defRPr lang="en-US" sz="2400" b="0" i="0" kern="1200" dirty="0">
                <a:solidFill>
                  <a:schemeClr val="accent1"/>
                </a:solidFill>
                <a:latin typeface="+mj-lt"/>
                <a:ea typeface="GT America Regular" charset="0"/>
                <a:cs typeface="GT America Regular" charset="0"/>
              </a:defRPr>
            </a:lvl9pPr>
          </a:lstStyle>
          <a:p>
            <a:pPr lvl="0"/>
            <a:r>
              <a:rPr lang="en-US"/>
              <a:t>Click to edit Master text styles</a:t>
            </a:r>
          </a:p>
        </p:txBody>
      </p:sp>
      <p:sp>
        <p:nvSpPr>
          <p:cNvPr id="15" name="Text Placeholder 15">
            <a:extLst>
              <a:ext uri="{FF2B5EF4-FFF2-40B4-BE49-F238E27FC236}">
                <a16:creationId xmlns:a16="http://schemas.microsoft.com/office/drawing/2014/main" id="{00C9B1A6-9BEE-5CDA-ABBB-81C99443866D}"/>
              </a:ext>
            </a:extLst>
          </p:cNvPr>
          <p:cNvSpPr>
            <a:spLocks noGrp="1"/>
          </p:cNvSpPr>
          <p:nvPr>
            <p:ph type="body" sz="quarter" idx="46"/>
          </p:nvPr>
        </p:nvSpPr>
        <p:spPr>
          <a:xfrm>
            <a:off x="546101" y="6019800"/>
            <a:ext cx="3349252" cy="289560"/>
          </a:xfrm>
        </p:spPr>
        <p:txBody>
          <a:bodyPr anchor="b" anchorCtr="0">
            <a:noAutofit/>
          </a:bodyPr>
          <a:lstStyle>
            <a:lvl1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1pPr>
            <a:lvl2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2pPr>
            <a:lvl3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3pPr>
            <a:lvl4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4pPr>
            <a:lvl5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5pPr>
            <a:lvl6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6pPr>
            <a:lvl7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7pPr>
            <a:lvl8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8pPr>
            <a:lvl9pPr marL="0" indent="0" algn="l" defTabSz="914400" rtl="0" eaLnBrk="1" latinLnBrk="0" hangingPunct="1">
              <a:lnSpc>
                <a:spcPct val="101000"/>
              </a:lnSpc>
              <a:spcBef>
                <a:spcPts val="0"/>
              </a:spcBef>
              <a:spcAft>
                <a:spcPts val="600"/>
              </a:spcAft>
              <a:buNone/>
              <a:defRPr lang="en-US" sz="600" b="0" i="0" kern="1200" dirty="0">
                <a:solidFill>
                  <a:srgbClr val="75787B"/>
                </a:solidFill>
                <a:latin typeface="+mn-lt"/>
                <a:ea typeface="GT America Regular" charset="0"/>
                <a:cs typeface="GT America Regular" charset="0"/>
              </a:defRPr>
            </a:lvl9pPr>
          </a:lstStyle>
          <a:p>
            <a:pPr lvl="0"/>
            <a:r>
              <a:rPr lang="en-US"/>
              <a:t>Click to edit Master text styles</a:t>
            </a:r>
          </a:p>
        </p:txBody>
      </p:sp>
      <p:grpSp>
        <p:nvGrpSpPr>
          <p:cNvPr id="92" name="Group 91">
            <a:extLst>
              <a:ext uri="{FF2B5EF4-FFF2-40B4-BE49-F238E27FC236}">
                <a16:creationId xmlns:a16="http://schemas.microsoft.com/office/drawing/2014/main" id="{0798617E-247E-2737-1739-69175F72DF00}"/>
              </a:ext>
            </a:extLst>
          </p:cNvPr>
          <p:cNvGrpSpPr/>
          <p:nvPr userDrawn="1"/>
        </p:nvGrpSpPr>
        <p:grpSpPr>
          <a:xfrm>
            <a:off x="12356815" y="0"/>
            <a:ext cx="756834" cy="6872642"/>
            <a:chOff x="12356815" y="0"/>
            <a:chExt cx="756834" cy="6872642"/>
          </a:xfrm>
        </p:grpSpPr>
        <p:sp>
          <p:nvSpPr>
            <p:cNvPr id="2" name="Rectangle 1">
              <a:extLst>
                <a:ext uri="{FF2B5EF4-FFF2-40B4-BE49-F238E27FC236}">
                  <a16:creationId xmlns:a16="http://schemas.microsoft.com/office/drawing/2014/main" id="{A8D8143E-0BF4-CD52-C859-DEEB4D250714}"/>
                </a:ext>
              </a:extLst>
            </p:cNvPr>
            <p:cNvSpPr/>
            <p:nvPr userDrawn="1"/>
          </p:nvSpPr>
          <p:spPr>
            <a:xfrm>
              <a:off x="12356815" y="0"/>
              <a:ext cx="553069" cy="3279913"/>
            </a:xfrm>
            <a:prstGeom prst="rect">
              <a:avLst/>
            </a:prstGeom>
            <a:solidFill>
              <a:schemeClr val="bg1">
                <a:lumMod val="95000"/>
              </a:schemeClr>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a:p>
          </p:txBody>
        </p:sp>
        <p:sp>
          <p:nvSpPr>
            <p:cNvPr id="52" name="TextBox 51">
              <a:extLst>
                <a:ext uri="{FF2B5EF4-FFF2-40B4-BE49-F238E27FC236}">
                  <a16:creationId xmlns:a16="http://schemas.microsoft.com/office/drawing/2014/main" id="{BA12C94B-1B42-D761-2F94-3AE3FA3D0E4A}"/>
                </a:ext>
              </a:extLst>
            </p:cNvPr>
            <p:cNvSpPr txBox="1"/>
            <p:nvPr userDrawn="1"/>
          </p:nvSpPr>
          <p:spPr>
            <a:xfrm rot="16200000">
              <a:off x="12332217" y="1580677"/>
              <a:ext cx="1444306" cy="118559"/>
            </a:xfrm>
            <a:prstGeom prst="rect">
              <a:avLst/>
            </a:prstGeom>
            <a:noFill/>
          </p:spPr>
          <p:txBody>
            <a:bodyPr wrap="none" lIns="0" tIns="0" rIns="0" bIns="0" rtlCol="0">
              <a:spAutoFit/>
            </a:bodyPr>
            <a:lstStyle/>
            <a:p>
              <a:pPr algn="l">
                <a:lnSpc>
                  <a:spcPct val="101000"/>
                </a:lnSpc>
                <a:spcAft>
                  <a:spcPts val="600"/>
                </a:spcAft>
              </a:pPr>
              <a:r>
                <a:rPr kumimoji="0" lang="en-CR" sz="800" b="1" i="0" u="none" strike="noStrike" kern="1200" cap="none" spc="0" normalizeH="0" baseline="0" noProof="0">
                  <a:ln>
                    <a:noFill/>
                  </a:ln>
                  <a:solidFill>
                    <a:srgbClr val="000000"/>
                  </a:solidFill>
                  <a:effectLst/>
                  <a:uLnTx/>
                  <a:uFillTx/>
                  <a:ea typeface="GT America Regular" charset="0"/>
                  <a:cs typeface="GT America Regular" charset="0"/>
                </a:rPr>
                <a:t>ON LIGHT AND EXTRA LIGHT</a:t>
              </a:r>
            </a:p>
          </p:txBody>
        </p:sp>
        <p:sp>
          <p:nvSpPr>
            <p:cNvPr id="63" name="Rectangle 62">
              <a:extLst>
                <a:ext uri="{FF2B5EF4-FFF2-40B4-BE49-F238E27FC236}">
                  <a16:creationId xmlns:a16="http://schemas.microsoft.com/office/drawing/2014/main" id="{498A5541-0A28-FFA7-355E-523ACAA049C3}"/>
                </a:ext>
              </a:extLst>
            </p:cNvPr>
            <p:cNvSpPr/>
            <p:nvPr userDrawn="1"/>
          </p:nvSpPr>
          <p:spPr>
            <a:xfrm>
              <a:off x="12356815" y="3592729"/>
              <a:ext cx="553069" cy="3279913"/>
            </a:xfrm>
            <a:prstGeom prst="rect">
              <a:avLst/>
            </a:prstGeom>
            <a:solidFill>
              <a:schemeClr val="tx2"/>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a:p>
          </p:txBody>
        </p:sp>
        <p:grpSp>
          <p:nvGrpSpPr>
            <p:cNvPr id="69" name="Group 68">
              <a:extLst>
                <a:ext uri="{FF2B5EF4-FFF2-40B4-BE49-F238E27FC236}">
                  <a16:creationId xmlns:a16="http://schemas.microsoft.com/office/drawing/2014/main" id="{50161755-2B78-00C9-A75B-71F84182FE40}"/>
                </a:ext>
              </a:extLst>
            </p:cNvPr>
            <p:cNvGrpSpPr/>
            <p:nvPr userDrawn="1"/>
          </p:nvGrpSpPr>
          <p:grpSpPr>
            <a:xfrm>
              <a:off x="12442019" y="3791214"/>
              <a:ext cx="382660" cy="2882942"/>
              <a:chOff x="14001569" y="3716048"/>
              <a:chExt cx="316248" cy="3171236"/>
            </a:xfrm>
          </p:grpSpPr>
          <p:sp>
            <p:nvSpPr>
              <p:cNvPr id="70" name="Rectangle 69">
                <a:extLst>
                  <a:ext uri="{FF2B5EF4-FFF2-40B4-BE49-F238E27FC236}">
                    <a16:creationId xmlns:a16="http://schemas.microsoft.com/office/drawing/2014/main" id="{D1D05B16-0692-674D-48F8-AD7BBDD9B293}"/>
                  </a:ext>
                </a:extLst>
              </p:cNvPr>
              <p:cNvSpPr/>
              <p:nvPr userDrawn="1"/>
            </p:nvSpPr>
            <p:spPr>
              <a:xfrm rot="5400000">
                <a:off x="14033099" y="5954114"/>
                <a:ext cx="253188" cy="316248"/>
              </a:xfrm>
              <a:prstGeom prst="rect">
                <a:avLst/>
              </a:prstGeom>
              <a:solidFill>
                <a:srgbClr val="005E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71" name="Rectangle 70">
                <a:extLst>
                  <a:ext uri="{FF2B5EF4-FFF2-40B4-BE49-F238E27FC236}">
                    <a16:creationId xmlns:a16="http://schemas.microsoft.com/office/drawing/2014/main" id="{1A9D4841-7275-B41A-4187-0A664F3AA979}"/>
                  </a:ext>
                </a:extLst>
              </p:cNvPr>
              <p:cNvSpPr/>
              <p:nvPr userDrawn="1"/>
            </p:nvSpPr>
            <p:spPr>
              <a:xfrm rot="5400000">
                <a:off x="14033099" y="6278342"/>
                <a:ext cx="253188" cy="316248"/>
              </a:xfrm>
              <a:prstGeom prst="rect">
                <a:avLst/>
              </a:prstGeom>
              <a:solidFill>
                <a:srgbClr val="B8B9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72" name="Rectangle 71">
                <a:extLst>
                  <a:ext uri="{FF2B5EF4-FFF2-40B4-BE49-F238E27FC236}">
                    <a16:creationId xmlns:a16="http://schemas.microsoft.com/office/drawing/2014/main" id="{0E1B8A8B-4CC8-7EFB-4533-5C24C8463212}"/>
                  </a:ext>
                </a:extLst>
              </p:cNvPr>
              <p:cNvSpPr/>
              <p:nvPr userDrawn="1"/>
            </p:nvSpPr>
            <p:spPr>
              <a:xfrm rot="5400000">
                <a:off x="14033099" y="6602566"/>
                <a:ext cx="253188" cy="316248"/>
              </a:xfrm>
              <a:prstGeom prst="rect">
                <a:avLst/>
              </a:prstGeom>
              <a:solidFill>
                <a:srgbClr val="FBE6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73" name="Rectangle 72">
                <a:extLst>
                  <a:ext uri="{FF2B5EF4-FFF2-40B4-BE49-F238E27FC236}">
                    <a16:creationId xmlns:a16="http://schemas.microsoft.com/office/drawing/2014/main" id="{81F22297-2327-1EDD-3468-BE9F9A29D15D}"/>
                  </a:ext>
                </a:extLst>
              </p:cNvPr>
              <p:cNvSpPr/>
              <p:nvPr userDrawn="1"/>
            </p:nvSpPr>
            <p:spPr>
              <a:xfrm rot="5400000">
                <a:off x="14033099" y="4981430"/>
                <a:ext cx="253188" cy="316248"/>
              </a:xfrm>
              <a:prstGeom prst="rect">
                <a:avLst/>
              </a:prstGeom>
              <a:solidFill>
                <a:srgbClr val="BCE0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74" name="Rectangle 73">
                <a:extLst>
                  <a:ext uri="{FF2B5EF4-FFF2-40B4-BE49-F238E27FC236}">
                    <a16:creationId xmlns:a16="http://schemas.microsoft.com/office/drawing/2014/main" id="{B93BF0BB-47B9-DE28-B1E2-8EEA2154770D}"/>
                  </a:ext>
                </a:extLst>
              </p:cNvPr>
              <p:cNvSpPr/>
              <p:nvPr userDrawn="1"/>
            </p:nvSpPr>
            <p:spPr>
              <a:xfrm rot="5400000">
                <a:off x="14033099" y="5305658"/>
                <a:ext cx="253188" cy="316248"/>
              </a:xfrm>
              <a:prstGeom prst="rect">
                <a:avLst/>
              </a:prstGeom>
              <a:solidFill>
                <a:srgbClr val="E9783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75" name="Rectangle 74">
                <a:extLst>
                  <a:ext uri="{FF2B5EF4-FFF2-40B4-BE49-F238E27FC236}">
                    <a16:creationId xmlns:a16="http://schemas.microsoft.com/office/drawing/2014/main" id="{E6568330-DF08-4678-3BE8-5BCE081D0716}"/>
                  </a:ext>
                </a:extLst>
              </p:cNvPr>
              <p:cNvSpPr/>
              <p:nvPr userDrawn="1"/>
            </p:nvSpPr>
            <p:spPr>
              <a:xfrm rot="5400000">
                <a:off x="14033099" y="5629886"/>
                <a:ext cx="253188" cy="316248"/>
              </a:xfrm>
              <a:prstGeom prst="rect">
                <a:avLst/>
              </a:prstGeom>
              <a:solidFill>
                <a:srgbClr val="B905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76" name="Rectangle 75">
                <a:extLst>
                  <a:ext uri="{FF2B5EF4-FFF2-40B4-BE49-F238E27FC236}">
                    <a16:creationId xmlns:a16="http://schemas.microsoft.com/office/drawing/2014/main" id="{3EE71149-E1B3-38BE-6723-9A8827447536}"/>
                  </a:ext>
                </a:extLst>
              </p:cNvPr>
              <p:cNvSpPr/>
              <p:nvPr userDrawn="1"/>
            </p:nvSpPr>
            <p:spPr>
              <a:xfrm rot="5400000">
                <a:off x="14033099" y="3684518"/>
                <a:ext cx="253188" cy="316248"/>
              </a:xfrm>
              <a:prstGeom prst="rect">
                <a:avLst/>
              </a:prstGeom>
              <a:solidFill>
                <a:srgbClr val="9DC2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77" name="Rectangle 76">
                <a:extLst>
                  <a:ext uri="{FF2B5EF4-FFF2-40B4-BE49-F238E27FC236}">
                    <a16:creationId xmlns:a16="http://schemas.microsoft.com/office/drawing/2014/main" id="{CE1A5062-78FB-0249-0CB3-520B18CF9784}"/>
                  </a:ext>
                </a:extLst>
              </p:cNvPr>
              <p:cNvSpPr/>
              <p:nvPr userDrawn="1"/>
            </p:nvSpPr>
            <p:spPr>
              <a:xfrm rot="5400000">
                <a:off x="14033099" y="4008746"/>
                <a:ext cx="253188" cy="316248"/>
              </a:xfrm>
              <a:prstGeom prst="rect">
                <a:avLst/>
              </a:prstGeom>
              <a:solidFill>
                <a:srgbClr val="309D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78" name="Rectangle 77">
                <a:extLst>
                  <a:ext uri="{FF2B5EF4-FFF2-40B4-BE49-F238E27FC236}">
                    <a16:creationId xmlns:a16="http://schemas.microsoft.com/office/drawing/2014/main" id="{5223E46D-913A-A332-D764-8586F2A87AB4}"/>
                  </a:ext>
                </a:extLst>
              </p:cNvPr>
              <p:cNvSpPr/>
              <p:nvPr userDrawn="1"/>
            </p:nvSpPr>
            <p:spPr>
              <a:xfrm rot="5400000">
                <a:off x="14033099" y="4332974"/>
                <a:ext cx="253188" cy="316248"/>
              </a:xfrm>
              <a:prstGeom prst="rect">
                <a:avLst/>
              </a:prstGeom>
              <a:solidFill>
                <a:srgbClr val="E2C2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79" name="Rectangle 78">
                <a:extLst>
                  <a:ext uri="{FF2B5EF4-FFF2-40B4-BE49-F238E27FC236}">
                    <a16:creationId xmlns:a16="http://schemas.microsoft.com/office/drawing/2014/main" id="{8678326D-3C78-1ABA-EBEC-B9421DFBFD4C}"/>
                  </a:ext>
                </a:extLst>
              </p:cNvPr>
              <p:cNvSpPr/>
              <p:nvPr userDrawn="1"/>
            </p:nvSpPr>
            <p:spPr>
              <a:xfrm rot="5400000">
                <a:off x="14033099" y="4657202"/>
                <a:ext cx="253188" cy="316248"/>
              </a:xfrm>
              <a:prstGeom prst="rect">
                <a:avLst/>
              </a:prstGeom>
              <a:solidFill>
                <a:srgbClr val="9158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grpSp>
        <p:grpSp>
          <p:nvGrpSpPr>
            <p:cNvPr id="80" name="Group 79">
              <a:extLst>
                <a:ext uri="{FF2B5EF4-FFF2-40B4-BE49-F238E27FC236}">
                  <a16:creationId xmlns:a16="http://schemas.microsoft.com/office/drawing/2014/main" id="{7DB46327-FEE7-18F9-8FD7-AEC19B997B21}"/>
                </a:ext>
              </a:extLst>
            </p:cNvPr>
            <p:cNvGrpSpPr/>
            <p:nvPr userDrawn="1"/>
          </p:nvGrpSpPr>
          <p:grpSpPr>
            <a:xfrm>
              <a:off x="12442019" y="198485"/>
              <a:ext cx="382660" cy="2882942"/>
              <a:chOff x="12742785" y="3716048"/>
              <a:chExt cx="316248" cy="3171236"/>
            </a:xfrm>
          </p:grpSpPr>
          <p:sp>
            <p:nvSpPr>
              <p:cNvPr id="81" name="Rectangle 80">
                <a:extLst>
                  <a:ext uri="{FF2B5EF4-FFF2-40B4-BE49-F238E27FC236}">
                    <a16:creationId xmlns:a16="http://schemas.microsoft.com/office/drawing/2014/main" id="{6CAA87FF-3BB2-967F-E898-BBC4F9AA9420}"/>
                  </a:ext>
                </a:extLst>
              </p:cNvPr>
              <p:cNvSpPr/>
              <p:nvPr userDrawn="1"/>
            </p:nvSpPr>
            <p:spPr>
              <a:xfrm rot="5400000">
                <a:off x="12774315" y="6602566"/>
                <a:ext cx="253188" cy="316248"/>
              </a:xfrm>
              <a:prstGeom prst="rect">
                <a:avLst/>
              </a:prstGeom>
              <a:solidFill>
                <a:srgbClr val="BFD6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82" name="Rectangle 81">
                <a:extLst>
                  <a:ext uri="{FF2B5EF4-FFF2-40B4-BE49-F238E27FC236}">
                    <a16:creationId xmlns:a16="http://schemas.microsoft.com/office/drawing/2014/main" id="{829950E0-9E32-A623-6377-1984A86CDBF3}"/>
                  </a:ext>
                </a:extLst>
              </p:cNvPr>
              <p:cNvSpPr/>
              <p:nvPr userDrawn="1"/>
            </p:nvSpPr>
            <p:spPr>
              <a:xfrm rot="5400000">
                <a:off x="12774315" y="4981430"/>
                <a:ext cx="253188" cy="316248"/>
              </a:xfrm>
              <a:prstGeom prst="rect">
                <a:avLst/>
              </a:prstGeom>
              <a:solidFill>
                <a:srgbClr val="D25F7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83" name="Rectangle 82">
                <a:extLst>
                  <a:ext uri="{FF2B5EF4-FFF2-40B4-BE49-F238E27FC236}">
                    <a16:creationId xmlns:a16="http://schemas.microsoft.com/office/drawing/2014/main" id="{C111E6D3-A976-FCC9-AC3D-53A6EB9EC123}"/>
                  </a:ext>
                </a:extLst>
              </p:cNvPr>
              <p:cNvSpPr/>
              <p:nvPr userDrawn="1"/>
            </p:nvSpPr>
            <p:spPr>
              <a:xfrm rot="5400000">
                <a:off x="12774315" y="5305658"/>
                <a:ext cx="253188" cy="316248"/>
              </a:xfrm>
              <a:prstGeom prst="rect">
                <a:avLst/>
              </a:prstGeom>
              <a:solidFill>
                <a:srgbClr val="C6480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84" name="Rectangle 83">
                <a:extLst>
                  <a:ext uri="{FF2B5EF4-FFF2-40B4-BE49-F238E27FC236}">
                    <a16:creationId xmlns:a16="http://schemas.microsoft.com/office/drawing/2014/main" id="{95E39AE0-5FBF-4BBB-D0B7-B23C3E2455E7}"/>
                  </a:ext>
                </a:extLst>
              </p:cNvPr>
              <p:cNvSpPr/>
              <p:nvPr userDrawn="1"/>
            </p:nvSpPr>
            <p:spPr>
              <a:xfrm rot="5400000">
                <a:off x="12774315" y="5629886"/>
                <a:ext cx="253188" cy="316248"/>
              </a:xfrm>
              <a:prstGeom prst="rect">
                <a:avLst/>
              </a:prstGeom>
              <a:solidFill>
                <a:srgbClr val="BA01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85" name="Rectangle 84">
                <a:extLst>
                  <a:ext uri="{FF2B5EF4-FFF2-40B4-BE49-F238E27FC236}">
                    <a16:creationId xmlns:a16="http://schemas.microsoft.com/office/drawing/2014/main" id="{48E227D5-94D4-A7B8-6F39-12A9F21F3F2A}"/>
                  </a:ext>
                </a:extLst>
              </p:cNvPr>
              <p:cNvSpPr/>
              <p:nvPr userDrawn="1"/>
            </p:nvSpPr>
            <p:spPr>
              <a:xfrm rot="5400000">
                <a:off x="12774315" y="3684518"/>
                <a:ext cx="253188" cy="316248"/>
              </a:xfrm>
              <a:prstGeom prst="rect">
                <a:avLst/>
              </a:prstGeom>
              <a:solidFill>
                <a:srgbClr val="005E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86" name="Rectangle 85">
                <a:extLst>
                  <a:ext uri="{FF2B5EF4-FFF2-40B4-BE49-F238E27FC236}">
                    <a16:creationId xmlns:a16="http://schemas.microsoft.com/office/drawing/2014/main" id="{600ACCB4-2A91-F351-642E-091D959D8464}"/>
                  </a:ext>
                </a:extLst>
              </p:cNvPr>
              <p:cNvSpPr/>
              <p:nvPr userDrawn="1"/>
            </p:nvSpPr>
            <p:spPr>
              <a:xfrm rot="5400000">
                <a:off x="12774315" y="4008746"/>
                <a:ext cx="253188" cy="316248"/>
              </a:xfrm>
              <a:prstGeom prst="rect">
                <a:avLst/>
              </a:prstGeom>
              <a:solidFill>
                <a:srgbClr val="5EB6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87" name="Rectangle 86">
                <a:extLst>
                  <a:ext uri="{FF2B5EF4-FFF2-40B4-BE49-F238E27FC236}">
                    <a16:creationId xmlns:a16="http://schemas.microsoft.com/office/drawing/2014/main" id="{A99970AD-31CA-2616-FF28-2D85AAA1ABC7}"/>
                  </a:ext>
                </a:extLst>
              </p:cNvPr>
              <p:cNvSpPr/>
              <p:nvPr userDrawn="1"/>
            </p:nvSpPr>
            <p:spPr>
              <a:xfrm rot="5400000">
                <a:off x="12774315" y="4332974"/>
                <a:ext cx="253188" cy="316248"/>
              </a:xfrm>
              <a:prstGeom prst="rect">
                <a:avLst/>
              </a:prstGeom>
              <a:solidFill>
                <a:srgbClr val="C7AB2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88" name="Rectangle 87">
                <a:extLst>
                  <a:ext uri="{FF2B5EF4-FFF2-40B4-BE49-F238E27FC236}">
                    <a16:creationId xmlns:a16="http://schemas.microsoft.com/office/drawing/2014/main" id="{215D475B-6249-D0E4-65BC-263409A02A19}"/>
                  </a:ext>
                </a:extLst>
              </p:cNvPr>
              <p:cNvSpPr/>
              <p:nvPr userDrawn="1"/>
            </p:nvSpPr>
            <p:spPr>
              <a:xfrm rot="5400000">
                <a:off x="12774315" y="4657202"/>
                <a:ext cx="253188" cy="316248"/>
              </a:xfrm>
              <a:prstGeom prst="rect">
                <a:avLst/>
              </a:prstGeom>
              <a:solidFill>
                <a:srgbClr val="5C06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89" name="Rectangle 88">
                <a:extLst>
                  <a:ext uri="{FF2B5EF4-FFF2-40B4-BE49-F238E27FC236}">
                    <a16:creationId xmlns:a16="http://schemas.microsoft.com/office/drawing/2014/main" id="{BB424193-F5EB-A39E-341D-C3FB693413E4}"/>
                  </a:ext>
                </a:extLst>
              </p:cNvPr>
              <p:cNvSpPr/>
              <p:nvPr userDrawn="1"/>
            </p:nvSpPr>
            <p:spPr>
              <a:xfrm rot="5400000">
                <a:off x="12774315" y="5954114"/>
                <a:ext cx="253188" cy="316248"/>
              </a:xfrm>
              <a:prstGeom prst="rect">
                <a:avLst/>
              </a:prstGeom>
              <a:solidFill>
                <a:srgbClr val="2A43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90" name="Rectangle 89">
                <a:extLst>
                  <a:ext uri="{FF2B5EF4-FFF2-40B4-BE49-F238E27FC236}">
                    <a16:creationId xmlns:a16="http://schemas.microsoft.com/office/drawing/2014/main" id="{B49D944C-BABD-9DE1-EE74-B55D21E2F0E1}"/>
                  </a:ext>
                </a:extLst>
              </p:cNvPr>
              <p:cNvSpPr/>
              <p:nvPr userDrawn="1"/>
            </p:nvSpPr>
            <p:spPr>
              <a:xfrm rot="5400000">
                <a:off x="12774315" y="6278342"/>
                <a:ext cx="253188" cy="316248"/>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grpSp>
        <p:sp>
          <p:nvSpPr>
            <p:cNvPr id="91" name="TextBox 90">
              <a:extLst>
                <a:ext uri="{FF2B5EF4-FFF2-40B4-BE49-F238E27FC236}">
                  <a16:creationId xmlns:a16="http://schemas.microsoft.com/office/drawing/2014/main" id="{D4AC6DEF-4491-37A4-C6BB-02578725D591}"/>
                </a:ext>
              </a:extLst>
            </p:cNvPr>
            <p:cNvSpPr txBox="1"/>
            <p:nvPr userDrawn="1"/>
          </p:nvSpPr>
          <p:spPr>
            <a:xfrm rot="16200000">
              <a:off x="12574268" y="5173406"/>
              <a:ext cx="960199" cy="118559"/>
            </a:xfrm>
            <a:prstGeom prst="rect">
              <a:avLst/>
            </a:prstGeom>
            <a:noFill/>
          </p:spPr>
          <p:txBody>
            <a:bodyPr wrap="none" lIns="0" tIns="0" rIns="0" bIns="0" rtlCol="0">
              <a:spAutoFit/>
            </a:bodyPr>
            <a:lstStyle/>
            <a:p>
              <a:pPr algn="l">
                <a:lnSpc>
                  <a:spcPct val="101000"/>
                </a:lnSpc>
                <a:spcAft>
                  <a:spcPts val="600"/>
                </a:spcAft>
              </a:pPr>
              <a:r>
                <a:rPr lang="en-CR" sz="800" b="1">
                  <a:solidFill>
                    <a:srgbClr val="000000"/>
                  </a:solidFill>
                  <a:latin typeface="GT America Regular"/>
                  <a:ea typeface="GT America Regular" charset="0"/>
                  <a:cs typeface="GT America Regular" charset="0"/>
                </a:rPr>
                <a:t>ON MOODY´S BLUE</a:t>
              </a:r>
              <a:endParaRPr kumimoji="0" lang="en-CR" sz="800" b="1" i="0" u="none" strike="noStrike" kern="1200" cap="none" spc="0" normalizeH="0" baseline="0" noProof="0" err="1">
                <a:ln>
                  <a:noFill/>
                </a:ln>
                <a:solidFill>
                  <a:srgbClr val="000000"/>
                </a:solidFill>
                <a:effectLst/>
                <a:uLnTx/>
                <a:uFillTx/>
                <a:latin typeface="GT America Regular"/>
                <a:ea typeface="GT America Regular" charset="0"/>
                <a:cs typeface="GT America Regular" charset="0"/>
              </a:endParaRPr>
            </a:p>
          </p:txBody>
        </p:sp>
      </p:grpSp>
      <p:sp>
        <p:nvSpPr>
          <p:cNvPr id="128" name="TextBox 127">
            <a:extLst>
              <a:ext uri="{FF2B5EF4-FFF2-40B4-BE49-F238E27FC236}">
                <a16:creationId xmlns:a16="http://schemas.microsoft.com/office/drawing/2014/main" id="{D2DB175A-FFD0-4856-7479-6B34D879AE38}"/>
              </a:ext>
            </a:extLst>
          </p:cNvPr>
          <p:cNvSpPr txBox="1"/>
          <p:nvPr userDrawn="1"/>
        </p:nvSpPr>
        <p:spPr>
          <a:xfrm>
            <a:off x="12356815" y="3377042"/>
            <a:ext cx="807913" cy="118559"/>
          </a:xfrm>
          <a:prstGeom prst="rect">
            <a:avLst/>
          </a:prstGeom>
          <a:noFill/>
        </p:spPr>
        <p:txBody>
          <a:bodyPr wrap="none" lIns="0" tIns="0" rIns="0" bIns="0" rtlCol="0">
            <a:spAutoFit/>
          </a:bodyPr>
          <a:lstStyle/>
          <a:p>
            <a:pPr algn="l">
              <a:lnSpc>
                <a:spcPct val="101000"/>
              </a:lnSpc>
              <a:spcAft>
                <a:spcPts val="600"/>
              </a:spcAft>
            </a:pPr>
            <a:r>
              <a:rPr kumimoji="0" lang="en-US" sz="800" b="1" i="0" u="none" strike="noStrike" kern="1200" cap="none" spc="0" normalizeH="0" baseline="0" noProof="0" dirty="0">
                <a:ln>
                  <a:noFill/>
                </a:ln>
                <a:solidFill>
                  <a:srgbClr val="000000"/>
                </a:solidFill>
                <a:effectLst/>
                <a:uLnTx/>
                <a:uFillTx/>
                <a:ea typeface="GT America Regular" charset="0"/>
                <a:cs typeface="GT America Regular" charset="0"/>
              </a:rPr>
              <a:t>For charts ONLY</a:t>
            </a:r>
            <a:endParaRPr kumimoji="0" lang="en-CR" sz="800" b="1" i="0" u="none" strike="noStrike" kern="1200" cap="none" spc="0" normalizeH="0" baseline="0" noProof="0">
              <a:ln>
                <a:noFill/>
              </a:ln>
              <a:solidFill>
                <a:srgbClr val="000000"/>
              </a:solidFill>
              <a:effectLst/>
              <a:uLnTx/>
              <a:uFillTx/>
              <a:ea typeface="GT America Regular" charset="0"/>
              <a:cs typeface="GT America Regular" charset="0"/>
            </a:endParaRPr>
          </a:p>
        </p:txBody>
      </p:sp>
    </p:spTree>
    <p:extLst>
      <p:ext uri="{BB962C8B-B14F-4D97-AF65-F5344CB8AC3E}">
        <p14:creationId xmlns:p14="http://schemas.microsoft.com/office/powerpoint/2010/main" val="386465114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 Only - 3/4 slide">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F5D45E11-31A5-E3FC-391B-2853581FD0C8}"/>
              </a:ext>
            </a:extLst>
          </p:cNvPr>
          <p:cNvSpPr>
            <a:spLocks noGrp="1"/>
          </p:cNvSpPr>
          <p:nvPr>
            <p:ph type="ftr" sz="quarter" idx="11"/>
          </p:nvPr>
        </p:nvSpPr>
        <p:spPr/>
        <p:txBody>
          <a:bodyPr/>
          <a:lstStyle/>
          <a:p>
            <a:r>
              <a:rPr lang="en-US" dirty="0"/>
              <a:t>See slide 12 for instructions on how to update footer</a:t>
            </a:r>
          </a:p>
        </p:txBody>
      </p:sp>
      <p:sp>
        <p:nvSpPr>
          <p:cNvPr id="5" name="Slide Number Placeholder 4">
            <a:extLst>
              <a:ext uri="{FF2B5EF4-FFF2-40B4-BE49-F238E27FC236}">
                <a16:creationId xmlns:a16="http://schemas.microsoft.com/office/drawing/2014/main" id="{3601F7DF-30E1-D713-9FFA-757E3563DACB}"/>
              </a:ext>
            </a:extLst>
          </p:cNvPr>
          <p:cNvSpPr>
            <a:spLocks noGrp="1"/>
          </p:cNvSpPr>
          <p:nvPr>
            <p:ph type="sldNum" sz="quarter" idx="12"/>
          </p:nvPr>
        </p:nvSpPr>
        <p:spPr/>
        <p:txBody>
          <a:bodyPr/>
          <a:lstStyle/>
          <a:p>
            <a:fld id="{862A5111-985B-C14D-9115-5787026182A8}" type="slidenum">
              <a:rPr lang="en-US" smtClean="0"/>
              <a:t>‹#›</a:t>
            </a:fld>
            <a:endParaRPr lang="en-US" dirty="0"/>
          </a:p>
        </p:txBody>
      </p:sp>
      <p:sp>
        <p:nvSpPr>
          <p:cNvPr id="9" name="Title 8">
            <a:extLst>
              <a:ext uri="{FF2B5EF4-FFF2-40B4-BE49-F238E27FC236}">
                <a16:creationId xmlns:a16="http://schemas.microsoft.com/office/drawing/2014/main" id="{32664483-5AC8-0F16-9C46-37836889B6E9}"/>
              </a:ext>
            </a:extLst>
          </p:cNvPr>
          <p:cNvSpPr>
            <a:spLocks noGrp="1"/>
          </p:cNvSpPr>
          <p:nvPr>
            <p:ph type="title"/>
          </p:nvPr>
        </p:nvSpPr>
        <p:spPr>
          <a:xfrm>
            <a:off x="546101" y="552450"/>
            <a:ext cx="3346704" cy="928909"/>
          </a:xfrm>
        </p:spPr>
        <p:txBody>
          <a:bodyPr>
            <a:spAutoFit/>
          </a:bodyPr>
          <a:lstStyle>
            <a:lvl1pPr algn="l">
              <a:defRPr/>
            </a:lvl1pPr>
          </a:lstStyle>
          <a:p>
            <a:r>
              <a:rPr lang="en-US"/>
              <a:t>Click to edit Master title style</a:t>
            </a:r>
            <a:endParaRPr lang="en-US" dirty="0"/>
          </a:p>
        </p:txBody>
      </p:sp>
      <p:sp>
        <p:nvSpPr>
          <p:cNvPr id="3" name="Freeform 5">
            <a:extLst>
              <a:ext uri="{FF2B5EF4-FFF2-40B4-BE49-F238E27FC236}">
                <a16:creationId xmlns:a16="http://schemas.microsoft.com/office/drawing/2014/main" id="{7FE8C2D7-70E3-CC7C-8803-9B39088A71F9}"/>
              </a:ext>
            </a:extLst>
          </p:cNvPr>
          <p:cNvSpPr/>
          <p:nvPr userDrawn="1"/>
        </p:nvSpPr>
        <p:spPr bwMode="black">
          <a:xfrm>
            <a:off x="554038" y="6469335"/>
            <a:ext cx="678511" cy="112440"/>
          </a:xfrm>
          <a:custGeom>
            <a:avLst/>
            <a:gdLst>
              <a:gd name="connsiteX0" fmla="*/ 7774508 w 7774508"/>
              <a:gd name="connsiteY0" fmla="*/ 879070 h 1288357"/>
              <a:gd name="connsiteX1" fmla="*/ 7774508 w 7774508"/>
              <a:gd name="connsiteY1" fmla="*/ 879071 h 1288357"/>
              <a:gd name="connsiteX2" fmla="*/ 7774508 w 7774508"/>
              <a:gd name="connsiteY2" fmla="*/ 879071 h 1288357"/>
              <a:gd name="connsiteX3" fmla="*/ 4430897 w 7774508"/>
              <a:gd name="connsiteY3" fmla="*/ 300733 h 1288357"/>
              <a:gd name="connsiteX4" fmla="*/ 4430897 w 7774508"/>
              <a:gd name="connsiteY4" fmla="*/ 987622 h 1288357"/>
              <a:gd name="connsiteX5" fmla="*/ 4594611 w 7774508"/>
              <a:gd name="connsiteY5" fmla="*/ 987622 h 1288357"/>
              <a:gd name="connsiteX6" fmla="*/ 4856195 w 7774508"/>
              <a:gd name="connsiteY6" fmla="*/ 726031 h 1288357"/>
              <a:gd name="connsiteX7" fmla="*/ 4856195 w 7774508"/>
              <a:gd name="connsiteY7" fmla="*/ 562323 h 1288357"/>
              <a:gd name="connsiteX8" fmla="*/ 4594611 w 7774508"/>
              <a:gd name="connsiteY8" fmla="*/ 300733 h 1288357"/>
              <a:gd name="connsiteX9" fmla="*/ 3381010 w 7774508"/>
              <a:gd name="connsiteY9" fmla="*/ 275825 h 1288357"/>
              <a:gd name="connsiteX10" fmla="*/ 3137223 w 7774508"/>
              <a:gd name="connsiteY10" fmla="*/ 501815 h 1288357"/>
              <a:gd name="connsiteX11" fmla="*/ 3137223 w 7774508"/>
              <a:gd name="connsiteY11" fmla="*/ 786537 h 1288357"/>
              <a:gd name="connsiteX12" fmla="*/ 3381010 w 7774508"/>
              <a:gd name="connsiteY12" fmla="*/ 1012534 h 1288357"/>
              <a:gd name="connsiteX13" fmla="*/ 3624804 w 7774508"/>
              <a:gd name="connsiteY13" fmla="*/ 786537 h 1288357"/>
              <a:gd name="connsiteX14" fmla="*/ 3624804 w 7774508"/>
              <a:gd name="connsiteY14" fmla="*/ 501815 h 1288357"/>
              <a:gd name="connsiteX15" fmla="*/ 3381010 w 7774508"/>
              <a:gd name="connsiteY15" fmla="*/ 275825 h 1288357"/>
              <a:gd name="connsiteX16" fmla="*/ 2090894 w 7774508"/>
              <a:gd name="connsiteY16" fmla="*/ 275825 h 1288357"/>
              <a:gd name="connsiteX17" fmla="*/ 1847107 w 7774508"/>
              <a:gd name="connsiteY17" fmla="*/ 501815 h 1288357"/>
              <a:gd name="connsiteX18" fmla="*/ 1847107 w 7774508"/>
              <a:gd name="connsiteY18" fmla="*/ 786537 h 1288357"/>
              <a:gd name="connsiteX19" fmla="*/ 2090894 w 7774508"/>
              <a:gd name="connsiteY19" fmla="*/ 1012534 h 1288357"/>
              <a:gd name="connsiteX20" fmla="*/ 2334688 w 7774508"/>
              <a:gd name="connsiteY20" fmla="*/ 786537 h 1288357"/>
              <a:gd name="connsiteX21" fmla="*/ 2334688 w 7774508"/>
              <a:gd name="connsiteY21" fmla="*/ 501815 h 1288357"/>
              <a:gd name="connsiteX22" fmla="*/ 2090894 w 7774508"/>
              <a:gd name="connsiteY22" fmla="*/ 275825 h 1288357"/>
              <a:gd name="connsiteX23" fmla="*/ 4092790 w 7774508"/>
              <a:gd name="connsiteY23" fmla="*/ 21359 h 1288357"/>
              <a:gd name="connsiteX24" fmla="*/ 4594611 w 7774508"/>
              <a:gd name="connsiteY24" fmla="*/ 21359 h 1288357"/>
              <a:gd name="connsiteX25" fmla="*/ 5197858 w 7774508"/>
              <a:gd name="connsiteY25" fmla="*/ 567658 h 1288357"/>
              <a:gd name="connsiteX26" fmla="*/ 5197858 w 7774508"/>
              <a:gd name="connsiteY26" fmla="*/ 720696 h 1288357"/>
              <a:gd name="connsiteX27" fmla="*/ 4594611 w 7774508"/>
              <a:gd name="connsiteY27" fmla="*/ 1267002 h 1288357"/>
              <a:gd name="connsiteX28" fmla="*/ 4092790 w 7774508"/>
              <a:gd name="connsiteY28" fmla="*/ 1267002 h 1288357"/>
              <a:gd name="connsiteX29" fmla="*/ 5094618 w 7774508"/>
              <a:gd name="connsiteY29" fmla="*/ 21356 h 1288357"/>
              <a:gd name="connsiteX30" fmla="*/ 5477210 w 7774508"/>
              <a:gd name="connsiteY30" fmla="*/ 21356 h 1288357"/>
              <a:gd name="connsiteX31" fmla="*/ 5717446 w 7774508"/>
              <a:gd name="connsiteY31" fmla="*/ 412839 h 1288357"/>
              <a:gd name="connsiteX32" fmla="*/ 5955898 w 7774508"/>
              <a:gd name="connsiteY32" fmla="*/ 21356 h 1288357"/>
              <a:gd name="connsiteX33" fmla="*/ 6322472 w 7774508"/>
              <a:gd name="connsiteY33" fmla="*/ 21356 h 1288357"/>
              <a:gd name="connsiteX34" fmla="*/ 5868700 w 7774508"/>
              <a:gd name="connsiteY34" fmla="*/ 718915 h 1288357"/>
              <a:gd name="connsiteX35" fmla="*/ 5868700 w 7774508"/>
              <a:gd name="connsiteY35" fmla="*/ 1267000 h 1288357"/>
              <a:gd name="connsiteX36" fmla="*/ 5548390 w 7774508"/>
              <a:gd name="connsiteY36" fmla="*/ 1267000 h 1288357"/>
              <a:gd name="connsiteX37" fmla="*/ 5548390 w 7774508"/>
              <a:gd name="connsiteY37" fmla="*/ 718915 h 1288357"/>
              <a:gd name="connsiteX38" fmla="*/ 6356277 w 7774508"/>
              <a:gd name="connsiteY38" fmla="*/ 21355 h 1288357"/>
              <a:gd name="connsiteX39" fmla="*/ 6694384 w 7774508"/>
              <a:gd name="connsiteY39" fmla="*/ 21355 h 1288357"/>
              <a:gd name="connsiteX40" fmla="*/ 6694384 w 7774508"/>
              <a:gd name="connsiteY40" fmla="*/ 332766 h 1288357"/>
              <a:gd name="connsiteX41" fmla="*/ 6477285 w 7774508"/>
              <a:gd name="connsiteY41" fmla="*/ 624602 h 1288357"/>
              <a:gd name="connsiteX42" fmla="*/ 6404326 w 7774508"/>
              <a:gd name="connsiteY42" fmla="*/ 624602 h 1288357"/>
              <a:gd name="connsiteX43" fmla="*/ 6500417 w 7774508"/>
              <a:gd name="connsiteY43" fmla="*/ 359454 h 1288357"/>
              <a:gd name="connsiteX44" fmla="*/ 6356277 w 7774508"/>
              <a:gd name="connsiteY44" fmla="*/ 359454 h 1288357"/>
              <a:gd name="connsiteX45" fmla="*/ 0 w 7774508"/>
              <a:gd name="connsiteY45" fmla="*/ 21355 h 1288357"/>
              <a:gd name="connsiteX46" fmla="*/ 496479 w 7774508"/>
              <a:gd name="connsiteY46" fmla="*/ 21355 h 1288357"/>
              <a:gd name="connsiteX47" fmla="*/ 651295 w 7774508"/>
              <a:gd name="connsiteY47" fmla="*/ 661974 h 1288357"/>
              <a:gd name="connsiteX48" fmla="*/ 688668 w 7774508"/>
              <a:gd name="connsiteY48" fmla="*/ 839922 h 1288357"/>
              <a:gd name="connsiteX49" fmla="*/ 726033 w 7774508"/>
              <a:gd name="connsiteY49" fmla="*/ 661974 h 1288357"/>
              <a:gd name="connsiteX50" fmla="*/ 880849 w 7774508"/>
              <a:gd name="connsiteY50" fmla="*/ 21355 h 1288357"/>
              <a:gd name="connsiteX51" fmla="*/ 1377328 w 7774508"/>
              <a:gd name="connsiteY51" fmla="*/ 21355 h 1288357"/>
              <a:gd name="connsiteX52" fmla="*/ 1377328 w 7774508"/>
              <a:gd name="connsiteY52" fmla="*/ 1266998 h 1288357"/>
              <a:gd name="connsiteX53" fmla="*/ 1058804 w 7774508"/>
              <a:gd name="connsiteY53" fmla="*/ 1266998 h 1288357"/>
              <a:gd name="connsiteX54" fmla="*/ 1058804 w 7774508"/>
              <a:gd name="connsiteY54" fmla="*/ 459108 h 1288357"/>
              <a:gd name="connsiteX55" fmla="*/ 1014312 w 7774508"/>
              <a:gd name="connsiteY55" fmla="*/ 644177 h 1288357"/>
              <a:gd name="connsiteX56" fmla="*/ 848819 w 7774508"/>
              <a:gd name="connsiteY56" fmla="*/ 1266998 h 1288357"/>
              <a:gd name="connsiteX57" fmla="*/ 521396 w 7774508"/>
              <a:gd name="connsiteY57" fmla="*/ 1266998 h 1288357"/>
              <a:gd name="connsiteX58" fmla="*/ 355896 w 7774508"/>
              <a:gd name="connsiteY58" fmla="*/ 644177 h 1288357"/>
              <a:gd name="connsiteX59" fmla="*/ 311412 w 7774508"/>
              <a:gd name="connsiteY59" fmla="*/ 459108 h 1288357"/>
              <a:gd name="connsiteX60" fmla="*/ 311412 w 7774508"/>
              <a:gd name="connsiteY60" fmla="*/ 1266998 h 1288357"/>
              <a:gd name="connsiteX61" fmla="*/ 0 w 7774508"/>
              <a:gd name="connsiteY61" fmla="*/ 1266998 h 1288357"/>
              <a:gd name="connsiteX62" fmla="*/ 3381010 w 7774508"/>
              <a:gd name="connsiteY62" fmla="*/ 1 h 1288357"/>
              <a:gd name="connsiteX63" fmla="*/ 3966467 w 7774508"/>
              <a:gd name="connsiteY63" fmla="*/ 532067 h 1288357"/>
              <a:gd name="connsiteX64" fmla="*/ 3966467 w 7774508"/>
              <a:gd name="connsiteY64" fmla="*/ 756285 h 1288357"/>
              <a:gd name="connsiteX65" fmla="*/ 3381010 w 7774508"/>
              <a:gd name="connsiteY65" fmla="*/ 1288351 h 1288357"/>
              <a:gd name="connsiteX66" fmla="*/ 2795560 w 7774508"/>
              <a:gd name="connsiteY66" fmla="*/ 756285 h 1288357"/>
              <a:gd name="connsiteX67" fmla="*/ 2795560 w 7774508"/>
              <a:gd name="connsiteY67" fmla="*/ 532067 h 1288357"/>
              <a:gd name="connsiteX68" fmla="*/ 3381010 w 7774508"/>
              <a:gd name="connsiteY68" fmla="*/ 1 h 1288357"/>
              <a:gd name="connsiteX69" fmla="*/ 2090894 w 7774508"/>
              <a:gd name="connsiteY69" fmla="*/ 1 h 1288357"/>
              <a:gd name="connsiteX70" fmla="*/ 2676351 w 7774508"/>
              <a:gd name="connsiteY70" fmla="*/ 532067 h 1288357"/>
              <a:gd name="connsiteX71" fmla="*/ 2676351 w 7774508"/>
              <a:gd name="connsiteY71" fmla="*/ 756285 h 1288357"/>
              <a:gd name="connsiteX72" fmla="*/ 2090894 w 7774508"/>
              <a:gd name="connsiteY72" fmla="*/ 1288351 h 1288357"/>
              <a:gd name="connsiteX73" fmla="*/ 1505444 w 7774508"/>
              <a:gd name="connsiteY73" fmla="*/ 756285 h 1288357"/>
              <a:gd name="connsiteX74" fmla="*/ 1505444 w 7774508"/>
              <a:gd name="connsiteY74" fmla="*/ 532067 h 1288357"/>
              <a:gd name="connsiteX75" fmla="*/ 2090894 w 7774508"/>
              <a:gd name="connsiteY75" fmla="*/ 1 h 1288357"/>
              <a:gd name="connsiteX76" fmla="*/ 7258454 w 7774508"/>
              <a:gd name="connsiteY76" fmla="*/ 0 h 1288357"/>
              <a:gd name="connsiteX77" fmla="*/ 7760275 w 7774508"/>
              <a:gd name="connsiteY77" fmla="*/ 391490 h 1288357"/>
              <a:gd name="connsiteX78" fmla="*/ 7760275 w 7774508"/>
              <a:gd name="connsiteY78" fmla="*/ 439539 h 1288357"/>
              <a:gd name="connsiteX79" fmla="*/ 7431067 w 7774508"/>
              <a:gd name="connsiteY79" fmla="*/ 439539 h 1288357"/>
              <a:gd name="connsiteX80" fmla="*/ 7431067 w 7774508"/>
              <a:gd name="connsiteY80" fmla="*/ 398610 h 1288357"/>
              <a:gd name="connsiteX81" fmla="*/ 7258454 w 7774508"/>
              <a:gd name="connsiteY81" fmla="*/ 277603 h 1288357"/>
              <a:gd name="connsiteX82" fmla="*/ 7085848 w 7774508"/>
              <a:gd name="connsiteY82" fmla="*/ 377257 h 1288357"/>
              <a:gd name="connsiteX83" fmla="*/ 7206848 w 7774508"/>
              <a:gd name="connsiteY83" fmla="*/ 476904 h 1288357"/>
              <a:gd name="connsiteX84" fmla="*/ 7429289 w 7774508"/>
              <a:gd name="connsiteY84" fmla="*/ 510719 h 1288357"/>
              <a:gd name="connsiteX85" fmla="*/ 7766024 w 7774508"/>
              <a:gd name="connsiteY85" fmla="*/ 786534 h 1288357"/>
              <a:gd name="connsiteX86" fmla="*/ 7774508 w 7774508"/>
              <a:gd name="connsiteY86" fmla="*/ 879071 h 1288357"/>
              <a:gd name="connsiteX87" fmla="*/ 7765691 w 7774508"/>
              <a:gd name="connsiteY87" fmla="*/ 970739 h 1288357"/>
              <a:gd name="connsiteX88" fmla="*/ 7258454 w 7774508"/>
              <a:gd name="connsiteY88" fmla="*/ 1288357 h 1288357"/>
              <a:gd name="connsiteX89" fmla="*/ 6744184 w 7774508"/>
              <a:gd name="connsiteY89" fmla="*/ 893304 h 1288357"/>
              <a:gd name="connsiteX90" fmla="*/ 6744184 w 7774508"/>
              <a:gd name="connsiteY90" fmla="*/ 838142 h 1288357"/>
              <a:gd name="connsiteX91" fmla="*/ 7073386 w 7774508"/>
              <a:gd name="connsiteY91" fmla="*/ 838142 h 1288357"/>
              <a:gd name="connsiteX92" fmla="*/ 7073386 w 7774508"/>
              <a:gd name="connsiteY92" fmla="*/ 886190 h 1288357"/>
              <a:gd name="connsiteX93" fmla="*/ 7258454 w 7774508"/>
              <a:gd name="connsiteY93" fmla="*/ 1010755 h 1288357"/>
              <a:gd name="connsiteX94" fmla="*/ 7439966 w 7774508"/>
              <a:gd name="connsiteY94" fmla="*/ 907544 h 1288357"/>
              <a:gd name="connsiteX95" fmla="*/ 7311838 w 7774508"/>
              <a:gd name="connsiteY95" fmla="*/ 804333 h 1288357"/>
              <a:gd name="connsiteX96" fmla="*/ 7087626 w 7774508"/>
              <a:gd name="connsiteY96" fmla="*/ 770518 h 1288357"/>
              <a:gd name="connsiteX97" fmla="*/ 6751297 w 7774508"/>
              <a:gd name="connsiteY97" fmla="*/ 405723 h 1288357"/>
              <a:gd name="connsiteX98" fmla="*/ 7258454 w 7774508"/>
              <a:gd name="connsiteY98" fmla="*/ 0 h 1288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7774508" h="1288357">
                <a:moveTo>
                  <a:pt x="7774508" y="879070"/>
                </a:moveTo>
                <a:lnTo>
                  <a:pt x="7774508" y="879071"/>
                </a:lnTo>
                <a:lnTo>
                  <a:pt x="7774508" y="879071"/>
                </a:lnTo>
                <a:close/>
                <a:moveTo>
                  <a:pt x="4430897" y="300733"/>
                </a:moveTo>
                <a:lnTo>
                  <a:pt x="4430897" y="987622"/>
                </a:lnTo>
                <a:lnTo>
                  <a:pt x="4594611" y="987622"/>
                </a:lnTo>
                <a:cubicBezTo>
                  <a:pt x="4769003" y="987622"/>
                  <a:pt x="4856195" y="898644"/>
                  <a:pt x="4856195" y="726031"/>
                </a:cubicBezTo>
                <a:lnTo>
                  <a:pt x="4856195" y="562323"/>
                </a:lnTo>
                <a:cubicBezTo>
                  <a:pt x="4856195" y="387932"/>
                  <a:pt x="4769003" y="300733"/>
                  <a:pt x="4594611" y="300733"/>
                </a:cubicBezTo>
                <a:close/>
                <a:moveTo>
                  <a:pt x="3381010" y="275825"/>
                </a:moveTo>
                <a:cubicBezTo>
                  <a:pt x="3229757" y="275825"/>
                  <a:pt x="3137223" y="361239"/>
                  <a:pt x="3137223" y="501815"/>
                </a:cubicBezTo>
                <a:lnTo>
                  <a:pt x="3137223" y="786537"/>
                </a:lnTo>
                <a:cubicBezTo>
                  <a:pt x="3137223" y="925335"/>
                  <a:pt x="3229757" y="1012534"/>
                  <a:pt x="3381010" y="1012534"/>
                </a:cubicBezTo>
                <a:cubicBezTo>
                  <a:pt x="3532264" y="1012534"/>
                  <a:pt x="3624804" y="925335"/>
                  <a:pt x="3624804" y="786537"/>
                </a:cubicBezTo>
                <a:lnTo>
                  <a:pt x="3624804" y="501815"/>
                </a:lnTo>
                <a:cubicBezTo>
                  <a:pt x="3624804" y="361239"/>
                  <a:pt x="3532270" y="275825"/>
                  <a:pt x="3381010" y="275825"/>
                </a:cubicBezTo>
                <a:close/>
                <a:moveTo>
                  <a:pt x="2090894" y="275825"/>
                </a:moveTo>
                <a:cubicBezTo>
                  <a:pt x="1939641" y="275825"/>
                  <a:pt x="1847107" y="361239"/>
                  <a:pt x="1847107" y="501815"/>
                </a:cubicBezTo>
                <a:lnTo>
                  <a:pt x="1847107" y="786537"/>
                </a:lnTo>
                <a:cubicBezTo>
                  <a:pt x="1847107" y="925335"/>
                  <a:pt x="1939641" y="1012534"/>
                  <a:pt x="2090894" y="1012534"/>
                </a:cubicBezTo>
                <a:cubicBezTo>
                  <a:pt x="2242147" y="1012534"/>
                  <a:pt x="2334688" y="925335"/>
                  <a:pt x="2334688" y="786537"/>
                </a:cubicBezTo>
                <a:lnTo>
                  <a:pt x="2334688" y="501815"/>
                </a:lnTo>
                <a:cubicBezTo>
                  <a:pt x="2334688" y="361239"/>
                  <a:pt x="2242154" y="275825"/>
                  <a:pt x="2090894" y="275825"/>
                </a:cubicBezTo>
                <a:close/>
                <a:moveTo>
                  <a:pt x="4092790" y="21359"/>
                </a:moveTo>
                <a:lnTo>
                  <a:pt x="4594611" y="21359"/>
                </a:lnTo>
                <a:cubicBezTo>
                  <a:pt x="4977203" y="21359"/>
                  <a:pt x="5197858" y="222439"/>
                  <a:pt x="5197858" y="567658"/>
                </a:cubicBezTo>
                <a:lnTo>
                  <a:pt x="5197858" y="720696"/>
                </a:lnTo>
                <a:cubicBezTo>
                  <a:pt x="5197858" y="1065916"/>
                  <a:pt x="4977203" y="1267002"/>
                  <a:pt x="4594611" y="1267002"/>
                </a:cubicBezTo>
                <a:lnTo>
                  <a:pt x="4092790" y="1267002"/>
                </a:lnTo>
                <a:close/>
                <a:moveTo>
                  <a:pt x="5094618" y="21356"/>
                </a:moveTo>
                <a:lnTo>
                  <a:pt x="5477210" y="21356"/>
                </a:lnTo>
                <a:lnTo>
                  <a:pt x="5717446" y="412839"/>
                </a:lnTo>
                <a:lnTo>
                  <a:pt x="5955898" y="21356"/>
                </a:lnTo>
                <a:lnTo>
                  <a:pt x="6322472" y="21356"/>
                </a:lnTo>
                <a:lnTo>
                  <a:pt x="5868700" y="718915"/>
                </a:lnTo>
                <a:lnTo>
                  <a:pt x="5868700" y="1267000"/>
                </a:lnTo>
                <a:lnTo>
                  <a:pt x="5548390" y="1267000"/>
                </a:lnTo>
                <a:lnTo>
                  <a:pt x="5548390" y="718915"/>
                </a:lnTo>
                <a:close/>
                <a:moveTo>
                  <a:pt x="6356277" y="21355"/>
                </a:moveTo>
                <a:lnTo>
                  <a:pt x="6694384" y="21355"/>
                </a:lnTo>
                <a:lnTo>
                  <a:pt x="6694384" y="332766"/>
                </a:lnTo>
                <a:lnTo>
                  <a:pt x="6477285" y="624602"/>
                </a:lnTo>
                <a:lnTo>
                  <a:pt x="6404326" y="624602"/>
                </a:lnTo>
                <a:lnTo>
                  <a:pt x="6500417" y="359454"/>
                </a:lnTo>
                <a:lnTo>
                  <a:pt x="6356277" y="359454"/>
                </a:lnTo>
                <a:close/>
                <a:moveTo>
                  <a:pt x="0" y="21355"/>
                </a:moveTo>
                <a:lnTo>
                  <a:pt x="496479" y="21355"/>
                </a:lnTo>
                <a:lnTo>
                  <a:pt x="651295" y="661974"/>
                </a:lnTo>
                <a:lnTo>
                  <a:pt x="688668" y="839922"/>
                </a:lnTo>
                <a:lnTo>
                  <a:pt x="726033" y="661974"/>
                </a:lnTo>
                <a:lnTo>
                  <a:pt x="880849" y="21355"/>
                </a:lnTo>
                <a:lnTo>
                  <a:pt x="1377328" y="21355"/>
                </a:lnTo>
                <a:lnTo>
                  <a:pt x="1377328" y="1266998"/>
                </a:lnTo>
                <a:lnTo>
                  <a:pt x="1058804" y="1266998"/>
                </a:lnTo>
                <a:lnTo>
                  <a:pt x="1058804" y="459108"/>
                </a:lnTo>
                <a:lnTo>
                  <a:pt x="1014312" y="644177"/>
                </a:lnTo>
                <a:lnTo>
                  <a:pt x="848819" y="1266998"/>
                </a:lnTo>
                <a:lnTo>
                  <a:pt x="521396" y="1266998"/>
                </a:lnTo>
                <a:lnTo>
                  <a:pt x="355896" y="644177"/>
                </a:lnTo>
                <a:lnTo>
                  <a:pt x="311412" y="459108"/>
                </a:lnTo>
                <a:lnTo>
                  <a:pt x="311412" y="1266998"/>
                </a:lnTo>
                <a:lnTo>
                  <a:pt x="0" y="1266998"/>
                </a:lnTo>
                <a:close/>
                <a:moveTo>
                  <a:pt x="3381010" y="1"/>
                </a:moveTo>
                <a:cubicBezTo>
                  <a:pt x="3749368" y="1"/>
                  <a:pt x="3966467" y="197524"/>
                  <a:pt x="3966467" y="532067"/>
                </a:cubicBezTo>
                <a:lnTo>
                  <a:pt x="3966467" y="756285"/>
                </a:lnTo>
                <a:cubicBezTo>
                  <a:pt x="3966467" y="1089050"/>
                  <a:pt x="3747590" y="1288351"/>
                  <a:pt x="3381010" y="1288351"/>
                </a:cubicBezTo>
                <a:cubicBezTo>
                  <a:pt x="3012659" y="1288351"/>
                  <a:pt x="2795560" y="1090828"/>
                  <a:pt x="2795560" y="756285"/>
                </a:cubicBezTo>
                <a:lnTo>
                  <a:pt x="2795560" y="532067"/>
                </a:lnTo>
                <a:cubicBezTo>
                  <a:pt x="2795560" y="199302"/>
                  <a:pt x="3014437" y="1"/>
                  <a:pt x="3381010" y="1"/>
                </a:cubicBezTo>
                <a:close/>
                <a:moveTo>
                  <a:pt x="2090894" y="1"/>
                </a:moveTo>
                <a:cubicBezTo>
                  <a:pt x="2459252" y="1"/>
                  <a:pt x="2676351" y="197524"/>
                  <a:pt x="2676351" y="532067"/>
                </a:cubicBezTo>
                <a:lnTo>
                  <a:pt x="2676351" y="756285"/>
                </a:lnTo>
                <a:cubicBezTo>
                  <a:pt x="2676351" y="1089050"/>
                  <a:pt x="2457474" y="1288351"/>
                  <a:pt x="2090894" y="1288351"/>
                </a:cubicBezTo>
                <a:cubicBezTo>
                  <a:pt x="1722543" y="1288351"/>
                  <a:pt x="1505444" y="1090828"/>
                  <a:pt x="1505444" y="756285"/>
                </a:cubicBezTo>
                <a:lnTo>
                  <a:pt x="1505444" y="532067"/>
                </a:lnTo>
                <a:cubicBezTo>
                  <a:pt x="1505444" y="199302"/>
                  <a:pt x="1724321" y="1"/>
                  <a:pt x="2090894" y="1"/>
                </a:cubicBezTo>
                <a:close/>
                <a:moveTo>
                  <a:pt x="7258454" y="0"/>
                </a:moveTo>
                <a:cubicBezTo>
                  <a:pt x="7573428" y="0"/>
                  <a:pt x="7760275" y="145918"/>
                  <a:pt x="7760275" y="391490"/>
                </a:cubicBezTo>
                <a:lnTo>
                  <a:pt x="7760275" y="439539"/>
                </a:lnTo>
                <a:lnTo>
                  <a:pt x="7431067" y="439539"/>
                </a:lnTo>
                <a:lnTo>
                  <a:pt x="7431067" y="398610"/>
                </a:lnTo>
                <a:cubicBezTo>
                  <a:pt x="7431067" y="313189"/>
                  <a:pt x="7379462" y="277603"/>
                  <a:pt x="7258454" y="277603"/>
                </a:cubicBezTo>
                <a:cubicBezTo>
                  <a:pt x="7144567" y="277603"/>
                  <a:pt x="7085848" y="311411"/>
                  <a:pt x="7085848" y="377257"/>
                </a:cubicBezTo>
                <a:cubicBezTo>
                  <a:pt x="7085848" y="450215"/>
                  <a:pt x="7135675" y="466227"/>
                  <a:pt x="7206848" y="476904"/>
                </a:cubicBezTo>
                <a:lnTo>
                  <a:pt x="7429289" y="510719"/>
                </a:lnTo>
                <a:cubicBezTo>
                  <a:pt x="7564754" y="530960"/>
                  <a:pt x="7727463" y="590711"/>
                  <a:pt x="7766024" y="786534"/>
                </a:cubicBezTo>
                <a:lnTo>
                  <a:pt x="7774508" y="879071"/>
                </a:lnTo>
                <a:lnTo>
                  <a:pt x="7765691" y="970739"/>
                </a:lnTo>
                <a:cubicBezTo>
                  <a:pt x="7724794" y="1172549"/>
                  <a:pt x="7543399" y="1288357"/>
                  <a:pt x="7258454" y="1288357"/>
                </a:cubicBezTo>
                <a:cubicBezTo>
                  <a:pt x="6934588" y="1288357"/>
                  <a:pt x="6744184" y="1140654"/>
                  <a:pt x="6744184" y="893304"/>
                </a:cubicBezTo>
                <a:lnTo>
                  <a:pt x="6744184" y="838142"/>
                </a:lnTo>
                <a:lnTo>
                  <a:pt x="7073386" y="838142"/>
                </a:lnTo>
                <a:lnTo>
                  <a:pt x="7073386" y="886190"/>
                </a:lnTo>
                <a:cubicBezTo>
                  <a:pt x="7073386" y="973383"/>
                  <a:pt x="7128555" y="1010755"/>
                  <a:pt x="7258454" y="1010755"/>
                </a:cubicBezTo>
                <a:cubicBezTo>
                  <a:pt x="7377683" y="1010755"/>
                  <a:pt x="7439966" y="975161"/>
                  <a:pt x="7439966" y="907544"/>
                </a:cubicBezTo>
                <a:cubicBezTo>
                  <a:pt x="7439966" y="831022"/>
                  <a:pt x="7388360" y="815010"/>
                  <a:pt x="7311838" y="804333"/>
                </a:cubicBezTo>
                <a:lnTo>
                  <a:pt x="7087626" y="770518"/>
                </a:lnTo>
                <a:cubicBezTo>
                  <a:pt x="6941708" y="749171"/>
                  <a:pt x="6751297" y="674427"/>
                  <a:pt x="6751297" y="405723"/>
                </a:cubicBezTo>
                <a:cubicBezTo>
                  <a:pt x="6751297" y="149481"/>
                  <a:pt x="6938144" y="0"/>
                  <a:pt x="7258454" y="0"/>
                </a:cubicBezTo>
                <a:close/>
              </a:path>
            </a:pathLst>
          </a:custGeom>
          <a:solidFill>
            <a:schemeClr val="tx2"/>
          </a:solidFill>
          <a:ln w="0" cap="flat">
            <a:noFill/>
            <a:prstDash val="solid"/>
            <a:miter/>
          </a:ln>
        </p:spPr>
        <p:txBody>
          <a:bodyPr rtlCol="0" anchor="ctr"/>
          <a:lstStyle/>
          <a:p>
            <a:endParaRPr lang="en-US" dirty="0"/>
          </a:p>
        </p:txBody>
      </p:sp>
      <p:sp>
        <p:nvSpPr>
          <p:cNvPr id="14" name="Text Placeholder 10">
            <a:extLst>
              <a:ext uri="{FF2B5EF4-FFF2-40B4-BE49-F238E27FC236}">
                <a16:creationId xmlns:a16="http://schemas.microsoft.com/office/drawing/2014/main" id="{8D27C407-E192-03E9-638A-6586423552D1}"/>
              </a:ext>
            </a:extLst>
          </p:cNvPr>
          <p:cNvSpPr>
            <a:spLocks noGrp="1"/>
          </p:cNvSpPr>
          <p:nvPr>
            <p:ph type="body" sz="quarter" idx="45" hasCustomPrompt="1"/>
          </p:nvPr>
        </p:nvSpPr>
        <p:spPr>
          <a:xfrm>
            <a:off x="546100" y="1621059"/>
            <a:ext cx="3346704" cy="597792"/>
          </a:xfrm>
        </p:spPr>
        <p:txBody>
          <a:bodyPr>
            <a:spAutoFit/>
          </a:bodyPr>
          <a:lstStyle>
            <a:lvl1pPr marL="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1pPr>
            <a:lvl2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2pPr>
            <a:lvl3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3pPr>
            <a:lvl4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4pPr>
            <a:lvl5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5pPr>
            <a:lvl6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6pPr>
            <a:lvl7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7pPr>
            <a:lvl8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8pPr>
            <a:lvl9pPr marL="0" indent="0" algn="l" defTabSz="914400" rtl="0" eaLnBrk="1" latinLnBrk="0" hangingPunct="1">
              <a:lnSpc>
                <a:spcPct val="80000"/>
              </a:lnSpc>
              <a:spcBef>
                <a:spcPts val="0"/>
              </a:spcBef>
              <a:spcAft>
                <a:spcPts val="0"/>
              </a:spcAft>
              <a:buNone/>
              <a:defRPr lang="en-US" sz="2400" b="0" i="0" kern="1200" dirty="0">
                <a:solidFill>
                  <a:schemeClr val="accent1"/>
                </a:solidFill>
                <a:latin typeface="+mj-lt"/>
                <a:ea typeface="GT America Regular" charset="0"/>
                <a:cs typeface="GT America Regular" charset="0"/>
              </a:defRPr>
            </a:lvl9pPr>
          </a:lstStyle>
          <a:p>
            <a:pPr lvl="0"/>
            <a:r>
              <a:rPr lang="en-US" dirty="0"/>
              <a:t>Click to edit Master</a:t>
            </a:r>
            <a:br>
              <a:rPr lang="en-US" dirty="0"/>
            </a:br>
            <a:r>
              <a:rPr lang="en-US" dirty="0"/>
              <a:t>text styles</a:t>
            </a:r>
          </a:p>
        </p:txBody>
      </p:sp>
      <p:sp>
        <p:nvSpPr>
          <p:cNvPr id="15" name="Text Placeholder 15">
            <a:extLst>
              <a:ext uri="{FF2B5EF4-FFF2-40B4-BE49-F238E27FC236}">
                <a16:creationId xmlns:a16="http://schemas.microsoft.com/office/drawing/2014/main" id="{00C9B1A6-9BEE-5CDA-ABBB-81C99443866D}"/>
              </a:ext>
            </a:extLst>
          </p:cNvPr>
          <p:cNvSpPr>
            <a:spLocks noGrp="1"/>
          </p:cNvSpPr>
          <p:nvPr>
            <p:ph type="body" sz="quarter" idx="46"/>
          </p:nvPr>
        </p:nvSpPr>
        <p:spPr>
          <a:xfrm>
            <a:off x="546100" y="6019800"/>
            <a:ext cx="3346704" cy="289560"/>
          </a:xfrm>
        </p:spPr>
        <p:txBody>
          <a:bodyPr anchor="b" anchorCtr="0">
            <a:noAutofit/>
          </a:bodyPr>
          <a:lstStyle>
            <a:lvl1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1pPr>
            <a:lvl2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2pPr>
            <a:lvl3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3pPr>
            <a:lvl4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4pPr>
            <a:lvl5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5pPr>
            <a:lvl6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6pPr>
            <a:lvl7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7pPr>
            <a:lvl8pPr marL="0" indent="0" algn="l" defTabSz="914400" rtl="0" eaLnBrk="1" latinLnBrk="0" hangingPunct="1">
              <a:lnSpc>
                <a:spcPct val="101000"/>
              </a:lnSpc>
              <a:spcBef>
                <a:spcPts val="0"/>
              </a:spcBef>
              <a:spcAft>
                <a:spcPts val="600"/>
              </a:spcAft>
              <a:buNone/>
              <a:defRPr lang="en-US" sz="600" b="0" i="0" kern="1200" dirty="0" smtClean="0">
                <a:solidFill>
                  <a:srgbClr val="75787B"/>
                </a:solidFill>
                <a:latin typeface="+mn-lt"/>
                <a:ea typeface="GT America Regular" charset="0"/>
                <a:cs typeface="GT America Regular" charset="0"/>
              </a:defRPr>
            </a:lvl8pPr>
            <a:lvl9pPr marL="0" indent="0" algn="l" defTabSz="914400" rtl="0" eaLnBrk="1" latinLnBrk="0" hangingPunct="1">
              <a:lnSpc>
                <a:spcPct val="101000"/>
              </a:lnSpc>
              <a:spcBef>
                <a:spcPts val="0"/>
              </a:spcBef>
              <a:spcAft>
                <a:spcPts val="600"/>
              </a:spcAft>
              <a:buNone/>
              <a:defRPr lang="en-US" sz="600" b="0" i="0" kern="1200" dirty="0">
                <a:solidFill>
                  <a:srgbClr val="75787B"/>
                </a:solidFill>
                <a:latin typeface="+mn-lt"/>
                <a:ea typeface="GT America Regular" charset="0"/>
                <a:cs typeface="GT America Regular" charset="0"/>
              </a:defRPr>
            </a:lvl9pPr>
          </a:lstStyle>
          <a:p>
            <a:pPr lvl="0"/>
            <a:r>
              <a:rPr lang="en-US"/>
              <a:t>Click to edit Master text styles</a:t>
            </a:r>
          </a:p>
        </p:txBody>
      </p:sp>
      <p:grpSp>
        <p:nvGrpSpPr>
          <p:cNvPr id="2" name="Group 1">
            <a:extLst>
              <a:ext uri="{FF2B5EF4-FFF2-40B4-BE49-F238E27FC236}">
                <a16:creationId xmlns:a16="http://schemas.microsoft.com/office/drawing/2014/main" id="{179EF073-F30A-9C8F-5885-C3E0BCA23D6B}"/>
              </a:ext>
            </a:extLst>
          </p:cNvPr>
          <p:cNvGrpSpPr/>
          <p:nvPr userDrawn="1"/>
        </p:nvGrpSpPr>
        <p:grpSpPr>
          <a:xfrm>
            <a:off x="12356815" y="0"/>
            <a:ext cx="756834" cy="6872642"/>
            <a:chOff x="12356815" y="0"/>
            <a:chExt cx="756834" cy="6872642"/>
          </a:xfrm>
        </p:grpSpPr>
        <p:sp>
          <p:nvSpPr>
            <p:cNvPr id="6" name="Rectangle 5">
              <a:extLst>
                <a:ext uri="{FF2B5EF4-FFF2-40B4-BE49-F238E27FC236}">
                  <a16:creationId xmlns:a16="http://schemas.microsoft.com/office/drawing/2014/main" id="{F4593785-AB52-FED6-4A7C-F10B60A5189D}"/>
                </a:ext>
              </a:extLst>
            </p:cNvPr>
            <p:cNvSpPr/>
            <p:nvPr userDrawn="1"/>
          </p:nvSpPr>
          <p:spPr>
            <a:xfrm>
              <a:off x="12356815" y="0"/>
              <a:ext cx="553069" cy="3279913"/>
            </a:xfrm>
            <a:prstGeom prst="rect">
              <a:avLst/>
            </a:prstGeom>
            <a:solidFill>
              <a:srgbClr val="F2F2F2"/>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a:p>
          </p:txBody>
        </p:sp>
        <p:sp>
          <p:nvSpPr>
            <p:cNvPr id="7" name="TextBox 6">
              <a:extLst>
                <a:ext uri="{FF2B5EF4-FFF2-40B4-BE49-F238E27FC236}">
                  <a16:creationId xmlns:a16="http://schemas.microsoft.com/office/drawing/2014/main" id="{D782C837-C3D6-0514-1BE1-34AECF96DAD4}"/>
                </a:ext>
              </a:extLst>
            </p:cNvPr>
            <p:cNvSpPr txBox="1"/>
            <p:nvPr userDrawn="1"/>
          </p:nvSpPr>
          <p:spPr>
            <a:xfrm rot="16200000">
              <a:off x="12332216" y="1580677"/>
              <a:ext cx="1444306" cy="118559"/>
            </a:xfrm>
            <a:prstGeom prst="rect">
              <a:avLst/>
            </a:prstGeom>
            <a:noFill/>
          </p:spPr>
          <p:txBody>
            <a:bodyPr wrap="none" lIns="0" tIns="0" rIns="0" bIns="0" rtlCol="0">
              <a:spAutoFit/>
            </a:bodyPr>
            <a:lstStyle/>
            <a:p>
              <a:pPr algn="l">
                <a:lnSpc>
                  <a:spcPct val="101000"/>
                </a:lnSpc>
                <a:spcAft>
                  <a:spcPts val="600"/>
                </a:spcAft>
              </a:pPr>
              <a:r>
                <a:rPr kumimoji="0" lang="en-CR" sz="800" b="1" i="0" u="none" strike="noStrike" kern="1200" cap="none" spc="0" normalizeH="0" baseline="0" noProof="0">
                  <a:ln>
                    <a:noFill/>
                  </a:ln>
                  <a:solidFill>
                    <a:srgbClr val="000000"/>
                  </a:solidFill>
                  <a:effectLst/>
                  <a:uLnTx/>
                  <a:uFillTx/>
                  <a:ea typeface="GT America Regular" charset="0"/>
                  <a:cs typeface="GT America Regular" charset="0"/>
                </a:rPr>
                <a:t>ON LIGHT AND EXTRA LIGHT</a:t>
              </a:r>
            </a:p>
          </p:txBody>
        </p:sp>
        <p:sp>
          <p:nvSpPr>
            <p:cNvPr id="8" name="Rectangle 7">
              <a:extLst>
                <a:ext uri="{FF2B5EF4-FFF2-40B4-BE49-F238E27FC236}">
                  <a16:creationId xmlns:a16="http://schemas.microsoft.com/office/drawing/2014/main" id="{ADF6BEDF-685C-96E3-B22D-B301BE775EDC}"/>
                </a:ext>
              </a:extLst>
            </p:cNvPr>
            <p:cNvSpPr/>
            <p:nvPr userDrawn="1"/>
          </p:nvSpPr>
          <p:spPr>
            <a:xfrm>
              <a:off x="12356815" y="3592729"/>
              <a:ext cx="553069" cy="3279913"/>
            </a:xfrm>
            <a:prstGeom prst="rect">
              <a:avLst/>
            </a:prstGeom>
            <a:solidFill>
              <a:schemeClr val="tx2"/>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a:p>
          </p:txBody>
        </p:sp>
        <p:grpSp>
          <p:nvGrpSpPr>
            <p:cNvPr id="10" name="Group 9">
              <a:extLst>
                <a:ext uri="{FF2B5EF4-FFF2-40B4-BE49-F238E27FC236}">
                  <a16:creationId xmlns:a16="http://schemas.microsoft.com/office/drawing/2014/main" id="{C8BFED95-E0E2-E70A-DC69-8D0E19890D7B}"/>
                </a:ext>
              </a:extLst>
            </p:cNvPr>
            <p:cNvGrpSpPr/>
            <p:nvPr userDrawn="1"/>
          </p:nvGrpSpPr>
          <p:grpSpPr>
            <a:xfrm>
              <a:off x="12442019" y="3791214"/>
              <a:ext cx="382660" cy="2882942"/>
              <a:chOff x="14001569" y="3716048"/>
              <a:chExt cx="316248" cy="3171236"/>
            </a:xfrm>
          </p:grpSpPr>
          <p:sp>
            <p:nvSpPr>
              <p:cNvPr id="25" name="Rectangle 24">
                <a:extLst>
                  <a:ext uri="{FF2B5EF4-FFF2-40B4-BE49-F238E27FC236}">
                    <a16:creationId xmlns:a16="http://schemas.microsoft.com/office/drawing/2014/main" id="{7606F56F-E00E-6CB7-93AA-39538C1FEA76}"/>
                  </a:ext>
                </a:extLst>
              </p:cNvPr>
              <p:cNvSpPr/>
              <p:nvPr userDrawn="1"/>
            </p:nvSpPr>
            <p:spPr>
              <a:xfrm rot="5400000">
                <a:off x="14033099" y="5954114"/>
                <a:ext cx="253188" cy="316248"/>
              </a:xfrm>
              <a:prstGeom prst="rect">
                <a:avLst/>
              </a:prstGeom>
              <a:solidFill>
                <a:srgbClr val="005E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6" name="Rectangle 25">
                <a:extLst>
                  <a:ext uri="{FF2B5EF4-FFF2-40B4-BE49-F238E27FC236}">
                    <a16:creationId xmlns:a16="http://schemas.microsoft.com/office/drawing/2014/main" id="{3739E0FC-366E-5200-C7F2-84F01BC32A1D}"/>
                  </a:ext>
                </a:extLst>
              </p:cNvPr>
              <p:cNvSpPr/>
              <p:nvPr userDrawn="1"/>
            </p:nvSpPr>
            <p:spPr>
              <a:xfrm rot="5400000">
                <a:off x="14033099" y="6278342"/>
                <a:ext cx="253188" cy="316248"/>
              </a:xfrm>
              <a:prstGeom prst="rect">
                <a:avLst/>
              </a:prstGeom>
              <a:solidFill>
                <a:srgbClr val="B8B9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7" name="Rectangle 26">
                <a:extLst>
                  <a:ext uri="{FF2B5EF4-FFF2-40B4-BE49-F238E27FC236}">
                    <a16:creationId xmlns:a16="http://schemas.microsoft.com/office/drawing/2014/main" id="{C0C04604-4A22-677B-898A-C64499544372}"/>
                  </a:ext>
                </a:extLst>
              </p:cNvPr>
              <p:cNvSpPr/>
              <p:nvPr userDrawn="1"/>
            </p:nvSpPr>
            <p:spPr>
              <a:xfrm rot="5400000">
                <a:off x="14033099" y="6602566"/>
                <a:ext cx="253188" cy="316248"/>
              </a:xfrm>
              <a:prstGeom prst="rect">
                <a:avLst/>
              </a:prstGeom>
              <a:solidFill>
                <a:srgbClr val="FBE6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8" name="Rectangle 27">
                <a:extLst>
                  <a:ext uri="{FF2B5EF4-FFF2-40B4-BE49-F238E27FC236}">
                    <a16:creationId xmlns:a16="http://schemas.microsoft.com/office/drawing/2014/main" id="{2BADAD44-F3D6-110E-6F03-3E9F36DDA347}"/>
                  </a:ext>
                </a:extLst>
              </p:cNvPr>
              <p:cNvSpPr/>
              <p:nvPr userDrawn="1"/>
            </p:nvSpPr>
            <p:spPr>
              <a:xfrm rot="5400000">
                <a:off x="14033099" y="4981430"/>
                <a:ext cx="253188" cy="316248"/>
              </a:xfrm>
              <a:prstGeom prst="rect">
                <a:avLst/>
              </a:prstGeom>
              <a:solidFill>
                <a:srgbClr val="BCE0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9" name="Rectangle 28">
                <a:extLst>
                  <a:ext uri="{FF2B5EF4-FFF2-40B4-BE49-F238E27FC236}">
                    <a16:creationId xmlns:a16="http://schemas.microsoft.com/office/drawing/2014/main" id="{376F7867-2655-2173-978E-5EE95AC9CBB2}"/>
                  </a:ext>
                </a:extLst>
              </p:cNvPr>
              <p:cNvSpPr/>
              <p:nvPr userDrawn="1"/>
            </p:nvSpPr>
            <p:spPr>
              <a:xfrm rot="5400000">
                <a:off x="14033099" y="5305658"/>
                <a:ext cx="253188" cy="316248"/>
              </a:xfrm>
              <a:prstGeom prst="rect">
                <a:avLst/>
              </a:prstGeom>
              <a:solidFill>
                <a:srgbClr val="E9783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0" name="Rectangle 29">
                <a:extLst>
                  <a:ext uri="{FF2B5EF4-FFF2-40B4-BE49-F238E27FC236}">
                    <a16:creationId xmlns:a16="http://schemas.microsoft.com/office/drawing/2014/main" id="{BCE8A9B9-4A7B-ED8B-434A-20BE2C23934D}"/>
                  </a:ext>
                </a:extLst>
              </p:cNvPr>
              <p:cNvSpPr/>
              <p:nvPr userDrawn="1"/>
            </p:nvSpPr>
            <p:spPr>
              <a:xfrm rot="5400000">
                <a:off x="14033099" y="5629886"/>
                <a:ext cx="253188" cy="316248"/>
              </a:xfrm>
              <a:prstGeom prst="rect">
                <a:avLst/>
              </a:prstGeom>
              <a:solidFill>
                <a:srgbClr val="B905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1" name="Rectangle 30">
                <a:extLst>
                  <a:ext uri="{FF2B5EF4-FFF2-40B4-BE49-F238E27FC236}">
                    <a16:creationId xmlns:a16="http://schemas.microsoft.com/office/drawing/2014/main" id="{20EC7DB6-A803-BD4A-CCFA-B89C8F0ED93D}"/>
                  </a:ext>
                </a:extLst>
              </p:cNvPr>
              <p:cNvSpPr/>
              <p:nvPr userDrawn="1"/>
            </p:nvSpPr>
            <p:spPr>
              <a:xfrm rot="5400000">
                <a:off x="14033099" y="3684518"/>
                <a:ext cx="253188" cy="316248"/>
              </a:xfrm>
              <a:prstGeom prst="rect">
                <a:avLst/>
              </a:prstGeom>
              <a:solidFill>
                <a:srgbClr val="9DC2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2" name="Rectangle 31">
                <a:extLst>
                  <a:ext uri="{FF2B5EF4-FFF2-40B4-BE49-F238E27FC236}">
                    <a16:creationId xmlns:a16="http://schemas.microsoft.com/office/drawing/2014/main" id="{749ACE2E-E026-4EF1-9634-A73CC6753FA7}"/>
                  </a:ext>
                </a:extLst>
              </p:cNvPr>
              <p:cNvSpPr/>
              <p:nvPr userDrawn="1"/>
            </p:nvSpPr>
            <p:spPr>
              <a:xfrm rot="5400000">
                <a:off x="14033099" y="4008746"/>
                <a:ext cx="253188" cy="316248"/>
              </a:xfrm>
              <a:prstGeom prst="rect">
                <a:avLst/>
              </a:prstGeom>
              <a:solidFill>
                <a:srgbClr val="309D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3" name="Rectangle 32">
                <a:extLst>
                  <a:ext uri="{FF2B5EF4-FFF2-40B4-BE49-F238E27FC236}">
                    <a16:creationId xmlns:a16="http://schemas.microsoft.com/office/drawing/2014/main" id="{5825CE83-09EB-476B-6CAA-766FED4541AD}"/>
                  </a:ext>
                </a:extLst>
              </p:cNvPr>
              <p:cNvSpPr/>
              <p:nvPr userDrawn="1"/>
            </p:nvSpPr>
            <p:spPr>
              <a:xfrm rot="5400000">
                <a:off x="14033099" y="4332974"/>
                <a:ext cx="253188" cy="316248"/>
              </a:xfrm>
              <a:prstGeom prst="rect">
                <a:avLst/>
              </a:prstGeom>
              <a:solidFill>
                <a:srgbClr val="E2C2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4" name="Rectangle 33">
                <a:extLst>
                  <a:ext uri="{FF2B5EF4-FFF2-40B4-BE49-F238E27FC236}">
                    <a16:creationId xmlns:a16="http://schemas.microsoft.com/office/drawing/2014/main" id="{5A0697B3-F35A-2618-9E9E-7CC1D4A77EAA}"/>
                  </a:ext>
                </a:extLst>
              </p:cNvPr>
              <p:cNvSpPr/>
              <p:nvPr userDrawn="1"/>
            </p:nvSpPr>
            <p:spPr>
              <a:xfrm rot="5400000">
                <a:off x="14033099" y="4657202"/>
                <a:ext cx="253188" cy="316248"/>
              </a:xfrm>
              <a:prstGeom prst="rect">
                <a:avLst/>
              </a:prstGeom>
              <a:solidFill>
                <a:srgbClr val="9158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grpSp>
        <p:grpSp>
          <p:nvGrpSpPr>
            <p:cNvPr id="11" name="Group 10">
              <a:extLst>
                <a:ext uri="{FF2B5EF4-FFF2-40B4-BE49-F238E27FC236}">
                  <a16:creationId xmlns:a16="http://schemas.microsoft.com/office/drawing/2014/main" id="{DFE72C55-7F1E-D45E-D3AC-A727A77E2F26}"/>
                </a:ext>
              </a:extLst>
            </p:cNvPr>
            <p:cNvGrpSpPr/>
            <p:nvPr userDrawn="1"/>
          </p:nvGrpSpPr>
          <p:grpSpPr>
            <a:xfrm>
              <a:off x="12442019" y="198485"/>
              <a:ext cx="382660" cy="2882942"/>
              <a:chOff x="12742785" y="3716048"/>
              <a:chExt cx="316248" cy="3171236"/>
            </a:xfrm>
          </p:grpSpPr>
          <p:sp>
            <p:nvSpPr>
              <p:cNvPr id="13" name="Rectangle 12">
                <a:extLst>
                  <a:ext uri="{FF2B5EF4-FFF2-40B4-BE49-F238E27FC236}">
                    <a16:creationId xmlns:a16="http://schemas.microsoft.com/office/drawing/2014/main" id="{0BD777A6-CFB3-33E4-357D-1C19A004F3BA}"/>
                  </a:ext>
                </a:extLst>
              </p:cNvPr>
              <p:cNvSpPr/>
              <p:nvPr userDrawn="1"/>
            </p:nvSpPr>
            <p:spPr>
              <a:xfrm rot="5400000">
                <a:off x="12774315" y="6602566"/>
                <a:ext cx="253188" cy="316248"/>
              </a:xfrm>
              <a:prstGeom prst="rect">
                <a:avLst/>
              </a:prstGeom>
              <a:solidFill>
                <a:srgbClr val="BFD6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16" name="Rectangle 15">
                <a:extLst>
                  <a:ext uri="{FF2B5EF4-FFF2-40B4-BE49-F238E27FC236}">
                    <a16:creationId xmlns:a16="http://schemas.microsoft.com/office/drawing/2014/main" id="{800286F1-B298-E007-EEB9-344B51F2CB4E}"/>
                  </a:ext>
                </a:extLst>
              </p:cNvPr>
              <p:cNvSpPr/>
              <p:nvPr userDrawn="1"/>
            </p:nvSpPr>
            <p:spPr>
              <a:xfrm rot="5400000">
                <a:off x="12774315" y="4981430"/>
                <a:ext cx="253188" cy="316248"/>
              </a:xfrm>
              <a:prstGeom prst="rect">
                <a:avLst/>
              </a:prstGeom>
              <a:solidFill>
                <a:srgbClr val="D25F7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17" name="Rectangle 16">
                <a:extLst>
                  <a:ext uri="{FF2B5EF4-FFF2-40B4-BE49-F238E27FC236}">
                    <a16:creationId xmlns:a16="http://schemas.microsoft.com/office/drawing/2014/main" id="{767937A0-C0CA-07B9-908A-2063D139630F}"/>
                  </a:ext>
                </a:extLst>
              </p:cNvPr>
              <p:cNvSpPr/>
              <p:nvPr userDrawn="1"/>
            </p:nvSpPr>
            <p:spPr>
              <a:xfrm rot="5400000">
                <a:off x="12774315" y="5305658"/>
                <a:ext cx="253188" cy="316248"/>
              </a:xfrm>
              <a:prstGeom prst="rect">
                <a:avLst/>
              </a:prstGeom>
              <a:solidFill>
                <a:srgbClr val="C6480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18" name="Rectangle 17">
                <a:extLst>
                  <a:ext uri="{FF2B5EF4-FFF2-40B4-BE49-F238E27FC236}">
                    <a16:creationId xmlns:a16="http://schemas.microsoft.com/office/drawing/2014/main" id="{719A7A41-0709-282D-E2B2-57641C73D2A9}"/>
                  </a:ext>
                </a:extLst>
              </p:cNvPr>
              <p:cNvSpPr/>
              <p:nvPr userDrawn="1"/>
            </p:nvSpPr>
            <p:spPr>
              <a:xfrm rot="5400000">
                <a:off x="12774315" y="5629886"/>
                <a:ext cx="253188" cy="316248"/>
              </a:xfrm>
              <a:prstGeom prst="rect">
                <a:avLst/>
              </a:prstGeom>
              <a:solidFill>
                <a:srgbClr val="BA01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19" name="Rectangle 18">
                <a:extLst>
                  <a:ext uri="{FF2B5EF4-FFF2-40B4-BE49-F238E27FC236}">
                    <a16:creationId xmlns:a16="http://schemas.microsoft.com/office/drawing/2014/main" id="{5CE74D6E-E698-80A5-65F1-55DEA16ADB09}"/>
                  </a:ext>
                </a:extLst>
              </p:cNvPr>
              <p:cNvSpPr/>
              <p:nvPr userDrawn="1"/>
            </p:nvSpPr>
            <p:spPr>
              <a:xfrm rot="5400000">
                <a:off x="12774315" y="3684518"/>
                <a:ext cx="253188" cy="316248"/>
              </a:xfrm>
              <a:prstGeom prst="rect">
                <a:avLst/>
              </a:prstGeom>
              <a:solidFill>
                <a:srgbClr val="005E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0" name="Rectangle 19">
                <a:extLst>
                  <a:ext uri="{FF2B5EF4-FFF2-40B4-BE49-F238E27FC236}">
                    <a16:creationId xmlns:a16="http://schemas.microsoft.com/office/drawing/2014/main" id="{1B595925-EA4A-6F50-B3C2-08093106234E}"/>
                  </a:ext>
                </a:extLst>
              </p:cNvPr>
              <p:cNvSpPr/>
              <p:nvPr userDrawn="1"/>
            </p:nvSpPr>
            <p:spPr>
              <a:xfrm rot="5400000">
                <a:off x="12774315" y="4008746"/>
                <a:ext cx="253188" cy="316248"/>
              </a:xfrm>
              <a:prstGeom prst="rect">
                <a:avLst/>
              </a:prstGeom>
              <a:solidFill>
                <a:srgbClr val="5EB6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1" name="Rectangle 20">
                <a:extLst>
                  <a:ext uri="{FF2B5EF4-FFF2-40B4-BE49-F238E27FC236}">
                    <a16:creationId xmlns:a16="http://schemas.microsoft.com/office/drawing/2014/main" id="{607A1B97-0EBA-47D8-3C33-0B2F536A22A9}"/>
                  </a:ext>
                </a:extLst>
              </p:cNvPr>
              <p:cNvSpPr/>
              <p:nvPr userDrawn="1"/>
            </p:nvSpPr>
            <p:spPr>
              <a:xfrm rot="5400000">
                <a:off x="12774315" y="4332974"/>
                <a:ext cx="253188" cy="316248"/>
              </a:xfrm>
              <a:prstGeom prst="rect">
                <a:avLst/>
              </a:prstGeom>
              <a:solidFill>
                <a:srgbClr val="C7AB2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2" name="Rectangle 21">
                <a:extLst>
                  <a:ext uri="{FF2B5EF4-FFF2-40B4-BE49-F238E27FC236}">
                    <a16:creationId xmlns:a16="http://schemas.microsoft.com/office/drawing/2014/main" id="{FA7C4531-F8F7-250A-B84A-561891596FC7}"/>
                  </a:ext>
                </a:extLst>
              </p:cNvPr>
              <p:cNvSpPr/>
              <p:nvPr userDrawn="1"/>
            </p:nvSpPr>
            <p:spPr>
              <a:xfrm rot="5400000">
                <a:off x="12774315" y="4657202"/>
                <a:ext cx="253188" cy="316248"/>
              </a:xfrm>
              <a:prstGeom prst="rect">
                <a:avLst/>
              </a:prstGeom>
              <a:solidFill>
                <a:srgbClr val="5C06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3" name="Rectangle 22">
                <a:extLst>
                  <a:ext uri="{FF2B5EF4-FFF2-40B4-BE49-F238E27FC236}">
                    <a16:creationId xmlns:a16="http://schemas.microsoft.com/office/drawing/2014/main" id="{C66C4893-C9D2-65BF-F751-F8BD258CF3AE}"/>
                  </a:ext>
                </a:extLst>
              </p:cNvPr>
              <p:cNvSpPr/>
              <p:nvPr userDrawn="1"/>
            </p:nvSpPr>
            <p:spPr>
              <a:xfrm rot="5400000">
                <a:off x="12774315" y="5954114"/>
                <a:ext cx="253188" cy="316248"/>
              </a:xfrm>
              <a:prstGeom prst="rect">
                <a:avLst/>
              </a:prstGeom>
              <a:solidFill>
                <a:srgbClr val="2A43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4" name="Rectangle 23">
                <a:extLst>
                  <a:ext uri="{FF2B5EF4-FFF2-40B4-BE49-F238E27FC236}">
                    <a16:creationId xmlns:a16="http://schemas.microsoft.com/office/drawing/2014/main" id="{6B686FC3-A23D-35CA-7E70-19D29FF861C1}"/>
                  </a:ext>
                </a:extLst>
              </p:cNvPr>
              <p:cNvSpPr/>
              <p:nvPr userDrawn="1"/>
            </p:nvSpPr>
            <p:spPr>
              <a:xfrm rot="5400000">
                <a:off x="12774315" y="6278342"/>
                <a:ext cx="253188" cy="316248"/>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grpSp>
        <p:sp>
          <p:nvSpPr>
            <p:cNvPr id="12" name="TextBox 11">
              <a:extLst>
                <a:ext uri="{FF2B5EF4-FFF2-40B4-BE49-F238E27FC236}">
                  <a16:creationId xmlns:a16="http://schemas.microsoft.com/office/drawing/2014/main" id="{F92E1793-18EC-0533-30BD-B982BAD6C556}"/>
                </a:ext>
              </a:extLst>
            </p:cNvPr>
            <p:cNvSpPr txBox="1"/>
            <p:nvPr userDrawn="1"/>
          </p:nvSpPr>
          <p:spPr>
            <a:xfrm rot="16200000">
              <a:off x="12574270" y="5173406"/>
              <a:ext cx="960199" cy="118559"/>
            </a:xfrm>
            <a:prstGeom prst="rect">
              <a:avLst/>
            </a:prstGeom>
            <a:noFill/>
          </p:spPr>
          <p:txBody>
            <a:bodyPr wrap="none" lIns="0" tIns="0" rIns="0" bIns="0" rtlCol="0">
              <a:spAutoFit/>
            </a:bodyPr>
            <a:lstStyle/>
            <a:p>
              <a:pPr algn="l">
                <a:lnSpc>
                  <a:spcPct val="101000"/>
                </a:lnSpc>
                <a:spcAft>
                  <a:spcPts val="600"/>
                </a:spcAft>
              </a:pPr>
              <a:r>
                <a:rPr lang="en-CR" sz="800" b="1">
                  <a:solidFill>
                    <a:srgbClr val="000000"/>
                  </a:solidFill>
                  <a:latin typeface="GT America Regular"/>
                  <a:ea typeface="GT America Regular" charset="0"/>
                  <a:cs typeface="GT America Regular" charset="0"/>
                </a:rPr>
                <a:t>ON MOODY´S BLUE</a:t>
              </a:r>
              <a:endParaRPr kumimoji="0" lang="en-CR" sz="800" b="1" i="0" u="none" strike="noStrike" kern="1200" cap="none" spc="0" normalizeH="0" baseline="0" noProof="0" err="1">
                <a:ln>
                  <a:noFill/>
                </a:ln>
                <a:solidFill>
                  <a:srgbClr val="000000"/>
                </a:solidFill>
                <a:effectLst/>
                <a:uLnTx/>
                <a:uFillTx/>
                <a:latin typeface="GT America Regular"/>
                <a:ea typeface="GT America Regular" charset="0"/>
                <a:cs typeface="GT America Regular" charset="0"/>
              </a:endParaRPr>
            </a:p>
          </p:txBody>
        </p:sp>
      </p:grpSp>
      <p:sp>
        <p:nvSpPr>
          <p:cNvPr id="35" name="TextBox 34">
            <a:extLst>
              <a:ext uri="{FF2B5EF4-FFF2-40B4-BE49-F238E27FC236}">
                <a16:creationId xmlns:a16="http://schemas.microsoft.com/office/drawing/2014/main" id="{290ADA57-1592-61D1-9588-23D6777C6AD6}"/>
              </a:ext>
            </a:extLst>
          </p:cNvPr>
          <p:cNvSpPr txBox="1"/>
          <p:nvPr userDrawn="1"/>
        </p:nvSpPr>
        <p:spPr>
          <a:xfrm>
            <a:off x="12356815" y="3377042"/>
            <a:ext cx="807913" cy="118559"/>
          </a:xfrm>
          <a:prstGeom prst="rect">
            <a:avLst/>
          </a:prstGeom>
          <a:noFill/>
        </p:spPr>
        <p:txBody>
          <a:bodyPr wrap="none" lIns="0" tIns="0" rIns="0" bIns="0" rtlCol="0">
            <a:spAutoFit/>
          </a:bodyPr>
          <a:lstStyle/>
          <a:p>
            <a:pPr algn="l">
              <a:lnSpc>
                <a:spcPct val="101000"/>
              </a:lnSpc>
              <a:spcAft>
                <a:spcPts val="600"/>
              </a:spcAft>
            </a:pPr>
            <a:r>
              <a:rPr kumimoji="0" lang="en-US" sz="800" b="1" i="0" u="none" strike="noStrike" kern="1200" cap="none" spc="0" normalizeH="0" baseline="0" noProof="0" dirty="0">
                <a:ln>
                  <a:noFill/>
                </a:ln>
                <a:solidFill>
                  <a:srgbClr val="000000"/>
                </a:solidFill>
                <a:effectLst/>
                <a:uLnTx/>
                <a:uFillTx/>
                <a:ea typeface="GT America Regular" charset="0"/>
                <a:cs typeface="GT America Regular" charset="0"/>
              </a:rPr>
              <a:t>For charts ONLY</a:t>
            </a:r>
            <a:endParaRPr kumimoji="0" lang="en-CR" sz="800" b="1" i="0" u="none" strike="noStrike" kern="1200" cap="none" spc="0" normalizeH="0" baseline="0" noProof="0">
              <a:ln>
                <a:noFill/>
              </a:ln>
              <a:solidFill>
                <a:srgbClr val="000000"/>
              </a:solidFill>
              <a:effectLst/>
              <a:uLnTx/>
              <a:uFillTx/>
              <a:ea typeface="GT America Regular" charset="0"/>
              <a:cs typeface="GT America Regular" charset="0"/>
            </a:endParaRPr>
          </a:p>
        </p:txBody>
      </p:sp>
    </p:spTree>
    <p:extLst>
      <p:ext uri="{BB962C8B-B14F-4D97-AF65-F5344CB8AC3E}">
        <p14:creationId xmlns:p14="http://schemas.microsoft.com/office/powerpoint/2010/main" val="12278472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Freeform">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CA2D3CD-1E43-5FCD-B998-8E7207DE69E5}"/>
              </a:ext>
            </a:extLst>
          </p:cNvPr>
          <p:cNvSpPr>
            <a:spLocks noGrp="1"/>
          </p:cNvSpPr>
          <p:nvPr>
            <p:ph type="ftr" sz="quarter" idx="11"/>
          </p:nvPr>
        </p:nvSpPr>
        <p:spPr/>
        <p:txBody>
          <a:bodyPr/>
          <a:lstStyle/>
          <a:p>
            <a:r>
              <a:rPr lang="en-US" dirty="0"/>
              <a:t>See slide 12 for instructions on how to update footer</a:t>
            </a:r>
          </a:p>
        </p:txBody>
      </p:sp>
      <p:sp>
        <p:nvSpPr>
          <p:cNvPr id="4" name="Slide Number Placeholder 3">
            <a:extLst>
              <a:ext uri="{FF2B5EF4-FFF2-40B4-BE49-F238E27FC236}">
                <a16:creationId xmlns:a16="http://schemas.microsoft.com/office/drawing/2014/main" id="{F9F73C99-4E9B-1728-FFD7-DFD7DC5AF7B7}"/>
              </a:ext>
            </a:extLst>
          </p:cNvPr>
          <p:cNvSpPr>
            <a:spLocks noGrp="1"/>
          </p:cNvSpPr>
          <p:nvPr>
            <p:ph type="sldNum" sz="quarter" idx="12"/>
          </p:nvPr>
        </p:nvSpPr>
        <p:spPr/>
        <p:txBody>
          <a:bodyPr/>
          <a:lstStyle/>
          <a:p>
            <a:fld id="{862A5111-985B-C14D-9115-5787026182A8}" type="slidenum">
              <a:rPr lang="en-US" smtClean="0"/>
              <a:t>‹#›</a:t>
            </a:fld>
            <a:endParaRPr lang="en-US" dirty="0"/>
          </a:p>
        </p:txBody>
      </p:sp>
      <p:sp>
        <p:nvSpPr>
          <p:cNvPr id="2" name="Freeform 5">
            <a:extLst>
              <a:ext uri="{FF2B5EF4-FFF2-40B4-BE49-F238E27FC236}">
                <a16:creationId xmlns:a16="http://schemas.microsoft.com/office/drawing/2014/main" id="{5C2DD425-99D8-608C-64B9-B0C461E35CD7}"/>
              </a:ext>
            </a:extLst>
          </p:cNvPr>
          <p:cNvSpPr/>
          <p:nvPr userDrawn="1"/>
        </p:nvSpPr>
        <p:spPr bwMode="black">
          <a:xfrm>
            <a:off x="554038" y="6469335"/>
            <a:ext cx="678511" cy="112440"/>
          </a:xfrm>
          <a:custGeom>
            <a:avLst/>
            <a:gdLst>
              <a:gd name="connsiteX0" fmla="*/ 7774508 w 7774508"/>
              <a:gd name="connsiteY0" fmla="*/ 879070 h 1288357"/>
              <a:gd name="connsiteX1" fmla="*/ 7774508 w 7774508"/>
              <a:gd name="connsiteY1" fmla="*/ 879071 h 1288357"/>
              <a:gd name="connsiteX2" fmla="*/ 7774508 w 7774508"/>
              <a:gd name="connsiteY2" fmla="*/ 879071 h 1288357"/>
              <a:gd name="connsiteX3" fmla="*/ 4430897 w 7774508"/>
              <a:gd name="connsiteY3" fmla="*/ 300733 h 1288357"/>
              <a:gd name="connsiteX4" fmla="*/ 4430897 w 7774508"/>
              <a:gd name="connsiteY4" fmla="*/ 987622 h 1288357"/>
              <a:gd name="connsiteX5" fmla="*/ 4594611 w 7774508"/>
              <a:gd name="connsiteY5" fmla="*/ 987622 h 1288357"/>
              <a:gd name="connsiteX6" fmla="*/ 4856195 w 7774508"/>
              <a:gd name="connsiteY6" fmla="*/ 726031 h 1288357"/>
              <a:gd name="connsiteX7" fmla="*/ 4856195 w 7774508"/>
              <a:gd name="connsiteY7" fmla="*/ 562323 h 1288357"/>
              <a:gd name="connsiteX8" fmla="*/ 4594611 w 7774508"/>
              <a:gd name="connsiteY8" fmla="*/ 300733 h 1288357"/>
              <a:gd name="connsiteX9" fmla="*/ 3381010 w 7774508"/>
              <a:gd name="connsiteY9" fmla="*/ 275825 h 1288357"/>
              <a:gd name="connsiteX10" fmla="*/ 3137223 w 7774508"/>
              <a:gd name="connsiteY10" fmla="*/ 501815 h 1288357"/>
              <a:gd name="connsiteX11" fmla="*/ 3137223 w 7774508"/>
              <a:gd name="connsiteY11" fmla="*/ 786537 h 1288357"/>
              <a:gd name="connsiteX12" fmla="*/ 3381010 w 7774508"/>
              <a:gd name="connsiteY12" fmla="*/ 1012534 h 1288357"/>
              <a:gd name="connsiteX13" fmla="*/ 3624804 w 7774508"/>
              <a:gd name="connsiteY13" fmla="*/ 786537 h 1288357"/>
              <a:gd name="connsiteX14" fmla="*/ 3624804 w 7774508"/>
              <a:gd name="connsiteY14" fmla="*/ 501815 h 1288357"/>
              <a:gd name="connsiteX15" fmla="*/ 3381010 w 7774508"/>
              <a:gd name="connsiteY15" fmla="*/ 275825 h 1288357"/>
              <a:gd name="connsiteX16" fmla="*/ 2090894 w 7774508"/>
              <a:gd name="connsiteY16" fmla="*/ 275825 h 1288357"/>
              <a:gd name="connsiteX17" fmla="*/ 1847107 w 7774508"/>
              <a:gd name="connsiteY17" fmla="*/ 501815 h 1288357"/>
              <a:gd name="connsiteX18" fmla="*/ 1847107 w 7774508"/>
              <a:gd name="connsiteY18" fmla="*/ 786537 h 1288357"/>
              <a:gd name="connsiteX19" fmla="*/ 2090894 w 7774508"/>
              <a:gd name="connsiteY19" fmla="*/ 1012534 h 1288357"/>
              <a:gd name="connsiteX20" fmla="*/ 2334688 w 7774508"/>
              <a:gd name="connsiteY20" fmla="*/ 786537 h 1288357"/>
              <a:gd name="connsiteX21" fmla="*/ 2334688 w 7774508"/>
              <a:gd name="connsiteY21" fmla="*/ 501815 h 1288357"/>
              <a:gd name="connsiteX22" fmla="*/ 2090894 w 7774508"/>
              <a:gd name="connsiteY22" fmla="*/ 275825 h 1288357"/>
              <a:gd name="connsiteX23" fmla="*/ 4092790 w 7774508"/>
              <a:gd name="connsiteY23" fmla="*/ 21359 h 1288357"/>
              <a:gd name="connsiteX24" fmla="*/ 4594611 w 7774508"/>
              <a:gd name="connsiteY24" fmla="*/ 21359 h 1288357"/>
              <a:gd name="connsiteX25" fmla="*/ 5197858 w 7774508"/>
              <a:gd name="connsiteY25" fmla="*/ 567658 h 1288357"/>
              <a:gd name="connsiteX26" fmla="*/ 5197858 w 7774508"/>
              <a:gd name="connsiteY26" fmla="*/ 720696 h 1288357"/>
              <a:gd name="connsiteX27" fmla="*/ 4594611 w 7774508"/>
              <a:gd name="connsiteY27" fmla="*/ 1267002 h 1288357"/>
              <a:gd name="connsiteX28" fmla="*/ 4092790 w 7774508"/>
              <a:gd name="connsiteY28" fmla="*/ 1267002 h 1288357"/>
              <a:gd name="connsiteX29" fmla="*/ 5094618 w 7774508"/>
              <a:gd name="connsiteY29" fmla="*/ 21356 h 1288357"/>
              <a:gd name="connsiteX30" fmla="*/ 5477210 w 7774508"/>
              <a:gd name="connsiteY30" fmla="*/ 21356 h 1288357"/>
              <a:gd name="connsiteX31" fmla="*/ 5717446 w 7774508"/>
              <a:gd name="connsiteY31" fmla="*/ 412839 h 1288357"/>
              <a:gd name="connsiteX32" fmla="*/ 5955898 w 7774508"/>
              <a:gd name="connsiteY32" fmla="*/ 21356 h 1288357"/>
              <a:gd name="connsiteX33" fmla="*/ 6322472 w 7774508"/>
              <a:gd name="connsiteY33" fmla="*/ 21356 h 1288357"/>
              <a:gd name="connsiteX34" fmla="*/ 5868700 w 7774508"/>
              <a:gd name="connsiteY34" fmla="*/ 718915 h 1288357"/>
              <a:gd name="connsiteX35" fmla="*/ 5868700 w 7774508"/>
              <a:gd name="connsiteY35" fmla="*/ 1267000 h 1288357"/>
              <a:gd name="connsiteX36" fmla="*/ 5548390 w 7774508"/>
              <a:gd name="connsiteY36" fmla="*/ 1267000 h 1288357"/>
              <a:gd name="connsiteX37" fmla="*/ 5548390 w 7774508"/>
              <a:gd name="connsiteY37" fmla="*/ 718915 h 1288357"/>
              <a:gd name="connsiteX38" fmla="*/ 6356277 w 7774508"/>
              <a:gd name="connsiteY38" fmla="*/ 21355 h 1288357"/>
              <a:gd name="connsiteX39" fmla="*/ 6694384 w 7774508"/>
              <a:gd name="connsiteY39" fmla="*/ 21355 h 1288357"/>
              <a:gd name="connsiteX40" fmla="*/ 6694384 w 7774508"/>
              <a:gd name="connsiteY40" fmla="*/ 332766 h 1288357"/>
              <a:gd name="connsiteX41" fmla="*/ 6477285 w 7774508"/>
              <a:gd name="connsiteY41" fmla="*/ 624602 h 1288357"/>
              <a:gd name="connsiteX42" fmla="*/ 6404326 w 7774508"/>
              <a:gd name="connsiteY42" fmla="*/ 624602 h 1288357"/>
              <a:gd name="connsiteX43" fmla="*/ 6500417 w 7774508"/>
              <a:gd name="connsiteY43" fmla="*/ 359454 h 1288357"/>
              <a:gd name="connsiteX44" fmla="*/ 6356277 w 7774508"/>
              <a:gd name="connsiteY44" fmla="*/ 359454 h 1288357"/>
              <a:gd name="connsiteX45" fmla="*/ 0 w 7774508"/>
              <a:gd name="connsiteY45" fmla="*/ 21355 h 1288357"/>
              <a:gd name="connsiteX46" fmla="*/ 496479 w 7774508"/>
              <a:gd name="connsiteY46" fmla="*/ 21355 h 1288357"/>
              <a:gd name="connsiteX47" fmla="*/ 651295 w 7774508"/>
              <a:gd name="connsiteY47" fmla="*/ 661974 h 1288357"/>
              <a:gd name="connsiteX48" fmla="*/ 688668 w 7774508"/>
              <a:gd name="connsiteY48" fmla="*/ 839922 h 1288357"/>
              <a:gd name="connsiteX49" fmla="*/ 726033 w 7774508"/>
              <a:gd name="connsiteY49" fmla="*/ 661974 h 1288357"/>
              <a:gd name="connsiteX50" fmla="*/ 880849 w 7774508"/>
              <a:gd name="connsiteY50" fmla="*/ 21355 h 1288357"/>
              <a:gd name="connsiteX51" fmla="*/ 1377328 w 7774508"/>
              <a:gd name="connsiteY51" fmla="*/ 21355 h 1288357"/>
              <a:gd name="connsiteX52" fmla="*/ 1377328 w 7774508"/>
              <a:gd name="connsiteY52" fmla="*/ 1266998 h 1288357"/>
              <a:gd name="connsiteX53" fmla="*/ 1058804 w 7774508"/>
              <a:gd name="connsiteY53" fmla="*/ 1266998 h 1288357"/>
              <a:gd name="connsiteX54" fmla="*/ 1058804 w 7774508"/>
              <a:gd name="connsiteY54" fmla="*/ 459108 h 1288357"/>
              <a:gd name="connsiteX55" fmla="*/ 1014312 w 7774508"/>
              <a:gd name="connsiteY55" fmla="*/ 644177 h 1288357"/>
              <a:gd name="connsiteX56" fmla="*/ 848819 w 7774508"/>
              <a:gd name="connsiteY56" fmla="*/ 1266998 h 1288357"/>
              <a:gd name="connsiteX57" fmla="*/ 521396 w 7774508"/>
              <a:gd name="connsiteY57" fmla="*/ 1266998 h 1288357"/>
              <a:gd name="connsiteX58" fmla="*/ 355896 w 7774508"/>
              <a:gd name="connsiteY58" fmla="*/ 644177 h 1288357"/>
              <a:gd name="connsiteX59" fmla="*/ 311412 w 7774508"/>
              <a:gd name="connsiteY59" fmla="*/ 459108 h 1288357"/>
              <a:gd name="connsiteX60" fmla="*/ 311412 w 7774508"/>
              <a:gd name="connsiteY60" fmla="*/ 1266998 h 1288357"/>
              <a:gd name="connsiteX61" fmla="*/ 0 w 7774508"/>
              <a:gd name="connsiteY61" fmla="*/ 1266998 h 1288357"/>
              <a:gd name="connsiteX62" fmla="*/ 3381010 w 7774508"/>
              <a:gd name="connsiteY62" fmla="*/ 1 h 1288357"/>
              <a:gd name="connsiteX63" fmla="*/ 3966467 w 7774508"/>
              <a:gd name="connsiteY63" fmla="*/ 532067 h 1288357"/>
              <a:gd name="connsiteX64" fmla="*/ 3966467 w 7774508"/>
              <a:gd name="connsiteY64" fmla="*/ 756285 h 1288357"/>
              <a:gd name="connsiteX65" fmla="*/ 3381010 w 7774508"/>
              <a:gd name="connsiteY65" fmla="*/ 1288351 h 1288357"/>
              <a:gd name="connsiteX66" fmla="*/ 2795560 w 7774508"/>
              <a:gd name="connsiteY66" fmla="*/ 756285 h 1288357"/>
              <a:gd name="connsiteX67" fmla="*/ 2795560 w 7774508"/>
              <a:gd name="connsiteY67" fmla="*/ 532067 h 1288357"/>
              <a:gd name="connsiteX68" fmla="*/ 3381010 w 7774508"/>
              <a:gd name="connsiteY68" fmla="*/ 1 h 1288357"/>
              <a:gd name="connsiteX69" fmla="*/ 2090894 w 7774508"/>
              <a:gd name="connsiteY69" fmla="*/ 1 h 1288357"/>
              <a:gd name="connsiteX70" fmla="*/ 2676351 w 7774508"/>
              <a:gd name="connsiteY70" fmla="*/ 532067 h 1288357"/>
              <a:gd name="connsiteX71" fmla="*/ 2676351 w 7774508"/>
              <a:gd name="connsiteY71" fmla="*/ 756285 h 1288357"/>
              <a:gd name="connsiteX72" fmla="*/ 2090894 w 7774508"/>
              <a:gd name="connsiteY72" fmla="*/ 1288351 h 1288357"/>
              <a:gd name="connsiteX73" fmla="*/ 1505444 w 7774508"/>
              <a:gd name="connsiteY73" fmla="*/ 756285 h 1288357"/>
              <a:gd name="connsiteX74" fmla="*/ 1505444 w 7774508"/>
              <a:gd name="connsiteY74" fmla="*/ 532067 h 1288357"/>
              <a:gd name="connsiteX75" fmla="*/ 2090894 w 7774508"/>
              <a:gd name="connsiteY75" fmla="*/ 1 h 1288357"/>
              <a:gd name="connsiteX76" fmla="*/ 7258454 w 7774508"/>
              <a:gd name="connsiteY76" fmla="*/ 0 h 1288357"/>
              <a:gd name="connsiteX77" fmla="*/ 7760275 w 7774508"/>
              <a:gd name="connsiteY77" fmla="*/ 391490 h 1288357"/>
              <a:gd name="connsiteX78" fmla="*/ 7760275 w 7774508"/>
              <a:gd name="connsiteY78" fmla="*/ 439539 h 1288357"/>
              <a:gd name="connsiteX79" fmla="*/ 7431067 w 7774508"/>
              <a:gd name="connsiteY79" fmla="*/ 439539 h 1288357"/>
              <a:gd name="connsiteX80" fmla="*/ 7431067 w 7774508"/>
              <a:gd name="connsiteY80" fmla="*/ 398610 h 1288357"/>
              <a:gd name="connsiteX81" fmla="*/ 7258454 w 7774508"/>
              <a:gd name="connsiteY81" fmla="*/ 277603 h 1288357"/>
              <a:gd name="connsiteX82" fmla="*/ 7085848 w 7774508"/>
              <a:gd name="connsiteY82" fmla="*/ 377257 h 1288357"/>
              <a:gd name="connsiteX83" fmla="*/ 7206848 w 7774508"/>
              <a:gd name="connsiteY83" fmla="*/ 476904 h 1288357"/>
              <a:gd name="connsiteX84" fmla="*/ 7429289 w 7774508"/>
              <a:gd name="connsiteY84" fmla="*/ 510719 h 1288357"/>
              <a:gd name="connsiteX85" fmla="*/ 7766024 w 7774508"/>
              <a:gd name="connsiteY85" fmla="*/ 786534 h 1288357"/>
              <a:gd name="connsiteX86" fmla="*/ 7774508 w 7774508"/>
              <a:gd name="connsiteY86" fmla="*/ 879071 h 1288357"/>
              <a:gd name="connsiteX87" fmla="*/ 7765691 w 7774508"/>
              <a:gd name="connsiteY87" fmla="*/ 970739 h 1288357"/>
              <a:gd name="connsiteX88" fmla="*/ 7258454 w 7774508"/>
              <a:gd name="connsiteY88" fmla="*/ 1288357 h 1288357"/>
              <a:gd name="connsiteX89" fmla="*/ 6744184 w 7774508"/>
              <a:gd name="connsiteY89" fmla="*/ 893304 h 1288357"/>
              <a:gd name="connsiteX90" fmla="*/ 6744184 w 7774508"/>
              <a:gd name="connsiteY90" fmla="*/ 838142 h 1288357"/>
              <a:gd name="connsiteX91" fmla="*/ 7073386 w 7774508"/>
              <a:gd name="connsiteY91" fmla="*/ 838142 h 1288357"/>
              <a:gd name="connsiteX92" fmla="*/ 7073386 w 7774508"/>
              <a:gd name="connsiteY92" fmla="*/ 886190 h 1288357"/>
              <a:gd name="connsiteX93" fmla="*/ 7258454 w 7774508"/>
              <a:gd name="connsiteY93" fmla="*/ 1010755 h 1288357"/>
              <a:gd name="connsiteX94" fmla="*/ 7439966 w 7774508"/>
              <a:gd name="connsiteY94" fmla="*/ 907544 h 1288357"/>
              <a:gd name="connsiteX95" fmla="*/ 7311838 w 7774508"/>
              <a:gd name="connsiteY95" fmla="*/ 804333 h 1288357"/>
              <a:gd name="connsiteX96" fmla="*/ 7087626 w 7774508"/>
              <a:gd name="connsiteY96" fmla="*/ 770518 h 1288357"/>
              <a:gd name="connsiteX97" fmla="*/ 6751297 w 7774508"/>
              <a:gd name="connsiteY97" fmla="*/ 405723 h 1288357"/>
              <a:gd name="connsiteX98" fmla="*/ 7258454 w 7774508"/>
              <a:gd name="connsiteY98" fmla="*/ 0 h 1288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7774508" h="1288357">
                <a:moveTo>
                  <a:pt x="7774508" y="879070"/>
                </a:moveTo>
                <a:lnTo>
                  <a:pt x="7774508" y="879071"/>
                </a:lnTo>
                <a:lnTo>
                  <a:pt x="7774508" y="879071"/>
                </a:lnTo>
                <a:close/>
                <a:moveTo>
                  <a:pt x="4430897" y="300733"/>
                </a:moveTo>
                <a:lnTo>
                  <a:pt x="4430897" y="987622"/>
                </a:lnTo>
                <a:lnTo>
                  <a:pt x="4594611" y="987622"/>
                </a:lnTo>
                <a:cubicBezTo>
                  <a:pt x="4769003" y="987622"/>
                  <a:pt x="4856195" y="898644"/>
                  <a:pt x="4856195" y="726031"/>
                </a:cubicBezTo>
                <a:lnTo>
                  <a:pt x="4856195" y="562323"/>
                </a:lnTo>
                <a:cubicBezTo>
                  <a:pt x="4856195" y="387932"/>
                  <a:pt x="4769003" y="300733"/>
                  <a:pt x="4594611" y="300733"/>
                </a:cubicBezTo>
                <a:close/>
                <a:moveTo>
                  <a:pt x="3381010" y="275825"/>
                </a:moveTo>
                <a:cubicBezTo>
                  <a:pt x="3229757" y="275825"/>
                  <a:pt x="3137223" y="361239"/>
                  <a:pt x="3137223" y="501815"/>
                </a:cubicBezTo>
                <a:lnTo>
                  <a:pt x="3137223" y="786537"/>
                </a:lnTo>
                <a:cubicBezTo>
                  <a:pt x="3137223" y="925335"/>
                  <a:pt x="3229757" y="1012534"/>
                  <a:pt x="3381010" y="1012534"/>
                </a:cubicBezTo>
                <a:cubicBezTo>
                  <a:pt x="3532264" y="1012534"/>
                  <a:pt x="3624804" y="925335"/>
                  <a:pt x="3624804" y="786537"/>
                </a:cubicBezTo>
                <a:lnTo>
                  <a:pt x="3624804" y="501815"/>
                </a:lnTo>
                <a:cubicBezTo>
                  <a:pt x="3624804" y="361239"/>
                  <a:pt x="3532270" y="275825"/>
                  <a:pt x="3381010" y="275825"/>
                </a:cubicBezTo>
                <a:close/>
                <a:moveTo>
                  <a:pt x="2090894" y="275825"/>
                </a:moveTo>
                <a:cubicBezTo>
                  <a:pt x="1939641" y="275825"/>
                  <a:pt x="1847107" y="361239"/>
                  <a:pt x="1847107" y="501815"/>
                </a:cubicBezTo>
                <a:lnTo>
                  <a:pt x="1847107" y="786537"/>
                </a:lnTo>
                <a:cubicBezTo>
                  <a:pt x="1847107" y="925335"/>
                  <a:pt x="1939641" y="1012534"/>
                  <a:pt x="2090894" y="1012534"/>
                </a:cubicBezTo>
                <a:cubicBezTo>
                  <a:pt x="2242147" y="1012534"/>
                  <a:pt x="2334688" y="925335"/>
                  <a:pt x="2334688" y="786537"/>
                </a:cubicBezTo>
                <a:lnTo>
                  <a:pt x="2334688" y="501815"/>
                </a:lnTo>
                <a:cubicBezTo>
                  <a:pt x="2334688" y="361239"/>
                  <a:pt x="2242154" y="275825"/>
                  <a:pt x="2090894" y="275825"/>
                </a:cubicBezTo>
                <a:close/>
                <a:moveTo>
                  <a:pt x="4092790" y="21359"/>
                </a:moveTo>
                <a:lnTo>
                  <a:pt x="4594611" y="21359"/>
                </a:lnTo>
                <a:cubicBezTo>
                  <a:pt x="4977203" y="21359"/>
                  <a:pt x="5197858" y="222439"/>
                  <a:pt x="5197858" y="567658"/>
                </a:cubicBezTo>
                <a:lnTo>
                  <a:pt x="5197858" y="720696"/>
                </a:lnTo>
                <a:cubicBezTo>
                  <a:pt x="5197858" y="1065916"/>
                  <a:pt x="4977203" y="1267002"/>
                  <a:pt x="4594611" y="1267002"/>
                </a:cubicBezTo>
                <a:lnTo>
                  <a:pt x="4092790" y="1267002"/>
                </a:lnTo>
                <a:close/>
                <a:moveTo>
                  <a:pt x="5094618" y="21356"/>
                </a:moveTo>
                <a:lnTo>
                  <a:pt x="5477210" y="21356"/>
                </a:lnTo>
                <a:lnTo>
                  <a:pt x="5717446" y="412839"/>
                </a:lnTo>
                <a:lnTo>
                  <a:pt x="5955898" y="21356"/>
                </a:lnTo>
                <a:lnTo>
                  <a:pt x="6322472" y="21356"/>
                </a:lnTo>
                <a:lnTo>
                  <a:pt x="5868700" y="718915"/>
                </a:lnTo>
                <a:lnTo>
                  <a:pt x="5868700" y="1267000"/>
                </a:lnTo>
                <a:lnTo>
                  <a:pt x="5548390" y="1267000"/>
                </a:lnTo>
                <a:lnTo>
                  <a:pt x="5548390" y="718915"/>
                </a:lnTo>
                <a:close/>
                <a:moveTo>
                  <a:pt x="6356277" y="21355"/>
                </a:moveTo>
                <a:lnTo>
                  <a:pt x="6694384" y="21355"/>
                </a:lnTo>
                <a:lnTo>
                  <a:pt x="6694384" y="332766"/>
                </a:lnTo>
                <a:lnTo>
                  <a:pt x="6477285" y="624602"/>
                </a:lnTo>
                <a:lnTo>
                  <a:pt x="6404326" y="624602"/>
                </a:lnTo>
                <a:lnTo>
                  <a:pt x="6500417" y="359454"/>
                </a:lnTo>
                <a:lnTo>
                  <a:pt x="6356277" y="359454"/>
                </a:lnTo>
                <a:close/>
                <a:moveTo>
                  <a:pt x="0" y="21355"/>
                </a:moveTo>
                <a:lnTo>
                  <a:pt x="496479" y="21355"/>
                </a:lnTo>
                <a:lnTo>
                  <a:pt x="651295" y="661974"/>
                </a:lnTo>
                <a:lnTo>
                  <a:pt x="688668" y="839922"/>
                </a:lnTo>
                <a:lnTo>
                  <a:pt x="726033" y="661974"/>
                </a:lnTo>
                <a:lnTo>
                  <a:pt x="880849" y="21355"/>
                </a:lnTo>
                <a:lnTo>
                  <a:pt x="1377328" y="21355"/>
                </a:lnTo>
                <a:lnTo>
                  <a:pt x="1377328" y="1266998"/>
                </a:lnTo>
                <a:lnTo>
                  <a:pt x="1058804" y="1266998"/>
                </a:lnTo>
                <a:lnTo>
                  <a:pt x="1058804" y="459108"/>
                </a:lnTo>
                <a:lnTo>
                  <a:pt x="1014312" y="644177"/>
                </a:lnTo>
                <a:lnTo>
                  <a:pt x="848819" y="1266998"/>
                </a:lnTo>
                <a:lnTo>
                  <a:pt x="521396" y="1266998"/>
                </a:lnTo>
                <a:lnTo>
                  <a:pt x="355896" y="644177"/>
                </a:lnTo>
                <a:lnTo>
                  <a:pt x="311412" y="459108"/>
                </a:lnTo>
                <a:lnTo>
                  <a:pt x="311412" y="1266998"/>
                </a:lnTo>
                <a:lnTo>
                  <a:pt x="0" y="1266998"/>
                </a:lnTo>
                <a:close/>
                <a:moveTo>
                  <a:pt x="3381010" y="1"/>
                </a:moveTo>
                <a:cubicBezTo>
                  <a:pt x="3749368" y="1"/>
                  <a:pt x="3966467" y="197524"/>
                  <a:pt x="3966467" y="532067"/>
                </a:cubicBezTo>
                <a:lnTo>
                  <a:pt x="3966467" y="756285"/>
                </a:lnTo>
                <a:cubicBezTo>
                  <a:pt x="3966467" y="1089050"/>
                  <a:pt x="3747590" y="1288351"/>
                  <a:pt x="3381010" y="1288351"/>
                </a:cubicBezTo>
                <a:cubicBezTo>
                  <a:pt x="3012659" y="1288351"/>
                  <a:pt x="2795560" y="1090828"/>
                  <a:pt x="2795560" y="756285"/>
                </a:cubicBezTo>
                <a:lnTo>
                  <a:pt x="2795560" y="532067"/>
                </a:lnTo>
                <a:cubicBezTo>
                  <a:pt x="2795560" y="199302"/>
                  <a:pt x="3014437" y="1"/>
                  <a:pt x="3381010" y="1"/>
                </a:cubicBezTo>
                <a:close/>
                <a:moveTo>
                  <a:pt x="2090894" y="1"/>
                </a:moveTo>
                <a:cubicBezTo>
                  <a:pt x="2459252" y="1"/>
                  <a:pt x="2676351" y="197524"/>
                  <a:pt x="2676351" y="532067"/>
                </a:cubicBezTo>
                <a:lnTo>
                  <a:pt x="2676351" y="756285"/>
                </a:lnTo>
                <a:cubicBezTo>
                  <a:pt x="2676351" y="1089050"/>
                  <a:pt x="2457474" y="1288351"/>
                  <a:pt x="2090894" y="1288351"/>
                </a:cubicBezTo>
                <a:cubicBezTo>
                  <a:pt x="1722543" y="1288351"/>
                  <a:pt x="1505444" y="1090828"/>
                  <a:pt x="1505444" y="756285"/>
                </a:cubicBezTo>
                <a:lnTo>
                  <a:pt x="1505444" y="532067"/>
                </a:lnTo>
                <a:cubicBezTo>
                  <a:pt x="1505444" y="199302"/>
                  <a:pt x="1724321" y="1"/>
                  <a:pt x="2090894" y="1"/>
                </a:cubicBezTo>
                <a:close/>
                <a:moveTo>
                  <a:pt x="7258454" y="0"/>
                </a:moveTo>
                <a:cubicBezTo>
                  <a:pt x="7573428" y="0"/>
                  <a:pt x="7760275" y="145918"/>
                  <a:pt x="7760275" y="391490"/>
                </a:cubicBezTo>
                <a:lnTo>
                  <a:pt x="7760275" y="439539"/>
                </a:lnTo>
                <a:lnTo>
                  <a:pt x="7431067" y="439539"/>
                </a:lnTo>
                <a:lnTo>
                  <a:pt x="7431067" y="398610"/>
                </a:lnTo>
                <a:cubicBezTo>
                  <a:pt x="7431067" y="313189"/>
                  <a:pt x="7379462" y="277603"/>
                  <a:pt x="7258454" y="277603"/>
                </a:cubicBezTo>
                <a:cubicBezTo>
                  <a:pt x="7144567" y="277603"/>
                  <a:pt x="7085848" y="311411"/>
                  <a:pt x="7085848" y="377257"/>
                </a:cubicBezTo>
                <a:cubicBezTo>
                  <a:pt x="7085848" y="450215"/>
                  <a:pt x="7135675" y="466227"/>
                  <a:pt x="7206848" y="476904"/>
                </a:cubicBezTo>
                <a:lnTo>
                  <a:pt x="7429289" y="510719"/>
                </a:lnTo>
                <a:cubicBezTo>
                  <a:pt x="7564754" y="530960"/>
                  <a:pt x="7727463" y="590711"/>
                  <a:pt x="7766024" y="786534"/>
                </a:cubicBezTo>
                <a:lnTo>
                  <a:pt x="7774508" y="879071"/>
                </a:lnTo>
                <a:lnTo>
                  <a:pt x="7765691" y="970739"/>
                </a:lnTo>
                <a:cubicBezTo>
                  <a:pt x="7724794" y="1172549"/>
                  <a:pt x="7543399" y="1288357"/>
                  <a:pt x="7258454" y="1288357"/>
                </a:cubicBezTo>
                <a:cubicBezTo>
                  <a:pt x="6934588" y="1288357"/>
                  <a:pt x="6744184" y="1140654"/>
                  <a:pt x="6744184" y="893304"/>
                </a:cubicBezTo>
                <a:lnTo>
                  <a:pt x="6744184" y="838142"/>
                </a:lnTo>
                <a:lnTo>
                  <a:pt x="7073386" y="838142"/>
                </a:lnTo>
                <a:lnTo>
                  <a:pt x="7073386" y="886190"/>
                </a:lnTo>
                <a:cubicBezTo>
                  <a:pt x="7073386" y="973383"/>
                  <a:pt x="7128555" y="1010755"/>
                  <a:pt x="7258454" y="1010755"/>
                </a:cubicBezTo>
                <a:cubicBezTo>
                  <a:pt x="7377683" y="1010755"/>
                  <a:pt x="7439966" y="975161"/>
                  <a:pt x="7439966" y="907544"/>
                </a:cubicBezTo>
                <a:cubicBezTo>
                  <a:pt x="7439966" y="831022"/>
                  <a:pt x="7388360" y="815010"/>
                  <a:pt x="7311838" y="804333"/>
                </a:cubicBezTo>
                <a:lnTo>
                  <a:pt x="7087626" y="770518"/>
                </a:lnTo>
                <a:cubicBezTo>
                  <a:pt x="6941708" y="749171"/>
                  <a:pt x="6751297" y="674427"/>
                  <a:pt x="6751297" y="405723"/>
                </a:cubicBezTo>
                <a:cubicBezTo>
                  <a:pt x="6751297" y="149481"/>
                  <a:pt x="6938144" y="0"/>
                  <a:pt x="7258454" y="0"/>
                </a:cubicBezTo>
                <a:close/>
              </a:path>
            </a:pathLst>
          </a:custGeom>
          <a:solidFill>
            <a:schemeClr val="tx2"/>
          </a:solidFill>
          <a:ln w="0" cap="flat">
            <a:noFill/>
            <a:prstDash val="solid"/>
            <a:miter/>
          </a:ln>
        </p:spPr>
        <p:txBody>
          <a:bodyPr rtlCol="0" anchor="ctr"/>
          <a:lstStyle/>
          <a:p>
            <a:endParaRPr lang="en-US" dirty="0"/>
          </a:p>
        </p:txBody>
      </p:sp>
      <p:grpSp>
        <p:nvGrpSpPr>
          <p:cNvPr id="5" name="Group 4">
            <a:extLst>
              <a:ext uri="{FF2B5EF4-FFF2-40B4-BE49-F238E27FC236}">
                <a16:creationId xmlns:a16="http://schemas.microsoft.com/office/drawing/2014/main" id="{E0E059D5-9842-D8F8-4B5E-16257DAFF637}"/>
              </a:ext>
            </a:extLst>
          </p:cNvPr>
          <p:cNvGrpSpPr/>
          <p:nvPr userDrawn="1"/>
        </p:nvGrpSpPr>
        <p:grpSpPr>
          <a:xfrm>
            <a:off x="12356815" y="0"/>
            <a:ext cx="756834" cy="6872642"/>
            <a:chOff x="12356815" y="0"/>
            <a:chExt cx="756834" cy="6872642"/>
          </a:xfrm>
        </p:grpSpPr>
        <p:sp>
          <p:nvSpPr>
            <p:cNvPr id="6" name="Rectangle 5">
              <a:extLst>
                <a:ext uri="{FF2B5EF4-FFF2-40B4-BE49-F238E27FC236}">
                  <a16:creationId xmlns:a16="http://schemas.microsoft.com/office/drawing/2014/main" id="{0004D94E-9634-1193-E33D-A93E2452780D}"/>
                </a:ext>
              </a:extLst>
            </p:cNvPr>
            <p:cNvSpPr/>
            <p:nvPr userDrawn="1"/>
          </p:nvSpPr>
          <p:spPr>
            <a:xfrm>
              <a:off x="12356815" y="0"/>
              <a:ext cx="553069" cy="3279913"/>
            </a:xfrm>
            <a:prstGeom prst="rect">
              <a:avLst/>
            </a:prstGeom>
            <a:solidFill>
              <a:srgbClr val="F2F2F2"/>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a:p>
          </p:txBody>
        </p:sp>
        <p:sp>
          <p:nvSpPr>
            <p:cNvPr id="7" name="TextBox 6">
              <a:extLst>
                <a:ext uri="{FF2B5EF4-FFF2-40B4-BE49-F238E27FC236}">
                  <a16:creationId xmlns:a16="http://schemas.microsoft.com/office/drawing/2014/main" id="{8C2FA471-48D6-EE18-426C-62B2BF75A1C7}"/>
                </a:ext>
              </a:extLst>
            </p:cNvPr>
            <p:cNvSpPr txBox="1"/>
            <p:nvPr userDrawn="1"/>
          </p:nvSpPr>
          <p:spPr>
            <a:xfrm rot="16200000">
              <a:off x="12332216" y="1580677"/>
              <a:ext cx="1444306" cy="118559"/>
            </a:xfrm>
            <a:prstGeom prst="rect">
              <a:avLst/>
            </a:prstGeom>
            <a:noFill/>
          </p:spPr>
          <p:txBody>
            <a:bodyPr wrap="none" lIns="0" tIns="0" rIns="0" bIns="0" rtlCol="0">
              <a:spAutoFit/>
            </a:bodyPr>
            <a:lstStyle/>
            <a:p>
              <a:pPr algn="l">
                <a:lnSpc>
                  <a:spcPct val="101000"/>
                </a:lnSpc>
                <a:spcAft>
                  <a:spcPts val="600"/>
                </a:spcAft>
              </a:pPr>
              <a:r>
                <a:rPr kumimoji="0" lang="en-CR" sz="800" b="1" i="0" u="none" strike="noStrike" kern="1200" cap="none" spc="0" normalizeH="0" baseline="0" noProof="0">
                  <a:ln>
                    <a:noFill/>
                  </a:ln>
                  <a:solidFill>
                    <a:srgbClr val="000000"/>
                  </a:solidFill>
                  <a:effectLst/>
                  <a:uLnTx/>
                  <a:uFillTx/>
                  <a:ea typeface="GT America Regular" charset="0"/>
                  <a:cs typeface="GT America Regular" charset="0"/>
                </a:rPr>
                <a:t>ON LIGHT AND EXTRA LIGHT</a:t>
              </a:r>
            </a:p>
          </p:txBody>
        </p:sp>
        <p:sp>
          <p:nvSpPr>
            <p:cNvPr id="8" name="Rectangle 7">
              <a:extLst>
                <a:ext uri="{FF2B5EF4-FFF2-40B4-BE49-F238E27FC236}">
                  <a16:creationId xmlns:a16="http://schemas.microsoft.com/office/drawing/2014/main" id="{92C2D621-1268-67B0-589C-51154EBAC79D}"/>
                </a:ext>
              </a:extLst>
            </p:cNvPr>
            <p:cNvSpPr/>
            <p:nvPr userDrawn="1"/>
          </p:nvSpPr>
          <p:spPr>
            <a:xfrm>
              <a:off x="12356815" y="3592729"/>
              <a:ext cx="553069" cy="3279913"/>
            </a:xfrm>
            <a:prstGeom prst="rect">
              <a:avLst/>
            </a:prstGeom>
            <a:solidFill>
              <a:schemeClr val="tx2"/>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a:p>
          </p:txBody>
        </p:sp>
        <p:grpSp>
          <p:nvGrpSpPr>
            <p:cNvPr id="9" name="Group 8">
              <a:extLst>
                <a:ext uri="{FF2B5EF4-FFF2-40B4-BE49-F238E27FC236}">
                  <a16:creationId xmlns:a16="http://schemas.microsoft.com/office/drawing/2014/main" id="{24D8EA81-7EDD-6AB7-BAA1-0E5116436E61}"/>
                </a:ext>
              </a:extLst>
            </p:cNvPr>
            <p:cNvGrpSpPr/>
            <p:nvPr userDrawn="1"/>
          </p:nvGrpSpPr>
          <p:grpSpPr>
            <a:xfrm>
              <a:off x="12442019" y="3791214"/>
              <a:ext cx="382660" cy="2882942"/>
              <a:chOff x="14001569" y="3716048"/>
              <a:chExt cx="316248" cy="3171236"/>
            </a:xfrm>
          </p:grpSpPr>
          <p:sp>
            <p:nvSpPr>
              <p:cNvPr id="22" name="Rectangle 21">
                <a:extLst>
                  <a:ext uri="{FF2B5EF4-FFF2-40B4-BE49-F238E27FC236}">
                    <a16:creationId xmlns:a16="http://schemas.microsoft.com/office/drawing/2014/main" id="{7B3234D2-DF07-AD2C-2089-0E804A559524}"/>
                  </a:ext>
                </a:extLst>
              </p:cNvPr>
              <p:cNvSpPr/>
              <p:nvPr userDrawn="1"/>
            </p:nvSpPr>
            <p:spPr>
              <a:xfrm rot="5400000">
                <a:off x="14033099" y="5954114"/>
                <a:ext cx="253188" cy="316248"/>
              </a:xfrm>
              <a:prstGeom prst="rect">
                <a:avLst/>
              </a:prstGeom>
              <a:solidFill>
                <a:srgbClr val="005E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3" name="Rectangle 22">
                <a:extLst>
                  <a:ext uri="{FF2B5EF4-FFF2-40B4-BE49-F238E27FC236}">
                    <a16:creationId xmlns:a16="http://schemas.microsoft.com/office/drawing/2014/main" id="{9730EBEA-AA71-FC4A-9D32-21564C473F87}"/>
                  </a:ext>
                </a:extLst>
              </p:cNvPr>
              <p:cNvSpPr/>
              <p:nvPr userDrawn="1"/>
            </p:nvSpPr>
            <p:spPr>
              <a:xfrm rot="5400000">
                <a:off x="14033099" y="6278342"/>
                <a:ext cx="253188" cy="316248"/>
              </a:xfrm>
              <a:prstGeom prst="rect">
                <a:avLst/>
              </a:prstGeom>
              <a:solidFill>
                <a:srgbClr val="B8B9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4" name="Rectangle 23">
                <a:extLst>
                  <a:ext uri="{FF2B5EF4-FFF2-40B4-BE49-F238E27FC236}">
                    <a16:creationId xmlns:a16="http://schemas.microsoft.com/office/drawing/2014/main" id="{0471013E-1BD7-C62C-1A04-E71CAB0E8DC5}"/>
                  </a:ext>
                </a:extLst>
              </p:cNvPr>
              <p:cNvSpPr/>
              <p:nvPr userDrawn="1"/>
            </p:nvSpPr>
            <p:spPr>
              <a:xfrm rot="5400000">
                <a:off x="14033099" y="6602566"/>
                <a:ext cx="253188" cy="316248"/>
              </a:xfrm>
              <a:prstGeom prst="rect">
                <a:avLst/>
              </a:prstGeom>
              <a:solidFill>
                <a:srgbClr val="FBE6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5" name="Rectangle 24">
                <a:extLst>
                  <a:ext uri="{FF2B5EF4-FFF2-40B4-BE49-F238E27FC236}">
                    <a16:creationId xmlns:a16="http://schemas.microsoft.com/office/drawing/2014/main" id="{C5DA7F1F-9BB9-A8CA-52B9-DAFFAC457201}"/>
                  </a:ext>
                </a:extLst>
              </p:cNvPr>
              <p:cNvSpPr/>
              <p:nvPr userDrawn="1"/>
            </p:nvSpPr>
            <p:spPr>
              <a:xfrm rot="5400000">
                <a:off x="14033099" y="4981430"/>
                <a:ext cx="253188" cy="316248"/>
              </a:xfrm>
              <a:prstGeom prst="rect">
                <a:avLst/>
              </a:prstGeom>
              <a:solidFill>
                <a:srgbClr val="BCE0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6" name="Rectangle 25">
                <a:extLst>
                  <a:ext uri="{FF2B5EF4-FFF2-40B4-BE49-F238E27FC236}">
                    <a16:creationId xmlns:a16="http://schemas.microsoft.com/office/drawing/2014/main" id="{1C0F0A46-936A-E41C-F8BF-5C05A13AA08A}"/>
                  </a:ext>
                </a:extLst>
              </p:cNvPr>
              <p:cNvSpPr/>
              <p:nvPr userDrawn="1"/>
            </p:nvSpPr>
            <p:spPr>
              <a:xfrm rot="5400000">
                <a:off x="14033099" y="5305658"/>
                <a:ext cx="253188" cy="316248"/>
              </a:xfrm>
              <a:prstGeom prst="rect">
                <a:avLst/>
              </a:prstGeom>
              <a:solidFill>
                <a:srgbClr val="E9783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7" name="Rectangle 26">
                <a:extLst>
                  <a:ext uri="{FF2B5EF4-FFF2-40B4-BE49-F238E27FC236}">
                    <a16:creationId xmlns:a16="http://schemas.microsoft.com/office/drawing/2014/main" id="{2A63B6BC-4410-D011-4637-E4AF6A45EAB2}"/>
                  </a:ext>
                </a:extLst>
              </p:cNvPr>
              <p:cNvSpPr/>
              <p:nvPr userDrawn="1"/>
            </p:nvSpPr>
            <p:spPr>
              <a:xfrm rot="5400000">
                <a:off x="14033099" y="5629886"/>
                <a:ext cx="253188" cy="316248"/>
              </a:xfrm>
              <a:prstGeom prst="rect">
                <a:avLst/>
              </a:prstGeom>
              <a:solidFill>
                <a:srgbClr val="B905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8" name="Rectangle 27">
                <a:extLst>
                  <a:ext uri="{FF2B5EF4-FFF2-40B4-BE49-F238E27FC236}">
                    <a16:creationId xmlns:a16="http://schemas.microsoft.com/office/drawing/2014/main" id="{9FB55402-E789-FC1B-8DD7-B39F3BD009F4}"/>
                  </a:ext>
                </a:extLst>
              </p:cNvPr>
              <p:cNvSpPr/>
              <p:nvPr userDrawn="1"/>
            </p:nvSpPr>
            <p:spPr>
              <a:xfrm rot="5400000">
                <a:off x="14033099" y="3684518"/>
                <a:ext cx="253188" cy="316248"/>
              </a:xfrm>
              <a:prstGeom prst="rect">
                <a:avLst/>
              </a:prstGeom>
              <a:solidFill>
                <a:srgbClr val="9DC2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9" name="Rectangle 28">
                <a:extLst>
                  <a:ext uri="{FF2B5EF4-FFF2-40B4-BE49-F238E27FC236}">
                    <a16:creationId xmlns:a16="http://schemas.microsoft.com/office/drawing/2014/main" id="{601304AE-A058-43FE-5EF6-3E4A6B2694BB}"/>
                  </a:ext>
                </a:extLst>
              </p:cNvPr>
              <p:cNvSpPr/>
              <p:nvPr userDrawn="1"/>
            </p:nvSpPr>
            <p:spPr>
              <a:xfrm rot="5400000">
                <a:off x="14033099" y="4008746"/>
                <a:ext cx="253188" cy="316248"/>
              </a:xfrm>
              <a:prstGeom prst="rect">
                <a:avLst/>
              </a:prstGeom>
              <a:solidFill>
                <a:srgbClr val="309D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0" name="Rectangle 29">
                <a:extLst>
                  <a:ext uri="{FF2B5EF4-FFF2-40B4-BE49-F238E27FC236}">
                    <a16:creationId xmlns:a16="http://schemas.microsoft.com/office/drawing/2014/main" id="{F6DF08AA-0A90-363E-D52D-94DDF14380B7}"/>
                  </a:ext>
                </a:extLst>
              </p:cNvPr>
              <p:cNvSpPr/>
              <p:nvPr userDrawn="1"/>
            </p:nvSpPr>
            <p:spPr>
              <a:xfrm rot="5400000">
                <a:off x="14033099" y="4332974"/>
                <a:ext cx="253188" cy="316248"/>
              </a:xfrm>
              <a:prstGeom prst="rect">
                <a:avLst/>
              </a:prstGeom>
              <a:solidFill>
                <a:srgbClr val="E2C2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1" name="Rectangle 30">
                <a:extLst>
                  <a:ext uri="{FF2B5EF4-FFF2-40B4-BE49-F238E27FC236}">
                    <a16:creationId xmlns:a16="http://schemas.microsoft.com/office/drawing/2014/main" id="{4348A43A-F3C7-1691-C155-BCD9743E3040}"/>
                  </a:ext>
                </a:extLst>
              </p:cNvPr>
              <p:cNvSpPr/>
              <p:nvPr userDrawn="1"/>
            </p:nvSpPr>
            <p:spPr>
              <a:xfrm rot="5400000">
                <a:off x="14033099" y="4657202"/>
                <a:ext cx="253188" cy="316248"/>
              </a:xfrm>
              <a:prstGeom prst="rect">
                <a:avLst/>
              </a:prstGeom>
              <a:solidFill>
                <a:srgbClr val="9158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grpSp>
        <p:grpSp>
          <p:nvGrpSpPr>
            <p:cNvPr id="10" name="Group 9">
              <a:extLst>
                <a:ext uri="{FF2B5EF4-FFF2-40B4-BE49-F238E27FC236}">
                  <a16:creationId xmlns:a16="http://schemas.microsoft.com/office/drawing/2014/main" id="{42713AC3-C9AD-27CC-9249-0CE084D0133F}"/>
                </a:ext>
              </a:extLst>
            </p:cNvPr>
            <p:cNvGrpSpPr/>
            <p:nvPr userDrawn="1"/>
          </p:nvGrpSpPr>
          <p:grpSpPr>
            <a:xfrm>
              <a:off x="12442019" y="198485"/>
              <a:ext cx="382660" cy="2882942"/>
              <a:chOff x="12742785" y="3716048"/>
              <a:chExt cx="316248" cy="3171236"/>
            </a:xfrm>
          </p:grpSpPr>
          <p:sp>
            <p:nvSpPr>
              <p:cNvPr id="12" name="Rectangle 11">
                <a:extLst>
                  <a:ext uri="{FF2B5EF4-FFF2-40B4-BE49-F238E27FC236}">
                    <a16:creationId xmlns:a16="http://schemas.microsoft.com/office/drawing/2014/main" id="{47414A1D-D891-8C43-B067-1BA0B30F1C62}"/>
                  </a:ext>
                </a:extLst>
              </p:cNvPr>
              <p:cNvSpPr/>
              <p:nvPr userDrawn="1"/>
            </p:nvSpPr>
            <p:spPr>
              <a:xfrm rot="5400000">
                <a:off x="12774315" y="6602566"/>
                <a:ext cx="253188" cy="316248"/>
              </a:xfrm>
              <a:prstGeom prst="rect">
                <a:avLst/>
              </a:prstGeom>
              <a:solidFill>
                <a:srgbClr val="BFD6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13" name="Rectangle 12">
                <a:extLst>
                  <a:ext uri="{FF2B5EF4-FFF2-40B4-BE49-F238E27FC236}">
                    <a16:creationId xmlns:a16="http://schemas.microsoft.com/office/drawing/2014/main" id="{B4500B04-7F55-FF0A-E74A-40DC40E171DB}"/>
                  </a:ext>
                </a:extLst>
              </p:cNvPr>
              <p:cNvSpPr/>
              <p:nvPr userDrawn="1"/>
            </p:nvSpPr>
            <p:spPr>
              <a:xfrm rot="5400000">
                <a:off x="12774315" y="4981430"/>
                <a:ext cx="253188" cy="316248"/>
              </a:xfrm>
              <a:prstGeom prst="rect">
                <a:avLst/>
              </a:prstGeom>
              <a:solidFill>
                <a:srgbClr val="D25F7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14" name="Rectangle 13">
                <a:extLst>
                  <a:ext uri="{FF2B5EF4-FFF2-40B4-BE49-F238E27FC236}">
                    <a16:creationId xmlns:a16="http://schemas.microsoft.com/office/drawing/2014/main" id="{53198B73-CA05-1A74-34B0-C27A9A546E2A}"/>
                  </a:ext>
                </a:extLst>
              </p:cNvPr>
              <p:cNvSpPr/>
              <p:nvPr userDrawn="1"/>
            </p:nvSpPr>
            <p:spPr>
              <a:xfrm rot="5400000">
                <a:off x="12774315" y="5305658"/>
                <a:ext cx="253188" cy="316248"/>
              </a:xfrm>
              <a:prstGeom prst="rect">
                <a:avLst/>
              </a:prstGeom>
              <a:solidFill>
                <a:srgbClr val="C6480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15" name="Rectangle 14">
                <a:extLst>
                  <a:ext uri="{FF2B5EF4-FFF2-40B4-BE49-F238E27FC236}">
                    <a16:creationId xmlns:a16="http://schemas.microsoft.com/office/drawing/2014/main" id="{1CB0027A-3733-D831-6A48-A56B2D94DFEB}"/>
                  </a:ext>
                </a:extLst>
              </p:cNvPr>
              <p:cNvSpPr/>
              <p:nvPr userDrawn="1"/>
            </p:nvSpPr>
            <p:spPr>
              <a:xfrm rot="5400000">
                <a:off x="12774315" y="5629886"/>
                <a:ext cx="253188" cy="316248"/>
              </a:xfrm>
              <a:prstGeom prst="rect">
                <a:avLst/>
              </a:prstGeom>
              <a:solidFill>
                <a:srgbClr val="BA01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16" name="Rectangle 15">
                <a:extLst>
                  <a:ext uri="{FF2B5EF4-FFF2-40B4-BE49-F238E27FC236}">
                    <a16:creationId xmlns:a16="http://schemas.microsoft.com/office/drawing/2014/main" id="{354B3406-AF84-6F41-B046-2BF5BA812A18}"/>
                  </a:ext>
                </a:extLst>
              </p:cNvPr>
              <p:cNvSpPr/>
              <p:nvPr userDrawn="1"/>
            </p:nvSpPr>
            <p:spPr>
              <a:xfrm rot="5400000">
                <a:off x="12774315" y="3684518"/>
                <a:ext cx="253188" cy="316248"/>
              </a:xfrm>
              <a:prstGeom prst="rect">
                <a:avLst/>
              </a:prstGeom>
              <a:solidFill>
                <a:srgbClr val="005E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17" name="Rectangle 16">
                <a:extLst>
                  <a:ext uri="{FF2B5EF4-FFF2-40B4-BE49-F238E27FC236}">
                    <a16:creationId xmlns:a16="http://schemas.microsoft.com/office/drawing/2014/main" id="{D6DBCBC1-AC8E-4F09-6448-9D2119D58A84}"/>
                  </a:ext>
                </a:extLst>
              </p:cNvPr>
              <p:cNvSpPr/>
              <p:nvPr userDrawn="1"/>
            </p:nvSpPr>
            <p:spPr>
              <a:xfrm rot="5400000">
                <a:off x="12774315" y="4008746"/>
                <a:ext cx="253188" cy="316248"/>
              </a:xfrm>
              <a:prstGeom prst="rect">
                <a:avLst/>
              </a:prstGeom>
              <a:solidFill>
                <a:srgbClr val="5EB6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18" name="Rectangle 17">
                <a:extLst>
                  <a:ext uri="{FF2B5EF4-FFF2-40B4-BE49-F238E27FC236}">
                    <a16:creationId xmlns:a16="http://schemas.microsoft.com/office/drawing/2014/main" id="{F4693D3D-5D61-C2A4-D0A4-F8BBC79FFEF9}"/>
                  </a:ext>
                </a:extLst>
              </p:cNvPr>
              <p:cNvSpPr/>
              <p:nvPr userDrawn="1"/>
            </p:nvSpPr>
            <p:spPr>
              <a:xfrm rot="5400000">
                <a:off x="12774315" y="4332974"/>
                <a:ext cx="253188" cy="316248"/>
              </a:xfrm>
              <a:prstGeom prst="rect">
                <a:avLst/>
              </a:prstGeom>
              <a:solidFill>
                <a:srgbClr val="C7AB2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19" name="Rectangle 18">
                <a:extLst>
                  <a:ext uri="{FF2B5EF4-FFF2-40B4-BE49-F238E27FC236}">
                    <a16:creationId xmlns:a16="http://schemas.microsoft.com/office/drawing/2014/main" id="{853F8DB4-1BEB-C5CE-2C9B-91760C755811}"/>
                  </a:ext>
                </a:extLst>
              </p:cNvPr>
              <p:cNvSpPr/>
              <p:nvPr userDrawn="1"/>
            </p:nvSpPr>
            <p:spPr>
              <a:xfrm rot="5400000">
                <a:off x="12774315" y="4657202"/>
                <a:ext cx="253188" cy="316248"/>
              </a:xfrm>
              <a:prstGeom prst="rect">
                <a:avLst/>
              </a:prstGeom>
              <a:solidFill>
                <a:srgbClr val="5C06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0" name="Rectangle 19">
                <a:extLst>
                  <a:ext uri="{FF2B5EF4-FFF2-40B4-BE49-F238E27FC236}">
                    <a16:creationId xmlns:a16="http://schemas.microsoft.com/office/drawing/2014/main" id="{D146C499-5327-9198-0B93-0C14CA64AC60}"/>
                  </a:ext>
                </a:extLst>
              </p:cNvPr>
              <p:cNvSpPr/>
              <p:nvPr userDrawn="1"/>
            </p:nvSpPr>
            <p:spPr>
              <a:xfrm rot="5400000">
                <a:off x="12774315" y="5954114"/>
                <a:ext cx="253188" cy="316248"/>
              </a:xfrm>
              <a:prstGeom prst="rect">
                <a:avLst/>
              </a:prstGeom>
              <a:solidFill>
                <a:srgbClr val="2A43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1" name="Rectangle 20">
                <a:extLst>
                  <a:ext uri="{FF2B5EF4-FFF2-40B4-BE49-F238E27FC236}">
                    <a16:creationId xmlns:a16="http://schemas.microsoft.com/office/drawing/2014/main" id="{273C23AD-8852-F8A2-4725-A8AC29F098B8}"/>
                  </a:ext>
                </a:extLst>
              </p:cNvPr>
              <p:cNvSpPr/>
              <p:nvPr userDrawn="1"/>
            </p:nvSpPr>
            <p:spPr>
              <a:xfrm rot="5400000">
                <a:off x="12774315" y="6278342"/>
                <a:ext cx="253188" cy="316248"/>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grpSp>
        <p:sp>
          <p:nvSpPr>
            <p:cNvPr id="11" name="TextBox 10">
              <a:extLst>
                <a:ext uri="{FF2B5EF4-FFF2-40B4-BE49-F238E27FC236}">
                  <a16:creationId xmlns:a16="http://schemas.microsoft.com/office/drawing/2014/main" id="{2390719E-B512-BFA7-D4FF-4E6C00CDB5F3}"/>
                </a:ext>
              </a:extLst>
            </p:cNvPr>
            <p:cNvSpPr txBox="1"/>
            <p:nvPr userDrawn="1"/>
          </p:nvSpPr>
          <p:spPr>
            <a:xfrm rot="16200000">
              <a:off x="12574270" y="5173406"/>
              <a:ext cx="960199" cy="118559"/>
            </a:xfrm>
            <a:prstGeom prst="rect">
              <a:avLst/>
            </a:prstGeom>
            <a:noFill/>
          </p:spPr>
          <p:txBody>
            <a:bodyPr wrap="none" lIns="0" tIns="0" rIns="0" bIns="0" rtlCol="0">
              <a:spAutoFit/>
            </a:bodyPr>
            <a:lstStyle/>
            <a:p>
              <a:pPr algn="l">
                <a:lnSpc>
                  <a:spcPct val="101000"/>
                </a:lnSpc>
                <a:spcAft>
                  <a:spcPts val="600"/>
                </a:spcAft>
              </a:pPr>
              <a:r>
                <a:rPr lang="en-CR" sz="800" b="1">
                  <a:solidFill>
                    <a:srgbClr val="000000"/>
                  </a:solidFill>
                  <a:latin typeface="GT America Regular"/>
                  <a:ea typeface="GT America Regular" charset="0"/>
                  <a:cs typeface="GT America Regular" charset="0"/>
                </a:rPr>
                <a:t>ON MOODY´S BLUE</a:t>
              </a:r>
              <a:endParaRPr kumimoji="0" lang="en-CR" sz="800" b="1" i="0" u="none" strike="noStrike" kern="1200" cap="none" spc="0" normalizeH="0" baseline="0" noProof="0" err="1">
                <a:ln>
                  <a:noFill/>
                </a:ln>
                <a:solidFill>
                  <a:srgbClr val="000000"/>
                </a:solidFill>
                <a:effectLst/>
                <a:uLnTx/>
                <a:uFillTx/>
                <a:latin typeface="GT America Regular"/>
                <a:ea typeface="GT America Regular" charset="0"/>
                <a:cs typeface="GT America Regular" charset="0"/>
              </a:endParaRPr>
            </a:p>
          </p:txBody>
        </p:sp>
      </p:grpSp>
      <p:sp>
        <p:nvSpPr>
          <p:cNvPr id="32" name="TextBox 31">
            <a:extLst>
              <a:ext uri="{FF2B5EF4-FFF2-40B4-BE49-F238E27FC236}">
                <a16:creationId xmlns:a16="http://schemas.microsoft.com/office/drawing/2014/main" id="{D797A2FC-6DF3-E117-D563-1F4F5A9F18B9}"/>
              </a:ext>
            </a:extLst>
          </p:cNvPr>
          <p:cNvSpPr txBox="1"/>
          <p:nvPr userDrawn="1"/>
        </p:nvSpPr>
        <p:spPr>
          <a:xfrm>
            <a:off x="12356815" y="3377042"/>
            <a:ext cx="807913" cy="118559"/>
          </a:xfrm>
          <a:prstGeom prst="rect">
            <a:avLst/>
          </a:prstGeom>
          <a:noFill/>
        </p:spPr>
        <p:txBody>
          <a:bodyPr wrap="none" lIns="0" tIns="0" rIns="0" bIns="0" rtlCol="0">
            <a:spAutoFit/>
          </a:bodyPr>
          <a:lstStyle/>
          <a:p>
            <a:pPr algn="l">
              <a:lnSpc>
                <a:spcPct val="101000"/>
              </a:lnSpc>
              <a:spcAft>
                <a:spcPts val="600"/>
              </a:spcAft>
            </a:pPr>
            <a:r>
              <a:rPr kumimoji="0" lang="en-US" sz="800" b="1" i="0" u="none" strike="noStrike" kern="1200" cap="none" spc="0" normalizeH="0" baseline="0" noProof="0" dirty="0">
                <a:ln>
                  <a:noFill/>
                </a:ln>
                <a:solidFill>
                  <a:srgbClr val="000000"/>
                </a:solidFill>
                <a:effectLst/>
                <a:uLnTx/>
                <a:uFillTx/>
                <a:ea typeface="GT America Regular" charset="0"/>
                <a:cs typeface="GT America Regular" charset="0"/>
              </a:rPr>
              <a:t>For charts ONLY</a:t>
            </a:r>
            <a:endParaRPr kumimoji="0" lang="en-CR" sz="800" b="1" i="0" u="none" strike="noStrike" kern="1200" cap="none" spc="0" normalizeH="0" baseline="0" noProof="0">
              <a:ln>
                <a:noFill/>
              </a:ln>
              <a:solidFill>
                <a:srgbClr val="000000"/>
              </a:solidFill>
              <a:effectLst/>
              <a:uLnTx/>
              <a:uFillTx/>
              <a:ea typeface="GT America Regular" charset="0"/>
              <a:cs typeface="GT America Regular" charset="0"/>
            </a:endParaRPr>
          </a:p>
        </p:txBody>
      </p:sp>
    </p:spTree>
    <p:extLst>
      <p:ext uri="{BB962C8B-B14F-4D97-AF65-F5344CB8AC3E}">
        <p14:creationId xmlns:p14="http://schemas.microsoft.com/office/powerpoint/2010/main" val="36556456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 photo with bullets">
    <p:spTree>
      <p:nvGrpSpPr>
        <p:cNvPr id="1" name=""/>
        <p:cNvGrpSpPr/>
        <p:nvPr/>
      </p:nvGrpSpPr>
      <p:grpSpPr>
        <a:xfrm>
          <a:off x="0" y="0"/>
          <a:ext cx="0" cy="0"/>
          <a:chOff x="0" y="0"/>
          <a:chExt cx="0" cy="0"/>
        </a:xfrm>
      </p:grpSpPr>
      <p:sp>
        <p:nvSpPr>
          <p:cNvPr id="3" name="Picture Placeholder 9">
            <a:extLst>
              <a:ext uri="{FF2B5EF4-FFF2-40B4-BE49-F238E27FC236}">
                <a16:creationId xmlns:a16="http://schemas.microsoft.com/office/drawing/2014/main" id="{EB570F45-7678-C250-36BA-5E3E284993C4}"/>
              </a:ext>
            </a:extLst>
          </p:cNvPr>
          <p:cNvSpPr>
            <a:spLocks noGrp="1"/>
          </p:cNvSpPr>
          <p:nvPr>
            <p:ph type="pic" sz="quarter" idx="13"/>
          </p:nvPr>
        </p:nvSpPr>
        <p:spPr>
          <a:xfrm>
            <a:off x="6194424" y="0"/>
            <a:ext cx="5997575" cy="6858000"/>
          </a:xfrm>
          <a:prstGeom prst="rect">
            <a:avLst/>
          </a:prstGeom>
          <a:solidFill>
            <a:schemeClr val="bg1">
              <a:lumMod val="65000"/>
            </a:schemeClr>
          </a:solidFill>
        </p:spPr>
        <p:txBody>
          <a:bodyPr anchor="ctr"/>
          <a:lstStyle>
            <a:lvl1pPr algn="ctr">
              <a:defRPr>
                <a:solidFill>
                  <a:schemeClr val="bg1"/>
                </a:solidFill>
              </a:defRPr>
            </a:lvl1pPr>
          </a:lstStyle>
          <a:p>
            <a:r>
              <a:rPr lang="en-US" dirty="0"/>
              <a:t>Click icon to add picture</a:t>
            </a:r>
          </a:p>
        </p:txBody>
      </p:sp>
      <p:sp>
        <p:nvSpPr>
          <p:cNvPr id="4" name="Title 5">
            <a:extLst>
              <a:ext uri="{FF2B5EF4-FFF2-40B4-BE49-F238E27FC236}">
                <a16:creationId xmlns:a16="http://schemas.microsoft.com/office/drawing/2014/main" id="{C2A6A552-EA39-7A1B-A628-E7953A0B0CDC}"/>
              </a:ext>
            </a:extLst>
          </p:cNvPr>
          <p:cNvSpPr>
            <a:spLocks noGrp="1"/>
          </p:cNvSpPr>
          <p:nvPr>
            <p:ph type="title"/>
          </p:nvPr>
        </p:nvSpPr>
        <p:spPr>
          <a:xfrm>
            <a:off x="546893" y="548640"/>
            <a:ext cx="5433538" cy="438785"/>
          </a:xfrm>
          <a:prstGeom prst="rect">
            <a:avLst/>
          </a:prstGeom>
        </p:spPr>
        <p:txBody>
          <a:bodyPr lIns="0" tIns="0" rIns="0" bIns="0"/>
          <a:lstStyle/>
          <a:p>
            <a:r>
              <a:rPr lang="en-US" dirty="0"/>
              <a:t>Click to edit Master title</a:t>
            </a:r>
          </a:p>
        </p:txBody>
      </p:sp>
      <p:sp>
        <p:nvSpPr>
          <p:cNvPr id="5" name="Text Placeholder 11">
            <a:extLst>
              <a:ext uri="{FF2B5EF4-FFF2-40B4-BE49-F238E27FC236}">
                <a16:creationId xmlns:a16="http://schemas.microsoft.com/office/drawing/2014/main" id="{63061502-71A8-D8D1-36EC-3CB29A208A66}"/>
              </a:ext>
            </a:extLst>
          </p:cNvPr>
          <p:cNvSpPr>
            <a:spLocks noGrp="1"/>
          </p:cNvSpPr>
          <p:nvPr>
            <p:ph type="body" sz="quarter" idx="23"/>
          </p:nvPr>
        </p:nvSpPr>
        <p:spPr>
          <a:xfrm>
            <a:off x="548640" y="1127125"/>
            <a:ext cx="5442585" cy="292608"/>
          </a:xfrm>
          <a:prstGeom prst="rect">
            <a:avLst/>
          </a:prstGeom>
        </p:spPr>
        <p:txBody>
          <a:bodyPr lIns="0" tIns="0" rIns="0" bIns="0">
            <a:noAutofit/>
          </a:bodyPr>
          <a:lstStyle>
            <a:lvl1pPr marL="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1pPr>
            <a:lvl2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2pPr>
            <a:lvl3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3pPr>
            <a:lvl4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4pPr>
            <a:lvl5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5pPr>
            <a:lvl6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6pPr>
            <a:lvl7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7pPr>
            <a:lvl8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8pPr>
            <a:lvl9pPr marL="0" indent="0" algn="l" defTabSz="914400" rtl="0" eaLnBrk="1" latinLnBrk="0" hangingPunct="1">
              <a:lnSpc>
                <a:spcPct val="80000"/>
              </a:lnSpc>
              <a:spcBef>
                <a:spcPts val="0"/>
              </a:spcBef>
              <a:spcAft>
                <a:spcPts val="0"/>
              </a:spcAft>
              <a:buNone/>
              <a:defRPr lang="en-US" sz="2400" b="0" i="0" kern="1200" dirty="0">
                <a:solidFill>
                  <a:schemeClr val="accent1"/>
                </a:solidFill>
                <a:latin typeface="+mj-lt"/>
                <a:ea typeface="GT America Regular" charset="0"/>
                <a:cs typeface="GT America Regular" charset="0"/>
              </a:defRPr>
            </a:lvl9pPr>
          </a:lstStyle>
          <a:p>
            <a:pPr lvl="0"/>
            <a:r>
              <a:rPr lang="en-US" dirty="0"/>
              <a:t>Click to edit Master text</a:t>
            </a:r>
          </a:p>
        </p:txBody>
      </p:sp>
      <p:sp>
        <p:nvSpPr>
          <p:cNvPr id="7" name="Text Placeholder 33">
            <a:extLst>
              <a:ext uri="{FF2B5EF4-FFF2-40B4-BE49-F238E27FC236}">
                <a16:creationId xmlns:a16="http://schemas.microsoft.com/office/drawing/2014/main" id="{FF5A25CC-342A-AEEA-1062-178F04D8841D}"/>
              </a:ext>
            </a:extLst>
          </p:cNvPr>
          <p:cNvSpPr>
            <a:spLocks noGrp="1"/>
          </p:cNvSpPr>
          <p:nvPr>
            <p:ph type="body" sz="quarter" idx="29"/>
          </p:nvPr>
        </p:nvSpPr>
        <p:spPr>
          <a:xfrm>
            <a:off x="539750" y="1849437"/>
            <a:ext cx="5443537" cy="296861"/>
          </a:xfrm>
          <a:prstGeom prst="rect">
            <a:avLst/>
          </a:prstGeom>
        </p:spPr>
        <p:txBody>
          <a:bodyPr lIns="0" tIns="0" rIns="0" bIns="0">
            <a:noAutofit/>
          </a:bodyPr>
          <a:lstStyle>
            <a:lvl1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1pPr>
            <a:lvl2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2pPr>
            <a:lvl3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3pPr>
            <a:lvl4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4pPr>
            <a:lvl5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5pPr>
            <a:lvl6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6pPr>
            <a:lvl7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7pPr>
            <a:lvl8pPr marL="0" indent="0" algn="l" defTabSz="914400" rtl="0" eaLnBrk="1" latinLnBrk="0" hangingPunct="1">
              <a:lnSpc>
                <a:spcPct val="101000"/>
              </a:lnSpc>
              <a:spcBef>
                <a:spcPts val="0"/>
              </a:spcBef>
              <a:spcAft>
                <a:spcPts val="600"/>
              </a:spcAft>
              <a:buNone/>
              <a:defRPr lang="en-US" sz="2000" b="0" i="0" kern="1200" dirty="0" smtClean="0">
                <a:solidFill>
                  <a:schemeClr val="tx2"/>
                </a:solidFill>
                <a:latin typeface="+mj-lt"/>
                <a:ea typeface="GT America Regular" charset="0"/>
                <a:cs typeface="GT America Regular" charset="0"/>
              </a:defRPr>
            </a:lvl8pPr>
            <a:lvl9pPr marL="0" indent="0" algn="l" defTabSz="914400" rtl="0" eaLnBrk="1" latinLnBrk="0" hangingPunct="1">
              <a:lnSpc>
                <a:spcPct val="101000"/>
              </a:lnSpc>
              <a:spcBef>
                <a:spcPts val="0"/>
              </a:spcBef>
              <a:spcAft>
                <a:spcPts val="600"/>
              </a:spcAft>
              <a:buNone/>
              <a:defRPr lang="en-US" sz="2000" b="0" i="0" kern="1200" dirty="0">
                <a:solidFill>
                  <a:schemeClr val="tx2"/>
                </a:solidFill>
                <a:latin typeface="+mj-lt"/>
                <a:ea typeface="GT America Regular" charset="0"/>
                <a:cs typeface="GT America Regular" charset="0"/>
              </a:defRPr>
            </a:lvl9pPr>
          </a:lstStyle>
          <a:p>
            <a:pPr lvl="0"/>
            <a:r>
              <a:rPr lang="en-US" dirty="0"/>
              <a:t>Click to edit Master text</a:t>
            </a:r>
          </a:p>
        </p:txBody>
      </p:sp>
      <p:sp>
        <p:nvSpPr>
          <p:cNvPr id="8" name="Content Placeholder 32">
            <a:extLst>
              <a:ext uri="{FF2B5EF4-FFF2-40B4-BE49-F238E27FC236}">
                <a16:creationId xmlns:a16="http://schemas.microsoft.com/office/drawing/2014/main" id="{B9886587-4E1F-7816-023B-72C608541FC3}"/>
              </a:ext>
            </a:extLst>
          </p:cNvPr>
          <p:cNvSpPr>
            <a:spLocks noGrp="1"/>
          </p:cNvSpPr>
          <p:nvPr>
            <p:ph sz="quarter" idx="40"/>
          </p:nvPr>
        </p:nvSpPr>
        <p:spPr>
          <a:xfrm>
            <a:off x="548479" y="2447925"/>
            <a:ext cx="5452271" cy="3419476"/>
          </a:xfrm>
          <a:prstGeom prst="rect">
            <a:avLst/>
          </a:prstGeom>
        </p:spPr>
        <p:txBody>
          <a:bodyPr lIns="0" tIns="0" rIns="0" bIns="0"/>
          <a:lstStyle>
            <a:lvl1pPr marL="283464" indent="-283464">
              <a:lnSpc>
                <a:spcPct val="101000"/>
              </a:lnSpc>
              <a:spcBef>
                <a:spcPts val="0"/>
              </a:spcBef>
              <a:spcAft>
                <a:spcPts val="600"/>
              </a:spcAft>
              <a:buFontTx/>
              <a:buNone/>
              <a:defRPr lang="en-US" sz="1400" b="0" i="0" kern="1200" dirty="0" smtClean="0">
                <a:solidFill>
                  <a:schemeClr val="tx2"/>
                </a:solidFill>
                <a:latin typeface="+mn-lt"/>
                <a:ea typeface="GT America Regular" charset="0"/>
                <a:cs typeface="GT America Regular" charset="0"/>
              </a:defRPr>
            </a:lvl1pPr>
            <a:lvl2pPr marL="283464" indent="-283464">
              <a:lnSpc>
                <a:spcPct val="101000"/>
              </a:lnSpc>
              <a:spcBef>
                <a:spcPts val="0"/>
              </a:spcBef>
              <a:spcAft>
                <a:spcPts val="600"/>
              </a:spcAft>
              <a:buClr>
                <a:schemeClr val="tx1"/>
              </a:buClr>
              <a:buFont typeface="GT America Regular" pitchFamily="2" charset="0"/>
              <a:buChar char="→"/>
              <a:defRPr sz="1400" b="0">
                <a:latin typeface="+mn-lt"/>
              </a:defRPr>
            </a:lvl2pPr>
            <a:lvl3pPr marL="457200" indent="-173736">
              <a:lnSpc>
                <a:spcPct val="101000"/>
              </a:lnSpc>
              <a:spcBef>
                <a:spcPts val="0"/>
              </a:spcBef>
              <a:spcAft>
                <a:spcPts val="600"/>
              </a:spcAft>
              <a:buClr>
                <a:schemeClr val="accent1"/>
              </a:buClr>
              <a:buFont typeface="GT America Regular" pitchFamily="2" charset="0"/>
              <a:buChar char="•"/>
              <a:defRPr sz="1400">
                <a:latin typeface="+mn-lt"/>
              </a:defRPr>
            </a:lvl3pPr>
            <a:lvl4pPr marL="630936" indent="-173736">
              <a:lnSpc>
                <a:spcPct val="101000"/>
              </a:lnSpc>
              <a:spcBef>
                <a:spcPts val="0"/>
              </a:spcBef>
              <a:spcAft>
                <a:spcPts val="600"/>
              </a:spcAft>
              <a:buClr>
                <a:schemeClr val="tx1"/>
              </a:buClr>
              <a:buFont typeface="GT America Regular" pitchFamily="2" charset="0"/>
              <a:buChar char="–"/>
              <a:defRPr sz="1300">
                <a:latin typeface="+mn-lt"/>
              </a:defRPr>
            </a:lvl4pPr>
            <a:lvl5pPr marL="804672" indent="-173736">
              <a:lnSpc>
                <a:spcPct val="101000"/>
              </a:lnSpc>
              <a:spcBef>
                <a:spcPts val="0"/>
              </a:spcBef>
              <a:spcAft>
                <a:spcPts val="600"/>
              </a:spcAft>
              <a:buClr>
                <a:schemeClr val="accent1"/>
              </a:buClr>
              <a:buFont typeface="GT America Regular" pitchFamily="2" charset="0"/>
              <a:buChar char="–"/>
              <a:defRPr sz="1200">
                <a:latin typeface="+mn-lt"/>
              </a:defRPr>
            </a:lvl5p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5510600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Contact Sheet 4-up">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DC42E88-6CA5-D615-F095-E179BC98BD17}"/>
              </a:ext>
            </a:extLst>
          </p:cNvPr>
          <p:cNvSpPr/>
          <p:nvPr userDrawn="1"/>
        </p:nvSpPr>
        <p:spPr bwMode="ltGray">
          <a:xfrm>
            <a:off x="2029968" y="987425"/>
            <a:ext cx="2029968" cy="5870575"/>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8">
            <a:extLst>
              <a:ext uri="{FF2B5EF4-FFF2-40B4-BE49-F238E27FC236}">
                <a16:creationId xmlns:a16="http://schemas.microsoft.com/office/drawing/2014/main" id="{CCA8152B-F410-5052-DF3D-06C6DD4D2381}"/>
              </a:ext>
            </a:extLst>
          </p:cNvPr>
          <p:cNvSpPr>
            <a:spLocks noGrp="1"/>
          </p:cNvSpPr>
          <p:nvPr>
            <p:ph type="sldNum" sz="quarter" idx="12"/>
          </p:nvPr>
        </p:nvSpPr>
        <p:spPr/>
        <p:txBody>
          <a:bodyPr/>
          <a:lstStyle>
            <a:lvl1pPr>
              <a:defRPr>
                <a:solidFill>
                  <a:schemeClr val="tx1"/>
                </a:solidFill>
              </a:defRPr>
            </a:lvl1pPr>
          </a:lstStyle>
          <a:p>
            <a:fld id="{862A5111-985B-C14D-9115-5787026182A8}" type="slidenum">
              <a:rPr lang="en-US" smtClean="0"/>
              <a:pPr/>
              <a:t>‹#›</a:t>
            </a:fld>
            <a:endParaRPr lang="en-US" dirty="0"/>
          </a:p>
        </p:txBody>
      </p:sp>
      <p:sp>
        <p:nvSpPr>
          <p:cNvPr id="12" name="Rectangle 11">
            <a:extLst>
              <a:ext uri="{FF2B5EF4-FFF2-40B4-BE49-F238E27FC236}">
                <a16:creationId xmlns:a16="http://schemas.microsoft.com/office/drawing/2014/main" id="{34E1A2AF-0ED4-BF22-E0B5-072609F36CD0}"/>
              </a:ext>
            </a:extLst>
          </p:cNvPr>
          <p:cNvSpPr/>
          <p:nvPr userDrawn="1"/>
        </p:nvSpPr>
        <p:spPr bwMode="ltGray">
          <a:xfrm>
            <a:off x="0" y="0"/>
            <a:ext cx="2030571" cy="558641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Picture Placeholder 9">
            <a:extLst>
              <a:ext uri="{FF2B5EF4-FFF2-40B4-BE49-F238E27FC236}">
                <a16:creationId xmlns:a16="http://schemas.microsoft.com/office/drawing/2014/main" id="{9E00C7D1-33B8-8C13-3170-53723F9DC775}"/>
              </a:ext>
            </a:extLst>
          </p:cNvPr>
          <p:cNvSpPr>
            <a:spLocks noGrp="1"/>
          </p:cNvSpPr>
          <p:nvPr>
            <p:ph type="pic" sz="quarter" idx="29" hasCustomPrompt="1"/>
          </p:nvPr>
        </p:nvSpPr>
        <p:spPr>
          <a:xfrm>
            <a:off x="-1" y="3984625"/>
            <a:ext cx="2025945" cy="1601788"/>
          </a:xfrm>
          <a:noFill/>
          <a:ln>
            <a:noFill/>
          </a:ln>
        </p:spPr>
        <p:txBody>
          <a:bodyPr bIns="731520" anchor="ctr"/>
          <a:lstStyle>
            <a:lvl1pPr algn="ctr">
              <a:defRPr>
                <a:solidFill>
                  <a:schemeClr val="bg1"/>
                </a:solidFill>
                <a:latin typeface="+mn-lt"/>
              </a:defRPr>
            </a:lvl1pPr>
          </a:lstStyle>
          <a:p>
            <a:r>
              <a:rPr lang="en-US" dirty="0"/>
              <a:t>Silhouette</a:t>
            </a:r>
            <a:br>
              <a:rPr lang="en-US" dirty="0"/>
            </a:br>
            <a:r>
              <a:rPr lang="en-US" dirty="0"/>
              <a:t>portrait</a:t>
            </a:r>
          </a:p>
        </p:txBody>
      </p:sp>
      <p:sp>
        <p:nvSpPr>
          <p:cNvPr id="6" name="Rectangle 5">
            <a:extLst>
              <a:ext uri="{FF2B5EF4-FFF2-40B4-BE49-F238E27FC236}">
                <a16:creationId xmlns:a16="http://schemas.microsoft.com/office/drawing/2014/main" id="{DB4AF1C6-2110-AD3D-E932-BB93094FDE3E}"/>
              </a:ext>
            </a:extLst>
          </p:cNvPr>
          <p:cNvSpPr/>
          <p:nvPr userDrawn="1"/>
        </p:nvSpPr>
        <p:spPr bwMode="ltGray">
          <a:xfrm>
            <a:off x="4059936" y="1"/>
            <a:ext cx="2030571" cy="4419599"/>
          </a:xfrm>
          <a:prstGeom prst="rect">
            <a:avLst/>
          </a:prstGeom>
          <a:solidFill>
            <a:srgbClr val="F0F0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EFC37276-E616-FBAF-DF1A-61E3D82969B3}"/>
              </a:ext>
            </a:extLst>
          </p:cNvPr>
          <p:cNvSpPr/>
          <p:nvPr userDrawn="1"/>
        </p:nvSpPr>
        <p:spPr bwMode="ltGray">
          <a:xfrm>
            <a:off x="6089904" y="2146300"/>
            <a:ext cx="2030571" cy="47117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Picture Placeholder 9">
            <a:extLst>
              <a:ext uri="{FF2B5EF4-FFF2-40B4-BE49-F238E27FC236}">
                <a16:creationId xmlns:a16="http://schemas.microsoft.com/office/drawing/2014/main" id="{6D983F6C-257C-6C67-6EC3-EBCA44E1E447}"/>
              </a:ext>
            </a:extLst>
          </p:cNvPr>
          <p:cNvSpPr>
            <a:spLocks noGrp="1"/>
          </p:cNvSpPr>
          <p:nvPr>
            <p:ph type="pic" sz="quarter" idx="34" hasCustomPrompt="1"/>
          </p:nvPr>
        </p:nvSpPr>
        <p:spPr>
          <a:xfrm>
            <a:off x="2029968" y="5256211"/>
            <a:ext cx="2029968" cy="1601788"/>
          </a:xfrm>
          <a:noFill/>
          <a:ln>
            <a:noFill/>
          </a:ln>
        </p:spPr>
        <p:txBody>
          <a:bodyPr bIns="731520" anchor="ctr"/>
          <a:lstStyle>
            <a:lvl1pPr algn="ctr">
              <a:defRPr>
                <a:solidFill>
                  <a:schemeClr val="bg1"/>
                </a:solidFill>
                <a:latin typeface="+mn-lt"/>
              </a:defRPr>
            </a:lvl1pPr>
          </a:lstStyle>
          <a:p>
            <a:r>
              <a:rPr lang="en-US" dirty="0"/>
              <a:t>Silhouette</a:t>
            </a:r>
            <a:br>
              <a:rPr lang="en-US" dirty="0"/>
            </a:br>
            <a:r>
              <a:rPr lang="en-US" dirty="0"/>
              <a:t>portrait</a:t>
            </a:r>
          </a:p>
        </p:txBody>
      </p:sp>
      <p:sp>
        <p:nvSpPr>
          <p:cNvPr id="26" name="Picture Placeholder 9">
            <a:extLst>
              <a:ext uri="{FF2B5EF4-FFF2-40B4-BE49-F238E27FC236}">
                <a16:creationId xmlns:a16="http://schemas.microsoft.com/office/drawing/2014/main" id="{B30A2EA1-9831-326D-A8C1-2D549EB4933B}"/>
              </a:ext>
            </a:extLst>
          </p:cNvPr>
          <p:cNvSpPr>
            <a:spLocks noGrp="1"/>
          </p:cNvSpPr>
          <p:nvPr>
            <p:ph type="pic" sz="quarter" idx="35" hasCustomPrompt="1"/>
          </p:nvPr>
        </p:nvSpPr>
        <p:spPr>
          <a:xfrm>
            <a:off x="4059936" y="2817812"/>
            <a:ext cx="2029968" cy="1601788"/>
          </a:xfrm>
          <a:noFill/>
          <a:ln>
            <a:noFill/>
          </a:ln>
        </p:spPr>
        <p:txBody>
          <a:bodyPr bIns="731520" anchor="ctr"/>
          <a:lstStyle>
            <a:lvl1pPr algn="ctr">
              <a:defRPr>
                <a:solidFill>
                  <a:schemeClr val="tx1"/>
                </a:solidFill>
                <a:latin typeface="+mn-lt"/>
              </a:defRPr>
            </a:lvl1pPr>
          </a:lstStyle>
          <a:p>
            <a:r>
              <a:rPr lang="en-US" dirty="0"/>
              <a:t>Silhouette</a:t>
            </a:r>
            <a:br>
              <a:rPr lang="en-US" dirty="0"/>
            </a:br>
            <a:r>
              <a:rPr lang="en-US" dirty="0"/>
              <a:t>portrait</a:t>
            </a:r>
          </a:p>
        </p:txBody>
      </p:sp>
      <p:sp>
        <p:nvSpPr>
          <p:cNvPr id="27" name="Picture Placeholder 9">
            <a:extLst>
              <a:ext uri="{FF2B5EF4-FFF2-40B4-BE49-F238E27FC236}">
                <a16:creationId xmlns:a16="http://schemas.microsoft.com/office/drawing/2014/main" id="{788C71B0-0D1B-0F88-EE68-676FD8926F88}"/>
              </a:ext>
            </a:extLst>
          </p:cNvPr>
          <p:cNvSpPr>
            <a:spLocks noGrp="1"/>
          </p:cNvSpPr>
          <p:nvPr>
            <p:ph type="pic" sz="quarter" idx="36" hasCustomPrompt="1"/>
          </p:nvPr>
        </p:nvSpPr>
        <p:spPr>
          <a:xfrm>
            <a:off x="6089904" y="5225465"/>
            <a:ext cx="2029968" cy="1601788"/>
          </a:xfrm>
          <a:noFill/>
          <a:ln>
            <a:noFill/>
          </a:ln>
        </p:spPr>
        <p:txBody>
          <a:bodyPr bIns="731520" anchor="ctr"/>
          <a:lstStyle>
            <a:lvl1pPr algn="ctr">
              <a:defRPr>
                <a:solidFill>
                  <a:schemeClr val="bg1"/>
                </a:solidFill>
                <a:latin typeface="+mn-lt"/>
              </a:defRPr>
            </a:lvl1pPr>
          </a:lstStyle>
          <a:p>
            <a:r>
              <a:rPr lang="en-US" dirty="0"/>
              <a:t>Silhouette</a:t>
            </a:r>
            <a:br>
              <a:rPr lang="en-US" dirty="0"/>
            </a:br>
            <a:r>
              <a:rPr lang="en-US" dirty="0"/>
              <a:t>portrait</a:t>
            </a:r>
          </a:p>
        </p:txBody>
      </p:sp>
      <p:sp>
        <p:nvSpPr>
          <p:cNvPr id="7" name="Title 6">
            <a:extLst>
              <a:ext uri="{FF2B5EF4-FFF2-40B4-BE49-F238E27FC236}">
                <a16:creationId xmlns:a16="http://schemas.microsoft.com/office/drawing/2014/main" id="{4E7DFA94-D58E-B043-9748-F5C033A80605}"/>
              </a:ext>
            </a:extLst>
          </p:cNvPr>
          <p:cNvSpPr>
            <a:spLocks noGrp="1"/>
          </p:cNvSpPr>
          <p:nvPr>
            <p:ph type="title"/>
          </p:nvPr>
        </p:nvSpPr>
        <p:spPr>
          <a:xfrm>
            <a:off x="7600950" y="548640"/>
            <a:ext cx="4044155" cy="873760"/>
          </a:xfrm>
        </p:spPr>
        <p:txBody>
          <a:bodyPr/>
          <a:lstStyle/>
          <a:p>
            <a:r>
              <a:rPr lang="en-US"/>
              <a:t>Click to edit Master title style</a:t>
            </a:r>
            <a:endParaRPr lang="en-US" dirty="0"/>
          </a:p>
        </p:txBody>
      </p:sp>
      <p:sp>
        <p:nvSpPr>
          <p:cNvPr id="5" name="Freeform 5">
            <a:extLst>
              <a:ext uri="{FF2B5EF4-FFF2-40B4-BE49-F238E27FC236}">
                <a16:creationId xmlns:a16="http://schemas.microsoft.com/office/drawing/2014/main" id="{39611C4F-B45F-3A80-F10C-1FE235F3B7E0}"/>
              </a:ext>
            </a:extLst>
          </p:cNvPr>
          <p:cNvSpPr/>
          <p:nvPr userDrawn="1"/>
        </p:nvSpPr>
        <p:spPr bwMode="black">
          <a:xfrm>
            <a:off x="554038" y="6469335"/>
            <a:ext cx="678511" cy="112440"/>
          </a:xfrm>
          <a:custGeom>
            <a:avLst/>
            <a:gdLst>
              <a:gd name="connsiteX0" fmla="*/ 7774508 w 7774508"/>
              <a:gd name="connsiteY0" fmla="*/ 879070 h 1288357"/>
              <a:gd name="connsiteX1" fmla="*/ 7774508 w 7774508"/>
              <a:gd name="connsiteY1" fmla="*/ 879071 h 1288357"/>
              <a:gd name="connsiteX2" fmla="*/ 7774508 w 7774508"/>
              <a:gd name="connsiteY2" fmla="*/ 879071 h 1288357"/>
              <a:gd name="connsiteX3" fmla="*/ 4430897 w 7774508"/>
              <a:gd name="connsiteY3" fmla="*/ 300733 h 1288357"/>
              <a:gd name="connsiteX4" fmla="*/ 4430897 w 7774508"/>
              <a:gd name="connsiteY4" fmla="*/ 987622 h 1288357"/>
              <a:gd name="connsiteX5" fmla="*/ 4594611 w 7774508"/>
              <a:gd name="connsiteY5" fmla="*/ 987622 h 1288357"/>
              <a:gd name="connsiteX6" fmla="*/ 4856195 w 7774508"/>
              <a:gd name="connsiteY6" fmla="*/ 726031 h 1288357"/>
              <a:gd name="connsiteX7" fmla="*/ 4856195 w 7774508"/>
              <a:gd name="connsiteY7" fmla="*/ 562323 h 1288357"/>
              <a:gd name="connsiteX8" fmla="*/ 4594611 w 7774508"/>
              <a:gd name="connsiteY8" fmla="*/ 300733 h 1288357"/>
              <a:gd name="connsiteX9" fmla="*/ 3381010 w 7774508"/>
              <a:gd name="connsiteY9" fmla="*/ 275825 h 1288357"/>
              <a:gd name="connsiteX10" fmla="*/ 3137223 w 7774508"/>
              <a:gd name="connsiteY10" fmla="*/ 501815 h 1288357"/>
              <a:gd name="connsiteX11" fmla="*/ 3137223 w 7774508"/>
              <a:gd name="connsiteY11" fmla="*/ 786537 h 1288357"/>
              <a:gd name="connsiteX12" fmla="*/ 3381010 w 7774508"/>
              <a:gd name="connsiteY12" fmla="*/ 1012534 h 1288357"/>
              <a:gd name="connsiteX13" fmla="*/ 3624804 w 7774508"/>
              <a:gd name="connsiteY13" fmla="*/ 786537 h 1288357"/>
              <a:gd name="connsiteX14" fmla="*/ 3624804 w 7774508"/>
              <a:gd name="connsiteY14" fmla="*/ 501815 h 1288357"/>
              <a:gd name="connsiteX15" fmla="*/ 3381010 w 7774508"/>
              <a:gd name="connsiteY15" fmla="*/ 275825 h 1288357"/>
              <a:gd name="connsiteX16" fmla="*/ 2090894 w 7774508"/>
              <a:gd name="connsiteY16" fmla="*/ 275825 h 1288357"/>
              <a:gd name="connsiteX17" fmla="*/ 1847107 w 7774508"/>
              <a:gd name="connsiteY17" fmla="*/ 501815 h 1288357"/>
              <a:gd name="connsiteX18" fmla="*/ 1847107 w 7774508"/>
              <a:gd name="connsiteY18" fmla="*/ 786537 h 1288357"/>
              <a:gd name="connsiteX19" fmla="*/ 2090894 w 7774508"/>
              <a:gd name="connsiteY19" fmla="*/ 1012534 h 1288357"/>
              <a:gd name="connsiteX20" fmla="*/ 2334688 w 7774508"/>
              <a:gd name="connsiteY20" fmla="*/ 786537 h 1288357"/>
              <a:gd name="connsiteX21" fmla="*/ 2334688 w 7774508"/>
              <a:gd name="connsiteY21" fmla="*/ 501815 h 1288357"/>
              <a:gd name="connsiteX22" fmla="*/ 2090894 w 7774508"/>
              <a:gd name="connsiteY22" fmla="*/ 275825 h 1288357"/>
              <a:gd name="connsiteX23" fmla="*/ 4092790 w 7774508"/>
              <a:gd name="connsiteY23" fmla="*/ 21359 h 1288357"/>
              <a:gd name="connsiteX24" fmla="*/ 4594611 w 7774508"/>
              <a:gd name="connsiteY24" fmla="*/ 21359 h 1288357"/>
              <a:gd name="connsiteX25" fmla="*/ 5197858 w 7774508"/>
              <a:gd name="connsiteY25" fmla="*/ 567658 h 1288357"/>
              <a:gd name="connsiteX26" fmla="*/ 5197858 w 7774508"/>
              <a:gd name="connsiteY26" fmla="*/ 720696 h 1288357"/>
              <a:gd name="connsiteX27" fmla="*/ 4594611 w 7774508"/>
              <a:gd name="connsiteY27" fmla="*/ 1267002 h 1288357"/>
              <a:gd name="connsiteX28" fmla="*/ 4092790 w 7774508"/>
              <a:gd name="connsiteY28" fmla="*/ 1267002 h 1288357"/>
              <a:gd name="connsiteX29" fmla="*/ 5094618 w 7774508"/>
              <a:gd name="connsiteY29" fmla="*/ 21356 h 1288357"/>
              <a:gd name="connsiteX30" fmla="*/ 5477210 w 7774508"/>
              <a:gd name="connsiteY30" fmla="*/ 21356 h 1288357"/>
              <a:gd name="connsiteX31" fmla="*/ 5717446 w 7774508"/>
              <a:gd name="connsiteY31" fmla="*/ 412839 h 1288357"/>
              <a:gd name="connsiteX32" fmla="*/ 5955898 w 7774508"/>
              <a:gd name="connsiteY32" fmla="*/ 21356 h 1288357"/>
              <a:gd name="connsiteX33" fmla="*/ 6322472 w 7774508"/>
              <a:gd name="connsiteY33" fmla="*/ 21356 h 1288357"/>
              <a:gd name="connsiteX34" fmla="*/ 5868700 w 7774508"/>
              <a:gd name="connsiteY34" fmla="*/ 718915 h 1288357"/>
              <a:gd name="connsiteX35" fmla="*/ 5868700 w 7774508"/>
              <a:gd name="connsiteY35" fmla="*/ 1267000 h 1288357"/>
              <a:gd name="connsiteX36" fmla="*/ 5548390 w 7774508"/>
              <a:gd name="connsiteY36" fmla="*/ 1267000 h 1288357"/>
              <a:gd name="connsiteX37" fmla="*/ 5548390 w 7774508"/>
              <a:gd name="connsiteY37" fmla="*/ 718915 h 1288357"/>
              <a:gd name="connsiteX38" fmla="*/ 6356277 w 7774508"/>
              <a:gd name="connsiteY38" fmla="*/ 21355 h 1288357"/>
              <a:gd name="connsiteX39" fmla="*/ 6694384 w 7774508"/>
              <a:gd name="connsiteY39" fmla="*/ 21355 h 1288357"/>
              <a:gd name="connsiteX40" fmla="*/ 6694384 w 7774508"/>
              <a:gd name="connsiteY40" fmla="*/ 332766 h 1288357"/>
              <a:gd name="connsiteX41" fmla="*/ 6477285 w 7774508"/>
              <a:gd name="connsiteY41" fmla="*/ 624602 h 1288357"/>
              <a:gd name="connsiteX42" fmla="*/ 6404326 w 7774508"/>
              <a:gd name="connsiteY42" fmla="*/ 624602 h 1288357"/>
              <a:gd name="connsiteX43" fmla="*/ 6500417 w 7774508"/>
              <a:gd name="connsiteY43" fmla="*/ 359454 h 1288357"/>
              <a:gd name="connsiteX44" fmla="*/ 6356277 w 7774508"/>
              <a:gd name="connsiteY44" fmla="*/ 359454 h 1288357"/>
              <a:gd name="connsiteX45" fmla="*/ 0 w 7774508"/>
              <a:gd name="connsiteY45" fmla="*/ 21355 h 1288357"/>
              <a:gd name="connsiteX46" fmla="*/ 496479 w 7774508"/>
              <a:gd name="connsiteY46" fmla="*/ 21355 h 1288357"/>
              <a:gd name="connsiteX47" fmla="*/ 651295 w 7774508"/>
              <a:gd name="connsiteY47" fmla="*/ 661974 h 1288357"/>
              <a:gd name="connsiteX48" fmla="*/ 688668 w 7774508"/>
              <a:gd name="connsiteY48" fmla="*/ 839922 h 1288357"/>
              <a:gd name="connsiteX49" fmla="*/ 726033 w 7774508"/>
              <a:gd name="connsiteY49" fmla="*/ 661974 h 1288357"/>
              <a:gd name="connsiteX50" fmla="*/ 880849 w 7774508"/>
              <a:gd name="connsiteY50" fmla="*/ 21355 h 1288357"/>
              <a:gd name="connsiteX51" fmla="*/ 1377328 w 7774508"/>
              <a:gd name="connsiteY51" fmla="*/ 21355 h 1288357"/>
              <a:gd name="connsiteX52" fmla="*/ 1377328 w 7774508"/>
              <a:gd name="connsiteY52" fmla="*/ 1266998 h 1288357"/>
              <a:gd name="connsiteX53" fmla="*/ 1058804 w 7774508"/>
              <a:gd name="connsiteY53" fmla="*/ 1266998 h 1288357"/>
              <a:gd name="connsiteX54" fmla="*/ 1058804 w 7774508"/>
              <a:gd name="connsiteY54" fmla="*/ 459108 h 1288357"/>
              <a:gd name="connsiteX55" fmla="*/ 1014312 w 7774508"/>
              <a:gd name="connsiteY55" fmla="*/ 644177 h 1288357"/>
              <a:gd name="connsiteX56" fmla="*/ 848819 w 7774508"/>
              <a:gd name="connsiteY56" fmla="*/ 1266998 h 1288357"/>
              <a:gd name="connsiteX57" fmla="*/ 521396 w 7774508"/>
              <a:gd name="connsiteY57" fmla="*/ 1266998 h 1288357"/>
              <a:gd name="connsiteX58" fmla="*/ 355896 w 7774508"/>
              <a:gd name="connsiteY58" fmla="*/ 644177 h 1288357"/>
              <a:gd name="connsiteX59" fmla="*/ 311412 w 7774508"/>
              <a:gd name="connsiteY59" fmla="*/ 459108 h 1288357"/>
              <a:gd name="connsiteX60" fmla="*/ 311412 w 7774508"/>
              <a:gd name="connsiteY60" fmla="*/ 1266998 h 1288357"/>
              <a:gd name="connsiteX61" fmla="*/ 0 w 7774508"/>
              <a:gd name="connsiteY61" fmla="*/ 1266998 h 1288357"/>
              <a:gd name="connsiteX62" fmla="*/ 3381010 w 7774508"/>
              <a:gd name="connsiteY62" fmla="*/ 1 h 1288357"/>
              <a:gd name="connsiteX63" fmla="*/ 3966467 w 7774508"/>
              <a:gd name="connsiteY63" fmla="*/ 532067 h 1288357"/>
              <a:gd name="connsiteX64" fmla="*/ 3966467 w 7774508"/>
              <a:gd name="connsiteY64" fmla="*/ 756285 h 1288357"/>
              <a:gd name="connsiteX65" fmla="*/ 3381010 w 7774508"/>
              <a:gd name="connsiteY65" fmla="*/ 1288351 h 1288357"/>
              <a:gd name="connsiteX66" fmla="*/ 2795560 w 7774508"/>
              <a:gd name="connsiteY66" fmla="*/ 756285 h 1288357"/>
              <a:gd name="connsiteX67" fmla="*/ 2795560 w 7774508"/>
              <a:gd name="connsiteY67" fmla="*/ 532067 h 1288357"/>
              <a:gd name="connsiteX68" fmla="*/ 3381010 w 7774508"/>
              <a:gd name="connsiteY68" fmla="*/ 1 h 1288357"/>
              <a:gd name="connsiteX69" fmla="*/ 2090894 w 7774508"/>
              <a:gd name="connsiteY69" fmla="*/ 1 h 1288357"/>
              <a:gd name="connsiteX70" fmla="*/ 2676351 w 7774508"/>
              <a:gd name="connsiteY70" fmla="*/ 532067 h 1288357"/>
              <a:gd name="connsiteX71" fmla="*/ 2676351 w 7774508"/>
              <a:gd name="connsiteY71" fmla="*/ 756285 h 1288357"/>
              <a:gd name="connsiteX72" fmla="*/ 2090894 w 7774508"/>
              <a:gd name="connsiteY72" fmla="*/ 1288351 h 1288357"/>
              <a:gd name="connsiteX73" fmla="*/ 1505444 w 7774508"/>
              <a:gd name="connsiteY73" fmla="*/ 756285 h 1288357"/>
              <a:gd name="connsiteX74" fmla="*/ 1505444 w 7774508"/>
              <a:gd name="connsiteY74" fmla="*/ 532067 h 1288357"/>
              <a:gd name="connsiteX75" fmla="*/ 2090894 w 7774508"/>
              <a:gd name="connsiteY75" fmla="*/ 1 h 1288357"/>
              <a:gd name="connsiteX76" fmla="*/ 7258454 w 7774508"/>
              <a:gd name="connsiteY76" fmla="*/ 0 h 1288357"/>
              <a:gd name="connsiteX77" fmla="*/ 7760275 w 7774508"/>
              <a:gd name="connsiteY77" fmla="*/ 391490 h 1288357"/>
              <a:gd name="connsiteX78" fmla="*/ 7760275 w 7774508"/>
              <a:gd name="connsiteY78" fmla="*/ 439539 h 1288357"/>
              <a:gd name="connsiteX79" fmla="*/ 7431067 w 7774508"/>
              <a:gd name="connsiteY79" fmla="*/ 439539 h 1288357"/>
              <a:gd name="connsiteX80" fmla="*/ 7431067 w 7774508"/>
              <a:gd name="connsiteY80" fmla="*/ 398610 h 1288357"/>
              <a:gd name="connsiteX81" fmla="*/ 7258454 w 7774508"/>
              <a:gd name="connsiteY81" fmla="*/ 277603 h 1288357"/>
              <a:gd name="connsiteX82" fmla="*/ 7085848 w 7774508"/>
              <a:gd name="connsiteY82" fmla="*/ 377257 h 1288357"/>
              <a:gd name="connsiteX83" fmla="*/ 7206848 w 7774508"/>
              <a:gd name="connsiteY83" fmla="*/ 476904 h 1288357"/>
              <a:gd name="connsiteX84" fmla="*/ 7429289 w 7774508"/>
              <a:gd name="connsiteY84" fmla="*/ 510719 h 1288357"/>
              <a:gd name="connsiteX85" fmla="*/ 7766024 w 7774508"/>
              <a:gd name="connsiteY85" fmla="*/ 786534 h 1288357"/>
              <a:gd name="connsiteX86" fmla="*/ 7774508 w 7774508"/>
              <a:gd name="connsiteY86" fmla="*/ 879071 h 1288357"/>
              <a:gd name="connsiteX87" fmla="*/ 7765691 w 7774508"/>
              <a:gd name="connsiteY87" fmla="*/ 970739 h 1288357"/>
              <a:gd name="connsiteX88" fmla="*/ 7258454 w 7774508"/>
              <a:gd name="connsiteY88" fmla="*/ 1288357 h 1288357"/>
              <a:gd name="connsiteX89" fmla="*/ 6744184 w 7774508"/>
              <a:gd name="connsiteY89" fmla="*/ 893304 h 1288357"/>
              <a:gd name="connsiteX90" fmla="*/ 6744184 w 7774508"/>
              <a:gd name="connsiteY90" fmla="*/ 838142 h 1288357"/>
              <a:gd name="connsiteX91" fmla="*/ 7073386 w 7774508"/>
              <a:gd name="connsiteY91" fmla="*/ 838142 h 1288357"/>
              <a:gd name="connsiteX92" fmla="*/ 7073386 w 7774508"/>
              <a:gd name="connsiteY92" fmla="*/ 886190 h 1288357"/>
              <a:gd name="connsiteX93" fmla="*/ 7258454 w 7774508"/>
              <a:gd name="connsiteY93" fmla="*/ 1010755 h 1288357"/>
              <a:gd name="connsiteX94" fmla="*/ 7439966 w 7774508"/>
              <a:gd name="connsiteY94" fmla="*/ 907544 h 1288357"/>
              <a:gd name="connsiteX95" fmla="*/ 7311838 w 7774508"/>
              <a:gd name="connsiteY95" fmla="*/ 804333 h 1288357"/>
              <a:gd name="connsiteX96" fmla="*/ 7087626 w 7774508"/>
              <a:gd name="connsiteY96" fmla="*/ 770518 h 1288357"/>
              <a:gd name="connsiteX97" fmla="*/ 6751297 w 7774508"/>
              <a:gd name="connsiteY97" fmla="*/ 405723 h 1288357"/>
              <a:gd name="connsiteX98" fmla="*/ 7258454 w 7774508"/>
              <a:gd name="connsiteY98" fmla="*/ 0 h 1288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7774508" h="1288357">
                <a:moveTo>
                  <a:pt x="7774508" y="879070"/>
                </a:moveTo>
                <a:lnTo>
                  <a:pt x="7774508" y="879071"/>
                </a:lnTo>
                <a:lnTo>
                  <a:pt x="7774508" y="879071"/>
                </a:lnTo>
                <a:close/>
                <a:moveTo>
                  <a:pt x="4430897" y="300733"/>
                </a:moveTo>
                <a:lnTo>
                  <a:pt x="4430897" y="987622"/>
                </a:lnTo>
                <a:lnTo>
                  <a:pt x="4594611" y="987622"/>
                </a:lnTo>
                <a:cubicBezTo>
                  <a:pt x="4769003" y="987622"/>
                  <a:pt x="4856195" y="898644"/>
                  <a:pt x="4856195" y="726031"/>
                </a:cubicBezTo>
                <a:lnTo>
                  <a:pt x="4856195" y="562323"/>
                </a:lnTo>
                <a:cubicBezTo>
                  <a:pt x="4856195" y="387932"/>
                  <a:pt x="4769003" y="300733"/>
                  <a:pt x="4594611" y="300733"/>
                </a:cubicBezTo>
                <a:close/>
                <a:moveTo>
                  <a:pt x="3381010" y="275825"/>
                </a:moveTo>
                <a:cubicBezTo>
                  <a:pt x="3229757" y="275825"/>
                  <a:pt x="3137223" y="361239"/>
                  <a:pt x="3137223" y="501815"/>
                </a:cubicBezTo>
                <a:lnTo>
                  <a:pt x="3137223" y="786537"/>
                </a:lnTo>
                <a:cubicBezTo>
                  <a:pt x="3137223" y="925335"/>
                  <a:pt x="3229757" y="1012534"/>
                  <a:pt x="3381010" y="1012534"/>
                </a:cubicBezTo>
                <a:cubicBezTo>
                  <a:pt x="3532264" y="1012534"/>
                  <a:pt x="3624804" y="925335"/>
                  <a:pt x="3624804" y="786537"/>
                </a:cubicBezTo>
                <a:lnTo>
                  <a:pt x="3624804" y="501815"/>
                </a:lnTo>
                <a:cubicBezTo>
                  <a:pt x="3624804" y="361239"/>
                  <a:pt x="3532270" y="275825"/>
                  <a:pt x="3381010" y="275825"/>
                </a:cubicBezTo>
                <a:close/>
                <a:moveTo>
                  <a:pt x="2090894" y="275825"/>
                </a:moveTo>
                <a:cubicBezTo>
                  <a:pt x="1939641" y="275825"/>
                  <a:pt x="1847107" y="361239"/>
                  <a:pt x="1847107" y="501815"/>
                </a:cubicBezTo>
                <a:lnTo>
                  <a:pt x="1847107" y="786537"/>
                </a:lnTo>
                <a:cubicBezTo>
                  <a:pt x="1847107" y="925335"/>
                  <a:pt x="1939641" y="1012534"/>
                  <a:pt x="2090894" y="1012534"/>
                </a:cubicBezTo>
                <a:cubicBezTo>
                  <a:pt x="2242147" y="1012534"/>
                  <a:pt x="2334688" y="925335"/>
                  <a:pt x="2334688" y="786537"/>
                </a:cubicBezTo>
                <a:lnTo>
                  <a:pt x="2334688" y="501815"/>
                </a:lnTo>
                <a:cubicBezTo>
                  <a:pt x="2334688" y="361239"/>
                  <a:pt x="2242154" y="275825"/>
                  <a:pt x="2090894" y="275825"/>
                </a:cubicBezTo>
                <a:close/>
                <a:moveTo>
                  <a:pt x="4092790" y="21359"/>
                </a:moveTo>
                <a:lnTo>
                  <a:pt x="4594611" y="21359"/>
                </a:lnTo>
                <a:cubicBezTo>
                  <a:pt x="4977203" y="21359"/>
                  <a:pt x="5197858" y="222439"/>
                  <a:pt x="5197858" y="567658"/>
                </a:cubicBezTo>
                <a:lnTo>
                  <a:pt x="5197858" y="720696"/>
                </a:lnTo>
                <a:cubicBezTo>
                  <a:pt x="5197858" y="1065916"/>
                  <a:pt x="4977203" y="1267002"/>
                  <a:pt x="4594611" y="1267002"/>
                </a:cubicBezTo>
                <a:lnTo>
                  <a:pt x="4092790" y="1267002"/>
                </a:lnTo>
                <a:close/>
                <a:moveTo>
                  <a:pt x="5094618" y="21356"/>
                </a:moveTo>
                <a:lnTo>
                  <a:pt x="5477210" y="21356"/>
                </a:lnTo>
                <a:lnTo>
                  <a:pt x="5717446" y="412839"/>
                </a:lnTo>
                <a:lnTo>
                  <a:pt x="5955898" y="21356"/>
                </a:lnTo>
                <a:lnTo>
                  <a:pt x="6322472" y="21356"/>
                </a:lnTo>
                <a:lnTo>
                  <a:pt x="5868700" y="718915"/>
                </a:lnTo>
                <a:lnTo>
                  <a:pt x="5868700" y="1267000"/>
                </a:lnTo>
                <a:lnTo>
                  <a:pt x="5548390" y="1267000"/>
                </a:lnTo>
                <a:lnTo>
                  <a:pt x="5548390" y="718915"/>
                </a:lnTo>
                <a:close/>
                <a:moveTo>
                  <a:pt x="6356277" y="21355"/>
                </a:moveTo>
                <a:lnTo>
                  <a:pt x="6694384" y="21355"/>
                </a:lnTo>
                <a:lnTo>
                  <a:pt x="6694384" y="332766"/>
                </a:lnTo>
                <a:lnTo>
                  <a:pt x="6477285" y="624602"/>
                </a:lnTo>
                <a:lnTo>
                  <a:pt x="6404326" y="624602"/>
                </a:lnTo>
                <a:lnTo>
                  <a:pt x="6500417" y="359454"/>
                </a:lnTo>
                <a:lnTo>
                  <a:pt x="6356277" y="359454"/>
                </a:lnTo>
                <a:close/>
                <a:moveTo>
                  <a:pt x="0" y="21355"/>
                </a:moveTo>
                <a:lnTo>
                  <a:pt x="496479" y="21355"/>
                </a:lnTo>
                <a:lnTo>
                  <a:pt x="651295" y="661974"/>
                </a:lnTo>
                <a:lnTo>
                  <a:pt x="688668" y="839922"/>
                </a:lnTo>
                <a:lnTo>
                  <a:pt x="726033" y="661974"/>
                </a:lnTo>
                <a:lnTo>
                  <a:pt x="880849" y="21355"/>
                </a:lnTo>
                <a:lnTo>
                  <a:pt x="1377328" y="21355"/>
                </a:lnTo>
                <a:lnTo>
                  <a:pt x="1377328" y="1266998"/>
                </a:lnTo>
                <a:lnTo>
                  <a:pt x="1058804" y="1266998"/>
                </a:lnTo>
                <a:lnTo>
                  <a:pt x="1058804" y="459108"/>
                </a:lnTo>
                <a:lnTo>
                  <a:pt x="1014312" y="644177"/>
                </a:lnTo>
                <a:lnTo>
                  <a:pt x="848819" y="1266998"/>
                </a:lnTo>
                <a:lnTo>
                  <a:pt x="521396" y="1266998"/>
                </a:lnTo>
                <a:lnTo>
                  <a:pt x="355896" y="644177"/>
                </a:lnTo>
                <a:lnTo>
                  <a:pt x="311412" y="459108"/>
                </a:lnTo>
                <a:lnTo>
                  <a:pt x="311412" y="1266998"/>
                </a:lnTo>
                <a:lnTo>
                  <a:pt x="0" y="1266998"/>
                </a:lnTo>
                <a:close/>
                <a:moveTo>
                  <a:pt x="3381010" y="1"/>
                </a:moveTo>
                <a:cubicBezTo>
                  <a:pt x="3749368" y="1"/>
                  <a:pt x="3966467" y="197524"/>
                  <a:pt x="3966467" y="532067"/>
                </a:cubicBezTo>
                <a:lnTo>
                  <a:pt x="3966467" y="756285"/>
                </a:lnTo>
                <a:cubicBezTo>
                  <a:pt x="3966467" y="1089050"/>
                  <a:pt x="3747590" y="1288351"/>
                  <a:pt x="3381010" y="1288351"/>
                </a:cubicBezTo>
                <a:cubicBezTo>
                  <a:pt x="3012659" y="1288351"/>
                  <a:pt x="2795560" y="1090828"/>
                  <a:pt x="2795560" y="756285"/>
                </a:cubicBezTo>
                <a:lnTo>
                  <a:pt x="2795560" y="532067"/>
                </a:lnTo>
                <a:cubicBezTo>
                  <a:pt x="2795560" y="199302"/>
                  <a:pt x="3014437" y="1"/>
                  <a:pt x="3381010" y="1"/>
                </a:cubicBezTo>
                <a:close/>
                <a:moveTo>
                  <a:pt x="2090894" y="1"/>
                </a:moveTo>
                <a:cubicBezTo>
                  <a:pt x="2459252" y="1"/>
                  <a:pt x="2676351" y="197524"/>
                  <a:pt x="2676351" y="532067"/>
                </a:cubicBezTo>
                <a:lnTo>
                  <a:pt x="2676351" y="756285"/>
                </a:lnTo>
                <a:cubicBezTo>
                  <a:pt x="2676351" y="1089050"/>
                  <a:pt x="2457474" y="1288351"/>
                  <a:pt x="2090894" y="1288351"/>
                </a:cubicBezTo>
                <a:cubicBezTo>
                  <a:pt x="1722543" y="1288351"/>
                  <a:pt x="1505444" y="1090828"/>
                  <a:pt x="1505444" y="756285"/>
                </a:cubicBezTo>
                <a:lnTo>
                  <a:pt x="1505444" y="532067"/>
                </a:lnTo>
                <a:cubicBezTo>
                  <a:pt x="1505444" y="199302"/>
                  <a:pt x="1724321" y="1"/>
                  <a:pt x="2090894" y="1"/>
                </a:cubicBezTo>
                <a:close/>
                <a:moveTo>
                  <a:pt x="7258454" y="0"/>
                </a:moveTo>
                <a:cubicBezTo>
                  <a:pt x="7573428" y="0"/>
                  <a:pt x="7760275" y="145918"/>
                  <a:pt x="7760275" y="391490"/>
                </a:cubicBezTo>
                <a:lnTo>
                  <a:pt x="7760275" y="439539"/>
                </a:lnTo>
                <a:lnTo>
                  <a:pt x="7431067" y="439539"/>
                </a:lnTo>
                <a:lnTo>
                  <a:pt x="7431067" y="398610"/>
                </a:lnTo>
                <a:cubicBezTo>
                  <a:pt x="7431067" y="313189"/>
                  <a:pt x="7379462" y="277603"/>
                  <a:pt x="7258454" y="277603"/>
                </a:cubicBezTo>
                <a:cubicBezTo>
                  <a:pt x="7144567" y="277603"/>
                  <a:pt x="7085848" y="311411"/>
                  <a:pt x="7085848" y="377257"/>
                </a:cubicBezTo>
                <a:cubicBezTo>
                  <a:pt x="7085848" y="450215"/>
                  <a:pt x="7135675" y="466227"/>
                  <a:pt x="7206848" y="476904"/>
                </a:cubicBezTo>
                <a:lnTo>
                  <a:pt x="7429289" y="510719"/>
                </a:lnTo>
                <a:cubicBezTo>
                  <a:pt x="7564754" y="530960"/>
                  <a:pt x="7727463" y="590711"/>
                  <a:pt x="7766024" y="786534"/>
                </a:cubicBezTo>
                <a:lnTo>
                  <a:pt x="7774508" y="879071"/>
                </a:lnTo>
                <a:lnTo>
                  <a:pt x="7765691" y="970739"/>
                </a:lnTo>
                <a:cubicBezTo>
                  <a:pt x="7724794" y="1172549"/>
                  <a:pt x="7543399" y="1288357"/>
                  <a:pt x="7258454" y="1288357"/>
                </a:cubicBezTo>
                <a:cubicBezTo>
                  <a:pt x="6934588" y="1288357"/>
                  <a:pt x="6744184" y="1140654"/>
                  <a:pt x="6744184" y="893304"/>
                </a:cubicBezTo>
                <a:lnTo>
                  <a:pt x="6744184" y="838142"/>
                </a:lnTo>
                <a:lnTo>
                  <a:pt x="7073386" y="838142"/>
                </a:lnTo>
                <a:lnTo>
                  <a:pt x="7073386" y="886190"/>
                </a:lnTo>
                <a:cubicBezTo>
                  <a:pt x="7073386" y="973383"/>
                  <a:pt x="7128555" y="1010755"/>
                  <a:pt x="7258454" y="1010755"/>
                </a:cubicBezTo>
                <a:cubicBezTo>
                  <a:pt x="7377683" y="1010755"/>
                  <a:pt x="7439966" y="975161"/>
                  <a:pt x="7439966" y="907544"/>
                </a:cubicBezTo>
                <a:cubicBezTo>
                  <a:pt x="7439966" y="831022"/>
                  <a:pt x="7388360" y="815010"/>
                  <a:pt x="7311838" y="804333"/>
                </a:cubicBezTo>
                <a:lnTo>
                  <a:pt x="7087626" y="770518"/>
                </a:lnTo>
                <a:cubicBezTo>
                  <a:pt x="6941708" y="749171"/>
                  <a:pt x="6751297" y="674427"/>
                  <a:pt x="6751297" y="405723"/>
                </a:cubicBezTo>
                <a:cubicBezTo>
                  <a:pt x="6751297" y="149481"/>
                  <a:pt x="6938144" y="0"/>
                  <a:pt x="7258454" y="0"/>
                </a:cubicBezTo>
                <a:close/>
              </a:path>
            </a:pathLst>
          </a:custGeom>
          <a:solidFill>
            <a:schemeClr val="tx2"/>
          </a:solidFill>
          <a:ln w="0" cap="flat">
            <a:noFill/>
            <a:prstDash val="solid"/>
            <a:miter/>
          </a:ln>
        </p:spPr>
        <p:txBody>
          <a:bodyPr rtlCol="0" anchor="ctr"/>
          <a:lstStyle/>
          <a:p>
            <a:endParaRPr lang="en-US" dirty="0"/>
          </a:p>
        </p:txBody>
      </p:sp>
      <p:sp>
        <p:nvSpPr>
          <p:cNvPr id="20" name="Text Placeholder 19">
            <a:extLst>
              <a:ext uri="{FF2B5EF4-FFF2-40B4-BE49-F238E27FC236}">
                <a16:creationId xmlns:a16="http://schemas.microsoft.com/office/drawing/2014/main" id="{FA57E2A5-07A4-7598-0417-7BDD1699473D}"/>
              </a:ext>
            </a:extLst>
          </p:cNvPr>
          <p:cNvSpPr>
            <a:spLocks noGrp="1"/>
          </p:cNvSpPr>
          <p:nvPr>
            <p:ph type="body" sz="quarter" idx="49" hasCustomPrompt="1"/>
          </p:nvPr>
        </p:nvSpPr>
        <p:spPr>
          <a:xfrm>
            <a:off x="274474" y="552452"/>
            <a:ext cx="1469626" cy="1014412"/>
          </a:xfrm>
        </p:spPr>
        <p:txBody>
          <a:bodyPr>
            <a:normAutofit/>
          </a:bodyPr>
          <a:lstStyle>
            <a:lvl1pPr>
              <a:spcAft>
                <a:spcPts val="200"/>
              </a:spcAft>
              <a:defRPr sz="1200" b="1">
                <a:solidFill>
                  <a:schemeClr val="bg1"/>
                </a:solidFill>
              </a:defRPr>
            </a:lvl1pPr>
            <a:lvl2pPr marL="0" indent="0">
              <a:spcAft>
                <a:spcPts val="0"/>
              </a:spcAft>
              <a:buNone/>
              <a:defRPr sz="1200">
                <a:solidFill>
                  <a:schemeClr val="bg1"/>
                </a:solidFill>
              </a:defRPr>
            </a:lvl2pPr>
            <a:lvl3pPr marL="0" indent="0">
              <a:spcAft>
                <a:spcPts val="0"/>
              </a:spcAft>
              <a:buNone/>
              <a:defRPr sz="1200">
                <a:solidFill>
                  <a:schemeClr val="bg1"/>
                </a:solidFill>
              </a:defRPr>
            </a:lvl3pPr>
            <a:lvl4pPr marL="0" indent="0">
              <a:spcAft>
                <a:spcPts val="0"/>
              </a:spcAft>
              <a:buNone/>
              <a:defRPr sz="1200">
                <a:solidFill>
                  <a:schemeClr val="bg1"/>
                </a:solidFill>
              </a:defRPr>
            </a:lvl4pPr>
            <a:lvl5pPr marL="0" indent="0">
              <a:spcAft>
                <a:spcPts val="0"/>
              </a:spcAft>
              <a:buNone/>
              <a:defRPr sz="1200">
                <a:solidFill>
                  <a:schemeClr val="bg1"/>
                </a:solidFill>
              </a:defRPr>
            </a:lvl5pPr>
            <a:lvl6pPr marL="0" indent="0">
              <a:spcAft>
                <a:spcPts val="0"/>
              </a:spcAft>
              <a:buNone/>
              <a:defRPr>
                <a:solidFill>
                  <a:schemeClr val="bg1"/>
                </a:solidFill>
              </a:defRPr>
            </a:lvl6pPr>
            <a:lvl7pPr marL="0" indent="0">
              <a:spcAft>
                <a:spcPts val="0"/>
              </a:spcAft>
              <a:buNone/>
              <a:defRPr>
                <a:solidFill>
                  <a:schemeClr val="bg1"/>
                </a:solidFill>
              </a:defRPr>
            </a:lvl7pPr>
            <a:lvl8pPr marL="0" indent="0">
              <a:spcAft>
                <a:spcPts val="0"/>
              </a:spcAft>
              <a:buNone/>
              <a:defRPr>
                <a:solidFill>
                  <a:schemeClr val="bg1"/>
                </a:solidFill>
              </a:defRPr>
            </a:lvl8pPr>
            <a:lvl9pPr marL="0" indent="0">
              <a:spcAft>
                <a:spcPts val="0"/>
              </a:spcAft>
              <a:buNone/>
              <a:defRPr>
                <a:solidFill>
                  <a:schemeClr val="bg1"/>
                </a:solidFill>
              </a:defRPr>
            </a:lvl9pPr>
          </a:lstStyle>
          <a:p>
            <a:pPr lvl="0"/>
            <a:r>
              <a:rPr lang="en-US" dirty="0" err="1"/>
              <a:t>Firstname</a:t>
            </a:r>
            <a:r>
              <a:rPr lang="en-US" dirty="0"/>
              <a:t> </a:t>
            </a:r>
            <a:r>
              <a:rPr lang="en-US" dirty="0" err="1"/>
              <a:t>Lastname</a:t>
            </a:r>
            <a:r>
              <a:rPr lang="en-US" dirty="0"/>
              <a:t>, L1</a:t>
            </a:r>
          </a:p>
          <a:p>
            <a:pPr lvl="1"/>
            <a:r>
              <a:rPr lang="en-US" dirty="0"/>
              <a:t>Title/department, L2</a:t>
            </a:r>
          </a:p>
        </p:txBody>
      </p:sp>
      <p:sp>
        <p:nvSpPr>
          <p:cNvPr id="33" name="Text Placeholder 32">
            <a:extLst>
              <a:ext uri="{FF2B5EF4-FFF2-40B4-BE49-F238E27FC236}">
                <a16:creationId xmlns:a16="http://schemas.microsoft.com/office/drawing/2014/main" id="{E601086B-49DB-91F4-74B7-19EC53EE3BBE}"/>
              </a:ext>
            </a:extLst>
          </p:cNvPr>
          <p:cNvSpPr>
            <a:spLocks noGrp="1"/>
          </p:cNvSpPr>
          <p:nvPr>
            <p:ph type="body" sz="quarter" idx="50"/>
          </p:nvPr>
        </p:nvSpPr>
        <p:spPr>
          <a:xfrm>
            <a:off x="2305451" y="1273175"/>
            <a:ext cx="1472184" cy="2416175"/>
          </a:xfrm>
        </p:spPr>
        <p:txBody>
          <a:bodyPr>
            <a:normAutofit/>
          </a:bodyPr>
          <a:lstStyle>
            <a:lvl1pPr marL="0" indent="0">
              <a:buFont typeface="Arial" panose="020B0604020202020204" pitchFamily="34" charset="0"/>
              <a:buNone/>
              <a:defRPr sz="1200" b="1">
                <a:solidFill>
                  <a:schemeClr val="bg1"/>
                </a:solidFill>
              </a:defRPr>
            </a:lvl1pPr>
            <a:lvl2pPr marL="0" indent="0">
              <a:spcAft>
                <a:spcPts val="0"/>
              </a:spcAft>
              <a:buFont typeface="Arial" panose="020B0604020202020204" pitchFamily="34" charset="0"/>
              <a:buNone/>
              <a:defRPr sz="1200">
                <a:solidFill>
                  <a:schemeClr val="bg1"/>
                </a:solidFill>
              </a:defRPr>
            </a:lvl2pPr>
            <a:lvl3pPr marL="0" indent="0">
              <a:spcAft>
                <a:spcPts val="0"/>
              </a:spcAft>
              <a:buFont typeface="Arial" panose="020B0604020202020204" pitchFamily="34" charset="0"/>
              <a:buNone/>
              <a:defRPr sz="1200">
                <a:solidFill>
                  <a:schemeClr val="bg1"/>
                </a:solidFill>
              </a:defRPr>
            </a:lvl3pPr>
            <a:lvl4pPr marL="0" indent="0">
              <a:spcAft>
                <a:spcPts val="0"/>
              </a:spcAft>
              <a:buFont typeface="Arial" panose="020B0604020202020204" pitchFamily="34" charset="0"/>
              <a:buNone/>
              <a:defRPr sz="1200">
                <a:solidFill>
                  <a:schemeClr val="bg1"/>
                </a:solidFill>
              </a:defRPr>
            </a:lvl4pPr>
            <a:lvl5pPr marL="0" indent="0">
              <a:spcAft>
                <a:spcPts val="0"/>
              </a:spcAft>
              <a:buFont typeface="Arial" panose="020B0604020202020204" pitchFamily="34" charset="0"/>
              <a:buNone/>
              <a:defRPr sz="1200">
                <a:solidFill>
                  <a:schemeClr val="bg1"/>
                </a:solidFill>
              </a:defRPr>
            </a:lvl5pPr>
            <a:lvl6pPr marL="0" indent="0">
              <a:spcAft>
                <a:spcPts val="0"/>
              </a:spcAft>
              <a:buNone/>
              <a:defRPr>
                <a:solidFill>
                  <a:schemeClr val="bg1"/>
                </a:solidFill>
              </a:defRPr>
            </a:lvl6pPr>
            <a:lvl7pPr marL="0" indent="0">
              <a:spcAft>
                <a:spcPts val="0"/>
              </a:spcAft>
              <a:buNone/>
              <a:defRPr>
                <a:solidFill>
                  <a:schemeClr val="bg1"/>
                </a:solidFill>
              </a:defRPr>
            </a:lvl7pPr>
            <a:lvl8pPr marL="0" indent="0">
              <a:spcAft>
                <a:spcPts val="0"/>
              </a:spcAft>
              <a:buNone/>
              <a:defRPr>
                <a:solidFill>
                  <a:schemeClr val="bg1"/>
                </a:solidFill>
              </a:defRPr>
            </a:lvl8pPr>
            <a:lvl9pPr marL="0" indent="0">
              <a:spcAft>
                <a:spcPts val="0"/>
              </a:spcAft>
              <a:buNone/>
              <a:defRPr>
                <a:solidFill>
                  <a:schemeClr val="bg1"/>
                </a:solidFill>
              </a:defRPr>
            </a:lvl9pPr>
          </a:lstStyle>
          <a:p>
            <a:pPr lvl="0"/>
            <a:r>
              <a:rPr lang="en-US"/>
              <a:t>Click to edit Master text styles</a:t>
            </a:r>
          </a:p>
          <a:p>
            <a:pPr lvl="1"/>
            <a:r>
              <a:rPr lang="en-US"/>
              <a:t>Second level</a:t>
            </a:r>
          </a:p>
        </p:txBody>
      </p:sp>
      <p:sp>
        <p:nvSpPr>
          <p:cNvPr id="35" name="Text Placeholder 34">
            <a:extLst>
              <a:ext uri="{FF2B5EF4-FFF2-40B4-BE49-F238E27FC236}">
                <a16:creationId xmlns:a16="http://schemas.microsoft.com/office/drawing/2014/main" id="{91795EEA-E69F-C144-C1F3-C2414990FBA1}"/>
              </a:ext>
            </a:extLst>
          </p:cNvPr>
          <p:cNvSpPr>
            <a:spLocks noGrp="1"/>
          </p:cNvSpPr>
          <p:nvPr>
            <p:ph type="body" sz="quarter" idx="51"/>
          </p:nvPr>
        </p:nvSpPr>
        <p:spPr>
          <a:xfrm>
            <a:off x="4339080" y="548641"/>
            <a:ext cx="1472184" cy="1731010"/>
          </a:xfrm>
        </p:spPr>
        <p:txBody>
          <a:bodyPr>
            <a:noAutofit/>
          </a:bodyPr>
          <a:lstStyle>
            <a:lvl1pPr marL="0" indent="0">
              <a:buFont typeface="Arial" panose="020B0604020202020204" pitchFamily="34" charset="0"/>
              <a:buNone/>
              <a:defRPr sz="1200" b="1">
                <a:solidFill>
                  <a:schemeClr val="tx2"/>
                </a:solidFill>
              </a:defRPr>
            </a:lvl1pPr>
            <a:lvl2pPr marL="0" indent="0">
              <a:spcAft>
                <a:spcPts val="0"/>
              </a:spcAft>
              <a:buFont typeface="Arial" panose="020B0604020202020204" pitchFamily="34" charset="0"/>
              <a:buNone/>
              <a:defRPr sz="1200">
                <a:solidFill>
                  <a:schemeClr val="tx1"/>
                </a:solidFill>
              </a:defRPr>
            </a:lvl2pPr>
            <a:lvl3pPr marL="0" indent="0">
              <a:spcAft>
                <a:spcPts val="0"/>
              </a:spcAft>
              <a:buFont typeface="Arial" panose="020B0604020202020204" pitchFamily="34" charset="0"/>
              <a:buNone/>
              <a:defRPr sz="1200">
                <a:solidFill>
                  <a:schemeClr val="tx1"/>
                </a:solidFill>
              </a:defRPr>
            </a:lvl3pPr>
            <a:lvl4pPr marL="0" indent="0">
              <a:spcAft>
                <a:spcPts val="0"/>
              </a:spcAft>
              <a:buFont typeface="Arial" panose="020B0604020202020204" pitchFamily="34" charset="0"/>
              <a:buNone/>
              <a:defRPr sz="1200">
                <a:solidFill>
                  <a:schemeClr val="tx1"/>
                </a:solidFill>
              </a:defRPr>
            </a:lvl4pPr>
            <a:lvl5pPr marL="0" indent="0">
              <a:spcAft>
                <a:spcPts val="0"/>
              </a:spcAft>
              <a:buFont typeface="Arial" panose="020B0604020202020204" pitchFamily="34" charset="0"/>
              <a:buNone/>
              <a:defRPr sz="1200">
                <a:solidFill>
                  <a:schemeClr val="tx1"/>
                </a:solidFill>
              </a:defRPr>
            </a:lvl5pPr>
            <a:lvl6pPr marL="0" indent="0">
              <a:spcAft>
                <a:spcPts val="0"/>
              </a:spcAft>
              <a:buNone/>
              <a:defRPr/>
            </a:lvl6pPr>
            <a:lvl7pPr marL="0" indent="0">
              <a:spcAft>
                <a:spcPts val="0"/>
              </a:spcAft>
              <a:buNone/>
              <a:defRPr/>
            </a:lvl7pPr>
            <a:lvl8pPr marL="0" indent="0">
              <a:spcAft>
                <a:spcPts val="0"/>
              </a:spcAft>
              <a:buNone/>
              <a:defRPr/>
            </a:lvl8pPr>
            <a:lvl9pPr marL="0" indent="0">
              <a:spcAft>
                <a:spcPts val="0"/>
              </a:spcAft>
              <a:buNone/>
              <a:defRPr/>
            </a:lvl9pPr>
          </a:lstStyle>
          <a:p>
            <a:pPr lvl="0"/>
            <a:r>
              <a:rPr lang="en-US"/>
              <a:t>Click to edit Master text styles</a:t>
            </a:r>
          </a:p>
          <a:p>
            <a:pPr lvl="1"/>
            <a:r>
              <a:rPr lang="en-US"/>
              <a:t>Second level</a:t>
            </a:r>
          </a:p>
        </p:txBody>
      </p:sp>
      <p:sp>
        <p:nvSpPr>
          <p:cNvPr id="37" name="Text Placeholder 36">
            <a:extLst>
              <a:ext uri="{FF2B5EF4-FFF2-40B4-BE49-F238E27FC236}">
                <a16:creationId xmlns:a16="http://schemas.microsoft.com/office/drawing/2014/main" id="{2C46E456-167D-6954-BAD6-1AF9A45D1383}"/>
              </a:ext>
            </a:extLst>
          </p:cNvPr>
          <p:cNvSpPr>
            <a:spLocks noGrp="1"/>
          </p:cNvSpPr>
          <p:nvPr>
            <p:ph type="body" sz="quarter" idx="52"/>
          </p:nvPr>
        </p:nvSpPr>
        <p:spPr>
          <a:xfrm>
            <a:off x="6361123" y="2425701"/>
            <a:ext cx="1472184" cy="2141538"/>
          </a:xfrm>
        </p:spPr>
        <p:txBody>
          <a:bodyPr>
            <a:normAutofit/>
          </a:bodyPr>
          <a:lstStyle>
            <a:lvl1pPr marL="0" indent="0">
              <a:buFont typeface="Arial" panose="020B0604020202020204" pitchFamily="34" charset="0"/>
              <a:buNone/>
              <a:defRPr sz="1200" b="1">
                <a:solidFill>
                  <a:schemeClr val="bg1"/>
                </a:solidFill>
              </a:defRPr>
            </a:lvl1pPr>
            <a:lvl2pPr marL="0" indent="0">
              <a:spcAft>
                <a:spcPts val="0"/>
              </a:spcAft>
              <a:buFont typeface="Arial" panose="020B0604020202020204" pitchFamily="34" charset="0"/>
              <a:buNone/>
              <a:defRPr sz="1200">
                <a:solidFill>
                  <a:schemeClr val="bg1"/>
                </a:solidFill>
              </a:defRPr>
            </a:lvl2pPr>
            <a:lvl3pPr marL="0" indent="0">
              <a:spcAft>
                <a:spcPts val="0"/>
              </a:spcAft>
              <a:buFont typeface="Arial" panose="020B0604020202020204" pitchFamily="34" charset="0"/>
              <a:buNone/>
              <a:defRPr sz="1200">
                <a:solidFill>
                  <a:schemeClr val="bg1"/>
                </a:solidFill>
              </a:defRPr>
            </a:lvl3pPr>
            <a:lvl4pPr marL="0" indent="0">
              <a:spcAft>
                <a:spcPts val="0"/>
              </a:spcAft>
              <a:buFont typeface="Arial" panose="020B0604020202020204" pitchFamily="34" charset="0"/>
              <a:buNone/>
              <a:defRPr sz="1200">
                <a:solidFill>
                  <a:schemeClr val="bg1"/>
                </a:solidFill>
              </a:defRPr>
            </a:lvl4pPr>
            <a:lvl5pPr marL="0" indent="0">
              <a:spcAft>
                <a:spcPts val="0"/>
              </a:spcAft>
              <a:buFont typeface="Arial" panose="020B0604020202020204" pitchFamily="34" charset="0"/>
              <a:buNone/>
              <a:defRPr sz="1200">
                <a:solidFill>
                  <a:schemeClr val="bg1"/>
                </a:solidFill>
              </a:defRPr>
            </a:lvl5pPr>
            <a:lvl6pPr marL="0" indent="0">
              <a:spcAft>
                <a:spcPts val="0"/>
              </a:spcAft>
              <a:buNone/>
              <a:defRPr>
                <a:solidFill>
                  <a:schemeClr val="bg1"/>
                </a:solidFill>
              </a:defRPr>
            </a:lvl6pPr>
            <a:lvl7pPr marL="0" indent="0">
              <a:spcAft>
                <a:spcPts val="0"/>
              </a:spcAft>
              <a:buNone/>
              <a:defRPr>
                <a:solidFill>
                  <a:schemeClr val="bg1"/>
                </a:solidFill>
              </a:defRPr>
            </a:lvl7pPr>
            <a:lvl8pPr marL="0" indent="0">
              <a:spcAft>
                <a:spcPts val="0"/>
              </a:spcAft>
              <a:buNone/>
              <a:defRPr>
                <a:solidFill>
                  <a:schemeClr val="bg1"/>
                </a:solidFill>
              </a:defRPr>
            </a:lvl8pPr>
            <a:lvl9pPr marL="0" indent="0">
              <a:spcAft>
                <a:spcPts val="0"/>
              </a:spcAft>
              <a:buNone/>
              <a:defRPr>
                <a:solidFill>
                  <a:schemeClr val="bg1"/>
                </a:solidFill>
              </a:defRPr>
            </a:lvl9pPr>
          </a:lstStyle>
          <a:p>
            <a:pPr lvl="0"/>
            <a:r>
              <a:rPr lang="en-US"/>
              <a:t>Click to edit Master text styles</a:t>
            </a:r>
          </a:p>
          <a:p>
            <a:pPr lvl="1"/>
            <a:r>
              <a:rPr lang="en-US"/>
              <a:t>Second level</a:t>
            </a:r>
          </a:p>
        </p:txBody>
      </p:sp>
      <p:grpSp>
        <p:nvGrpSpPr>
          <p:cNvPr id="2" name="Group 1">
            <a:extLst>
              <a:ext uri="{FF2B5EF4-FFF2-40B4-BE49-F238E27FC236}">
                <a16:creationId xmlns:a16="http://schemas.microsoft.com/office/drawing/2014/main" id="{6D3D5632-646F-61D7-4AE6-BF02FD68B5F5}"/>
              </a:ext>
            </a:extLst>
          </p:cNvPr>
          <p:cNvGrpSpPr/>
          <p:nvPr userDrawn="1"/>
        </p:nvGrpSpPr>
        <p:grpSpPr>
          <a:xfrm>
            <a:off x="12356815" y="0"/>
            <a:ext cx="756834" cy="6872642"/>
            <a:chOff x="12356815" y="0"/>
            <a:chExt cx="756834" cy="6872642"/>
          </a:xfrm>
        </p:grpSpPr>
        <p:sp>
          <p:nvSpPr>
            <p:cNvPr id="4" name="Rectangle 3">
              <a:extLst>
                <a:ext uri="{FF2B5EF4-FFF2-40B4-BE49-F238E27FC236}">
                  <a16:creationId xmlns:a16="http://schemas.microsoft.com/office/drawing/2014/main" id="{CF6E991D-BA97-2E7A-350A-757E3B6809F1}"/>
                </a:ext>
              </a:extLst>
            </p:cNvPr>
            <p:cNvSpPr/>
            <p:nvPr userDrawn="1"/>
          </p:nvSpPr>
          <p:spPr>
            <a:xfrm>
              <a:off x="12356815" y="0"/>
              <a:ext cx="553069" cy="3279913"/>
            </a:xfrm>
            <a:prstGeom prst="rect">
              <a:avLst/>
            </a:prstGeom>
            <a:solidFill>
              <a:srgbClr val="F2F2F2"/>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a:p>
          </p:txBody>
        </p:sp>
        <p:sp>
          <p:nvSpPr>
            <p:cNvPr id="8" name="TextBox 7">
              <a:extLst>
                <a:ext uri="{FF2B5EF4-FFF2-40B4-BE49-F238E27FC236}">
                  <a16:creationId xmlns:a16="http://schemas.microsoft.com/office/drawing/2014/main" id="{DF10D0AA-C868-4255-6C18-FB7B99C476A7}"/>
                </a:ext>
              </a:extLst>
            </p:cNvPr>
            <p:cNvSpPr txBox="1"/>
            <p:nvPr userDrawn="1"/>
          </p:nvSpPr>
          <p:spPr>
            <a:xfrm rot="16200000">
              <a:off x="12332216" y="1580677"/>
              <a:ext cx="1444306" cy="118559"/>
            </a:xfrm>
            <a:prstGeom prst="rect">
              <a:avLst/>
            </a:prstGeom>
            <a:noFill/>
          </p:spPr>
          <p:txBody>
            <a:bodyPr wrap="none" lIns="0" tIns="0" rIns="0" bIns="0" rtlCol="0">
              <a:spAutoFit/>
            </a:bodyPr>
            <a:lstStyle/>
            <a:p>
              <a:pPr algn="l">
                <a:lnSpc>
                  <a:spcPct val="101000"/>
                </a:lnSpc>
                <a:spcAft>
                  <a:spcPts val="600"/>
                </a:spcAft>
              </a:pPr>
              <a:r>
                <a:rPr kumimoji="0" lang="en-CR" sz="800" b="1" i="0" u="none" strike="noStrike" kern="1200" cap="none" spc="0" normalizeH="0" baseline="0" noProof="0">
                  <a:ln>
                    <a:noFill/>
                  </a:ln>
                  <a:solidFill>
                    <a:srgbClr val="000000"/>
                  </a:solidFill>
                  <a:effectLst/>
                  <a:uLnTx/>
                  <a:uFillTx/>
                  <a:ea typeface="GT America Regular" charset="0"/>
                  <a:cs typeface="GT America Regular" charset="0"/>
                </a:rPr>
                <a:t>ON LIGHT AND EXTRA LIGHT</a:t>
              </a:r>
            </a:p>
          </p:txBody>
        </p:sp>
        <p:sp>
          <p:nvSpPr>
            <p:cNvPr id="11" name="Rectangle 10">
              <a:extLst>
                <a:ext uri="{FF2B5EF4-FFF2-40B4-BE49-F238E27FC236}">
                  <a16:creationId xmlns:a16="http://schemas.microsoft.com/office/drawing/2014/main" id="{CDFB9467-E34A-6CC4-7D6F-0F6859E3CD9F}"/>
                </a:ext>
              </a:extLst>
            </p:cNvPr>
            <p:cNvSpPr/>
            <p:nvPr userDrawn="1"/>
          </p:nvSpPr>
          <p:spPr>
            <a:xfrm>
              <a:off x="12356815" y="3592729"/>
              <a:ext cx="553069" cy="3279913"/>
            </a:xfrm>
            <a:prstGeom prst="rect">
              <a:avLst/>
            </a:prstGeom>
            <a:solidFill>
              <a:schemeClr val="tx2"/>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a:p>
          </p:txBody>
        </p:sp>
        <p:grpSp>
          <p:nvGrpSpPr>
            <p:cNvPr id="13" name="Group 12">
              <a:extLst>
                <a:ext uri="{FF2B5EF4-FFF2-40B4-BE49-F238E27FC236}">
                  <a16:creationId xmlns:a16="http://schemas.microsoft.com/office/drawing/2014/main" id="{04F0E233-43D9-F8E9-74B4-5B4ACA013EAB}"/>
                </a:ext>
              </a:extLst>
            </p:cNvPr>
            <p:cNvGrpSpPr/>
            <p:nvPr userDrawn="1"/>
          </p:nvGrpSpPr>
          <p:grpSpPr>
            <a:xfrm>
              <a:off x="12442019" y="3791214"/>
              <a:ext cx="382660" cy="2882942"/>
              <a:chOff x="14001569" y="3716048"/>
              <a:chExt cx="316248" cy="3171236"/>
            </a:xfrm>
          </p:grpSpPr>
          <p:sp>
            <p:nvSpPr>
              <p:cNvPr id="31" name="Rectangle 30">
                <a:extLst>
                  <a:ext uri="{FF2B5EF4-FFF2-40B4-BE49-F238E27FC236}">
                    <a16:creationId xmlns:a16="http://schemas.microsoft.com/office/drawing/2014/main" id="{582CEAD4-908C-79D2-478B-45E3BB38AC8A}"/>
                  </a:ext>
                </a:extLst>
              </p:cNvPr>
              <p:cNvSpPr/>
              <p:nvPr userDrawn="1"/>
            </p:nvSpPr>
            <p:spPr>
              <a:xfrm rot="5400000">
                <a:off x="14033099" y="5954114"/>
                <a:ext cx="253188" cy="316248"/>
              </a:xfrm>
              <a:prstGeom prst="rect">
                <a:avLst/>
              </a:prstGeom>
              <a:solidFill>
                <a:srgbClr val="005E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2" name="Rectangle 31">
                <a:extLst>
                  <a:ext uri="{FF2B5EF4-FFF2-40B4-BE49-F238E27FC236}">
                    <a16:creationId xmlns:a16="http://schemas.microsoft.com/office/drawing/2014/main" id="{0F29B89A-CB4E-E848-6D48-46868DA23DBF}"/>
                  </a:ext>
                </a:extLst>
              </p:cNvPr>
              <p:cNvSpPr/>
              <p:nvPr userDrawn="1"/>
            </p:nvSpPr>
            <p:spPr>
              <a:xfrm rot="5400000">
                <a:off x="14033099" y="6278342"/>
                <a:ext cx="253188" cy="316248"/>
              </a:xfrm>
              <a:prstGeom prst="rect">
                <a:avLst/>
              </a:prstGeom>
              <a:solidFill>
                <a:srgbClr val="B8B9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4" name="Rectangle 33">
                <a:extLst>
                  <a:ext uri="{FF2B5EF4-FFF2-40B4-BE49-F238E27FC236}">
                    <a16:creationId xmlns:a16="http://schemas.microsoft.com/office/drawing/2014/main" id="{51B61DB6-3676-03AC-77A2-61C592C92B56}"/>
                  </a:ext>
                </a:extLst>
              </p:cNvPr>
              <p:cNvSpPr/>
              <p:nvPr userDrawn="1"/>
            </p:nvSpPr>
            <p:spPr>
              <a:xfrm rot="5400000">
                <a:off x="14033099" y="6602566"/>
                <a:ext cx="253188" cy="316248"/>
              </a:xfrm>
              <a:prstGeom prst="rect">
                <a:avLst/>
              </a:prstGeom>
              <a:solidFill>
                <a:srgbClr val="FBE6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6" name="Rectangle 35">
                <a:extLst>
                  <a:ext uri="{FF2B5EF4-FFF2-40B4-BE49-F238E27FC236}">
                    <a16:creationId xmlns:a16="http://schemas.microsoft.com/office/drawing/2014/main" id="{077D612B-3D1E-84B2-636E-E963A68E3C89}"/>
                  </a:ext>
                </a:extLst>
              </p:cNvPr>
              <p:cNvSpPr/>
              <p:nvPr userDrawn="1"/>
            </p:nvSpPr>
            <p:spPr>
              <a:xfrm rot="5400000">
                <a:off x="14033099" y="4981430"/>
                <a:ext cx="253188" cy="316248"/>
              </a:xfrm>
              <a:prstGeom prst="rect">
                <a:avLst/>
              </a:prstGeom>
              <a:solidFill>
                <a:srgbClr val="BCE0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8" name="Rectangle 37">
                <a:extLst>
                  <a:ext uri="{FF2B5EF4-FFF2-40B4-BE49-F238E27FC236}">
                    <a16:creationId xmlns:a16="http://schemas.microsoft.com/office/drawing/2014/main" id="{2D3C5B98-6057-FB8A-9CFC-560908C1BC14}"/>
                  </a:ext>
                </a:extLst>
              </p:cNvPr>
              <p:cNvSpPr/>
              <p:nvPr userDrawn="1"/>
            </p:nvSpPr>
            <p:spPr>
              <a:xfrm rot="5400000">
                <a:off x="14033099" y="5305658"/>
                <a:ext cx="253188" cy="316248"/>
              </a:xfrm>
              <a:prstGeom prst="rect">
                <a:avLst/>
              </a:prstGeom>
              <a:solidFill>
                <a:srgbClr val="E9783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9" name="Rectangle 38">
                <a:extLst>
                  <a:ext uri="{FF2B5EF4-FFF2-40B4-BE49-F238E27FC236}">
                    <a16:creationId xmlns:a16="http://schemas.microsoft.com/office/drawing/2014/main" id="{83173415-4649-4B55-C2A9-37BD1207407E}"/>
                  </a:ext>
                </a:extLst>
              </p:cNvPr>
              <p:cNvSpPr/>
              <p:nvPr userDrawn="1"/>
            </p:nvSpPr>
            <p:spPr>
              <a:xfrm rot="5400000">
                <a:off x="14033099" y="5629886"/>
                <a:ext cx="253188" cy="316248"/>
              </a:xfrm>
              <a:prstGeom prst="rect">
                <a:avLst/>
              </a:prstGeom>
              <a:solidFill>
                <a:srgbClr val="B905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40" name="Rectangle 39">
                <a:extLst>
                  <a:ext uri="{FF2B5EF4-FFF2-40B4-BE49-F238E27FC236}">
                    <a16:creationId xmlns:a16="http://schemas.microsoft.com/office/drawing/2014/main" id="{8906B5F4-3F6B-6DE8-937A-0614236CE90A}"/>
                  </a:ext>
                </a:extLst>
              </p:cNvPr>
              <p:cNvSpPr/>
              <p:nvPr userDrawn="1"/>
            </p:nvSpPr>
            <p:spPr>
              <a:xfrm rot="5400000">
                <a:off x="14033099" y="3684518"/>
                <a:ext cx="253188" cy="316248"/>
              </a:xfrm>
              <a:prstGeom prst="rect">
                <a:avLst/>
              </a:prstGeom>
              <a:solidFill>
                <a:srgbClr val="9DC2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41" name="Rectangle 40">
                <a:extLst>
                  <a:ext uri="{FF2B5EF4-FFF2-40B4-BE49-F238E27FC236}">
                    <a16:creationId xmlns:a16="http://schemas.microsoft.com/office/drawing/2014/main" id="{3A4C49E8-57C7-8EE8-5B8F-FCA241800E1A}"/>
                  </a:ext>
                </a:extLst>
              </p:cNvPr>
              <p:cNvSpPr/>
              <p:nvPr userDrawn="1"/>
            </p:nvSpPr>
            <p:spPr>
              <a:xfrm rot="5400000">
                <a:off x="14033099" y="4008746"/>
                <a:ext cx="253188" cy="316248"/>
              </a:xfrm>
              <a:prstGeom prst="rect">
                <a:avLst/>
              </a:prstGeom>
              <a:solidFill>
                <a:srgbClr val="309D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42" name="Rectangle 41">
                <a:extLst>
                  <a:ext uri="{FF2B5EF4-FFF2-40B4-BE49-F238E27FC236}">
                    <a16:creationId xmlns:a16="http://schemas.microsoft.com/office/drawing/2014/main" id="{5B85209B-AE9E-DFB6-868C-FAEAC50B243A}"/>
                  </a:ext>
                </a:extLst>
              </p:cNvPr>
              <p:cNvSpPr/>
              <p:nvPr userDrawn="1"/>
            </p:nvSpPr>
            <p:spPr>
              <a:xfrm rot="5400000">
                <a:off x="14033099" y="4332974"/>
                <a:ext cx="253188" cy="316248"/>
              </a:xfrm>
              <a:prstGeom prst="rect">
                <a:avLst/>
              </a:prstGeom>
              <a:solidFill>
                <a:srgbClr val="E2C2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43" name="Rectangle 42">
                <a:extLst>
                  <a:ext uri="{FF2B5EF4-FFF2-40B4-BE49-F238E27FC236}">
                    <a16:creationId xmlns:a16="http://schemas.microsoft.com/office/drawing/2014/main" id="{2606DE1F-2D5F-F2A5-E0A3-9E439B2EFBC9}"/>
                  </a:ext>
                </a:extLst>
              </p:cNvPr>
              <p:cNvSpPr/>
              <p:nvPr userDrawn="1"/>
            </p:nvSpPr>
            <p:spPr>
              <a:xfrm rot="5400000">
                <a:off x="14033099" y="4657202"/>
                <a:ext cx="253188" cy="316248"/>
              </a:xfrm>
              <a:prstGeom prst="rect">
                <a:avLst/>
              </a:prstGeom>
              <a:solidFill>
                <a:srgbClr val="9158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grpSp>
        <p:grpSp>
          <p:nvGrpSpPr>
            <p:cNvPr id="14" name="Group 13">
              <a:extLst>
                <a:ext uri="{FF2B5EF4-FFF2-40B4-BE49-F238E27FC236}">
                  <a16:creationId xmlns:a16="http://schemas.microsoft.com/office/drawing/2014/main" id="{0F02FA5A-DF41-200A-A03F-E12A5730E243}"/>
                </a:ext>
              </a:extLst>
            </p:cNvPr>
            <p:cNvGrpSpPr/>
            <p:nvPr userDrawn="1"/>
          </p:nvGrpSpPr>
          <p:grpSpPr>
            <a:xfrm>
              <a:off x="12442019" y="198485"/>
              <a:ext cx="382660" cy="2882942"/>
              <a:chOff x="12742785" y="3716048"/>
              <a:chExt cx="316248" cy="3171236"/>
            </a:xfrm>
          </p:grpSpPr>
          <p:sp>
            <p:nvSpPr>
              <p:cNvPr id="16" name="Rectangle 15">
                <a:extLst>
                  <a:ext uri="{FF2B5EF4-FFF2-40B4-BE49-F238E27FC236}">
                    <a16:creationId xmlns:a16="http://schemas.microsoft.com/office/drawing/2014/main" id="{4EA64973-B8DD-14F8-40D8-698BE1F890A5}"/>
                  </a:ext>
                </a:extLst>
              </p:cNvPr>
              <p:cNvSpPr/>
              <p:nvPr userDrawn="1"/>
            </p:nvSpPr>
            <p:spPr>
              <a:xfrm rot="5400000">
                <a:off x="12774315" y="6602566"/>
                <a:ext cx="253188" cy="316248"/>
              </a:xfrm>
              <a:prstGeom prst="rect">
                <a:avLst/>
              </a:prstGeom>
              <a:solidFill>
                <a:srgbClr val="BFD6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17" name="Rectangle 16">
                <a:extLst>
                  <a:ext uri="{FF2B5EF4-FFF2-40B4-BE49-F238E27FC236}">
                    <a16:creationId xmlns:a16="http://schemas.microsoft.com/office/drawing/2014/main" id="{4D96F32A-B97D-DA6C-1048-793932E52175}"/>
                  </a:ext>
                </a:extLst>
              </p:cNvPr>
              <p:cNvSpPr/>
              <p:nvPr userDrawn="1"/>
            </p:nvSpPr>
            <p:spPr>
              <a:xfrm rot="5400000">
                <a:off x="12774315" y="4981430"/>
                <a:ext cx="253188" cy="316248"/>
              </a:xfrm>
              <a:prstGeom prst="rect">
                <a:avLst/>
              </a:prstGeom>
              <a:solidFill>
                <a:srgbClr val="D25F7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18" name="Rectangle 17">
                <a:extLst>
                  <a:ext uri="{FF2B5EF4-FFF2-40B4-BE49-F238E27FC236}">
                    <a16:creationId xmlns:a16="http://schemas.microsoft.com/office/drawing/2014/main" id="{61FD10D4-9A67-0FBC-9EDA-CBF93C2526EB}"/>
                  </a:ext>
                </a:extLst>
              </p:cNvPr>
              <p:cNvSpPr/>
              <p:nvPr userDrawn="1"/>
            </p:nvSpPr>
            <p:spPr>
              <a:xfrm rot="5400000">
                <a:off x="12774315" y="5305658"/>
                <a:ext cx="253188" cy="316248"/>
              </a:xfrm>
              <a:prstGeom prst="rect">
                <a:avLst/>
              </a:prstGeom>
              <a:solidFill>
                <a:srgbClr val="C6480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19" name="Rectangle 18">
                <a:extLst>
                  <a:ext uri="{FF2B5EF4-FFF2-40B4-BE49-F238E27FC236}">
                    <a16:creationId xmlns:a16="http://schemas.microsoft.com/office/drawing/2014/main" id="{3840499D-3073-9753-BA85-56FF27D606E7}"/>
                  </a:ext>
                </a:extLst>
              </p:cNvPr>
              <p:cNvSpPr/>
              <p:nvPr userDrawn="1"/>
            </p:nvSpPr>
            <p:spPr>
              <a:xfrm rot="5400000">
                <a:off x="12774315" y="5629886"/>
                <a:ext cx="253188" cy="316248"/>
              </a:xfrm>
              <a:prstGeom prst="rect">
                <a:avLst/>
              </a:prstGeom>
              <a:solidFill>
                <a:srgbClr val="BA01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2" name="Rectangle 21">
                <a:extLst>
                  <a:ext uri="{FF2B5EF4-FFF2-40B4-BE49-F238E27FC236}">
                    <a16:creationId xmlns:a16="http://schemas.microsoft.com/office/drawing/2014/main" id="{7BFE54A1-7DD0-BDDA-C492-A90961A4408C}"/>
                  </a:ext>
                </a:extLst>
              </p:cNvPr>
              <p:cNvSpPr/>
              <p:nvPr userDrawn="1"/>
            </p:nvSpPr>
            <p:spPr>
              <a:xfrm rot="5400000">
                <a:off x="12774315" y="3684518"/>
                <a:ext cx="253188" cy="316248"/>
              </a:xfrm>
              <a:prstGeom prst="rect">
                <a:avLst/>
              </a:prstGeom>
              <a:solidFill>
                <a:srgbClr val="005E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3" name="Rectangle 22">
                <a:extLst>
                  <a:ext uri="{FF2B5EF4-FFF2-40B4-BE49-F238E27FC236}">
                    <a16:creationId xmlns:a16="http://schemas.microsoft.com/office/drawing/2014/main" id="{2A630A88-A124-101D-3DD5-EEE8976462EE}"/>
                  </a:ext>
                </a:extLst>
              </p:cNvPr>
              <p:cNvSpPr/>
              <p:nvPr userDrawn="1"/>
            </p:nvSpPr>
            <p:spPr>
              <a:xfrm rot="5400000">
                <a:off x="12774315" y="4008746"/>
                <a:ext cx="253188" cy="316248"/>
              </a:xfrm>
              <a:prstGeom prst="rect">
                <a:avLst/>
              </a:prstGeom>
              <a:solidFill>
                <a:srgbClr val="5EB6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4" name="Rectangle 23">
                <a:extLst>
                  <a:ext uri="{FF2B5EF4-FFF2-40B4-BE49-F238E27FC236}">
                    <a16:creationId xmlns:a16="http://schemas.microsoft.com/office/drawing/2014/main" id="{94D40C7C-5660-E50D-0ACA-D1C9FF9C6721}"/>
                  </a:ext>
                </a:extLst>
              </p:cNvPr>
              <p:cNvSpPr/>
              <p:nvPr userDrawn="1"/>
            </p:nvSpPr>
            <p:spPr>
              <a:xfrm rot="5400000">
                <a:off x="12774315" y="4332974"/>
                <a:ext cx="253188" cy="316248"/>
              </a:xfrm>
              <a:prstGeom prst="rect">
                <a:avLst/>
              </a:prstGeom>
              <a:solidFill>
                <a:srgbClr val="C7AB2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8" name="Rectangle 27">
                <a:extLst>
                  <a:ext uri="{FF2B5EF4-FFF2-40B4-BE49-F238E27FC236}">
                    <a16:creationId xmlns:a16="http://schemas.microsoft.com/office/drawing/2014/main" id="{C8047313-DD44-CF53-2DA0-090768DE3E34}"/>
                  </a:ext>
                </a:extLst>
              </p:cNvPr>
              <p:cNvSpPr/>
              <p:nvPr userDrawn="1"/>
            </p:nvSpPr>
            <p:spPr>
              <a:xfrm rot="5400000">
                <a:off x="12774315" y="4657202"/>
                <a:ext cx="253188" cy="316248"/>
              </a:xfrm>
              <a:prstGeom prst="rect">
                <a:avLst/>
              </a:prstGeom>
              <a:solidFill>
                <a:srgbClr val="5C06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9" name="Rectangle 28">
                <a:extLst>
                  <a:ext uri="{FF2B5EF4-FFF2-40B4-BE49-F238E27FC236}">
                    <a16:creationId xmlns:a16="http://schemas.microsoft.com/office/drawing/2014/main" id="{3875CB01-77B3-713C-9F33-8D315E597B3D}"/>
                  </a:ext>
                </a:extLst>
              </p:cNvPr>
              <p:cNvSpPr/>
              <p:nvPr userDrawn="1"/>
            </p:nvSpPr>
            <p:spPr>
              <a:xfrm rot="5400000">
                <a:off x="12774315" y="5954114"/>
                <a:ext cx="253188" cy="316248"/>
              </a:xfrm>
              <a:prstGeom prst="rect">
                <a:avLst/>
              </a:prstGeom>
              <a:solidFill>
                <a:srgbClr val="2A43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0" name="Rectangle 29">
                <a:extLst>
                  <a:ext uri="{FF2B5EF4-FFF2-40B4-BE49-F238E27FC236}">
                    <a16:creationId xmlns:a16="http://schemas.microsoft.com/office/drawing/2014/main" id="{5A3927E5-6433-5356-247A-8FE12D23C212}"/>
                  </a:ext>
                </a:extLst>
              </p:cNvPr>
              <p:cNvSpPr/>
              <p:nvPr userDrawn="1"/>
            </p:nvSpPr>
            <p:spPr>
              <a:xfrm rot="5400000">
                <a:off x="12774315" y="6278342"/>
                <a:ext cx="253188" cy="316248"/>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grpSp>
        <p:sp>
          <p:nvSpPr>
            <p:cNvPr id="15" name="TextBox 14">
              <a:extLst>
                <a:ext uri="{FF2B5EF4-FFF2-40B4-BE49-F238E27FC236}">
                  <a16:creationId xmlns:a16="http://schemas.microsoft.com/office/drawing/2014/main" id="{E6F62A93-FE33-3752-002F-E5539899041E}"/>
                </a:ext>
              </a:extLst>
            </p:cNvPr>
            <p:cNvSpPr txBox="1"/>
            <p:nvPr userDrawn="1"/>
          </p:nvSpPr>
          <p:spPr>
            <a:xfrm rot="16200000">
              <a:off x="12574270" y="5173406"/>
              <a:ext cx="960199" cy="118559"/>
            </a:xfrm>
            <a:prstGeom prst="rect">
              <a:avLst/>
            </a:prstGeom>
            <a:noFill/>
          </p:spPr>
          <p:txBody>
            <a:bodyPr wrap="none" lIns="0" tIns="0" rIns="0" bIns="0" rtlCol="0">
              <a:spAutoFit/>
            </a:bodyPr>
            <a:lstStyle/>
            <a:p>
              <a:pPr algn="l">
                <a:lnSpc>
                  <a:spcPct val="101000"/>
                </a:lnSpc>
                <a:spcAft>
                  <a:spcPts val="600"/>
                </a:spcAft>
              </a:pPr>
              <a:r>
                <a:rPr lang="en-CR" sz="800" b="1">
                  <a:solidFill>
                    <a:srgbClr val="000000"/>
                  </a:solidFill>
                  <a:latin typeface="GT America Regular"/>
                  <a:ea typeface="GT America Regular" charset="0"/>
                  <a:cs typeface="GT America Regular" charset="0"/>
                </a:rPr>
                <a:t>ON MOODY´S BLUE</a:t>
              </a:r>
              <a:endParaRPr kumimoji="0" lang="en-CR" sz="800" b="1" i="0" u="none" strike="noStrike" kern="1200" cap="none" spc="0" normalizeH="0" baseline="0" noProof="0" err="1">
                <a:ln>
                  <a:noFill/>
                </a:ln>
                <a:solidFill>
                  <a:srgbClr val="000000"/>
                </a:solidFill>
                <a:effectLst/>
                <a:uLnTx/>
                <a:uFillTx/>
                <a:latin typeface="GT America Regular"/>
                <a:ea typeface="GT America Regular" charset="0"/>
                <a:cs typeface="GT America Regular" charset="0"/>
              </a:endParaRPr>
            </a:p>
          </p:txBody>
        </p:sp>
      </p:grpSp>
      <p:sp>
        <p:nvSpPr>
          <p:cNvPr id="44" name="TextBox 43">
            <a:extLst>
              <a:ext uri="{FF2B5EF4-FFF2-40B4-BE49-F238E27FC236}">
                <a16:creationId xmlns:a16="http://schemas.microsoft.com/office/drawing/2014/main" id="{5886AEF5-BCDF-42D6-89A2-A7D86403B360}"/>
              </a:ext>
            </a:extLst>
          </p:cNvPr>
          <p:cNvSpPr txBox="1"/>
          <p:nvPr userDrawn="1"/>
        </p:nvSpPr>
        <p:spPr>
          <a:xfrm>
            <a:off x="12356815" y="3377042"/>
            <a:ext cx="807913" cy="118559"/>
          </a:xfrm>
          <a:prstGeom prst="rect">
            <a:avLst/>
          </a:prstGeom>
          <a:noFill/>
        </p:spPr>
        <p:txBody>
          <a:bodyPr wrap="none" lIns="0" tIns="0" rIns="0" bIns="0" rtlCol="0">
            <a:spAutoFit/>
          </a:bodyPr>
          <a:lstStyle/>
          <a:p>
            <a:pPr algn="l">
              <a:lnSpc>
                <a:spcPct val="101000"/>
              </a:lnSpc>
              <a:spcAft>
                <a:spcPts val="600"/>
              </a:spcAft>
            </a:pPr>
            <a:r>
              <a:rPr kumimoji="0" lang="en-US" sz="800" b="1" i="0" u="none" strike="noStrike" kern="1200" cap="none" spc="0" normalizeH="0" baseline="0" noProof="0" dirty="0">
                <a:ln>
                  <a:noFill/>
                </a:ln>
                <a:solidFill>
                  <a:srgbClr val="000000"/>
                </a:solidFill>
                <a:effectLst/>
                <a:uLnTx/>
                <a:uFillTx/>
                <a:ea typeface="GT America Regular" charset="0"/>
                <a:cs typeface="GT America Regular" charset="0"/>
              </a:rPr>
              <a:t>For charts ONLY</a:t>
            </a:r>
            <a:endParaRPr kumimoji="0" lang="en-CR" sz="800" b="1" i="0" u="none" strike="noStrike" kern="1200" cap="none" spc="0" normalizeH="0" baseline="0" noProof="0">
              <a:ln>
                <a:noFill/>
              </a:ln>
              <a:solidFill>
                <a:srgbClr val="000000"/>
              </a:solidFill>
              <a:effectLst/>
              <a:uLnTx/>
              <a:uFillTx/>
              <a:ea typeface="GT America Regular" charset="0"/>
              <a:cs typeface="GT America Regular" charset="0"/>
            </a:endParaRPr>
          </a:p>
        </p:txBody>
      </p:sp>
    </p:spTree>
    <p:extLst>
      <p:ext uri="{BB962C8B-B14F-4D97-AF65-F5344CB8AC3E}">
        <p14:creationId xmlns:p14="http://schemas.microsoft.com/office/powerpoint/2010/main" val="306512477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Contact Sheet 5-up">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E2ADB5F-BB7A-E503-6385-47B7F4A752C0}"/>
              </a:ext>
            </a:extLst>
          </p:cNvPr>
          <p:cNvSpPr>
            <a:spLocks noGrp="1"/>
          </p:cNvSpPr>
          <p:nvPr>
            <p:ph type="ftr" sz="quarter" idx="11"/>
          </p:nvPr>
        </p:nvSpPr>
        <p:spPr/>
        <p:txBody>
          <a:bodyPr/>
          <a:lstStyle>
            <a:lvl1pPr>
              <a:defRPr>
                <a:solidFill>
                  <a:schemeClr val="tx1"/>
                </a:solidFill>
              </a:defRPr>
            </a:lvl1pPr>
          </a:lstStyle>
          <a:p>
            <a:r>
              <a:rPr lang="en-US" dirty="0"/>
              <a:t>See slide 12 for instructions on how to update footer</a:t>
            </a:r>
          </a:p>
        </p:txBody>
      </p:sp>
      <p:sp>
        <p:nvSpPr>
          <p:cNvPr id="9" name="Slide Number Placeholder 8">
            <a:extLst>
              <a:ext uri="{FF2B5EF4-FFF2-40B4-BE49-F238E27FC236}">
                <a16:creationId xmlns:a16="http://schemas.microsoft.com/office/drawing/2014/main" id="{CCA8152B-F410-5052-DF3D-06C6DD4D2381}"/>
              </a:ext>
            </a:extLst>
          </p:cNvPr>
          <p:cNvSpPr>
            <a:spLocks noGrp="1"/>
          </p:cNvSpPr>
          <p:nvPr>
            <p:ph type="sldNum" sz="quarter" idx="12"/>
          </p:nvPr>
        </p:nvSpPr>
        <p:spPr/>
        <p:txBody>
          <a:bodyPr/>
          <a:lstStyle>
            <a:lvl1pPr>
              <a:defRPr>
                <a:solidFill>
                  <a:schemeClr val="tx1"/>
                </a:solidFill>
              </a:defRPr>
            </a:lvl1pPr>
          </a:lstStyle>
          <a:p>
            <a:fld id="{862A5111-985B-C14D-9115-5787026182A8}" type="slidenum">
              <a:rPr lang="en-US" smtClean="0"/>
              <a:pPr/>
              <a:t>‹#›</a:t>
            </a:fld>
            <a:endParaRPr lang="en-US" dirty="0"/>
          </a:p>
        </p:txBody>
      </p:sp>
      <p:sp>
        <p:nvSpPr>
          <p:cNvPr id="11" name="Picture Placeholder 9">
            <a:extLst>
              <a:ext uri="{FF2B5EF4-FFF2-40B4-BE49-F238E27FC236}">
                <a16:creationId xmlns:a16="http://schemas.microsoft.com/office/drawing/2014/main" id="{E5C7C011-127A-0143-3287-56B2493616F3}"/>
              </a:ext>
            </a:extLst>
          </p:cNvPr>
          <p:cNvSpPr>
            <a:spLocks noGrp="1"/>
          </p:cNvSpPr>
          <p:nvPr>
            <p:ph type="pic" sz="quarter" idx="29" hasCustomPrompt="1"/>
          </p:nvPr>
        </p:nvSpPr>
        <p:spPr>
          <a:xfrm>
            <a:off x="539751" y="2146298"/>
            <a:ext cx="1970120" cy="1975104"/>
          </a:xfrm>
          <a:solidFill>
            <a:schemeClr val="accent1"/>
          </a:solidFill>
          <a:ln>
            <a:noFill/>
          </a:ln>
        </p:spPr>
        <p:txBody>
          <a:bodyPr bIns="822960" anchor="ctr"/>
          <a:lstStyle>
            <a:lvl1pPr algn="ctr">
              <a:defRPr>
                <a:solidFill>
                  <a:schemeClr val="bg1"/>
                </a:solidFill>
                <a:latin typeface="+mn-lt"/>
              </a:defRPr>
            </a:lvl1pPr>
          </a:lstStyle>
          <a:p>
            <a:r>
              <a:rPr lang="en-US" dirty="0"/>
              <a:t>Silhouette</a:t>
            </a:r>
            <a:br>
              <a:rPr lang="en-US" dirty="0"/>
            </a:br>
            <a:r>
              <a:rPr lang="en-US" dirty="0"/>
              <a:t>portrait</a:t>
            </a:r>
          </a:p>
        </p:txBody>
      </p:sp>
      <p:sp>
        <p:nvSpPr>
          <p:cNvPr id="25" name="Picture Placeholder 9">
            <a:extLst>
              <a:ext uri="{FF2B5EF4-FFF2-40B4-BE49-F238E27FC236}">
                <a16:creationId xmlns:a16="http://schemas.microsoft.com/office/drawing/2014/main" id="{319024EE-ED5D-FFF1-5239-5C9EE26262F8}"/>
              </a:ext>
            </a:extLst>
          </p:cNvPr>
          <p:cNvSpPr>
            <a:spLocks noGrp="1"/>
          </p:cNvSpPr>
          <p:nvPr>
            <p:ph type="pic" sz="quarter" idx="35" hasCustomPrompt="1"/>
          </p:nvPr>
        </p:nvSpPr>
        <p:spPr>
          <a:xfrm>
            <a:off x="2605055" y="2146299"/>
            <a:ext cx="1970120" cy="1978025"/>
          </a:xfrm>
          <a:solidFill>
            <a:schemeClr val="tx2"/>
          </a:solidFill>
          <a:ln>
            <a:noFill/>
          </a:ln>
        </p:spPr>
        <p:txBody>
          <a:bodyPr bIns="822960" anchor="ctr"/>
          <a:lstStyle>
            <a:lvl1pPr algn="ctr">
              <a:defRPr>
                <a:solidFill>
                  <a:schemeClr val="bg1"/>
                </a:solidFill>
                <a:latin typeface="+mn-lt"/>
              </a:defRPr>
            </a:lvl1pPr>
          </a:lstStyle>
          <a:p>
            <a:r>
              <a:rPr lang="en-US" dirty="0"/>
              <a:t>Silhouette</a:t>
            </a:r>
            <a:br>
              <a:rPr lang="en-US" dirty="0"/>
            </a:br>
            <a:r>
              <a:rPr lang="en-US" dirty="0"/>
              <a:t>portrait</a:t>
            </a:r>
          </a:p>
        </p:txBody>
      </p:sp>
      <p:sp>
        <p:nvSpPr>
          <p:cNvPr id="35" name="Picture Placeholder 9">
            <a:extLst>
              <a:ext uri="{FF2B5EF4-FFF2-40B4-BE49-F238E27FC236}">
                <a16:creationId xmlns:a16="http://schemas.microsoft.com/office/drawing/2014/main" id="{B9B029C9-1EA7-2BAF-AD5E-CED9490ECA94}"/>
              </a:ext>
            </a:extLst>
          </p:cNvPr>
          <p:cNvSpPr>
            <a:spLocks noGrp="1"/>
          </p:cNvSpPr>
          <p:nvPr>
            <p:ph type="pic" sz="quarter" idx="37" hasCustomPrompt="1"/>
          </p:nvPr>
        </p:nvSpPr>
        <p:spPr>
          <a:xfrm>
            <a:off x="4671913" y="2146299"/>
            <a:ext cx="1970120" cy="1978025"/>
          </a:xfrm>
          <a:solidFill>
            <a:srgbClr val="F0F0F1"/>
          </a:solidFill>
          <a:ln>
            <a:noFill/>
          </a:ln>
        </p:spPr>
        <p:txBody>
          <a:bodyPr bIns="822960" anchor="ctr"/>
          <a:lstStyle>
            <a:lvl1pPr algn="ctr">
              <a:defRPr>
                <a:solidFill>
                  <a:srgbClr val="010101"/>
                </a:solidFill>
                <a:latin typeface="+mn-lt"/>
              </a:defRPr>
            </a:lvl1pPr>
          </a:lstStyle>
          <a:p>
            <a:r>
              <a:rPr lang="en-US" dirty="0"/>
              <a:t>Silhouette</a:t>
            </a:r>
            <a:br>
              <a:rPr lang="en-US" dirty="0"/>
            </a:br>
            <a:r>
              <a:rPr lang="en-US" dirty="0"/>
              <a:t>portrait</a:t>
            </a:r>
          </a:p>
        </p:txBody>
      </p:sp>
      <p:sp>
        <p:nvSpPr>
          <p:cNvPr id="37" name="Picture Placeholder 9">
            <a:extLst>
              <a:ext uri="{FF2B5EF4-FFF2-40B4-BE49-F238E27FC236}">
                <a16:creationId xmlns:a16="http://schemas.microsoft.com/office/drawing/2014/main" id="{F673B5EA-D718-4722-DEAB-0821FF57B30E}"/>
              </a:ext>
            </a:extLst>
          </p:cNvPr>
          <p:cNvSpPr>
            <a:spLocks noGrp="1"/>
          </p:cNvSpPr>
          <p:nvPr>
            <p:ph type="pic" sz="quarter" idx="39" hasCustomPrompt="1"/>
          </p:nvPr>
        </p:nvSpPr>
        <p:spPr>
          <a:xfrm>
            <a:off x="6737217" y="2146299"/>
            <a:ext cx="1970120" cy="1978025"/>
          </a:xfrm>
          <a:solidFill>
            <a:schemeClr val="accent1"/>
          </a:solidFill>
          <a:ln>
            <a:noFill/>
          </a:ln>
        </p:spPr>
        <p:txBody>
          <a:bodyPr bIns="822960" anchor="ctr"/>
          <a:lstStyle>
            <a:lvl1pPr algn="ctr">
              <a:defRPr>
                <a:solidFill>
                  <a:schemeClr val="bg1"/>
                </a:solidFill>
                <a:latin typeface="+mn-lt"/>
              </a:defRPr>
            </a:lvl1pPr>
          </a:lstStyle>
          <a:p>
            <a:r>
              <a:rPr lang="en-US" dirty="0"/>
              <a:t>Silhouette</a:t>
            </a:r>
            <a:br>
              <a:rPr lang="en-US" dirty="0"/>
            </a:br>
            <a:r>
              <a:rPr lang="en-US" dirty="0"/>
              <a:t>portrait</a:t>
            </a:r>
          </a:p>
        </p:txBody>
      </p:sp>
      <p:sp>
        <p:nvSpPr>
          <p:cNvPr id="39" name="Picture Placeholder 9">
            <a:extLst>
              <a:ext uri="{FF2B5EF4-FFF2-40B4-BE49-F238E27FC236}">
                <a16:creationId xmlns:a16="http://schemas.microsoft.com/office/drawing/2014/main" id="{E23557D9-4DEB-2508-E9FF-6F918636B4A4}"/>
              </a:ext>
            </a:extLst>
          </p:cNvPr>
          <p:cNvSpPr>
            <a:spLocks noGrp="1"/>
          </p:cNvSpPr>
          <p:nvPr>
            <p:ph type="pic" sz="quarter" idx="41" hasCustomPrompt="1"/>
          </p:nvPr>
        </p:nvSpPr>
        <p:spPr>
          <a:xfrm>
            <a:off x="8804075" y="2146299"/>
            <a:ext cx="1970120" cy="1978025"/>
          </a:xfrm>
          <a:solidFill>
            <a:srgbClr val="F0F0F1"/>
          </a:solidFill>
          <a:ln>
            <a:noFill/>
          </a:ln>
        </p:spPr>
        <p:txBody>
          <a:bodyPr bIns="822960" anchor="ctr"/>
          <a:lstStyle>
            <a:lvl1pPr algn="ctr">
              <a:defRPr>
                <a:solidFill>
                  <a:srgbClr val="010101"/>
                </a:solidFill>
                <a:latin typeface="+mn-lt"/>
              </a:defRPr>
            </a:lvl1pPr>
          </a:lstStyle>
          <a:p>
            <a:r>
              <a:rPr lang="en-US" dirty="0"/>
              <a:t>Silhouette</a:t>
            </a:r>
            <a:br>
              <a:rPr lang="en-US" dirty="0"/>
            </a:br>
            <a:r>
              <a:rPr lang="en-US" dirty="0"/>
              <a:t>portrait</a:t>
            </a:r>
          </a:p>
        </p:txBody>
      </p:sp>
      <p:sp>
        <p:nvSpPr>
          <p:cNvPr id="5" name="Title 4">
            <a:extLst>
              <a:ext uri="{FF2B5EF4-FFF2-40B4-BE49-F238E27FC236}">
                <a16:creationId xmlns:a16="http://schemas.microsoft.com/office/drawing/2014/main" id="{BD67EC75-3424-7B25-247E-1C6B770541DE}"/>
              </a:ext>
            </a:extLst>
          </p:cNvPr>
          <p:cNvSpPr>
            <a:spLocks noGrp="1"/>
          </p:cNvSpPr>
          <p:nvPr>
            <p:ph type="title"/>
          </p:nvPr>
        </p:nvSpPr>
        <p:spPr/>
        <p:txBody>
          <a:bodyPr/>
          <a:lstStyle/>
          <a:p>
            <a:r>
              <a:rPr lang="en-US"/>
              <a:t>Click to edit Master title style</a:t>
            </a:r>
          </a:p>
        </p:txBody>
      </p:sp>
      <p:sp>
        <p:nvSpPr>
          <p:cNvPr id="4" name="Freeform 5">
            <a:extLst>
              <a:ext uri="{FF2B5EF4-FFF2-40B4-BE49-F238E27FC236}">
                <a16:creationId xmlns:a16="http://schemas.microsoft.com/office/drawing/2014/main" id="{9717D698-1CD5-3DBB-E6F0-6A666FC002C6}"/>
              </a:ext>
            </a:extLst>
          </p:cNvPr>
          <p:cNvSpPr/>
          <p:nvPr userDrawn="1"/>
        </p:nvSpPr>
        <p:spPr bwMode="black">
          <a:xfrm>
            <a:off x="554038" y="6469335"/>
            <a:ext cx="678511" cy="112440"/>
          </a:xfrm>
          <a:custGeom>
            <a:avLst/>
            <a:gdLst>
              <a:gd name="connsiteX0" fmla="*/ 7774508 w 7774508"/>
              <a:gd name="connsiteY0" fmla="*/ 879070 h 1288357"/>
              <a:gd name="connsiteX1" fmla="*/ 7774508 w 7774508"/>
              <a:gd name="connsiteY1" fmla="*/ 879071 h 1288357"/>
              <a:gd name="connsiteX2" fmla="*/ 7774508 w 7774508"/>
              <a:gd name="connsiteY2" fmla="*/ 879071 h 1288357"/>
              <a:gd name="connsiteX3" fmla="*/ 4430897 w 7774508"/>
              <a:gd name="connsiteY3" fmla="*/ 300733 h 1288357"/>
              <a:gd name="connsiteX4" fmla="*/ 4430897 w 7774508"/>
              <a:gd name="connsiteY4" fmla="*/ 987622 h 1288357"/>
              <a:gd name="connsiteX5" fmla="*/ 4594611 w 7774508"/>
              <a:gd name="connsiteY5" fmla="*/ 987622 h 1288357"/>
              <a:gd name="connsiteX6" fmla="*/ 4856195 w 7774508"/>
              <a:gd name="connsiteY6" fmla="*/ 726031 h 1288357"/>
              <a:gd name="connsiteX7" fmla="*/ 4856195 w 7774508"/>
              <a:gd name="connsiteY7" fmla="*/ 562323 h 1288357"/>
              <a:gd name="connsiteX8" fmla="*/ 4594611 w 7774508"/>
              <a:gd name="connsiteY8" fmla="*/ 300733 h 1288357"/>
              <a:gd name="connsiteX9" fmla="*/ 3381010 w 7774508"/>
              <a:gd name="connsiteY9" fmla="*/ 275825 h 1288357"/>
              <a:gd name="connsiteX10" fmla="*/ 3137223 w 7774508"/>
              <a:gd name="connsiteY10" fmla="*/ 501815 h 1288357"/>
              <a:gd name="connsiteX11" fmla="*/ 3137223 w 7774508"/>
              <a:gd name="connsiteY11" fmla="*/ 786537 h 1288357"/>
              <a:gd name="connsiteX12" fmla="*/ 3381010 w 7774508"/>
              <a:gd name="connsiteY12" fmla="*/ 1012534 h 1288357"/>
              <a:gd name="connsiteX13" fmla="*/ 3624804 w 7774508"/>
              <a:gd name="connsiteY13" fmla="*/ 786537 h 1288357"/>
              <a:gd name="connsiteX14" fmla="*/ 3624804 w 7774508"/>
              <a:gd name="connsiteY14" fmla="*/ 501815 h 1288357"/>
              <a:gd name="connsiteX15" fmla="*/ 3381010 w 7774508"/>
              <a:gd name="connsiteY15" fmla="*/ 275825 h 1288357"/>
              <a:gd name="connsiteX16" fmla="*/ 2090894 w 7774508"/>
              <a:gd name="connsiteY16" fmla="*/ 275825 h 1288357"/>
              <a:gd name="connsiteX17" fmla="*/ 1847107 w 7774508"/>
              <a:gd name="connsiteY17" fmla="*/ 501815 h 1288357"/>
              <a:gd name="connsiteX18" fmla="*/ 1847107 w 7774508"/>
              <a:gd name="connsiteY18" fmla="*/ 786537 h 1288357"/>
              <a:gd name="connsiteX19" fmla="*/ 2090894 w 7774508"/>
              <a:gd name="connsiteY19" fmla="*/ 1012534 h 1288357"/>
              <a:gd name="connsiteX20" fmla="*/ 2334688 w 7774508"/>
              <a:gd name="connsiteY20" fmla="*/ 786537 h 1288357"/>
              <a:gd name="connsiteX21" fmla="*/ 2334688 w 7774508"/>
              <a:gd name="connsiteY21" fmla="*/ 501815 h 1288357"/>
              <a:gd name="connsiteX22" fmla="*/ 2090894 w 7774508"/>
              <a:gd name="connsiteY22" fmla="*/ 275825 h 1288357"/>
              <a:gd name="connsiteX23" fmla="*/ 4092790 w 7774508"/>
              <a:gd name="connsiteY23" fmla="*/ 21359 h 1288357"/>
              <a:gd name="connsiteX24" fmla="*/ 4594611 w 7774508"/>
              <a:gd name="connsiteY24" fmla="*/ 21359 h 1288357"/>
              <a:gd name="connsiteX25" fmla="*/ 5197858 w 7774508"/>
              <a:gd name="connsiteY25" fmla="*/ 567658 h 1288357"/>
              <a:gd name="connsiteX26" fmla="*/ 5197858 w 7774508"/>
              <a:gd name="connsiteY26" fmla="*/ 720696 h 1288357"/>
              <a:gd name="connsiteX27" fmla="*/ 4594611 w 7774508"/>
              <a:gd name="connsiteY27" fmla="*/ 1267002 h 1288357"/>
              <a:gd name="connsiteX28" fmla="*/ 4092790 w 7774508"/>
              <a:gd name="connsiteY28" fmla="*/ 1267002 h 1288357"/>
              <a:gd name="connsiteX29" fmla="*/ 5094618 w 7774508"/>
              <a:gd name="connsiteY29" fmla="*/ 21356 h 1288357"/>
              <a:gd name="connsiteX30" fmla="*/ 5477210 w 7774508"/>
              <a:gd name="connsiteY30" fmla="*/ 21356 h 1288357"/>
              <a:gd name="connsiteX31" fmla="*/ 5717446 w 7774508"/>
              <a:gd name="connsiteY31" fmla="*/ 412839 h 1288357"/>
              <a:gd name="connsiteX32" fmla="*/ 5955898 w 7774508"/>
              <a:gd name="connsiteY32" fmla="*/ 21356 h 1288357"/>
              <a:gd name="connsiteX33" fmla="*/ 6322472 w 7774508"/>
              <a:gd name="connsiteY33" fmla="*/ 21356 h 1288357"/>
              <a:gd name="connsiteX34" fmla="*/ 5868700 w 7774508"/>
              <a:gd name="connsiteY34" fmla="*/ 718915 h 1288357"/>
              <a:gd name="connsiteX35" fmla="*/ 5868700 w 7774508"/>
              <a:gd name="connsiteY35" fmla="*/ 1267000 h 1288357"/>
              <a:gd name="connsiteX36" fmla="*/ 5548390 w 7774508"/>
              <a:gd name="connsiteY36" fmla="*/ 1267000 h 1288357"/>
              <a:gd name="connsiteX37" fmla="*/ 5548390 w 7774508"/>
              <a:gd name="connsiteY37" fmla="*/ 718915 h 1288357"/>
              <a:gd name="connsiteX38" fmla="*/ 6356277 w 7774508"/>
              <a:gd name="connsiteY38" fmla="*/ 21355 h 1288357"/>
              <a:gd name="connsiteX39" fmla="*/ 6694384 w 7774508"/>
              <a:gd name="connsiteY39" fmla="*/ 21355 h 1288357"/>
              <a:gd name="connsiteX40" fmla="*/ 6694384 w 7774508"/>
              <a:gd name="connsiteY40" fmla="*/ 332766 h 1288357"/>
              <a:gd name="connsiteX41" fmla="*/ 6477285 w 7774508"/>
              <a:gd name="connsiteY41" fmla="*/ 624602 h 1288357"/>
              <a:gd name="connsiteX42" fmla="*/ 6404326 w 7774508"/>
              <a:gd name="connsiteY42" fmla="*/ 624602 h 1288357"/>
              <a:gd name="connsiteX43" fmla="*/ 6500417 w 7774508"/>
              <a:gd name="connsiteY43" fmla="*/ 359454 h 1288357"/>
              <a:gd name="connsiteX44" fmla="*/ 6356277 w 7774508"/>
              <a:gd name="connsiteY44" fmla="*/ 359454 h 1288357"/>
              <a:gd name="connsiteX45" fmla="*/ 0 w 7774508"/>
              <a:gd name="connsiteY45" fmla="*/ 21355 h 1288357"/>
              <a:gd name="connsiteX46" fmla="*/ 496479 w 7774508"/>
              <a:gd name="connsiteY46" fmla="*/ 21355 h 1288357"/>
              <a:gd name="connsiteX47" fmla="*/ 651295 w 7774508"/>
              <a:gd name="connsiteY47" fmla="*/ 661974 h 1288357"/>
              <a:gd name="connsiteX48" fmla="*/ 688668 w 7774508"/>
              <a:gd name="connsiteY48" fmla="*/ 839922 h 1288357"/>
              <a:gd name="connsiteX49" fmla="*/ 726033 w 7774508"/>
              <a:gd name="connsiteY49" fmla="*/ 661974 h 1288357"/>
              <a:gd name="connsiteX50" fmla="*/ 880849 w 7774508"/>
              <a:gd name="connsiteY50" fmla="*/ 21355 h 1288357"/>
              <a:gd name="connsiteX51" fmla="*/ 1377328 w 7774508"/>
              <a:gd name="connsiteY51" fmla="*/ 21355 h 1288357"/>
              <a:gd name="connsiteX52" fmla="*/ 1377328 w 7774508"/>
              <a:gd name="connsiteY52" fmla="*/ 1266998 h 1288357"/>
              <a:gd name="connsiteX53" fmla="*/ 1058804 w 7774508"/>
              <a:gd name="connsiteY53" fmla="*/ 1266998 h 1288357"/>
              <a:gd name="connsiteX54" fmla="*/ 1058804 w 7774508"/>
              <a:gd name="connsiteY54" fmla="*/ 459108 h 1288357"/>
              <a:gd name="connsiteX55" fmla="*/ 1014312 w 7774508"/>
              <a:gd name="connsiteY55" fmla="*/ 644177 h 1288357"/>
              <a:gd name="connsiteX56" fmla="*/ 848819 w 7774508"/>
              <a:gd name="connsiteY56" fmla="*/ 1266998 h 1288357"/>
              <a:gd name="connsiteX57" fmla="*/ 521396 w 7774508"/>
              <a:gd name="connsiteY57" fmla="*/ 1266998 h 1288357"/>
              <a:gd name="connsiteX58" fmla="*/ 355896 w 7774508"/>
              <a:gd name="connsiteY58" fmla="*/ 644177 h 1288357"/>
              <a:gd name="connsiteX59" fmla="*/ 311412 w 7774508"/>
              <a:gd name="connsiteY59" fmla="*/ 459108 h 1288357"/>
              <a:gd name="connsiteX60" fmla="*/ 311412 w 7774508"/>
              <a:gd name="connsiteY60" fmla="*/ 1266998 h 1288357"/>
              <a:gd name="connsiteX61" fmla="*/ 0 w 7774508"/>
              <a:gd name="connsiteY61" fmla="*/ 1266998 h 1288357"/>
              <a:gd name="connsiteX62" fmla="*/ 3381010 w 7774508"/>
              <a:gd name="connsiteY62" fmla="*/ 1 h 1288357"/>
              <a:gd name="connsiteX63" fmla="*/ 3966467 w 7774508"/>
              <a:gd name="connsiteY63" fmla="*/ 532067 h 1288357"/>
              <a:gd name="connsiteX64" fmla="*/ 3966467 w 7774508"/>
              <a:gd name="connsiteY64" fmla="*/ 756285 h 1288357"/>
              <a:gd name="connsiteX65" fmla="*/ 3381010 w 7774508"/>
              <a:gd name="connsiteY65" fmla="*/ 1288351 h 1288357"/>
              <a:gd name="connsiteX66" fmla="*/ 2795560 w 7774508"/>
              <a:gd name="connsiteY66" fmla="*/ 756285 h 1288357"/>
              <a:gd name="connsiteX67" fmla="*/ 2795560 w 7774508"/>
              <a:gd name="connsiteY67" fmla="*/ 532067 h 1288357"/>
              <a:gd name="connsiteX68" fmla="*/ 3381010 w 7774508"/>
              <a:gd name="connsiteY68" fmla="*/ 1 h 1288357"/>
              <a:gd name="connsiteX69" fmla="*/ 2090894 w 7774508"/>
              <a:gd name="connsiteY69" fmla="*/ 1 h 1288357"/>
              <a:gd name="connsiteX70" fmla="*/ 2676351 w 7774508"/>
              <a:gd name="connsiteY70" fmla="*/ 532067 h 1288357"/>
              <a:gd name="connsiteX71" fmla="*/ 2676351 w 7774508"/>
              <a:gd name="connsiteY71" fmla="*/ 756285 h 1288357"/>
              <a:gd name="connsiteX72" fmla="*/ 2090894 w 7774508"/>
              <a:gd name="connsiteY72" fmla="*/ 1288351 h 1288357"/>
              <a:gd name="connsiteX73" fmla="*/ 1505444 w 7774508"/>
              <a:gd name="connsiteY73" fmla="*/ 756285 h 1288357"/>
              <a:gd name="connsiteX74" fmla="*/ 1505444 w 7774508"/>
              <a:gd name="connsiteY74" fmla="*/ 532067 h 1288357"/>
              <a:gd name="connsiteX75" fmla="*/ 2090894 w 7774508"/>
              <a:gd name="connsiteY75" fmla="*/ 1 h 1288357"/>
              <a:gd name="connsiteX76" fmla="*/ 7258454 w 7774508"/>
              <a:gd name="connsiteY76" fmla="*/ 0 h 1288357"/>
              <a:gd name="connsiteX77" fmla="*/ 7760275 w 7774508"/>
              <a:gd name="connsiteY77" fmla="*/ 391490 h 1288357"/>
              <a:gd name="connsiteX78" fmla="*/ 7760275 w 7774508"/>
              <a:gd name="connsiteY78" fmla="*/ 439539 h 1288357"/>
              <a:gd name="connsiteX79" fmla="*/ 7431067 w 7774508"/>
              <a:gd name="connsiteY79" fmla="*/ 439539 h 1288357"/>
              <a:gd name="connsiteX80" fmla="*/ 7431067 w 7774508"/>
              <a:gd name="connsiteY80" fmla="*/ 398610 h 1288357"/>
              <a:gd name="connsiteX81" fmla="*/ 7258454 w 7774508"/>
              <a:gd name="connsiteY81" fmla="*/ 277603 h 1288357"/>
              <a:gd name="connsiteX82" fmla="*/ 7085848 w 7774508"/>
              <a:gd name="connsiteY82" fmla="*/ 377257 h 1288357"/>
              <a:gd name="connsiteX83" fmla="*/ 7206848 w 7774508"/>
              <a:gd name="connsiteY83" fmla="*/ 476904 h 1288357"/>
              <a:gd name="connsiteX84" fmla="*/ 7429289 w 7774508"/>
              <a:gd name="connsiteY84" fmla="*/ 510719 h 1288357"/>
              <a:gd name="connsiteX85" fmla="*/ 7766024 w 7774508"/>
              <a:gd name="connsiteY85" fmla="*/ 786534 h 1288357"/>
              <a:gd name="connsiteX86" fmla="*/ 7774508 w 7774508"/>
              <a:gd name="connsiteY86" fmla="*/ 879071 h 1288357"/>
              <a:gd name="connsiteX87" fmla="*/ 7765691 w 7774508"/>
              <a:gd name="connsiteY87" fmla="*/ 970739 h 1288357"/>
              <a:gd name="connsiteX88" fmla="*/ 7258454 w 7774508"/>
              <a:gd name="connsiteY88" fmla="*/ 1288357 h 1288357"/>
              <a:gd name="connsiteX89" fmla="*/ 6744184 w 7774508"/>
              <a:gd name="connsiteY89" fmla="*/ 893304 h 1288357"/>
              <a:gd name="connsiteX90" fmla="*/ 6744184 w 7774508"/>
              <a:gd name="connsiteY90" fmla="*/ 838142 h 1288357"/>
              <a:gd name="connsiteX91" fmla="*/ 7073386 w 7774508"/>
              <a:gd name="connsiteY91" fmla="*/ 838142 h 1288357"/>
              <a:gd name="connsiteX92" fmla="*/ 7073386 w 7774508"/>
              <a:gd name="connsiteY92" fmla="*/ 886190 h 1288357"/>
              <a:gd name="connsiteX93" fmla="*/ 7258454 w 7774508"/>
              <a:gd name="connsiteY93" fmla="*/ 1010755 h 1288357"/>
              <a:gd name="connsiteX94" fmla="*/ 7439966 w 7774508"/>
              <a:gd name="connsiteY94" fmla="*/ 907544 h 1288357"/>
              <a:gd name="connsiteX95" fmla="*/ 7311838 w 7774508"/>
              <a:gd name="connsiteY95" fmla="*/ 804333 h 1288357"/>
              <a:gd name="connsiteX96" fmla="*/ 7087626 w 7774508"/>
              <a:gd name="connsiteY96" fmla="*/ 770518 h 1288357"/>
              <a:gd name="connsiteX97" fmla="*/ 6751297 w 7774508"/>
              <a:gd name="connsiteY97" fmla="*/ 405723 h 1288357"/>
              <a:gd name="connsiteX98" fmla="*/ 7258454 w 7774508"/>
              <a:gd name="connsiteY98" fmla="*/ 0 h 1288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7774508" h="1288357">
                <a:moveTo>
                  <a:pt x="7774508" y="879070"/>
                </a:moveTo>
                <a:lnTo>
                  <a:pt x="7774508" y="879071"/>
                </a:lnTo>
                <a:lnTo>
                  <a:pt x="7774508" y="879071"/>
                </a:lnTo>
                <a:close/>
                <a:moveTo>
                  <a:pt x="4430897" y="300733"/>
                </a:moveTo>
                <a:lnTo>
                  <a:pt x="4430897" y="987622"/>
                </a:lnTo>
                <a:lnTo>
                  <a:pt x="4594611" y="987622"/>
                </a:lnTo>
                <a:cubicBezTo>
                  <a:pt x="4769003" y="987622"/>
                  <a:pt x="4856195" y="898644"/>
                  <a:pt x="4856195" y="726031"/>
                </a:cubicBezTo>
                <a:lnTo>
                  <a:pt x="4856195" y="562323"/>
                </a:lnTo>
                <a:cubicBezTo>
                  <a:pt x="4856195" y="387932"/>
                  <a:pt x="4769003" y="300733"/>
                  <a:pt x="4594611" y="300733"/>
                </a:cubicBezTo>
                <a:close/>
                <a:moveTo>
                  <a:pt x="3381010" y="275825"/>
                </a:moveTo>
                <a:cubicBezTo>
                  <a:pt x="3229757" y="275825"/>
                  <a:pt x="3137223" y="361239"/>
                  <a:pt x="3137223" y="501815"/>
                </a:cubicBezTo>
                <a:lnTo>
                  <a:pt x="3137223" y="786537"/>
                </a:lnTo>
                <a:cubicBezTo>
                  <a:pt x="3137223" y="925335"/>
                  <a:pt x="3229757" y="1012534"/>
                  <a:pt x="3381010" y="1012534"/>
                </a:cubicBezTo>
                <a:cubicBezTo>
                  <a:pt x="3532264" y="1012534"/>
                  <a:pt x="3624804" y="925335"/>
                  <a:pt x="3624804" y="786537"/>
                </a:cubicBezTo>
                <a:lnTo>
                  <a:pt x="3624804" y="501815"/>
                </a:lnTo>
                <a:cubicBezTo>
                  <a:pt x="3624804" y="361239"/>
                  <a:pt x="3532270" y="275825"/>
                  <a:pt x="3381010" y="275825"/>
                </a:cubicBezTo>
                <a:close/>
                <a:moveTo>
                  <a:pt x="2090894" y="275825"/>
                </a:moveTo>
                <a:cubicBezTo>
                  <a:pt x="1939641" y="275825"/>
                  <a:pt x="1847107" y="361239"/>
                  <a:pt x="1847107" y="501815"/>
                </a:cubicBezTo>
                <a:lnTo>
                  <a:pt x="1847107" y="786537"/>
                </a:lnTo>
                <a:cubicBezTo>
                  <a:pt x="1847107" y="925335"/>
                  <a:pt x="1939641" y="1012534"/>
                  <a:pt x="2090894" y="1012534"/>
                </a:cubicBezTo>
                <a:cubicBezTo>
                  <a:pt x="2242147" y="1012534"/>
                  <a:pt x="2334688" y="925335"/>
                  <a:pt x="2334688" y="786537"/>
                </a:cubicBezTo>
                <a:lnTo>
                  <a:pt x="2334688" y="501815"/>
                </a:lnTo>
                <a:cubicBezTo>
                  <a:pt x="2334688" y="361239"/>
                  <a:pt x="2242154" y="275825"/>
                  <a:pt x="2090894" y="275825"/>
                </a:cubicBezTo>
                <a:close/>
                <a:moveTo>
                  <a:pt x="4092790" y="21359"/>
                </a:moveTo>
                <a:lnTo>
                  <a:pt x="4594611" y="21359"/>
                </a:lnTo>
                <a:cubicBezTo>
                  <a:pt x="4977203" y="21359"/>
                  <a:pt x="5197858" y="222439"/>
                  <a:pt x="5197858" y="567658"/>
                </a:cubicBezTo>
                <a:lnTo>
                  <a:pt x="5197858" y="720696"/>
                </a:lnTo>
                <a:cubicBezTo>
                  <a:pt x="5197858" y="1065916"/>
                  <a:pt x="4977203" y="1267002"/>
                  <a:pt x="4594611" y="1267002"/>
                </a:cubicBezTo>
                <a:lnTo>
                  <a:pt x="4092790" y="1267002"/>
                </a:lnTo>
                <a:close/>
                <a:moveTo>
                  <a:pt x="5094618" y="21356"/>
                </a:moveTo>
                <a:lnTo>
                  <a:pt x="5477210" y="21356"/>
                </a:lnTo>
                <a:lnTo>
                  <a:pt x="5717446" y="412839"/>
                </a:lnTo>
                <a:lnTo>
                  <a:pt x="5955898" y="21356"/>
                </a:lnTo>
                <a:lnTo>
                  <a:pt x="6322472" y="21356"/>
                </a:lnTo>
                <a:lnTo>
                  <a:pt x="5868700" y="718915"/>
                </a:lnTo>
                <a:lnTo>
                  <a:pt x="5868700" y="1267000"/>
                </a:lnTo>
                <a:lnTo>
                  <a:pt x="5548390" y="1267000"/>
                </a:lnTo>
                <a:lnTo>
                  <a:pt x="5548390" y="718915"/>
                </a:lnTo>
                <a:close/>
                <a:moveTo>
                  <a:pt x="6356277" y="21355"/>
                </a:moveTo>
                <a:lnTo>
                  <a:pt x="6694384" y="21355"/>
                </a:lnTo>
                <a:lnTo>
                  <a:pt x="6694384" y="332766"/>
                </a:lnTo>
                <a:lnTo>
                  <a:pt x="6477285" y="624602"/>
                </a:lnTo>
                <a:lnTo>
                  <a:pt x="6404326" y="624602"/>
                </a:lnTo>
                <a:lnTo>
                  <a:pt x="6500417" y="359454"/>
                </a:lnTo>
                <a:lnTo>
                  <a:pt x="6356277" y="359454"/>
                </a:lnTo>
                <a:close/>
                <a:moveTo>
                  <a:pt x="0" y="21355"/>
                </a:moveTo>
                <a:lnTo>
                  <a:pt x="496479" y="21355"/>
                </a:lnTo>
                <a:lnTo>
                  <a:pt x="651295" y="661974"/>
                </a:lnTo>
                <a:lnTo>
                  <a:pt x="688668" y="839922"/>
                </a:lnTo>
                <a:lnTo>
                  <a:pt x="726033" y="661974"/>
                </a:lnTo>
                <a:lnTo>
                  <a:pt x="880849" y="21355"/>
                </a:lnTo>
                <a:lnTo>
                  <a:pt x="1377328" y="21355"/>
                </a:lnTo>
                <a:lnTo>
                  <a:pt x="1377328" y="1266998"/>
                </a:lnTo>
                <a:lnTo>
                  <a:pt x="1058804" y="1266998"/>
                </a:lnTo>
                <a:lnTo>
                  <a:pt x="1058804" y="459108"/>
                </a:lnTo>
                <a:lnTo>
                  <a:pt x="1014312" y="644177"/>
                </a:lnTo>
                <a:lnTo>
                  <a:pt x="848819" y="1266998"/>
                </a:lnTo>
                <a:lnTo>
                  <a:pt x="521396" y="1266998"/>
                </a:lnTo>
                <a:lnTo>
                  <a:pt x="355896" y="644177"/>
                </a:lnTo>
                <a:lnTo>
                  <a:pt x="311412" y="459108"/>
                </a:lnTo>
                <a:lnTo>
                  <a:pt x="311412" y="1266998"/>
                </a:lnTo>
                <a:lnTo>
                  <a:pt x="0" y="1266998"/>
                </a:lnTo>
                <a:close/>
                <a:moveTo>
                  <a:pt x="3381010" y="1"/>
                </a:moveTo>
                <a:cubicBezTo>
                  <a:pt x="3749368" y="1"/>
                  <a:pt x="3966467" y="197524"/>
                  <a:pt x="3966467" y="532067"/>
                </a:cubicBezTo>
                <a:lnTo>
                  <a:pt x="3966467" y="756285"/>
                </a:lnTo>
                <a:cubicBezTo>
                  <a:pt x="3966467" y="1089050"/>
                  <a:pt x="3747590" y="1288351"/>
                  <a:pt x="3381010" y="1288351"/>
                </a:cubicBezTo>
                <a:cubicBezTo>
                  <a:pt x="3012659" y="1288351"/>
                  <a:pt x="2795560" y="1090828"/>
                  <a:pt x="2795560" y="756285"/>
                </a:cubicBezTo>
                <a:lnTo>
                  <a:pt x="2795560" y="532067"/>
                </a:lnTo>
                <a:cubicBezTo>
                  <a:pt x="2795560" y="199302"/>
                  <a:pt x="3014437" y="1"/>
                  <a:pt x="3381010" y="1"/>
                </a:cubicBezTo>
                <a:close/>
                <a:moveTo>
                  <a:pt x="2090894" y="1"/>
                </a:moveTo>
                <a:cubicBezTo>
                  <a:pt x="2459252" y="1"/>
                  <a:pt x="2676351" y="197524"/>
                  <a:pt x="2676351" y="532067"/>
                </a:cubicBezTo>
                <a:lnTo>
                  <a:pt x="2676351" y="756285"/>
                </a:lnTo>
                <a:cubicBezTo>
                  <a:pt x="2676351" y="1089050"/>
                  <a:pt x="2457474" y="1288351"/>
                  <a:pt x="2090894" y="1288351"/>
                </a:cubicBezTo>
                <a:cubicBezTo>
                  <a:pt x="1722543" y="1288351"/>
                  <a:pt x="1505444" y="1090828"/>
                  <a:pt x="1505444" y="756285"/>
                </a:cubicBezTo>
                <a:lnTo>
                  <a:pt x="1505444" y="532067"/>
                </a:lnTo>
                <a:cubicBezTo>
                  <a:pt x="1505444" y="199302"/>
                  <a:pt x="1724321" y="1"/>
                  <a:pt x="2090894" y="1"/>
                </a:cubicBezTo>
                <a:close/>
                <a:moveTo>
                  <a:pt x="7258454" y="0"/>
                </a:moveTo>
                <a:cubicBezTo>
                  <a:pt x="7573428" y="0"/>
                  <a:pt x="7760275" y="145918"/>
                  <a:pt x="7760275" y="391490"/>
                </a:cubicBezTo>
                <a:lnTo>
                  <a:pt x="7760275" y="439539"/>
                </a:lnTo>
                <a:lnTo>
                  <a:pt x="7431067" y="439539"/>
                </a:lnTo>
                <a:lnTo>
                  <a:pt x="7431067" y="398610"/>
                </a:lnTo>
                <a:cubicBezTo>
                  <a:pt x="7431067" y="313189"/>
                  <a:pt x="7379462" y="277603"/>
                  <a:pt x="7258454" y="277603"/>
                </a:cubicBezTo>
                <a:cubicBezTo>
                  <a:pt x="7144567" y="277603"/>
                  <a:pt x="7085848" y="311411"/>
                  <a:pt x="7085848" y="377257"/>
                </a:cubicBezTo>
                <a:cubicBezTo>
                  <a:pt x="7085848" y="450215"/>
                  <a:pt x="7135675" y="466227"/>
                  <a:pt x="7206848" y="476904"/>
                </a:cubicBezTo>
                <a:lnTo>
                  <a:pt x="7429289" y="510719"/>
                </a:lnTo>
                <a:cubicBezTo>
                  <a:pt x="7564754" y="530960"/>
                  <a:pt x="7727463" y="590711"/>
                  <a:pt x="7766024" y="786534"/>
                </a:cubicBezTo>
                <a:lnTo>
                  <a:pt x="7774508" y="879071"/>
                </a:lnTo>
                <a:lnTo>
                  <a:pt x="7765691" y="970739"/>
                </a:lnTo>
                <a:cubicBezTo>
                  <a:pt x="7724794" y="1172549"/>
                  <a:pt x="7543399" y="1288357"/>
                  <a:pt x="7258454" y="1288357"/>
                </a:cubicBezTo>
                <a:cubicBezTo>
                  <a:pt x="6934588" y="1288357"/>
                  <a:pt x="6744184" y="1140654"/>
                  <a:pt x="6744184" y="893304"/>
                </a:cubicBezTo>
                <a:lnTo>
                  <a:pt x="6744184" y="838142"/>
                </a:lnTo>
                <a:lnTo>
                  <a:pt x="7073386" y="838142"/>
                </a:lnTo>
                <a:lnTo>
                  <a:pt x="7073386" y="886190"/>
                </a:lnTo>
                <a:cubicBezTo>
                  <a:pt x="7073386" y="973383"/>
                  <a:pt x="7128555" y="1010755"/>
                  <a:pt x="7258454" y="1010755"/>
                </a:cubicBezTo>
                <a:cubicBezTo>
                  <a:pt x="7377683" y="1010755"/>
                  <a:pt x="7439966" y="975161"/>
                  <a:pt x="7439966" y="907544"/>
                </a:cubicBezTo>
                <a:cubicBezTo>
                  <a:pt x="7439966" y="831022"/>
                  <a:pt x="7388360" y="815010"/>
                  <a:pt x="7311838" y="804333"/>
                </a:cubicBezTo>
                <a:lnTo>
                  <a:pt x="7087626" y="770518"/>
                </a:lnTo>
                <a:cubicBezTo>
                  <a:pt x="6941708" y="749171"/>
                  <a:pt x="6751297" y="674427"/>
                  <a:pt x="6751297" y="405723"/>
                </a:cubicBezTo>
                <a:cubicBezTo>
                  <a:pt x="6751297" y="149481"/>
                  <a:pt x="6938144" y="0"/>
                  <a:pt x="7258454" y="0"/>
                </a:cubicBezTo>
                <a:close/>
              </a:path>
            </a:pathLst>
          </a:custGeom>
          <a:solidFill>
            <a:schemeClr val="tx2"/>
          </a:solidFill>
          <a:ln w="0" cap="flat">
            <a:noFill/>
            <a:prstDash val="solid"/>
            <a:miter/>
          </a:ln>
        </p:spPr>
        <p:txBody>
          <a:bodyPr rtlCol="0" anchor="ctr"/>
          <a:lstStyle/>
          <a:p>
            <a:endParaRPr lang="en-US" dirty="0"/>
          </a:p>
        </p:txBody>
      </p:sp>
      <p:sp>
        <p:nvSpPr>
          <p:cNvPr id="19" name="Text Placeholder 10">
            <a:extLst>
              <a:ext uri="{FF2B5EF4-FFF2-40B4-BE49-F238E27FC236}">
                <a16:creationId xmlns:a16="http://schemas.microsoft.com/office/drawing/2014/main" id="{34072C05-AED5-2EFC-938E-482980433E09}"/>
              </a:ext>
            </a:extLst>
          </p:cNvPr>
          <p:cNvSpPr>
            <a:spLocks noGrp="1"/>
          </p:cNvSpPr>
          <p:nvPr>
            <p:ph type="body" sz="quarter" idx="45"/>
          </p:nvPr>
        </p:nvSpPr>
        <p:spPr>
          <a:xfrm>
            <a:off x="548640" y="1127125"/>
            <a:ext cx="11089322" cy="295275"/>
          </a:xfrm>
        </p:spPr>
        <p:txBody>
          <a:bodyPr>
            <a:noAutofit/>
          </a:bodyPr>
          <a:lstStyle>
            <a:lvl1pPr marL="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1pPr>
            <a:lvl2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2pPr>
            <a:lvl3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3pPr>
            <a:lvl4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4pPr>
            <a:lvl5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5pPr>
            <a:lvl6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6pPr>
            <a:lvl7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7pPr>
            <a:lvl8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8pPr>
            <a:lvl9pPr marL="0" indent="0" algn="l" defTabSz="914400" rtl="0" eaLnBrk="1" latinLnBrk="0" hangingPunct="1">
              <a:lnSpc>
                <a:spcPct val="80000"/>
              </a:lnSpc>
              <a:spcBef>
                <a:spcPts val="0"/>
              </a:spcBef>
              <a:spcAft>
                <a:spcPts val="0"/>
              </a:spcAft>
              <a:buNone/>
              <a:defRPr lang="en-US" sz="2400" b="0" i="0" kern="1200" dirty="0">
                <a:solidFill>
                  <a:schemeClr val="accent1"/>
                </a:solidFill>
                <a:latin typeface="+mj-lt"/>
                <a:ea typeface="GT America Regular" charset="0"/>
                <a:cs typeface="GT America Regular" charset="0"/>
              </a:defRPr>
            </a:lvl9pPr>
          </a:lstStyle>
          <a:p>
            <a:pPr lvl="0"/>
            <a:r>
              <a:rPr lang="en-US"/>
              <a:t>Click to edit Master text styles</a:t>
            </a:r>
          </a:p>
        </p:txBody>
      </p:sp>
      <p:sp>
        <p:nvSpPr>
          <p:cNvPr id="31" name="Text Placeholder 30">
            <a:extLst>
              <a:ext uri="{FF2B5EF4-FFF2-40B4-BE49-F238E27FC236}">
                <a16:creationId xmlns:a16="http://schemas.microsoft.com/office/drawing/2014/main" id="{903611B5-888A-47D0-AF1C-FE9A83D8B5B5}"/>
              </a:ext>
            </a:extLst>
          </p:cNvPr>
          <p:cNvSpPr>
            <a:spLocks noGrp="1"/>
          </p:cNvSpPr>
          <p:nvPr>
            <p:ph type="body" sz="quarter" idx="46"/>
          </p:nvPr>
        </p:nvSpPr>
        <p:spPr>
          <a:xfrm>
            <a:off x="549274" y="4273549"/>
            <a:ext cx="1975104" cy="1457325"/>
          </a:xfrm>
        </p:spPr>
        <p:txBody>
          <a:bodyPr>
            <a:normAutofit/>
          </a:bodyPr>
          <a:lstStyle>
            <a:lvl1pPr marL="0" indent="0">
              <a:spcAft>
                <a:spcPts val="200"/>
              </a:spcAft>
              <a:buFont typeface="Arial" panose="020B0604020202020204" pitchFamily="34" charset="0"/>
              <a:buNone/>
              <a:defRPr sz="1200" b="1"/>
            </a:lvl1pPr>
            <a:lvl2pPr marL="0" indent="0">
              <a:buNone/>
              <a:defRPr sz="1200"/>
            </a:lvl2pPr>
            <a:lvl3pPr marL="285750" indent="-285750">
              <a:buClrTx/>
              <a:buFont typeface="GT America" charset="0"/>
              <a:buChar char="→"/>
              <a:defRPr sz="1200"/>
            </a:lvl3pPr>
            <a:lvl4pPr marL="285750" indent="-285750">
              <a:buClrTx/>
              <a:buFont typeface="GT America" charset="0"/>
              <a:buChar char="→"/>
              <a:defRPr sz="1200"/>
            </a:lvl4pPr>
            <a:lvl5pPr marL="285750" indent="-285750">
              <a:buClrTx/>
              <a:buFont typeface="GT America" charset="0"/>
              <a:buChar char="→"/>
              <a:defRPr sz="1200"/>
            </a:lvl5pPr>
            <a:lvl6pPr marL="285750" indent="-285750">
              <a:buClrTx/>
              <a:buFont typeface="GT America" charset="0"/>
              <a:buChar char="→"/>
              <a:defRPr sz="1200"/>
            </a:lvl6pPr>
            <a:lvl7pPr marL="285750" indent="-285750">
              <a:buClrTx/>
              <a:buFont typeface="GT America" charset="0"/>
              <a:buChar char="→"/>
              <a:defRPr sz="1200"/>
            </a:lvl7pPr>
            <a:lvl8pPr marL="285750" indent="-285750">
              <a:buClrTx/>
              <a:buFont typeface="GT America" charset="0"/>
              <a:buChar char="→"/>
              <a:defRPr sz="1200"/>
            </a:lvl8pPr>
            <a:lvl9pPr marL="285750" indent="-285750">
              <a:buClrTx/>
              <a:buFont typeface="GT America" charset="0"/>
              <a:buChar char="→"/>
              <a:defRPr sz="1200"/>
            </a:lvl9pPr>
          </a:lstStyle>
          <a:p>
            <a:pPr lvl="0"/>
            <a:r>
              <a:rPr lang="en-US"/>
              <a:t>Click to edit Master text styles</a:t>
            </a:r>
          </a:p>
          <a:p>
            <a:pPr lvl="1"/>
            <a:r>
              <a:rPr lang="en-US"/>
              <a:t>Second level</a:t>
            </a:r>
          </a:p>
          <a:p>
            <a:pPr lvl="2"/>
            <a:r>
              <a:rPr lang="en-US"/>
              <a:t>Third level</a:t>
            </a:r>
          </a:p>
        </p:txBody>
      </p:sp>
      <p:sp>
        <p:nvSpPr>
          <p:cNvPr id="33" name="Text Placeholder 32">
            <a:extLst>
              <a:ext uri="{FF2B5EF4-FFF2-40B4-BE49-F238E27FC236}">
                <a16:creationId xmlns:a16="http://schemas.microsoft.com/office/drawing/2014/main" id="{BC98379C-7F1B-56B1-A3CE-AC2464AC4CCA}"/>
              </a:ext>
            </a:extLst>
          </p:cNvPr>
          <p:cNvSpPr>
            <a:spLocks noGrp="1"/>
          </p:cNvSpPr>
          <p:nvPr>
            <p:ph type="body" sz="quarter" idx="47"/>
          </p:nvPr>
        </p:nvSpPr>
        <p:spPr>
          <a:xfrm>
            <a:off x="2625857" y="4273549"/>
            <a:ext cx="1975104" cy="1457325"/>
          </a:xfrm>
        </p:spPr>
        <p:txBody>
          <a:bodyPr>
            <a:normAutofit/>
          </a:bodyPr>
          <a:lstStyle>
            <a:lvl1pPr marL="0" indent="0">
              <a:spcAft>
                <a:spcPts val="200"/>
              </a:spcAft>
              <a:buFont typeface="Arial" panose="020B0604020202020204" pitchFamily="34" charset="0"/>
              <a:buNone/>
              <a:defRPr sz="1200" b="1"/>
            </a:lvl1pPr>
            <a:lvl2pPr marL="0" indent="0">
              <a:buNone/>
              <a:defRPr sz="1200"/>
            </a:lvl2pPr>
            <a:lvl3pPr marL="285750" indent="-285750">
              <a:buClrTx/>
              <a:buFont typeface="GT America" charset="0"/>
              <a:buChar char="→"/>
              <a:defRPr sz="1200"/>
            </a:lvl3pPr>
            <a:lvl4pPr marL="285750" indent="-285750">
              <a:buClrTx/>
              <a:buFont typeface="GT America" charset="0"/>
              <a:buChar char="→"/>
              <a:defRPr sz="1200"/>
            </a:lvl4pPr>
            <a:lvl5pPr marL="285750" indent="-285750">
              <a:buClrTx/>
              <a:buFont typeface="GT America" charset="0"/>
              <a:buChar char="→"/>
              <a:defRPr sz="1200"/>
            </a:lvl5pPr>
            <a:lvl6pPr marL="285750" indent="-285750">
              <a:buClrTx/>
              <a:buFont typeface="GT America" charset="0"/>
              <a:buChar char="→"/>
              <a:defRPr sz="1200"/>
            </a:lvl6pPr>
            <a:lvl7pPr marL="285750" indent="-285750">
              <a:buClrTx/>
              <a:buFont typeface="GT America" charset="0"/>
              <a:buChar char="→"/>
              <a:defRPr sz="1200"/>
            </a:lvl7pPr>
            <a:lvl8pPr marL="285750" indent="-285750">
              <a:buClrTx/>
              <a:buFont typeface="GT America" charset="0"/>
              <a:buChar char="→"/>
              <a:defRPr sz="1200"/>
            </a:lvl8pPr>
            <a:lvl9pPr marL="285750" indent="-285750">
              <a:buClrTx/>
              <a:buFont typeface="GT America" charset="0"/>
              <a:buChar char="→"/>
              <a:defRPr sz="1200"/>
            </a:lvl9pPr>
          </a:lstStyle>
          <a:p>
            <a:pPr lvl="0"/>
            <a:r>
              <a:rPr lang="en-US"/>
              <a:t>Click to edit Master text styles</a:t>
            </a:r>
          </a:p>
          <a:p>
            <a:pPr lvl="1"/>
            <a:r>
              <a:rPr lang="en-US"/>
              <a:t>Second level</a:t>
            </a:r>
          </a:p>
          <a:p>
            <a:pPr lvl="2"/>
            <a:r>
              <a:rPr lang="en-US"/>
              <a:t>Third level</a:t>
            </a:r>
          </a:p>
        </p:txBody>
      </p:sp>
      <p:sp>
        <p:nvSpPr>
          <p:cNvPr id="36" name="Text Placeholder 35">
            <a:extLst>
              <a:ext uri="{FF2B5EF4-FFF2-40B4-BE49-F238E27FC236}">
                <a16:creationId xmlns:a16="http://schemas.microsoft.com/office/drawing/2014/main" id="{84EC1E92-0954-710F-591A-C03311440651}"/>
              </a:ext>
            </a:extLst>
          </p:cNvPr>
          <p:cNvSpPr>
            <a:spLocks noGrp="1"/>
          </p:cNvSpPr>
          <p:nvPr>
            <p:ph type="body" sz="quarter" idx="48"/>
          </p:nvPr>
        </p:nvSpPr>
        <p:spPr>
          <a:xfrm>
            <a:off x="4671913" y="4273550"/>
            <a:ext cx="1975104" cy="1457325"/>
          </a:xfrm>
        </p:spPr>
        <p:txBody>
          <a:bodyPr>
            <a:normAutofit/>
          </a:bodyPr>
          <a:lstStyle>
            <a:lvl1pPr marL="0" indent="0">
              <a:spcAft>
                <a:spcPts val="200"/>
              </a:spcAft>
              <a:buFont typeface="Arial" panose="020B0604020202020204" pitchFamily="34" charset="0"/>
              <a:buNone/>
              <a:defRPr sz="1200" b="1"/>
            </a:lvl1pPr>
            <a:lvl2pPr marL="0" indent="0">
              <a:buNone/>
              <a:defRPr sz="1200"/>
            </a:lvl2pPr>
            <a:lvl3pPr marL="285750" indent="-285750">
              <a:buClrTx/>
              <a:buFont typeface="GT America" charset="0"/>
              <a:buChar char="→"/>
              <a:defRPr sz="1200"/>
            </a:lvl3pPr>
            <a:lvl4pPr marL="285750" indent="-285750">
              <a:buClrTx/>
              <a:buFont typeface="GT America" charset="0"/>
              <a:buChar char="→"/>
              <a:defRPr sz="1200"/>
            </a:lvl4pPr>
            <a:lvl5pPr marL="285750" indent="-285750">
              <a:buClrTx/>
              <a:buFont typeface="GT America" charset="0"/>
              <a:buChar char="→"/>
              <a:defRPr sz="1200"/>
            </a:lvl5pPr>
            <a:lvl6pPr marL="285750" indent="-285750">
              <a:buClrTx/>
              <a:buFont typeface="GT America" charset="0"/>
              <a:buChar char="→"/>
              <a:defRPr sz="1200"/>
            </a:lvl6pPr>
            <a:lvl7pPr marL="285750" indent="-285750">
              <a:buClrTx/>
              <a:buFont typeface="GT America" charset="0"/>
              <a:buChar char="→"/>
              <a:defRPr sz="1200"/>
            </a:lvl7pPr>
            <a:lvl8pPr marL="285750" indent="-285750">
              <a:buClrTx/>
              <a:buFont typeface="GT America" charset="0"/>
              <a:buChar char="→"/>
              <a:defRPr sz="1200"/>
            </a:lvl8pPr>
            <a:lvl9pPr marL="285750" indent="-285750">
              <a:buClrTx/>
              <a:buFont typeface="GT America" charset="0"/>
              <a:buChar char="→"/>
              <a:defRPr sz="1200"/>
            </a:lvl9pPr>
          </a:lstStyle>
          <a:p>
            <a:pPr lvl="0"/>
            <a:r>
              <a:rPr lang="en-US"/>
              <a:t>Click to edit Master text styles</a:t>
            </a:r>
          </a:p>
          <a:p>
            <a:pPr lvl="1"/>
            <a:r>
              <a:rPr lang="en-US"/>
              <a:t>Second level</a:t>
            </a:r>
          </a:p>
          <a:p>
            <a:pPr lvl="2"/>
            <a:r>
              <a:rPr lang="en-US"/>
              <a:t>Third level</a:t>
            </a:r>
          </a:p>
        </p:txBody>
      </p:sp>
      <p:sp>
        <p:nvSpPr>
          <p:cNvPr id="40" name="Text Placeholder 39">
            <a:extLst>
              <a:ext uri="{FF2B5EF4-FFF2-40B4-BE49-F238E27FC236}">
                <a16:creationId xmlns:a16="http://schemas.microsoft.com/office/drawing/2014/main" id="{FCBF4A80-B697-CED7-AF3C-C632A2E25B53}"/>
              </a:ext>
            </a:extLst>
          </p:cNvPr>
          <p:cNvSpPr>
            <a:spLocks noGrp="1"/>
          </p:cNvSpPr>
          <p:nvPr>
            <p:ph type="body" sz="quarter" idx="49"/>
          </p:nvPr>
        </p:nvSpPr>
        <p:spPr>
          <a:xfrm>
            <a:off x="6737217" y="4273550"/>
            <a:ext cx="1975104" cy="1457325"/>
          </a:xfrm>
        </p:spPr>
        <p:txBody>
          <a:bodyPr>
            <a:normAutofit/>
          </a:bodyPr>
          <a:lstStyle>
            <a:lvl1pPr marL="0" indent="0">
              <a:spcAft>
                <a:spcPts val="200"/>
              </a:spcAft>
              <a:buFont typeface="Arial" panose="020B0604020202020204" pitchFamily="34" charset="0"/>
              <a:buNone/>
              <a:defRPr sz="1200" b="1"/>
            </a:lvl1pPr>
            <a:lvl2pPr marL="0" indent="0">
              <a:buNone/>
              <a:defRPr sz="1200"/>
            </a:lvl2pPr>
            <a:lvl3pPr marL="285750" indent="-285750">
              <a:buClrTx/>
              <a:buFont typeface="GT America" charset="0"/>
              <a:buChar char="→"/>
              <a:defRPr sz="1200"/>
            </a:lvl3pPr>
            <a:lvl4pPr marL="285750" indent="-285750">
              <a:buClrTx/>
              <a:buFont typeface="GT America" charset="0"/>
              <a:buChar char="→"/>
              <a:defRPr sz="1200"/>
            </a:lvl4pPr>
            <a:lvl5pPr marL="285750" indent="-285750">
              <a:buClrTx/>
              <a:buFont typeface="GT America" charset="0"/>
              <a:buChar char="→"/>
              <a:defRPr sz="1200"/>
            </a:lvl5pPr>
            <a:lvl6pPr marL="285750" indent="-285750">
              <a:buClrTx/>
              <a:buFont typeface="GT America" charset="0"/>
              <a:buChar char="→"/>
              <a:defRPr sz="1200"/>
            </a:lvl6pPr>
            <a:lvl7pPr marL="285750" indent="-285750">
              <a:buClrTx/>
              <a:buFont typeface="GT America" charset="0"/>
              <a:buChar char="→"/>
              <a:defRPr sz="1200"/>
            </a:lvl7pPr>
            <a:lvl8pPr marL="285750" indent="-285750">
              <a:buClrTx/>
              <a:buFont typeface="GT America" charset="0"/>
              <a:buChar char="→"/>
              <a:defRPr sz="1200"/>
            </a:lvl8pPr>
            <a:lvl9pPr marL="285750" indent="-285750">
              <a:buClrTx/>
              <a:buFont typeface="GT America" charset="0"/>
              <a:buChar char="→"/>
              <a:defRPr sz="1200"/>
            </a:lvl9pPr>
          </a:lstStyle>
          <a:p>
            <a:pPr lvl="0"/>
            <a:r>
              <a:rPr lang="en-US"/>
              <a:t>Click to edit Master text styles</a:t>
            </a:r>
          </a:p>
          <a:p>
            <a:pPr lvl="1"/>
            <a:r>
              <a:rPr lang="en-US"/>
              <a:t>Second level</a:t>
            </a:r>
          </a:p>
          <a:p>
            <a:pPr lvl="2"/>
            <a:r>
              <a:rPr lang="en-US"/>
              <a:t>Third level</a:t>
            </a:r>
          </a:p>
        </p:txBody>
      </p:sp>
      <p:sp>
        <p:nvSpPr>
          <p:cNvPr id="42" name="Text Placeholder 41">
            <a:extLst>
              <a:ext uri="{FF2B5EF4-FFF2-40B4-BE49-F238E27FC236}">
                <a16:creationId xmlns:a16="http://schemas.microsoft.com/office/drawing/2014/main" id="{447A49B2-21EC-9A60-A49A-B88D32D6BCEA}"/>
              </a:ext>
            </a:extLst>
          </p:cNvPr>
          <p:cNvSpPr>
            <a:spLocks noGrp="1"/>
          </p:cNvSpPr>
          <p:nvPr>
            <p:ph type="body" sz="quarter" idx="50"/>
          </p:nvPr>
        </p:nvSpPr>
        <p:spPr>
          <a:xfrm>
            <a:off x="8813800" y="4281487"/>
            <a:ext cx="1975104" cy="1457325"/>
          </a:xfrm>
        </p:spPr>
        <p:txBody>
          <a:bodyPr>
            <a:normAutofit/>
          </a:bodyPr>
          <a:lstStyle>
            <a:lvl1pPr marL="0" indent="0">
              <a:spcAft>
                <a:spcPts val="200"/>
              </a:spcAft>
              <a:buFont typeface="Arial" panose="020B0604020202020204" pitchFamily="34" charset="0"/>
              <a:buNone/>
              <a:defRPr sz="1200" b="1"/>
            </a:lvl1pPr>
            <a:lvl2pPr marL="0" indent="0">
              <a:buNone/>
              <a:defRPr sz="1200"/>
            </a:lvl2pPr>
            <a:lvl3pPr marL="285750" indent="-285750">
              <a:buClrTx/>
              <a:buFont typeface="GT America" charset="0"/>
              <a:buChar char="→"/>
              <a:defRPr sz="1200"/>
            </a:lvl3pPr>
            <a:lvl4pPr marL="0" indent="0">
              <a:buClrTx/>
              <a:buFont typeface="GT America" charset="0"/>
              <a:buNone/>
              <a:defRPr sz="1200"/>
            </a:lvl4pPr>
            <a:lvl5pPr marL="285750" indent="-285750">
              <a:buClrTx/>
              <a:buFont typeface="GT America" charset="0"/>
              <a:buChar char="→"/>
              <a:defRPr sz="1200"/>
            </a:lvl5pPr>
            <a:lvl6pPr marL="285750" indent="-285750">
              <a:buClrTx/>
              <a:buFont typeface="GT America" charset="0"/>
              <a:buChar char="→"/>
              <a:defRPr sz="1200"/>
            </a:lvl6pPr>
            <a:lvl7pPr marL="285750" indent="-285750">
              <a:buClrTx/>
              <a:buFont typeface="GT America" charset="0"/>
              <a:buChar char="→"/>
              <a:defRPr sz="1200"/>
            </a:lvl7pPr>
            <a:lvl8pPr marL="285750" indent="-285750">
              <a:buClrTx/>
              <a:buFont typeface="GT America" charset="0"/>
              <a:buChar char="→"/>
              <a:defRPr sz="1200"/>
            </a:lvl8pPr>
            <a:lvl9pPr marL="285750" indent="-285750">
              <a:buClrTx/>
              <a:buFont typeface="GT America" charset="0"/>
              <a:buChar char="→"/>
              <a:defRPr sz="1200"/>
            </a:lvl9pPr>
          </a:lstStyle>
          <a:p>
            <a:pPr lvl="0"/>
            <a:r>
              <a:rPr lang="en-US"/>
              <a:t>Click to edit Master text styles</a:t>
            </a:r>
          </a:p>
          <a:p>
            <a:pPr lvl="1"/>
            <a:r>
              <a:rPr lang="en-US"/>
              <a:t>Second level</a:t>
            </a:r>
          </a:p>
          <a:p>
            <a:pPr lvl="2"/>
            <a:r>
              <a:rPr lang="en-US"/>
              <a:t>Third level</a:t>
            </a:r>
          </a:p>
        </p:txBody>
      </p:sp>
      <p:grpSp>
        <p:nvGrpSpPr>
          <p:cNvPr id="2" name="Group 1">
            <a:extLst>
              <a:ext uri="{FF2B5EF4-FFF2-40B4-BE49-F238E27FC236}">
                <a16:creationId xmlns:a16="http://schemas.microsoft.com/office/drawing/2014/main" id="{3AFD6D26-3DCD-CE96-B5FD-30F3CC02F1AB}"/>
              </a:ext>
            </a:extLst>
          </p:cNvPr>
          <p:cNvGrpSpPr/>
          <p:nvPr userDrawn="1"/>
        </p:nvGrpSpPr>
        <p:grpSpPr>
          <a:xfrm>
            <a:off x="12356815" y="0"/>
            <a:ext cx="756834" cy="6872642"/>
            <a:chOff x="12356815" y="0"/>
            <a:chExt cx="756834" cy="6872642"/>
          </a:xfrm>
        </p:grpSpPr>
        <p:sp>
          <p:nvSpPr>
            <p:cNvPr id="3" name="Rectangle 2">
              <a:extLst>
                <a:ext uri="{FF2B5EF4-FFF2-40B4-BE49-F238E27FC236}">
                  <a16:creationId xmlns:a16="http://schemas.microsoft.com/office/drawing/2014/main" id="{C78B4C26-D64B-7B78-CB4C-6802016EC0C0}"/>
                </a:ext>
              </a:extLst>
            </p:cNvPr>
            <p:cNvSpPr/>
            <p:nvPr userDrawn="1"/>
          </p:nvSpPr>
          <p:spPr>
            <a:xfrm>
              <a:off x="12356815" y="0"/>
              <a:ext cx="553069" cy="3279913"/>
            </a:xfrm>
            <a:prstGeom prst="rect">
              <a:avLst/>
            </a:prstGeom>
            <a:solidFill>
              <a:srgbClr val="F2F2F2"/>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a:p>
          </p:txBody>
        </p:sp>
        <p:sp>
          <p:nvSpPr>
            <p:cNvPr id="6" name="TextBox 5">
              <a:extLst>
                <a:ext uri="{FF2B5EF4-FFF2-40B4-BE49-F238E27FC236}">
                  <a16:creationId xmlns:a16="http://schemas.microsoft.com/office/drawing/2014/main" id="{96CE7389-AD19-68AC-ECA0-9A17684EC0B4}"/>
                </a:ext>
              </a:extLst>
            </p:cNvPr>
            <p:cNvSpPr txBox="1"/>
            <p:nvPr userDrawn="1"/>
          </p:nvSpPr>
          <p:spPr>
            <a:xfrm rot="16200000">
              <a:off x="12332216" y="1580677"/>
              <a:ext cx="1444306" cy="118559"/>
            </a:xfrm>
            <a:prstGeom prst="rect">
              <a:avLst/>
            </a:prstGeom>
            <a:noFill/>
          </p:spPr>
          <p:txBody>
            <a:bodyPr wrap="none" lIns="0" tIns="0" rIns="0" bIns="0" rtlCol="0">
              <a:spAutoFit/>
            </a:bodyPr>
            <a:lstStyle/>
            <a:p>
              <a:pPr algn="l">
                <a:lnSpc>
                  <a:spcPct val="101000"/>
                </a:lnSpc>
                <a:spcAft>
                  <a:spcPts val="600"/>
                </a:spcAft>
              </a:pPr>
              <a:r>
                <a:rPr kumimoji="0" lang="en-CR" sz="800" b="1" i="0" u="none" strike="noStrike" kern="1200" cap="none" spc="0" normalizeH="0" baseline="0" noProof="0">
                  <a:ln>
                    <a:noFill/>
                  </a:ln>
                  <a:solidFill>
                    <a:srgbClr val="000000"/>
                  </a:solidFill>
                  <a:effectLst/>
                  <a:uLnTx/>
                  <a:uFillTx/>
                  <a:ea typeface="GT America Regular" charset="0"/>
                  <a:cs typeface="GT America Regular" charset="0"/>
                </a:rPr>
                <a:t>ON LIGHT AND EXTRA LIGHT</a:t>
              </a:r>
            </a:p>
          </p:txBody>
        </p:sp>
        <p:sp>
          <p:nvSpPr>
            <p:cNvPr id="7" name="Rectangle 6">
              <a:extLst>
                <a:ext uri="{FF2B5EF4-FFF2-40B4-BE49-F238E27FC236}">
                  <a16:creationId xmlns:a16="http://schemas.microsoft.com/office/drawing/2014/main" id="{10314AC8-0978-3095-855D-D5D77C062F65}"/>
                </a:ext>
              </a:extLst>
            </p:cNvPr>
            <p:cNvSpPr/>
            <p:nvPr userDrawn="1"/>
          </p:nvSpPr>
          <p:spPr>
            <a:xfrm>
              <a:off x="12356815" y="3592729"/>
              <a:ext cx="553069" cy="3279913"/>
            </a:xfrm>
            <a:prstGeom prst="rect">
              <a:avLst/>
            </a:prstGeom>
            <a:solidFill>
              <a:schemeClr val="tx2"/>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a:p>
          </p:txBody>
        </p:sp>
        <p:grpSp>
          <p:nvGrpSpPr>
            <p:cNvPr id="10" name="Group 9">
              <a:extLst>
                <a:ext uri="{FF2B5EF4-FFF2-40B4-BE49-F238E27FC236}">
                  <a16:creationId xmlns:a16="http://schemas.microsoft.com/office/drawing/2014/main" id="{7D0FD2B2-5E79-0601-1AB5-E0CB1876B698}"/>
                </a:ext>
              </a:extLst>
            </p:cNvPr>
            <p:cNvGrpSpPr/>
            <p:nvPr userDrawn="1"/>
          </p:nvGrpSpPr>
          <p:grpSpPr>
            <a:xfrm>
              <a:off x="12442019" y="3791214"/>
              <a:ext cx="382660" cy="2882942"/>
              <a:chOff x="14001569" y="3716048"/>
              <a:chExt cx="316248" cy="3171236"/>
            </a:xfrm>
          </p:grpSpPr>
          <p:sp>
            <p:nvSpPr>
              <p:cNvPr id="26" name="Rectangle 25">
                <a:extLst>
                  <a:ext uri="{FF2B5EF4-FFF2-40B4-BE49-F238E27FC236}">
                    <a16:creationId xmlns:a16="http://schemas.microsoft.com/office/drawing/2014/main" id="{CB86F89B-F840-A7F0-80F3-53AE1C0FB634}"/>
                  </a:ext>
                </a:extLst>
              </p:cNvPr>
              <p:cNvSpPr/>
              <p:nvPr userDrawn="1"/>
            </p:nvSpPr>
            <p:spPr>
              <a:xfrm rot="5400000">
                <a:off x="14033099" y="5954114"/>
                <a:ext cx="253188" cy="316248"/>
              </a:xfrm>
              <a:prstGeom prst="rect">
                <a:avLst/>
              </a:prstGeom>
              <a:solidFill>
                <a:srgbClr val="005E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7" name="Rectangle 26">
                <a:extLst>
                  <a:ext uri="{FF2B5EF4-FFF2-40B4-BE49-F238E27FC236}">
                    <a16:creationId xmlns:a16="http://schemas.microsoft.com/office/drawing/2014/main" id="{32CA05E3-8F43-F504-411F-8B9AFCB1C73C}"/>
                  </a:ext>
                </a:extLst>
              </p:cNvPr>
              <p:cNvSpPr/>
              <p:nvPr userDrawn="1"/>
            </p:nvSpPr>
            <p:spPr>
              <a:xfrm rot="5400000">
                <a:off x="14033099" y="6278342"/>
                <a:ext cx="253188" cy="316248"/>
              </a:xfrm>
              <a:prstGeom prst="rect">
                <a:avLst/>
              </a:prstGeom>
              <a:solidFill>
                <a:srgbClr val="B8B9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8" name="Rectangle 27">
                <a:extLst>
                  <a:ext uri="{FF2B5EF4-FFF2-40B4-BE49-F238E27FC236}">
                    <a16:creationId xmlns:a16="http://schemas.microsoft.com/office/drawing/2014/main" id="{E39138DF-41AE-96E5-E311-9B03044EAD7D}"/>
                  </a:ext>
                </a:extLst>
              </p:cNvPr>
              <p:cNvSpPr/>
              <p:nvPr userDrawn="1"/>
            </p:nvSpPr>
            <p:spPr>
              <a:xfrm rot="5400000">
                <a:off x="14033099" y="6602566"/>
                <a:ext cx="253188" cy="316248"/>
              </a:xfrm>
              <a:prstGeom prst="rect">
                <a:avLst/>
              </a:prstGeom>
              <a:solidFill>
                <a:srgbClr val="FBE6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9" name="Rectangle 28">
                <a:extLst>
                  <a:ext uri="{FF2B5EF4-FFF2-40B4-BE49-F238E27FC236}">
                    <a16:creationId xmlns:a16="http://schemas.microsoft.com/office/drawing/2014/main" id="{A57F3BFE-2C9A-1087-85AD-13BADAA718AA}"/>
                  </a:ext>
                </a:extLst>
              </p:cNvPr>
              <p:cNvSpPr/>
              <p:nvPr userDrawn="1"/>
            </p:nvSpPr>
            <p:spPr>
              <a:xfrm rot="5400000">
                <a:off x="14033099" y="4981430"/>
                <a:ext cx="253188" cy="316248"/>
              </a:xfrm>
              <a:prstGeom prst="rect">
                <a:avLst/>
              </a:prstGeom>
              <a:solidFill>
                <a:srgbClr val="BCE0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0" name="Rectangle 29">
                <a:extLst>
                  <a:ext uri="{FF2B5EF4-FFF2-40B4-BE49-F238E27FC236}">
                    <a16:creationId xmlns:a16="http://schemas.microsoft.com/office/drawing/2014/main" id="{BF16A5EA-3C0A-3DDB-968C-1BF332D75F04}"/>
                  </a:ext>
                </a:extLst>
              </p:cNvPr>
              <p:cNvSpPr/>
              <p:nvPr userDrawn="1"/>
            </p:nvSpPr>
            <p:spPr>
              <a:xfrm rot="5400000">
                <a:off x="14033099" y="5305658"/>
                <a:ext cx="253188" cy="316248"/>
              </a:xfrm>
              <a:prstGeom prst="rect">
                <a:avLst/>
              </a:prstGeom>
              <a:solidFill>
                <a:srgbClr val="E9783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2" name="Rectangle 31">
                <a:extLst>
                  <a:ext uri="{FF2B5EF4-FFF2-40B4-BE49-F238E27FC236}">
                    <a16:creationId xmlns:a16="http://schemas.microsoft.com/office/drawing/2014/main" id="{FF1BE60D-180B-E3B3-C78E-EC0596784FBE}"/>
                  </a:ext>
                </a:extLst>
              </p:cNvPr>
              <p:cNvSpPr/>
              <p:nvPr userDrawn="1"/>
            </p:nvSpPr>
            <p:spPr>
              <a:xfrm rot="5400000">
                <a:off x="14033099" y="5629886"/>
                <a:ext cx="253188" cy="316248"/>
              </a:xfrm>
              <a:prstGeom prst="rect">
                <a:avLst/>
              </a:prstGeom>
              <a:solidFill>
                <a:srgbClr val="B905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4" name="Rectangle 33">
                <a:extLst>
                  <a:ext uri="{FF2B5EF4-FFF2-40B4-BE49-F238E27FC236}">
                    <a16:creationId xmlns:a16="http://schemas.microsoft.com/office/drawing/2014/main" id="{334DA9A2-690D-E5AD-3319-3F6DA626A085}"/>
                  </a:ext>
                </a:extLst>
              </p:cNvPr>
              <p:cNvSpPr/>
              <p:nvPr userDrawn="1"/>
            </p:nvSpPr>
            <p:spPr>
              <a:xfrm rot="5400000">
                <a:off x="14033099" y="3684518"/>
                <a:ext cx="253188" cy="316248"/>
              </a:xfrm>
              <a:prstGeom prst="rect">
                <a:avLst/>
              </a:prstGeom>
              <a:solidFill>
                <a:srgbClr val="9DC2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8" name="Rectangle 37">
                <a:extLst>
                  <a:ext uri="{FF2B5EF4-FFF2-40B4-BE49-F238E27FC236}">
                    <a16:creationId xmlns:a16="http://schemas.microsoft.com/office/drawing/2014/main" id="{B5D16448-E8FB-1CE5-6B0A-0DC05D027DD6}"/>
                  </a:ext>
                </a:extLst>
              </p:cNvPr>
              <p:cNvSpPr/>
              <p:nvPr userDrawn="1"/>
            </p:nvSpPr>
            <p:spPr>
              <a:xfrm rot="5400000">
                <a:off x="14033099" y="4008746"/>
                <a:ext cx="253188" cy="316248"/>
              </a:xfrm>
              <a:prstGeom prst="rect">
                <a:avLst/>
              </a:prstGeom>
              <a:solidFill>
                <a:srgbClr val="309D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41" name="Rectangle 40">
                <a:extLst>
                  <a:ext uri="{FF2B5EF4-FFF2-40B4-BE49-F238E27FC236}">
                    <a16:creationId xmlns:a16="http://schemas.microsoft.com/office/drawing/2014/main" id="{47B23071-A580-F566-7CAD-C6192BC75DD5}"/>
                  </a:ext>
                </a:extLst>
              </p:cNvPr>
              <p:cNvSpPr/>
              <p:nvPr userDrawn="1"/>
            </p:nvSpPr>
            <p:spPr>
              <a:xfrm rot="5400000">
                <a:off x="14033099" y="4332974"/>
                <a:ext cx="253188" cy="316248"/>
              </a:xfrm>
              <a:prstGeom prst="rect">
                <a:avLst/>
              </a:prstGeom>
              <a:solidFill>
                <a:srgbClr val="E2C2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43" name="Rectangle 42">
                <a:extLst>
                  <a:ext uri="{FF2B5EF4-FFF2-40B4-BE49-F238E27FC236}">
                    <a16:creationId xmlns:a16="http://schemas.microsoft.com/office/drawing/2014/main" id="{98889C44-94D3-A112-B4DA-DD25CA580F66}"/>
                  </a:ext>
                </a:extLst>
              </p:cNvPr>
              <p:cNvSpPr/>
              <p:nvPr userDrawn="1"/>
            </p:nvSpPr>
            <p:spPr>
              <a:xfrm rot="5400000">
                <a:off x="14033099" y="4657202"/>
                <a:ext cx="253188" cy="316248"/>
              </a:xfrm>
              <a:prstGeom prst="rect">
                <a:avLst/>
              </a:prstGeom>
              <a:solidFill>
                <a:srgbClr val="9158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grpSp>
        <p:grpSp>
          <p:nvGrpSpPr>
            <p:cNvPr id="12" name="Group 11">
              <a:extLst>
                <a:ext uri="{FF2B5EF4-FFF2-40B4-BE49-F238E27FC236}">
                  <a16:creationId xmlns:a16="http://schemas.microsoft.com/office/drawing/2014/main" id="{33D3DB2C-6443-33A8-04D7-265FC24206B2}"/>
                </a:ext>
              </a:extLst>
            </p:cNvPr>
            <p:cNvGrpSpPr/>
            <p:nvPr userDrawn="1"/>
          </p:nvGrpSpPr>
          <p:grpSpPr>
            <a:xfrm>
              <a:off x="12442019" y="198485"/>
              <a:ext cx="382660" cy="2882942"/>
              <a:chOff x="12742785" y="3716048"/>
              <a:chExt cx="316248" cy="3171236"/>
            </a:xfrm>
          </p:grpSpPr>
          <p:sp>
            <p:nvSpPr>
              <p:cNvPr id="14" name="Rectangle 13">
                <a:extLst>
                  <a:ext uri="{FF2B5EF4-FFF2-40B4-BE49-F238E27FC236}">
                    <a16:creationId xmlns:a16="http://schemas.microsoft.com/office/drawing/2014/main" id="{6E345A6D-1AF6-259A-C96B-1E6DDD6854C3}"/>
                  </a:ext>
                </a:extLst>
              </p:cNvPr>
              <p:cNvSpPr/>
              <p:nvPr userDrawn="1"/>
            </p:nvSpPr>
            <p:spPr>
              <a:xfrm rot="5400000">
                <a:off x="12774315" y="6602566"/>
                <a:ext cx="253188" cy="316248"/>
              </a:xfrm>
              <a:prstGeom prst="rect">
                <a:avLst/>
              </a:prstGeom>
              <a:solidFill>
                <a:srgbClr val="BFD6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15" name="Rectangle 14">
                <a:extLst>
                  <a:ext uri="{FF2B5EF4-FFF2-40B4-BE49-F238E27FC236}">
                    <a16:creationId xmlns:a16="http://schemas.microsoft.com/office/drawing/2014/main" id="{983CAEBE-0403-95A9-DCFB-2397DF8927D3}"/>
                  </a:ext>
                </a:extLst>
              </p:cNvPr>
              <p:cNvSpPr/>
              <p:nvPr userDrawn="1"/>
            </p:nvSpPr>
            <p:spPr>
              <a:xfrm rot="5400000">
                <a:off x="12774315" y="4981430"/>
                <a:ext cx="253188" cy="316248"/>
              </a:xfrm>
              <a:prstGeom prst="rect">
                <a:avLst/>
              </a:prstGeom>
              <a:solidFill>
                <a:srgbClr val="D25F7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16" name="Rectangle 15">
                <a:extLst>
                  <a:ext uri="{FF2B5EF4-FFF2-40B4-BE49-F238E27FC236}">
                    <a16:creationId xmlns:a16="http://schemas.microsoft.com/office/drawing/2014/main" id="{3CE5E1DF-17D6-2B12-7F32-053CE4E00476}"/>
                  </a:ext>
                </a:extLst>
              </p:cNvPr>
              <p:cNvSpPr/>
              <p:nvPr userDrawn="1"/>
            </p:nvSpPr>
            <p:spPr>
              <a:xfrm rot="5400000">
                <a:off x="12774315" y="5305658"/>
                <a:ext cx="253188" cy="316248"/>
              </a:xfrm>
              <a:prstGeom prst="rect">
                <a:avLst/>
              </a:prstGeom>
              <a:solidFill>
                <a:srgbClr val="C6480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17" name="Rectangle 16">
                <a:extLst>
                  <a:ext uri="{FF2B5EF4-FFF2-40B4-BE49-F238E27FC236}">
                    <a16:creationId xmlns:a16="http://schemas.microsoft.com/office/drawing/2014/main" id="{05120014-27C2-0AB6-D133-E0A4EB9102CA}"/>
                  </a:ext>
                </a:extLst>
              </p:cNvPr>
              <p:cNvSpPr/>
              <p:nvPr userDrawn="1"/>
            </p:nvSpPr>
            <p:spPr>
              <a:xfrm rot="5400000">
                <a:off x="12774315" y="5629886"/>
                <a:ext cx="253188" cy="316248"/>
              </a:xfrm>
              <a:prstGeom prst="rect">
                <a:avLst/>
              </a:prstGeom>
              <a:solidFill>
                <a:srgbClr val="BA01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18" name="Rectangle 17">
                <a:extLst>
                  <a:ext uri="{FF2B5EF4-FFF2-40B4-BE49-F238E27FC236}">
                    <a16:creationId xmlns:a16="http://schemas.microsoft.com/office/drawing/2014/main" id="{DB3A6DCA-9E15-FEFE-A54D-5E1878E86561}"/>
                  </a:ext>
                </a:extLst>
              </p:cNvPr>
              <p:cNvSpPr/>
              <p:nvPr userDrawn="1"/>
            </p:nvSpPr>
            <p:spPr>
              <a:xfrm rot="5400000">
                <a:off x="12774315" y="3684518"/>
                <a:ext cx="253188" cy="316248"/>
              </a:xfrm>
              <a:prstGeom prst="rect">
                <a:avLst/>
              </a:prstGeom>
              <a:solidFill>
                <a:srgbClr val="005E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0" name="Rectangle 19">
                <a:extLst>
                  <a:ext uri="{FF2B5EF4-FFF2-40B4-BE49-F238E27FC236}">
                    <a16:creationId xmlns:a16="http://schemas.microsoft.com/office/drawing/2014/main" id="{819F524F-D20E-E40F-37B3-960FF49E284C}"/>
                  </a:ext>
                </a:extLst>
              </p:cNvPr>
              <p:cNvSpPr/>
              <p:nvPr userDrawn="1"/>
            </p:nvSpPr>
            <p:spPr>
              <a:xfrm rot="5400000">
                <a:off x="12774315" y="4008746"/>
                <a:ext cx="253188" cy="316248"/>
              </a:xfrm>
              <a:prstGeom prst="rect">
                <a:avLst/>
              </a:prstGeom>
              <a:solidFill>
                <a:srgbClr val="5EB6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1" name="Rectangle 20">
                <a:extLst>
                  <a:ext uri="{FF2B5EF4-FFF2-40B4-BE49-F238E27FC236}">
                    <a16:creationId xmlns:a16="http://schemas.microsoft.com/office/drawing/2014/main" id="{525CE540-035C-64D5-6138-5D0EBB605599}"/>
                  </a:ext>
                </a:extLst>
              </p:cNvPr>
              <p:cNvSpPr/>
              <p:nvPr userDrawn="1"/>
            </p:nvSpPr>
            <p:spPr>
              <a:xfrm rot="5400000">
                <a:off x="12774315" y="4332974"/>
                <a:ext cx="253188" cy="316248"/>
              </a:xfrm>
              <a:prstGeom prst="rect">
                <a:avLst/>
              </a:prstGeom>
              <a:solidFill>
                <a:srgbClr val="C7AB2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2" name="Rectangle 21">
                <a:extLst>
                  <a:ext uri="{FF2B5EF4-FFF2-40B4-BE49-F238E27FC236}">
                    <a16:creationId xmlns:a16="http://schemas.microsoft.com/office/drawing/2014/main" id="{CDCFF4E6-66CA-E598-A86F-5703783307F0}"/>
                  </a:ext>
                </a:extLst>
              </p:cNvPr>
              <p:cNvSpPr/>
              <p:nvPr userDrawn="1"/>
            </p:nvSpPr>
            <p:spPr>
              <a:xfrm rot="5400000">
                <a:off x="12774315" y="4657202"/>
                <a:ext cx="253188" cy="316248"/>
              </a:xfrm>
              <a:prstGeom prst="rect">
                <a:avLst/>
              </a:prstGeom>
              <a:solidFill>
                <a:srgbClr val="5C06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3" name="Rectangle 22">
                <a:extLst>
                  <a:ext uri="{FF2B5EF4-FFF2-40B4-BE49-F238E27FC236}">
                    <a16:creationId xmlns:a16="http://schemas.microsoft.com/office/drawing/2014/main" id="{9F1406D7-9B99-83C6-B88F-9658CDEFC57C}"/>
                  </a:ext>
                </a:extLst>
              </p:cNvPr>
              <p:cNvSpPr/>
              <p:nvPr userDrawn="1"/>
            </p:nvSpPr>
            <p:spPr>
              <a:xfrm rot="5400000">
                <a:off x="12774315" y="5954114"/>
                <a:ext cx="253188" cy="316248"/>
              </a:xfrm>
              <a:prstGeom prst="rect">
                <a:avLst/>
              </a:prstGeom>
              <a:solidFill>
                <a:srgbClr val="2A43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4" name="Rectangle 23">
                <a:extLst>
                  <a:ext uri="{FF2B5EF4-FFF2-40B4-BE49-F238E27FC236}">
                    <a16:creationId xmlns:a16="http://schemas.microsoft.com/office/drawing/2014/main" id="{F3108D09-5C1C-BD3A-298E-C37C7A8D5265}"/>
                  </a:ext>
                </a:extLst>
              </p:cNvPr>
              <p:cNvSpPr/>
              <p:nvPr userDrawn="1"/>
            </p:nvSpPr>
            <p:spPr>
              <a:xfrm rot="5400000">
                <a:off x="12774315" y="6278342"/>
                <a:ext cx="253188" cy="316248"/>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grpSp>
        <p:sp>
          <p:nvSpPr>
            <p:cNvPr id="13" name="TextBox 12">
              <a:extLst>
                <a:ext uri="{FF2B5EF4-FFF2-40B4-BE49-F238E27FC236}">
                  <a16:creationId xmlns:a16="http://schemas.microsoft.com/office/drawing/2014/main" id="{CCD93950-0A59-53FC-7D96-5CCAD0F38941}"/>
                </a:ext>
              </a:extLst>
            </p:cNvPr>
            <p:cNvSpPr txBox="1"/>
            <p:nvPr userDrawn="1"/>
          </p:nvSpPr>
          <p:spPr>
            <a:xfrm rot="16200000">
              <a:off x="12574270" y="5173406"/>
              <a:ext cx="960199" cy="118559"/>
            </a:xfrm>
            <a:prstGeom prst="rect">
              <a:avLst/>
            </a:prstGeom>
            <a:noFill/>
          </p:spPr>
          <p:txBody>
            <a:bodyPr wrap="none" lIns="0" tIns="0" rIns="0" bIns="0" rtlCol="0">
              <a:spAutoFit/>
            </a:bodyPr>
            <a:lstStyle/>
            <a:p>
              <a:pPr algn="l">
                <a:lnSpc>
                  <a:spcPct val="101000"/>
                </a:lnSpc>
                <a:spcAft>
                  <a:spcPts val="600"/>
                </a:spcAft>
              </a:pPr>
              <a:r>
                <a:rPr lang="en-CR" sz="800" b="1">
                  <a:solidFill>
                    <a:srgbClr val="000000"/>
                  </a:solidFill>
                  <a:latin typeface="GT America Regular"/>
                  <a:ea typeface="GT America Regular" charset="0"/>
                  <a:cs typeface="GT America Regular" charset="0"/>
                </a:rPr>
                <a:t>ON MOODY´S BLUE</a:t>
              </a:r>
              <a:endParaRPr kumimoji="0" lang="en-CR" sz="800" b="1" i="0" u="none" strike="noStrike" kern="1200" cap="none" spc="0" normalizeH="0" baseline="0" noProof="0" err="1">
                <a:ln>
                  <a:noFill/>
                </a:ln>
                <a:solidFill>
                  <a:srgbClr val="000000"/>
                </a:solidFill>
                <a:effectLst/>
                <a:uLnTx/>
                <a:uFillTx/>
                <a:latin typeface="GT America Regular"/>
                <a:ea typeface="GT America Regular" charset="0"/>
                <a:cs typeface="GT America Regular" charset="0"/>
              </a:endParaRPr>
            </a:p>
          </p:txBody>
        </p:sp>
      </p:grpSp>
      <p:sp>
        <p:nvSpPr>
          <p:cNvPr id="44" name="TextBox 43">
            <a:extLst>
              <a:ext uri="{FF2B5EF4-FFF2-40B4-BE49-F238E27FC236}">
                <a16:creationId xmlns:a16="http://schemas.microsoft.com/office/drawing/2014/main" id="{0DEEA438-F045-8312-895F-E6C49CDCBC96}"/>
              </a:ext>
            </a:extLst>
          </p:cNvPr>
          <p:cNvSpPr txBox="1"/>
          <p:nvPr userDrawn="1"/>
        </p:nvSpPr>
        <p:spPr>
          <a:xfrm>
            <a:off x="12356815" y="3377042"/>
            <a:ext cx="807913" cy="118559"/>
          </a:xfrm>
          <a:prstGeom prst="rect">
            <a:avLst/>
          </a:prstGeom>
          <a:noFill/>
        </p:spPr>
        <p:txBody>
          <a:bodyPr wrap="none" lIns="0" tIns="0" rIns="0" bIns="0" rtlCol="0">
            <a:spAutoFit/>
          </a:bodyPr>
          <a:lstStyle/>
          <a:p>
            <a:pPr algn="l">
              <a:lnSpc>
                <a:spcPct val="101000"/>
              </a:lnSpc>
              <a:spcAft>
                <a:spcPts val="600"/>
              </a:spcAft>
            </a:pPr>
            <a:r>
              <a:rPr kumimoji="0" lang="en-US" sz="800" b="1" i="0" u="none" strike="noStrike" kern="1200" cap="none" spc="0" normalizeH="0" baseline="0" noProof="0" dirty="0">
                <a:ln>
                  <a:noFill/>
                </a:ln>
                <a:solidFill>
                  <a:srgbClr val="000000"/>
                </a:solidFill>
                <a:effectLst/>
                <a:uLnTx/>
                <a:uFillTx/>
                <a:ea typeface="GT America Regular" charset="0"/>
                <a:cs typeface="GT America Regular" charset="0"/>
              </a:rPr>
              <a:t>For charts ONLY</a:t>
            </a:r>
            <a:endParaRPr kumimoji="0" lang="en-CR" sz="800" b="1" i="0" u="none" strike="noStrike" kern="1200" cap="none" spc="0" normalizeH="0" baseline="0" noProof="0">
              <a:ln>
                <a:noFill/>
              </a:ln>
              <a:solidFill>
                <a:srgbClr val="000000"/>
              </a:solidFill>
              <a:effectLst/>
              <a:uLnTx/>
              <a:uFillTx/>
              <a:ea typeface="GT America Regular" charset="0"/>
              <a:cs typeface="GT America Regular" charset="0"/>
            </a:endParaRPr>
          </a:p>
        </p:txBody>
      </p:sp>
    </p:spTree>
    <p:extLst>
      <p:ext uri="{BB962C8B-B14F-4D97-AF65-F5344CB8AC3E}">
        <p14:creationId xmlns:p14="http://schemas.microsoft.com/office/powerpoint/2010/main" val="135216099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Contact sheet 9-up">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E2ADB5F-BB7A-E503-6385-47B7F4A752C0}"/>
              </a:ext>
            </a:extLst>
          </p:cNvPr>
          <p:cNvSpPr>
            <a:spLocks noGrp="1"/>
          </p:cNvSpPr>
          <p:nvPr>
            <p:ph type="ftr" sz="quarter" idx="11"/>
          </p:nvPr>
        </p:nvSpPr>
        <p:spPr/>
        <p:txBody>
          <a:bodyPr/>
          <a:lstStyle>
            <a:lvl1pPr>
              <a:defRPr>
                <a:solidFill>
                  <a:schemeClr val="tx1"/>
                </a:solidFill>
              </a:defRPr>
            </a:lvl1pPr>
          </a:lstStyle>
          <a:p>
            <a:r>
              <a:rPr lang="en-US" dirty="0"/>
              <a:t>See slide 12 for instructions on how to update footer</a:t>
            </a:r>
          </a:p>
        </p:txBody>
      </p:sp>
      <p:sp>
        <p:nvSpPr>
          <p:cNvPr id="9" name="Slide Number Placeholder 8">
            <a:extLst>
              <a:ext uri="{FF2B5EF4-FFF2-40B4-BE49-F238E27FC236}">
                <a16:creationId xmlns:a16="http://schemas.microsoft.com/office/drawing/2014/main" id="{CCA8152B-F410-5052-DF3D-06C6DD4D2381}"/>
              </a:ext>
            </a:extLst>
          </p:cNvPr>
          <p:cNvSpPr>
            <a:spLocks noGrp="1"/>
          </p:cNvSpPr>
          <p:nvPr>
            <p:ph type="sldNum" sz="quarter" idx="12"/>
          </p:nvPr>
        </p:nvSpPr>
        <p:spPr/>
        <p:txBody>
          <a:bodyPr/>
          <a:lstStyle>
            <a:lvl1pPr>
              <a:defRPr>
                <a:solidFill>
                  <a:schemeClr val="tx1"/>
                </a:solidFill>
              </a:defRPr>
            </a:lvl1pPr>
          </a:lstStyle>
          <a:p>
            <a:fld id="{862A5111-985B-C14D-9115-5787026182A8}" type="slidenum">
              <a:rPr lang="en-US" smtClean="0"/>
              <a:pPr/>
              <a:t>‹#›</a:t>
            </a:fld>
            <a:endParaRPr lang="en-US" dirty="0"/>
          </a:p>
        </p:txBody>
      </p:sp>
      <p:sp>
        <p:nvSpPr>
          <p:cNvPr id="11" name="Picture Placeholder 9">
            <a:extLst>
              <a:ext uri="{FF2B5EF4-FFF2-40B4-BE49-F238E27FC236}">
                <a16:creationId xmlns:a16="http://schemas.microsoft.com/office/drawing/2014/main" id="{E5C7C011-127A-0143-3287-56B2493616F3}"/>
              </a:ext>
            </a:extLst>
          </p:cNvPr>
          <p:cNvSpPr>
            <a:spLocks noGrp="1"/>
          </p:cNvSpPr>
          <p:nvPr>
            <p:ph type="pic" sz="quarter" idx="29" hasCustomPrompt="1"/>
          </p:nvPr>
        </p:nvSpPr>
        <p:spPr>
          <a:xfrm>
            <a:off x="548640" y="1849438"/>
            <a:ext cx="723656" cy="725487"/>
          </a:xfrm>
          <a:solidFill>
            <a:schemeClr val="accent1"/>
          </a:solidFill>
          <a:ln>
            <a:noFill/>
          </a:ln>
        </p:spPr>
        <p:txBody>
          <a:bodyPr anchor="b">
            <a:normAutofit/>
          </a:bodyPr>
          <a:lstStyle>
            <a:lvl1pPr algn="ctr">
              <a:defRPr sz="800">
                <a:solidFill>
                  <a:schemeClr val="bg1"/>
                </a:solidFill>
                <a:latin typeface="+mn-lt"/>
              </a:defRPr>
            </a:lvl1pPr>
          </a:lstStyle>
          <a:p>
            <a:r>
              <a:rPr lang="en-US" dirty="0"/>
              <a:t>Silhouette</a:t>
            </a:r>
            <a:br>
              <a:rPr lang="en-US" dirty="0"/>
            </a:br>
            <a:r>
              <a:rPr lang="en-US" dirty="0"/>
              <a:t>portrait</a:t>
            </a:r>
          </a:p>
        </p:txBody>
      </p:sp>
      <p:sp>
        <p:nvSpPr>
          <p:cNvPr id="28" name="Picture Placeholder 9">
            <a:extLst>
              <a:ext uri="{FF2B5EF4-FFF2-40B4-BE49-F238E27FC236}">
                <a16:creationId xmlns:a16="http://schemas.microsoft.com/office/drawing/2014/main" id="{17A4289C-7601-5CA4-4C3A-5F28EB369581}"/>
              </a:ext>
            </a:extLst>
          </p:cNvPr>
          <p:cNvSpPr>
            <a:spLocks noGrp="1"/>
          </p:cNvSpPr>
          <p:nvPr>
            <p:ph type="pic" sz="quarter" idx="43" hasCustomPrompt="1"/>
          </p:nvPr>
        </p:nvSpPr>
        <p:spPr>
          <a:xfrm>
            <a:off x="548640" y="3295650"/>
            <a:ext cx="723656" cy="725487"/>
          </a:xfrm>
          <a:solidFill>
            <a:schemeClr val="accent1"/>
          </a:solidFill>
          <a:ln>
            <a:noFill/>
          </a:ln>
        </p:spPr>
        <p:txBody>
          <a:bodyPr anchor="b">
            <a:normAutofit/>
          </a:bodyPr>
          <a:lstStyle>
            <a:lvl1pPr algn="ctr">
              <a:defRPr sz="800">
                <a:solidFill>
                  <a:schemeClr val="bg1"/>
                </a:solidFill>
                <a:latin typeface="+mn-lt"/>
              </a:defRPr>
            </a:lvl1pPr>
          </a:lstStyle>
          <a:p>
            <a:r>
              <a:rPr lang="en-US" dirty="0"/>
              <a:t>Silhouette</a:t>
            </a:r>
            <a:br>
              <a:rPr lang="en-US" dirty="0"/>
            </a:br>
            <a:r>
              <a:rPr lang="en-US" dirty="0"/>
              <a:t>portrait</a:t>
            </a:r>
          </a:p>
        </p:txBody>
      </p:sp>
      <p:sp>
        <p:nvSpPr>
          <p:cNvPr id="31" name="Picture Placeholder 9">
            <a:extLst>
              <a:ext uri="{FF2B5EF4-FFF2-40B4-BE49-F238E27FC236}">
                <a16:creationId xmlns:a16="http://schemas.microsoft.com/office/drawing/2014/main" id="{A0C2F317-7D2F-8DB5-8348-18AA8221AAE9}"/>
              </a:ext>
            </a:extLst>
          </p:cNvPr>
          <p:cNvSpPr>
            <a:spLocks noGrp="1"/>
          </p:cNvSpPr>
          <p:nvPr>
            <p:ph type="pic" sz="quarter" idx="45" hasCustomPrompt="1"/>
          </p:nvPr>
        </p:nvSpPr>
        <p:spPr>
          <a:xfrm>
            <a:off x="548640" y="4743563"/>
            <a:ext cx="723656" cy="725487"/>
          </a:xfrm>
          <a:solidFill>
            <a:schemeClr val="accent1"/>
          </a:solidFill>
          <a:ln>
            <a:noFill/>
          </a:ln>
        </p:spPr>
        <p:txBody>
          <a:bodyPr anchor="b">
            <a:normAutofit/>
          </a:bodyPr>
          <a:lstStyle>
            <a:lvl1pPr algn="ctr">
              <a:defRPr sz="800">
                <a:solidFill>
                  <a:schemeClr val="bg1"/>
                </a:solidFill>
                <a:latin typeface="+mn-lt"/>
              </a:defRPr>
            </a:lvl1pPr>
          </a:lstStyle>
          <a:p>
            <a:r>
              <a:rPr lang="en-US" dirty="0"/>
              <a:t>Silhouette</a:t>
            </a:r>
            <a:br>
              <a:rPr lang="en-US" dirty="0"/>
            </a:br>
            <a:r>
              <a:rPr lang="en-US" dirty="0"/>
              <a:t>portrait</a:t>
            </a:r>
          </a:p>
        </p:txBody>
      </p:sp>
      <p:sp>
        <p:nvSpPr>
          <p:cNvPr id="55" name="Picture Placeholder 9">
            <a:extLst>
              <a:ext uri="{FF2B5EF4-FFF2-40B4-BE49-F238E27FC236}">
                <a16:creationId xmlns:a16="http://schemas.microsoft.com/office/drawing/2014/main" id="{4471B4C7-4613-EEB3-9308-87F186645DFC}"/>
              </a:ext>
            </a:extLst>
          </p:cNvPr>
          <p:cNvSpPr>
            <a:spLocks noGrp="1"/>
          </p:cNvSpPr>
          <p:nvPr>
            <p:ph type="pic" sz="quarter" idx="47" hasCustomPrompt="1"/>
          </p:nvPr>
        </p:nvSpPr>
        <p:spPr>
          <a:xfrm>
            <a:off x="4407408" y="1844676"/>
            <a:ext cx="723656" cy="725487"/>
          </a:xfrm>
          <a:solidFill>
            <a:schemeClr val="accent1"/>
          </a:solidFill>
          <a:ln>
            <a:noFill/>
          </a:ln>
        </p:spPr>
        <p:txBody>
          <a:bodyPr anchor="b">
            <a:normAutofit/>
          </a:bodyPr>
          <a:lstStyle>
            <a:lvl1pPr algn="ctr">
              <a:defRPr sz="800">
                <a:solidFill>
                  <a:schemeClr val="bg1"/>
                </a:solidFill>
                <a:latin typeface="+mn-lt"/>
              </a:defRPr>
            </a:lvl1pPr>
          </a:lstStyle>
          <a:p>
            <a:r>
              <a:rPr lang="en-US" dirty="0"/>
              <a:t>Silhouette</a:t>
            </a:r>
            <a:br>
              <a:rPr lang="en-US" dirty="0"/>
            </a:br>
            <a:r>
              <a:rPr lang="en-US" dirty="0"/>
              <a:t>portrait</a:t>
            </a:r>
          </a:p>
        </p:txBody>
      </p:sp>
      <p:sp>
        <p:nvSpPr>
          <p:cNvPr id="58" name="Picture Placeholder 9">
            <a:extLst>
              <a:ext uri="{FF2B5EF4-FFF2-40B4-BE49-F238E27FC236}">
                <a16:creationId xmlns:a16="http://schemas.microsoft.com/office/drawing/2014/main" id="{B81A6CC2-3FF5-E358-9361-9AA641684178}"/>
              </a:ext>
            </a:extLst>
          </p:cNvPr>
          <p:cNvSpPr>
            <a:spLocks noGrp="1"/>
          </p:cNvSpPr>
          <p:nvPr>
            <p:ph type="pic" sz="quarter" idx="49" hasCustomPrompt="1"/>
          </p:nvPr>
        </p:nvSpPr>
        <p:spPr>
          <a:xfrm>
            <a:off x="4404520" y="3290888"/>
            <a:ext cx="723656" cy="725487"/>
          </a:xfrm>
          <a:solidFill>
            <a:schemeClr val="accent1"/>
          </a:solidFill>
          <a:ln>
            <a:noFill/>
          </a:ln>
        </p:spPr>
        <p:txBody>
          <a:bodyPr anchor="b">
            <a:normAutofit/>
          </a:bodyPr>
          <a:lstStyle>
            <a:lvl1pPr algn="ctr">
              <a:defRPr sz="800">
                <a:solidFill>
                  <a:schemeClr val="bg1"/>
                </a:solidFill>
                <a:latin typeface="+mn-lt"/>
              </a:defRPr>
            </a:lvl1pPr>
          </a:lstStyle>
          <a:p>
            <a:r>
              <a:rPr lang="en-US" dirty="0"/>
              <a:t>Silhouette</a:t>
            </a:r>
            <a:br>
              <a:rPr lang="en-US" dirty="0"/>
            </a:br>
            <a:r>
              <a:rPr lang="en-US" dirty="0"/>
              <a:t>portrait</a:t>
            </a:r>
          </a:p>
        </p:txBody>
      </p:sp>
      <p:sp>
        <p:nvSpPr>
          <p:cNvPr id="61" name="Picture Placeholder 9">
            <a:extLst>
              <a:ext uri="{FF2B5EF4-FFF2-40B4-BE49-F238E27FC236}">
                <a16:creationId xmlns:a16="http://schemas.microsoft.com/office/drawing/2014/main" id="{3936CF0E-0A97-CA96-5F67-097CDDE826A2}"/>
              </a:ext>
            </a:extLst>
          </p:cNvPr>
          <p:cNvSpPr>
            <a:spLocks noGrp="1"/>
          </p:cNvSpPr>
          <p:nvPr>
            <p:ph type="pic" sz="quarter" idx="51" hasCustomPrompt="1"/>
          </p:nvPr>
        </p:nvSpPr>
        <p:spPr>
          <a:xfrm>
            <a:off x="4407408" y="4737100"/>
            <a:ext cx="723656" cy="725487"/>
          </a:xfrm>
          <a:solidFill>
            <a:schemeClr val="accent1"/>
          </a:solidFill>
          <a:ln>
            <a:noFill/>
          </a:ln>
        </p:spPr>
        <p:txBody>
          <a:bodyPr anchor="b">
            <a:normAutofit/>
          </a:bodyPr>
          <a:lstStyle>
            <a:lvl1pPr algn="ctr">
              <a:defRPr sz="800">
                <a:solidFill>
                  <a:schemeClr val="bg1"/>
                </a:solidFill>
                <a:latin typeface="+mn-lt"/>
              </a:defRPr>
            </a:lvl1pPr>
          </a:lstStyle>
          <a:p>
            <a:r>
              <a:rPr lang="en-US" dirty="0"/>
              <a:t>Silhouette</a:t>
            </a:r>
            <a:br>
              <a:rPr lang="en-US" dirty="0"/>
            </a:br>
            <a:r>
              <a:rPr lang="en-US" dirty="0"/>
              <a:t>portrait</a:t>
            </a:r>
          </a:p>
        </p:txBody>
      </p:sp>
      <p:sp>
        <p:nvSpPr>
          <p:cNvPr id="64" name="Picture Placeholder 9">
            <a:extLst>
              <a:ext uri="{FF2B5EF4-FFF2-40B4-BE49-F238E27FC236}">
                <a16:creationId xmlns:a16="http://schemas.microsoft.com/office/drawing/2014/main" id="{C1D5E855-FA17-F4D0-646B-35CD59AAC6A0}"/>
              </a:ext>
            </a:extLst>
          </p:cNvPr>
          <p:cNvSpPr>
            <a:spLocks noGrp="1"/>
          </p:cNvSpPr>
          <p:nvPr>
            <p:ph type="pic" sz="quarter" idx="53" hasCustomPrompt="1"/>
          </p:nvPr>
        </p:nvSpPr>
        <p:spPr>
          <a:xfrm>
            <a:off x="8211312" y="1849438"/>
            <a:ext cx="723656" cy="725487"/>
          </a:xfrm>
          <a:solidFill>
            <a:schemeClr val="accent1"/>
          </a:solidFill>
          <a:ln>
            <a:noFill/>
          </a:ln>
        </p:spPr>
        <p:txBody>
          <a:bodyPr anchor="b">
            <a:normAutofit/>
          </a:bodyPr>
          <a:lstStyle>
            <a:lvl1pPr algn="ctr">
              <a:defRPr sz="800">
                <a:solidFill>
                  <a:schemeClr val="bg1"/>
                </a:solidFill>
                <a:latin typeface="+mn-lt"/>
              </a:defRPr>
            </a:lvl1pPr>
          </a:lstStyle>
          <a:p>
            <a:r>
              <a:rPr lang="en-US" dirty="0"/>
              <a:t>Silhouette</a:t>
            </a:r>
            <a:br>
              <a:rPr lang="en-US" dirty="0"/>
            </a:br>
            <a:r>
              <a:rPr lang="en-US" dirty="0"/>
              <a:t>portrait</a:t>
            </a:r>
          </a:p>
        </p:txBody>
      </p:sp>
      <p:sp>
        <p:nvSpPr>
          <p:cNvPr id="67" name="Picture Placeholder 9">
            <a:extLst>
              <a:ext uri="{FF2B5EF4-FFF2-40B4-BE49-F238E27FC236}">
                <a16:creationId xmlns:a16="http://schemas.microsoft.com/office/drawing/2014/main" id="{D5751559-8E90-53E9-D2C3-6C9A57296D6D}"/>
              </a:ext>
            </a:extLst>
          </p:cNvPr>
          <p:cNvSpPr>
            <a:spLocks noGrp="1"/>
          </p:cNvSpPr>
          <p:nvPr>
            <p:ph type="pic" sz="quarter" idx="55" hasCustomPrompt="1"/>
          </p:nvPr>
        </p:nvSpPr>
        <p:spPr>
          <a:xfrm>
            <a:off x="8212138" y="3295650"/>
            <a:ext cx="723656" cy="725487"/>
          </a:xfrm>
          <a:solidFill>
            <a:schemeClr val="accent1"/>
          </a:solidFill>
          <a:ln>
            <a:noFill/>
          </a:ln>
        </p:spPr>
        <p:txBody>
          <a:bodyPr anchor="b">
            <a:normAutofit/>
          </a:bodyPr>
          <a:lstStyle>
            <a:lvl1pPr algn="ctr">
              <a:defRPr sz="800">
                <a:solidFill>
                  <a:schemeClr val="bg1"/>
                </a:solidFill>
                <a:latin typeface="+mn-lt"/>
              </a:defRPr>
            </a:lvl1pPr>
          </a:lstStyle>
          <a:p>
            <a:r>
              <a:rPr lang="en-US" dirty="0"/>
              <a:t>Silhouette</a:t>
            </a:r>
            <a:br>
              <a:rPr lang="en-US" dirty="0"/>
            </a:br>
            <a:r>
              <a:rPr lang="en-US" dirty="0"/>
              <a:t>portrait</a:t>
            </a:r>
          </a:p>
        </p:txBody>
      </p:sp>
      <p:sp>
        <p:nvSpPr>
          <p:cNvPr id="70" name="Picture Placeholder 9">
            <a:extLst>
              <a:ext uri="{FF2B5EF4-FFF2-40B4-BE49-F238E27FC236}">
                <a16:creationId xmlns:a16="http://schemas.microsoft.com/office/drawing/2014/main" id="{769EC156-0E51-CE48-5482-055D256909C5}"/>
              </a:ext>
            </a:extLst>
          </p:cNvPr>
          <p:cNvSpPr>
            <a:spLocks noGrp="1"/>
          </p:cNvSpPr>
          <p:nvPr>
            <p:ph type="pic" sz="quarter" idx="57" hasCustomPrompt="1"/>
          </p:nvPr>
        </p:nvSpPr>
        <p:spPr>
          <a:xfrm>
            <a:off x="8211312" y="4741862"/>
            <a:ext cx="723656" cy="725487"/>
          </a:xfrm>
          <a:solidFill>
            <a:schemeClr val="accent1"/>
          </a:solidFill>
          <a:ln>
            <a:noFill/>
          </a:ln>
        </p:spPr>
        <p:txBody>
          <a:bodyPr anchor="b">
            <a:normAutofit/>
          </a:bodyPr>
          <a:lstStyle>
            <a:lvl1pPr algn="ctr">
              <a:defRPr sz="800">
                <a:solidFill>
                  <a:schemeClr val="bg1"/>
                </a:solidFill>
                <a:latin typeface="+mn-lt"/>
              </a:defRPr>
            </a:lvl1pPr>
          </a:lstStyle>
          <a:p>
            <a:r>
              <a:rPr lang="en-US" dirty="0"/>
              <a:t>Silhouette</a:t>
            </a:r>
            <a:br>
              <a:rPr lang="en-US" dirty="0"/>
            </a:br>
            <a:r>
              <a:rPr lang="en-US" dirty="0"/>
              <a:t>portrait</a:t>
            </a:r>
          </a:p>
        </p:txBody>
      </p:sp>
      <p:sp>
        <p:nvSpPr>
          <p:cNvPr id="3" name="Title 2">
            <a:extLst>
              <a:ext uri="{FF2B5EF4-FFF2-40B4-BE49-F238E27FC236}">
                <a16:creationId xmlns:a16="http://schemas.microsoft.com/office/drawing/2014/main" id="{D69619C9-5DB2-E39E-74FF-9877E61A97AB}"/>
              </a:ext>
            </a:extLst>
          </p:cNvPr>
          <p:cNvSpPr>
            <a:spLocks noGrp="1"/>
          </p:cNvSpPr>
          <p:nvPr>
            <p:ph type="title"/>
          </p:nvPr>
        </p:nvSpPr>
        <p:spPr/>
        <p:txBody>
          <a:bodyPr/>
          <a:lstStyle/>
          <a:p>
            <a:r>
              <a:rPr lang="en-US"/>
              <a:t>Click to edit Master title style</a:t>
            </a:r>
            <a:endParaRPr lang="en-US" dirty="0"/>
          </a:p>
        </p:txBody>
      </p:sp>
      <p:sp>
        <p:nvSpPr>
          <p:cNvPr id="6" name="Freeform 5">
            <a:extLst>
              <a:ext uri="{FF2B5EF4-FFF2-40B4-BE49-F238E27FC236}">
                <a16:creationId xmlns:a16="http://schemas.microsoft.com/office/drawing/2014/main" id="{60E20A95-EEA0-4571-C3C8-4DFEEFF15173}"/>
              </a:ext>
            </a:extLst>
          </p:cNvPr>
          <p:cNvSpPr/>
          <p:nvPr userDrawn="1"/>
        </p:nvSpPr>
        <p:spPr bwMode="black">
          <a:xfrm>
            <a:off x="554038" y="6469335"/>
            <a:ext cx="678511" cy="112440"/>
          </a:xfrm>
          <a:custGeom>
            <a:avLst/>
            <a:gdLst>
              <a:gd name="connsiteX0" fmla="*/ 7774508 w 7774508"/>
              <a:gd name="connsiteY0" fmla="*/ 879070 h 1288357"/>
              <a:gd name="connsiteX1" fmla="*/ 7774508 w 7774508"/>
              <a:gd name="connsiteY1" fmla="*/ 879071 h 1288357"/>
              <a:gd name="connsiteX2" fmla="*/ 7774508 w 7774508"/>
              <a:gd name="connsiteY2" fmla="*/ 879071 h 1288357"/>
              <a:gd name="connsiteX3" fmla="*/ 4430897 w 7774508"/>
              <a:gd name="connsiteY3" fmla="*/ 300733 h 1288357"/>
              <a:gd name="connsiteX4" fmla="*/ 4430897 w 7774508"/>
              <a:gd name="connsiteY4" fmla="*/ 987622 h 1288357"/>
              <a:gd name="connsiteX5" fmla="*/ 4594611 w 7774508"/>
              <a:gd name="connsiteY5" fmla="*/ 987622 h 1288357"/>
              <a:gd name="connsiteX6" fmla="*/ 4856195 w 7774508"/>
              <a:gd name="connsiteY6" fmla="*/ 726031 h 1288357"/>
              <a:gd name="connsiteX7" fmla="*/ 4856195 w 7774508"/>
              <a:gd name="connsiteY7" fmla="*/ 562323 h 1288357"/>
              <a:gd name="connsiteX8" fmla="*/ 4594611 w 7774508"/>
              <a:gd name="connsiteY8" fmla="*/ 300733 h 1288357"/>
              <a:gd name="connsiteX9" fmla="*/ 3381010 w 7774508"/>
              <a:gd name="connsiteY9" fmla="*/ 275825 h 1288357"/>
              <a:gd name="connsiteX10" fmla="*/ 3137223 w 7774508"/>
              <a:gd name="connsiteY10" fmla="*/ 501815 h 1288357"/>
              <a:gd name="connsiteX11" fmla="*/ 3137223 w 7774508"/>
              <a:gd name="connsiteY11" fmla="*/ 786537 h 1288357"/>
              <a:gd name="connsiteX12" fmla="*/ 3381010 w 7774508"/>
              <a:gd name="connsiteY12" fmla="*/ 1012534 h 1288357"/>
              <a:gd name="connsiteX13" fmla="*/ 3624804 w 7774508"/>
              <a:gd name="connsiteY13" fmla="*/ 786537 h 1288357"/>
              <a:gd name="connsiteX14" fmla="*/ 3624804 w 7774508"/>
              <a:gd name="connsiteY14" fmla="*/ 501815 h 1288357"/>
              <a:gd name="connsiteX15" fmla="*/ 3381010 w 7774508"/>
              <a:gd name="connsiteY15" fmla="*/ 275825 h 1288357"/>
              <a:gd name="connsiteX16" fmla="*/ 2090894 w 7774508"/>
              <a:gd name="connsiteY16" fmla="*/ 275825 h 1288357"/>
              <a:gd name="connsiteX17" fmla="*/ 1847107 w 7774508"/>
              <a:gd name="connsiteY17" fmla="*/ 501815 h 1288357"/>
              <a:gd name="connsiteX18" fmla="*/ 1847107 w 7774508"/>
              <a:gd name="connsiteY18" fmla="*/ 786537 h 1288357"/>
              <a:gd name="connsiteX19" fmla="*/ 2090894 w 7774508"/>
              <a:gd name="connsiteY19" fmla="*/ 1012534 h 1288357"/>
              <a:gd name="connsiteX20" fmla="*/ 2334688 w 7774508"/>
              <a:gd name="connsiteY20" fmla="*/ 786537 h 1288357"/>
              <a:gd name="connsiteX21" fmla="*/ 2334688 w 7774508"/>
              <a:gd name="connsiteY21" fmla="*/ 501815 h 1288357"/>
              <a:gd name="connsiteX22" fmla="*/ 2090894 w 7774508"/>
              <a:gd name="connsiteY22" fmla="*/ 275825 h 1288357"/>
              <a:gd name="connsiteX23" fmla="*/ 4092790 w 7774508"/>
              <a:gd name="connsiteY23" fmla="*/ 21359 h 1288357"/>
              <a:gd name="connsiteX24" fmla="*/ 4594611 w 7774508"/>
              <a:gd name="connsiteY24" fmla="*/ 21359 h 1288357"/>
              <a:gd name="connsiteX25" fmla="*/ 5197858 w 7774508"/>
              <a:gd name="connsiteY25" fmla="*/ 567658 h 1288357"/>
              <a:gd name="connsiteX26" fmla="*/ 5197858 w 7774508"/>
              <a:gd name="connsiteY26" fmla="*/ 720696 h 1288357"/>
              <a:gd name="connsiteX27" fmla="*/ 4594611 w 7774508"/>
              <a:gd name="connsiteY27" fmla="*/ 1267002 h 1288357"/>
              <a:gd name="connsiteX28" fmla="*/ 4092790 w 7774508"/>
              <a:gd name="connsiteY28" fmla="*/ 1267002 h 1288357"/>
              <a:gd name="connsiteX29" fmla="*/ 5094618 w 7774508"/>
              <a:gd name="connsiteY29" fmla="*/ 21356 h 1288357"/>
              <a:gd name="connsiteX30" fmla="*/ 5477210 w 7774508"/>
              <a:gd name="connsiteY30" fmla="*/ 21356 h 1288357"/>
              <a:gd name="connsiteX31" fmla="*/ 5717446 w 7774508"/>
              <a:gd name="connsiteY31" fmla="*/ 412839 h 1288357"/>
              <a:gd name="connsiteX32" fmla="*/ 5955898 w 7774508"/>
              <a:gd name="connsiteY32" fmla="*/ 21356 h 1288357"/>
              <a:gd name="connsiteX33" fmla="*/ 6322472 w 7774508"/>
              <a:gd name="connsiteY33" fmla="*/ 21356 h 1288357"/>
              <a:gd name="connsiteX34" fmla="*/ 5868700 w 7774508"/>
              <a:gd name="connsiteY34" fmla="*/ 718915 h 1288357"/>
              <a:gd name="connsiteX35" fmla="*/ 5868700 w 7774508"/>
              <a:gd name="connsiteY35" fmla="*/ 1267000 h 1288357"/>
              <a:gd name="connsiteX36" fmla="*/ 5548390 w 7774508"/>
              <a:gd name="connsiteY36" fmla="*/ 1267000 h 1288357"/>
              <a:gd name="connsiteX37" fmla="*/ 5548390 w 7774508"/>
              <a:gd name="connsiteY37" fmla="*/ 718915 h 1288357"/>
              <a:gd name="connsiteX38" fmla="*/ 6356277 w 7774508"/>
              <a:gd name="connsiteY38" fmla="*/ 21355 h 1288357"/>
              <a:gd name="connsiteX39" fmla="*/ 6694384 w 7774508"/>
              <a:gd name="connsiteY39" fmla="*/ 21355 h 1288357"/>
              <a:gd name="connsiteX40" fmla="*/ 6694384 w 7774508"/>
              <a:gd name="connsiteY40" fmla="*/ 332766 h 1288357"/>
              <a:gd name="connsiteX41" fmla="*/ 6477285 w 7774508"/>
              <a:gd name="connsiteY41" fmla="*/ 624602 h 1288357"/>
              <a:gd name="connsiteX42" fmla="*/ 6404326 w 7774508"/>
              <a:gd name="connsiteY42" fmla="*/ 624602 h 1288357"/>
              <a:gd name="connsiteX43" fmla="*/ 6500417 w 7774508"/>
              <a:gd name="connsiteY43" fmla="*/ 359454 h 1288357"/>
              <a:gd name="connsiteX44" fmla="*/ 6356277 w 7774508"/>
              <a:gd name="connsiteY44" fmla="*/ 359454 h 1288357"/>
              <a:gd name="connsiteX45" fmla="*/ 0 w 7774508"/>
              <a:gd name="connsiteY45" fmla="*/ 21355 h 1288357"/>
              <a:gd name="connsiteX46" fmla="*/ 496479 w 7774508"/>
              <a:gd name="connsiteY46" fmla="*/ 21355 h 1288357"/>
              <a:gd name="connsiteX47" fmla="*/ 651295 w 7774508"/>
              <a:gd name="connsiteY47" fmla="*/ 661974 h 1288357"/>
              <a:gd name="connsiteX48" fmla="*/ 688668 w 7774508"/>
              <a:gd name="connsiteY48" fmla="*/ 839922 h 1288357"/>
              <a:gd name="connsiteX49" fmla="*/ 726033 w 7774508"/>
              <a:gd name="connsiteY49" fmla="*/ 661974 h 1288357"/>
              <a:gd name="connsiteX50" fmla="*/ 880849 w 7774508"/>
              <a:gd name="connsiteY50" fmla="*/ 21355 h 1288357"/>
              <a:gd name="connsiteX51" fmla="*/ 1377328 w 7774508"/>
              <a:gd name="connsiteY51" fmla="*/ 21355 h 1288357"/>
              <a:gd name="connsiteX52" fmla="*/ 1377328 w 7774508"/>
              <a:gd name="connsiteY52" fmla="*/ 1266998 h 1288357"/>
              <a:gd name="connsiteX53" fmla="*/ 1058804 w 7774508"/>
              <a:gd name="connsiteY53" fmla="*/ 1266998 h 1288357"/>
              <a:gd name="connsiteX54" fmla="*/ 1058804 w 7774508"/>
              <a:gd name="connsiteY54" fmla="*/ 459108 h 1288357"/>
              <a:gd name="connsiteX55" fmla="*/ 1014312 w 7774508"/>
              <a:gd name="connsiteY55" fmla="*/ 644177 h 1288357"/>
              <a:gd name="connsiteX56" fmla="*/ 848819 w 7774508"/>
              <a:gd name="connsiteY56" fmla="*/ 1266998 h 1288357"/>
              <a:gd name="connsiteX57" fmla="*/ 521396 w 7774508"/>
              <a:gd name="connsiteY57" fmla="*/ 1266998 h 1288357"/>
              <a:gd name="connsiteX58" fmla="*/ 355896 w 7774508"/>
              <a:gd name="connsiteY58" fmla="*/ 644177 h 1288357"/>
              <a:gd name="connsiteX59" fmla="*/ 311412 w 7774508"/>
              <a:gd name="connsiteY59" fmla="*/ 459108 h 1288357"/>
              <a:gd name="connsiteX60" fmla="*/ 311412 w 7774508"/>
              <a:gd name="connsiteY60" fmla="*/ 1266998 h 1288357"/>
              <a:gd name="connsiteX61" fmla="*/ 0 w 7774508"/>
              <a:gd name="connsiteY61" fmla="*/ 1266998 h 1288357"/>
              <a:gd name="connsiteX62" fmla="*/ 3381010 w 7774508"/>
              <a:gd name="connsiteY62" fmla="*/ 1 h 1288357"/>
              <a:gd name="connsiteX63" fmla="*/ 3966467 w 7774508"/>
              <a:gd name="connsiteY63" fmla="*/ 532067 h 1288357"/>
              <a:gd name="connsiteX64" fmla="*/ 3966467 w 7774508"/>
              <a:gd name="connsiteY64" fmla="*/ 756285 h 1288357"/>
              <a:gd name="connsiteX65" fmla="*/ 3381010 w 7774508"/>
              <a:gd name="connsiteY65" fmla="*/ 1288351 h 1288357"/>
              <a:gd name="connsiteX66" fmla="*/ 2795560 w 7774508"/>
              <a:gd name="connsiteY66" fmla="*/ 756285 h 1288357"/>
              <a:gd name="connsiteX67" fmla="*/ 2795560 w 7774508"/>
              <a:gd name="connsiteY67" fmla="*/ 532067 h 1288357"/>
              <a:gd name="connsiteX68" fmla="*/ 3381010 w 7774508"/>
              <a:gd name="connsiteY68" fmla="*/ 1 h 1288357"/>
              <a:gd name="connsiteX69" fmla="*/ 2090894 w 7774508"/>
              <a:gd name="connsiteY69" fmla="*/ 1 h 1288357"/>
              <a:gd name="connsiteX70" fmla="*/ 2676351 w 7774508"/>
              <a:gd name="connsiteY70" fmla="*/ 532067 h 1288357"/>
              <a:gd name="connsiteX71" fmla="*/ 2676351 w 7774508"/>
              <a:gd name="connsiteY71" fmla="*/ 756285 h 1288357"/>
              <a:gd name="connsiteX72" fmla="*/ 2090894 w 7774508"/>
              <a:gd name="connsiteY72" fmla="*/ 1288351 h 1288357"/>
              <a:gd name="connsiteX73" fmla="*/ 1505444 w 7774508"/>
              <a:gd name="connsiteY73" fmla="*/ 756285 h 1288357"/>
              <a:gd name="connsiteX74" fmla="*/ 1505444 w 7774508"/>
              <a:gd name="connsiteY74" fmla="*/ 532067 h 1288357"/>
              <a:gd name="connsiteX75" fmla="*/ 2090894 w 7774508"/>
              <a:gd name="connsiteY75" fmla="*/ 1 h 1288357"/>
              <a:gd name="connsiteX76" fmla="*/ 7258454 w 7774508"/>
              <a:gd name="connsiteY76" fmla="*/ 0 h 1288357"/>
              <a:gd name="connsiteX77" fmla="*/ 7760275 w 7774508"/>
              <a:gd name="connsiteY77" fmla="*/ 391490 h 1288357"/>
              <a:gd name="connsiteX78" fmla="*/ 7760275 w 7774508"/>
              <a:gd name="connsiteY78" fmla="*/ 439539 h 1288357"/>
              <a:gd name="connsiteX79" fmla="*/ 7431067 w 7774508"/>
              <a:gd name="connsiteY79" fmla="*/ 439539 h 1288357"/>
              <a:gd name="connsiteX80" fmla="*/ 7431067 w 7774508"/>
              <a:gd name="connsiteY80" fmla="*/ 398610 h 1288357"/>
              <a:gd name="connsiteX81" fmla="*/ 7258454 w 7774508"/>
              <a:gd name="connsiteY81" fmla="*/ 277603 h 1288357"/>
              <a:gd name="connsiteX82" fmla="*/ 7085848 w 7774508"/>
              <a:gd name="connsiteY82" fmla="*/ 377257 h 1288357"/>
              <a:gd name="connsiteX83" fmla="*/ 7206848 w 7774508"/>
              <a:gd name="connsiteY83" fmla="*/ 476904 h 1288357"/>
              <a:gd name="connsiteX84" fmla="*/ 7429289 w 7774508"/>
              <a:gd name="connsiteY84" fmla="*/ 510719 h 1288357"/>
              <a:gd name="connsiteX85" fmla="*/ 7766024 w 7774508"/>
              <a:gd name="connsiteY85" fmla="*/ 786534 h 1288357"/>
              <a:gd name="connsiteX86" fmla="*/ 7774508 w 7774508"/>
              <a:gd name="connsiteY86" fmla="*/ 879071 h 1288357"/>
              <a:gd name="connsiteX87" fmla="*/ 7765691 w 7774508"/>
              <a:gd name="connsiteY87" fmla="*/ 970739 h 1288357"/>
              <a:gd name="connsiteX88" fmla="*/ 7258454 w 7774508"/>
              <a:gd name="connsiteY88" fmla="*/ 1288357 h 1288357"/>
              <a:gd name="connsiteX89" fmla="*/ 6744184 w 7774508"/>
              <a:gd name="connsiteY89" fmla="*/ 893304 h 1288357"/>
              <a:gd name="connsiteX90" fmla="*/ 6744184 w 7774508"/>
              <a:gd name="connsiteY90" fmla="*/ 838142 h 1288357"/>
              <a:gd name="connsiteX91" fmla="*/ 7073386 w 7774508"/>
              <a:gd name="connsiteY91" fmla="*/ 838142 h 1288357"/>
              <a:gd name="connsiteX92" fmla="*/ 7073386 w 7774508"/>
              <a:gd name="connsiteY92" fmla="*/ 886190 h 1288357"/>
              <a:gd name="connsiteX93" fmla="*/ 7258454 w 7774508"/>
              <a:gd name="connsiteY93" fmla="*/ 1010755 h 1288357"/>
              <a:gd name="connsiteX94" fmla="*/ 7439966 w 7774508"/>
              <a:gd name="connsiteY94" fmla="*/ 907544 h 1288357"/>
              <a:gd name="connsiteX95" fmla="*/ 7311838 w 7774508"/>
              <a:gd name="connsiteY95" fmla="*/ 804333 h 1288357"/>
              <a:gd name="connsiteX96" fmla="*/ 7087626 w 7774508"/>
              <a:gd name="connsiteY96" fmla="*/ 770518 h 1288357"/>
              <a:gd name="connsiteX97" fmla="*/ 6751297 w 7774508"/>
              <a:gd name="connsiteY97" fmla="*/ 405723 h 1288357"/>
              <a:gd name="connsiteX98" fmla="*/ 7258454 w 7774508"/>
              <a:gd name="connsiteY98" fmla="*/ 0 h 1288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7774508" h="1288357">
                <a:moveTo>
                  <a:pt x="7774508" y="879070"/>
                </a:moveTo>
                <a:lnTo>
                  <a:pt x="7774508" y="879071"/>
                </a:lnTo>
                <a:lnTo>
                  <a:pt x="7774508" y="879071"/>
                </a:lnTo>
                <a:close/>
                <a:moveTo>
                  <a:pt x="4430897" y="300733"/>
                </a:moveTo>
                <a:lnTo>
                  <a:pt x="4430897" y="987622"/>
                </a:lnTo>
                <a:lnTo>
                  <a:pt x="4594611" y="987622"/>
                </a:lnTo>
                <a:cubicBezTo>
                  <a:pt x="4769003" y="987622"/>
                  <a:pt x="4856195" y="898644"/>
                  <a:pt x="4856195" y="726031"/>
                </a:cubicBezTo>
                <a:lnTo>
                  <a:pt x="4856195" y="562323"/>
                </a:lnTo>
                <a:cubicBezTo>
                  <a:pt x="4856195" y="387932"/>
                  <a:pt x="4769003" y="300733"/>
                  <a:pt x="4594611" y="300733"/>
                </a:cubicBezTo>
                <a:close/>
                <a:moveTo>
                  <a:pt x="3381010" y="275825"/>
                </a:moveTo>
                <a:cubicBezTo>
                  <a:pt x="3229757" y="275825"/>
                  <a:pt x="3137223" y="361239"/>
                  <a:pt x="3137223" y="501815"/>
                </a:cubicBezTo>
                <a:lnTo>
                  <a:pt x="3137223" y="786537"/>
                </a:lnTo>
                <a:cubicBezTo>
                  <a:pt x="3137223" y="925335"/>
                  <a:pt x="3229757" y="1012534"/>
                  <a:pt x="3381010" y="1012534"/>
                </a:cubicBezTo>
                <a:cubicBezTo>
                  <a:pt x="3532264" y="1012534"/>
                  <a:pt x="3624804" y="925335"/>
                  <a:pt x="3624804" y="786537"/>
                </a:cubicBezTo>
                <a:lnTo>
                  <a:pt x="3624804" y="501815"/>
                </a:lnTo>
                <a:cubicBezTo>
                  <a:pt x="3624804" y="361239"/>
                  <a:pt x="3532270" y="275825"/>
                  <a:pt x="3381010" y="275825"/>
                </a:cubicBezTo>
                <a:close/>
                <a:moveTo>
                  <a:pt x="2090894" y="275825"/>
                </a:moveTo>
                <a:cubicBezTo>
                  <a:pt x="1939641" y="275825"/>
                  <a:pt x="1847107" y="361239"/>
                  <a:pt x="1847107" y="501815"/>
                </a:cubicBezTo>
                <a:lnTo>
                  <a:pt x="1847107" y="786537"/>
                </a:lnTo>
                <a:cubicBezTo>
                  <a:pt x="1847107" y="925335"/>
                  <a:pt x="1939641" y="1012534"/>
                  <a:pt x="2090894" y="1012534"/>
                </a:cubicBezTo>
                <a:cubicBezTo>
                  <a:pt x="2242147" y="1012534"/>
                  <a:pt x="2334688" y="925335"/>
                  <a:pt x="2334688" y="786537"/>
                </a:cubicBezTo>
                <a:lnTo>
                  <a:pt x="2334688" y="501815"/>
                </a:lnTo>
                <a:cubicBezTo>
                  <a:pt x="2334688" y="361239"/>
                  <a:pt x="2242154" y="275825"/>
                  <a:pt x="2090894" y="275825"/>
                </a:cubicBezTo>
                <a:close/>
                <a:moveTo>
                  <a:pt x="4092790" y="21359"/>
                </a:moveTo>
                <a:lnTo>
                  <a:pt x="4594611" y="21359"/>
                </a:lnTo>
                <a:cubicBezTo>
                  <a:pt x="4977203" y="21359"/>
                  <a:pt x="5197858" y="222439"/>
                  <a:pt x="5197858" y="567658"/>
                </a:cubicBezTo>
                <a:lnTo>
                  <a:pt x="5197858" y="720696"/>
                </a:lnTo>
                <a:cubicBezTo>
                  <a:pt x="5197858" y="1065916"/>
                  <a:pt x="4977203" y="1267002"/>
                  <a:pt x="4594611" y="1267002"/>
                </a:cubicBezTo>
                <a:lnTo>
                  <a:pt x="4092790" y="1267002"/>
                </a:lnTo>
                <a:close/>
                <a:moveTo>
                  <a:pt x="5094618" y="21356"/>
                </a:moveTo>
                <a:lnTo>
                  <a:pt x="5477210" y="21356"/>
                </a:lnTo>
                <a:lnTo>
                  <a:pt x="5717446" y="412839"/>
                </a:lnTo>
                <a:lnTo>
                  <a:pt x="5955898" y="21356"/>
                </a:lnTo>
                <a:lnTo>
                  <a:pt x="6322472" y="21356"/>
                </a:lnTo>
                <a:lnTo>
                  <a:pt x="5868700" y="718915"/>
                </a:lnTo>
                <a:lnTo>
                  <a:pt x="5868700" y="1267000"/>
                </a:lnTo>
                <a:lnTo>
                  <a:pt x="5548390" y="1267000"/>
                </a:lnTo>
                <a:lnTo>
                  <a:pt x="5548390" y="718915"/>
                </a:lnTo>
                <a:close/>
                <a:moveTo>
                  <a:pt x="6356277" y="21355"/>
                </a:moveTo>
                <a:lnTo>
                  <a:pt x="6694384" y="21355"/>
                </a:lnTo>
                <a:lnTo>
                  <a:pt x="6694384" y="332766"/>
                </a:lnTo>
                <a:lnTo>
                  <a:pt x="6477285" y="624602"/>
                </a:lnTo>
                <a:lnTo>
                  <a:pt x="6404326" y="624602"/>
                </a:lnTo>
                <a:lnTo>
                  <a:pt x="6500417" y="359454"/>
                </a:lnTo>
                <a:lnTo>
                  <a:pt x="6356277" y="359454"/>
                </a:lnTo>
                <a:close/>
                <a:moveTo>
                  <a:pt x="0" y="21355"/>
                </a:moveTo>
                <a:lnTo>
                  <a:pt x="496479" y="21355"/>
                </a:lnTo>
                <a:lnTo>
                  <a:pt x="651295" y="661974"/>
                </a:lnTo>
                <a:lnTo>
                  <a:pt x="688668" y="839922"/>
                </a:lnTo>
                <a:lnTo>
                  <a:pt x="726033" y="661974"/>
                </a:lnTo>
                <a:lnTo>
                  <a:pt x="880849" y="21355"/>
                </a:lnTo>
                <a:lnTo>
                  <a:pt x="1377328" y="21355"/>
                </a:lnTo>
                <a:lnTo>
                  <a:pt x="1377328" y="1266998"/>
                </a:lnTo>
                <a:lnTo>
                  <a:pt x="1058804" y="1266998"/>
                </a:lnTo>
                <a:lnTo>
                  <a:pt x="1058804" y="459108"/>
                </a:lnTo>
                <a:lnTo>
                  <a:pt x="1014312" y="644177"/>
                </a:lnTo>
                <a:lnTo>
                  <a:pt x="848819" y="1266998"/>
                </a:lnTo>
                <a:lnTo>
                  <a:pt x="521396" y="1266998"/>
                </a:lnTo>
                <a:lnTo>
                  <a:pt x="355896" y="644177"/>
                </a:lnTo>
                <a:lnTo>
                  <a:pt x="311412" y="459108"/>
                </a:lnTo>
                <a:lnTo>
                  <a:pt x="311412" y="1266998"/>
                </a:lnTo>
                <a:lnTo>
                  <a:pt x="0" y="1266998"/>
                </a:lnTo>
                <a:close/>
                <a:moveTo>
                  <a:pt x="3381010" y="1"/>
                </a:moveTo>
                <a:cubicBezTo>
                  <a:pt x="3749368" y="1"/>
                  <a:pt x="3966467" y="197524"/>
                  <a:pt x="3966467" y="532067"/>
                </a:cubicBezTo>
                <a:lnTo>
                  <a:pt x="3966467" y="756285"/>
                </a:lnTo>
                <a:cubicBezTo>
                  <a:pt x="3966467" y="1089050"/>
                  <a:pt x="3747590" y="1288351"/>
                  <a:pt x="3381010" y="1288351"/>
                </a:cubicBezTo>
                <a:cubicBezTo>
                  <a:pt x="3012659" y="1288351"/>
                  <a:pt x="2795560" y="1090828"/>
                  <a:pt x="2795560" y="756285"/>
                </a:cubicBezTo>
                <a:lnTo>
                  <a:pt x="2795560" y="532067"/>
                </a:lnTo>
                <a:cubicBezTo>
                  <a:pt x="2795560" y="199302"/>
                  <a:pt x="3014437" y="1"/>
                  <a:pt x="3381010" y="1"/>
                </a:cubicBezTo>
                <a:close/>
                <a:moveTo>
                  <a:pt x="2090894" y="1"/>
                </a:moveTo>
                <a:cubicBezTo>
                  <a:pt x="2459252" y="1"/>
                  <a:pt x="2676351" y="197524"/>
                  <a:pt x="2676351" y="532067"/>
                </a:cubicBezTo>
                <a:lnTo>
                  <a:pt x="2676351" y="756285"/>
                </a:lnTo>
                <a:cubicBezTo>
                  <a:pt x="2676351" y="1089050"/>
                  <a:pt x="2457474" y="1288351"/>
                  <a:pt x="2090894" y="1288351"/>
                </a:cubicBezTo>
                <a:cubicBezTo>
                  <a:pt x="1722543" y="1288351"/>
                  <a:pt x="1505444" y="1090828"/>
                  <a:pt x="1505444" y="756285"/>
                </a:cubicBezTo>
                <a:lnTo>
                  <a:pt x="1505444" y="532067"/>
                </a:lnTo>
                <a:cubicBezTo>
                  <a:pt x="1505444" y="199302"/>
                  <a:pt x="1724321" y="1"/>
                  <a:pt x="2090894" y="1"/>
                </a:cubicBezTo>
                <a:close/>
                <a:moveTo>
                  <a:pt x="7258454" y="0"/>
                </a:moveTo>
                <a:cubicBezTo>
                  <a:pt x="7573428" y="0"/>
                  <a:pt x="7760275" y="145918"/>
                  <a:pt x="7760275" y="391490"/>
                </a:cubicBezTo>
                <a:lnTo>
                  <a:pt x="7760275" y="439539"/>
                </a:lnTo>
                <a:lnTo>
                  <a:pt x="7431067" y="439539"/>
                </a:lnTo>
                <a:lnTo>
                  <a:pt x="7431067" y="398610"/>
                </a:lnTo>
                <a:cubicBezTo>
                  <a:pt x="7431067" y="313189"/>
                  <a:pt x="7379462" y="277603"/>
                  <a:pt x="7258454" y="277603"/>
                </a:cubicBezTo>
                <a:cubicBezTo>
                  <a:pt x="7144567" y="277603"/>
                  <a:pt x="7085848" y="311411"/>
                  <a:pt x="7085848" y="377257"/>
                </a:cubicBezTo>
                <a:cubicBezTo>
                  <a:pt x="7085848" y="450215"/>
                  <a:pt x="7135675" y="466227"/>
                  <a:pt x="7206848" y="476904"/>
                </a:cubicBezTo>
                <a:lnTo>
                  <a:pt x="7429289" y="510719"/>
                </a:lnTo>
                <a:cubicBezTo>
                  <a:pt x="7564754" y="530960"/>
                  <a:pt x="7727463" y="590711"/>
                  <a:pt x="7766024" y="786534"/>
                </a:cubicBezTo>
                <a:lnTo>
                  <a:pt x="7774508" y="879071"/>
                </a:lnTo>
                <a:lnTo>
                  <a:pt x="7765691" y="970739"/>
                </a:lnTo>
                <a:cubicBezTo>
                  <a:pt x="7724794" y="1172549"/>
                  <a:pt x="7543399" y="1288357"/>
                  <a:pt x="7258454" y="1288357"/>
                </a:cubicBezTo>
                <a:cubicBezTo>
                  <a:pt x="6934588" y="1288357"/>
                  <a:pt x="6744184" y="1140654"/>
                  <a:pt x="6744184" y="893304"/>
                </a:cubicBezTo>
                <a:lnTo>
                  <a:pt x="6744184" y="838142"/>
                </a:lnTo>
                <a:lnTo>
                  <a:pt x="7073386" y="838142"/>
                </a:lnTo>
                <a:lnTo>
                  <a:pt x="7073386" y="886190"/>
                </a:lnTo>
                <a:cubicBezTo>
                  <a:pt x="7073386" y="973383"/>
                  <a:pt x="7128555" y="1010755"/>
                  <a:pt x="7258454" y="1010755"/>
                </a:cubicBezTo>
                <a:cubicBezTo>
                  <a:pt x="7377683" y="1010755"/>
                  <a:pt x="7439966" y="975161"/>
                  <a:pt x="7439966" y="907544"/>
                </a:cubicBezTo>
                <a:cubicBezTo>
                  <a:pt x="7439966" y="831022"/>
                  <a:pt x="7388360" y="815010"/>
                  <a:pt x="7311838" y="804333"/>
                </a:cubicBezTo>
                <a:lnTo>
                  <a:pt x="7087626" y="770518"/>
                </a:lnTo>
                <a:cubicBezTo>
                  <a:pt x="6941708" y="749171"/>
                  <a:pt x="6751297" y="674427"/>
                  <a:pt x="6751297" y="405723"/>
                </a:cubicBezTo>
                <a:cubicBezTo>
                  <a:pt x="6751297" y="149481"/>
                  <a:pt x="6938144" y="0"/>
                  <a:pt x="7258454" y="0"/>
                </a:cubicBezTo>
                <a:close/>
              </a:path>
            </a:pathLst>
          </a:custGeom>
          <a:solidFill>
            <a:schemeClr val="tx2"/>
          </a:solidFill>
          <a:ln w="0" cap="flat">
            <a:noFill/>
            <a:prstDash val="solid"/>
            <a:miter/>
          </a:ln>
        </p:spPr>
        <p:txBody>
          <a:bodyPr rtlCol="0" anchor="ctr"/>
          <a:lstStyle/>
          <a:p>
            <a:endParaRPr lang="en-US" dirty="0"/>
          </a:p>
        </p:txBody>
      </p:sp>
      <p:sp>
        <p:nvSpPr>
          <p:cNvPr id="20" name="Text Placeholder 10">
            <a:extLst>
              <a:ext uri="{FF2B5EF4-FFF2-40B4-BE49-F238E27FC236}">
                <a16:creationId xmlns:a16="http://schemas.microsoft.com/office/drawing/2014/main" id="{1A8F5A52-2BB1-6E01-1280-D7B8E1530E75}"/>
              </a:ext>
            </a:extLst>
          </p:cNvPr>
          <p:cNvSpPr>
            <a:spLocks noGrp="1"/>
          </p:cNvSpPr>
          <p:nvPr>
            <p:ph type="body" sz="quarter" idx="58"/>
          </p:nvPr>
        </p:nvSpPr>
        <p:spPr>
          <a:xfrm>
            <a:off x="548640" y="1127125"/>
            <a:ext cx="11089322" cy="295275"/>
          </a:xfrm>
        </p:spPr>
        <p:txBody>
          <a:bodyPr>
            <a:noAutofit/>
          </a:bodyPr>
          <a:lstStyle>
            <a:lvl1pPr marL="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1pPr>
            <a:lvl2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2pPr>
            <a:lvl3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3pPr>
            <a:lvl4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4pPr>
            <a:lvl5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5pPr>
            <a:lvl6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6pPr>
            <a:lvl7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7pPr>
            <a:lvl8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8pPr>
            <a:lvl9pPr marL="0" indent="0" algn="l" defTabSz="914400" rtl="0" eaLnBrk="1" latinLnBrk="0" hangingPunct="1">
              <a:lnSpc>
                <a:spcPct val="80000"/>
              </a:lnSpc>
              <a:spcBef>
                <a:spcPts val="0"/>
              </a:spcBef>
              <a:spcAft>
                <a:spcPts val="0"/>
              </a:spcAft>
              <a:buNone/>
              <a:defRPr lang="en-US" sz="2400" b="0" i="0" kern="1200" dirty="0">
                <a:solidFill>
                  <a:schemeClr val="accent1"/>
                </a:solidFill>
                <a:latin typeface="+mj-lt"/>
                <a:ea typeface="GT America Regular" charset="0"/>
                <a:cs typeface="GT America Regular" charset="0"/>
              </a:defRPr>
            </a:lvl9pPr>
          </a:lstStyle>
          <a:p>
            <a:pPr lvl="0"/>
            <a:r>
              <a:rPr lang="en-US"/>
              <a:t>Click to edit Master text styles</a:t>
            </a:r>
          </a:p>
        </p:txBody>
      </p:sp>
      <p:sp>
        <p:nvSpPr>
          <p:cNvPr id="47" name="Text Placeholder 28">
            <a:extLst>
              <a:ext uri="{FF2B5EF4-FFF2-40B4-BE49-F238E27FC236}">
                <a16:creationId xmlns:a16="http://schemas.microsoft.com/office/drawing/2014/main" id="{B33B65D6-52E4-77AB-4814-DB4CF93D6165}"/>
              </a:ext>
            </a:extLst>
          </p:cNvPr>
          <p:cNvSpPr>
            <a:spLocks noGrp="1"/>
          </p:cNvSpPr>
          <p:nvPr>
            <p:ph type="body" sz="quarter" idx="94"/>
          </p:nvPr>
        </p:nvSpPr>
        <p:spPr>
          <a:xfrm>
            <a:off x="1491371" y="1848982"/>
            <a:ext cx="2404354" cy="588286"/>
          </a:xfrm>
        </p:spPr>
        <p:txBody>
          <a:bodyPr>
            <a:noAutofit/>
          </a:bodyPr>
          <a:lstStyle>
            <a:lvl1pPr marL="0" indent="0">
              <a:spcAft>
                <a:spcPts val="200"/>
              </a:spcAft>
              <a:buFont typeface="Arial" panose="020B0604020202020204" pitchFamily="34" charset="0"/>
              <a:buNone/>
              <a:defRPr sz="1200" b="1"/>
            </a:lvl1pPr>
            <a:lvl2pPr marL="0" indent="0">
              <a:spcAft>
                <a:spcPts val="600"/>
              </a:spcAft>
              <a:buNone/>
              <a:defRPr sz="1200"/>
            </a:lvl2pPr>
            <a:lvl3pPr marL="228600" indent="-228600">
              <a:spcAft>
                <a:spcPts val="600"/>
              </a:spcAft>
              <a:buClrTx/>
              <a:buFont typeface="GT America" charset="0"/>
              <a:buChar char="→"/>
              <a:defRPr sz="1200"/>
            </a:lvl3pPr>
            <a:lvl4pPr marL="228600" indent="-228600">
              <a:spcAft>
                <a:spcPts val="600"/>
              </a:spcAft>
              <a:buClrTx/>
              <a:buFont typeface="GT America" charset="0"/>
              <a:buChar char="→"/>
              <a:defRPr sz="1200"/>
            </a:lvl4pPr>
            <a:lvl5pPr marL="228600" indent="-228600">
              <a:spcAft>
                <a:spcPts val="600"/>
              </a:spcAft>
              <a:buClrTx/>
              <a:buFont typeface="GT America" charset="0"/>
              <a:buChar char="→"/>
              <a:defRPr sz="1200"/>
            </a:lvl5pPr>
            <a:lvl6pPr marL="228600" indent="-228600">
              <a:spcAft>
                <a:spcPts val="600"/>
              </a:spcAft>
              <a:buClrTx/>
              <a:buFont typeface="GT America" charset="0"/>
              <a:buChar char="→"/>
              <a:defRPr sz="1200"/>
            </a:lvl6pPr>
            <a:lvl7pPr marL="228600" indent="-228600">
              <a:spcAft>
                <a:spcPts val="600"/>
              </a:spcAft>
              <a:buClrTx/>
              <a:buFont typeface="GT America" charset="0"/>
              <a:buChar char="→"/>
              <a:defRPr sz="1200"/>
            </a:lvl7pPr>
            <a:lvl8pPr marL="228600" indent="-228600">
              <a:spcAft>
                <a:spcPts val="600"/>
              </a:spcAft>
              <a:buClrTx/>
              <a:buFont typeface="GT America" charset="0"/>
              <a:buChar char="→"/>
              <a:defRPr sz="1200"/>
            </a:lvl8pPr>
            <a:lvl9pPr marL="228600" indent="-228600">
              <a:spcAft>
                <a:spcPts val="600"/>
              </a:spcAft>
              <a:buClrTx/>
              <a:buFont typeface="GT America" charset="0"/>
              <a:buChar char="→"/>
              <a:defRPr sz="1200"/>
            </a:lvl9pPr>
          </a:lstStyle>
          <a:p>
            <a:pPr lvl="0"/>
            <a:r>
              <a:rPr lang="en-US"/>
              <a:t>Click to edit Master text styles</a:t>
            </a:r>
          </a:p>
          <a:p>
            <a:pPr lvl="1"/>
            <a:r>
              <a:rPr lang="en-US"/>
              <a:t>Second level</a:t>
            </a:r>
          </a:p>
          <a:p>
            <a:pPr lvl="2"/>
            <a:r>
              <a:rPr lang="en-US"/>
              <a:t>Third level</a:t>
            </a:r>
          </a:p>
        </p:txBody>
      </p:sp>
      <p:sp>
        <p:nvSpPr>
          <p:cNvPr id="48" name="Text Placeholder 31">
            <a:extLst>
              <a:ext uri="{FF2B5EF4-FFF2-40B4-BE49-F238E27FC236}">
                <a16:creationId xmlns:a16="http://schemas.microsoft.com/office/drawing/2014/main" id="{EB65456B-8D08-C9BF-224B-B9C64A7F7CAA}"/>
              </a:ext>
            </a:extLst>
          </p:cNvPr>
          <p:cNvSpPr>
            <a:spLocks noGrp="1"/>
          </p:cNvSpPr>
          <p:nvPr>
            <p:ph type="body" sz="quarter" idx="60"/>
          </p:nvPr>
        </p:nvSpPr>
        <p:spPr>
          <a:xfrm>
            <a:off x="5347251" y="1851364"/>
            <a:ext cx="2404354" cy="588286"/>
          </a:xfrm>
        </p:spPr>
        <p:txBody>
          <a:bodyPr>
            <a:noAutofit/>
          </a:bodyPr>
          <a:lstStyle>
            <a:lvl1pPr marL="0" indent="0">
              <a:spcAft>
                <a:spcPts val="200"/>
              </a:spcAft>
              <a:buFont typeface="Arial" panose="020B0604020202020204" pitchFamily="34" charset="0"/>
              <a:buNone/>
              <a:defRPr sz="1200" b="1"/>
            </a:lvl1pPr>
            <a:lvl2pPr marL="0" indent="0">
              <a:spcAft>
                <a:spcPts val="600"/>
              </a:spcAft>
              <a:buNone/>
              <a:defRPr sz="1200"/>
            </a:lvl2pPr>
            <a:lvl3pPr marL="228600" indent="-228600">
              <a:spcAft>
                <a:spcPts val="600"/>
              </a:spcAft>
              <a:buClrTx/>
              <a:buFont typeface="GT America" charset="0"/>
              <a:buChar char="→"/>
              <a:defRPr sz="1200"/>
            </a:lvl3pPr>
            <a:lvl4pPr marL="228600" indent="-228600">
              <a:spcAft>
                <a:spcPts val="600"/>
              </a:spcAft>
              <a:buClrTx/>
              <a:buFont typeface="GT America" charset="0"/>
              <a:buChar char="→"/>
              <a:defRPr sz="1200"/>
            </a:lvl4pPr>
            <a:lvl5pPr marL="228600" indent="-228600">
              <a:spcAft>
                <a:spcPts val="600"/>
              </a:spcAft>
              <a:buClrTx/>
              <a:buFont typeface="GT America" charset="0"/>
              <a:buChar char="→"/>
              <a:defRPr sz="1200"/>
            </a:lvl5pPr>
            <a:lvl6pPr marL="228600" indent="-228600">
              <a:spcAft>
                <a:spcPts val="600"/>
              </a:spcAft>
              <a:buClrTx/>
              <a:buFont typeface="GT America" charset="0"/>
              <a:buChar char="→"/>
              <a:defRPr sz="1200"/>
            </a:lvl6pPr>
            <a:lvl7pPr marL="228600" indent="-228600">
              <a:spcAft>
                <a:spcPts val="600"/>
              </a:spcAft>
              <a:buClrTx/>
              <a:buFont typeface="GT America" charset="0"/>
              <a:buChar char="→"/>
              <a:defRPr sz="1200"/>
            </a:lvl7pPr>
            <a:lvl8pPr marL="228600" indent="-228600">
              <a:spcAft>
                <a:spcPts val="600"/>
              </a:spcAft>
              <a:buClrTx/>
              <a:buFont typeface="GT America" charset="0"/>
              <a:buChar char="→"/>
              <a:defRPr sz="1200"/>
            </a:lvl8pPr>
            <a:lvl9pPr marL="228600" indent="-228600">
              <a:spcAft>
                <a:spcPts val="600"/>
              </a:spcAft>
              <a:buClrTx/>
              <a:buFont typeface="GT America" charset="0"/>
              <a:buChar char="→"/>
              <a:defRPr sz="1200"/>
            </a:lvl9pPr>
          </a:lstStyle>
          <a:p>
            <a:pPr lvl="0"/>
            <a:r>
              <a:rPr lang="en-US"/>
              <a:t>Click to edit Master text styles</a:t>
            </a:r>
          </a:p>
          <a:p>
            <a:pPr lvl="1"/>
            <a:r>
              <a:rPr lang="en-US"/>
              <a:t>Second level</a:t>
            </a:r>
          </a:p>
          <a:p>
            <a:pPr lvl="2"/>
            <a:r>
              <a:rPr lang="en-US"/>
              <a:t>Third level</a:t>
            </a:r>
          </a:p>
        </p:txBody>
      </p:sp>
      <p:sp>
        <p:nvSpPr>
          <p:cNvPr id="49" name="Text Placeholder 33">
            <a:extLst>
              <a:ext uri="{FF2B5EF4-FFF2-40B4-BE49-F238E27FC236}">
                <a16:creationId xmlns:a16="http://schemas.microsoft.com/office/drawing/2014/main" id="{BBD5A27C-9B64-5396-B2F2-8BC953E60E1E}"/>
              </a:ext>
            </a:extLst>
          </p:cNvPr>
          <p:cNvSpPr>
            <a:spLocks noGrp="1"/>
          </p:cNvSpPr>
          <p:nvPr>
            <p:ph type="body" sz="quarter" idx="95"/>
          </p:nvPr>
        </p:nvSpPr>
        <p:spPr>
          <a:xfrm>
            <a:off x="9154043" y="1853745"/>
            <a:ext cx="2404354" cy="588286"/>
          </a:xfrm>
        </p:spPr>
        <p:txBody>
          <a:bodyPr>
            <a:noAutofit/>
          </a:bodyPr>
          <a:lstStyle>
            <a:lvl1pPr marL="0" indent="0">
              <a:spcAft>
                <a:spcPts val="200"/>
              </a:spcAft>
              <a:buFont typeface="Arial" panose="020B0604020202020204" pitchFamily="34" charset="0"/>
              <a:buNone/>
              <a:defRPr sz="1200" b="1"/>
            </a:lvl1pPr>
            <a:lvl2pPr marL="0" indent="0">
              <a:spcAft>
                <a:spcPts val="600"/>
              </a:spcAft>
              <a:buNone/>
              <a:defRPr sz="1200"/>
            </a:lvl2pPr>
            <a:lvl3pPr marL="228600" indent="-228600">
              <a:spcAft>
                <a:spcPts val="600"/>
              </a:spcAft>
              <a:buClrTx/>
              <a:buFont typeface="GT America" charset="0"/>
              <a:buChar char="→"/>
              <a:defRPr sz="1200"/>
            </a:lvl3pPr>
            <a:lvl4pPr marL="228600" indent="-228600">
              <a:spcAft>
                <a:spcPts val="600"/>
              </a:spcAft>
              <a:buClrTx/>
              <a:buFont typeface="GT America" charset="0"/>
              <a:buChar char="→"/>
              <a:defRPr sz="1200"/>
            </a:lvl4pPr>
            <a:lvl5pPr marL="228600" indent="-228600">
              <a:spcAft>
                <a:spcPts val="600"/>
              </a:spcAft>
              <a:buClrTx/>
              <a:buFont typeface="GT America" charset="0"/>
              <a:buChar char="→"/>
              <a:defRPr sz="1200"/>
            </a:lvl5pPr>
            <a:lvl6pPr marL="228600" indent="-228600">
              <a:spcAft>
                <a:spcPts val="600"/>
              </a:spcAft>
              <a:buClrTx/>
              <a:buFont typeface="GT America" charset="0"/>
              <a:buChar char="→"/>
              <a:defRPr sz="1200"/>
            </a:lvl6pPr>
            <a:lvl7pPr marL="228600" indent="-228600">
              <a:spcAft>
                <a:spcPts val="600"/>
              </a:spcAft>
              <a:buClrTx/>
              <a:buFont typeface="GT America" charset="0"/>
              <a:buChar char="→"/>
              <a:defRPr sz="1200"/>
            </a:lvl7pPr>
            <a:lvl8pPr marL="228600" indent="-228600">
              <a:spcAft>
                <a:spcPts val="600"/>
              </a:spcAft>
              <a:buClrTx/>
              <a:buFont typeface="GT America" charset="0"/>
              <a:buChar char="→"/>
              <a:defRPr sz="1200"/>
            </a:lvl8pPr>
            <a:lvl9pPr marL="228600" indent="-228600">
              <a:spcAft>
                <a:spcPts val="600"/>
              </a:spcAft>
              <a:buClrTx/>
              <a:buFont typeface="GT America" charset="0"/>
              <a:buChar char="→"/>
              <a:defRPr sz="1200"/>
            </a:lvl9pPr>
          </a:lstStyle>
          <a:p>
            <a:pPr lvl="0"/>
            <a:r>
              <a:rPr lang="en-US"/>
              <a:t>Click to edit Master text styles</a:t>
            </a:r>
          </a:p>
          <a:p>
            <a:pPr lvl="1"/>
            <a:r>
              <a:rPr lang="en-US"/>
              <a:t>Second level</a:t>
            </a:r>
          </a:p>
          <a:p>
            <a:pPr lvl="2"/>
            <a:r>
              <a:rPr lang="en-US"/>
              <a:t>Third level</a:t>
            </a:r>
          </a:p>
        </p:txBody>
      </p:sp>
      <p:sp>
        <p:nvSpPr>
          <p:cNvPr id="50" name="Text Placeholder 35">
            <a:extLst>
              <a:ext uri="{FF2B5EF4-FFF2-40B4-BE49-F238E27FC236}">
                <a16:creationId xmlns:a16="http://schemas.microsoft.com/office/drawing/2014/main" id="{4E24BE1D-A414-0921-6B24-228F418599DC}"/>
              </a:ext>
            </a:extLst>
          </p:cNvPr>
          <p:cNvSpPr>
            <a:spLocks noGrp="1"/>
          </p:cNvSpPr>
          <p:nvPr>
            <p:ph type="body" sz="quarter" idx="62"/>
          </p:nvPr>
        </p:nvSpPr>
        <p:spPr>
          <a:xfrm>
            <a:off x="1491371" y="3297351"/>
            <a:ext cx="2404354" cy="588286"/>
          </a:xfrm>
        </p:spPr>
        <p:txBody>
          <a:bodyPr>
            <a:noAutofit/>
          </a:bodyPr>
          <a:lstStyle>
            <a:lvl1pPr marL="0" indent="0">
              <a:spcAft>
                <a:spcPts val="200"/>
              </a:spcAft>
              <a:buFont typeface="Arial" panose="020B0604020202020204" pitchFamily="34" charset="0"/>
              <a:buNone/>
              <a:defRPr sz="1200" b="1"/>
            </a:lvl1pPr>
            <a:lvl2pPr marL="0" indent="0">
              <a:spcAft>
                <a:spcPts val="600"/>
              </a:spcAft>
              <a:buNone/>
              <a:defRPr sz="1200"/>
            </a:lvl2pPr>
            <a:lvl3pPr marL="228600" indent="-228600">
              <a:spcAft>
                <a:spcPts val="600"/>
              </a:spcAft>
              <a:buClrTx/>
              <a:buFont typeface="GT America" charset="0"/>
              <a:buChar char="→"/>
              <a:defRPr sz="1200"/>
            </a:lvl3pPr>
            <a:lvl4pPr marL="228600" indent="-228600">
              <a:spcAft>
                <a:spcPts val="600"/>
              </a:spcAft>
              <a:buClrTx/>
              <a:buFont typeface="GT America" charset="0"/>
              <a:buChar char="→"/>
              <a:defRPr sz="1200"/>
            </a:lvl4pPr>
            <a:lvl5pPr marL="228600" indent="-228600">
              <a:spcAft>
                <a:spcPts val="600"/>
              </a:spcAft>
              <a:buClrTx/>
              <a:buFont typeface="GT America" charset="0"/>
              <a:buChar char="→"/>
              <a:defRPr sz="1200"/>
            </a:lvl5pPr>
            <a:lvl6pPr marL="228600" indent="-228600">
              <a:spcAft>
                <a:spcPts val="600"/>
              </a:spcAft>
              <a:buClrTx/>
              <a:buFont typeface="GT America" charset="0"/>
              <a:buChar char="→"/>
              <a:defRPr sz="1200"/>
            </a:lvl6pPr>
            <a:lvl7pPr marL="228600" indent="-228600">
              <a:spcAft>
                <a:spcPts val="600"/>
              </a:spcAft>
              <a:buClrTx/>
              <a:buFont typeface="GT America" charset="0"/>
              <a:buChar char="→"/>
              <a:defRPr sz="1200"/>
            </a:lvl7pPr>
            <a:lvl8pPr marL="228600" indent="-228600">
              <a:spcAft>
                <a:spcPts val="600"/>
              </a:spcAft>
              <a:buClrTx/>
              <a:buFont typeface="GT America" charset="0"/>
              <a:buChar char="→"/>
              <a:defRPr sz="1200"/>
            </a:lvl8pPr>
            <a:lvl9pPr marL="228600" indent="-228600">
              <a:spcAft>
                <a:spcPts val="600"/>
              </a:spcAft>
              <a:buClrTx/>
              <a:buFont typeface="GT America" charset="0"/>
              <a:buChar char="→"/>
              <a:defRPr sz="1200"/>
            </a:lvl9pPr>
          </a:lstStyle>
          <a:p>
            <a:pPr lvl="0"/>
            <a:r>
              <a:rPr lang="en-US"/>
              <a:t>Click to edit Master text styles</a:t>
            </a:r>
          </a:p>
          <a:p>
            <a:pPr lvl="1"/>
            <a:r>
              <a:rPr lang="en-US"/>
              <a:t>Second level</a:t>
            </a:r>
          </a:p>
          <a:p>
            <a:pPr lvl="2"/>
            <a:r>
              <a:rPr lang="en-US"/>
              <a:t>Third level</a:t>
            </a:r>
          </a:p>
        </p:txBody>
      </p:sp>
      <p:sp>
        <p:nvSpPr>
          <p:cNvPr id="51" name="Text Placeholder 37">
            <a:extLst>
              <a:ext uri="{FF2B5EF4-FFF2-40B4-BE49-F238E27FC236}">
                <a16:creationId xmlns:a16="http://schemas.microsoft.com/office/drawing/2014/main" id="{C7229E1F-B221-29A9-4121-9AB7571172C8}"/>
              </a:ext>
            </a:extLst>
          </p:cNvPr>
          <p:cNvSpPr>
            <a:spLocks noGrp="1"/>
          </p:cNvSpPr>
          <p:nvPr>
            <p:ph type="body" sz="quarter" idx="96"/>
          </p:nvPr>
        </p:nvSpPr>
        <p:spPr>
          <a:xfrm>
            <a:off x="5347251" y="3297351"/>
            <a:ext cx="2404354" cy="588286"/>
          </a:xfrm>
        </p:spPr>
        <p:txBody>
          <a:bodyPr>
            <a:noAutofit/>
          </a:bodyPr>
          <a:lstStyle>
            <a:lvl1pPr marL="0" indent="0">
              <a:spcAft>
                <a:spcPts val="200"/>
              </a:spcAft>
              <a:buFont typeface="Arial" panose="020B0604020202020204" pitchFamily="34" charset="0"/>
              <a:buNone/>
              <a:defRPr sz="1200" b="1"/>
            </a:lvl1pPr>
            <a:lvl2pPr marL="0" indent="0">
              <a:spcAft>
                <a:spcPts val="600"/>
              </a:spcAft>
              <a:buNone/>
              <a:defRPr sz="1200"/>
            </a:lvl2pPr>
            <a:lvl3pPr marL="228600" indent="-228600">
              <a:spcAft>
                <a:spcPts val="600"/>
              </a:spcAft>
              <a:buClrTx/>
              <a:buFont typeface="GT America" charset="0"/>
              <a:buChar char="→"/>
              <a:defRPr sz="1200"/>
            </a:lvl3pPr>
            <a:lvl4pPr marL="228600" indent="-228600">
              <a:spcAft>
                <a:spcPts val="600"/>
              </a:spcAft>
              <a:buClrTx/>
              <a:buFont typeface="GT America" charset="0"/>
              <a:buChar char="→"/>
              <a:defRPr sz="1200"/>
            </a:lvl4pPr>
            <a:lvl5pPr marL="228600" indent="-228600">
              <a:spcAft>
                <a:spcPts val="600"/>
              </a:spcAft>
              <a:buClrTx/>
              <a:buFont typeface="GT America" charset="0"/>
              <a:buChar char="→"/>
              <a:defRPr sz="1200"/>
            </a:lvl5pPr>
            <a:lvl6pPr marL="228600" indent="-228600">
              <a:spcAft>
                <a:spcPts val="600"/>
              </a:spcAft>
              <a:buClrTx/>
              <a:buFont typeface="GT America" charset="0"/>
              <a:buChar char="→"/>
              <a:defRPr sz="1200"/>
            </a:lvl6pPr>
            <a:lvl7pPr marL="228600" indent="-228600">
              <a:spcAft>
                <a:spcPts val="600"/>
              </a:spcAft>
              <a:buClrTx/>
              <a:buFont typeface="GT America" charset="0"/>
              <a:buChar char="→"/>
              <a:defRPr sz="1200"/>
            </a:lvl7pPr>
            <a:lvl8pPr marL="228600" indent="-228600">
              <a:spcAft>
                <a:spcPts val="600"/>
              </a:spcAft>
              <a:buClrTx/>
              <a:buFont typeface="GT America" charset="0"/>
              <a:buChar char="→"/>
              <a:defRPr sz="1200"/>
            </a:lvl8pPr>
            <a:lvl9pPr marL="228600" indent="-228600">
              <a:spcAft>
                <a:spcPts val="600"/>
              </a:spcAft>
              <a:buClrTx/>
              <a:buFont typeface="GT America" charset="0"/>
              <a:buChar char="→"/>
              <a:defRPr sz="1200"/>
            </a:lvl9pPr>
          </a:lstStyle>
          <a:p>
            <a:pPr lvl="0"/>
            <a:r>
              <a:rPr lang="en-US"/>
              <a:t>Click to edit Master text styles</a:t>
            </a:r>
          </a:p>
          <a:p>
            <a:pPr lvl="1"/>
            <a:r>
              <a:rPr lang="en-US"/>
              <a:t>Second level</a:t>
            </a:r>
          </a:p>
          <a:p>
            <a:pPr lvl="2"/>
            <a:r>
              <a:rPr lang="en-US"/>
              <a:t>Third level</a:t>
            </a:r>
          </a:p>
        </p:txBody>
      </p:sp>
      <p:sp>
        <p:nvSpPr>
          <p:cNvPr id="52" name="Text Placeholder 39">
            <a:extLst>
              <a:ext uri="{FF2B5EF4-FFF2-40B4-BE49-F238E27FC236}">
                <a16:creationId xmlns:a16="http://schemas.microsoft.com/office/drawing/2014/main" id="{C9D12808-4957-032F-A845-94EEC2925E89}"/>
              </a:ext>
            </a:extLst>
          </p:cNvPr>
          <p:cNvSpPr>
            <a:spLocks noGrp="1"/>
          </p:cNvSpPr>
          <p:nvPr>
            <p:ph type="body" sz="quarter" idx="64"/>
          </p:nvPr>
        </p:nvSpPr>
        <p:spPr>
          <a:xfrm>
            <a:off x="9154043" y="3297351"/>
            <a:ext cx="2404354" cy="588286"/>
          </a:xfrm>
        </p:spPr>
        <p:txBody>
          <a:bodyPr>
            <a:noAutofit/>
          </a:bodyPr>
          <a:lstStyle>
            <a:lvl1pPr marL="0" indent="0">
              <a:spcAft>
                <a:spcPts val="200"/>
              </a:spcAft>
              <a:buFont typeface="Arial" panose="020B0604020202020204" pitchFamily="34" charset="0"/>
              <a:buNone/>
              <a:defRPr sz="1200" b="1"/>
            </a:lvl1pPr>
            <a:lvl2pPr marL="0" indent="0">
              <a:spcAft>
                <a:spcPts val="600"/>
              </a:spcAft>
              <a:buNone/>
              <a:defRPr sz="1200"/>
            </a:lvl2pPr>
            <a:lvl3pPr marL="228600" indent="-228600">
              <a:spcAft>
                <a:spcPts val="600"/>
              </a:spcAft>
              <a:buClrTx/>
              <a:buFont typeface="GT America" charset="0"/>
              <a:buChar char="→"/>
              <a:defRPr sz="1200"/>
            </a:lvl3pPr>
            <a:lvl4pPr marL="228600" indent="-228600">
              <a:spcAft>
                <a:spcPts val="600"/>
              </a:spcAft>
              <a:buClrTx/>
              <a:buFont typeface="GT America" charset="0"/>
              <a:buChar char="→"/>
              <a:defRPr sz="1200"/>
            </a:lvl4pPr>
            <a:lvl5pPr marL="228600" indent="-228600">
              <a:spcAft>
                <a:spcPts val="600"/>
              </a:spcAft>
              <a:buClrTx/>
              <a:buFont typeface="GT America" charset="0"/>
              <a:buChar char="→"/>
              <a:defRPr sz="1200"/>
            </a:lvl5pPr>
            <a:lvl6pPr marL="228600" indent="-228600">
              <a:spcAft>
                <a:spcPts val="600"/>
              </a:spcAft>
              <a:buClrTx/>
              <a:buFont typeface="GT America" charset="0"/>
              <a:buChar char="→"/>
              <a:defRPr sz="1200"/>
            </a:lvl6pPr>
            <a:lvl7pPr marL="228600" indent="-228600">
              <a:spcAft>
                <a:spcPts val="600"/>
              </a:spcAft>
              <a:buClrTx/>
              <a:buFont typeface="GT America" charset="0"/>
              <a:buChar char="→"/>
              <a:defRPr sz="1200"/>
            </a:lvl7pPr>
            <a:lvl8pPr marL="228600" indent="-228600">
              <a:spcAft>
                <a:spcPts val="600"/>
              </a:spcAft>
              <a:buClrTx/>
              <a:buFont typeface="GT America" charset="0"/>
              <a:buChar char="→"/>
              <a:defRPr sz="1200"/>
            </a:lvl8pPr>
            <a:lvl9pPr marL="228600" indent="-228600">
              <a:spcAft>
                <a:spcPts val="600"/>
              </a:spcAft>
              <a:buClrTx/>
              <a:buFont typeface="GT America" charset="0"/>
              <a:buChar char="→"/>
              <a:defRPr sz="1200"/>
            </a:lvl9pPr>
          </a:lstStyle>
          <a:p>
            <a:pPr lvl="0"/>
            <a:r>
              <a:rPr lang="en-US"/>
              <a:t>Click to edit Master text styles</a:t>
            </a:r>
          </a:p>
          <a:p>
            <a:pPr lvl="1"/>
            <a:r>
              <a:rPr lang="en-US"/>
              <a:t>Second level</a:t>
            </a:r>
          </a:p>
          <a:p>
            <a:pPr lvl="2"/>
            <a:r>
              <a:rPr lang="en-US"/>
              <a:t>Third level</a:t>
            </a:r>
          </a:p>
        </p:txBody>
      </p:sp>
      <p:sp>
        <p:nvSpPr>
          <p:cNvPr id="53" name="Text Placeholder 41">
            <a:extLst>
              <a:ext uri="{FF2B5EF4-FFF2-40B4-BE49-F238E27FC236}">
                <a16:creationId xmlns:a16="http://schemas.microsoft.com/office/drawing/2014/main" id="{B12AD652-87BB-53BF-14D1-7CADF3402526}"/>
              </a:ext>
            </a:extLst>
          </p:cNvPr>
          <p:cNvSpPr>
            <a:spLocks noGrp="1"/>
          </p:cNvSpPr>
          <p:nvPr>
            <p:ph type="body" sz="quarter" idx="97"/>
          </p:nvPr>
        </p:nvSpPr>
        <p:spPr>
          <a:xfrm>
            <a:off x="1491371" y="4748325"/>
            <a:ext cx="2404354" cy="588286"/>
          </a:xfrm>
        </p:spPr>
        <p:txBody>
          <a:bodyPr>
            <a:noAutofit/>
          </a:bodyPr>
          <a:lstStyle>
            <a:lvl1pPr marL="0" indent="0">
              <a:spcAft>
                <a:spcPts val="200"/>
              </a:spcAft>
              <a:buFont typeface="Arial" panose="020B0604020202020204" pitchFamily="34" charset="0"/>
              <a:buNone/>
              <a:defRPr sz="1200" b="1"/>
            </a:lvl1pPr>
            <a:lvl2pPr marL="0" indent="0">
              <a:spcAft>
                <a:spcPts val="600"/>
              </a:spcAft>
              <a:buNone/>
              <a:defRPr sz="1200"/>
            </a:lvl2pPr>
            <a:lvl3pPr marL="228600" indent="-228600">
              <a:spcAft>
                <a:spcPts val="600"/>
              </a:spcAft>
              <a:buClrTx/>
              <a:buFont typeface="GT America" charset="0"/>
              <a:buChar char="→"/>
              <a:defRPr sz="1200"/>
            </a:lvl3pPr>
            <a:lvl4pPr marL="228600" indent="-228600">
              <a:spcAft>
                <a:spcPts val="600"/>
              </a:spcAft>
              <a:buClrTx/>
              <a:buFont typeface="GT America" charset="0"/>
              <a:buChar char="→"/>
              <a:defRPr sz="1200"/>
            </a:lvl4pPr>
            <a:lvl5pPr marL="228600" indent="-228600">
              <a:spcAft>
                <a:spcPts val="600"/>
              </a:spcAft>
              <a:buClrTx/>
              <a:buFont typeface="GT America" charset="0"/>
              <a:buChar char="→"/>
              <a:defRPr sz="1200"/>
            </a:lvl5pPr>
            <a:lvl6pPr marL="228600" indent="-228600">
              <a:spcAft>
                <a:spcPts val="600"/>
              </a:spcAft>
              <a:buClrTx/>
              <a:buFont typeface="GT America" charset="0"/>
              <a:buChar char="→"/>
              <a:defRPr sz="1200"/>
            </a:lvl6pPr>
            <a:lvl7pPr marL="228600" indent="-228600">
              <a:spcAft>
                <a:spcPts val="600"/>
              </a:spcAft>
              <a:buClrTx/>
              <a:buFont typeface="GT America" charset="0"/>
              <a:buChar char="→"/>
              <a:defRPr sz="1200"/>
            </a:lvl7pPr>
            <a:lvl8pPr marL="228600" indent="-228600">
              <a:spcAft>
                <a:spcPts val="600"/>
              </a:spcAft>
              <a:buClrTx/>
              <a:buFont typeface="GT America" charset="0"/>
              <a:buChar char="→"/>
              <a:defRPr sz="1200"/>
            </a:lvl8pPr>
            <a:lvl9pPr marL="228600" indent="-228600">
              <a:spcAft>
                <a:spcPts val="600"/>
              </a:spcAft>
              <a:buClrTx/>
              <a:buFont typeface="GT America" charset="0"/>
              <a:buChar char="→"/>
              <a:defRPr sz="1200"/>
            </a:lvl9pPr>
          </a:lstStyle>
          <a:p>
            <a:pPr lvl="0"/>
            <a:r>
              <a:rPr lang="en-US"/>
              <a:t>Click to edit Master text styles</a:t>
            </a:r>
          </a:p>
          <a:p>
            <a:pPr lvl="1"/>
            <a:r>
              <a:rPr lang="en-US"/>
              <a:t>Second level</a:t>
            </a:r>
          </a:p>
          <a:p>
            <a:pPr lvl="2"/>
            <a:r>
              <a:rPr lang="en-US"/>
              <a:t>Third level</a:t>
            </a:r>
          </a:p>
        </p:txBody>
      </p:sp>
      <p:sp>
        <p:nvSpPr>
          <p:cNvPr id="54" name="Text Placeholder 43">
            <a:extLst>
              <a:ext uri="{FF2B5EF4-FFF2-40B4-BE49-F238E27FC236}">
                <a16:creationId xmlns:a16="http://schemas.microsoft.com/office/drawing/2014/main" id="{2F5D586D-E682-4214-BDFC-2381008A2DAD}"/>
              </a:ext>
            </a:extLst>
          </p:cNvPr>
          <p:cNvSpPr>
            <a:spLocks noGrp="1"/>
          </p:cNvSpPr>
          <p:nvPr>
            <p:ph type="body" sz="quarter" idx="66"/>
          </p:nvPr>
        </p:nvSpPr>
        <p:spPr>
          <a:xfrm>
            <a:off x="5347251" y="4748325"/>
            <a:ext cx="2404354" cy="588286"/>
          </a:xfrm>
        </p:spPr>
        <p:txBody>
          <a:bodyPr>
            <a:noAutofit/>
          </a:bodyPr>
          <a:lstStyle>
            <a:lvl1pPr marL="0" indent="0">
              <a:spcAft>
                <a:spcPts val="200"/>
              </a:spcAft>
              <a:buFont typeface="Arial" panose="020B0604020202020204" pitchFamily="34" charset="0"/>
              <a:buNone/>
              <a:defRPr sz="1200" b="1"/>
            </a:lvl1pPr>
            <a:lvl2pPr marL="0" indent="0">
              <a:spcAft>
                <a:spcPts val="600"/>
              </a:spcAft>
              <a:buNone/>
              <a:defRPr sz="1200"/>
            </a:lvl2pPr>
            <a:lvl3pPr marL="228600" indent="-228600">
              <a:spcAft>
                <a:spcPts val="600"/>
              </a:spcAft>
              <a:buClrTx/>
              <a:buFont typeface="GT America" charset="0"/>
              <a:buChar char="→"/>
              <a:defRPr sz="1200"/>
            </a:lvl3pPr>
            <a:lvl4pPr marL="228600" indent="-228600">
              <a:spcAft>
                <a:spcPts val="600"/>
              </a:spcAft>
              <a:buClrTx/>
              <a:buFont typeface="GT America" charset="0"/>
              <a:buChar char="→"/>
              <a:defRPr sz="1200"/>
            </a:lvl4pPr>
            <a:lvl5pPr marL="228600" indent="-228600">
              <a:spcAft>
                <a:spcPts val="600"/>
              </a:spcAft>
              <a:buClrTx/>
              <a:buFont typeface="GT America" charset="0"/>
              <a:buChar char="→"/>
              <a:defRPr sz="1200"/>
            </a:lvl5pPr>
            <a:lvl6pPr marL="228600" indent="-228600">
              <a:spcAft>
                <a:spcPts val="600"/>
              </a:spcAft>
              <a:buClrTx/>
              <a:buFont typeface="GT America" charset="0"/>
              <a:buChar char="→"/>
              <a:defRPr sz="1200"/>
            </a:lvl6pPr>
            <a:lvl7pPr marL="228600" indent="-228600">
              <a:spcAft>
                <a:spcPts val="600"/>
              </a:spcAft>
              <a:buClrTx/>
              <a:buFont typeface="GT America" charset="0"/>
              <a:buChar char="→"/>
              <a:defRPr sz="1200"/>
            </a:lvl7pPr>
            <a:lvl8pPr marL="228600" indent="-228600">
              <a:spcAft>
                <a:spcPts val="600"/>
              </a:spcAft>
              <a:buClrTx/>
              <a:buFont typeface="GT America" charset="0"/>
              <a:buChar char="→"/>
              <a:defRPr sz="1200"/>
            </a:lvl8pPr>
            <a:lvl9pPr marL="228600" indent="-228600">
              <a:spcAft>
                <a:spcPts val="600"/>
              </a:spcAft>
              <a:buClrTx/>
              <a:buFont typeface="GT America" charset="0"/>
              <a:buChar char="→"/>
              <a:defRPr sz="1200"/>
            </a:lvl9pPr>
          </a:lstStyle>
          <a:p>
            <a:pPr lvl="0"/>
            <a:r>
              <a:rPr lang="en-US"/>
              <a:t>Click to edit Master text styles</a:t>
            </a:r>
          </a:p>
          <a:p>
            <a:pPr lvl="1"/>
            <a:r>
              <a:rPr lang="en-US"/>
              <a:t>Second level</a:t>
            </a:r>
          </a:p>
          <a:p>
            <a:pPr lvl="2"/>
            <a:r>
              <a:rPr lang="en-US"/>
              <a:t>Third level</a:t>
            </a:r>
          </a:p>
        </p:txBody>
      </p:sp>
      <p:sp>
        <p:nvSpPr>
          <p:cNvPr id="56" name="Text Placeholder 45">
            <a:extLst>
              <a:ext uri="{FF2B5EF4-FFF2-40B4-BE49-F238E27FC236}">
                <a16:creationId xmlns:a16="http://schemas.microsoft.com/office/drawing/2014/main" id="{CED54B08-20E7-A541-B8ED-9C32BBF3A87B}"/>
              </a:ext>
            </a:extLst>
          </p:cNvPr>
          <p:cNvSpPr>
            <a:spLocks noGrp="1"/>
          </p:cNvSpPr>
          <p:nvPr>
            <p:ph type="body" sz="quarter" idx="98"/>
          </p:nvPr>
        </p:nvSpPr>
        <p:spPr>
          <a:xfrm>
            <a:off x="9154043" y="4732794"/>
            <a:ext cx="2404354" cy="588286"/>
          </a:xfrm>
        </p:spPr>
        <p:txBody>
          <a:bodyPr>
            <a:noAutofit/>
          </a:bodyPr>
          <a:lstStyle>
            <a:lvl1pPr marL="0" indent="0">
              <a:spcAft>
                <a:spcPts val="200"/>
              </a:spcAft>
              <a:buFont typeface="Arial" panose="020B0604020202020204" pitchFamily="34" charset="0"/>
              <a:buNone/>
              <a:defRPr sz="1200" b="1"/>
            </a:lvl1pPr>
            <a:lvl2pPr marL="0" indent="0">
              <a:spcAft>
                <a:spcPts val="600"/>
              </a:spcAft>
              <a:buNone/>
              <a:defRPr sz="1200"/>
            </a:lvl2pPr>
            <a:lvl3pPr marL="228600" indent="-228600">
              <a:spcAft>
                <a:spcPts val="600"/>
              </a:spcAft>
              <a:buClrTx/>
              <a:buFont typeface="GT America" charset="0"/>
              <a:buChar char="→"/>
              <a:defRPr sz="1200"/>
            </a:lvl3pPr>
            <a:lvl4pPr marL="228600" indent="-228600">
              <a:spcAft>
                <a:spcPts val="600"/>
              </a:spcAft>
              <a:buClrTx/>
              <a:buFont typeface="GT America" charset="0"/>
              <a:buChar char="→"/>
              <a:defRPr sz="1200"/>
            </a:lvl4pPr>
            <a:lvl5pPr marL="228600" indent="-228600">
              <a:spcAft>
                <a:spcPts val="600"/>
              </a:spcAft>
              <a:buClrTx/>
              <a:buFont typeface="GT America" charset="0"/>
              <a:buChar char="→"/>
              <a:defRPr sz="1200"/>
            </a:lvl5pPr>
            <a:lvl6pPr marL="228600" indent="-228600">
              <a:spcAft>
                <a:spcPts val="600"/>
              </a:spcAft>
              <a:buClrTx/>
              <a:buFont typeface="GT America" charset="0"/>
              <a:buChar char="→"/>
              <a:defRPr sz="1200"/>
            </a:lvl6pPr>
            <a:lvl7pPr marL="228600" indent="-228600">
              <a:spcAft>
                <a:spcPts val="600"/>
              </a:spcAft>
              <a:buClrTx/>
              <a:buFont typeface="GT America" charset="0"/>
              <a:buChar char="→"/>
              <a:defRPr sz="1200"/>
            </a:lvl7pPr>
            <a:lvl8pPr marL="228600" indent="-228600">
              <a:spcAft>
                <a:spcPts val="600"/>
              </a:spcAft>
              <a:buClrTx/>
              <a:buFont typeface="GT America" charset="0"/>
              <a:buChar char="→"/>
              <a:defRPr sz="1200"/>
            </a:lvl8pPr>
            <a:lvl9pPr marL="228600" indent="-228600">
              <a:spcAft>
                <a:spcPts val="600"/>
              </a:spcAft>
              <a:buClrTx/>
              <a:buFont typeface="GT America" charset="0"/>
              <a:buChar char="→"/>
              <a:defRPr sz="1200"/>
            </a:lvl9pPr>
          </a:lstStyle>
          <a:p>
            <a:pPr lvl="0"/>
            <a:r>
              <a:rPr lang="en-US"/>
              <a:t>Click to edit Master text styles</a:t>
            </a:r>
          </a:p>
          <a:p>
            <a:pPr lvl="1"/>
            <a:r>
              <a:rPr lang="en-US"/>
              <a:t>Second level</a:t>
            </a:r>
          </a:p>
          <a:p>
            <a:pPr lvl="2"/>
            <a:r>
              <a:rPr lang="en-US"/>
              <a:t>Third level</a:t>
            </a:r>
          </a:p>
        </p:txBody>
      </p:sp>
      <p:grpSp>
        <p:nvGrpSpPr>
          <p:cNvPr id="2" name="Group 1">
            <a:extLst>
              <a:ext uri="{FF2B5EF4-FFF2-40B4-BE49-F238E27FC236}">
                <a16:creationId xmlns:a16="http://schemas.microsoft.com/office/drawing/2014/main" id="{17B0F2C0-925C-7BBB-CF3D-3EFA3023619E}"/>
              </a:ext>
            </a:extLst>
          </p:cNvPr>
          <p:cNvGrpSpPr/>
          <p:nvPr userDrawn="1"/>
        </p:nvGrpSpPr>
        <p:grpSpPr>
          <a:xfrm>
            <a:off x="12356815" y="0"/>
            <a:ext cx="756834" cy="6872642"/>
            <a:chOff x="12356815" y="0"/>
            <a:chExt cx="756834" cy="6872642"/>
          </a:xfrm>
        </p:grpSpPr>
        <p:sp>
          <p:nvSpPr>
            <p:cNvPr id="4" name="Rectangle 3">
              <a:extLst>
                <a:ext uri="{FF2B5EF4-FFF2-40B4-BE49-F238E27FC236}">
                  <a16:creationId xmlns:a16="http://schemas.microsoft.com/office/drawing/2014/main" id="{C5455081-1828-7904-0001-BC934A660606}"/>
                </a:ext>
              </a:extLst>
            </p:cNvPr>
            <p:cNvSpPr/>
            <p:nvPr userDrawn="1"/>
          </p:nvSpPr>
          <p:spPr>
            <a:xfrm>
              <a:off x="12356815" y="0"/>
              <a:ext cx="553069" cy="3279913"/>
            </a:xfrm>
            <a:prstGeom prst="rect">
              <a:avLst/>
            </a:prstGeom>
            <a:solidFill>
              <a:srgbClr val="F2F2F2"/>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a:p>
          </p:txBody>
        </p:sp>
        <p:sp>
          <p:nvSpPr>
            <p:cNvPr id="5" name="TextBox 4">
              <a:extLst>
                <a:ext uri="{FF2B5EF4-FFF2-40B4-BE49-F238E27FC236}">
                  <a16:creationId xmlns:a16="http://schemas.microsoft.com/office/drawing/2014/main" id="{3E3D09F2-AB33-1AC4-0D3A-280025571747}"/>
                </a:ext>
              </a:extLst>
            </p:cNvPr>
            <p:cNvSpPr txBox="1"/>
            <p:nvPr userDrawn="1"/>
          </p:nvSpPr>
          <p:spPr>
            <a:xfrm rot="16200000">
              <a:off x="12332216" y="1580677"/>
              <a:ext cx="1444306" cy="118559"/>
            </a:xfrm>
            <a:prstGeom prst="rect">
              <a:avLst/>
            </a:prstGeom>
            <a:noFill/>
          </p:spPr>
          <p:txBody>
            <a:bodyPr wrap="none" lIns="0" tIns="0" rIns="0" bIns="0" rtlCol="0">
              <a:spAutoFit/>
            </a:bodyPr>
            <a:lstStyle/>
            <a:p>
              <a:pPr algn="l">
                <a:lnSpc>
                  <a:spcPct val="101000"/>
                </a:lnSpc>
                <a:spcAft>
                  <a:spcPts val="600"/>
                </a:spcAft>
              </a:pPr>
              <a:r>
                <a:rPr kumimoji="0" lang="en-CR" sz="800" b="1" i="0" u="none" strike="noStrike" kern="1200" cap="none" spc="0" normalizeH="0" baseline="0" noProof="0">
                  <a:ln>
                    <a:noFill/>
                  </a:ln>
                  <a:solidFill>
                    <a:srgbClr val="000000"/>
                  </a:solidFill>
                  <a:effectLst/>
                  <a:uLnTx/>
                  <a:uFillTx/>
                  <a:ea typeface="GT America Regular" charset="0"/>
                  <a:cs typeface="GT America Regular" charset="0"/>
                </a:rPr>
                <a:t>ON LIGHT AND EXTRA LIGHT</a:t>
              </a:r>
            </a:p>
          </p:txBody>
        </p:sp>
        <p:sp>
          <p:nvSpPr>
            <p:cNvPr id="7" name="Rectangle 6">
              <a:extLst>
                <a:ext uri="{FF2B5EF4-FFF2-40B4-BE49-F238E27FC236}">
                  <a16:creationId xmlns:a16="http://schemas.microsoft.com/office/drawing/2014/main" id="{4C9DAD0D-F2A3-3E01-93E0-7707C0D45AE5}"/>
                </a:ext>
              </a:extLst>
            </p:cNvPr>
            <p:cNvSpPr/>
            <p:nvPr userDrawn="1"/>
          </p:nvSpPr>
          <p:spPr>
            <a:xfrm>
              <a:off x="12356815" y="3592729"/>
              <a:ext cx="553069" cy="3279913"/>
            </a:xfrm>
            <a:prstGeom prst="rect">
              <a:avLst/>
            </a:prstGeom>
            <a:solidFill>
              <a:schemeClr val="tx2"/>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a:p>
          </p:txBody>
        </p:sp>
        <p:grpSp>
          <p:nvGrpSpPr>
            <p:cNvPr id="10" name="Group 9">
              <a:extLst>
                <a:ext uri="{FF2B5EF4-FFF2-40B4-BE49-F238E27FC236}">
                  <a16:creationId xmlns:a16="http://schemas.microsoft.com/office/drawing/2014/main" id="{4E58AC6A-2C7D-7015-9DE8-17FFA28EA20C}"/>
                </a:ext>
              </a:extLst>
            </p:cNvPr>
            <p:cNvGrpSpPr/>
            <p:nvPr userDrawn="1"/>
          </p:nvGrpSpPr>
          <p:grpSpPr>
            <a:xfrm>
              <a:off x="12442019" y="3791214"/>
              <a:ext cx="382660" cy="2882942"/>
              <a:chOff x="14001569" y="3716048"/>
              <a:chExt cx="316248" cy="3171236"/>
            </a:xfrm>
          </p:grpSpPr>
          <p:sp>
            <p:nvSpPr>
              <p:cNvPr id="25" name="Rectangle 24">
                <a:extLst>
                  <a:ext uri="{FF2B5EF4-FFF2-40B4-BE49-F238E27FC236}">
                    <a16:creationId xmlns:a16="http://schemas.microsoft.com/office/drawing/2014/main" id="{891E5E40-38FB-1F37-4BD1-9C50B3FC18D0}"/>
                  </a:ext>
                </a:extLst>
              </p:cNvPr>
              <p:cNvSpPr/>
              <p:nvPr userDrawn="1"/>
            </p:nvSpPr>
            <p:spPr>
              <a:xfrm rot="5400000">
                <a:off x="14033099" y="5954114"/>
                <a:ext cx="253188" cy="316248"/>
              </a:xfrm>
              <a:prstGeom prst="rect">
                <a:avLst/>
              </a:prstGeom>
              <a:solidFill>
                <a:srgbClr val="005E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6" name="Rectangle 25">
                <a:extLst>
                  <a:ext uri="{FF2B5EF4-FFF2-40B4-BE49-F238E27FC236}">
                    <a16:creationId xmlns:a16="http://schemas.microsoft.com/office/drawing/2014/main" id="{C7413532-B27C-76FE-5F2A-E588EC2AA6C7}"/>
                  </a:ext>
                </a:extLst>
              </p:cNvPr>
              <p:cNvSpPr/>
              <p:nvPr userDrawn="1"/>
            </p:nvSpPr>
            <p:spPr>
              <a:xfrm rot="5400000">
                <a:off x="14033099" y="6278342"/>
                <a:ext cx="253188" cy="316248"/>
              </a:xfrm>
              <a:prstGeom prst="rect">
                <a:avLst/>
              </a:prstGeom>
              <a:solidFill>
                <a:srgbClr val="B8B9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7" name="Rectangle 26">
                <a:extLst>
                  <a:ext uri="{FF2B5EF4-FFF2-40B4-BE49-F238E27FC236}">
                    <a16:creationId xmlns:a16="http://schemas.microsoft.com/office/drawing/2014/main" id="{2F4DCF72-1B59-0D30-C8E3-5FE91F4601E0}"/>
                  </a:ext>
                </a:extLst>
              </p:cNvPr>
              <p:cNvSpPr/>
              <p:nvPr userDrawn="1"/>
            </p:nvSpPr>
            <p:spPr>
              <a:xfrm rot="5400000">
                <a:off x="14033099" y="6602566"/>
                <a:ext cx="253188" cy="316248"/>
              </a:xfrm>
              <a:prstGeom prst="rect">
                <a:avLst/>
              </a:prstGeom>
              <a:solidFill>
                <a:srgbClr val="FBE6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9" name="Rectangle 28">
                <a:extLst>
                  <a:ext uri="{FF2B5EF4-FFF2-40B4-BE49-F238E27FC236}">
                    <a16:creationId xmlns:a16="http://schemas.microsoft.com/office/drawing/2014/main" id="{A3E4DDB1-0EB7-5BAD-1A1B-9ED96B5E1BA1}"/>
                  </a:ext>
                </a:extLst>
              </p:cNvPr>
              <p:cNvSpPr/>
              <p:nvPr userDrawn="1"/>
            </p:nvSpPr>
            <p:spPr>
              <a:xfrm rot="5400000">
                <a:off x="14033099" y="4981430"/>
                <a:ext cx="253188" cy="316248"/>
              </a:xfrm>
              <a:prstGeom prst="rect">
                <a:avLst/>
              </a:prstGeom>
              <a:solidFill>
                <a:srgbClr val="BCE0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0" name="Rectangle 29">
                <a:extLst>
                  <a:ext uri="{FF2B5EF4-FFF2-40B4-BE49-F238E27FC236}">
                    <a16:creationId xmlns:a16="http://schemas.microsoft.com/office/drawing/2014/main" id="{2216EACE-097A-1395-53DE-B123BCDF821E}"/>
                  </a:ext>
                </a:extLst>
              </p:cNvPr>
              <p:cNvSpPr/>
              <p:nvPr userDrawn="1"/>
            </p:nvSpPr>
            <p:spPr>
              <a:xfrm rot="5400000">
                <a:off x="14033099" y="5305658"/>
                <a:ext cx="253188" cy="316248"/>
              </a:xfrm>
              <a:prstGeom prst="rect">
                <a:avLst/>
              </a:prstGeom>
              <a:solidFill>
                <a:srgbClr val="E9783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2" name="Rectangle 31">
                <a:extLst>
                  <a:ext uri="{FF2B5EF4-FFF2-40B4-BE49-F238E27FC236}">
                    <a16:creationId xmlns:a16="http://schemas.microsoft.com/office/drawing/2014/main" id="{8E091C54-3F02-74D5-0E35-13526A0BECB5}"/>
                  </a:ext>
                </a:extLst>
              </p:cNvPr>
              <p:cNvSpPr/>
              <p:nvPr userDrawn="1"/>
            </p:nvSpPr>
            <p:spPr>
              <a:xfrm rot="5400000">
                <a:off x="14033099" y="5629886"/>
                <a:ext cx="253188" cy="316248"/>
              </a:xfrm>
              <a:prstGeom prst="rect">
                <a:avLst/>
              </a:prstGeom>
              <a:solidFill>
                <a:srgbClr val="B905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3" name="Rectangle 32">
                <a:extLst>
                  <a:ext uri="{FF2B5EF4-FFF2-40B4-BE49-F238E27FC236}">
                    <a16:creationId xmlns:a16="http://schemas.microsoft.com/office/drawing/2014/main" id="{1DB032B1-4252-C5EB-CB50-AD40ECFD7F25}"/>
                  </a:ext>
                </a:extLst>
              </p:cNvPr>
              <p:cNvSpPr/>
              <p:nvPr userDrawn="1"/>
            </p:nvSpPr>
            <p:spPr>
              <a:xfrm rot="5400000">
                <a:off x="14033099" y="3684518"/>
                <a:ext cx="253188" cy="316248"/>
              </a:xfrm>
              <a:prstGeom prst="rect">
                <a:avLst/>
              </a:prstGeom>
              <a:solidFill>
                <a:srgbClr val="9DC2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4" name="Rectangle 33">
                <a:extLst>
                  <a:ext uri="{FF2B5EF4-FFF2-40B4-BE49-F238E27FC236}">
                    <a16:creationId xmlns:a16="http://schemas.microsoft.com/office/drawing/2014/main" id="{9B51F9E8-8EBF-0DEF-BFD3-947430099245}"/>
                  </a:ext>
                </a:extLst>
              </p:cNvPr>
              <p:cNvSpPr/>
              <p:nvPr userDrawn="1"/>
            </p:nvSpPr>
            <p:spPr>
              <a:xfrm rot="5400000">
                <a:off x="14033099" y="4008746"/>
                <a:ext cx="253188" cy="316248"/>
              </a:xfrm>
              <a:prstGeom prst="rect">
                <a:avLst/>
              </a:prstGeom>
              <a:solidFill>
                <a:srgbClr val="309D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5" name="Rectangle 34">
                <a:extLst>
                  <a:ext uri="{FF2B5EF4-FFF2-40B4-BE49-F238E27FC236}">
                    <a16:creationId xmlns:a16="http://schemas.microsoft.com/office/drawing/2014/main" id="{57E59CED-015E-B28D-7016-42C6B9733CAB}"/>
                  </a:ext>
                </a:extLst>
              </p:cNvPr>
              <p:cNvSpPr/>
              <p:nvPr userDrawn="1"/>
            </p:nvSpPr>
            <p:spPr>
              <a:xfrm rot="5400000">
                <a:off x="14033099" y="4332974"/>
                <a:ext cx="253188" cy="316248"/>
              </a:xfrm>
              <a:prstGeom prst="rect">
                <a:avLst/>
              </a:prstGeom>
              <a:solidFill>
                <a:srgbClr val="E2C2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6" name="Rectangle 35">
                <a:extLst>
                  <a:ext uri="{FF2B5EF4-FFF2-40B4-BE49-F238E27FC236}">
                    <a16:creationId xmlns:a16="http://schemas.microsoft.com/office/drawing/2014/main" id="{BDADD0FF-95DD-40BF-7E4E-087AFA2B038E}"/>
                  </a:ext>
                </a:extLst>
              </p:cNvPr>
              <p:cNvSpPr/>
              <p:nvPr userDrawn="1"/>
            </p:nvSpPr>
            <p:spPr>
              <a:xfrm rot="5400000">
                <a:off x="14033099" y="4657202"/>
                <a:ext cx="253188" cy="316248"/>
              </a:xfrm>
              <a:prstGeom prst="rect">
                <a:avLst/>
              </a:prstGeom>
              <a:solidFill>
                <a:srgbClr val="9158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grpSp>
        <p:grpSp>
          <p:nvGrpSpPr>
            <p:cNvPr id="12" name="Group 11">
              <a:extLst>
                <a:ext uri="{FF2B5EF4-FFF2-40B4-BE49-F238E27FC236}">
                  <a16:creationId xmlns:a16="http://schemas.microsoft.com/office/drawing/2014/main" id="{11E61447-0977-329B-6995-18D8B8367957}"/>
                </a:ext>
              </a:extLst>
            </p:cNvPr>
            <p:cNvGrpSpPr/>
            <p:nvPr userDrawn="1"/>
          </p:nvGrpSpPr>
          <p:grpSpPr>
            <a:xfrm>
              <a:off x="12442019" y="198485"/>
              <a:ext cx="382660" cy="2882942"/>
              <a:chOff x="12742785" y="3716048"/>
              <a:chExt cx="316248" cy="3171236"/>
            </a:xfrm>
          </p:grpSpPr>
          <p:sp>
            <p:nvSpPr>
              <p:cNvPr id="14" name="Rectangle 13">
                <a:extLst>
                  <a:ext uri="{FF2B5EF4-FFF2-40B4-BE49-F238E27FC236}">
                    <a16:creationId xmlns:a16="http://schemas.microsoft.com/office/drawing/2014/main" id="{23182D1F-8898-AE26-7E5C-BE932F71CCB0}"/>
                  </a:ext>
                </a:extLst>
              </p:cNvPr>
              <p:cNvSpPr/>
              <p:nvPr userDrawn="1"/>
            </p:nvSpPr>
            <p:spPr>
              <a:xfrm rot="5400000">
                <a:off x="12774315" y="6602566"/>
                <a:ext cx="253188" cy="316248"/>
              </a:xfrm>
              <a:prstGeom prst="rect">
                <a:avLst/>
              </a:prstGeom>
              <a:solidFill>
                <a:srgbClr val="BFD6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15" name="Rectangle 14">
                <a:extLst>
                  <a:ext uri="{FF2B5EF4-FFF2-40B4-BE49-F238E27FC236}">
                    <a16:creationId xmlns:a16="http://schemas.microsoft.com/office/drawing/2014/main" id="{96A5FAC9-A053-1A4E-4C40-BEAC35EDDEEA}"/>
                  </a:ext>
                </a:extLst>
              </p:cNvPr>
              <p:cNvSpPr/>
              <p:nvPr userDrawn="1"/>
            </p:nvSpPr>
            <p:spPr>
              <a:xfrm rot="5400000">
                <a:off x="12774315" y="4981430"/>
                <a:ext cx="253188" cy="316248"/>
              </a:xfrm>
              <a:prstGeom prst="rect">
                <a:avLst/>
              </a:prstGeom>
              <a:solidFill>
                <a:srgbClr val="D25F7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16" name="Rectangle 15">
                <a:extLst>
                  <a:ext uri="{FF2B5EF4-FFF2-40B4-BE49-F238E27FC236}">
                    <a16:creationId xmlns:a16="http://schemas.microsoft.com/office/drawing/2014/main" id="{9C9E7C00-061A-EE94-6C8F-74EE33F50D6F}"/>
                  </a:ext>
                </a:extLst>
              </p:cNvPr>
              <p:cNvSpPr/>
              <p:nvPr userDrawn="1"/>
            </p:nvSpPr>
            <p:spPr>
              <a:xfrm rot="5400000">
                <a:off x="12774315" y="5305658"/>
                <a:ext cx="253188" cy="316248"/>
              </a:xfrm>
              <a:prstGeom prst="rect">
                <a:avLst/>
              </a:prstGeom>
              <a:solidFill>
                <a:srgbClr val="C6480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17" name="Rectangle 16">
                <a:extLst>
                  <a:ext uri="{FF2B5EF4-FFF2-40B4-BE49-F238E27FC236}">
                    <a16:creationId xmlns:a16="http://schemas.microsoft.com/office/drawing/2014/main" id="{DFACD0BF-A135-7E7C-DFB5-7C021BC187F3}"/>
                  </a:ext>
                </a:extLst>
              </p:cNvPr>
              <p:cNvSpPr/>
              <p:nvPr userDrawn="1"/>
            </p:nvSpPr>
            <p:spPr>
              <a:xfrm rot="5400000">
                <a:off x="12774315" y="5629886"/>
                <a:ext cx="253188" cy="316248"/>
              </a:xfrm>
              <a:prstGeom prst="rect">
                <a:avLst/>
              </a:prstGeom>
              <a:solidFill>
                <a:srgbClr val="BA01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18" name="Rectangle 17">
                <a:extLst>
                  <a:ext uri="{FF2B5EF4-FFF2-40B4-BE49-F238E27FC236}">
                    <a16:creationId xmlns:a16="http://schemas.microsoft.com/office/drawing/2014/main" id="{2A1A4C91-A440-142C-FC4E-98884885C19A}"/>
                  </a:ext>
                </a:extLst>
              </p:cNvPr>
              <p:cNvSpPr/>
              <p:nvPr userDrawn="1"/>
            </p:nvSpPr>
            <p:spPr>
              <a:xfrm rot="5400000">
                <a:off x="12774315" y="3684518"/>
                <a:ext cx="253188" cy="316248"/>
              </a:xfrm>
              <a:prstGeom prst="rect">
                <a:avLst/>
              </a:prstGeom>
              <a:solidFill>
                <a:srgbClr val="005E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19" name="Rectangle 18">
                <a:extLst>
                  <a:ext uri="{FF2B5EF4-FFF2-40B4-BE49-F238E27FC236}">
                    <a16:creationId xmlns:a16="http://schemas.microsoft.com/office/drawing/2014/main" id="{617EB3C2-5272-9EC3-5426-5312EABD7266}"/>
                  </a:ext>
                </a:extLst>
              </p:cNvPr>
              <p:cNvSpPr/>
              <p:nvPr userDrawn="1"/>
            </p:nvSpPr>
            <p:spPr>
              <a:xfrm rot="5400000">
                <a:off x="12774315" y="4008746"/>
                <a:ext cx="253188" cy="316248"/>
              </a:xfrm>
              <a:prstGeom prst="rect">
                <a:avLst/>
              </a:prstGeom>
              <a:solidFill>
                <a:srgbClr val="5EB6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1" name="Rectangle 20">
                <a:extLst>
                  <a:ext uri="{FF2B5EF4-FFF2-40B4-BE49-F238E27FC236}">
                    <a16:creationId xmlns:a16="http://schemas.microsoft.com/office/drawing/2014/main" id="{5C844397-3F82-2B40-0393-2B0F1525B5C0}"/>
                  </a:ext>
                </a:extLst>
              </p:cNvPr>
              <p:cNvSpPr/>
              <p:nvPr userDrawn="1"/>
            </p:nvSpPr>
            <p:spPr>
              <a:xfrm rot="5400000">
                <a:off x="12774315" y="4332974"/>
                <a:ext cx="253188" cy="316248"/>
              </a:xfrm>
              <a:prstGeom prst="rect">
                <a:avLst/>
              </a:prstGeom>
              <a:solidFill>
                <a:srgbClr val="C7AB2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2" name="Rectangle 21">
                <a:extLst>
                  <a:ext uri="{FF2B5EF4-FFF2-40B4-BE49-F238E27FC236}">
                    <a16:creationId xmlns:a16="http://schemas.microsoft.com/office/drawing/2014/main" id="{BF5405CF-E9AD-FBDE-A2E0-E4910238790E}"/>
                  </a:ext>
                </a:extLst>
              </p:cNvPr>
              <p:cNvSpPr/>
              <p:nvPr userDrawn="1"/>
            </p:nvSpPr>
            <p:spPr>
              <a:xfrm rot="5400000">
                <a:off x="12774315" y="4657202"/>
                <a:ext cx="253188" cy="316248"/>
              </a:xfrm>
              <a:prstGeom prst="rect">
                <a:avLst/>
              </a:prstGeom>
              <a:solidFill>
                <a:srgbClr val="5C06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3" name="Rectangle 22">
                <a:extLst>
                  <a:ext uri="{FF2B5EF4-FFF2-40B4-BE49-F238E27FC236}">
                    <a16:creationId xmlns:a16="http://schemas.microsoft.com/office/drawing/2014/main" id="{5DB1EFFC-C24B-75EF-3670-ACB50DF1A3D4}"/>
                  </a:ext>
                </a:extLst>
              </p:cNvPr>
              <p:cNvSpPr/>
              <p:nvPr userDrawn="1"/>
            </p:nvSpPr>
            <p:spPr>
              <a:xfrm rot="5400000">
                <a:off x="12774315" y="5954114"/>
                <a:ext cx="253188" cy="316248"/>
              </a:xfrm>
              <a:prstGeom prst="rect">
                <a:avLst/>
              </a:prstGeom>
              <a:solidFill>
                <a:srgbClr val="2A43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4" name="Rectangle 23">
                <a:extLst>
                  <a:ext uri="{FF2B5EF4-FFF2-40B4-BE49-F238E27FC236}">
                    <a16:creationId xmlns:a16="http://schemas.microsoft.com/office/drawing/2014/main" id="{F657652B-97E6-09ED-E6BA-54D7C70ABB73}"/>
                  </a:ext>
                </a:extLst>
              </p:cNvPr>
              <p:cNvSpPr/>
              <p:nvPr userDrawn="1"/>
            </p:nvSpPr>
            <p:spPr>
              <a:xfrm rot="5400000">
                <a:off x="12774315" y="6278342"/>
                <a:ext cx="253188" cy="316248"/>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grpSp>
        <p:sp>
          <p:nvSpPr>
            <p:cNvPr id="13" name="TextBox 12">
              <a:extLst>
                <a:ext uri="{FF2B5EF4-FFF2-40B4-BE49-F238E27FC236}">
                  <a16:creationId xmlns:a16="http://schemas.microsoft.com/office/drawing/2014/main" id="{6FE089F0-77C8-7031-39D3-2D3CCCDA73BD}"/>
                </a:ext>
              </a:extLst>
            </p:cNvPr>
            <p:cNvSpPr txBox="1"/>
            <p:nvPr userDrawn="1"/>
          </p:nvSpPr>
          <p:spPr>
            <a:xfrm rot="16200000">
              <a:off x="12574270" y="5173406"/>
              <a:ext cx="960199" cy="118559"/>
            </a:xfrm>
            <a:prstGeom prst="rect">
              <a:avLst/>
            </a:prstGeom>
            <a:noFill/>
          </p:spPr>
          <p:txBody>
            <a:bodyPr wrap="none" lIns="0" tIns="0" rIns="0" bIns="0" rtlCol="0">
              <a:spAutoFit/>
            </a:bodyPr>
            <a:lstStyle/>
            <a:p>
              <a:pPr algn="l">
                <a:lnSpc>
                  <a:spcPct val="101000"/>
                </a:lnSpc>
                <a:spcAft>
                  <a:spcPts val="600"/>
                </a:spcAft>
              </a:pPr>
              <a:r>
                <a:rPr lang="en-CR" sz="800" b="1">
                  <a:solidFill>
                    <a:srgbClr val="000000"/>
                  </a:solidFill>
                  <a:latin typeface="GT America Regular"/>
                  <a:ea typeface="GT America Regular" charset="0"/>
                  <a:cs typeface="GT America Regular" charset="0"/>
                </a:rPr>
                <a:t>ON MOODY´S BLUE</a:t>
              </a:r>
              <a:endParaRPr kumimoji="0" lang="en-CR" sz="800" b="1" i="0" u="none" strike="noStrike" kern="1200" cap="none" spc="0" normalizeH="0" baseline="0" noProof="0" err="1">
                <a:ln>
                  <a:noFill/>
                </a:ln>
                <a:solidFill>
                  <a:srgbClr val="000000"/>
                </a:solidFill>
                <a:effectLst/>
                <a:uLnTx/>
                <a:uFillTx/>
                <a:latin typeface="GT America Regular"/>
                <a:ea typeface="GT America Regular" charset="0"/>
                <a:cs typeface="GT America Regular" charset="0"/>
              </a:endParaRPr>
            </a:p>
          </p:txBody>
        </p:sp>
      </p:grpSp>
      <p:sp>
        <p:nvSpPr>
          <p:cNvPr id="37" name="TextBox 36">
            <a:extLst>
              <a:ext uri="{FF2B5EF4-FFF2-40B4-BE49-F238E27FC236}">
                <a16:creationId xmlns:a16="http://schemas.microsoft.com/office/drawing/2014/main" id="{6D981FC1-C3CE-CE58-C0DB-306D7B61F373}"/>
              </a:ext>
            </a:extLst>
          </p:cNvPr>
          <p:cNvSpPr txBox="1"/>
          <p:nvPr userDrawn="1"/>
        </p:nvSpPr>
        <p:spPr>
          <a:xfrm>
            <a:off x="12356815" y="3377042"/>
            <a:ext cx="807913" cy="118559"/>
          </a:xfrm>
          <a:prstGeom prst="rect">
            <a:avLst/>
          </a:prstGeom>
          <a:noFill/>
        </p:spPr>
        <p:txBody>
          <a:bodyPr wrap="none" lIns="0" tIns="0" rIns="0" bIns="0" rtlCol="0">
            <a:spAutoFit/>
          </a:bodyPr>
          <a:lstStyle/>
          <a:p>
            <a:pPr algn="l">
              <a:lnSpc>
                <a:spcPct val="101000"/>
              </a:lnSpc>
              <a:spcAft>
                <a:spcPts val="600"/>
              </a:spcAft>
            </a:pPr>
            <a:r>
              <a:rPr kumimoji="0" lang="en-US" sz="800" b="1" i="0" u="none" strike="noStrike" kern="1200" cap="none" spc="0" normalizeH="0" baseline="0" noProof="0" dirty="0">
                <a:ln>
                  <a:noFill/>
                </a:ln>
                <a:solidFill>
                  <a:srgbClr val="000000"/>
                </a:solidFill>
                <a:effectLst/>
                <a:uLnTx/>
                <a:uFillTx/>
                <a:ea typeface="GT America Regular" charset="0"/>
                <a:cs typeface="GT America Regular" charset="0"/>
              </a:rPr>
              <a:t>For charts ONLY</a:t>
            </a:r>
            <a:endParaRPr kumimoji="0" lang="en-CR" sz="800" b="1" i="0" u="none" strike="noStrike" kern="1200" cap="none" spc="0" normalizeH="0" baseline="0" noProof="0">
              <a:ln>
                <a:noFill/>
              </a:ln>
              <a:solidFill>
                <a:srgbClr val="000000"/>
              </a:solidFill>
              <a:effectLst/>
              <a:uLnTx/>
              <a:uFillTx/>
              <a:ea typeface="GT America Regular" charset="0"/>
              <a:cs typeface="GT America Regular" charset="0"/>
            </a:endParaRPr>
          </a:p>
        </p:txBody>
      </p:sp>
    </p:spTree>
    <p:extLst>
      <p:ext uri="{BB962C8B-B14F-4D97-AF65-F5344CB8AC3E}">
        <p14:creationId xmlns:p14="http://schemas.microsoft.com/office/powerpoint/2010/main" val="148545998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Contact Sheet 12-up">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E2ADB5F-BB7A-E503-6385-47B7F4A752C0}"/>
              </a:ext>
            </a:extLst>
          </p:cNvPr>
          <p:cNvSpPr>
            <a:spLocks noGrp="1"/>
          </p:cNvSpPr>
          <p:nvPr>
            <p:ph type="ftr" sz="quarter" idx="11"/>
          </p:nvPr>
        </p:nvSpPr>
        <p:spPr/>
        <p:txBody>
          <a:bodyPr/>
          <a:lstStyle>
            <a:lvl1pPr>
              <a:defRPr>
                <a:solidFill>
                  <a:schemeClr val="tx1"/>
                </a:solidFill>
              </a:defRPr>
            </a:lvl1pPr>
          </a:lstStyle>
          <a:p>
            <a:r>
              <a:rPr lang="en-US" dirty="0"/>
              <a:t>See slide 12 for instructions on how to update footer</a:t>
            </a:r>
          </a:p>
        </p:txBody>
      </p:sp>
      <p:sp>
        <p:nvSpPr>
          <p:cNvPr id="9" name="Slide Number Placeholder 8">
            <a:extLst>
              <a:ext uri="{FF2B5EF4-FFF2-40B4-BE49-F238E27FC236}">
                <a16:creationId xmlns:a16="http://schemas.microsoft.com/office/drawing/2014/main" id="{CCA8152B-F410-5052-DF3D-06C6DD4D2381}"/>
              </a:ext>
            </a:extLst>
          </p:cNvPr>
          <p:cNvSpPr>
            <a:spLocks noGrp="1"/>
          </p:cNvSpPr>
          <p:nvPr>
            <p:ph type="sldNum" sz="quarter" idx="12"/>
          </p:nvPr>
        </p:nvSpPr>
        <p:spPr/>
        <p:txBody>
          <a:bodyPr/>
          <a:lstStyle>
            <a:lvl1pPr>
              <a:defRPr>
                <a:solidFill>
                  <a:schemeClr val="tx1"/>
                </a:solidFill>
              </a:defRPr>
            </a:lvl1pPr>
          </a:lstStyle>
          <a:p>
            <a:fld id="{862A5111-985B-C14D-9115-5787026182A8}" type="slidenum">
              <a:rPr lang="en-US" smtClean="0"/>
              <a:pPr/>
              <a:t>‹#›</a:t>
            </a:fld>
            <a:endParaRPr lang="en-US" dirty="0"/>
          </a:p>
        </p:txBody>
      </p:sp>
      <p:sp>
        <p:nvSpPr>
          <p:cNvPr id="11" name="Picture Placeholder 9">
            <a:extLst>
              <a:ext uri="{FF2B5EF4-FFF2-40B4-BE49-F238E27FC236}">
                <a16:creationId xmlns:a16="http://schemas.microsoft.com/office/drawing/2014/main" id="{E5C7C011-127A-0143-3287-56B2493616F3}"/>
              </a:ext>
            </a:extLst>
          </p:cNvPr>
          <p:cNvSpPr>
            <a:spLocks noGrp="1"/>
          </p:cNvSpPr>
          <p:nvPr>
            <p:ph type="pic" sz="quarter" idx="29" hasCustomPrompt="1"/>
          </p:nvPr>
        </p:nvSpPr>
        <p:spPr>
          <a:xfrm>
            <a:off x="546200" y="1562404"/>
            <a:ext cx="723656" cy="725487"/>
          </a:xfrm>
          <a:solidFill>
            <a:schemeClr val="accent1"/>
          </a:solidFill>
          <a:ln>
            <a:noFill/>
          </a:ln>
        </p:spPr>
        <p:txBody>
          <a:bodyPr anchor="b">
            <a:normAutofit/>
          </a:bodyPr>
          <a:lstStyle>
            <a:lvl1pPr algn="ctr">
              <a:defRPr sz="800">
                <a:solidFill>
                  <a:schemeClr val="bg1"/>
                </a:solidFill>
                <a:latin typeface="+mn-lt"/>
              </a:defRPr>
            </a:lvl1pPr>
          </a:lstStyle>
          <a:p>
            <a:r>
              <a:rPr lang="en-US" dirty="0"/>
              <a:t>Silhouette</a:t>
            </a:r>
            <a:br>
              <a:rPr lang="en-US" dirty="0"/>
            </a:br>
            <a:r>
              <a:rPr lang="en-US" dirty="0"/>
              <a:t>portrait</a:t>
            </a:r>
          </a:p>
        </p:txBody>
      </p:sp>
      <p:sp>
        <p:nvSpPr>
          <p:cNvPr id="3" name="Picture Placeholder 9">
            <a:extLst>
              <a:ext uri="{FF2B5EF4-FFF2-40B4-BE49-F238E27FC236}">
                <a16:creationId xmlns:a16="http://schemas.microsoft.com/office/drawing/2014/main" id="{25876E2B-22D5-E023-0774-0D2E4727B88F}"/>
              </a:ext>
            </a:extLst>
          </p:cNvPr>
          <p:cNvSpPr>
            <a:spLocks noGrp="1"/>
          </p:cNvSpPr>
          <p:nvPr>
            <p:ph type="pic" sz="quarter" idx="59" hasCustomPrompt="1"/>
          </p:nvPr>
        </p:nvSpPr>
        <p:spPr>
          <a:xfrm>
            <a:off x="547356" y="3139584"/>
            <a:ext cx="723656" cy="725487"/>
          </a:xfrm>
          <a:solidFill>
            <a:schemeClr val="accent1"/>
          </a:solidFill>
          <a:ln>
            <a:noFill/>
          </a:ln>
        </p:spPr>
        <p:txBody>
          <a:bodyPr anchor="b">
            <a:normAutofit/>
          </a:bodyPr>
          <a:lstStyle>
            <a:lvl1pPr algn="ctr">
              <a:defRPr sz="800">
                <a:solidFill>
                  <a:schemeClr val="bg1"/>
                </a:solidFill>
                <a:latin typeface="+mn-lt"/>
              </a:defRPr>
            </a:lvl1pPr>
          </a:lstStyle>
          <a:p>
            <a:r>
              <a:rPr lang="en-US" dirty="0"/>
              <a:t>Silhouette</a:t>
            </a:r>
            <a:br>
              <a:rPr lang="en-US" dirty="0"/>
            </a:br>
            <a:r>
              <a:rPr lang="en-US" dirty="0"/>
              <a:t>portrait</a:t>
            </a:r>
          </a:p>
        </p:txBody>
      </p:sp>
      <p:sp>
        <p:nvSpPr>
          <p:cNvPr id="6" name="Picture Placeholder 9">
            <a:extLst>
              <a:ext uri="{FF2B5EF4-FFF2-40B4-BE49-F238E27FC236}">
                <a16:creationId xmlns:a16="http://schemas.microsoft.com/office/drawing/2014/main" id="{D6976165-15B0-50D3-48A1-3EEF58B092C0}"/>
              </a:ext>
            </a:extLst>
          </p:cNvPr>
          <p:cNvSpPr>
            <a:spLocks noGrp="1"/>
          </p:cNvSpPr>
          <p:nvPr>
            <p:ph type="pic" sz="quarter" idx="61" hasCustomPrompt="1"/>
          </p:nvPr>
        </p:nvSpPr>
        <p:spPr>
          <a:xfrm>
            <a:off x="554788" y="4705350"/>
            <a:ext cx="723656" cy="725487"/>
          </a:xfrm>
          <a:solidFill>
            <a:schemeClr val="accent1"/>
          </a:solidFill>
          <a:ln>
            <a:noFill/>
          </a:ln>
        </p:spPr>
        <p:txBody>
          <a:bodyPr anchor="b">
            <a:normAutofit/>
          </a:bodyPr>
          <a:lstStyle>
            <a:lvl1pPr algn="ctr">
              <a:defRPr sz="800">
                <a:solidFill>
                  <a:schemeClr val="bg1"/>
                </a:solidFill>
                <a:latin typeface="+mn-lt"/>
              </a:defRPr>
            </a:lvl1pPr>
          </a:lstStyle>
          <a:p>
            <a:r>
              <a:rPr lang="en-US" dirty="0"/>
              <a:t>Silhouette</a:t>
            </a:r>
            <a:br>
              <a:rPr lang="en-US" dirty="0"/>
            </a:br>
            <a:r>
              <a:rPr lang="en-US" dirty="0"/>
              <a:t>portrait</a:t>
            </a:r>
          </a:p>
        </p:txBody>
      </p:sp>
      <p:sp>
        <p:nvSpPr>
          <p:cNvPr id="12" name="Picture Placeholder 9">
            <a:extLst>
              <a:ext uri="{FF2B5EF4-FFF2-40B4-BE49-F238E27FC236}">
                <a16:creationId xmlns:a16="http://schemas.microsoft.com/office/drawing/2014/main" id="{0CE498C5-374E-D8FE-F156-A53931D853E7}"/>
              </a:ext>
            </a:extLst>
          </p:cNvPr>
          <p:cNvSpPr>
            <a:spLocks noGrp="1"/>
          </p:cNvSpPr>
          <p:nvPr>
            <p:ph type="pic" sz="quarter" idx="63" hasCustomPrompt="1"/>
          </p:nvPr>
        </p:nvSpPr>
        <p:spPr>
          <a:xfrm>
            <a:off x="3365932" y="1562404"/>
            <a:ext cx="723656" cy="725487"/>
          </a:xfrm>
          <a:solidFill>
            <a:schemeClr val="accent1"/>
          </a:solidFill>
          <a:ln>
            <a:noFill/>
          </a:ln>
        </p:spPr>
        <p:txBody>
          <a:bodyPr anchor="b">
            <a:normAutofit/>
          </a:bodyPr>
          <a:lstStyle>
            <a:lvl1pPr algn="ctr">
              <a:defRPr sz="800">
                <a:solidFill>
                  <a:schemeClr val="bg1"/>
                </a:solidFill>
                <a:latin typeface="+mn-lt"/>
              </a:defRPr>
            </a:lvl1pPr>
          </a:lstStyle>
          <a:p>
            <a:r>
              <a:rPr lang="en-US" dirty="0"/>
              <a:t>Silhouette</a:t>
            </a:r>
            <a:br>
              <a:rPr lang="en-US" dirty="0"/>
            </a:br>
            <a:r>
              <a:rPr lang="en-US" dirty="0"/>
              <a:t>portrait</a:t>
            </a:r>
          </a:p>
        </p:txBody>
      </p:sp>
      <p:sp>
        <p:nvSpPr>
          <p:cNvPr id="15" name="Picture Placeholder 9">
            <a:extLst>
              <a:ext uri="{FF2B5EF4-FFF2-40B4-BE49-F238E27FC236}">
                <a16:creationId xmlns:a16="http://schemas.microsoft.com/office/drawing/2014/main" id="{1FCBF2C0-C112-B81E-0578-54F91D1D965D}"/>
              </a:ext>
            </a:extLst>
          </p:cNvPr>
          <p:cNvSpPr>
            <a:spLocks noGrp="1"/>
          </p:cNvSpPr>
          <p:nvPr>
            <p:ph type="pic" sz="quarter" idx="65" hasCustomPrompt="1"/>
          </p:nvPr>
        </p:nvSpPr>
        <p:spPr>
          <a:xfrm>
            <a:off x="3367088" y="3139584"/>
            <a:ext cx="723656" cy="725487"/>
          </a:xfrm>
          <a:solidFill>
            <a:schemeClr val="accent1"/>
          </a:solidFill>
          <a:ln>
            <a:noFill/>
          </a:ln>
        </p:spPr>
        <p:txBody>
          <a:bodyPr anchor="b">
            <a:normAutofit/>
          </a:bodyPr>
          <a:lstStyle>
            <a:lvl1pPr algn="ctr">
              <a:defRPr sz="800">
                <a:solidFill>
                  <a:schemeClr val="bg1"/>
                </a:solidFill>
                <a:latin typeface="+mn-lt"/>
              </a:defRPr>
            </a:lvl1pPr>
          </a:lstStyle>
          <a:p>
            <a:r>
              <a:rPr lang="en-US" dirty="0"/>
              <a:t>Silhouette</a:t>
            </a:r>
            <a:br>
              <a:rPr lang="en-US" dirty="0"/>
            </a:br>
            <a:r>
              <a:rPr lang="en-US" dirty="0"/>
              <a:t>portrait</a:t>
            </a:r>
          </a:p>
        </p:txBody>
      </p:sp>
      <p:sp>
        <p:nvSpPr>
          <p:cNvPr id="17" name="Picture Placeholder 9">
            <a:extLst>
              <a:ext uri="{FF2B5EF4-FFF2-40B4-BE49-F238E27FC236}">
                <a16:creationId xmlns:a16="http://schemas.microsoft.com/office/drawing/2014/main" id="{4C09C1F9-ECED-C5BA-42C5-0EE10E589CC6}"/>
              </a:ext>
            </a:extLst>
          </p:cNvPr>
          <p:cNvSpPr>
            <a:spLocks noGrp="1"/>
          </p:cNvSpPr>
          <p:nvPr>
            <p:ph type="pic" sz="quarter" idx="67" hasCustomPrompt="1"/>
          </p:nvPr>
        </p:nvSpPr>
        <p:spPr>
          <a:xfrm>
            <a:off x="3374520" y="4705350"/>
            <a:ext cx="723656" cy="725487"/>
          </a:xfrm>
          <a:solidFill>
            <a:schemeClr val="accent1"/>
          </a:solidFill>
          <a:ln>
            <a:noFill/>
          </a:ln>
        </p:spPr>
        <p:txBody>
          <a:bodyPr anchor="b">
            <a:normAutofit/>
          </a:bodyPr>
          <a:lstStyle>
            <a:lvl1pPr algn="ctr">
              <a:defRPr sz="800">
                <a:solidFill>
                  <a:schemeClr val="bg1"/>
                </a:solidFill>
                <a:latin typeface="+mn-lt"/>
              </a:defRPr>
            </a:lvl1pPr>
          </a:lstStyle>
          <a:p>
            <a:r>
              <a:rPr lang="en-US" dirty="0"/>
              <a:t>Silhouette</a:t>
            </a:r>
            <a:br>
              <a:rPr lang="en-US" dirty="0"/>
            </a:br>
            <a:r>
              <a:rPr lang="en-US" dirty="0"/>
              <a:t>portrait</a:t>
            </a:r>
          </a:p>
        </p:txBody>
      </p:sp>
      <p:sp>
        <p:nvSpPr>
          <p:cNvPr id="19" name="Picture Placeholder 9">
            <a:extLst>
              <a:ext uri="{FF2B5EF4-FFF2-40B4-BE49-F238E27FC236}">
                <a16:creationId xmlns:a16="http://schemas.microsoft.com/office/drawing/2014/main" id="{0042FFDF-513A-EC10-98FD-B9C57D062AE0}"/>
              </a:ext>
            </a:extLst>
          </p:cNvPr>
          <p:cNvSpPr>
            <a:spLocks noGrp="1"/>
          </p:cNvSpPr>
          <p:nvPr>
            <p:ph type="pic" sz="quarter" idx="69" hasCustomPrompt="1"/>
          </p:nvPr>
        </p:nvSpPr>
        <p:spPr>
          <a:xfrm>
            <a:off x="6185664" y="1562404"/>
            <a:ext cx="723656" cy="725487"/>
          </a:xfrm>
          <a:solidFill>
            <a:schemeClr val="accent1"/>
          </a:solidFill>
          <a:ln>
            <a:noFill/>
          </a:ln>
        </p:spPr>
        <p:txBody>
          <a:bodyPr anchor="b">
            <a:normAutofit/>
          </a:bodyPr>
          <a:lstStyle>
            <a:lvl1pPr algn="ctr">
              <a:defRPr sz="800">
                <a:solidFill>
                  <a:schemeClr val="bg1"/>
                </a:solidFill>
                <a:latin typeface="+mn-lt"/>
              </a:defRPr>
            </a:lvl1pPr>
          </a:lstStyle>
          <a:p>
            <a:r>
              <a:rPr lang="en-US" dirty="0"/>
              <a:t>Silhouette</a:t>
            </a:r>
            <a:br>
              <a:rPr lang="en-US" dirty="0"/>
            </a:br>
            <a:r>
              <a:rPr lang="en-US" dirty="0"/>
              <a:t>portrait</a:t>
            </a:r>
          </a:p>
        </p:txBody>
      </p:sp>
      <p:sp>
        <p:nvSpPr>
          <p:cNvPr id="22" name="Picture Placeholder 9">
            <a:extLst>
              <a:ext uri="{FF2B5EF4-FFF2-40B4-BE49-F238E27FC236}">
                <a16:creationId xmlns:a16="http://schemas.microsoft.com/office/drawing/2014/main" id="{8BC36A4B-DA0D-6BF1-C4D6-33880787409E}"/>
              </a:ext>
            </a:extLst>
          </p:cNvPr>
          <p:cNvSpPr>
            <a:spLocks noGrp="1"/>
          </p:cNvSpPr>
          <p:nvPr>
            <p:ph type="pic" sz="quarter" idx="71" hasCustomPrompt="1"/>
          </p:nvPr>
        </p:nvSpPr>
        <p:spPr>
          <a:xfrm>
            <a:off x="6186820" y="3139584"/>
            <a:ext cx="723656" cy="725487"/>
          </a:xfrm>
          <a:solidFill>
            <a:schemeClr val="accent1"/>
          </a:solidFill>
          <a:ln>
            <a:noFill/>
          </a:ln>
        </p:spPr>
        <p:txBody>
          <a:bodyPr anchor="b">
            <a:normAutofit/>
          </a:bodyPr>
          <a:lstStyle>
            <a:lvl1pPr algn="ctr">
              <a:defRPr sz="800">
                <a:solidFill>
                  <a:schemeClr val="bg1"/>
                </a:solidFill>
                <a:latin typeface="+mn-lt"/>
              </a:defRPr>
            </a:lvl1pPr>
          </a:lstStyle>
          <a:p>
            <a:r>
              <a:rPr lang="en-US" dirty="0"/>
              <a:t>Silhouette</a:t>
            </a:r>
            <a:br>
              <a:rPr lang="en-US" dirty="0"/>
            </a:br>
            <a:r>
              <a:rPr lang="en-US" dirty="0"/>
              <a:t>portrait</a:t>
            </a:r>
          </a:p>
        </p:txBody>
      </p:sp>
      <p:sp>
        <p:nvSpPr>
          <p:cNvPr id="24" name="Picture Placeholder 9">
            <a:extLst>
              <a:ext uri="{FF2B5EF4-FFF2-40B4-BE49-F238E27FC236}">
                <a16:creationId xmlns:a16="http://schemas.microsoft.com/office/drawing/2014/main" id="{76E7E740-2280-24BA-7A1B-AB4C8412EB3C}"/>
              </a:ext>
            </a:extLst>
          </p:cNvPr>
          <p:cNvSpPr>
            <a:spLocks noGrp="1"/>
          </p:cNvSpPr>
          <p:nvPr>
            <p:ph type="pic" sz="quarter" idx="73" hasCustomPrompt="1"/>
          </p:nvPr>
        </p:nvSpPr>
        <p:spPr>
          <a:xfrm>
            <a:off x="6194252" y="4705350"/>
            <a:ext cx="723656" cy="725487"/>
          </a:xfrm>
          <a:solidFill>
            <a:schemeClr val="accent1"/>
          </a:solidFill>
          <a:ln>
            <a:noFill/>
          </a:ln>
        </p:spPr>
        <p:txBody>
          <a:bodyPr anchor="b">
            <a:normAutofit/>
          </a:bodyPr>
          <a:lstStyle>
            <a:lvl1pPr algn="ctr">
              <a:defRPr sz="800">
                <a:solidFill>
                  <a:schemeClr val="bg1"/>
                </a:solidFill>
                <a:latin typeface="+mn-lt"/>
              </a:defRPr>
            </a:lvl1pPr>
          </a:lstStyle>
          <a:p>
            <a:r>
              <a:rPr lang="en-US" dirty="0"/>
              <a:t>Silhouette</a:t>
            </a:r>
            <a:br>
              <a:rPr lang="en-US" dirty="0"/>
            </a:br>
            <a:r>
              <a:rPr lang="en-US" dirty="0"/>
              <a:t>portrait</a:t>
            </a:r>
          </a:p>
        </p:txBody>
      </p:sp>
      <p:sp>
        <p:nvSpPr>
          <p:cNvPr id="26" name="Picture Placeholder 9">
            <a:extLst>
              <a:ext uri="{FF2B5EF4-FFF2-40B4-BE49-F238E27FC236}">
                <a16:creationId xmlns:a16="http://schemas.microsoft.com/office/drawing/2014/main" id="{CADD27F9-84C7-1DB2-249A-964A088830A2}"/>
              </a:ext>
            </a:extLst>
          </p:cNvPr>
          <p:cNvSpPr>
            <a:spLocks noGrp="1"/>
          </p:cNvSpPr>
          <p:nvPr>
            <p:ph type="pic" sz="quarter" idx="75" hasCustomPrompt="1"/>
          </p:nvPr>
        </p:nvSpPr>
        <p:spPr>
          <a:xfrm>
            <a:off x="9005396" y="1562404"/>
            <a:ext cx="723656" cy="725487"/>
          </a:xfrm>
          <a:solidFill>
            <a:schemeClr val="accent1"/>
          </a:solidFill>
          <a:ln>
            <a:noFill/>
          </a:ln>
        </p:spPr>
        <p:txBody>
          <a:bodyPr anchor="b">
            <a:normAutofit/>
          </a:bodyPr>
          <a:lstStyle>
            <a:lvl1pPr algn="ctr">
              <a:defRPr sz="800">
                <a:solidFill>
                  <a:schemeClr val="bg1"/>
                </a:solidFill>
                <a:latin typeface="+mn-lt"/>
              </a:defRPr>
            </a:lvl1pPr>
          </a:lstStyle>
          <a:p>
            <a:r>
              <a:rPr lang="en-US" dirty="0"/>
              <a:t>Silhouette</a:t>
            </a:r>
            <a:br>
              <a:rPr lang="en-US" dirty="0"/>
            </a:br>
            <a:r>
              <a:rPr lang="en-US" dirty="0"/>
              <a:t>portrait</a:t>
            </a:r>
          </a:p>
        </p:txBody>
      </p:sp>
      <p:sp>
        <p:nvSpPr>
          <p:cNvPr id="34" name="Picture Placeholder 9">
            <a:extLst>
              <a:ext uri="{FF2B5EF4-FFF2-40B4-BE49-F238E27FC236}">
                <a16:creationId xmlns:a16="http://schemas.microsoft.com/office/drawing/2014/main" id="{FF1E356A-47B8-BFE3-D4E2-B4F8BF65D253}"/>
              </a:ext>
            </a:extLst>
          </p:cNvPr>
          <p:cNvSpPr>
            <a:spLocks noGrp="1"/>
          </p:cNvSpPr>
          <p:nvPr>
            <p:ph type="pic" sz="quarter" idx="77" hasCustomPrompt="1"/>
          </p:nvPr>
        </p:nvSpPr>
        <p:spPr>
          <a:xfrm>
            <a:off x="9006552" y="3139584"/>
            <a:ext cx="723656" cy="725487"/>
          </a:xfrm>
          <a:solidFill>
            <a:schemeClr val="accent1"/>
          </a:solidFill>
          <a:ln>
            <a:noFill/>
          </a:ln>
        </p:spPr>
        <p:txBody>
          <a:bodyPr anchor="b">
            <a:normAutofit/>
          </a:bodyPr>
          <a:lstStyle>
            <a:lvl1pPr algn="ctr">
              <a:defRPr sz="800">
                <a:solidFill>
                  <a:schemeClr val="bg1"/>
                </a:solidFill>
                <a:latin typeface="+mn-lt"/>
              </a:defRPr>
            </a:lvl1pPr>
          </a:lstStyle>
          <a:p>
            <a:r>
              <a:rPr lang="en-US" dirty="0"/>
              <a:t>Silhouette</a:t>
            </a:r>
            <a:br>
              <a:rPr lang="en-US" dirty="0"/>
            </a:br>
            <a:r>
              <a:rPr lang="en-US" dirty="0"/>
              <a:t>portrait</a:t>
            </a:r>
          </a:p>
        </p:txBody>
      </p:sp>
      <p:sp>
        <p:nvSpPr>
          <p:cNvPr id="36" name="Picture Placeholder 9">
            <a:extLst>
              <a:ext uri="{FF2B5EF4-FFF2-40B4-BE49-F238E27FC236}">
                <a16:creationId xmlns:a16="http://schemas.microsoft.com/office/drawing/2014/main" id="{D13123F8-5707-1836-E32B-577B73747D46}"/>
              </a:ext>
            </a:extLst>
          </p:cNvPr>
          <p:cNvSpPr>
            <a:spLocks noGrp="1"/>
          </p:cNvSpPr>
          <p:nvPr>
            <p:ph type="pic" sz="quarter" idx="79" hasCustomPrompt="1"/>
          </p:nvPr>
        </p:nvSpPr>
        <p:spPr>
          <a:xfrm>
            <a:off x="9013984" y="4705350"/>
            <a:ext cx="723656" cy="725487"/>
          </a:xfrm>
          <a:solidFill>
            <a:schemeClr val="accent1"/>
          </a:solidFill>
          <a:ln>
            <a:noFill/>
          </a:ln>
        </p:spPr>
        <p:txBody>
          <a:bodyPr anchor="b">
            <a:normAutofit/>
          </a:bodyPr>
          <a:lstStyle>
            <a:lvl1pPr algn="ctr">
              <a:defRPr sz="800">
                <a:solidFill>
                  <a:schemeClr val="bg1"/>
                </a:solidFill>
                <a:latin typeface="+mn-lt"/>
              </a:defRPr>
            </a:lvl1pPr>
          </a:lstStyle>
          <a:p>
            <a:r>
              <a:rPr lang="en-US" dirty="0"/>
              <a:t>Silhouette</a:t>
            </a:r>
            <a:br>
              <a:rPr lang="en-US" dirty="0"/>
            </a:br>
            <a:r>
              <a:rPr lang="en-US" dirty="0"/>
              <a:t>portrait</a:t>
            </a:r>
          </a:p>
        </p:txBody>
      </p:sp>
      <p:sp>
        <p:nvSpPr>
          <p:cNvPr id="13" name="Title 12">
            <a:extLst>
              <a:ext uri="{FF2B5EF4-FFF2-40B4-BE49-F238E27FC236}">
                <a16:creationId xmlns:a16="http://schemas.microsoft.com/office/drawing/2014/main" id="{E6ED4069-4F51-A36D-255A-CF77628C85CE}"/>
              </a:ext>
            </a:extLst>
          </p:cNvPr>
          <p:cNvSpPr>
            <a:spLocks noGrp="1"/>
          </p:cNvSpPr>
          <p:nvPr>
            <p:ph type="title"/>
          </p:nvPr>
        </p:nvSpPr>
        <p:spPr/>
        <p:txBody>
          <a:bodyPr/>
          <a:lstStyle/>
          <a:p>
            <a:r>
              <a:rPr lang="en-US"/>
              <a:t>Click to edit Master title style</a:t>
            </a:r>
          </a:p>
        </p:txBody>
      </p:sp>
      <p:sp>
        <p:nvSpPr>
          <p:cNvPr id="7" name="Freeform 5">
            <a:extLst>
              <a:ext uri="{FF2B5EF4-FFF2-40B4-BE49-F238E27FC236}">
                <a16:creationId xmlns:a16="http://schemas.microsoft.com/office/drawing/2014/main" id="{71A8BD57-464A-7786-334E-596380BA0688}"/>
              </a:ext>
            </a:extLst>
          </p:cNvPr>
          <p:cNvSpPr/>
          <p:nvPr userDrawn="1"/>
        </p:nvSpPr>
        <p:spPr bwMode="black">
          <a:xfrm>
            <a:off x="554038" y="6469335"/>
            <a:ext cx="678511" cy="112440"/>
          </a:xfrm>
          <a:custGeom>
            <a:avLst/>
            <a:gdLst>
              <a:gd name="connsiteX0" fmla="*/ 7774508 w 7774508"/>
              <a:gd name="connsiteY0" fmla="*/ 879070 h 1288357"/>
              <a:gd name="connsiteX1" fmla="*/ 7774508 w 7774508"/>
              <a:gd name="connsiteY1" fmla="*/ 879071 h 1288357"/>
              <a:gd name="connsiteX2" fmla="*/ 7774508 w 7774508"/>
              <a:gd name="connsiteY2" fmla="*/ 879071 h 1288357"/>
              <a:gd name="connsiteX3" fmla="*/ 4430897 w 7774508"/>
              <a:gd name="connsiteY3" fmla="*/ 300733 h 1288357"/>
              <a:gd name="connsiteX4" fmla="*/ 4430897 w 7774508"/>
              <a:gd name="connsiteY4" fmla="*/ 987622 h 1288357"/>
              <a:gd name="connsiteX5" fmla="*/ 4594611 w 7774508"/>
              <a:gd name="connsiteY5" fmla="*/ 987622 h 1288357"/>
              <a:gd name="connsiteX6" fmla="*/ 4856195 w 7774508"/>
              <a:gd name="connsiteY6" fmla="*/ 726031 h 1288357"/>
              <a:gd name="connsiteX7" fmla="*/ 4856195 w 7774508"/>
              <a:gd name="connsiteY7" fmla="*/ 562323 h 1288357"/>
              <a:gd name="connsiteX8" fmla="*/ 4594611 w 7774508"/>
              <a:gd name="connsiteY8" fmla="*/ 300733 h 1288357"/>
              <a:gd name="connsiteX9" fmla="*/ 3381010 w 7774508"/>
              <a:gd name="connsiteY9" fmla="*/ 275825 h 1288357"/>
              <a:gd name="connsiteX10" fmla="*/ 3137223 w 7774508"/>
              <a:gd name="connsiteY10" fmla="*/ 501815 h 1288357"/>
              <a:gd name="connsiteX11" fmla="*/ 3137223 w 7774508"/>
              <a:gd name="connsiteY11" fmla="*/ 786537 h 1288357"/>
              <a:gd name="connsiteX12" fmla="*/ 3381010 w 7774508"/>
              <a:gd name="connsiteY12" fmla="*/ 1012534 h 1288357"/>
              <a:gd name="connsiteX13" fmla="*/ 3624804 w 7774508"/>
              <a:gd name="connsiteY13" fmla="*/ 786537 h 1288357"/>
              <a:gd name="connsiteX14" fmla="*/ 3624804 w 7774508"/>
              <a:gd name="connsiteY14" fmla="*/ 501815 h 1288357"/>
              <a:gd name="connsiteX15" fmla="*/ 3381010 w 7774508"/>
              <a:gd name="connsiteY15" fmla="*/ 275825 h 1288357"/>
              <a:gd name="connsiteX16" fmla="*/ 2090894 w 7774508"/>
              <a:gd name="connsiteY16" fmla="*/ 275825 h 1288357"/>
              <a:gd name="connsiteX17" fmla="*/ 1847107 w 7774508"/>
              <a:gd name="connsiteY17" fmla="*/ 501815 h 1288357"/>
              <a:gd name="connsiteX18" fmla="*/ 1847107 w 7774508"/>
              <a:gd name="connsiteY18" fmla="*/ 786537 h 1288357"/>
              <a:gd name="connsiteX19" fmla="*/ 2090894 w 7774508"/>
              <a:gd name="connsiteY19" fmla="*/ 1012534 h 1288357"/>
              <a:gd name="connsiteX20" fmla="*/ 2334688 w 7774508"/>
              <a:gd name="connsiteY20" fmla="*/ 786537 h 1288357"/>
              <a:gd name="connsiteX21" fmla="*/ 2334688 w 7774508"/>
              <a:gd name="connsiteY21" fmla="*/ 501815 h 1288357"/>
              <a:gd name="connsiteX22" fmla="*/ 2090894 w 7774508"/>
              <a:gd name="connsiteY22" fmla="*/ 275825 h 1288357"/>
              <a:gd name="connsiteX23" fmla="*/ 4092790 w 7774508"/>
              <a:gd name="connsiteY23" fmla="*/ 21359 h 1288357"/>
              <a:gd name="connsiteX24" fmla="*/ 4594611 w 7774508"/>
              <a:gd name="connsiteY24" fmla="*/ 21359 h 1288357"/>
              <a:gd name="connsiteX25" fmla="*/ 5197858 w 7774508"/>
              <a:gd name="connsiteY25" fmla="*/ 567658 h 1288357"/>
              <a:gd name="connsiteX26" fmla="*/ 5197858 w 7774508"/>
              <a:gd name="connsiteY26" fmla="*/ 720696 h 1288357"/>
              <a:gd name="connsiteX27" fmla="*/ 4594611 w 7774508"/>
              <a:gd name="connsiteY27" fmla="*/ 1267002 h 1288357"/>
              <a:gd name="connsiteX28" fmla="*/ 4092790 w 7774508"/>
              <a:gd name="connsiteY28" fmla="*/ 1267002 h 1288357"/>
              <a:gd name="connsiteX29" fmla="*/ 5094618 w 7774508"/>
              <a:gd name="connsiteY29" fmla="*/ 21356 h 1288357"/>
              <a:gd name="connsiteX30" fmla="*/ 5477210 w 7774508"/>
              <a:gd name="connsiteY30" fmla="*/ 21356 h 1288357"/>
              <a:gd name="connsiteX31" fmla="*/ 5717446 w 7774508"/>
              <a:gd name="connsiteY31" fmla="*/ 412839 h 1288357"/>
              <a:gd name="connsiteX32" fmla="*/ 5955898 w 7774508"/>
              <a:gd name="connsiteY32" fmla="*/ 21356 h 1288357"/>
              <a:gd name="connsiteX33" fmla="*/ 6322472 w 7774508"/>
              <a:gd name="connsiteY33" fmla="*/ 21356 h 1288357"/>
              <a:gd name="connsiteX34" fmla="*/ 5868700 w 7774508"/>
              <a:gd name="connsiteY34" fmla="*/ 718915 h 1288357"/>
              <a:gd name="connsiteX35" fmla="*/ 5868700 w 7774508"/>
              <a:gd name="connsiteY35" fmla="*/ 1267000 h 1288357"/>
              <a:gd name="connsiteX36" fmla="*/ 5548390 w 7774508"/>
              <a:gd name="connsiteY36" fmla="*/ 1267000 h 1288357"/>
              <a:gd name="connsiteX37" fmla="*/ 5548390 w 7774508"/>
              <a:gd name="connsiteY37" fmla="*/ 718915 h 1288357"/>
              <a:gd name="connsiteX38" fmla="*/ 6356277 w 7774508"/>
              <a:gd name="connsiteY38" fmla="*/ 21355 h 1288357"/>
              <a:gd name="connsiteX39" fmla="*/ 6694384 w 7774508"/>
              <a:gd name="connsiteY39" fmla="*/ 21355 h 1288357"/>
              <a:gd name="connsiteX40" fmla="*/ 6694384 w 7774508"/>
              <a:gd name="connsiteY40" fmla="*/ 332766 h 1288357"/>
              <a:gd name="connsiteX41" fmla="*/ 6477285 w 7774508"/>
              <a:gd name="connsiteY41" fmla="*/ 624602 h 1288357"/>
              <a:gd name="connsiteX42" fmla="*/ 6404326 w 7774508"/>
              <a:gd name="connsiteY42" fmla="*/ 624602 h 1288357"/>
              <a:gd name="connsiteX43" fmla="*/ 6500417 w 7774508"/>
              <a:gd name="connsiteY43" fmla="*/ 359454 h 1288357"/>
              <a:gd name="connsiteX44" fmla="*/ 6356277 w 7774508"/>
              <a:gd name="connsiteY44" fmla="*/ 359454 h 1288357"/>
              <a:gd name="connsiteX45" fmla="*/ 0 w 7774508"/>
              <a:gd name="connsiteY45" fmla="*/ 21355 h 1288357"/>
              <a:gd name="connsiteX46" fmla="*/ 496479 w 7774508"/>
              <a:gd name="connsiteY46" fmla="*/ 21355 h 1288357"/>
              <a:gd name="connsiteX47" fmla="*/ 651295 w 7774508"/>
              <a:gd name="connsiteY47" fmla="*/ 661974 h 1288357"/>
              <a:gd name="connsiteX48" fmla="*/ 688668 w 7774508"/>
              <a:gd name="connsiteY48" fmla="*/ 839922 h 1288357"/>
              <a:gd name="connsiteX49" fmla="*/ 726033 w 7774508"/>
              <a:gd name="connsiteY49" fmla="*/ 661974 h 1288357"/>
              <a:gd name="connsiteX50" fmla="*/ 880849 w 7774508"/>
              <a:gd name="connsiteY50" fmla="*/ 21355 h 1288357"/>
              <a:gd name="connsiteX51" fmla="*/ 1377328 w 7774508"/>
              <a:gd name="connsiteY51" fmla="*/ 21355 h 1288357"/>
              <a:gd name="connsiteX52" fmla="*/ 1377328 w 7774508"/>
              <a:gd name="connsiteY52" fmla="*/ 1266998 h 1288357"/>
              <a:gd name="connsiteX53" fmla="*/ 1058804 w 7774508"/>
              <a:gd name="connsiteY53" fmla="*/ 1266998 h 1288357"/>
              <a:gd name="connsiteX54" fmla="*/ 1058804 w 7774508"/>
              <a:gd name="connsiteY54" fmla="*/ 459108 h 1288357"/>
              <a:gd name="connsiteX55" fmla="*/ 1014312 w 7774508"/>
              <a:gd name="connsiteY55" fmla="*/ 644177 h 1288357"/>
              <a:gd name="connsiteX56" fmla="*/ 848819 w 7774508"/>
              <a:gd name="connsiteY56" fmla="*/ 1266998 h 1288357"/>
              <a:gd name="connsiteX57" fmla="*/ 521396 w 7774508"/>
              <a:gd name="connsiteY57" fmla="*/ 1266998 h 1288357"/>
              <a:gd name="connsiteX58" fmla="*/ 355896 w 7774508"/>
              <a:gd name="connsiteY58" fmla="*/ 644177 h 1288357"/>
              <a:gd name="connsiteX59" fmla="*/ 311412 w 7774508"/>
              <a:gd name="connsiteY59" fmla="*/ 459108 h 1288357"/>
              <a:gd name="connsiteX60" fmla="*/ 311412 w 7774508"/>
              <a:gd name="connsiteY60" fmla="*/ 1266998 h 1288357"/>
              <a:gd name="connsiteX61" fmla="*/ 0 w 7774508"/>
              <a:gd name="connsiteY61" fmla="*/ 1266998 h 1288357"/>
              <a:gd name="connsiteX62" fmla="*/ 3381010 w 7774508"/>
              <a:gd name="connsiteY62" fmla="*/ 1 h 1288357"/>
              <a:gd name="connsiteX63" fmla="*/ 3966467 w 7774508"/>
              <a:gd name="connsiteY63" fmla="*/ 532067 h 1288357"/>
              <a:gd name="connsiteX64" fmla="*/ 3966467 w 7774508"/>
              <a:gd name="connsiteY64" fmla="*/ 756285 h 1288357"/>
              <a:gd name="connsiteX65" fmla="*/ 3381010 w 7774508"/>
              <a:gd name="connsiteY65" fmla="*/ 1288351 h 1288357"/>
              <a:gd name="connsiteX66" fmla="*/ 2795560 w 7774508"/>
              <a:gd name="connsiteY66" fmla="*/ 756285 h 1288357"/>
              <a:gd name="connsiteX67" fmla="*/ 2795560 w 7774508"/>
              <a:gd name="connsiteY67" fmla="*/ 532067 h 1288357"/>
              <a:gd name="connsiteX68" fmla="*/ 3381010 w 7774508"/>
              <a:gd name="connsiteY68" fmla="*/ 1 h 1288357"/>
              <a:gd name="connsiteX69" fmla="*/ 2090894 w 7774508"/>
              <a:gd name="connsiteY69" fmla="*/ 1 h 1288357"/>
              <a:gd name="connsiteX70" fmla="*/ 2676351 w 7774508"/>
              <a:gd name="connsiteY70" fmla="*/ 532067 h 1288357"/>
              <a:gd name="connsiteX71" fmla="*/ 2676351 w 7774508"/>
              <a:gd name="connsiteY71" fmla="*/ 756285 h 1288357"/>
              <a:gd name="connsiteX72" fmla="*/ 2090894 w 7774508"/>
              <a:gd name="connsiteY72" fmla="*/ 1288351 h 1288357"/>
              <a:gd name="connsiteX73" fmla="*/ 1505444 w 7774508"/>
              <a:gd name="connsiteY73" fmla="*/ 756285 h 1288357"/>
              <a:gd name="connsiteX74" fmla="*/ 1505444 w 7774508"/>
              <a:gd name="connsiteY74" fmla="*/ 532067 h 1288357"/>
              <a:gd name="connsiteX75" fmla="*/ 2090894 w 7774508"/>
              <a:gd name="connsiteY75" fmla="*/ 1 h 1288357"/>
              <a:gd name="connsiteX76" fmla="*/ 7258454 w 7774508"/>
              <a:gd name="connsiteY76" fmla="*/ 0 h 1288357"/>
              <a:gd name="connsiteX77" fmla="*/ 7760275 w 7774508"/>
              <a:gd name="connsiteY77" fmla="*/ 391490 h 1288357"/>
              <a:gd name="connsiteX78" fmla="*/ 7760275 w 7774508"/>
              <a:gd name="connsiteY78" fmla="*/ 439539 h 1288357"/>
              <a:gd name="connsiteX79" fmla="*/ 7431067 w 7774508"/>
              <a:gd name="connsiteY79" fmla="*/ 439539 h 1288357"/>
              <a:gd name="connsiteX80" fmla="*/ 7431067 w 7774508"/>
              <a:gd name="connsiteY80" fmla="*/ 398610 h 1288357"/>
              <a:gd name="connsiteX81" fmla="*/ 7258454 w 7774508"/>
              <a:gd name="connsiteY81" fmla="*/ 277603 h 1288357"/>
              <a:gd name="connsiteX82" fmla="*/ 7085848 w 7774508"/>
              <a:gd name="connsiteY82" fmla="*/ 377257 h 1288357"/>
              <a:gd name="connsiteX83" fmla="*/ 7206848 w 7774508"/>
              <a:gd name="connsiteY83" fmla="*/ 476904 h 1288357"/>
              <a:gd name="connsiteX84" fmla="*/ 7429289 w 7774508"/>
              <a:gd name="connsiteY84" fmla="*/ 510719 h 1288357"/>
              <a:gd name="connsiteX85" fmla="*/ 7766024 w 7774508"/>
              <a:gd name="connsiteY85" fmla="*/ 786534 h 1288357"/>
              <a:gd name="connsiteX86" fmla="*/ 7774508 w 7774508"/>
              <a:gd name="connsiteY86" fmla="*/ 879071 h 1288357"/>
              <a:gd name="connsiteX87" fmla="*/ 7765691 w 7774508"/>
              <a:gd name="connsiteY87" fmla="*/ 970739 h 1288357"/>
              <a:gd name="connsiteX88" fmla="*/ 7258454 w 7774508"/>
              <a:gd name="connsiteY88" fmla="*/ 1288357 h 1288357"/>
              <a:gd name="connsiteX89" fmla="*/ 6744184 w 7774508"/>
              <a:gd name="connsiteY89" fmla="*/ 893304 h 1288357"/>
              <a:gd name="connsiteX90" fmla="*/ 6744184 w 7774508"/>
              <a:gd name="connsiteY90" fmla="*/ 838142 h 1288357"/>
              <a:gd name="connsiteX91" fmla="*/ 7073386 w 7774508"/>
              <a:gd name="connsiteY91" fmla="*/ 838142 h 1288357"/>
              <a:gd name="connsiteX92" fmla="*/ 7073386 w 7774508"/>
              <a:gd name="connsiteY92" fmla="*/ 886190 h 1288357"/>
              <a:gd name="connsiteX93" fmla="*/ 7258454 w 7774508"/>
              <a:gd name="connsiteY93" fmla="*/ 1010755 h 1288357"/>
              <a:gd name="connsiteX94" fmla="*/ 7439966 w 7774508"/>
              <a:gd name="connsiteY94" fmla="*/ 907544 h 1288357"/>
              <a:gd name="connsiteX95" fmla="*/ 7311838 w 7774508"/>
              <a:gd name="connsiteY95" fmla="*/ 804333 h 1288357"/>
              <a:gd name="connsiteX96" fmla="*/ 7087626 w 7774508"/>
              <a:gd name="connsiteY96" fmla="*/ 770518 h 1288357"/>
              <a:gd name="connsiteX97" fmla="*/ 6751297 w 7774508"/>
              <a:gd name="connsiteY97" fmla="*/ 405723 h 1288357"/>
              <a:gd name="connsiteX98" fmla="*/ 7258454 w 7774508"/>
              <a:gd name="connsiteY98" fmla="*/ 0 h 1288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7774508" h="1288357">
                <a:moveTo>
                  <a:pt x="7774508" y="879070"/>
                </a:moveTo>
                <a:lnTo>
                  <a:pt x="7774508" y="879071"/>
                </a:lnTo>
                <a:lnTo>
                  <a:pt x="7774508" y="879071"/>
                </a:lnTo>
                <a:close/>
                <a:moveTo>
                  <a:pt x="4430897" y="300733"/>
                </a:moveTo>
                <a:lnTo>
                  <a:pt x="4430897" y="987622"/>
                </a:lnTo>
                <a:lnTo>
                  <a:pt x="4594611" y="987622"/>
                </a:lnTo>
                <a:cubicBezTo>
                  <a:pt x="4769003" y="987622"/>
                  <a:pt x="4856195" y="898644"/>
                  <a:pt x="4856195" y="726031"/>
                </a:cubicBezTo>
                <a:lnTo>
                  <a:pt x="4856195" y="562323"/>
                </a:lnTo>
                <a:cubicBezTo>
                  <a:pt x="4856195" y="387932"/>
                  <a:pt x="4769003" y="300733"/>
                  <a:pt x="4594611" y="300733"/>
                </a:cubicBezTo>
                <a:close/>
                <a:moveTo>
                  <a:pt x="3381010" y="275825"/>
                </a:moveTo>
                <a:cubicBezTo>
                  <a:pt x="3229757" y="275825"/>
                  <a:pt x="3137223" y="361239"/>
                  <a:pt x="3137223" y="501815"/>
                </a:cubicBezTo>
                <a:lnTo>
                  <a:pt x="3137223" y="786537"/>
                </a:lnTo>
                <a:cubicBezTo>
                  <a:pt x="3137223" y="925335"/>
                  <a:pt x="3229757" y="1012534"/>
                  <a:pt x="3381010" y="1012534"/>
                </a:cubicBezTo>
                <a:cubicBezTo>
                  <a:pt x="3532264" y="1012534"/>
                  <a:pt x="3624804" y="925335"/>
                  <a:pt x="3624804" y="786537"/>
                </a:cubicBezTo>
                <a:lnTo>
                  <a:pt x="3624804" y="501815"/>
                </a:lnTo>
                <a:cubicBezTo>
                  <a:pt x="3624804" y="361239"/>
                  <a:pt x="3532270" y="275825"/>
                  <a:pt x="3381010" y="275825"/>
                </a:cubicBezTo>
                <a:close/>
                <a:moveTo>
                  <a:pt x="2090894" y="275825"/>
                </a:moveTo>
                <a:cubicBezTo>
                  <a:pt x="1939641" y="275825"/>
                  <a:pt x="1847107" y="361239"/>
                  <a:pt x="1847107" y="501815"/>
                </a:cubicBezTo>
                <a:lnTo>
                  <a:pt x="1847107" y="786537"/>
                </a:lnTo>
                <a:cubicBezTo>
                  <a:pt x="1847107" y="925335"/>
                  <a:pt x="1939641" y="1012534"/>
                  <a:pt x="2090894" y="1012534"/>
                </a:cubicBezTo>
                <a:cubicBezTo>
                  <a:pt x="2242147" y="1012534"/>
                  <a:pt x="2334688" y="925335"/>
                  <a:pt x="2334688" y="786537"/>
                </a:cubicBezTo>
                <a:lnTo>
                  <a:pt x="2334688" y="501815"/>
                </a:lnTo>
                <a:cubicBezTo>
                  <a:pt x="2334688" y="361239"/>
                  <a:pt x="2242154" y="275825"/>
                  <a:pt x="2090894" y="275825"/>
                </a:cubicBezTo>
                <a:close/>
                <a:moveTo>
                  <a:pt x="4092790" y="21359"/>
                </a:moveTo>
                <a:lnTo>
                  <a:pt x="4594611" y="21359"/>
                </a:lnTo>
                <a:cubicBezTo>
                  <a:pt x="4977203" y="21359"/>
                  <a:pt x="5197858" y="222439"/>
                  <a:pt x="5197858" y="567658"/>
                </a:cubicBezTo>
                <a:lnTo>
                  <a:pt x="5197858" y="720696"/>
                </a:lnTo>
                <a:cubicBezTo>
                  <a:pt x="5197858" y="1065916"/>
                  <a:pt x="4977203" y="1267002"/>
                  <a:pt x="4594611" y="1267002"/>
                </a:cubicBezTo>
                <a:lnTo>
                  <a:pt x="4092790" y="1267002"/>
                </a:lnTo>
                <a:close/>
                <a:moveTo>
                  <a:pt x="5094618" y="21356"/>
                </a:moveTo>
                <a:lnTo>
                  <a:pt x="5477210" y="21356"/>
                </a:lnTo>
                <a:lnTo>
                  <a:pt x="5717446" y="412839"/>
                </a:lnTo>
                <a:lnTo>
                  <a:pt x="5955898" y="21356"/>
                </a:lnTo>
                <a:lnTo>
                  <a:pt x="6322472" y="21356"/>
                </a:lnTo>
                <a:lnTo>
                  <a:pt x="5868700" y="718915"/>
                </a:lnTo>
                <a:lnTo>
                  <a:pt x="5868700" y="1267000"/>
                </a:lnTo>
                <a:lnTo>
                  <a:pt x="5548390" y="1267000"/>
                </a:lnTo>
                <a:lnTo>
                  <a:pt x="5548390" y="718915"/>
                </a:lnTo>
                <a:close/>
                <a:moveTo>
                  <a:pt x="6356277" y="21355"/>
                </a:moveTo>
                <a:lnTo>
                  <a:pt x="6694384" y="21355"/>
                </a:lnTo>
                <a:lnTo>
                  <a:pt x="6694384" y="332766"/>
                </a:lnTo>
                <a:lnTo>
                  <a:pt x="6477285" y="624602"/>
                </a:lnTo>
                <a:lnTo>
                  <a:pt x="6404326" y="624602"/>
                </a:lnTo>
                <a:lnTo>
                  <a:pt x="6500417" y="359454"/>
                </a:lnTo>
                <a:lnTo>
                  <a:pt x="6356277" y="359454"/>
                </a:lnTo>
                <a:close/>
                <a:moveTo>
                  <a:pt x="0" y="21355"/>
                </a:moveTo>
                <a:lnTo>
                  <a:pt x="496479" y="21355"/>
                </a:lnTo>
                <a:lnTo>
                  <a:pt x="651295" y="661974"/>
                </a:lnTo>
                <a:lnTo>
                  <a:pt x="688668" y="839922"/>
                </a:lnTo>
                <a:lnTo>
                  <a:pt x="726033" y="661974"/>
                </a:lnTo>
                <a:lnTo>
                  <a:pt x="880849" y="21355"/>
                </a:lnTo>
                <a:lnTo>
                  <a:pt x="1377328" y="21355"/>
                </a:lnTo>
                <a:lnTo>
                  <a:pt x="1377328" y="1266998"/>
                </a:lnTo>
                <a:lnTo>
                  <a:pt x="1058804" y="1266998"/>
                </a:lnTo>
                <a:lnTo>
                  <a:pt x="1058804" y="459108"/>
                </a:lnTo>
                <a:lnTo>
                  <a:pt x="1014312" y="644177"/>
                </a:lnTo>
                <a:lnTo>
                  <a:pt x="848819" y="1266998"/>
                </a:lnTo>
                <a:lnTo>
                  <a:pt x="521396" y="1266998"/>
                </a:lnTo>
                <a:lnTo>
                  <a:pt x="355896" y="644177"/>
                </a:lnTo>
                <a:lnTo>
                  <a:pt x="311412" y="459108"/>
                </a:lnTo>
                <a:lnTo>
                  <a:pt x="311412" y="1266998"/>
                </a:lnTo>
                <a:lnTo>
                  <a:pt x="0" y="1266998"/>
                </a:lnTo>
                <a:close/>
                <a:moveTo>
                  <a:pt x="3381010" y="1"/>
                </a:moveTo>
                <a:cubicBezTo>
                  <a:pt x="3749368" y="1"/>
                  <a:pt x="3966467" y="197524"/>
                  <a:pt x="3966467" y="532067"/>
                </a:cubicBezTo>
                <a:lnTo>
                  <a:pt x="3966467" y="756285"/>
                </a:lnTo>
                <a:cubicBezTo>
                  <a:pt x="3966467" y="1089050"/>
                  <a:pt x="3747590" y="1288351"/>
                  <a:pt x="3381010" y="1288351"/>
                </a:cubicBezTo>
                <a:cubicBezTo>
                  <a:pt x="3012659" y="1288351"/>
                  <a:pt x="2795560" y="1090828"/>
                  <a:pt x="2795560" y="756285"/>
                </a:cubicBezTo>
                <a:lnTo>
                  <a:pt x="2795560" y="532067"/>
                </a:lnTo>
                <a:cubicBezTo>
                  <a:pt x="2795560" y="199302"/>
                  <a:pt x="3014437" y="1"/>
                  <a:pt x="3381010" y="1"/>
                </a:cubicBezTo>
                <a:close/>
                <a:moveTo>
                  <a:pt x="2090894" y="1"/>
                </a:moveTo>
                <a:cubicBezTo>
                  <a:pt x="2459252" y="1"/>
                  <a:pt x="2676351" y="197524"/>
                  <a:pt x="2676351" y="532067"/>
                </a:cubicBezTo>
                <a:lnTo>
                  <a:pt x="2676351" y="756285"/>
                </a:lnTo>
                <a:cubicBezTo>
                  <a:pt x="2676351" y="1089050"/>
                  <a:pt x="2457474" y="1288351"/>
                  <a:pt x="2090894" y="1288351"/>
                </a:cubicBezTo>
                <a:cubicBezTo>
                  <a:pt x="1722543" y="1288351"/>
                  <a:pt x="1505444" y="1090828"/>
                  <a:pt x="1505444" y="756285"/>
                </a:cubicBezTo>
                <a:lnTo>
                  <a:pt x="1505444" y="532067"/>
                </a:lnTo>
                <a:cubicBezTo>
                  <a:pt x="1505444" y="199302"/>
                  <a:pt x="1724321" y="1"/>
                  <a:pt x="2090894" y="1"/>
                </a:cubicBezTo>
                <a:close/>
                <a:moveTo>
                  <a:pt x="7258454" y="0"/>
                </a:moveTo>
                <a:cubicBezTo>
                  <a:pt x="7573428" y="0"/>
                  <a:pt x="7760275" y="145918"/>
                  <a:pt x="7760275" y="391490"/>
                </a:cubicBezTo>
                <a:lnTo>
                  <a:pt x="7760275" y="439539"/>
                </a:lnTo>
                <a:lnTo>
                  <a:pt x="7431067" y="439539"/>
                </a:lnTo>
                <a:lnTo>
                  <a:pt x="7431067" y="398610"/>
                </a:lnTo>
                <a:cubicBezTo>
                  <a:pt x="7431067" y="313189"/>
                  <a:pt x="7379462" y="277603"/>
                  <a:pt x="7258454" y="277603"/>
                </a:cubicBezTo>
                <a:cubicBezTo>
                  <a:pt x="7144567" y="277603"/>
                  <a:pt x="7085848" y="311411"/>
                  <a:pt x="7085848" y="377257"/>
                </a:cubicBezTo>
                <a:cubicBezTo>
                  <a:pt x="7085848" y="450215"/>
                  <a:pt x="7135675" y="466227"/>
                  <a:pt x="7206848" y="476904"/>
                </a:cubicBezTo>
                <a:lnTo>
                  <a:pt x="7429289" y="510719"/>
                </a:lnTo>
                <a:cubicBezTo>
                  <a:pt x="7564754" y="530960"/>
                  <a:pt x="7727463" y="590711"/>
                  <a:pt x="7766024" y="786534"/>
                </a:cubicBezTo>
                <a:lnTo>
                  <a:pt x="7774508" y="879071"/>
                </a:lnTo>
                <a:lnTo>
                  <a:pt x="7765691" y="970739"/>
                </a:lnTo>
                <a:cubicBezTo>
                  <a:pt x="7724794" y="1172549"/>
                  <a:pt x="7543399" y="1288357"/>
                  <a:pt x="7258454" y="1288357"/>
                </a:cubicBezTo>
                <a:cubicBezTo>
                  <a:pt x="6934588" y="1288357"/>
                  <a:pt x="6744184" y="1140654"/>
                  <a:pt x="6744184" y="893304"/>
                </a:cubicBezTo>
                <a:lnTo>
                  <a:pt x="6744184" y="838142"/>
                </a:lnTo>
                <a:lnTo>
                  <a:pt x="7073386" y="838142"/>
                </a:lnTo>
                <a:lnTo>
                  <a:pt x="7073386" y="886190"/>
                </a:lnTo>
                <a:cubicBezTo>
                  <a:pt x="7073386" y="973383"/>
                  <a:pt x="7128555" y="1010755"/>
                  <a:pt x="7258454" y="1010755"/>
                </a:cubicBezTo>
                <a:cubicBezTo>
                  <a:pt x="7377683" y="1010755"/>
                  <a:pt x="7439966" y="975161"/>
                  <a:pt x="7439966" y="907544"/>
                </a:cubicBezTo>
                <a:cubicBezTo>
                  <a:pt x="7439966" y="831022"/>
                  <a:pt x="7388360" y="815010"/>
                  <a:pt x="7311838" y="804333"/>
                </a:cubicBezTo>
                <a:lnTo>
                  <a:pt x="7087626" y="770518"/>
                </a:lnTo>
                <a:cubicBezTo>
                  <a:pt x="6941708" y="749171"/>
                  <a:pt x="6751297" y="674427"/>
                  <a:pt x="6751297" y="405723"/>
                </a:cubicBezTo>
                <a:cubicBezTo>
                  <a:pt x="6751297" y="149481"/>
                  <a:pt x="6938144" y="0"/>
                  <a:pt x="7258454" y="0"/>
                </a:cubicBezTo>
                <a:close/>
              </a:path>
            </a:pathLst>
          </a:custGeom>
          <a:solidFill>
            <a:schemeClr val="tx2"/>
          </a:solidFill>
          <a:ln w="0" cap="flat">
            <a:noFill/>
            <a:prstDash val="solid"/>
            <a:miter/>
          </a:ln>
        </p:spPr>
        <p:txBody>
          <a:bodyPr rtlCol="0" anchor="ctr"/>
          <a:lstStyle/>
          <a:p>
            <a:endParaRPr lang="en-US" dirty="0"/>
          </a:p>
        </p:txBody>
      </p:sp>
      <p:sp>
        <p:nvSpPr>
          <p:cNvPr id="37" name="Text Placeholder 28">
            <a:extLst>
              <a:ext uri="{FF2B5EF4-FFF2-40B4-BE49-F238E27FC236}">
                <a16:creationId xmlns:a16="http://schemas.microsoft.com/office/drawing/2014/main" id="{20725060-FB97-FB2A-839C-88058950AD03}"/>
              </a:ext>
            </a:extLst>
          </p:cNvPr>
          <p:cNvSpPr>
            <a:spLocks noGrp="1"/>
          </p:cNvSpPr>
          <p:nvPr>
            <p:ph type="body" sz="quarter" idx="94"/>
          </p:nvPr>
        </p:nvSpPr>
        <p:spPr>
          <a:xfrm>
            <a:off x="545350" y="2421426"/>
            <a:ext cx="2623978" cy="588286"/>
          </a:xfrm>
        </p:spPr>
        <p:txBody>
          <a:bodyPr>
            <a:noAutofit/>
          </a:bodyPr>
          <a:lstStyle>
            <a:lvl1pPr marL="0" indent="0">
              <a:spcAft>
                <a:spcPts val="200"/>
              </a:spcAft>
              <a:buFont typeface="Arial" panose="020B0604020202020204" pitchFamily="34" charset="0"/>
              <a:buNone/>
              <a:defRPr sz="1200" b="1"/>
            </a:lvl1pPr>
            <a:lvl2pPr marL="0" indent="0">
              <a:spcAft>
                <a:spcPts val="600"/>
              </a:spcAft>
              <a:buNone/>
              <a:defRPr sz="1200"/>
            </a:lvl2pPr>
            <a:lvl3pPr marL="228600" indent="-228600">
              <a:spcAft>
                <a:spcPts val="600"/>
              </a:spcAft>
              <a:buClrTx/>
              <a:buFont typeface="GT America" charset="0"/>
              <a:buChar char="→"/>
              <a:defRPr sz="1200"/>
            </a:lvl3pPr>
            <a:lvl4pPr marL="228600" indent="-228600">
              <a:spcAft>
                <a:spcPts val="600"/>
              </a:spcAft>
              <a:buClrTx/>
              <a:buFont typeface="GT America" charset="0"/>
              <a:buChar char="→"/>
              <a:defRPr sz="1200"/>
            </a:lvl4pPr>
            <a:lvl5pPr marL="228600" indent="-228600">
              <a:spcAft>
                <a:spcPts val="600"/>
              </a:spcAft>
              <a:buClrTx/>
              <a:buFont typeface="GT America" charset="0"/>
              <a:buChar char="→"/>
              <a:defRPr sz="1200"/>
            </a:lvl5pPr>
            <a:lvl6pPr marL="228600" indent="-228600">
              <a:spcAft>
                <a:spcPts val="600"/>
              </a:spcAft>
              <a:buClrTx/>
              <a:buFont typeface="GT America" charset="0"/>
              <a:buChar char="→"/>
              <a:defRPr sz="1200"/>
            </a:lvl6pPr>
            <a:lvl7pPr marL="228600" indent="-228600">
              <a:spcAft>
                <a:spcPts val="600"/>
              </a:spcAft>
              <a:buClrTx/>
              <a:buFont typeface="GT America" charset="0"/>
              <a:buChar char="→"/>
              <a:defRPr sz="1200"/>
            </a:lvl7pPr>
            <a:lvl8pPr marL="228600" indent="-228600">
              <a:spcAft>
                <a:spcPts val="600"/>
              </a:spcAft>
              <a:buClrTx/>
              <a:buFont typeface="GT America" charset="0"/>
              <a:buChar char="→"/>
              <a:defRPr sz="1200"/>
            </a:lvl8pPr>
            <a:lvl9pPr marL="228600" indent="-228600">
              <a:spcAft>
                <a:spcPts val="600"/>
              </a:spcAft>
              <a:buClrTx/>
              <a:buFont typeface="GT America" charset="0"/>
              <a:buChar char="→"/>
              <a:defRPr sz="1200"/>
            </a:lvl9pPr>
          </a:lstStyle>
          <a:p>
            <a:pPr lvl="0"/>
            <a:r>
              <a:rPr lang="en-US"/>
              <a:t>Click to edit Master text styles</a:t>
            </a:r>
          </a:p>
          <a:p>
            <a:pPr lvl="1"/>
            <a:r>
              <a:rPr lang="en-US"/>
              <a:t>Second level</a:t>
            </a:r>
          </a:p>
          <a:p>
            <a:pPr lvl="2"/>
            <a:r>
              <a:rPr lang="en-US"/>
              <a:t>Third level</a:t>
            </a:r>
          </a:p>
        </p:txBody>
      </p:sp>
      <p:sp>
        <p:nvSpPr>
          <p:cNvPr id="38" name="Text Placeholder 31">
            <a:extLst>
              <a:ext uri="{FF2B5EF4-FFF2-40B4-BE49-F238E27FC236}">
                <a16:creationId xmlns:a16="http://schemas.microsoft.com/office/drawing/2014/main" id="{53AEDA35-ADD6-FCE3-846B-BF1E0A6CA883}"/>
              </a:ext>
            </a:extLst>
          </p:cNvPr>
          <p:cNvSpPr>
            <a:spLocks noGrp="1"/>
          </p:cNvSpPr>
          <p:nvPr>
            <p:ph type="body" sz="quarter" idx="60"/>
          </p:nvPr>
        </p:nvSpPr>
        <p:spPr>
          <a:xfrm>
            <a:off x="3357144" y="2426187"/>
            <a:ext cx="2623978" cy="588286"/>
          </a:xfrm>
        </p:spPr>
        <p:txBody>
          <a:bodyPr>
            <a:noAutofit/>
          </a:bodyPr>
          <a:lstStyle>
            <a:lvl1pPr marL="0" indent="0">
              <a:spcAft>
                <a:spcPts val="200"/>
              </a:spcAft>
              <a:buFont typeface="Arial" panose="020B0604020202020204" pitchFamily="34" charset="0"/>
              <a:buNone/>
              <a:defRPr sz="1200" b="1"/>
            </a:lvl1pPr>
            <a:lvl2pPr marL="0" indent="0">
              <a:spcAft>
                <a:spcPts val="600"/>
              </a:spcAft>
              <a:buNone/>
              <a:defRPr sz="1200"/>
            </a:lvl2pPr>
            <a:lvl3pPr marL="228600" indent="-228600">
              <a:spcAft>
                <a:spcPts val="600"/>
              </a:spcAft>
              <a:buClrTx/>
              <a:buFont typeface="GT America" charset="0"/>
              <a:buChar char="→"/>
              <a:defRPr sz="1200"/>
            </a:lvl3pPr>
            <a:lvl4pPr marL="228600" indent="-228600">
              <a:spcAft>
                <a:spcPts val="600"/>
              </a:spcAft>
              <a:buClrTx/>
              <a:buFont typeface="GT America" charset="0"/>
              <a:buChar char="→"/>
              <a:defRPr sz="1200"/>
            </a:lvl4pPr>
            <a:lvl5pPr marL="228600" indent="-228600">
              <a:spcAft>
                <a:spcPts val="600"/>
              </a:spcAft>
              <a:buClrTx/>
              <a:buFont typeface="GT America" charset="0"/>
              <a:buChar char="→"/>
              <a:defRPr sz="1200"/>
            </a:lvl5pPr>
            <a:lvl6pPr marL="228600" indent="-228600">
              <a:spcAft>
                <a:spcPts val="600"/>
              </a:spcAft>
              <a:buClrTx/>
              <a:buFont typeface="GT America" charset="0"/>
              <a:buChar char="→"/>
              <a:defRPr sz="1200"/>
            </a:lvl6pPr>
            <a:lvl7pPr marL="228600" indent="-228600">
              <a:spcAft>
                <a:spcPts val="600"/>
              </a:spcAft>
              <a:buClrTx/>
              <a:buFont typeface="GT America" charset="0"/>
              <a:buChar char="→"/>
              <a:defRPr sz="1200"/>
            </a:lvl7pPr>
            <a:lvl8pPr marL="228600" indent="-228600">
              <a:spcAft>
                <a:spcPts val="600"/>
              </a:spcAft>
              <a:buClrTx/>
              <a:buFont typeface="GT America" charset="0"/>
              <a:buChar char="→"/>
              <a:defRPr sz="1200"/>
            </a:lvl8pPr>
            <a:lvl9pPr marL="228600" indent="-228600">
              <a:spcAft>
                <a:spcPts val="600"/>
              </a:spcAft>
              <a:buClrTx/>
              <a:buFont typeface="GT America" charset="0"/>
              <a:buChar char="→"/>
              <a:defRPr sz="1200"/>
            </a:lvl9pPr>
          </a:lstStyle>
          <a:p>
            <a:pPr lvl="0"/>
            <a:r>
              <a:rPr lang="en-US"/>
              <a:t>Click to edit Master text styles</a:t>
            </a:r>
          </a:p>
          <a:p>
            <a:pPr lvl="1"/>
            <a:r>
              <a:rPr lang="en-US"/>
              <a:t>Second level</a:t>
            </a:r>
          </a:p>
          <a:p>
            <a:pPr lvl="2"/>
            <a:r>
              <a:rPr lang="en-US"/>
              <a:t>Third level</a:t>
            </a:r>
          </a:p>
        </p:txBody>
      </p:sp>
      <p:sp>
        <p:nvSpPr>
          <p:cNvPr id="39" name="Text Placeholder 33">
            <a:extLst>
              <a:ext uri="{FF2B5EF4-FFF2-40B4-BE49-F238E27FC236}">
                <a16:creationId xmlns:a16="http://schemas.microsoft.com/office/drawing/2014/main" id="{2C1C50A9-AF10-C8FA-22B4-FD7A9720D11F}"/>
              </a:ext>
            </a:extLst>
          </p:cNvPr>
          <p:cNvSpPr>
            <a:spLocks noGrp="1"/>
          </p:cNvSpPr>
          <p:nvPr>
            <p:ph type="body" sz="quarter" idx="95"/>
          </p:nvPr>
        </p:nvSpPr>
        <p:spPr>
          <a:xfrm>
            <a:off x="6174687" y="2426187"/>
            <a:ext cx="2623978" cy="588286"/>
          </a:xfrm>
        </p:spPr>
        <p:txBody>
          <a:bodyPr>
            <a:noAutofit/>
          </a:bodyPr>
          <a:lstStyle>
            <a:lvl1pPr marL="0" indent="0">
              <a:spcAft>
                <a:spcPts val="200"/>
              </a:spcAft>
              <a:buFont typeface="Arial" panose="020B0604020202020204" pitchFamily="34" charset="0"/>
              <a:buNone/>
              <a:defRPr sz="1200" b="1"/>
            </a:lvl1pPr>
            <a:lvl2pPr marL="0" indent="0">
              <a:spcAft>
                <a:spcPts val="600"/>
              </a:spcAft>
              <a:buNone/>
              <a:defRPr sz="1200"/>
            </a:lvl2pPr>
            <a:lvl3pPr marL="228600" indent="-228600">
              <a:spcAft>
                <a:spcPts val="600"/>
              </a:spcAft>
              <a:buClrTx/>
              <a:buFont typeface="GT America" charset="0"/>
              <a:buChar char="→"/>
              <a:defRPr sz="1200"/>
            </a:lvl3pPr>
            <a:lvl4pPr marL="228600" indent="-228600">
              <a:spcAft>
                <a:spcPts val="600"/>
              </a:spcAft>
              <a:buClrTx/>
              <a:buFont typeface="GT America" charset="0"/>
              <a:buChar char="→"/>
              <a:defRPr sz="1200"/>
            </a:lvl4pPr>
            <a:lvl5pPr marL="228600" indent="-228600">
              <a:spcAft>
                <a:spcPts val="600"/>
              </a:spcAft>
              <a:buClrTx/>
              <a:buFont typeface="GT America" charset="0"/>
              <a:buChar char="→"/>
              <a:defRPr sz="1200"/>
            </a:lvl5pPr>
            <a:lvl6pPr marL="228600" indent="-228600">
              <a:spcAft>
                <a:spcPts val="600"/>
              </a:spcAft>
              <a:buClrTx/>
              <a:buFont typeface="GT America" charset="0"/>
              <a:buChar char="→"/>
              <a:defRPr sz="1200"/>
            </a:lvl6pPr>
            <a:lvl7pPr marL="228600" indent="-228600">
              <a:spcAft>
                <a:spcPts val="600"/>
              </a:spcAft>
              <a:buClrTx/>
              <a:buFont typeface="GT America" charset="0"/>
              <a:buChar char="→"/>
              <a:defRPr sz="1200"/>
            </a:lvl7pPr>
            <a:lvl8pPr marL="228600" indent="-228600">
              <a:spcAft>
                <a:spcPts val="600"/>
              </a:spcAft>
              <a:buClrTx/>
              <a:buFont typeface="GT America" charset="0"/>
              <a:buChar char="→"/>
              <a:defRPr sz="1200"/>
            </a:lvl8pPr>
            <a:lvl9pPr marL="228600" indent="-228600">
              <a:spcAft>
                <a:spcPts val="600"/>
              </a:spcAft>
              <a:buClrTx/>
              <a:buFont typeface="GT America" charset="0"/>
              <a:buChar char="→"/>
              <a:defRPr sz="1200"/>
            </a:lvl9pPr>
          </a:lstStyle>
          <a:p>
            <a:pPr lvl="0"/>
            <a:r>
              <a:rPr lang="en-US"/>
              <a:t>Click to edit Master text styles</a:t>
            </a:r>
          </a:p>
          <a:p>
            <a:pPr lvl="1"/>
            <a:r>
              <a:rPr lang="en-US"/>
              <a:t>Second level</a:t>
            </a:r>
          </a:p>
          <a:p>
            <a:pPr lvl="2"/>
            <a:r>
              <a:rPr lang="en-US"/>
              <a:t>Third level</a:t>
            </a:r>
          </a:p>
        </p:txBody>
      </p:sp>
      <p:sp>
        <p:nvSpPr>
          <p:cNvPr id="40" name="Text Placeholder 35">
            <a:extLst>
              <a:ext uri="{FF2B5EF4-FFF2-40B4-BE49-F238E27FC236}">
                <a16:creationId xmlns:a16="http://schemas.microsoft.com/office/drawing/2014/main" id="{92186842-A495-47CB-E895-A3B746F32C1C}"/>
              </a:ext>
            </a:extLst>
          </p:cNvPr>
          <p:cNvSpPr>
            <a:spLocks noGrp="1"/>
          </p:cNvSpPr>
          <p:nvPr>
            <p:ph type="body" sz="quarter" idx="62"/>
          </p:nvPr>
        </p:nvSpPr>
        <p:spPr>
          <a:xfrm>
            <a:off x="9005296" y="2429974"/>
            <a:ext cx="2623978" cy="588286"/>
          </a:xfrm>
        </p:spPr>
        <p:txBody>
          <a:bodyPr>
            <a:noAutofit/>
          </a:bodyPr>
          <a:lstStyle>
            <a:lvl1pPr marL="0" indent="0">
              <a:spcAft>
                <a:spcPts val="200"/>
              </a:spcAft>
              <a:buFont typeface="Arial" panose="020B0604020202020204" pitchFamily="34" charset="0"/>
              <a:buNone/>
              <a:defRPr sz="1200" b="1"/>
            </a:lvl1pPr>
            <a:lvl2pPr marL="0" indent="0">
              <a:spcAft>
                <a:spcPts val="600"/>
              </a:spcAft>
              <a:buNone/>
              <a:defRPr sz="1200"/>
            </a:lvl2pPr>
            <a:lvl3pPr marL="228600" indent="-228600">
              <a:spcAft>
                <a:spcPts val="600"/>
              </a:spcAft>
              <a:buClrTx/>
              <a:buFont typeface="GT America" charset="0"/>
              <a:buChar char="→"/>
              <a:defRPr sz="1200"/>
            </a:lvl3pPr>
            <a:lvl4pPr marL="228600" indent="-228600">
              <a:spcAft>
                <a:spcPts val="600"/>
              </a:spcAft>
              <a:buClrTx/>
              <a:buFont typeface="GT America" charset="0"/>
              <a:buChar char="→"/>
              <a:defRPr sz="1200"/>
            </a:lvl4pPr>
            <a:lvl5pPr marL="228600" indent="-228600">
              <a:spcAft>
                <a:spcPts val="600"/>
              </a:spcAft>
              <a:buClrTx/>
              <a:buFont typeface="GT America" charset="0"/>
              <a:buChar char="→"/>
              <a:defRPr sz="1200"/>
            </a:lvl5pPr>
            <a:lvl6pPr marL="228600" indent="-228600">
              <a:spcAft>
                <a:spcPts val="600"/>
              </a:spcAft>
              <a:buClrTx/>
              <a:buFont typeface="GT America" charset="0"/>
              <a:buChar char="→"/>
              <a:defRPr sz="1200"/>
            </a:lvl6pPr>
            <a:lvl7pPr marL="228600" indent="-228600">
              <a:spcAft>
                <a:spcPts val="600"/>
              </a:spcAft>
              <a:buClrTx/>
              <a:buFont typeface="GT America" charset="0"/>
              <a:buChar char="→"/>
              <a:defRPr sz="1200"/>
            </a:lvl7pPr>
            <a:lvl8pPr marL="228600" indent="-228600">
              <a:spcAft>
                <a:spcPts val="600"/>
              </a:spcAft>
              <a:buClrTx/>
              <a:buFont typeface="GT America" charset="0"/>
              <a:buChar char="→"/>
              <a:defRPr sz="1200"/>
            </a:lvl8pPr>
            <a:lvl9pPr marL="228600" indent="-228600">
              <a:spcAft>
                <a:spcPts val="600"/>
              </a:spcAft>
              <a:buClrTx/>
              <a:buFont typeface="GT America" charset="0"/>
              <a:buChar char="→"/>
              <a:defRPr sz="1200"/>
            </a:lvl9pPr>
          </a:lstStyle>
          <a:p>
            <a:pPr lvl="0"/>
            <a:r>
              <a:rPr lang="en-US"/>
              <a:t>Click to edit Master text styles</a:t>
            </a:r>
          </a:p>
          <a:p>
            <a:pPr lvl="1"/>
            <a:r>
              <a:rPr lang="en-US"/>
              <a:t>Second level</a:t>
            </a:r>
          </a:p>
          <a:p>
            <a:pPr lvl="2"/>
            <a:r>
              <a:rPr lang="en-US"/>
              <a:t>Third level</a:t>
            </a:r>
          </a:p>
        </p:txBody>
      </p:sp>
      <p:sp>
        <p:nvSpPr>
          <p:cNvPr id="41" name="Text Placeholder 37">
            <a:extLst>
              <a:ext uri="{FF2B5EF4-FFF2-40B4-BE49-F238E27FC236}">
                <a16:creationId xmlns:a16="http://schemas.microsoft.com/office/drawing/2014/main" id="{6CA7FDF1-8EA1-3647-617E-68BBEC83B933}"/>
              </a:ext>
            </a:extLst>
          </p:cNvPr>
          <p:cNvSpPr>
            <a:spLocks noGrp="1"/>
          </p:cNvSpPr>
          <p:nvPr>
            <p:ph type="body" sz="quarter" idx="96"/>
          </p:nvPr>
        </p:nvSpPr>
        <p:spPr>
          <a:xfrm>
            <a:off x="543911" y="3997820"/>
            <a:ext cx="2623978" cy="588286"/>
          </a:xfrm>
        </p:spPr>
        <p:txBody>
          <a:bodyPr>
            <a:noAutofit/>
          </a:bodyPr>
          <a:lstStyle>
            <a:lvl1pPr marL="0" indent="0">
              <a:spcAft>
                <a:spcPts val="200"/>
              </a:spcAft>
              <a:buFont typeface="Arial" panose="020B0604020202020204" pitchFamily="34" charset="0"/>
              <a:buNone/>
              <a:defRPr sz="1200" b="1"/>
            </a:lvl1pPr>
            <a:lvl2pPr marL="0" indent="0">
              <a:spcAft>
                <a:spcPts val="600"/>
              </a:spcAft>
              <a:buNone/>
              <a:defRPr sz="1200"/>
            </a:lvl2pPr>
            <a:lvl3pPr marL="228600" indent="-228600">
              <a:spcAft>
                <a:spcPts val="600"/>
              </a:spcAft>
              <a:buClrTx/>
              <a:buFont typeface="GT America" charset="0"/>
              <a:buChar char="→"/>
              <a:defRPr sz="1200"/>
            </a:lvl3pPr>
            <a:lvl4pPr marL="228600" indent="-228600">
              <a:spcAft>
                <a:spcPts val="600"/>
              </a:spcAft>
              <a:buClrTx/>
              <a:buFont typeface="GT America" charset="0"/>
              <a:buChar char="→"/>
              <a:defRPr sz="1200"/>
            </a:lvl4pPr>
            <a:lvl5pPr marL="228600" indent="-228600">
              <a:spcAft>
                <a:spcPts val="600"/>
              </a:spcAft>
              <a:buClrTx/>
              <a:buFont typeface="GT America" charset="0"/>
              <a:buChar char="→"/>
              <a:defRPr sz="1200"/>
            </a:lvl5pPr>
            <a:lvl6pPr marL="228600" indent="-228600">
              <a:spcAft>
                <a:spcPts val="600"/>
              </a:spcAft>
              <a:buClrTx/>
              <a:buFont typeface="GT America" charset="0"/>
              <a:buChar char="→"/>
              <a:defRPr sz="1200"/>
            </a:lvl6pPr>
            <a:lvl7pPr marL="228600" indent="-228600">
              <a:spcAft>
                <a:spcPts val="600"/>
              </a:spcAft>
              <a:buClrTx/>
              <a:buFont typeface="GT America" charset="0"/>
              <a:buChar char="→"/>
              <a:defRPr sz="1200"/>
            </a:lvl7pPr>
            <a:lvl8pPr marL="228600" indent="-228600">
              <a:spcAft>
                <a:spcPts val="600"/>
              </a:spcAft>
              <a:buClrTx/>
              <a:buFont typeface="GT America" charset="0"/>
              <a:buChar char="→"/>
              <a:defRPr sz="1200"/>
            </a:lvl8pPr>
            <a:lvl9pPr marL="228600" indent="-228600">
              <a:spcAft>
                <a:spcPts val="600"/>
              </a:spcAft>
              <a:buClrTx/>
              <a:buFont typeface="GT America" charset="0"/>
              <a:buChar char="→"/>
              <a:defRPr sz="1200"/>
            </a:lvl9pPr>
          </a:lstStyle>
          <a:p>
            <a:pPr lvl="0"/>
            <a:r>
              <a:rPr lang="en-US"/>
              <a:t>Click to edit Master text styles</a:t>
            </a:r>
          </a:p>
          <a:p>
            <a:pPr lvl="1"/>
            <a:r>
              <a:rPr lang="en-US"/>
              <a:t>Second level</a:t>
            </a:r>
          </a:p>
          <a:p>
            <a:pPr lvl="2"/>
            <a:r>
              <a:rPr lang="en-US"/>
              <a:t>Third level</a:t>
            </a:r>
          </a:p>
        </p:txBody>
      </p:sp>
      <p:sp>
        <p:nvSpPr>
          <p:cNvPr id="42" name="Text Placeholder 39">
            <a:extLst>
              <a:ext uri="{FF2B5EF4-FFF2-40B4-BE49-F238E27FC236}">
                <a16:creationId xmlns:a16="http://schemas.microsoft.com/office/drawing/2014/main" id="{B0B8D82A-323A-DAD8-2FFF-306B1BD8A7B7}"/>
              </a:ext>
            </a:extLst>
          </p:cNvPr>
          <p:cNvSpPr>
            <a:spLocks noGrp="1"/>
          </p:cNvSpPr>
          <p:nvPr>
            <p:ph type="body" sz="quarter" idx="64"/>
          </p:nvPr>
        </p:nvSpPr>
        <p:spPr>
          <a:xfrm>
            <a:off x="3369875" y="3997820"/>
            <a:ext cx="2623978" cy="588286"/>
          </a:xfrm>
        </p:spPr>
        <p:txBody>
          <a:bodyPr>
            <a:noAutofit/>
          </a:bodyPr>
          <a:lstStyle>
            <a:lvl1pPr marL="0" indent="0">
              <a:spcAft>
                <a:spcPts val="200"/>
              </a:spcAft>
              <a:buFont typeface="Arial" panose="020B0604020202020204" pitchFamily="34" charset="0"/>
              <a:buNone/>
              <a:defRPr sz="1200" b="1"/>
            </a:lvl1pPr>
            <a:lvl2pPr marL="0" indent="0">
              <a:spcAft>
                <a:spcPts val="600"/>
              </a:spcAft>
              <a:buNone/>
              <a:defRPr sz="1200"/>
            </a:lvl2pPr>
            <a:lvl3pPr marL="228600" indent="-228600">
              <a:spcAft>
                <a:spcPts val="600"/>
              </a:spcAft>
              <a:buClrTx/>
              <a:buFont typeface="GT America" charset="0"/>
              <a:buChar char="→"/>
              <a:defRPr sz="1200"/>
            </a:lvl3pPr>
            <a:lvl4pPr marL="228600" indent="-228600">
              <a:spcAft>
                <a:spcPts val="600"/>
              </a:spcAft>
              <a:buClrTx/>
              <a:buFont typeface="GT America" charset="0"/>
              <a:buChar char="→"/>
              <a:defRPr sz="1200"/>
            </a:lvl4pPr>
            <a:lvl5pPr marL="228600" indent="-228600">
              <a:spcAft>
                <a:spcPts val="600"/>
              </a:spcAft>
              <a:buClrTx/>
              <a:buFont typeface="GT America" charset="0"/>
              <a:buChar char="→"/>
              <a:defRPr sz="1200"/>
            </a:lvl5pPr>
            <a:lvl6pPr marL="228600" indent="-228600">
              <a:spcAft>
                <a:spcPts val="600"/>
              </a:spcAft>
              <a:buClrTx/>
              <a:buFont typeface="GT America" charset="0"/>
              <a:buChar char="→"/>
              <a:defRPr sz="1200"/>
            </a:lvl6pPr>
            <a:lvl7pPr marL="228600" indent="-228600">
              <a:spcAft>
                <a:spcPts val="600"/>
              </a:spcAft>
              <a:buClrTx/>
              <a:buFont typeface="GT America" charset="0"/>
              <a:buChar char="→"/>
              <a:defRPr sz="1200"/>
            </a:lvl7pPr>
            <a:lvl8pPr marL="228600" indent="-228600">
              <a:spcAft>
                <a:spcPts val="600"/>
              </a:spcAft>
              <a:buClrTx/>
              <a:buFont typeface="GT America" charset="0"/>
              <a:buChar char="→"/>
              <a:defRPr sz="1200"/>
            </a:lvl8pPr>
            <a:lvl9pPr marL="228600" indent="-228600">
              <a:spcAft>
                <a:spcPts val="600"/>
              </a:spcAft>
              <a:buClrTx/>
              <a:buFont typeface="GT America" charset="0"/>
              <a:buChar char="→"/>
              <a:defRPr sz="1200"/>
            </a:lvl9pPr>
          </a:lstStyle>
          <a:p>
            <a:pPr lvl="0"/>
            <a:r>
              <a:rPr lang="en-US"/>
              <a:t>Click to edit Master text styles</a:t>
            </a:r>
          </a:p>
          <a:p>
            <a:pPr lvl="1"/>
            <a:r>
              <a:rPr lang="en-US"/>
              <a:t>Second level</a:t>
            </a:r>
          </a:p>
          <a:p>
            <a:pPr lvl="2"/>
            <a:r>
              <a:rPr lang="en-US"/>
              <a:t>Third level</a:t>
            </a:r>
          </a:p>
        </p:txBody>
      </p:sp>
      <p:sp>
        <p:nvSpPr>
          <p:cNvPr id="43" name="Text Placeholder 41">
            <a:extLst>
              <a:ext uri="{FF2B5EF4-FFF2-40B4-BE49-F238E27FC236}">
                <a16:creationId xmlns:a16="http://schemas.microsoft.com/office/drawing/2014/main" id="{7F998DD8-A4C0-EDC9-3264-47EC9ABA7F7E}"/>
              </a:ext>
            </a:extLst>
          </p:cNvPr>
          <p:cNvSpPr>
            <a:spLocks noGrp="1"/>
          </p:cNvSpPr>
          <p:nvPr>
            <p:ph type="body" sz="quarter" idx="97"/>
          </p:nvPr>
        </p:nvSpPr>
        <p:spPr>
          <a:xfrm>
            <a:off x="6185564" y="3988842"/>
            <a:ext cx="2623978" cy="588286"/>
          </a:xfrm>
        </p:spPr>
        <p:txBody>
          <a:bodyPr>
            <a:noAutofit/>
          </a:bodyPr>
          <a:lstStyle>
            <a:lvl1pPr marL="0" indent="0">
              <a:spcAft>
                <a:spcPts val="200"/>
              </a:spcAft>
              <a:buFont typeface="Arial" panose="020B0604020202020204" pitchFamily="34" charset="0"/>
              <a:buNone/>
              <a:defRPr sz="1200" b="1"/>
            </a:lvl1pPr>
            <a:lvl2pPr marL="0" indent="0">
              <a:spcAft>
                <a:spcPts val="600"/>
              </a:spcAft>
              <a:buNone/>
              <a:defRPr sz="1200"/>
            </a:lvl2pPr>
            <a:lvl3pPr marL="228600" indent="-228600">
              <a:spcAft>
                <a:spcPts val="600"/>
              </a:spcAft>
              <a:buClrTx/>
              <a:buFont typeface="GT America" charset="0"/>
              <a:buChar char="→"/>
              <a:defRPr sz="1200"/>
            </a:lvl3pPr>
            <a:lvl4pPr marL="228600" indent="-228600">
              <a:spcAft>
                <a:spcPts val="600"/>
              </a:spcAft>
              <a:buClrTx/>
              <a:buFont typeface="GT America" charset="0"/>
              <a:buChar char="→"/>
              <a:defRPr sz="1200"/>
            </a:lvl4pPr>
            <a:lvl5pPr marL="228600" indent="-228600">
              <a:spcAft>
                <a:spcPts val="600"/>
              </a:spcAft>
              <a:buClrTx/>
              <a:buFont typeface="GT America" charset="0"/>
              <a:buChar char="→"/>
              <a:defRPr sz="1200"/>
            </a:lvl5pPr>
            <a:lvl6pPr marL="228600" indent="-228600">
              <a:spcAft>
                <a:spcPts val="600"/>
              </a:spcAft>
              <a:buClrTx/>
              <a:buFont typeface="GT America" charset="0"/>
              <a:buChar char="→"/>
              <a:defRPr sz="1200"/>
            </a:lvl6pPr>
            <a:lvl7pPr marL="228600" indent="-228600">
              <a:spcAft>
                <a:spcPts val="600"/>
              </a:spcAft>
              <a:buClrTx/>
              <a:buFont typeface="GT America" charset="0"/>
              <a:buChar char="→"/>
              <a:defRPr sz="1200"/>
            </a:lvl7pPr>
            <a:lvl8pPr marL="228600" indent="-228600">
              <a:spcAft>
                <a:spcPts val="600"/>
              </a:spcAft>
              <a:buClrTx/>
              <a:buFont typeface="GT America" charset="0"/>
              <a:buChar char="→"/>
              <a:defRPr sz="1200"/>
            </a:lvl8pPr>
            <a:lvl9pPr marL="228600" indent="-228600">
              <a:spcAft>
                <a:spcPts val="600"/>
              </a:spcAft>
              <a:buClrTx/>
              <a:buFont typeface="GT America" charset="0"/>
              <a:buChar char="→"/>
              <a:defRPr sz="1200"/>
            </a:lvl9pPr>
          </a:lstStyle>
          <a:p>
            <a:pPr lvl="0"/>
            <a:r>
              <a:rPr lang="en-US"/>
              <a:t>Click to edit Master text styles</a:t>
            </a:r>
          </a:p>
          <a:p>
            <a:pPr lvl="1"/>
            <a:r>
              <a:rPr lang="en-US"/>
              <a:t>Second level</a:t>
            </a:r>
          </a:p>
          <a:p>
            <a:pPr lvl="2"/>
            <a:r>
              <a:rPr lang="en-US"/>
              <a:t>Third level</a:t>
            </a:r>
          </a:p>
        </p:txBody>
      </p:sp>
      <p:sp>
        <p:nvSpPr>
          <p:cNvPr id="44" name="Text Placeholder 43">
            <a:extLst>
              <a:ext uri="{FF2B5EF4-FFF2-40B4-BE49-F238E27FC236}">
                <a16:creationId xmlns:a16="http://schemas.microsoft.com/office/drawing/2014/main" id="{D6080B64-327A-4888-7E45-D37CB06BD006}"/>
              </a:ext>
            </a:extLst>
          </p:cNvPr>
          <p:cNvSpPr>
            <a:spLocks noGrp="1"/>
          </p:cNvSpPr>
          <p:nvPr>
            <p:ph type="body" sz="quarter" idx="66"/>
          </p:nvPr>
        </p:nvSpPr>
        <p:spPr>
          <a:xfrm>
            <a:off x="9013984" y="3997820"/>
            <a:ext cx="2623978" cy="588286"/>
          </a:xfrm>
        </p:spPr>
        <p:txBody>
          <a:bodyPr>
            <a:noAutofit/>
          </a:bodyPr>
          <a:lstStyle>
            <a:lvl1pPr marL="0" indent="0">
              <a:spcAft>
                <a:spcPts val="200"/>
              </a:spcAft>
              <a:buFont typeface="Arial" panose="020B0604020202020204" pitchFamily="34" charset="0"/>
              <a:buNone/>
              <a:defRPr sz="1200" b="1"/>
            </a:lvl1pPr>
            <a:lvl2pPr marL="0" indent="0">
              <a:spcAft>
                <a:spcPts val="600"/>
              </a:spcAft>
              <a:buNone/>
              <a:defRPr sz="1200"/>
            </a:lvl2pPr>
            <a:lvl3pPr marL="228600" indent="-228600">
              <a:spcAft>
                <a:spcPts val="600"/>
              </a:spcAft>
              <a:buClrTx/>
              <a:buFont typeface="GT America" charset="0"/>
              <a:buChar char="→"/>
              <a:defRPr sz="1200"/>
            </a:lvl3pPr>
            <a:lvl4pPr marL="228600" indent="-228600">
              <a:spcAft>
                <a:spcPts val="600"/>
              </a:spcAft>
              <a:buClrTx/>
              <a:buFont typeface="GT America" charset="0"/>
              <a:buChar char="→"/>
              <a:defRPr sz="1200"/>
            </a:lvl4pPr>
            <a:lvl5pPr marL="228600" indent="-228600">
              <a:spcAft>
                <a:spcPts val="600"/>
              </a:spcAft>
              <a:buClrTx/>
              <a:buFont typeface="GT America" charset="0"/>
              <a:buChar char="→"/>
              <a:defRPr sz="1200"/>
            </a:lvl5pPr>
            <a:lvl6pPr marL="228600" indent="-228600">
              <a:spcAft>
                <a:spcPts val="600"/>
              </a:spcAft>
              <a:buClrTx/>
              <a:buFont typeface="GT America" charset="0"/>
              <a:buChar char="→"/>
              <a:defRPr sz="1200"/>
            </a:lvl6pPr>
            <a:lvl7pPr marL="228600" indent="-228600">
              <a:spcAft>
                <a:spcPts val="600"/>
              </a:spcAft>
              <a:buClrTx/>
              <a:buFont typeface="GT America" charset="0"/>
              <a:buChar char="→"/>
              <a:defRPr sz="1200"/>
            </a:lvl7pPr>
            <a:lvl8pPr marL="228600" indent="-228600">
              <a:spcAft>
                <a:spcPts val="600"/>
              </a:spcAft>
              <a:buClrTx/>
              <a:buFont typeface="GT America" charset="0"/>
              <a:buChar char="→"/>
              <a:defRPr sz="1200"/>
            </a:lvl8pPr>
            <a:lvl9pPr marL="228600" indent="-228600">
              <a:spcAft>
                <a:spcPts val="600"/>
              </a:spcAft>
              <a:buClrTx/>
              <a:buFont typeface="GT America" charset="0"/>
              <a:buChar char="→"/>
              <a:defRPr sz="1200"/>
            </a:lvl9pPr>
          </a:lstStyle>
          <a:p>
            <a:pPr lvl="0"/>
            <a:r>
              <a:rPr lang="en-US"/>
              <a:t>Click to edit Master text styles</a:t>
            </a:r>
          </a:p>
          <a:p>
            <a:pPr lvl="1"/>
            <a:r>
              <a:rPr lang="en-US"/>
              <a:t>Second level</a:t>
            </a:r>
          </a:p>
          <a:p>
            <a:pPr lvl="2"/>
            <a:r>
              <a:rPr lang="en-US"/>
              <a:t>Third level</a:t>
            </a:r>
          </a:p>
        </p:txBody>
      </p:sp>
      <p:sp>
        <p:nvSpPr>
          <p:cNvPr id="45" name="Text Placeholder 45">
            <a:extLst>
              <a:ext uri="{FF2B5EF4-FFF2-40B4-BE49-F238E27FC236}">
                <a16:creationId xmlns:a16="http://schemas.microsoft.com/office/drawing/2014/main" id="{A553D40B-8982-89FD-71EF-AFB57D02AF77}"/>
              </a:ext>
            </a:extLst>
          </p:cNvPr>
          <p:cNvSpPr>
            <a:spLocks noGrp="1"/>
          </p:cNvSpPr>
          <p:nvPr>
            <p:ph type="body" sz="quarter" idx="98"/>
          </p:nvPr>
        </p:nvSpPr>
        <p:spPr>
          <a:xfrm>
            <a:off x="554038" y="5572433"/>
            <a:ext cx="2623978" cy="588286"/>
          </a:xfrm>
        </p:spPr>
        <p:txBody>
          <a:bodyPr>
            <a:noAutofit/>
          </a:bodyPr>
          <a:lstStyle>
            <a:lvl1pPr marL="0" indent="0">
              <a:spcAft>
                <a:spcPts val="200"/>
              </a:spcAft>
              <a:buFont typeface="Arial" panose="020B0604020202020204" pitchFamily="34" charset="0"/>
              <a:buNone/>
              <a:defRPr sz="1200" b="1"/>
            </a:lvl1pPr>
            <a:lvl2pPr marL="0" indent="0">
              <a:spcAft>
                <a:spcPts val="600"/>
              </a:spcAft>
              <a:buNone/>
              <a:defRPr sz="1200"/>
            </a:lvl2pPr>
            <a:lvl3pPr marL="228600" indent="-228600">
              <a:spcAft>
                <a:spcPts val="600"/>
              </a:spcAft>
              <a:buClrTx/>
              <a:buFont typeface="GT America" charset="0"/>
              <a:buChar char="→"/>
              <a:defRPr sz="1200"/>
            </a:lvl3pPr>
            <a:lvl4pPr marL="228600" indent="-228600">
              <a:spcAft>
                <a:spcPts val="600"/>
              </a:spcAft>
              <a:buClrTx/>
              <a:buFont typeface="GT America" charset="0"/>
              <a:buChar char="→"/>
              <a:defRPr sz="1200"/>
            </a:lvl4pPr>
            <a:lvl5pPr marL="228600" indent="-228600">
              <a:spcAft>
                <a:spcPts val="600"/>
              </a:spcAft>
              <a:buClrTx/>
              <a:buFont typeface="GT America" charset="0"/>
              <a:buChar char="→"/>
              <a:defRPr sz="1200"/>
            </a:lvl5pPr>
            <a:lvl6pPr marL="228600" indent="-228600">
              <a:spcAft>
                <a:spcPts val="600"/>
              </a:spcAft>
              <a:buClrTx/>
              <a:buFont typeface="GT America" charset="0"/>
              <a:buChar char="→"/>
              <a:defRPr sz="1200"/>
            </a:lvl6pPr>
            <a:lvl7pPr marL="228600" indent="-228600">
              <a:spcAft>
                <a:spcPts val="600"/>
              </a:spcAft>
              <a:buClrTx/>
              <a:buFont typeface="GT America" charset="0"/>
              <a:buChar char="→"/>
              <a:defRPr sz="1200"/>
            </a:lvl7pPr>
            <a:lvl8pPr marL="228600" indent="-228600">
              <a:spcAft>
                <a:spcPts val="600"/>
              </a:spcAft>
              <a:buClrTx/>
              <a:buFont typeface="GT America" charset="0"/>
              <a:buChar char="→"/>
              <a:defRPr sz="1200"/>
            </a:lvl8pPr>
            <a:lvl9pPr marL="228600" indent="-228600">
              <a:spcAft>
                <a:spcPts val="600"/>
              </a:spcAft>
              <a:buClrTx/>
              <a:buFont typeface="GT America" charset="0"/>
              <a:buChar char="→"/>
              <a:defRPr sz="1200"/>
            </a:lvl9pPr>
          </a:lstStyle>
          <a:p>
            <a:pPr lvl="0"/>
            <a:r>
              <a:rPr lang="en-US"/>
              <a:t>Click to edit Master text styles</a:t>
            </a:r>
          </a:p>
          <a:p>
            <a:pPr lvl="1"/>
            <a:r>
              <a:rPr lang="en-US"/>
              <a:t>Second level</a:t>
            </a:r>
          </a:p>
          <a:p>
            <a:pPr lvl="2"/>
            <a:r>
              <a:rPr lang="en-US"/>
              <a:t>Third level</a:t>
            </a:r>
          </a:p>
        </p:txBody>
      </p:sp>
      <p:sp>
        <p:nvSpPr>
          <p:cNvPr id="47" name="Text Placeholder 46">
            <a:extLst>
              <a:ext uri="{FF2B5EF4-FFF2-40B4-BE49-F238E27FC236}">
                <a16:creationId xmlns:a16="http://schemas.microsoft.com/office/drawing/2014/main" id="{CC20C2B1-E5AA-66A6-3529-09EBEC5AD9E7}"/>
              </a:ext>
            </a:extLst>
          </p:cNvPr>
          <p:cNvSpPr>
            <a:spLocks noGrp="1"/>
          </p:cNvSpPr>
          <p:nvPr>
            <p:ph type="body" sz="quarter" idx="99"/>
          </p:nvPr>
        </p:nvSpPr>
        <p:spPr>
          <a:xfrm>
            <a:off x="3375025" y="5572853"/>
            <a:ext cx="2616775" cy="588235"/>
          </a:xfrm>
        </p:spPr>
        <p:txBody>
          <a:bodyPr>
            <a:noAutofit/>
          </a:bodyPr>
          <a:lstStyle>
            <a:lvl1pPr marL="0" indent="0">
              <a:spcAft>
                <a:spcPts val="200"/>
              </a:spcAft>
              <a:buFont typeface="Arial" panose="020B0604020202020204" pitchFamily="34" charset="0"/>
              <a:buNone/>
              <a:defRPr sz="1200" b="1"/>
            </a:lvl1pPr>
            <a:lvl2pPr marL="0" indent="0">
              <a:spcAft>
                <a:spcPts val="600"/>
              </a:spcAft>
              <a:buFont typeface="Arial" panose="020B0604020202020204" pitchFamily="34" charset="0"/>
              <a:buNone/>
              <a:defRPr sz="1200"/>
            </a:lvl2pPr>
            <a:lvl3pPr marL="228600" indent="-228600">
              <a:spcAft>
                <a:spcPts val="600"/>
              </a:spcAft>
              <a:buClrTx/>
              <a:buFont typeface="GT America" charset="0"/>
              <a:buChar char="→"/>
              <a:defRPr sz="1200"/>
            </a:lvl3pPr>
            <a:lvl4pPr marL="228600" indent="-228600">
              <a:spcAft>
                <a:spcPts val="600"/>
              </a:spcAft>
              <a:buClrTx/>
              <a:buFont typeface="GT America" charset="0"/>
              <a:buChar char="→"/>
              <a:defRPr sz="1200"/>
            </a:lvl4pPr>
            <a:lvl5pPr marL="228600" indent="-228600">
              <a:spcAft>
                <a:spcPts val="600"/>
              </a:spcAft>
              <a:buClrTx/>
              <a:buFont typeface="GT America" charset="0"/>
              <a:buChar char="→"/>
              <a:defRPr sz="1200"/>
            </a:lvl5pPr>
            <a:lvl6pPr marL="228600" indent="-228600">
              <a:spcAft>
                <a:spcPts val="600"/>
              </a:spcAft>
              <a:buClrTx/>
              <a:buFont typeface="GT America" charset="0"/>
              <a:buChar char="→"/>
              <a:defRPr sz="1200"/>
            </a:lvl6pPr>
            <a:lvl7pPr marL="228600" indent="-228600">
              <a:spcAft>
                <a:spcPts val="600"/>
              </a:spcAft>
              <a:buClrTx/>
              <a:buFont typeface="GT America" charset="0"/>
              <a:buChar char="→"/>
              <a:defRPr sz="1200"/>
            </a:lvl7pPr>
            <a:lvl8pPr marL="228600" indent="-228600">
              <a:spcAft>
                <a:spcPts val="600"/>
              </a:spcAft>
              <a:buClrTx/>
              <a:buFont typeface="GT America" charset="0"/>
              <a:buChar char="→"/>
              <a:defRPr sz="1200"/>
            </a:lvl8pPr>
            <a:lvl9pPr marL="228600" indent="-228600">
              <a:spcAft>
                <a:spcPts val="600"/>
              </a:spcAft>
              <a:buClrTx/>
              <a:buFont typeface="GT America" charset="0"/>
              <a:buChar char="→"/>
              <a:defRPr sz="1200"/>
            </a:lvl9pPr>
          </a:lstStyle>
          <a:p>
            <a:pPr lvl="0"/>
            <a:r>
              <a:rPr lang="en-US"/>
              <a:t>Click to edit Master text styles</a:t>
            </a:r>
          </a:p>
          <a:p>
            <a:pPr lvl="1"/>
            <a:r>
              <a:rPr lang="en-US"/>
              <a:t>Second level</a:t>
            </a:r>
          </a:p>
          <a:p>
            <a:pPr lvl="2"/>
            <a:r>
              <a:rPr lang="en-US"/>
              <a:t>Third level</a:t>
            </a:r>
          </a:p>
        </p:txBody>
      </p:sp>
      <p:sp>
        <p:nvSpPr>
          <p:cNvPr id="49" name="Text Placeholder 48">
            <a:extLst>
              <a:ext uri="{FF2B5EF4-FFF2-40B4-BE49-F238E27FC236}">
                <a16:creationId xmlns:a16="http://schemas.microsoft.com/office/drawing/2014/main" id="{FAD7CA57-DD70-B459-15AA-F71085154014}"/>
              </a:ext>
            </a:extLst>
          </p:cNvPr>
          <p:cNvSpPr>
            <a:spLocks noGrp="1"/>
          </p:cNvSpPr>
          <p:nvPr>
            <p:ph type="body" sz="quarter" idx="100"/>
          </p:nvPr>
        </p:nvSpPr>
        <p:spPr>
          <a:xfrm>
            <a:off x="6194425" y="5588367"/>
            <a:ext cx="2623130" cy="572721"/>
          </a:xfrm>
        </p:spPr>
        <p:txBody>
          <a:bodyPr>
            <a:noAutofit/>
          </a:bodyPr>
          <a:lstStyle>
            <a:lvl1pPr marL="0" indent="0">
              <a:spcAft>
                <a:spcPts val="200"/>
              </a:spcAft>
              <a:buFont typeface="Arial" panose="020B0604020202020204" pitchFamily="34" charset="0"/>
              <a:buNone/>
              <a:defRPr sz="1200" b="1"/>
            </a:lvl1pPr>
            <a:lvl2pPr marL="0" indent="0">
              <a:spcAft>
                <a:spcPts val="600"/>
              </a:spcAft>
              <a:buFont typeface="Arial" panose="020B0604020202020204" pitchFamily="34" charset="0"/>
              <a:buNone/>
              <a:defRPr sz="1200"/>
            </a:lvl2pPr>
            <a:lvl3pPr marL="228600" indent="-228600">
              <a:spcAft>
                <a:spcPts val="600"/>
              </a:spcAft>
              <a:buClrTx/>
              <a:buFont typeface="GT America" charset="0"/>
              <a:buChar char="→"/>
              <a:defRPr sz="1200"/>
            </a:lvl3pPr>
            <a:lvl4pPr marL="228600" indent="-228600">
              <a:spcAft>
                <a:spcPts val="600"/>
              </a:spcAft>
              <a:buClrTx/>
              <a:buFont typeface="GT America" charset="0"/>
              <a:buChar char="→"/>
              <a:defRPr sz="1200"/>
            </a:lvl4pPr>
            <a:lvl5pPr marL="228600" indent="-228600">
              <a:spcAft>
                <a:spcPts val="600"/>
              </a:spcAft>
              <a:buClrTx/>
              <a:buFont typeface="GT America" charset="0"/>
              <a:buChar char="→"/>
              <a:defRPr sz="1200"/>
            </a:lvl5pPr>
            <a:lvl6pPr marL="228600" indent="-228600">
              <a:spcAft>
                <a:spcPts val="600"/>
              </a:spcAft>
              <a:buClrTx/>
              <a:buFont typeface="GT America" charset="0"/>
              <a:buChar char="→"/>
              <a:defRPr sz="1200"/>
            </a:lvl6pPr>
            <a:lvl7pPr marL="228600" indent="-228600">
              <a:spcAft>
                <a:spcPts val="600"/>
              </a:spcAft>
              <a:buClrTx/>
              <a:buFont typeface="GT America" charset="0"/>
              <a:buChar char="→"/>
              <a:defRPr sz="1200"/>
            </a:lvl7pPr>
            <a:lvl8pPr marL="228600" indent="-228600">
              <a:spcAft>
                <a:spcPts val="600"/>
              </a:spcAft>
              <a:buClrTx/>
              <a:buFont typeface="GT America" charset="0"/>
              <a:buChar char="→"/>
              <a:defRPr sz="1200"/>
            </a:lvl8pPr>
            <a:lvl9pPr marL="228600" indent="-228600">
              <a:spcAft>
                <a:spcPts val="600"/>
              </a:spcAft>
              <a:buClrTx/>
              <a:buFont typeface="GT America" charset="0"/>
              <a:buChar char="→"/>
              <a:defRPr sz="1200"/>
            </a:lvl9pPr>
          </a:lstStyle>
          <a:p>
            <a:pPr lvl="0"/>
            <a:r>
              <a:rPr lang="en-US"/>
              <a:t>Click to edit Master text styles</a:t>
            </a:r>
          </a:p>
          <a:p>
            <a:pPr lvl="1"/>
            <a:r>
              <a:rPr lang="en-US"/>
              <a:t>Second level</a:t>
            </a:r>
          </a:p>
          <a:p>
            <a:pPr lvl="2"/>
            <a:r>
              <a:rPr lang="en-US"/>
              <a:t>Third level</a:t>
            </a:r>
          </a:p>
        </p:txBody>
      </p:sp>
      <p:sp>
        <p:nvSpPr>
          <p:cNvPr id="51" name="Text Placeholder 50">
            <a:extLst>
              <a:ext uri="{FF2B5EF4-FFF2-40B4-BE49-F238E27FC236}">
                <a16:creationId xmlns:a16="http://schemas.microsoft.com/office/drawing/2014/main" id="{EC42BD93-D831-2404-6CB8-8837AFC980E9}"/>
              </a:ext>
            </a:extLst>
          </p:cNvPr>
          <p:cNvSpPr>
            <a:spLocks noGrp="1"/>
          </p:cNvSpPr>
          <p:nvPr>
            <p:ph type="body" sz="quarter" idx="101"/>
          </p:nvPr>
        </p:nvSpPr>
        <p:spPr>
          <a:xfrm>
            <a:off x="9013824" y="5572853"/>
            <a:ext cx="2612537" cy="588235"/>
          </a:xfrm>
        </p:spPr>
        <p:txBody>
          <a:bodyPr>
            <a:noAutofit/>
          </a:bodyPr>
          <a:lstStyle>
            <a:lvl1pPr marL="0" indent="0">
              <a:spcAft>
                <a:spcPts val="200"/>
              </a:spcAft>
              <a:buFont typeface="Arial" panose="020B0604020202020204" pitchFamily="34" charset="0"/>
              <a:buNone/>
              <a:defRPr sz="1200" b="1"/>
            </a:lvl1pPr>
            <a:lvl2pPr marL="0" indent="0">
              <a:spcAft>
                <a:spcPts val="600"/>
              </a:spcAft>
              <a:buFont typeface="Arial" panose="020B0604020202020204" pitchFamily="34" charset="0"/>
              <a:buNone/>
              <a:defRPr sz="1200"/>
            </a:lvl2pPr>
            <a:lvl3pPr marL="228600" indent="-228600">
              <a:spcAft>
                <a:spcPts val="600"/>
              </a:spcAft>
              <a:buClrTx/>
              <a:buFont typeface="GT America" charset="0"/>
              <a:buChar char="→"/>
              <a:defRPr sz="1200"/>
            </a:lvl3pPr>
            <a:lvl4pPr marL="228600" indent="-228600">
              <a:spcAft>
                <a:spcPts val="600"/>
              </a:spcAft>
              <a:buClrTx/>
              <a:buFont typeface="GT America" charset="0"/>
              <a:buChar char="→"/>
              <a:defRPr sz="1200"/>
            </a:lvl4pPr>
            <a:lvl5pPr marL="228600" indent="-228600">
              <a:spcAft>
                <a:spcPts val="600"/>
              </a:spcAft>
              <a:buClrTx/>
              <a:buFont typeface="GT America" charset="0"/>
              <a:buChar char="→"/>
              <a:defRPr sz="1200"/>
            </a:lvl5pPr>
            <a:lvl6pPr marL="228600" indent="-228600">
              <a:spcAft>
                <a:spcPts val="600"/>
              </a:spcAft>
              <a:buClrTx/>
              <a:buFont typeface="GT America" charset="0"/>
              <a:buChar char="→"/>
              <a:defRPr sz="1200"/>
            </a:lvl6pPr>
            <a:lvl7pPr marL="228600" indent="-228600">
              <a:spcAft>
                <a:spcPts val="600"/>
              </a:spcAft>
              <a:buClrTx/>
              <a:buFont typeface="GT America" charset="0"/>
              <a:buChar char="→"/>
              <a:defRPr sz="1200"/>
            </a:lvl7pPr>
            <a:lvl8pPr marL="228600" indent="-228600">
              <a:spcAft>
                <a:spcPts val="600"/>
              </a:spcAft>
              <a:buClrTx/>
              <a:buFont typeface="GT America" charset="0"/>
              <a:buChar char="→"/>
              <a:defRPr sz="1200"/>
            </a:lvl8pPr>
            <a:lvl9pPr marL="228600" indent="-228600">
              <a:spcAft>
                <a:spcPts val="600"/>
              </a:spcAft>
              <a:buClrTx/>
              <a:buFont typeface="GT America" charset="0"/>
              <a:buChar char="→"/>
              <a:defRPr sz="1200"/>
            </a:lvl9pPr>
          </a:lstStyle>
          <a:p>
            <a:pPr lvl="0"/>
            <a:r>
              <a:rPr lang="en-US"/>
              <a:t>Click to edit Master text styles</a:t>
            </a:r>
          </a:p>
          <a:p>
            <a:pPr lvl="1"/>
            <a:r>
              <a:rPr lang="en-US"/>
              <a:t>Second level</a:t>
            </a:r>
          </a:p>
          <a:p>
            <a:pPr lvl="2"/>
            <a:r>
              <a:rPr lang="en-US"/>
              <a:t>Third level</a:t>
            </a:r>
          </a:p>
        </p:txBody>
      </p:sp>
      <p:sp>
        <p:nvSpPr>
          <p:cNvPr id="52" name="Text Placeholder 10">
            <a:extLst>
              <a:ext uri="{FF2B5EF4-FFF2-40B4-BE49-F238E27FC236}">
                <a16:creationId xmlns:a16="http://schemas.microsoft.com/office/drawing/2014/main" id="{4094CC63-82FC-2C3B-297C-E0DA8033B303}"/>
              </a:ext>
            </a:extLst>
          </p:cNvPr>
          <p:cNvSpPr>
            <a:spLocks noGrp="1"/>
          </p:cNvSpPr>
          <p:nvPr>
            <p:ph type="body" sz="quarter" idx="58"/>
          </p:nvPr>
        </p:nvSpPr>
        <p:spPr>
          <a:xfrm>
            <a:off x="548640" y="1127125"/>
            <a:ext cx="11089322" cy="295275"/>
          </a:xfrm>
        </p:spPr>
        <p:txBody>
          <a:bodyPr>
            <a:noAutofit/>
          </a:bodyPr>
          <a:lstStyle>
            <a:lvl1pPr marL="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1pPr>
            <a:lvl2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2pPr>
            <a:lvl3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3pPr>
            <a:lvl4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4pPr>
            <a:lvl5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5pPr>
            <a:lvl6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6pPr>
            <a:lvl7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7pPr>
            <a:lvl8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8pPr>
            <a:lvl9pPr marL="0" indent="0" algn="l" defTabSz="914400" rtl="0" eaLnBrk="1" latinLnBrk="0" hangingPunct="1">
              <a:lnSpc>
                <a:spcPct val="80000"/>
              </a:lnSpc>
              <a:spcBef>
                <a:spcPts val="0"/>
              </a:spcBef>
              <a:spcAft>
                <a:spcPts val="0"/>
              </a:spcAft>
              <a:buNone/>
              <a:defRPr lang="en-US" sz="2400" b="0" i="0" kern="1200" dirty="0">
                <a:solidFill>
                  <a:schemeClr val="accent1"/>
                </a:solidFill>
                <a:latin typeface="+mj-lt"/>
                <a:ea typeface="GT America Regular" charset="0"/>
                <a:cs typeface="GT America Regular" charset="0"/>
              </a:defRPr>
            </a:lvl9pPr>
          </a:lstStyle>
          <a:p>
            <a:pPr lvl="0"/>
            <a:r>
              <a:rPr lang="en-US"/>
              <a:t>Click to edit Master text styles</a:t>
            </a:r>
          </a:p>
        </p:txBody>
      </p:sp>
      <p:grpSp>
        <p:nvGrpSpPr>
          <p:cNvPr id="2" name="Group 1">
            <a:extLst>
              <a:ext uri="{FF2B5EF4-FFF2-40B4-BE49-F238E27FC236}">
                <a16:creationId xmlns:a16="http://schemas.microsoft.com/office/drawing/2014/main" id="{EFE9299A-5C9A-09B2-F721-7CF1ED381F77}"/>
              </a:ext>
            </a:extLst>
          </p:cNvPr>
          <p:cNvGrpSpPr/>
          <p:nvPr userDrawn="1"/>
        </p:nvGrpSpPr>
        <p:grpSpPr>
          <a:xfrm>
            <a:off x="12356815" y="0"/>
            <a:ext cx="756834" cy="6872642"/>
            <a:chOff x="12356815" y="0"/>
            <a:chExt cx="756834" cy="6872642"/>
          </a:xfrm>
        </p:grpSpPr>
        <p:sp>
          <p:nvSpPr>
            <p:cNvPr id="4" name="Rectangle 3">
              <a:extLst>
                <a:ext uri="{FF2B5EF4-FFF2-40B4-BE49-F238E27FC236}">
                  <a16:creationId xmlns:a16="http://schemas.microsoft.com/office/drawing/2014/main" id="{741AE0C0-D8D9-CD74-63B0-3D53AFEEE23B}"/>
                </a:ext>
              </a:extLst>
            </p:cNvPr>
            <p:cNvSpPr/>
            <p:nvPr userDrawn="1"/>
          </p:nvSpPr>
          <p:spPr>
            <a:xfrm>
              <a:off x="12356815" y="0"/>
              <a:ext cx="553069" cy="3279913"/>
            </a:xfrm>
            <a:prstGeom prst="rect">
              <a:avLst/>
            </a:prstGeom>
            <a:solidFill>
              <a:srgbClr val="F2F2F2"/>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a:p>
          </p:txBody>
        </p:sp>
        <p:sp>
          <p:nvSpPr>
            <p:cNvPr id="5" name="TextBox 4">
              <a:extLst>
                <a:ext uri="{FF2B5EF4-FFF2-40B4-BE49-F238E27FC236}">
                  <a16:creationId xmlns:a16="http://schemas.microsoft.com/office/drawing/2014/main" id="{EE8ACD7C-A4DC-8403-6903-36AB5C4836F4}"/>
                </a:ext>
              </a:extLst>
            </p:cNvPr>
            <p:cNvSpPr txBox="1"/>
            <p:nvPr userDrawn="1"/>
          </p:nvSpPr>
          <p:spPr>
            <a:xfrm rot="16200000">
              <a:off x="12332216" y="1580677"/>
              <a:ext cx="1444306" cy="118559"/>
            </a:xfrm>
            <a:prstGeom prst="rect">
              <a:avLst/>
            </a:prstGeom>
            <a:noFill/>
          </p:spPr>
          <p:txBody>
            <a:bodyPr wrap="none" lIns="0" tIns="0" rIns="0" bIns="0" rtlCol="0">
              <a:spAutoFit/>
            </a:bodyPr>
            <a:lstStyle/>
            <a:p>
              <a:pPr algn="l">
                <a:lnSpc>
                  <a:spcPct val="101000"/>
                </a:lnSpc>
                <a:spcAft>
                  <a:spcPts val="600"/>
                </a:spcAft>
              </a:pPr>
              <a:r>
                <a:rPr kumimoji="0" lang="en-CR" sz="800" b="1" i="0" u="none" strike="noStrike" kern="1200" cap="none" spc="0" normalizeH="0" baseline="0" noProof="0">
                  <a:ln>
                    <a:noFill/>
                  </a:ln>
                  <a:solidFill>
                    <a:srgbClr val="000000"/>
                  </a:solidFill>
                  <a:effectLst/>
                  <a:uLnTx/>
                  <a:uFillTx/>
                  <a:ea typeface="GT America Regular" charset="0"/>
                  <a:cs typeface="GT America Regular" charset="0"/>
                </a:rPr>
                <a:t>ON LIGHT AND EXTRA LIGHT</a:t>
              </a:r>
            </a:p>
          </p:txBody>
        </p:sp>
        <p:sp>
          <p:nvSpPr>
            <p:cNvPr id="10" name="Rectangle 9">
              <a:extLst>
                <a:ext uri="{FF2B5EF4-FFF2-40B4-BE49-F238E27FC236}">
                  <a16:creationId xmlns:a16="http://schemas.microsoft.com/office/drawing/2014/main" id="{B7D2A448-BC80-0096-EE5D-464DD000533E}"/>
                </a:ext>
              </a:extLst>
            </p:cNvPr>
            <p:cNvSpPr/>
            <p:nvPr userDrawn="1"/>
          </p:nvSpPr>
          <p:spPr>
            <a:xfrm>
              <a:off x="12356815" y="3592729"/>
              <a:ext cx="553069" cy="3279913"/>
            </a:xfrm>
            <a:prstGeom prst="rect">
              <a:avLst/>
            </a:prstGeom>
            <a:solidFill>
              <a:schemeClr val="tx2"/>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a:p>
          </p:txBody>
        </p:sp>
        <p:grpSp>
          <p:nvGrpSpPr>
            <p:cNvPr id="14" name="Group 13">
              <a:extLst>
                <a:ext uri="{FF2B5EF4-FFF2-40B4-BE49-F238E27FC236}">
                  <a16:creationId xmlns:a16="http://schemas.microsoft.com/office/drawing/2014/main" id="{33EA4EBC-26D6-8344-CFB6-7DF82D0E4C64}"/>
                </a:ext>
              </a:extLst>
            </p:cNvPr>
            <p:cNvGrpSpPr/>
            <p:nvPr userDrawn="1"/>
          </p:nvGrpSpPr>
          <p:grpSpPr>
            <a:xfrm>
              <a:off x="12442019" y="3791214"/>
              <a:ext cx="382660" cy="2882942"/>
              <a:chOff x="14001569" y="3716048"/>
              <a:chExt cx="316248" cy="3171236"/>
            </a:xfrm>
          </p:grpSpPr>
          <p:sp>
            <p:nvSpPr>
              <p:cNvPr id="33" name="Rectangle 32">
                <a:extLst>
                  <a:ext uri="{FF2B5EF4-FFF2-40B4-BE49-F238E27FC236}">
                    <a16:creationId xmlns:a16="http://schemas.microsoft.com/office/drawing/2014/main" id="{3F098FD1-74B6-E7F1-13E9-2631CD73267C}"/>
                  </a:ext>
                </a:extLst>
              </p:cNvPr>
              <p:cNvSpPr/>
              <p:nvPr userDrawn="1"/>
            </p:nvSpPr>
            <p:spPr>
              <a:xfrm rot="5400000">
                <a:off x="14033099" y="5954114"/>
                <a:ext cx="253188" cy="316248"/>
              </a:xfrm>
              <a:prstGeom prst="rect">
                <a:avLst/>
              </a:prstGeom>
              <a:solidFill>
                <a:srgbClr val="005E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5" name="Rectangle 34">
                <a:extLst>
                  <a:ext uri="{FF2B5EF4-FFF2-40B4-BE49-F238E27FC236}">
                    <a16:creationId xmlns:a16="http://schemas.microsoft.com/office/drawing/2014/main" id="{C187D2EA-780E-1ACF-0B92-4B43F02C0D40}"/>
                  </a:ext>
                </a:extLst>
              </p:cNvPr>
              <p:cNvSpPr/>
              <p:nvPr userDrawn="1"/>
            </p:nvSpPr>
            <p:spPr>
              <a:xfrm rot="5400000">
                <a:off x="14033099" y="6278342"/>
                <a:ext cx="253188" cy="316248"/>
              </a:xfrm>
              <a:prstGeom prst="rect">
                <a:avLst/>
              </a:prstGeom>
              <a:solidFill>
                <a:srgbClr val="B8B9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46" name="Rectangle 45">
                <a:extLst>
                  <a:ext uri="{FF2B5EF4-FFF2-40B4-BE49-F238E27FC236}">
                    <a16:creationId xmlns:a16="http://schemas.microsoft.com/office/drawing/2014/main" id="{1DCB9CA0-605B-EA69-17BE-B6B8526E4B40}"/>
                  </a:ext>
                </a:extLst>
              </p:cNvPr>
              <p:cNvSpPr/>
              <p:nvPr userDrawn="1"/>
            </p:nvSpPr>
            <p:spPr>
              <a:xfrm rot="5400000">
                <a:off x="14033099" y="6602566"/>
                <a:ext cx="253188" cy="316248"/>
              </a:xfrm>
              <a:prstGeom prst="rect">
                <a:avLst/>
              </a:prstGeom>
              <a:solidFill>
                <a:srgbClr val="FBE6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48" name="Rectangle 47">
                <a:extLst>
                  <a:ext uri="{FF2B5EF4-FFF2-40B4-BE49-F238E27FC236}">
                    <a16:creationId xmlns:a16="http://schemas.microsoft.com/office/drawing/2014/main" id="{A030B274-E17D-2EAD-F41F-545A701A0731}"/>
                  </a:ext>
                </a:extLst>
              </p:cNvPr>
              <p:cNvSpPr/>
              <p:nvPr userDrawn="1"/>
            </p:nvSpPr>
            <p:spPr>
              <a:xfrm rot="5400000">
                <a:off x="14033099" y="4981430"/>
                <a:ext cx="253188" cy="316248"/>
              </a:xfrm>
              <a:prstGeom prst="rect">
                <a:avLst/>
              </a:prstGeom>
              <a:solidFill>
                <a:srgbClr val="BCE0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50" name="Rectangle 49">
                <a:extLst>
                  <a:ext uri="{FF2B5EF4-FFF2-40B4-BE49-F238E27FC236}">
                    <a16:creationId xmlns:a16="http://schemas.microsoft.com/office/drawing/2014/main" id="{515A657F-FAC1-540E-431B-4D460D6BD35B}"/>
                  </a:ext>
                </a:extLst>
              </p:cNvPr>
              <p:cNvSpPr/>
              <p:nvPr userDrawn="1"/>
            </p:nvSpPr>
            <p:spPr>
              <a:xfrm rot="5400000">
                <a:off x="14033099" y="5305658"/>
                <a:ext cx="253188" cy="316248"/>
              </a:xfrm>
              <a:prstGeom prst="rect">
                <a:avLst/>
              </a:prstGeom>
              <a:solidFill>
                <a:srgbClr val="E9783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53" name="Rectangle 52">
                <a:extLst>
                  <a:ext uri="{FF2B5EF4-FFF2-40B4-BE49-F238E27FC236}">
                    <a16:creationId xmlns:a16="http://schemas.microsoft.com/office/drawing/2014/main" id="{E886949A-EBEF-E2B3-6ED0-2841543EA6DA}"/>
                  </a:ext>
                </a:extLst>
              </p:cNvPr>
              <p:cNvSpPr/>
              <p:nvPr userDrawn="1"/>
            </p:nvSpPr>
            <p:spPr>
              <a:xfrm rot="5400000">
                <a:off x="14033099" y="5629886"/>
                <a:ext cx="253188" cy="316248"/>
              </a:xfrm>
              <a:prstGeom prst="rect">
                <a:avLst/>
              </a:prstGeom>
              <a:solidFill>
                <a:srgbClr val="B905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54" name="Rectangle 53">
                <a:extLst>
                  <a:ext uri="{FF2B5EF4-FFF2-40B4-BE49-F238E27FC236}">
                    <a16:creationId xmlns:a16="http://schemas.microsoft.com/office/drawing/2014/main" id="{945717C8-1220-29BF-8598-252127384881}"/>
                  </a:ext>
                </a:extLst>
              </p:cNvPr>
              <p:cNvSpPr/>
              <p:nvPr userDrawn="1"/>
            </p:nvSpPr>
            <p:spPr>
              <a:xfrm rot="5400000">
                <a:off x="14033099" y="3684518"/>
                <a:ext cx="253188" cy="316248"/>
              </a:xfrm>
              <a:prstGeom prst="rect">
                <a:avLst/>
              </a:prstGeom>
              <a:solidFill>
                <a:srgbClr val="9DC2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55" name="Rectangle 54">
                <a:extLst>
                  <a:ext uri="{FF2B5EF4-FFF2-40B4-BE49-F238E27FC236}">
                    <a16:creationId xmlns:a16="http://schemas.microsoft.com/office/drawing/2014/main" id="{7CDB89AE-84E2-5380-74D2-C9E21F540C64}"/>
                  </a:ext>
                </a:extLst>
              </p:cNvPr>
              <p:cNvSpPr/>
              <p:nvPr userDrawn="1"/>
            </p:nvSpPr>
            <p:spPr>
              <a:xfrm rot="5400000">
                <a:off x="14033099" y="4008746"/>
                <a:ext cx="253188" cy="316248"/>
              </a:xfrm>
              <a:prstGeom prst="rect">
                <a:avLst/>
              </a:prstGeom>
              <a:solidFill>
                <a:srgbClr val="309D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56" name="Rectangle 55">
                <a:extLst>
                  <a:ext uri="{FF2B5EF4-FFF2-40B4-BE49-F238E27FC236}">
                    <a16:creationId xmlns:a16="http://schemas.microsoft.com/office/drawing/2014/main" id="{6652264D-5BC3-C992-B5DD-CAA900052770}"/>
                  </a:ext>
                </a:extLst>
              </p:cNvPr>
              <p:cNvSpPr/>
              <p:nvPr userDrawn="1"/>
            </p:nvSpPr>
            <p:spPr>
              <a:xfrm rot="5400000">
                <a:off x="14033099" y="4332974"/>
                <a:ext cx="253188" cy="316248"/>
              </a:xfrm>
              <a:prstGeom prst="rect">
                <a:avLst/>
              </a:prstGeom>
              <a:solidFill>
                <a:srgbClr val="E2C2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57" name="Rectangle 56">
                <a:extLst>
                  <a:ext uri="{FF2B5EF4-FFF2-40B4-BE49-F238E27FC236}">
                    <a16:creationId xmlns:a16="http://schemas.microsoft.com/office/drawing/2014/main" id="{A172EBD8-F1E6-EB89-4E79-BEFB56479AB8}"/>
                  </a:ext>
                </a:extLst>
              </p:cNvPr>
              <p:cNvSpPr/>
              <p:nvPr userDrawn="1"/>
            </p:nvSpPr>
            <p:spPr>
              <a:xfrm rot="5400000">
                <a:off x="14033099" y="4657202"/>
                <a:ext cx="253188" cy="316248"/>
              </a:xfrm>
              <a:prstGeom prst="rect">
                <a:avLst/>
              </a:prstGeom>
              <a:solidFill>
                <a:srgbClr val="9158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grpSp>
        <p:grpSp>
          <p:nvGrpSpPr>
            <p:cNvPr id="16" name="Group 15">
              <a:extLst>
                <a:ext uri="{FF2B5EF4-FFF2-40B4-BE49-F238E27FC236}">
                  <a16:creationId xmlns:a16="http://schemas.microsoft.com/office/drawing/2014/main" id="{8BC9D47D-AEDF-9E5C-BC2C-71ED7A717880}"/>
                </a:ext>
              </a:extLst>
            </p:cNvPr>
            <p:cNvGrpSpPr/>
            <p:nvPr userDrawn="1"/>
          </p:nvGrpSpPr>
          <p:grpSpPr>
            <a:xfrm>
              <a:off x="12442019" y="198485"/>
              <a:ext cx="382660" cy="2882942"/>
              <a:chOff x="12742785" y="3716048"/>
              <a:chExt cx="316248" cy="3171236"/>
            </a:xfrm>
          </p:grpSpPr>
          <p:sp>
            <p:nvSpPr>
              <p:cNvPr id="20" name="Rectangle 19">
                <a:extLst>
                  <a:ext uri="{FF2B5EF4-FFF2-40B4-BE49-F238E27FC236}">
                    <a16:creationId xmlns:a16="http://schemas.microsoft.com/office/drawing/2014/main" id="{083E2B3D-1201-8777-C5DC-C9FDB51B8C5B}"/>
                  </a:ext>
                </a:extLst>
              </p:cNvPr>
              <p:cNvSpPr/>
              <p:nvPr userDrawn="1"/>
            </p:nvSpPr>
            <p:spPr>
              <a:xfrm rot="5400000">
                <a:off x="12774315" y="6602566"/>
                <a:ext cx="253188" cy="316248"/>
              </a:xfrm>
              <a:prstGeom prst="rect">
                <a:avLst/>
              </a:prstGeom>
              <a:solidFill>
                <a:srgbClr val="BFD6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1" name="Rectangle 20">
                <a:extLst>
                  <a:ext uri="{FF2B5EF4-FFF2-40B4-BE49-F238E27FC236}">
                    <a16:creationId xmlns:a16="http://schemas.microsoft.com/office/drawing/2014/main" id="{157D097B-5245-4DF6-1F40-2DF289DEE1F8}"/>
                  </a:ext>
                </a:extLst>
              </p:cNvPr>
              <p:cNvSpPr/>
              <p:nvPr userDrawn="1"/>
            </p:nvSpPr>
            <p:spPr>
              <a:xfrm rot="5400000">
                <a:off x="12774315" y="4981430"/>
                <a:ext cx="253188" cy="316248"/>
              </a:xfrm>
              <a:prstGeom prst="rect">
                <a:avLst/>
              </a:prstGeom>
              <a:solidFill>
                <a:srgbClr val="D25F7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3" name="Rectangle 22">
                <a:extLst>
                  <a:ext uri="{FF2B5EF4-FFF2-40B4-BE49-F238E27FC236}">
                    <a16:creationId xmlns:a16="http://schemas.microsoft.com/office/drawing/2014/main" id="{C9411994-708B-2791-E885-A48C13425F77}"/>
                  </a:ext>
                </a:extLst>
              </p:cNvPr>
              <p:cNvSpPr/>
              <p:nvPr userDrawn="1"/>
            </p:nvSpPr>
            <p:spPr>
              <a:xfrm rot="5400000">
                <a:off x="12774315" y="5305658"/>
                <a:ext cx="253188" cy="316248"/>
              </a:xfrm>
              <a:prstGeom prst="rect">
                <a:avLst/>
              </a:prstGeom>
              <a:solidFill>
                <a:srgbClr val="C6480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5" name="Rectangle 24">
                <a:extLst>
                  <a:ext uri="{FF2B5EF4-FFF2-40B4-BE49-F238E27FC236}">
                    <a16:creationId xmlns:a16="http://schemas.microsoft.com/office/drawing/2014/main" id="{B86A457C-E6B6-96DC-05F1-5AAC01B91419}"/>
                  </a:ext>
                </a:extLst>
              </p:cNvPr>
              <p:cNvSpPr/>
              <p:nvPr userDrawn="1"/>
            </p:nvSpPr>
            <p:spPr>
              <a:xfrm rot="5400000">
                <a:off x="12774315" y="5629886"/>
                <a:ext cx="253188" cy="316248"/>
              </a:xfrm>
              <a:prstGeom prst="rect">
                <a:avLst/>
              </a:prstGeom>
              <a:solidFill>
                <a:srgbClr val="BA01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7" name="Rectangle 26">
                <a:extLst>
                  <a:ext uri="{FF2B5EF4-FFF2-40B4-BE49-F238E27FC236}">
                    <a16:creationId xmlns:a16="http://schemas.microsoft.com/office/drawing/2014/main" id="{033EC6BE-C034-93C7-CF9E-BCDA9BEB9E4B}"/>
                  </a:ext>
                </a:extLst>
              </p:cNvPr>
              <p:cNvSpPr/>
              <p:nvPr userDrawn="1"/>
            </p:nvSpPr>
            <p:spPr>
              <a:xfrm rot="5400000">
                <a:off x="12774315" y="3684518"/>
                <a:ext cx="253188" cy="316248"/>
              </a:xfrm>
              <a:prstGeom prst="rect">
                <a:avLst/>
              </a:prstGeom>
              <a:solidFill>
                <a:srgbClr val="005E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8" name="Rectangle 27">
                <a:extLst>
                  <a:ext uri="{FF2B5EF4-FFF2-40B4-BE49-F238E27FC236}">
                    <a16:creationId xmlns:a16="http://schemas.microsoft.com/office/drawing/2014/main" id="{066FB86E-E885-95C3-814D-3C53B621EC6C}"/>
                  </a:ext>
                </a:extLst>
              </p:cNvPr>
              <p:cNvSpPr/>
              <p:nvPr userDrawn="1"/>
            </p:nvSpPr>
            <p:spPr>
              <a:xfrm rot="5400000">
                <a:off x="12774315" y="4008746"/>
                <a:ext cx="253188" cy="316248"/>
              </a:xfrm>
              <a:prstGeom prst="rect">
                <a:avLst/>
              </a:prstGeom>
              <a:solidFill>
                <a:srgbClr val="5EB6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9" name="Rectangle 28">
                <a:extLst>
                  <a:ext uri="{FF2B5EF4-FFF2-40B4-BE49-F238E27FC236}">
                    <a16:creationId xmlns:a16="http://schemas.microsoft.com/office/drawing/2014/main" id="{3AE478E4-4AAD-2E1C-8AEC-3592A5936DEA}"/>
                  </a:ext>
                </a:extLst>
              </p:cNvPr>
              <p:cNvSpPr/>
              <p:nvPr userDrawn="1"/>
            </p:nvSpPr>
            <p:spPr>
              <a:xfrm rot="5400000">
                <a:off x="12774315" y="4332974"/>
                <a:ext cx="253188" cy="316248"/>
              </a:xfrm>
              <a:prstGeom prst="rect">
                <a:avLst/>
              </a:prstGeom>
              <a:solidFill>
                <a:srgbClr val="C7AB2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0" name="Rectangle 29">
                <a:extLst>
                  <a:ext uri="{FF2B5EF4-FFF2-40B4-BE49-F238E27FC236}">
                    <a16:creationId xmlns:a16="http://schemas.microsoft.com/office/drawing/2014/main" id="{CCD3CF47-5576-EF32-3C3A-3E7F1DD7B084}"/>
                  </a:ext>
                </a:extLst>
              </p:cNvPr>
              <p:cNvSpPr/>
              <p:nvPr userDrawn="1"/>
            </p:nvSpPr>
            <p:spPr>
              <a:xfrm rot="5400000">
                <a:off x="12774315" y="4657202"/>
                <a:ext cx="253188" cy="316248"/>
              </a:xfrm>
              <a:prstGeom prst="rect">
                <a:avLst/>
              </a:prstGeom>
              <a:solidFill>
                <a:srgbClr val="5C06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1" name="Rectangle 30">
                <a:extLst>
                  <a:ext uri="{FF2B5EF4-FFF2-40B4-BE49-F238E27FC236}">
                    <a16:creationId xmlns:a16="http://schemas.microsoft.com/office/drawing/2014/main" id="{E65C9479-A001-C2A4-6CEC-FFE7FFED5212}"/>
                  </a:ext>
                </a:extLst>
              </p:cNvPr>
              <p:cNvSpPr/>
              <p:nvPr userDrawn="1"/>
            </p:nvSpPr>
            <p:spPr>
              <a:xfrm rot="5400000">
                <a:off x="12774315" y="5954114"/>
                <a:ext cx="253188" cy="316248"/>
              </a:xfrm>
              <a:prstGeom prst="rect">
                <a:avLst/>
              </a:prstGeom>
              <a:solidFill>
                <a:srgbClr val="2A43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2" name="Rectangle 31">
                <a:extLst>
                  <a:ext uri="{FF2B5EF4-FFF2-40B4-BE49-F238E27FC236}">
                    <a16:creationId xmlns:a16="http://schemas.microsoft.com/office/drawing/2014/main" id="{C29E4F62-457D-E2B6-E13F-D023E25582D3}"/>
                  </a:ext>
                </a:extLst>
              </p:cNvPr>
              <p:cNvSpPr/>
              <p:nvPr userDrawn="1"/>
            </p:nvSpPr>
            <p:spPr>
              <a:xfrm rot="5400000">
                <a:off x="12774315" y="6278342"/>
                <a:ext cx="253188" cy="316248"/>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grpSp>
        <p:sp>
          <p:nvSpPr>
            <p:cNvPr id="18" name="TextBox 17">
              <a:extLst>
                <a:ext uri="{FF2B5EF4-FFF2-40B4-BE49-F238E27FC236}">
                  <a16:creationId xmlns:a16="http://schemas.microsoft.com/office/drawing/2014/main" id="{62B86A28-473C-AC96-E652-4E694135126B}"/>
                </a:ext>
              </a:extLst>
            </p:cNvPr>
            <p:cNvSpPr txBox="1"/>
            <p:nvPr userDrawn="1"/>
          </p:nvSpPr>
          <p:spPr>
            <a:xfrm rot="16200000">
              <a:off x="12574270" y="5173406"/>
              <a:ext cx="960199" cy="118559"/>
            </a:xfrm>
            <a:prstGeom prst="rect">
              <a:avLst/>
            </a:prstGeom>
            <a:noFill/>
          </p:spPr>
          <p:txBody>
            <a:bodyPr wrap="none" lIns="0" tIns="0" rIns="0" bIns="0" rtlCol="0">
              <a:spAutoFit/>
            </a:bodyPr>
            <a:lstStyle/>
            <a:p>
              <a:pPr algn="l">
                <a:lnSpc>
                  <a:spcPct val="101000"/>
                </a:lnSpc>
                <a:spcAft>
                  <a:spcPts val="600"/>
                </a:spcAft>
              </a:pPr>
              <a:r>
                <a:rPr lang="en-CR" sz="800" b="1">
                  <a:solidFill>
                    <a:srgbClr val="000000"/>
                  </a:solidFill>
                  <a:latin typeface="GT America Regular"/>
                  <a:ea typeface="GT America Regular" charset="0"/>
                  <a:cs typeface="GT America Regular" charset="0"/>
                </a:rPr>
                <a:t>ON MOODY´S BLUE</a:t>
              </a:r>
              <a:endParaRPr kumimoji="0" lang="en-CR" sz="800" b="1" i="0" u="none" strike="noStrike" kern="1200" cap="none" spc="0" normalizeH="0" baseline="0" noProof="0" err="1">
                <a:ln>
                  <a:noFill/>
                </a:ln>
                <a:solidFill>
                  <a:srgbClr val="000000"/>
                </a:solidFill>
                <a:effectLst/>
                <a:uLnTx/>
                <a:uFillTx/>
                <a:latin typeface="GT America Regular"/>
                <a:ea typeface="GT America Regular" charset="0"/>
                <a:cs typeface="GT America Regular" charset="0"/>
              </a:endParaRPr>
            </a:p>
          </p:txBody>
        </p:sp>
      </p:grpSp>
      <p:sp>
        <p:nvSpPr>
          <p:cNvPr id="58" name="TextBox 57">
            <a:extLst>
              <a:ext uri="{FF2B5EF4-FFF2-40B4-BE49-F238E27FC236}">
                <a16:creationId xmlns:a16="http://schemas.microsoft.com/office/drawing/2014/main" id="{6CF6E76E-05C0-3014-04CC-0075EC938831}"/>
              </a:ext>
            </a:extLst>
          </p:cNvPr>
          <p:cNvSpPr txBox="1"/>
          <p:nvPr userDrawn="1"/>
        </p:nvSpPr>
        <p:spPr>
          <a:xfrm>
            <a:off x="12356815" y="3377042"/>
            <a:ext cx="807913" cy="118559"/>
          </a:xfrm>
          <a:prstGeom prst="rect">
            <a:avLst/>
          </a:prstGeom>
          <a:noFill/>
        </p:spPr>
        <p:txBody>
          <a:bodyPr wrap="none" lIns="0" tIns="0" rIns="0" bIns="0" rtlCol="0">
            <a:spAutoFit/>
          </a:bodyPr>
          <a:lstStyle/>
          <a:p>
            <a:pPr algn="l">
              <a:lnSpc>
                <a:spcPct val="101000"/>
              </a:lnSpc>
              <a:spcAft>
                <a:spcPts val="600"/>
              </a:spcAft>
            </a:pPr>
            <a:r>
              <a:rPr kumimoji="0" lang="en-US" sz="800" b="1" i="0" u="none" strike="noStrike" kern="1200" cap="none" spc="0" normalizeH="0" baseline="0" noProof="0" dirty="0">
                <a:ln>
                  <a:noFill/>
                </a:ln>
                <a:solidFill>
                  <a:srgbClr val="000000"/>
                </a:solidFill>
                <a:effectLst/>
                <a:uLnTx/>
                <a:uFillTx/>
                <a:ea typeface="GT America Regular" charset="0"/>
                <a:cs typeface="GT America Regular" charset="0"/>
              </a:rPr>
              <a:t>For charts ONLY</a:t>
            </a:r>
            <a:endParaRPr kumimoji="0" lang="en-CR" sz="800" b="1" i="0" u="none" strike="noStrike" kern="1200" cap="none" spc="0" normalizeH="0" baseline="0" noProof="0">
              <a:ln>
                <a:noFill/>
              </a:ln>
              <a:solidFill>
                <a:srgbClr val="000000"/>
              </a:solidFill>
              <a:effectLst/>
              <a:uLnTx/>
              <a:uFillTx/>
              <a:ea typeface="GT America Regular" charset="0"/>
              <a:cs typeface="GT America Regular" charset="0"/>
            </a:endParaRPr>
          </a:p>
        </p:txBody>
      </p:sp>
    </p:spTree>
    <p:extLst>
      <p:ext uri="{BB962C8B-B14F-4D97-AF65-F5344CB8AC3E}">
        <p14:creationId xmlns:p14="http://schemas.microsoft.com/office/powerpoint/2010/main" val="150810411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Biography Spotlight 1">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E2ADB5F-BB7A-E503-6385-47B7F4A752C0}"/>
              </a:ext>
            </a:extLst>
          </p:cNvPr>
          <p:cNvSpPr>
            <a:spLocks noGrp="1"/>
          </p:cNvSpPr>
          <p:nvPr>
            <p:ph type="ftr" sz="quarter" idx="11"/>
          </p:nvPr>
        </p:nvSpPr>
        <p:spPr/>
        <p:txBody>
          <a:bodyPr/>
          <a:lstStyle>
            <a:lvl1pPr>
              <a:defRPr>
                <a:solidFill>
                  <a:schemeClr val="tx1"/>
                </a:solidFill>
              </a:defRPr>
            </a:lvl1pPr>
          </a:lstStyle>
          <a:p>
            <a:r>
              <a:rPr lang="en-US" dirty="0"/>
              <a:t>See slide 12 for instructions on how to update footer</a:t>
            </a:r>
          </a:p>
        </p:txBody>
      </p:sp>
      <p:sp>
        <p:nvSpPr>
          <p:cNvPr id="9" name="Slide Number Placeholder 8">
            <a:extLst>
              <a:ext uri="{FF2B5EF4-FFF2-40B4-BE49-F238E27FC236}">
                <a16:creationId xmlns:a16="http://schemas.microsoft.com/office/drawing/2014/main" id="{CCA8152B-F410-5052-DF3D-06C6DD4D2381}"/>
              </a:ext>
            </a:extLst>
          </p:cNvPr>
          <p:cNvSpPr>
            <a:spLocks noGrp="1"/>
          </p:cNvSpPr>
          <p:nvPr>
            <p:ph type="sldNum" sz="quarter" idx="12"/>
          </p:nvPr>
        </p:nvSpPr>
        <p:spPr/>
        <p:txBody>
          <a:bodyPr/>
          <a:lstStyle>
            <a:lvl1pPr>
              <a:defRPr>
                <a:solidFill>
                  <a:schemeClr val="tx1"/>
                </a:solidFill>
              </a:defRPr>
            </a:lvl1pPr>
          </a:lstStyle>
          <a:p>
            <a:fld id="{862A5111-985B-C14D-9115-5787026182A8}" type="slidenum">
              <a:rPr lang="en-US" smtClean="0"/>
              <a:pPr/>
              <a:t>‹#›</a:t>
            </a:fld>
            <a:endParaRPr lang="en-US" dirty="0"/>
          </a:p>
        </p:txBody>
      </p:sp>
      <p:sp>
        <p:nvSpPr>
          <p:cNvPr id="11" name="Picture Placeholder 9">
            <a:extLst>
              <a:ext uri="{FF2B5EF4-FFF2-40B4-BE49-F238E27FC236}">
                <a16:creationId xmlns:a16="http://schemas.microsoft.com/office/drawing/2014/main" id="{E5C7C011-127A-0143-3287-56B2493616F3}"/>
              </a:ext>
            </a:extLst>
          </p:cNvPr>
          <p:cNvSpPr>
            <a:spLocks noGrp="1"/>
          </p:cNvSpPr>
          <p:nvPr>
            <p:ph type="pic" sz="quarter" idx="29" hasCustomPrompt="1"/>
          </p:nvPr>
        </p:nvSpPr>
        <p:spPr>
          <a:xfrm>
            <a:off x="539751" y="2146298"/>
            <a:ext cx="1970120" cy="1975104"/>
          </a:xfrm>
          <a:solidFill>
            <a:schemeClr val="accent1"/>
          </a:solidFill>
          <a:ln>
            <a:noFill/>
          </a:ln>
        </p:spPr>
        <p:txBody>
          <a:bodyPr anchor="ctr"/>
          <a:lstStyle>
            <a:lvl1pPr algn="ctr">
              <a:defRPr>
                <a:solidFill>
                  <a:schemeClr val="bg1"/>
                </a:solidFill>
                <a:latin typeface="+mn-lt"/>
              </a:defRPr>
            </a:lvl1pPr>
          </a:lstStyle>
          <a:p>
            <a:r>
              <a:rPr lang="en-US" dirty="0"/>
              <a:t>Silhouette</a:t>
            </a:r>
            <a:br>
              <a:rPr lang="en-US" dirty="0"/>
            </a:br>
            <a:r>
              <a:rPr lang="en-US" dirty="0"/>
              <a:t>portrait</a:t>
            </a:r>
          </a:p>
        </p:txBody>
      </p:sp>
      <p:sp>
        <p:nvSpPr>
          <p:cNvPr id="3" name="Title 2">
            <a:extLst>
              <a:ext uri="{FF2B5EF4-FFF2-40B4-BE49-F238E27FC236}">
                <a16:creationId xmlns:a16="http://schemas.microsoft.com/office/drawing/2014/main" id="{1DC8F894-857C-8F07-E60C-2FD30A700DD0}"/>
              </a:ext>
            </a:extLst>
          </p:cNvPr>
          <p:cNvSpPr>
            <a:spLocks noGrp="1"/>
          </p:cNvSpPr>
          <p:nvPr>
            <p:ph type="title"/>
          </p:nvPr>
        </p:nvSpPr>
        <p:spPr/>
        <p:txBody>
          <a:bodyPr/>
          <a:lstStyle/>
          <a:p>
            <a:r>
              <a:rPr lang="en-US"/>
              <a:t>Click to edit Master title style</a:t>
            </a:r>
          </a:p>
        </p:txBody>
      </p:sp>
      <p:sp>
        <p:nvSpPr>
          <p:cNvPr id="2" name="Freeform 5">
            <a:extLst>
              <a:ext uri="{FF2B5EF4-FFF2-40B4-BE49-F238E27FC236}">
                <a16:creationId xmlns:a16="http://schemas.microsoft.com/office/drawing/2014/main" id="{A43186F8-0EA6-5198-1B39-E155A2FB6C36}"/>
              </a:ext>
            </a:extLst>
          </p:cNvPr>
          <p:cNvSpPr/>
          <p:nvPr userDrawn="1"/>
        </p:nvSpPr>
        <p:spPr bwMode="black">
          <a:xfrm>
            <a:off x="554038" y="6469335"/>
            <a:ext cx="678511" cy="112440"/>
          </a:xfrm>
          <a:custGeom>
            <a:avLst/>
            <a:gdLst>
              <a:gd name="connsiteX0" fmla="*/ 7774508 w 7774508"/>
              <a:gd name="connsiteY0" fmla="*/ 879070 h 1288357"/>
              <a:gd name="connsiteX1" fmla="*/ 7774508 w 7774508"/>
              <a:gd name="connsiteY1" fmla="*/ 879071 h 1288357"/>
              <a:gd name="connsiteX2" fmla="*/ 7774508 w 7774508"/>
              <a:gd name="connsiteY2" fmla="*/ 879071 h 1288357"/>
              <a:gd name="connsiteX3" fmla="*/ 4430897 w 7774508"/>
              <a:gd name="connsiteY3" fmla="*/ 300733 h 1288357"/>
              <a:gd name="connsiteX4" fmla="*/ 4430897 w 7774508"/>
              <a:gd name="connsiteY4" fmla="*/ 987622 h 1288357"/>
              <a:gd name="connsiteX5" fmla="*/ 4594611 w 7774508"/>
              <a:gd name="connsiteY5" fmla="*/ 987622 h 1288357"/>
              <a:gd name="connsiteX6" fmla="*/ 4856195 w 7774508"/>
              <a:gd name="connsiteY6" fmla="*/ 726031 h 1288357"/>
              <a:gd name="connsiteX7" fmla="*/ 4856195 w 7774508"/>
              <a:gd name="connsiteY7" fmla="*/ 562323 h 1288357"/>
              <a:gd name="connsiteX8" fmla="*/ 4594611 w 7774508"/>
              <a:gd name="connsiteY8" fmla="*/ 300733 h 1288357"/>
              <a:gd name="connsiteX9" fmla="*/ 3381010 w 7774508"/>
              <a:gd name="connsiteY9" fmla="*/ 275825 h 1288357"/>
              <a:gd name="connsiteX10" fmla="*/ 3137223 w 7774508"/>
              <a:gd name="connsiteY10" fmla="*/ 501815 h 1288357"/>
              <a:gd name="connsiteX11" fmla="*/ 3137223 w 7774508"/>
              <a:gd name="connsiteY11" fmla="*/ 786537 h 1288357"/>
              <a:gd name="connsiteX12" fmla="*/ 3381010 w 7774508"/>
              <a:gd name="connsiteY12" fmla="*/ 1012534 h 1288357"/>
              <a:gd name="connsiteX13" fmla="*/ 3624804 w 7774508"/>
              <a:gd name="connsiteY13" fmla="*/ 786537 h 1288357"/>
              <a:gd name="connsiteX14" fmla="*/ 3624804 w 7774508"/>
              <a:gd name="connsiteY14" fmla="*/ 501815 h 1288357"/>
              <a:gd name="connsiteX15" fmla="*/ 3381010 w 7774508"/>
              <a:gd name="connsiteY15" fmla="*/ 275825 h 1288357"/>
              <a:gd name="connsiteX16" fmla="*/ 2090894 w 7774508"/>
              <a:gd name="connsiteY16" fmla="*/ 275825 h 1288357"/>
              <a:gd name="connsiteX17" fmla="*/ 1847107 w 7774508"/>
              <a:gd name="connsiteY17" fmla="*/ 501815 h 1288357"/>
              <a:gd name="connsiteX18" fmla="*/ 1847107 w 7774508"/>
              <a:gd name="connsiteY18" fmla="*/ 786537 h 1288357"/>
              <a:gd name="connsiteX19" fmla="*/ 2090894 w 7774508"/>
              <a:gd name="connsiteY19" fmla="*/ 1012534 h 1288357"/>
              <a:gd name="connsiteX20" fmla="*/ 2334688 w 7774508"/>
              <a:gd name="connsiteY20" fmla="*/ 786537 h 1288357"/>
              <a:gd name="connsiteX21" fmla="*/ 2334688 w 7774508"/>
              <a:gd name="connsiteY21" fmla="*/ 501815 h 1288357"/>
              <a:gd name="connsiteX22" fmla="*/ 2090894 w 7774508"/>
              <a:gd name="connsiteY22" fmla="*/ 275825 h 1288357"/>
              <a:gd name="connsiteX23" fmla="*/ 4092790 w 7774508"/>
              <a:gd name="connsiteY23" fmla="*/ 21359 h 1288357"/>
              <a:gd name="connsiteX24" fmla="*/ 4594611 w 7774508"/>
              <a:gd name="connsiteY24" fmla="*/ 21359 h 1288357"/>
              <a:gd name="connsiteX25" fmla="*/ 5197858 w 7774508"/>
              <a:gd name="connsiteY25" fmla="*/ 567658 h 1288357"/>
              <a:gd name="connsiteX26" fmla="*/ 5197858 w 7774508"/>
              <a:gd name="connsiteY26" fmla="*/ 720696 h 1288357"/>
              <a:gd name="connsiteX27" fmla="*/ 4594611 w 7774508"/>
              <a:gd name="connsiteY27" fmla="*/ 1267002 h 1288357"/>
              <a:gd name="connsiteX28" fmla="*/ 4092790 w 7774508"/>
              <a:gd name="connsiteY28" fmla="*/ 1267002 h 1288357"/>
              <a:gd name="connsiteX29" fmla="*/ 5094618 w 7774508"/>
              <a:gd name="connsiteY29" fmla="*/ 21356 h 1288357"/>
              <a:gd name="connsiteX30" fmla="*/ 5477210 w 7774508"/>
              <a:gd name="connsiteY30" fmla="*/ 21356 h 1288357"/>
              <a:gd name="connsiteX31" fmla="*/ 5717446 w 7774508"/>
              <a:gd name="connsiteY31" fmla="*/ 412839 h 1288357"/>
              <a:gd name="connsiteX32" fmla="*/ 5955898 w 7774508"/>
              <a:gd name="connsiteY32" fmla="*/ 21356 h 1288357"/>
              <a:gd name="connsiteX33" fmla="*/ 6322472 w 7774508"/>
              <a:gd name="connsiteY33" fmla="*/ 21356 h 1288357"/>
              <a:gd name="connsiteX34" fmla="*/ 5868700 w 7774508"/>
              <a:gd name="connsiteY34" fmla="*/ 718915 h 1288357"/>
              <a:gd name="connsiteX35" fmla="*/ 5868700 w 7774508"/>
              <a:gd name="connsiteY35" fmla="*/ 1267000 h 1288357"/>
              <a:gd name="connsiteX36" fmla="*/ 5548390 w 7774508"/>
              <a:gd name="connsiteY36" fmla="*/ 1267000 h 1288357"/>
              <a:gd name="connsiteX37" fmla="*/ 5548390 w 7774508"/>
              <a:gd name="connsiteY37" fmla="*/ 718915 h 1288357"/>
              <a:gd name="connsiteX38" fmla="*/ 6356277 w 7774508"/>
              <a:gd name="connsiteY38" fmla="*/ 21355 h 1288357"/>
              <a:gd name="connsiteX39" fmla="*/ 6694384 w 7774508"/>
              <a:gd name="connsiteY39" fmla="*/ 21355 h 1288357"/>
              <a:gd name="connsiteX40" fmla="*/ 6694384 w 7774508"/>
              <a:gd name="connsiteY40" fmla="*/ 332766 h 1288357"/>
              <a:gd name="connsiteX41" fmla="*/ 6477285 w 7774508"/>
              <a:gd name="connsiteY41" fmla="*/ 624602 h 1288357"/>
              <a:gd name="connsiteX42" fmla="*/ 6404326 w 7774508"/>
              <a:gd name="connsiteY42" fmla="*/ 624602 h 1288357"/>
              <a:gd name="connsiteX43" fmla="*/ 6500417 w 7774508"/>
              <a:gd name="connsiteY43" fmla="*/ 359454 h 1288357"/>
              <a:gd name="connsiteX44" fmla="*/ 6356277 w 7774508"/>
              <a:gd name="connsiteY44" fmla="*/ 359454 h 1288357"/>
              <a:gd name="connsiteX45" fmla="*/ 0 w 7774508"/>
              <a:gd name="connsiteY45" fmla="*/ 21355 h 1288357"/>
              <a:gd name="connsiteX46" fmla="*/ 496479 w 7774508"/>
              <a:gd name="connsiteY46" fmla="*/ 21355 h 1288357"/>
              <a:gd name="connsiteX47" fmla="*/ 651295 w 7774508"/>
              <a:gd name="connsiteY47" fmla="*/ 661974 h 1288357"/>
              <a:gd name="connsiteX48" fmla="*/ 688668 w 7774508"/>
              <a:gd name="connsiteY48" fmla="*/ 839922 h 1288357"/>
              <a:gd name="connsiteX49" fmla="*/ 726033 w 7774508"/>
              <a:gd name="connsiteY49" fmla="*/ 661974 h 1288357"/>
              <a:gd name="connsiteX50" fmla="*/ 880849 w 7774508"/>
              <a:gd name="connsiteY50" fmla="*/ 21355 h 1288357"/>
              <a:gd name="connsiteX51" fmla="*/ 1377328 w 7774508"/>
              <a:gd name="connsiteY51" fmla="*/ 21355 h 1288357"/>
              <a:gd name="connsiteX52" fmla="*/ 1377328 w 7774508"/>
              <a:gd name="connsiteY52" fmla="*/ 1266998 h 1288357"/>
              <a:gd name="connsiteX53" fmla="*/ 1058804 w 7774508"/>
              <a:gd name="connsiteY53" fmla="*/ 1266998 h 1288357"/>
              <a:gd name="connsiteX54" fmla="*/ 1058804 w 7774508"/>
              <a:gd name="connsiteY54" fmla="*/ 459108 h 1288357"/>
              <a:gd name="connsiteX55" fmla="*/ 1014312 w 7774508"/>
              <a:gd name="connsiteY55" fmla="*/ 644177 h 1288357"/>
              <a:gd name="connsiteX56" fmla="*/ 848819 w 7774508"/>
              <a:gd name="connsiteY56" fmla="*/ 1266998 h 1288357"/>
              <a:gd name="connsiteX57" fmla="*/ 521396 w 7774508"/>
              <a:gd name="connsiteY57" fmla="*/ 1266998 h 1288357"/>
              <a:gd name="connsiteX58" fmla="*/ 355896 w 7774508"/>
              <a:gd name="connsiteY58" fmla="*/ 644177 h 1288357"/>
              <a:gd name="connsiteX59" fmla="*/ 311412 w 7774508"/>
              <a:gd name="connsiteY59" fmla="*/ 459108 h 1288357"/>
              <a:gd name="connsiteX60" fmla="*/ 311412 w 7774508"/>
              <a:gd name="connsiteY60" fmla="*/ 1266998 h 1288357"/>
              <a:gd name="connsiteX61" fmla="*/ 0 w 7774508"/>
              <a:gd name="connsiteY61" fmla="*/ 1266998 h 1288357"/>
              <a:gd name="connsiteX62" fmla="*/ 3381010 w 7774508"/>
              <a:gd name="connsiteY62" fmla="*/ 1 h 1288357"/>
              <a:gd name="connsiteX63" fmla="*/ 3966467 w 7774508"/>
              <a:gd name="connsiteY63" fmla="*/ 532067 h 1288357"/>
              <a:gd name="connsiteX64" fmla="*/ 3966467 w 7774508"/>
              <a:gd name="connsiteY64" fmla="*/ 756285 h 1288357"/>
              <a:gd name="connsiteX65" fmla="*/ 3381010 w 7774508"/>
              <a:gd name="connsiteY65" fmla="*/ 1288351 h 1288357"/>
              <a:gd name="connsiteX66" fmla="*/ 2795560 w 7774508"/>
              <a:gd name="connsiteY66" fmla="*/ 756285 h 1288357"/>
              <a:gd name="connsiteX67" fmla="*/ 2795560 w 7774508"/>
              <a:gd name="connsiteY67" fmla="*/ 532067 h 1288357"/>
              <a:gd name="connsiteX68" fmla="*/ 3381010 w 7774508"/>
              <a:gd name="connsiteY68" fmla="*/ 1 h 1288357"/>
              <a:gd name="connsiteX69" fmla="*/ 2090894 w 7774508"/>
              <a:gd name="connsiteY69" fmla="*/ 1 h 1288357"/>
              <a:gd name="connsiteX70" fmla="*/ 2676351 w 7774508"/>
              <a:gd name="connsiteY70" fmla="*/ 532067 h 1288357"/>
              <a:gd name="connsiteX71" fmla="*/ 2676351 w 7774508"/>
              <a:gd name="connsiteY71" fmla="*/ 756285 h 1288357"/>
              <a:gd name="connsiteX72" fmla="*/ 2090894 w 7774508"/>
              <a:gd name="connsiteY72" fmla="*/ 1288351 h 1288357"/>
              <a:gd name="connsiteX73" fmla="*/ 1505444 w 7774508"/>
              <a:gd name="connsiteY73" fmla="*/ 756285 h 1288357"/>
              <a:gd name="connsiteX74" fmla="*/ 1505444 w 7774508"/>
              <a:gd name="connsiteY74" fmla="*/ 532067 h 1288357"/>
              <a:gd name="connsiteX75" fmla="*/ 2090894 w 7774508"/>
              <a:gd name="connsiteY75" fmla="*/ 1 h 1288357"/>
              <a:gd name="connsiteX76" fmla="*/ 7258454 w 7774508"/>
              <a:gd name="connsiteY76" fmla="*/ 0 h 1288357"/>
              <a:gd name="connsiteX77" fmla="*/ 7760275 w 7774508"/>
              <a:gd name="connsiteY77" fmla="*/ 391490 h 1288357"/>
              <a:gd name="connsiteX78" fmla="*/ 7760275 w 7774508"/>
              <a:gd name="connsiteY78" fmla="*/ 439539 h 1288357"/>
              <a:gd name="connsiteX79" fmla="*/ 7431067 w 7774508"/>
              <a:gd name="connsiteY79" fmla="*/ 439539 h 1288357"/>
              <a:gd name="connsiteX80" fmla="*/ 7431067 w 7774508"/>
              <a:gd name="connsiteY80" fmla="*/ 398610 h 1288357"/>
              <a:gd name="connsiteX81" fmla="*/ 7258454 w 7774508"/>
              <a:gd name="connsiteY81" fmla="*/ 277603 h 1288357"/>
              <a:gd name="connsiteX82" fmla="*/ 7085848 w 7774508"/>
              <a:gd name="connsiteY82" fmla="*/ 377257 h 1288357"/>
              <a:gd name="connsiteX83" fmla="*/ 7206848 w 7774508"/>
              <a:gd name="connsiteY83" fmla="*/ 476904 h 1288357"/>
              <a:gd name="connsiteX84" fmla="*/ 7429289 w 7774508"/>
              <a:gd name="connsiteY84" fmla="*/ 510719 h 1288357"/>
              <a:gd name="connsiteX85" fmla="*/ 7766024 w 7774508"/>
              <a:gd name="connsiteY85" fmla="*/ 786534 h 1288357"/>
              <a:gd name="connsiteX86" fmla="*/ 7774508 w 7774508"/>
              <a:gd name="connsiteY86" fmla="*/ 879071 h 1288357"/>
              <a:gd name="connsiteX87" fmla="*/ 7765691 w 7774508"/>
              <a:gd name="connsiteY87" fmla="*/ 970739 h 1288357"/>
              <a:gd name="connsiteX88" fmla="*/ 7258454 w 7774508"/>
              <a:gd name="connsiteY88" fmla="*/ 1288357 h 1288357"/>
              <a:gd name="connsiteX89" fmla="*/ 6744184 w 7774508"/>
              <a:gd name="connsiteY89" fmla="*/ 893304 h 1288357"/>
              <a:gd name="connsiteX90" fmla="*/ 6744184 w 7774508"/>
              <a:gd name="connsiteY90" fmla="*/ 838142 h 1288357"/>
              <a:gd name="connsiteX91" fmla="*/ 7073386 w 7774508"/>
              <a:gd name="connsiteY91" fmla="*/ 838142 h 1288357"/>
              <a:gd name="connsiteX92" fmla="*/ 7073386 w 7774508"/>
              <a:gd name="connsiteY92" fmla="*/ 886190 h 1288357"/>
              <a:gd name="connsiteX93" fmla="*/ 7258454 w 7774508"/>
              <a:gd name="connsiteY93" fmla="*/ 1010755 h 1288357"/>
              <a:gd name="connsiteX94" fmla="*/ 7439966 w 7774508"/>
              <a:gd name="connsiteY94" fmla="*/ 907544 h 1288357"/>
              <a:gd name="connsiteX95" fmla="*/ 7311838 w 7774508"/>
              <a:gd name="connsiteY95" fmla="*/ 804333 h 1288357"/>
              <a:gd name="connsiteX96" fmla="*/ 7087626 w 7774508"/>
              <a:gd name="connsiteY96" fmla="*/ 770518 h 1288357"/>
              <a:gd name="connsiteX97" fmla="*/ 6751297 w 7774508"/>
              <a:gd name="connsiteY97" fmla="*/ 405723 h 1288357"/>
              <a:gd name="connsiteX98" fmla="*/ 7258454 w 7774508"/>
              <a:gd name="connsiteY98" fmla="*/ 0 h 1288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7774508" h="1288357">
                <a:moveTo>
                  <a:pt x="7774508" y="879070"/>
                </a:moveTo>
                <a:lnTo>
                  <a:pt x="7774508" y="879071"/>
                </a:lnTo>
                <a:lnTo>
                  <a:pt x="7774508" y="879071"/>
                </a:lnTo>
                <a:close/>
                <a:moveTo>
                  <a:pt x="4430897" y="300733"/>
                </a:moveTo>
                <a:lnTo>
                  <a:pt x="4430897" y="987622"/>
                </a:lnTo>
                <a:lnTo>
                  <a:pt x="4594611" y="987622"/>
                </a:lnTo>
                <a:cubicBezTo>
                  <a:pt x="4769003" y="987622"/>
                  <a:pt x="4856195" y="898644"/>
                  <a:pt x="4856195" y="726031"/>
                </a:cubicBezTo>
                <a:lnTo>
                  <a:pt x="4856195" y="562323"/>
                </a:lnTo>
                <a:cubicBezTo>
                  <a:pt x="4856195" y="387932"/>
                  <a:pt x="4769003" y="300733"/>
                  <a:pt x="4594611" y="300733"/>
                </a:cubicBezTo>
                <a:close/>
                <a:moveTo>
                  <a:pt x="3381010" y="275825"/>
                </a:moveTo>
                <a:cubicBezTo>
                  <a:pt x="3229757" y="275825"/>
                  <a:pt x="3137223" y="361239"/>
                  <a:pt x="3137223" y="501815"/>
                </a:cubicBezTo>
                <a:lnTo>
                  <a:pt x="3137223" y="786537"/>
                </a:lnTo>
                <a:cubicBezTo>
                  <a:pt x="3137223" y="925335"/>
                  <a:pt x="3229757" y="1012534"/>
                  <a:pt x="3381010" y="1012534"/>
                </a:cubicBezTo>
                <a:cubicBezTo>
                  <a:pt x="3532264" y="1012534"/>
                  <a:pt x="3624804" y="925335"/>
                  <a:pt x="3624804" y="786537"/>
                </a:cubicBezTo>
                <a:lnTo>
                  <a:pt x="3624804" y="501815"/>
                </a:lnTo>
                <a:cubicBezTo>
                  <a:pt x="3624804" y="361239"/>
                  <a:pt x="3532270" y="275825"/>
                  <a:pt x="3381010" y="275825"/>
                </a:cubicBezTo>
                <a:close/>
                <a:moveTo>
                  <a:pt x="2090894" y="275825"/>
                </a:moveTo>
                <a:cubicBezTo>
                  <a:pt x="1939641" y="275825"/>
                  <a:pt x="1847107" y="361239"/>
                  <a:pt x="1847107" y="501815"/>
                </a:cubicBezTo>
                <a:lnTo>
                  <a:pt x="1847107" y="786537"/>
                </a:lnTo>
                <a:cubicBezTo>
                  <a:pt x="1847107" y="925335"/>
                  <a:pt x="1939641" y="1012534"/>
                  <a:pt x="2090894" y="1012534"/>
                </a:cubicBezTo>
                <a:cubicBezTo>
                  <a:pt x="2242147" y="1012534"/>
                  <a:pt x="2334688" y="925335"/>
                  <a:pt x="2334688" y="786537"/>
                </a:cubicBezTo>
                <a:lnTo>
                  <a:pt x="2334688" y="501815"/>
                </a:lnTo>
                <a:cubicBezTo>
                  <a:pt x="2334688" y="361239"/>
                  <a:pt x="2242154" y="275825"/>
                  <a:pt x="2090894" y="275825"/>
                </a:cubicBezTo>
                <a:close/>
                <a:moveTo>
                  <a:pt x="4092790" y="21359"/>
                </a:moveTo>
                <a:lnTo>
                  <a:pt x="4594611" y="21359"/>
                </a:lnTo>
                <a:cubicBezTo>
                  <a:pt x="4977203" y="21359"/>
                  <a:pt x="5197858" y="222439"/>
                  <a:pt x="5197858" y="567658"/>
                </a:cubicBezTo>
                <a:lnTo>
                  <a:pt x="5197858" y="720696"/>
                </a:lnTo>
                <a:cubicBezTo>
                  <a:pt x="5197858" y="1065916"/>
                  <a:pt x="4977203" y="1267002"/>
                  <a:pt x="4594611" y="1267002"/>
                </a:cubicBezTo>
                <a:lnTo>
                  <a:pt x="4092790" y="1267002"/>
                </a:lnTo>
                <a:close/>
                <a:moveTo>
                  <a:pt x="5094618" y="21356"/>
                </a:moveTo>
                <a:lnTo>
                  <a:pt x="5477210" y="21356"/>
                </a:lnTo>
                <a:lnTo>
                  <a:pt x="5717446" y="412839"/>
                </a:lnTo>
                <a:lnTo>
                  <a:pt x="5955898" y="21356"/>
                </a:lnTo>
                <a:lnTo>
                  <a:pt x="6322472" y="21356"/>
                </a:lnTo>
                <a:lnTo>
                  <a:pt x="5868700" y="718915"/>
                </a:lnTo>
                <a:lnTo>
                  <a:pt x="5868700" y="1267000"/>
                </a:lnTo>
                <a:lnTo>
                  <a:pt x="5548390" y="1267000"/>
                </a:lnTo>
                <a:lnTo>
                  <a:pt x="5548390" y="718915"/>
                </a:lnTo>
                <a:close/>
                <a:moveTo>
                  <a:pt x="6356277" y="21355"/>
                </a:moveTo>
                <a:lnTo>
                  <a:pt x="6694384" y="21355"/>
                </a:lnTo>
                <a:lnTo>
                  <a:pt x="6694384" y="332766"/>
                </a:lnTo>
                <a:lnTo>
                  <a:pt x="6477285" y="624602"/>
                </a:lnTo>
                <a:lnTo>
                  <a:pt x="6404326" y="624602"/>
                </a:lnTo>
                <a:lnTo>
                  <a:pt x="6500417" y="359454"/>
                </a:lnTo>
                <a:lnTo>
                  <a:pt x="6356277" y="359454"/>
                </a:lnTo>
                <a:close/>
                <a:moveTo>
                  <a:pt x="0" y="21355"/>
                </a:moveTo>
                <a:lnTo>
                  <a:pt x="496479" y="21355"/>
                </a:lnTo>
                <a:lnTo>
                  <a:pt x="651295" y="661974"/>
                </a:lnTo>
                <a:lnTo>
                  <a:pt x="688668" y="839922"/>
                </a:lnTo>
                <a:lnTo>
                  <a:pt x="726033" y="661974"/>
                </a:lnTo>
                <a:lnTo>
                  <a:pt x="880849" y="21355"/>
                </a:lnTo>
                <a:lnTo>
                  <a:pt x="1377328" y="21355"/>
                </a:lnTo>
                <a:lnTo>
                  <a:pt x="1377328" y="1266998"/>
                </a:lnTo>
                <a:lnTo>
                  <a:pt x="1058804" y="1266998"/>
                </a:lnTo>
                <a:lnTo>
                  <a:pt x="1058804" y="459108"/>
                </a:lnTo>
                <a:lnTo>
                  <a:pt x="1014312" y="644177"/>
                </a:lnTo>
                <a:lnTo>
                  <a:pt x="848819" y="1266998"/>
                </a:lnTo>
                <a:lnTo>
                  <a:pt x="521396" y="1266998"/>
                </a:lnTo>
                <a:lnTo>
                  <a:pt x="355896" y="644177"/>
                </a:lnTo>
                <a:lnTo>
                  <a:pt x="311412" y="459108"/>
                </a:lnTo>
                <a:lnTo>
                  <a:pt x="311412" y="1266998"/>
                </a:lnTo>
                <a:lnTo>
                  <a:pt x="0" y="1266998"/>
                </a:lnTo>
                <a:close/>
                <a:moveTo>
                  <a:pt x="3381010" y="1"/>
                </a:moveTo>
                <a:cubicBezTo>
                  <a:pt x="3749368" y="1"/>
                  <a:pt x="3966467" y="197524"/>
                  <a:pt x="3966467" y="532067"/>
                </a:cubicBezTo>
                <a:lnTo>
                  <a:pt x="3966467" y="756285"/>
                </a:lnTo>
                <a:cubicBezTo>
                  <a:pt x="3966467" y="1089050"/>
                  <a:pt x="3747590" y="1288351"/>
                  <a:pt x="3381010" y="1288351"/>
                </a:cubicBezTo>
                <a:cubicBezTo>
                  <a:pt x="3012659" y="1288351"/>
                  <a:pt x="2795560" y="1090828"/>
                  <a:pt x="2795560" y="756285"/>
                </a:cubicBezTo>
                <a:lnTo>
                  <a:pt x="2795560" y="532067"/>
                </a:lnTo>
                <a:cubicBezTo>
                  <a:pt x="2795560" y="199302"/>
                  <a:pt x="3014437" y="1"/>
                  <a:pt x="3381010" y="1"/>
                </a:cubicBezTo>
                <a:close/>
                <a:moveTo>
                  <a:pt x="2090894" y="1"/>
                </a:moveTo>
                <a:cubicBezTo>
                  <a:pt x="2459252" y="1"/>
                  <a:pt x="2676351" y="197524"/>
                  <a:pt x="2676351" y="532067"/>
                </a:cubicBezTo>
                <a:lnTo>
                  <a:pt x="2676351" y="756285"/>
                </a:lnTo>
                <a:cubicBezTo>
                  <a:pt x="2676351" y="1089050"/>
                  <a:pt x="2457474" y="1288351"/>
                  <a:pt x="2090894" y="1288351"/>
                </a:cubicBezTo>
                <a:cubicBezTo>
                  <a:pt x="1722543" y="1288351"/>
                  <a:pt x="1505444" y="1090828"/>
                  <a:pt x="1505444" y="756285"/>
                </a:cubicBezTo>
                <a:lnTo>
                  <a:pt x="1505444" y="532067"/>
                </a:lnTo>
                <a:cubicBezTo>
                  <a:pt x="1505444" y="199302"/>
                  <a:pt x="1724321" y="1"/>
                  <a:pt x="2090894" y="1"/>
                </a:cubicBezTo>
                <a:close/>
                <a:moveTo>
                  <a:pt x="7258454" y="0"/>
                </a:moveTo>
                <a:cubicBezTo>
                  <a:pt x="7573428" y="0"/>
                  <a:pt x="7760275" y="145918"/>
                  <a:pt x="7760275" y="391490"/>
                </a:cubicBezTo>
                <a:lnTo>
                  <a:pt x="7760275" y="439539"/>
                </a:lnTo>
                <a:lnTo>
                  <a:pt x="7431067" y="439539"/>
                </a:lnTo>
                <a:lnTo>
                  <a:pt x="7431067" y="398610"/>
                </a:lnTo>
                <a:cubicBezTo>
                  <a:pt x="7431067" y="313189"/>
                  <a:pt x="7379462" y="277603"/>
                  <a:pt x="7258454" y="277603"/>
                </a:cubicBezTo>
                <a:cubicBezTo>
                  <a:pt x="7144567" y="277603"/>
                  <a:pt x="7085848" y="311411"/>
                  <a:pt x="7085848" y="377257"/>
                </a:cubicBezTo>
                <a:cubicBezTo>
                  <a:pt x="7085848" y="450215"/>
                  <a:pt x="7135675" y="466227"/>
                  <a:pt x="7206848" y="476904"/>
                </a:cubicBezTo>
                <a:lnTo>
                  <a:pt x="7429289" y="510719"/>
                </a:lnTo>
                <a:cubicBezTo>
                  <a:pt x="7564754" y="530960"/>
                  <a:pt x="7727463" y="590711"/>
                  <a:pt x="7766024" y="786534"/>
                </a:cubicBezTo>
                <a:lnTo>
                  <a:pt x="7774508" y="879071"/>
                </a:lnTo>
                <a:lnTo>
                  <a:pt x="7765691" y="970739"/>
                </a:lnTo>
                <a:cubicBezTo>
                  <a:pt x="7724794" y="1172549"/>
                  <a:pt x="7543399" y="1288357"/>
                  <a:pt x="7258454" y="1288357"/>
                </a:cubicBezTo>
                <a:cubicBezTo>
                  <a:pt x="6934588" y="1288357"/>
                  <a:pt x="6744184" y="1140654"/>
                  <a:pt x="6744184" y="893304"/>
                </a:cubicBezTo>
                <a:lnTo>
                  <a:pt x="6744184" y="838142"/>
                </a:lnTo>
                <a:lnTo>
                  <a:pt x="7073386" y="838142"/>
                </a:lnTo>
                <a:lnTo>
                  <a:pt x="7073386" y="886190"/>
                </a:lnTo>
                <a:cubicBezTo>
                  <a:pt x="7073386" y="973383"/>
                  <a:pt x="7128555" y="1010755"/>
                  <a:pt x="7258454" y="1010755"/>
                </a:cubicBezTo>
                <a:cubicBezTo>
                  <a:pt x="7377683" y="1010755"/>
                  <a:pt x="7439966" y="975161"/>
                  <a:pt x="7439966" y="907544"/>
                </a:cubicBezTo>
                <a:cubicBezTo>
                  <a:pt x="7439966" y="831022"/>
                  <a:pt x="7388360" y="815010"/>
                  <a:pt x="7311838" y="804333"/>
                </a:cubicBezTo>
                <a:lnTo>
                  <a:pt x="7087626" y="770518"/>
                </a:lnTo>
                <a:cubicBezTo>
                  <a:pt x="6941708" y="749171"/>
                  <a:pt x="6751297" y="674427"/>
                  <a:pt x="6751297" y="405723"/>
                </a:cubicBezTo>
                <a:cubicBezTo>
                  <a:pt x="6751297" y="149481"/>
                  <a:pt x="6938144" y="0"/>
                  <a:pt x="7258454" y="0"/>
                </a:cubicBezTo>
                <a:close/>
              </a:path>
            </a:pathLst>
          </a:custGeom>
          <a:solidFill>
            <a:schemeClr val="tx2"/>
          </a:solidFill>
          <a:ln w="0" cap="flat">
            <a:noFill/>
            <a:prstDash val="solid"/>
            <a:miter/>
          </a:ln>
        </p:spPr>
        <p:txBody>
          <a:bodyPr rtlCol="0" anchor="ctr"/>
          <a:lstStyle/>
          <a:p>
            <a:endParaRPr lang="en-US" dirty="0"/>
          </a:p>
        </p:txBody>
      </p:sp>
      <p:sp>
        <p:nvSpPr>
          <p:cNvPr id="19" name="Text Placeholder 10">
            <a:extLst>
              <a:ext uri="{FF2B5EF4-FFF2-40B4-BE49-F238E27FC236}">
                <a16:creationId xmlns:a16="http://schemas.microsoft.com/office/drawing/2014/main" id="{59895743-E13E-B246-5F15-74FE000A889A}"/>
              </a:ext>
            </a:extLst>
          </p:cNvPr>
          <p:cNvSpPr>
            <a:spLocks noGrp="1"/>
          </p:cNvSpPr>
          <p:nvPr>
            <p:ph type="body" sz="quarter" idx="58"/>
          </p:nvPr>
        </p:nvSpPr>
        <p:spPr>
          <a:xfrm>
            <a:off x="548640" y="1127125"/>
            <a:ext cx="11089322" cy="295275"/>
          </a:xfrm>
        </p:spPr>
        <p:txBody>
          <a:bodyPr>
            <a:noAutofit/>
          </a:bodyPr>
          <a:lstStyle>
            <a:lvl1pPr marL="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1pPr>
            <a:lvl2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2pPr>
            <a:lvl3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3pPr>
            <a:lvl4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4pPr>
            <a:lvl5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5pPr>
            <a:lvl6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6pPr>
            <a:lvl7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7pPr>
            <a:lvl8pPr marL="0" indent="0" algn="l" defTabSz="914400" rtl="0" eaLnBrk="1" latinLnBrk="0" hangingPunct="1">
              <a:lnSpc>
                <a:spcPct val="80000"/>
              </a:lnSpc>
              <a:spcBef>
                <a:spcPts val="0"/>
              </a:spcBef>
              <a:spcAft>
                <a:spcPts val="0"/>
              </a:spcAft>
              <a:buNone/>
              <a:defRPr lang="en-US" sz="2400" b="0" i="0" kern="1200" dirty="0" smtClean="0">
                <a:solidFill>
                  <a:schemeClr val="accent1"/>
                </a:solidFill>
                <a:latin typeface="+mj-lt"/>
                <a:ea typeface="GT America Regular" charset="0"/>
                <a:cs typeface="GT America Regular" charset="0"/>
              </a:defRPr>
            </a:lvl8pPr>
            <a:lvl9pPr marL="0" indent="0" algn="l" defTabSz="914400" rtl="0" eaLnBrk="1" latinLnBrk="0" hangingPunct="1">
              <a:lnSpc>
                <a:spcPct val="80000"/>
              </a:lnSpc>
              <a:spcBef>
                <a:spcPts val="0"/>
              </a:spcBef>
              <a:spcAft>
                <a:spcPts val="0"/>
              </a:spcAft>
              <a:buNone/>
              <a:defRPr lang="en-US" sz="2400" b="0" i="0" kern="1200" dirty="0">
                <a:solidFill>
                  <a:schemeClr val="accent1"/>
                </a:solidFill>
                <a:latin typeface="+mj-lt"/>
                <a:ea typeface="GT America Regular" charset="0"/>
                <a:cs typeface="GT America Regular" charset="0"/>
              </a:defRPr>
            </a:lvl9pPr>
          </a:lstStyle>
          <a:p>
            <a:pPr lvl="0"/>
            <a:r>
              <a:rPr lang="en-US"/>
              <a:t>Click to edit Master text styles</a:t>
            </a:r>
          </a:p>
        </p:txBody>
      </p:sp>
      <p:sp>
        <p:nvSpPr>
          <p:cNvPr id="21" name="Text Placeholder 28">
            <a:extLst>
              <a:ext uri="{FF2B5EF4-FFF2-40B4-BE49-F238E27FC236}">
                <a16:creationId xmlns:a16="http://schemas.microsoft.com/office/drawing/2014/main" id="{8797249A-0895-640A-3C86-1480F09097A3}"/>
              </a:ext>
            </a:extLst>
          </p:cNvPr>
          <p:cNvSpPr>
            <a:spLocks noGrp="1"/>
          </p:cNvSpPr>
          <p:nvPr>
            <p:ph type="body" sz="quarter" idx="94"/>
          </p:nvPr>
        </p:nvSpPr>
        <p:spPr>
          <a:xfrm>
            <a:off x="539751" y="4273550"/>
            <a:ext cx="2623978" cy="588286"/>
          </a:xfrm>
        </p:spPr>
        <p:txBody>
          <a:bodyPr>
            <a:noAutofit/>
          </a:bodyPr>
          <a:lstStyle>
            <a:lvl1pPr marL="0" indent="0">
              <a:spcAft>
                <a:spcPts val="200"/>
              </a:spcAft>
              <a:buFont typeface="Arial" panose="020B0604020202020204" pitchFamily="34" charset="0"/>
              <a:buNone/>
              <a:defRPr sz="1200" b="1"/>
            </a:lvl1pPr>
            <a:lvl2pPr marL="0" indent="0">
              <a:spcAft>
                <a:spcPts val="600"/>
              </a:spcAft>
              <a:buNone/>
              <a:defRPr sz="1200"/>
            </a:lvl2pPr>
            <a:lvl3pPr marL="228600" indent="-228600">
              <a:spcAft>
                <a:spcPts val="600"/>
              </a:spcAft>
              <a:buClrTx/>
              <a:buFont typeface="GT America" charset="0"/>
              <a:buChar char="→"/>
              <a:defRPr sz="1200"/>
            </a:lvl3pPr>
            <a:lvl4pPr marL="228600" indent="-228600">
              <a:spcAft>
                <a:spcPts val="600"/>
              </a:spcAft>
              <a:buClrTx/>
              <a:buFont typeface="GT America" charset="0"/>
              <a:buChar char="→"/>
              <a:defRPr sz="1200"/>
            </a:lvl4pPr>
            <a:lvl5pPr marL="228600" indent="-228600">
              <a:spcAft>
                <a:spcPts val="600"/>
              </a:spcAft>
              <a:buClrTx/>
              <a:buFont typeface="GT America" charset="0"/>
              <a:buChar char="→"/>
              <a:defRPr sz="1200"/>
            </a:lvl5pPr>
            <a:lvl6pPr marL="228600" indent="-228600">
              <a:spcAft>
                <a:spcPts val="600"/>
              </a:spcAft>
              <a:buClrTx/>
              <a:buFont typeface="GT America" charset="0"/>
              <a:buChar char="→"/>
              <a:defRPr sz="1200"/>
            </a:lvl6pPr>
            <a:lvl7pPr marL="228600" indent="-228600">
              <a:spcAft>
                <a:spcPts val="600"/>
              </a:spcAft>
              <a:buClrTx/>
              <a:buFont typeface="GT America" charset="0"/>
              <a:buChar char="→"/>
              <a:defRPr sz="1200"/>
            </a:lvl7pPr>
            <a:lvl8pPr marL="228600" indent="-228600">
              <a:spcAft>
                <a:spcPts val="600"/>
              </a:spcAft>
              <a:buClrTx/>
              <a:buFont typeface="GT America" charset="0"/>
              <a:buChar char="→"/>
              <a:defRPr sz="1200"/>
            </a:lvl8pPr>
            <a:lvl9pPr marL="228600" indent="-228600">
              <a:spcAft>
                <a:spcPts val="600"/>
              </a:spcAft>
              <a:buClrTx/>
              <a:buFont typeface="GT America" charset="0"/>
              <a:buChar char="→"/>
              <a:defRPr sz="1200"/>
            </a:lvl9pPr>
          </a:lstStyle>
          <a:p>
            <a:pPr lvl="0"/>
            <a:r>
              <a:rPr lang="en-US"/>
              <a:t>Click to edit Master text styles</a:t>
            </a:r>
          </a:p>
          <a:p>
            <a:pPr lvl="1"/>
            <a:r>
              <a:rPr lang="en-US"/>
              <a:t>Second level</a:t>
            </a:r>
          </a:p>
          <a:p>
            <a:pPr lvl="2"/>
            <a:r>
              <a:rPr lang="en-US"/>
              <a:t>Third level</a:t>
            </a:r>
          </a:p>
        </p:txBody>
      </p:sp>
      <p:sp>
        <p:nvSpPr>
          <p:cNvPr id="23" name="Text Placeholder 22">
            <a:extLst>
              <a:ext uri="{FF2B5EF4-FFF2-40B4-BE49-F238E27FC236}">
                <a16:creationId xmlns:a16="http://schemas.microsoft.com/office/drawing/2014/main" id="{35D47A3C-8E02-4C70-4FB9-43DAB1B59A70}"/>
              </a:ext>
            </a:extLst>
          </p:cNvPr>
          <p:cNvSpPr>
            <a:spLocks noGrp="1"/>
          </p:cNvSpPr>
          <p:nvPr>
            <p:ph type="body" sz="quarter" idx="95"/>
          </p:nvPr>
        </p:nvSpPr>
        <p:spPr>
          <a:xfrm>
            <a:off x="3367088" y="2146298"/>
            <a:ext cx="5448301" cy="3440115"/>
          </a:xfrm>
        </p:spPr>
        <p:txBody>
          <a:bodyPr/>
          <a:lstStyle>
            <a:lvl1pPr>
              <a:defRPr b="1">
                <a:solidFill>
                  <a:schemeClr val="tx2"/>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4" name="Group 3">
            <a:extLst>
              <a:ext uri="{FF2B5EF4-FFF2-40B4-BE49-F238E27FC236}">
                <a16:creationId xmlns:a16="http://schemas.microsoft.com/office/drawing/2014/main" id="{4B096868-BA0A-19E3-6095-2C9B1E84CB29}"/>
              </a:ext>
            </a:extLst>
          </p:cNvPr>
          <p:cNvGrpSpPr/>
          <p:nvPr userDrawn="1"/>
        </p:nvGrpSpPr>
        <p:grpSpPr>
          <a:xfrm>
            <a:off x="12356815" y="0"/>
            <a:ext cx="756834" cy="6872642"/>
            <a:chOff x="12356815" y="0"/>
            <a:chExt cx="756834" cy="6872642"/>
          </a:xfrm>
        </p:grpSpPr>
        <p:sp>
          <p:nvSpPr>
            <p:cNvPr id="5" name="Rectangle 4">
              <a:extLst>
                <a:ext uri="{FF2B5EF4-FFF2-40B4-BE49-F238E27FC236}">
                  <a16:creationId xmlns:a16="http://schemas.microsoft.com/office/drawing/2014/main" id="{C9C1D8F0-59D2-E858-15B2-D1FB9BCB1CE6}"/>
                </a:ext>
              </a:extLst>
            </p:cNvPr>
            <p:cNvSpPr/>
            <p:nvPr userDrawn="1"/>
          </p:nvSpPr>
          <p:spPr>
            <a:xfrm>
              <a:off x="12356815" y="0"/>
              <a:ext cx="553069" cy="3279913"/>
            </a:xfrm>
            <a:prstGeom prst="rect">
              <a:avLst/>
            </a:prstGeom>
            <a:solidFill>
              <a:srgbClr val="F2F2F2"/>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a:p>
          </p:txBody>
        </p:sp>
        <p:sp>
          <p:nvSpPr>
            <p:cNvPr id="6" name="TextBox 5">
              <a:extLst>
                <a:ext uri="{FF2B5EF4-FFF2-40B4-BE49-F238E27FC236}">
                  <a16:creationId xmlns:a16="http://schemas.microsoft.com/office/drawing/2014/main" id="{7224B461-2D03-6167-AF53-4E263CD4930C}"/>
                </a:ext>
              </a:extLst>
            </p:cNvPr>
            <p:cNvSpPr txBox="1"/>
            <p:nvPr userDrawn="1"/>
          </p:nvSpPr>
          <p:spPr>
            <a:xfrm rot="16200000">
              <a:off x="12332216" y="1580677"/>
              <a:ext cx="1444306" cy="118559"/>
            </a:xfrm>
            <a:prstGeom prst="rect">
              <a:avLst/>
            </a:prstGeom>
            <a:noFill/>
          </p:spPr>
          <p:txBody>
            <a:bodyPr wrap="none" lIns="0" tIns="0" rIns="0" bIns="0" rtlCol="0">
              <a:spAutoFit/>
            </a:bodyPr>
            <a:lstStyle/>
            <a:p>
              <a:pPr algn="l">
                <a:lnSpc>
                  <a:spcPct val="101000"/>
                </a:lnSpc>
                <a:spcAft>
                  <a:spcPts val="600"/>
                </a:spcAft>
              </a:pPr>
              <a:r>
                <a:rPr kumimoji="0" lang="en-CR" sz="800" b="1" i="0" u="none" strike="noStrike" kern="1200" cap="none" spc="0" normalizeH="0" baseline="0" noProof="0">
                  <a:ln>
                    <a:noFill/>
                  </a:ln>
                  <a:solidFill>
                    <a:srgbClr val="000000"/>
                  </a:solidFill>
                  <a:effectLst/>
                  <a:uLnTx/>
                  <a:uFillTx/>
                  <a:ea typeface="GT America Regular" charset="0"/>
                  <a:cs typeface="GT America Regular" charset="0"/>
                </a:rPr>
                <a:t>ON LIGHT AND EXTRA LIGHT</a:t>
              </a:r>
            </a:p>
          </p:txBody>
        </p:sp>
        <p:sp>
          <p:nvSpPr>
            <p:cNvPr id="7" name="Rectangle 6">
              <a:extLst>
                <a:ext uri="{FF2B5EF4-FFF2-40B4-BE49-F238E27FC236}">
                  <a16:creationId xmlns:a16="http://schemas.microsoft.com/office/drawing/2014/main" id="{8BD25625-7514-B918-4526-B2E56706101F}"/>
                </a:ext>
              </a:extLst>
            </p:cNvPr>
            <p:cNvSpPr/>
            <p:nvPr userDrawn="1"/>
          </p:nvSpPr>
          <p:spPr>
            <a:xfrm>
              <a:off x="12356815" y="3592729"/>
              <a:ext cx="553069" cy="3279913"/>
            </a:xfrm>
            <a:prstGeom prst="rect">
              <a:avLst/>
            </a:prstGeom>
            <a:solidFill>
              <a:schemeClr val="tx2"/>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a:p>
          </p:txBody>
        </p:sp>
        <p:grpSp>
          <p:nvGrpSpPr>
            <p:cNvPr id="10" name="Group 9">
              <a:extLst>
                <a:ext uri="{FF2B5EF4-FFF2-40B4-BE49-F238E27FC236}">
                  <a16:creationId xmlns:a16="http://schemas.microsoft.com/office/drawing/2014/main" id="{CA687ED7-CB62-1629-8655-810FBD4A50B9}"/>
                </a:ext>
              </a:extLst>
            </p:cNvPr>
            <p:cNvGrpSpPr/>
            <p:nvPr userDrawn="1"/>
          </p:nvGrpSpPr>
          <p:grpSpPr>
            <a:xfrm>
              <a:off x="12442019" y="3791214"/>
              <a:ext cx="382660" cy="2882942"/>
              <a:chOff x="14001569" y="3716048"/>
              <a:chExt cx="316248" cy="3171236"/>
            </a:xfrm>
          </p:grpSpPr>
          <p:sp>
            <p:nvSpPr>
              <p:cNvPr id="27" name="Rectangle 26">
                <a:extLst>
                  <a:ext uri="{FF2B5EF4-FFF2-40B4-BE49-F238E27FC236}">
                    <a16:creationId xmlns:a16="http://schemas.microsoft.com/office/drawing/2014/main" id="{C424EE67-75D5-F9C8-9B97-1B4C68C75B27}"/>
                  </a:ext>
                </a:extLst>
              </p:cNvPr>
              <p:cNvSpPr/>
              <p:nvPr userDrawn="1"/>
            </p:nvSpPr>
            <p:spPr>
              <a:xfrm rot="5400000">
                <a:off x="14033099" y="5954114"/>
                <a:ext cx="253188" cy="316248"/>
              </a:xfrm>
              <a:prstGeom prst="rect">
                <a:avLst/>
              </a:prstGeom>
              <a:solidFill>
                <a:srgbClr val="005E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8" name="Rectangle 27">
                <a:extLst>
                  <a:ext uri="{FF2B5EF4-FFF2-40B4-BE49-F238E27FC236}">
                    <a16:creationId xmlns:a16="http://schemas.microsoft.com/office/drawing/2014/main" id="{6AE92E92-F48B-7B5A-934D-806584003B7A}"/>
                  </a:ext>
                </a:extLst>
              </p:cNvPr>
              <p:cNvSpPr/>
              <p:nvPr userDrawn="1"/>
            </p:nvSpPr>
            <p:spPr>
              <a:xfrm rot="5400000">
                <a:off x="14033099" y="6278342"/>
                <a:ext cx="253188" cy="316248"/>
              </a:xfrm>
              <a:prstGeom prst="rect">
                <a:avLst/>
              </a:prstGeom>
              <a:solidFill>
                <a:srgbClr val="B8B9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9" name="Rectangle 28">
                <a:extLst>
                  <a:ext uri="{FF2B5EF4-FFF2-40B4-BE49-F238E27FC236}">
                    <a16:creationId xmlns:a16="http://schemas.microsoft.com/office/drawing/2014/main" id="{81E7F1AD-E725-2ADF-E5FF-54112A4CBC1B}"/>
                  </a:ext>
                </a:extLst>
              </p:cNvPr>
              <p:cNvSpPr/>
              <p:nvPr userDrawn="1"/>
            </p:nvSpPr>
            <p:spPr>
              <a:xfrm rot="5400000">
                <a:off x="14033099" y="6602566"/>
                <a:ext cx="253188" cy="316248"/>
              </a:xfrm>
              <a:prstGeom prst="rect">
                <a:avLst/>
              </a:prstGeom>
              <a:solidFill>
                <a:srgbClr val="FBE6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0" name="Rectangle 29">
                <a:extLst>
                  <a:ext uri="{FF2B5EF4-FFF2-40B4-BE49-F238E27FC236}">
                    <a16:creationId xmlns:a16="http://schemas.microsoft.com/office/drawing/2014/main" id="{A632694B-767A-0469-5E56-5E57E008EDD8}"/>
                  </a:ext>
                </a:extLst>
              </p:cNvPr>
              <p:cNvSpPr/>
              <p:nvPr userDrawn="1"/>
            </p:nvSpPr>
            <p:spPr>
              <a:xfrm rot="5400000">
                <a:off x="14033099" y="4981430"/>
                <a:ext cx="253188" cy="316248"/>
              </a:xfrm>
              <a:prstGeom prst="rect">
                <a:avLst/>
              </a:prstGeom>
              <a:solidFill>
                <a:srgbClr val="BCE0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1" name="Rectangle 30">
                <a:extLst>
                  <a:ext uri="{FF2B5EF4-FFF2-40B4-BE49-F238E27FC236}">
                    <a16:creationId xmlns:a16="http://schemas.microsoft.com/office/drawing/2014/main" id="{D8DB2341-6D52-A4E3-47E5-D9AB88A68704}"/>
                  </a:ext>
                </a:extLst>
              </p:cNvPr>
              <p:cNvSpPr/>
              <p:nvPr userDrawn="1"/>
            </p:nvSpPr>
            <p:spPr>
              <a:xfrm rot="5400000">
                <a:off x="14033099" y="5305658"/>
                <a:ext cx="253188" cy="316248"/>
              </a:xfrm>
              <a:prstGeom prst="rect">
                <a:avLst/>
              </a:prstGeom>
              <a:solidFill>
                <a:srgbClr val="E9783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2" name="Rectangle 31">
                <a:extLst>
                  <a:ext uri="{FF2B5EF4-FFF2-40B4-BE49-F238E27FC236}">
                    <a16:creationId xmlns:a16="http://schemas.microsoft.com/office/drawing/2014/main" id="{55061E93-EC8A-F06D-2D6B-515275C03608}"/>
                  </a:ext>
                </a:extLst>
              </p:cNvPr>
              <p:cNvSpPr/>
              <p:nvPr userDrawn="1"/>
            </p:nvSpPr>
            <p:spPr>
              <a:xfrm rot="5400000">
                <a:off x="14033099" y="5629886"/>
                <a:ext cx="253188" cy="316248"/>
              </a:xfrm>
              <a:prstGeom prst="rect">
                <a:avLst/>
              </a:prstGeom>
              <a:solidFill>
                <a:srgbClr val="B905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3" name="Rectangle 32">
                <a:extLst>
                  <a:ext uri="{FF2B5EF4-FFF2-40B4-BE49-F238E27FC236}">
                    <a16:creationId xmlns:a16="http://schemas.microsoft.com/office/drawing/2014/main" id="{6E2506CC-3084-6ED8-3AC8-1B63E8C427B8}"/>
                  </a:ext>
                </a:extLst>
              </p:cNvPr>
              <p:cNvSpPr/>
              <p:nvPr userDrawn="1"/>
            </p:nvSpPr>
            <p:spPr>
              <a:xfrm rot="5400000">
                <a:off x="14033099" y="3684518"/>
                <a:ext cx="253188" cy="316248"/>
              </a:xfrm>
              <a:prstGeom prst="rect">
                <a:avLst/>
              </a:prstGeom>
              <a:solidFill>
                <a:srgbClr val="9DC2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4" name="Rectangle 33">
                <a:extLst>
                  <a:ext uri="{FF2B5EF4-FFF2-40B4-BE49-F238E27FC236}">
                    <a16:creationId xmlns:a16="http://schemas.microsoft.com/office/drawing/2014/main" id="{66F2766D-6B96-AA7C-D007-E8167B1106DE}"/>
                  </a:ext>
                </a:extLst>
              </p:cNvPr>
              <p:cNvSpPr/>
              <p:nvPr userDrawn="1"/>
            </p:nvSpPr>
            <p:spPr>
              <a:xfrm rot="5400000">
                <a:off x="14033099" y="4008746"/>
                <a:ext cx="253188" cy="316248"/>
              </a:xfrm>
              <a:prstGeom prst="rect">
                <a:avLst/>
              </a:prstGeom>
              <a:solidFill>
                <a:srgbClr val="309D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5" name="Rectangle 34">
                <a:extLst>
                  <a:ext uri="{FF2B5EF4-FFF2-40B4-BE49-F238E27FC236}">
                    <a16:creationId xmlns:a16="http://schemas.microsoft.com/office/drawing/2014/main" id="{078CDE7B-E453-FE52-3AAA-D3AA3D9144C6}"/>
                  </a:ext>
                </a:extLst>
              </p:cNvPr>
              <p:cNvSpPr/>
              <p:nvPr userDrawn="1"/>
            </p:nvSpPr>
            <p:spPr>
              <a:xfrm rot="5400000">
                <a:off x="14033099" y="4332974"/>
                <a:ext cx="253188" cy="316248"/>
              </a:xfrm>
              <a:prstGeom prst="rect">
                <a:avLst/>
              </a:prstGeom>
              <a:solidFill>
                <a:srgbClr val="E2C2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6" name="Rectangle 35">
                <a:extLst>
                  <a:ext uri="{FF2B5EF4-FFF2-40B4-BE49-F238E27FC236}">
                    <a16:creationId xmlns:a16="http://schemas.microsoft.com/office/drawing/2014/main" id="{388A9555-5638-665A-95C5-34CF2BC2B900}"/>
                  </a:ext>
                </a:extLst>
              </p:cNvPr>
              <p:cNvSpPr/>
              <p:nvPr userDrawn="1"/>
            </p:nvSpPr>
            <p:spPr>
              <a:xfrm rot="5400000">
                <a:off x="14033099" y="4657202"/>
                <a:ext cx="253188" cy="316248"/>
              </a:xfrm>
              <a:prstGeom prst="rect">
                <a:avLst/>
              </a:prstGeom>
              <a:solidFill>
                <a:srgbClr val="9158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grpSp>
        <p:grpSp>
          <p:nvGrpSpPr>
            <p:cNvPr id="12" name="Group 11">
              <a:extLst>
                <a:ext uri="{FF2B5EF4-FFF2-40B4-BE49-F238E27FC236}">
                  <a16:creationId xmlns:a16="http://schemas.microsoft.com/office/drawing/2014/main" id="{C9CF3F3F-6A6A-E913-7C27-07A403363196}"/>
                </a:ext>
              </a:extLst>
            </p:cNvPr>
            <p:cNvGrpSpPr/>
            <p:nvPr userDrawn="1"/>
          </p:nvGrpSpPr>
          <p:grpSpPr>
            <a:xfrm>
              <a:off x="12442019" y="198485"/>
              <a:ext cx="382660" cy="2882942"/>
              <a:chOff x="12742785" y="3716048"/>
              <a:chExt cx="316248" cy="3171236"/>
            </a:xfrm>
          </p:grpSpPr>
          <p:sp>
            <p:nvSpPr>
              <p:cNvPr id="14" name="Rectangle 13">
                <a:extLst>
                  <a:ext uri="{FF2B5EF4-FFF2-40B4-BE49-F238E27FC236}">
                    <a16:creationId xmlns:a16="http://schemas.microsoft.com/office/drawing/2014/main" id="{A9D3C849-E0A5-C615-5EC2-8A1FBE113606}"/>
                  </a:ext>
                </a:extLst>
              </p:cNvPr>
              <p:cNvSpPr/>
              <p:nvPr userDrawn="1"/>
            </p:nvSpPr>
            <p:spPr>
              <a:xfrm rot="5400000">
                <a:off x="12774315" y="6602566"/>
                <a:ext cx="253188" cy="316248"/>
              </a:xfrm>
              <a:prstGeom prst="rect">
                <a:avLst/>
              </a:prstGeom>
              <a:solidFill>
                <a:srgbClr val="BFD6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15" name="Rectangle 14">
                <a:extLst>
                  <a:ext uri="{FF2B5EF4-FFF2-40B4-BE49-F238E27FC236}">
                    <a16:creationId xmlns:a16="http://schemas.microsoft.com/office/drawing/2014/main" id="{9CADC600-035B-E4DB-86A2-72DB9638B3C8}"/>
                  </a:ext>
                </a:extLst>
              </p:cNvPr>
              <p:cNvSpPr/>
              <p:nvPr userDrawn="1"/>
            </p:nvSpPr>
            <p:spPr>
              <a:xfrm rot="5400000">
                <a:off x="12774315" y="4981430"/>
                <a:ext cx="253188" cy="316248"/>
              </a:xfrm>
              <a:prstGeom prst="rect">
                <a:avLst/>
              </a:prstGeom>
              <a:solidFill>
                <a:srgbClr val="D25F7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16" name="Rectangle 15">
                <a:extLst>
                  <a:ext uri="{FF2B5EF4-FFF2-40B4-BE49-F238E27FC236}">
                    <a16:creationId xmlns:a16="http://schemas.microsoft.com/office/drawing/2014/main" id="{C01D5A60-3BEE-5369-1400-D3DFB3FD34C8}"/>
                  </a:ext>
                </a:extLst>
              </p:cNvPr>
              <p:cNvSpPr/>
              <p:nvPr userDrawn="1"/>
            </p:nvSpPr>
            <p:spPr>
              <a:xfrm rot="5400000">
                <a:off x="12774315" y="5305658"/>
                <a:ext cx="253188" cy="316248"/>
              </a:xfrm>
              <a:prstGeom prst="rect">
                <a:avLst/>
              </a:prstGeom>
              <a:solidFill>
                <a:srgbClr val="C6480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17" name="Rectangle 16">
                <a:extLst>
                  <a:ext uri="{FF2B5EF4-FFF2-40B4-BE49-F238E27FC236}">
                    <a16:creationId xmlns:a16="http://schemas.microsoft.com/office/drawing/2014/main" id="{42642D9E-C78C-4A87-C729-437F328065E1}"/>
                  </a:ext>
                </a:extLst>
              </p:cNvPr>
              <p:cNvSpPr/>
              <p:nvPr userDrawn="1"/>
            </p:nvSpPr>
            <p:spPr>
              <a:xfrm rot="5400000">
                <a:off x="12774315" y="5629886"/>
                <a:ext cx="253188" cy="316248"/>
              </a:xfrm>
              <a:prstGeom prst="rect">
                <a:avLst/>
              </a:prstGeom>
              <a:solidFill>
                <a:srgbClr val="BA01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18" name="Rectangle 17">
                <a:extLst>
                  <a:ext uri="{FF2B5EF4-FFF2-40B4-BE49-F238E27FC236}">
                    <a16:creationId xmlns:a16="http://schemas.microsoft.com/office/drawing/2014/main" id="{339CC31C-9948-E24D-D89E-20E53BDA3037}"/>
                  </a:ext>
                </a:extLst>
              </p:cNvPr>
              <p:cNvSpPr/>
              <p:nvPr userDrawn="1"/>
            </p:nvSpPr>
            <p:spPr>
              <a:xfrm rot="5400000">
                <a:off x="12774315" y="3684518"/>
                <a:ext cx="253188" cy="316248"/>
              </a:xfrm>
              <a:prstGeom prst="rect">
                <a:avLst/>
              </a:prstGeom>
              <a:solidFill>
                <a:srgbClr val="005E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0" name="Rectangle 19">
                <a:extLst>
                  <a:ext uri="{FF2B5EF4-FFF2-40B4-BE49-F238E27FC236}">
                    <a16:creationId xmlns:a16="http://schemas.microsoft.com/office/drawing/2014/main" id="{F2BF1DBD-2CF1-1918-4D00-64CB046EE094}"/>
                  </a:ext>
                </a:extLst>
              </p:cNvPr>
              <p:cNvSpPr/>
              <p:nvPr userDrawn="1"/>
            </p:nvSpPr>
            <p:spPr>
              <a:xfrm rot="5400000">
                <a:off x="12774315" y="4008746"/>
                <a:ext cx="253188" cy="316248"/>
              </a:xfrm>
              <a:prstGeom prst="rect">
                <a:avLst/>
              </a:prstGeom>
              <a:solidFill>
                <a:srgbClr val="5EB6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2" name="Rectangle 21">
                <a:extLst>
                  <a:ext uri="{FF2B5EF4-FFF2-40B4-BE49-F238E27FC236}">
                    <a16:creationId xmlns:a16="http://schemas.microsoft.com/office/drawing/2014/main" id="{EC0FB318-8C15-C75D-36F5-D763F1A22D69}"/>
                  </a:ext>
                </a:extLst>
              </p:cNvPr>
              <p:cNvSpPr/>
              <p:nvPr userDrawn="1"/>
            </p:nvSpPr>
            <p:spPr>
              <a:xfrm rot="5400000">
                <a:off x="12774315" y="4332974"/>
                <a:ext cx="253188" cy="316248"/>
              </a:xfrm>
              <a:prstGeom prst="rect">
                <a:avLst/>
              </a:prstGeom>
              <a:solidFill>
                <a:srgbClr val="C7AB2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4" name="Rectangle 23">
                <a:extLst>
                  <a:ext uri="{FF2B5EF4-FFF2-40B4-BE49-F238E27FC236}">
                    <a16:creationId xmlns:a16="http://schemas.microsoft.com/office/drawing/2014/main" id="{6DC7EF4B-8CCA-7A0C-3CA9-95BBE69D2EB1}"/>
                  </a:ext>
                </a:extLst>
              </p:cNvPr>
              <p:cNvSpPr/>
              <p:nvPr userDrawn="1"/>
            </p:nvSpPr>
            <p:spPr>
              <a:xfrm rot="5400000">
                <a:off x="12774315" y="4657202"/>
                <a:ext cx="253188" cy="316248"/>
              </a:xfrm>
              <a:prstGeom prst="rect">
                <a:avLst/>
              </a:prstGeom>
              <a:solidFill>
                <a:srgbClr val="5C06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5" name="Rectangle 24">
                <a:extLst>
                  <a:ext uri="{FF2B5EF4-FFF2-40B4-BE49-F238E27FC236}">
                    <a16:creationId xmlns:a16="http://schemas.microsoft.com/office/drawing/2014/main" id="{5C4C2CD6-3D8F-F6C7-8BB6-5DDC4416D979}"/>
                  </a:ext>
                </a:extLst>
              </p:cNvPr>
              <p:cNvSpPr/>
              <p:nvPr userDrawn="1"/>
            </p:nvSpPr>
            <p:spPr>
              <a:xfrm rot="5400000">
                <a:off x="12774315" y="5954114"/>
                <a:ext cx="253188" cy="316248"/>
              </a:xfrm>
              <a:prstGeom prst="rect">
                <a:avLst/>
              </a:prstGeom>
              <a:solidFill>
                <a:srgbClr val="2A43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6" name="Rectangle 25">
                <a:extLst>
                  <a:ext uri="{FF2B5EF4-FFF2-40B4-BE49-F238E27FC236}">
                    <a16:creationId xmlns:a16="http://schemas.microsoft.com/office/drawing/2014/main" id="{4CF844C6-1603-E952-9F67-44130A169077}"/>
                  </a:ext>
                </a:extLst>
              </p:cNvPr>
              <p:cNvSpPr/>
              <p:nvPr userDrawn="1"/>
            </p:nvSpPr>
            <p:spPr>
              <a:xfrm rot="5400000">
                <a:off x="12774315" y="6278342"/>
                <a:ext cx="253188" cy="316248"/>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grpSp>
        <p:sp>
          <p:nvSpPr>
            <p:cNvPr id="13" name="TextBox 12">
              <a:extLst>
                <a:ext uri="{FF2B5EF4-FFF2-40B4-BE49-F238E27FC236}">
                  <a16:creationId xmlns:a16="http://schemas.microsoft.com/office/drawing/2014/main" id="{B4E6CB00-693E-D109-50DD-915A8410581A}"/>
                </a:ext>
              </a:extLst>
            </p:cNvPr>
            <p:cNvSpPr txBox="1"/>
            <p:nvPr userDrawn="1"/>
          </p:nvSpPr>
          <p:spPr>
            <a:xfrm rot="16200000">
              <a:off x="12574270" y="5173406"/>
              <a:ext cx="960199" cy="118559"/>
            </a:xfrm>
            <a:prstGeom prst="rect">
              <a:avLst/>
            </a:prstGeom>
            <a:noFill/>
          </p:spPr>
          <p:txBody>
            <a:bodyPr wrap="none" lIns="0" tIns="0" rIns="0" bIns="0" rtlCol="0">
              <a:spAutoFit/>
            </a:bodyPr>
            <a:lstStyle/>
            <a:p>
              <a:pPr algn="l">
                <a:lnSpc>
                  <a:spcPct val="101000"/>
                </a:lnSpc>
                <a:spcAft>
                  <a:spcPts val="600"/>
                </a:spcAft>
              </a:pPr>
              <a:r>
                <a:rPr lang="en-CR" sz="800" b="1">
                  <a:solidFill>
                    <a:srgbClr val="000000"/>
                  </a:solidFill>
                  <a:latin typeface="GT America Regular"/>
                  <a:ea typeface="GT America Regular" charset="0"/>
                  <a:cs typeface="GT America Regular" charset="0"/>
                </a:rPr>
                <a:t>ON MOODY´S BLUE</a:t>
              </a:r>
              <a:endParaRPr kumimoji="0" lang="en-CR" sz="800" b="1" i="0" u="none" strike="noStrike" kern="1200" cap="none" spc="0" normalizeH="0" baseline="0" noProof="0" err="1">
                <a:ln>
                  <a:noFill/>
                </a:ln>
                <a:solidFill>
                  <a:srgbClr val="000000"/>
                </a:solidFill>
                <a:effectLst/>
                <a:uLnTx/>
                <a:uFillTx/>
                <a:latin typeface="GT America Regular"/>
                <a:ea typeface="GT America Regular" charset="0"/>
                <a:cs typeface="GT America Regular" charset="0"/>
              </a:endParaRPr>
            </a:p>
          </p:txBody>
        </p:sp>
      </p:grpSp>
      <p:sp>
        <p:nvSpPr>
          <p:cNvPr id="37" name="TextBox 36">
            <a:extLst>
              <a:ext uri="{FF2B5EF4-FFF2-40B4-BE49-F238E27FC236}">
                <a16:creationId xmlns:a16="http://schemas.microsoft.com/office/drawing/2014/main" id="{2F214F50-064B-E410-8A6F-5EF67D6E5F4B}"/>
              </a:ext>
            </a:extLst>
          </p:cNvPr>
          <p:cNvSpPr txBox="1"/>
          <p:nvPr userDrawn="1"/>
        </p:nvSpPr>
        <p:spPr>
          <a:xfrm>
            <a:off x="12356815" y="3377042"/>
            <a:ext cx="807913" cy="118559"/>
          </a:xfrm>
          <a:prstGeom prst="rect">
            <a:avLst/>
          </a:prstGeom>
          <a:noFill/>
        </p:spPr>
        <p:txBody>
          <a:bodyPr wrap="none" lIns="0" tIns="0" rIns="0" bIns="0" rtlCol="0">
            <a:spAutoFit/>
          </a:bodyPr>
          <a:lstStyle/>
          <a:p>
            <a:pPr algn="l">
              <a:lnSpc>
                <a:spcPct val="101000"/>
              </a:lnSpc>
              <a:spcAft>
                <a:spcPts val="600"/>
              </a:spcAft>
            </a:pPr>
            <a:r>
              <a:rPr kumimoji="0" lang="en-US" sz="800" b="1" i="0" u="none" strike="noStrike" kern="1200" cap="none" spc="0" normalizeH="0" baseline="0" noProof="0" dirty="0">
                <a:ln>
                  <a:noFill/>
                </a:ln>
                <a:solidFill>
                  <a:srgbClr val="000000"/>
                </a:solidFill>
                <a:effectLst/>
                <a:uLnTx/>
                <a:uFillTx/>
                <a:ea typeface="GT America Regular" charset="0"/>
                <a:cs typeface="GT America Regular" charset="0"/>
              </a:rPr>
              <a:t>For charts ONLY</a:t>
            </a:r>
            <a:endParaRPr kumimoji="0" lang="en-CR" sz="800" b="1" i="0" u="none" strike="noStrike" kern="1200" cap="none" spc="0" normalizeH="0" baseline="0" noProof="0">
              <a:ln>
                <a:noFill/>
              </a:ln>
              <a:solidFill>
                <a:srgbClr val="000000"/>
              </a:solidFill>
              <a:effectLst/>
              <a:uLnTx/>
              <a:uFillTx/>
              <a:ea typeface="GT America Regular" charset="0"/>
              <a:cs typeface="GT America Regular" charset="0"/>
            </a:endParaRPr>
          </a:p>
        </p:txBody>
      </p:sp>
    </p:spTree>
    <p:extLst>
      <p:ext uri="{BB962C8B-B14F-4D97-AF65-F5344CB8AC3E}">
        <p14:creationId xmlns:p14="http://schemas.microsoft.com/office/powerpoint/2010/main" val="117530742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Biography Spotlight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6927C77-4BA5-963C-77AB-D1E17369A031}"/>
              </a:ext>
            </a:extLst>
          </p:cNvPr>
          <p:cNvSpPr/>
          <p:nvPr userDrawn="1"/>
        </p:nvSpPr>
        <p:spPr bwMode="ltGray">
          <a:xfrm>
            <a:off x="0" y="0"/>
            <a:ext cx="4057650"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ooter Placeholder 7">
            <a:extLst>
              <a:ext uri="{FF2B5EF4-FFF2-40B4-BE49-F238E27FC236}">
                <a16:creationId xmlns:a16="http://schemas.microsoft.com/office/drawing/2014/main" id="{0E2ADB5F-BB7A-E503-6385-47B7F4A752C0}"/>
              </a:ext>
            </a:extLst>
          </p:cNvPr>
          <p:cNvSpPr>
            <a:spLocks noGrp="1"/>
          </p:cNvSpPr>
          <p:nvPr>
            <p:ph type="ftr" sz="quarter" idx="11"/>
          </p:nvPr>
        </p:nvSpPr>
        <p:spPr/>
        <p:txBody>
          <a:bodyPr/>
          <a:lstStyle>
            <a:lvl1pPr>
              <a:defRPr>
                <a:solidFill>
                  <a:schemeClr val="tx1"/>
                </a:solidFill>
              </a:defRPr>
            </a:lvl1pPr>
          </a:lstStyle>
          <a:p>
            <a:r>
              <a:rPr lang="en-US" dirty="0"/>
              <a:t>See slide 12 for instructions on how to update footer</a:t>
            </a:r>
          </a:p>
        </p:txBody>
      </p:sp>
      <p:sp>
        <p:nvSpPr>
          <p:cNvPr id="9" name="Slide Number Placeholder 8">
            <a:extLst>
              <a:ext uri="{FF2B5EF4-FFF2-40B4-BE49-F238E27FC236}">
                <a16:creationId xmlns:a16="http://schemas.microsoft.com/office/drawing/2014/main" id="{CCA8152B-F410-5052-DF3D-06C6DD4D2381}"/>
              </a:ext>
            </a:extLst>
          </p:cNvPr>
          <p:cNvSpPr>
            <a:spLocks noGrp="1"/>
          </p:cNvSpPr>
          <p:nvPr>
            <p:ph type="sldNum" sz="quarter" idx="12"/>
          </p:nvPr>
        </p:nvSpPr>
        <p:spPr/>
        <p:txBody>
          <a:bodyPr/>
          <a:lstStyle>
            <a:lvl1pPr>
              <a:defRPr>
                <a:solidFill>
                  <a:schemeClr val="tx1"/>
                </a:solidFill>
              </a:defRPr>
            </a:lvl1pPr>
          </a:lstStyle>
          <a:p>
            <a:fld id="{862A5111-985B-C14D-9115-5787026182A8}" type="slidenum">
              <a:rPr lang="en-US" smtClean="0"/>
              <a:pPr/>
              <a:t>‹#›</a:t>
            </a:fld>
            <a:endParaRPr lang="en-US" dirty="0"/>
          </a:p>
        </p:txBody>
      </p:sp>
      <p:sp>
        <p:nvSpPr>
          <p:cNvPr id="20" name="Freeform 19">
            <a:extLst>
              <a:ext uri="{FF2B5EF4-FFF2-40B4-BE49-F238E27FC236}">
                <a16:creationId xmlns:a16="http://schemas.microsoft.com/office/drawing/2014/main" id="{091F8258-6B33-2DAE-610E-A14A266200A5}"/>
              </a:ext>
            </a:extLst>
          </p:cNvPr>
          <p:cNvSpPr/>
          <p:nvPr/>
        </p:nvSpPr>
        <p:spPr>
          <a:xfrm>
            <a:off x="554038" y="6469335"/>
            <a:ext cx="678511" cy="112440"/>
          </a:xfrm>
          <a:custGeom>
            <a:avLst/>
            <a:gdLst>
              <a:gd name="connsiteX0" fmla="*/ 7774508 w 7774508"/>
              <a:gd name="connsiteY0" fmla="*/ 879070 h 1288357"/>
              <a:gd name="connsiteX1" fmla="*/ 7774508 w 7774508"/>
              <a:gd name="connsiteY1" fmla="*/ 879071 h 1288357"/>
              <a:gd name="connsiteX2" fmla="*/ 7774508 w 7774508"/>
              <a:gd name="connsiteY2" fmla="*/ 879071 h 1288357"/>
              <a:gd name="connsiteX3" fmla="*/ 4430897 w 7774508"/>
              <a:gd name="connsiteY3" fmla="*/ 300733 h 1288357"/>
              <a:gd name="connsiteX4" fmla="*/ 4430897 w 7774508"/>
              <a:gd name="connsiteY4" fmla="*/ 987622 h 1288357"/>
              <a:gd name="connsiteX5" fmla="*/ 4594611 w 7774508"/>
              <a:gd name="connsiteY5" fmla="*/ 987622 h 1288357"/>
              <a:gd name="connsiteX6" fmla="*/ 4856195 w 7774508"/>
              <a:gd name="connsiteY6" fmla="*/ 726031 h 1288357"/>
              <a:gd name="connsiteX7" fmla="*/ 4856195 w 7774508"/>
              <a:gd name="connsiteY7" fmla="*/ 562323 h 1288357"/>
              <a:gd name="connsiteX8" fmla="*/ 4594611 w 7774508"/>
              <a:gd name="connsiteY8" fmla="*/ 300733 h 1288357"/>
              <a:gd name="connsiteX9" fmla="*/ 3381010 w 7774508"/>
              <a:gd name="connsiteY9" fmla="*/ 275825 h 1288357"/>
              <a:gd name="connsiteX10" fmla="*/ 3137223 w 7774508"/>
              <a:gd name="connsiteY10" fmla="*/ 501815 h 1288357"/>
              <a:gd name="connsiteX11" fmla="*/ 3137223 w 7774508"/>
              <a:gd name="connsiteY11" fmla="*/ 786537 h 1288357"/>
              <a:gd name="connsiteX12" fmla="*/ 3381010 w 7774508"/>
              <a:gd name="connsiteY12" fmla="*/ 1012534 h 1288357"/>
              <a:gd name="connsiteX13" fmla="*/ 3624804 w 7774508"/>
              <a:gd name="connsiteY13" fmla="*/ 786537 h 1288357"/>
              <a:gd name="connsiteX14" fmla="*/ 3624804 w 7774508"/>
              <a:gd name="connsiteY14" fmla="*/ 501815 h 1288357"/>
              <a:gd name="connsiteX15" fmla="*/ 3381010 w 7774508"/>
              <a:gd name="connsiteY15" fmla="*/ 275825 h 1288357"/>
              <a:gd name="connsiteX16" fmla="*/ 2090894 w 7774508"/>
              <a:gd name="connsiteY16" fmla="*/ 275825 h 1288357"/>
              <a:gd name="connsiteX17" fmla="*/ 1847107 w 7774508"/>
              <a:gd name="connsiteY17" fmla="*/ 501815 h 1288357"/>
              <a:gd name="connsiteX18" fmla="*/ 1847107 w 7774508"/>
              <a:gd name="connsiteY18" fmla="*/ 786537 h 1288357"/>
              <a:gd name="connsiteX19" fmla="*/ 2090894 w 7774508"/>
              <a:gd name="connsiteY19" fmla="*/ 1012534 h 1288357"/>
              <a:gd name="connsiteX20" fmla="*/ 2334688 w 7774508"/>
              <a:gd name="connsiteY20" fmla="*/ 786537 h 1288357"/>
              <a:gd name="connsiteX21" fmla="*/ 2334688 w 7774508"/>
              <a:gd name="connsiteY21" fmla="*/ 501815 h 1288357"/>
              <a:gd name="connsiteX22" fmla="*/ 2090894 w 7774508"/>
              <a:gd name="connsiteY22" fmla="*/ 275825 h 1288357"/>
              <a:gd name="connsiteX23" fmla="*/ 4092790 w 7774508"/>
              <a:gd name="connsiteY23" fmla="*/ 21359 h 1288357"/>
              <a:gd name="connsiteX24" fmla="*/ 4594611 w 7774508"/>
              <a:gd name="connsiteY24" fmla="*/ 21359 h 1288357"/>
              <a:gd name="connsiteX25" fmla="*/ 5197858 w 7774508"/>
              <a:gd name="connsiteY25" fmla="*/ 567658 h 1288357"/>
              <a:gd name="connsiteX26" fmla="*/ 5197858 w 7774508"/>
              <a:gd name="connsiteY26" fmla="*/ 720696 h 1288357"/>
              <a:gd name="connsiteX27" fmla="*/ 4594611 w 7774508"/>
              <a:gd name="connsiteY27" fmla="*/ 1267002 h 1288357"/>
              <a:gd name="connsiteX28" fmla="*/ 4092790 w 7774508"/>
              <a:gd name="connsiteY28" fmla="*/ 1267002 h 1288357"/>
              <a:gd name="connsiteX29" fmla="*/ 5094618 w 7774508"/>
              <a:gd name="connsiteY29" fmla="*/ 21356 h 1288357"/>
              <a:gd name="connsiteX30" fmla="*/ 5477210 w 7774508"/>
              <a:gd name="connsiteY30" fmla="*/ 21356 h 1288357"/>
              <a:gd name="connsiteX31" fmla="*/ 5717446 w 7774508"/>
              <a:gd name="connsiteY31" fmla="*/ 412839 h 1288357"/>
              <a:gd name="connsiteX32" fmla="*/ 5955898 w 7774508"/>
              <a:gd name="connsiteY32" fmla="*/ 21356 h 1288357"/>
              <a:gd name="connsiteX33" fmla="*/ 6322472 w 7774508"/>
              <a:gd name="connsiteY33" fmla="*/ 21356 h 1288357"/>
              <a:gd name="connsiteX34" fmla="*/ 5868700 w 7774508"/>
              <a:gd name="connsiteY34" fmla="*/ 718915 h 1288357"/>
              <a:gd name="connsiteX35" fmla="*/ 5868700 w 7774508"/>
              <a:gd name="connsiteY35" fmla="*/ 1267000 h 1288357"/>
              <a:gd name="connsiteX36" fmla="*/ 5548390 w 7774508"/>
              <a:gd name="connsiteY36" fmla="*/ 1267000 h 1288357"/>
              <a:gd name="connsiteX37" fmla="*/ 5548390 w 7774508"/>
              <a:gd name="connsiteY37" fmla="*/ 718915 h 1288357"/>
              <a:gd name="connsiteX38" fmla="*/ 6356277 w 7774508"/>
              <a:gd name="connsiteY38" fmla="*/ 21355 h 1288357"/>
              <a:gd name="connsiteX39" fmla="*/ 6694384 w 7774508"/>
              <a:gd name="connsiteY39" fmla="*/ 21355 h 1288357"/>
              <a:gd name="connsiteX40" fmla="*/ 6694384 w 7774508"/>
              <a:gd name="connsiteY40" fmla="*/ 332766 h 1288357"/>
              <a:gd name="connsiteX41" fmla="*/ 6477285 w 7774508"/>
              <a:gd name="connsiteY41" fmla="*/ 624602 h 1288357"/>
              <a:gd name="connsiteX42" fmla="*/ 6404326 w 7774508"/>
              <a:gd name="connsiteY42" fmla="*/ 624602 h 1288357"/>
              <a:gd name="connsiteX43" fmla="*/ 6500417 w 7774508"/>
              <a:gd name="connsiteY43" fmla="*/ 359454 h 1288357"/>
              <a:gd name="connsiteX44" fmla="*/ 6356277 w 7774508"/>
              <a:gd name="connsiteY44" fmla="*/ 359454 h 1288357"/>
              <a:gd name="connsiteX45" fmla="*/ 0 w 7774508"/>
              <a:gd name="connsiteY45" fmla="*/ 21355 h 1288357"/>
              <a:gd name="connsiteX46" fmla="*/ 496479 w 7774508"/>
              <a:gd name="connsiteY46" fmla="*/ 21355 h 1288357"/>
              <a:gd name="connsiteX47" fmla="*/ 651295 w 7774508"/>
              <a:gd name="connsiteY47" fmla="*/ 661974 h 1288357"/>
              <a:gd name="connsiteX48" fmla="*/ 688668 w 7774508"/>
              <a:gd name="connsiteY48" fmla="*/ 839922 h 1288357"/>
              <a:gd name="connsiteX49" fmla="*/ 726033 w 7774508"/>
              <a:gd name="connsiteY49" fmla="*/ 661974 h 1288357"/>
              <a:gd name="connsiteX50" fmla="*/ 880849 w 7774508"/>
              <a:gd name="connsiteY50" fmla="*/ 21355 h 1288357"/>
              <a:gd name="connsiteX51" fmla="*/ 1377328 w 7774508"/>
              <a:gd name="connsiteY51" fmla="*/ 21355 h 1288357"/>
              <a:gd name="connsiteX52" fmla="*/ 1377328 w 7774508"/>
              <a:gd name="connsiteY52" fmla="*/ 1266998 h 1288357"/>
              <a:gd name="connsiteX53" fmla="*/ 1058804 w 7774508"/>
              <a:gd name="connsiteY53" fmla="*/ 1266998 h 1288357"/>
              <a:gd name="connsiteX54" fmla="*/ 1058804 w 7774508"/>
              <a:gd name="connsiteY54" fmla="*/ 459108 h 1288357"/>
              <a:gd name="connsiteX55" fmla="*/ 1014312 w 7774508"/>
              <a:gd name="connsiteY55" fmla="*/ 644177 h 1288357"/>
              <a:gd name="connsiteX56" fmla="*/ 848819 w 7774508"/>
              <a:gd name="connsiteY56" fmla="*/ 1266998 h 1288357"/>
              <a:gd name="connsiteX57" fmla="*/ 521396 w 7774508"/>
              <a:gd name="connsiteY57" fmla="*/ 1266998 h 1288357"/>
              <a:gd name="connsiteX58" fmla="*/ 355896 w 7774508"/>
              <a:gd name="connsiteY58" fmla="*/ 644177 h 1288357"/>
              <a:gd name="connsiteX59" fmla="*/ 311412 w 7774508"/>
              <a:gd name="connsiteY59" fmla="*/ 459108 h 1288357"/>
              <a:gd name="connsiteX60" fmla="*/ 311412 w 7774508"/>
              <a:gd name="connsiteY60" fmla="*/ 1266998 h 1288357"/>
              <a:gd name="connsiteX61" fmla="*/ 0 w 7774508"/>
              <a:gd name="connsiteY61" fmla="*/ 1266998 h 1288357"/>
              <a:gd name="connsiteX62" fmla="*/ 3381010 w 7774508"/>
              <a:gd name="connsiteY62" fmla="*/ 1 h 1288357"/>
              <a:gd name="connsiteX63" fmla="*/ 3966467 w 7774508"/>
              <a:gd name="connsiteY63" fmla="*/ 532067 h 1288357"/>
              <a:gd name="connsiteX64" fmla="*/ 3966467 w 7774508"/>
              <a:gd name="connsiteY64" fmla="*/ 756285 h 1288357"/>
              <a:gd name="connsiteX65" fmla="*/ 3381010 w 7774508"/>
              <a:gd name="connsiteY65" fmla="*/ 1288351 h 1288357"/>
              <a:gd name="connsiteX66" fmla="*/ 2795560 w 7774508"/>
              <a:gd name="connsiteY66" fmla="*/ 756285 h 1288357"/>
              <a:gd name="connsiteX67" fmla="*/ 2795560 w 7774508"/>
              <a:gd name="connsiteY67" fmla="*/ 532067 h 1288357"/>
              <a:gd name="connsiteX68" fmla="*/ 3381010 w 7774508"/>
              <a:gd name="connsiteY68" fmla="*/ 1 h 1288357"/>
              <a:gd name="connsiteX69" fmla="*/ 2090894 w 7774508"/>
              <a:gd name="connsiteY69" fmla="*/ 1 h 1288357"/>
              <a:gd name="connsiteX70" fmla="*/ 2676351 w 7774508"/>
              <a:gd name="connsiteY70" fmla="*/ 532067 h 1288357"/>
              <a:gd name="connsiteX71" fmla="*/ 2676351 w 7774508"/>
              <a:gd name="connsiteY71" fmla="*/ 756285 h 1288357"/>
              <a:gd name="connsiteX72" fmla="*/ 2090894 w 7774508"/>
              <a:gd name="connsiteY72" fmla="*/ 1288351 h 1288357"/>
              <a:gd name="connsiteX73" fmla="*/ 1505444 w 7774508"/>
              <a:gd name="connsiteY73" fmla="*/ 756285 h 1288357"/>
              <a:gd name="connsiteX74" fmla="*/ 1505444 w 7774508"/>
              <a:gd name="connsiteY74" fmla="*/ 532067 h 1288357"/>
              <a:gd name="connsiteX75" fmla="*/ 2090894 w 7774508"/>
              <a:gd name="connsiteY75" fmla="*/ 1 h 1288357"/>
              <a:gd name="connsiteX76" fmla="*/ 7258454 w 7774508"/>
              <a:gd name="connsiteY76" fmla="*/ 0 h 1288357"/>
              <a:gd name="connsiteX77" fmla="*/ 7760275 w 7774508"/>
              <a:gd name="connsiteY77" fmla="*/ 391490 h 1288357"/>
              <a:gd name="connsiteX78" fmla="*/ 7760275 w 7774508"/>
              <a:gd name="connsiteY78" fmla="*/ 439539 h 1288357"/>
              <a:gd name="connsiteX79" fmla="*/ 7431067 w 7774508"/>
              <a:gd name="connsiteY79" fmla="*/ 439539 h 1288357"/>
              <a:gd name="connsiteX80" fmla="*/ 7431067 w 7774508"/>
              <a:gd name="connsiteY80" fmla="*/ 398610 h 1288357"/>
              <a:gd name="connsiteX81" fmla="*/ 7258454 w 7774508"/>
              <a:gd name="connsiteY81" fmla="*/ 277603 h 1288357"/>
              <a:gd name="connsiteX82" fmla="*/ 7085848 w 7774508"/>
              <a:gd name="connsiteY82" fmla="*/ 377257 h 1288357"/>
              <a:gd name="connsiteX83" fmla="*/ 7206848 w 7774508"/>
              <a:gd name="connsiteY83" fmla="*/ 476904 h 1288357"/>
              <a:gd name="connsiteX84" fmla="*/ 7429289 w 7774508"/>
              <a:gd name="connsiteY84" fmla="*/ 510719 h 1288357"/>
              <a:gd name="connsiteX85" fmla="*/ 7766024 w 7774508"/>
              <a:gd name="connsiteY85" fmla="*/ 786534 h 1288357"/>
              <a:gd name="connsiteX86" fmla="*/ 7774508 w 7774508"/>
              <a:gd name="connsiteY86" fmla="*/ 879071 h 1288357"/>
              <a:gd name="connsiteX87" fmla="*/ 7765691 w 7774508"/>
              <a:gd name="connsiteY87" fmla="*/ 970739 h 1288357"/>
              <a:gd name="connsiteX88" fmla="*/ 7258454 w 7774508"/>
              <a:gd name="connsiteY88" fmla="*/ 1288357 h 1288357"/>
              <a:gd name="connsiteX89" fmla="*/ 6744184 w 7774508"/>
              <a:gd name="connsiteY89" fmla="*/ 893304 h 1288357"/>
              <a:gd name="connsiteX90" fmla="*/ 6744184 w 7774508"/>
              <a:gd name="connsiteY90" fmla="*/ 838142 h 1288357"/>
              <a:gd name="connsiteX91" fmla="*/ 7073386 w 7774508"/>
              <a:gd name="connsiteY91" fmla="*/ 838142 h 1288357"/>
              <a:gd name="connsiteX92" fmla="*/ 7073386 w 7774508"/>
              <a:gd name="connsiteY92" fmla="*/ 886190 h 1288357"/>
              <a:gd name="connsiteX93" fmla="*/ 7258454 w 7774508"/>
              <a:gd name="connsiteY93" fmla="*/ 1010755 h 1288357"/>
              <a:gd name="connsiteX94" fmla="*/ 7439966 w 7774508"/>
              <a:gd name="connsiteY94" fmla="*/ 907544 h 1288357"/>
              <a:gd name="connsiteX95" fmla="*/ 7311838 w 7774508"/>
              <a:gd name="connsiteY95" fmla="*/ 804333 h 1288357"/>
              <a:gd name="connsiteX96" fmla="*/ 7087626 w 7774508"/>
              <a:gd name="connsiteY96" fmla="*/ 770518 h 1288357"/>
              <a:gd name="connsiteX97" fmla="*/ 6751297 w 7774508"/>
              <a:gd name="connsiteY97" fmla="*/ 405723 h 1288357"/>
              <a:gd name="connsiteX98" fmla="*/ 7258454 w 7774508"/>
              <a:gd name="connsiteY98" fmla="*/ 0 h 1288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7774508" h="1288357">
                <a:moveTo>
                  <a:pt x="7774508" y="879070"/>
                </a:moveTo>
                <a:lnTo>
                  <a:pt x="7774508" y="879071"/>
                </a:lnTo>
                <a:lnTo>
                  <a:pt x="7774508" y="879071"/>
                </a:lnTo>
                <a:close/>
                <a:moveTo>
                  <a:pt x="4430897" y="300733"/>
                </a:moveTo>
                <a:lnTo>
                  <a:pt x="4430897" y="987622"/>
                </a:lnTo>
                <a:lnTo>
                  <a:pt x="4594611" y="987622"/>
                </a:lnTo>
                <a:cubicBezTo>
                  <a:pt x="4769003" y="987622"/>
                  <a:pt x="4856195" y="898644"/>
                  <a:pt x="4856195" y="726031"/>
                </a:cubicBezTo>
                <a:lnTo>
                  <a:pt x="4856195" y="562323"/>
                </a:lnTo>
                <a:cubicBezTo>
                  <a:pt x="4856195" y="387932"/>
                  <a:pt x="4769003" y="300733"/>
                  <a:pt x="4594611" y="300733"/>
                </a:cubicBezTo>
                <a:close/>
                <a:moveTo>
                  <a:pt x="3381010" y="275825"/>
                </a:moveTo>
                <a:cubicBezTo>
                  <a:pt x="3229757" y="275825"/>
                  <a:pt x="3137223" y="361239"/>
                  <a:pt x="3137223" y="501815"/>
                </a:cubicBezTo>
                <a:lnTo>
                  <a:pt x="3137223" y="786537"/>
                </a:lnTo>
                <a:cubicBezTo>
                  <a:pt x="3137223" y="925335"/>
                  <a:pt x="3229757" y="1012534"/>
                  <a:pt x="3381010" y="1012534"/>
                </a:cubicBezTo>
                <a:cubicBezTo>
                  <a:pt x="3532264" y="1012534"/>
                  <a:pt x="3624804" y="925335"/>
                  <a:pt x="3624804" y="786537"/>
                </a:cubicBezTo>
                <a:lnTo>
                  <a:pt x="3624804" y="501815"/>
                </a:lnTo>
                <a:cubicBezTo>
                  <a:pt x="3624804" y="361239"/>
                  <a:pt x="3532270" y="275825"/>
                  <a:pt x="3381010" y="275825"/>
                </a:cubicBezTo>
                <a:close/>
                <a:moveTo>
                  <a:pt x="2090894" y="275825"/>
                </a:moveTo>
                <a:cubicBezTo>
                  <a:pt x="1939641" y="275825"/>
                  <a:pt x="1847107" y="361239"/>
                  <a:pt x="1847107" y="501815"/>
                </a:cubicBezTo>
                <a:lnTo>
                  <a:pt x="1847107" y="786537"/>
                </a:lnTo>
                <a:cubicBezTo>
                  <a:pt x="1847107" y="925335"/>
                  <a:pt x="1939641" y="1012534"/>
                  <a:pt x="2090894" y="1012534"/>
                </a:cubicBezTo>
                <a:cubicBezTo>
                  <a:pt x="2242147" y="1012534"/>
                  <a:pt x="2334688" y="925335"/>
                  <a:pt x="2334688" y="786537"/>
                </a:cubicBezTo>
                <a:lnTo>
                  <a:pt x="2334688" y="501815"/>
                </a:lnTo>
                <a:cubicBezTo>
                  <a:pt x="2334688" y="361239"/>
                  <a:pt x="2242154" y="275825"/>
                  <a:pt x="2090894" y="275825"/>
                </a:cubicBezTo>
                <a:close/>
                <a:moveTo>
                  <a:pt x="4092790" y="21359"/>
                </a:moveTo>
                <a:lnTo>
                  <a:pt x="4594611" y="21359"/>
                </a:lnTo>
                <a:cubicBezTo>
                  <a:pt x="4977203" y="21359"/>
                  <a:pt x="5197858" y="222439"/>
                  <a:pt x="5197858" y="567658"/>
                </a:cubicBezTo>
                <a:lnTo>
                  <a:pt x="5197858" y="720696"/>
                </a:lnTo>
                <a:cubicBezTo>
                  <a:pt x="5197858" y="1065916"/>
                  <a:pt x="4977203" y="1267002"/>
                  <a:pt x="4594611" y="1267002"/>
                </a:cubicBezTo>
                <a:lnTo>
                  <a:pt x="4092790" y="1267002"/>
                </a:lnTo>
                <a:close/>
                <a:moveTo>
                  <a:pt x="5094618" y="21356"/>
                </a:moveTo>
                <a:lnTo>
                  <a:pt x="5477210" y="21356"/>
                </a:lnTo>
                <a:lnTo>
                  <a:pt x="5717446" y="412839"/>
                </a:lnTo>
                <a:lnTo>
                  <a:pt x="5955898" y="21356"/>
                </a:lnTo>
                <a:lnTo>
                  <a:pt x="6322472" y="21356"/>
                </a:lnTo>
                <a:lnTo>
                  <a:pt x="5868700" y="718915"/>
                </a:lnTo>
                <a:lnTo>
                  <a:pt x="5868700" y="1267000"/>
                </a:lnTo>
                <a:lnTo>
                  <a:pt x="5548390" y="1267000"/>
                </a:lnTo>
                <a:lnTo>
                  <a:pt x="5548390" y="718915"/>
                </a:lnTo>
                <a:close/>
                <a:moveTo>
                  <a:pt x="6356277" y="21355"/>
                </a:moveTo>
                <a:lnTo>
                  <a:pt x="6694384" y="21355"/>
                </a:lnTo>
                <a:lnTo>
                  <a:pt x="6694384" y="332766"/>
                </a:lnTo>
                <a:lnTo>
                  <a:pt x="6477285" y="624602"/>
                </a:lnTo>
                <a:lnTo>
                  <a:pt x="6404326" y="624602"/>
                </a:lnTo>
                <a:lnTo>
                  <a:pt x="6500417" y="359454"/>
                </a:lnTo>
                <a:lnTo>
                  <a:pt x="6356277" y="359454"/>
                </a:lnTo>
                <a:close/>
                <a:moveTo>
                  <a:pt x="0" y="21355"/>
                </a:moveTo>
                <a:lnTo>
                  <a:pt x="496479" y="21355"/>
                </a:lnTo>
                <a:lnTo>
                  <a:pt x="651295" y="661974"/>
                </a:lnTo>
                <a:lnTo>
                  <a:pt x="688668" y="839922"/>
                </a:lnTo>
                <a:lnTo>
                  <a:pt x="726033" y="661974"/>
                </a:lnTo>
                <a:lnTo>
                  <a:pt x="880849" y="21355"/>
                </a:lnTo>
                <a:lnTo>
                  <a:pt x="1377328" y="21355"/>
                </a:lnTo>
                <a:lnTo>
                  <a:pt x="1377328" y="1266998"/>
                </a:lnTo>
                <a:lnTo>
                  <a:pt x="1058804" y="1266998"/>
                </a:lnTo>
                <a:lnTo>
                  <a:pt x="1058804" y="459108"/>
                </a:lnTo>
                <a:lnTo>
                  <a:pt x="1014312" y="644177"/>
                </a:lnTo>
                <a:lnTo>
                  <a:pt x="848819" y="1266998"/>
                </a:lnTo>
                <a:lnTo>
                  <a:pt x="521396" y="1266998"/>
                </a:lnTo>
                <a:lnTo>
                  <a:pt x="355896" y="644177"/>
                </a:lnTo>
                <a:lnTo>
                  <a:pt x="311412" y="459108"/>
                </a:lnTo>
                <a:lnTo>
                  <a:pt x="311412" y="1266998"/>
                </a:lnTo>
                <a:lnTo>
                  <a:pt x="0" y="1266998"/>
                </a:lnTo>
                <a:close/>
                <a:moveTo>
                  <a:pt x="3381010" y="1"/>
                </a:moveTo>
                <a:cubicBezTo>
                  <a:pt x="3749368" y="1"/>
                  <a:pt x="3966467" y="197524"/>
                  <a:pt x="3966467" y="532067"/>
                </a:cubicBezTo>
                <a:lnTo>
                  <a:pt x="3966467" y="756285"/>
                </a:lnTo>
                <a:cubicBezTo>
                  <a:pt x="3966467" y="1089050"/>
                  <a:pt x="3747590" y="1288351"/>
                  <a:pt x="3381010" y="1288351"/>
                </a:cubicBezTo>
                <a:cubicBezTo>
                  <a:pt x="3012659" y="1288351"/>
                  <a:pt x="2795560" y="1090828"/>
                  <a:pt x="2795560" y="756285"/>
                </a:cubicBezTo>
                <a:lnTo>
                  <a:pt x="2795560" y="532067"/>
                </a:lnTo>
                <a:cubicBezTo>
                  <a:pt x="2795560" y="199302"/>
                  <a:pt x="3014437" y="1"/>
                  <a:pt x="3381010" y="1"/>
                </a:cubicBezTo>
                <a:close/>
                <a:moveTo>
                  <a:pt x="2090894" y="1"/>
                </a:moveTo>
                <a:cubicBezTo>
                  <a:pt x="2459252" y="1"/>
                  <a:pt x="2676351" y="197524"/>
                  <a:pt x="2676351" y="532067"/>
                </a:cubicBezTo>
                <a:lnTo>
                  <a:pt x="2676351" y="756285"/>
                </a:lnTo>
                <a:cubicBezTo>
                  <a:pt x="2676351" y="1089050"/>
                  <a:pt x="2457474" y="1288351"/>
                  <a:pt x="2090894" y="1288351"/>
                </a:cubicBezTo>
                <a:cubicBezTo>
                  <a:pt x="1722543" y="1288351"/>
                  <a:pt x="1505444" y="1090828"/>
                  <a:pt x="1505444" y="756285"/>
                </a:cubicBezTo>
                <a:lnTo>
                  <a:pt x="1505444" y="532067"/>
                </a:lnTo>
                <a:cubicBezTo>
                  <a:pt x="1505444" y="199302"/>
                  <a:pt x="1724321" y="1"/>
                  <a:pt x="2090894" y="1"/>
                </a:cubicBezTo>
                <a:close/>
                <a:moveTo>
                  <a:pt x="7258454" y="0"/>
                </a:moveTo>
                <a:cubicBezTo>
                  <a:pt x="7573428" y="0"/>
                  <a:pt x="7760275" y="145918"/>
                  <a:pt x="7760275" y="391490"/>
                </a:cubicBezTo>
                <a:lnTo>
                  <a:pt x="7760275" y="439539"/>
                </a:lnTo>
                <a:lnTo>
                  <a:pt x="7431067" y="439539"/>
                </a:lnTo>
                <a:lnTo>
                  <a:pt x="7431067" y="398610"/>
                </a:lnTo>
                <a:cubicBezTo>
                  <a:pt x="7431067" y="313189"/>
                  <a:pt x="7379462" y="277603"/>
                  <a:pt x="7258454" y="277603"/>
                </a:cubicBezTo>
                <a:cubicBezTo>
                  <a:pt x="7144567" y="277603"/>
                  <a:pt x="7085848" y="311411"/>
                  <a:pt x="7085848" y="377257"/>
                </a:cubicBezTo>
                <a:cubicBezTo>
                  <a:pt x="7085848" y="450215"/>
                  <a:pt x="7135675" y="466227"/>
                  <a:pt x="7206848" y="476904"/>
                </a:cubicBezTo>
                <a:lnTo>
                  <a:pt x="7429289" y="510719"/>
                </a:lnTo>
                <a:cubicBezTo>
                  <a:pt x="7564754" y="530960"/>
                  <a:pt x="7727463" y="590711"/>
                  <a:pt x="7766024" y="786534"/>
                </a:cubicBezTo>
                <a:lnTo>
                  <a:pt x="7774508" y="879071"/>
                </a:lnTo>
                <a:lnTo>
                  <a:pt x="7765691" y="970739"/>
                </a:lnTo>
                <a:cubicBezTo>
                  <a:pt x="7724794" y="1172549"/>
                  <a:pt x="7543399" y="1288357"/>
                  <a:pt x="7258454" y="1288357"/>
                </a:cubicBezTo>
                <a:cubicBezTo>
                  <a:pt x="6934588" y="1288357"/>
                  <a:pt x="6744184" y="1140654"/>
                  <a:pt x="6744184" y="893304"/>
                </a:cubicBezTo>
                <a:lnTo>
                  <a:pt x="6744184" y="838142"/>
                </a:lnTo>
                <a:lnTo>
                  <a:pt x="7073386" y="838142"/>
                </a:lnTo>
                <a:lnTo>
                  <a:pt x="7073386" y="886190"/>
                </a:lnTo>
                <a:cubicBezTo>
                  <a:pt x="7073386" y="973383"/>
                  <a:pt x="7128555" y="1010755"/>
                  <a:pt x="7258454" y="1010755"/>
                </a:cubicBezTo>
                <a:cubicBezTo>
                  <a:pt x="7377683" y="1010755"/>
                  <a:pt x="7439966" y="975161"/>
                  <a:pt x="7439966" y="907544"/>
                </a:cubicBezTo>
                <a:cubicBezTo>
                  <a:pt x="7439966" y="831022"/>
                  <a:pt x="7388360" y="815010"/>
                  <a:pt x="7311838" y="804333"/>
                </a:cubicBezTo>
                <a:lnTo>
                  <a:pt x="7087626" y="770518"/>
                </a:lnTo>
                <a:cubicBezTo>
                  <a:pt x="6941708" y="749171"/>
                  <a:pt x="6751297" y="674427"/>
                  <a:pt x="6751297" y="405723"/>
                </a:cubicBezTo>
                <a:cubicBezTo>
                  <a:pt x="6751297" y="149481"/>
                  <a:pt x="6938144" y="0"/>
                  <a:pt x="7258454" y="0"/>
                </a:cubicBezTo>
                <a:close/>
              </a:path>
            </a:pathLst>
          </a:custGeom>
          <a:solidFill>
            <a:schemeClr val="bg1"/>
          </a:solidFill>
          <a:ln w="0" cap="flat">
            <a:noFill/>
            <a:prstDash val="solid"/>
            <a:miter/>
          </a:ln>
        </p:spPr>
        <p:txBody>
          <a:bodyPr rtlCol="0" anchor="ctr"/>
          <a:lstStyle/>
          <a:p>
            <a:endParaRPr lang="en-US" dirty="0"/>
          </a:p>
        </p:txBody>
      </p:sp>
      <p:sp>
        <p:nvSpPr>
          <p:cNvPr id="11" name="Picture Placeholder 9">
            <a:extLst>
              <a:ext uri="{FF2B5EF4-FFF2-40B4-BE49-F238E27FC236}">
                <a16:creationId xmlns:a16="http://schemas.microsoft.com/office/drawing/2014/main" id="{E5C7C011-127A-0143-3287-56B2493616F3}"/>
              </a:ext>
            </a:extLst>
          </p:cNvPr>
          <p:cNvSpPr>
            <a:spLocks noGrp="1"/>
          </p:cNvSpPr>
          <p:nvPr>
            <p:ph type="pic" sz="quarter" idx="29" hasCustomPrompt="1"/>
          </p:nvPr>
        </p:nvSpPr>
        <p:spPr>
          <a:xfrm>
            <a:off x="0" y="2146298"/>
            <a:ext cx="4057649" cy="4711702"/>
          </a:xfrm>
          <a:noFill/>
          <a:ln>
            <a:noFill/>
          </a:ln>
        </p:spPr>
        <p:txBody>
          <a:bodyPr anchor="ctr"/>
          <a:lstStyle>
            <a:lvl1pPr algn="ctr">
              <a:defRPr>
                <a:solidFill>
                  <a:schemeClr val="bg1"/>
                </a:solidFill>
                <a:latin typeface="+mn-lt"/>
              </a:defRPr>
            </a:lvl1pPr>
          </a:lstStyle>
          <a:p>
            <a:r>
              <a:rPr lang="en-US" dirty="0"/>
              <a:t>Silhouette</a:t>
            </a:r>
            <a:br>
              <a:rPr lang="en-US" dirty="0"/>
            </a:br>
            <a:r>
              <a:rPr lang="en-US" dirty="0"/>
              <a:t>portrait</a:t>
            </a:r>
          </a:p>
        </p:txBody>
      </p:sp>
      <p:sp>
        <p:nvSpPr>
          <p:cNvPr id="5" name="Title 4">
            <a:extLst>
              <a:ext uri="{FF2B5EF4-FFF2-40B4-BE49-F238E27FC236}">
                <a16:creationId xmlns:a16="http://schemas.microsoft.com/office/drawing/2014/main" id="{EF9EC52F-C370-604D-C528-F596723637C4}"/>
              </a:ext>
            </a:extLst>
          </p:cNvPr>
          <p:cNvSpPr>
            <a:spLocks noGrp="1"/>
          </p:cNvSpPr>
          <p:nvPr>
            <p:ph type="title"/>
          </p:nvPr>
        </p:nvSpPr>
        <p:spPr>
          <a:xfrm>
            <a:off x="539520" y="552450"/>
            <a:ext cx="3421699" cy="434976"/>
          </a:xfrm>
        </p:spPr>
        <p:txBody>
          <a:bodyPr rIns="274320"/>
          <a:lstStyle>
            <a:lvl1pPr>
              <a:defRPr>
                <a:solidFill>
                  <a:schemeClr val="bg1"/>
                </a:solidFill>
              </a:defRPr>
            </a:lvl1pPr>
          </a:lstStyle>
          <a:p>
            <a:r>
              <a:rPr lang="en-US"/>
              <a:t>Click to edit Master title style</a:t>
            </a:r>
            <a:endParaRPr lang="en-US" dirty="0"/>
          </a:p>
        </p:txBody>
      </p:sp>
      <p:sp>
        <p:nvSpPr>
          <p:cNvPr id="15" name="Text Placeholder 10">
            <a:extLst>
              <a:ext uri="{FF2B5EF4-FFF2-40B4-BE49-F238E27FC236}">
                <a16:creationId xmlns:a16="http://schemas.microsoft.com/office/drawing/2014/main" id="{C04BF789-84A7-0CA2-9DF8-1B3053E5048C}"/>
              </a:ext>
            </a:extLst>
          </p:cNvPr>
          <p:cNvSpPr>
            <a:spLocks noGrp="1"/>
          </p:cNvSpPr>
          <p:nvPr>
            <p:ph type="body" sz="quarter" idx="58"/>
          </p:nvPr>
        </p:nvSpPr>
        <p:spPr>
          <a:xfrm>
            <a:off x="548640" y="1127125"/>
            <a:ext cx="3421698" cy="295275"/>
          </a:xfrm>
        </p:spPr>
        <p:txBody>
          <a:bodyPr>
            <a:noAutofit/>
          </a:bodyPr>
          <a:lstStyle>
            <a:lvl1pPr marL="0" algn="l" defTabSz="914400" rtl="0" eaLnBrk="1" latinLnBrk="0" hangingPunct="1">
              <a:lnSpc>
                <a:spcPct val="80000"/>
              </a:lnSpc>
              <a:spcBef>
                <a:spcPts val="0"/>
              </a:spcBef>
              <a:spcAft>
                <a:spcPts val="0"/>
              </a:spcAft>
              <a:buNone/>
              <a:defRPr lang="en-US" sz="2400" b="0" i="0" kern="1200" dirty="0" smtClean="0">
                <a:solidFill>
                  <a:schemeClr val="bg1"/>
                </a:solidFill>
                <a:latin typeface="+mj-lt"/>
                <a:ea typeface="GT America Regular" charset="0"/>
                <a:cs typeface="GT America Regular" charset="0"/>
              </a:defRPr>
            </a:lvl1pPr>
            <a:lvl2pPr marL="0" indent="0" algn="l" defTabSz="914400" rtl="0" eaLnBrk="1" latinLnBrk="0" hangingPunct="1">
              <a:lnSpc>
                <a:spcPct val="80000"/>
              </a:lnSpc>
              <a:spcBef>
                <a:spcPts val="0"/>
              </a:spcBef>
              <a:spcAft>
                <a:spcPts val="0"/>
              </a:spcAft>
              <a:buNone/>
              <a:defRPr lang="en-US" sz="2400" b="0" i="0" kern="1200" dirty="0" smtClean="0">
                <a:solidFill>
                  <a:schemeClr val="bg1"/>
                </a:solidFill>
                <a:latin typeface="+mj-lt"/>
                <a:ea typeface="GT America Regular" charset="0"/>
                <a:cs typeface="GT America Regular" charset="0"/>
              </a:defRPr>
            </a:lvl2pPr>
            <a:lvl3pPr marL="0" indent="0" algn="l" defTabSz="914400" rtl="0" eaLnBrk="1" latinLnBrk="0" hangingPunct="1">
              <a:lnSpc>
                <a:spcPct val="80000"/>
              </a:lnSpc>
              <a:spcBef>
                <a:spcPts val="0"/>
              </a:spcBef>
              <a:spcAft>
                <a:spcPts val="0"/>
              </a:spcAft>
              <a:buNone/>
              <a:defRPr lang="en-US" sz="2400" b="0" i="0" kern="1200" dirty="0" smtClean="0">
                <a:solidFill>
                  <a:schemeClr val="bg1"/>
                </a:solidFill>
                <a:latin typeface="+mj-lt"/>
                <a:ea typeface="GT America Regular" charset="0"/>
                <a:cs typeface="GT America Regular" charset="0"/>
              </a:defRPr>
            </a:lvl3pPr>
            <a:lvl4pPr marL="0" indent="0" algn="l" defTabSz="914400" rtl="0" eaLnBrk="1" latinLnBrk="0" hangingPunct="1">
              <a:lnSpc>
                <a:spcPct val="80000"/>
              </a:lnSpc>
              <a:spcBef>
                <a:spcPts val="0"/>
              </a:spcBef>
              <a:spcAft>
                <a:spcPts val="0"/>
              </a:spcAft>
              <a:buNone/>
              <a:defRPr lang="en-US" sz="2400" b="0" i="0" kern="1200" dirty="0" smtClean="0">
                <a:solidFill>
                  <a:schemeClr val="bg1"/>
                </a:solidFill>
                <a:latin typeface="+mj-lt"/>
                <a:ea typeface="GT America Regular" charset="0"/>
                <a:cs typeface="GT America Regular" charset="0"/>
              </a:defRPr>
            </a:lvl4pPr>
            <a:lvl5pPr marL="0" indent="0" algn="l" defTabSz="914400" rtl="0" eaLnBrk="1" latinLnBrk="0" hangingPunct="1">
              <a:lnSpc>
                <a:spcPct val="80000"/>
              </a:lnSpc>
              <a:spcBef>
                <a:spcPts val="0"/>
              </a:spcBef>
              <a:spcAft>
                <a:spcPts val="0"/>
              </a:spcAft>
              <a:buNone/>
              <a:defRPr lang="en-US" sz="2400" b="0" i="0" kern="1200" dirty="0" smtClean="0">
                <a:solidFill>
                  <a:schemeClr val="bg1"/>
                </a:solidFill>
                <a:latin typeface="+mj-lt"/>
                <a:ea typeface="GT America Regular" charset="0"/>
                <a:cs typeface="GT America Regular" charset="0"/>
              </a:defRPr>
            </a:lvl5pPr>
            <a:lvl6pPr marL="0" indent="0" algn="l" defTabSz="914400" rtl="0" eaLnBrk="1" latinLnBrk="0" hangingPunct="1">
              <a:lnSpc>
                <a:spcPct val="80000"/>
              </a:lnSpc>
              <a:spcBef>
                <a:spcPts val="0"/>
              </a:spcBef>
              <a:spcAft>
                <a:spcPts val="0"/>
              </a:spcAft>
              <a:buNone/>
              <a:defRPr lang="en-US" sz="2400" b="0" i="0" kern="1200" dirty="0" smtClean="0">
                <a:solidFill>
                  <a:schemeClr val="bg1"/>
                </a:solidFill>
                <a:latin typeface="+mj-lt"/>
                <a:ea typeface="GT America Regular" charset="0"/>
                <a:cs typeface="GT America Regular" charset="0"/>
              </a:defRPr>
            </a:lvl6pPr>
            <a:lvl7pPr marL="0" indent="0" algn="l" defTabSz="914400" rtl="0" eaLnBrk="1" latinLnBrk="0" hangingPunct="1">
              <a:lnSpc>
                <a:spcPct val="80000"/>
              </a:lnSpc>
              <a:spcBef>
                <a:spcPts val="0"/>
              </a:spcBef>
              <a:spcAft>
                <a:spcPts val="0"/>
              </a:spcAft>
              <a:buNone/>
              <a:defRPr lang="en-US" sz="2400" b="0" i="0" kern="1200" dirty="0" smtClean="0">
                <a:solidFill>
                  <a:schemeClr val="bg1"/>
                </a:solidFill>
                <a:latin typeface="+mj-lt"/>
                <a:ea typeface="GT America Regular" charset="0"/>
                <a:cs typeface="GT America Regular" charset="0"/>
              </a:defRPr>
            </a:lvl7pPr>
            <a:lvl8pPr marL="0" indent="0" algn="l" defTabSz="914400" rtl="0" eaLnBrk="1" latinLnBrk="0" hangingPunct="1">
              <a:lnSpc>
                <a:spcPct val="80000"/>
              </a:lnSpc>
              <a:spcBef>
                <a:spcPts val="0"/>
              </a:spcBef>
              <a:spcAft>
                <a:spcPts val="0"/>
              </a:spcAft>
              <a:buNone/>
              <a:defRPr lang="en-US" sz="2400" b="0" i="0" kern="1200" dirty="0" smtClean="0">
                <a:solidFill>
                  <a:schemeClr val="bg1"/>
                </a:solidFill>
                <a:latin typeface="+mj-lt"/>
                <a:ea typeface="GT America Regular" charset="0"/>
                <a:cs typeface="GT America Regular" charset="0"/>
              </a:defRPr>
            </a:lvl8pPr>
            <a:lvl9pPr marL="0" indent="0" algn="l" defTabSz="914400" rtl="0" eaLnBrk="1" latinLnBrk="0" hangingPunct="1">
              <a:lnSpc>
                <a:spcPct val="80000"/>
              </a:lnSpc>
              <a:spcBef>
                <a:spcPts val="0"/>
              </a:spcBef>
              <a:spcAft>
                <a:spcPts val="0"/>
              </a:spcAft>
              <a:buNone/>
              <a:defRPr lang="en-US" sz="2400" b="0" i="0" kern="1200" dirty="0">
                <a:solidFill>
                  <a:schemeClr val="bg1"/>
                </a:solidFill>
                <a:latin typeface="+mj-lt"/>
                <a:ea typeface="GT America Regular" charset="0"/>
                <a:cs typeface="GT America Regular" charset="0"/>
              </a:defRPr>
            </a:lvl9pPr>
          </a:lstStyle>
          <a:p>
            <a:pPr lvl="0"/>
            <a:r>
              <a:rPr lang="en-US"/>
              <a:t>Click to edit Master text styles</a:t>
            </a:r>
          </a:p>
        </p:txBody>
      </p:sp>
      <p:sp>
        <p:nvSpPr>
          <p:cNvPr id="17" name="Text Placeholder 28">
            <a:extLst>
              <a:ext uri="{FF2B5EF4-FFF2-40B4-BE49-F238E27FC236}">
                <a16:creationId xmlns:a16="http://schemas.microsoft.com/office/drawing/2014/main" id="{C3433E12-13DE-2F76-CD91-AD464AFB9124}"/>
              </a:ext>
            </a:extLst>
          </p:cNvPr>
          <p:cNvSpPr>
            <a:spLocks noGrp="1"/>
          </p:cNvSpPr>
          <p:nvPr>
            <p:ph type="body" sz="quarter" idx="94"/>
          </p:nvPr>
        </p:nvSpPr>
        <p:spPr>
          <a:xfrm>
            <a:off x="4784011" y="697706"/>
            <a:ext cx="2623978" cy="1448594"/>
          </a:xfrm>
        </p:spPr>
        <p:txBody>
          <a:bodyPr>
            <a:noAutofit/>
          </a:bodyPr>
          <a:lstStyle>
            <a:lvl1pPr marL="0" indent="0">
              <a:spcAft>
                <a:spcPts val="200"/>
              </a:spcAft>
              <a:buFont typeface="Arial" panose="020B0604020202020204" pitchFamily="34" charset="0"/>
              <a:buNone/>
              <a:defRPr sz="1800" b="1"/>
            </a:lvl1pPr>
            <a:lvl2pPr marL="0" indent="0">
              <a:spcAft>
                <a:spcPts val="600"/>
              </a:spcAft>
              <a:buNone/>
              <a:defRPr sz="1800"/>
            </a:lvl2pPr>
            <a:lvl3pPr marL="228600" indent="-228600">
              <a:spcAft>
                <a:spcPts val="600"/>
              </a:spcAft>
              <a:buClrTx/>
              <a:buFont typeface="GT America" charset="0"/>
              <a:buChar char="→"/>
              <a:defRPr sz="1800"/>
            </a:lvl3pPr>
            <a:lvl4pPr marL="228600" indent="-228600">
              <a:spcAft>
                <a:spcPts val="600"/>
              </a:spcAft>
              <a:buClrTx/>
              <a:buFont typeface="GT America" charset="0"/>
              <a:buChar char="→"/>
              <a:defRPr sz="1800"/>
            </a:lvl4pPr>
            <a:lvl5pPr marL="228600" indent="-228600">
              <a:spcAft>
                <a:spcPts val="600"/>
              </a:spcAft>
              <a:buClrTx/>
              <a:buFont typeface="GT America" charset="0"/>
              <a:buChar char="→"/>
              <a:defRPr sz="1800"/>
            </a:lvl5pPr>
            <a:lvl6pPr marL="228600" indent="-228600">
              <a:spcAft>
                <a:spcPts val="600"/>
              </a:spcAft>
              <a:buClrTx/>
              <a:buFont typeface="GT America" charset="0"/>
              <a:buChar char="→"/>
              <a:defRPr sz="1800"/>
            </a:lvl6pPr>
            <a:lvl7pPr marL="228600" indent="-228600">
              <a:spcAft>
                <a:spcPts val="600"/>
              </a:spcAft>
              <a:buClrTx/>
              <a:buFont typeface="GT America" charset="0"/>
              <a:buChar char="→"/>
              <a:defRPr sz="1800"/>
            </a:lvl7pPr>
            <a:lvl8pPr marL="228600" indent="-228600">
              <a:spcAft>
                <a:spcPts val="600"/>
              </a:spcAft>
              <a:buClrTx/>
              <a:buFont typeface="GT America" charset="0"/>
              <a:buChar char="→"/>
              <a:defRPr sz="1800"/>
            </a:lvl8pPr>
            <a:lvl9pPr marL="228600" indent="-228600">
              <a:spcAft>
                <a:spcPts val="600"/>
              </a:spcAft>
              <a:buClrTx/>
              <a:buFont typeface="GT America" charset="0"/>
              <a:buChar char="→"/>
              <a:defRPr sz="1800"/>
            </a:lvl9pPr>
          </a:lstStyle>
          <a:p>
            <a:pPr lvl="0"/>
            <a:r>
              <a:rPr lang="en-US"/>
              <a:t>Click to edit Master text styles</a:t>
            </a:r>
          </a:p>
          <a:p>
            <a:pPr lvl="1"/>
            <a:r>
              <a:rPr lang="en-US"/>
              <a:t>Second level</a:t>
            </a:r>
          </a:p>
          <a:p>
            <a:pPr lvl="2"/>
            <a:r>
              <a:rPr lang="en-US"/>
              <a:t>Third level</a:t>
            </a:r>
          </a:p>
        </p:txBody>
      </p:sp>
      <p:sp>
        <p:nvSpPr>
          <p:cNvPr id="19" name="Text Placeholder 18">
            <a:extLst>
              <a:ext uri="{FF2B5EF4-FFF2-40B4-BE49-F238E27FC236}">
                <a16:creationId xmlns:a16="http://schemas.microsoft.com/office/drawing/2014/main" id="{A5CC0331-67E4-97F1-FFCC-045A5FC24A40}"/>
              </a:ext>
            </a:extLst>
          </p:cNvPr>
          <p:cNvSpPr>
            <a:spLocks noGrp="1"/>
          </p:cNvSpPr>
          <p:nvPr>
            <p:ph type="body" sz="quarter" idx="95"/>
          </p:nvPr>
        </p:nvSpPr>
        <p:spPr>
          <a:xfrm>
            <a:off x="7600950" y="697706"/>
            <a:ext cx="4037013" cy="4744244"/>
          </a:xfrm>
        </p:spPr>
        <p:txBody>
          <a:bodyPr/>
          <a:lstStyle>
            <a:lvl1pPr>
              <a:defRPr b="1">
                <a:solidFill>
                  <a:schemeClr val="tx2"/>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2" name="Group 1">
            <a:extLst>
              <a:ext uri="{FF2B5EF4-FFF2-40B4-BE49-F238E27FC236}">
                <a16:creationId xmlns:a16="http://schemas.microsoft.com/office/drawing/2014/main" id="{DD5AD6E9-FF62-497A-11AF-CB9415BD114A}"/>
              </a:ext>
            </a:extLst>
          </p:cNvPr>
          <p:cNvGrpSpPr/>
          <p:nvPr userDrawn="1"/>
        </p:nvGrpSpPr>
        <p:grpSpPr>
          <a:xfrm>
            <a:off x="12356815" y="0"/>
            <a:ext cx="756834" cy="6872642"/>
            <a:chOff x="12356815" y="0"/>
            <a:chExt cx="756834" cy="6872642"/>
          </a:xfrm>
        </p:grpSpPr>
        <p:sp>
          <p:nvSpPr>
            <p:cNvPr id="4" name="Rectangle 3">
              <a:extLst>
                <a:ext uri="{FF2B5EF4-FFF2-40B4-BE49-F238E27FC236}">
                  <a16:creationId xmlns:a16="http://schemas.microsoft.com/office/drawing/2014/main" id="{1874186D-33FD-6903-B191-D6384A28F713}"/>
                </a:ext>
              </a:extLst>
            </p:cNvPr>
            <p:cNvSpPr/>
            <p:nvPr userDrawn="1"/>
          </p:nvSpPr>
          <p:spPr>
            <a:xfrm>
              <a:off x="12356815" y="0"/>
              <a:ext cx="553069" cy="3279913"/>
            </a:xfrm>
            <a:prstGeom prst="rect">
              <a:avLst/>
            </a:prstGeom>
            <a:solidFill>
              <a:srgbClr val="F2F2F2"/>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a:p>
          </p:txBody>
        </p:sp>
        <p:sp>
          <p:nvSpPr>
            <p:cNvPr id="6" name="TextBox 5">
              <a:extLst>
                <a:ext uri="{FF2B5EF4-FFF2-40B4-BE49-F238E27FC236}">
                  <a16:creationId xmlns:a16="http://schemas.microsoft.com/office/drawing/2014/main" id="{B73FE468-76DA-5D69-29E2-B0FF244EAAE3}"/>
                </a:ext>
              </a:extLst>
            </p:cNvPr>
            <p:cNvSpPr txBox="1"/>
            <p:nvPr userDrawn="1"/>
          </p:nvSpPr>
          <p:spPr>
            <a:xfrm rot="16200000">
              <a:off x="12332216" y="1580677"/>
              <a:ext cx="1444306" cy="118559"/>
            </a:xfrm>
            <a:prstGeom prst="rect">
              <a:avLst/>
            </a:prstGeom>
            <a:noFill/>
          </p:spPr>
          <p:txBody>
            <a:bodyPr wrap="none" lIns="0" tIns="0" rIns="0" bIns="0" rtlCol="0">
              <a:spAutoFit/>
            </a:bodyPr>
            <a:lstStyle/>
            <a:p>
              <a:pPr algn="l">
                <a:lnSpc>
                  <a:spcPct val="101000"/>
                </a:lnSpc>
                <a:spcAft>
                  <a:spcPts val="600"/>
                </a:spcAft>
              </a:pPr>
              <a:r>
                <a:rPr kumimoji="0" lang="en-CR" sz="800" b="1" i="0" u="none" strike="noStrike" kern="1200" cap="none" spc="0" normalizeH="0" baseline="0" noProof="0">
                  <a:ln>
                    <a:noFill/>
                  </a:ln>
                  <a:solidFill>
                    <a:srgbClr val="000000"/>
                  </a:solidFill>
                  <a:effectLst/>
                  <a:uLnTx/>
                  <a:uFillTx/>
                  <a:ea typeface="GT America Regular" charset="0"/>
                  <a:cs typeface="GT America Regular" charset="0"/>
                </a:rPr>
                <a:t>ON LIGHT AND EXTRA LIGHT</a:t>
              </a:r>
            </a:p>
          </p:txBody>
        </p:sp>
        <p:sp>
          <p:nvSpPr>
            <p:cNvPr id="7" name="Rectangle 6">
              <a:extLst>
                <a:ext uri="{FF2B5EF4-FFF2-40B4-BE49-F238E27FC236}">
                  <a16:creationId xmlns:a16="http://schemas.microsoft.com/office/drawing/2014/main" id="{AD8F1EE9-265B-39CA-62EA-9BD2295C3F62}"/>
                </a:ext>
              </a:extLst>
            </p:cNvPr>
            <p:cNvSpPr/>
            <p:nvPr userDrawn="1"/>
          </p:nvSpPr>
          <p:spPr>
            <a:xfrm>
              <a:off x="12356815" y="3592729"/>
              <a:ext cx="553069" cy="3279913"/>
            </a:xfrm>
            <a:prstGeom prst="rect">
              <a:avLst/>
            </a:prstGeom>
            <a:solidFill>
              <a:schemeClr val="tx2"/>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a:p>
          </p:txBody>
        </p:sp>
        <p:grpSp>
          <p:nvGrpSpPr>
            <p:cNvPr id="10" name="Group 9">
              <a:extLst>
                <a:ext uri="{FF2B5EF4-FFF2-40B4-BE49-F238E27FC236}">
                  <a16:creationId xmlns:a16="http://schemas.microsoft.com/office/drawing/2014/main" id="{8558D7F8-372B-E957-03D9-F9A7959CC110}"/>
                </a:ext>
              </a:extLst>
            </p:cNvPr>
            <p:cNvGrpSpPr/>
            <p:nvPr userDrawn="1"/>
          </p:nvGrpSpPr>
          <p:grpSpPr>
            <a:xfrm>
              <a:off x="12442019" y="3791214"/>
              <a:ext cx="382660" cy="2882942"/>
              <a:chOff x="14001569" y="3716048"/>
              <a:chExt cx="316248" cy="3171236"/>
            </a:xfrm>
          </p:grpSpPr>
          <p:sp>
            <p:nvSpPr>
              <p:cNvPr id="28" name="Rectangle 27">
                <a:extLst>
                  <a:ext uri="{FF2B5EF4-FFF2-40B4-BE49-F238E27FC236}">
                    <a16:creationId xmlns:a16="http://schemas.microsoft.com/office/drawing/2014/main" id="{5C57448D-DF93-183A-A7D0-6121BCB5B757}"/>
                  </a:ext>
                </a:extLst>
              </p:cNvPr>
              <p:cNvSpPr/>
              <p:nvPr userDrawn="1"/>
            </p:nvSpPr>
            <p:spPr>
              <a:xfrm rot="5400000">
                <a:off x="14033099" y="5954114"/>
                <a:ext cx="253188" cy="316248"/>
              </a:xfrm>
              <a:prstGeom prst="rect">
                <a:avLst/>
              </a:prstGeom>
              <a:solidFill>
                <a:srgbClr val="005E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9" name="Rectangle 28">
                <a:extLst>
                  <a:ext uri="{FF2B5EF4-FFF2-40B4-BE49-F238E27FC236}">
                    <a16:creationId xmlns:a16="http://schemas.microsoft.com/office/drawing/2014/main" id="{4D1F3EF1-391C-10E2-C9E4-72E76303A10E}"/>
                  </a:ext>
                </a:extLst>
              </p:cNvPr>
              <p:cNvSpPr/>
              <p:nvPr userDrawn="1"/>
            </p:nvSpPr>
            <p:spPr>
              <a:xfrm rot="5400000">
                <a:off x="14033099" y="6278342"/>
                <a:ext cx="253188" cy="316248"/>
              </a:xfrm>
              <a:prstGeom prst="rect">
                <a:avLst/>
              </a:prstGeom>
              <a:solidFill>
                <a:srgbClr val="B8B9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0" name="Rectangle 29">
                <a:extLst>
                  <a:ext uri="{FF2B5EF4-FFF2-40B4-BE49-F238E27FC236}">
                    <a16:creationId xmlns:a16="http://schemas.microsoft.com/office/drawing/2014/main" id="{985CDF30-3E6F-63A3-0FA6-B032C0655F1D}"/>
                  </a:ext>
                </a:extLst>
              </p:cNvPr>
              <p:cNvSpPr/>
              <p:nvPr userDrawn="1"/>
            </p:nvSpPr>
            <p:spPr>
              <a:xfrm rot="5400000">
                <a:off x="14033099" y="6602566"/>
                <a:ext cx="253188" cy="316248"/>
              </a:xfrm>
              <a:prstGeom prst="rect">
                <a:avLst/>
              </a:prstGeom>
              <a:solidFill>
                <a:srgbClr val="FBE6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1" name="Rectangle 30">
                <a:extLst>
                  <a:ext uri="{FF2B5EF4-FFF2-40B4-BE49-F238E27FC236}">
                    <a16:creationId xmlns:a16="http://schemas.microsoft.com/office/drawing/2014/main" id="{6F751410-712C-650D-155E-02F2E4967D69}"/>
                  </a:ext>
                </a:extLst>
              </p:cNvPr>
              <p:cNvSpPr/>
              <p:nvPr userDrawn="1"/>
            </p:nvSpPr>
            <p:spPr>
              <a:xfrm rot="5400000">
                <a:off x="14033099" y="4981430"/>
                <a:ext cx="253188" cy="316248"/>
              </a:xfrm>
              <a:prstGeom prst="rect">
                <a:avLst/>
              </a:prstGeom>
              <a:solidFill>
                <a:srgbClr val="BCE0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2" name="Rectangle 31">
                <a:extLst>
                  <a:ext uri="{FF2B5EF4-FFF2-40B4-BE49-F238E27FC236}">
                    <a16:creationId xmlns:a16="http://schemas.microsoft.com/office/drawing/2014/main" id="{EF1B59EB-B1A7-7A35-AD72-6876E8BCC825}"/>
                  </a:ext>
                </a:extLst>
              </p:cNvPr>
              <p:cNvSpPr/>
              <p:nvPr userDrawn="1"/>
            </p:nvSpPr>
            <p:spPr>
              <a:xfrm rot="5400000">
                <a:off x="14033099" y="5305658"/>
                <a:ext cx="253188" cy="316248"/>
              </a:xfrm>
              <a:prstGeom prst="rect">
                <a:avLst/>
              </a:prstGeom>
              <a:solidFill>
                <a:srgbClr val="E9783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3" name="Rectangle 32">
                <a:extLst>
                  <a:ext uri="{FF2B5EF4-FFF2-40B4-BE49-F238E27FC236}">
                    <a16:creationId xmlns:a16="http://schemas.microsoft.com/office/drawing/2014/main" id="{DA06A621-B472-E3BC-0400-D63601C0D689}"/>
                  </a:ext>
                </a:extLst>
              </p:cNvPr>
              <p:cNvSpPr/>
              <p:nvPr userDrawn="1"/>
            </p:nvSpPr>
            <p:spPr>
              <a:xfrm rot="5400000">
                <a:off x="14033099" y="5629886"/>
                <a:ext cx="253188" cy="316248"/>
              </a:xfrm>
              <a:prstGeom prst="rect">
                <a:avLst/>
              </a:prstGeom>
              <a:solidFill>
                <a:srgbClr val="B905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4" name="Rectangle 33">
                <a:extLst>
                  <a:ext uri="{FF2B5EF4-FFF2-40B4-BE49-F238E27FC236}">
                    <a16:creationId xmlns:a16="http://schemas.microsoft.com/office/drawing/2014/main" id="{142BB3B6-659D-A884-6DAF-A14353440EFF}"/>
                  </a:ext>
                </a:extLst>
              </p:cNvPr>
              <p:cNvSpPr/>
              <p:nvPr userDrawn="1"/>
            </p:nvSpPr>
            <p:spPr>
              <a:xfrm rot="5400000">
                <a:off x="14033099" y="3684518"/>
                <a:ext cx="253188" cy="316248"/>
              </a:xfrm>
              <a:prstGeom prst="rect">
                <a:avLst/>
              </a:prstGeom>
              <a:solidFill>
                <a:srgbClr val="9DC2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5" name="Rectangle 34">
                <a:extLst>
                  <a:ext uri="{FF2B5EF4-FFF2-40B4-BE49-F238E27FC236}">
                    <a16:creationId xmlns:a16="http://schemas.microsoft.com/office/drawing/2014/main" id="{B5DA8676-F1C0-FD37-81FA-EBB870335304}"/>
                  </a:ext>
                </a:extLst>
              </p:cNvPr>
              <p:cNvSpPr/>
              <p:nvPr userDrawn="1"/>
            </p:nvSpPr>
            <p:spPr>
              <a:xfrm rot="5400000">
                <a:off x="14033099" y="4008746"/>
                <a:ext cx="253188" cy="316248"/>
              </a:xfrm>
              <a:prstGeom prst="rect">
                <a:avLst/>
              </a:prstGeom>
              <a:solidFill>
                <a:srgbClr val="309D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6" name="Rectangle 35">
                <a:extLst>
                  <a:ext uri="{FF2B5EF4-FFF2-40B4-BE49-F238E27FC236}">
                    <a16:creationId xmlns:a16="http://schemas.microsoft.com/office/drawing/2014/main" id="{BC41173F-E011-1B44-0B7E-829A8CD65185}"/>
                  </a:ext>
                </a:extLst>
              </p:cNvPr>
              <p:cNvSpPr/>
              <p:nvPr userDrawn="1"/>
            </p:nvSpPr>
            <p:spPr>
              <a:xfrm rot="5400000">
                <a:off x="14033099" y="4332974"/>
                <a:ext cx="253188" cy="316248"/>
              </a:xfrm>
              <a:prstGeom prst="rect">
                <a:avLst/>
              </a:prstGeom>
              <a:solidFill>
                <a:srgbClr val="E2C2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7" name="Rectangle 36">
                <a:extLst>
                  <a:ext uri="{FF2B5EF4-FFF2-40B4-BE49-F238E27FC236}">
                    <a16:creationId xmlns:a16="http://schemas.microsoft.com/office/drawing/2014/main" id="{94CD6486-30E5-F003-4D63-5E504F81B5BD}"/>
                  </a:ext>
                </a:extLst>
              </p:cNvPr>
              <p:cNvSpPr/>
              <p:nvPr userDrawn="1"/>
            </p:nvSpPr>
            <p:spPr>
              <a:xfrm rot="5400000">
                <a:off x="14033099" y="4657202"/>
                <a:ext cx="253188" cy="316248"/>
              </a:xfrm>
              <a:prstGeom prst="rect">
                <a:avLst/>
              </a:prstGeom>
              <a:solidFill>
                <a:srgbClr val="9158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grpSp>
        <p:grpSp>
          <p:nvGrpSpPr>
            <p:cNvPr id="12" name="Group 11">
              <a:extLst>
                <a:ext uri="{FF2B5EF4-FFF2-40B4-BE49-F238E27FC236}">
                  <a16:creationId xmlns:a16="http://schemas.microsoft.com/office/drawing/2014/main" id="{E535541F-F140-B938-7624-73C01A85F44C}"/>
                </a:ext>
              </a:extLst>
            </p:cNvPr>
            <p:cNvGrpSpPr/>
            <p:nvPr userDrawn="1"/>
          </p:nvGrpSpPr>
          <p:grpSpPr>
            <a:xfrm>
              <a:off x="12442019" y="198485"/>
              <a:ext cx="382660" cy="2882942"/>
              <a:chOff x="12742785" y="3716048"/>
              <a:chExt cx="316248" cy="3171236"/>
            </a:xfrm>
          </p:grpSpPr>
          <p:sp>
            <p:nvSpPr>
              <p:cNvPr id="14" name="Rectangle 13">
                <a:extLst>
                  <a:ext uri="{FF2B5EF4-FFF2-40B4-BE49-F238E27FC236}">
                    <a16:creationId xmlns:a16="http://schemas.microsoft.com/office/drawing/2014/main" id="{9C490BDB-6FAA-150F-6BD5-AB14C944F191}"/>
                  </a:ext>
                </a:extLst>
              </p:cNvPr>
              <p:cNvSpPr/>
              <p:nvPr userDrawn="1"/>
            </p:nvSpPr>
            <p:spPr>
              <a:xfrm rot="5400000">
                <a:off x="12774315" y="6602566"/>
                <a:ext cx="253188" cy="316248"/>
              </a:xfrm>
              <a:prstGeom prst="rect">
                <a:avLst/>
              </a:prstGeom>
              <a:solidFill>
                <a:srgbClr val="BFD6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16" name="Rectangle 15">
                <a:extLst>
                  <a:ext uri="{FF2B5EF4-FFF2-40B4-BE49-F238E27FC236}">
                    <a16:creationId xmlns:a16="http://schemas.microsoft.com/office/drawing/2014/main" id="{074E35F3-9822-16AE-CDC1-F21C118C3F2A}"/>
                  </a:ext>
                </a:extLst>
              </p:cNvPr>
              <p:cNvSpPr/>
              <p:nvPr userDrawn="1"/>
            </p:nvSpPr>
            <p:spPr>
              <a:xfrm rot="5400000">
                <a:off x="12774315" y="4981430"/>
                <a:ext cx="253188" cy="316248"/>
              </a:xfrm>
              <a:prstGeom prst="rect">
                <a:avLst/>
              </a:prstGeom>
              <a:solidFill>
                <a:srgbClr val="D25F7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18" name="Rectangle 17">
                <a:extLst>
                  <a:ext uri="{FF2B5EF4-FFF2-40B4-BE49-F238E27FC236}">
                    <a16:creationId xmlns:a16="http://schemas.microsoft.com/office/drawing/2014/main" id="{345A5FDC-CCBA-70C6-8CA3-32A09FF4BF85}"/>
                  </a:ext>
                </a:extLst>
              </p:cNvPr>
              <p:cNvSpPr/>
              <p:nvPr userDrawn="1"/>
            </p:nvSpPr>
            <p:spPr>
              <a:xfrm rot="5400000">
                <a:off x="12774315" y="5305658"/>
                <a:ext cx="253188" cy="316248"/>
              </a:xfrm>
              <a:prstGeom prst="rect">
                <a:avLst/>
              </a:prstGeom>
              <a:solidFill>
                <a:srgbClr val="C6480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1" name="Rectangle 20">
                <a:extLst>
                  <a:ext uri="{FF2B5EF4-FFF2-40B4-BE49-F238E27FC236}">
                    <a16:creationId xmlns:a16="http://schemas.microsoft.com/office/drawing/2014/main" id="{3D4315B3-AF77-33CA-5393-E034780703EB}"/>
                  </a:ext>
                </a:extLst>
              </p:cNvPr>
              <p:cNvSpPr/>
              <p:nvPr userDrawn="1"/>
            </p:nvSpPr>
            <p:spPr>
              <a:xfrm rot="5400000">
                <a:off x="12774315" y="5629886"/>
                <a:ext cx="253188" cy="316248"/>
              </a:xfrm>
              <a:prstGeom prst="rect">
                <a:avLst/>
              </a:prstGeom>
              <a:solidFill>
                <a:srgbClr val="BA01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2" name="Rectangle 21">
                <a:extLst>
                  <a:ext uri="{FF2B5EF4-FFF2-40B4-BE49-F238E27FC236}">
                    <a16:creationId xmlns:a16="http://schemas.microsoft.com/office/drawing/2014/main" id="{B9078D06-2B99-FEE0-6D49-331B0F98B799}"/>
                  </a:ext>
                </a:extLst>
              </p:cNvPr>
              <p:cNvSpPr/>
              <p:nvPr userDrawn="1"/>
            </p:nvSpPr>
            <p:spPr>
              <a:xfrm rot="5400000">
                <a:off x="12774315" y="3684518"/>
                <a:ext cx="253188" cy="316248"/>
              </a:xfrm>
              <a:prstGeom prst="rect">
                <a:avLst/>
              </a:prstGeom>
              <a:solidFill>
                <a:srgbClr val="005E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3" name="Rectangle 22">
                <a:extLst>
                  <a:ext uri="{FF2B5EF4-FFF2-40B4-BE49-F238E27FC236}">
                    <a16:creationId xmlns:a16="http://schemas.microsoft.com/office/drawing/2014/main" id="{CEAF2C1F-C4AF-4CF4-C250-36B938EDC008}"/>
                  </a:ext>
                </a:extLst>
              </p:cNvPr>
              <p:cNvSpPr/>
              <p:nvPr userDrawn="1"/>
            </p:nvSpPr>
            <p:spPr>
              <a:xfrm rot="5400000">
                <a:off x="12774315" y="4008746"/>
                <a:ext cx="253188" cy="316248"/>
              </a:xfrm>
              <a:prstGeom prst="rect">
                <a:avLst/>
              </a:prstGeom>
              <a:solidFill>
                <a:srgbClr val="5EB6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4" name="Rectangle 23">
                <a:extLst>
                  <a:ext uri="{FF2B5EF4-FFF2-40B4-BE49-F238E27FC236}">
                    <a16:creationId xmlns:a16="http://schemas.microsoft.com/office/drawing/2014/main" id="{0FA60219-0C09-9081-58E8-B324A94CCFF4}"/>
                  </a:ext>
                </a:extLst>
              </p:cNvPr>
              <p:cNvSpPr/>
              <p:nvPr userDrawn="1"/>
            </p:nvSpPr>
            <p:spPr>
              <a:xfrm rot="5400000">
                <a:off x="12774315" y="4332974"/>
                <a:ext cx="253188" cy="316248"/>
              </a:xfrm>
              <a:prstGeom prst="rect">
                <a:avLst/>
              </a:prstGeom>
              <a:solidFill>
                <a:srgbClr val="C7AB2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5" name="Rectangle 24">
                <a:extLst>
                  <a:ext uri="{FF2B5EF4-FFF2-40B4-BE49-F238E27FC236}">
                    <a16:creationId xmlns:a16="http://schemas.microsoft.com/office/drawing/2014/main" id="{CDB51201-CB70-4B1B-1599-4305D009F4EB}"/>
                  </a:ext>
                </a:extLst>
              </p:cNvPr>
              <p:cNvSpPr/>
              <p:nvPr userDrawn="1"/>
            </p:nvSpPr>
            <p:spPr>
              <a:xfrm rot="5400000">
                <a:off x="12774315" y="4657202"/>
                <a:ext cx="253188" cy="316248"/>
              </a:xfrm>
              <a:prstGeom prst="rect">
                <a:avLst/>
              </a:prstGeom>
              <a:solidFill>
                <a:srgbClr val="5C06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6" name="Rectangle 25">
                <a:extLst>
                  <a:ext uri="{FF2B5EF4-FFF2-40B4-BE49-F238E27FC236}">
                    <a16:creationId xmlns:a16="http://schemas.microsoft.com/office/drawing/2014/main" id="{AF208894-6B2A-3DAA-D6A3-68B85B641215}"/>
                  </a:ext>
                </a:extLst>
              </p:cNvPr>
              <p:cNvSpPr/>
              <p:nvPr userDrawn="1"/>
            </p:nvSpPr>
            <p:spPr>
              <a:xfrm rot="5400000">
                <a:off x="12774315" y="5954114"/>
                <a:ext cx="253188" cy="316248"/>
              </a:xfrm>
              <a:prstGeom prst="rect">
                <a:avLst/>
              </a:prstGeom>
              <a:solidFill>
                <a:srgbClr val="2A43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7" name="Rectangle 26">
                <a:extLst>
                  <a:ext uri="{FF2B5EF4-FFF2-40B4-BE49-F238E27FC236}">
                    <a16:creationId xmlns:a16="http://schemas.microsoft.com/office/drawing/2014/main" id="{ED94428B-1049-DC6B-4240-4BC8211B77EB}"/>
                  </a:ext>
                </a:extLst>
              </p:cNvPr>
              <p:cNvSpPr/>
              <p:nvPr userDrawn="1"/>
            </p:nvSpPr>
            <p:spPr>
              <a:xfrm rot="5400000">
                <a:off x="12774315" y="6278342"/>
                <a:ext cx="253188" cy="316248"/>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grpSp>
        <p:sp>
          <p:nvSpPr>
            <p:cNvPr id="13" name="TextBox 12">
              <a:extLst>
                <a:ext uri="{FF2B5EF4-FFF2-40B4-BE49-F238E27FC236}">
                  <a16:creationId xmlns:a16="http://schemas.microsoft.com/office/drawing/2014/main" id="{5545CEBC-FBFC-FA6E-DED4-EAA4241A8314}"/>
                </a:ext>
              </a:extLst>
            </p:cNvPr>
            <p:cNvSpPr txBox="1"/>
            <p:nvPr userDrawn="1"/>
          </p:nvSpPr>
          <p:spPr>
            <a:xfrm rot="16200000">
              <a:off x="12574270" y="5173406"/>
              <a:ext cx="960199" cy="118559"/>
            </a:xfrm>
            <a:prstGeom prst="rect">
              <a:avLst/>
            </a:prstGeom>
            <a:noFill/>
          </p:spPr>
          <p:txBody>
            <a:bodyPr wrap="none" lIns="0" tIns="0" rIns="0" bIns="0" rtlCol="0">
              <a:spAutoFit/>
            </a:bodyPr>
            <a:lstStyle/>
            <a:p>
              <a:pPr algn="l">
                <a:lnSpc>
                  <a:spcPct val="101000"/>
                </a:lnSpc>
                <a:spcAft>
                  <a:spcPts val="600"/>
                </a:spcAft>
              </a:pPr>
              <a:r>
                <a:rPr lang="en-CR" sz="800" b="1">
                  <a:solidFill>
                    <a:srgbClr val="000000"/>
                  </a:solidFill>
                  <a:latin typeface="GT America Regular"/>
                  <a:ea typeface="GT America Regular" charset="0"/>
                  <a:cs typeface="GT America Regular" charset="0"/>
                </a:rPr>
                <a:t>ON MOODY´S BLUE</a:t>
              </a:r>
              <a:endParaRPr kumimoji="0" lang="en-CR" sz="800" b="1" i="0" u="none" strike="noStrike" kern="1200" cap="none" spc="0" normalizeH="0" baseline="0" noProof="0" err="1">
                <a:ln>
                  <a:noFill/>
                </a:ln>
                <a:solidFill>
                  <a:srgbClr val="000000"/>
                </a:solidFill>
                <a:effectLst/>
                <a:uLnTx/>
                <a:uFillTx/>
                <a:latin typeface="GT America Regular"/>
                <a:ea typeface="GT America Regular" charset="0"/>
                <a:cs typeface="GT America Regular" charset="0"/>
              </a:endParaRPr>
            </a:p>
          </p:txBody>
        </p:sp>
      </p:grpSp>
      <p:sp>
        <p:nvSpPr>
          <p:cNvPr id="38" name="TextBox 37">
            <a:extLst>
              <a:ext uri="{FF2B5EF4-FFF2-40B4-BE49-F238E27FC236}">
                <a16:creationId xmlns:a16="http://schemas.microsoft.com/office/drawing/2014/main" id="{C6B46BA1-C6D2-E918-48C2-BC139423DF7E}"/>
              </a:ext>
            </a:extLst>
          </p:cNvPr>
          <p:cNvSpPr txBox="1"/>
          <p:nvPr userDrawn="1"/>
        </p:nvSpPr>
        <p:spPr>
          <a:xfrm>
            <a:off x="12356815" y="3377042"/>
            <a:ext cx="807913" cy="118559"/>
          </a:xfrm>
          <a:prstGeom prst="rect">
            <a:avLst/>
          </a:prstGeom>
          <a:noFill/>
        </p:spPr>
        <p:txBody>
          <a:bodyPr wrap="none" lIns="0" tIns="0" rIns="0" bIns="0" rtlCol="0">
            <a:spAutoFit/>
          </a:bodyPr>
          <a:lstStyle/>
          <a:p>
            <a:pPr algn="l">
              <a:lnSpc>
                <a:spcPct val="101000"/>
              </a:lnSpc>
              <a:spcAft>
                <a:spcPts val="600"/>
              </a:spcAft>
            </a:pPr>
            <a:r>
              <a:rPr kumimoji="0" lang="en-US" sz="800" b="1" i="0" u="none" strike="noStrike" kern="1200" cap="none" spc="0" normalizeH="0" baseline="0" noProof="0" dirty="0">
                <a:ln>
                  <a:noFill/>
                </a:ln>
                <a:solidFill>
                  <a:srgbClr val="000000"/>
                </a:solidFill>
                <a:effectLst/>
                <a:uLnTx/>
                <a:uFillTx/>
                <a:ea typeface="GT America Regular" charset="0"/>
                <a:cs typeface="GT America Regular" charset="0"/>
              </a:rPr>
              <a:t>For charts ONLY</a:t>
            </a:r>
            <a:endParaRPr kumimoji="0" lang="en-CR" sz="800" b="1" i="0" u="none" strike="noStrike" kern="1200" cap="none" spc="0" normalizeH="0" baseline="0" noProof="0">
              <a:ln>
                <a:noFill/>
              </a:ln>
              <a:solidFill>
                <a:srgbClr val="000000"/>
              </a:solidFill>
              <a:effectLst/>
              <a:uLnTx/>
              <a:uFillTx/>
              <a:ea typeface="GT America Regular" charset="0"/>
              <a:cs typeface="GT America Regular" charset="0"/>
            </a:endParaRPr>
          </a:p>
        </p:txBody>
      </p:sp>
    </p:spTree>
    <p:extLst>
      <p:ext uri="{BB962C8B-B14F-4D97-AF65-F5344CB8AC3E}">
        <p14:creationId xmlns:p14="http://schemas.microsoft.com/office/powerpoint/2010/main" val="128411986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Biography Spotlight 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6927C77-4BA5-963C-77AB-D1E17369A031}"/>
              </a:ext>
            </a:extLst>
          </p:cNvPr>
          <p:cNvSpPr/>
          <p:nvPr userDrawn="1"/>
        </p:nvSpPr>
        <p:spPr bwMode="ltGray">
          <a:xfrm>
            <a:off x="0" y="0"/>
            <a:ext cx="4057650"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ooter Placeholder 7">
            <a:extLst>
              <a:ext uri="{FF2B5EF4-FFF2-40B4-BE49-F238E27FC236}">
                <a16:creationId xmlns:a16="http://schemas.microsoft.com/office/drawing/2014/main" id="{0E2ADB5F-BB7A-E503-6385-47B7F4A752C0}"/>
              </a:ext>
            </a:extLst>
          </p:cNvPr>
          <p:cNvSpPr>
            <a:spLocks noGrp="1"/>
          </p:cNvSpPr>
          <p:nvPr>
            <p:ph type="ftr" sz="quarter" idx="11"/>
          </p:nvPr>
        </p:nvSpPr>
        <p:spPr/>
        <p:txBody>
          <a:bodyPr/>
          <a:lstStyle>
            <a:lvl1pPr>
              <a:defRPr>
                <a:solidFill>
                  <a:schemeClr val="tx1"/>
                </a:solidFill>
              </a:defRPr>
            </a:lvl1pPr>
          </a:lstStyle>
          <a:p>
            <a:r>
              <a:rPr lang="en-US" dirty="0"/>
              <a:t>See slide 12 for instructions on how to update footer</a:t>
            </a:r>
          </a:p>
        </p:txBody>
      </p:sp>
      <p:sp>
        <p:nvSpPr>
          <p:cNvPr id="9" name="Slide Number Placeholder 8">
            <a:extLst>
              <a:ext uri="{FF2B5EF4-FFF2-40B4-BE49-F238E27FC236}">
                <a16:creationId xmlns:a16="http://schemas.microsoft.com/office/drawing/2014/main" id="{CCA8152B-F410-5052-DF3D-06C6DD4D2381}"/>
              </a:ext>
            </a:extLst>
          </p:cNvPr>
          <p:cNvSpPr>
            <a:spLocks noGrp="1"/>
          </p:cNvSpPr>
          <p:nvPr>
            <p:ph type="sldNum" sz="quarter" idx="12"/>
          </p:nvPr>
        </p:nvSpPr>
        <p:spPr/>
        <p:txBody>
          <a:bodyPr/>
          <a:lstStyle>
            <a:lvl1pPr>
              <a:defRPr>
                <a:solidFill>
                  <a:schemeClr val="tx1"/>
                </a:solidFill>
              </a:defRPr>
            </a:lvl1pPr>
          </a:lstStyle>
          <a:p>
            <a:fld id="{862A5111-985B-C14D-9115-5787026182A8}" type="slidenum">
              <a:rPr lang="en-US" smtClean="0"/>
              <a:pPr/>
              <a:t>‹#›</a:t>
            </a:fld>
            <a:endParaRPr lang="en-US" dirty="0"/>
          </a:p>
        </p:txBody>
      </p:sp>
      <p:sp>
        <p:nvSpPr>
          <p:cNvPr id="20" name="Freeform 19">
            <a:extLst>
              <a:ext uri="{FF2B5EF4-FFF2-40B4-BE49-F238E27FC236}">
                <a16:creationId xmlns:a16="http://schemas.microsoft.com/office/drawing/2014/main" id="{091F8258-6B33-2DAE-610E-A14A266200A5}"/>
              </a:ext>
            </a:extLst>
          </p:cNvPr>
          <p:cNvSpPr/>
          <p:nvPr/>
        </p:nvSpPr>
        <p:spPr>
          <a:xfrm>
            <a:off x="554038" y="6469335"/>
            <a:ext cx="678511" cy="112440"/>
          </a:xfrm>
          <a:custGeom>
            <a:avLst/>
            <a:gdLst>
              <a:gd name="connsiteX0" fmla="*/ 7774508 w 7774508"/>
              <a:gd name="connsiteY0" fmla="*/ 879070 h 1288357"/>
              <a:gd name="connsiteX1" fmla="*/ 7774508 w 7774508"/>
              <a:gd name="connsiteY1" fmla="*/ 879071 h 1288357"/>
              <a:gd name="connsiteX2" fmla="*/ 7774508 w 7774508"/>
              <a:gd name="connsiteY2" fmla="*/ 879071 h 1288357"/>
              <a:gd name="connsiteX3" fmla="*/ 4430897 w 7774508"/>
              <a:gd name="connsiteY3" fmla="*/ 300733 h 1288357"/>
              <a:gd name="connsiteX4" fmla="*/ 4430897 w 7774508"/>
              <a:gd name="connsiteY4" fmla="*/ 987622 h 1288357"/>
              <a:gd name="connsiteX5" fmla="*/ 4594611 w 7774508"/>
              <a:gd name="connsiteY5" fmla="*/ 987622 h 1288357"/>
              <a:gd name="connsiteX6" fmla="*/ 4856195 w 7774508"/>
              <a:gd name="connsiteY6" fmla="*/ 726031 h 1288357"/>
              <a:gd name="connsiteX7" fmla="*/ 4856195 w 7774508"/>
              <a:gd name="connsiteY7" fmla="*/ 562323 h 1288357"/>
              <a:gd name="connsiteX8" fmla="*/ 4594611 w 7774508"/>
              <a:gd name="connsiteY8" fmla="*/ 300733 h 1288357"/>
              <a:gd name="connsiteX9" fmla="*/ 3381010 w 7774508"/>
              <a:gd name="connsiteY9" fmla="*/ 275825 h 1288357"/>
              <a:gd name="connsiteX10" fmla="*/ 3137223 w 7774508"/>
              <a:gd name="connsiteY10" fmla="*/ 501815 h 1288357"/>
              <a:gd name="connsiteX11" fmla="*/ 3137223 w 7774508"/>
              <a:gd name="connsiteY11" fmla="*/ 786537 h 1288357"/>
              <a:gd name="connsiteX12" fmla="*/ 3381010 w 7774508"/>
              <a:gd name="connsiteY12" fmla="*/ 1012534 h 1288357"/>
              <a:gd name="connsiteX13" fmla="*/ 3624804 w 7774508"/>
              <a:gd name="connsiteY13" fmla="*/ 786537 h 1288357"/>
              <a:gd name="connsiteX14" fmla="*/ 3624804 w 7774508"/>
              <a:gd name="connsiteY14" fmla="*/ 501815 h 1288357"/>
              <a:gd name="connsiteX15" fmla="*/ 3381010 w 7774508"/>
              <a:gd name="connsiteY15" fmla="*/ 275825 h 1288357"/>
              <a:gd name="connsiteX16" fmla="*/ 2090894 w 7774508"/>
              <a:gd name="connsiteY16" fmla="*/ 275825 h 1288357"/>
              <a:gd name="connsiteX17" fmla="*/ 1847107 w 7774508"/>
              <a:gd name="connsiteY17" fmla="*/ 501815 h 1288357"/>
              <a:gd name="connsiteX18" fmla="*/ 1847107 w 7774508"/>
              <a:gd name="connsiteY18" fmla="*/ 786537 h 1288357"/>
              <a:gd name="connsiteX19" fmla="*/ 2090894 w 7774508"/>
              <a:gd name="connsiteY19" fmla="*/ 1012534 h 1288357"/>
              <a:gd name="connsiteX20" fmla="*/ 2334688 w 7774508"/>
              <a:gd name="connsiteY20" fmla="*/ 786537 h 1288357"/>
              <a:gd name="connsiteX21" fmla="*/ 2334688 w 7774508"/>
              <a:gd name="connsiteY21" fmla="*/ 501815 h 1288357"/>
              <a:gd name="connsiteX22" fmla="*/ 2090894 w 7774508"/>
              <a:gd name="connsiteY22" fmla="*/ 275825 h 1288357"/>
              <a:gd name="connsiteX23" fmla="*/ 4092790 w 7774508"/>
              <a:gd name="connsiteY23" fmla="*/ 21359 h 1288357"/>
              <a:gd name="connsiteX24" fmla="*/ 4594611 w 7774508"/>
              <a:gd name="connsiteY24" fmla="*/ 21359 h 1288357"/>
              <a:gd name="connsiteX25" fmla="*/ 5197858 w 7774508"/>
              <a:gd name="connsiteY25" fmla="*/ 567658 h 1288357"/>
              <a:gd name="connsiteX26" fmla="*/ 5197858 w 7774508"/>
              <a:gd name="connsiteY26" fmla="*/ 720696 h 1288357"/>
              <a:gd name="connsiteX27" fmla="*/ 4594611 w 7774508"/>
              <a:gd name="connsiteY27" fmla="*/ 1267002 h 1288357"/>
              <a:gd name="connsiteX28" fmla="*/ 4092790 w 7774508"/>
              <a:gd name="connsiteY28" fmla="*/ 1267002 h 1288357"/>
              <a:gd name="connsiteX29" fmla="*/ 5094618 w 7774508"/>
              <a:gd name="connsiteY29" fmla="*/ 21356 h 1288357"/>
              <a:gd name="connsiteX30" fmla="*/ 5477210 w 7774508"/>
              <a:gd name="connsiteY30" fmla="*/ 21356 h 1288357"/>
              <a:gd name="connsiteX31" fmla="*/ 5717446 w 7774508"/>
              <a:gd name="connsiteY31" fmla="*/ 412839 h 1288357"/>
              <a:gd name="connsiteX32" fmla="*/ 5955898 w 7774508"/>
              <a:gd name="connsiteY32" fmla="*/ 21356 h 1288357"/>
              <a:gd name="connsiteX33" fmla="*/ 6322472 w 7774508"/>
              <a:gd name="connsiteY33" fmla="*/ 21356 h 1288357"/>
              <a:gd name="connsiteX34" fmla="*/ 5868700 w 7774508"/>
              <a:gd name="connsiteY34" fmla="*/ 718915 h 1288357"/>
              <a:gd name="connsiteX35" fmla="*/ 5868700 w 7774508"/>
              <a:gd name="connsiteY35" fmla="*/ 1267000 h 1288357"/>
              <a:gd name="connsiteX36" fmla="*/ 5548390 w 7774508"/>
              <a:gd name="connsiteY36" fmla="*/ 1267000 h 1288357"/>
              <a:gd name="connsiteX37" fmla="*/ 5548390 w 7774508"/>
              <a:gd name="connsiteY37" fmla="*/ 718915 h 1288357"/>
              <a:gd name="connsiteX38" fmla="*/ 6356277 w 7774508"/>
              <a:gd name="connsiteY38" fmla="*/ 21355 h 1288357"/>
              <a:gd name="connsiteX39" fmla="*/ 6694384 w 7774508"/>
              <a:gd name="connsiteY39" fmla="*/ 21355 h 1288357"/>
              <a:gd name="connsiteX40" fmla="*/ 6694384 w 7774508"/>
              <a:gd name="connsiteY40" fmla="*/ 332766 h 1288357"/>
              <a:gd name="connsiteX41" fmla="*/ 6477285 w 7774508"/>
              <a:gd name="connsiteY41" fmla="*/ 624602 h 1288357"/>
              <a:gd name="connsiteX42" fmla="*/ 6404326 w 7774508"/>
              <a:gd name="connsiteY42" fmla="*/ 624602 h 1288357"/>
              <a:gd name="connsiteX43" fmla="*/ 6500417 w 7774508"/>
              <a:gd name="connsiteY43" fmla="*/ 359454 h 1288357"/>
              <a:gd name="connsiteX44" fmla="*/ 6356277 w 7774508"/>
              <a:gd name="connsiteY44" fmla="*/ 359454 h 1288357"/>
              <a:gd name="connsiteX45" fmla="*/ 0 w 7774508"/>
              <a:gd name="connsiteY45" fmla="*/ 21355 h 1288357"/>
              <a:gd name="connsiteX46" fmla="*/ 496479 w 7774508"/>
              <a:gd name="connsiteY46" fmla="*/ 21355 h 1288357"/>
              <a:gd name="connsiteX47" fmla="*/ 651295 w 7774508"/>
              <a:gd name="connsiteY47" fmla="*/ 661974 h 1288357"/>
              <a:gd name="connsiteX48" fmla="*/ 688668 w 7774508"/>
              <a:gd name="connsiteY48" fmla="*/ 839922 h 1288357"/>
              <a:gd name="connsiteX49" fmla="*/ 726033 w 7774508"/>
              <a:gd name="connsiteY49" fmla="*/ 661974 h 1288357"/>
              <a:gd name="connsiteX50" fmla="*/ 880849 w 7774508"/>
              <a:gd name="connsiteY50" fmla="*/ 21355 h 1288357"/>
              <a:gd name="connsiteX51" fmla="*/ 1377328 w 7774508"/>
              <a:gd name="connsiteY51" fmla="*/ 21355 h 1288357"/>
              <a:gd name="connsiteX52" fmla="*/ 1377328 w 7774508"/>
              <a:gd name="connsiteY52" fmla="*/ 1266998 h 1288357"/>
              <a:gd name="connsiteX53" fmla="*/ 1058804 w 7774508"/>
              <a:gd name="connsiteY53" fmla="*/ 1266998 h 1288357"/>
              <a:gd name="connsiteX54" fmla="*/ 1058804 w 7774508"/>
              <a:gd name="connsiteY54" fmla="*/ 459108 h 1288357"/>
              <a:gd name="connsiteX55" fmla="*/ 1014312 w 7774508"/>
              <a:gd name="connsiteY55" fmla="*/ 644177 h 1288357"/>
              <a:gd name="connsiteX56" fmla="*/ 848819 w 7774508"/>
              <a:gd name="connsiteY56" fmla="*/ 1266998 h 1288357"/>
              <a:gd name="connsiteX57" fmla="*/ 521396 w 7774508"/>
              <a:gd name="connsiteY57" fmla="*/ 1266998 h 1288357"/>
              <a:gd name="connsiteX58" fmla="*/ 355896 w 7774508"/>
              <a:gd name="connsiteY58" fmla="*/ 644177 h 1288357"/>
              <a:gd name="connsiteX59" fmla="*/ 311412 w 7774508"/>
              <a:gd name="connsiteY59" fmla="*/ 459108 h 1288357"/>
              <a:gd name="connsiteX60" fmla="*/ 311412 w 7774508"/>
              <a:gd name="connsiteY60" fmla="*/ 1266998 h 1288357"/>
              <a:gd name="connsiteX61" fmla="*/ 0 w 7774508"/>
              <a:gd name="connsiteY61" fmla="*/ 1266998 h 1288357"/>
              <a:gd name="connsiteX62" fmla="*/ 3381010 w 7774508"/>
              <a:gd name="connsiteY62" fmla="*/ 1 h 1288357"/>
              <a:gd name="connsiteX63" fmla="*/ 3966467 w 7774508"/>
              <a:gd name="connsiteY63" fmla="*/ 532067 h 1288357"/>
              <a:gd name="connsiteX64" fmla="*/ 3966467 w 7774508"/>
              <a:gd name="connsiteY64" fmla="*/ 756285 h 1288357"/>
              <a:gd name="connsiteX65" fmla="*/ 3381010 w 7774508"/>
              <a:gd name="connsiteY65" fmla="*/ 1288351 h 1288357"/>
              <a:gd name="connsiteX66" fmla="*/ 2795560 w 7774508"/>
              <a:gd name="connsiteY66" fmla="*/ 756285 h 1288357"/>
              <a:gd name="connsiteX67" fmla="*/ 2795560 w 7774508"/>
              <a:gd name="connsiteY67" fmla="*/ 532067 h 1288357"/>
              <a:gd name="connsiteX68" fmla="*/ 3381010 w 7774508"/>
              <a:gd name="connsiteY68" fmla="*/ 1 h 1288357"/>
              <a:gd name="connsiteX69" fmla="*/ 2090894 w 7774508"/>
              <a:gd name="connsiteY69" fmla="*/ 1 h 1288357"/>
              <a:gd name="connsiteX70" fmla="*/ 2676351 w 7774508"/>
              <a:gd name="connsiteY70" fmla="*/ 532067 h 1288357"/>
              <a:gd name="connsiteX71" fmla="*/ 2676351 w 7774508"/>
              <a:gd name="connsiteY71" fmla="*/ 756285 h 1288357"/>
              <a:gd name="connsiteX72" fmla="*/ 2090894 w 7774508"/>
              <a:gd name="connsiteY72" fmla="*/ 1288351 h 1288357"/>
              <a:gd name="connsiteX73" fmla="*/ 1505444 w 7774508"/>
              <a:gd name="connsiteY73" fmla="*/ 756285 h 1288357"/>
              <a:gd name="connsiteX74" fmla="*/ 1505444 w 7774508"/>
              <a:gd name="connsiteY74" fmla="*/ 532067 h 1288357"/>
              <a:gd name="connsiteX75" fmla="*/ 2090894 w 7774508"/>
              <a:gd name="connsiteY75" fmla="*/ 1 h 1288357"/>
              <a:gd name="connsiteX76" fmla="*/ 7258454 w 7774508"/>
              <a:gd name="connsiteY76" fmla="*/ 0 h 1288357"/>
              <a:gd name="connsiteX77" fmla="*/ 7760275 w 7774508"/>
              <a:gd name="connsiteY77" fmla="*/ 391490 h 1288357"/>
              <a:gd name="connsiteX78" fmla="*/ 7760275 w 7774508"/>
              <a:gd name="connsiteY78" fmla="*/ 439539 h 1288357"/>
              <a:gd name="connsiteX79" fmla="*/ 7431067 w 7774508"/>
              <a:gd name="connsiteY79" fmla="*/ 439539 h 1288357"/>
              <a:gd name="connsiteX80" fmla="*/ 7431067 w 7774508"/>
              <a:gd name="connsiteY80" fmla="*/ 398610 h 1288357"/>
              <a:gd name="connsiteX81" fmla="*/ 7258454 w 7774508"/>
              <a:gd name="connsiteY81" fmla="*/ 277603 h 1288357"/>
              <a:gd name="connsiteX82" fmla="*/ 7085848 w 7774508"/>
              <a:gd name="connsiteY82" fmla="*/ 377257 h 1288357"/>
              <a:gd name="connsiteX83" fmla="*/ 7206848 w 7774508"/>
              <a:gd name="connsiteY83" fmla="*/ 476904 h 1288357"/>
              <a:gd name="connsiteX84" fmla="*/ 7429289 w 7774508"/>
              <a:gd name="connsiteY84" fmla="*/ 510719 h 1288357"/>
              <a:gd name="connsiteX85" fmla="*/ 7766024 w 7774508"/>
              <a:gd name="connsiteY85" fmla="*/ 786534 h 1288357"/>
              <a:gd name="connsiteX86" fmla="*/ 7774508 w 7774508"/>
              <a:gd name="connsiteY86" fmla="*/ 879071 h 1288357"/>
              <a:gd name="connsiteX87" fmla="*/ 7765691 w 7774508"/>
              <a:gd name="connsiteY87" fmla="*/ 970739 h 1288357"/>
              <a:gd name="connsiteX88" fmla="*/ 7258454 w 7774508"/>
              <a:gd name="connsiteY88" fmla="*/ 1288357 h 1288357"/>
              <a:gd name="connsiteX89" fmla="*/ 6744184 w 7774508"/>
              <a:gd name="connsiteY89" fmla="*/ 893304 h 1288357"/>
              <a:gd name="connsiteX90" fmla="*/ 6744184 w 7774508"/>
              <a:gd name="connsiteY90" fmla="*/ 838142 h 1288357"/>
              <a:gd name="connsiteX91" fmla="*/ 7073386 w 7774508"/>
              <a:gd name="connsiteY91" fmla="*/ 838142 h 1288357"/>
              <a:gd name="connsiteX92" fmla="*/ 7073386 w 7774508"/>
              <a:gd name="connsiteY92" fmla="*/ 886190 h 1288357"/>
              <a:gd name="connsiteX93" fmla="*/ 7258454 w 7774508"/>
              <a:gd name="connsiteY93" fmla="*/ 1010755 h 1288357"/>
              <a:gd name="connsiteX94" fmla="*/ 7439966 w 7774508"/>
              <a:gd name="connsiteY94" fmla="*/ 907544 h 1288357"/>
              <a:gd name="connsiteX95" fmla="*/ 7311838 w 7774508"/>
              <a:gd name="connsiteY95" fmla="*/ 804333 h 1288357"/>
              <a:gd name="connsiteX96" fmla="*/ 7087626 w 7774508"/>
              <a:gd name="connsiteY96" fmla="*/ 770518 h 1288357"/>
              <a:gd name="connsiteX97" fmla="*/ 6751297 w 7774508"/>
              <a:gd name="connsiteY97" fmla="*/ 405723 h 1288357"/>
              <a:gd name="connsiteX98" fmla="*/ 7258454 w 7774508"/>
              <a:gd name="connsiteY98" fmla="*/ 0 h 1288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7774508" h="1288357">
                <a:moveTo>
                  <a:pt x="7774508" y="879070"/>
                </a:moveTo>
                <a:lnTo>
                  <a:pt x="7774508" y="879071"/>
                </a:lnTo>
                <a:lnTo>
                  <a:pt x="7774508" y="879071"/>
                </a:lnTo>
                <a:close/>
                <a:moveTo>
                  <a:pt x="4430897" y="300733"/>
                </a:moveTo>
                <a:lnTo>
                  <a:pt x="4430897" y="987622"/>
                </a:lnTo>
                <a:lnTo>
                  <a:pt x="4594611" y="987622"/>
                </a:lnTo>
                <a:cubicBezTo>
                  <a:pt x="4769003" y="987622"/>
                  <a:pt x="4856195" y="898644"/>
                  <a:pt x="4856195" y="726031"/>
                </a:cubicBezTo>
                <a:lnTo>
                  <a:pt x="4856195" y="562323"/>
                </a:lnTo>
                <a:cubicBezTo>
                  <a:pt x="4856195" y="387932"/>
                  <a:pt x="4769003" y="300733"/>
                  <a:pt x="4594611" y="300733"/>
                </a:cubicBezTo>
                <a:close/>
                <a:moveTo>
                  <a:pt x="3381010" y="275825"/>
                </a:moveTo>
                <a:cubicBezTo>
                  <a:pt x="3229757" y="275825"/>
                  <a:pt x="3137223" y="361239"/>
                  <a:pt x="3137223" y="501815"/>
                </a:cubicBezTo>
                <a:lnTo>
                  <a:pt x="3137223" y="786537"/>
                </a:lnTo>
                <a:cubicBezTo>
                  <a:pt x="3137223" y="925335"/>
                  <a:pt x="3229757" y="1012534"/>
                  <a:pt x="3381010" y="1012534"/>
                </a:cubicBezTo>
                <a:cubicBezTo>
                  <a:pt x="3532264" y="1012534"/>
                  <a:pt x="3624804" y="925335"/>
                  <a:pt x="3624804" y="786537"/>
                </a:cubicBezTo>
                <a:lnTo>
                  <a:pt x="3624804" y="501815"/>
                </a:lnTo>
                <a:cubicBezTo>
                  <a:pt x="3624804" y="361239"/>
                  <a:pt x="3532270" y="275825"/>
                  <a:pt x="3381010" y="275825"/>
                </a:cubicBezTo>
                <a:close/>
                <a:moveTo>
                  <a:pt x="2090894" y="275825"/>
                </a:moveTo>
                <a:cubicBezTo>
                  <a:pt x="1939641" y="275825"/>
                  <a:pt x="1847107" y="361239"/>
                  <a:pt x="1847107" y="501815"/>
                </a:cubicBezTo>
                <a:lnTo>
                  <a:pt x="1847107" y="786537"/>
                </a:lnTo>
                <a:cubicBezTo>
                  <a:pt x="1847107" y="925335"/>
                  <a:pt x="1939641" y="1012534"/>
                  <a:pt x="2090894" y="1012534"/>
                </a:cubicBezTo>
                <a:cubicBezTo>
                  <a:pt x="2242147" y="1012534"/>
                  <a:pt x="2334688" y="925335"/>
                  <a:pt x="2334688" y="786537"/>
                </a:cubicBezTo>
                <a:lnTo>
                  <a:pt x="2334688" y="501815"/>
                </a:lnTo>
                <a:cubicBezTo>
                  <a:pt x="2334688" y="361239"/>
                  <a:pt x="2242154" y="275825"/>
                  <a:pt x="2090894" y="275825"/>
                </a:cubicBezTo>
                <a:close/>
                <a:moveTo>
                  <a:pt x="4092790" y="21359"/>
                </a:moveTo>
                <a:lnTo>
                  <a:pt x="4594611" y="21359"/>
                </a:lnTo>
                <a:cubicBezTo>
                  <a:pt x="4977203" y="21359"/>
                  <a:pt x="5197858" y="222439"/>
                  <a:pt x="5197858" y="567658"/>
                </a:cubicBezTo>
                <a:lnTo>
                  <a:pt x="5197858" y="720696"/>
                </a:lnTo>
                <a:cubicBezTo>
                  <a:pt x="5197858" y="1065916"/>
                  <a:pt x="4977203" y="1267002"/>
                  <a:pt x="4594611" y="1267002"/>
                </a:cubicBezTo>
                <a:lnTo>
                  <a:pt x="4092790" y="1267002"/>
                </a:lnTo>
                <a:close/>
                <a:moveTo>
                  <a:pt x="5094618" y="21356"/>
                </a:moveTo>
                <a:lnTo>
                  <a:pt x="5477210" y="21356"/>
                </a:lnTo>
                <a:lnTo>
                  <a:pt x="5717446" y="412839"/>
                </a:lnTo>
                <a:lnTo>
                  <a:pt x="5955898" y="21356"/>
                </a:lnTo>
                <a:lnTo>
                  <a:pt x="6322472" y="21356"/>
                </a:lnTo>
                <a:lnTo>
                  <a:pt x="5868700" y="718915"/>
                </a:lnTo>
                <a:lnTo>
                  <a:pt x="5868700" y="1267000"/>
                </a:lnTo>
                <a:lnTo>
                  <a:pt x="5548390" y="1267000"/>
                </a:lnTo>
                <a:lnTo>
                  <a:pt x="5548390" y="718915"/>
                </a:lnTo>
                <a:close/>
                <a:moveTo>
                  <a:pt x="6356277" y="21355"/>
                </a:moveTo>
                <a:lnTo>
                  <a:pt x="6694384" y="21355"/>
                </a:lnTo>
                <a:lnTo>
                  <a:pt x="6694384" y="332766"/>
                </a:lnTo>
                <a:lnTo>
                  <a:pt x="6477285" y="624602"/>
                </a:lnTo>
                <a:lnTo>
                  <a:pt x="6404326" y="624602"/>
                </a:lnTo>
                <a:lnTo>
                  <a:pt x="6500417" y="359454"/>
                </a:lnTo>
                <a:lnTo>
                  <a:pt x="6356277" y="359454"/>
                </a:lnTo>
                <a:close/>
                <a:moveTo>
                  <a:pt x="0" y="21355"/>
                </a:moveTo>
                <a:lnTo>
                  <a:pt x="496479" y="21355"/>
                </a:lnTo>
                <a:lnTo>
                  <a:pt x="651295" y="661974"/>
                </a:lnTo>
                <a:lnTo>
                  <a:pt x="688668" y="839922"/>
                </a:lnTo>
                <a:lnTo>
                  <a:pt x="726033" y="661974"/>
                </a:lnTo>
                <a:lnTo>
                  <a:pt x="880849" y="21355"/>
                </a:lnTo>
                <a:lnTo>
                  <a:pt x="1377328" y="21355"/>
                </a:lnTo>
                <a:lnTo>
                  <a:pt x="1377328" y="1266998"/>
                </a:lnTo>
                <a:lnTo>
                  <a:pt x="1058804" y="1266998"/>
                </a:lnTo>
                <a:lnTo>
                  <a:pt x="1058804" y="459108"/>
                </a:lnTo>
                <a:lnTo>
                  <a:pt x="1014312" y="644177"/>
                </a:lnTo>
                <a:lnTo>
                  <a:pt x="848819" y="1266998"/>
                </a:lnTo>
                <a:lnTo>
                  <a:pt x="521396" y="1266998"/>
                </a:lnTo>
                <a:lnTo>
                  <a:pt x="355896" y="644177"/>
                </a:lnTo>
                <a:lnTo>
                  <a:pt x="311412" y="459108"/>
                </a:lnTo>
                <a:lnTo>
                  <a:pt x="311412" y="1266998"/>
                </a:lnTo>
                <a:lnTo>
                  <a:pt x="0" y="1266998"/>
                </a:lnTo>
                <a:close/>
                <a:moveTo>
                  <a:pt x="3381010" y="1"/>
                </a:moveTo>
                <a:cubicBezTo>
                  <a:pt x="3749368" y="1"/>
                  <a:pt x="3966467" y="197524"/>
                  <a:pt x="3966467" y="532067"/>
                </a:cubicBezTo>
                <a:lnTo>
                  <a:pt x="3966467" y="756285"/>
                </a:lnTo>
                <a:cubicBezTo>
                  <a:pt x="3966467" y="1089050"/>
                  <a:pt x="3747590" y="1288351"/>
                  <a:pt x="3381010" y="1288351"/>
                </a:cubicBezTo>
                <a:cubicBezTo>
                  <a:pt x="3012659" y="1288351"/>
                  <a:pt x="2795560" y="1090828"/>
                  <a:pt x="2795560" y="756285"/>
                </a:cubicBezTo>
                <a:lnTo>
                  <a:pt x="2795560" y="532067"/>
                </a:lnTo>
                <a:cubicBezTo>
                  <a:pt x="2795560" y="199302"/>
                  <a:pt x="3014437" y="1"/>
                  <a:pt x="3381010" y="1"/>
                </a:cubicBezTo>
                <a:close/>
                <a:moveTo>
                  <a:pt x="2090894" y="1"/>
                </a:moveTo>
                <a:cubicBezTo>
                  <a:pt x="2459252" y="1"/>
                  <a:pt x="2676351" y="197524"/>
                  <a:pt x="2676351" y="532067"/>
                </a:cubicBezTo>
                <a:lnTo>
                  <a:pt x="2676351" y="756285"/>
                </a:lnTo>
                <a:cubicBezTo>
                  <a:pt x="2676351" y="1089050"/>
                  <a:pt x="2457474" y="1288351"/>
                  <a:pt x="2090894" y="1288351"/>
                </a:cubicBezTo>
                <a:cubicBezTo>
                  <a:pt x="1722543" y="1288351"/>
                  <a:pt x="1505444" y="1090828"/>
                  <a:pt x="1505444" y="756285"/>
                </a:cubicBezTo>
                <a:lnTo>
                  <a:pt x="1505444" y="532067"/>
                </a:lnTo>
                <a:cubicBezTo>
                  <a:pt x="1505444" y="199302"/>
                  <a:pt x="1724321" y="1"/>
                  <a:pt x="2090894" y="1"/>
                </a:cubicBezTo>
                <a:close/>
                <a:moveTo>
                  <a:pt x="7258454" y="0"/>
                </a:moveTo>
                <a:cubicBezTo>
                  <a:pt x="7573428" y="0"/>
                  <a:pt x="7760275" y="145918"/>
                  <a:pt x="7760275" y="391490"/>
                </a:cubicBezTo>
                <a:lnTo>
                  <a:pt x="7760275" y="439539"/>
                </a:lnTo>
                <a:lnTo>
                  <a:pt x="7431067" y="439539"/>
                </a:lnTo>
                <a:lnTo>
                  <a:pt x="7431067" y="398610"/>
                </a:lnTo>
                <a:cubicBezTo>
                  <a:pt x="7431067" y="313189"/>
                  <a:pt x="7379462" y="277603"/>
                  <a:pt x="7258454" y="277603"/>
                </a:cubicBezTo>
                <a:cubicBezTo>
                  <a:pt x="7144567" y="277603"/>
                  <a:pt x="7085848" y="311411"/>
                  <a:pt x="7085848" y="377257"/>
                </a:cubicBezTo>
                <a:cubicBezTo>
                  <a:pt x="7085848" y="450215"/>
                  <a:pt x="7135675" y="466227"/>
                  <a:pt x="7206848" y="476904"/>
                </a:cubicBezTo>
                <a:lnTo>
                  <a:pt x="7429289" y="510719"/>
                </a:lnTo>
                <a:cubicBezTo>
                  <a:pt x="7564754" y="530960"/>
                  <a:pt x="7727463" y="590711"/>
                  <a:pt x="7766024" y="786534"/>
                </a:cubicBezTo>
                <a:lnTo>
                  <a:pt x="7774508" y="879071"/>
                </a:lnTo>
                <a:lnTo>
                  <a:pt x="7765691" y="970739"/>
                </a:lnTo>
                <a:cubicBezTo>
                  <a:pt x="7724794" y="1172549"/>
                  <a:pt x="7543399" y="1288357"/>
                  <a:pt x="7258454" y="1288357"/>
                </a:cubicBezTo>
                <a:cubicBezTo>
                  <a:pt x="6934588" y="1288357"/>
                  <a:pt x="6744184" y="1140654"/>
                  <a:pt x="6744184" y="893304"/>
                </a:cubicBezTo>
                <a:lnTo>
                  <a:pt x="6744184" y="838142"/>
                </a:lnTo>
                <a:lnTo>
                  <a:pt x="7073386" y="838142"/>
                </a:lnTo>
                <a:lnTo>
                  <a:pt x="7073386" y="886190"/>
                </a:lnTo>
                <a:cubicBezTo>
                  <a:pt x="7073386" y="973383"/>
                  <a:pt x="7128555" y="1010755"/>
                  <a:pt x="7258454" y="1010755"/>
                </a:cubicBezTo>
                <a:cubicBezTo>
                  <a:pt x="7377683" y="1010755"/>
                  <a:pt x="7439966" y="975161"/>
                  <a:pt x="7439966" y="907544"/>
                </a:cubicBezTo>
                <a:cubicBezTo>
                  <a:pt x="7439966" y="831022"/>
                  <a:pt x="7388360" y="815010"/>
                  <a:pt x="7311838" y="804333"/>
                </a:cubicBezTo>
                <a:lnTo>
                  <a:pt x="7087626" y="770518"/>
                </a:lnTo>
                <a:cubicBezTo>
                  <a:pt x="6941708" y="749171"/>
                  <a:pt x="6751297" y="674427"/>
                  <a:pt x="6751297" y="405723"/>
                </a:cubicBezTo>
                <a:cubicBezTo>
                  <a:pt x="6751297" y="149481"/>
                  <a:pt x="6938144" y="0"/>
                  <a:pt x="7258454" y="0"/>
                </a:cubicBezTo>
                <a:close/>
              </a:path>
            </a:pathLst>
          </a:custGeom>
          <a:solidFill>
            <a:schemeClr val="bg1"/>
          </a:solidFill>
          <a:ln w="0" cap="flat">
            <a:noFill/>
            <a:prstDash val="solid"/>
            <a:miter/>
          </a:ln>
        </p:spPr>
        <p:txBody>
          <a:bodyPr rtlCol="0" anchor="ctr"/>
          <a:lstStyle/>
          <a:p>
            <a:endParaRPr lang="en-US" dirty="0"/>
          </a:p>
        </p:txBody>
      </p:sp>
      <p:sp>
        <p:nvSpPr>
          <p:cNvPr id="11" name="Picture Placeholder 9">
            <a:extLst>
              <a:ext uri="{FF2B5EF4-FFF2-40B4-BE49-F238E27FC236}">
                <a16:creationId xmlns:a16="http://schemas.microsoft.com/office/drawing/2014/main" id="{E5C7C011-127A-0143-3287-56B2493616F3}"/>
              </a:ext>
            </a:extLst>
          </p:cNvPr>
          <p:cNvSpPr>
            <a:spLocks noGrp="1"/>
          </p:cNvSpPr>
          <p:nvPr>
            <p:ph type="pic" sz="quarter" idx="29" hasCustomPrompt="1"/>
          </p:nvPr>
        </p:nvSpPr>
        <p:spPr>
          <a:xfrm>
            <a:off x="0" y="2146298"/>
            <a:ext cx="4057649" cy="4711702"/>
          </a:xfrm>
          <a:noFill/>
          <a:ln>
            <a:noFill/>
          </a:ln>
        </p:spPr>
        <p:txBody>
          <a:bodyPr anchor="ctr"/>
          <a:lstStyle>
            <a:lvl1pPr algn="ctr">
              <a:defRPr>
                <a:solidFill>
                  <a:schemeClr val="bg1"/>
                </a:solidFill>
                <a:latin typeface="+mn-lt"/>
              </a:defRPr>
            </a:lvl1pPr>
          </a:lstStyle>
          <a:p>
            <a:r>
              <a:rPr lang="en-US" dirty="0"/>
              <a:t>Silhouette</a:t>
            </a:r>
            <a:br>
              <a:rPr lang="en-US" dirty="0"/>
            </a:br>
            <a:r>
              <a:rPr lang="en-US" dirty="0"/>
              <a:t>portrait</a:t>
            </a:r>
          </a:p>
        </p:txBody>
      </p:sp>
      <p:sp>
        <p:nvSpPr>
          <p:cNvPr id="5" name="Title 4">
            <a:extLst>
              <a:ext uri="{FF2B5EF4-FFF2-40B4-BE49-F238E27FC236}">
                <a16:creationId xmlns:a16="http://schemas.microsoft.com/office/drawing/2014/main" id="{EF9EC52F-C370-604D-C528-F596723637C4}"/>
              </a:ext>
            </a:extLst>
          </p:cNvPr>
          <p:cNvSpPr>
            <a:spLocks noGrp="1"/>
          </p:cNvSpPr>
          <p:nvPr>
            <p:ph type="title"/>
          </p:nvPr>
        </p:nvSpPr>
        <p:spPr>
          <a:xfrm>
            <a:off x="539520" y="552450"/>
            <a:ext cx="3518129" cy="434975"/>
          </a:xfrm>
        </p:spPr>
        <p:txBody>
          <a:bodyPr rIns="274320"/>
          <a:lstStyle>
            <a:lvl1pPr>
              <a:defRPr>
                <a:solidFill>
                  <a:schemeClr val="bg1"/>
                </a:solidFill>
              </a:defRPr>
            </a:lvl1pPr>
          </a:lstStyle>
          <a:p>
            <a:r>
              <a:rPr lang="en-US"/>
              <a:t>Click to edit Master title style</a:t>
            </a:r>
            <a:endParaRPr lang="en-US" dirty="0"/>
          </a:p>
        </p:txBody>
      </p:sp>
      <p:sp>
        <p:nvSpPr>
          <p:cNvPr id="4" name="Content Placeholder 14">
            <a:extLst>
              <a:ext uri="{FF2B5EF4-FFF2-40B4-BE49-F238E27FC236}">
                <a16:creationId xmlns:a16="http://schemas.microsoft.com/office/drawing/2014/main" id="{0F4207BC-188D-C830-B83A-98B60C773C10}"/>
              </a:ext>
            </a:extLst>
          </p:cNvPr>
          <p:cNvSpPr>
            <a:spLocks noGrp="1"/>
          </p:cNvSpPr>
          <p:nvPr>
            <p:ph sz="quarter" idx="18" hasCustomPrompt="1"/>
          </p:nvPr>
        </p:nvSpPr>
        <p:spPr>
          <a:xfrm>
            <a:off x="4781551" y="697706"/>
            <a:ext cx="6856412" cy="5469732"/>
          </a:xfrm>
        </p:spPr>
        <p:txBody>
          <a:bodyPr numCol="1" spcCol="219456"/>
          <a:lstStyle>
            <a:lvl1pPr>
              <a:spcAft>
                <a:spcPts val="0"/>
              </a:spcAft>
              <a:defRPr sz="1800" b="1">
                <a:solidFill>
                  <a:schemeClr val="tx1"/>
                </a:solidFill>
                <a:latin typeface="+mn-lt"/>
              </a:defRPr>
            </a:lvl1pPr>
            <a:lvl2pPr marL="0" indent="0">
              <a:buNone/>
              <a:defRPr sz="1800" b="0">
                <a:solidFill>
                  <a:schemeClr val="tx1"/>
                </a:solidFill>
              </a:defRPr>
            </a:lvl2pPr>
            <a:lvl3pPr marL="3175" indent="0">
              <a:buFont typeface="GT America Regular" charset="0"/>
              <a:buNone/>
              <a:defRPr sz="1400" b="1">
                <a:solidFill>
                  <a:schemeClr val="tx2"/>
                </a:solidFill>
              </a:defRPr>
            </a:lvl3pPr>
            <a:lvl4pPr marL="0" indent="0">
              <a:buClrTx/>
              <a:buFont typeface="GT America Regular" charset="0"/>
              <a:buNone/>
              <a:defRPr sz="1400"/>
            </a:lvl4pPr>
            <a:lvl5pPr marL="287338" indent="-287338">
              <a:buClrTx/>
              <a:buFont typeface="GT America Regular" charset="0"/>
              <a:buChar char="→"/>
              <a:defRPr sz="1400"/>
            </a:lvl5pPr>
            <a:lvl6pPr marL="458788" indent="-171450">
              <a:buClr>
                <a:schemeClr val="accent1"/>
              </a:buClr>
              <a:buFont typeface="Arial" panose="020B0604020202020204" pitchFamily="34" charset="0"/>
              <a:buChar char="•"/>
              <a:defRPr sz="1300"/>
            </a:lvl6pPr>
            <a:lvl7pPr marL="627063" indent="-174625">
              <a:buClrTx/>
              <a:buFont typeface="GT America Regular" pitchFamily="50" charset="0"/>
              <a:buChar char="–"/>
              <a:defRPr sz="1300"/>
            </a:lvl7pPr>
            <a:lvl8pPr marL="800100" indent="-174625">
              <a:buClr>
                <a:schemeClr val="accent1"/>
              </a:buClr>
              <a:buFont typeface="GT America Regular" charset="0"/>
              <a:buChar char="–"/>
              <a:defRPr sz="1200"/>
            </a:lvl8pPr>
            <a:lvl9pPr marL="973138" indent="-171450">
              <a:buClrTx/>
              <a:buFont typeface="GT America Regular" pitchFamily="50" charset="0"/>
              <a:buChar char="»"/>
              <a:defRPr sz="1200"/>
            </a:lvl9pPr>
          </a:lstStyle>
          <a:p>
            <a:pPr lvl="0"/>
            <a:r>
              <a:rPr lang="en-US" dirty="0" err="1"/>
              <a:t>Firstname</a:t>
            </a:r>
            <a:r>
              <a:rPr lang="en-US" dirty="0"/>
              <a:t> </a:t>
            </a:r>
            <a:r>
              <a:rPr lang="en-US" dirty="0" err="1"/>
              <a:t>Lastname</a:t>
            </a:r>
            <a:r>
              <a:rPr lang="en-US" dirty="0"/>
              <a:t>, first level</a:t>
            </a:r>
          </a:p>
          <a:p>
            <a:pPr lvl="1"/>
            <a:r>
              <a:rPr lang="en-US" dirty="0"/>
              <a:t>Title/department, second level</a:t>
            </a:r>
          </a:p>
          <a:p>
            <a:pPr lvl="2"/>
            <a:r>
              <a:rPr lang="en-US" dirty="0"/>
              <a:t>Introduction or highlighted passage, 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6" name="Text Placeholder 10">
            <a:extLst>
              <a:ext uri="{FF2B5EF4-FFF2-40B4-BE49-F238E27FC236}">
                <a16:creationId xmlns:a16="http://schemas.microsoft.com/office/drawing/2014/main" id="{13CB873E-451B-AD74-97A9-A588E4BAB870}"/>
              </a:ext>
            </a:extLst>
          </p:cNvPr>
          <p:cNvSpPr>
            <a:spLocks noGrp="1"/>
          </p:cNvSpPr>
          <p:nvPr>
            <p:ph type="body" sz="quarter" idx="58"/>
          </p:nvPr>
        </p:nvSpPr>
        <p:spPr>
          <a:xfrm>
            <a:off x="548640" y="1127125"/>
            <a:ext cx="3421698" cy="295275"/>
          </a:xfrm>
        </p:spPr>
        <p:txBody>
          <a:bodyPr>
            <a:noAutofit/>
          </a:bodyPr>
          <a:lstStyle>
            <a:lvl1pPr marL="0" algn="l" defTabSz="914400" rtl="0" eaLnBrk="1" latinLnBrk="0" hangingPunct="1">
              <a:lnSpc>
                <a:spcPct val="80000"/>
              </a:lnSpc>
              <a:spcBef>
                <a:spcPts val="0"/>
              </a:spcBef>
              <a:spcAft>
                <a:spcPts val="0"/>
              </a:spcAft>
              <a:buNone/>
              <a:defRPr lang="en-US" sz="2400" b="0" i="0" kern="1200" dirty="0" smtClean="0">
                <a:solidFill>
                  <a:schemeClr val="bg1"/>
                </a:solidFill>
                <a:latin typeface="+mj-lt"/>
                <a:ea typeface="GT America Regular" charset="0"/>
                <a:cs typeface="GT America Regular" charset="0"/>
              </a:defRPr>
            </a:lvl1pPr>
            <a:lvl2pPr marL="0" indent="0" algn="l" defTabSz="914400" rtl="0" eaLnBrk="1" latinLnBrk="0" hangingPunct="1">
              <a:lnSpc>
                <a:spcPct val="80000"/>
              </a:lnSpc>
              <a:spcBef>
                <a:spcPts val="0"/>
              </a:spcBef>
              <a:spcAft>
                <a:spcPts val="0"/>
              </a:spcAft>
              <a:buNone/>
              <a:defRPr lang="en-US" sz="2400" b="0" i="0" kern="1200" dirty="0" smtClean="0">
                <a:solidFill>
                  <a:schemeClr val="bg1"/>
                </a:solidFill>
                <a:latin typeface="+mj-lt"/>
                <a:ea typeface="GT America Regular" charset="0"/>
                <a:cs typeface="GT America Regular" charset="0"/>
              </a:defRPr>
            </a:lvl2pPr>
            <a:lvl3pPr marL="0" indent="0" algn="l" defTabSz="914400" rtl="0" eaLnBrk="1" latinLnBrk="0" hangingPunct="1">
              <a:lnSpc>
                <a:spcPct val="80000"/>
              </a:lnSpc>
              <a:spcBef>
                <a:spcPts val="0"/>
              </a:spcBef>
              <a:spcAft>
                <a:spcPts val="0"/>
              </a:spcAft>
              <a:buNone/>
              <a:defRPr lang="en-US" sz="2400" b="0" i="0" kern="1200" dirty="0" smtClean="0">
                <a:solidFill>
                  <a:schemeClr val="bg1"/>
                </a:solidFill>
                <a:latin typeface="+mj-lt"/>
                <a:ea typeface="GT America Regular" charset="0"/>
                <a:cs typeface="GT America Regular" charset="0"/>
              </a:defRPr>
            </a:lvl3pPr>
            <a:lvl4pPr marL="0" indent="0" algn="l" defTabSz="914400" rtl="0" eaLnBrk="1" latinLnBrk="0" hangingPunct="1">
              <a:lnSpc>
                <a:spcPct val="80000"/>
              </a:lnSpc>
              <a:spcBef>
                <a:spcPts val="0"/>
              </a:spcBef>
              <a:spcAft>
                <a:spcPts val="0"/>
              </a:spcAft>
              <a:buNone/>
              <a:defRPr lang="en-US" sz="2400" b="0" i="0" kern="1200" dirty="0" smtClean="0">
                <a:solidFill>
                  <a:schemeClr val="bg1"/>
                </a:solidFill>
                <a:latin typeface="+mj-lt"/>
                <a:ea typeface="GT America Regular" charset="0"/>
                <a:cs typeface="GT America Regular" charset="0"/>
              </a:defRPr>
            </a:lvl4pPr>
            <a:lvl5pPr marL="0" indent="0" algn="l" defTabSz="914400" rtl="0" eaLnBrk="1" latinLnBrk="0" hangingPunct="1">
              <a:lnSpc>
                <a:spcPct val="80000"/>
              </a:lnSpc>
              <a:spcBef>
                <a:spcPts val="0"/>
              </a:spcBef>
              <a:spcAft>
                <a:spcPts val="0"/>
              </a:spcAft>
              <a:buNone/>
              <a:defRPr lang="en-US" sz="2400" b="0" i="0" kern="1200" dirty="0" smtClean="0">
                <a:solidFill>
                  <a:schemeClr val="bg1"/>
                </a:solidFill>
                <a:latin typeface="+mj-lt"/>
                <a:ea typeface="GT America Regular" charset="0"/>
                <a:cs typeface="GT America Regular" charset="0"/>
              </a:defRPr>
            </a:lvl5pPr>
            <a:lvl6pPr marL="0" indent="0" algn="l" defTabSz="914400" rtl="0" eaLnBrk="1" latinLnBrk="0" hangingPunct="1">
              <a:lnSpc>
                <a:spcPct val="80000"/>
              </a:lnSpc>
              <a:spcBef>
                <a:spcPts val="0"/>
              </a:spcBef>
              <a:spcAft>
                <a:spcPts val="0"/>
              </a:spcAft>
              <a:buNone/>
              <a:defRPr lang="en-US" sz="2400" b="0" i="0" kern="1200" dirty="0" smtClean="0">
                <a:solidFill>
                  <a:schemeClr val="bg1"/>
                </a:solidFill>
                <a:latin typeface="+mj-lt"/>
                <a:ea typeface="GT America Regular" charset="0"/>
                <a:cs typeface="GT America Regular" charset="0"/>
              </a:defRPr>
            </a:lvl6pPr>
            <a:lvl7pPr marL="0" indent="0" algn="l" defTabSz="914400" rtl="0" eaLnBrk="1" latinLnBrk="0" hangingPunct="1">
              <a:lnSpc>
                <a:spcPct val="80000"/>
              </a:lnSpc>
              <a:spcBef>
                <a:spcPts val="0"/>
              </a:spcBef>
              <a:spcAft>
                <a:spcPts val="0"/>
              </a:spcAft>
              <a:buNone/>
              <a:defRPr lang="en-US" sz="2400" b="0" i="0" kern="1200" dirty="0" smtClean="0">
                <a:solidFill>
                  <a:schemeClr val="bg1"/>
                </a:solidFill>
                <a:latin typeface="+mj-lt"/>
                <a:ea typeface="GT America Regular" charset="0"/>
                <a:cs typeface="GT America Regular" charset="0"/>
              </a:defRPr>
            </a:lvl7pPr>
            <a:lvl8pPr marL="0" indent="0" algn="l" defTabSz="914400" rtl="0" eaLnBrk="1" latinLnBrk="0" hangingPunct="1">
              <a:lnSpc>
                <a:spcPct val="80000"/>
              </a:lnSpc>
              <a:spcBef>
                <a:spcPts val="0"/>
              </a:spcBef>
              <a:spcAft>
                <a:spcPts val="0"/>
              </a:spcAft>
              <a:buNone/>
              <a:defRPr lang="en-US" sz="2400" b="0" i="0" kern="1200" dirty="0" smtClean="0">
                <a:solidFill>
                  <a:schemeClr val="bg1"/>
                </a:solidFill>
                <a:latin typeface="+mj-lt"/>
                <a:ea typeface="GT America Regular" charset="0"/>
                <a:cs typeface="GT America Regular" charset="0"/>
              </a:defRPr>
            </a:lvl8pPr>
            <a:lvl9pPr marL="0" indent="0" algn="l" defTabSz="914400" rtl="0" eaLnBrk="1" latinLnBrk="0" hangingPunct="1">
              <a:lnSpc>
                <a:spcPct val="80000"/>
              </a:lnSpc>
              <a:spcBef>
                <a:spcPts val="0"/>
              </a:spcBef>
              <a:spcAft>
                <a:spcPts val="0"/>
              </a:spcAft>
              <a:buNone/>
              <a:defRPr lang="en-US" sz="2400" b="0" i="0" kern="1200" dirty="0">
                <a:solidFill>
                  <a:schemeClr val="bg1"/>
                </a:solidFill>
                <a:latin typeface="+mj-lt"/>
                <a:ea typeface="GT America Regular" charset="0"/>
                <a:cs typeface="GT America Regular" charset="0"/>
              </a:defRPr>
            </a:lvl9pPr>
          </a:lstStyle>
          <a:p>
            <a:pPr lvl="0"/>
            <a:r>
              <a:rPr lang="en-US"/>
              <a:t>Click to edit Master text styles</a:t>
            </a:r>
          </a:p>
        </p:txBody>
      </p:sp>
      <p:grpSp>
        <p:nvGrpSpPr>
          <p:cNvPr id="2" name="Group 1">
            <a:extLst>
              <a:ext uri="{FF2B5EF4-FFF2-40B4-BE49-F238E27FC236}">
                <a16:creationId xmlns:a16="http://schemas.microsoft.com/office/drawing/2014/main" id="{6CB3DC87-6BC2-6891-C466-17978D1EFFE1}"/>
              </a:ext>
            </a:extLst>
          </p:cNvPr>
          <p:cNvGrpSpPr/>
          <p:nvPr userDrawn="1"/>
        </p:nvGrpSpPr>
        <p:grpSpPr>
          <a:xfrm>
            <a:off x="12356815" y="0"/>
            <a:ext cx="756834" cy="6872642"/>
            <a:chOff x="12356815" y="0"/>
            <a:chExt cx="756834" cy="6872642"/>
          </a:xfrm>
        </p:grpSpPr>
        <p:sp>
          <p:nvSpPr>
            <p:cNvPr id="6" name="Rectangle 5">
              <a:extLst>
                <a:ext uri="{FF2B5EF4-FFF2-40B4-BE49-F238E27FC236}">
                  <a16:creationId xmlns:a16="http://schemas.microsoft.com/office/drawing/2014/main" id="{65D286FD-88A9-580D-3E98-A572911BAF71}"/>
                </a:ext>
              </a:extLst>
            </p:cNvPr>
            <p:cNvSpPr/>
            <p:nvPr userDrawn="1"/>
          </p:nvSpPr>
          <p:spPr>
            <a:xfrm>
              <a:off x="12356815" y="0"/>
              <a:ext cx="553069" cy="3279913"/>
            </a:xfrm>
            <a:prstGeom prst="rect">
              <a:avLst/>
            </a:prstGeom>
            <a:solidFill>
              <a:srgbClr val="F2F2F2"/>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a:p>
          </p:txBody>
        </p:sp>
        <p:sp>
          <p:nvSpPr>
            <p:cNvPr id="7" name="TextBox 6">
              <a:extLst>
                <a:ext uri="{FF2B5EF4-FFF2-40B4-BE49-F238E27FC236}">
                  <a16:creationId xmlns:a16="http://schemas.microsoft.com/office/drawing/2014/main" id="{3F8DF8F9-76EF-9000-443C-A55EC4CED06B}"/>
                </a:ext>
              </a:extLst>
            </p:cNvPr>
            <p:cNvSpPr txBox="1"/>
            <p:nvPr userDrawn="1"/>
          </p:nvSpPr>
          <p:spPr>
            <a:xfrm rot="16200000">
              <a:off x="12332216" y="1580677"/>
              <a:ext cx="1444306" cy="118559"/>
            </a:xfrm>
            <a:prstGeom prst="rect">
              <a:avLst/>
            </a:prstGeom>
            <a:noFill/>
          </p:spPr>
          <p:txBody>
            <a:bodyPr wrap="none" lIns="0" tIns="0" rIns="0" bIns="0" rtlCol="0">
              <a:spAutoFit/>
            </a:bodyPr>
            <a:lstStyle/>
            <a:p>
              <a:pPr algn="l">
                <a:lnSpc>
                  <a:spcPct val="101000"/>
                </a:lnSpc>
                <a:spcAft>
                  <a:spcPts val="600"/>
                </a:spcAft>
              </a:pPr>
              <a:r>
                <a:rPr kumimoji="0" lang="en-CR" sz="800" b="1" i="0" u="none" strike="noStrike" kern="1200" cap="none" spc="0" normalizeH="0" baseline="0" noProof="0">
                  <a:ln>
                    <a:noFill/>
                  </a:ln>
                  <a:solidFill>
                    <a:srgbClr val="000000"/>
                  </a:solidFill>
                  <a:effectLst/>
                  <a:uLnTx/>
                  <a:uFillTx/>
                  <a:ea typeface="GT America Regular" charset="0"/>
                  <a:cs typeface="GT America Regular" charset="0"/>
                </a:rPr>
                <a:t>ON LIGHT AND EXTRA LIGHT</a:t>
              </a:r>
            </a:p>
          </p:txBody>
        </p:sp>
        <p:sp>
          <p:nvSpPr>
            <p:cNvPr id="10" name="Rectangle 9">
              <a:extLst>
                <a:ext uri="{FF2B5EF4-FFF2-40B4-BE49-F238E27FC236}">
                  <a16:creationId xmlns:a16="http://schemas.microsoft.com/office/drawing/2014/main" id="{CA4C934D-1931-7BCD-C27C-CEBA215BE65C}"/>
                </a:ext>
              </a:extLst>
            </p:cNvPr>
            <p:cNvSpPr/>
            <p:nvPr userDrawn="1"/>
          </p:nvSpPr>
          <p:spPr>
            <a:xfrm>
              <a:off x="12356815" y="3592729"/>
              <a:ext cx="553069" cy="3279913"/>
            </a:xfrm>
            <a:prstGeom prst="rect">
              <a:avLst/>
            </a:prstGeom>
            <a:solidFill>
              <a:schemeClr val="tx2"/>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a:p>
          </p:txBody>
        </p:sp>
        <p:grpSp>
          <p:nvGrpSpPr>
            <p:cNvPr id="12" name="Group 11">
              <a:extLst>
                <a:ext uri="{FF2B5EF4-FFF2-40B4-BE49-F238E27FC236}">
                  <a16:creationId xmlns:a16="http://schemas.microsoft.com/office/drawing/2014/main" id="{2D408877-B694-3CBC-39C0-E3BB7936EC47}"/>
                </a:ext>
              </a:extLst>
            </p:cNvPr>
            <p:cNvGrpSpPr/>
            <p:nvPr userDrawn="1"/>
          </p:nvGrpSpPr>
          <p:grpSpPr>
            <a:xfrm>
              <a:off x="12442019" y="3791214"/>
              <a:ext cx="382660" cy="2882942"/>
              <a:chOff x="14001569" y="3716048"/>
              <a:chExt cx="316248" cy="3171236"/>
            </a:xfrm>
          </p:grpSpPr>
          <p:sp>
            <p:nvSpPr>
              <p:cNvPr id="27" name="Rectangle 26">
                <a:extLst>
                  <a:ext uri="{FF2B5EF4-FFF2-40B4-BE49-F238E27FC236}">
                    <a16:creationId xmlns:a16="http://schemas.microsoft.com/office/drawing/2014/main" id="{C5172F9E-B758-6C83-512C-60DDC21D23A2}"/>
                  </a:ext>
                </a:extLst>
              </p:cNvPr>
              <p:cNvSpPr/>
              <p:nvPr userDrawn="1"/>
            </p:nvSpPr>
            <p:spPr>
              <a:xfrm rot="5400000">
                <a:off x="14033099" y="5954114"/>
                <a:ext cx="253188" cy="316248"/>
              </a:xfrm>
              <a:prstGeom prst="rect">
                <a:avLst/>
              </a:prstGeom>
              <a:solidFill>
                <a:srgbClr val="005E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8" name="Rectangle 27">
                <a:extLst>
                  <a:ext uri="{FF2B5EF4-FFF2-40B4-BE49-F238E27FC236}">
                    <a16:creationId xmlns:a16="http://schemas.microsoft.com/office/drawing/2014/main" id="{D3A74CE5-6DF0-112C-98A1-0BFAEA188D2A}"/>
                  </a:ext>
                </a:extLst>
              </p:cNvPr>
              <p:cNvSpPr/>
              <p:nvPr userDrawn="1"/>
            </p:nvSpPr>
            <p:spPr>
              <a:xfrm rot="5400000">
                <a:off x="14033099" y="6278342"/>
                <a:ext cx="253188" cy="316248"/>
              </a:xfrm>
              <a:prstGeom prst="rect">
                <a:avLst/>
              </a:prstGeom>
              <a:solidFill>
                <a:srgbClr val="B8B9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9" name="Rectangle 28">
                <a:extLst>
                  <a:ext uri="{FF2B5EF4-FFF2-40B4-BE49-F238E27FC236}">
                    <a16:creationId xmlns:a16="http://schemas.microsoft.com/office/drawing/2014/main" id="{F5158A55-96F1-4BBD-AED6-20E54C655070}"/>
                  </a:ext>
                </a:extLst>
              </p:cNvPr>
              <p:cNvSpPr/>
              <p:nvPr userDrawn="1"/>
            </p:nvSpPr>
            <p:spPr>
              <a:xfrm rot="5400000">
                <a:off x="14033099" y="6602566"/>
                <a:ext cx="253188" cy="316248"/>
              </a:xfrm>
              <a:prstGeom prst="rect">
                <a:avLst/>
              </a:prstGeom>
              <a:solidFill>
                <a:srgbClr val="FBE6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0" name="Rectangle 29">
                <a:extLst>
                  <a:ext uri="{FF2B5EF4-FFF2-40B4-BE49-F238E27FC236}">
                    <a16:creationId xmlns:a16="http://schemas.microsoft.com/office/drawing/2014/main" id="{A0D6069B-E983-6A89-408A-F8640EEF5925}"/>
                  </a:ext>
                </a:extLst>
              </p:cNvPr>
              <p:cNvSpPr/>
              <p:nvPr userDrawn="1"/>
            </p:nvSpPr>
            <p:spPr>
              <a:xfrm rot="5400000">
                <a:off x="14033099" y="4981430"/>
                <a:ext cx="253188" cy="316248"/>
              </a:xfrm>
              <a:prstGeom prst="rect">
                <a:avLst/>
              </a:prstGeom>
              <a:solidFill>
                <a:srgbClr val="BCE0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1" name="Rectangle 30">
                <a:extLst>
                  <a:ext uri="{FF2B5EF4-FFF2-40B4-BE49-F238E27FC236}">
                    <a16:creationId xmlns:a16="http://schemas.microsoft.com/office/drawing/2014/main" id="{1C33F830-44E8-5369-F04E-9C9914AD2E36}"/>
                  </a:ext>
                </a:extLst>
              </p:cNvPr>
              <p:cNvSpPr/>
              <p:nvPr userDrawn="1"/>
            </p:nvSpPr>
            <p:spPr>
              <a:xfrm rot="5400000">
                <a:off x="14033099" y="5305658"/>
                <a:ext cx="253188" cy="316248"/>
              </a:xfrm>
              <a:prstGeom prst="rect">
                <a:avLst/>
              </a:prstGeom>
              <a:solidFill>
                <a:srgbClr val="E9783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2" name="Rectangle 31">
                <a:extLst>
                  <a:ext uri="{FF2B5EF4-FFF2-40B4-BE49-F238E27FC236}">
                    <a16:creationId xmlns:a16="http://schemas.microsoft.com/office/drawing/2014/main" id="{798878AC-8BA6-FF4A-5336-193C35421356}"/>
                  </a:ext>
                </a:extLst>
              </p:cNvPr>
              <p:cNvSpPr/>
              <p:nvPr userDrawn="1"/>
            </p:nvSpPr>
            <p:spPr>
              <a:xfrm rot="5400000">
                <a:off x="14033099" y="5629886"/>
                <a:ext cx="253188" cy="316248"/>
              </a:xfrm>
              <a:prstGeom prst="rect">
                <a:avLst/>
              </a:prstGeom>
              <a:solidFill>
                <a:srgbClr val="B905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3" name="Rectangle 32">
                <a:extLst>
                  <a:ext uri="{FF2B5EF4-FFF2-40B4-BE49-F238E27FC236}">
                    <a16:creationId xmlns:a16="http://schemas.microsoft.com/office/drawing/2014/main" id="{6F9FDA89-7C1E-9F87-6FEA-61188138F046}"/>
                  </a:ext>
                </a:extLst>
              </p:cNvPr>
              <p:cNvSpPr/>
              <p:nvPr userDrawn="1"/>
            </p:nvSpPr>
            <p:spPr>
              <a:xfrm rot="5400000">
                <a:off x="14033099" y="3684518"/>
                <a:ext cx="253188" cy="316248"/>
              </a:xfrm>
              <a:prstGeom prst="rect">
                <a:avLst/>
              </a:prstGeom>
              <a:solidFill>
                <a:srgbClr val="9DC2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4" name="Rectangle 33">
                <a:extLst>
                  <a:ext uri="{FF2B5EF4-FFF2-40B4-BE49-F238E27FC236}">
                    <a16:creationId xmlns:a16="http://schemas.microsoft.com/office/drawing/2014/main" id="{F4AD6D11-010E-DADF-2437-38050ED03D5C}"/>
                  </a:ext>
                </a:extLst>
              </p:cNvPr>
              <p:cNvSpPr/>
              <p:nvPr userDrawn="1"/>
            </p:nvSpPr>
            <p:spPr>
              <a:xfrm rot="5400000">
                <a:off x="14033099" y="4008746"/>
                <a:ext cx="253188" cy="316248"/>
              </a:xfrm>
              <a:prstGeom prst="rect">
                <a:avLst/>
              </a:prstGeom>
              <a:solidFill>
                <a:srgbClr val="309D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5" name="Rectangle 34">
                <a:extLst>
                  <a:ext uri="{FF2B5EF4-FFF2-40B4-BE49-F238E27FC236}">
                    <a16:creationId xmlns:a16="http://schemas.microsoft.com/office/drawing/2014/main" id="{0D103E4A-2145-B62C-156A-4350867335A7}"/>
                  </a:ext>
                </a:extLst>
              </p:cNvPr>
              <p:cNvSpPr/>
              <p:nvPr userDrawn="1"/>
            </p:nvSpPr>
            <p:spPr>
              <a:xfrm rot="5400000">
                <a:off x="14033099" y="4332974"/>
                <a:ext cx="253188" cy="316248"/>
              </a:xfrm>
              <a:prstGeom prst="rect">
                <a:avLst/>
              </a:prstGeom>
              <a:solidFill>
                <a:srgbClr val="E2C2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36" name="Rectangle 35">
                <a:extLst>
                  <a:ext uri="{FF2B5EF4-FFF2-40B4-BE49-F238E27FC236}">
                    <a16:creationId xmlns:a16="http://schemas.microsoft.com/office/drawing/2014/main" id="{18E1A2E3-19F0-FA35-5D90-8DB9FCB9A29C}"/>
                  </a:ext>
                </a:extLst>
              </p:cNvPr>
              <p:cNvSpPr/>
              <p:nvPr userDrawn="1"/>
            </p:nvSpPr>
            <p:spPr>
              <a:xfrm rot="5400000">
                <a:off x="14033099" y="4657202"/>
                <a:ext cx="253188" cy="316248"/>
              </a:xfrm>
              <a:prstGeom prst="rect">
                <a:avLst/>
              </a:prstGeom>
              <a:solidFill>
                <a:srgbClr val="9158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grpSp>
        <p:grpSp>
          <p:nvGrpSpPr>
            <p:cNvPr id="13" name="Group 12">
              <a:extLst>
                <a:ext uri="{FF2B5EF4-FFF2-40B4-BE49-F238E27FC236}">
                  <a16:creationId xmlns:a16="http://schemas.microsoft.com/office/drawing/2014/main" id="{35C174CD-6B21-FD14-FEA8-F2A05F91BDCA}"/>
                </a:ext>
              </a:extLst>
            </p:cNvPr>
            <p:cNvGrpSpPr/>
            <p:nvPr userDrawn="1"/>
          </p:nvGrpSpPr>
          <p:grpSpPr>
            <a:xfrm>
              <a:off x="12442019" y="198485"/>
              <a:ext cx="382660" cy="2882942"/>
              <a:chOff x="12742785" y="3716048"/>
              <a:chExt cx="316248" cy="3171236"/>
            </a:xfrm>
          </p:grpSpPr>
          <p:sp>
            <p:nvSpPr>
              <p:cNvPr id="15" name="Rectangle 14">
                <a:extLst>
                  <a:ext uri="{FF2B5EF4-FFF2-40B4-BE49-F238E27FC236}">
                    <a16:creationId xmlns:a16="http://schemas.microsoft.com/office/drawing/2014/main" id="{430712A2-38DF-2711-03A2-6843141FB050}"/>
                  </a:ext>
                </a:extLst>
              </p:cNvPr>
              <p:cNvSpPr/>
              <p:nvPr userDrawn="1"/>
            </p:nvSpPr>
            <p:spPr>
              <a:xfrm rot="5400000">
                <a:off x="12774315" y="6602566"/>
                <a:ext cx="253188" cy="316248"/>
              </a:xfrm>
              <a:prstGeom prst="rect">
                <a:avLst/>
              </a:prstGeom>
              <a:solidFill>
                <a:srgbClr val="BFD6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17" name="Rectangle 16">
                <a:extLst>
                  <a:ext uri="{FF2B5EF4-FFF2-40B4-BE49-F238E27FC236}">
                    <a16:creationId xmlns:a16="http://schemas.microsoft.com/office/drawing/2014/main" id="{527CB448-9982-A5A3-6678-EA6D9B045161}"/>
                  </a:ext>
                </a:extLst>
              </p:cNvPr>
              <p:cNvSpPr/>
              <p:nvPr userDrawn="1"/>
            </p:nvSpPr>
            <p:spPr>
              <a:xfrm rot="5400000">
                <a:off x="12774315" y="4981430"/>
                <a:ext cx="253188" cy="316248"/>
              </a:xfrm>
              <a:prstGeom prst="rect">
                <a:avLst/>
              </a:prstGeom>
              <a:solidFill>
                <a:srgbClr val="D25F7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18" name="Rectangle 17">
                <a:extLst>
                  <a:ext uri="{FF2B5EF4-FFF2-40B4-BE49-F238E27FC236}">
                    <a16:creationId xmlns:a16="http://schemas.microsoft.com/office/drawing/2014/main" id="{06ED0848-1008-AF6E-0A7F-AB104ED2BBB8}"/>
                  </a:ext>
                </a:extLst>
              </p:cNvPr>
              <p:cNvSpPr/>
              <p:nvPr userDrawn="1"/>
            </p:nvSpPr>
            <p:spPr>
              <a:xfrm rot="5400000">
                <a:off x="12774315" y="5305658"/>
                <a:ext cx="253188" cy="316248"/>
              </a:xfrm>
              <a:prstGeom prst="rect">
                <a:avLst/>
              </a:prstGeom>
              <a:solidFill>
                <a:srgbClr val="C6480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19" name="Rectangle 18">
                <a:extLst>
                  <a:ext uri="{FF2B5EF4-FFF2-40B4-BE49-F238E27FC236}">
                    <a16:creationId xmlns:a16="http://schemas.microsoft.com/office/drawing/2014/main" id="{D37693EB-EBE2-3BE0-11A6-3514CBCFD0F7}"/>
                  </a:ext>
                </a:extLst>
              </p:cNvPr>
              <p:cNvSpPr/>
              <p:nvPr userDrawn="1"/>
            </p:nvSpPr>
            <p:spPr>
              <a:xfrm rot="5400000">
                <a:off x="12774315" y="5629886"/>
                <a:ext cx="253188" cy="316248"/>
              </a:xfrm>
              <a:prstGeom prst="rect">
                <a:avLst/>
              </a:prstGeom>
              <a:solidFill>
                <a:srgbClr val="BA01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1" name="Rectangle 20">
                <a:extLst>
                  <a:ext uri="{FF2B5EF4-FFF2-40B4-BE49-F238E27FC236}">
                    <a16:creationId xmlns:a16="http://schemas.microsoft.com/office/drawing/2014/main" id="{D514B642-84EF-6CD3-40DC-8C8A0B5CF9A1}"/>
                  </a:ext>
                </a:extLst>
              </p:cNvPr>
              <p:cNvSpPr/>
              <p:nvPr userDrawn="1"/>
            </p:nvSpPr>
            <p:spPr>
              <a:xfrm rot="5400000">
                <a:off x="12774315" y="3684518"/>
                <a:ext cx="253188" cy="316248"/>
              </a:xfrm>
              <a:prstGeom prst="rect">
                <a:avLst/>
              </a:prstGeom>
              <a:solidFill>
                <a:srgbClr val="005E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2" name="Rectangle 21">
                <a:extLst>
                  <a:ext uri="{FF2B5EF4-FFF2-40B4-BE49-F238E27FC236}">
                    <a16:creationId xmlns:a16="http://schemas.microsoft.com/office/drawing/2014/main" id="{68ED6433-C579-427C-E9B9-C01AD8ECED6D}"/>
                  </a:ext>
                </a:extLst>
              </p:cNvPr>
              <p:cNvSpPr/>
              <p:nvPr userDrawn="1"/>
            </p:nvSpPr>
            <p:spPr>
              <a:xfrm rot="5400000">
                <a:off x="12774315" y="4008746"/>
                <a:ext cx="253188" cy="316248"/>
              </a:xfrm>
              <a:prstGeom prst="rect">
                <a:avLst/>
              </a:prstGeom>
              <a:solidFill>
                <a:srgbClr val="5EB6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3" name="Rectangle 22">
                <a:extLst>
                  <a:ext uri="{FF2B5EF4-FFF2-40B4-BE49-F238E27FC236}">
                    <a16:creationId xmlns:a16="http://schemas.microsoft.com/office/drawing/2014/main" id="{B4A51136-78E0-2A73-31C2-D53A486D81E2}"/>
                  </a:ext>
                </a:extLst>
              </p:cNvPr>
              <p:cNvSpPr/>
              <p:nvPr userDrawn="1"/>
            </p:nvSpPr>
            <p:spPr>
              <a:xfrm rot="5400000">
                <a:off x="12774315" y="4332974"/>
                <a:ext cx="253188" cy="316248"/>
              </a:xfrm>
              <a:prstGeom prst="rect">
                <a:avLst/>
              </a:prstGeom>
              <a:solidFill>
                <a:srgbClr val="C7AB2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4" name="Rectangle 23">
                <a:extLst>
                  <a:ext uri="{FF2B5EF4-FFF2-40B4-BE49-F238E27FC236}">
                    <a16:creationId xmlns:a16="http://schemas.microsoft.com/office/drawing/2014/main" id="{47A8C12C-D490-D3B3-07FF-215B5FC0336E}"/>
                  </a:ext>
                </a:extLst>
              </p:cNvPr>
              <p:cNvSpPr/>
              <p:nvPr userDrawn="1"/>
            </p:nvSpPr>
            <p:spPr>
              <a:xfrm rot="5400000">
                <a:off x="12774315" y="4657202"/>
                <a:ext cx="253188" cy="316248"/>
              </a:xfrm>
              <a:prstGeom prst="rect">
                <a:avLst/>
              </a:prstGeom>
              <a:solidFill>
                <a:srgbClr val="5C06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5" name="Rectangle 24">
                <a:extLst>
                  <a:ext uri="{FF2B5EF4-FFF2-40B4-BE49-F238E27FC236}">
                    <a16:creationId xmlns:a16="http://schemas.microsoft.com/office/drawing/2014/main" id="{958B5853-AF64-14E2-19F4-B6E73B1B0C5A}"/>
                  </a:ext>
                </a:extLst>
              </p:cNvPr>
              <p:cNvSpPr/>
              <p:nvPr userDrawn="1"/>
            </p:nvSpPr>
            <p:spPr>
              <a:xfrm rot="5400000">
                <a:off x="12774315" y="5954114"/>
                <a:ext cx="253188" cy="316248"/>
              </a:xfrm>
              <a:prstGeom prst="rect">
                <a:avLst/>
              </a:prstGeom>
              <a:solidFill>
                <a:srgbClr val="2A43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sp>
            <p:nvSpPr>
              <p:cNvPr id="26" name="Rectangle 25">
                <a:extLst>
                  <a:ext uri="{FF2B5EF4-FFF2-40B4-BE49-F238E27FC236}">
                    <a16:creationId xmlns:a16="http://schemas.microsoft.com/office/drawing/2014/main" id="{28A0BD78-DA46-E3C5-4D9B-2AD41691AA50}"/>
                  </a:ext>
                </a:extLst>
              </p:cNvPr>
              <p:cNvSpPr/>
              <p:nvPr userDrawn="1"/>
            </p:nvSpPr>
            <p:spPr>
              <a:xfrm rot="5400000">
                <a:off x="12774315" y="6278342"/>
                <a:ext cx="253188" cy="316248"/>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sz="1050"/>
              </a:p>
            </p:txBody>
          </p:sp>
        </p:grpSp>
        <p:sp>
          <p:nvSpPr>
            <p:cNvPr id="14" name="TextBox 13">
              <a:extLst>
                <a:ext uri="{FF2B5EF4-FFF2-40B4-BE49-F238E27FC236}">
                  <a16:creationId xmlns:a16="http://schemas.microsoft.com/office/drawing/2014/main" id="{F8C1B507-8BBE-924C-C910-E040F1018AF0}"/>
                </a:ext>
              </a:extLst>
            </p:cNvPr>
            <p:cNvSpPr txBox="1"/>
            <p:nvPr userDrawn="1"/>
          </p:nvSpPr>
          <p:spPr>
            <a:xfrm rot="16200000">
              <a:off x="12574270" y="5173406"/>
              <a:ext cx="960199" cy="118559"/>
            </a:xfrm>
            <a:prstGeom prst="rect">
              <a:avLst/>
            </a:prstGeom>
            <a:noFill/>
          </p:spPr>
          <p:txBody>
            <a:bodyPr wrap="none" lIns="0" tIns="0" rIns="0" bIns="0" rtlCol="0">
              <a:spAutoFit/>
            </a:bodyPr>
            <a:lstStyle/>
            <a:p>
              <a:pPr algn="l">
                <a:lnSpc>
                  <a:spcPct val="101000"/>
                </a:lnSpc>
                <a:spcAft>
                  <a:spcPts val="600"/>
                </a:spcAft>
              </a:pPr>
              <a:r>
                <a:rPr lang="en-CR" sz="800" b="1">
                  <a:solidFill>
                    <a:srgbClr val="000000"/>
                  </a:solidFill>
                  <a:latin typeface="GT America Regular"/>
                  <a:ea typeface="GT America Regular" charset="0"/>
                  <a:cs typeface="GT America Regular" charset="0"/>
                </a:rPr>
                <a:t>ON MOODY´S BLUE</a:t>
              </a:r>
              <a:endParaRPr kumimoji="0" lang="en-CR" sz="800" b="1" i="0" u="none" strike="noStrike" kern="1200" cap="none" spc="0" normalizeH="0" baseline="0" noProof="0" err="1">
                <a:ln>
                  <a:noFill/>
                </a:ln>
                <a:solidFill>
                  <a:srgbClr val="000000"/>
                </a:solidFill>
                <a:effectLst/>
                <a:uLnTx/>
                <a:uFillTx/>
                <a:latin typeface="GT America Regular"/>
                <a:ea typeface="GT America Regular" charset="0"/>
                <a:cs typeface="GT America Regular" charset="0"/>
              </a:endParaRPr>
            </a:p>
          </p:txBody>
        </p:sp>
      </p:grpSp>
      <p:sp>
        <p:nvSpPr>
          <p:cNvPr id="37" name="TextBox 36">
            <a:extLst>
              <a:ext uri="{FF2B5EF4-FFF2-40B4-BE49-F238E27FC236}">
                <a16:creationId xmlns:a16="http://schemas.microsoft.com/office/drawing/2014/main" id="{BBD51D12-CC84-9788-7B13-83BA98DC377D}"/>
              </a:ext>
            </a:extLst>
          </p:cNvPr>
          <p:cNvSpPr txBox="1"/>
          <p:nvPr userDrawn="1"/>
        </p:nvSpPr>
        <p:spPr>
          <a:xfrm>
            <a:off x="12356815" y="3377042"/>
            <a:ext cx="807913" cy="118559"/>
          </a:xfrm>
          <a:prstGeom prst="rect">
            <a:avLst/>
          </a:prstGeom>
          <a:noFill/>
        </p:spPr>
        <p:txBody>
          <a:bodyPr wrap="none" lIns="0" tIns="0" rIns="0" bIns="0" rtlCol="0">
            <a:spAutoFit/>
          </a:bodyPr>
          <a:lstStyle/>
          <a:p>
            <a:pPr algn="l">
              <a:lnSpc>
                <a:spcPct val="101000"/>
              </a:lnSpc>
              <a:spcAft>
                <a:spcPts val="600"/>
              </a:spcAft>
            </a:pPr>
            <a:r>
              <a:rPr kumimoji="0" lang="en-US" sz="800" b="1" i="0" u="none" strike="noStrike" kern="1200" cap="none" spc="0" normalizeH="0" baseline="0" noProof="0" dirty="0">
                <a:ln>
                  <a:noFill/>
                </a:ln>
                <a:solidFill>
                  <a:srgbClr val="000000"/>
                </a:solidFill>
                <a:effectLst/>
                <a:uLnTx/>
                <a:uFillTx/>
                <a:ea typeface="GT America Regular" charset="0"/>
                <a:cs typeface="GT America Regular" charset="0"/>
              </a:rPr>
              <a:t>For charts ONLY</a:t>
            </a:r>
            <a:endParaRPr kumimoji="0" lang="en-CR" sz="800" b="1" i="0" u="none" strike="noStrike" kern="1200" cap="none" spc="0" normalizeH="0" baseline="0" noProof="0">
              <a:ln>
                <a:noFill/>
              </a:ln>
              <a:solidFill>
                <a:srgbClr val="000000"/>
              </a:solidFill>
              <a:effectLst/>
              <a:uLnTx/>
              <a:uFillTx/>
              <a:ea typeface="GT America Regular" charset="0"/>
              <a:cs typeface="GT America Regular" charset="0"/>
            </a:endParaRPr>
          </a:p>
        </p:txBody>
      </p:sp>
    </p:spTree>
    <p:extLst>
      <p:ext uri="{BB962C8B-B14F-4D97-AF65-F5344CB8AC3E}">
        <p14:creationId xmlns:p14="http://schemas.microsoft.com/office/powerpoint/2010/main" val="29709775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Back Cover 1">
    <p:bg>
      <p:bgPr>
        <a:solidFill>
          <a:schemeClr val="bg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8834B98-F94F-BBE0-213C-85AFCDC4764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8922" b="11853"/>
          <a:stretch/>
        </p:blipFill>
        <p:spPr bwMode="hidden">
          <a:xfrm>
            <a:off x="-5621" y="0"/>
            <a:ext cx="12188952" cy="6858000"/>
          </a:xfrm>
          <a:prstGeom prst="rect">
            <a:avLst/>
          </a:prstGeom>
        </p:spPr>
      </p:pic>
      <p:sp>
        <p:nvSpPr>
          <p:cNvPr id="2" name="Title 1">
            <a:extLst>
              <a:ext uri="{FF2B5EF4-FFF2-40B4-BE49-F238E27FC236}">
                <a16:creationId xmlns:a16="http://schemas.microsoft.com/office/drawing/2014/main" id="{33F04150-992C-F011-69D3-7F4A3F6FF433}"/>
              </a:ext>
            </a:extLst>
          </p:cNvPr>
          <p:cNvSpPr>
            <a:spLocks noGrp="1"/>
          </p:cNvSpPr>
          <p:nvPr>
            <p:ph type="title"/>
          </p:nvPr>
        </p:nvSpPr>
        <p:spPr>
          <a:xfrm>
            <a:off x="539751" y="4567237"/>
            <a:ext cx="5441950" cy="1165225"/>
          </a:xfrm>
          <a:prstGeom prst="rect">
            <a:avLst/>
          </a:prstGeom>
        </p:spPr>
        <p:txBody>
          <a:bodyPr anchor="b"/>
          <a:lstStyle>
            <a:lvl1pPr>
              <a:defRPr>
                <a:solidFill>
                  <a:schemeClr val="tx1"/>
                </a:solidFill>
              </a:defRPr>
            </a:lvl1pPr>
          </a:lstStyle>
          <a:p>
            <a:r>
              <a:rPr lang="en-US"/>
              <a:t>Click to edit Master title style</a:t>
            </a:r>
            <a:endParaRPr lang="en-US" dirty="0"/>
          </a:p>
        </p:txBody>
      </p:sp>
      <p:sp>
        <p:nvSpPr>
          <p:cNvPr id="3" name="Freeform 5">
            <a:extLst>
              <a:ext uri="{FF2B5EF4-FFF2-40B4-BE49-F238E27FC236}">
                <a16:creationId xmlns:a16="http://schemas.microsoft.com/office/drawing/2014/main" id="{DBEF819D-FDFF-C217-9B0B-68E353B7B355}"/>
              </a:ext>
            </a:extLst>
          </p:cNvPr>
          <p:cNvSpPr/>
          <p:nvPr userDrawn="1"/>
        </p:nvSpPr>
        <p:spPr bwMode="black">
          <a:xfrm>
            <a:off x="539749" y="502825"/>
            <a:ext cx="11098213" cy="1839149"/>
          </a:xfrm>
          <a:custGeom>
            <a:avLst/>
            <a:gdLst>
              <a:gd name="connsiteX0" fmla="*/ 7774508 w 7774508"/>
              <a:gd name="connsiteY0" fmla="*/ 879070 h 1288357"/>
              <a:gd name="connsiteX1" fmla="*/ 7774508 w 7774508"/>
              <a:gd name="connsiteY1" fmla="*/ 879071 h 1288357"/>
              <a:gd name="connsiteX2" fmla="*/ 7774508 w 7774508"/>
              <a:gd name="connsiteY2" fmla="*/ 879071 h 1288357"/>
              <a:gd name="connsiteX3" fmla="*/ 4430897 w 7774508"/>
              <a:gd name="connsiteY3" fmla="*/ 300733 h 1288357"/>
              <a:gd name="connsiteX4" fmla="*/ 4430897 w 7774508"/>
              <a:gd name="connsiteY4" fmla="*/ 987622 h 1288357"/>
              <a:gd name="connsiteX5" fmla="*/ 4594611 w 7774508"/>
              <a:gd name="connsiteY5" fmla="*/ 987622 h 1288357"/>
              <a:gd name="connsiteX6" fmla="*/ 4856195 w 7774508"/>
              <a:gd name="connsiteY6" fmla="*/ 726031 h 1288357"/>
              <a:gd name="connsiteX7" fmla="*/ 4856195 w 7774508"/>
              <a:gd name="connsiteY7" fmla="*/ 562323 h 1288357"/>
              <a:gd name="connsiteX8" fmla="*/ 4594611 w 7774508"/>
              <a:gd name="connsiteY8" fmla="*/ 300733 h 1288357"/>
              <a:gd name="connsiteX9" fmla="*/ 3381010 w 7774508"/>
              <a:gd name="connsiteY9" fmla="*/ 275825 h 1288357"/>
              <a:gd name="connsiteX10" fmla="*/ 3137223 w 7774508"/>
              <a:gd name="connsiteY10" fmla="*/ 501815 h 1288357"/>
              <a:gd name="connsiteX11" fmla="*/ 3137223 w 7774508"/>
              <a:gd name="connsiteY11" fmla="*/ 786537 h 1288357"/>
              <a:gd name="connsiteX12" fmla="*/ 3381010 w 7774508"/>
              <a:gd name="connsiteY12" fmla="*/ 1012534 h 1288357"/>
              <a:gd name="connsiteX13" fmla="*/ 3624804 w 7774508"/>
              <a:gd name="connsiteY13" fmla="*/ 786537 h 1288357"/>
              <a:gd name="connsiteX14" fmla="*/ 3624804 w 7774508"/>
              <a:gd name="connsiteY14" fmla="*/ 501815 h 1288357"/>
              <a:gd name="connsiteX15" fmla="*/ 3381010 w 7774508"/>
              <a:gd name="connsiteY15" fmla="*/ 275825 h 1288357"/>
              <a:gd name="connsiteX16" fmla="*/ 2090894 w 7774508"/>
              <a:gd name="connsiteY16" fmla="*/ 275825 h 1288357"/>
              <a:gd name="connsiteX17" fmla="*/ 1847107 w 7774508"/>
              <a:gd name="connsiteY17" fmla="*/ 501815 h 1288357"/>
              <a:gd name="connsiteX18" fmla="*/ 1847107 w 7774508"/>
              <a:gd name="connsiteY18" fmla="*/ 786537 h 1288357"/>
              <a:gd name="connsiteX19" fmla="*/ 2090894 w 7774508"/>
              <a:gd name="connsiteY19" fmla="*/ 1012534 h 1288357"/>
              <a:gd name="connsiteX20" fmla="*/ 2334688 w 7774508"/>
              <a:gd name="connsiteY20" fmla="*/ 786537 h 1288357"/>
              <a:gd name="connsiteX21" fmla="*/ 2334688 w 7774508"/>
              <a:gd name="connsiteY21" fmla="*/ 501815 h 1288357"/>
              <a:gd name="connsiteX22" fmla="*/ 2090894 w 7774508"/>
              <a:gd name="connsiteY22" fmla="*/ 275825 h 1288357"/>
              <a:gd name="connsiteX23" fmla="*/ 4092790 w 7774508"/>
              <a:gd name="connsiteY23" fmla="*/ 21359 h 1288357"/>
              <a:gd name="connsiteX24" fmla="*/ 4594611 w 7774508"/>
              <a:gd name="connsiteY24" fmla="*/ 21359 h 1288357"/>
              <a:gd name="connsiteX25" fmla="*/ 5197858 w 7774508"/>
              <a:gd name="connsiteY25" fmla="*/ 567658 h 1288357"/>
              <a:gd name="connsiteX26" fmla="*/ 5197858 w 7774508"/>
              <a:gd name="connsiteY26" fmla="*/ 720696 h 1288357"/>
              <a:gd name="connsiteX27" fmla="*/ 4594611 w 7774508"/>
              <a:gd name="connsiteY27" fmla="*/ 1267002 h 1288357"/>
              <a:gd name="connsiteX28" fmla="*/ 4092790 w 7774508"/>
              <a:gd name="connsiteY28" fmla="*/ 1267002 h 1288357"/>
              <a:gd name="connsiteX29" fmla="*/ 5094618 w 7774508"/>
              <a:gd name="connsiteY29" fmla="*/ 21356 h 1288357"/>
              <a:gd name="connsiteX30" fmla="*/ 5477210 w 7774508"/>
              <a:gd name="connsiteY30" fmla="*/ 21356 h 1288357"/>
              <a:gd name="connsiteX31" fmla="*/ 5717446 w 7774508"/>
              <a:gd name="connsiteY31" fmla="*/ 412839 h 1288357"/>
              <a:gd name="connsiteX32" fmla="*/ 5955898 w 7774508"/>
              <a:gd name="connsiteY32" fmla="*/ 21356 h 1288357"/>
              <a:gd name="connsiteX33" fmla="*/ 6322472 w 7774508"/>
              <a:gd name="connsiteY33" fmla="*/ 21356 h 1288357"/>
              <a:gd name="connsiteX34" fmla="*/ 5868700 w 7774508"/>
              <a:gd name="connsiteY34" fmla="*/ 718915 h 1288357"/>
              <a:gd name="connsiteX35" fmla="*/ 5868700 w 7774508"/>
              <a:gd name="connsiteY35" fmla="*/ 1267000 h 1288357"/>
              <a:gd name="connsiteX36" fmla="*/ 5548390 w 7774508"/>
              <a:gd name="connsiteY36" fmla="*/ 1267000 h 1288357"/>
              <a:gd name="connsiteX37" fmla="*/ 5548390 w 7774508"/>
              <a:gd name="connsiteY37" fmla="*/ 718915 h 1288357"/>
              <a:gd name="connsiteX38" fmla="*/ 6356277 w 7774508"/>
              <a:gd name="connsiteY38" fmla="*/ 21355 h 1288357"/>
              <a:gd name="connsiteX39" fmla="*/ 6694384 w 7774508"/>
              <a:gd name="connsiteY39" fmla="*/ 21355 h 1288357"/>
              <a:gd name="connsiteX40" fmla="*/ 6694384 w 7774508"/>
              <a:gd name="connsiteY40" fmla="*/ 332766 h 1288357"/>
              <a:gd name="connsiteX41" fmla="*/ 6477285 w 7774508"/>
              <a:gd name="connsiteY41" fmla="*/ 624602 h 1288357"/>
              <a:gd name="connsiteX42" fmla="*/ 6404326 w 7774508"/>
              <a:gd name="connsiteY42" fmla="*/ 624602 h 1288357"/>
              <a:gd name="connsiteX43" fmla="*/ 6500417 w 7774508"/>
              <a:gd name="connsiteY43" fmla="*/ 359454 h 1288357"/>
              <a:gd name="connsiteX44" fmla="*/ 6356277 w 7774508"/>
              <a:gd name="connsiteY44" fmla="*/ 359454 h 1288357"/>
              <a:gd name="connsiteX45" fmla="*/ 0 w 7774508"/>
              <a:gd name="connsiteY45" fmla="*/ 21355 h 1288357"/>
              <a:gd name="connsiteX46" fmla="*/ 496479 w 7774508"/>
              <a:gd name="connsiteY46" fmla="*/ 21355 h 1288357"/>
              <a:gd name="connsiteX47" fmla="*/ 651295 w 7774508"/>
              <a:gd name="connsiteY47" fmla="*/ 661974 h 1288357"/>
              <a:gd name="connsiteX48" fmla="*/ 688668 w 7774508"/>
              <a:gd name="connsiteY48" fmla="*/ 839922 h 1288357"/>
              <a:gd name="connsiteX49" fmla="*/ 726033 w 7774508"/>
              <a:gd name="connsiteY49" fmla="*/ 661974 h 1288357"/>
              <a:gd name="connsiteX50" fmla="*/ 880849 w 7774508"/>
              <a:gd name="connsiteY50" fmla="*/ 21355 h 1288357"/>
              <a:gd name="connsiteX51" fmla="*/ 1377328 w 7774508"/>
              <a:gd name="connsiteY51" fmla="*/ 21355 h 1288357"/>
              <a:gd name="connsiteX52" fmla="*/ 1377328 w 7774508"/>
              <a:gd name="connsiteY52" fmla="*/ 1266998 h 1288357"/>
              <a:gd name="connsiteX53" fmla="*/ 1058804 w 7774508"/>
              <a:gd name="connsiteY53" fmla="*/ 1266998 h 1288357"/>
              <a:gd name="connsiteX54" fmla="*/ 1058804 w 7774508"/>
              <a:gd name="connsiteY54" fmla="*/ 459108 h 1288357"/>
              <a:gd name="connsiteX55" fmla="*/ 1014312 w 7774508"/>
              <a:gd name="connsiteY55" fmla="*/ 644177 h 1288357"/>
              <a:gd name="connsiteX56" fmla="*/ 848819 w 7774508"/>
              <a:gd name="connsiteY56" fmla="*/ 1266998 h 1288357"/>
              <a:gd name="connsiteX57" fmla="*/ 521396 w 7774508"/>
              <a:gd name="connsiteY57" fmla="*/ 1266998 h 1288357"/>
              <a:gd name="connsiteX58" fmla="*/ 355896 w 7774508"/>
              <a:gd name="connsiteY58" fmla="*/ 644177 h 1288357"/>
              <a:gd name="connsiteX59" fmla="*/ 311412 w 7774508"/>
              <a:gd name="connsiteY59" fmla="*/ 459108 h 1288357"/>
              <a:gd name="connsiteX60" fmla="*/ 311412 w 7774508"/>
              <a:gd name="connsiteY60" fmla="*/ 1266998 h 1288357"/>
              <a:gd name="connsiteX61" fmla="*/ 0 w 7774508"/>
              <a:gd name="connsiteY61" fmla="*/ 1266998 h 1288357"/>
              <a:gd name="connsiteX62" fmla="*/ 3381010 w 7774508"/>
              <a:gd name="connsiteY62" fmla="*/ 1 h 1288357"/>
              <a:gd name="connsiteX63" fmla="*/ 3966467 w 7774508"/>
              <a:gd name="connsiteY63" fmla="*/ 532067 h 1288357"/>
              <a:gd name="connsiteX64" fmla="*/ 3966467 w 7774508"/>
              <a:gd name="connsiteY64" fmla="*/ 756285 h 1288357"/>
              <a:gd name="connsiteX65" fmla="*/ 3381010 w 7774508"/>
              <a:gd name="connsiteY65" fmla="*/ 1288351 h 1288357"/>
              <a:gd name="connsiteX66" fmla="*/ 2795560 w 7774508"/>
              <a:gd name="connsiteY66" fmla="*/ 756285 h 1288357"/>
              <a:gd name="connsiteX67" fmla="*/ 2795560 w 7774508"/>
              <a:gd name="connsiteY67" fmla="*/ 532067 h 1288357"/>
              <a:gd name="connsiteX68" fmla="*/ 3381010 w 7774508"/>
              <a:gd name="connsiteY68" fmla="*/ 1 h 1288357"/>
              <a:gd name="connsiteX69" fmla="*/ 2090894 w 7774508"/>
              <a:gd name="connsiteY69" fmla="*/ 1 h 1288357"/>
              <a:gd name="connsiteX70" fmla="*/ 2676351 w 7774508"/>
              <a:gd name="connsiteY70" fmla="*/ 532067 h 1288357"/>
              <a:gd name="connsiteX71" fmla="*/ 2676351 w 7774508"/>
              <a:gd name="connsiteY71" fmla="*/ 756285 h 1288357"/>
              <a:gd name="connsiteX72" fmla="*/ 2090894 w 7774508"/>
              <a:gd name="connsiteY72" fmla="*/ 1288351 h 1288357"/>
              <a:gd name="connsiteX73" fmla="*/ 1505444 w 7774508"/>
              <a:gd name="connsiteY73" fmla="*/ 756285 h 1288357"/>
              <a:gd name="connsiteX74" fmla="*/ 1505444 w 7774508"/>
              <a:gd name="connsiteY74" fmla="*/ 532067 h 1288357"/>
              <a:gd name="connsiteX75" fmla="*/ 2090894 w 7774508"/>
              <a:gd name="connsiteY75" fmla="*/ 1 h 1288357"/>
              <a:gd name="connsiteX76" fmla="*/ 7258454 w 7774508"/>
              <a:gd name="connsiteY76" fmla="*/ 0 h 1288357"/>
              <a:gd name="connsiteX77" fmla="*/ 7760275 w 7774508"/>
              <a:gd name="connsiteY77" fmla="*/ 391490 h 1288357"/>
              <a:gd name="connsiteX78" fmla="*/ 7760275 w 7774508"/>
              <a:gd name="connsiteY78" fmla="*/ 439539 h 1288357"/>
              <a:gd name="connsiteX79" fmla="*/ 7431067 w 7774508"/>
              <a:gd name="connsiteY79" fmla="*/ 439539 h 1288357"/>
              <a:gd name="connsiteX80" fmla="*/ 7431067 w 7774508"/>
              <a:gd name="connsiteY80" fmla="*/ 398610 h 1288357"/>
              <a:gd name="connsiteX81" fmla="*/ 7258454 w 7774508"/>
              <a:gd name="connsiteY81" fmla="*/ 277603 h 1288357"/>
              <a:gd name="connsiteX82" fmla="*/ 7085848 w 7774508"/>
              <a:gd name="connsiteY82" fmla="*/ 377257 h 1288357"/>
              <a:gd name="connsiteX83" fmla="*/ 7206848 w 7774508"/>
              <a:gd name="connsiteY83" fmla="*/ 476904 h 1288357"/>
              <a:gd name="connsiteX84" fmla="*/ 7429289 w 7774508"/>
              <a:gd name="connsiteY84" fmla="*/ 510719 h 1288357"/>
              <a:gd name="connsiteX85" fmla="*/ 7766024 w 7774508"/>
              <a:gd name="connsiteY85" fmla="*/ 786534 h 1288357"/>
              <a:gd name="connsiteX86" fmla="*/ 7774508 w 7774508"/>
              <a:gd name="connsiteY86" fmla="*/ 879071 h 1288357"/>
              <a:gd name="connsiteX87" fmla="*/ 7765691 w 7774508"/>
              <a:gd name="connsiteY87" fmla="*/ 970739 h 1288357"/>
              <a:gd name="connsiteX88" fmla="*/ 7258454 w 7774508"/>
              <a:gd name="connsiteY88" fmla="*/ 1288357 h 1288357"/>
              <a:gd name="connsiteX89" fmla="*/ 6744184 w 7774508"/>
              <a:gd name="connsiteY89" fmla="*/ 893304 h 1288357"/>
              <a:gd name="connsiteX90" fmla="*/ 6744184 w 7774508"/>
              <a:gd name="connsiteY90" fmla="*/ 838142 h 1288357"/>
              <a:gd name="connsiteX91" fmla="*/ 7073386 w 7774508"/>
              <a:gd name="connsiteY91" fmla="*/ 838142 h 1288357"/>
              <a:gd name="connsiteX92" fmla="*/ 7073386 w 7774508"/>
              <a:gd name="connsiteY92" fmla="*/ 886190 h 1288357"/>
              <a:gd name="connsiteX93" fmla="*/ 7258454 w 7774508"/>
              <a:gd name="connsiteY93" fmla="*/ 1010755 h 1288357"/>
              <a:gd name="connsiteX94" fmla="*/ 7439966 w 7774508"/>
              <a:gd name="connsiteY94" fmla="*/ 907544 h 1288357"/>
              <a:gd name="connsiteX95" fmla="*/ 7311838 w 7774508"/>
              <a:gd name="connsiteY95" fmla="*/ 804333 h 1288357"/>
              <a:gd name="connsiteX96" fmla="*/ 7087626 w 7774508"/>
              <a:gd name="connsiteY96" fmla="*/ 770518 h 1288357"/>
              <a:gd name="connsiteX97" fmla="*/ 6751297 w 7774508"/>
              <a:gd name="connsiteY97" fmla="*/ 405723 h 1288357"/>
              <a:gd name="connsiteX98" fmla="*/ 7258454 w 7774508"/>
              <a:gd name="connsiteY98" fmla="*/ 0 h 1288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7774508" h="1288357">
                <a:moveTo>
                  <a:pt x="7774508" y="879070"/>
                </a:moveTo>
                <a:lnTo>
                  <a:pt x="7774508" y="879071"/>
                </a:lnTo>
                <a:lnTo>
                  <a:pt x="7774508" y="879071"/>
                </a:lnTo>
                <a:close/>
                <a:moveTo>
                  <a:pt x="4430897" y="300733"/>
                </a:moveTo>
                <a:lnTo>
                  <a:pt x="4430897" y="987622"/>
                </a:lnTo>
                <a:lnTo>
                  <a:pt x="4594611" y="987622"/>
                </a:lnTo>
                <a:cubicBezTo>
                  <a:pt x="4769003" y="987622"/>
                  <a:pt x="4856195" y="898644"/>
                  <a:pt x="4856195" y="726031"/>
                </a:cubicBezTo>
                <a:lnTo>
                  <a:pt x="4856195" y="562323"/>
                </a:lnTo>
                <a:cubicBezTo>
                  <a:pt x="4856195" y="387932"/>
                  <a:pt x="4769003" y="300733"/>
                  <a:pt x="4594611" y="300733"/>
                </a:cubicBezTo>
                <a:close/>
                <a:moveTo>
                  <a:pt x="3381010" y="275825"/>
                </a:moveTo>
                <a:cubicBezTo>
                  <a:pt x="3229757" y="275825"/>
                  <a:pt x="3137223" y="361239"/>
                  <a:pt x="3137223" y="501815"/>
                </a:cubicBezTo>
                <a:lnTo>
                  <a:pt x="3137223" y="786537"/>
                </a:lnTo>
                <a:cubicBezTo>
                  <a:pt x="3137223" y="925335"/>
                  <a:pt x="3229757" y="1012534"/>
                  <a:pt x="3381010" y="1012534"/>
                </a:cubicBezTo>
                <a:cubicBezTo>
                  <a:pt x="3532264" y="1012534"/>
                  <a:pt x="3624804" y="925335"/>
                  <a:pt x="3624804" y="786537"/>
                </a:cubicBezTo>
                <a:lnTo>
                  <a:pt x="3624804" y="501815"/>
                </a:lnTo>
                <a:cubicBezTo>
                  <a:pt x="3624804" y="361239"/>
                  <a:pt x="3532270" y="275825"/>
                  <a:pt x="3381010" y="275825"/>
                </a:cubicBezTo>
                <a:close/>
                <a:moveTo>
                  <a:pt x="2090894" y="275825"/>
                </a:moveTo>
                <a:cubicBezTo>
                  <a:pt x="1939641" y="275825"/>
                  <a:pt x="1847107" y="361239"/>
                  <a:pt x="1847107" y="501815"/>
                </a:cubicBezTo>
                <a:lnTo>
                  <a:pt x="1847107" y="786537"/>
                </a:lnTo>
                <a:cubicBezTo>
                  <a:pt x="1847107" y="925335"/>
                  <a:pt x="1939641" y="1012534"/>
                  <a:pt x="2090894" y="1012534"/>
                </a:cubicBezTo>
                <a:cubicBezTo>
                  <a:pt x="2242147" y="1012534"/>
                  <a:pt x="2334688" y="925335"/>
                  <a:pt x="2334688" y="786537"/>
                </a:cubicBezTo>
                <a:lnTo>
                  <a:pt x="2334688" y="501815"/>
                </a:lnTo>
                <a:cubicBezTo>
                  <a:pt x="2334688" y="361239"/>
                  <a:pt x="2242154" y="275825"/>
                  <a:pt x="2090894" y="275825"/>
                </a:cubicBezTo>
                <a:close/>
                <a:moveTo>
                  <a:pt x="4092790" y="21359"/>
                </a:moveTo>
                <a:lnTo>
                  <a:pt x="4594611" y="21359"/>
                </a:lnTo>
                <a:cubicBezTo>
                  <a:pt x="4977203" y="21359"/>
                  <a:pt x="5197858" y="222439"/>
                  <a:pt x="5197858" y="567658"/>
                </a:cubicBezTo>
                <a:lnTo>
                  <a:pt x="5197858" y="720696"/>
                </a:lnTo>
                <a:cubicBezTo>
                  <a:pt x="5197858" y="1065916"/>
                  <a:pt x="4977203" y="1267002"/>
                  <a:pt x="4594611" y="1267002"/>
                </a:cubicBezTo>
                <a:lnTo>
                  <a:pt x="4092790" y="1267002"/>
                </a:lnTo>
                <a:close/>
                <a:moveTo>
                  <a:pt x="5094618" y="21356"/>
                </a:moveTo>
                <a:lnTo>
                  <a:pt x="5477210" y="21356"/>
                </a:lnTo>
                <a:lnTo>
                  <a:pt x="5717446" y="412839"/>
                </a:lnTo>
                <a:lnTo>
                  <a:pt x="5955898" y="21356"/>
                </a:lnTo>
                <a:lnTo>
                  <a:pt x="6322472" y="21356"/>
                </a:lnTo>
                <a:lnTo>
                  <a:pt x="5868700" y="718915"/>
                </a:lnTo>
                <a:lnTo>
                  <a:pt x="5868700" y="1267000"/>
                </a:lnTo>
                <a:lnTo>
                  <a:pt x="5548390" y="1267000"/>
                </a:lnTo>
                <a:lnTo>
                  <a:pt x="5548390" y="718915"/>
                </a:lnTo>
                <a:close/>
                <a:moveTo>
                  <a:pt x="6356277" y="21355"/>
                </a:moveTo>
                <a:lnTo>
                  <a:pt x="6694384" y="21355"/>
                </a:lnTo>
                <a:lnTo>
                  <a:pt x="6694384" y="332766"/>
                </a:lnTo>
                <a:lnTo>
                  <a:pt x="6477285" y="624602"/>
                </a:lnTo>
                <a:lnTo>
                  <a:pt x="6404326" y="624602"/>
                </a:lnTo>
                <a:lnTo>
                  <a:pt x="6500417" y="359454"/>
                </a:lnTo>
                <a:lnTo>
                  <a:pt x="6356277" y="359454"/>
                </a:lnTo>
                <a:close/>
                <a:moveTo>
                  <a:pt x="0" y="21355"/>
                </a:moveTo>
                <a:lnTo>
                  <a:pt x="496479" y="21355"/>
                </a:lnTo>
                <a:lnTo>
                  <a:pt x="651295" y="661974"/>
                </a:lnTo>
                <a:lnTo>
                  <a:pt x="688668" y="839922"/>
                </a:lnTo>
                <a:lnTo>
                  <a:pt x="726033" y="661974"/>
                </a:lnTo>
                <a:lnTo>
                  <a:pt x="880849" y="21355"/>
                </a:lnTo>
                <a:lnTo>
                  <a:pt x="1377328" y="21355"/>
                </a:lnTo>
                <a:lnTo>
                  <a:pt x="1377328" y="1266998"/>
                </a:lnTo>
                <a:lnTo>
                  <a:pt x="1058804" y="1266998"/>
                </a:lnTo>
                <a:lnTo>
                  <a:pt x="1058804" y="459108"/>
                </a:lnTo>
                <a:lnTo>
                  <a:pt x="1014312" y="644177"/>
                </a:lnTo>
                <a:lnTo>
                  <a:pt x="848819" y="1266998"/>
                </a:lnTo>
                <a:lnTo>
                  <a:pt x="521396" y="1266998"/>
                </a:lnTo>
                <a:lnTo>
                  <a:pt x="355896" y="644177"/>
                </a:lnTo>
                <a:lnTo>
                  <a:pt x="311412" y="459108"/>
                </a:lnTo>
                <a:lnTo>
                  <a:pt x="311412" y="1266998"/>
                </a:lnTo>
                <a:lnTo>
                  <a:pt x="0" y="1266998"/>
                </a:lnTo>
                <a:close/>
                <a:moveTo>
                  <a:pt x="3381010" y="1"/>
                </a:moveTo>
                <a:cubicBezTo>
                  <a:pt x="3749368" y="1"/>
                  <a:pt x="3966467" y="197524"/>
                  <a:pt x="3966467" y="532067"/>
                </a:cubicBezTo>
                <a:lnTo>
                  <a:pt x="3966467" y="756285"/>
                </a:lnTo>
                <a:cubicBezTo>
                  <a:pt x="3966467" y="1089050"/>
                  <a:pt x="3747590" y="1288351"/>
                  <a:pt x="3381010" y="1288351"/>
                </a:cubicBezTo>
                <a:cubicBezTo>
                  <a:pt x="3012659" y="1288351"/>
                  <a:pt x="2795560" y="1090828"/>
                  <a:pt x="2795560" y="756285"/>
                </a:cubicBezTo>
                <a:lnTo>
                  <a:pt x="2795560" y="532067"/>
                </a:lnTo>
                <a:cubicBezTo>
                  <a:pt x="2795560" y="199302"/>
                  <a:pt x="3014437" y="1"/>
                  <a:pt x="3381010" y="1"/>
                </a:cubicBezTo>
                <a:close/>
                <a:moveTo>
                  <a:pt x="2090894" y="1"/>
                </a:moveTo>
                <a:cubicBezTo>
                  <a:pt x="2459252" y="1"/>
                  <a:pt x="2676351" y="197524"/>
                  <a:pt x="2676351" y="532067"/>
                </a:cubicBezTo>
                <a:lnTo>
                  <a:pt x="2676351" y="756285"/>
                </a:lnTo>
                <a:cubicBezTo>
                  <a:pt x="2676351" y="1089050"/>
                  <a:pt x="2457474" y="1288351"/>
                  <a:pt x="2090894" y="1288351"/>
                </a:cubicBezTo>
                <a:cubicBezTo>
                  <a:pt x="1722543" y="1288351"/>
                  <a:pt x="1505444" y="1090828"/>
                  <a:pt x="1505444" y="756285"/>
                </a:cubicBezTo>
                <a:lnTo>
                  <a:pt x="1505444" y="532067"/>
                </a:lnTo>
                <a:cubicBezTo>
                  <a:pt x="1505444" y="199302"/>
                  <a:pt x="1724321" y="1"/>
                  <a:pt x="2090894" y="1"/>
                </a:cubicBezTo>
                <a:close/>
                <a:moveTo>
                  <a:pt x="7258454" y="0"/>
                </a:moveTo>
                <a:cubicBezTo>
                  <a:pt x="7573428" y="0"/>
                  <a:pt x="7760275" y="145918"/>
                  <a:pt x="7760275" y="391490"/>
                </a:cubicBezTo>
                <a:lnTo>
                  <a:pt x="7760275" y="439539"/>
                </a:lnTo>
                <a:lnTo>
                  <a:pt x="7431067" y="439539"/>
                </a:lnTo>
                <a:lnTo>
                  <a:pt x="7431067" y="398610"/>
                </a:lnTo>
                <a:cubicBezTo>
                  <a:pt x="7431067" y="313189"/>
                  <a:pt x="7379462" y="277603"/>
                  <a:pt x="7258454" y="277603"/>
                </a:cubicBezTo>
                <a:cubicBezTo>
                  <a:pt x="7144567" y="277603"/>
                  <a:pt x="7085848" y="311411"/>
                  <a:pt x="7085848" y="377257"/>
                </a:cubicBezTo>
                <a:cubicBezTo>
                  <a:pt x="7085848" y="450215"/>
                  <a:pt x="7135675" y="466227"/>
                  <a:pt x="7206848" y="476904"/>
                </a:cubicBezTo>
                <a:lnTo>
                  <a:pt x="7429289" y="510719"/>
                </a:lnTo>
                <a:cubicBezTo>
                  <a:pt x="7564754" y="530960"/>
                  <a:pt x="7727463" y="590711"/>
                  <a:pt x="7766024" y="786534"/>
                </a:cubicBezTo>
                <a:lnTo>
                  <a:pt x="7774508" y="879071"/>
                </a:lnTo>
                <a:lnTo>
                  <a:pt x="7765691" y="970739"/>
                </a:lnTo>
                <a:cubicBezTo>
                  <a:pt x="7724794" y="1172549"/>
                  <a:pt x="7543399" y="1288357"/>
                  <a:pt x="7258454" y="1288357"/>
                </a:cubicBezTo>
                <a:cubicBezTo>
                  <a:pt x="6934588" y="1288357"/>
                  <a:pt x="6744184" y="1140654"/>
                  <a:pt x="6744184" y="893304"/>
                </a:cubicBezTo>
                <a:lnTo>
                  <a:pt x="6744184" y="838142"/>
                </a:lnTo>
                <a:lnTo>
                  <a:pt x="7073386" y="838142"/>
                </a:lnTo>
                <a:lnTo>
                  <a:pt x="7073386" y="886190"/>
                </a:lnTo>
                <a:cubicBezTo>
                  <a:pt x="7073386" y="973383"/>
                  <a:pt x="7128555" y="1010755"/>
                  <a:pt x="7258454" y="1010755"/>
                </a:cubicBezTo>
                <a:cubicBezTo>
                  <a:pt x="7377683" y="1010755"/>
                  <a:pt x="7439966" y="975161"/>
                  <a:pt x="7439966" y="907544"/>
                </a:cubicBezTo>
                <a:cubicBezTo>
                  <a:pt x="7439966" y="831022"/>
                  <a:pt x="7388360" y="815010"/>
                  <a:pt x="7311838" y="804333"/>
                </a:cubicBezTo>
                <a:lnTo>
                  <a:pt x="7087626" y="770518"/>
                </a:lnTo>
                <a:cubicBezTo>
                  <a:pt x="6941708" y="749171"/>
                  <a:pt x="6751297" y="674427"/>
                  <a:pt x="6751297" y="405723"/>
                </a:cubicBezTo>
                <a:cubicBezTo>
                  <a:pt x="6751297" y="149481"/>
                  <a:pt x="6938144" y="0"/>
                  <a:pt x="7258454" y="0"/>
                </a:cubicBezTo>
                <a:close/>
              </a:path>
            </a:pathLst>
          </a:custGeom>
          <a:solidFill>
            <a:schemeClr val="tx1"/>
          </a:solidFill>
          <a:ln w="0" cap="flat">
            <a:noFill/>
            <a:prstDash val="solid"/>
            <a:miter/>
          </a:ln>
        </p:spPr>
        <p:txBody>
          <a:bodyPr rtlCol="0" anchor="ctr"/>
          <a:lstStyle/>
          <a:p>
            <a:endParaRPr lang="en-US" dirty="0">
              <a:solidFill>
                <a:schemeClr val="tx1"/>
              </a:solidFill>
            </a:endParaRPr>
          </a:p>
        </p:txBody>
      </p:sp>
      <p:sp>
        <p:nvSpPr>
          <p:cNvPr id="5" name="Text Placeholder 9">
            <a:extLst>
              <a:ext uri="{FF2B5EF4-FFF2-40B4-BE49-F238E27FC236}">
                <a16:creationId xmlns:a16="http://schemas.microsoft.com/office/drawing/2014/main" id="{5FB2903F-88A1-83A6-3840-2C6F40ADA372}"/>
              </a:ext>
            </a:extLst>
          </p:cNvPr>
          <p:cNvSpPr>
            <a:spLocks noGrp="1"/>
          </p:cNvSpPr>
          <p:nvPr>
            <p:ph type="body" sz="quarter" idx="15" hasCustomPrompt="1"/>
          </p:nvPr>
        </p:nvSpPr>
        <p:spPr>
          <a:xfrm>
            <a:off x="10417175" y="6308725"/>
            <a:ext cx="1227138" cy="282575"/>
          </a:xfrm>
        </p:spPr>
        <p:txBody>
          <a:bodyPr anchor="b">
            <a:noAutofit/>
          </a:bodyPr>
          <a:lstStyle>
            <a:lvl1pPr marL="4763" indent="0" algn="r">
              <a:buFont typeface="Arial" panose="020B0604020202020204" pitchFamily="34" charset="0"/>
              <a:buNone/>
              <a:tabLst/>
              <a:defRPr sz="1000">
                <a:solidFill>
                  <a:schemeClr val="tx1"/>
                </a:solidFill>
              </a:defRPr>
            </a:lvl1pPr>
            <a:lvl2pPr marL="4763" indent="0" algn="r">
              <a:buNone/>
              <a:tabLst/>
              <a:defRPr sz="1000">
                <a:solidFill>
                  <a:schemeClr val="tx1"/>
                </a:solidFill>
              </a:defRPr>
            </a:lvl2pPr>
            <a:lvl3pPr marL="4763" indent="0" algn="r">
              <a:buNone/>
              <a:tabLst/>
              <a:defRPr sz="1000">
                <a:solidFill>
                  <a:schemeClr val="tx1"/>
                </a:solidFill>
              </a:defRPr>
            </a:lvl3pPr>
            <a:lvl4pPr marL="4763" indent="0" algn="r">
              <a:buNone/>
              <a:tabLst/>
              <a:defRPr sz="1000">
                <a:solidFill>
                  <a:schemeClr val="tx1"/>
                </a:solidFill>
              </a:defRPr>
            </a:lvl4pPr>
            <a:lvl5pPr marL="4763" indent="0" algn="r">
              <a:buNone/>
              <a:tabLst/>
              <a:defRPr sz="1000">
                <a:solidFill>
                  <a:schemeClr val="tx1"/>
                </a:solidFill>
              </a:defRPr>
            </a:lvl5pPr>
            <a:lvl6pPr marL="4763" indent="0" algn="r">
              <a:buNone/>
              <a:tabLst/>
              <a:defRPr sz="1000">
                <a:solidFill>
                  <a:schemeClr val="tx1"/>
                </a:solidFill>
              </a:defRPr>
            </a:lvl6pPr>
            <a:lvl7pPr marL="4763" indent="0" algn="r">
              <a:buNone/>
              <a:tabLst/>
              <a:defRPr sz="1000">
                <a:solidFill>
                  <a:schemeClr val="tx1"/>
                </a:solidFill>
              </a:defRPr>
            </a:lvl7pPr>
            <a:lvl8pPr marL="4763" indent="0" algn="r">
              <a:buNone/>
              <a:tabLst/>
              <a:defRPr sz="1000">
                <a:solidFill>
                  <a:schemeClr val="tx1"/>
                </a:solidFill>
              </a:defRPr>
            </a:lvl8pPr>
            <a:lvl9pPr marL="4763" indent="0" algn="r">
              <a:buNone/>
              <a:tabLst/>
              <a:defRPr sz="1000">
                <a:solidFill>
                  <a:schemeClr val="tx1"/>
                </a:solidFill>
              </a:defRPr>
            </a:lvl9pPr>
          </a:lstStyle>
          <a:p>
            <a:pPr lvl="0"/>
            <a:r>
              <a:rPr lang="en-US" dirty="0"/>
              <a:t>BX Number</a:t>
            </a:r>
          </a:p>
        </p:txBody>
      </p:sp>
      <p:sp>
        <p:nvSpPr>
          <p:cNvPr id="14" name="Text Placeholder 28">
            <a:extLst>
              <a:ext uri="{FF2B5EF4-FFF2-40B4-BE49-F238E27FC236}">
                <a16:creationId xmlns:a16="http://schemas.microsoft.com/office/drawing/2014/main" id="{E9355155-D34A-C8FB-FD7F-D8F2AFB05465}"/>
              </a:ext>
            </a:extLst>
          </p:cNvPr>
          <p:cNvSpPr>
            <a:spLocks noGrp="1"/>
          </p:cNvSpPr>
          <p:nvPr>
            <p:ph type="body" sz="quarter" idx="94"/>
          </p:nvPr>
        </p:nvSpPr>
        <p:spPr>
          <a:xfrm>
            <a:off x="534487" y="5993489"/>
            <a:ext cx="2623978" cy="588286"/>
          </a:xfrm>
        </p:spPr>
        <p:txBody>
          <a:bodyPr anchor="b">
            <a:noAutofit/>
          </a:bodyPr>
          <a:lstStyle>
            <a:lvl1pPr marL="0" indent="0">
              <a:spcAft>
                <a:spcPts val="200"/>
              </a:spcAft>
              <a:buFont typeface="Arial" panose="020B0604020202020204" pitchFamily="34" charset="0"/>
              <a:buNone/>
              <a:defRPr sz="1200" b="1"/>
            </a:lvl1pPr>
            <a:lvl2pPr marL="0" indent="0">
              <a:spcAft>
                <a:spcPts val="600"/>
              </a:spcAft>
              <a:buNone/>
              <a:defRPr sz="1200"/>
            </a:lvl2pPr>
            <a:lvl3pPr marL="228600" indent="-228600">
              <a:spcAft>
                <a:spcPts val="600"/>
              </a:spcAft>
              <a:buClrTx/>
              <a:buFont typeface="GT America" charset="0"/>
              <a:buChar char="→"/>
              <a:defRPr sz="1200"/>
            </a:lvl3pPr>
            <a:lvl4pPr marL="228600" indent="-228600">
              <a:spcAft>
                <a:spcPts val="600"/>
              </a:spcAft>
              <a:buClrTx/>
              <a:buFont typeface="GT America" charset="0"/>
              <a:buChar char="→"/>
              <a:defRPr sz="1200"/>
            </a:lvl4pPr>
            <a:lvl5pPr marL="228600" indent="-228600">
              <a:spcAft>
                <a:spcPts val="600"/>
              </a:spcAft>
              <a:buClrTx/>
              <a:buFont typeface="GT America" charset="0"/>
              <a:buChar char="→"/>
              <a:defRPr sz="1200"/>
            </a:lvl5pPr>
            <a:lvl6pPr marL="228600" indent="-228600">
              <a:spcAft>
                <a:spcPts val="600"/>
              </a:spcAft>
              <a:buClrTx/>
              <a:buFont typeface="GT America" charset="0"/>
              <a:buChar char="→"/>
              <a:defRPr sz="1200"/>
            </a:lvl6pPr>
            <a:lvl7pPr marL="228600" indent="-228600">
              <a:spcAft>
                <a:spcPts val="600"/>
              </a:spcAft>
              <a:buClrTx/>
              <a:buFont typeface="GT America" charset="0"/>
              <a:buChar char="→"/>
              <a:defRPr sz="1200"/>
            </a:lvl7pPr>
            <a:lvl8pPr marL="228600" indent="-228600">
              <a:spcAft>
                <a:spcPts val="600"/>
              </a:spcAft>
              <a:buClrTx/>
              <a:buFont typeface="GT America" charset="0"/>
              <a:buChar char="→"/>
              <a:defRPr sz="1200"/>
            </a:lvl8pPr>
            <a:lvl9pPr marL="228600" indent="-228600">
              <a:spcAft>
                <a:spcPts val="600"/>
              </a:spcAft>
              <a:buClrTx/>
              <a:buFont typeface="GT America" charset="0"/>
              <a:buChar char="→"/>
              <a:defRPr sz="1200"/>
            </a:lvl9pPr>
          </a:lstStyle>
          <a:p>
            <a:pPr lvl="0"/>
            <a:r>
              <a:rPr lang="en-US"/>
              <a:t>Click to edit Master text styles</a:t>
            </a:r>
          </a:p>
          <a:p>
            <a:pPr lvl="1"/>
            <a:r>
              <a:rPr lang="en-US"/>
              <a:t>Second level</a:t>
            </a:r>
          </a:p>
          <a:p>
            <a:pPr lvl="2"/>
            <a:r>
              <a:rPr lang="en-US"/>
              <a:t>Third level</a:t>
            </a:r>
          </a:p>
        </p:txBody>
      </p:sp>
      <p:sp>
        <p:nvSpPr>
          <p:cNvPr id="15" name="Text Placeholder 31">
            <a:extLst>
              <a:ext uri="{FF2B5EF4-FFF2-40B4-BE49-F238E27FC236}">
                <a16:creationId xmlns:a16="http://schemas.microsoft.com/office/drawing/2014/main" id="{C7ABDCD6-3B21-724A-2B90-283DF93F2DD4}"/>
              </a:ext>
            </a:extLst>
          </p:cNvPr>
          <p:cNvSpPr>
            <a:spLocks noGrp="1"/>
          </p:cNvSpPr>
          <p:nvPr>
            <p:ph type="body" sz="quarter" idx="95"/>
          </p:nvPr>
        </p:nvSpPr>
        <p:spPr>
          <a:xfrm>
            <a:off x="3373598" y="6001088"/>
            <a:ext cx="2623978" cy="588286"/>
          </a:xfrm>
        </p:spPr>
        <p:txBody>
          <a:bodyPr anchor="b">
            <a:noAutofit/>
          </a:bodyPr>
          <a:lstStyle>
            <a:lvl1pPr marL="0" indent="0">
              <a:spcAft>
                <a:spcPts val="200"/>
              </a:spcAft>
              <a:buFont typeface="Arial" panose="020B0604020202020204" pitchFamily="34" charset="0"/>
              <a:buNone/>
              <a:defRPr sz="1200" b="1"/>
            </a:lvl1pPr>
            <a:lvl2pPr marL="0" indent="0">
              <a:spcAft>
                <a:spcPts val="600"/>
              </a:spcAft>
              <a:buNone/>
              <a:defRPr sz="1200"/>
            </a:lvl2pPr>
            <a:lvl3pPr marL="228600" indent="-228600">
              <a:spcAft>
                <a:spcPts val="600"/>
              </a:spcAft>
              <a:buClrTx/>
              <a:buFont typeface="GT America" charset="0"/>
              <a:buChar char="→"/>
              <a:defRPr sz="1200"/>
            </a:lvl3pPr>
            <a:lvl4pPr marL="228600" indent="-228600">
              <a:spcAft>
                <a:spcPts val="600"/>
              </a:spcAft>
              <a:buClrTx/>
              <a:buFont typeface="GT America" charset="0"/>
              <a:buChar char="→"/>
              <a:defRPr sz="1200"/>
            </a:lvl4pPr>
            <a:lvl5pPr marL="228600" indent="-228600">
              <a:spcAft>
                <a:spcPts val="600"/>
              </a:spcAft>
              <a:buClrTx/>
              <a:buFont typeface="GT America" charset="0"/>
              <a:buChar char="→"/>
              <a:defRPr sz="1200"/>
            </a:lvl5pPr>
            <a:lvl6pPr marL="228600" indent="-228600">
              <a:spcAft>
                <a:spcPts val="600"/>
              </a:spcAft>
              <a:buClrTx/>
              <a:buFont typeface="GT America" charset="0"/>
              <a:buChar char="→"/>
              <a:defRPr sz="1200"/>
            </a:lvl6pPr>
            <a:lvl7pPr marL="228600" indent="-228600">
              <a:spcAft>
                <a:spcPts val="600"/>
              </a:spcAft>
              <a:buClrTx/>
              <a:buFont typeface="GT America" charset="0"/>
              <a:buChar char="→"/>
              <a:defRPr sz="1200"/>
            </a:lvl7pPr>
            <a:lvl8pPr marL="228600" indent="-228600">
              <a:spcAft>
                <a:spcPts val="600"/>
              </a:spcAft>
              <a:buClrTx/>
              <a:buFont typeface="GT America" charset="0"/>
              <a:buChar char="→"/>
              <a:defRPr sz="1200"/>
            </a:lvl8pPr>
            <a:lvl9pPr marL="228600" indent="-228600">
              <a:spcAft>
                <a:spcPts val="600"/>
              </a:spcAft>
              <a:buClrTx/>
              <a:buFont typeface="GT America" charset="0"/>
              <a:buChar char="→"/>
              <a:defRPr sz="1200"/>
            </a:lvl9pPr>
          </a:lstStyle>
          <a:p>
            <a:pPr lvl="0"/>
            <a:r>
              <a:rPr lang="en-US"/>
              <a:t>Click to edit Master text styles</a:t>
            </a:r>
          </a:p>
          <a:p>
            <a:pPr lvl="1"/>
            <a:r>
              <a:rPr lang="en-US"/>
              <a:t>Second level</a:t>
            </a:r>
          </a:p>
          <a:p>
            <a:pPr lvl="2"/>
            <a:r>
              <a:rPr lang="en-US"/>
              <a:t>Third level</a:t>
            </a:r>
          </a:p>
        </p:txBody>
      </p:sp>
      <p:sp>
        <p:nvSpPr>
          <p:cNvPr id="16" name="Text Placeholder 33">
            <a:extLst>
              <a:ext uri="{FF2B5EF4-FFF2-40B4-BE49-F238E27FC236}">
                <a16:creationId xmlns:a16="http://schemas.microsoft.com/office/drawing/2014/main" id="{9B2F4F16-C191-1C55-93DF-40C406D4E32E}"/>
              </a:ext>
            </a:extLst>
          </p:cNvPr>
          <p:cNvSpPr>
            <a:spLocks noGrp="1"/>
          </p:cNvSpPr>
          <p:nvPr>
            <p:ph type="body" sz="quarter" idx="96"/>
          </p:nvPr>
        </p:nvSpPr>
        <p:spPr>
          <a:xfrm>
            <a:off x="6194425" y="5993489"/>
            <a:ext cx="2623978" cy="588286"/>
          </a:xfrm>
        </p:spPr>
        <p:txBody>
          <a:bodyPr anchor="b">
            <a:noAutofit/>
          </a:bodyPr>
          <a:lstStyle>
            <a:lvl1pPr marL="0" indent="0">
              <a:spcAft>
                <a:spcPts val="200"/>
              </a:spcAft>
              <a:buFont typeface="Arial" panose="020B0604020202020204" pitchFamily="34" charset="0"/>
              <a:buNone/>
              <a:defRPr sz="1200" b="1"/>
            </a:lvl1pPr>
            <a:lvl2pPr marL="0" indent="0">
              <a:spcAft>
                <a:spcPts val="600"/>
              </a:spcAft>
              <a:buNone/>
              <a:defRPr sz="1200"/>
            </a:lvl2pPr>
            <a:lvl3pPr marL="228600" indent="-228600">
              <a:spcAft>
                <a:spcPts val="600"/>
              </a:spcAft>
              <a:buClrTx/>
              <a:buFont typeface="GT America" charset="0"/>
              <a:buChar char="→"/>
              <a:defRPr sz="1200"/>
            </a:lvl3pPr>
            <a:lvl4pPr marL="228600" indent="-228600">
              <a:spcAft>
                <a:spcPts val="600"/>
              </a:spcAft>
              <a:buClrTx/>
              <a:buFont typeface="GT America" charset="0"/>
              <a:buChar char="→"/>
              <a:defRPr sz="1200"/>
            </a:lvl4pPr>
            <a:lvl5pPr marL="228600" indent="-228600">
              <a:spcAft>
                <a:spcPts val="600"/>
              </a:spcAft>
              <a:buClrTx/>
              <a:buFont typeface="GT America" charset="0"/>
              <a:buChar char="→"/>
              <a:defRPr sz="1200"/>
            </a:lvl5pPr>
            <a:lvl6pPr marL="228600" indent="-228600">
              <a:spcAft>
                <a:spcPts val="600"/>
              </a:spcAft>
              <a:buClrTx/>
              <a:buFont typeface="GT America" charset="0"/>
              <a:buChar char="→"/>
              <a:defRPr sz="1200"/>
            </a:lvl6pPr>
            <a:lvl7pPr marL="228600" indent="-228600">
              <a:spcAft>
                <a:spcPts val="600"/>
              </a:spcAft>
              <a:buClrTx/>
              <a:buFont typeface="GT America" charset="0"/>
              <a:buChar char="→"/>
              <a:defRPr sz="1200"/>
            </a:lvl7pPr>
            <a:lvl8pPr marL="228600" indent="-228600">
              <a:spcAft>
                <a:spcPts val="600"/>
              </a:spcAft>
              <a:buClrTx/>
              <a:buFont typeface="GT America" charset="0"/>
              <a:buChar char="→"/>
              <a:defRPr sz="1200"/>
            </a:lvl8pPr>
            <a:lvl9pPr marL="228600" indent="-228600">
              <a:spcAft>
                <a:spcPts val="600"/>
              </a:spcAft>
              <a:buClrTx/>
              <a:buFont typeface="GT America" charset="0"/>
              <a:buChar char="→"/>
              <a:defRPr sz="1200"/>
            </a:lvl9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4777833"/>
      </p:ext>
    </p:extLst>
  </p:cSld>
  <p:clrMapOvr>
    <a:overrideClrMapping bg1="dk1" tx1="lt1" bg2="dk2" tx2="lt2" accent1="accent1" accent2="accent2" accent3="accent3" accent4="accent4" accent5="accent5" accent6="accent6" hlink="hlink" folHlink="folHlink"/>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Back Cover 2">
    <p:bg>
      <p:bgPr>
        <a:solidFill>
          <a:schemeClr val="bg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8834B98-F94F-BBE0-213C-85AFCDC4764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8922" b="11853"/>
          <a:stretch/>
        </p:blipFill>
        <p:spPr bwMode="hidden">
          <a:xfrm>
            <a:off x="-5621" y="0"/>
            <a:ext cx="12188952" cy="6858000"/>
          </a:xfrm>
          <a:prstGeom prst="rect">
            <a:avLst/>
          </a:prstGeom>
        </p:spPr>
      </p:pic>
      <p:sp>
        <p:nvSpPr>
          <p:cNvPr id="2" name="Title 1">
            <a:extLst>
              <a:ext uri="{FF2B5EF4-FFF2-40B4-BE49-F238E27FC236}">
                <a16:creationId xmlns:a16="http://schemas.microsoft.com/office/drawing/2014/main" id="{33F04150-992C-F011-69D3-7F4A3F6FF433}"/>
              </a:ext>
            </a:extLst>
          </p:cNvPr>
          <p:cNvSpPr>
            <a:spLocks noGrp="1"/>
          </p:cNvSpPr>
          <p:nvPr>
            <p:ph type="title"/>
          </p:nvPr>
        </p:nvSpPr>
        <p:spPr>
          <a:xfrm>
            <a:off x="539751" y="4567237"/>
            <a:ext cx="5441950" cy="1165225"/>
          </a:xfrm>
          <a:prstGeom prst="rect">
            <a:avLst/>
          </a:prstGeom>
        </p:spPr>
        <p:txBody>
          <a:bodyPr anchor="b"/>
          <a:lstStyle>
            <a:lvl1pPr>
              <a:defRPr>
                <a:solidFill>
                  <a:schemeClr val="tx1"/>
                </a:solidFill>
              </a:defRPr>
            </a:lvl1pPr>
          </a:lstStyle>
          <a:p>
            <a:r>
              <a:rPr lang="en-US"/>
              <a:t>Click to edit Master title style</a:t>
            </a:r>
            <a:endParaRPr lang="en-US" dirty="0"/>
          </a:p>
        </p:txBody>
      </p:sp>
      <p:sp>
        <p:nvSpPr>
          <p:cNvPr id="4" name="Freeform 19">
            <a:extLst>
              <a:ext uri="{FF2B5EF4-FFF2-40B4-BE49-F238E27FC236}">
                <a16:creationId xmlns:a16="http://schemas.microsoft.com/office/drawing/2014/main" id="{D3B5462B-E2B3-7CAB-8405-4B77B98FFBAE}"/>
              </a:ext>
            </a:extLst>
          </p:cNvPr>
          <p:cNvSpPr/>
          <p:nvPr userDrawn="1"/>
        </p:nvSpPr>
        <p:spPr bwMode="black">
          <a:xfrm>
            <a:off x="554038" y="6469335"/>
            <a:ext cx="678511" cy="112440"/>
          </a:xfrm>
          <a:custGeom>
            <a:avLst/>
            <a:gdLst>
              <a:gd name="connsiteX0" fmla="*/ 7774508 w 7774508"/>
              <a:gd name="connsiteY0" fmla="*/ 879070 h 1288357"/>
              <a:gd name="connsiteX1" fmla="*/ 7774508 w 7774508"/>
              <a:gd name="connsiteY1" fmla="*/ 879071 h 1288357"/>
              <a:gd name="connsiteX2" fmla="*/ 7774508 w 7774508"/>
              <a:gd name="connsiteY2" fmla="*/ 879071 h 1288357"/>
              <a:gd name="connsiteX3" fmla="*/ 4430897 w 7774508"/>
              <a:gd name="connsiteY3" fmla="*/ 300733 h 1288357"/>
              <a:gd name="connsiteX4" fmla="*/ 4430897 w 7774508"/>
              <a:gd name="connsiteY4" fmla="*/ 987622 h 1288357"/>
              <a:gd name="connsiteX5" fmla="*/ 4594611 w 7774508"/>
              <a:gd name="connsiteY5" fmla="*/ 987622 h 1288357"/>
              <a:gd name="connsiteX6" fmla="*/ 4856195 w 7774508"/>
              <a:gd name="connsiteY6" fmla="*/ 726031 h 1288357"/>
              <a:gd name="connsiteX7" fmla="*/ 4856195 w 7774508"/>
              <a:gd name="connsiteY7" fmla="*/ 562323 h 1288357"/>
              <a:gd name="connsiteX8" fmla="*/ 4594611 w 7774508"/>
              <a:gd name="connsiteY8" fmla="*/ 300733 h 1288357"/>
              <a:gd name="connsiteX9" fmla="*/ 3381010 w 7774508"/>
              <a:gd name="connsiteY9" fmla="*/ 275825 h 1288357"/>
              <a:gd name="connsiteX10" fmla="*/ 3137223 w 7774508"/>
              <a:gd name="connsiteY10" fmla="*/ 501815 h 1288357"/>
              <a:gd name="connsiteX11" fmla="*/ 3137223 w 7774508"/>
              <a:gd name="connsiteY11" fmla="*/ 786537 h 1288357"/>
              <a:gd name="connsiteX12" fmla="*/ 3381010 w 7774508"/>
              <a:gd name="connsiteY12" fmla="*/ 1012534 h 1288357"/>
              <a:gd name="connsiteX13" fmla="*/ 3624804 w 7774508"/>
              <a:gd name="connsiteY13" fmla="*/ 786537 h 1288357"/>
              <a:gd name="connsiteX14" fmla="*/ 3624804 w 7774508"/>
              <a:gd name="connsiteY14" fmla="*/ 501815 h 1288357"/>
              <a:gd name="connsiteX15" fmla="*/ 3381010 w 7774508"/>
              <a:gd name="connsiteY15" fmla="*/ 275825 h 1288357"/>
              <a:gd name="connsiteX16" fmla="*/ 2090894 w 7774508"/>
              <a:gd name="connsiteY16" fmla="*/ 275825 h 1288357"/>
              <a:gd name="connsiteX17" fmla="*/ 1847107 w 7774508"/>
              <a:gd name="connsiteY17" fmla="*/ 501815 h 1288357"/>
              <a:gd name="connsiteX18" fmla="*/ 1847107 w 7774508"/>
              <a:gd name="connsiteY18" fmla="*/ 786537 h 1288357"/>
              <a:gd name="connsiteX19" fmla="*/ 2090894 w 7774508"/>
              <a:gd name="connsiteY19" fmla="*/ 1012534 h 1288357"/>
              <a:gd name="connsiteX20" fmla="*/ 2334688 w 7774508"/>
              <a:gd name="connsiteY20" fmla="*/ 786537 h 1288357"/>
              <a:gd name="connsiteX21" fmla="*/ 2334688 w 7774508"/>
              <a:gd name="connsiteY21" fmla="*/ 501815 h 1288357"/>
              <a:gd name="connsiteX22" fmla="*/ 2090894 w 7774508"/>
              <a:gd name="connsiteY22" fmla="*/ 275825 h 1288357"/>
              <a:gd name="connsiteX23" fmla="*/ 4092790 w 7774508"/>
              <a:gd name="connsiteY23" fmla="*/ 21359 h 1288357"/>
              <a:gd name="connsiteX24" fmla="*/ 4594611 w 7774508"/>
              <a:gd name="connsiteY24" fmla="*/ 21359 h 1288357"/>
              <a:gd name="connsiteX25" fmla="*/ 5197858 w 7774508"/>
              <a:gd name="connsiteY25" fmla="*/ 567658 h 1288357"/>
              <a:gd name="connsiteX26" fmla="*/ 5197858 w 7774508"/>
              <a:gd name="connsiteY26" fmla="*/ 720696 h 1288357"/>
              <a:gd name="connsiteX27" fmla="*/ 4594611 w 7774508"/>
              <a:gd name="connsiteY27" fmla="*/ 1267002 h 1288357"/>
              <a:gd name="connsiteX28" fmla="*/ 4092790 w 7774508"/>
              <a:gd name="connsiteY28" fmla="*/ 1267002 h 1288357"/>
              <a:gd name="connsiteX29" fmla="*/ 5094618 w 7774508"/>
              <a:gd name="connsiteY29" fmla="*/ 21356 h 1288357"/>
              <a:gd name="connsiteX30" fmla="*/ 5477210 w 7774508"/>
              <a:gd name="connsiteY30" fmla="*/ 21356 h 1288357"/>
              <a:gd name="connsiteX31" fmla="*/ 5717446 w 7774508"/>
              <a:gd name="connsiteY31" fmla="*/ 412839 h 1288357"/>
              <a:gd name="connsiteX32" fmla="*/ 5955898 w 7774508"/>
              <a:gd name="connsiteY32" fmla="*/ 21356 h 1288357"/>
              <a:gd name="connsiteX33" fmla="*/ 6322472 w 7774508"/>
              <a:gd name="connsiteY33" fmla="*/ 21356 h 1288357"/>
              <a:gd name="connsiteX34" fmla="*/ 5868700 w 7774508"/>
              <a:gd name="connsiteY34" fmla="*/ 718915 h 1288357"/>
              <a:gd name="connsiteX35" fmla="*/ 5868700 w 7774508"/>
              <a:gd name="connsiteY35" fmla="*/ 1267000 h 1288357"/>
              <a:gd name="connsiteX36" fmla="*/ 5548390 w 7774508"/>
              <a:gd name="connsiteY36" fmla="*/ 1267000 h 1288357"/>
              <a:gd name="connsiteX37" fmla="*/ 5548390 w 7774508"/>
              <a:gd name="connsiteY37" fmla="*/ 718915 h 1288357"/>
              <a:gd name="connsiteX38" fmla="*/ 6356277 w 7774508"/>
              <a:gd name="connsiteY38" fmla="*/ 21355 h 1288357"/>
              <a:gd name="connsiteX39" fmla="*/ 6694384 w 7774508"/>
              <a:gd name="connsiteY39" fmla="*/ 21355 h 1288357"/>
              <a:gd name="connsiteX40" fmla="*/ 6694384 w 7774508"/>
              <a:gd name="connsiteY40" fmla="*/ 332766 h 1288357"/>
              <a:gd name="connsiteX41" fmla="*/ 6477285 w 7774508"/>
              <a:gd name="connsiteY41" fmla="*/ 624602 h 1288357"/>
              <a:gd name="connsiteX42" fmla="*/ 6404326 w 7774508"/>
              <a:gd name="connsiteY42" fmla="*/ 624602 h 1288357"/>
              <a:gd name="connsiteX43" fmla="*/ 6500417 w 7774508"/>
              <a:gd name="connsiteY43" fmla="*/ 359454 h 1288357"/>
              <a:gd name="connsiteX44" fmla="*/ 6356277 w 7774508"/>
              <a:gd name="connsiteY44" fmla="*/ 359454 h 1288357"/>
              <a:gd name="connsiteX45" fmla="*/ 0 w 7774508"/>
              <a:gd name="connsiteY45" fmla="*/ 21355 h 1288357"/>
              <a:gd name="connsiteX46" fmla="*/ 496479 w 7774508"/>
              <a:gd name="connsiteY46" fmla="*/ 21355 h 1288357"/>
              <a:gd name="connsiteX47" fmla="*/ 651295 w 7774508"/>
              <a:gd name="connsiteY47" fmla="*/ 661974 h 1288357"/>
              <a:gd name="connsiteX48" fmla="*/ 688668 w 7774508"/>
              <a:gd name="connsiteY48" fmla="*/ 839922 h 1288357"/>
              <a:gd name="connsiteX49" fmla="*/ 726033 w 7774508"/>
              <a:gd name="connsiteY49" fmla="*/ 661974 h 1288357"/>
              <a:gd name="connsiteX50" fmla="*/ 880849 w 7774508"/>
              <a:gd name="connsiteY50" fmla="*/ 21355 h 1288357"/>
              <a:gd name="connsiteX51" fmla="*/ 1377328 w 7774508"/>
              <a:gd name="connsiteY51" fmla="*/ 21355 h 1288357"/>
              <a:gd name="connsiteX52" fmla="*/ 1377328 w 7774508"/>
              <a:gd name="connsiteY52" fmla="*/ 1266998 h 1288357"/>
              <a:gd name="connsiteX53" fmla="*/ 1058804 w 7774508"/>
              <a:gd name="connsiteY53" fmla="*/ 1266998 h 1288357"/>
              <a:gd name="connsiteX54" fmla="*/ 1058804 w 7774508"/>
              <a:gd name="connsiteY54" fmla="*/ 459108 h 1288357"/>
              <a:gd name="connsiteX55" fmla="*/ 1014312 w 7774508"/>
              <a:gd name="connsiteY55" fmla="*/ 644177 h 1288357"/>
              <a:gd name="connsiteX56" fmla="*/ 848819 w 7774508"/>
              <a:gd name="connsiteY56" fmla="*/ 1266998 h 1288357"/>
              <a:gd name="connsiteX57" fmla="*/ 521396 w 7774508"/>
              <a:gd name="connsiteY57" fmla="*/ 1266998 h 1288357"/>
              <a:gd name="connsiteX58" fmla="*/ 355896 w 7774508"/>
              <a:gd name="connsiteY58" fmla="*/ 644177 h 1288357"/>
              <a:gd name="connsiteX59" fmla="*/ 311412 w 7774508"/>
              <a:gd name="connsiteY59" fmla="*/ 459108 h 1288357"/>
              <a:gd name="connsiteX60" fmla="*/ 311412 w 7774508"/>
              <a:gd name="connsiteY60" fmla="*/ 1266998 h 1288357"/>
              <a:gd name="connsiteX61" fmla="*/ 0 w 7774508"/>
              <a:gd name="connsiteY61" fmla="*/ 1266998 h 1288357"/>
              <a:gd name="connsiteX62" fmla="*/ 3381010 w 7774508"/>
              <a:gd name="connsiteY62" fmla="*/ 1 h 1288357"/>
              <a:gd name="connsiteX63" fmla="*/ 3966467 w 7774508"/>
              <a:gd name="connsiteY63" fmla="*/ 532067 h 1288357"/>
              <a:gd name="connsiteX64" fmla="*/ 3966467 w 7774508"/>
              <a:gd name="connsiteY64" fmla="*/ 756285 h 1288357"/>
              <a:gd name="connsiteX65" fmla="*/ 3381010 w 7774508"/>
              <a:gd name="connsiteY65" fmla="*/ 1288351 h 1288357"/>
              <a:gd name="connsiteX66" fmla="*/ 2795560 w 7774508"/>
              <a:gd name="connsiteY66" fmla="*/ 756285 h 1288357"/>
              <a:gd name="connsiteX67" fmla="*/ 2795560 w 7774508"/>
              <a:gd name="connsiteY67" fmla="*/ 532067 h 1288357"/>
              <a:gd name="connsiteX68" fmla="*/ 3381010 w 7774508"/>
              <a:gd name="connsiteY68" fmla="*/ 1 h 1288357"/>
              <a:gd name="connsiteX69" fmla="*/ 2090894 w 7774508"/>
              <a:gd name="connsiteY69" fmla="*/ 1 h 1288357"/>
              <a:gd name="connsiteX70" fmla="*/ 2676351 w 7774508"/>
              <a:gd name="connsiteY70" fmla="*/ 532067 h 1288357"/>
              <a:gd name="connsiteX71" fmla="*/ 2676351 w 7774508"/>
              <a:gd name="connsiteY71" fmla="*/ 756285 h 1288357"/>
              <a:gd name="connsiteX72" fmla="*/ 2090894 w 7774508"/>
              <a:gd name="connsiteY72" fmla="*/ 1288351 h 1288357"/>
              <a:gd name="connsiteX73" fmla="*/ 1505444 w 7774508"/>
              <a:gd name="connsiteY73" fmla="*/ 756285 h 1288357"/>
              <a:gd name="connsiteX74" fmla="*/ 1505444 w 7774508"/>
              <a:gd name="connsiteY74" fmla="*/ 532067 h 1288357"/>
              <a:gd name="connsiteX75" fmla="*/ 2090894 w 7774508"/>
              <a:gd name="connsiteY75" fmla="*/ 1 h 1288357"/>
              <a:gd name="connsiteX76" fmla="*/ 7258454 w 7774508"/>
              <a:gd name="connsiteY76" fmla="*/ 0 h 1288357"/>
              <a:gd name="connsiteX77" fmla="*/ 7760275 w 7774508"/>
              <a:gd name="connsiteY77" fmla="*/ 391490 h 1288357"/>
              <a:gd name="connsiteX78" fmla="*/ 7760275 w 7774508"/>
              <a:gd name="connsiteY78" fmla="*/ 439539 h 1288357"/>
              <a:gd name="connsiteX79" fmla="*/ 7431067 w 7774508"/>
              <a:gd name="connsiteY79" fmla="*/ 439539 h 1288357"/>
              <a:gd name="connsiteX80" fmla="*/ 7431067 w 7774508"/>
              <a:gd name="connsiteY80" fmla="*/ 398610 h 1288357"/>
              <a:gd name="connsiteX81" fmla="*/ 7258454 w 7774508"/>
              <a:gd name="connsiteY81" fmla="*/ 277603 h 1288357"/>
              <a:gd name="connsiteX82" fmla="*/ 7085848 w 7774508"/>
              <a:gd name="connsiteY82" fmla="*/ 377257 h 1288357"/>
              <a:gd name="connsiteX83" fmla="*/ 7206848 w 7774508"/>
              <a:gd name="connsiteY83" fmla="*/ 476904 h 1288357"/>
              <a:gd name="connsiteX84" fmla="*/ 7429289 w 7774508"/>
              <a:gd name="connsiteY84" fmla="*/ 510719 h 1288357"/>
              <a:gd name="connsiteX85" fmla="*/ 7766024 w 7774508"/>
              <a:gd name="connsiteY85" fmla="*/ 786534 h 1288357"/>
              <a:gd name="connsiteX86" fmla="*/ 7774508 w 7774508"/>
              <a:gd name="connsiteY86" fmla="*/ 879071 h 1288357"/>
              <a:gd name="connsiteX87" fmla="*/ 7765691 w 7774508"/>
              <a:gd name="connsiteY87" fmla="*/ 970739 h 1288357"/>
              <a:gd name="connsiteX88" fmla="*/ 7258454 w 7774508"/>
              <a:gd name="connsiteY88" fmla="*/ 1288357 h 1288357"/>
              <a:gd name="connsiteX89" fmla="*/ 6744184 w 7774508"/>
              <a:gd name="connsiteY89" fmla="*/ 893304 h 1288357"/>
              <a:gd name="connsiteX90" fmla="*/ 6744184 w 7774508"/>
              <a:gd name="connsiteY90" fmla="*/ 838142 h 1288357"/>
              <a:gd name="connsiteX91" fmla="*/ 7073386 w 7774508"/>
              <a:gd name="connsiteY91" fmla="*/ 838142 h 1288357"/>
              <a:gd name="connsiteX92" fmla="*/ 7073386 w 7774508"/>
              <a:gd name="connsiteY92" fmla="*/ 886190 h 1288357"/>
              <a:gd name="connsiteX93" fmla="*/ 7258454 w 7774508"/>
              <a:gd name="connsiteY93" fmla="*/ 1010755 h 1288357"/>
              <a:gd name="connsiteX94" fmla="*/ 7439966 w 7774508"/>
              <a:gd name="connsiteY94" fmla="*/ 907544 h 1288357"/>
              <a:gd name="connsiteX95" fmla="*/ 7311838 w 7774508"/>
              <a:gd name="connsiteY95" fmla="*/ 804333 h 1288357"/>
              <a:gd name="connsiteX96" fmla="*/ 7087626 w 7774508"/>
              <a:gd name="connsiteY96" fmla="*/ 770518 h 1288357"/>
              <a:gd name="connsiteX97" fmla="*/ 6751297 w 7774508"/>
              <a:gd name="connsiteY97" fmla="*/ 405723 h 1288357"/>
              <a:gd name="connsiteX98" fmla="*/ 7258454 w 7774508"/>
              <a:gd name="connsiteY98" fmla="*/ 0 h 1288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7774508" h="1288357">
                <a:moveTo>
                  <a:pt x="7774508" y="879070"/>
                </a:moveTo>
                <a:lnTo>
                  <a:pt x="7774508" y="879071"/>
                </a:lnTo>
                <a:lnTo>
                  <a:pt x="7774508" y="879071"/>
                </a:lnTo>
                <a:close/>
                <a:moveTo>
                  <a:pt x="4430897" y="300733"/>
                </a:moveTo>
                <a:lnTo>
                  <a:pt x="4430897" y="987622"/>
                </a:lnTo>
                <a:lnTo>
                  <a:pt x="4594611" y="987622"/>
                </a:lnTo>
                <a:cubicBezTo>
                  <a:pt x="4769003" y="987622"/>
                  <a:pt x="4856195" y="898644"/>
                  <a:pt x="4856195" y="726031"/>
                </a:cubicBezTo>
                <a:lnTo>
                  <a:pt x="4856195" y="562323"/>
                </a:lnTo>
                <a:cubicBezTo>
                  <a:pt x="4856195" y="387932"/>
                  <a:pt x="4769003" y="300733"/>
                  <a:pt x="4594611" y="300733"/>
                </a:cubicBezTo>
                <a:close/>
                <a:moveTo>
                  <a:pt x="3381010" y="275825"/>
                </a:moveTo>
                <a:cubicBezTo>
                  <a:pt x="3229757" y="275825"/>
                  <a:pt x="3137223" y="361239"/>
                  <a:pt x="3137223" y="501815"/>
                </a:cubicBezTo>
                <a:lnTo>
                  <a:pt x="3137223" y="786537"/>
                </a:lnTo>
                <a:cubicBezTo>
                  <a:pt x="3137223" y="925335"/>
                  <a:pt x="3229757" y="1012534"/>
                  <a:pt x="3381010" y="1012534"/>
                </a:cubicBezTo>
                <a:cubicBezTo>
                  <a:pt x="3532264" y="1012534"/>
                  <a:pt x="3624804" y="925335"/>
                  <a:pt x="3624804" y="786537"/>
                </a:cubicBezTo>
                <a:lnTo>
                  <a:pt x="3624804" y="501815"/>
                </a:lnTo>
                <a:cubicBezTo>
                  <a:pt x="3624804" y="361239"/>
                  <a:pt x="3532270" y="275825"/>
                  <a:pt x="3381010" y="275825"/>
                </a:cubicBezTo>
                <a:close/>
                <a:moveTo>
                  <a:pt x="2090894" y="275825"/>
                </a:moveTo>
                <a:cubicBezTo>
                  <a:pt x="1939641" y="275825"/>
                  <a:pt x="1847107" y="361239"/>
                  <a:pt x="1847107" y="501815"/>
                </a:cubicBezTo>
                <a:lnTo>
                  <a:pt x="1847107" y="786537"/>
                </a:lnTo>
                <a:cubicBezTo>
                  <a:pt x="1847107" y="925335"/>
                  <a:pt x="1939641" y="1012534"/>
                  <a:pt x="2090894" y="1012534"/>
                </a:cubicBezTo>
                <a:cubicBezTo>
                  <a:pt x="2242147" y="1012534"/>
                  <a:pt x="2334688" y="925335"/>
                  <a:pt x="2334688" y="786537"/>
                </a:cubicBezTo>
                <a:lnTo>
                  <a:pt x="2334688" y="501815"/>
                </a:lnTo>
                <a:cubicBezTo>
                  <a:pt x="2334688" y="361239"/>
                  <a:pt x="2242154" y="275825"/>
                  <a:pt x="2090894" y="275825"/>
                </a:cubicBezTo>
                <a:close/>
                <a:moveTo>
                  <a:pt x="4092790" y="21359"/>
                </a:moveTo>
                <a:lnTo>
                  <a:pt x="4594611" y="21359"/>
                </a:lnTo>
                <a:cubicBezTo>
                  <a:pt x="4977203" y="21359"/>
                  <a:pt x="5197858" y="222439"/>
                  <a:pt x="5197858" y="567658"/>
                </a:cubicBezTo>
                <a:lnTo>
                  <a:pt x="5197858" y="720696"/>
                </a:lnTo>
                <a:cubicBezTo>
                  <a:pt x="5197858" y="1065916"/>
                  <a:pt x="4977203" y="1267002"/>
                  <a:pt x="4594611" y="1267002"/>
                </a:cubicBezTo>
                <a:lnTo>
                  <a:pt x="4092790" y="1267002"/>
                </a:lnTo>
                <a:close/>
                <a:moveTo>
                  <a:pt x="5094618" y="21356"/>
                </a:moveTo>
                <a:lnTo>
                  <a:pt x="5477210" y="21356"/>
                </a:lnTo>
                <a:lnTo>
                  <a:pt x="5717446" y="412839"/>
                </a:lnTo>
                <a:lnTo>
                  <a:pt x="5955898" y="21356"/>
                </a:lnTo>
                <a:lnTo>
                  <a:pt x="6322472" y="21356"/>
                </a:lnTo>
                <a:lnTo>
                  <a:pt x="5868700" y="718915"/>
                </a:lnTo>
                <a:lnTo>
                  <a:pt x="5868700" y="1267000"/>
                </a:lnTo>
                <a:lnTo>
                  <a:pt x="5548390" y="1267000"/>
                </a:lnTo>
                <a:lnTo>
                  <a:pt x="5548390" y="718915"/>
                </a:lnTo>
                <a:close/>
                <a:moveTo>
                  <a:pt x="6356277" y="21355"/>
                </a:moveTo>
                <a:lnTo>
                  <a:pt x="6694384" y="21355"/>
                </a:lnTo>
                <a:lnTo>
                  <a:pt x="6694384" y="332766"/>
                </a:lnTo>
                <a:lnTo>
                  <a:pt x="6477285" y="624602"/>
                </a:lnTo>
                <a:lnTo>
                  <a:pt x="6404326" y="624602"/>
                </a:lnTo>
                <a:lnTo>
                  <a:pt x="6500417" y="359454"/>
                </a:lnTo>
                <a:lnTo>
                  <a:pt x="6356277" y="359454"/>
                </a:lnTo>
                <a:close/>
                <a:moveTo>
                  <a:pt x="0" y="21355"/>
                </a:moveTo>
                <a:lnTo>
                  <a:pt x="496479" y="21355"/>
                </a:lnTo>
                <a:lnTo>
                  <a:pt x="651295" y="661974"/>
                </a:lnTo>
                <a:lnTo>
                  <a:pt x="688668" y="839922"/>
                </a:lnTo>
                <a:lnTo>
                  <a:pt x="726033" y="661974"/>
                </a:lnTo>
                <a:lnTo>
                  <a:pt x="880849" y="21355"/>
                </a:lnTo>
                <a:lnTo>
                  <a:pt x="1377328" y="21355"/>
                </a:lnTo>
                <a:lnTo>
                  <a:pt x="1377328" y="1266998"/>
                </a:lnTo>
                <a:lnTo>
                  <a:pt x="1058804" y="1266998"/>
                </a:lnTo>
                <a:lnTo>
                  <a:pt x="1058804" y="459108"/>
                </a:lnTo>
                <a:lnTo>
                  <a:pt x="1014312" y="644177"/>
                </a:lnTo>
                <a:lnTo>
                  <a:pt x="848819" y="1266998"/>
                </a:lnTo>
                <a:lnTo>
                  <a:pt x="521396" y="1266998"/>
                </a:lnTo>
                <a:lnTo>
                  <a:pt x="355896" y="644177"/>
                </a:lnTo>
                <a:lnTo>
                  <a:pt x="311412" y="459108"/>
                </a:lnTo>
                <a:lnTo>
                  <a:pt x="311412" y="1266998"/>
                </a:lnTo>
                <a:lnTo>
                  <a:pt x="0" y="1266998"/>
                </a:lnTo>
                <a:close/>
                <a:moveTo>
                  <a:pt x="3381010" y="1"/>
                </a:moveTo>
                <a:cubicBezTo>
                  <a:pt x="3749368" y="1"/>
                  <a:pt x="3966467" y="197524"/>
                  <a:pt x="3966467" y="532067"/>
                </a:cubicBezTo>
                <a:lnTo>
                  <a:pt x="3966467" y="756285"/>
                </a:lnTo>
                <a:cubicBezTo>
                  <a:pt x="3966467" y="1089050"/>
                  <a:pt x="3747590" y="1288351"/>
                  <a:pt x="3381010" y="1288351"/>
                </a:cubicBezTo>
                <a:cubicBezTo>
                  <a:pt x="3012659" y="1288351"/>
                  <a:pt x="2795560" y="1090828"/>
                  <a:pt x="2795560" y="756285"/>
                </a:cubicBezTo>
                <a:lnTo>
                  <a:pt x="2795560" y="532067"/>
                </a:lnTo>
                <a:cubicBezTo>
                  <a:pt x="2795560" y="199302"/>
                  <a:pt x="3014437" y="1"/>
                  <a:pt x="3381010" y="1"/>
                </a:cubicBezTo>
                <a:close/>
                <a:moveTo>
                  <a:pt x="2090894" y="1"/>
                </a:moveTo>
                <a:cubicBezTo>
                  <a:pt x="2459252" y="1"/>
                  <a:pt x="2676351" y="197524"/>
                  <a:pt x="2676351" y="532067"/>
                </a:cubicBezTo>
                <a:lnTo>
                  <a:pt x="2676351" y="756285"/>
                </a:lnTo>
                <a:cubicBezTo>
                  <a:pt x="2676351" y="1089050"/>
                  <a:pt x="2457474" y="1288351"/>
                  <a:pt x="2090894" y="1288351"/>
                </a:cubicBezTo>
                <a:cubicBezTo>
                  <a:pt x="1722543" y="1288351"/>
                  <a:pt x="1505444" y="1090828"/>
                  <a:pt x="1505444" y="756285"/>
                </a:cubicBezTo>
                <a:lnTo>
                  <a:pt x="1505444" y="532067"/>
                </a:lnTo>
                <a:cubicBezTo>
                  <a:pt x="1505444" y="199302"/>
                  <a:pt x="1724321" y="1"/>
                  <a:pt x="2090894" y="1"/>
                </a:cubicBezTo>
                <a:close/>
                <a:moveTo>
                  <a:pt x="7258454" y="0"/>
                </a:moveTo>
                <a:cubicBezTo>
                  <a:pt x="7573428" y="0"/>
                  <a:pt x="7760275" y="145918"/>
                  <a:pt x="7760275" y="391490"/>
                </a:cubicBezTo>
                <a:lnTo>
                  <a:pt x="7760275" y="439539"/>
                </a:lnTo>
                <a:lnTo>
                  <a:pt x="7431067" y="439539"/>
                </a:lnTo>
                <a:lnTo>
                  <a:pt x="7431067" y="398610"/>
                </a:lnTo>
                <a:cubicBezTo>
                  <a:pt x="7431067" y="313189"/>
                  <a:pt x="7379462" y="277603"/>
                  <a:pt x="7258454" y="277603"/>
                </a:cubicBezTo>
                <a:cubicBezTo>
                  <a:pt x="7144567" y="277603"/>
                  <a:pt x="7085848" y="311411"/>
                  <a:pt x="7085848" y="377257"/>
                </a:cubicBezTo>
                <a:cubicBezTo>
                  <a:pt x="7085848" y="450215"/>
                  <a:pt x="7135675" y="466227"/>
                  <a:pt x="7206848" y="476904"/>
                </a:cubicBezTo>
                <a:lnTo>
                  <a:pt x="7429289" y="510719"/>
                </a:lnTo>
                <a:cubicBezTo>
                  <a:pt x="7564754" y="530960"/>
                  <a:pt x="7727463" y="590711"/>
                  <a:pt x="7766024" y="786534"/>
                </a:cubicBezTo>
                <a:lnTo>
                  <a:pt x="7774508" y="879071"/>
                </a:lnTo>
                <a:lnTo>
                  <a:pt x="7765691" y="970739"/>
                </a:lnTo>
                <a:cubicBezTo>
                  <a:pt x="7724794" y="1172549"/>
                  <a:pt x="7543399" y="1288357"/>
                  <a:pt x="7258454" y="1288357"/>
                </a:cubicBezTo>
                <a:cubicBezTo>
                  <a:pt x="6934588" y="1288357"/>
                  <a:pt x="6744184" y="1140654"/>
                  <a:pt x="6744184" y="893304"/>
                </a:cubicBezTo>
                <a:lnTo>
                  <a:pt x="6744184" y="838142"/>
                </a:lnTo>
                <a:lnTo>
                  <a:pt x="7073386" y="838142"/>
                </a:lnTo>
                <a:lnTo>
                  <a:pt x="7073386" y="886190"/>
                </a:lnTo>
                <a:cubicBezTo>
                  <a:pt x="7073386" y="973383"/>
                  <a:pt x="7128555" y="1010755"/>
                  <a:pt x="7258454" y="1010755"/>
                </a:cubicBezTo>
                <a:cubicBezTo>
                  <a:pt x="7377683" y="1010755"/>
                  <a:pt x="7439966" y="975161"/>
                  <a:pt x="7439966" y="907544"/>
                </a:cubicBezTo>
                <a:cubicBezTo>
                  <a:pt x="7439966" y="831022"/>
                  <a:pt x="7388360" y="815010"/>
                  <a:pt x="7311838" y="804333"/>
                </a:cubicBezTo>
                <a:lnTo>
                  <a:pt x="7087626" y="770518"/>
                </a:lnTo>
                <a:cubicBezTo>
                  <a:pt x="6941708" y="749171"/>
                  <a:pt x="6751297" y="674427"/>
                  <a:pt x="6751297" y="405723"/>
                </a:cubicBezTo>
                <a:cubicBezTo>
                  <a:pt x="6751297" y="149481"/>
                  <a:pt x="6938144" y="0"/>
                  <a:pt x="7258454" y="0"/>
                </a:cubicBezTo>
                <a:close/>
              </a:path>
            </a:pathLst>
          </a:custGeom>
          <a:solidFill>
            <a:schemeClr val="tx1"/>
          </a:solidFill>
          <a:ln w="0" cap="flat">
            <a:noFill/>
            <a:prstDash val="solid"/>
            <a:miter/>
          </a:ln>
        </p:spPr>
        <p:txBody>
          <a:bodyPr rtlCol="0" anchor="ctr"/>
          <a:lstStyle/>
          <a:p>
            <a:endParaRPr lang="en-US" dirty="0"/>
          </a:p>
        </p:txBody>
      </p:sp>
      <p:sp>
        <p:nvSpPr>
          <p:cNvPr id="5" name="Text Placeholder 9">
            <a:extLst>
              <a:ext uri="{FF2B5EF4-FFF2-40B4-BE49-F238E27FC236}">
                <a16:creationId xmlns:a16="http://schemas.microsoft.com/office/drawing/2014/main" id="{925BD05B-4745-E7F4-97A1-5C222CC090F5}"/>
              </a:ext>
            </a:extLst>
          </p:cNvPr>
          <p:cNvSpPr>
            <a:spLocks noGrp="1"/>
          </p:cNvSpPr>
          <p:nvPr>
            <p:ph type="body" sz="quarter" idx="15" hasCustomPrompt="1"/>
          </p:nvPr>
        </p:nvSpPr>
        <p:spPr>
          <a:xfrm>
            <a:off x="10417175" y="6308725"/>
            <a:ext cx="1227138" cy="282575"/>
          </a:xfrm>
        </p:spPr>
        <p:txBody>
          <a:bodyPr anchor="b">
            <a:noAutofit/>
          </a:bodyPr>
          <a:lstStyle>
            <a:lvl1pPr marL="4763" indent="0" algn="r">
              <a:buFont typeface="Arial" panose="020B0604020202020204" pitchFamily="34" charset="0"/>
              <a:buNone/>
              <a:tabLst/>
              <a:defRPr sz="1000">
                <a:solidFill>
                  <a:schemeClr val="tx1"/>
                </a:solidFill>
              </a:defRPr>
            </a:lvl1pPr>
            <a:lvl2pPr marL="4763" indent="0" algn="r">
              <a:buNone/>
              <a:tabLst/>
              <a:defRPr sz="1000">
                <a:solidFill>
                  <a:schemeClr val="tx1"/>
                </a:solidFill>
              </a:defRPr>
            </a:lvl2pPr>
            <a:lvl3pPr marL="4763" indent="0" algn="r">
              <a:buNone/>
              <a:tabLst/>
              <a:defRPr sz="1000">
                <a:solidFill>
                  <a:schemeClr val="tx1"/>
                </a:solidFill>
              </a:defRPr>
            </a:lvl3pPr>
            <a:lvl4pPr marL="4763" indent="0" algn="r">
              <a:buNone/>
              <a:tabLst/>
              <a:defRPr sz="1000">
                <a:solidFill>
                  <a:schemeClr val="tx1"/>
                </a:solidFill>
              </a:defRPr>
            </a:lvl4pPr>
            <a:lvl5pPr marL="4763" indent="0" algn="r">
              <a:buNone/>
              <a:tabLst/>
              <a:defRPr sz="1000">
                <a:solidFill>
                  <a:schemeClr val="tx1"/>
                </a:solidFill>
              </a:defRPr>
            </a:lvl5pPr>
            <a:lvl6pPr marL="4763" indent="0" algn="r">
              <a:buNone/>
              <a:tabLst/>
              <a:defRPr sz="1000">
                <a:solidFill>
                  <a:schemeClr val="tx1"/>
                </a:solidFill>
              </a:defRPr>
            </a:lvl6pPr>
            <a:lvl7pPr marL="4763" indent="0" algn="r">
              <a:buNone/>
              <a:tabLst/>
              <a:defRPr sz="1000">
                <a:solidFill>
                  <a:schemeClr val="tx1"/>
                </a:solidFill>
              </a:defRPr>
            </a:lvl7pPr>
            <a:lvl8pPr marL="4763" indent="0" algn="r">
              <a:buNone/>
              <a:tabLst/>
              <a:defRPr sz="1000">
                <a:solidFill>
                  <a:schemeClr val="tx1"/>
                </a:solidFill>
              </a:defRPr>
            </a:lvl8pPr>
            <a:lvl9pPr marL="4763" indent="0" algn="r">
              <a:buNone/>
              <a:tabLst/>
              <a:defRPr sz="1000">
                <a:solidFill>
                  <a:schemeClr val="tx1"/>
                </a:solidFill>
              </a:defRPr>
            </a:lvl9pPr>
          </a:lstStyle>
          <a:p>
            <a:pPr lvl="0"/>
            <a:r>
              <a:rPr lang="en-US" dirty="0"/>
              <a:t>BX Number</a:t>
            </a:r>
          </a:p>
        </p:txBody>
      </p:sp>
    </p:spTree>
    <p:extLst>
      <p:ext uri="{BB962C8B-B14F-4D97-AF65-F5344CB8AC3E}">
        <p14:creationId xmlns:p14="http://schemas.microsoft.com/office/powerpoint/2010/main" val="1540691496"/>
      </p:ext>
    </p:extLst>
  </p:cSld>
  <p:clrMapOvr>
    <a:overrideClrMapping bg1="dk1" tx1="lt1" bg2="dk2" tx2="lt2" accent1="accent1" accent2="accent2" accent3="accent3" accent4="accent4" accent5="accent5" accent6="accent6" hlink="hlink" folHlink="folHlink"/>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Back Cover 3">
    <p:bg>
      <p:bgPr>
        <a:solidFill>
          <a:schemeClr val="bg2"/>
        </a:solidFill>
        <a:effectLst/>
      </p:bgPr>
    </p:bg>
    <p:spTree>
      <p:nvGrpSpPr>
        <p:cNvPr id="1" name=""/>
        <p:cNvGrpSpPr/>
        <p:nvPr/>
      </p:nvGrpSpPr>
      <p:grpSpPr>
        <a:xfrm>
          <a:off x="0" y="0"/>
          <a:ext cx="0" cy="0"/>
          <a:chOff x="0" y="0"/>
          <a:chExt cx="0" cy="0"/>
        </a:xfrm>
      </p:grpSpPr>
      <p:sp>
        <p:nvSpPr>
          <p:cNvPr id="20" name="Freeform 19">
            <a:extLst>
              <a:ext uri="{FF2B5EF4-FFF2-40B4-BE49-F238E27FC236}">
                <a16:creationId xmlns:a16="http://schemas.microsoft.com/office/drawing/2014/main" id="{6732315D-1057-6521-C359-22C1DAF4964C}"/>
              </a:ext>
            </a:extLst>
          </p:cNvPr>
          <p:cNvSpPr/>
          <p:nvPr/>
        </p:nvSpPr>
        <p:spPr>
          <a:xfrm>
            <a:off x="3367088" y="552449"/>
            <a:ext cx="8267463" cy="5677842"/>
          </a:xfrm>
          <a:custGeom>
            <a:avLst/>
            <a:gdLst>
              <a:gd name="connsiteX0" fmla="*/ 6722902 w 8267463"/>
              <a:gd name="connsiteY0" fmla="*/ 0 h 5677842"/>
              <a:gd name="connsiteX1" fmla="*/ 8267463 w 8267463"/>
              <a:gd name="connsiteY1" fmla="*/ 0 h 5677842"/>
              <a:gd name="connsiteX2" fmla="*/ 8267463 w 8267463"/>
              <a:gd name="connsiteY2" fmla="*/ 1419448 h 5677842"/>
              <a:gd name="connsiteX3" fmla="*/ 7275694 w 8267463"/>
              <a:gd name="connsiteY3" fmla="*/ 2749701 h 5677842"/>
              <a:gd name="connsiteX4" fmla="*/ 6942385 w 8267463"/>
              <a:gd name="connsiteY4" fmla="*/ 2749701 h 5677842"/>
              <a:gd name="connsiteX5" fmla="*/ 7381363 w 8267463"/>
              <a:gd name="connsiteY5" fmla="*/ 1541121 h 5677842"/>
              <a:gd name="connsiteX6" fmla="*/ 6722902 w 8267463"/>
              <a:gd name="connsiteY6" fmla="*/ 1541121 h 5677842"/>
              <a:gd name="connsiteX7" fmla="*/ 0 w 8267463"/>
              <a:gd name="connsiteY7" fmla="*/ 0 h 5677842"/>
              <a:gd name="connsiteX8" fmla="*/ 2268085 w 8267463"/>
              <a:gd name="connsiteY8" fmla="*/ 0 h 5677842"/>
              <a:gd name="connsiteX9" fmla="*/ 2975321 w 8267463"/>
              <a:gd name="connsiteY9" fmla="*/ 2920028 h 5677842"/>
              <a:gd name="connsiteX10" fmla="*/ 3146041 w 8267463"/>
              <a:gd name="connsiteY10" fmla="*/ 3731148 h 5677842"/>
              <a:gd name="connsiteX11" fmla="*/ 3316761 w 8267463"/>
              <a:gd name="connsiteY11" fmla="*/ 2920028 h 5677842"/>
              <a:gd name="connsiteX12" fmla="*/ 4024010 w 8267463"/>
              <a:gd name="connsiteY12" fmla="*/ 0 h 5677842"/>
              <a:gd name="connsiteX13" fmla="*/ 6292082 w 8267463"/>
              <a:gd name="connsiteY13" fmla="*/ 0 h 5677842"/>
              <a:gd name="connsiteX14" fmla="*/ 6292082 w 8267463"/>
              <a:gd name="connsiteY14" fmla="*/ 5677842 h 5677842"/>
              <a:gd name="connsiteX15" fmla="*/ 4836940 w 8267463"/>
              <a:gd name="connsiteY15" fmla="*/ 5677842 h 5677842"/>
              <a:gd name="connsiteX16" fmla="*/ 4836940 w 8267463"/>
              <a:gd name="connsiteY16" fmla="*/ 1995360 h 5677842"/>
              <a:gd name="connsiteX17" fmla="*/ 4633708 w 8267463"/>
              <a:gd name="connsiteY17" fmla="*/ 2838921 h 5677842"/>
              <a:gd name="connsiteX18" fmla="*/ 3877684 w 8267463"/>
              <a:gd name="connsiteY18" fmla="*/ 5677842 h 5677842"/>
              <a:gd name="connsiteX19" fmla="*/ 2381886 w 8267463"/>
              <a:gd name="connsiteY19" fmla="*/ 5677842 h 5677842"/>
              <a:gd name="connsiteX20" fmla="*/ 1625861 w 8267463"/>
              <a:gd name="connsiteY20" fmla="*/ 2838921 h 5677842"/>
              <a:gd name="connsiteX21" fmla="*/ 1422629 w 8267463"/>
              <a:gd name="connsiteY21" fmla="*/ 1995360 h 5677842"/>
              <a:gd name="connsiteX22" fmla="*/ 1422629 w 8267463"/>
              <a:gd name="connsiteY22" fmla="*/ 5677842 h 5677842"/>
              <a:gd name="connsiteX23" fmla="*/ 0 w 8267463"/>
              <a:gd name="connsiteY23" fmla="*/ 5677842 h 5677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267463" h="5677842">
                <a:moveTo>
                  <a:pt x="6722902" y="0"/>
                </a:moveTo>
                <a:lnTo>
                  <a:pt x="8267463" y="0"/>
                </a:lnTo>
                <a:lnTo>
                  <a:pt x="8267463" y="1419448"/>
                </a:lnTo>
                <a:lnTo>
                  <a:pt x="7275694" y="2749701"/>
                </a:lnTo>
                <a:lnTo>
                  <a:pt x="6942385" y="2749701"/>
                </a:lnTo>
                <a:lnTo>
                  <a:pt x="7381363" y="1541121"/>
                </a:lnTo>
                <a:lnTo>
                  <a:pt x="6722902" y="1541121"/>
                </a:lnTo>
                <a:close/>
                <a:moveTo>
                  <a:pt x="0" y="0"/>
                </a:moveTo>
                <a:lnTo>
                  <a:pt x="2268085" y="0"/>
                </a:lnTo>
                <a:lnTo>
                  <a:pt x="2975321" y="2920028"/>
                </a:lnTo>
                <a:lnTo>
                  <a:pt x="3146041" y="3731148"/>
                </a:lnTo>
                <a:lnTo>
                  <a:pt x="3316761" y="2920028"/>
                </a:lnTo>
                <a:lnTo>
                  <a:pt x="4024010" y="0"/>
                </a:lnTo>
                <a:lnTo>
                  <a:pt x="6292082" y="0"/>
                </a:lnTo>
                <a:lnTo>
                  <a:pt x="6292082" y="5677842"/>
                </a:lnTo>
                <a:lnTo>
                  <a:pt x="4836940" y="5677842"/>
                </a:lnTo>
                <a:lnTo>
                  <a:pt x="4836940" y="1995360"/>
                </a:lnTo>
                <a:lnTo>
                  <a:pt x="4633708" y="2838921"/>
                </a:lnTo>
                <a:lnTo>
                  <a:pt x="3877684" y="5677842"/>
                </a:lnTo>
                <a:lnTo>
                  <a:pt x="2381886" y="5677842"/>
                </a:lnTo>
                <a:lnTo>
                  <a:pt x="1625861" y="2838921"/>
                </a:lnTo>
                <a:lnTo>
                  <a:pt x="1422629" y="1995360"/>
                </a:lnTo>
                <a:lnTo>
                  <a:pt x="1422629" y="5677842"/>
                </a:lnTo>
                <a:lnTo>
                  <a:pt x="0" y="5677842"/>
                </a:lnTo>
                <a:close/>
              </a:path>
            </a:pathLst>
          </a:custGeom>
          <a:solidFill>
            <a:schemeClr val="accent1">
              <a:alpha val="25000"/>
            </a:schemeClr>
          </a:solidFill>
          <a:ln w="0" cap="flat">
            <a:noFill/>
            <a:prstDash val="solid"/>
            <a:miter/>
          </a:ln>
        </p:spPr>
        <p:txBody>
          <a:bodyPr rtlCol="0" anchor="ctr"/>
          <a:lstStyle/>
          <a:p>
            <a:endParaRPr lang="en-US" dirty="0"/>
          </a:p>
        </p:txBody>
      </p:sp>
      <p:sp>
        <p:nvSpPr>
          <p:cNvPr id="5" name="Title 1">
            <a:extLst>
              <a:ext uri="{FF2B5EF4-FFF2-40B4-BE49-F238E27FC236}">
                <a16:creationId xmlns:a16="http://schemas.microsoft.com/office/drawing/2014/main" id="{F22CA864-4C06-0E60-3B00-A1D84FC28322}"/>
              </a:ext>
            </a:extLst>
          </p:cNvPr>
          <p:cNvSpPr>
            <a:spLocks noGrp="1"/>
          </p:cNvSpPr>
          <p:nvPr>
            <p:ph type="title"/>
          </p:nvPr>
        </p:nvSpPr>
        <p:spPr>
          <a:xfrm>
            <a:off x="539751" y="4567237"/>
            <a:ext cx="5441950" cy="1165225"/>
          </a:xfrm>
          <a:prstGeom prst="rect">
            <a:avLst/>
          </a:prstGeom>
        </p:spPr>
        <p:txBody>
          <a:bodyPr anchor="b"/>
          <a:lstStyle>
            <a:lvl1pPr>
              <a:defRPr>
                <a:solidFill>
                  <a:schemeClr val="tx1"/>
                </a:solidFill>
              </a:defRPr>
            </a:lvl1pPr>
          </a:lstStyle>
          <a:p>
            <a:r>
              <a:rPr lang="en-US"/>
              <a:t>Click to edit Master title style</a:t>
            </a:r>
            <a:endParaRPr lang="en-US" dirty="0"/>
          </a:p>
        </p:txBody>
      </p:sp>
      <p:sp>
        <p:nvSpPr>
          <p:cNvPr id="6" name="Freeform 19">
            <a:extLst>
              <a:ext uri="{FF2B5EF4-FFF2-40B4-BE49-F238E27FC236}">
                <a16:creationId xmlns:a16="http://schemas.microsoft.com/office/drawing/2014/main" id="{3EF01857-B116-6C78-4866-FF4DDE73D961}"/>
              </a:ext>
            </a:extLst>
          </p:cNvPr>
          <p:cNvSpPr/>
          <p:nvPr userDrawn="1"/>
        </p:nvSpPr>
        <p:spPr bwMode="black">
          <a:xfrm>
            <a:off x="554038" y="6469335"/>
            <a:ext cx="678511" cy="112440"/>
          </a:xfrm>
          <a:custGeom>
            <a:avLst/>
            <a:gdLst>
              <a:gd name="connsiteX0" fmla="*/ 7774508 w 7774508"/>
              <a:gd name="connsiteY0" fmla="*/ 879070 h 1288357"/>
              <a:gd name="connsiteX1" fmla="*/ 7774508 w 7774508"/>
              <a:gd name="connsiteY1" fmla="*/ 879071 h 1288357"/>
              <a:gd name="connsiteX2" fmla="*/ 7774508 w 7774508"/>
              <a:gd name="connsiteY2" fmla="*/ 879071 h 1288357"/>
              <a:gd name="connsiteX3" fmla="*/ 4430897 w 7774508"/>
              <a:gd name="connsiteY3" fmla="*/ 300733 h 1288357"/>
              <a:gd name="connsiteX4" fmla="*/ 4430897 w 7774508"/>
              <a:gd name="connsiteY4" fmla="*/ 987622 h 1288357"/>
              <a:gd name="connsiteX5" fmla="*/ 4594611 w 7774508"/>
              <a:gd name="connsiteY5" fmla="*/ 987622 h 1288357"/>
              <a:gd name="connsiteX6" fmla="*/ 4856195 w 7774508"/>
              <a:gd name="connsiteY6" fmla="*/ 726031 h 1288357"/>
              <a:gd name="connsiteX7" fmla="*/ 4856195 w 7774508"/>
              <a:gd name="connsiteY7" fmla="*/ 562323 h 1288357"/>
              <a:gd name="connsiteX8" fmla="*/ 4594611 w 7774508"/>
              <a:gd name="connsiteY8" fmla="*/ 300733 h 1288357"/>
              <a:gd name="connsiteX9" fmla="*/ 3381010 w 7774508"/>
              <a:gd name="connsiteY9" fmla="*/ 275825 h 1288357"/>
              <a:gd name="connsiteX10" fmla="*/ 3137223 w 7774508"/>
              <a:gd name="connsiteY10" fmla="*/ 501815 h 1288357"/>
              <a:gd name="connsiteX11" fmla="*/ 3137223 w 7774508"/>
              <a:gd name="connsiteY11" fmla="*/ 786537 h 1288357"/>
              <a:gd name="connsiteX12" fmla="*/ 3381010 w 7774508"/>
              <a:gd name="connsiteY12" fmla="*/ 1012534 h 1288357"/>
              <a:gd name="connsiteX13" fmla="*/ 3624804 w 7774508"/>
              <a:gd name="connsiteY13" fmla="*/ 786537 h 1288357"/>
              <a:gd name="connsiteX14" fmla="*/ 3624804 w 7774508"/>
              <a:gd name="connsiteY14" fmla="*/ 501815 h 1288357"/>
              <a:gd name="connsiteX15" fmla="*/ 3381010 w 7774508"/>
              <a:gd name="connsiteY15" fmla="*/ 275825 h 1288357"/>
              <a:gd name="connsiteX16" fmla="*/ 2090894 w 7774508"/>
              <a:gd name="connsiteY16" fmla="*/ 275825 h 1288357"/>
              <a:gd name="connsiteX17" fmla="*/ 1847107 w 7774508"/>
              <a:gd name="connsiteY17" fmla="*/ 501815 h 1288357"/>
              <a:gd name="connsiteX18" fmla="*/ 1847107 w 7774508"/>
              <a:gd name="connsiteY18" fmla="*/ 786537 h 1288357"/>
              <a:gd name="connsiteX19" fmla="*/ 2090894 w 7774508"/>
              <a:gd name="connsiteY19" fmla="*/ 1012534 h 1288357"/>
              <a:gd name="connsiteX20" fmla="*/ 2334688 w 7774508"/>
              <a:gd name="connsiteY20" fmla="*/ 786537 h 1288357"/>
              <a:gd name="connsiteX21" fmla="*/ 2334688 w 7774508"/>
              <a:gd name="connsiteY21" fmla="*/ 501815 h 1288357"/>
              <a:gd name="connsiteX22" fmla="*/ 2090894 w 7774508"/>
              <a:gd name="connsiteY22" fmla="*/ 275825 h 1288357"/>
              <a:gd name="connsiteX23" fmla="*/ 4092790 w 7774508"/>
              <a:gd name="connsiteY23" fmla="*/ 21359 h 1288357"/>
              <a:gd name="connsiteX24" fmla="*/ 4594611 w 7774508"/>
              <a:gd name="connsiteY24" fmla="*/ 21359 h 1288357"/>
              <a:gd name="connsiteX25" fmla="*/ 5197858 w 7774508"/>
              <a:gd name="connsiteY25" fmla="*/ 567658 h 1288357"/>
              <a:gd name="connsiteX26" fmla="*/ 5197858 w 7774508"/>
              <a:gd name="connsiteY26" fmla="*/ 720696 h 1288357"/>
              <a:gd name="connsiteX27" fmla="*/ 4594611 w 7774508"/>
              <a:gd name="connsiteY27" fmla="*/ 1267002 h 1288357"/>
              <a:gd name="connsiteX28" fmla="*/ 4092790 w 7774508"/>
              <a:gd name="connsiteY28" fmla="*/ 1267002 h 1288357"/>
              <a:gd name="connsiteX29" fmla="*/ 5094618 w 7774508"/>
              <a:gd name="connsiteY29" fmla="*/ 21356 h 1288357"/>
              <a:gd name="connsiteX30" fmla="*/ 5477210 w 7774508"/>
              <a:gd name="connsiteY30" fmla="*/ 21356 h 1288357"/>
              <a:gd name="connsiteX31" fmla="*/ 5717446 w 7774508"/>
              <a:gd name="connsiteY31" fmla="*/ 412839 h 1288357"/>
              <a:gd name="connsiteX32" fmla="*/ 5955898 w 7774508"/>
              <a:gd name="connsiteY32" fmla="*/ 21356 h 1288357"/>
              <a:gd name="connsiteX33" fmla="*/ 6322472 w 7774508"/>
              <a:gd name="connsiteY33" fmla="*/ 21356 h 1288357"/>
              <a:gd name="connsiteX34" fmla="*/ 5868700 w 7774508"/>
              <a:gd name="connsiteY34" fmla="*/ 718915 h 1288357"/>
              <a:gd name="connsiteX35" fmla="*/ 5868700 w 7774508"/>
              <a:gd name="connsiteY35" fmla="*/ 1267000 h 1288357"/>
              <a:gd name="connsiteX36" fmla="*/ 5548390 w 7774508"/>
              <a:gd name="connsiteY36" fmla="*/ 1267000 h 1288357"/>
              <a:gd name="connsiteX37" fmla="*/ 5548390 w 7774508"/>
              <a:gd name="connsiteY37" fmla="*/ 718915 h 1288357"/>
              <a:gd name="connsiteX38" fmla="*/ 6356277 w 7774508"/>
              <a:gd name="connsiteY38" fmla="*/ 21355 h 1288357"/>
              <a:gd name="connsiteX39" fmla="*/ 6694384 w 7774508"/>
              <a:gd name="connsiteY39" fmla="*/ 21355 h 1288357"/>
              <a:gd name="connsiteX40" fmla="*/ 6694384 w 7774508"/>
              <a:gd name="connsiteY40" fmla="*/ 332766 h 1288357"/>
              <a:gd name="connsiteX41" fmla="*/ 6477285 w 7774508"/>
              <a:gd name="connsiteY41" fmla="*/ 624602 h 1288357"/>
              <a:gd name="connsiteX42" fmla="*/ 6404326 w 7774508"/>
              <a:gd name="connsiteY42" fmla="*/ 624602 h 1288357"/>
              <a:gd name="connsiteX43" fmla="*/ 6500417 w 7774508"/>
              <a:gd name="connsiteY43" fmla="*/ 359454 h 1288357"/>
              <a:gd name="connsiteX44" fmla="*/ 6356277 w 7774508"/>
              <a:gd name="connsiteY44" fmla="*/ 359454 h 1288357"/>
              <a:gd name="connsiteX45" fmla="*/ 0 w 7774508"/>
              <a:gd name="connsiteY45" fmla="*/ 21355 h 1288357"/>
              <a:gd name="connsiteX46" fmla="*/ 496479 w 7774508"/>
              <a:gd name="connsiteY46" fmla="*/ 21355 h 1288357"/>
              <a:gd name="connsiteX47" fmla="*/ 651295 w 7774508"/>
              <a:gd name="connsiteY47" fmla="*/ 661974 h 1288357"/>
              <a:gd name="connsiteX48" fmla="*/ 688668 w 7774508"/>
              <a:gd name="connsiteY48" fmla="*/ 839922 h 1288357"/>
              <a:gd name="connsiteX49" fmla="*/ 726033 w 7774508"/>
              <a:gd name="connsiteY49" fmla="*/ 661974 h 1288357"/>
              <a:gd name="connsiteX50" fmla="*/ 880849 w 7774508"/>
              <a:gd name="connsiteY50" fmla="*/ 21355 h 1288357"/>
              <a:gd name="connsiteX51" fmla="*/ 1377328 w 7774508"/>
              <a:gd name="connsiteY51" fmla="*/ 21355 h 1288357"/>
              <a:gd name="connsiteX52" fmla="*/ 1377328 w 7774508"/>
              <a:gd name="connsiteY52" fmla="*/ 1266998 h 1288357"/>
              <a:gd name="connsiteX53" fmla="*/ 1058804 w 7774508"/>
              <a:gd name="connsiteY53" fmla="*/ 1266998 h 1288357"/>
              <a:gd name="connsiteX54" fmla="*/ 1058804 w 7774508"/>
              <a:gd name="connsiteY54" fmla="*/ 459108 h 1288357"/>
              <a:gd name="connsiteX55" fmla="*/ 1014312 w 7774508"/>
              <a:gd name="connsiteY55" fmla="*/ 644177 h 1288357"/>
              <a:gd name="connsiteX56" fmla="*/ 848819 w 7774508"/>
              <a:gd name="connsiteY56" fmla="*/ 1266998 h 1288357"/>
              <a:gd name="connsiteX57" fmla="*/ 521396 w 7774508"/>
              <a:gd name="connsiteY57" fmla="*/ 1266998 h 1288357"/>
              <a:gd name="connsiteX58" fmla="*/ 355896 w 7774508"/>
              <a:gd name="connsiteY58" fmla="*/ 644177 h 1288357"/>
              <a:gd name="connsiteX59" fmla="*/ 311412 w 7774508"/>
              <a:gd name="connsiteY59" fmla="*/ 459108 h 1288357"/>
              <a:gd name="connsiteX60" fmla="*/ 311412 w 7774508"/>
              <a:gd name="connsiteY60" fmla="*/ 1266998 h 1288357"/>
              <a:gd name="connsiteX61" fmla="*/ 0 w 7774508"/>
              <a:gd name="connsiteY61" fmla="*/ 1266998 h 1288357"/>
              <a:gd name="connsiteX62" fmla="*/ 3381010 w 7774508"/>
              <a:gd name="connsiteY62" fmla="*/ 1 h 1288357"/>
              <a:gd name="connsiteX63" fmla="*/ 3966467 w 7774508"/>
              <a:gd name="connsiteY63" fmla="*/ 532067 h 1288357"/>
              <a:gd name="connsiteX64" fmla="*/ 3966467 w 7774508"/>
              <a:gd name="connsiteY64" fmla="*/ 756285 h 1288357"/>
              <a:gd name="connsiteX65" fmla="*/ 3381010 w 7774508"/>
              <a:gd name="connsiteY65" fmla="*/ 1288351 h 1288357"/>
              <a:gd name="connsiteX66" fmla="*/ 2795560 w 7774508"/>
              <a:gd name="connsiteY66" fmla="*/ 756285 h 1288357"/>
              <a:gd name="connsiteX67" fmla="*/ 2795560 w 7774508"/>
              <a:gd name="connsiteY67" fmla="*/ 532067 h 1288357"/>
              <a:gd name="connsiteX68" fmla="*/ 3381010 w 7774508"/>
              <a:gd name="connsiteY68" fmla="*/ 1 h 1288357"/>
              <a:gd name="connsiteX69" fmla="*/ 2090894 w 7774508"/>
              <a:gd name="connsiteY69" fmla="*/ 1 h 1288357"/>
              <a:gd name="connsiteX70" fmla="*/ 2676351 w 7774508"/>
              <a:gd name="connsiteY70" fmla="*/ 532067 h 1288357"/>
              <a:gd name="connsiteX71" fmla="*/ 2676351 w 7774508"/>
              <a:gd name="connsiteY71" fmla="*/ 756285 h 1288357"/>
              <a:gd name="connsiteX72" fmla="*/ 2090894 w 7774508"/>
              <a:gd name="connsiteY72" fmla="*/ 1288351 h 1288357"/>
              <a:gd name="connsiteX73" fmla="*/ 1505444 w 7774508"/>
              <a:gd name="connsiteY73" fmla="*/ 756285 h 1288357"/>
              <a:gd name="connsiteX74" fmla="*/ 1505444 w 7774508"/>
              <a:gd name="connsiteY74" fmla="*/ 532067 h 1288357"/>
              <a:gd name="connsiteX75" fmla="*/ 2090894 w 7774508"/>
              <a:gd name="connsiteY75" fmla="*/ 1 h 1288357"/>
              <a:gd name="connsiteX76" fmla="*/ 7258454 w 7774508"/>
              <a:gd name="connsiteY76" fmla="*/ 0 h 1288357"/>
              <a:gd name="connsiteX77" fmla="*/ 7760275 w 7774508"/>
              <a:gd name="connsiteY77" fmla="*/ 391490 h 1288357"/>
              <a:gd name="connsiteX78" fmla="*/ 7760275 w 7774508"/>
              <a:gd name="connsiteY78" fmla="*/ 439539 h 1288357"/>
              <a:gd name="connsiteX79" fmla="*/ 7431067 w 7774508"/>
              <a:gd name="connsiteY79" fmla="*/ 439539 h 1288357"/>
              <a:gd name="connsiteX80" fmla="*/ 7431067 w 7774508"/>
              <a:gd name="connsiteY80" fmla="*/ 398610 h 1288357"/>
              <a:gd name="connsiteX81" fmla="*/ 7258454 w 7774508"/>
              <a:gd name="connsiteY81" fmla="*/ 277603 h 1288357"/>
              <a:gd name="connsiteX82" fmla="*/ 7085848 w 7774508"/>
              <a:gd name="connsiteY82" fmla="*/ 377257 h 1288357"/>
              <a:gd name="connsiteX83" fmla="*/ 7206848 w 7774508"/>
              <a:gd name="connsiteY83" fmla="*/ 476904 h 1288357"/>
              <a:gd name="connsiteX84" fmla="*/ 7429289 w 7774508"/>
              <a:gd name="connsiteY84" fmla="*/ 510719 h 1288357"/>
              <a:gd name="connsiteX85" fmla="*/ 7766024 w 7774508"/>
              <a:gd name="connsiteY85" fmla="*/ 786534 h 1288357"/>
              <a:gd name="connsiteX86" fmla="*/ 7774508 w 7774508"/>
              <a:gd name="connsiteY86" fmla="*/ 879071 h 1288357"/>
              <a:gd name="connsiteX87" fmla="*/ 7765691 w 7774508"/>
              <a:gd name="connsiteY87" fmla="*/ 970739 h 1288357"/>
              <a:gd name="connsiteX88" fmla="*/ 7258454 w 7774508"/>
              <a:gd name="connsiteY88" fmla="*/ 1288357 h 1288357"/>
              <a:gd name="connsiteX89" fmla="*/ 6744184 w 7774508"/>
              <a:gd name="connsiteY89" fmla="*/ 893304 h 1288357"/>
              <a:gd name="connsiteX90" fmla="*/ 6744184 w 7774508"/>
              <a:gd name="connsiteY90" fmla="*/ 838142 h 1288357"/>
              <a:gd name="connsiteX91" fmla="*/ 7073386 w 7774508"/>
              <a:gd name="connsiteY91" fmla="*/ 838142 h 1288357"/>
              <a:gd name="connsiteX92" fmla="*/ 7073386 w 7774508"/>
              <a:gd name="connsiteY92" fmla="*/ 886190 h 1288357"/>
              <a:gd name="connsiteX93" fmla="*/ 7258454 w 7774508"/>
              <a:gd name="connsiteY93" fmla="*/ 1010755 h 1288357"/>
              <a:gd name="connsiteX94" fmla="*/ 7439966 w 7774508"/>
              <a:gd name="connsiteY94" fmla="*/ 907544 h 1288357"/>
              <a:gd name="connsiteX95" fmla="*/ 7311838 w 7774508"/>
              <a:gd name="connsiteY95" fmla="*/ 804333 h 1288357"/>
              <a:gd name="connsiteX96" fmla="*/ 7087626 w 7774508"/>
              <a:gd name="connsiteY96" fmla="*/ 770518 h 1288357"/>
              <a:gd name="connsiteX97" fmla="*/ 6751297 w 7774508"/>
              <a:gd name="connsiteY97" fmla="*/ 405723 h 1288357"/>
              <a:gd name="connsiteX98" fmla="*/ 7258454 w 7774508"/>
              <a:gd name="connsiteY98" fmla="*/ 0 h 1288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7774508" h="1288357">
                <a:moveTo>
                  <a:pt x="7774508" y="879070"/>
                </a:moveTo>
                <a:lnTo>
                  <a:pt x="7774508" y="879071"/>
                </a:lnTo>
                <a:lnTo>
                  <a:pt x="7774508" y="879071"/>
                </a:lnTo>
                <a:close/>
                <a:moveTo>
                  <a:pt x="4430897" y="300733"/>
                </a:moveTo>
                <a:lnTo>
                  <a:pt x="4430897" y="987622"/>
                </a:lnTo>
                <a:lnTo>
                  <a:pt x="4594611" y="987622"/>
                </a:lnTo>
                <a:cubicBezTo>
                  <a:pt x="4769003" y="987622"/>
                  <a:pt x="4856195" y="898644"/>
                  <a:pt x="4856195" y="726031"/>
                </a:cubicBezTo>
                <a:lnTo>
                  <a:pt x="4856195" y="562323"/>
                </a:lnTo>
                <a:cubicBezTo>
                  <a:pt x="4856195" y="387932"/>
                  <a:pt x="4769003" y="300733"/>
                  <a:pt x="4594611" y="300733"/>
                </a:cubicBezTo>
                <a:close/>
                <a:moveTo>
                  <a:pt x="3381010" y="275825"/>
                </a:moveTo>
                <a:cubicBezTo>
                  <a:pt x="3229757" y="275825"/>
                  <a:pt x="3137223" y="361239"/>
                  <a:pt x="3137223" y="501815"/>
                </a:cubicBezTo>
                <a:lnTo>
                  <a:pt x="3137223" y="786537"/>
                </a:lnTo>
                <a:cubicBezTo>
                  <a:pt x="3137223" y="925335"/>
                  <a:pt x="3229757" y="1012534"/>
                  <a:pt x="3381010" y="1012534"/>
                </a:cubicBezTo>
                <a:cubicBezTo>
                  <a:pt x="3532264" y="1012534"/>
                  <a:pt x="3624804" y="925335"/>
                  <a:pt x="3624804" y="786537"/>
                </a:cubicBezTo>
                <a:lnTo>
                  <a:pt x="3624804" y="501815"/>
                </a:lnTo>
                <a:cubicBezTo>
                  <a:pt x="3624804" y="361239"/>
                  <a:pt x="3532270" y="275825"/>
                  <a:pt x="3381010" y="275825"/>
                </a:cubicBezTo>
                <a:close/>
                <a:moveTo>
                  <a:pt x="2090894" y="275825"/>
                </a:moveTo>
                <a:cubicBezTo>
                  <a:pt x="1939641" y="275825"/>
                  <a:pt x="1847107" y="361239"/>
                  <a:pt x="1847107" y="501815"/>
                </a:cubicBezTo>
                <a:lnTo>
                  <a:pt x="1847107" y="786537"/>
                </a:lnTo>
                <a:cubicBezTo>
                  <a:pt x="1847107" y="925335"/>
                  <a:pt x="1939641" y="1012534"/>
                  <a:pt x="2090894" y="1012534"/>
                </a:cubicBezTo>
                <a:cubicBezTo>
                  <a:pt x="2242147" y="1012534"/>
                  <a:pt x="2334688" y="925335"/>
                  <a:pt x="2334688" y="786537"/>
                </a:cubicBezTo>
                <a:lnTo>
                  <a:pt x="2334688" y="501815"/>
                </a:lnTo>
                <a:cubicBezTo>
                  <a:pt x="2334688" y="361239"/>
                  <a:pt x="2242154" y="275825"/>
                  <a:pt x="2090894" y="275825"/>
                </a:cubicBezTo>
                <a:close/>
                <a:moveTo>
                  <a:pt x="4092790" y="21359"/>
                </a:moveTo>
                <a:lnTo>
                  <a:pt x="4594611" y="21359"/>
                </a:lnTo>
                <a:cubicBezTo>
                  <a:pt x="4977203" y="21359"/>
                  <a:pt x="5197858" y="222439"/>
                  <a:pt x="5197858" y="567658"/>
                </a:cubicBezTo>
                <a:lnTo>
                  <a:pt x="5197858" y="720696"/>
                </a:lnTo>
                <a:cubicBezTo>
                  <a:pt x="5197858" y="1065916"/>
                  <a:pt x="4977203" y="1267002"/>
                  <a:pt x="4594611" y="1267002"/>
                </a:cubicBezTo>
                <a:lnTo>
                  <a:pt x="4092790" y="1267002"/>
                </a:lnTo>
                <a:close/>
                <a:moveTo>
                  <a:pt x="5094618" y="21356"/>
                </a:moveTo>
                <a:lnTo>
                  <a:pt x="5477210" y="21356"/>
                </a:lnTo>
                <a:lnTo>
                  <a:pt x="5717446" y="412839"/>
                </a:lnTo>
                <a:lnTo>
                  <a:pt x="5955898" y="21356"/>
                </a:lnTo>
                <a:lnTo>
                  <a:pt x="6322472" y="21356"/>
                </a:lnTo>
                <a:lnTo>
                  <a:pt x="5868700" y="718915"/>
                </a:lnTo>
                <a:lnTo>
                  <a:pt x="5868700" y="1267000"/>
                </a:lnTo>
                <a:lnTo>
                  <a:pt x="5548390" y="1267000"/>
                </a:lnTo>
                <a:lnTo>
                  <a:pt x="5548390" y="718915"/>
                </a:lnTo>
                <a:close/>
                <a:moveTo>
                  <a:pt x="6356277" y="21355"/>
                </a:moveTo>
                <a:lnTo>
                  <a:pt x="6694384" y="21355"/>
                </a:lnTo>
                <a:lnTo>
                  <a:pt x="6694384" y="332766"/>
                </a:lnTo>
                <a:lnTo>
                  <a:pt x="6477285" y="624602"/>
                </a:lnTo>
                <a:lnTo>
                  <a:pt x="6404326" y="624602"/>
                </a:lnTo>
                <a:lnTo>
                  <a:pt x="6500417" y="359454"/>
                </a:lnTo>
                <a:lnTo>
                  <a:pt x="6356277" y="359454"/>
                </a:lnTo>
                <a:close/>
                <a:moveTo>
                  <a:pt x="0" y="21355"/>
                </a:moveTo>
                <a:lnTo>
                  <a:pt x="496479" y="21355"/>
                </a:lnTo>
                <a:lnTo>
                  <a:pt x="651295" y="661974"/>
                </a:lnTo>
                <a:lnTo>
                  <a:pt x="688668" y="839922"/>
                </a:lnTo>
                <a:lnTo>
                  <a:pt x="726033" y="661974"/>
                </a:lnTo>
                <a:lnTo>
                  <a:pt x="880849" y="21355"/>
                </a:lnTo>
                <a:lnTo>
                  <a:pt x="1377328" y="21355"/>
                </a:lnTo>
                <a:lnTo>
                  <a:pt x="1377328" y="1266998"/>
                </a:lnTo>
                <a:lnTo>
                  <a:pt x="1058804" y="1266998"/>
                </a:lnTo>
                <a:lnTo>
                  <a:pt x="1058804" y="459108"/>
                </a:lnTo>
                <a:lnTo>
                  <a:pt x="1014312" y="644177"/>
                </a:lnTo>
                <a:lnTo>
                  <a:pt x="848819" y="1266998"/>
                </a:lnTo>
                <a:lnTo>
                  <a:pt x="521396" y="1266998"/>
                </a:lnTo>
                <a:lnTo>
                  <a:pt x="355896" y="644177"/>
                </a:lnTo>
                <a:lnTo>
                  <a:pt x="311412" y="459108"/>
                </a:lnTo>
                <a:lnTo>
                  <a:pt x="311412" y="1266998"/>
                </a:lnTo>
                <a:lnTo>
                  <a:pt x="0" y="1266998"/>
                </a:lnTo>
                <a:close/>
                <a:moveTo>
                  <a:pt x="3381010" y="1"/>
                </a:moveTo>
                <a:cubicBezTo>
                  <a:pt x="3749368" y="1"/>
                  <a:pt x="3966467" y="197524"/>
                  <a:pt x="3966467" y="532067"/>
                </a:cubicBezTo>
                <a:lnTo>
                  <a:pt x="3966467" y="756285"/>
                </a:lnTo>
                <a:cubicBezTo>
                  <a:pt x="3966467" y="1089050"/>
                  <a:pt x="3747590" y="1288351"/>
                  <a:pt x="3381010" y="1288351"/>
                </a:cubicBezTo>
                <a:cubicBezTo>
                  <a:pt x="3012659" y="1288351"/>
                  <a:pt x="2795560" y="1090828"/>
                  <a:pt x="2795560" y="756285"/>
                </a:cubicBezTo>
                <a:lnTo>
                  <a:pt x="2795560" y="532067"/>
                </a:lnTo>
                <a:cubicBezTo>
                  <a:pt x="2795560" y="199302"/>
                  <a:pt x="3014437" y="1"/>
                  <a:pt x="3381010" y="1"/>
                </a:cubicBezTo>
                <a:close/>
                <a:moveTo>
                  <a:pt x="2090894" y="1"/>
                </a:moveTo>
                <a:cubicBezTo>
                  <a:pt x="2459252" y="1"/>
                  <a:pt x="2676351" y="197524"/>
                  <a:pt x="2676351" y="532067"/>
                </a:cubicBezTo>
                <a:lnTo>
                  <a:pt x="2676351" y="756285"/>
                </a:lnTo>
                <a:cubicBezTo>
                  <a:pt x="2676351" y="1089050"/>
                  <a:pt x="2457474" y="1288351"/>
                  <a:pt x="2090894" y="1288351"/>
                </a:cubicBezTo>
                <a:cubicBezTo>
                  <a:pt x="1722543" y="1288351"/>
                  <a:pt x="1505444" y="1090828"/>
                  <a:pt x="1505444" y="756285"/>
                </a:cubicBezTo>
                <a:lnTo>
                  <a:pt x="1505444" y="532067"/>
                </a:lnTo>
                <a:cubicBezTo>
                  <a:pt x="1505444" y="199302"/>
                  <a:pt x="1724321" y="1"/>
                  <a:pt x="2090894" y="1"/>
                </a:cubicBezTo>
                <a:close/>
                <a:moveTo>
                  <a:pt x="7258454" y="0"/>
                </a:moveTo>
                <a:cubicBezTo>
                  <a:pt x="7573428" y="0"/>
                  <a:pt x="7760275" y="145918"/>
                  <a:pt x="7760275" y="391490"/>
                </a:cubicBezTo>
                <a:lnTo>
                  <a:pt x="7760275" y="439539"/>
                </a:lnTo>
                <a:lnTo>
                  <a:pt x="7431067" y="439539"/>
                </a:lnTo>
                <a:lnTo>
                  <a:pt x="7431067" y="398610"/>
                </a:lnTo>
                <a:cubicBezTo>
                  <a:pt x="7431067" y="313189"/>
                  <a:pt x="7379462" y="277603"/>
                  <a:pt x="7258454" y="277603"/>
                </a:cubicBezTo>
                <a:cubicBezTo>
                  <a:pt x="7144567" y="277603"/>
                  <a:pt x="7085848" y="311411"/>
                  <a:pt x="7085848" y="377257"/>
                </a:cubicBezTo>
                <a:cubicBezTo>
                  <a:pt x="7085848" y="450215"/>
                  <a:pt x="7135675" y="466227"/>
                  <a:pt x="7206848" y="476904"/>
                </a:cubicBezTo>
                <a:lnTo>
                  <a:pt x="7429289" y="510719"/>
                </a:lnTo>
                <a:cubicBezTo>
                  <a:pt x="7564754" y="530960"/>
                  <a:pt x="7727463" y="590711"/>
                  <a:pt x="7766024" y="786534"/>
                </a:cubicBezTo>
                <a:lnTo>
                  <a:pt x="7774508" y="879071"/>
                </a:lnTo>
                <a:lnTo>
                  <a:pt x="7765691" y="970739"/>
                </a:lnTo>
                <a:cubicBezTo>
                  <a:pt x="7724794" y="1172549"/>
                  <a:pt x="7543399" y="1288357"/>
                  <a:pt x="7258454" y="1288357"/>
                </a:cubicBezTo>
                <a:cubicBezTo>
                  <a:pt x="6934588" y="1288357"/>
                  <a:pt x="6744184" y="1140654"/>
                  <a:pt x="6744184" y="893304"/>
                </a:cubicBezTo>
                <a:lnTo>
                  <a:pt x="6744184" y="838142"/>
                </a:lnTo>
                <a:lnTo>
                  <a:pt x="7073386" y="838142"/>
                </a:lnTo>
                <a:lnTo>
                  <a:pt x="7073386" y="886190"/>
                </a:lnTo>
                <a:cubicBezTo>
                  <a:pt x="7073386" y="973383"/>
                  <a:pt x="7128555" y="1010755"/>
                  <a:pt x="7258454" y="1010755"/>
                </a:cubicBezTo>
                <a:cubicBezTo>
                  <a:pt x="7377683" y="1010755"/>
                  <a:pt x="7439966" y="975161"/>
                  <a:pt x="7439966" y="907544"/>
                </a:cubicBezTo>
                <a:cubicBezTo>
                  <a:pt x="7439966" y="831022"/>
                  <a:pt x="7388360" y="815010"/>
                  <a:pt x="7311838" y="804333"/>
                </a:cubicBezTo>
                <a:lnTo>
                  <a:pt x="7087626" y="770518"/>
                </a:lnTo>
                <a:cubicBezTo>
                  <a:pt x="6941708" y="749171"/>
                  <a:pt x="6751297" y="674427"/>
                  <a:pt x="6751297" y="405723"/>
                </a:cubicBezTo>
                <a:cubicBezTo>
                  <a:pt x="6751297" y="149481"/>
                  <a:pt x="6938144" y="0"/>
                  <a:pt x="7258454" y="0"/>
                </a:cubicBezTo>
                <a:close/>
              </a:path>
            </a:pathLst>
          </a:custGeom>
          <a:solidFill>
            <a:schemeClr val="tx1"/>
          </a:solidFill>
          <a:ln w="0" cap="flat">
            <a:noFill/>
            <a:prstDash val="solid"/>
            <a:miter/>
          </a:ln>
        </p:spPr>
        <p:txBody>
          <a:bodyPr rtlCol="0" anchor="ctr"/>
          <a:lstStyle/>
          <a:p>
            <a:endParaRPr lang="en-US" dirty="0"/>
          </a:p>
        </p:txBody>
      </p:sp>
      <p:sp>
        <p:nvSpPr>
          <p:cNvPr id="3" name="Text Placeholder 9">
            <a:extLst>
              <a:ext uri="{FF2B5EF4-FFF2-40B4-BE49-F238E27FC236}">
                <a16:creationId xmlns:a16="http://schemas.microsoft.com/office/drawing/2014/main" id="{2C4DFBF5-AF25-74B3-E64C-151E88405CCD}"/>
              </a:ext>
            </a:extLst>
          </p:cNvPr>
          <p:cNvSpPr>
            <a:spLocks noGrp="1"/>
          </p:cNvSpPr>
          <p:nvPr>
            <p:ph type="body" sz="quarter" idx="15" hasCustomPrompt="1"/>
          </p:nvPr>
        </p:nvSpPr>
        <p:spPr>
          <a:xfrm>
            <a:off x="10417175" y="6308725"/>
            <a:ext cx="1227138" cy="282575"/>
          </a:xfrm>
        </p:spPr>
        <p:txBody>
          <a:bodyPr anchor="b">
            <a:noAutofit/>
          </a:bodyPr>
          <a:lstStyle>
            <a:lvl1pPr marL="4763" indent="0" algn="r">
              <a:buFont typeface="Arial" panose="020B0604020202020204" pitchFamily="34" charset="0"/>
              <a:buNone/>
              <a:tabLst/>
              <a:defRPr sz="1000">
                <a:solidFill>
                  <a:schemeClr val="tx1"/>
                </a:solidFill>
              </a:defRPr>
            </a:lvl1pPr>
            <a:lvl2pPr marL="4763" indent="0" algn="r">
              <a:buNone/>
              <a:tabLst/>
              <a:defRPr sz="1000">
                <a:solidFill>
                  <a:schemeClr val="tx1"/>
                </a:solidFill>
              </a:defRPr>
            </a:lvl2pPr>
            <a:lvl3pPr marL="4763" indent="0" algn="r">
              <a:buNone/>
              <a:tabLst/>
              <a:defRPr sz="1000">
                <a:solidFill>
                  <a:schemeClr val="tx1"/>
                </a:solidFill>
              </a:defRPr>
            </a:lvl3pPr>
            <a:lvl4pPr marL="4763" indent="0" algn="r">
              <a:buNone/>
              <a:tabLst/>
              <a:defRPr sz="1000">
                <a:solidFill>
                  <a:schemeClr val="tx1"/>
                </a:solidFill>
              </a:defRPr>
            </a:lvl4pPr>
            <a:lvl5pPr marL="4763" indent="0" algn="r">
              <a:buNone/>
              <a:tabLst/>
              <a:defRPr sz="1000">
                <a:solidFill>
                  <a:schemeClr val="tx1"/>
                </a:solidFill>
              </a:defRPr>
            </a:lvl5pPr>
            <a:lvl6pPr marL="4763" indent="0" algn="r">
              <a:buNone/>
              <a:tabLst/>
              <a:defRPr sz="1000">
                <a:solidFill>
                  <a:schemeClr val="tx1"/>
                </a:solidFill>
              </a:defRPr>
            </a:lvl6pPr>
            <a:lvl7pPr marL="4763" indent="0" algn="r">
              <a:buNone/>
              <a:tabLst/>
              <a:defRPr sz="1000">
                <a:solidFill>
                  <a:schemeClr val="tx1"/>
                </a:solidFill>
              </a:defRPr>
            </a:lvl7pPr>
            <a:lvl8pPr marL="4763" indent="0" algn="r">
              <a:buNone/>
              <a:tabLst/>
              <a:defRPr sz="1000">
                <a:solidFill>
                  <a:schemeClr val="tx1"/>
                </a:solidFill>
              </a:defRPr>
            </a:lvl8pPr>
            <a:lvl9pPr marL="4763" indent="0" algn="r">
              <a:buNone/>
              <a:tabLst/>
              <a:defRPr sz="1000">
                <a:solidFill>
                  <a:schemeClr val="tx1"/>
                </a:solidFill>
              </a:defRPr>
            </a:lvl9pPr>
          </a:lstStyle>
          <a:p>
            <a:pPr lvl="0"/>
            <a:r>
              <a:rPr lang="en-US" dirty="0"/>
              <a:t>BX Number</a:t>
            </a:r>
          </a:p>
        </p:txBody>
      </p:sp>
    </p:spTree>
    <p:extLst>
      <p:ext uri="{BB962C8B-B14F-4D97-AF65-F5344CB8AC3E}">
        <p14:creationId xmlns:p14="http://schemas.microsoft.com/office/powerpoint/2010/main" val="2027204370"/>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8" Type="http://schemas.openxmlformats.org/officeDocument/2006/relationships/theme" Target="../theme/theme10.xml"/><Relationship Id="rId3" Type="http://schemas.openxmlformats.org/officeDocument/2006/relationships/slideLayout" Target="../slideLayouts/slideLayout120.xml"/><Relationship Id="rId7" Type="http://schemas.openxmlformats.org/officeDocument/2006/relationships/slideLayout" Target="../slideLayouts/slideLayout124.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5" Type="http://schemas.openxmlformats.org/officeDocument/2006/relationships/slideLayout" Target="../slideLayouts/slideLayout122.xml"/><Relationship Id="rId4" Type="http://schemas.openxmlformats.org/officeDocument/2006/relationships/slideLayout" Target="../slideLayouts/slideLayout12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34.xml"/><Relationship Id="rId18" Type="http://schemas.openxmlformats.org/officeDocument/2006/relationships/slideLayout" Target="../slideLayouts/slideLayout39.xml"/><Relationship Id="rId26" Type="http://schemas.openxmlformats.org/officeDocument/2006/relationships/slideLayout" Target="../slideLayouts/slideLayout47.xml"/><Relationship Id="rId39" Type="http://schemas.openxmlformats.org/officeDocument/2006/relationships/slideLayout" Target="../slideLayouts/slideLayout60.xml"/><Relationship Id="rId21" Type="http://schemas.openxmlformats.org/officeDocument/2006/relationships/slideLayout" Target="../slideLayouts/slideLayout42.xml"/><Relationship Id="rId34" Type="http://schemas.openxmlformats.org/officeDocument/2006/relationships/slideLayout" Target="../slideLayouts/slideLayout55.xml"/><Relationship Id="rId42" Type="http://schemas.openxmlformats.org/officeDocument/2006/relationships/slideLayout" Target="../slideLayouts/slideLayout63.xml"/><Relationship Id="rId47" Type="http://schemas.openxmlformats.org/officeDocument/2006/relationships/slideLayout" Target="../slideLayouts/slideLayout68.xml"/><Relationship Id="rId50" Type="http://schemas.openxmlformats.org/officeDocument/2006/relationships/slideLayout" Target="../slideLayouts/slideLayout71.xml"/><Relationship Id="rId55" Type="http://schemas.openxmlformats.org/officeDocument/2006/relationships/slideLayout" Target="../slideLayouts/slideLayout76.xml"/><Relationship Id="rId63" Type="http://schemas.openxmlformats.org/officeDocument/2006/relationships/slideLayout" Target="../slideLayouts/slideLayout84.xml"/><Relationship Id="rId68" Type="http://schemas.openxmlformats.org/officeDocument/2006/relationships/slideLayout" Target="../slideLayouts/slideLayout89.xml"/><Relationship Id="rId76" Type="http://schemas.openxmlformats.org/officeDocument/2006/relationships/slideLayout" Target="../slideLayouts/slideLayout97.xml"/><Relationship Id="rId7" Type="http://schemas.openxmlformats.org/officeDocument/2006/relationships/slideLayout" Target="../slideLayouts/slideLayout28.xml"/><Relationship Id="rId71" Type="http://schemas.openxmlformats.org/officeDocument/2006/relationships/slideLayout" Target="../slideLayouts/slideLayout92.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9" Type="http://schemas.openxmlformats.org/officeDocument/2006/relationships/slideLayout" Target="../slideLayouts/slideLayout50.xml"/><Relationship Id="rId11" Type="http://schemas.openxmlformats.org/officeDocument/2006/relationships/slideLayout" Target="../slideLayouts/slideLayout32.xml"/><Relationship Id="rId24" Type="http://schemas.openxmlformats.org/officeDocument/2006/relationships/slideLayout" Target="../slideLayouts/slideLayout45.xml"/><Relationship Id="rId32" Type="http://schemas.openxmlformats.org/officeDocument/2006/relationships/slideLayout" Target="../slideLayouts/slideLayout53.xml"/><Relationship Id="rId37" Type="http://schemas.openxmlformats.org/officeDocument/2006/relationships/slideLayout" Target="../slideLayouts/slideLayout58.xml"/><Relationship Id="rId40" Type="http://schemas.openxmlformats.org/officeDocument/2006/relationships/slideLayout" Target="../slideLayouts/slideLayout61.xml"/><Relationship Id="rId45" Type="http://schemas.openxmlformats.org/officeDocument/2006/relationships/slideLayout" Target="../slideLayouts/slideLayout66.xml"/><Relationship Id="rId53" Type="http://schemas.openxmlformats.org/officeDocument/2006/relationships/slideLayout" Target="../slideLayouts/slideLayout74.xml"/><Relationship Id="rId58" Type="http://schemas.openxmlformats.org/officeDocument/2006/relationships/slideLayout" Target="../slideLayouts/slideLayout79.xml"/><Relationship Id="rId66" Type="http://schemas.openxmlformats.org/officeDocument/2006/relationships/slideLayout" Target="../slideLayouts/slideLayout87.xml"/><Relationship Id="rId74" Type="http://schemas.openxmlformats.org/officeDocument/2006/relationships/slideLayout" Target="../slideLayouts/slideLayout95.xml"/><Relationship Id="rId79" Type="http://schemas.openxmlformats.org/officeDocument/2006/relationships/slideLayout" Target="../slideLayouts/slideLayout100.xml"/><Relationship Id="rId5" Type="http://schemas.openxmlformats.org/officeDocument/2006/relationships/slideLayout" Target="../slideLayouts/slideLayout26.xml"/><Relationship Id="rId61" Type="http://schemas.openxmlformats.org/officeDocument/2006/relationships/slideLayout" Target="../slideLayouts/slideLayout82.xml"/><Relationship Id="rId82" Type="http://schemas.openxmlformats.org/officeDocument/2006/relationships/slideLayout" Target="../slideLayouts/slideLayout103.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31" Type="http://schemas.openxmlformats.org/officeDocument/2006/relationships/slideLayout" Target="../slideLayouts/slideLayout52.xml"/><Relationship Id="rId44" Type="http://schemas.openxmlformats.org/officeDocument/2006/relationships/slideLayout" Target="../slideLayouts/slideLayout65.xml"/><Relationship Id="rId52" Type="http://schemas.openxmlformats.org/officeDocument/2006/relationships/slideLayout" Target="../slideLayouts/slideLayout73.xml"/><Relationship Id="rId60" Type="http://schemas.openxmlformats.org/officeDocument/2006/relationships/slideLayout" Target="../slideLayouts/slideLayout81.xml"/><Relationship Id="rId65" Type="http://schemas.openxmlformats.org/officeDocument/2006/relationships/slideLayout" Target="../slideLayouts/slideLayout86.xml"/><Relationship Id="rId73" Type="http://schemas.openxmlformats.org/officeDocument/2006/relationships/slideLayout" Target="../slideLayouts/slideLayout94.xml"/><Relationship Id="rId78" Type="http://schemas.openxmlformats.org/officeDocument/2006/relationships/slideLayout" Target="../slideLayouts/slideLayout99.xml"/><Relationship Id="rId81" Type="http://schemas.openxmlformats.org/officeDocument/2006/relationships/slideLayout" Target="../slideLayouts/slideLayout102.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slideLayout" Target="../slideLayouts/slideLayout43.xml"/><Relationship Id="rId27" Type="http://schemas.openxmlformats.org/officeDocument/2006/relationships/slideLayout" Target="../slideLayouts/slideLayout48.xml"/><Relationship Id="rId30" Type="http://schemas.openxmlformats.org/officeDocument/2006/relationships/slideLayout" Target="../slideLayouts/slideLayout51.xml"/><Relationship Id="rId35" Type="http://schemas.openxmlformats.org/officeDocument/2006/relationships/slideLayout" Target="../slideLayouts/slideLayout56.xml"/><Relationship Id="rId43" Type="http://schemas.openxmlformats.org/officeDocument/2006/relationships/slideLayout" Target="../slideLayouts/slideLayout64.xml"/><Relationship Id="rId48" Type="http://schemas.openxmlformats.org/officeDocument/2006/relationships/slideLayout" Target="../slideLayouts/slideLayout69.xml"/><Relationship Id="rId56" Type="http://schemas.openxmlformats.org/officeDocument/2006/relationships/slideLayout" Target="../slideLayouts/slideLayout77.xml"/><Relationship Id="rId64" Type="http://schemas.openxmlformats.org/officeDocument/2006/relationships/slideLayout" Target="../slideLayouts/slideLayout85.xml"/><Relationship Id="rId69" Type="http://schemas.openxmlformats.org/officeDocument/2006/relationships/slideLayout" Target="../slideLayouts/slideLayout90.xml"/><Relationship Id="rId77" Type="http://schemas.openxmlformats.org/officeDocument/2006/relationships/slideLayout" Target="../slideLayouts/slideLayout98.xml"/><Relationship Id="rId8" Type="http://schemas.openxmlformats.org/officeDocument/2006/relationships/slideLayout" Target="../slideLayouts/slideLayout29.xml"/><Relationship Id="rId51" Type="http://schemas.openxmlformats.org/officeDocument/2006/relationships/slideLayout" Target="../slideLayouts/slideLayout72.xml"/><Relationship Id="rId72" Type="http://schemas.openxmlformats.org/officeDocument/2006/relationships/slideLayout" Target="../slideLayouts/slideLayout93.xml"/><Relationship Id="rId80" Type="http://schemas.openxmlformats.org/officeDocument/2006/relationships/slideLayout" Target="../slideLayouts/slideLayout101.xml"/><Relationship Id="rId3" Type="http://schemas.openxmlformats.org/officeDocument/2006/relationships/slideLayout" Target="../slideLayouts/slideLayout24.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5" Type="http://schemas.openxmlformats.org/officeDocument/2006/relationships/slideLayout" Target="../slideLayouts/slideLayout46.xml"/><Relationship Id="rId33" Type="http://schemas.openxmlformats.org/officeDocument/2006/relationships/slideLayout" Target="../slideLayouts/slideLayout54.xml"/><Relationship Id="rId38" Type="http://schemas.openxmlformats.org/officeDocument/2006/relationships/slideLayout" Target="../slideLayouts/slideLayout59.xml"/><Relationship Id="rId46" Type="http://schemas.openxmlformats.org/officeDocument/2006/relationships/slideLayout" Target="../slideLayouts/slideLayout67.xml"/><Relationship Id="rId59" Type="http://schemas.openxmlformats.org/officeDocument/2006/relationships/slideLayout" Target="../slideLayouts/slideLayout80.xml"/><Relationship Id="rId67" Type="http://schemas.openxmlformats.org/officeDocument/2006/relationships/slideLayout" Target="../slideLayouts/slideLayout88.xml"/><Relationship Id="rId20" Type="http://schemas.openxmlformats.org/officeDocument/2006/relationships/slideLayout" Target="../slideLayouts/slideLayout41.xml"/><Relationship Id="rId41" Type="http://schemas.openxmlformats.org/officeDocument/2006/relationships/slideLayout" Target="../slideLayouts/slideLayout62.xml"/><Relationship Id="rId54" Type="http://schemas.openxmlformats.org/officeDocument/2006/relationships/slideLayout" Target="../slideLayouts/slideLayout75.xml"/><Relationship Id="rId62" Type="http://schemas.openxmlformats.org/officeDocument/2006/relationships/slideLayout" Target="../slideLayouts/slideLayout83.xml"/><Relationship Id="rId70" Type="http://schemas.openxmlformats.org/officeDocument/2006/relationships/slideLayout" Target="../slideLayouts/slideLayout91.xml"/><Relationship Id="rId75" Type="http://schemas.openxmlformats.org/officeDocument/2006/relationships/slideLayout" Target="../slideLayouts/slideLayout96.xml"/><Relationship Id="rId83" Type="http://schemas.openxmlformats.org/officeDocument/2006/relationships/theme" Target="../theme/theme5.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5" Type="http://schemas.openxmlformats.org/officeDocument/2006/relationships/slideLayout" Target="../slideLayouts/slideLayout36.xml"/><Relationship Id="rId23" Type="http://schemas.openxmlformats.org/officeDocument/2006/relationships/slideLayout" Target="../slideLayouts/slideLayout44.xml"/><Relationship Id="rId28" Type="http://schemas.openxmlformats.org/officeDocument/2006/relationships/slideLayout" Target="../slideLayouts/slideLayout49.xml"/><Relationship Id="rId36" Type="http://schemas.openxmlformats.org/officeDocument/2006/relationships/slideLayout" Target="../slideLayouts/slideLayout57.xml"/><Relationship Id="rId49" Type="http://schemas.openxmlformats.org/officeDocument/2006/relationships/slideLayout" Target="../slideLayouts/slideLayout70.xml"/><Relationship Id="rId57" Type="http://schemas.openxmlformats.org/officeDocument/2006/relationships/slideLayout" Target="../slideLayouts/slideLayout78.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04.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107.xml"/><Relationship Id="rId7" Type="http://schemas.openxmlformats.org/officeDocument/2006/relationships/slideLayout" Target="../slideLayouts/slideLayout111.xml"/><Relationship Id="rId2" Type="http://schemas.openxmlformats.org/officeDocument/2006/relationships/slideLayout" Target="../slideLayouts/slideLayout106.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5" Type="http://schemas.openxmlformats.org/officeDocument/2006/relationships/slideLayout" Target="../slideLayouts/slideLayout109.xml"/><Relationship Id="rId4" Type="http://schemas.openxmlformats.org/officeDocument/2006/relationships/slideLayout" Target="../slideLayouts/slideLayout108.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114.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theme" Target="../theme/theme8.xml"/><Relationship Id="rId5" Type="http://schemas.openxmlformats.org/officeDocument/2006/relationships/slideLayout" Target="../slideLayouts/slideLayout116.xml"/><Relationship Id="rId4" Type="http://schemas.openxmlformats.org/officeDocument/2006/relationships/slideLayout" Target="../slideLayouts/slideLayout115.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1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8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1845416"/>
      </p:ext>
    </p:extLst>
  </p:cSld>
  <p:clrMap bg1="lt1" tx1="dk1" bg2="lt2" tx2="dk2" accent1="accent1" accent2="accent2" accent3="accent3" accent4="accent4" accent5="accent5" accent6="accent6" hlink="hlink" folHlink="folHlink"/>
  <p:sldLayoutIdLst>
    <p:sldLayoutId id="2147483812" r:id="rId1"/>
    <p:sldLayoutId id="2147483839" r:id="rId2"/>
    <p:sldLayoutId id="2147483840" r:id="rId3"/>
    <p:sldLayoutId id="2147483841" r:id="rId4"/>
  </p:sldLayoutIdLst>
  <p:hf hdr="0" ftr="0" dt="0"/>
  <p:txStyles>
    <p:titleStyle>
      <a:lvl1pPr algn="l" defTabSz="914491" rtl="0" eaLnBrk="1" latinLnBrk="0" hangingPunct="1">
        <a:lnSpc>
          <a:spcPct val="90000"/>
        </a:lnSpc>
        <a:spcBef>
          <a:spcPct val="0"/>
        </a:spcBef>
        <a:buNone/>
        <a:defRPr sz="3600" kern="1200" baseline="0">
          <a:solidFill>
            <a:schemeClr val="tx1"/>
          </a:solidFill>
          <a:latin typeface="+mj-lt"/>
          <a:ea typeface="+mj-ea"/>
          <a:cs typeface="+mj-cs"/>
        </a:defRPr>
      </a:lvl1pPr>
    </p:titleStyle>
    <p:bodyStyle>
      <a:lvl1pPr marL="304830" indent="-304830" algn="l" defTabSz="914491" rtl="0" eaLnBrk="1" latinLnBrk="0" hangingPunct="1">
        <a:lnSpc>
          <a:spcPct val="120000"/>
        </a:lnSpc>
        <a:spcBef>
          <a:spcPts val="1200"/>
        </a:spcBef>
        <a:buClr>
          <a:srgbClr val="FFB133"/>
        </a:buClr>
        <a:buFont typeface="Arial" panose="020B0604020202020204" pitchFamily="34" charset="0"/>
        <a:buChar char="•"/>
        <a:defRPr sz="2000" b="0" i="0" kern="1200">
          <a:solidFill>
            <a:schemeClr val="tx1"/>
          </a:solidFill>
          <a:latin typeface="DA_FuturaPT Book" panose="020B0502020204020303" pitchFamily="34" charset="0"/>
          <a:ea typeface="DA_FuturaPT Book" panose="020B0502020204020303" pitchFamily="34" charset="0"/>
          <a:cs typeface="+mn-cs"/>
        </a:defRPr>
      </a:lvl1pPr>
      <a:lvl2pPr marL="609661" indent="-304830" algn="l" defTabSz="914491" rtl="0" eaLnBrk="1" latinLnBrk="0" hangingPunct="1">
        <a:lnSpc>
          <a:spcPct val="120000"/>
        </a:lnSpc>
        <a:spcBef>
          <a:spcPts val="1200"/>
        </a:spcBef>
        <a:buClr>
          <a:srgbClr val="FFB133"/>
        </a:buClr>
        <a:buFont typeface="Open Sans" panose="020B0606030504020204" pitchFamily="34" charset="0"/>
        <a:buChar char="−"/>
        <a:defRPr sz="1867" b="0" i="0" kern="1200">
          <a:solidFill>
            <a:schemeClr val="tx1"/>
          </a:solidFill>
          <a:latin typeface="DA_FuturaPT Book" panose="020B0502020204020303" pitchFamily="34" charset="0"/>
          <a:ea typeface="DA_FuturaPT Book" panose="020B0502020204020303" pitchFamily="34" charset="0"/>
          <a:cs typeface="+mn-cs"/>
        </a:defRPr>
      </a:lvl2pPr>
      <a:lvl3pPr marL="914491" indent="-304830" algn="l" defTabSz="914491" rtl="0" eaLnBrk="1" latinLnBrk="0" hangingPunct="1">
        <a:lnSpc>
          <a:spcPct val="120000"/>
        </a:lnSpc>
        <a:spcBef>
          <a:spcPts val="1200"/>
        </a:spcBef>
        <a:buClr>
          <a:srgbClr val="FFB133"/>
        </a:buClr>
        <a:buFont typeface="Arial" panose="020B0604020202020204" pitchFamily="34" charset="0"/>
        <a:buChar char="•"/>
        <a:defRPr sz="1600" b="0" i="0" kern="1200">
          <a:solidFill>
            <a:schemeClr val="tx1"/>
          </a:solidFill>
          <a:latin typeface="DA_FuturaPT Book" panose="020B0502020204020303" pitchFamily="34" charset="0"/>
          <a:ea typeface="DA_FuturaPT Book" panose="020B0502020204020303" pitchFamily="34" charset="0"/>
          <a:cs typeface="+mn-cs"/>
        </a:defRPr>
      </a:lvl3pPr>
      <a:lvl4pPr marL="1219322" indent="-304830" algn="l" defTabSz="914491" rtl="0" eaLnBrk="1" latinLnBrk="0" hangingPunct="1">
        <a:lnSpc>
          <a:spcPct val="120000"/>
        </a:lnSpc>
        <a:spcBef>
          <a:spcPts val="1200"/>
        </a:spcBef>
        <a:buClr>
          <a:srgbClr val="FFB133"/>
        </a:buClr>
        <a:buFont typeface="Open Sans" panose="020B0606030504020204" pitchFamily="34" charset="0"/>
        <a:buChar char="−"/>
        <a:defRPr sz="1467" b="0" i="0" kern="1200">
          <a:solidFill>
            <a:schemeClr val="tx1"/>
          </a:solidFill>
          <a:latin typeface="DA_FuturaPT Book" panose="020B0502020204020303" pitchFamily="34" charset="0"/>
          <a:ea typeface="DA_FuturaPT Book" panose="020B0502020204020303" pitchFamily="34" charset="0"/>
          <a:cs typeface="+mn-cs"/>
        </a:defRPr>
      </a:lvl4pPr>
      <a:lvl5pPr marL="1524152" indent="-304830" algn="l" defTabSz="914491" rtl="0" eaLnBrk="1" latinLnBrk="0" hangingPunct="1">
        <a:lnSpc>
          <a:spcPct val="120000"/>
        </a:lnSpc>
        <a:spcBef>
          <a:spcPts val="1200"/>
        </a:spcBef>
        <a:buClr>
          <a:srgbClr val="FFB133"/>
        </a:buClr>
        <a:buFont typeface="Arial" panose="020B0604020202020204" pitchFamily="34" charset="0"/>
        <a:buChar char="•"/>
        <a:tabLst>
          <a:tab pos="6326291" algn="l"/>
        </a:tabLst>
        <a:defRPr sz="1333" b="0" i="0" kern="1200">
          <a:solidFill>
            <a:schemeClr val="tx1"/>
          </a:solidFill>
          <a:latin typeface="DA_FuturaPT Book" panose="020B0502020204020303" pitchFamily="34" charset="0"/>
          <a:ea typeface="DA_FuturaPT Book" panose="020B0502020204020303" pitchFamily="34" charset="0"/>
          <a:cs typeface="+mn-cs"/>
        </a:defRPr>
      </a:lvl5pPr>
      <a:lvl6pPr marL="2514851" indent="-228623" algn="l" defTabSz="9144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97" indent="-228623" algn="l" defTabSz="9144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343" indent="-228623" algn="l" defTabSz="9144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89" indent="-228623" algn="l" defTabSz="9144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91" rtl="0" eaLnBrk="1" latinLnBrk="0" hangingPunct="1">
        <a:defRPr sz="1800" kern="1200">
          <a:solidFill>
            <a:schemeClr val="tx1"/>
          </a:solidFill>
          <a:latin typeface="+mn-lt"/>
          <a:ea typeface="+mn-ea"/>
          <a:cs typeface="+mn-cs"/>
        </a:defRPr>
      </a:lvl1pPr>
      <a:lvl2pPr marL="457246" algn="l" defTabSz="914491" rtl="0" eaLnBrk="1" latinLnBrk="0" hangingPunct="1">
        <a:defRPr sz="1800" kern="1200">
          <a:solidFill>
            <a:schemeClr val="tx1"/>
          </a:solidFill>
          <a:latin typeface="+mn-lt"/>
          <a:ea typeface="+mn-ea"/>
          <a:cs typeface="+mn-cs"/>
        </a:defRPr>
      </a:lvl2pPr>
      <a:lvl3pPr marL="914491" algn="l" defTabSz="914491" rtl="0" eaLnBrk="1" latinLnBrk="0" hangingPunct="1">
        <a:defRPr sz="1800" kern="1200">
          <a:solidFill>
            <a:schemeClr val="tx1"/>
          </a:solidFill>
          <a:latin typeface="+mn-lt"/>
          <a:ea typeface="+mn-ea"/>
          <a:cs typeface="+mn-cs"/>
        </a:defRPr>
      </a:lvl3pPr>
      <a:lvl4pPr marL="1371737" algn="l" defTabSz="914491" rtl="0" eaLnBrk="1" latinLnBrk="0" hangingPunct="1">
        <a:defRPr sz="1800" kern="1200">
          <a:solidFill>
            <a:schemeClr val="tx1"/>
          </a:solidFill>
          <a:latin typeface="+mn-lt"/>
          <a:ea typeface="+mn-ea"/>
          <a:cs typeface="+mn-cs"/>
        </a:defRPr>
      </a:lvl4pPr>
      <a:lvl5pPr marL="1828983" algn="l" defTabSz="914491" rtl="0" eaLnBrk="1" latinLnBrk="0" hangingPunct="1">
        <a:defRPr sz="1800" kern="1200">
          <a:solidFill>
            <a:schemeClr val="tx1"/>
          </a:solidFill>
          <a:latin typeface="+mn-lt"/>
          <a:ea typeface="+mn-ea"/>
          <a:cs typeface="+mn-cs"/>
        </a:defRPr>
      </a:lvl5pPr>
      <a:lvl6pPr marL="2286229" algn="l" defTabSz="914491" rtl="0" eaLnBrk="1" latinLnBrk="0" hangingPunct="1">
        <a:defRPr sz="1800" kern="1200">
          <a:solidFill>
            <a:schemeClr val="tx1"/>
          </a:solidFill>
          <a:latin typeface="+mn-lt"/>
          <a:ea typeface="+mn-ea"/>
          <a:cs typeface="+mn-cs"/>
        </a:defRPr>
      </a:lvl6pPr>
      <a:lvl7pPr marL="2743474" algn="l" defTabSz="914491" rtl="0" eaLnBrk="1" latinLnBrk="0" hangingPunct="1">
        <a:defRPr sz="1800" kern="1200">
          <a:solidFill>
            <a:schemeClr val="tx1"/>
          </a:solidFill>
          <a:latin typeface="+mn-lt"/>
          <a:ea typeface="+mn-ea"/>
          <a:cs typeface="+mn-cs"/>
        </a:defRPr>
      </a:lvl7pPr>
      <a:lvl8pPr marL="3200720" algn="l" defTabSz="914491" rtl="0" eaLnBrk="1" latinLnBrk="0" hangingPunct="1">
        <a:defRPr sz="1800" kern="1200">
          <a:solidFill>
            <a:schemeClr val="tx1"/>
          </a:solidFill>
          <a:latin typeface="+mn-lt"/>
          <a:ea typeface="+mn-ea"/>
          <a:cs typeface="+mn-cs"/>
        </a:defRPr>
      </a:lvl8pPr>
      <a:lvl9pPr marL="3657966" algn="l" defTabSz="914491"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13" userDrawn="1">
          <p15:clr>
            <a:srgbClr val="F26B43"/>
          </p15:clr>
        </p15:guide>
        <p15:guide id="2" orient="horz" pos="4034" userDrawn="1">
          <p15:clr>
            <a:srgbClr val="F26B43"/>
          </p15:clr>
        </p15:guide>
        <p15:guide id="3" pos="320" userDrawn="1">
          <p15:clr>
            <a:srgbClr val="F26B43"/>
          </p15:clr>
        </p15:guide>
        <p15:guide id="4" orient="horz" pos="984" userDrawn="1">
          <p15:clr>
            <a:srgbClr val="F26B43"/>
          </p15:clr>
        </p15:guide>
        <p15:guide id="6" orient="horz" pos="1200" userDrawn="1">
          <p15:clr>
            <a:srgbClr val="F26B43"/>
          </p15:clr>
        </p15:guide>
        <p15:guide id="9" orient="horz" pos="3552" userDrawn="1">
          <p15:clr>
            <a:srgbClr val="F26B43"/>
          </p15:clr>
        </p15:guide>
        <p15:guide id="11" orient="horz" pos="3888" userDrawn="1">
          <p15:clr>
            <a:srgbClr val="F26B43"/>
          </p15:clr>
        </p15:guide>
        <p15:guide id="50" pos="7368" userDrawn="1">
          <p15:clr>
            <a:srgbClr val="F26B43"/>
          </p15:clr>
        </p15:guide>
        <p15:guide id="51" orient="horz" pos="696" userDrawn="1">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8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8478283"/>
      </p:ext>
    </p:extLst>
  </p:cSld>
  <p:clrMap bg1="lt1" tx1="dk1" bg2="lt2" tx2="dk2" accent1="accent1" accent2="accent2" accent3="accent3" accent4="accent4" accent5="accent5" accent6="accent6" hlink="hlink" folHlink="folHlink"/>
  <p:sldLayoutIdLst>
    <p:sldLayoutId id="2147483958" r:id="rId1"/>
    <p:sldLayoutId id="2147483959" r:id="rId2"/>
    <p:sldLayoutId id="2147483960" r:id="rId3"/>
    <p:sldLayoutId id="2147483961" r:id="rId4"/>
    <p:sldLayoutId id="2147483962" r:id="rId5"/>
    <p:sldLayoutId id="2147483963" r:id="rId6"/>
    <p:sldLayoutId id="2147483964" r:id="rId7"/>
  </p:sldLayoutIdLst>
  <p:hf hdr="0" ftr="0" dt="0"/>
  <p:txStyles>
    <p:titleStyle>
      <a:lvl1pPr algn="l" defTabSz="914491" rtl="0" eaLnBrk="1" latinLnBrk="0" hangingPunct="1">
        <a:lnSpc>
          <a:spcPct val="90000"/>
        </a:lnSpc>
        <a:spcBef>
          <a:spcPct val="0"/>
        </a:spcBef>
        <a:buNone/>
        <a:defRPr sz="3600" kern="1200" baseline="0">
          <a:solidFill>
            <a:schemeClr val="tx1"/>
          </a:solidFill>
          <a:latin typeface="+mj-lt"/>
          <a:ea typeface="+mj-ea"/>
          <a:cs typeface="+mj-cs"/>
        </a:defRPr>
      </a:lvl1pPr>
    </p:titleStyle>
    <p:bodyStyle>
      <a:lvl1pPr marL="304830" indent="-304830" algn="l" defTabSz="914491" rtl="0" eaLnBrk="1" latinLnBrk="0" hangingPunct="1">
        <a:lnSpc>
          <a:spcPct val="120000"/>
        </a:lnSpc>
        <a:spcBef>
          <a:spcPts val="1200"/>
        </a:spcBef>
        <a:buClr>
          <a:srgbClr val="FFB133"/>
        </a:buClr>
        <a:buFont typeface="Arial" panose="020B0604020202020204" pitchFamily="34" charset="0"/>
        <a:buChar char="•"/>
        <a:defRPr sz="2000" b="0" i="0" kern="1200">
          <a:solidFill>
            <a:schemeClr val="tx1"/>
          </a:solidFill>
          <a:latin typeface="DA_FuturaPT Book" panose="020B0502020204020303" pitchFamily="34" charset="0"/>
          <a:ea typeface="DA_FuturaPT Book" panose="020B0502020204020303" pitchFamily="34" charset="0"/>
          <a:cs typeface="+mn-cs"/>
        </a:defRPr>
      </a:lvl1pPr>
      <a:lvl2pPr marL="609661" indent="-304830" algn="l" defTabSz="914491" rtl="0" eaLnBrk="1" latinLnBrk="0" hangingPunct="1">
        <a:lnSpc>
          <a:spcPct val="120000"/>
        </a:lnSpc>
        <a:spcBef>
          <a:spcPts val="1200"/>
        </a:spcBef>
        <a:buClr>
          <a:srgbClr val="FFB133"/>
        </a:buClr>
        <a:buFont typeface="Open Sans" panose="020B0606030504020204" pitchFamily="34" charset="0"/>
        <a:buChar char="−"/>
        <a:defRPr sz="1867" b="0" i="0" kern="1200">
          <a:solidFill>
            <a:schemeClr val="tx1"/>
          </a:solidFill>
          <a:latin typeface="DA_FuturaPT Book" panose="020B0502020204020303" pitchFamily="34" charset="0"/>
          <a:ea typeface="DA_FuturaPT Book" panose="020B0502020204020303" pitchFamily="34" charset="0"/>
          <a:cs typeface="+mn-cs"/>
        </a:defRPr>
      </a:lvl2pPr>
      <a:lvl3pPr marL="914491" indent="-304830" algn="l" defTabSz="914491" rtl="0" eaLnBrk="1" latinLnBrk="0" hangingPunct="1">
        <a:lnSpc>
          <a:spcPct val="120000"/>
        </a:lnSpc>
        <a:spcBef>
          <a:spcPts val="1200"/>
        </a:spcBef>
        <a:buClr>
          <a:srgbClr val="FFB133"/>
        </a:buClr>
        <a:buFont typeface="Arial" panose="020B0604020202020204" pitchFamily="34" charset="0"/>
        <a:buChar char="•"/>
        <a:defRPr sz="1600" b="0" i="0" kern="1200">
          <a:solidFill>
            <a:schemeClr val="tx1"/>
          </a:solidFill>
          <a:latin typeface="DA_FuturaPT Book" panose="020B0502020204020303" pitchFamily="34" charset="0"/>
          <a:ea typeface="DA_FuturaPT Book" panose="020B0502020204020303" pitchFamily="34" charset="0"/>
          <a:cs typeface="+mn-cs"/>
        </a:defRPr>
      </a:lvl3pPr>
      <a:lvl4pPr marL="1219322" indent="-304830" algn="l" defTabSz="914491" rtl="0" eaLnBrk="1" latinLnBrk="0" hangingPunct="1">
        <a:lnSpc>
          <a:spcPct val="120000"/>
        </a:lnSpc>
        <a:spcBef>
          <a:spcPts val="1200"/>
        </a:spcBef>
        <a:buClr>
          <a:srgbClr val="FFB133"/>
        </a:buClr>
        <a:buFont typeface="Open Sans" panose="020B0606030504020204" pitchFamily="34" charset="0"/>
        <a:buChar char="−"/>
        <a:defRPr sz="1467" b="0" i="0" kern="1200">
          <a:solidFill>
            <a:schemeClr val="tx1"/>
          </a:solidFill>
          <a:latin typeface="DA_FuturaPT Book" panose="020B0502020204020303" pitchFamily="34" charset="0"/>
          <a:ea typeface="DA_FuturaPT Book" panose="020B0502020204020303" pitchFamily="34" charset="0"/>
          <a:cs typeface="+mn-cs"/>
        </a:defRPr>
      </a:lvl4pPr>
      <a:lvl5pPr marL="1524152" indent="-304830" algn="l" defTabSz="914491" rtl="0" eaLnBrk="1" latinLnBrk="0" hangingPunct="1">
        <a:lnSpc>
          <a:spcPct val="120000"/>
        </a:lnSpc>
        <a:spcBef>
          <a:spcPts val="1200"/>
        </a:spcBef>
        <a:buClr>
          <a:srgbClr val="FFB133"/>
        </a:buClr>
        <a:buFont typeface="Arial" panose="020B0604020202020204" pitchFamily="34" charset="0"/>
        <a:buChar char="•"/>
        <a:tabLst>
          <a:tab pos="6326291" algn="l"/>
        </a:tabLst>
        <a:defRPr sz="1333" b="0" i="0" kern="1200">
          <a:solidFill>
            <a:schemeClr val="tx1"/>
          </a:solidFill>
          <a:latin typeface="DA_FuturaPT Book" panose="020B0502020204020303" pitchFamily="34" charset="0"/>
          <a:ea typeface="DA_FuturaPT Book" panose="020B0502020204020303" pitchFamily="34" charset="0"/>
          <a:cs typeface="+mn-cs"/>
        </a:defRPr>
      </a:lvl5pPr>
      <a:lvl6pPr marL="2514851" indent="-228623" algn="l" defTabSz="9144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97" indent="-228623" algn="l" defTabSz="9144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343" indent="-228623" algn="l" defTabSz="9144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89" indent="-228623" algn="l" defTabSz="9144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91" rtl="0" eaLnBrk="1" latinLnBrk="0" hangingPunct="1">
        <a:defRPr sz="1800" kern="1200">
          <a:solidFill>
            <a:schemeClr val="tx1"/>
          </a:solidFill>
          <a:latin typeface="+mn-lt"/>
          <a:ea typeface="+mn-ea"/>
          <a:cs typeface="+mn-cs"/>
        </a:defRPr>
      </a:lvl1pPr>
      <a:lvl2pPr marL="457246" algn="l" defTabSz="914491" rtl="0" eaLnBrk="1" latinLnBrk="0" hangingPunct="1">
        <a:defRPr sz="1800" kern="1200">
          <a:solidFill>
            <a:schemeClr val="tx1"/>
          </a:solidFill>
          <a:latin typeface="+mn-lt"/>
          <a:ea typeface="+mn-ea"/>
          <a:cs typeface="+mn-cs"/>
        </a:defRPr>
      </a:lvl2pPr>
      <a:lvl3pPr marL="914491" algn="l" defTabSz="914491" rtl="0" eaLnBrk="1" latinLnBrk="0" hangingPunct="1">
        <a:defRPr sz="1800" kern="1200">
          <a:solidFill>
            <a:schemeClr val="tx1"/>
          </a:solidFill>
          <a:latin typeface="+mn-lt"/>
          <a:ea typeface="+mn-ea"/>
          <a:cs typeface="+mn-cs"/>
        </a:defRPr>
      </a:lvl3pPr>
      <a:lvl4pPr marL="1371737" algn="l" defTabSz="914491" rtl="0" eaLnBrk="1" latinLnBrk="0" hangingPunct="1">
        <a:defRPr sz="1800" kern="1200">
          <a:solidFill>
            <a:schemeClr val="tx1"/>
          </a:solidFill>
          <a:latin typeface="+mn-lt"/>
          <a:ea typeface="+mn-ea"/>
          <a:cs typeface="+mn-cs"/>
        </a:defRPr>
      </a:lvl4pPr>
      <a:lvl5pPr marL="1828983" algn="l" defTabSz="914491" rtl="0" eaLnBrk="1" latinLnBrk="0" hangingPunct="1">
        <a:defRPr sz="1800" kern="1200">
          <a:solidFill>
            <a:schemeClr val="tx1"/>
          </a:solidFill>
          <a:latin typeface="+mn-lt"/>
          <a:ea typeface="+mn-ea"/>
          <a:cs typeface="+mn-cs"/>
        </a:defRPr>
      </a:lvl5pPr>
      <a:lvl6pPr marL="2286229" algn="l" defTabSz="914491" rtl="0" eaLnBrk="1" latinLnBrk="0" hangingPunct="1">
        <a:defRPr sz="1800" kern="1200">
          <a:solidFill>
            <a:schemeClr val="tx1"/>
          </a:solidFill>
          <a:latin typeface="+mn-lt"/>
          <a:ea typeface="+mn-ea"/>
          <a:cs typeface="+mn-cs"/>
        </a:defRPr>
      </a:lvl6pPr>
      <a:lvl7pPr marL="2743474" algn="l" defTabSz="914491" rtl="0" eaLnBrk="1" latinLnBrk="0" hangingPunct="1">
        <a:defRPr sz="1800" kern="1200">
          <a:solidFill>
            <a:schemeClr val="tx1"/>
          </a:solidFill>
          <a:latin typeface="+mn-lt"/>
          <a:ea typeface="+mn-ea"/>
          <a:cs typeface="+mn-cs"/>
        </a:defRPr>
      </a:lvl7pPr>
      <a:lvl8pPr marL="3200720" algn="l" defTabSz="914491" rtl="0" eaLnBrk="1" latinLnBrk="0" hangingPunct="1">
        <a:defRPr sz="1800" kern="1200">
          <a:solidFill>
            <a:schemeClr val="tx1"/>
          </a:solidFill>
          <a:latin typeface="+mn-lt"/>
          <a:ea typeface="+mn-ea"/>
          <a:cs typeface="+mn-cs"/>
        </a:defRPr>
      </a:lvl8pPr>
      <a:lvl9pPr marL="3657966" algn="l" defTabSz="914491"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13">
          <p15:clr>
            <a:srgbClr val="F26B43"/>
          </p15:clr>
        </p15:guide>
        <p15:guide id="2" orient="horz" pos="4034">
          <p15:clr>
            <a:srgbClr val="F26B43"/>
          </p15:clr>
        </p15:guide>
        <p15:guide id="3" pos="320">
          <p15:clr>
            <a:srgbClr val="F26B43"/>
          </p15:clr>
        </p15:guide>
        <p15:guide id="4" orient="horz" pos="984">
          <p15:clr>
            <a:srgbClr val="F26B43"/>
          </p15:clr>
        </p15:guide>
        <p15:guide id="6" orient="horz" pos="1200">
          <p15:clr>
            <a:srgbClr val="F26B43"/>
          </p15:clr>
        </p15:guide>
        <p15:guide id="9" orient="horz" pos="3552">
          <p15:clr>
            <a:srgbClr val="F26B43"/>
          </p15:clr>
        </p15:guide>
        <p15:guide id="11" orient="horz" pos="3888">
          <p15:clr>
            <a:srgbClr val="F26B43"/>
          </p15:clr>
        </p15:guide>
        <p15:guide id="50" pos="7368">
          <p15:clr>
            <a:srgbClr val="F26B43"/>
          </p15:clr>
        </p15:guide>
        <p15:guide id="51" orient="horz" pos="696">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8000"/>
          </a:schemeClr>
        </a:solidFill>
        <a:effectLst/>
      </p:bgPr>
    </p:bg>
    <p:spTree>
      <p:nvGrpSpPr>
        <p:cNvPr id="1" name=""/>
        <p:cNvGrpSpPr/>
        <p:nvPr/>
      </p:nvGrpSpPr>
      <p:grpSpPr>
        <a:xfrm>
          <a:off x="0" y="0"/>
          <a:ext cx="0" cy="0"/>
          <a:chOff x="0" y="0"/>
          <a:chExt cx="0" cy="0"/>
        </a:xfrm>
      </p:grpSpPr>
      <p:sp>
        <p:nvSpPr>
          <p:cNvPr id="3" name="Текст 13">
            <a:extLst>
              <a:ext uri="{FF2B5EF4-FFF2-40B4-BE49-F238E27FC236}">
                <a16:creationId xmlns:a16="http://schemas.microsoft.com/office/drawing/2014/main" id="{AD825543-79B0-C2C9-4861-3A3CF099A886}"/>
              </a:ext>
            </a:extLst>
          </p:cNvPr>
          <p:cNvSpPr txBox="1">
            <a:spLocks/>
          </p:cNvSpPr>
          <p:nvPr userDrawn="1"/>
        </p:nvSpPr>
        <p:spPr>
          <a:xfrm>
            <a:off x="508000" y="6426932"/>
            <a:ext cx="1093496" cy="215407"/>
          </a:xfrm>
          <a:prstGeom prst="rect">
            <a:avLst/>
          </a:prstGeom>
        </p:spPr>
        <p:txBody>
          <a:bodyPr lIns="0" tIns="0" rIns="0" bIns="0" anchor="ctr"/>
          <a:lstStyle>
            <a:lvl1pPr marL="0" indent="0" algn="l" defTabSz="1371874" rtl="0" eaLnBrk="1" latinLnBrk="0" hangingPunct="1">
              <a:lnSpc>
                <a:spcPct val="120000"/>
              </a:lnSpc>
              <a:spcBef>
                <a:spcPts val="1800"/>
              </a:spcBef>
              <a:buClr>
                <a:srgbClr val="FFB133"/>
              </a:buClr>
              <a:buFont typeface="Arial" panose="020B0604020202020204" pitchFamily="34" charset="0"/>
              <a:buNone/>
              <a:defRPr sz="3001" b="0" i="0" kern="1200">
                <a:solidFill>
                  <a:schemeClr val="tx1"/>
                </a:solidFill>
                <a:latin typeface="+mj-lt"/>
                <a:ea typeface="DA_FuturaPT Book" panose="020B0502020204020303" pitchFamily="34" charset="0"/>
                <a:cs typeface="+mn-cs"/>
              </a:defRPr>
            </a:lvl1pPr>
            <a:lvl2pPr marL="914583" indent="-457291" algn="l" defTabSz="1371874" rtl="0" eaLnBrk="1" latinLnBrk="0" hangingPunct="1">
              <a:lnSpc>
                <a:spcPct val="120000"/>
              </a:lnSpc>
              <a:spcBef>
                <a:spcPts val="1800"/>
              </a:spcBef>
              <a:buClr>
                <a:srgbClr val="FFB133"/>
              </a:buClr>
              <a:buFont typeface="Open Sans" panose="020B0606030504020204" pitchFamily="34" charset="0"/>
              <a:buChar char="−"/>
              <a:defRPr sz="2801" b="0" i="0" kern="1200">
                <a:solidFill>
                  <a:schemeClr val="tx1"/>
                </a:solidFill>
                <a:latin typeface="+mj-lt"/>
                <a:ea typeface="DA_FuturaPT Book" panose="020B0502020204020303" pitchFamily="34" charset="0"/>
                <a:cs typeface="+mn-cs"/>
              </a:defRPr>
            </a:lvl2pPr>
            <a:lvl3pPr marL="1371874" indent="-457291" algn="l" defTabSz="1371874" rtl="0" eaLnBrk="1" latinLnBrk="0" hangingPunct="1">
              <a:lnSpc>
                <a:spcPct val="120000"/>
              </a:lnSpc>
              <a:spcBef>
                <a:spcPts val="1800"/>
              </a:spcBef>
              <a:buClr>
                <a:srgbClr val="FFB133"/>
              </a:buClr>
              <a:buFont typeface="Arial" panose="020B0604020202020204" pitchFamily="34" charset="0"/>
              <a:buChar char="•"/>
              <a:defRPr sz="2400" b="0" i="0" kern="1200">
                <a:solidFill>
                  <a:schemeClr val="tx1"/>
                </a:solidFill>
                <a:latin typeface="+mj-lt"/>
                <a:ea typeface="DA_FuturaPT Book" panose="020B0502020204020303" pitchFamily="34" charset="0"/>
                <a:cs typeface="+mn-cs"/>
              </a:defRPr>
            </a:lvl3pPr>
            <a:lvl4pPr marL="1829166" indent="-457291" algn="l" defTabSz="1371874" rtl="0" eaLnBrk="1" latinLnBrk="0" hangingPunct="1">
              <a:lnSpc>
                <a:spcPct val="120000"/>
              </a:lnSpc>
              <a:spcBef>
                <a:spcPts val="1800"/>
              </a:spcBef>
              <a:buClr>
                <a:srgbClr val="FFB133"/>
              </a:buClr>
              <a:buFont typeface="Open Sans" panose="020B0606030504020204" pitchFamily="34" charset="0"/>
              <a:buChar char="−"/>
              <a:defRPr sz="2200" b="0" i="0" kern="1200">
                <a:solidFill>
                  <a:schemeClr val="tx1"/>
                </a:solidFill>
                <a:latin typeface="+mj-lt"/>
                <a:ea typeface="DA_FuturaPT Book" panose="020B0502020204020303" pitchFamily="34" charset="0"/>
                <a:cs typeface="+mn-cs"/>
              </a:defRPr>
            </a:lvl4pPr>
            <a:lvl5pPr marL="15875" indent="0" algn="l" defTabSz="1371874" rtl="0" eaLnBrk="1" latinLnBrk="0" hangingPunct="1">
              <a:lnSpc>
                <a:spcPct val="120000"/>
              </a:lnSpc>
              <a:spcBef>
                <a:spcPts val="1800"/>
              </a:spcBef>
              <a:buClr>
                <a:srgbClr val="FFB133"/>
              </a:buClr>
              <a:buFont typeface="Arial" panose="020B0604020202020204" pitchFamily="34" charset="0"/>
              <a:buNone/>
              <a:tabLst>
                <a:tab pos="9490075" algn="l"/>
              </a:tabLst>
              <a:defRPr sz="1500" b="0" i="0" kern="1200">
                <a:solidFill>
                  <a:srgbClr val="444444"/>
                </a:solidFill>
                <a:latin typeface="+mj-lt"/>
                <a:ea typeface="DA_FuturaPT Book" panose="020B0502020204020303" pitchFamily="34" charset="0"/>
                <a:cs typeface="+mn-cs"/>
              </a:defRPr>
            </a:lvl5pPr>
            <a:lvl6pPr marL="3772654" indent="-342969" algn="l" defTabSz="1371874" rtl="0" eaLnBrk="1" latinLnBrk="0" hangingPunct="1">
              <a:lnSpc>
                <a:spcPct val="90000"/>
              </a:lnSpc>
              <a:spcBef>
                <a:spcPts val="750"/>
              </a:spcBef>
              <a:buFont typeface="Arial" panose="020B0604020202020204" pitchFamily="34" charset="0"/>
              <a:buChar char="•"/>
              <a:defRPr sz="2701" kern="1200">
                <a:solidFill>
                  <a:schemeClr val="tx1"/>
                </a:solidFill>
                <a:latin typeface="+mn-lt"/>
                <a:ea typeface="+mn-ea"/>
                <a:cs typeface="+mn-cs"/>
              </a:defRPr>
            </a:lvl6pPr>
            <a:lvl7pPr marL="4458592" indent="-342969" algn="l" defTabSz="1371874" rtl="0" eaLnBrk="1" latinLnBrk="0" hangingPunct="1">
              <a:lnSpc>
                <a:spcPct val="90000"/>
              </a:lnSpc>
              <a:spcBef>
                <a:spcPts val="750"/>
              </a:spcBef>
              <a:buFont typeface="Arial" panose="020B0604020202020204" pitchFamily="34" charset="0"/>
              <a:buChar char="•"/>
              <a:defRPr sz="2701" kern="1200">
                <a:solidFill>
                  <a:schemeClr val="tx1"/>
                </a:solidFill>
                <a:latin typeface="+mn-lt"/>
                <a:ea typeface="+mn-ea"/>
                <a:cs typeface="+mn-cs"/>
              </a:defRPr>
            </a:lvl7pPr>
            <a:lvl8pPr marL="5144529" indent="-342969" algn="l" defTabSz="1371874" rtl="0" eaLnBrk="1" latinLnBrk="0" hangingPunct="1">
              <a:lnSpc>
                <a:spcPct val="90000"/>
              </a:lnSpc>
              <a:spcBef>
                <a:spcPts val="750"/>
              </a:spcBef>
              <a:buFont typeface="Arial" panose="020B0604020202020204" pitchFamily="34" charset="0"/>
              <a:buChar char="•"/>
              <a:defRPr sz="2701" kern="1200">
                <a:solidFill>
                  <a:schemeClr val="tx1"/>
                </a:solidFill>
                <a:latin typeface="+mn-lt"/>
                <a:ea typeface="+mn-ea"/>
                <a:cs typeface="+mn-cs"/>
              </a:defRPr>
            </a:lvl8pPr>
            <a:lvl9pPr marL="5830466" indent="-342969" algn="l" defTabSz="1371874" rtl="0" eaLnBrk="1" latinLnBrk="0" hangingPunct="1">
              <a:lnSpc>
                <a:spcPct val="90000"/>
              </a:lnSpc>
              <a:spcBef>
                <a:spcPts val="750"/>
              </a:spcBef>
              <a:buFont typeface="Arial" panose="020B0604020202020204" pitchFamily="34" charset="0"/>
              <a:buChar char="•"/>
              <a:defRPr sz="2701" kern="1200">
                <a:solidFill>
                  <a:schemeClr val="tx1"/>
                </a:solidFill>
                <a:latin typeface="+mn-lt"/>
                <a:ea typeface="+mn-ea"/>
                <a:cs typeface="+mn-cs"/>
              </a:defRPr>
            </a:lvl9pPr>
          </a:lstStyle>
          <a:p>
            <a:pPr lvl="4"/>
            <a:r>
              <a:rPr lang="en" sz="1000" b="0" i="0" dirty="0">
                <a:solidFill>
                  <a:srgbClr val="646769"/>
                </a:solidFill>
                <a:effectLst/>
                <a:latin typeface="+mn-lt"/>
                <a:ea typeface="GT America Regular" pitchFamily="2" charset="0"/>
                <a:cs typeface="GT America Regular" pitchFamily="2" charset="0"/>
              </a:rPr>
              <a:t>Moody’s Analytics</a:t>
            </a:r>
            <a:endParaRPr lang="ru-UA" sz="1000" b="0" i="0" dirty="0">
              <a:solidFill>
                <a:srgbClr val="646769"/>
              </a:solidFill>
              <a:latin typeface="+mn-lt"/>
              <a:ea typeface="GT America Regular" pitchFamily="2" charset="0"/>
              <a:cs typeface="GT America Regular" pitchFamily="2" charset="0"/>
            </a:endParaRPr>
          </a:p>
        </p:txBody>
      </p:sp>
      <p:sp>
        <p:nvSpPr>
          <p:cNvPr id="4" name="Текст 13">
            <a:extLst>
              <a:ext uri="{FF2B5EF4-FFF2-40B4-BE49-F238E27FC236}">
                <a16:creationId xmlns:a16="http://schemas.microsoft.com/office/drawing/2014/main" id="{3DEDF061-AAE7-70A2-DBAC-70D279651605}"/>
              </a:ext>
            </a:extLst>
          </p:cNvPr>
          <p:cNvSpPr txBox="1">
            <a:spLocks/>
          </p:cNvSpPr>
          <p:nvPr userDrawn="1"/>
        </p:nvSpPr>
        <p:spPr>
          <a:xfrm>
            <a:off x="11188453" y="6424402"/>
            <a:ext cx="512565" cy="203859"/>
          </a:xfrm>
          <a:prstGeom prst="rect">
            <a:avLst/>
          </a:prstGeom>
        </p:spPr>
        <p:txBody>
          <a:bodyPr lIns="0" tIns="0" rIns="0" bIns="0" anchor="ctr"/>
          <a:lstStyle>
            <a:lvl1pPr marL="0" indent="0" algn="l" defTabSz="1371874" rtl="0" eaLnBrk="1" latinLnBrk="0" hangingPunct="1">
              <a:lnSpc>
                <a:spcPct val="120000"/>
              </a:lnSpc>
              <a:spcBef>
                <a:spcPts val="1800"/>
              </a:spcBef>
              <a:buClr>
                <a:srgbClr val="FFB133"/>
              </a:buClr>
              <a:buFont typeface="Arial" panose="020B0604020202020204" pitchFamily="34" charset="0"/>
              <a:buNone/>
              <a:defRPr sz="3001" b="0" i="0" kern="1200">
                <a:solidFill>
                  <a:schemeClr val="tx1"/>
                </a:solidFill>
                <a:latin typeface="+mj-lt"/>
                <a:ea typeface="DA_FuturaPT Book" panose="020B0502020204020303" pitchFamily="34" charset="0"/>
                <a:cs typeface="+mn-cs"/>
              </a:defRPr>
            </a:lvl1pPr>
            <a:lvl2pPr marL="914583" indent="-457291" algn="l" defTabSz="1371874" rtl="0" eaLnBrk="1" latinLnBrk="0" hangingPunct="1">
              <a:lnSpc>
                <a:spcPct val="120000"/>
              </a:lnSpc>
              <a:spcBef>
                <a:spcPts val="1800"/>
              </a:spcBef>
              <a:buClr>
                <a:srgbClr val="FFB133"/>
              </a:buClr>
              <a:buFont typeface="Open Sans" panose="020B0606030504020204" pitchFamily="34" charset="0"/>
              <a:buChar char="−"/>
              <a:defRPr sz="2801" b="0" i="0" kern="1200">
                <a:solidFill>
                  <a:schemeClr val="tx1"/>
                </a:solidFill>
                <a:latin typeface="+mj-lt"/>
                <a:ea typeface="DA_FuturaPT Book" panose="020B0502020204020303" pitchFamily="34" charset="0"/>
                <a:cs typeface="+mn-cs"/>
              </a:defRPr>
            </a:lvl2pPr>
            <a:lvl3pPr marL="1371874" indent="-457291" algn="l" defTabSz="1371874" rtl="0" eaLnBrk="1" latinLnBrk="0" hangingPunct="1">
              <a:lnSpc>
                <a:spcPct val="120000"/>
              </a:lnSpc>
              <a:spcBef>
                <a:spcPts val="1800"/>
              </a:spcBef>
              <a:buClr>
                <a:srgbClr val="FFB133"/>
              </a:buClr>
              <a:buFont typeface="Arial" panose="020B0604020202020204" pitchFamily="34" charset="0"/>
              <a:buChar char="•"/>
              <a:defRPr sz="2400" b="0" i="0" kern="1200">
                <a:solidFill>
                  <a:schemeClr val="tx1"/>
                </a:solidFill>
                <a:latin typeface="+mj-lt"/>
                <a:ea typeface="DA_FuturaPT Book" panose="020B0502020204020303" pitchFamily="34" charset="0"/>
                <a:cs typeface="+mn-cs"/>
              </a:defRPr>
            </a:lvl3pPr>
            <a:lvl4pPr marL="1829166" indent="-457291" algn="l" defTabSz="1371874" rtl="0" eaLnBrk="1" latinLnBrk="0" hangingPunct="1">
              <a:lnSpc>
                <a:spcPct val="120000"/>
              </a:lnSpc>
              <a:spcBef>
                <a:spcPts val="1800"/>
              </a:spcBef>
              <a:buClr>
                <a:srgbClr val="FFB133"/>
              </a:buClr>
              <a:buFont typeface="Open Sans" panose="020B0606030504020204" pitchFamily="34" charset="0"/>
              <a:buChar char="−"/>
              <a:defRPr sz="2200" b="0" i="0" kern="1200">
                <a:solidFill>
                  <a:schemeClr val="tx1"/>
                </a:solidFill>
                <a:latin typeface="+mj-lt"/>
                <a:ea typeface="DA_FuturaPT Book" panose="020B0502020204020303" pitchFamily="34" charset="0"/>
                <a:cs typeface="+mn-cs"/>
              </a:defRPr>
            </a:lvl4pPr>
            <a:lvl5pPr marL="15875" indent="0" algn="l" defTabSz="1371874" rtl="0" eaLnBrk="1" latinLnBrk="0" hangingPunct="1">
              <a:lnSpc>
                <a:spcPct val="120000"/>
              </a:lnSpc>
              <a:spcBef>
                <a:spcPts val="1800"/>
              </a:spcBef>
              <a:buClr>
                <a:srgbClr val="FFB133"/>
              </a:buClr>
              <a:buFont typeface="Arial" panose="020B0604020202020204" pitchFamily="34" charset="0"/>
              <a:buNone/>
              <a:tabLst>
                <a:tab pos="9490075" algn="l"/>
              </a:tabLst>
              <a:defRPr sz="1500" b="0" i="0" kern="1200">
                <a:solidFill>
                  <a:srgbClr val="444444"/>
                </a:solidFill>
                <a:latin typeface="+mj-lt"/>
                <a:ea typeface="DA_FuturaPT Book" panose="020B0502020204020303" pitchFamily="34" charset="0"/>
                <a:cs typeface="+mn-cs"/>
              </a:defRPr>
            </a:lvl5pPr>
            <a:lvl6pPr marL="3772654" indent="-342969" algn="l" defTabSz="1371874" rtl="0" eaLnBrk="1" latinLnBrk="0" hangingPunct="1">
              <a:lnSpc>
                <a:spcPct val="90000"/>
              </a:lnSpc>
              <a:spcBef>
                <a:spcPts val="750"/>
              </a:spcBef>
              <a:buFont typeface="Arial" panose="020B0604020202020204" pitchFamily="34" charset="0"/>
              <a:buChar char="•"/>
              <a:defRPr sz="2701" kern="1200">
                <a:solidFill>
                  <a:schemeClr val="tx1"/>
                </a:solidFill>
                <a:latin typeface="+mn-lt"/>
                <a:ea typeface="+mn-ea"/>
                <a:cs typeface="+mn-cs"/>
              </a:defRPr>
            </a:lvl6pPr>
            <a:lvl7pPr marL="4458592" indent="-342969" algn="l" defTabSz="1371874" rtl="0" eaLnBrk="1" latinLnBrk="0" hangingPunct="1">
              <a:lnSpc>
                <a:spcPct val="90000"/>
              </a:lnSpc>
              <a:spcBef>
                <a:spcPts val="750"/>
              </a:spcBef>
              <a:buFont typeface="Arial" panose="020B0604020202020204" pitchFamily="34" charset="0"/>
              <a:buChar char="•"/>
              <a:defRPr sz="2701" kern="1200">
                <a:solidFill>
                  <a:schemeClr val="tx1"/>
                </a:solidFill>
                <a:latin typeface="+mn-lt"/>
                <a:ea typeface="+mn-ea"/>
                <a:cs typeface="+mn-cs"/>
              </a:defRPr>
            </a:lvl7pPr>
            <a:lvl8pPr marL="5144529" indent="-342969" algn="l" defTabSz="1371874" rtl="0" eaLnBrk="1" latinLnBrk="0" hangingPunct="1">
              <a:lnSpc>
                <a:spcPct val="90000"/>
              </a:lnSpc>
              <a:spcBef>
                <a:spcPts val="750"/>
              </a:spcBef>
              <a:buFont typeface="Arial" panose="020B0604020202020204" pitchFamily="34" charset="0"/>
              <a:buChar char="•"/>
              <a:defRPr sz="2701" kern="1200">
                <a:solidFill>
                  <a:schemeClr val="tx1"/>
                </a:solidFill>
                <a:latin typeface="+mn-lt"/>
                <a:ea typeface="+mn-ea"/>
                <a:cs typeface="+mn-cs"/>
              </a:defRPr>
            </a:lvl8pPr>
            <a:lvl9pPr marL="5830466" indent="-342969" algn="l" defTabSz="1371874" rtl="0" eaLnBrk="1" latinLnBrk="0" hangingPunct="1">
              <a:lnSpc>
                <a:spcPct val="90000"/>
              </a:lnSpc>
              <a:spcBef>
                <a:spcPts val="750"/>
              </a:spcBef>
              <a:buFont typeface="Arial" panose="020B0604020202020204" pitchFamily="34" charset="0"/>
              <a:buChar char="•"/>
              <a:defRPr sz="2701" kern="1200">
                <a:solidFill>
                  <a:schemeClr val="tx1"/>
                </a:solidFill>
                <a:latin typeface="+mn-lt"/>
                <a:ea typeface="+mn-ea"/>
                <a:cs typeface="+mn-cs"/>
              </a:defRPr>
            </a:lvl9pPr>
          </a:lstStyle>
          <a:p>
            <a:pPr lvl="4" algn="r"/>
            <a:fld id="{B5690980-D924-412B-AF43-A6C31970E1EB}" type="slidenum">
              <a:rPr lang="en" sz="1000" b="0" i="0" smtClean="0">
                <a:solidFill>
                  <a:schemeClr val="bg2"/>
                </a:solidFill>
                <a:effectLst/>
                <a:latin typeface="+mn-lt"/>
                <a:ea typeface="GT America Regular" pitchFamily="2" charset="0"/>
                <a:cs typeface="GT America Regular" pitchFamily="2" charset="0"/>
              </a:rPr>
              <a:t>‹#›</a:t>
            </a:fld>
            <a:endParaRPr lang="ru-UA" sz="1000" b="0" i="0" dirty="0">
              <a:solidFill>
                <a:schemeClr val="bg2"/>
              </a:solidFill>
              <a:latin typeface="+mn-lt"/>
              <a:ea typeface="GT America Regular" pitchFamily="2" charset="0"/>
              <a:cs typeface="GT America Regular" pitchFamily="2" charset="0"/>
            </a:endParaRPr>
          </a:p>
        </p:txBody>
      </p:sp>
    </p:spTree>
    <p:extLst>
      <p:ext uri="{BB962C8B-B14F-4D97-AF65-F5344CB8AC3E}">
        <p14:creationId xmlns:p14="http://schemas.microsoft.com/office/powerpoint/2010/main" val="1216941267"/>
      </p:ext>
    </p:extLst>
  </p:cSld>
  <p:clrMap bg1="lt1" tx1="dk1" bg2="lt2" tx2="dk2" accent1="accent1" accent2="accent2" accent3="accent3" accent4="accent4" accent5="accent5" accent6="accent6" hlink="hlink" folHlink="folHlink"/>
  <p:sldLayoutIdLst>
    <p:sldLayoutId id="2147483805" r:id="rId1"/>
    <p:sldLayoutId id="2147483965" r:id="rId2"/>
  </p:sldLayoutIdLst>
  <p:hf hdr="0" ftr="0" dt="0"/>
  <p:txStyles>
    <p:titleStyle>
      <a:lvl1pPr algn="l" defTabSz="914491" rtl="0" eaLnBrk="1" latinLnBrk="0" hangingPunct="1">
        <a:lnSpc>
          <a:spcPct val="90000"/>
        </a:lnSpc>
        <a:spcBef>
          <a:spcPct val="0"/>
        </a:spcBef>
        <a:buNone/>
        <a:defRPr sz="3600" kern="1200" baseline="0">
          <a:solidFill>
            <a:schemeClr val="tx1"/>
          </a:solidFill>
          <a:latin typeface="+mj-lt"/>
          <a:ea typeface="+mj-ea"/>
          <a:cs typeface="+mj-cs"/>
        </a:defRPr>
      </a:lvl1pPr>
    </p:titleStyle>
    <p:bodyStyle>
      <a:lvl1pPr marL="304830" indent="-304830" algn="l" defTabSz="914491" rtl="0" eaLnBrk="1" latinLnBrk="0" hangingPunct="1">
        <a:lnSpc>
          <a:spcPct val="120000"/>
        </a:lnSpc>
        <a:spcBef>
          <a:spcPts val="1200"/>
        </a:spcBef>
        <a:buClr>
          <a:srgbClr val="FFB133"/>
        </a:buClr>
        <a:buFont typeface="Arial" panose="020B0604020202020204" pitchFamily="34" charset="0"/>
        <a:buChar char="•"/>
        <a:defRPr sz="2000" b="0" i="0" kern="1200">
          <a:solidFill>
            <a:schemeClr val="tx1"/>
          </a:solidFill>
          <a:latin typeface="DA_FuturaPT Book" panose="020B0502020204020303" pitchFamily="34" charset="0"/>
          <a:ea typeface="DA_FuturaPT Book" panose="020B0502020204020303" pitchFamily="34" charset="0"/>
          <a:cs typeface="+mn-cs"/>
        </a:defRPr>
      </a:lvl1pPr>
      <a:lvl2pPr marL="609661" indent="-304830" algn="l" defTabSz="914491" rtl="0" eaLnBrk="1" latinLnBrk="0" hangingPunct="1">
        <a:lnSpc>
          <a:spcPct val="120000"/>
        </a:lnSpc>
        <a:spcBef>
          <a:spcPts val="1200"/>
        </a:spcBef>
        <a:buClr>
          <a:srgbClr val="FFB133"/>
        </a:buClr>
        <a:buFont typeface="Open Sans" panose="020B0606030504020204" pitchFamily="34" charset="0"/>
        <a:buChar char="−"/>
        <a:defRPr sz="1867" b="0" i="0" kern="1200">
          <a:solidFill>
            <a:schemeClr val="tx1"/>
          </a:solidFill>
          <a:latin typeface="DA_FuturaPT Book" panose="020B0502020204020303" pitchFamily="34" charset="0"/>
          <a:ea typeface="DA_FuturaPT Book" panose="020B0502020204020303" pitchFamily="34" charset="0"/>
          <a:cs typeface="+mn-cs"/>
        </a:defRPr>
      </a:lvl2pPr>
      <a:lvl3pPr marL="914491" indent="-304830" algn="l" defTabSz="914491" rtl="0" eaLnBrk="1" latinLnBrk="0" hangingPunct="1">
        <a:lnSpc>
          <a:spcPct val="120000"/>
        </a:lnSpc>
        <a:spcBef>
          <a:spcPts val="1200"/>
        </a:spcBef>
        <a:buClr>
          <a:srgbClr val="FFB133"/>
        </a:buClr>
        <a:buFont typeface="Arial" panose="020B0604020202020204" pitchFamily="34" charset="0"/>
        <a:buChar char="•"/>
        <a:defRPr sz="1600" b="0" i="0" kern="1200">
          <a:solidFill>
            <a:schemeClr val="tx1"/>
          </a:solidFill>
          <a:latin typeface="DA_FuturaPT Book" panose="020B0502020204020303" pitchFamily="34" charset="0"/>
          <a:ea typeface="DA_FuturaPT Book" panose="020B0502020204020303" pitchFamily="34" charset="0"/>
          <a:cs typeface="+mn-cs"/>
        </a:defRPr>
      </a:lvl3pPr>
      <a:lvl4pPr marL="1219322" indent="-304830" algn="l" defTabSz="914491" rtl="0" eaLnBrk="1" latinLnBrk="0" hangingPunct="1">
        <a:lnSpc>
          <a:spcPct val="120000"/>
        </a:lnSpc>
        <a:spcBef>
          <a:spcPts val="1200"/>
        </a:spcBef>
        <a:buClr>
          <a:srgbClr val="FFB133"/>
        </a:buClr>
        <a:buFont typeface="Open Sans" panose="020B0606030504020204" pitchFamily="34" charset="0"/>
        <a:buChar char="−"/>
        <a:defRPr sz="1467" b="0" i="0" kern="1200">
          <a:solidFill>
            <a:schemeClr val="tx1"/>
          </a:solidFill>
          <a:latin typeface="DA_FuturaPT Book" panose="020B0502020204020303" pitchFamily="34" charset="0"/>
          <a:ea typeface="DA_FuturaPT Book" panose="020B0502020204020303" pitchFamily="34" charset="0"/>
          <a:cs typeface="+mn-cs"/>
        </a:defRPr>
      </a:lvl4pPr>
      <a:lvl5pPr marL="1524152" indent="-304830" algn="l" defTabSz="914491" rtl="0" eaLnBrk="1" latinLnBrk="0" hangingPunct="1">
        <a:lnSpc>
          <a:spcPct val="120000"/>
        </a:lnSpc>
        <a:spcBef>
          <a:spcPts val="1200"/>
        </a:spcBef>
        <a:buClr>
          <a:srgbClr val="FFB133"/>
        </a:buClr>
        <a:buFont typeface="Arial" panose="020B0604020202020204" pitchFamily="34" charset="0"/>
        <a:buChar char="•"/>
        <a:tabLst>
          <a:tab pos="6326291" algn="l"/>
        </a:tabLst>
        <a:defRPr sz="1333" b="0" i="0" kern="1200">
          <a:solidFill>
            <a:schemeClr val="tx1"/>
          </a:solidFill>
          <a:latin typeface="DA_FuturaPT Book" panose="020B0502020204020303" pitchFamily="34" charset="0"/>
          <a:ea typeface="DA_FuturaPT Book" panose="020B0502020204020303" pitchFamily="34" charset="0"/>
          <a:cs typeface="+mn-cs"/>
        </a:defRPr>
      </a:lvl5pPr>
      <a:lvl6pPr marL="2514851" indent="-228623" algn="l" defTabSz="9144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97" indent="-228623" algn="l" defTabSz="9144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343" indent="-228623" algn="l" defTabSz="9144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89" indent="-228623" algn="l" defTabSz="9144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91" rtl="0" eaLnBrk="1" latinLnBrk="0" hangingPunct="1">
        <a:defRPr sz="1800" kern="1200">
          <a:solidFill>
            <a:schemeClr val="tx1"/>
          </a:solidFill>
          <a:latin typeface="+mn-lt"/>
          <a:ea typeface="+mn-ea"/>
          <a:cs typeface="+mn-cs"/>
        </a:defRPr>
      </a:lvl1pPr>
      <a:lvl2pPr marL="457246" algn="l" defTabSz="914491" rtl="0" eaLnBrk="1" latinLnBrk="0" hangingPunct="1">
        <a:defRPr sz="1800" kern="1200">
          <a:solidFill>
            <a:schemeClr val="tx1"/>
          </a:solidFill>
          <a:latin typeface="+mn-lt"/>
          <a:ea typeface="+mn-ea"/>
          <a:cs typeface="+mn-cs"/>
        </a:defRPr>
      </a:lvl2pPr>
      <a:lvl3pPr marL="914491" algn="l" defTabSz="914491" rtl="0" eaLnBrk="1" latinLnBrk="0" hangingPunct="1">
        <a:defRPr sz="1800" kern="1200">
          <a:solidFill>
            <a:schemeClr val="tx1"/>
          </a:solidFill>
          <a:latin typeface="+mn-lt"/>
          <a:ea typeface="+mn-ea"/>
          <a:cs typeface="+mn-cs"/>
        </a:defRPr>
      </a:lvl3pPr>
      <a:lvl4pPr marL="1371737" algn="l" defTabSz="914491" rtl="0" eaLnBrk="1" latinLnBrk="0" hangingPunct="1">
        <a:defRPr sz="1800" kern="1200">
          <a:solidFill>
            <a:schemeClr val="tx1"/>
          </a:solidFill>
          <a:latin typeface="+mn-lt"/>
          <a:ea typeface="+mn-ea"/>
          <a:cs typeface="+mn-cs"/>
        </a:defRPr>
      </a:lvl4pPr>
      <a:lvl5pPr marL="1828983" algn="l" defTabSz="914491" rtl="0" eaLnBrk="1" latinLnBrk="0" hangingPunct="1">
        <a:defRPr sz="1800" kern="1200">
          <a:solidFill>
            <a:schemeClr val="tx1"/>
          </a:solidFill>
          <a:latin typeface="+mn-lt"/>
          <a:ea typeface="+mn-ea"/>
          <a:cs typeface="+mn-cs"/>
        </a:defRPr>
      </a:lvl5pPr>
      <a:lvl6pPr marL="2286229" algn="l" defTabSz="914491" rtl="0" eaLnBrk="1" latinLnBrk="0" hangingPunct="1">
        <a:defRPr sz="1800" kern="1200">
          <a:solidFill>
            <a:schemeClr val="tx1"/>
          </a:solidFill>
          <a:latin typeface="+mn-lt"/>
          <a:ea typeface="+mn-ea"/>
          <a:cs typeface="+mn-cs"/>
        </a:defRPr>
      </a:lvl6pPr>
      <a:lvl7pPr marL="2743474" algn="l" defTabSz="914491" rtl="0" eaLnBrk="1" latinLnBrk="0" hangingPunct="1">
        <a:defRPr sz="1800" kern="1200">
          <a:solidFill>
            <a:schemeClr val="tx1"/>
          </a:solidFill>
          <a:latin typeface="+mn-lt"/>
          <a:ea typeface="+mn-ea"/>
          <a:cs typeface="+mn-cs"/>
        </a:defRPr>
      </a:lvl7pPr>
      <a:lvl8pPr marL="3200720" algn="l" defTabSz="914491" rtl="0" eaLnBrk="1" latinLnBrk="0" hangingPunct="1">
        <a:defRPr sz="1800" kern="1200">
          <a:solidFill>
            <a:schemeClr val="tx1"/>
          </a:solidFill>
          <a:latin typeface="+mn-lt"/>
          <a:ea typeface="+mn-ea"/>
          <a:cs typeface="+mn-cs"/>
        </a:defRPr>
      </a:lvl8pPr>
      <a:lvl9pPr marL="3657966" algn="l" defTabSz="914491"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13" userDrawn="1">
          <p15:clr>
            <a:srgbClr val="F26B43"/>
          </p15:clr>
        </p15:guide>
        <p15:guide id="2" orient="horz" pos="4034" userDrawn="1">
          <p15:clr>
            <a:srgbClr val="F26B43"/>
          </p15:clr>
        </p15:guide>
        <p15:guide id="3" pos="320" userDrawn="1">
          <p15:clr>
            <a:srgbClr val="F26B43"/>
          </p15:clr>
        </p15:guide>
        <p15:guide id="4" orient="horz" pos="984" userDrawn="1">
          <p15:clr>
            <a:srgbClr val="F26B43"/>
          </p15:clr>
        </p15:guide>
        <p15:guide id="6" orient="horz" pos="1200" userDrawn="1">
          <p15:clr>
            <a:srgbClr val="F26B43"/>
          </p15:clr>
        </p15:guide>
        <p15:guide id="9" orient="horz" pos="3552" userDrawn="1">
          <p15:clr>
            <a:srgbClr val="F26B43"/>
          </p15:clr>
        </p15:guide>
        <p15:guide id="11" orient="horz" pos="3888" userDrawn="1">
          <p15:clr>
            <a:srgbClr val="F26B43"/>
          </p15:clr>
        </p15:guide>
        <p15:guide id="50" pos="7368" userDrawn="1">
          <p15:clr>
            <a:srgbClr val="F26B43"/>
          </p15:clr>
        </p15:guide>
        <p15:guide id="51" orient="horz" pos="696"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8000"/>
          </a:schemeClr>
        </a:solidFill>
        <a:effectLst/>
      </p:bgPr>
    </p:bg>
    <p:spTree>
      <p:nvGrpSpPr>
        <p:cNvPr id="1" name=""/>
        <p:cNvGrpSpPr/>
        <p:nvPr/>
      </p:nvGrpSpPr>
      <p:grpSpPr>
        <a:xfrm>
          <a:off x="0" y="0"/>
          <a:ext cx="0" cy="0"/>
          <a:chOff x="0" y="0"/>
          <a:chExt cx="0" cy="0"/>
        </a:xfrm>
      </p:grpSpPr>
      <p:sp>
        <p:nvSpPr>
          <p:cNvPr id="3" name="Текст 13">
            <a:extLst>
              <a:ext uri="{FF2B5EF4-FFF2-40B4-BE49-F238E27FC236}">
                <a16:creationId xmlns:a16="http://schemas.microsoft.com/office/drawing/2014/main" id="{AD825543-79B0-C2C9-4861-3A3CF099A886}"/>
              </a:ext>
            </a:extLst>
          </p:cNvPr>
          <p:cNvSpPr txBox="1">
            <a:spLocks/>
          </p:cNvSpPr>
          <p:nvPr userDrawn="1"/>
        </p:nvSpPr>
        <p:spPr>
          <a:xfrm>
            <a:off x="508000" y="6426932"/>
            <a:ext cx="1093496" cy="215407"/>
          </a:xfrm>
          <a:prstGeom prst="rect">
            <a:avLst/>
          </a:prstGeom>
        </p:spPr>
        <p:txBody>
          <a:bodyPr lIns="0" tIns="0" rIns="0" bIns="0" anchor="ctr"/>
          <a:lstStyle>
            <a:lvl1pPr marL="0" indent="0" algn="l" defTabSz="1371874" rtl="0" eaLnBrk="1" latinLnBrk="0" hangingPunct="1">
              <a:lnSpc>
                <a:spcPct val="120000"/>
              </a:lnSpc>
              <a:spcBef>
                <a:spcPts val="1800"/>
              </a:spcBef>
              <a:buClr>
                <a:srgbClr val="FFB133"/>
              </a:buClr>
              <a:buFont typeface="Arial" panose="020B0604020202020204" pitchFamily="34" charset="0"/>
              <a:buNone/>
              <a:defRPr sz="3001" b="0" i="0" kern="1200">
                <a:solidFill>
                  <a:schemeClr val="tx1"/>
                </a:solidFill>
                <a:latin typeface="+mj-lt"/>
                <a:ea typeface="DA_FuturaPT Book" panose="020B0502020204020303" pitchFamily="34" charset="0"/>
                <a:cs typeface="+mn-cs"/>
              </a:defRPr>
            </a:lvl1pPr>
            <a:lvl2pPr marL="914583" indent="-457291" algn="l" defTabSz="1371874" rtl="0" eaLnBrk="1" latinLnBrk="0" hangingPunct="1">
              <a:lnSpc>
                <a:spcPct val="120000"/>
              </a:lnSpc>
              <a:spcBef>
                <a:spcPts val="1800"/>
              </a:spcBef>
              <a:buClr>
                <a:srgbClr val="FFB133"/>
              </a:buClr>
              <a:buFont typeface="Open Sans" panose="020B0606030504020204" pitchFamily="34" charset="0"/>
              <a:buChar char="−"/>
              <a:defRPr sz="2801" b="0" i="0" kern="1200">
                <a:solidFill>
                  <a:schemeClr val="tx1"/>
                </a:solidFill>
                <a:latin typeface="+mj-lt"/>
                <a:ea typeface="DA_FuturaPT Book" panose="020B0502020204020303" pitchFamily="34" charset="0"/>
                <a:cs typeface="+mn-cs"/>
              </a:defRPr>
            </a:lvl2pPr>
            <a:lvl3pPr marL="1371874" indent="-457291" algn="l" defTabSz="1371874" rtl="0" eaLnBrk="1" latinLnBrk="0" hangingPunct="1">
              <a:lnSpc>
                <a:spcPct val="120000"/>
              </a:lnSpc>
              <a:spcBef>
                <a:spcPts val="1800"/>
              </a:spcBef>
              <a:buClr>
                <a:srgbClr val="FFB133"/>
              </a:buClr>
              <a:buFont typeface="Arial" panose="020B0604020202020204" pitchFamily="34" charset="0"/>
              <a:buChar char="•"/>
              <a:defRPr sz="2400" b="0" i="0" kern="1200">
                <a:solidFill>
                  <a:schemeClr val="tx1"/>
                </a:solidFill>
                <a:latin typeface="+mj-lt"/>
                <a:ea typeface="DA_FuturaPT Book" panose="020B0502020204020303" pitchFamily="34" charset="0"/>
                <a:cs typeface="+mn-cs"/>
              </a:defRPr>
            </a:lvl3pPr>
            <a:lvl4pPr marL="1829166" indent="-457291" algn="l" defTabSz="1371874" rtl="0" eaLnBrk="1" latinLnBrk="0" hangingPunct="1">
              <a:lnSpc>
                <a:spcPct val="120000"/>
              </a:lnSpc>
              <a:spcBef>
                <a:spcPts val="1800"/>
              </a:spcBef>
              <a:buClr>
                <a:srgbClr val="FFB133"/>
              </a:buClr>
              <a:buFont typeface="Open Sans" panose="020B0606030504020204" pitchFamily="34" charset="0"/>
              <a:buChar char="−"/>
              <a:defRPr sz="2200" b="0" i="0" kern="1200">
                <a:solidFill>
                  <a:schemeClr val="tx1"/>
                </a:solidFill>
                <a:latin typeface="+mj-lt"/>
                <a:ea typeface="DA_FuturaPT Book" panose="020B0502020204020303" pitchFamily="34" charset="0"/>
                <a:cs typeface="+mn-cs"/>
              </a:defRPr>
            </a:lvl4pPr>
            <a:lvl5pPr marL="15875" indent="0" algn="l" defTabSz="1371874" rtl="0" eaLnBrk="1" latinLnBrk="0" hangingPunct="1">
              <a:lnSpc>
                <a:spcPct val="120000"/>
              </a:lnSpc>
              <a:spcBef>
                <a:spcPts val="1800"/>
              </a:spcBef>
              <a:buClr>
                <a:srgbClr val="FFB133"/>
              </a:buClr>
              <a:buFont typeface="Arial" panose="020B0604020202020204" pitchFamily="34" charset="0"/>
              <a:buNone/>
              <a:tabLst>
                <a:tab pos="9490075" algn="l"/>
              </a:tabLst>
              <a:defRPr sz="1500" b="0" i="0" kern="1200">
                <a:solidFill>
                  <a:srgbClr val="444444"/>
                </a:solidFill>
                <a:latin typeface="+mj-lt"/>
                <a:ea typeface="DA_FuturaPT Book" panose="020B0502020204020303" pitchFamily="34" charset="0"/>
                <a:cs typeface="+mn-cs"/>
              </a:defRPr>
            </a:lvl5pPr>
            <a:lvl6pPr marL="3772654" indent="-342969" algn="l" defTabSz="1371874" rtl="0" eaLnBrk="1" latinLnBrk="0" hangingPunct="1">
              <a:lnSpc>
                <a:spcPct val="90000"/>
              </a:lnSpc>
              <a:spcBef>
                <a:spcPts val="750"/>
              </a:spcBef>
              <a:buFont typeface="Arial" panose="020B0604020202020204" pitchFamily="34" charset="0"/>
              <a:buChar char="•"/>
              <a:defRPr sz="2701" kern="1200">
                <a:solidFill>
                  <a:schemeClr val="tx1"/>
                </a:solidFill>
                <a:latin typeface="+mn-lt"/>
                <a:ea typeface="+mn-ea"/>
                <a:cs typeface="+mn-cs"/>
              </a:defRPr>
            </a:lvl6pPr>
            <a:lvl7pPr marL="4458592" indent="-342969" algn="l" defTabSz="1371874" rtl="0" eaLnBrk="1" latinLnBrk="0" hangingPunct="1">
              <a:lnSpc>
                <a:spcPct val="90000"/>
              </a:lnSpc>
              <a:spcBef>
                <a:spcPts val="750"/>
              </a:spcBef>
              <a:buFont typeface="Arial" panose="020B0604020202020204" pitchFamily="34" charset="0"/>
              <a:buChar char="•"/>
              <a:defRPr sz="2701" kern="1200">
                <a:solidFill>
                  <a:schemeClr val="tx1"/>
                </a:solidFill>
                <a:latin typeface="+mn-lt"/>
                <a:ea typeface="+mn-ea"/>
                <a:cs typeface="+mn-cs"/>
              </a:defRPr>
            </a:lvl7pPr>
            <a:lvl8pPr marL="5144529" indent="-342969" algn="l" defTabSz="1371874" rtl="0" eaLnBrk="1" latinLnBrk="0" hangingPunct="1">
              <a:lnSpc>
                <a:spcPct val="90000"/>
              </a:lnSpc>
              <a:spcBef>
                <a:spcPts val="750"/>
              </a:spcBef>
              <a:buFont typeface="Arial" panose="020B0604020202020204" pitchFamily="34" charset="0"/>
              <a:buChar char="•"/>
              <a:defRPr sz="2701" kern="1200">
                <a:solidFill>
                  <a:schemeClr val="tx1"/>
                </a:solidFill>
                <a:latin typeface="+mn-lt"/>
                <a:ea typeface="+mn-ea"/>
                <a:cs typeface="+mn-cs"/>
              </a:defRPr>
            </a:lvl8pPr>
            <a:lvl9pPr marL="5830466" indent="-342969" algn="l" defTabSz="1371874" rtl="0" eaLnBrk="1" latinLnBrk="0" hangingPunct="1">
              <a:lnSpc>
                <a:spcPct val="90000"/>
              </a:lnSpc>
              <a:spcBef>
                <a:spcPts val="750"/>
              </a:spcBef>
              <a:buFont typeface="Arial" panose="020B0604020202020204" pitchFamily="34" charset="0"/>
              <a:buChar char="•"/>
              <a:defRPr sz="2701" kern="1200">
                <a:solidFill>
                  <a:schemeClr val="tx1"/>
                </a:solidFill>
                <a:latin typeface="+mn-lt"/>
                <a:ea typeface="+mn-ea"/>
                <a:cs typeface="+mn-cs"/>
              </a:defRPr>
            </a:lvl9pPr>
          </a:lstStyle>
          <a:p>
            <a:pPr lvl="4"/>
            <a:r>
              <a:rPr lang="en" sz="1000" b="0" i="0" dirty="0">
                <a:solidFill>
                  <a:srgbClr val="646769"/>
                </a:solidFill>
                <a:effectLst/>
                <a:latin typeface="+mn-lt"/>
                <a:ea typeface="GT America Regular" pitchFamily="2" charset="0"/>
                <a:cs typeface="GT America Regular" pitchFamily="2" charset="0"/>
              </a:rPr>
              <a:t>Moody’s Analytics</a:t>
            </a:r>
            <a:endParaRPr lang="ru-UA" sz="1000" b="0" i="0" dirty="0">
              <a:solidFill>
                <a:srgbClr val="646769"/>
              </a:solidFill>
              <a:latin typeface="+mn-lt"/>
              <a:ea typeface="GT America Regular" pitchFamily="2" charset="0"/>
              <a:cs typeface="GT America Regular" pitchFamily="2" charset="0"/>
            </a:endParaRPr>
          </a:p>
        </p:txBody>
      </p:sp>
      <p:sp>
        <p:nvSpPr>
          <p:cNvPr id="4" name="Текст 13">
            <a:extLst>
              <a:ext uri="{FF2B5EF4-FFF2-40B4-BE49-F238E27FC236}">
                <a16:creationId xmlns:a16="http://schemas.microsoft.com/office/drawing/2014/main" id="{3DEDF061-AAE7-70A2-DBAC-70D279651605}"/>
              </a:ext>
            </a:extLst>
          </p:cNvPr>
          <p:cNvSpPr txBox="1">
            <a:spLocks/>
          </p:cNvSpPr>
          <p:nvPr userDrawn="1"/>
        </p:nvSpPr>
        <p:spPr>
          <a:xfrm>
            <a:off x="11188453" y="6424402"/>
            <a:ext cx="512565" cy="203859"/>
          </a:xfrm>
          <a:prstGeom prst="rect">
            <a:avLst/>
          </a:prstGeom>
        </p:spPr>
        <p:txBody>
          <a:bodyPr lIns="0" tIns="0" rIns="0" bIns="0" anchor="ctr"/>
          <a:lstStyle>
            <a:lvl1pPr marL="0" indent="0" algn="l" defTabSz="1371874" rtl="0" eaLnBrk="1" latinLnBrk="0" hangingPunct="1">
              <a:lnSpc>
                <a:spcPct val="120000"/>
              </a:lnSpc>
              <a:spcBef>
                <a:spcPts val="1800"/>
              </a:spcBef>
              <a:buClr>
                <a:srgbClr val="FFB133"/>
              </a:buClr>
              <a:buFont typeface="Arial" panose="020B0604020202020204" pitchFamily="34" charset="0"/>
              <a:buNone/>
              <a:defRPr sz="3001" b="0" i="0" kern="1200">
                <a:solidFill>
                  <a:schemeClr val="tx1"/>
                </a:solidFill>
                <a:latin typeface="+mj-lt"/>
                <a:ea typeface="DA_FuturaPT Book" panose="020B0502020204020303" pitchFamily="34" charset="0"/>
                <a:cs typeface="+mn-cs"/>
              </a:defRPr>
            </a:lvl1pPr>
            <a:lvl2pPr marL="914583" indent="-457291" algn="l" defTabSz="1371874" rtl="0" eaLnBrk="1" latinLnBrk="0" hangingPunct="1">
              <a:lnSpc>
                <a:spcPct val="120000"/>
              </a:lnSpc>
              <a:spcBef>
                <a:spcPts val="1800"/>
              </a:spcBef>
              <a:buClr>
                <a:srgbClr val="FFB133"/>
              </a:buClr>
              <a:buFont typeface="Open Sans" panose="020B0606030504020204" pitchFamily="34" charset="0"/>
              <a:buChar char="−"/>
              <a:defRPr sz="2801" b="0" i="0" kern="1200">
                <a:solidFill>
                  <a:schemeClr val="tx1"/>
                </a:solidFill>
                <a:latin typeface="+mj-lt"/>
                <a:ea typeface="DA_FuturaPT Book" panose="020B0502020204020303" pitchFamily="34" charset="0"/>
                <a:cs typeface="+mn-cs"/>
              </a:defRPr>
            </a:lvl2pPr>
            <a:lvl3pPr marL="1371874" indent="-457291" algn="l" defTabSz="1371874" rtl="0" eaLnBrk="1" latinLnBrk="0" hangingPunct="1">
              <a:lnSpc>
                <a:spcPct val="120000"/>
              </a:lnSpc>
              <a:spcBef>
                <a:spcPts val="1800"/>
              </a:spcBef>
              <a:buClr>
                <a:srgbClr val="FFB133"/>
              </a:buClr>
              <a:buFont typeface="Arial" panose="020B0604020202020204" pitchFamily="34" charset="0"/>
              <a:buChar char="•"/>
              <a:defRPr sz="2400" b="0" i="0" kern="1200">
                <a:solidFill>
                  <a:schemeClr val="tx1"/>
                </a:solidFill>
                <a:latin typeface="+mj-lt"/>
                <a:ea typeface="DA_FuturaPT Book" panose="020B0502020204020303" pitchFamily="34" charset="0"/>
                <a:cs typeface="+mn-cs"/>
              </a:defRPr>
            </a:lvl3pPr>
            <a:lvl4pPr marL="1829166" indent="-457291" algn="l" defTabSz="1371874" rtl="0" eaLnBrk="1" latinLnBrk="0" hangingPunct="1">
              <a:lnSpc>
                <a:spcPct val="120000"/>
              </a:lnSpc>
              <a:spcBef>
                <a:spcPts val="1800"/>
              </a:spcBef>
              <a:buClr>
                <a:srgbClr val="FFB133"/>
              </a:buClr>
              <a:buFont typeface="Open Sans" panose="020B0606030504020204" pitchFamily="34" charset="0"/>
              <a:buChar char="−"/>
              <a:defRPr sz="2200" b="0" i="0" kern="1200">
                <a:solidFill>
                  <a:schemeClr val="tx1"/>
                </a:solidFill>
                <a:latin typeface="+mj-lt"/>
                <a:ea typeface="DA_FuturaPT Book" panose="020B0502020204020303" pitchFamily="34" charset="0"/>
                <a:cs typeface="+mn-cs"/>
              </a:defRPr>
            </a:lvl4pPr>
            <a:lvl5pPr marL="15875" indent="0" algn="l" defTabSz="1371874" rtl="0" eaLnBrk="1" latinLnBrk="0" hangingPunct="1">
              <a:lnSpc>
                <a:spcPct val="120000"/>
              </a:lnSpc>
              <a:spcBef>
                <a:spcPts val="1800"/>
              </a:spcBef>
              <a:buClr>
                <a:srgbClr val="FFB133"/>
              </a:buClr>
              <a:buFont typeface="Arial" panose="020B0604020202020204" pitchFamily="34" charset="0"/>
              <a:buNone/>
              <a:tabLst>
                <a:tab pos="9490075" algn="l"/>
              </a:tabLst>
              <a:defRPr sz="1500" b="0" i="0" kern="1200">
                <a:solidFill>
                  <a:srgbClr val="444444"/>
                </a:solidFill>
                <a:latin typeface="+mj-lt"/>
                <a:ea typeface="DA_FuturaPT Book" panose="020B0502020204020303" pitchFamily="34" charset="0"/>
                <a:cs typeface="+mn-cs"/>
              </a:defRPr>
            </a:lvl5pPr>
            <a:lvl6pPr marL="3772654" indent="-342969" algn="l" defTabSz="1371874" rtl="0" eaLnBrk="1" latinLnBrk="0" hangingPunct="1">
              <a:lnSpc>
                <a:spcPct val="90000"/>
              </a:lnSpc>
              <a:spcBef>
                <a:spcPts val="750"/>
              </a:spcBef>
              <a:buFont typeface="Arial" panose="020B0604020202020204" pitchFamily="34" charset="0"/>
              <a:buChar char="•"/>
              <a:defRPr sz="2701" kern="1200">
                <a:solidFill>
                  <a:schemeClr val="tx1"/>
                </a:solidFill>
                <a:latin typeface="+mn-lt"/>
                <a:ea typeface="+mn-ea"/>
                <a:cs typeface="+mn-cs"/>
              </a:defRPr>
            </a:lvl6pPr>
            <a:lvl7pPr marL="4458592" indent="-342969" algn="l" defTabSz="1371874" rtl="0" eaLnBrk="1" latinLnBrk="0" hangingPunct="1">
              <a:lnSpc>
                <a:spcPct val="90000"/>
              </a:lnSpc>
              <a:spcBef>
                <a:spcPts val="750"/>
              </a:spcBef>
              <a:buFont typeface="Arial" panose="020B0604020202020204" pitchFamily="34" charset="0"/>
              <a:buChar char="•"/>
              <a:defRPr sz="2701" kern="1200">
                <a:solidFill>
                  <a:schemeClr val="tx1"/>
                </a:solidFill>
                <a:latin typeface="+mn-lt"/>
                <a:ea typeface="+mn-ea"/>
                <a:cs typeface="+mn-cs"/>
              </a:defRPr>
            </a:lvl7pPr>
            <a:lvl8pPr marL="5144529" indent="-342969" algn="l" defTabSz="1371874" rtl="0" eaLnBrk="1" latinLnBrk="0" hangingPunct="1">
              <a:lnSpc>
                <a:spcPct val="90000"/>
              </a:lnSpc>
              <a:spcBef>
                <a:spcPts val="750"/>
              </a:spcBef>
              <a:buFont typeface="Arial" panose="020B0604020202020204" pitchFamily="34" charset="0"/>
              <a:buChar char="•"/>
              <a:defRPr sz="2701" kern="1200">
                <a:solidFill>
                  <a:schemeClr val="tx1"/>
                </a:solidFill>
                <a:latin typeface="+mn-lt"/>
                <a:ea typeface="+mn-ea"/>
                <a:cs typeface="+mn-cs"/>
              </a:defRPr>
            </a:lvl8pPr>
            <a:lvl9pPr marL="5830466" indent="-342969" algn="l" defTabSz="1371874" rtl="0" eaLnBrk="1" latinLnBrk="0" hangingPunct="1">
              <a:lnSpc>
                <a:spcPct val="90000"/>
              </a:lnSpc>
              <a:spcBef>
                <a:spcPts val="750"/>
              </a:spcBef>
              <a:buFont typeface="Arial" panose="020B0604020202020204" pitchFamily="34" charset="0"/>
              <a:buChar char="•"/>
              <a:defRPr sz="2701" kern="1200">
                <a:solidFill>
                  <a:schemeClr val="tx1"/>
                </a:solidFill>
                <a:latin typeface="+mn-lt"/>
                <a:ea typeface="+mn-ea"/>
                <a:cs typeface="+mn-cs"/>
              </a:defRPr>
            </a:lvl9pPr>
          </a:lstStyle>
          <a:p>
            <a:pPr lvl="4" algn="r"/>
            <a:fld id="{B5690980-D924-412B-AF43-A6C31970E1EB}" type="slidenum">
              <a:rPr lang="en" sz="1000" b="0" i="0" smtClean="0">
                <a:solidFill>
                  <a:schemeClr val="bg2"/>
                </a:solidFill>
                <a:effectLst/>
                <a:latin typeface="+mn-lt"/>
                <a:ea typeface="GT America Regular" pitchFamily="2" charset="0"/>
                <a:cs typeface="GT America Regular" pitchFamily="2" charset="0"/>
              </a:rPr>
              <a:t>‹#›</a:t>
            </a:fld>
            <a:endParaRPr lang="ru-UA" sz="1000" b="0" i="0" dirty="0">
              <a:solidFill>
                <a:schemeClr val="bg2"/>
              </a:solidFill>
              <a:latin typeface="+mn-lt"/>
              <a:ea typeface="GT America Regular" pitchFamily="2" charset="0"/>
              <a:cs typeface="GT America Regular" pitchFamily="2" charset="0"/>
            </a:endParaRPr>
          </a:p>
        </p:txBody>
      </p:sp>
    </p:spTree>
    <p:extLst>
      <p:ext uri="{BB962C8B-B14F-4D97-AF65-F5344CB8AC3E}">
        <p14:creationId xmlns:p14="http://schemas.microsoft.com/office/powerpoint/2010/main" val="15206949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48" r:id="rId3"/>
    <p:sldLayoutId id="2147483651" r:id="rId4"/>
    <p:sldLayoutId id="2147483652" r:id="rId5"/>
    <p:sldLayoutId id="2147483653" r:id="rId6"/>
    <p:sldLayoutId id="2147483654" r:id="rId7"/>
    <p:sldLayoutId id="2147483655" r:id="rId8"/>
  </p:sldLayoutIdLst>
  <p:hf hdr="0" ftr="0" dt="0"/>
  <p:txStyles>
    <p:titleStyle>
      <a:lvl1pPr algn="l" defTabSz="914491" rtl="0" eaLnBrk="1" latinLnBrk="0" hangingPunct="1">
        <a:lnSpc>
          <a:spcPct val="90000"/>
        </a:lnSpc>
        <a:spcBef>
          <a:spcPct val="0"/>
        </a:spcBef>
        <a:buNone/>
        <a:defRPr sz="3600" kern="1200" baseline="0">
          <a:solidFill>
            <a:schemeClr val="tx1"/>
          </a:solidFill>
          <a:latin typeface="+mj-lt"/>
          <a:ea typeface="+mj-ea"/>
          <a:cs typeface="+mj-cs"/>
        </a:defRPr>
      </a:lvl1pPr>
    </p:titleStyle>
    <p:bodyStyle>
      <a:lvl1pPr marL="304830" indent="-304830" algn="l" defTabSz="914491" rtl="0" eaLnBrk="1" latinLnBrk="0" hangingPunct="1">
        <a:lnSpc>
          <a:spcPct val="120000"/>
        </a:lnSpc>
        <a:spcBef>
          <a:spcPts val="1200"/>
        </a:spcBef>
        <a:buClr>
          <a:srgbClr val="FFB133"/>
        </a:buClr>
        <a:buFont typeface="Arial" panose="020B0604020202020204" pitchFamily="34" charset="0"/>
        <a:buChar char="•"/>
        <a:defRPr sz="2000" b="0" i="0" kern="1200">
          <a:solidFill>
            <a:schemeClr val="tx1"/>
          </a:solidFill>
          <a:latin typeface="DA_FuturaPT Book" panose="020B0502020204020303" pitchFamily="34" charset="0"/>
          <a:ea typeface="DA_FuturaPT Book" panose="020B0502020204020303" pitchFamily="34" charset="0"/>
          <a:cs typeface="+mn-cs"/>
        </a:defRPr>
      </a:lvl1pPr>
      <a:lvl2pPr marL="609661" indent="-304830" algn="l" defTabSz="914491" rtl="0" eaLnBrk="1" latinLnBrk="0" hangingPunct="1">
        <a:lnSpc>
          <a:spcPct val="120000"/>
        </a:lnSpc>
        <a:spcBef>
          <a:spcPts val="1200"/>
        </a:spcBef>
        <a:buClr>
          <a:srgbClr val="FFB133"/>
        </a:buClr>
        <a:buFont typeface="Open Sans" panose="020B0606030504020204" pitchFamily="34" charset="0"/>
        <a:buChar char="−"/>
        <a:defRPr sz="1867" b="0" i="0" kern="1200">
          <a:solidFill>
            <a:schemeClr val="tx1"/>
          </a:solidFill>
          <a:latin typeface="DA_FuturaPT Book" panose="020B0502020204020303" pitchFamily="34" charset="0"/>
          <a:ea typeface="DA_FuturaPT Book" panose="020B0502020204020303" pitchFamily="34" charset="0"/>
          <a:cs typeface="+mn-cs"/>
        </a:defRPr>
      </a:lvl2pPr>
      <a:lvl3pPr marL="914491" indent="-304830" algn="l" defTabSz="914491" rtl="0" eaLnBrk="1" latinLnBrk="0" hangingPunct="1">
        <a:lnSpc>
          <a:spcPct val="120000"/>
        </a:lnSpc>
        <a:spcBef>
          <a:spcPts val="1200"/>
        </a:spcBef>
        <a:buClr>
          <a:srgbClr val="FFB133"/>
        </a:buClr>
        <a:buFont typeface="Arial" panose="020B0604020202020204" pitchFamily="34" charset="0"/>
        <a:buChar char="•"/>
        <a:defRPr sz="1600" b="0" i="0" kern="1200">
          <a:solidFill>
            <a:schemeClr val="tx1"/>
          </a:solidFill>
          <a:latin typeface="DA_FuturaPT Book" panose="020B0502020204020303" pitchFamily="34" charset="0"/>
          <a:ea typeface="DA_FuturaPT Book" panose="020B0502020204020303" pitchFamily="34" charset="0"/>
          <a:cs typeface="+mn-cs"/>
        </a:defRPr>
      </a:lvl3pPr>
      <a:lvl4pPr marL="1219322" indent="-304830" algn="l" defTabSz="914491" rtl="0" eaLnBrk="1" latinLnBrk="0" hangingPunct="1">
        <a:lnSpc>
          <a:spcPct val="120000"/>
        </a:lnSpc>
        <a:spcBef>
          <a:spcPts val="1200"/>
        </a:spcBef>
        <a:buClr>
          <a:srgbClr val="FFB133"/>
        </a:buClr>
        <a:buFont typeface="Open Sans" panose="020B0606030504020204" pitchFamily="34" charset="0"/>
        <a:buChar char="−"/>
        <a:defRPr sz="1467" b="0" i="0" kern="1200">
          <a:solidFill>
            <a:schemeClr val="tx1"/>
          </a:solidFill>
          <a:latin typeface="DA_FuturaPT Book" panose="020B0502020204020303" pitchFamily="34" charset="0"/>
          <a:ea typeface="DA_FuturaPT Book" panose="020B0502020204020303" pitchFamily="34" charset="0"/>
          <a:cs typeface="+mn-cs"/>
        </a:defRPr>
      </a:lvl4pPr>
      <a:lvl5pPr marL="1524152" indent="-304830" algn="l" defTabSz="914491" rtl="0" eaLnBrk="1" latinLnBrk="0" hangingPunct="1">
        <a:lnSpc>
          <a:spcPct val="120000"/>
        </a:lnSpc>
        <a:spcBef>
          <a:spcPts val="1200"/>
        </a:spcBef>
        <a:buClr>
          <a:srgbClr val="FFB133"/>
        </a:buClr>
        <a:buFont typeface="Arial" panose="020B0604020202020204" pitchFamily="34" charset="0"/>
        <a:buChar char="•"/>
        <a:tabLst>
          <a:tab pos="6326291" algn="l"/>
        </a:tabLst>
        <a:defRPr sz="1333" b="0" i="0" kern="1200">
          <a:solidFill>
            <a:schemeClr val="tx1"/>
          </a:solidFill>
          <a:latin typeface="DA_FuturaPT Book" panose="020B0502020204020303" pitchFamily="34" charset="0"/>
          <a:ea typeface="DA_FuturaPT Book" panose="020B0502020204020303" pitchFamily="34" charset="0"/>
          <a:cs typeface="+mn-cs"/>
        </a:defRPr>
      </a:lvl5pPr>
      <a:lvl6pPr marL="2514851" indent="-228623" algn="l" defTabSz="9144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97" indent="-228623" algn="l" defTabSz="9144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343" indent="-228623" algn="l" defTabSz="9144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89" indent="-228623" algn="l" defTabSz="9144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91" rtl="0" eaLnBrk="1" latinLnBrk="0" hangingPunct="1">
        <a:defRPr sz="1800" kern="1200">
          <a:solidFill>
            <a:schemeClr val="tx1"/>
          </a:solidFill>
          <a:latin typeface="+mn-lt"/>
          <a:ea typeface="+mn-ea"/>
          <a:cs typeface="+mn-cs"/>
        </a:defRPr>
      </a:lvl1pPr>
      <a:lvl2pPr marL="457246" algn="l" defTabSz="914491" rtl="0" eaLnBrk="1" latinLnBrk="0" hangingPunct="1">
        <a:defRPr sz="1800" kern="1200">
          <a:solidFill>
            <a:schemeClr val="tx1"/>
          </a:solidFill>
          <a:latin typeface="+mn-lt"/>
          <a:ea typeface="+mn-ea"/>
          <a:cs typeface="+mn-cs"/>
        </a:defRPr>
      </a:lvl2pPr>
      <a:lvl3pPr marL="914491" algn="l" defTabSz="914491" rtl="0" eaLnBrk="1" latinLnBrk="0" hangingPunct="1">
        <a:defRPr sz="1800" kern="1200">
          <a:solidFill>
            <a:schemeClr val="tx1"/>
          </a:solidFill>
          <a:latin typeface="+mn-lt"/>
          <a:ea typeface="+mn-ea"/>
          <a:cs typeface="+mn-cs"/>
        </a:defRPr>
      </a:lvl3pPr>
      <a:lvl4pPr marL="1371737" algn="l" defTabSz="914491" rtl="0" eaLnBrk="1" latinLnBrk="0" hangingPunct="1">
        <a:defRPr sz="1800" kern="1200">
          <a:solidFill>
            <a:schemeClr val="tx1"/>
          </a:solidFill>
          <a:latin typeface="+mn-lt"/>
          <a:ea typeface="+mn-ea"/>
          <a:cs typeface="+mn-cs"/>
        </a:defRPr>
      </a:lvl4pPr>
      <a:lvl5pPr marL="1828983" algn="l" defTabSz="914491" rtl="0" eaLnBrk="1" latinLnBrk="0" hangingPunct="1">
        <a:defRPr sz="1800" kern="1200">
          <a:solidFill>
            <a:schemeClr val="tx1"/>
          </a:solidFill>
          <a:latin typeface="+mn-lt"/>
          <a:ea typeface="+mn-ea"/>
          <a:cs typeface="+mn-cs"/>
        </a:defRPr>
      </a:lvl5pPr>
      <a:lvl6pPr marL="2286229" algn="l" defTabSz="914491" rtl="0" eaLnBrk="1" latinLnBrk="0" hangingPunct="1">
        <a:defRPr sz="1800" kern="1200">
          <a:solidFill>
            <a:schemeClr val="tx1"/>
          </a:solidFill>
          <a:latin typeface="+mn-lt"/>
          <a:ea typeface="+mn-ea"/>
          <a:cs typeface="+mn-cs"/>
        </a:defRPr>
      </a:lvl6pPr>
      <a:lvl7pPr marL="2743474" algn="l" defTabSz="914491" rtl="0" eaLnBrk="1" latinLnBrk="0" hangingPunct="1">
        <a:defRPr sz="1800" kern="1200">
          <a:solidFill>
            <a:schemeClr val="tx1"/>
          </a:solidFill>
          <a:latin typeface="+mn-lt"/>
          <a:ea typeface="+mn-ea"/>
          <a:cs typeface="+mn-cs"/>
        </a:defRPr>
      </a:lvl7pPr>
      <a:lvl8pPr marL="3200720" algn="l" defTabSz="914491" rtl="0" eaLnBrk="1" latinLnBrk="0" hangingPunct="1">
        <a:defRPr sz="1800" kern="1200">
          <a:solidFill>
            <a:schemeClr val="tx1"/>
          </a:solidFill>
          <a:latin typeface="+mn-lt"/>
          <a:ea typeface="+mn-ea"/>
          <a:cs typeface="+mn-cs"/>
        </a:defRPr>
      </a:lvl8pPr>
      <a:lvl9pPr marL="3657966" algn="l" defTabSz="914491"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24" userDrawn="1">
          <p15:clr>
            <a:srgbClr val="F26B43"/>
          </p15:clr>
        </p15:guide>
        <p15:guide id="2" orient="horz" pos="4034" userDrawn="1">
          <p15:clr>
            <a:srgbClr val="F26B43"/>
          </p15:clr>
        </p15:guide>
        <p15:guide id="3" pos="320" userDrawn="1">
          <p15:clr>
            <a:srgbClr val="F26B43"/>
          </p15:clr>
        </p15:guide>
        <p15:guide id="4" orient="horz" pos="960" userDrawn="1">
          <p15:clr>
            <a:srgbClr val="F26B43"/>
          </p15:clr>
        </p15:guide>
        <p15:guide id="6" orient="horz" pos="1152" userDrawn="1">
          <p15:clr>
            <a:srgbClr val="F26B43"/>
          </p15:clr>
        </p15:guide>
        <p15:guide id="9" orient="horz" pos="3552" userDrawn="1">
          <p15:clr>
            <a:srgbClr val="F26B43"/>
          </p15:clr>
        </p15:guide>
        <p15:guide id="11" orient="horz" pos="3888" userDrawn="1">
          <p15:clr>
            <a:srgbClr val="F26B43"/>
          </p15:clr>
        </p15:guide>
        <p15:guide id="50" pos="7368" userDrawn="1">
          <p15:clr>
            <a:srgbClr val="F26B43"/>
          </p15:clr>
        </p15:guide>
        <p15:guide id="51" orient="horz" pos="696" userDrawn="1">
          <p15:clr>
            <a:srgbClr val="F26B43"/>
          </p15:clr>
        </p15:guide>
        <p15:guide id="52" orient="horz" pos="1536"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8000"/>
          </a:schemeClr>
        </a:solidFill>
        <a:effectLst/>
      </p:bgPr>
    </p:bg>
    <p:spTree>
      <p:nvGrpSpPr>
        <p:cNvPr id="1" name=""/>
        <p:cNvGrpSpPr/>
        <p:nvPr/>
      </p:nvGrpSpPr>
      <p:grpSpPr>
        <a:xfrm>
          <a:off x="0" y="0"/>
          <a:ext cx="0" cy="0"/>
          <a:chOff x="0" y="0"/>
          <a:chExt cx="0" cy="0"/>
        </a:xfrm>
      </p:grpSpPr>
      <p:sp>
        <p:nvSpPr>
          <p:cNvPr id="3" name="Текст 13">
            <a:extLst>
              <a:ext uri="{FF2B5EF4-FFF2-40B4-BE49-F238E27FC236}">
                <a16:creationId xmlns:a16="http://schemas.microsoft.com/office/drawing/2014/main" id="{AD825543-79B0-C2C9-4861-3A3CF099A886}"/>
              </a:ext>
            </a:extLst>
          </p:cNvPr>
          <p:cNvSpPr txBox="1">
            <a:spLocks/>
          </p:cNvSpPr>
          <p:nvPr userDrawn="1"/>
        </p:nvSpPr>
        <p:spPr>
          <a:xfrm>
            <a:off x="508000" y="6426932"/>
            <a:ext cx="1093496" cy="215407"/>
          </a:xfrm>
          <a:prstGeom prst="rect">
            <a:avLst/>
          </a:prstGeom>
        </p:spPr>
        <p:txBody>
          <a:bodyPr lIns="0" tIns="0" rIns="0" bIns="0" anchor="ctr"/>
          <a:lstStyle>
            <a:lvl1pPr marL="0" indent="0" algn="l" defTabSz="1371874" rtl="0" eaLnBrk="1" latinLnBrk="0" hangingPunct="1">
              <a:lnSpc>
                <a:spcPct val="120000"/>
              </a:lnSpc>
              <a:spcBef>
                <a:spcPts val="1800"/>
              </a:spcBef>
              <a:buClr>
                <a:srgbClr val="FFB133"/>
              </a:buClr>
              <a:buFont typeface="Arial" panose="020B0604020202020204" pitchFamily="34" charset="0"/>
              <a:buNone/>
              <a:defRPr sz="3001" b="0" i="0" kern="1200">
                <a:solidFill>
                  <a:schemeClr val="tx1"/>
                </a:solidFill>
                <a:latin typeface="+mj-lt"/>
                <a:ea typeface="DA_FuturaPT Book" panose="020B0502020204020303" pitchFamily="34" charset="0"/>
                <a:cs typeface="+mn-cs"/>
              </a:defRPr>
            </a:lvl1pPr>
            <a:lvl2pPr marL="914583" indent="-457291" algn="l" defTabSz="1371874" rtl="0" eaLnBrk="1" latinLnBrk="0" hangingPunct="1">
              <a:lnSpc>
                <a:spcPct val="120000"/>
              </a:lnSpc>
              <a:spcBef>
                <a:spcPts val="1800"/>
              </a:spcBef>
              <a:buClr>
                <a:srgbClr val="FFB133"/>
              </a:buClr>
              <a:buFont typeface="Open Sans" panose="020B0606030504020204" pitchFamily="34" charset="0"/>
              <a:buChar char="−"/>
              <a:defRPr sz="2801" b="0" i="0" kern="1200">
                <a:solidFill>
                  <a:schemeClr val="tx1"/>
                </a:solidFill>
                <a:latin typeface="+mj-lt"/>
                <a:ea typeface="DA_FuturaPT Book" panose="020B0502020204020303" pitchFamily="34" charset="0"/>
                <a:cs typeface="+mn-cs"/>
              </a:defRPr>
            </a:lvl2pPr>
            <a:lvl3pPr marL="1371874" indent="-457291" algn="l" defTabSz="1371874" rtl="0" eaLnBrk="1" latinLnBrk="0" hangingPunct="1">
              <a:lnSpc>
                <a:spcPct val="120000"/>
              </a:lnSpc>
              <a:spcBef>
                <a:spcPts val="1800"/>
              </a:spcBef>
              <a:buClr>
                <a:srgbClr val="FFB133"/>
              </a:buClr>
              <a:buFont typeface="Arial" panose="020B0604020202020204" pitchFamily="34" charset="0"/>
              <a:buChar char="•"/>
              <a:defRPr sz="2400" b="0" i="0" kern="1200">
                <a:solidFill>
                  <a:schemeClr val="tx1"/>
                </a:solidFill>
                <a:latin typeface="+mj-lt"/>
                <a:ea typeface="DA_FuturaPT Book" panose="020B0502020204020303" pitchFamily="34" charset="0"/>
                <a:cs typeface="+mn-cs"/>
              </a:defRPr>
            </a:lvl3pPr>
            <a:lvl4pPr marL="1829166" indent="-457291" algn="l" defTabSz="1371874" rtl="0" eaLnBrk="1" latinLnBrk="0" hangingPunct="1">
              <a:lnSpc>
                <a:spcPct val="120000"/>
              </a:lnSpc>
              <a:spcBef>
                <a:spcPts val="1800"/>
              </a:spcBef>
              <a:buClr>
                <a:srgbClr val="FFB133"/>
              </a:buClr>
              <a:buFont typeface="Open Sans" panose="020B0606030504020204" pitchFamily="34" charset="0"/>
              <a:buChar char="−"/>
              <a:defRPr sz="2200" b="0" i="0" kern="1200">
                <a:solidFill>
                  <a:schemeClr val="tx1"/>
                </a:solidFill>
                <a:latin typeface="+mj-lt"/>
                <a:ea typeface="DA_FuturaPT Book" panose="020B0502020204020303" pitchFamily="34" charset="0"/>
                <a:cs typeface="+mn-cs"/>
              </a:defRPr>
            </a:lvl4pPr>
            <a:lvl5pPr marL="15875" indent="0" algn="l" defTabSz="1371874" rtl="0" eaLnBrk="1" latinLnBrk="0" hangingPunct="1">
              <a:lnSpc>
                <a:spcPct val="120000"/>
              </a:lnSpc>
              <a:spcBef>
                <a:spcPts val="1800"/>
              </a:spcBef>
              <a:buClr>
                <a:srgbClr val="FFB133"/>
              </a:buClr>
              <a:buFont typeface="Arial" panose="020B0604020202020204" pitchFamily="34" charset="0"/>
              <a:buNone/>
              <a:tabLst>
                <a:tab pos="9490075" algn="l"/>
              </a:tabLst>
              <a:defRPr sz="1500" b="0" i="0" kern="1200">
                <a:solidFill>
                  <a:srgbClr val="444444"/>
                </a:solidFill>
                <a:latin typeface="+mj-lt"/>
                <a:ea typeface="DA_FuturaPT Book" panose="020B0502020204020303" pitchFamily="34" charset="0"/>
                <a:cs typeface="+mn-cs"/>
              </a:defRPr>
            </a:lvl5pPr>
            <a:lvl6pPr marL="3772654" indent="-342969" algn="l" defTabSz="1371874" rtl="0" eaLnBrk="1" latinLnBrk="0" hangingPunct="1">
              <a:lnSpc>
                <a:spcPct val="90000"/>
              </a:lnSpc>
              <a:spcBef>
                <a:spcPts val="750"/>
              </a:spcBef>
              <a:buFont typeface="Arial" panose="020B0604020202020204" pitchFamily="34" charset="0"/>
              <a:buChar char="•"/>
              <a:defRPr sz="2701" kern="1200">
                <a:solidFill>
                  <a:schemeClr val="tx1"/>
                </a:solidFill>
                <a:latin typeface="+mn-lt"/>
                <a:ea typeface="+mn-ea"/>
                <a:cs typeface="+mn-cs"/>
              </a:defRPr>
            </a:lvl6pPr>
            <a:lvl7pPr marL="4458592" indent="-342969" algn="l" defTabSz="1371874" rtl="0" eaLnBrk="1" latinLnBrk="0" hangingPunct="1">
              <a:lnSpc>
                <a:spcPct val="90000"/>
              </a:lnSpc>
              <a:spcBef>
                <a:spcPts val="750"/>
              </a:spcBef>
              <a:buFont typeface="Arial" panose="020B0604020202020204" pitchFamily="34" charset="0"/>
              <a:buChar char="•"/>
              <a:defRPr sz="2701" kern="1200">
                <a:solidFill>
                  <a:schemeClr val="tx1"/>
                </a:solidFill>
                <a:latin typeface="+mn-lt"/>
                <a:ea typeface="+mn-ea"/>
                <a:cs typeface="+mn-cs"/>
              </a:defRPr>
            </a:lvl7pPr>
            <a:lvl8pPr marL="5144529" indent="-342969" algn="l" defTabSz="1371874" rtl="0" eaLnBrk="1" latinLnBrk="0" hangingPunct="1">
              <a:lnSpc>
                <a:spcPct val="90000"/>
              </a:lnSpc>
              <a:spcBef>
                <a:spcPts val="750"/>
              </a:spcBef>
              <a:buFont typeface="Arial" panose="020B0604020202020204" pitchFamily="34" charset="0"/>
              <a:buChar char="•"/>
              <a:defRPr sz="2701" kern="1200">
                <a:solidFill>
                  <a:schemeClr val="tx1"/>
                </a:solidFill>
                <a:latin typeface="+mn-lt"/>
                <a:ea typeface="+mn-ea"/>
                <a:cs typeface="+mn-cs"/>
              </a:defRPr>
            </a:lvl8pPr>
            <a:lvl9pPr marL="5830466" indent="-342969" algn="l" defTabSz="1371874" rtl="0" eaLnBrk="1" latinLnBrk="0" hangingPunct="1">
              <a:lnSpc>
                <a:spcPct val="90000"/>
              </a:lnSpc>
              <a:spcBef>
                <a:spcPts val="750"/>
              </a:spcBef>
              <a:buFont typeface="Arial" panose="020B0604020202020204" pitchFamily="34" charset="0"/>
              <a:buChar char="•"/>
              <a:defRPr sz="2701" kern="1200">
                <a:solidFill>
                  <a:schemeClr val="tx1"/>
                </a:solidFill>
                <a:latin typeface="+mn-lt"/>
                <a:ea typeface="+mn-ea"/>
                <a:cs typeface="+mn-cs"/>
              </a:defRPr>
            </a:lvl9pPr>
          </a:lstStyle>
          <a:p>
            <a:pPr lvl="4"/>
            <a:r>
              <a:rPr lang="en" sz="1000" b="0" i="0" dirty="0">
                <a:solidFill>
                  <a:srgbClr val="646769"/>
                </a:solidFill>
                <a:effectLst/>
                <a:latin typeface="+mn-lt"/>
                <a:ea typeface="GT America Regular" pitchFamily="2" charset="0"/>
                <a:cs typeface="GT America Regular" pitchFamily="2" charset="0"/>
              </a:rPr>
              <a:t>Moody’s Analytics</a:t>
            </a:r>
            <a:endParaRPr lang="ru-UA" sz="1000" b="0" i="0" dirty="0">
              <a:solidFill>
                <a:srgbClr val="646769"/>
              </a:solidFill>
              <a:latin typeface="+mn-lt"/>
              <a:ea typeface="GT America Regular" pitchFamily="2" charset="0"/>
              <a:cs typeface="GT America Regular" pitchFamily="2" charset="0"/>
            </a:endParaRPr>
          </a:p>
        </p:txBody>
      </p:sp>
      <p:sp>
        <p:nvSpPr>
          <p:cNvPr id="4" name="Текст 13">
            <a:extLst>
              <a:ext uri="{FF2B5EF4-FFF2-40B4-BE49-F238E27FC236}">
                <a16:creationId xmlns:a16="http://schemas.microsoft.com/office/drawing/2014/main" id="{3DEDF061-AAE7-70A2-DBAC-70D279651605}"/>
              </a:ext>
            </a:extLst>
          </p:cNvPr>
          <p:cNvSpPr txBox="1">
            <a:spLocks/>
          </p:cNvSpPr>
          <p:nvPr userDrawn="1"/>
        </p:nvSpPr>
        <p:spPr>
          <a:xfrm>
            <a:off x="11188453" y="6424402"/>
            <a:ext cx="512565" cy="203859"/>
          </a:xfrm>
          <a:prstGeom prst="rect">
            <a:avLst/>
          </a:prstGeom>
        </p:spPr>
        <p:txBody>
          <a:bodyPr lIns="0" tIns="0" rIns="0" bIns="0" anchor="ctr"/>
          <a:lstStyle>
            <a:lvl1pPr marL="0" indent="0" algn="l" defTabSz="1371874" rtl="0" eaLnBrk="1" latinLnBrk="0" hangingPunct="1">
              <a:lnSpc>
                <a:spcPct val="120000"/>
              </a:lnSpc>
              <a:spcBef>
                <a:spcPts val="1800"/>
              </a:spcBef>
              <a:buClr>
                <a:srgbClr val="FFB133"/>
              </a:buClr>
              <a:buFont typeface="Arial" panose="020B0604020202020204" pitchFamily="34" charset="0"/>
              <a:buNone/>
              <a:defRPr sz="3001" b="0" i="0" kern="1200">
                <a:solidFill>
                  <a:schemeClr val="tx1"/>
                </a:solidFill>
                <a:latin typeface="+mj-lt"/>
                <a:ea typeface="DA_FuturaPT Book" panose="020B0502020204020303" pitchFamily="34" charset="0"/>
                <a:cs typeface="+mn-cs"/>
              </a:defRPr>
            </a:lvl1pPr>
            <a:lvl2pPr marL="914583" indent="-457291" algn="l" defTabSz="1371874" rtl="0" eaLnBrk="1" latinLnBrk="0" hangingPunct="1">
              <a:lnSpc>
                <a:spcPct val="120000"/>
              </a:lnSpc>
              <a:spcBef>
                <a:spcPts val="1800"/>
              </a:spcBef>
              <a:buClr>
                <a:srgbClr val="FFB133"/>
              </a:buClr>
              <a:buFont typeface="Open Sans" panose="020B0606030504020204" pitchFamily="34" charset="0"/>
              <a:buChar char="−"/>
              <a:defRPr sz="2801" b="0" i="0" kern="1200">
                <a:solidFill>
                  <a:schemeClr val="tx1"/>
                </a:solidFill>
                <a:latin typeface="+mj-lt"/>
                <a:ea typeface="DA_FuturaPT Book" panose="020B0502020204020303" pitchFamily="34" charset="0"/>
                <a:cs typeface="+mn-cs"/>
              </a:defRPr>
            </a:lvl2pPr>
            <a:lvl3pPr marL="1371874" indent="-457291" algn="l" defTabSz="1371874" rtl="0" eaLnBrk="1" latinLnBrk="0" hangingPunct="1">
              <a:lnSpc>
                <a:spcPct val="120000"/>
              </a:lnSpc>
              <a:spcBef>
                <a:spcPts val="1800"/>
              </a:spcBef>
              <a:buClr>
                <a:srgbClr val="FFB133"/>
              </a:buClr>
              <a:buFont typeface="Arial" panose="020B0604020202020204" pitchFamily="34" charset="0"/>
              <a:buChar char="•"/>
              <a:defRPr sz="2400" b="0" i="0" kern="1200">
                <a:solidFill>
                  <a:schemeClr val="tx1"/>
                </a:solidFill>
                <a:latin typeface="+mj-lt"/>
                <a:ea typeface="DA_FuturaPT Book" panose="020B0502020204020303" pitchFamily="34" charset="0"/>
                <a:cs typeface="+mn-cs"/>
              </a:defRPr>
            </a:lvl3pPr>
            <a:lvl4pPr marL="1829166" indent="-457291" algn="l" defTabSz="1371874" rtl="0" eaLnBrk="1" latinLnBrk="0" hangingPunct="1">
              <a:lnSpc>
                <a:spcPct val="120000"/>
              </a:lnSpc>
              <a:spcBef>
                <a:spcPts val="1800"/>
              </a:spcBef>
              <a:buClr>
                <a:srgbClr val="FFB133"/>
              </a:buClr>
              <a:buFont typeface="Open Sans" panose="020B0606030504020204" pitchFamily="34" charset="0"/>
              <a:buChar char="−"/>
              <a:defRPr sz="2200" b="0" i="0" kern="1200">
                <a:solidFill>
                  <a:schemeClr val="tx1"/>
                </a:solidFill>
                <a:latin typeface="+mj-lt"/>
                <a:ea typeface="DA_FuturaPT Book" panose="020B0502020204020303" pitchFamily="34" charset="0"/>
                <a:cs typeface="+mn-cs"/>
              </a:defRPr>
            </a:lvl4pPr>
            <a:lvl5pPr marL="15875" indent="0" algn="l" defTabSz="1371874" rtl="0" eaLnBrk="1" latinLnBrk="0" hangingPunct="1">
              <a:lnSpc>
                <a:spcPct val="120000"/>
              </a:lnSpc>
              <a:spcBef>
                <a:spcPts val="1800"/>
              </a:spcBef>
              <a:buClr>
                <a:srgbClr val="FFB133"/>
              </a:buClr>
              <a:buFont typeface="Arial" panose="020B0604020202020204" pitchFamily="34" charset="0"/>
              <a:buNone/>
              <a:tabLst>
                <a:tab pos="9490075" algn="l"/>
              </a:tabLst>
              <a:defRPr sz="1500" b="0" i="0" kern="1200">
                <a:solidFill>
                  <a:srgbClr val="444444"/>
                </a:solidFill>
                <a:latin typeface="+mj-lt"/>
                <a:ea typeface="DA_FuturaPT Book" panose="020B0502020204020303" pitchFamily="34" charset="0"/>
                <a:cs typeface="+mn-cs"/>
              </a:defRPr>
            </a:lvl5pPr>
            <a:lvl6pPr marL="3772654" indent="-342969" algn="l" defTabSz="1371874" rtl="0" eaLnBrk="1" latinLnBrk="0" hangingPunct="1">
              <a:lnSpc>
                <a:spcPct val="90000"/>
              </a:lnSpc>
              <a:spcBef>
                <a:spcPts val="750"/>
              </a:spcBef>
              <a:buFont typeface="Arial" panose="020B0604020202020204" pitchFamily="34" charset="0"/>
              <a:buChar char="•"/>
              <a:defRPr sz="2701" kern="1200">
                <a:solidFill>
                  <a:schemeClr val="tx1"/>
                </a:solidFill>
                <a:latin typeface="+mn-lt"/>
                <a:ea typeface="+mn-ea"/>
                <a:cs typeface="+mn-cs"/>
              </a:defRPr>
            </a:lvl6pPr>
            <a:lvl7pPr marL="4458592" indent="-342969" algn="l" defTabSz="1371874" rtl="0" eaLnBrk="1" latinLnBrk="0" hangingPunct="1">
              <a:lnSpc>
                <a:spcPct val="90000"/>
              </a:lnSpc>
              <a:spcBef>
                <a:spcPts val="750"/>
              </a:spcBef>
              <a:buFont typeface="Arial" panose="020B0604020202020204" pitchFamily="34" charset="0"/>
              <a:buChar char="•"/>
              <a:defRPr sz="2701" kern="1200">
                <a:solidFill>
                  <a:schemeClr val="tx1"/>
                </a:solidFill>
                <a:latin typeface="+mn-lt"/>
                <a:ea typeface="+mn-ea"/>
                <a:cs typeface="+mn-cs"/>
              </a:defRPr>
            </a:lvl7pPr>
            <a:lvl8pPr marL="5144529" indent="-342969" algn="l" defTabSz="1371874" rtl="0" eaLnBrk="1" latinLnBrk="0" hangingPunct="1">
              <a:lnSpc>
                <a:spcPct val="90000"/>
              </a:lnSpc>
              <a:spcBef>
                <a:spcPts val="750"/>
              </a:spcBef>
              <a:buFont typeface="Arial" panose="020B0604020202020204" pitchFamily="34" charset="0"/>
              <a:buChar char="•"/>
              <a:defRPr sz="2701" kern="1200">
                <a:solidFill>
                  <a:schemeClr val="tx1"/>
                </a:solidFill>
                <a:latin typeface="+mn-lt"/>
                <a:ea typeface="+mn-ea"/>
                <a:cs typeface="+mn-cs"/>
              </a:defRPr>
            </a:lvl8pPr>
            <a:lvl9pPr marL="5830466" indent="-342969" algn="l" defTabSz="1371874" rtl="0" eaLnBrk="1" latinLnBrk="0" hangingPunct="1">
              <a:lnSpc>
                <a:spcPct val="90000"/>
              </a:lnSpc>
              <a:spcBef>
                <a:spcPts val="750"/>
              </a:spcBef>
              <a:buFont typeface="Arial" panose="020B0604020202020204" pitchFamily="34" charset="0"/>
              <a:buChar char="•"/>
              <a:defRPr sz="2701" kern="1200">
                <a:solidFill>
                  <a:schemeClr val="tx1"/>
                </a:solidFill>
                <a:latin typeface="+mn-lt"/>
                <a:ea typeface="+mn-ea"/>
                <a:cs typeface="+mn-cs"/>
              </a:defRPr>
            </a:lvl9pPr>
          </a:lstStyle>
          <a:p>
            <a:pPr lvl="4" algn="r"/>
            <a:fld id="{B5690980-D924-412B-AF43-A6C31970E1EB}" type="slidenum">
              <a:rPr lang="en" sz="1000" b="0" i="0" smtClean="0">
                <a:solidFill>
                  <a:schemeClr val="bg2"/>
                </a:solidFill>
                <a:effectLst/>
                <a:latin typeface="+mn-lt"/>
                <a:ea typeface="GT America Regular" pitchFamily="2" charset="0"/>
                <a:cs typeface="GT America Regular" pitchFamily="2" charset="0"/>
              </a:rPr>
              <a:t>‹#›</a:t>
            </a:fld>
            <a:endParaRPr lang="ru-UA" sz="1000" b="0" i="0" dirty="0">
              <a:solidFill>
                <a:schemeClr val="bg2"/>
              </a:solidFill>
              <a:latin typeface="+mn-lt"/>
              <a:ea typeface="GT America Regular" pitchFamily="2" charset="0"/>
              <a:cs typeface="GT America Regular" pitchFamily="2" charset="0"/>
            </a:endParaRPr>
          </a:p>
        </p:txBody>
      </p:sp>
    </p:spTree>
    <p:extLst>
      <p:ext uri="{BB962C8B-B14F-4D97-AF65-F5344CB8AC3E}">
        <p14:creationId xmlns:p14="http://schemas.microsoft.com/office/powerpoint/2010/main" val="2328284511"/>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936" r:id="rId7"/>
  </p:sldLayoutIdLst>
  <p:hf hdr="0" ftr="0" dt="0"/>
  <p:txStyles>
    <p:titleStyle>
      <a:lvl1pPr algn="l" defTabSz="914491" rtl="0" eaLnBrk="1" latinLnBrk="0" hangingPunct="1">
        <a:lnSpc>
          <a:spcPct val="90000"/>
        </a:lnSpc>
        <a:spcBef>
          <a:spcPct val="0"/>
        </a:spcBef>
        <a:buNone/>
        <a:defRPr sz="3600" kern="1200" baseline="0">
          <a:solidFill>
            <a:schemeClr val="tx1"/>
          </a:solidFill>
          <a:latin typeface="+mj-lt"/>
          <a:ea typeface="+mj-ea"/>
          <a:cs typeface="+mj-cs"/>
        </a:defRPr>
      </a:lvl1pPr>
    </p:titleStyle>
    <p:bodyStyle>
      <a:lvl1pPr marL="304830" indent="-304830" algn="l" defTabSz="914491" rtl="0" eaLnBrk="1" latinLnBrk="0" hangingPunct="1">
        <a:lnSpc>
          <a:spcPct val="120000"/>
        </a:lnSpc>
        <a:spcBef>
          <a:spcPts val="1200"/>
        </a:spcBef>
        <a:buClr>
          <a:srgbClr val="FFB133"/>
        </a:buClr>
        <a:buFont typeface="Arial" panose="020B0604020202020204" pitchFamily="34" charset="0"/>
        <a:buChar char="•"/>
        <a:defRPr sz="2000" b="0" i="0" kern="1200">
          <a:solidFill>
            <a:schemeClr val="tx1"/>
          </a:solidFill>
          <a:latin typeface="DA_FuturaPT Book" panose="020B0502020204020303" pitchFamily="34" charset="0"/>
          <a:ea typeface="DA_FuturaPT Book" panose="020B0502020204020303" pitchFamily="34" charset="0"/>
          <a:cs typeface="+mn-cs"/>
        </a:defRPr>
      </a:lvl1pPr>
      <a:lvl2pPr marL="609661" indent="-304830" algn="l" defTabSz="914491" rtl="0" eaLnBrk="1" latinLnBrk="0" hangingPunct="1">
        <a:lnSpc>
          <a:spcPct val="120000"/>
        </a:lnSpc>
        <a:spcBef>
          <a:spcPts val="1200"/>
        </a:spcBef>
        <a:buClr>
          <a:srgbClr val="FFB133"/>
        </a:buClr>
        <a:buFont typeface="Open Sans" panose="020B0606030504020204" pitchFamily="34" charset="0"/>
        <a:buChar char="−"/>
        <a:defRPr sz="1867" b="0" i="0" kern="1200">
          <a:solidFill>
            <a:schemeClr val="tx1"/>
          </a:solidFill>
          <a:latin typeface="DA_FuturaPT Book" panose="020B0502020204020303" pitchFamily="34" charset="0"/>
          <a:ea typeface="DA_FuturaPT Book" panose="020B0502020204020303" pitchFamily="34" charset="0"/>
          <a:cs typeface="+mn-cs"/>
        </a:defRPr>
      </a:lvl2pPr>
      <a:lvl3pPr marL="914491" indent="-304830" algn="l" defTabSz="914491" rtl="0" eaLnBrk="1" latinLnBrk="0" hangingPunct="1">
        <a:lnSpc>
          <a:spcPct val="120000"/>
        </a:lnSpc>
        <a:spcBef>
          <a:spcPts val="1200"/>
        </a:spcBef>
        <a:buClr>
          <a:srgbClr val="FFB133"/>
        </a:buClr>
        <a:buFont typeface="Arial" panose="020B0604020202020204" pitchFamily="34" charset="0"/>
        <a:buChar char="•"/>
        <a:defRPr sz="1600" b="0" i="0" kern="1200">
          <a:solidFill>
            <a:schemeClr val="tx1"/>
          </a:solidFill>
          <a:latin typeface="DA_FuturaPT Book" panose="020B0502020204020303" pitchFamily="34" charset="0"/>
          <a:ea typeface="DA_FuturaPT Book" panose="020B0502020204020303" pitchFamily="34" charset="0"/>
          <a:cs typeface="+mn-cs"/>
        </a:defRPr>
      </a:lvl3pPr>
      <a:lvl4pPr marL="1219322" indent="-304830" algn="l" defTabSz="914491" rtl="0" eaLnBrk="1" latinLnBrk="0" hangingPunct="1">
        <a:lnSpc>
          <a:spcPct val="120000"/>
        </a:lnSpc>
        <a:spcBef>
          <a:spcPts val="1200"/>
        </a:spcBef>
        <a:buClr>
          <a:srgbClr val="FFB133"/>
        </a:buClr>
        <a:buFont typeface="Open Sans" panose="020B0606030504020204" pitchFamily="34" charset="0"/>
        <a:buChar char="−"/>
        <a:defRPr sz="1467" b="0" i="0" kern="1200">
          <a:solidFill>
            <a:schemeClr val="tx1"/>
          </a:solidFill>
          <a:latin typeface="DA_FuturaPT Book" panose="020B0502020204020303" pitchFamily="34" charset="0"/>
          <a:ea typeface="DA_FuturaPT Book" panose="020B0502020204020303" pitchFamily="34" charset="0"/>
          <a:cs typeface="+mn-cs"/>
        </a:defRPr>
      </a:lvl4pPr>
      <a:lvl5pPr marL="1524152" indent="-304830" algn="l" defTabSz="914491" rtl="0" eaLnBrk="1" latinLnBrk="0" hangingPunct="1">
        <a:lnSpc>
          <a:spcPct val="120000"/>
        </a:lnSpc>
        <a:spcBef>
          <a:spcPts val="1200"/>
        </a:spcBef>
        <a:buClr>
          <a:srgbClr val="FFB133"/>
        </a:buClr>
        <a:buFont typeface="Arial" panose="020B0604020202020204" pitchFamily="34" charset="0"/>
        <a:buChar char="•"/>
        <a:tabLst>
          <a:tab pos="6326291" algn="l"/>
        </a:tabLst>
        <a:defRPr sz="1333" b="0" i="0" kern="1200">
          <a:solidFill>
            <a:schemeClr val="tx1"/>
          </a:solidFill>
          <a:latin typeface="DA_FuturaPT Book" panose="020B0502020204020303" pitchFamily="34" charset="0"/>
          <a:ea typeface="DA_FuturaPT Book" panose="020B0502020204020303" pitchFamily="34" charset="0"/>
          <a:cs typeface="+mn-cs"/>
        </a:defRPr>
      </a:lvl5pPr>
      <a:lvl6pPr marL="2514851" indent="-228623" algn="l" defTabSz="9144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97" indent="-228623" algn="l" defTabSz="9144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343" indent="-228623" algn="l" defTabSz="9144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89" indent="-228623" algn="l" defTabSz="9144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91" rtl="0" eaLnBrk="1" latinLnBrk="0" hangingPunct="1">
        <a:defRPr sz="1800" kern="1200">
          <a:solidFill>
            <a:schemeClr val="tx1"/>
          </a:solidFill>
          <a:latin typeface="+mn-lt"/>
          <a:ea typeface="+mn-ea"/>
          <a:cs typeface="+mn-cs"/>
        </a:defRPr>
      </a:lvl1pPr>
      <a:lvl2pPr marL="457246" algn="l" defTabSz="914491" rtl="0" eaLnBrk="1" latinLnBrk="0" hangingPunct="1">
        <a:defRPr sz="1800" kern="1200">
          <a:solidFill>
            <a:schemeClr val="tx1"/>
          </a:solidFill>
          <a:latin typeface="+mn-lt"/>
          <a:ea typeface="+mn-ea"/>
          <a:cs typeface="+mn-cs"/>
        </a:defRPr>
      </a:lvl2pPr>
      <a:lvl3pPr marL="914491" algn="l" defTabSz="914491" rtl="0" eaLnBrk="1" latinLnBrk="0" hangingPunct="1">
        <a:defRPr sz="1800" kern="1200">
          <a:solidFill>
            <a:schemeClr val="tx1"/>
          </a:solidFill>
          <a:latin typeface="+mn-lt"/>
          <a:ea typeface="+mn-ea"/>
          <a:cs typeface="+mn-cs"/>
        </a:defRPr>
      </a:lvl3pPr>
      <a:lvl4pPr marL="1371737" algn="l" defTabSz="914491" rtl="0" eaLnBrk="1" latinLnBrk="0" hangingPunct="1">
        <a:defRPr sz="1800" kern="1200">
          <a:solidFill>
            <a:schemeClr val="tx1"/>
          </a:solidFill>
          <a:latin typeface="+mn-lt"/>
          <a:ea typeface="+mn-ea"/>
          <a:cs typeface="+mn-cs"/>
        </a:defRPr>
      </a:lvl4pPr>
      <a:lvl5pPr marL="1828983" algn="l" defTabSz="914491" rtl="0" eaLnBrk="1" latinLnBrk="0" hangingPunct="1">
        <a:defRPr sz="1800" kern="1200">
          <a:solidFill>
            <a:schemeClr val="tx1"/>
          </a:solidFill>
          <a:latin typeface="+mn-lt"/>
          <a:ea typeface="+mn-ea"/>
          <a:cs typeface="+mn-cs"/>
        </a:defRPr>
      </a:lvl5pPr>
      <a:lvl6pPr marL="2286229" algn="l" defTabSz="914491" rtl="0" eaLnBrk="1" latinLnBrk="0" hangingPunct="1">
        <a:defRPr sz="1800" kern="1200">
          <a:solidFill>
            <a:schemeClr val="tx1"/>
          </a:solidFill>
          <a:latin typeface="+mn-lt"/>
          <a:ea typeface="+mn-ea"/>
          <a:cs typeface="+mn-cs"/>
        </a:defRPr>
      </a:lvl6pPr>
      <a:lvl7pPr marL="2743474" algn="l" defTabSz="914491" rtl="0" eaLnBrk="1" latinLnBrk="0" hangingPunct="1">
        <a:defRPr sz="1800" kern="1200">
          <a:solidFill>
            <a:schemeClr val="tx1"/>
          </a:solidFill>
          <a:latin typeface="+mn-lt"/>
          <a:ea typeface="+mn-ea"/>
          <a:cs typeface="+mn-cs"/>
        </a:defRPr>
      </a:lvl7pPr>
      <a:lvl8pPr marL="3200720" algn="l" defTabSz="914491" rtl="0" eaLnBrk="1" latinLnBrk="0" hangingPunct="1">
        <a:defRPr sz="1800" kern="1200">
          <a:solidFill>
            <a:schemeClr val="tx1"/>
          </a:solidFill>
          <a:latin typeface="+mn-lt"/>
          <a:ea typeface="+mn-ea"/>
          <a:cs typeface="+mn-cs"/>
        </a:defRPr>
      </a:lvl8pPr>
      <a:lvl9pPr marL="3657966" algn="l" defTabSz="914491"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13">
          <p15:clr>
            <a:srgbClr val="F26B43"/>
          </p15:clr>
        </p15:guide>
        <p15:guide id="2" orient="horz" pos="4034">
          <p15:clr>
            <a:srgbClr val="F26B43"/>
          </p15:clr>
        </p15:guide>
        <p15:guide id="3" pos="320">
          <p15:clr>
            <a:srgbClr val="F26B43"/>
          </p15:clr>
        </p15:guide>
        <p15:guide id="4" orient="horz" pos="984">
          <p15:clr>
            <a:srgbClr val="F26B43"/>
          </p15:clr>
        </p15:guide>
        <p15:guide id="6" orient="horz" pos="1200">
          <p15:clr>
            <a:srgbClr val="F26B43"/>
          </p15:clr>
        </p15:guide>
        <p15:guide id="9" orient="horz" pos="3552">
          <p15:clr>
            <a:srgbClr val="F26B43"/>
          </p15:clr>
        </p15:guide>
        <p15:guide id="11" orient="horz" pos="3888">
          <p15:clr>
            <a:srgbClr val="F26B43"/>
          </p15:clr>
        </p15:guide>
        <p15:guide id="50" pos="7368">
          <p15:clr>
            <a:srgbClr val="F26B43"/>
          </p15:clr>
        </p15:guide>
        <p15:guide id="51" orient="horz" pos="696">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2390E15-2431-A873-A654-7B321106DAE2}"/>
              </a:ext>
            </a:extLst>
          </p:cNvPr>
          <p:cNvSpPr>
            <a:spLocks noGrp="1"/>
          </p:cNvSpPr>
          <p:nvPr>
            <p:ph type="title"/>
          </p:nvPr>
        </p:nvSpPr>
        <p:spPr>
          <a:xfrm>
            <a:off x="546100" y="548640"/>
            <a:ext cx="11091862" cy="438785"/>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A89620C-A07A-2A72-857A-735B5C91AA54}"/>
              </a:ext>
            </a:extLst>
          </p:cNvPr>
          <p:cNvSpPr>
            <a:spLocks noGrp="1"/>
          </p:cNvSpPr>
          <p:nvPr>
            <p:ph type="body" idx="1"/>
          </p:nvPr>
        </p:nvSpPr>
        <p:spPr>
          <a:xfrm>
            <a:off x="546100" y="2146300"/>
            <a:ext cx="11091862" cy="3721101"/>
          </a:xfrm>
          <a:prstGeom prst="rect">
            <a:avLst/>
          </a:prstGeom>
        </p:spPr>
        <p:txBody>
          <a:bodyPr vert="horz" lIns="0" tIns="0" rIns="0" bIns="0" rtlCol="0">
            <a:normAutofit/>
          </a:bodyPr>
          <a:lstStyle/>
          <a:p>
            <a:pPr lvl="0"/>
            <a:r>
              <a:rPr lang="en-US" dirty="0"/>
              <a:t>Click to edit Master text styles, first level</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5" name="Footer Placeholder 4">
            <a:extLst>
              <a:ext uri="{FF2B5EF4-FFF2-40B4-BE49-F238E27FC236}">
                <a16:creationId xmlns:a16="http://schemas.microsoft.com/office/drawing/2014/main" id="{9286892E-5C75-BB2B-DC86-3D98574CDC6C}"/>
              </a:ext>
            </a:extLst>
          </p:cNvPr>
          <p:cNvSpPr>
            <a:spLocks noGrp="1"/>
          </p:cNvSpPr>
          <p:nvPr>
            <p:ph type="ftr" sz="quarter" idx="3"/>
          </p:nvPr>
        </p:nvSpPr>
        <p:spPr>
          <a:xfrm>
            <a:off x="4781550" y="6311900"/>
            <a:ext cx="5448300" cy="269875"/>
          </a:xfrm>
          <a:prstGeom prst="rect">
            <a:avLst/>
          </a:prstGeom>
        </p:spPr>
        <p:txBody>
          <a:bodyPr vert="horz" lIns="0" tIns="0" rIns="0" bIns="0" rtlCol="0" anchor="b" anchorCtr="0"/>
          <a:lstStyle>
            <a:lvl1pPr algn="r">
              <a:defRPr sz="1000" b="0" i="0">
                <a:solidFill>
                  <a:schemeClr val="tx1"/>
                </a:solidFill>
                <a:latin typeface="+mn-lt"/>
                <a:ea typeface="GT America Regular" pitchFamily="2" charset="77"/>
                <a:cs typeface="GT America Regular" pitchFamily="2" charset="77"/>
              </a:defRPr>
            </a:lvl1pPr>
            <a:lvl2pPr>
              <a:defRPr sz="1000"/>
            </a:lvl2pPr>
            <a:lvl3pPr>
              <a:defRPr sz="1000"/>
            </a:lvl3pPr>
            <a:lvl4pPr marL="0" indent="0">
              <a:defRPr sz="1000"/>
            </a:lvl4pPr>
            <a:lvl5pPr marL="0" indent="0">
              <a:defRPr sz="1000"/>
            </a:lvl5pPr>
            <a:lvl6pPr marL="0" indent="0">
              <a:defRPr sz="1000"/>
            </a:lvl6pPr>
            <a:lvl7pPr marL="0" indent="0">
              <a:defRPr sz="1000"/>
            </a:lvl7pPr>
            <a:lvl8pPr marL="0" indent="0">
              <a:defRPr sz="1000"/>
            </a:lvl8pPr>
            <a:lvl9pPr marL="0" indent="0">
              <a:defRPr sz="1000"/>
            </a:lvl9pPr>
          </a:lstStyle>
          <a:p>
            <a:r>
              <a:rPr lang="en-US" dirty="0"/>
              <a:t>See slide 12 for instructions on how to update footer</a:t>
            </a:r>
          </a:p>
        </p:txBody>
      </p:sp>
      <p:sp>
        <p:nvSpPr>
          <p:cNvPr id="6" name="Slide Number Placeholder 5">
            <a:extLst>
              <a:ext uri="{FF2B5EF4-FFF2-40B4-BE49-F238E27FC236}">
                <a16:creationId xmlns:a16="http://schemas.microsoft.com/office/drawing/2014/main" id="{9396C1FA-EF28-95E6-0423-F59B26A6F1F8}"/>
              </a:ext>
            </a:extLst>
          </p:cNvPr>
          <p:cNvSpPr>
            <a:spLocks noGrp="1"/>
          </p:cNvSpPr>
          <p:nvPr>
            <p:ph type="sldNum" sz="quarter" idx="4"/>
          </p:nvPr>
        </p:nvSpPr>
        <p:spPr>
          <a:xfrm>
            <a:off x="10428288" y="6311900"/>
            <a:ext cx="1209674" cy="269875"/>
          </a:xfrm>
          <a:prstGeom prst="rect">
            <a:avLst/>
          </a:prstGeom>
        </p:spPr>
        <p:txBody>
          <a:bodyPr vert="horz" lIns="0" tIns="0" rIns="0" bIns="0" rtlCol="0" anchor="b" anchorCtr="0"/>
          <a:lstStyle>
            <a:lvl1pPr algn="r">
              <a:defRPr sz="1000" b="0" i="0">
                <a:solidFill>
                  <a:schemeClr val="tx1"/>
                </a:solidFill>
                <a:latin typeface="+mn-lt"/>
                <a:ea typeface="GT America Regular" pitchFamily="2" charset="77"/>
                <a:cs typeface="GT America Regular" pitchFamily="2" charset="77"/>
              </a:defRPr>
            </a:lvl1pPr>
            <a:lvl2pPr marL="0" indent="0" algn="r">
              <a:defRPr sz="1000"/>
            </a:lvl2pPr>
            <a:lvl3pPr marL="0" indent="0">
              <a:defRPr sz="1000"/>
            </a:lvl3pPr>
            <a:lvl4pPr marL="0">
              <a:defRPr sz="1000"/>
            </a:lvl4pPr>
            <a:lvl5pPr marL="0">
              <a:defRPr sz="1000"/>
            </a:lvl5pPr>
            <a:lvl6pPr marL="0">
              <a:defRPr sz="1000"/>
            </a:lvl6pPr>
            <a:lvl7pPr marL="0">
              <a:defRPr sz="1000"/>
            </a:lvl7pPr>
            <a:lvl8pPr marL="0">
              <a:defRPr sz="1000"/>
            </a:lvl8pPr>
            <a:lvl9pPr marL="0">
              <a:defRPr sz="1000"/>
            </a:lvl9pPr>
          </a:lstStyle>
          <a:p>
            <a:fld id="{862A5111-985B-C14D-9115-5787026182A8}" type="slidenum">
              <a:rPr lang="en-US" smtClean="0"/>
              <a:pPr/>
              <a:t>‹#›</a:t>
            </a:fld>
            <a:endParaRPr lang="en-US" dirty="0"/>
          </a:p>
        </p:txBody>
      </p:sp>
      <p:sp>
        <p:nvSpPr>
          <p:cNvPr id="30" name="Rectangle 29">
            <a:extLst>
              <a:ext uri="{FF2B5EF4-FFF2-40B4-BE49-F238E27FC236}">
                <a16:creationId xmlns:a16="http://schemas.microsoft.com/office/drawing/2014/main" id="{EE698C20-1EF2-021A-C047-3C184486E6D3}"/>
              </a:ext>
            </a:extLst>
          </p:cNvPr>
          <p:cNvSpPr/>
          <p:nvPr userDrawn="1"/>
        </p:nvSpPr>
        <p:spPr>
          <a:xfrm>
            <a:off x="-5621" y="-677332"/>
            <a:ext cx="2029968" cy="505882"/>
          </a:xfrm>
          <a:prstGeom prst="rect">
            <a:avLst/>
          </a:prstGeom>
          <a:solidFill>
            <a:srgbClr val="D9017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FEFEFE"/>
                </a:solidFill>
              </a:rPr>
              <a:t>16 x 9 Dynamic Slice 1</a:t>
            </a:r>
          </a:p>
          <a:p>
            <a:pPr algn="ctr"/>
            <a:r>
              <a:rPr lang="en-US" sz="1100" dirty="0">
                <a:solidFill>
                  <a:srgbClr val="FEFEFE"/>
                </a:solidFill>
                <a:sym typeface="Wingdings" pitchFamily="2" charset="2"/>
              </a:rPr>
              <a:t> 2.22” </a:t>
            </a:r>
            <a:r>
              <a:rPr lang="en-US" sz="1100" dirty="0">
                <a:solidFill>
                  <a:srgbClr val="FEFEFE"/>
                </a:solidFill>
              </a:rPr>
              <a:t> </a:t>
            </a:r>
          </a:p>
        </p:txBody>
      </p:sp>
      <p:sp>
        <p:nvSpPr>
          <p:cNvPr id="31" name="Rectangle 30">
            <a:extLst>
              <a:ext uri="{FF2B5EF4-FFF2-40B4-BE49-F238E27FC236}">
                <a16:creationId xmlns:a16="http://schemas.microsoft.com/office/drawing/2014/main" id="{D4498F90-57D8-5DF6-643F-2780CF5A00F6}"/>
              </a:ext>
            </a:extLst>
          </p:cNvPr>
          <p:cNvSpPr/>
          <p:nvPr userDrawn="1"/>
        </p:nvSpPr>
        <p:spPr>
          <a:xfrm>
            <a:off x="2024347" y="-677332"/>
            <a:ext cx="2029968" cy="505882"/>
          </a:xfrm>
          <a:prstGeom prst="rect">
            <a:avLst/>
          </a:prstGeom>
          <a:solidFill>
            <a:srgbClr val="FDE5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010101"/>
                </a:solidFill>
              </a:rPr>
              <a:t>16 x 9 Dynamic Slice 2</a:t>
            </a:r>
          </a:p>
          <a:p>
            <a:pPr algn="ctr"/>
            <a:r>
              <a:rPr lang="en-US" sz="1100" dirty="0">
                <a:solidFill>
                  <a:srgbClr val="010101"/>
                </a:solidFill>
                <a:sym typeface="Wingdings" pitchFamily="2" charset="2"/>
              </a:rPr>
              <a:t> 2.22” </a:t>
            </a:r>
            <a:r>
              <a:rPr lang="en-US" sz="1100" dirty="0">
                <a:solidFill>
                  <a:srgbClr val="010101"/>
                </a:solidFill>
              </a:rPr>
              <a:t> </a:t>
            </a:r>
          </a:p>
        </p:txBody>
      </p:sp>
      <p:sp>
        <p:nvSpPr>
          <p:cNvPr id="32" name="Rectangle 31">
            <a:extLst>
              <a:ext uri="{FF2B5EF4-FFF2-40B4-BE49-F238E27FC236}">
                <a16:creationId xmlns:a16="http://schemas.microsoft.com/office/drawing/2014/main" id="{0C6DBCC9-9137-4AFC-1374-03234E7610EC}"/>
              </a:ext>
            </a:extLst>
          </p:cNvPr>
          <p:cNvSpPr/>
          <p:nvPr userDrawn="1"/>
        </p:nvSpPr>
        <p:spPr>
          <a:xfrm>
            <a:off x="4054314" y="-677332"/>
            <a:ext cx="2041685" cy="505882"/>
          </a:xfrm>
          <a:prstGeom prst="rect">
            <a:avLst/>
          </a:prstGeom>
          <a:solidFill>
            <a:srgbClr val="D9017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FEFEFE"/>
                </a:solidFill>
              </a:rPr>
              <a:t>16 x 9 Dynamic Slice 3</a:t>
            </a:r>
          </a:p>
          <a:p>
            <a:pPr algn="ctr"/>
            <a:r>
              <a:rPr lang="en-US" sz="1100" dirty="0">
                <a:solidFill>
                  <a:srgbClr val="FEFEFE"/>
                </a:solidFill>
                <a:sym typeface="Wingdings" pitchFamily="2" charset="2"/>
              </a:rPr>
              <a:t> 2.22” </a:t>
            </a:r>
            <a:r>
              <a:rPr lang="en-US" sz="1100" dirty="0">
                <a:solidFill>
                  <a:srgbClr val="FEFEFE"/>
                </a:solidFill>
              </a:rPr>
              <a:t> </a:t>
            </a:r>
          </a:p>
        </p:txBody>
      </p:sp>
      <p:sp>
        <p:nvSpPr>
          <p:cNvPr id="33" name="Rectangle 32">
            <a:extLst>
              <a:ext uri="{FF2B5EF4-FFF2-40B4-BE49-F238E27FC236}">
                <a16:creationId xmlns:a16="http://schemas.microsoft.com/office/drawing/2014/main" id="{D47ACDAE-6334-08F3-3BB3-62F0E7733AA8}"/>
              </a:ext>
            </a:extLst>
          </p:cNvPr>
          <p:cNvSpPr/>
          <p:nvPr userDrawn="1"/>
        </p:nvSpPr>
        <p:spPr>
          <a:xfrm>
            <a:off x="6096000" y="-677332"/>
            <a:ext cx="2028825" cy="505882"/>
          </a:xfrm>
          <a:prstGeom prst="rect">
            <a:avLst/>
          </a:prstGeom>
          <a:solidFill>
            <a:srgbClr val="FDE5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010101"/>
                </a:solidFill>
              </a:rPr>
              <a:t>16 x 9 Dynamic Slice 4</a:t>
            </a:r>
          </a:p>
          <a:p>
            <a:pPr algn="ctr"/>
            <a:r>
              <a:rPr lang="en-US" sz="1100" dirty="0">
                <a:solidFill>
                  <a:srgbClr val="010101"/>
                </a:solidFill>
                <a:sym typeface="Wingdings" pitchFamily="2" charset="2"/>
              </a:rPr>
              <a:t> 2.22” </a:t>
            </a:r>
            <a:r>
              <a:rPr lang="en-US" sz="1100" dirty="0">
                <a:solidFill>
                  <a:srgbClr val="010101"/>
                </a:solidFill>
              </a:rPr>
              <a:t> </a:t>
            </a:r>
          </a:p>
        </p:txBody>
      </p:sp>
      <p:sp>
        <p:nvSpPr>
          <p:cNvPr id="34" name="Rectangle 33">
            <a:extLst>
              <a:ext uri="{FF2B5EF4-FFF2-40B4-BE49-F238E27FC236}">
                <a16:creationId xmlns:a16="http://schemas.microsoft.com/office/drawing/2014/main" id="{79309483-13B1-0215-9578-4B2CB0F670F5}"/>
              </a:ext>
            </a:extLst>
          </p:cNvPr>
          <p:cNvSpPr/>
          <p:nvPr userDrawn="1"/>
        </p:nvSpPr>
        <p:spPr>
          <a:xfrm>
            <a:off x="8124825" y="-677332"/>
            <a:ext cx="2028825" cy="505882"/>
          </a:xfrm>
          <a:prstGeom prst="rect">
            <a:avLst/>
          </a:prstGeom>
          <a:solidFill>
            <a:srgbClr val="D9017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FEFEFE"/>
                </a:solidFill>
              </a:rPr>
              <a:t>16 x 9 Dynamic Slice 5</a:t>
            </a:r>
          </a:p>
          <a:p>
            <a:pPr algn="ctr"/>
            <a:r>
              <a:rPr lang="en-US" sz="1100" dirty="0">
                <a:solidFill>
                  <a:srgbClr val="FEFEFE"/>
                </a:solidFill>
                <a:sym typeface="Wingdings" pitchFamily="2" charset="2"/>
              </a:rPr>
              <a:t> 2.22” </a:t>
            </a:r>
            <a:r>
              <a:rPr lang="en-US" sz="1100" dirty="0">
                <a:solidFill>
                  <a:srgbClr val="FEFEFE"/>
                </a:solidFill>
              </a:rPr>
              <a:t> </a:t>
            </a:r>
          </a:p>
        </p:txBody>
      </p:sp>
      <p:sp>
        <p:nvSpPr>
          <p:cNvPr id="35" name="Rectangle 34">
            <a:extLst>
              <a:ext uri="{FF2B5EF4-FFF2-40B4-BE49-F238E27FC236}">
                <a16:creationId xmlns:a16="http://schemas.microsoft.com/office/drawing/2014/main" id="{C9133D84-F584-8DF6-DF99-C42E896233FB}"/>
              </a:ext>
            </a:extLst>
          </p:cNvPr>
          <p:cNvSpPr/>
          <p:nvPr userDrawn="1"/>
        </p:nvSpPr>
        <p:spPr>
          <a:xfrm>
            <a:off x="10153650" y="-677332"/>
            <a:ext cx="2038349" cy="505882"/>
          </a:xfrm>
          <a:prstGeom prst="rect">
            <a:avLst/>
          </a:prstGeom>
          <a:solidFill>
            <a:srgbClr val="FDE5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010101"/>
                </a:solidFill>
              </a:rPr>
              <a:t>16 x 9 Dynamic Slice 6</a:t>
            </a:r>
          </a:p>
          <a:p>
            <a:pPr algn="ctr"/>
            <a:r>
              <a:rPr lang="en-US" sz="1100" dirty="0">
                <a:solidFill>
                  <a:srgbClr val="010101"/>
                </a:solidFill>
                <a:sym typeface="Wingdings" pitchFamily="2" charset="2"/>
              </a:rPr>
              <a:t> 2.22” </a:t>
            </a:r>
            <a:r>
              <a:rPr lang="en-US" sz="1100" dirty="0">
                <a:solidFill>
                  <a:srgbClr val="010101"/>
                </a:solidFill>
              </a:rPr>
              <a:t> </a:t>
            </a:r>
          </a:p>
        </p:txBody>
      </p:sp>
      <p:sp>
        <p:nvSpPr>
          <p:cNvPr id="4" name="Date Placeholder 3">
            <a:extLst>
              <a:ext uri="{FF2B5EF4-FFF2-40B4-BE49-F238E27FC236}">
                <a16:creationId xmlns:a16="http://schemas.microsoft.com/office/drawing/2014/main" id="{B74C9D9E-F1D3-BF13-32B3-2BDFE3E4F7BC}"/>
              </a:ext>
            </a:extLst>
          </p:cNvPr>
          <p:cNvSpPr>
            <a:spLocks noGrp="1"/>
          </p:cNvSpPr>
          <p:nvPr>
            <p:ph type="dt" sz="half" idx="2"/>
          </p:nvPr>
        </p:nvSpPr>
        <p:spPr>
          <a:xfrm>
            <a:off x="546100" y="6332764"/>
            <a:ext cx="2619375" cy="249011"/>
          </a:xfrm>
          <a:prstGeom prst="rect">
            <a:avLst/>
          </a:prstGeom>
        </p:spPr>
        <p:txBody>
          <a:bodyPr vert="horz" lIns="0" tIns="0" rIns="0" bIns="0" rtlCol="0" anchor="b" anchorCtr="0"/>
          <a:lstStyle>
            <a:lvl1pPr algn="r">
              <a:defRPr sz="1000">
                <a:solidFill>
                  <a:schemeClr val="tx1"/>
                </a:solidFill>
              </a:defRPr>
            </a:lvl1pPr>
            <a:lvl2pPr marL="0" indent="0">
              <a:defRPr sz="1000"/>
            </a:lvl2pPr>
            <a:lvl3pPr>
              <a:defRPr sz="1000"/>
            </a:lvl3pPr>
            <a:lvl4pPr>
              <a:defRPr sz="1000"/>
            </a:lvl4pPr>
            <a:lvl5pPr marL="0" indent="0">
              <a:defRPr sz="1000"/>
            </a:lvl5pPr>
            <a:lvl6pPr marL="0" indent="0">
              <a:defRPr sz="1000"/>
            </a:lvl6pPr>
            <a:lvl7pPr marL="0" indent="0">
              <a:defRPr sz="1000"/>
            </a:lvl7pPr>
            <a:lvl8pPr marL="0" indent="0">
              <a:defRPr sz="1000"/>
            </a:lvl8pPr>
            <a:lvl9pPr marL="0" indent="0">
              <a:defRPr sz="1000"/>
            </a:lvl9pPr>
          </a:lstStyle>
          <a:p>
            <a:endParaRPr lang="en-US" dirty="0"/>
          </a:p>
        </p:txBody>
      </p:sp>
    </p:spTree>
    <p:extLst>
      <p:ext uri="{BB962C8B-B14F-4D97-AF65-F5344CB8AC3E}">
        <p14:creationId xmlns:p14="http://schemas.microsoft.com/office/powerpoint/2010/main" val="3980678650"/>
      </p:ext>
    </p:extLst>
  </p:cSld>
  <p:clrMap bg1="lt1" tx1="dk1" bg2="lt2" tx2="dk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 id="2147483857" r:id="rId6"/>
    <p:sldLayoutId id="2147483858" r:id="rId7"/>
    <p:sldLayoutId id="2147483859" r:id="rId8"/>
    <p:sldLayoutId id="2147483860" r:id="rId9"/>
    <p:sldLayoutId id="2147483861" r:id="rId10"/>
    <p:sldLayoutId id="2147483862" r:id="rId11"/>
    <p:sldLayoutId id="2147483863" r:id="rId12"/>
    <p:sldLayoutId id="2147483864" r:id="rId13"/>
    <p:sldLayoutId id="2147483865" r:id="rId14"/>
    <p:sldLayoutId id="2147483866" r:id="rId15"/>
    <p:sldLayoutId id="2147483867" r:id="rId16"/>
    <p:sldLayoutId id="2147483868" r:id="rId17"/>
    <p:sldLayoutId id="2147483869" r:id="rId18"/>
    <p:sldLayoutId id="2147483870" r:id="rId19"/>
    <p:sldLayoutId id="2147483871" r:id="rId20"/>
    <p:sldLayoutId id="2147483872" r:id="rId21"/>
    <p:sldLayoutId id="2147483873" r:id="rId22"/>
    <p:sldLayoutId id="2147483874" r:id="rId23"/>
    <p:sldLayoutId id="2147483875" r:id="rId24"/>
    <p:sldLayoutId id="2147483876" r:id="rId25"/>
    <p:sldLayoutId id="2147483877" r:id="rId26"/>
    <p:sldLayoutId id="2147483878" r:id="rId27"/>
    <p:sldLayoutId id="2147483879" r:id="rId28"/>
    <p:sldLayoutId id="2147483880" r:id="rId29"/>
    <p:sldLayoutId id="2147483881" r:id="rId30"/>
    <p:sldLayoutId id="2147483882" r:id="rId31"/>
    <p:sldLayoutId id="2147483883" r:id="rId32"/>
    <p:sldLayoutId id="2147483884" r:id="rId33"/>
    <p:sldLayoutId id="2147483885" r:id="rId34"/>
    <p:sldLayoutId id="2147483886" r:id="rId35"/>
    <p:sldLayoutId id="2147483887" r:id="rId36"/>
    <p:sldLayoutId id="2147483888" r:id="rId37"/>
    <p:sldLayoutId id="2147483889" r:id="rId38"/>
    <p:sldLayoutId id="2147483890" r:id="rId39"/>
    <p:sldLayoutId id="2147483891" r:id="rId40"/>
    <p:sldLayoutId id="2147483892" r:id="rId41"/>
    <p:sldLayoutId id="2147483893" r:id="rId42"/>
    <p:sldLayoutId id="2147483894" r:id="rId43"/>
    <p:sldLayoutId id="2147483895" r:id="rId44"/>
    <p:sldLayoutId id="2147483896" r:id="rId45"/>
    <p:sldLayoutId id="2147483897" r:id="rId46"/>
    <p:sldLayoutId id="2147483898" r:id="rId47"/>
    <p:sldLayoutId id="2147483899" r:id="rId48"/>
    <p:sldLayoutId id="2147483900" r:id="rId49"/>
    <p:sldLayoutId id="2147483901" r:id="rId50"/>
    <p:sldLayoutId id="2147483902" r:id="rId51"/>
    <p:sldLayoutId id="2147483903" r:id="rId52"/>
    <p:sldLayoutId id="2147483904" r:id="rId53"/>
    <p:sldLayoutId id="2147483905" r:id="rId54"/>
    <p:sldLayoutId id="2147483906" r:id="rId55"/>
    <p:sldLayoutId id="2147483907" r:id="rId56"/>
    <p:sldLayoutId id="2147483908" r:id="rId57"/>
    <p:sldLayoutId id="2147483909" r:id="rId58"/>
    <p:sldLayoutId id="2147483910" r:id="rId59"/>
    <p:sldLayoutId id="2147483911" r:id="rId60"/>
    <p:sldLayoutId id="2147483912" r:id="rId61"/>
    <p:sldLayoutId id="2147483913" r:id="rId62"/>
    <p:sldLayoutId id="2147483914" r:id="rId63"/>
    <p:sldLayoutId id="2147483915" r:id="rId64"/>
    <p:sldLayoutId id="2147483916" r:id="rId65"/>
    <p:sldLayoutId id="2147483917" r:id="rId66"/>
    <p:sldLayoutId id="2147483918" r:id="rId67"/>
    <p:sldLayoutId id="2147483919" r:id="rId68"/>
    <p:sldLayoutId id="2147483920" r:id="rId69"/>
    <p:sldLayoutId id="2147483921" r:id="rId70"/>
    <p:sldLayoutId id="2147483922" r:id="rId71"/>
    <p:sldLayoutId id="2147483923" r:id="rId72"/>
    <p:sldLayoutId id="2147483924" r:id="rId73"/>
    <p:sldLayoutId id="2147483925" r:id="rId74"/>
    <p:sldLayoutId id="2147483926" r:id="rId75"/>
    <p:sldLayoutId id="2147483927" r:id="rId76"/>
    <p:sldLayoutId id="2147483928" r:id="rId77"/>
    <p:sldLayoutId id="2147483929" r:id="rId78"/>
    <p:sldLayoutId id="2147483930" r:id="rId79"/>
    <p:sldLayoutId id="2147483931" r:id="rId80"/>
    <p:sldLayoutId id="2147483932" r:id="rId81"/>
    <p:sldLayoutId id="2147483935" r:id="rId82"/>
  </p:sldLayoutIdLst>
  <p:hf hdr="0" dt="0"/>
  <p:txStyles>
    <p:titleStyle>
      <a:lvl1pPr algn="l" defTabSz="914400" rtl="0" eaLnBrk="1" latinLnBrk="0" hangingPunct="1">
        <a:lnSpc>
          <a:spcPts val="3600"/>
        </a:lnSpc>
        <a:spcBef>
          <a:spcPct val="0"/>
        </a:spcBef>
        <a:buNone/>
        <a:defRPr sz="3600" b="0" i="0" kern="1200">
          <a:solidFill>
            <a:schemeClr val="tx2"/>
          </a:solidFill>
          <a:latin typeface="+mj-lt"/>
          <a:ea typeface="+mj-ea"/>
          <a:cs typeface="+mj-cs"/>
        </a:defRPr>
      </a:lvl1pPr>
    </p:titleStyle>
    <p:bodyStyle>
      <a:lvl1pPr marL="0" indent="0" algn="l" defTabSz="914400" rtl="0" eaLnBrk="1" latinLnBrk="0" hangingPunct="1">
        <a:lnSpc>
          <a:spcPct val="101000"/>
        </a:lnSpc>
        <a:spcBef>
          <a:spcPts val="0"/>
        </a:spcBef>
        <a:spcAft>
          <a:spcPts val="600"/>
        </a:spcAft>
        <a:buFont typeface="GT America Regular"/>
        <a:buNone/>
        <a:defRPr sz="1400" b="0" i="0" kern="1200">
          <a:solidFill>
            <a:schemeClr val="tx1"/>
          </a:solidFill>
          <a:latin typeface="+mn-lt"/>
          <a:ea typeface="GT America Regular" charset="0"/>
          <a:cs typeface="GT America Regular" charset="0"/>
        </a:defRPr>
      </a:lvl1pPr>
      <a:lvl2pPr marL="285750" indent="-285750" algn="l" defTabSz="914400" rtl="0" eaLnBrk="1" latinLnBrk="0" hangingPunct="1">
        <a:lnSpc>
          <a:spcPct val="101000"/>
        </a:lnSpc>
        <a:spcBef>
          <a:spcPts val="0"/>
        </a:spcBef>
        <a:spcAft>
          <a:spcPts val="600"/>
        </a:spcAft>
        <a:buFont typeface="GT America Regular" charset="0"/>
        <a:buChar char="→"/>
        <a:defRPr sz="1400" b="0" i="0" kern="1200">
          <a:solidFill>
            <a:schemeClr val="tx1"/>
          </a:solidFill>
          <a:latin typeface="+mn-lt"/>
          <a:ea typeface="GT America Regular"/>
          <a:cs typeface="GT America Regular"/>
        </a:defRPr>
      </a:lvl2pPr>
      <a:lvl3pPr marL="458788" indent="-171450" algn="l" defTabSz="914400" rtl="0" eaLnBrk="1" latinLnBrk="0" hangingPunct="1">
        <a:lnSpc>
          <a:spcPct val="101000"/>
        </a:lnSpc>
        <a:spcBef>
          <a:spcPts val="0"/>
        </a:spcBef>
        <a:spcAft>
          <a:spcPts val="600"/>
        </a:spcAft>
        <a:buClr>
          <a:schemeClr val="accent1"/>
        </a:buClr>
        <a:buFont typeface="GT America Regular" pitchFamily="50" charset="0"/>
        <a:buChar char="•"/>
        <a:defRPr sz="1400" b="0" i="0" kern="1200">
          <a:solidFill>
            <a:schemeClr val="tx1"/>
          </a:solidFill>
          <a:latin typeface="+mn-lt"/>
          <a:ea typeface="GT America Regular" pitchFamily="2" charset="77"/>
          <a:cs typeface="GT America Regular" pitchFamily="2" charset="77"/>
        </a:defRPr>
      </a:lvl3pPr>
      <a:lvl4pPr marL="628650" indent="-171450" algn="l" defTabSz="914400" rtl="0" eaLnBrk="1" latinLnBrk="0" hangingPunct="1">
        <a:lnSpc>
          <a:spcPct val="101000"/>
        </a:lnSpc>
        <a:spcBef>
          <a:spcPts val="0"/>
        </a:spcBef>
        <a:spcAft>
          <a:spcPts val="600"/>
        </a:spcAft>
        <a:buClrTx/>
        <a:buFont typeface="GT America Regular" pitchFamily="50" charset="0"/>
        <a:buChar char="–"/>
        <a:defRPr sz="1300" b="0" i="0" kern="1200">
          <a:solidFill>
            <a:schemeClr val="tx1"/>
          </a:solidFill>
          <a:latin typeface="+mn-lt"/>
          <a:ea typeface="GT America Regular" pitchFamily="2" charset="77"/>
          <a:cs typeface="GT America Regular" pitchFamily="2" charset="77"/>
        </a:defRPr>
      </a:lvl4pPr>
      <a:lvl5pPr marL="801688" indent="-171450" algn="l" defTabSz="914400" rtl="0" eaLnBrk="1" latinLnBrk="0" hangingPunct="1">
        <a:lnSpc>
          <a:spcPct val="101000"/>
        </a:lnSpc>
        <a:spcBef>
          <a:spcPts val="0"/>
        </a:spcBef>
        <a:spcAft>
          <a:spcPts val="600"/>
        </a:spcAft>
        <a:buClr>
          <a:schemeClr val="accent1"/>
        </a:buClr>
        <a:buFont typeface="GT America Regular" charset="0"/>
        <a:buChar char="–"/>
        <a:tabLst/>
        <a:defRPr sz="1200" b="0" i="0" kern="1200">
          <a:solidFill>
            <a:schemeClr val="tx1"/>
          </a:solidFill>
          <a:latin typeface="+mn-lt"/>
          <a:ea typeface="GT America Regular" pitchFamily="2" charset="77"/>
          <a:cs typeface="GT America Regular" pitchFamily="2" charset="77"/>
        </a:defRPr>
      </a:lvl5pPr>
      <a:lvl6pPr marL="971550" indent="-171450" algn="l" defTabSz="914400" rtl="0" eaLnBrk="1" latinLnBrk="0" hangingPunct="1">
        <a:lnSpc>
          <a:spcPct val="101000"/>
        </a:lnSpc>
        <a:spcBef>
          <a:spcPts val="0"/>
        </a:spcBef>
        <a:spcAft>
          <a:spcPts val="600"/>
        </a:spcAft>
        <a:buClrTx/>
        <a:buFont typeface="GT America Regular" pitchFamily="50" charset="0"/>
        <a:buChar char="»"/>
        <a:defRPr sz="1200" b="0" i="0" kern="1200">
          <a:solidFill>
            <a:schemeClr val="tx1"/>
          </a:solidFill>
          <a:latin typeface="+mn-lt"/>
          <a:ea typeface="GT America Regular" pitchFamily="2" charset="77"/>
          <a:cs typeface="GT America Regular" pitchFamily="2" charset="77"/>
        </a:defRPr>
      </a:lvl6pPr>
      <a:lvl7pPr marL="1144588" indent="-171450" algn="l" defTabSz="914400" rtl="0" eaLnBrk="1" latinLnBrk="0" hangingPunct="1">
        <a:lnSpc>
          <a:spcPct val="101000"/>
        </a:lnSpc>
        <a:spcBef>
          <a:spcPts val="0"/>
        </a:spcBef>
        <a:spcAft>
          <a:spcPts val="600"/>
        </a:spcAft>
        <a:buClr>
          <a:schemeClr val="accent1"/>
        </a:buClr>
        <a:buFont typeface="GT America Regular" charset="0"/>
        <a:buChar char="»"/>
        <a:defRPr sz="1100" kern="1200">
          <a:solidFill>
            <a:schemeClr val="tx1"/>
          </a:solidFill>
          <a:latin typeface="+mn-lt"/>
          <a:ea typeface="GT America Regular" pitchFamily="2" charset="77"/>
          <a:cs typeface="GT America Regular" pitchFamily="2" charset="77"/>
        </a:defRPr>
      </a:lvl7pPr>
      <a:lvl8pPr marL="1312863" indent="-171450" algn="l" defTabSz="914400" rtl="0" eaLnBrk="1" latinLnBrk="0" hangingPunct="1">
        <a:lnSpc>
          <a:spcPct val="101000"/>
        </a:lnSpc>
        <a:spcBef>
          <a:spcPts val="0"/>
        </a:spcBef>
        <a:spcAft>
          <a:spcPts val="600"/>
        </a:spcAft>
        <a:buClrTx/>
        <a:buFont typeface="GT America Regular" pitchFamily="50" charset="0"/>
        <a:buChar char="›"/>
        <a:defRPr sz="1100" kern="1200">
          <a:solidFill>
            <a:schemeClr val="tx1"/>
          </a:solidFill>
          <a:latin typeface="+mn-lt"/>
          <a:ea typeface="GT America Regular" pitchFamily="2" charset="77"/>
          <a:cs typeface="GT America Regular" pitchFamily="2" charset="77"/>
        </a:defRPr>
      </a:lvl8pPr>
      <a:lvl9pPr marL="1485900" indent="-171450" algn="l" defTabSz="914400" rtl="0" eaLnBrk="1" latinLnBrk="0" hangingPunct="1">
        <a:lnSpc>
          <a:spcPct val="101000"/>
        </a:lnSpc>
        <a:spcBef>
          <a:spcPts val="0"/>
        </a:spcBef>
        <a:spcAft>
          <a:spcPts val="600"/>
        </a:spcAft>
        <a:buClr>
          <a:schemeClr val="accent1"/>
        </a:buClr>
        <a:buFont typeface="GT America Regular" charset="0"/>
        <a:buChar char="›"/>
        <a:defRPr sz="1100" kern="1200">
          <a:solidFill>
            <a:schemeClr val="tx1"/>
          </a:solidFill>
          <a:latin typeface="+mn-lt"/>
          <a:ea typeface="GT America Regular" pitchFamily="2" charset="77"/>
          <a:cs typeface="GT America Regular" pitchFamily="2" charset="77"/>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67" orient="horz" pos="3976">
          <p15:clr>
            <a:srgbClr val="F26B43"/>
          </p15:clr>
        </p15:guide>
        <p15:guide id="68" pos="7331">
          <p15:clr>
            <a:srgbClr val="F26B43"/>
          </p15:clr>
        </p15:guide>
        <p15:guide id="69" orient="horz" pos="348">
          <p15:clr>
            <a:srgbClr val="F26B43"/>
          </p15:clr>
        </p15:guide>
        <p15:guide id="70" pos="344">
          <p15:clr>
            <a:srgbClr val="F26B43"/>
          </p15:clr>
        </p15:guide>
        <p15:guide id="71" orient="horz" pos="170">
          <p15:clr>
            <a:srgbClr val="F26B43"/>
          </p15:clr>
        </p15:guide>
        <p15:guide id="72" orient="horz" pos="439">
          <p15:clr>
            <a:srgbClr val="F26B43"/>
          </p15:clr>
        </p15:guide>
        <p15:guide id="73" orient="horz" pos="4146">
          <p15:clr>
            <a:srgbClr val="F26B43"/>
          </p15:clr>
        </p15:guide>
        <p15:guide id="74" orient="horz" pos="3885">
          <p15:clr>
            <a:srgbClr val="F26B43"/>
          </p15:clr>
        </p15:guide>
        <p15:guide id="75" orient="horz" pos="530">
          <p15:clr>
            <a:srgbClr val="F26B43"/>
          </p15:clr>
        </p15:guide>
        <p15:guide id="76" orient="horz" pos="622">
          <p15:clr>
            <a:srgbClr val="F26B43"/>
          </p15:clr>
        </p15:guide>
        <p15:guide id="77" orient="horz" pos="710">
          <p15:clr>
            <a:srgbClr val="F26B43"/>
          </p15:clr>
        </p15:guide>
        <p15:guide id="78" orient="horz" pos="802">
          <p15:clr>
            <a:srgbClr val="F26B43"/>
          </p15:clr>
        </p15:guide>
        <p15:guide id="79" orient="horz" pos="896">
          <p15:clr>
            <a:srgbClr val="F26B43"/>
          </p15:clr>
        </p15:guide>
        <p15:guide id="80" orient="horz" pos="987">
          <p15:clr>
            <a:srgbClr val="F26B43"/>
          </p15:clr>
        </p15:guide>
        <p15:guide id="81" orient="horz" pos="1071">
          <p15:clr>
            <a:srgbClr val="F26B43"/>
          </p15:clr>
        </p15:guide>
        <p15:guide id="82" orient="horz" pos="3792">
          <p15:clr>
            <a:srgbClr val="F26B43"/>
          </p15:clr>
        </p15:guide>
        <p15:guide id="83" orient="horz" pos="3696">
          <p15:clr>
            <a:srgbClr val="F26B43"/>
          </p15:clr>
        </p15:guide>
        <p15:guide id="84" orient="horz" pos="3611">
          <p15:clr>
            <a:srgbClr val="F26B43"/>
          </p15:clr>
        </p15:guide>
        <p15:guide id="85" orient="horz" pos="3519">
          <p15:clr>
            <a:srgbClr val="F26B43"/>
          </p15:clr>
        </p15:guide>
        <p15:guide id="86" orient="horz" pos="3428">
          <p15:clr>
            <a:srgbClr val="F26B43"/>
          </p15:clr>
        </p15:guide>
        <p15:guide id="87" orient="horz" pos="3334">
          <p15:clr>
            <a:srgbClr val="F26B43"/>
          </p15:clr>
        </p15:guide>
        <p15:guide id="88" orient="horz" pos="3245">
          <p15:clr>
            <a:srgbClr val="F26B43"/>
          </p15:clr>
        </p15:guide>
        <p15:guide id="89" orient="horz" pos="1165">
          <p15:clr>
            <a:srgbClr val="F26B43"/>
          </p15:clr>
        </p15:guide>
        <p15:guide id="90" orient="horz" pos="1259">
          <p15:clr>
            <a:srgbClr val="F26B43"/>
          </p15:clr>
        </p15:guide>
        <p15:guide id="91" orient="horz" pos="1352">
          <p15:clr>
            <a:srgbClr val="F26B43"/>
          </p15:clr>
        </p15:guide>
        <p15:guide id="92" orient="horz" pos="1436">
          <p15:clr>
            <a:srgbClr val="F26B43"/>
          </p15:clr>
        </p15:guide>
        <p15:guide id="93" orient="horz" pos="3152">
          <p15:clr>
            <a:srgbClr val="F26B43"/>
          </p15:clr>
        </p15:guide>
        <p15:guide id="94" orient="horz" pos="3058">
          <p15:clr>
            <a:srgbClr val="F26B43"/>
          </p15:clr>
        </p15:guide>
        <p15:guide id="95" orient="horz" pos="2964">
          <p15:clr>
            <a:srgbClr val="F26B43"/>
          </p15:clr>
        </p15:guide>
        <p15:guide id="96" orient="horz" pos="2877">
          <p15:clr>
            <a:srgbClr val="F26B43"/>
          </p15:clr>
        </p15:guide>
        <p15:guide id="97" orient="horz" pos="1528">
          <p15:clr>
            <a:srgbClr val="F26B43"/>
          </p15:clr>
        </p15:guide>
        <p15:guide id="98" orient="horz" pos="1619">
          <p15:clr>
            <a:srgbClr val="F26B43"/>
          </p15:clr>
        </p15:guide>
        <p15:guide id="99" orient="horz" pos="1710">
          <p15:clr>
            <a:srgbClr val="F26B43"/>
          </p15:clr>
        </p15:guide>
        <p15:guide id="100" orient="horz" pos="1794">
          <p15:clr>
            <a:srgbClr val="F26B43"/>
          </p15:clr>
        </p15:guide>
        <p15:guide id="101" orient="horz" pos="2784">
          <p15:clr>
            <a:srgbClr val="F26B43"/>
          </p15:clr>
        </p15:guide>
        <p15:guide id="102" orient="horz" pos="2692">
          <p15:clr>
            <a:srgbClr val="F26B43"/>
          </p15:clr>
        </p15:guide>
        <p15:guide id="103" orient="horz" pos="2598">
          <p15:clr>
            <a:srgbClr val="F26B43"/>
          </p15:clr>
        </p15:guide>
        <p15:guide id="104" orient="horz" pos="2510">
          <p15:clr>
            <a:srgbClr val="F26B43"/>
          </p15:clr>
        </p15:guide>
        <p15:guide id="105" orient="horz" pos="1896">
          <p15:clr>
            <a:srgbClr val="F26B43"/>
          </p15:clr>
        </p15:guide>
        <p15:guide id="106" orient="horz" pos="1982">
          <p15:clr>
            <a:srgbClr val="F26B43"/>
          </p15:clr>
        </p15:guide>
        <p15:guide id="107" orient="horz" pos="2076">
          <p15:clr>
            <a:srgbClr val="F26B43"/>
          </p15:clr>
        </p15:guide>
        <p15:guide id="108" orient="horz" pos="2162">
          <p15:clr>
            <a:srgbClr val="F26B43"/>
          </p15:clr>
        </p15:guide>
        <p15:guide id="109" orient="horz" pos="2418">
          <p15:clr>
            <a:srgbClr val="F26B43"/>
          </p15:clr>
        </p15:guide>
        <p15:guide id="110" orient="horz" pos="2324">
          <p15:clr>
            <a:srgbClr val="F26B43"/>
          </p15:clr>
        </p15:guide>
        <p15:guide id="111" orient="horz" pos="2238">
          <p15:clr>
            <a:srgbClr val="F26B43"/>
          </p15:clr>
        </p15:guide>
        <p15:guide id="112" pos="1104">
          <p15:clr>
            <a:srgbClr val="F26B43"/>
          </p15:clr>
        </p15:guide>
        <p15:guide id="113" pos="6570">
          <p15:clr>
            <a:srgbClr val="F26B43"/>
          </p15:clr>
        </p15:guide>
        <p15:guide id="115" pos="1234">
          <p15:clr>
            <a:srgbClr val="F26B43"/>
          </p15:clr>
        </p15:guide>
        <p15:guide id="116" pos="1994">
          <p15:clr>
            <a:srgbClr val="F26B43"/>
          </p15:clr>
        </p15:guide>
        <p15:guide id="117" pos="2121">
          <p15:clr>
            <a:srgbClr val="F26B43"/>
          </p15:clr>
        </p15:guide>
        <p15:guide id="118" pos="5679">
          <p15:clr>
            <a:srgbClr val="F26B43"/>
          </p15:clr>
        </p15:guide>
        <p15:guide id="119" pos="5552">
          <p15:clr>
            <a:srgbClr val="F26B43"/>
          </p15:clr>
        </p15:guide>
        <p15:guide id="120" pos="4788">
          <p15:clr>
            <a:srgbClr val="F26B43"/>
          </p15:clr>
        </p15:guide>
        <p15:guide id="121" pos="4660">
          <p15:clr>
            <a:srgbClr val="F26B43"/>
          </p15:clr>
        </p15:guide>
        <p15:guide id="122" pos="2882">
          <p15:clr>
            <a:srgbClr val="F26B43"/>
          </p15:clr>
        </p15:guide>
        <p15:guide id="123" pos="3012">
          <p15:clr>
            <a:srgbClr val="F26B43"/>
          </p15:clr>
        </p15:guide>
        <p15:guide id="124" pos="3774">
          <p15:clr>
            <a:srgbClr val="F26B43"/>
          </p15:clr>
        </p15:guide>
        <p15:guide id="125" pos="3902">
          <p15:clr>
            <a:srgbClr val="F26B43"/>
          </p15:clr>
        </p15:guide>
        <p15:guide id="126" pos="6444">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8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2396515"/>
      </p:ext>
    </p:extLst>
  </p:cSld>
  <p:clrMap bg1="lt1" tx1="dk1" bg2="lt2" tx2="dk2" accent1="accent1" accent2="accent2" accent3="accent3" accent4="accent4" accent5="accent5" accent6="accent6" hlink="hlink" folHlink="folHlink"/>
  <p:sldLayoutIdLst>
    <p:sldLayoutId id="2147483938" r:id="rId1"/>
  </p:sldLayoutIdLst>
  <p:hf hdr="0" ftr="0" dt="0"/>
  <p:txStyles>
    <p:titleStyle>
      <a:lvl1pPr algn="l" defTabSz="914491" rtl="0" eaLnBrk="1" latinLnBrk="0" hangingPunct="1">
        <a:lnSpc>
          <a:spcPct val="90000"/>
        </a:lnSpc>
        <a:spcBef>
          <a:spcPct val="0"/>
        </a:spcBef>
        <a:buNone/>
        <a:defRPr sz="3600" kern="1200" baseline="0">
          <a:solidFill>
            <a:schemeClr val="tx1"/>
          </a:solidFill>
          <a:latin typeface="+mj-lt"/>
          <a:ea typeface="+mj-ea"/>
          <a:cs typeface="+mj-cs"/>
        </a:defRPr>
      </a:lvl1pPr>
    </p:titleStyle>
    <p:bodyStyle>
      <a:lvl1pPr marL="304830" indent="-304830" algn="l" defTabSz="914491" rtl="0" eaLnBrk="1" latinLnBrk="0" hangingPunct="1">
        <a:lnSpc>
          <a:spcPct val="120000"/>
        </a:lnSpc>
        <a:spcBef>
          <a:spcPts val="1200"/>
        </a:spcBef>
        <a:buClr>
          <a:srgbClr val="FFB133"/>
        </a:buClr>
        <a:buFont typeface="Arial" panose="020B0604020202020204" pitchFamily="34" charset="0"/>
        <a:buChar char="•"/>
        <a:defRPr sz="2000" b="0" i="0" kern="1200">
          <a:solidFill>
            <a:schemeClr val="tx1"/>
          </a:solidFill>
          <a:latin typeface="DA_FuturaPT Book" panose="020B0502020204020303" pitchFamily="34" charset="0"/>
          <a:ea typeface="DA_FuturaPT Book" panose="020B0502020204020303" pitchFamily="34" charset="0"/>
          <a:cs typeface="+mn-cs"/>
        </a:defRPr>
      </a:lvl1pPr>
      <a:lvl2pPr marL="609661" indent="-304830" algn="l" defTabSz="914491" rtl="0" eaLnBrk="1" latinLnBrk="0" hangingPunct="1">
        <a:lnSpc>
          <a:spcPct val="120000"/>
        </a:lnSpc>
        <a:spcBef>
          <a:spcPts val="1200"/>
        </a:spcBef>
        <a:buClr>
          <a:srgbClr val="FFB133"/>
        </a:buClr>
        <a:buFont typeface="Open Sans" panose="020B0606030504020204" pitchFamily="34" charset="0"/>
        <a:buChar char="−"/>
        <a:defRPr sz="1867" b="0" i="0" kern="1200">
          <a:solidFill>
            <a:schemeClr val="tx1"/>
          </a:solidFill>
          <a:latin typeface="DA_FuturaPT Book" panose="020B0502020204020303" pitchFamily="34" charset="0"/>
          <a:ea typeface="DA_FuturaPT Book" panose="020B0502020204020303" pitchFamily="34" charset="0"/>
          <a:cs typeface="+mn-cs"/>
        </a:defRPr>
      </a:lvl2pPr>
      <a:lvl3pPr marL="914491" indent="-304830" algn="l" defTabSz="914491" rtl="0" eaLnBrk="1" latinLnBrk="0" hangingPunct="1">
        <a:lnSpc>
          <a:spcPct val="120000"/>
        </a:lnSpc>
        <a:spcBef>
          <a:spcPts val="1200"/>
        </a:spcBef>
        <a:buClr>
          <a:srgbClr val="FFB133"/>
        </a:buClr>
        <a:buFont typeface="Arial" panose="020B0604020202020204" pitchFamily="34" charset="0"/>
        <a:buChar char="•"/>
        <a:defRPr sz="1600" b="0" i="0" kern="1200">
          <a:solidFill>
            <a:schemeClr val="tx1"/>
          </a:solidFill>
          <a:latin typeface="DA_FuturaPT Book" panose="020B0502020204020303" pitchFamily="34" charset="0"/>
          <a:ea typeface="DA_FuturaPT Book" panose="020B0502020204020303" pitchFamily="34" charset="0"/>
          <a:cs typeface="+mn-cs"/>
        </a:defRPr>
      </a:lvl3pPr>
      <a:lvl4pPr marL="1219322" indent="-304830" algn="l" defTabSz="914491" rtl="0" eaLnBrk="1" latinLnBrk="0" hangingPunct="1">
        <a:lnSpc>
          <a:spcPct val="120000"/>
        </a:lnSpc>
        <a:spcBef>
          <a:spcPts val="1200"/>
        </a:spcBef>
        <a:buClr>
          <a:srgbClr val="FFB133"/>
        </a:buClr>
        <a:buFont typeface="Open Sans" panose="020B0606030504020204" pitchFamily="34" charset="0"/>
        <a:buChar char="−"/>
        <a:defRPr sz="1467" b="0" i="0" kern="1200">
          <a:solidFill>
            <a:schemeClr val="tx1"/>
          </a:solidFill>
          <a:latin typeface="DA_FuturaPT Book" panose="020B0502020204020303" pitchFamily="34" charset="0"/>
          <a:ea typeface="DA_FuturaPT Book" panose="020B0502020204020303" pitchFamily="34" charset="0"/>
          <a:cs typeface="+mn-cs"/>
        </a:defRPr>
      </a:lvl4pPr>
      <a:lvl5pPr marL="1524152" indent="-304830" algn="l" defTabSz="914491" rtl="0" eaLnBrk="1" latinLnBrk="0" hangingPunct="1">
        <a:lnSpc>
          <a:spcPct val="120000"/>
        </a:lnSpc>
        <a:spcBef>
          <a:spcPts val="1200"/>
        </a:spcBef>
        <a:buClr>
          <a:srgbClr val="FFB133"/>
        </a:buClr>
        <a:buFont typeface="Arial" panose="020B0604020202020204" pitchFamily="34" charset="0"/>
        <a:buChar char="•"/>
        <a:tabLst>
          <a:tab pos="6326291" algn="l"/>
        </a:tabLst>
        <a:defRPr sz="1333" b="0" i="0" kern="1200">
          <a:solidFill>
            <a:schemeClr val="tx1"/>
          </a:solidFill>
          <a:latin typeface="DA_FuturaPT Book" panose="020B0502020204020303" pitchFamily="34" charset="0"/>
          <a:ea typeface="DA_FuturaPT Book" panose="020B0502020204020303" pitchFamily="34" charset="0"/>
          <a:cs typeface="+mn-cs"/>
        </a:defRPr>
      </a:lvl5pPr>
      <a:lvl6pPr marL="2514851" indent="-228623" algn="l" defTabSz="9144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97" indent="-228623" algn="l" defTabSz="9144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343" indent="-228623" algn="l" defTabSz="9144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89" indent="-228623" algn="l" defTabSz="9144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91" rtl="0" eaLnBrk="1" latinLnBrk="0" hangingPunct="1">
        <a:defRPr sz="1800" kern="1200">
          <a:solidFill>
            <a:schemeClr val="tx1"/>
          </a:solidFill>
          <a:latin typeface="+mn-lt"/>
          <a:ea typeface="+mn-ea"/>
          <a:cs typeface="+mn-cs"/>
        </a:defRPr>
      </a:lvl1pPr>
      <a:lvl2pPr marL="457246" algn="l" defTabSz="914491" rtl="0" eaLnBrk="1" latinLnBrk="0" hangingPunct="1">
        <a:defRPr sz="1800" kern="1200">
          <a:solidFill>
            <a:schemeClr val="tx1"/>
          </a:solidFill>
          <a:latin typeface="+mn-lt"/>
          <a:ea typeface="+mn-ea"/>
          <a:cs typeface="+mn-cs"/>
        </a:defRPr>
      </a:lvl2pPr>
      <a:lvl3pPr marL="914491" algn="l" defTabSz="914491" rtl="0" eaLnBrk="1" latinLnBrk="0" hangingPunct="1">
        <a:defRPr sz="1800" kern="1200">
          <a:solidFill>
            <a:schemeClr val="tx1"/>
          </a:solidFill>
          <a:latin typeface="+mn-lt"/>
          <a:ea typeface="+mn-ea"/>
          <a:cs typeface="+mn-cs"/>
        </a:defRPr>
      </a:lvl3pPr>
      <a:lvl4pPr marL="1371737" algn="l" defTabSz="914491" rtl="0" eaLnBrk="1" latinLnBrk="0" hangingPunct="1">
        <a:defRPr sz="1800" kern="1200">
          <a:solidFill>
            <a:schemeClr val="tx1"/>
          </a:solidFill>
          <a:latin typeface="+mn-lt"/>
          <a:ea typeface="+mn-ea"/>
          <a:cs typeface="+mn-cs"/>
        </a:defRPr>
      </a:lvl4pPr>
      <a:lvl5pPr marL="1828983" algn="l" defTabSz="914491" rtl="0" eaLnBrk="1" latinLnBrk="0" hangingPunct="1">
        <a:defRPr sz="1800" kern="1200">
          <a:solidFill>
            <a:schemeClr val="tx1"/>
          </a:solidFill>
          <a:latin typeface="+mn-lt"/>
          <a:ea typeface="+mn-ea"/>
          <a:cs typeface="+mn-cs"/>
        </a:defRPr>
      </a:lvl5pPr>
      <a:lvl6pPr marL="2286229" algn="l" defTabSz="914491" rtl="0" eaLnBrk="1" latinLnBrk="0" hangingPunct="1">
        <a:defRPr sz="1800" kern="1200">
          <a:solidFill>
            <a:schemeClr val="tx1"/>
          </a:solidFill>
          <a:latin typeface="+mn-lt"/>
          <a:ea typeface="+mn-ea"/>
          <a:cs typeface="+mn-cs"/>
        </a:defRPr>
      </a:lvl6pPr>
      <a:lvl7pPr marL="2743474" algn="l" defTabSz="914491" rtl="0" eaLnBrk="1" latinLnBrk="0" hangingPunct="1">
        <a:defRPr sz="1800" kern="1200">
          <a:solidFill>
            <a:schemeClr val="tx1"/>
          </a:solidFill>
          <a:latin typeface="+mn-lt"/>
          <a:ea typeface="+mn-ea"/>
          <a:cs typeface="+mn-cs"/>
        </a:defRPr>
      </a:lvl7pPr>
      <a:lvl8pPr marL="3200720" algn="l" defTabSz="914491" rtl="0" eaLnBrk="1" latinLnBrk="0" hangingPunct="1">
        <a:defRPr sz="1800" kern="1200">
          <a:solidFill>
            <a:schemeClr val="tx1"/>
          </a:solidFill>
          <a:latin typeface="+mn-lt"/>
          <a:ea typeface="+mn-ea"/>
          <a:cs typeface="+mn-cs"/>
        </a:defRPr>
      </a:lvl8pPr>
      <a:lvl9pPr marL="3657966" algn="l" defTabSz="914491"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13">
          <p15:clr>
            <a:srgbClr val="F26B43"/>
          </p15:clr>
        </p15:guide>
        <p15:guide id="2" orient="horz" pos="4034">
          <p15:clr>
            <a:srgbClr val="F26B43"/>
          </p15:clr>
        </p15:guide>
        <p15:guide id="3" pos="320">
          <p15:clr>
            <a:srgbClr val="F26B43"/>
          </p15:clr>
        </p15:guide>
        <p15:guide id="4" orient="horz" pos="984">
          <p15:clr>
            <a:srgbClr val="F26B43"/>
          </p15:clr>
        </p15:guide>
        <p15:guide id="6" orient="horz" pos="1200">
          <p15:clr>
            <a:srgbClr val="F26B43"/>
          </p15:clr>
        </p15:guide>
        <p15:guide id="9" orient="horz" pos="3552">
          <p15:clr>
            <a:srgbClr val="F26B43"/>
          </p15:clr>
        </p15:guide>
        <p15:guide id="11" orient="horz" pos="3888">
          <p15:clr>
            <a:srgbClr val="F26B43"/>
          </p15:clr>
        </p15:guide>
        <p15:guide id="50" pos="7368">
          <p15:clr>
            <a:srgbClr val="F26B43"/>
          </p15:clr>
        </p15:guide>
        <p15:guide id="51" orient="horz" pos="696">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8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4377092"/>
      </p:ext>
    </p:extLst>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Lst>
  <p:hf hdr="0" ftr="0" dt="0"/>
  <p:txStyles>
    <p:titleStyle>
      <a:lvl1pPr algn="l" defTabSz="914491" rtl="0" eaLnBrk="1" latinLnBrk="0" hangingPunct="1">
        <a:lnSpc>
          <a:spcPct val="90000"/>
        </a:lnSpc>
        <a:spcBef>
          <a:spcPct val="0"/>
        </a:spcBef>
        <a:buNone/>
        <a:defRPr sz="3600" kern="1200" baseline="0">
          <a:solidFill>
            <a:schemeClr val="tx1"/>
          </a:solidFill>
          <a:latin typeface="+mj-lt"/>
          <a:ea typeface="+mj-ea"/>
          <a:cs typeface="+mj-cs"/>
        </a:defRPr>
      </a:lvl1pPr>
    </p:titleStyle>
    <p:bodyStyle>
      <a:lvl1pPr marL="304830" indent="-304830" algn="l" defTabSz="914491" rtl="0" eaLnBrk="1" latinLnBrk="0" hangingPunct="1">
        <a:lnSpc>
          <a:spcPct val="120000"/>
        </a:lnSpc>
        <a:spcBef>
          <a:spcPts val="1200"/>
        </a:spcBef>
        <a:buClr>
          <a:srgbClr val="FFB133"/>
        </a:buClr>
        <a:buFont typeface="Arial" panose="020B0604020202020204" pitchFamily="34" charset="0"/>
        <a:buChar char="•"/>
        <a:defRPr sz="2000" b="0" i="0" kern="1200">
          <a:solidFill>
            <a:schemeClr val="tx1"/>
          </a:solidFill>
          <a:latin typeface="DA_FuturaPT Book" panose="020B0502020204020303" pitchFamily="34" charset="0"/>
          <a:ea typeface="DA_FuturaPT Book" panose="020B0502020204020303" pitchFamily="34" charset="0"/>
          <a:cs typeface="+mn-cs"/>
        </a:defRPr>
      </a:lvl1pPr>
      <a:lvl2pPr marL="609661" indent="-304830" algn="l" defTabSz="914491" rtl="0" eaLnBrk="1" latinLnBrk="0" hangingPunct="1">
        <a:lnSpc>
          <a:spcPct val="120000"/>
        </a:lnSpc>
        <a:spcBef>
          <a:spcPts val="1200"/>
        </a:spcBef>
        <a:buClr>
          <a:srgbClr val="FFB133"/>
        </a:buClr>
        <a:buFont typeface="Open Sans" panose="020B0606030504020204" pitchFamily="34" charset="0"/>
        <a:buChar char="−"/>
        <a:defRPr sz="1867" b="0" i="0" kern="1200">
          <a:solidFill>
            <a:schemeClr val="tx1"/>
          </a:solidFill>
          <a:latin typeface="DA_FuturaPT Book" panose="020B0502020204020303" pitchFamily="34" charset="0"/>
          <a:ea typeface="DA_FuturaPT Book" panose="020B0502020204020303" pitchFamily="34" charset="0"/>
          <a:cs typeface="+mn-cs"/>
        </a:defRPr>
      </a:lvl2pPr>
      <a:lvl3pPr marL="914491" indent="-304830" algn="l" defTabSz="914491" rtl="0" eaLnBrk="1" latinLnBrk="0" hangingPunct="1">
        <a:lnSpc>
          <a:spcPct val="120000"/>
        </a:lnSpc>
        <a:spcBef>
          <a:spcPts val="1200"/>
        </a:spcBef>
        <a:buClr>
          <a:srgbClr val="FFB133"/>
        </a:buClr>
        <a:buFont typeface="Arial" panose="020B0604020202020204" pitchFamily="34" charset="0"/>
        <a:buChar char="•"/>
        <a:defRPr sz="1600" b="0" i="0" kern="1200">
          <a:solidFill>
            <a:schemeClr val="tx1"/>
          </a:solidFill>
          <a:latin typeface="DA_FuturaPT Book" panose="020B0502020204020303" pitchFamily="34" charset="0"/>
          <a:ea typeface="DA_FuturaPT Book" panose="020B0502020204020303" pitchFamily="34" charset="0"/>
          <a:cs typeface="+mn-cs"/>
        </a:defRPr>
      </a:lvl3pPr>
      <a:lvl4pPr marL="1219322" indent="-304830" algn="l" defTabSz="914491" rtl="0" eaLnBrk="1" latinLnBrk="0" hangingPunct="1">
        <a:lnSpc>
          <a:spcPct val="120000"/>
        </a:lnSpc>
        <a:spcBef>
          <a:spcPts val="1200"/>
        </a:spcBef>
        <a:buClr>
          <a:srgbClr val="FFB133"/>
        </a:buClr>
        <a:buFont typeface="Open Sans" panose="020B0606030504020204" pitchFamily="34" charset="0"/>
        <a:buChar char="−"/>
        <a:defRPr sz="1467" b="0" i="0" kern="1200">
          <a:solidFill>
            <a:schemeClr val="tx1"/>
          </a:solidFill>
          <a:latin typeface="DA_FuturaPT Book" panose="020B0502020204020303" pitchFamily="34" charset="0"/>
          <a:ea typeface="DA_FuturaPT Book" panose="020B0502020204020303" pitchFamily="34" charset="0"/>
          <a:cs typeface="+mn-cs"/>
        </a:defRPr>
      </a:lvl4pPr>
      <a:lvl5pPr marL="1524152" indent="-304830" algn="l" defTabSz="914491" rtl="0" eaLnBrk="1" latinLnBrk="0" hangingPunct="1">
        <a:lnSpc>
          <a:spcPct val="120000"/>
        </a:lnSpc>
        <a:spcBef>
          <a:spcPts val="1200"/>
        </a:spcBef>
        <a:buClr>
          <a:srgbClr val="FFB133"/>
        </a:buClr>
        <a:buFont typeface="Arial" panose="020B0604020202020204" pitchFamily="34" charset="0"/>
        <a:buChar char="•"/>
        <a:tabLst>
          <a:tab pos="6326291" algn="l"/>
        </a:tabLst>
        <a:defRPr sz="1333" b="0" i="0" kern="1200">
          <a:solidFill>
            <a:schemeClr val="tx1"/>
          </a:solidFill>
          <a:latin typeface="DA_FuturaPT Book" panose="020B0502020204020303" pitchFamily="34" charset="0"/>
          <a:ea typeface="DA_FuturaPT Book" panose="020B0502020204020303" pitchFamily="34" charset="0"/>
          <a:cs typeface="+mn-cs"/>
        </a:defRPr>
      </a:lvl5pPr>
      <a:lvl6pPr marL="2514851" indent="-228623" algn="l" defTabSz="9144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97" indent="-228623" algn="l" defTabSz="9144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343" indent="-228623" algn="l" defTabSz="9144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89" indent="-228623" algn="l" defTabSz="9144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91" rtl="0" eaLnBrk="1" latinLnBrk="0" hangingPunct="1">
        <a:defRPr sz="1800" kern="1200">
          <a:solidFill>
            <a:schemeClr val="tx1"/>
          </a:solidFill>
          <a:latin typeface="+mn-lt"/>
          <a:ea typeface="+mn-ea"/>
          <a:cs typeface="+mn-cs"/>
        </a:defRPr>
      </a:lvl1pPr>
      <a:lvl2pPr marL="457246" algn="l" defTabSz="914491" rtl="0" eaLnBrk="1" latinLnBrk="0" hangingPunct="1">
        <a:defRPr sz="1800" kern="1200">
          <a:solidFill>
            <a:schemeClr val="tx1"/>
          </a:solidFill>
          <a:latin typeface="+mn-lt"/>
          <a:ea typeface="+mn-ea"/>
          <a:cs typeface="+mn-cs"/>
        </a:defRPr>
      </a:lvl2pPr>
      <a:lvl3pPr marL="914491" algn="l" defTabSz="914491" rtl="0" eaLnBrk="1" latinLnBrk="0" hangingPunct="1">
        <a:defRPr sz="1800" kern="1200">
          <a:solidFill>
            <a:schemeClr val="tx1"/>
          </a:solidFill>
          <a:latin typeface="+mn-lt"/>
          <a:ea typeface="+mn-ea"/>
          <a:cs typeface="+mn-cs"/>
        </a:defRPr>
      </a:lvl3pPr>
      <a:lvl4pPr marL="1371737" algn="l" defTabSz="914491" rtl="0" eaLnBrk="1" latinLnBrk="0" hangingPunct="1">
        <a:defRPr sz="1800" kern="1200">
          <a:solidFill>
            <a:schemeClr val="tx1"/>
          </a:solidFill>
          <a:latin typeface="+mn-lt"/>
          <a:ea typeface="+mn-ea"/>
          <a:cs typeface="+mn-cs"/>
        </a:defRPr>
      </a:lvl4pPr>
      <a:lvl5pPr marL="1828983" algn="l" defTabSz="914491" rtl="0" eaLnBrk="1" latinLnBrk="0" hangingPunct="1">
        <a:defRPr sz="1800" kern="1200">
          <a:solidFill>
            <a:schemeClr val="tx1"/>
          </a:solidFill>
          <a:latin typeface="+mn-lt"/>
          <a:ea typeface="+mn-ea"/>
          <a:cs typeface="+mn-cs"/>
        </a:defRPr>
      </a:lvl5pPr>
      <a:lvl6pPr marL="2286229" algn="l" defTabSz="914491" rtl="0" eaLnBrk="1" latinLnBrk="0" hangingPunct="1">
        <a:defRPr sz="1800" kern="1200">
          <a:solidFill>
            <a:schemeClr val="tx1"/>
          </a:solidFill>
          <a:latin typeface="+mn-lt"/>
          <a:ea typeface="+mn-ea"/>
          <a:cs typeface="+mn-cs"/>
        </a:defRPr>
      </a:lvl6pPr>
      <a:lvl7pPr marL="2743474" algn="l" defTabSz="914491" rtl="0" eaLnBrk="1" latinLnBrk="0" hangingPunct="1">
        <a:defRPr sz="1800" kern="1200">
          <a:solidFill>
            <a:schemeClr val="tx1"/>
          </a:solidFill>
          <a:latin typeface="+mn-lt"/>
          <a:ea typeface="+mn-ea"/>
          <a:cs typeface="+mn-cs"/>
        </a:defRPr>
      </a:lvl7pPr>
      <a:lvl8pPr marL="3200720" algn="l" defTabSz="914491" rtl="0" eaLnBrk="1" latinLnBrk="0" hangingPunct="1">
        <a:defRPr sz="1800" kern="1200">
          <a:solidFill>
            <a:schemeClr val="tx1"/>
          </a:solidFill>
          <a:latin typeface="+mn-lt"/>
          <a:ea typeface="+mn-ea"/>
          <a:cs typeface="+mn-cs"/>
        </a:defRPr>
      </a:lvl8pPr>
      <a:lvl9pPr marL="3657966" algn="l" defTabSz="914491"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13">
          <p15:clr>
            <a:srgbClr val="F26B43"/>
          </p15:clr>
        </p15:guide>
        <p15:guide id="2" orient="horz" pos="4034">
          <p15:clr>
            <a:srgbClr val="F26B43"/>
          </p15:clr>
        </p15:guide>
        <p15:guide id="3" pos="320">
          <p15:clr>
            <a:srgbClr val="F26B43"/>
          </p15:clr>
        </p15:guide>
        <p15:guide id="4" orient="horz" pos="984">
          <p15:clr>
            <a:srgbClr val="F26B43"/>
          </p15:clr>
        </p15:guide>
        <p15:guide id="6" orient="horz" pos="1200">
          <p15:clr>
            <a:srgbClr val="F26B43"/>
          </p15:clr>
        </p15:guide>
        <p15:guide id="9" orient="horz" pos="3552">
          <p15:clr>
            <a:srgbClr val="F26B43"/>
          </p15:clr>
        </p15:guide>
        <p15:guide id="11" orient="horz" pos="3888">
          <p15:clr>
            <a:srgbClr val="F26B43"/>
          </p15:clr>
        </p15:guide>
        <p15:guide id="50" pos="7368">
          <p15:clr>
            <a:srgbClr val="F26B43"/>
          </p15:clr>
        </p15:guide>
        <p15:guide id="51" orient="horz" pos="696">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8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8450428"/>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Lst>
  <p:hf hdr="0" ftr="0" dt="0"/>
  <p:txStyles>
    <p:titleStyle>
      <a:lvl1pPr algn="l" defTabSz="914491" rtl="0" eaLnBrk="1" latinLnBrk="0" hangingPunct="1">
        <a:lnSpc>
          <a:spcPct val="90000"/>
        </a:lnSpc>
        <a:spcBef>
          <a:spcPct val="0"/>
        </a:spcBef>
        <a:buNone/>
        <a:defRPr sz="3600" kern="1200" baseline="0">
          <a:solidFill>
            <a:schemeClr val="tx1"/>
          </a:solidFill>
          <a:latin typeface="+mj-lt"/>
          <a:ea typeface="+mj-ea"/>
          <a:cs typeface="+mj-cs"/>
        </a:defRPr>
      </a:lvl1pPr>
    </p:titleStyle>
    <p:bodyStyle>
      <a:lvl1pPr marL="304830" indent="-304830" algn="l" defTabSz="914491" rtl="0" eaLnBrk="1" latinLnBrk="0" hangingPunct="1">
        <a:lnSpc>
          <a:spcPct val="120000"/>
        </a:lnSpc>
        <a:spcBef>
          <a:spcPts val="1200"/>
        </a:spcBef>
        <a:buClr>
          <a:srgbClr val="FFB133"/>
        </a:buClr>
        <a:buFont typeface="Arial" panose="020B0604020202020204" pitchFamily="34" charset="0"/>
        <a:buChar char="•"/>
        <a:defRPr sz="2000" b="0" i="0" kern="1200">
          <a:solidFill>
            <a:schemeClr val="tx1"/>
          </a:solidFill>
          <a:latin typeface="DA_FuturaPT Book" panose="020B0502020204020303" pitchFamily="34" charset="0"/>
          <a:ea typeface="DA_FuturaPT Book" panose="020B0502020204020303" pitchFamily="34" charset="0"/>
          <a:cs typeface="+mn-cs"/>
        </a:defRPr>
      </a:lvl1pPr>
      <a:lvl2pPr marL="609661" indent="-304830" algn="l" defTabSz="914491" rtl="0" eaLnBrk="1" latinLnBrk="0" hangingPunct="1">
        <a:lnSpc>
          <a:spcPct val="120000"/>
        </a:lnSpc>
        <a:spcBef>
          <a:spcPts val="1200"/>
        </a:spcBef>
        <a:buClr>
          <a:srgbClr val="FFB133"/>
        </a:buClr>
        <a:buFont typeface="Open Sans" panose="020B0606030504020204" pitchFamily="34" charset="0"/>
        <a:buChar char="−"/>
        <a:defRPr sz="1867" b="0" i="0" kern="1200">
          <a:solidFill>
            <a:schemeClr val="tx1"/>
          </a:solidFill>
          <a:latin typeface="DA_FuturaPT Book" panose="020B0502020204020303" pitchFamily="34" charset="0"/>
          <a:ea typeface="DA_FuturaPT Book" panose="020B0502020204020303" pitchFamily="34" charset="0"/>
          <a:cs typeface="+mn-cs"/>
        </a:defRPr>
      </a:lvl2pPr>
      <a:lvl3pPr marL="914491" indent="-304830" algn="l" defTabSz="914491" rtl="0" eaLnBrk="1" latinLnBrk="0" hangingPunct="1">
        <a:lnSpc>
          <a:spcPct val="120000"/>
        </a:lnSpc>
        <a:spcBef>
          <a:spcPts val="1200"/>
        </a:spcBef>
        <a:buClr>
          <a:srgbClr val="FFB133"/>
        </a:buClr>
        <a:buFont typeface="Arial" panose="020B0604020202020204" pitchFamily="34" charset="0"/>
        <a:buChar char="•"/>
        <a:defRPr sz="1600" b="0" i="0" kern="1200">
          <a:solidFill>
            <a:schemeClr val="tx1"/>
          </a:solidFill>
          <a:latin typeface="DA_FuturaPT Book" panose="020B0502020204020303" pitchFamily="34" charset="0"/>
          <a:ea typeface="DA_FuturaPT Book" panose="020B0502020204020303" pitchFamily="34" charset="0"/>
          <a:cs typeface="+mn-cs"/>
        </a:defRPr>
      </a:lvl3pPr>
      <a:lvl4pPr marL="1219322" indent="-304830" algn="l" defTabSz="914491" rtl="0" eaLnBrk="1" latinLnBrk="0" hangingPunct="1">
        <a:lnSpc>
          <a:spcPct val="120000"/>
        </a:lnSpc>
        <a:spcBef>
          <a:spcPts val="1200"/>
        </a:spcBef>
        <a:buClr>
          <a:srgbClr val="FFB133"/>
        </a:buClr>
        <a:buFont typeface="Open Sans" panose="020B0606030504020204" pitchFamily="34" charset="0"/>
        <a:buChar char="−"/>
        <a:defRPr sz="1467" b="0" i="0" kern="1200">
          <a:solidFill>
            <a:schemeClr val="tx1"/>
          </a:solidFill>
          <a:latin typeface="DA_FuturaPT Book" panose="020B0502020204020303" pitchFamily="34" charset="0"/>
          <a:ea typeface="DA_FuturaPT Book" panose="020B0502020204020303" pitchFamily="34" charset="0"/>
          <a:cs typeface="+mn-cs"/>
        </a:defRPr>
      </a:lvl4pPr>
      <a:lvl5pPr marL="1524152" indent="-304830" algn="l" defTabSz="914491" rtl="0" eaLnBrk="1" latinLnBrk="0" hangingPunct="1">
        <a:lnSpc>
          <a:spcPct val="120000"/>
        </a:lnSpc>
        <a:spcBef>
          <a:spcPts val="1200"/>
        </a:spcBef>
        <a:buClr>
          <a:srgbClr val="FFB133"/>
        </a:buClr>
        <a:buFont typeface="Arial" panose="020B0604020202020204" pitchFamily="34" charset="0"/>
        <a:buChar char="•"/>
        <a:tabLst>
          <a:tab pos="6326291" algn="l"/>
        </a:tabLst>
        <a:defRPr sz="1333" b="0" i="0" kern="1200">
          <a:solidFill>
            <a:schemeClr val="tx1"/>
          </a:solidFill>
          <a:latin typeface="DA_FuturaPT Book" panose="020B0502020204020303" pitchFamily="34" charset="0"/>
          <a:ea typeface="DA_FuturaPT Book" panose="020B0502020204020303" pitchFamily="34" charset="0"/>
          <a:cs typeface="+mn-cs"/>
        </a:defRPr>
      </a:lvl5pPr>
      <a:lvl6pPr marL="2514851" indent="-228623" algn="l" defTabSz="9144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97" indent="-228623" algn="l" defTabSz="9144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343" indent="-228623" algn="l" defTabSz="9144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89" indent="-228623" algn="l" defTabSz="9144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91" rtl="0" eaLnBrk="1" latinLnBrk="0" hangingPunct="1">
        <a:defRPr sz="1800" kern="1200">
          <a:solidFill>
            <a:schemeClr val="tx1"/>
          </a:solidFill>
          <a:latin typeface="+mn-lt"/>
          <a:ea typeface="+mn-ea"/>
          <a:cs typeface="+mn-cs"/>
        </a:defRPr>
      </a:lvl1pPr>
      <a:lvl2pPr marL="457246" algn="l" defTabSz="914491" rtl="0" eaLnBrk="1" latinLnBrk="0" hangingPunct="1">
        <a:defRPr sz="1800" kern="1200">
          <a:solidFill>
            <a:schemeClr val="tx1"/>
          </a:solidFill>
          <a:latin typeface="+mn-lt"/>
          <a:ea typeface="+mn-ea"/>
          <a:cs typeface="+mn-cs"/>
        </a:defRPr>
      </a:lvl2pPr>
      <a:lvl3pPr marL="914491" algn="l" defTabSz="914491" rtl="0" eaLnBrk="1" latinLnBrk="0" hangingPunct="1">
        <a:defRPr sz="1800" kern="1200">
          <a:solidFill>
            <a:schemeClr val="tx1"/>
          </a:solidFill>
          <a:latin typeface="+mn-lt"/>
          <a:ea typeface="+mn-ea"/>
          <a:cs typeface="+mn-cs"/>
        </a:defRPr>
      </a:lvl3pPr>
      <a:lvl4pPr marL="1371737" algn="l" defTabSz="914491" rtl="0" eaLnBrk="1" latinLnBrk="0" hangingPunct="1">
        <a:defRPr sz="1800" kern="1200">
          <a:solidFill>
            <a:schemeClr val="tx1"/>
          </a:solidFill>
          <a:latin typeface="+mn-lt"/>
          <a:ea typeface="+mn-ea"/>
          <a:cs typeface="+mn-cs"/>
        </a:defRPr>
      </a:lvl4pPr>
      <a:lvl5pPr marL="1828983" algn="l" defTabSz="914491" rtl="0" eaLnBrk="1" latinLnBrk="0" hangingPunct="1">
        <a:defRPr sz="1800" kern="1200">
          <a:solidFill>
            <a:schemeClr val="tx1"/>
          </a:solidFill>
          <a:latin typeface="+mn-lt"/>
          <a:ea typeface="+mn-ea"/>
          <a:cs typeface="+mn-cs"/>
        </a:defRPr>
      </a:lvl5pPr>
      <a:lvl6pPr marL="2286229" algn="l" defTabSz="914491" rtl="0" eaLnBrk="1" latinLnBrk="0" hangingPunct="1">
        <a:defRPr sz="1800" kern="1200">
          <a:solidFill>
            <a:schemeClr val="tx1"/>
          </a:solidFill>
          <a:latin typeface="+mn-lt"/>
          <a:ea typeface="+mn-ea"/>
          <a:cs typeface="+mn-cs"/>
        </a:defRPr>
      </a:lvl6pPr>
      <a:lvl7pPr marL="2743474" algn="l" defTabSz="914491" rtl="0" eaLnBrk="1" latinLnBrk="0" hangingPunct="1">
        <a:defRPr sz="1800" kern="1200">
          <a:solidFill>
            <a:schemeClr val="tx1"/>
          </a:solidFill>
          <a:latin typeface="+mn-lt"/>
          <a:ea typeface="+mn-ea"/>
          <a:cs typeface="+mn-cs"/>
        </a:defRPr>
      </a:lvl7pPr>
      <a:lvl8pPr marL="3200720" algn="l" defTabSz="914491" rtl="0" eaLnBrk="1" latinLnBrk="0" hangingPunct="1">
        <a:defRPr sz="1800" kern="1200">
          <a:solidFill>
            <a:schemeClr val="tx1"/>
          </a:solidFill>
          <a:latin typeface="+mn-lt"/>
          <a:ea typeface="+mn-ea"/>
          <a:cs typeface="+mn-cs"/>
        </a:defRPr>
      </a:lvl8pPr>
      <a:lvl9pPr marL="3657966" algn="l" defTabSz="914491"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13">
          <p15:clr>
            <a:srgbClr val="F26B43"/>
          </p15:clr>
        </p15:guide>
        <p15:guide id="2" orient="horz" pos="4034">
          <p15:clr>
            <a:srgbClr val="F26B43"/>
          </p15:clr>
        </p15:guide>
        <p15:guide id="3" pos="320">
          <p15:clr>
            <a:srgbClr val="F26B43"/>
          </p15:clr>
        </p15:guide>
        <p15:guide id="4" orient="horz" pos="984">
          <p15:clr>
            <a:srgbClr val="F26B43"/>
          </p15:clr>
        </p15:guide>
        <p15:guide id="6" orient="horz" pos="1200">
          <p15:clr>
            <a:srgbClr val="F26B43"/>
          </p15:clr>
        </p15:guide>
        <p15:guide id="9" orient="horz" pos="3552">
          <p15:clr>
            <a:srgbClr val="F26B43"/>
          </p15:clr>
        </p15:guide>
        <p15:guide id="11" orient="horz" pos="3888">
          <p15:clr>
            <a:srgbClr val="F26B43"/>
          </p15:clr>
        </p15:guide>
        <p15:guide id="50" pos="7368">
          <p15:clr>
            <a:srgbClr val="F26B43"/>
          </p15:clr>
        </p15:guide>
        <p15:guide id="51" orient="horz" pos="696">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8000"/>
          </a:schemeClr>
        </a:solidFill>
        <a:effectLst/>
      </p:bgPr>
    </p:bg>
    <p:spTree>
      <p:nvGrpSpPr>
        <p:cNvPr id="1" name=""/>
        <p:cNvGrpSpPr/>
        <p:nvPr/>
      </p:nvGrpSpPr>
      <p:grpSpPr>
        <a:xfrm>
          <a:off x="0" y="0"/>
          <a:ext cx="0" cy="0"/>
          <a:chOff x="0" y="0"/>
          <a:chExt cx="0" cy="0"/>
        </a:xfrm>
      </p:grpSpPr>
      <p:sp>
        <p:nvSpPr>
          <p:cNvPr id="3" name="Текст 13">
            <a:extLst>
              <a:ext uri="{FF2B5EF4-FFF2-40B4-BE49-F238E27FC236}">
                <a16:creationId xmlns:a16="http://schemas.microsoft.com/office/drawing/2014/main" id="{AD825543-79B0-C2C9-4861-3A3CF099A886}"/>
              </a:ext>
            </a:extLst>
          </p:cNvPr>
          <p:cNvSpPr txBox="1">
            <a:spLocks/>
          </p:cNvSpPr>
          <p:nvPr userDrawn="1"/>
        </p:nvSpPr>
        <p:spPr>
          <a:xfrm>
            <a:off x="508000" y="6426932"/>
            <a:ext cx="1093496" cy="215407"/>
          </a:xfrm>
          <a:prstGeom prst="rect">
            <a:avLst/>
          </a:prstGeom>
        </p:spPr>
        <p:txBody>
          <a:bodyPr lIns="0" tIns="0" rIns="0" bIns="0" anchor="ctr"/>
          <a:lstStyle>
            <a:lvl1pPr marL="0" indent="0" algn="l" defTabSz="1371874" rtl="0" eaLnBrk="1" latinLnBrk="0" hangingPunct="1">
              <a:lnSpc>
                <a:spcPct val="120000"/>
              </a:lnSpc>
              <a:spcBef>
                <a:spcPts val="1800"/>
              </a:spcBef>
              <a:buClr>
                <a:srgbClr val="FFB133"/>
              </a:buClr>
              <a:buFont typeface="Arial" panose="020B0604020202020204" pitchFamily="34" charset="0"/>
              <a:buNone/>
              <a:defRPr sz="3001" b="0" i="0" kern="1200">
                <a:solidFill>
                  <a:schemeClr val="tx1"/>
                </a:solidFill>
                <a:latin typeface="+mj-lt"/>
                <a:ea typeface="DA_FuturaPT Book" panose="020B0502020204020303" pitchFamily="34" charset="0"/>
                <a:cs typeface="+mn-cs"/>
              </a:defRPr>
            </a:lvl1pPr>
            <a:lvl2pPr marL="914583" indent="-457291" algn="l" defTabSz="1371874" rtl="0" eaLnBrk="1" latinLnBrk="0" hangingPunct="1">
              <a:lnSpc>
                <a:spcPct val="120000"/>
              </a:lnSpc>
              <a:spcBef>
                <a:spcPts val="1800"/>
              </a:spcBef>
              <a:buClr>
                <a:srgbClr val="FFB133"/>
              </a:buClr>
              <a:buFont typeface="Open Sans" panose="020B0606030504020204" pitchFamily="34" charset="0"/>
              <a:buChar char="−"/>
              <a:defRPr sz="2801" b="0" i="0" kern="1200">
                <a:solidFill>
                  <a:schemeClr val="tx1"/>
                </a:solidFill>
                <a:latin typeface="+mj-lt"/>
                <a:ea typeface="DA_FuturaPT Book" panose="020B0502020204020303" pitchFamily="34" charset="0"/>
                <a:cs typeface="+mn-cs"/>
              </a:defRPr>
            </a:lvl2pPr>
            <a:lvl3pPr marL="1371874" indent="-457291" algn="l" defTabSz="1371874" rtl="0" eaLnBrk="1" latinLnBrk="0" hangingPunct="1">
              <a:lnSpc>
                <a:spcPct val="120000"/>
              </a:lnSpc>
              <a:spcBef>
                <a:spcPts val="1800"/>
              </a:spcBef>
              <a:buClr>
                <a:srgbClr val="FFB133"/>
              </a:buClr>
              <a:buFont typeface="Arial" panose="020B0604020202020204" pitchFamily="34" charset="0"/>
              <a:buChar char="•"/>
              <a:defRPr sz="2400" b="0" i="0" kern="1200">
                <a:solidFill>
                  <a:schemeClr val="tx1"/>
                </a:solidFill>
                <a:latin typeface="+mj-lt"/>
                <a:ea typeface="DA_FuturaPT Book" panose="020B0502020204020303" pitchFamily="34" charset="0"/>
                <a:cs typeface="+mn-cs"/>
              </a:defRPr>
            </a:lvl3pPr>
            <a:lvl4pPr marL="1829166" indent="-457291" algn="l" defTabSz="1371874" rtl="0" eaLnBrk="1" latinLnBrk="0" hangingPunct="1">
              <a:lnSpc>
                <a:spcPct val="120000"/>
              </a:lnSpc>
              <a:spcBef>
                <a:spcPts val="1800"/>
              </a:spcBef>
              <a:buClr>
                <a:srgbClr val="FFB133"/>
              </a:buClr>
              <a:buFont typeface="Open Sans" panose="020B0606030504020204" pitchFamily="34" charset="0"/>
              <a:buChar char="−"/>
              <a:defRPr sz="2200" b="0" i="0" kern="1200">
                <a:solidFill>
                  <a:schemeClr val="tx1"/>
                </a:solidFill>
                <a:latin typeface="+mj-lt"/>
                <a:ea typeface="DA_FuturaPT Book" panose="020B0502020204020303" pitchFamily="34" charset="0"/>
                <a:cs typeface="+mn-cs"/>
              </a:defRPr>
            </a:lvl4pPr>
            <a:lvl5pPr marL="15875" indent="0" algn="l" defTabSz="1371874" rtl="0" eaLnBrk="1" latinLnBrk="0" hangingPunct="1">
              <a:lnSpc>
                <a:spcPct val="120000"/>
              </a:lnSpc>
              <a:spcBef>
                <a:spcPts val="1800"/>
              </a:spcBef>
              <a:buClr>
                <a:srgbClr val="FFB133"/>
              </a:buClr>
              <a:buFont typeface="Arial" panose="020B0604020202020204" pitchFamily="34" charset="0"/>
              <a:buNone/>
              <a:tabLst>
                <a:tab pos="9490075" algn="l"/>
              </a:tabLst>
              <a:defRPr sz="1500" b="0" i="0" kern="1200">
                <a:solidFill>
                  <a:srgbClr val="444444"/>
                </a:solidFill>
                <a:latin typeface="+mj-lt"/>
                <a:ea typeface="DA_FuturaPT Book" panose="020B0502020204020303" pitchFamily="34" charset="0"/>
                <a:cs typeface="+mn-cs"/>
              </a:defRPr>
            </a:lvl5pPr>
            <a:lvl6pPr marL="3772654" indent="-342969" algn="l" defTabSz="1371874" rtl="0" eaLnBrk="1" latinLnBrk="0" hangingPunct="1">
              <a:lnSpc>
                <a:spcPct val="90000"/>
              </a:lnSpc>
              <a:spcBef>
                <a:spcPts val="750"/>
              </a:spcBef>
              <a:buFont typeface="Arial" panose="020B0604020202020204" pitchFamily="34" charset="0"/>
              <a:buChar char="•"/>
              <a:defRPr sz="2701" kern="1200">
                <a:solidFill>
                  <a:schemeClr val="tx1"/>
                </a:solidFill>
                <a:latin typeface="+mn-lt"/>
                <a:ea typeface="+mn-ea"/>
                <a:cs typeface="+mn-cs"/>
              </a:defRPr>
            </a:lvl6pPr>
            <a:lvl7pPr marL="4458592" indent="-342969" algn="l" defTabSz="1371874" rtl="0" eaLnBrk="1" latinLnBrk="0" hangingPunct="1">
              <a:lnSpc>
                <a:spcPct val="90000"/>
              </a:lnSpc>
              <a:spcBef>
                <a:spcPts val="750"/>
              </a:spcBef>
              <a:buFont typeface="Arial" panose="020B0604020202020204" pitchFamily="34" charset="0"/>
              <a:buChar char="•"/>
              <a:defRPr sz="2701" kern="1200">
                <a:solidFill>
                  <a:schemeClr val="tx1"/>
                </a:solidFill>
                <a:latin typeface="+mn-lt"/>
                <a:ea typeface="+mn-ea"/>
                <a:cs typeface="+mn-cs"/>
              </a:defRPr>
            </a:lvl7pPr>
            <a:lvl8pPr marL="5144529" indent="-342969" algn="l" defTabSz="1371874" rtl="0" eaLnBrk="1" latinLnBrk="0" hangingPunct="1">
              <a:lnSpc>
                <a:spcPct val="90000"/>
              </a:lnSpc>
              <a:spcBef>
                <a:spcPts val="750"/>
              </a:spcBef>
              <a:buFont typeface="Arial" panose="020B0604020202020204" pitchFamily="34" charset="0"/>
              <a:buChar char="•"/>
              <a:defRPr sz="2701" kern="1200">
                <a:solidFill>
                  <a:schemeClr val="tx1"/>
                </a:solidFill>
                <a:latin typeface="+mn-lt"/>
                <a:ea typeface="+mn-ea"/>
                <a:cs typeface="+mn-cs"/>
              </a:defRPr>
            </a:lvl8pPr>
            <a:lvl9pPr marL="5830466" indent="-342969" algn="l" defTabSz="1371874" rtl="0" eaLnBrk="1" latinLnBrk="0" hangingPunct="1">
              <a:lnSpc>
                <a:spcPct val="90000"/>
              </a:lnSpc>
              <a:spcBef>
                <a:spcPts val="750"/>
              </a:spcBef>
              <a:buFont typeface="Arial" panose="020B0604020202020204" pitchFamily="34" charset="0"/>
              <a:buChar char="•"/>
              <a:defRPr sz="2701" kern="1200">
                <a:solidFill>
                  <a:schemeClr val="tx1"/>
                </a:solidFill>
                <a:latin typeface="+mn-lt"/>
                <a:ea typeface="+mn-ea"/>
                <a:cs typeface="+mn-cs"/>
              </a:defRPr>
            </a:lvl9pPr>
          </a:lstStyle>
          <a:p>
            <a:pPr lvl="4"/>
            <a:r>
              <a:rPr lang="en" sz="1000" b="0" i="0" dirty="0">
                <a:solidFill>
                  <a:srgbClr val="646769"/>
                </a:solidFill>
                <a:effectLst/>
                <a:latin typeface="Arial" panose="020B0604020202020204" pitchFamily="34" charset="0"/>
                <a:ea typeface="GT America Regular" pitchFamily="2" charset="0"/>
                <a:cs typeface="Arial" panose="020B0604020202020204" pitchFamily="34" charset="0"/>
              </a:rPr>
              <a:t>Moody’s Analytics</a:t>
            </a:r>
            <a:endParaRPr lang="ru-UA" sz="1000" b="0" i="0" dirty="0">
              <a:solidFill>
                <a:srgbClr val="646769"/>
              </a:solidFill>
              <a:latin typeface="Arial" panose="020B0604020202020204" pitchFamily="34" charset="0"/>
              <a:ea typeface="GT America Regular" pitchFamily="2" charset="0"/>
              <a:cs typeface="Arial" panose="020B0604020202020204" pitchFamily="34" charset="0"/>
            </a:endParaRPr>
          </a:p>
        </p:txBody>
      </p:sp>
      <p:sp>
        <p:nvSpPr>
          <p:cNvPr id="4" name="Текст 13">
            <a:extLst>
              <a:ext uri="{FF2B5EF4-FFF2-40B4-BE49-F238E27FC236}">
                <a16:creationId xmlns:a16="http://schemas.microsoft.com/office/drawing/2014/main" id="{3DEDF061-AAE7-70A2-DBAC-70D279651605}"/>
              </a:ext>
            </a:extLst>
          </p:cNvPr>
          <p:cNvSpPr txBox="1">
            <a:spLocks/>
          </p:cNvSpPr>
          <p:nvPr userDrawn="1"/>
        </p:nvSpPr>
        <p:spPr>
          <a:xfrm>
            <a:off x="11188453" y="6424402"/>
            <a:ext cx="512565" cy="203859"/>
          </a:xfrm>
          <a:prstGeom prst="rect">
            <a:avLst/>
          </a:prstGeom>
        </p:spPr>
        <p:txBody>
          <a:bodyPr lIns="0" tIns="0" rIns="0" bIns="0" anchor="ctr"/>
          <a:lstStyle>
            <a:lvl1pPr marL="0" indent="0" algn="l" defTabSz="1371874" rtl="0" eaLnBrk="1" latinLnBrk="0" hangingPunct="1">
              <a:lnSpc>
                <a:spcPct val="120000"/>
              </a:lnSpc>
              <a:spcBef>
                <a:spcPts val="1800"/>
              </a:spcBef>
              <a:buClr>
                <a:srgbClr val="FFB133"/>
              </a:buClr>
              <a:buFont typeface="Arial" panose="020B0604020202020204" pitchFamily="34" charset="0"/>
              <a:buNone/>
              <a:defRPr sz="3001" b="0" i="0" kern="1200">
                <a:solidFill>
                  <a:schemeClr val="tx1"/>
                </a:solidFill>
                <a:latin typeface="+mj-lt"/>
                <a:ea typeface="DA_FuturaPT Book" panose="020B0502020204020303" pitchFamily="34" charset="0"/>
                <a:cs typeface="+mn-cs"/>
              </a:defRPr>
            </a:lvl1pPr>
            <a:lvl2pPr marL="914583" indent="-457291" algn="l" defTabSz="1371874" rtl="0" eaLnBrk="1" latinLnBrk="0" hangingPunct="1">
              <a:lnSpc>
                <a:spcPct val="120000"/>
              </a:lnSpc>
              <a:spcBef>
                <a:spcPts val="1800"/>
              </a:spcBef>
              <a:buClr>
                <a:srgbClr val="FFB133"/>
              </a:buClr>
              <a:buFont typeface="Open Sans" panose="020B0606030504020204" pitchFamily="34" charset="0"/>
              <a:buChar char="−"/>
              <a:defRPr sz="2801" b="0" i="0" kern="1200">
                <a:solidFill>
                  <a:schemeClr val="tx1"/>
                </a:solidFill>
                <a:latin typeface="+mj-lt"/>
                <a:ea typeface="DA_FuturaPT Book" panose="020B0502020204020303" pitchFamily="34" charset="0"/>
                <a:cs typeface="+mn-cs"/>
              </a:defRPr>
            </a:lvl2pPr>
            <a:lvl3pPr marL="1371874" indent="-457291" algn="l" defTabSz="1371874" rtl="0" eaLnBrk="1" latinLnBrk="0" hangingPunct="1">
              <a:lnSpc>
                <a:spcPct val="120000"/>
              </a:lnSpc>
              <a:spcBef>
                <a:spcPts val="1800"/>
              </a:spcBef>
              <a:buClr>
                <a:srgbClr val="FFB133"/>
              </a:buClr>
              <a:buFont typeface="Arial" panose="020B0604020202020204" pitchFamily="34" charset="0"/>
              <a:buChar char="•"/>
              <a:defRPr sz="2400" b="0" i="0" kern="1200">
                <a:solidFill>
                  <a:schemeClr val="tx1"/>
                </a:solidFill>
                <a:latin typeface="+mj-lt"/>
                <a:ea typeface="DA_FuturaPT Book" panose="020B0502020204020303" pitchFamily="34" charset="0"/>
                <a:cs typeface="+mn-cs"/>
              </a:defRPr>
            </a:lvl3pPr>
            <a:lvl4pPr marL="1829166" indent="-457291" algn="l" defTabSz="1371874" rtl="0" eaLnBrk="1" latinLnBrk="0" hangingPunct="1">
              <a:lnSpc>
                <a:spcPct val="120000"/>
              </a:lnSpc>
              <a:spcBef>
                <a:spcPts val="1800"/>
              </a:spcBef>
              <a:buClr>
                <a:srgbClr val="FFB133"/>
              </a:buClr>
              <a:buFont typeface="Open Sans" panose="020B0606030504020204" pitchFamily="34" charset="0"/>
              <a:buChar char="−"/>
              <a:defRPr sz="2200" b="0" i="0" kern="1200">
                <a:solidFill>
                  <a:schemeClr val="tx1"/>
                </a:solidFill>
                <a:latin typeface="+mj-lt"/>
                <a:ea typeface="DA_FuturaPT Book" panose="020B0502020204020303" pitchFamily="34" charset="0"/>
                <a:cs typeface="+mn-cs"/>
              </a:defRPr>
            </a:lvl4pPr>
            <a:lvl5pPr marL="15875" indent="0" algn="l" defTabSz="1371874" rtl="0" eaLnBrk="1" latinLnBrk="0" hangingPunct="1">
              <a:lnSpc>
                <a:spcPct val="120000"/>
              </a:lnSpc>
              <a:spcBef>
                <a:spcPts val="1800"/>
              </a:spcBef>
              <a:buClr>
                <a:srgbClr val="FFB133"/>
              </a:buClr>
              <a:buFont typeface="Arial" panose="020B0604020202020204" pitchFamily="34" charset="0"/>
              <a:buNone/>
              <a:tabLst>
                <a:tab pos="9490075" algn="l"/>
              </a:tabLst>
              <a:defRPr sz="1500" b="0" i="0" kern="1200">
                <a:solidFill>
                  <a:srgbClr val="444444"/>
                </a:solidFill>
                <a:latin typeface="+mj-lt"/>
                <a:ea typeface="DA_FuturaPT Book" panose="020B0502020204020303" pitchFamily="34" charset="0"/>
                <a:cs typeface="+mn-cs"/>
              </a:defRPr>
            </a:lvl5pPr>
            <a:lvl6pPr marL="3772654" indent="-342969" algn="l" defTabSz="1371874" rtl="0" eaLnBrk="1" latinLnBrk="0" hangingPunct="1">
              <a:lnSpc>
                <a:spcPct val="90000"/>
              </a:lnSpc>
              <a:spcBef>
                <a:spcPts val="750"/>
              </a:spcBef>
              <a:buFont typeface="Arial" panose="020B0604020202020204" pitchFamily="34" charset="0"/>
              <a:buChar char="•"/>
              <a:defRPr sz="2701" kern="1200">
                <a:solidFill>
                  <a:schemeClr val="tx1"/>
                </a:solidFill>
                <a:latin typeface="+mn-lt"/>
                <a:ea typeface="+mn-ea"/>
                <a:cs typeface="+mn-cs"/>
              </a:defRPr>
            </a:lvl6pPr>
            <a:lvl7pPr marL="4458592" indent="-342969" algn="l" defTabSz="1371874" rtl="0" eaLnBrk="1" latinLnBrk="0" hangingPunct="1">
              <a:lnSpc>
                <a:spcPct val="90000"/>
              </a:lnSpc>
              <a:spcBef>
                <a:spcPts val="750"/>
              </a:spcBef>
              <a:buFont typeface="Arial" panose="020B0604020202020204" pitchFamily="34" charset="0"/>
              <a:buChar char="•"/>
              <a:defRPr sz="2701" kern="1200">
                <a:solidFill>
                  <a:schemeClr val="tx1"/>
                </a:solidFill>
                <a:latin typeface="+mn-lt"/>
                <a:ea typeface="+mn-ea"/>
                <a:cs typeface="+mn-cs"/>
              </a:defRPr>
            </a:lvl7pPr>
            <a:lvl8pPr marL="5144529" indent="-342969" algn="l" defTabSz="1371874" rtl="0" eaLnBrk="1" latinLnBrk="0" hangingPunct="1">
              <a:lnSpc>
                <a:spcPct val="90000"/>
              </a:lnSpc>
              <a:spcBef>
                <a:spcPts val="750"/>
              </a:spcBef>
              <a:buFont typeface="Arial" panose="020B0604020202020204" pitchFamily="34" charset="0"/>
              <a:buChar char="•"/>
              <a:defRPr sz="2701" kern="1200">
                <a:solidFill>
                  <a:schemeClr val="tx1"/>
                </a:solidFill>
                <a:latin typeface="+mn-lt"/>
                <a:ea typeface="+mn-ea"/>
                <a:cs typeface="+mn-cs"/>
              </a:defRPr>
            </a:lvl8pPr>
            <a:lvl9pPr marL="5830466" indent="-342969" algn="l" defTabSz="1371874" rtl="0" eaLnBrk="1" latinLnBrk="0" hangingPunct="1">
              <a:lnSpc>
                <a:spcPct val="90000"/>
              </a:lnSpc>
              <a:spcBef>
                <a:spcPts val="750"/>
              </a:spcBef>
              <a:buFont typeface="Arial" panose="020B0604020202020204" pitchFamily="34" charset="0"/>
              <a:buChar char="•"/>
              <a:defRPr sz="2701" kern="1200">
                <a:solidFill>
                  <a:schemeClr val="tx1"/>
                </a:solidFill>
                <a:latin typeface="+mn-lt"/>
                <a:ea typeface="+mn-ea"/>
                <a:cs typeface="+mn-cs"/>
              </a:defRPr>
            </a:lvl9pPr>
          </a:lstStyle>
          <a:p>
            <a:pPr lvl="4" algn="r"/>
            <a:fld id="{B5690980-D924-412B-AF43-A6C31970E1EB}" type="slidenum">
              <a:rPr lang="en" sz="1000" b="0" i="0" smtClean="0">
                <a:solidFill>
                  <a:schemeClr val="bg2"/>
                </a:solidFill>
                <a:effectLst/>
                <a:latin typeface="Arial" panose="020B0604020202020204" pitchFamily="34" charset="0"/>
                <a:ea typeface="GT America Regular" pitchFamily="2" charset="0"/>
                <a:cs typeface="Arial" panose="020B0604020202020204" pitchFamily="34" charset="0"/>
              </a:rPr>
              <a:t>‹#›</a:t>
            </a:fld>
            <a:endParaRPr lang="ru-UA" sz="1000" b="0" i="0" dirty="0">
              <a:solidFill>
                <a:schemeClr val="bg2"/>
              </a:solidFill>
              <a:latin typeface="Arial" panose="020B0604020202020204" pitchFamily="34" charset="0"/>
              <a:ea typeface="GT America Regular" pitchFamily="2" charset="0"/>
              <a:cs typeface="Arial" panose="020B0604020202020204" pitchFamily="34" charset="0"/>
            </a:endParaRPr>
          </a:p>
        </p:txBody>
      </p:sp>
    </p:spTree>
    <p:extLst>
      <p:ext uri="{BB962C8B-B14F-4D97-AF65-F5344CB8AC3E}">
        <p14:creationId xmlns:p14="http://schemas.microsoft.com/office/powerpoint/2010/main" val="1437273083"/>
      </p:ext>
    </p:extLst>
  </p:cSld>
  <p:clrMap bg1="lt1" tx1="dk1" bg2="lt2" tx2="dk2" accent1="accent1" accent2="accent2" accent3="accent3" accent4="accent4" accent5="accent5" accent6="accent6" hlink="hlink" folHlink="folHlink"/>
  <p:sldLayoutIdLst>
    <p:sldLayoutId id="2147483956" r:id="rId1"/>
  </p:sldLayoutIdLst>
  <p:hf hdr="0" ftr="0" dt="0"/>
  <p:txStyles>
    <p:titleStyle>
      <a:lvl1pPr algn="l" defTabSz="914491" rtl="0" eaLnBrk="1" latinLnBrk="0" hangingPunct="1">
        <a:lnSpc>
          <a:spcPct val="90000"/>
        </a:lnSpc>
        <a:spcBef>
          <a:spcPct val="0"/>
        </a:spcBef>
        <a:buNone/>
        <a:defRPr sz="3600" kern="1200" baseline="0">
          <a:solidFill>
            <a:schemeClr val="tx1"/>
          </a:solidFill>
          <a:latin typeface="+mj-lt"/>
          <a:ea typeface="+mj-ea"/>
          <a:cs typeface="+mj-cs"/>
        </a:defRPr>
      </a:lvl1pPr>
    </p:titleStyle>
    <p:bodyStyle>
      <a:lvl1pPr marL="304830" indent="-304830" algn="l" defTabSz="914491" rtl="0" eaLnBrk="1" latinLnBrk="0" hangingPunct="1">
        <a:lnSpc>
          <a:spcPct val="120000"/>
        </a:lnSpc>
        <a:spcBef>
          <a:spcPts val="1200"/>
        </a:spcBef>
        <a:buClr>
          <a:srgbClr val="FFB133"/>
        </a:buClr>
        <a:buFont typeface="Arial" panose="020B0604020202020204" pitchFamily="34" charset="0"/>
        <a:buChar char="•"/>
        <a:defRPr sz="2000" b="0" i="0" kern="1200">
          <a:solidFill>
            <a:schemeClr val="tx1"/>
          </a:solidFill>
          <a:latin typeface="DA_FuturaPT Book" panose="020B0502020204020303" pitchFamily="34" charset="0"/>
          <a:ea typeface="DA_FuturaPT Book" panose="020B0502020204020303" pitchFamily="34" charset="0"/>
          <a:cs typeface="+mn-cs"/>
        </a:defRPr>
      </a:lvl1pPr>
      <a:lvl2pPr marL="609661" indent="-304830" algn="l" defTabSz="914491" rtl="0" eaLnBrk="1" latinLnBrk="0" hangingPunct="1">
        <a:lnSpc>
          <a:spcPct val="120000"/>
        </a:lnSpc>
        <a:spcBef>
          <a:spcPts val="1200"/>
        </a:spcBef>
        <a:buClr>
          <a:srgbClr val="FFB133"/>
        </a:buClr>
        <a:buFont typeface="Open Sans" panose="020B0606030504020204" pitchFamily="34" charset="0"/>
        <a:buChar char="−"/>
        <a:defRPr sz="1867" b="0" i="0" kern="1200">
          <a:solidFill>
            <a:schemeClr val="tx1"/>
          </a:solidFill>
          <a:latin typeface="DA_FuturaPT Book" panose="020B0502020204020303" pitchFamily="34" charset="0"/>
          <a:ea typeface="DA_FuturaPT Book" panose="020B0502020204020303" pitchFamily="34" charset="0"/>
          <a:cs typeface="+mn-cs"/>
        </a:defRPr>
      </a:lvl2pPr>
      <a:lvl3pPr marL="914491" indent="-304830" algn="l" defTabSz="914491" rtl="0" eaLnBrk="1" latinLnBrk="0" hangingPunct="1">
        <a:lnSpc>
          <a:spcPct val="120000"/>
        </a:lnSpc>
        <a:spcBef>
          <a:spcPts val="1200"/>
        </a:spcBef>
        <a:buClr>
          <a:srgbClr val="FFB133"/>
        </a:buClr>
        <a:buFont typeface="Arial" panose="020B0604020202020204" pitchFamily="34" charset="0"/>
        <a:buChar char="•"/>
        <a:defRPr sz="1600" b="0" i="0" kern="1200">
          <a:solidFill>
            <a:schemeClr val="tx1"/>
          </a:solidFill>
          <a:latin typeface="DA_FuturaPT Book" panose="020B0502020204020303" pitchFamily="34" charset="0"/>
          <a:ea typeface="DA_FuturaPT Book" panose="020B0502020204020303" pitchFamily="34" charset="0"/>
          <a:cs typeface="+mn-cs"/>
        </a:defRPr>
      </a:lvl3pPr>
      <a:lvl4pPr marL="1219322" indent="-304830" algn="l" defTabSz="914491" rtl="0" eaLnBrk="1" latinLnBrk="0" hangingPunct="1">
        <a:lnSpc>
          <a:spcPct val="120000"/>
        </a:lnSpc>
        <a:spcBef>
          <a:spcPts val="1200"/>
        </a:spcBef>
        <a:buClr>
          <a:srgbClr val="FFB133"/>
        </a:buClr>
        <a:buFont typeface="Open Sans" panose="020B0606030504020204" pitchFamily="34" charset="0"/>
        <a:buChar char="−"/>
        <a:defRPr sz="1467" b="0" i="0" kern="1200">
          <a:solidFill>
            <a:schemeClr val="tx1"/>
          </a:solidFill>
          <a:latin typeface="DA_FuturaPT Book" panose="020B0502020204020303" pitchFamily="34" charset="0"/>
          <a:ea typeface="DA_FuturaPT Book" panose="020B0502020204020303" pitchFamily="34" charset="0"/>
          <a:cs typeface="+mn-cs"/>
        </a:defRPr>
      </a:lvl4pPr>
      <a:lvl5pPr marL="1524152" indent="-304830" algn="l" defTabSz="914491" rtl="0" eaLnBrk="1" latinLnBrk="0" hangingPunct="1">
        <a:lnSpc>
          <a:spcPct val="120000"/>
        </a:lnSpc>
        <a:spcBef>
          <a:spcPts val="1200"/>
        </a:spcBef>
        <a:buClr>
          <a:srgbClr val="FFB133"/>
        </a:buClr>
        <a:buFont typeface="Arial" panose="020B0604020202020204" pitchFamily="34" charset="0"/>
        <a:buChar char="•"/>
        <a:tabLst>
          <a:tab pos="6326291" algn="l"/>
        </a:tabLst>
        <a:defRPr sz="1333" b="0" i="0" kern="1200">
          <a:solidFill>
            <a:schemeClr val="tx1"/>
          </a:solidFill>
          <a:latin typeface="DA_FuturaPT Book" panose="020B0502020204020303" pitchFamily="34" charset="0"/>
          <a:ea typeface="DA_FuturaPT Book" panose="020B0502020204020303" pitchFamily="34" charset="0"/>
          <a:cs typeface="+mn-cs"/>
        </a:defRPr>
      </a:lvl5pPr>
      <a:lvl6pPr marL="2514851" indent="-228623" algn="l" defTabSz="9144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97" indent="-228623" algn="l" defTabSz="9144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343" indent="-228623" algn="l" defTabSz="9144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89" indent="-228623" algn="l" defTabSz="9144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91" rtl="0" eaLnBrk="1" latinLnBrk="0" hangingPunct="1">
        <a:defRPr sz="1800" kern="1200">
          <a:solidFill>
            <a:schemeClr val="tx1"/>
          </a:solidFill>
          <a:latin typeface="+mn-lt"/>
          <a:ea typeface="+mn-ea"/>
          <a:cs typeface="+mn-cs"/>
        </a:defRPr>
      </a:lvl1pPr>
      <a:lvl2pPr marL="457246" algn="l" defTabSz="914491" rtl="0" eaLnBrk="1" latinLnBrk="0" hangingPunct="1">
        <a:defRPr sz="1800" kern="1200">
          <a:solidFill>
            <a:schemeClr val="tx1"/>
          </a:solidFill>
          <a:latin typeface="+mn-lt"/>
          <a:ea typeface="+mn-ea"/>
          <a:cs typeface="+mn-cs"/>
        </a:defRPr>
      </a:lvl2pPr>
      <a:lvl3pPr marL="914491" algn="l" defTabSz="914491" rtl="0" eaLnBrk="1" latinLnBrk="0" hangingPunct="1">
        <a:defRPr sz="1800" kern="1200">
          <a:solidFill>
            <a:schemeClr val="tx1"/>
          </a:solidFill>
          <a:latin typeface="+mn-lt"/>
          <a:ea typeface="+mn-ea"/>
          <a:cs typeface="+mn-cs"/>
        </a:defRPr>
      </a:lvl3pPr>
      <a:lvl4pPr marL="1371737" algn="l" defTabSz="914491" rtl="0" eaLnBrk="1" latinLnBrk="0" hangingPunct="1">
        <a:defRPr sz="1800" kern="1200">
          <a:solidFill>
            <a:schemeClr val="tx1"/>
          </a:solidFill>
          <a:latin typeface="+mn-lt"/>
          <a:ea typeface="+mn-ea"/>
          <a:cs typeface="+mn-cs"/>
        </a:defRPr>
      </a:lvl4pPr>
      <a:lvl5pPr marL="1828983" algn="l" defTabSz="914491" rtl="0" eaLnBrk="1" latinLnBrk="0" hangingPunct="1">
        <a:defRPr sz="1800" kern="1200">
          <a:solidFill>
            <a:schemeClr val="tx1"/>
          </a:solidFill>
          <a:latin typeface="+mn-lt"/>
          <a:ea typeface="+mn-ea"/>
          <a:cs typeface="+mn-cs"/>
        </a:defRPr>
      </a:lvl5pPr>
      <a:lvl6pPr marL="2286229" algn="l" defTabSz="914491" rtl="0" eaLnBrk="1" latinLnBrk="0" hangingPunct="1">
        <a:defRPr sz="1800" kern="1200">
          <a:solidFill>
            <a:schemeClr val="tx1"/>
          </a:solidFill>
          <a:latin typeface="+mn-lt"/>
          <a:ea typeface="+mn-ea"/>
          <a:cs typeface="+mn-cs"/>
        </a:defRPr>
      </a:lvl6pPr>
      <a:lvl7pPr marL="2743474" algn="l" defTabSz="914491" rtl="0" eaLnBrk="1" latinLnBrk="0" hangingPunct="1">
        <a:defRPr sz="1800" kern="1200">
          <a:solidFill>
            <a:schemeClr val="tx1"/>
          </a:solidFill>
          <a:latin typeface="+mn-lt"/>
          <a:ea typeface="+mn-ea"/>
          <a:cs typeface="+mn-cs"/>
        </a:defRPr>
      </a:lvl7pPr>
      <a:lvl8pPr marL="3200720" algn="l" defTabSz="914491" rtl="0" eaLnBrk="1" latinLnBrk="0" hangingPunct="1">
        <a:defRPr sz="1800" kern="1200">
          <a:solidFill>
            <a:schemeClr val="tx1"/>
          </a:solidFill>
          <a:latin typeface="+mn-lt"/>
          <a:ea typeface="+mn-ea"/>
          <a:cs typeface="+mn-cs"/>
        </a:defRPr>
      </a:lvl8pPr>
      <a:lvl9pPr marL="3657966" algn="l" defTabSz="914491"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13">
          <p15:clr>
            <a:srgbClr val="F26B43"/>
          </p15:clr>
        </p15:guide>
        <p15:guide id="2" orient="horz" pos="4034">
          <p15:clr>
            <a:srgbClr val="F26B43"/>
          </p15:clr>
        </p15:guide>
        <p15:guide id="3" pos="320">
          <p15:clr>
            <a:srgbClr val="F26B43"/>
          </p15:clr>
        </p15:guide>
        <p15:guide id="4" orient="horz" pos="984">
          <p15:clr>
            <a:srgbClr val="F26B43"/>
          </p15:clr>
        </p15:guide>
        <p15:guide id="6" orient="horz" pos="1200">
          <p15:clr>
            <a:srgbClr val="F26B43"/>
          </p15:clr>
        </p15:guide>
        <p15:guide id="9" orient="horz" pos="3552">
          <p15:clr>
            <a:srgbClr val="F26B43"/>
          </p15:clr>
        </p15:guide>
        <p15:guide id="11" orient="horz" pos="3888">
          <p15:clr>
            <a:srgbClr val="F26B43"/>
          </p15:clr>
        </p15:guide>
        <p15:guide id="50" pos="7368">
          <p15:clr>
            <a:srgbClr val="F26B43"/>
          </p15:clr>
        </p15:guide>
        <p15:guide id="51" orient="horz" pos="696">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6.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xml"/><Relationship Id="rId1" Type="http://schemas.openxmlformats.org/officeDocument/2006/relationships/slideLayout" Target="../slideLayouts/slideLayout104.xml"/></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xml"/><Relationship Id="rId1" Type="http://schemas.openxmlformats.org/officeDocument/2006/relationships/slideLayout" Target="../slideLayouts/slideLayout104.xml"/></Relationships>
</file>

<file path=ppt/slides/_rels/slide1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chart" Target="../charts/chart6.xml"/></Relationships>
</file>

<file path=ppt/slides/_rels/slide1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chart" Target="../charts/chart8.xml"/></Relationships>
</file>

<file path=ppt/slides/_rels/slide1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chart" Target="../charts/chart16.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1.xml"/><Relationship Id="rId1" Type="http://schemas.openxmlformats.org/officeDocument/2006/relationships/slideLayout" Target="../slideLayouts/slideLayout117.xml"/><Relationship Id="rId4" Type="http://schemas.openxmlformats.org/officeDocument/2006/relationships/chart" Target="../charts/char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27.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117.xml"/></Relationships>
</file>

<file path=ppt/slides/_rels/slide28.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12.xml"/><Relationship Id="rId1" Type="http://schemas.openxmlformats.org/officeDocument/2006/relationships/slideLayout" Target="../slideLayouts/slideLayout11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7.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16.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20.xml"/><Relationship Id="rId4" Type="http://schemas.openxmlformats.org/officeDocument/2006/relationships/chart" Target="../charts/chart23.xml"/></Relationships>
</file>

<file path=ppt/slides/_rels/slide32.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33.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6.xml"/><Relationship Id="rId1" Type="http://schemas.openxmlformats.org/officeDocument/2006/relationships/slideLayout" Target="../slideLayouts/slideLayout15.xml"/><Relationship Id="rId4" Type="http://schemas.openxmlformats.org/officeDocument/2006/relationships/image" Target="../media/image20.png"/></Relationships>
</file>

<file path=ppt/slides/_rels/slide34.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18.xml"/><Relationship Id="rId1" Type="http://schemas.openxmlformats.org/officeDocument/2006/relationships/slideLayout" Target="../slideLayouts/slideLayout118.xml"/></Relationships>
</file>

<file path=ppt/slides/_rels/slide36.xml.rels><?xml version="1.0" encoding="UTF-8" standalone="yes"?>
<Relationships xmlns="http://schemas.openxmlformats.org/package/2006/relationships"><Relationship Id="rId3" Type="http://schemas.microsoft.com/office/2014/relationships/chartEx" Target="../charts/chartEx1.xml"/><Relationship Id="rId2" Type="http://schemas.openxmlformats.org/officeDocument/2006/relationships/notesSlide" Target="../notesSlides/notesSlide19.xml"/><Relationship Id="rId1" Type="http://schemas.openxmlformats.org/officeDocument/2006/relationships/slideLayout" Target="../slideLayouts/slideLayout110.xml"/><Relationship Id="rId4" Type="http://schemas.openxmlformats.org/officeDocument/2006/relationships/image" Target="../media/image100.png"/></Relationships>
</file>

<file path=ppt/slides/_rels/slide37.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0.xml"/><Relationship Id="rId1" Type="http://schemas.openxmlformats.org/officeDocument/2006/relationships/slideLayout" Target="../slideLayouts/slideLayout117.xml"/><Relationship Id="rId4" Type="http://schemas.openxmlformats.org/officeDocument/2006/relationships/chart" Target="../charts/chart2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16.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16.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16.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6.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6.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1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A1264"/>
        </a:solidFill>
        <a:effectLst/>
      </p:bgPr>
    </p:bg>
    <p:spTree>
      <p:nvGrpSpPr>
        <p:cNvPr id="1" name=""/>
        <p:cNvGrpSpPr/>
        <p:nvPr/>
      </p:nvGrpSpPr>
      <p:grpSpPr>
        <a:xfrm>
          <a:off x="0" y="0"/>
          <a:ext cx="0" cy="0"/>
          <a:chOff x="0" y="0"/>
          <a:chExt cx="0" cy="0"/>
        </a:xfrm>
      </p:grpSpPr>
      <p:sp>
        <p:nvSpPr>
          <p:cNvPr id="12" name="Title">
            <a:extLst>
              <a:ext uri="{FF2B5EF4-FFF2-40B4-BE49-F238E27FC236}">
                <a16:creationId xmlns:a16="http://schemas.microsoft.com/office/drawing/2014/main" id="{9F954FCE-73D0-422E-3C24-08E7A014D625}"/>
              </a:ext>
            </a:extLst>
          </p:cNvPr>
          <p:cNvSpPr>
            <a:spLocks noGrp="1"/>
          </p:cNvSpPr>
          <p:nvPr>
            <p:ph type="title"/>
          </p:nvPr>
        </p:nvSpPr>
        <p:spPr>
          <a:xfrm>
            <a:off x="508000" y="1906668"/>
            <a:ext cx="7826103" cy="2179638"/>
          </a:xfrm>
        </p:spPr>
        <p:txBody>
          <a:bodyPr/>
          <a:lstStyle/>
          <a:p>
            <a:r>
              <a:rPr lang="en-US" b="1" dirty="0">
                <a:latin typeface="Times New Roman" panose="02020603050405020304" pitchFamily="18" charset="0"/>
              </a:rPr>
              <a:t>Europe Outlook:</a:t>
            </a:r>
            <a:br>
              <a:rPr lang="en-US" b="1" dirty="0">
                <a:latin typeface="Times New Roman" panose="02020603050405020304" pitchFamily="18" charset="0"/>
              </a:rPr>
            </a:br>
            <a:r>
              <a:rPr lang="en-US" b="1" dirty="0">
                <a:latin typeface="Times New Roman" panose="02020603050405020304" pitchFamily="18" charset="0"/>
              </a:rPr>
              <a:t>Brave New World</a:t>
            </a:r>
            <a:br>
              <a:rPr lang="en-US" b="1" dirty="0">
                <a:latin typeface="Times New Roman" panose="02020603050405020304" pitchFamily="18" charset="0"/>
              </a:rPr>
            </a:br>
            <a:r>
              <a:rPr lang="en-US" b="1" dirty="0">
                <a:latin typeface="Times New Roman" panose="02020603050405020304" pitchFamily="18" charset="0"/>
              </a:rPr>
              <a:t>March 2025</a:t>
            </a:r>
          </a:p>
        </p:txBody>
      </p:sp>
      <p:sp>
        <p:nvSpPr>
          <p:cNvPr id="15" name="Presenter1">
            <a:extLst>
              <a:ext uri="{FF2B5EF4-FFF2-40B4-BE49-F238E27FC236}">
                <a16:creationId xmlns:a16="http://schemas.microsoft.com/office/drawing/2014/main" id="{FBF66776-38E9-ECA9-1F3E-D4895DCFA630}"/>
              </a:ext>
            </a:extLst>
          </p:cNvPr>
          <p:cNvSpPr>
            <a:spLocks noGrp="1"/>
          </p:cNvSpPr>
          <p:nvPr>
            <p:ph type="body" sz="quarter" idx="100"/>
          </p:nvPr>
        </p:nvSpPr>
        <p:spPr>
          <a:xfrm>
            <a:off x="508000" y="4421008"/>
            <a:ext cx="4734561" cy="281478"/>
          </a:xfrm>
        </p:spPr>
        <p:txBody>
          <a:bodyPr/>
          <a:lstStyle/>
          <a:p>
            <a:r>
              <a:rPr lang="en-US" dirty="0">
                <a:latin typeface="Arial" panose="020B0604020202020204" pitchFamily="34" charset="0"/>
              </a:rPr>
              <a:t>Kamil Kovar, </a:t>
            </a:r>
            <a:r>
              <a:rPr lang="en-US" dirty="0" err="1">
                <a:latin typeface="Arial" panose="020B0604020202020204" pitchFamily="34" charset="0"/>
              </a:rPr>
              <a:t>Assc</a:t>
            </a:r>
            <a:r>
              <a:rPr lang="en-US" dirty="0">
                <a:latin typeface="Arial" panose="020B0604020202020204" pitchFamily="34" charset="0"/>
              </a:rPr>
              <a:t> Director, Moody’s Analytics</a:t>
            </a:r>
          </a:p>
          <a:p>
            <a:endParaRPr lang="en-US" dirty="0"/>
          </a:p>
        </p:txBody>
      </p:sp>
      <p:sp>
        <p:nvSpPr>
          <p:cNvPr id="18" name="Date">
            <a:extLst>
              <a:ext uri="{FF2B5EF4-FFF2-40B4-BE49-F238E27FC236}">
                <a16:creationId xmlns:a16="http://schemas.microsoft.com/office/drawing/2014/main" id="{D4208BF3-1CD0-E3EE-54CB-C192A6B03F61}"/>
              </a:ext>
            </a:extLst>
          </p:cNvPr>
          <p:cNvSpPr>
            <a:spLocks noGrp="1"/>
          </p:cNvSpPr>
          <p:nvPr>
            <p:ph type="body" sz="quarter" idx="103"/>
          </p:nvPr>
        </p:nvSpPr>
        <p:spPr/>
        <p:txBody>
          <a:bodyPr lIns="0" tIns="0" rIns="0" bIns="0"/>
          <a:lstStyle/>
          <a:p>
            <a:r>
              <a:rPr lang="en-US" dirty="0">
                <a:latin typeface="Arial" panose="020B0604020202020204" pitchFamily="34" charset="0"/>
              </a:rPr>
              <a:t>April, 2025</a:t>
            </a:r>
          </a:p>
        </p:txBody>
      </p:sp>
      <p:sp>
        <p:nvSpPr>
          <p:cNvPr id="2" name="Presenter2">
            <a:extLst>
              <a:ext uri="{FF2B5EF4-FFF2-40B4-BE49-F238E27FC236}">
                <a16:creationId xmlns:a16="http://schemas.microsoft.com/office/drawing/2014/main" id="{7A4BEAC9-96B6-909B-14A6-4EB339ECD8A1}"/>
              </a:ext>
            </a:extLst>
          </p:cNvPr>
          <p:cNvSpPr txBox="1">
            <a:spLocks/>
          </p:cNvSpPr>
          <p:nvPr/>
        </p:nvSpPr>
        <p:spPr>
          <a:xfrm>
            <a:off x="508000" y="6172200"/>
            <a:ext cx="6239153" cy="286028"/>
          </a:xfrm>
          <a:prstGeom prst="rect">
            <a:avLst/>
          </a:prstGeom>
        </p:spPr>
        <p:txBody>
          <a:bodyPr lIns="0" tIns="0" rIns="0" bIns="0">
            <a:noAutofit/>
          </a:bodyPr>
          <a:lstStyle>
            <a:lvl1pPr marL="0" indent="0" algn="l" defTabSz="914491" rtl="0" eaLnBrk="1" latinLnBrk="0" hangingPunct="1">
              <a:lnSpc>
                <a:spcPct val="120000"/>
              </a:lnSpc>
              <a:spcBef>
                <a:spcPts val="1200"/>
              </a:spcBef>
              <a:buClr>
                <a:srgbClr val="FFB133"/>
              </a:buClr>
              <a:buFontTx/>
              <a:buNone/>
              <a:defRPr sz="1600" b="0" i="0" kern="1200">
                <a:solidFill>
                  <a:schemeClr val="bg1"/>
                </a:solidFill>
                <a:latin typeface="+mn-lt"/>
                <a:ea typeface="DA_FuturaPT Book" panose="020B0502020204020303" pitchFamily="34" charset="0"/>
                <a:cs typeface="+mn-cs"/>
              </a:defRPr>
            </a:lvl1pPr>
            <a:lvl2pPr marL="284163" indent="-284163" algn="l" defTabSz="914491" rtl="0" eaLnBrk="1" latinLnBrk="0" hangingPunct="1">
              <a:lnSpc>
                <a:spcPct val="120000"/>
              </a:lnSpc>
              <a:spcBef>
                <a:spcPts val="1200"/>
              </a:spcBef>
              <a:buClrTx/>
              <a:buFont typeface="GT America" charset="0"/>
              <a:buChar char="→"/>
              <a:defRPr sz="1000" b="0" i="0" kern="1200">
                <a:solidFill>
                  <a:schemeClr val="tx1"/>
                </a:solidFill>
                <a:latin typeface="DA_FuturaPT Book" panose="020B0502020204020303" pitchFamily="34" charset="0"/>
                <a:ea typeface="DA_FuturaPT Book" panose="020B0502020204020303" pitchFamily="34" charset="0"/>
                <a:cs typeface="+mn-cs"/>
              </a:defRPr>
            </a:lvl2pPr>
            <a:lvl3pPr marL="0" indent="0" algn="l" defTabSz="914491" rtl="0" eaLnBrk="1" latinLnBrk="0" hangingPunct="1">
              <a:lnSpc>
                <a:spcPct val="120000"/>
              </a:lnSpc>
              <a:spcBef>
                <a:spcPts val="1200"/>
              </a:spcBef>
              <a:buClrTx/>
              <a:buFont typeface="GT America" charset="0"/>
              <a:buNone/>
              <a:defRPr sz="1000" b="0" i="0" kern="1200">
                <a:solidFill>
                  <a:schemeClr val="tx1"/>
                </a:solidFill>
                <a:latin typeface="DA_FuturaPT Book" panose="020B0502020204020303" pitchFamily="34" charset="0"/>
                <a:ea typeface="DA_FuturaPT Book" panose="020B0502020204020303" pitchFamily="34" charset="0"/>
                <a:cs typeface="+mn-cs"/>
              </a:defRPr>
            </a:lvl3pPr>
            <a:lvl4pPr marL="284163" indent="-284163" algn="l" defTabSz="914491" rtl="0" eaLnBrk="1" latinLnBrk="0" hangingPunct="1">
              <a:lnSpc>
                <a:spcPct val="120000"/>
              </a:lnSpc>
              <a:spcBef>
                <a:spcPts val="1200"/>
              </a:spcBef>
              <a:buClrTx/>
              <a:buFont typeface="GT America" charset="0"/>
              <a:buChar char="→"/>
              <a:defRPr sz="1000" b="0" i="0" kern="1200">
                <a:solidFill>
                  <a:schemeClr val="tx1"/>
                </a:solidFill>
                <a:latin typeface="DA_FuturaPT Book" panose="020B0502020204020303" pitchFamily="34" charset="0"/>
                <a:ea typeface="DA_FuturaPT Book" panose="020B0502020204020303" pitchFamily="34" charset="0"/>
                <a:cs typeface="+mn-cs"/>
              </a:defRPr>
            </a:lvl4pPr>
            <a:lvl5pPr marL="284163" indent="-284163" algn="l" defTabSz="914491" rtl="0" eaLnBrk="1" latinLnBrk="0" hangingPunct="1">
              <a:lnSpc>
                <a:spcPct val="120000"/>
              </a:lnSpc>
              <a:spcBef>
                <a:spcPts val="1200"/>
              </a:spcBef>
              <a:buClrTx/>
              <a:buFont typeface="GT America" charset="0"/>
              <a:buChar char="→"/>
              <a:tabLst>
                <a:tab pos="6326291" algn="l"/>
              </a:tabLst>
              <a:defRPr sz="1000" b="0" i="0" kern="1200">
                <a:solidFill>
                  <a:schemeClr val="tx1"/>
                </a:solidFill>
                <a:latin typeface="DA_FuturaPT Book" panose="020B0502020204020303" pitchFamily="34" charset="0"/>
                <a:ea typeface="DA_FuturaPT Book" panose="020B0502020204020303" pitchFamily="34" charset="0"/>
                <a:cs typeface="+mn-cs"/>
              </a:defRPr>
            </a:lvl5pPr>
            <a:lvl6pPr marL="284163" indent="-284163" algn="l" defTabSz="914491" rtl="0" eaLnBrk="1" latinLnBrk="0" hangingPunct="1">
              <a:lnSpc>
                <a:spcPct val="90000"/>
              </a:lnSpc>
              <a:spcBef>
                <a:spcPts val="500"/>
              </a:spcBef>
              <a:buClrTx/>
              <a:buFont typeface="GT America" charset="0"/>
              <a:buChar char="→"/>
              <a:defRPr sz="1000" kern="1200">
                <a:solidFill>
                  <a:schemeClr val="tx1"/>
                </a:solidFill>
                <a:latin typeface="+mn-lt"/>
                <a:ea typeface="+mn-ea"/>
                <a:cs typeface="+mn-cs"/>
              </a:defRPr>
            </a:lvl6pPr>
            <a:lvl7pPr marL="284163" indent="-284163" algn="l" defTabSz="914491" rtl="0" eaLnBrk="1" latinLnBrk="0" hangingPunct="1">
              <a:lnSpc>
                <a:spcPct val="90000"/>
              </a:lnSpc>
              <a:spcBef>
                <a:spcPts val="500"/>
              </a:spcBef>
              <a:buClrTx/>
              <a:buFont typeface="GT America" charset="0"/>
              <a:buChar char="→"/>
              <a:defRPr sz="1000" kern="1200">
                <a:solidFill>
                  <a:schemeClr val="tx1"/>
                </a:solidFill>
                <a:latin typeface="+mn-lt"/>
                <a:ea typeface="+mn-ea"/>
                <a:cs typeface="+mn-cs"/>
              </a:defRPr>
            </a:lvl7pPr>
            <a:lvl8pPr marL="284163" indent="-284163" algn="l" defTabSz="914491" rtl="0" eaLnBrk="1" latinLnBrk="0" hangingPunct="1">
              <a:lnSpc>
                <a:spcPct val="90000"/>
              </a:lnSpc>
              <a:spcBef>
                <a:spcPts val="500"/>
              </a:spcBef>
              <a:buClrTx/>
              <a:buFont typeface="GT America" charset="0"/>
              <a:buChar char="→"/>
              <a:defRPr sz="1000" kern="1200">
                <a:solidFill>
                  <a:schemeClr val="tx1"/>
                </a:solidFill>
                <a:latin typeface="+mn-lt"/>
                <a:ea typeface="+mn-ea"/>
                <a:cs typeface="+mn-cs"/>
              </a:defRPr>
            </a:lvl8pPr>
            <a:lvl9pPr marL="284163" indent="-284163" algn="l" defTabSz="914491" rtl="0" eaLnBrk="1" latinLnBrk="0" hangingPunct="1">
              <a:lnSpc>
                <a:spcPct val="90000"/>
              </a:lnSpc>
              <a:spcBef>
                <a:spcPts val="500"/>
              </a:spcBef>
              <a:buClrTx/>
              <a:buFont typeface="GT America" charset="0"/>
              <a:buChar char="→"/>
              <a:defRPr sz="1000" kern="1200">
                <a:solidFill>
                  <a:schemeClr val="tx1"/>
                </a:solidFill>
                <a:latin typeface="+mn-lt"/>
                <a:ea typeface="+mn-ea"/>
                <a:cs typeface="+mn-cs"/>
              </a:defRPr>
            </a:lvl9pPr>
          </a:lstStyle>
          <a:p>
            <a:endParaRPr lang="en-US" dirty="0"/>
          </a:p>
        </p:txBody>
      </p:sp>
      <p:sp>
        <p:nvSpPr>
          <p:cNvPr id="4" name="Presenter3">
            <a:extLst>
              <a:ext uri="{FF2B5EF4-FFF2-40B4-BE49-F238E27FC236}">
                <a16:creationId xmlns:a16="http://schemas.microsoft.com/office/drawing/2014/main" id="{3D3AC510-EFAF-D42C-96F4-E3D81A71230B}"/>
              </a:ext>
            </a:extLst>
          </p:cNvPr>
          <p:cNvSpPr txBox="1">
            <a:spLocks/>
          </p:cNvSpPr>
          <p:nvPr/>
        </p:nvSpPr>
        <p:spPr>
          <a:xfrm>
            <a:off x="507998" y="5781727"/>
            <a:ext cx="6709415" cy="286028"/>
          </a:xfrm>
          <a:prstGeom prst="rect">
            <a:avLst/>
          </a:prstGeom>
        </p:spPr>
        <p:txBody>
          <a:bodyPr lIns="0" tIns="0" rIns="0" bIns="0">
            <a:noAutofit/>
          </a:bodyPr>
          <a:lstStyle>
            <a:lvl1pPr marL="0" indent="0" algn="l" defTabSz="914491" rtl="0" eaLnBrk="1" latinLnBrk="0" hangingPunct="1">
              <a:lnSpc>
                <a:spcPct val="120000"/>
              </a:lnSpc>
              <a:spcBef>
                <a:spcPts val="1200"/>
              </a:spcBef>
              <a:buClr>
                <a:srgbClr val="FFB133"/>
              </a:buClr>
              <a:buFontTx/>
              <a:buNone/>
              <a:defRPr sz="1600" b="0" i="0" kern="1200" baseline="0">
                <a:solidFill>
                  <a:schemeClr val="bg1"/>
                </a:solidFill>
                <a:latin typeface="+mn-lt"/>
                <a:ea typeface="DA_FuturaPT Book" panose="020B0502020204020303" pitchFamily="34" charset="0"/>
                <a:cs typeface="+mn-cs"/>
              </a:defRPr>
            </a:lvl1pPr>
            <a:lvl2pPr marL="284163" indent="-284163" algn="l" defTabSz="914491" rtl="0" eaLnBrk="1" latinLnBrk="0" hangingPunct="1">
              <a:lnSpc>
                <a:spcPct val="120000"/>
              </a:lnSpc>
              <a:spcBef>
                <a:spcPts val="1200"/>
              </a:spcBef>
              <a:buClr>
                <a:srgbClr val="FFB133"/>
              </a:buClr>
              <a:buFont typeface="Open Sans" panose="020B0606030504020204" pitchFamily="34" charset="0"/>
              <a:buChar char="−"/>
              <a:defRPr sz="1000" b="0" i="0" kern="1200">
                <a:solidFill>
                  <a:schemeClr val="tx1"/>
                </a:solidFill>
                <a:latin typeface="DA_FuturaPT Book" panose="020B0502020204020303" pitchFamily="34" charset="0"/>
                <a:ea typeface="DA_FuturaPT Book" panose="020B0502020204020303" pitchFamily="34" charset="0"/>
                <a:cs typeface="+mn-cs"/>
              </a:defRPr>
            </a:lvl2pPr>
            <a:lvl3pPr marL="0" indent="0" algn="l" defTabSz="914491" rtl="0" eaLnBrk="1" latinLnBrk="0" hangingPunct="1">
              <a:lnSpc>
                <a:spcPct val="120000"/>
              </a:lnSpc>
              <a:spcBef>
                <a:spcPts val="1200"/>
              </a:spcBef>
              <a:buClrTx/>
              <a:buFont typeface="GT America" charset="0"/>
              <a:buNone/>
              <a:defRPr sz="1000" b="0" i="0" kern="1200">
                <a:solidFill>
                  <a:schemeClr val="tx1"/>
                </a:solidFill>
                <a:latin typeface="DA_FuturaPT Book" panose="020B0502020204020303" pitchFamily="34" charset="0"/>
                <a:ea typeface="DA_FuturaPT Book" panose="020B0502020204020303" pitchFamily="34" charset="0"/>
                <a:cs typeface="+mn-cs"/>
              </a:defRPr>
            </a:lvl3pPr>
            <a:lvl4pPr marL="284163" indent="-284163" algn="l" defTabSz="914491" rtl="0" eaLnBrk="1" latinLnBrk="0" hangingPunct="1">
              <a:lnSpc>
                <a:spcPct val="120000"/>
              </a:lnSpc>
              <a:spcBef>
                <a:spcPts val="1200"/>
              </a:spcBef>
              <a:buClrTx/>
              <a:buFont typeface="GT America" charset="0"/>
              <a:buChar char="→"/>
              <a:defRPr sz="1000" b="0" i="0" kern="1200">
                <a:solidFill>
                  <a:schemeClr val="tx1"/>
                </a:solidFill>
                <a:latin typeface="DA_FuturaPT Book" panose="020B0502020204020303" pitchFamily="34" charset="0"/>
                <a:ea typeface="DA_FuturaPT Book" panose="020B0502020204020303" pitchFamily="34" charset="0"/>
                <a:cs typeface="+mn-cs"/>
              </a:defRPr>
            </a:lvl4pPr>
            <a:lvl5pPr marL="284163" indent="-284163" algn="l" defTabSz="914491" rtl="0" eaLnBrk="1" latinLnBrk="0" hangingPunct="1">
              <a:lnSpc>
                <a:spcPct val="120000"/>
              </a:lnSpc>
              <a:spcBef>
                <a:spcPts val="1200"/>
              </a:spcBef>
              <a:buClrTx/>
              <a:buFont typeface="GT America" charset="0"/>
              <a:buChar char="→"/>
              <a:tabLst>
                <a:tab pos="6326291" algn="l"/>
              </a:tabLst>
              <a:defRPr sz="1000" b="0" i="0" kern="1200">
                <a:solidFill>
                  <a:schemeClr val="tx1"/>
                </a:solidFill>
                <a:latin typeface="DA_FuturaPT Book" panose="020B0502020204020303" pitchFamily="34" charset="0"/>
                <a:ea typeface="DA_FuturaPT Book" panose="020B0502020204020303" pitchFamily="34" charset="0"/>
                <a:cs typeface="+mn-cs"/>
              </a:defRPr>
            </a:lvl5pPr>
            <a:lvl6pPr marL="284163" indent="-284163" algn="l" defTabSz="914491" rtl="0" eaLnBrk="1" latinLnBrk="0" hangingPunct="1">
              <a:lnSpc>
                <a:spcPct val="90000"/>
              </a:lnSpc>
              <a:spcBef>
                <a:spcPts val="500"/>
              </a:spcBef>
              <a:buClrTx/>
              <a:buFont typeface="GT America" charset="0"/>
              <a:buChar char="→"/>
              <a:defRPr sz="1000" kern="1200">
                <a:solidFill>
                  <a:schemeClr val="tx1"/>
                </a:solidFill>
                <a:latin typeface="+mn-lt"/>
                <a:ea typeface="+mn-ea"/>
                <a:cs typeface="+mn-cs"/>
              </a:defRPr>
            </a:lvl6pPr>
            <a:lvl7pPr marL="284163" indent="-284163" algn="l" defTabSz="914491" rtl="0" eaLnBrk="1" latinLnBrk="0" hangingPunct="1">
              <a:lnSpc>
                <a:spcPct val="90000"/>
              </a:lnSpc>
              <a:spcBef>
                <a:spcPts val="500"/>
              </a:spcBef>
              <a:buClrTx/>
              <a:buFont typeface="GT America" charset="0"/>
              <a:buChar char="→"/>
              <a:defRPr sz="1000" kern="1200">
                <a:solidFill>
                  <a:schemeClr val="tx1"/>
                </a:solidFill>
                <a:latin typeface="+mn-lt"/>
                <a:ea typeface="+mn-ea"/>
                <a:cs typeface="+mn-cs"/>
              </a:defRPr>
            </a:lvl7pPr>
            <a:lvl8pPr marL="284163" indent="-284163" algn="l" defTabSz="914491" rtl="0" eaLnBrk="1" latinLnBrk="0" hangingPunct="1">
              <a:lnSpc>
                <a:spcPct val="90000"/>
              </a:lnSpc>
              <a:spcBef>
                <a:spcPts val="500"/>
              </a:spcBef>
              <a:buClrTx/>
              <a:buFont typeface="GT America" charset="0"/>
              <a:buChar char="→"/>
              <a:defRPr sz="1000" kern="1200">
                <a:solidFill>
                  <a:schemeClr val="tx1"/>
                </a:solidFill>
                <a:latin typeface="+mn-lt"/>
                <a:ea typeface="+mn-ea"/>
                <a:cs typeface="+mn-cs"/>
              </a:defRPr>
            </a:lvl8pPr>
            <a:lvl9pPr marL="284163" indent="-284163" algn="l" defTabSz="914491" rtl="0" eaLnBrk="1" latinLnBrk="0" hangingPunct="1">
              <a:lnSpc>
                <a:spcPct val="90000"/>
              </a:lnSpc>
              <a:spcBef>
                <a:spcPts val="500"/>
              </a:spcBef>
              <a:buClrTx/>
              <a:buFont typeface="GT America" charset="0"/>
              <a:buChar char="→"/>
              <a:defRPr sz="10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6546270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B48885-9303-9944-477A-26355BBFFCE5}"/>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93624EFB-2AE6-8C1A-BEF6-DC01398312B7}"/>
              </a:ext>
            </a:extLst>
          </p:cNvPr>
          <p:cNvSpPr>
            <a:spLocks noGrp="1"/>
          </p:cNvSpPr>
          <p:nvPr>
            <p:ph type="body" sz="quarter" idx="32"/>
          </p:nvPr>
        </p:nvSpPr>
        <p:spPr/>
        <p:txBody>
          <a:bodyPr/>
          <a:lstStyle/>
          <a:p>
            <a:r>
              <a:rPr lang="en-US" dirty="0"/>
              <a:t>Market Reaction: Oil Prices Plunge</a:t>
            </a:r>
          </a:p>
        </p:txBody>
      </p:sp>
      <p:pic>
        <p:nvPicPr>
          <p:cNvPr id="4" name="Picture 3">
            <a:extLst>
              <a:ext uri="{FF2B5EF4-FFF2-40B4-BE49-F238E27FC236}">
                <a16:creationId xmlns:a16="http://schemas.microsoft.com/office/drawing/2014/main" id="{8D5D9C41-3BE8-DEC3-51C2-3B02585106C5}"/>
              </a:ext>
            </a:extLst>
          </p:cNvPr>
          <p:cNvPicPr>
            <a:picLocks noChangeAspect="1"/>
          </p:cNvPicPr>
          <p:nvPr/>
        </p:nvPicPr>
        <p:blipFill>
          <a:blip r:embed="rId2"/>
          <a:stretch>
            <a:fillRect/>
          </a:stretch>
        </p:blipFill>
        <p:spPr>
          <a:xfrm>
            <a:off x="1269548" y="1457050"/>
            <a:ext cx="9938921" cy="4835150"/>
          </a:xfrm>
          <a:prstGeom prst="rect">
            <a:avLst/>
          </a:prstGeom>
        </p:spPr>
      </p:pic>
    </p:spTree>
    <p:extLst>
      <p:ext uri="{BB962C8B-B14F-4D97-AF65-F5344CB8AC3E}">
        <p14:creationId xmlns:p14="http://schemas.microsoft.com/office/powerpoint/2010/main" val="15881803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95C15D-67FE-804B-5563-C31E06D04C8F}"/>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5E255604-D4CD-0366-F99A-097D8BCC3899}"/>
              </a:ext>
            </a:extLst>
          </p:cNvPr>
          <p:cNvSpPr>
            <a:spLocks noGrp="1"/>
          </p:cNvSpPr>
          <p:nvPr>
            <p:ph type="body" sz="quarter" idx="32"/>
          </p:nvPr>
        </p:nvSpPr>
        <p:spPr/>
        <p:txBody>
          <a:bodyPr/>
          <a:lstStyle/>
          <a:p>
            <a:r>
              <a:rPr lang="en-US" dirty="0"/>
              <a:t>Main Street Reaction: Confidence Plunges</a:t>
            </a:r>
          </a:p>
        </p:txBody>
      </p:sp>
      <p:pic>
        <p:nvPicPr>
          <p:cNvPr id="4" name="Picture 3">
            <a:extLst>
              <a:ext uri="{FF2B5EF4-FFF2-40B4-BE49-F238E27FC236}">
                <a16:creationId xmlns:a16="http://schemas.microsoft.com/office/drawing/2014/main" id="{75BA3B67-06C6-AE6B-6994-FB51996AD4F2}"/>
              </a:ext>
            </a:extLst>
          </p:cNvPr>
          <p:cNvPicPr>
            <a:picLocks noChangeAspect="1"/>
          </p:cNvPicPr>
          <p:nvPr/>
        </p:nvPicPr>
        <p:blipFill>
          <a:blip r:embed="rId2"/>
          <a:stretch>
            <a:fillRect/>
          </a:stretch>
        </p:blipFill>
        <p:spPr>
          <a:xfrm>
            <a:off x="122548" y="1258123"/>
            <a:ext cx="12192000" cy="5359847"/>
          </a:xfrm>
          <a:prstGeom prst="rect">
            <a:avLst/>
          </a:prstGeom>
        </p:spPr>
      </p:pic>
    </p:spTree>
    <p:extLst>
      <p:ext uri="{BB962C8B-B14F-4D97-AF65-F5344CB8AC3E}">
        <p14:creationId xmlns:p14="http://schemas.microsoft.com/office/powerpoint/2010/main" val="13789435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D3D270D-5237-5F99-BB74-CB8FD6A93A97}"/>
              </a:ext>
            </a:extLst>
          </p:cNvPr>
          <p:cNvSpPr>
            <a:spLocks noGrp="1"/>
          </p:cNvSpPr>
          <p:nvPr>
            <p:ph type="body" sz="quarter" idx="11"/>
          </p:nvPr>
        </p:nvSpPr>
        <p:spPr/>
        <p:txBody>
          <a:bodyPr/>
          <a:lstStyle/>
          <a:p>
            <a:r>
              <a:rPr lang="en-US" b="1" dirty="0">
                <a:latin typeface="Times New Roman" panose="02020603050405020304" pitchFamily="18" charset="0"/>
              </a:rPr>
              <a:t>Europe Baseline</a:t>
            </a:r>
          </a:p>
        </p:txBody>
      </p:sp>
    </p:spTree>
    <p:extLst>
      <p:ext uri="{BB962C8B-B14F-4D97-AF65-F5344CB8AC3E}">
        <p14:creationId xmlns:p14="http://schemas.microsoft.com/office/powerpoint/2010/main" val="5564337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rce">
            <a:extLst>
              <a:ext uri="{FF2B5EF4-FFF2-40B4-BE49-F238E27FC236}">
                <a16:creationId xmlns:a16="http://schemas.microsoft.com/office/drawing/2014/main" id="{F012EC5F-A2F3-5E98-B18A-AF204CB87524}"/>
              </a:ext>
            </a:extLst>
          </p:cNvPr>
          <p:cNvSpPr txBox="1"/>
          <p:nvPr/>
        </p:nvSpPr>
        <p:spPr>
          <a:xfrm>
            <a:off x="508000" y="6000750"/>
            <a:ext cx="11188700" cy="228600"/>
          </a:xfrm>
          <a:prstGeom prst="rect">
            <a:avLst/>
          </a:prstGeom>
          <a:noFill/>
        </p:spPr>
        <p:txBody>
          <a:bodyPr wrap="square" lIns="0" rIns="0" rtlCol="0" anchor="ctr" anchorCtr="0">
            <a:noAutofit/>
          </a:bodyPr>
          <a:lstStyle/>
          <a:p>
            <a:pPr marL="0" marR="0" lvl="0" indent="0" algn="l" defTabSz="30477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646769"/>
                </a:solidFill>
                <a:effectLst/>
                <a:uLnTx/>
                <a:uFillTx/>
                <a:latin typeface="Arial" panose="020B0604020202020204" pitchFamily="34" charset="0"/>
                <a:ea typeface="GT America Regular" pitchFamily="2" charset="0"/>
                <a:cs typeface="GT America Regular" pitchFamily="2" charset="0"/>
              </a:rPr>
              <a:t>Sources: U.S. Census Bureau, Moody’s Analytics</a:t>
            </a:r>
          </a:p>
        </p:txBody>
      </p:sp>
      <p:graphicFrame>
        <p:nvGraphicFramePr>
          <p:cNvPr id="7" name="Chart"/>
          <p:cNvGraphicFramePr>
            <a:graphicFrameLocks noChangeAspect="1"/>
          </p:cNvGraphicFramePr>
          <p:nvPr>
            <p:extLst>
              <p:ext uri="{D42A27DB-BD31-4B8C-83A1-F6EECF244321}">
                <p14:modId xmlns:p14="http://schemas.microsoft.com/office/powerpoint/2010/main" val="2192950661"/>
              </p:ext>
            </p:extLst>
          </p:nvPr>
        </p:nvGraphicFramePr>
        <p:xfrm>
          <a:off x="0" y="1562100"/>
          <a:ext cx="12191999" cy="4210050"/>
        </p:xfrm>
        <a:graphic>
          <a:graphicData uri="http://schemas.openxmlformats.org/drawingml/2006/chart">
            <c:chart xmlns:c="http://schemas.openxmlformats.org/drawingml/2006/chart" xmlns:r="http://schemas.openxmlformats.org/officeDocument/2006/relationships" r:id="rId3"/>
          </a:graphicData>
        </a:graphic>
      </p:graphicFrame>
      <p:sp>
        <p:nvSpPr>
          <p:cNvPr id="5" name="Unit">
            <a:extLst>
              <a:ext uri="{FF2B5EF4-FFF2-40B4-BE49-F238E27FC236}">
                <a16:creationId xmlns:a16="http://schemas.microsoft.com/office/drawing/2014/main" id="{E20B4AB3-677A-4CE6-BB00-6D9D1CD9F6D8}"/>
              </a:ext>
            </a:extLst>
          </p:cNvPr>
          <p:cNvSpPr>
            <a:spLocks noGrp="1"/>
          </p:cNvSpPr>
          <p:nvPr>
            <p:ph type="body" sz="quarter" idx="31"/>
          </p:nvPr>
        </p:nvSpPr>
        <p:spPr/>
        <p:txBody>
          <a:bodyPr/>
          <a:lstStyle/>
          <a:p>
            <a:r>
              <a:rPr lang="sv-SE" dirty="0">
                <a:latin typeface="Arial" panose="020B0604020202020204" pitchFamily="34" charset="0"/>
              </a:rPr>
              <a:t>U.S. Import </a:t>
            </a:r>
            <a:r>
              <a:rPr lang="sv-SE" dirty="0" err="1">
                <a:latin typeface="Arial" panose="020B0604020202020204" pitchFamily="34" charset="0"/>
              </a:rPr>
              <a:t>duties</a:t>
            </a:r>
            <a:r>
              <a:rPr lang="sv-SE" dirty="0">
                <a:latin typeface="Arial" panose="020B0604020202020204" pitchFamily="34" charset="0"/>
              </a:rPr>
              <a:t>, % </a:t>
            </a:r>
            <a:r>
              <a:rPr lang="sv-SE" dirty="0" err="1">
                <a:latin typeface="Arial" panose="020B0604020202020204" pitchFamily="34" charset="0"/>
              </a:rPr>
              <a:t>of</a:t>
            </a:r>
            <a:r>
              <a:rPr lang="sv-SE" dirty="0">
                <a:latin typeface="Arial" panose="020B0604020202020204" pitchFamily="34" charset="0"/>
              </a:rPr>
              <a:t> imports</a:t>
            </a:r>
            <a:endParaRPr lang="en-US" dirty="0">
              <a:latin typeface="Arial" panose="020B0604020202020204" pitchFamily="34" charset="0"/>
            </a:endParaRPr>
          </a:p>
        </p:txBody>
      </p:sp>
      <p:sp>
        <p:nvSpPr>
          <p:cNvPr id="6" name="Title">
            <a:extLst>
              <a:ext uri="{FF2B5EF4-FFF2-40B4-BE49-F238E27FC236}">
                <a16:creationId xmlns:a16="http://schemas.microsoft.com/office/drawing/2014/main" id="{0A6344D1-55C3-4681-B010-C419745FC5B4}"/>
              </a:ext>
            </a:extLst>
          </p:cNvPr>
          <p:cNvSpPr>
            <a:spLocks noGrp="1"/>
          </p:cNvSpPr>
          <p:nvPr>
            <p:ph type="body" sz="quarter" idx="32"/>
          </p:nvPr>
        </p:nvSpPr>
        <p:spPr/>
        <p:txBody>
          <a:bodyPr/>
          <a:lstStyle/>
          <a:p>
            <a:r>
              <a:rPr lang="en-US" dirty="0"/>
              <a:t>Substantial Hike in Tariffs Is Likely</a:t>
            </a:r>
          </a:p>
        </p:txBody>
      </p:sp>
    </p:spTree>
    <p:extLst>
      <p:ext uri="{BB962C8B-B14F-4D97-AF65-F5344CB8AC3E}">
        <p14:creationId xmlns:p14="http://schemas.microsoft.com/office/powerpoint/2010/main" val="14945753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0C4E65-54DD-3DCF-DF9B-C0894838E123}"/>
            </a:ext>
          </a:extLst>
        </p:cNvPr>
        <p:cNvGrpSpPr/>
        <p:nvPr/>
      </p:nvGrpSpPr>
      <p:grpSpPr>
        <a:xfrm>
          <a:off x="0" y="0"/>
          <a:ext cx="0" cy="0"/>
          <a:chOff x="0" y="0"/>
          <a:chExt cx="0" cy="0"/>
        </a:xfrm>
      </p:grpSpPr>
      <p:sp>
        <p:nvSpPr>
          <p:cNvPr id="3" name="Source">
            <a:extLst>
              <a:ext uri="{FF2B5EF4-FFF2-40B4-BE49-F238E27FC236}">
                <a16:creationId xmlns:a16="http://schemas.microsoft.com/office/drawing/2014/main" id="{913B9AF5-2EF9-DA92-9CA5-F60420E1957D}"/>
              </a:ext>
            </a:extLst>
          </p:cNvPr>
          <p:cNvSpPr txBox="1"/>
          <p:nvPr/>
        </p:nvSpPr>
        <p:spPr>
          <a:xfrm>
            <a:off x="508000" y="6000750"/>
            <a:ext cx="11188700" cy="228600"/>
          </a:xfrm>
          <a:prstGeom prst="rect">
            <a:avLst/>
          </a:prstGeom>
          <a:noFill/>
        </p:spPr>
        <p:txBody>
          <a:bodyPr wrap="square" lIns="0" rIns="0" rtlCol="0" anchor="ctr" anchorCtr="0">
            <a:noAutofit/>
          </a:bodyPr>
          <a:lstStyle/>
          <a:p>
            <a:pPr marL="0" marR="0" lvl="0" indent="0" algn="l" defTabSz="304770" rtl="0" eaLnBrk="1" fontAlgn="auto" latinLnBrk="0" hangingPunct="1">
              <a:lnSpc>
                <a:spcPct val="100000"/>
              </a:lnSpc>
              <a:spcBef>
                <a:spcPts val="0"/>
              </a:spcBef>
              <a:spcAft>
                <a:spcPts val="0"/>
              </a:spcAft>
              <a:buClrTx/>
              <a:buSzTx/>
              <a:buFontTx/>
              <a:buNone/>
              <a:tabLst/>
              <a:defRPr/>
            </a:pPr>
            <a:r>
              <a:rPr lang="en-US" sz="1200" dirty="0">
                <a:solidFill>
                  <a:schemeClr val="bg2"/>
                </a:solidFill>
                <a:latin typeface="Arial" panose="020B0604020202020204" pitchFamily="34" charset="0"/>
                <a:ea typeface="GT America Regular" pitchFamily="2" charset="0"/>
                <a:cs typeface="Arial" panose="020B0604020202020204" pitchFamily="34" charset="0"/>
              </a:rPr>
              <a:t>Sources: Moody’s Analytics</a:t>
            </a:r>
          </a:p>
        </p:txBody>
      </p:sp>
      <p:graphicFrame>
        <p:nvGraphicFramePr>
          <p:cNvPr id="7" name="Chart">
            <a:extLst>
              <a:ext uri="{FF2B5EF4-FFF2-40B4-BE49-F238E27FC236}">
                <a16:creationId xmlns:a16="http://schemas.microsoft.com/office/drawing/2014/main" id="{6FEED02E-A2FA-F4CC-A867-6434C0668550}"/>
              </a:ext>
            </a:extLst>
          </p:cNvPr>
          <p:cNvGraphicFramePr>
            <a:graphicFrameLocks noChangeAspect="1"/>
          </p:cNvGraphicFramePr>
          <p:nvPr>
            <p:extLst>
              <p:ext uri="{D42A27DB-BD31-4B8C-83A1-F6EECF244321}">
                <p14:modId xmlns:p14="http://schemas.microsoft.com/office/powerpoint/2010/main" val="2160538103"/>
              </p:ext>
            </p:extLst>
          </p:nvPr>
        </p:nvGraphicFramePr>
        <p:xfrm>
          <a:off x="0" y="1562099"/>
          <a:ext cx="12191999" cy="4211683"/>
        </p:xfrm>
        <a:graphic>
          <a:graphicData uri="http://schemas.openxmlformats.org/drawingml/2006/chart">
            <c:chart xmlns:c="http://schemas.openxmlformats.org/drawingml/2006/chart" xmlns:r="http://schemas.openxmlformats.org/officeDocument/2006/relationships" r:id="rId3"/>
          </a:graphicData>
        </a:graphic>
      </p:graphicFrame>
      <p:sp>
        <p:nvSpPr>
          <p:cNvPr id="5" name="Unit">
            <a:extLst>
              <a:ext uri="{FF2B5EF4-FFF2-40B4-BE49-F238E27FC236}">
                <a16:creationId xmlns:a16="http://schemas.microsoft.com/office/drawing/2014/main" id="{FD866E02-56B8-3CFE-0C46-FFC25C23C6E6}"/>
              </a:ext>
            </a:extLst>
          </p:cNvPr>
          <p:cNvSpPr>
            <a:spLocks noGrp="1"/>
          </p:cNvSpPr>
          <p:nvPr>
            <p:ph type="body" sz="quarter" idx="31"/>
          </p:nvPr>
        </p:nvSpPr>
        <p:spPr/>
        <p:txBody>
          <a:bodyPr/>
          <a:lstStyle/>
          <a:p>
            <a:r>
              <a:rPr lang="en-US" dirty="0"/>
              <a:t>Increase in GDP during 2025-2026, %; contributions to forecast revisions, p.p. </a:t>
            </a:r>
          </a:p>
        </p:txBody>
      </p:sp>
      <p:sp>
        <p:nvSpPr>
          <p:cNvPr id="6" name="Title">
            <a:extLst>
              <a:ext uri="{FF2B5EF4-FFF2-40B4-BE49-F238E27FC236}">
                <a16:creationId xmlns:a16="http://schemas.microsoft.com/office/drawing/2014/main" id="{2F4AEE44-9AB5-B23E-897C-EA7F678FA782}"/>
              </a:ext>
            </a:extLst>
          </p:cNvPr>
          <p:cNvSpPr>
            <a:spLocks noGrp="1"/>
          </p:cNvSpPr>
          <p:nvPr>
            <p:ph type="body" sz="quarter" idx="32"/>
          </p:nvPr>
        </p:nvSpPr>
        <p:spPr/>
        <p:txBody>
          <a:bodyPr/>
          <a:lstStyle/>
          <a:p>
            <a:r>
              <a:rPr lang="en-US" dirty="0"/>
              <a:t>Gradual Steps Downwards For Output</a:t>
            </a:r>
          </a:p>
        </p:txBody>
      </p:sp>
    </p:spTree>
    <p:extLst>
      <p:ext uri="{BB962C8B-B14F-4D97-AF65-F5344CB8AC3E}">
        <p14:creationId xmlns:p14="http://schemas.microsoft.com/office/powerpoint/2010/main" val="35068753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a:extLst>
              <a:ext uri="{FF2B5EF4-FFF2-40B4-BE49-F238E27FC236}">
                <a16:creationId xmlns:a16="http://schemas.microsoft.com/office/drawing/2014/main" id="{006704DC-8E9D-48B4-ABBC-0D07E48251AD}"/>
              </a:ext>
            </a:extLst>
          </p:cNvPr>
          <p:cNvSpPr>
            <a:spLocks noGrp="1"/>
          </p:cNvSpPr>
          <p:nvPr>
            <p:ph type="body" sz="quarter" idx="32"/>
          </p:nvPr>
        </p:nvSpPr>
        <p:spPr/>
        <p:txBody>
          <a:bodyPr lIns="0" tIns="45720" rIns="91440" bIns="45720" anchor="ctr" anchorCtr="0"/>
          <a:lstStyle/>
          <a:p>
            <a:pPr>
              <a:defRPr/>
            </a:pPr>
            <a:r>
              <a:rPr kumimoji="0" lang="en-US" sz="2800" b="0" i="0" u="none" strike="noStrike" kern="1200" cap="none" spc="0" normalizeH="0" baseline="0" noProof="0" dirty="0">
                <a:ln>
                  <a:noFill/>
                </a:ln>
                <a:solidFill>
                  <a:srgbClr val="0A1264"/>
                </a:solidFill>
                <a:effectLst/>
                <a:uLnTx/>
                <a:uFillTx/>
              </a:rPr>
              <a:t>Exports And Investment Will Be Most Affected</a:t>
            </a:r>
          </a:p>
        </p:txBody>
      </p:sp>
      <p:sp>
        <p:nvSpPr>
          <p:cNvPr id="6" name="Text Placeholder 5">
            <a:extLst>
              <a:ext uri="{FF2B5EF4-FFF2-40B4-BE49-F238E27FC236}">
                <a16:creationId xmlns:a16="http://schemas.microsoft.com/office/drawing/2014/main" id="{E0EB592C-3029-A1BB-325C-6742270C5F4E}"/>
              </a:ext>
            </a:extLst>
          </p:cNvPr>
          <p:cNvSpPr>
            <a:spLocks noGrp="1"/>
          </p:cNvSpPr>
          <p:nvPr>
            <p:ph type="body" sz="quarter" idx="31"/>
          </p:nvPr>
        </p:nvSpPr>
        <p:spPr>
          <a:xfrm>
            <a:off x="517524" y="1209675"/>
            <a:ext cx="11188699" cy="530352"/>
          </a:xfrm>
        </p:spPr>
        <p:txBody>
          <a:bodyPr/>
          <a:lstStyle/>
          <a:p>
            <a:r>
              <a:rPr lang="en-US" dirty="0"/>
              <a:t>% deviation between Nov and Dec baselines due to Trump election win; contributions, ppts</a:t>
            </a:r>
          </a:p>
        </p:txBody>
      </p:sp>
      <p:sp>
        <p:nvSpPr>
          <p:cNvPr id="4" name="Source">
            <a:extLst>
              <a:ext uri="{FF2B5EF4-FFF2-40B4-BE49-F238E27FC236}">
                <a16:creationId xmlns:a16="http://schemas.microsoft.com/office/drawing/2014/main" id="{32AA32EB-062D-BB5C-9DE7-593072FDD649}"/>
              </a:ext>
            </a:extLst>
          </p:cNvPr>
          <p:cNvSpPr txBox="1"/>
          <p:nvPr/>
        </p:nvSpPr>
        <p:spPr>
          <a:xfrm>
            <a:off x="508000" y="6000750"/>
            <a:ext cx="11188700" cy="228600"/>
          </a:xfrm>
          <a:prstGeom prst="rect">
            <a:avLst/>
          </a:prstGeom>
          <a:noFill/>
        </p:spPr>
        <p:txBody>
          <a:bodyPr wrap="square" lIns="0" rIns="0" rtlCol="0" anchor="ctr" anchorCtr="0">
            <a:noAutofit/>
          </a:bodyPr>
          <a:lstStyle/>
          <a:p>
            <a:pPr marL="0" marR="0" lvl="0" indent="0" algn="l" defTabSz="30477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646769"/>
                </a:solidFill>
                <a:effectLst/>
                <a:uLnTx/>
                <a:uFillTx/>
                <a:latin typeface="Arial" panose="020B0604020202020204" pitchFamily="34" charset="0"/>
                <a:ea typeface="GT America Regular" pitchFamily="2" charset="0"/>
                <a:cs typeface="GT America Regular" pitchFamily="2" charset="0"/>
              </a:rPr>
              <a:t>Sources: Moody’s Analytics</a:t>
            </a:r>
          </a:p>
        </p:txBody>
      </p:sp>
      <p:sp>
        <p:nvSpPr>
          <p:cNvPr id="3" name="Text Placeholder 5">
            <a:extLst>
              <a:ext uri="{FF2B5EF4-FFF2-40B4-BE49-F238E27FC236}">
                <a16:creationId xmlns:a16="http://schemas.microsoft.com/office/drawing/2014/main" id="{81A6AE46-E8CC-7E4B-8473-74E94D958E30}"/>
              </a:ext>
            </a:extLst>
          </p:cNvPr>
          <p:cNvSpPr txBox="1">
            <a:spLocks/>
          </p:cNvSpPr>
          <p:nvPr/>
        </p:nvSpPr>
        <p:spPr>
          <a:xfrm>
            <a:off x="516626" y="1552575"/>
            <a:ext cx="3782113" cy="530352"/>
          </a:xfrm>
          <a:prstGeom prst="rect">
            <a:avLst/>
          </a:prstGeom>
        </p:spPr>
        <p:txBody>
          <a:bodyPr lIns="0" anchor="ctr" anchorCtr="0"/>
          <a:lstStyle>
            <a:lvl1pPr marL="0" indent="0" algn="l" defTabSz="914491" rtl="0" eaLnBrk="1" latinLnBrk="0" hangingPunct="1">
              <a:lnSpc>
                <a:spcPct val="120000"/>
              </a:lnSpc>
              <a:spcBef>
                <a:spcPts val="1200"/>
              </a:spcBef>
              <a:buClr>
                <a:srgbClr val="FFB133"/>
              </a:buClr>
              <a:buFont typeface="Arial" panose="020B0604020202020204" pitchFamily="34" charset="0"/>
              <a:buNone/>
              <a:defRPr sz="1700" b="0" i="0" kern="1200">
                <a:solidFill>
                  <a:schemeClr val="tx1"/>
                </a:solidFill>
                <a:latin typeface="+mn-lt"/>
                <a:ea typeface="GT America Regular" pitchFamily="2" charset="0"/>
                <a:cs typeface="GT America Regular" pitchFamily="2" charset="0"/>
              </a:defRPr>
            </a:lvl1pPr>
            <a:lvl2pPr marL="304831" indent="0" algn="l" defTabSz="914491" rtl="0" eaLnBrk="1" latinLnBrk="0" hangingPunct="1">
              <a:lnSpc>
                <a:spcPct val="120000"/>
              </a:lnSpc>
              <a:spcBef>
                <a:spcPts val="1200"/>
              </a:spcBef>
              <a:buClr>
                <a:srgbClr val="FFB133"/>
              </a:buClr>
              <a:buFont typeface="Open Sans" panose="020B0606030504020204" pitchFamily="34" charset="0"/>
              <a:buNone/>
              <a:defRPr sz="1200" b="0" i="0" kern="1200">
                <a:solidFill>
                  <a:schemeClr val="tx1"/>
                </a:solidFill>
                <a:latin typeface="+mn-lt"/>
                <a:ea typeface="DA_FuturaPT Book" panose="020B0502020204020303" pitchFamily="34" charset="0"/>
                <a:cs typeface="+mn-cs"/>
              </a:defRPr>
            </a:lvl2pPr>
            <a:lvl3pPr marL="609661" indent="0" algn="l" defTabSz="914491" rtl="0" eaLnBrk="1" latinLnBrk="0" hangingPunct="1">
              <a:lnSpc>
                <a:spcPct val="120000"/>
              </a:lnSpc>
              <a:spcBef>
                <a:spcPts val="1200"/>
              </a:spcBef>
              <a:buClr>
                <a:srgbClr val="FFB133"/>
              </a:buClr>
              <a:buFont typeface="Arial" panose="020B0604020202020204" pitchFamily="34" charset="0"/>
              <a:buNone/>
              <a:defRPr sz="1200" b="0" i="0" kern="1200">
                <a:solidFill>
                  <a:schemeClr val="tx1"/>
                </a:solidFill>
                <a:latin typeface="+mn-lt"/>
                <a:ea typeface="DA_FuturaPT Book" panose="020B0502020204020303" pitchFamily="34" charset="0"/>
                <a:cs typeface="+mn-cs"/>
              </a:defRPr>
            </a:lvl3pPr>
            <a:lvl4pPr marL="914492" indent="0" algn="l" defTabSz="914491" rtl="0" eaLnBrk="1" latinLnBrk="0" hangingPunct="1">
              <a:lnSpc>
                <a:spcPct val="120000"/>
              </a:lnSpc>
              <a:spcBef>
                <a:spcPts val="1200"/>
              </a:spcBef>
              <a:buClr>
                <a:srgbClr val="FFB133"/>
              </a:buClr>
              <a:buFont typeface="Open Sans" panose="020B0606030504020204" pitchFamily="34" charset="0"/>
              <a:buNone/>
              <a:defRPr sz="1200" b="0" i="0" kern="1200">
                <a:solidFill>
                  <a:schemeClr val="tx1"/>
                </a:solidFill>
                <a:latin typeface="+mn-lt"/>
                <a:ea typeface="DA_FuturaPT Book" panose="020B0502020204020303" pitchFamily="34" charset="0"/>
                <a:cs typeface="+mn-cs"/>
              </a:defRPr>
            </a:lvl4pPr>
            <a:lvl5pPr marL="1219322" indent="0" algn="l" defTabSz="914491" rtl="0" eaLnBrk="1" latinLnBrk="0" hangingPunct="1">
              <a:lnSpc>
                <a:spcPct val="120000"/>
              </a:lnSpc>
              <a:spcBef>
                <a:spcPts val="1200"/>
              </a:spcBef>
              <a:buClr>
                <a:srgbClr val="FFB133"/>
              </a:buClr>
              <a:buFont typeface="Arial" panose="020B0604020202020204" pitchFamily="34" charset="0"/>
              <a:buNone/>
              <a:tabLst>
                <a:tab pos="6326291" algn="l"/>
              </a:tabLst>
              <a:defRPr sz="1200" b="0" i="0" kern="1200">
                <a:solidFill>
                  <a:schemeClr val="tx1"/>
                </a:solidFill>
                <a:latin typeface="+mn-lt"/>
                <a:ea typeface="DA_FuturaPT Book" panose="020B0502020204020303" pitchFamily="34" charset="0"/>
                <a:cs typeface="+mn-cs"/>
              </a:defRPr>
            </a:lvl5pPr>
            <a:lvl6pPr marL="2514851" indent="-228623" algn="l" defTabSz="9144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97" indent="-228623" algn="l" defTabSz="9144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343" indent="-228623" algn="l" defTabSz="9144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89" indent="-228623" algn="l" defTabSz="9144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91" rtl="0" eaLnBrk="1" fontAlgn="auto" latinLnBrk="0" hangingPunct="1">
              <a:lnSpc>
                <a:spcPct val="120000"/>
              </a:lnSpc>
              <a:spcBef>
                <a:spcPts val="1200"/>
              </a:spcBef>
              <a:spcAft>
                <a:spcPts val="0"/>
              </a:spcAft>
              <a:buClr>
                <a:srgbClr val="FFB133"/>
              </a:buClr>
              <a:buSzTx/>
              <a:buFont typeface="Arial" panose="020B0604020202020204" pitchFamily="34" charset="0"/>
              <a:buNone/>
              <a:tabLst/>
              <a:defRPr/>
            </a:pPr>
            <a:endParaRPr kumimoji="0" lang="en-US" sz="1700" b="0" i="1" u="none" strike="noStrike" kern="1200" cap="none" spc="0" normalizeH="0" baseline="0" noProof="0" dirty="0">
              <a:ln>
                <a:noFill/>
              </a:ln>
              <a:solidFill>
                <a:srgbClr val="000000"/>
              </a:solidFill>
              <a:effectLst/>
              <a:uLnTx/>
              <a:uFillTx/>
              <a:latin typeface="GT America Regular"/>
              <a:ea typeface="GT America Regular" pitchFamily="2" charset="0"/>
              <a:cs typeface="GT America Regular" pitchFamily="2" charset="0"/>
            </a:endParaRPr>
          </a:p>
        </p:txBody>
      </p:sp>
      <p:graphicFrame>
        <p:nvGraphicFramePr>
          <p:cNvPr id="2" name="Chart 1">
            <a:extLst>
              <a:ext uri="{FF2B5EF4-FFF2-40B4-BE49-F238E27FC236}">
                <a16:creationId xmlns:a16="http://schemas.microsoft.com/office/drawing/2014/main" id="{61ED8D6A-ED35-E6D9-7E69-54CEE5F2CA3D}"/>
              </a:ext>
            </a:extLst>
          </p:cNvPr>
          <p:cNvGraphicFramePr>
            <a:graphicFrameLocks noGrp="1"/>
          </p:cNvGraphicFramePr>
          <p:nvPr/>
        </p:nvGraphicFramePr>
        <p:xfrm>
          <a:off x="6095999" y="1740026"/>
          <a:ext cx="5579374" cy="408600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a:extLst>
              <a:ext uri="{FF2B5EF4-FFF2-40B4-BE49-F238E27FC236}">
                <a16:creationId xmlns:a16="http://schemas.microsoft.com/office/drawing/2014/main" id="{1513690F-F3C8-6A11-8E0A-706CDDF4633A}"/>
              </a:ext>
            </a:extLst>
          </p:cNvPr>
          <p:cNvGraphicFramePr>
            <a:graphicFrameLocks/>
          </p:cNvGraphicFramePr>
          <p:nvPr/>
        </p:nvGraphicFramePr>
        <p:xfrm>
          <a:off x="205273" y="1740026"/>
          <a:ext cx="5890726" cy="408600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739415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rce">
            <a:extLst>
              <a:ext uri="{FF2B5EF4-FFF2-40B4-BE49-F238E27FC236}">
                <a16:creationId xmlns:a16="http://schemas.microsoft.com/office/drawing/2014/main" id="{239DD052-D3BC-728D-D1D3-24141E3A7A82}"/>
              </a:ext>
            </a:extLst>
          </p:cNvPr>
          <p:cNvSpPr txBox="1"/>
          <p:nvPr/>
        </p:nvSpPr>
        <p:spPr>
          <a:xfrm>
            <a:off x="508000" y="6000750"/>
            <a:ext cx="11188700" cy="228600"/>
          </a:xfrm>
          <a:prstGeom prst="rect">
            <a:avLst/>
          </a:prstGeom>
          <a:noFill/>
        </p:spPr>
        <p:txBody>
          <a:bodyPr wrap="square" lIns="0" rIns="0" rtlCol="0" anchor="ctr" anchorCtr="0">
            <a:noAutofit/>
          </a:bodyPr>
          <a:lstStyle/>
          <a:p>
            <a:pPr marL="0" marR="0" lvl="0" indent="0" algn="l" defTabSz="30477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646769"/>
                </a:solidFill>
                <a:effectLst/>
                <a:uLnTx/>
                <a:uFillTx/>
                <a:latin typeface="Arial" panose="020B0604020202020204" pitchFamily="34" charset="0"/>
                <a:ea typeface="GT America Regular" pitchFamily="2" charset="0"/>
                <a:cs typeface="GT America Regular" pitchFamily="2" charset="0"/>
              </a:rPr>
              <a:t>Sources: COMTRADE, Moody’s Analytics</a:t>
            </a:r>
          </a:p>
        </p:txBody>
      </p:sp>
      <p:graphicFrame>
        <p:nvGraphicFramePr>
          <p:cNvPr id="7" name="Chart"/>
          <p:cNvGraphicFramePr>
            <a:graphicFrameLocks/>
          </p:cNvGraphicFramePr>
          <p:nvPr/>
        </p:nvGraphicFramePr>
        <p:xfrm>
          <a:off x="0" y="1562100"/>
          <a:ext cx="6096000" cy="4229100"/>
        </p:xfrm>
        <a:graphic>
          <a:graphicData uri="http://schemas.openxmlformats.org/drawingml/2006/chart">
            <c:chart xmlns:c="http://schemas.openxmlformats.org/drawingml/2006/chart" xmlns:r="http://schemas.openxmlformats.org/officeDocument/2006/relationships" r:id="rId3"/>
          </a:graphicData>
        </a:graphic>
      </p:graphicFrame>
      <p:sp>
        <p:nvSpPr>
          <p:cNvPr id="5" name="Unit">
            <a:extLst>
              <a:ext uri="{FF2B5EF4-FFF2-40B4-BE49-F238E27FC236}">
                <a16:creationId xmlns:a16="http://schemas.microsoft.com/office/drawing/2014/main" id="{CA45FBF1-0F11-44C9-879F-625CEA24847B}"/>
              </a:ext>
            </a:extLst>
          </p:cNvPr>
          <p:cNvSpPr>
            <a:spLocks noGrp="1"/>
          </p:cNvSpPr>
          <p:nvPr>
            <p:ph type="body" sz="quarter" idx="31"/>
          </p:nvPr>
        </p:nvSpPr>
        <p:spPr>
          <a:xfrm>
            <a:off x="517525" y="1209675"/>
            <a:ext cx="5578475" cy="530352"/>
          </a:xfrm>
        </p:spPr>
        <p:txBody>
          <a:bodyPr/>
          <a:lstStyle/>
          <a:p>
            <a:r>
              <a:rPr lang="en-US" dirty="0"/>
              <a:t>Exports to U.S. as share of…</a:t>
            </a:r>
          </a:p>
        </p:txBody>
      </p:sp>
      <p:sp>
        <p:nvSpPr>
          <p:cNvPr id="6" name="Title">
            <a:extLst>
              <a:ext uri="{FF2B5EF4-FFF2-40B4-BE49-F238E27FC236}">
                <a16:creationId xmlns:a16="http://schemas.microsoft.com/office/drawing/2014/main" id="{A1F90C3D-7211-45F3-A1C4-962BF2E3F2C6}"/>
              </a:ext>
            </a:extLst>
          </p:cNvPr>
          <p:cNvSpPr>
            <a:spLocks noGrp="1"/>
          </p:cNvSpPr>
          <p:nvPr>
            <p:ph type="body" sz="quarter" idx="32"/>
          </p:nvPr>
        </p:nvSpPr>
        <p:spPr/>
        <p:txBody>
          <a:bodyPr/>
          <a:lstStyle/>
          <a:p>
            <a:r>
              <a:rPr lang="en-US" dirty="0"/>
              <a:t>Some Countries Are More Exposed Than Others</a:t>
            </a:r>
          </a:p>
        </p:txBody>
      </p:sp>
      <p:graphicFrame>
        <p:nvGraphicFramePr>
          <p:cNvPr id="3" name="Chart">
            <a:extLst>
              <a:ext uri="{FF2B5EF4-FFF2-40B4-BE49-F238E27FC236}">
                <a16:creationId xmlns:a16="http://schemas.microsoft.com/office/drawing/2014/main" id="{9B97BACC-5418-F3E5-F138-6A582B864F31}"/>
              </a:ext>
            </a:extLst>
          </p:cNvPr>
          <p:cNvGraphicFramePr>
            <a:graphicFrameLocks/>
          </p:cNvGraphicFramePr>
          <p:nvPr/>
        </p:nvGraphicFramePr>
        <p:xfrm>
          <a:off x="6096000" y="1562100"/>
          <a:ext cx="6096000" cy="4229100"/>
        </p:xfrm>
        <a:graphic>
          <a:graphicData uri="http://schemas.openxmlformats.org/drawingml/2006/chart">
            <c:chart xmlns:c="http://schemas.openxmlformats.org/drawingml/2006/chart" xmlns:r="http://schemas.openxmlformats.org/officeDocument/2006/relationships" r:id="rId4"/>
          </a:graphicData>
        </a:graphic>
      </p:graphicFrame>
      <p:sp>
        <p:nvSpPr>
          <p:cNvPr id="4" name="Unit">
            <a:extLst>
              <a:ext uri="{FF2B5EF4-FFF2-40B4-BE49-F238E27FC236}">
                <a16:creationId xmlns:a16="http://schemas.microsoft.com/office/drawing/2014/main" id="{CFEF6C29-F269-7713-3C43-4BC97EF0CB98}"/>
              </a:ext>
            </a:extLst>
          </p:cNvPr>
          <p:cNvSpPr txBox="1">
            <a:spLocks/>
          </p:cNvSpPr>
          <p:nvPr/>
        </p:nvSpPr>
        <p:spPr>
          <a:xfrm>
            <a:off x="6108699" y="1209675"/>
            <a:ext cx="5834485" cy="530352"/>
          </a:xfrm>
          <a:prstGeom prst="rect">
            <a:avLst/>
          </a:prstGeom>
        </p:spPr>
        <p:txBody>
          <a:bodyPr lIns="0" anchor="ctr" anchorCtr="0"/>
          <a:lstStyle>
            <a:lvl1pPr marL="0" indent="0" algn="l" defTabSz="914491" rtl="0" eaLnBrk="1" latinLnBrk="0" hangingPunct="1">
              <a:lnSpc>
                <a:spcPct val="120000"/>
              </a:lnSpc>
              <a:spcBef>
                <a:spcPts val="1200"/>
              </a:spcBef>
              <a:buClr>
                <a:srgbClr val="FFB133"/>
              </a:buClr>
              <a:buFont typeface="Arial" panose="020B0604020202020204" pitchFamily="34" charset="0"/>
              <a:buNone/>
              <a:defRPr sz="1700" b="0" i="0" kern="1200">
                <a:solidFill>
                  <a:schemeClr val="tx1"/>
                </a:solidFill>
                <a:latin typeface="+mn-lt"/>
                <a:ea typeface="GT America Regular" pitchFamily="2" charset="0"/>
                <a:cs typeface="GT America Regular" pitchFamily="2" charset="0"/>
              </a:defRPr>
            </a:lvl1pPr>
            <a:lvl2pPr marL="304831" indent="0" algn="l" defTabSz="914491" rtl="0" eaLnBrk="1" latinLnBrk="0" hangingPunct="1">
              <a:lnSpc>
                <a:spcPct val="120000"/>
              </a:lnSpc>
              <a:spcBef>
                <a:spcPts val="1200"/>
              </a:spcBef>
              <a:buClr>
                <a:srgbClr val="FFB133"/>
              </a:buClr>
              <a:buFont typeface="Open Sans" panose="020B0606030504020204" pitchFamily="34" charset="0"/>
              <a:buNone/>
              <a:defRPr sz="1200" b="0" i="0" kern="1200">
                <a:solidFill>
                  <a:schemeClr val="tx1"/>
                </a:solidFill>
                <a:latin typeface="+mn-lt"/>
                <a:ea typeface="DA_FuturaPT Book" panose="020B0502020204020303" pitchFamily="34" charset="0"/>
                <a:cs typeface="+mn-cs"/>
              </a:defRPr>
            </a:lvl2pPr>
            <a:lvl3pPr marL="609661" indent="0" algn="l" defTabSz="914491" rtl="0" eaLnBrk="1" latinLnBrk="0" hangingPunct="1">
              <a:lnSpc>
                <a:spcPct val="120000"/>
              </a:lnSpc>
              <a:spcBef>
                <a:spcPts val="1200"/>
              </a:spcBef>
              <a:buClr>
                <a:srgbClr val="FFB133"/>
              </a:buClr>
              <a:buFont typeface="Arial" panose="020B0604020202020204" pitchFamily="34" charset="0"/>
              <a:buNone/>
              <a:defRPr sz="1200" b="0" i="0" kern="1200">
                <a:solidFill>
                  <a:schemeClr val="tx1"/>
                </a:solidFill>
                <a:latin typeface="+mn-lt"/>
                <a:ea typeface="DA_FuturaPT Book" panose="020B0502020204020303" pitchFamily="34" charset="0"/>
                <a:cs typeface="+mn-cs"/>
              </a:defRPr>
            </a:lvl3pPr>
            <a:lvl4pPr marL="914492" indent="0" algn="l" defTabSz="914491" rtl="0" eaLnBrk="1" latinLnBrk="0" hangingPunct="1">
              <a:lnSpc>
                <a:spcPct val="120000"/>
              </a:lnSpc>
              <a:spcBef>
                <a:spcPts val="1200"/>
              </a:spcBef>
              <a:buClr>
                <a:srgbClr val="FFB133"/>
              </a:buClr>
              <a:buFont typeface="Open Sans" panose="020B0606030504020204" pitchFamily="34" charset="0"/>
              <a:buNone/>
              <a:defRPr sz="1200" b="0" i="0" kern="1200">
                <a:solidFill>
                  <a:schemeClr val="tx1"/>
                </a:solidFill>
                <a:latin typeface="+mn-lt"/>
                <a:ea typeface="DA_FuturaPT Book" panose="020B0502020204020303" pitchFamily="34" charset="0"/>
                <a:cs typeface="+mn-cs"/>
              </a:defRPr>
            </a:lvl4pPr>
            <a:lvl5pPr marL="1219322" indent="0" algn="l" defTabSz="914491" rtl="0" eaLnBrk="1" latinLnBrk="0" hangingPunct="1">
              <a:lnSpc>
                <a:spcPct val="120000"/>
              </a:lnSpc>
              <a:spcBef>
                <a:spcPts val="1200"/>
              </a:spcBef>
              <a:buClr>
                <a:srgbClr val="FFB133"/>
              </a:buClr>
              <a:buFont typeface="Arial" panose="020B0604020202020204" pitchFamily="34" charset="0"/>
              <a:buNone/>
              <a:tabLst>
                <a:tab pos="6326291" algn="l"/>
              </a:tabLst>
              <a:defRPr sz="1200" b="0" i="0" kern="1200">
                <a:solidFill>
                  <a:schemeClr val="tx1"/>
                </a:solidFill>
                <a:latin typeface="+mn-lt"/>
                <a:ea typeface="DA_FuturaPT Book" panose="020B0502020204020303" pitchFamily="34" charset="0"/>
                <a:cs typeface="+mn-cs"/>
              </a:defRPr>
            </a:lvl5pPr>
            <a:lvl6pPr marL="2514851" indent="-228623" algn="l" defTabSz="9144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97" indent="-228623" algn="l" defTabSz="9144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343" indent="-228623" algn="l" defTabSz="9144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89" indent="-228623" algn="l" defTabSz="9144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91" rtl="0" eaLnBrk="1" fontAlgn="auto" latinLnBrk="0" hangingPunct="1">
              <a:lnSpc>
                <a:spcPct val="120000"/>
              </a:lnSpc>
              <a:spcBef>
                <a:spcPts val="1200"/>
              </a:spcBef>
              <a:spcAft>
                <a:spcPts val="0"/>
              </a:spcAft>
              <a:buClr>
                <a:srgbClr val="FFB133"/>
              </a:buClr>
              <a:buSzTx/>
              <a:buFont typeface="Arial" panose="020B0604020202020204" pitchFamily="34" charset="0"/>
              <a:buNone/>
              <a:tabLst/>
              <a:defRPr/>
            </a:pPr>
            <a:r>
              <a:rPr kumimoji="0" lang="en-US" sz="1700" b="0" i="0" u="none" strike="noStrike" kern="1200" cap="none" spc="0" normalizeH="0" baseline="0" noProof="0" dirty="0">
                <a:ln>
                  <a:noFill/>
                </a:ln>
                <a:solidFill>
                  <a:srgbClr val="000000"/>
                </a:solidFill>
                <a:effectLst/>
                <a:uLnTx/>
                <a:uFillTx/>
                <a:latin typeface="Arial" panose="020B0604020202020204" pitchFamily="34" charset="0"/>
                <a:ea typeface="GT America Regular" pitchFamily="2" charset="0"/>
                <a:cs typeface="GT America Regular" pitchFamily="2" charset="0"/>
              </a:rPr>
              <a:t>Impact of Trump presidency on GDP by end of 2026, ppts</a:t>
            </a:r>
          </a:p>
        </p:txBody>
      </p:sp>
    </p:spTree>
    <p:extLst>
      <p:ext uri="{BB962C8B-B14F-4D97-AF65-F5344CB8AC3E}">
        <p14:creationId xmlns:p14="http://schemas.microsoft.com/office/powerpoint/2010/main" val="15387489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rce">
            <a:extLst>
              <a:ext uri="{FF2B5EF4-FFF2-40B4-BE49-F238E27FC236}">
                <a16:creationId xmlns:a16="http://schemas.microsoft.com/office/drawing/2014/main" id="{3E176157-A24F-ED54-D3C0-7F4BDD4FFB6B}"/>
              </a:ext>
            </a:extLst>
          </p:cNvPr>
          <p:cNvSpPr txBox="1"/>
          <p:nvPr/>
        </p:nvSpPr>
        <p:spPr>
          <a:xfrm>
            <a:off x="508000" y="6000750"/>
            <a:ext cx="11188700" cy="228600"/>
          </a:xfrm>
          <a:prstGeom prst="rect">
            <a:avLst/>
          </a:prstGeom>
          <a:noFill/>
        </p:spPr>
        <p:txBody>
          <a:bodyPr wrap="square" lIns="0" rIns="0" rtlCol="0" anchor="ctr" anchorCtr="0">
            <a:noAutofit/>
          </a:bodyPr>
          <a:lstStyle/>
          <a:p>
            <a:pPr marL="0" marR="0" lvl="0" indent="0" algn="l" defTabSz="30477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646769"/>
                </a:solidFill>
                <a:effectLst/>
                <a:uLnTx/>
                <a:uFillTx/>
                <a:latin typeface="Arial" panose="020B0604020202020204" pitchFamily="34" charset="0"/>
                <a:ea typeface="GT America Regular" pitchFamily="2" charset="0"/>
                <a:cs typeface="GT America Regular" pitchFamily="2" charset="0"/>
              </a:rPr>
              <a:t>Sources: Eurostat, Moody’s Analytics</a:t>
            </a:r>
          </a:p>
        </p:txBody>
      </p:sp>
      <p:graphicFrame>
        <p:nvGraphicFramePr>
          <p:cNvPr id="7" name="Chart"/>
          <p:cNvGraphicFramePr>
            <a:graphicFrameLocks noChangeAspect="1"/>
          </p:cNvGraphicFramePr>
          <p:nvPr>
            <p:extLst>
              <p:ext uri="{D42A27DB-BD31-4B8C-83A1-F6EECF244321}">
                <p14:modId xmlns:p14="http://schemas.microsoft.com/office/powerpoint/2010/main" val="863910474"/>
              </p:ext>
            </p:extLst>
          </p:nvPr>
        </p:nvGraphicFramePr>
        <p:xfrm>
          <a:off x="-142875" y="1583747"/>
          <a:ext cx="12191999" cy="4210050"/>
        </p:xfrm>
        <a:graphic>
          <a:graphicData uri="http://schemas.openxmlformats.org/drawingml/2006/chart">
            <c:chart xmlns:c="http://schemas.openxmlformats.org/drawingml/2006/chart" xmlns:r="http://schemas.openxmlformats.org/officeDocument/2006/relationships" r:id="rId3"/>
          </a:graphicData>
        </a:graphic>
      </p:graphicFrame>
      <p:sp>
        <p:nvSpPr>
          <p:cNvPr id="5" name="Unit">
            <a:extLst>
              <a:ext uri="{FF2B5EF4-FFF2-40B4-BE49-F238E27FC236}">
                <a16:creationId xmlns:a16="http://schemas.microsoft.com/office/drawing/2014/main" id="{3857DFFE-C777-45E1-888A-DF2595B0596C}"/>
              </a:ext>
            </a:extLst>
          </p:cNvPr>
          <p:cNvSpPr>
            <a:spLocks noGrp="1"/>
          </p:cNvSpPr>
          <p:nvPr>
            <p:ph type="body" sz="quarter" idx="31"/>
          </p:nvPr>
        </p:nvSpPr>
        <p:spPr/>
        <p:txBody>
          <a:bodyPr/>
          <a:lstStyle/>
          <a:p>
            <a:r>
              <a:rPr lang="en-US" dirty="0"/>
              <a:t>Euro zone GDP ex Ireland, % change qtr ago; contributions, ppts</a:t>
            </a:r>
          </a:p>
        </p:txBody>
      </p:sp>
      <p:sp>
        <p:nvSpPr>
          <p:cNvPr id="6" name="Title">
            <a:extLst>
              <a:ext uri="{FF2B5EF4-FFF2-40B4-BE49-F238E27FC236}">
                <a16:creationId xmlns:a16="http://schemas.microsoft.com/office/drawing/2014/main" id="{F92989F9-D450-4253-A702-81B01C095419}"/>
              </a:ext>
            </a:extLst>
          </p:cNvPr>
          <p:cNvSpPr>
            <a:spLocks noGrp="1"/>
          </p:cNvSpPr>
          <p:nvPr>
            <p:ph type="body" sz="quarter" idx="32"/>
          </p:nvPr>
        </p:nvSpPr>
        <p:spPr/>
        <p:txBody>
          <a:bodyPr/>
          <a:lstStyle/>
          <a:p>
            <a:r>
              <a:rPr lang="en-US" dirty="0"/>
              <a:t>With Exports and Investment Even Weaker, Consumption Will Drive Growth</a:t>
            </a:r>
          </a:p>
        </p:txBody>
      </p:sp>
      <p:sp>
        <p:nvSpPr>
          <p:cNvPr id="3" name="TextBox 1">
            <a:extLst>
              <a:ext uri="{FF2B5EF4-FFF2-40B4-BE49-F238E27FC236}">
                <a16:creationId xmlns:a16="http://schemas.microsoft.com/office/drawing/2014/main" id="{8E274688-13AD-037E-0FBD-E4E9F06E0FA5}"/>
              </a:ext>
            </a:extLst>
          </p:cNvPr>
          <p:cNvSpPr txBox="1"/>
          <p:nvPr/>
        </p:nvSpPr>
        <p:spPr>
          <a:xfrm>
            <a:off x="9031542" y="4289492"/>
            <a:ext cx="914400" cy="914400"/>
          </a:xfrm>
          <a:prstGeom prst="rect">
            <a:avLst/>
          </a:prstGeom>
          <a:noFill/>
        </p:spPr>
        <p:txBody>
          <a:bodyPr wrap="none" rtlCol="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30477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Forecast</a:t>
            </a:r>
            <a:endParaRPr kumimoji="0" lang="en-GB" sz="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cxnSp>
        <p:nvCxnSpPr>
          <p:cNvPr id="4" name="Straight Connector 3">
            <a:extLst>
              <a:ext uri="{FF2B5EF4-FFF2-40B4-BE49-F238E27FC236}">
                <a16:creationId xmlns:a16="http://schemas.microsoft.com/office/drawing/2014/main" id="{5A17A2C7-330D-06D0-B5FD-99B3D37D4A6A}"/>
              </a:ext>
            </a:extLst>
          </p:cNvPr>
          <p:cNvCxnSpPr>
            <a:cxnSpLocks/>
          </p:cNvCxnSpPr>
          <p:nvPr/>
        </p:nvCxnSpPr>
        <p:spPr>
          <a:xfrm>
            <a:off x="9031542" y="1933380"/>
            <a:ext cx="0" cy="2991239"/>
          </a:xfrm>
          <a:prstGeom prst="line">
            <a:avLst/>
          </a:prstGeom>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48D327FA-C553-0521-5FD3-09C490E1031F}"/>
              </a:ext>
            </a:extLst>
          </p:cNvPr>
          <p:cNvSpPr txBox="1"/>
          <p:nvPr/>
        </p:nvSpPr>
        <p:spPr>
          <a:xfrm>
            <a:off x="0" y="6411730"/>
            <a:ext cx="12191999" cy="246221"/>
          </a:xfrm>
          <a:prstGeom prst="rect">
            <a:avLst/>
          </a:prstGeom>
          <a:noFill/>
        </p:spPr>
        <p:txBody>
          <a:bodyPr wrap="square">
            <a:spAutoFit/>
          </a:bodyPr>
          <a:lstStyle/>
          <a:p>
            <a:pPr marL="0" marR="0" lvl="0" indent="0" algn="ctr" defTabSz="30477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646769"/>
                </a:solidFill>
                <a:effectLst/>
                <a:uLnTx/>
                <a:uFillTx/>
                <a:latin typeface="Arial" panose="020B0604020202020204" pitchFamily="34" charset="0"/>
                <a:ea typeface="+mn-ea"/>
                <a:cs typeface="+mn-cs"/>
              </a:rPr>
              <a:t>Two European Tales</a:t>
            </a:r>
          </a:p>
        </p:txBody>
      </p:sp>
    </p:spTree>
    <p:extLst>
      <p:ext uri="{BB962C8B-B14F-4D97-AF65-F5344CB8AC3E}">
        <p14:creationId xmlns:p14="http://schemas.microsoft.com/office/powerpoint/2010/main" val="40110687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26C8E1-EA63-4B43-1EF7-3C4C3CBFD80C}"/>
            </a:ext>
          </a:extLst>
        </p:cNvPr>
        <p:cNvGrpSpPr/>
        <p:nvPr/>
      </p:nvGrpSpPr>
      <p:grpSpPr>
        <a:xfrm>
          <a:off x="0" y="0"/>
          <a:ext cx="0" cy="0"/>
          <a:chOff x="0" y="0"/>
          <a:chExt cx="0" cy="0"/>
        </a:xfrm>
      </p:grpSpPr>
      <p:sp>
        <p:nvSpPr>
          <p:cNvPr id="2" name="Source">
            <a:extLst>
              <a:ext uri="{FF2B5EF4-FFF2-40B4-BE49-F238E27FC236}">
                <a16:creationId xmlns:a16="http://schemas.microsoft.com/office/drawing/2014/main" id="{F4D91125-A2B8-E248-E956-5CA49AA4B7BA}"/>
              </a:ext>
            </a:extLst>
          </p:cNvPr>
          <p:cNvSpPr txBox="1"/>
          <p:nvPr/>
        </p:nvSpPr>
        <p:spPr>
          <a:xfrm>
            <a:off x="508000" y="6000750"/>
            <a:ext cx="11188700" cy="228600"/>
          </a:xfrm>
          <a:prstGeom prst="rect">
            <a:avLst/>
          </a:prstGeom>
          <a:noFill/>
        </p:spPr>
        <p:txBody>
          <a:bodyPr wrap="square" lIns="0" rIns="0" rtlCol="0" anchor="ctr" anchorCtr="0">
            <a:noAutofit/>
          </a:bodyPr>
          <a:lstStyle/>
          <a:p>
            <a:pPr marL="0" marR="0" lvl="0" indent="0" algn="l" defTabSz="30477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646769"/>
                </a:solidFill>
                <a:effectLst/>
                <a:uLnTx/>
                <a:uFillTx/>
                <a:latin typeface="GT America Regular"/>
                <a:ea typeface="GT America Regular" pitchFamily="2" charset="0"/>
                <a:cs typeface="GT America Regular" pitchFamily="2" charset="0"/>
              </a:rPr>
              <a:t>Sources: Eurostat, Moody’s Analytics</a:t>
            </a:r>
          </a:p>
        </p:txBody>
      </p:sp>
      <p:graphicFrame>
        <p:nvGraphicFramePr>
          <p:cNvPr id="7" name="Chart">
            <a:extLst>
              <a:ext uri="{FF2B5EF4-FFF2-40B4-BE49-F238E27FC236}">
                <a16:creationId xmlns:a16="http://schemas.microsoft.com/office/drawing/2014/main" id="{5E5FA951-0857-C192-5BE1-DED85EC43404}"/>
              </a:ext>
            </a:extLst>
          </p:cNvPr>
          <p:cNvGraphicFramePr>
            <a:graphicFrameLocks/>
          </p:cNvGraphicFramePr>
          <p:nvPr/>
        </p:nvGraphicFramePr>
        <p:xfrm>
          <a:off x="0" y="1562100"/>
          <a:ext cx="12192000" cy="4229100"/>
        </p:xfrm>
        <a:graphic>
          <a:graphicData uri="http://schemas.openxmlformats.org/drawingml/2006/chart">
            <c:chart xmlns:c="http://schemas.openxmlformats.org/drawingml/2006/chart" xmlns:r="http://schemas.openxmlformats.org/officeDocument/2006/relationships" r:id="rId3"/>
          </a:graphicData>
        </a:graphic>
      </p:graphicFrame>
      <p:sp>
        <p:nvSpPr>
          <p:cNvPr id="5" name="Unit">
            <a:extLst>
              <a:ext uri="{FF2B5EF4-FFF2-40B4-BE49-F238E27FC236}">
                <a16:creationId xmlns:a16="http://schemas.microsoft.com/office/drawing/2014/main" id="{76F5EB84-AA3E-DC75-5B00-074E0DC1EABD}"/>
              </a:ext>
            </a:extLst>
          </p:cNvPr>
          <p:cNvSpPr>
            <a:spLocks noGrp="1"/>
          </p:cNvSpPr>
          <p:nvPr>
            <p:ph type="body" sz="quarter" idx="31"/>
          </p:nvPr>
        </p:nvSpPr>
        <p:spPr/>
        <p:txBody>
          <a:bodyPr/>
          <a:lstStyle/>
          <a:p>
            <a:r>
              <a:rPr lang="en-US" dirty="0">
                <a:latin typeface="Times New Roman" panose="02020603050405020304" pitchFamily="18" charset="0"/>
                <a:cs typeface="Times New Roman" panose="02020603050405020304" pitchFamily="18" charset="0"/>
              </a:rPr>
              <a:t>Real final domestic demand, % change quarter-ago</a:t>
            </a:r>
          </a:p>
        </p:txBody>
      </p:sp>
      <p:sp>
        <p:nvSpPr>
          <p:cNvPr id="6" name="Title">
            <a:extLst>
              <a:ext uri="{FF2B5EF4-FFF2-40B4-BE49-F238E27FC236}">
                <a16:creationId xmlns:a16="http://schemas.microsoft.com/office/drawing/2014/main" id="{A88E0250-6211-06F0-1F30-245189D5B50A}"/>
              </a:ext>
            </a:extLst>
          </p:cNvPr>
          <p:cNvSpPr>
            <a:spLocks noGrp="1"/>
          </p:cNvSpPr>
          <p:nvPr>
            <p:ph type="body" sz="quarter" idx="32"/>
          </p:nvPr>
        </p:nvSpPr>
        <p:spPr/>
        <p:txBody>
          <a:bodyPr/>
          <a:lstStyle/>
          <a:p>
            <a:r>
              <a:rPr lang="en-US" dirty="0">
                <a:latin typeface="Times New Roman" panose="02020603050405020304" pitchFamily="18" charset="0"/>
                <a:cs typeface="Times New Roman" panose="02020603050405020304" pitchFamily="18" charset="0"/>
              </a:rPr>
              <a:t>Final Domestic Demand Is Gaining Strength…</a:t>
            </a:r>
          </a:p>
        </p:txBody>
      </p:sp>
    </p:spTree>
    <p:extLst>
      <p:ext uri="{BB962C8B-B14F-4D97-AF65-F5344CB8AC3E}">
        <p14:creationId xmlns:p14="http://schemas.microsoft.com/office/powerpoint/2010/main" val="30795158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3808DE-507C-E78D-4C16-58D76C4A9900}"/>
            </a:ext>
          </a:extLst>
        </p:cNvPr>
        <p:cNvGrpSpPr/>
        <p:nvPr/>
      </p:nvGrpSpPr>
      <p:grpSpPr>
        <a:xfrm>
          <a:off x="0" y="0"/>
          <a:ext cx="0" cy="0"/>
          <a:chOff x="0" y="0"/>
          <a:chExt cx="0" cy="0"/>
        </a:xfrm>
      </p:grpSpPr>
      <p:sp>
        <p:nvSpPr>
          <p:cNvPr id="2" name="Source">
            <a:extLst>
              <a:ext uri="{FF2B5EF4-FFF2-40B4-BE49-F238E27FC236}">
                <a16:creationId xmlns:a16="http://schemas.microsoft.com/office/drawing/2014/main" id="{CF694CDC-1FF3-111D-6EF2-D81D950EDCD2}"/>
              </a:ext>
            </a:extLst>
          </p:cNvPr>
          <p:cNvSpPr txBox="1"/>
          <p:nvPr/>
        </p:nvSpPr>
        <p:spPr>
          <a:xfrm>
            <a:off x="495300" y="5924800"/>
            <a:ext cx="11188700" cy="228600"/>
          </a:xfrm>
          <a:prstGeom prst="rect">
            <a:avLst/>
          </a:prstGeom>
          <a:noFill/>
        </p:spPr>
        <p:txBody>
          <a:bodyPr wrap="square" lIns="0" rIns="0" rtlCol="0" anchor="ctr" anchorCtr="0">
            <a:noAutofit/>
          </a:bodyPr>
          <a:lstStyle/>
          <a:p>
            <a:pPr marL="0" marR="0" lvl="0" indent="0" algn="l" defTabSz="304770" rtl="0" eaLnBrk="1" fontAlgn="auto" latinLnBrk="0" hangingPunct="1">
              <a:lnSpc>
                <a:spcPct val="100000"/>
              </a:lnSpc>
              <a:spcBef>
                <a:spcPts val="0"/>
              </a:spcBef>
              <a:spcAft>
                <a:spcPts val="0"/>
              </a:spcAft>
              <a:buClrTx/>
              <a:buSzTx/>
              <a:buFontTx/>
              <a:buNone/>
              <a:tabLst/>
              <a:defRPr/>
            </a:pPr>
            <a:r>
              <a:rPr lang="en-US" sz="1200" dirty="0">
                <a:solidFill>
                  <a:schemeClr val="bg2"/>
                </a:solidFill>
                <a:ea typeface="GT America Regular" pitchFamily="2" charset="0"/>
                <a:cs typeface="GT America Regular" pitchFamily="2" charset="0"/>
              </a:rPr>
              <a:t>Sources: Eurostat, Moody’s Analytics</a:t>
            </a:r>
          </a:p>
        </p:txBody>
      </p:sp>
      <p:graphicFrame>
        <p:nvGraphicFramePr>
          <p:cNvPr id="7" name="Chart">
            <a:extLst>
              <a:ext uri="{FF2B5EF4-FFF2-40B4-BE49-F238E27FC236}">
                <a16:creationId xmlns:a16="http://schemas.microsoft.com/office/drawing/2014/main" id="{966E7807-73F4-3576-87C1-078B010310DD}"/>
              </a:ext>
            </a:extLst>
          </p:cNvPr>
          <p:cNvGraphicFramePr>
            <a:graphicFrameLocks noGrp="1"/>
          </p:cNvGraphicFramePr>
          <p:nvPr>
            <p:ph type="chart" sz="quarter" idx="4294967295"/>
          </p:nvPr>
        </p:nvGraphicFramePr>
        <p:xfrm>
          <a:off x="6351" y="1621803"/>
          <a:ext cx="6089650" cy="4200525"/>
        </p:xfrm>
        <a:graphic>
          <a:graphicData uri="http://schemas.openxmlformats.org/drawingml/2006/chart">
            <c:chart xmlns:c="http://schemas.openxmlformats.org/drawingml/2006/chart" xmlns:r="http://schemas.openxmlformats.org/officeDocument/2006/relationships" r:id="rId2"/>
          </a:graphicData>
        </a:graphic>
      </p:graphicFrame>
      <p:sp>
        <p:nvSpPr>
          <p:cNvPr id="9" name="Unit">
            <a:extLst>
              <a:ext uri="{FF2B5EF4-FFF2-40B4-BE49-F238E27FC236}">
                <a16:creationId xmlns:a16="http://schemas.microsoft.com/office/drawing/2014/main" id="{8E4C4973-9D96-B137-481F-79CE1EA8937F}"/>
              </a:ext>
            </a:extLst>
          </p:cNvPr>
          <p:cNvSpPr>
            <a:spLocks noGrp="1"/>
          </p:cNvSpPr>
          <p:nvPr>
            <p:ph type="body" sz="quarter" idx="31"/>
          </p:nvPr>
        </p:nvSpPr>
        <p:spPr>
          <a:xfrm>
            <a:off x="517525" y="1210574"/>
            <a:ext cx="5578474" cy="530352"/>
          </a:xfrm>
        </p:spPr>
        <p:txBody>
          <a:bodyPr/>
          <a:lstStyle/>
          <a:p>
            <a:r>
              <a:rPr lang="en-US" dirty="0">
                <a:latin typeface="Times New Roman" panose="02020603050405020304" pitchFamily="18" charset="0"/>
                <a:cs typeface="Times New Roman" panose="02020603050405020304" pitchFamily="18" charset="0"/>
              </a:rPr>
              <a:t>Real private consumption % change quarter ago</a:t>
            </a:r>
          </a:p>
        </p:txBody>
      </p:sp>
      <p:sp>
        <p:nvSpPr>
          <p:cNvPr id="10" name="Title">
            <a:extLst>
              <a:ext uri="{FF2B5EF4-FFF2-40B4-BE49-F238E27FC236}">
                <a16:creationId xmlns:a16="http://schemas.microsoft.com/office/drawing/2014/main" id="{ED34BAD8-7AE8-6991-B934-D63D6208D630}"/>
              </a:ext>
            </a:extLst>
          </p:cNvPr>
          <p:cNvSpPr>
            <a:spLocks noGrp="1"/>
          </p:cNvSpPr>
          <p:nvPr>
            <p:ph type="body" sz="quarter" idx="32"/>
          </p:nvPr>
        </p:nvSpPr>
        <p:spPr/>
        <p:txBody>
          <a:bodyPr/>
          <a:lstStyle/>
          <a:p>
            <a:r>
              <a:rPr lang="en-US" dirty="0">
                <a:latin typeface="Times New Roman" panose="02020603050405020304" pitchFamily="18" charset="0"/>
                <a:cs typeface="Times New Roman" panose="02020603050405020304" pitchFamily="18" charset="0"/>
              </a:rPr>
              <a:t>…Across Components And Countries</a:t>
            </a:r>
          </a:p>
        </p:txBody>
      </p:sp>
      <p:graphicFrame>
        <p:nvGraphicFramePr>
          <p:cNvPr id="3" name="Chart">
            <a:extLst>
              <a:ext uri="{FF2B5EF4-FFF2-40B4-BE49-F238E27FC236}">
                <a16:creationId xmlns:a16="http://schemas.microsoft.com/office/drawing/2014/main" id="{969D8934-46A0-2AB9-034E-0CD124A4E7D3}"/>
              </a:ext>
            </a:extLst>
          </p:cNvPr>
          <p:cNvGraphicFramePr>
            <a:graphicFrameLocks/>
          </p:cNvGraphicFramePr>
          <p:nvPr/>
        </p:nvGraphicFramePr>
        <p:xfrm>
          <a:off x="6096000" y="1621803"/>
          <a:ext cx="6102350" cy="4200525"/>
        </p:xfrm>
        <a:graphic>
          <a:graphicData uri="http://schemas.openxmlformats.org/drawingml/2006/chart">
            <c:chart xmlns:c="http://schemas.openxmlformats.org/drawingml/2006/chart" xmlns:r="http://schemas.openxmlformats.org/officeDocument/2006/relationships" r:id="rId3"/>
          </a:graphicData>
        </a:graphic>
      </p:graphicFrame>
      <p:sp>
        <p:nvSpPr>
          <p:cNvPr id="4" name="Unit">
            <a:extLst>
              <a:ext uri="{FF2B5EF4-FFF2-40B4-BE49-F238E27FC236}">
                <a16:creationId xmlns:a16="http://schemas.microsoft.com/office/drawing/2014/main" id="{D5D5AAA1-709E-3DED-6523-FF7C57E578A1}"/>
              </a:ext>
            </a:extLst>
          </p:cNvPr>
          <p:cNvSpPr txBox="1">
            <a:spLocks/>
          </p:cNvSpPr>
          <p:nvPr/>
        </p:nvSpPr>
        <p:spPr>
          <a:xfrm>
            <a:off x="6108701" y="1210574"/>
            <a:ext cx="5578474" cy="530352"/>
          </a:xfrm>
          <a:prstGeom prst="rect">
            <a:avLst/>
          </a:prstGeom>
        </p:spPr>
        <p:txBody>
          <a:bodyPr lIns="0" anchor="ctr" anchorCtr="0"/>
          <a:lstStyle>
            <a:lvl1pPr marL="0" indent="0" algn="l" defTabSz="914491" rtl="0" eaLnBrk="1" latinLnBrk="0" hangingPunct="1">
              <a:lnSpc>
                <a:spcPct val="120000"/>
              </a:lnSpc>
              <a:spcBef>
                <a:spcPts val="1200"/>
              </a:spcBef>
              <a:buClr>
                <a:srgbClr val="FFB133"/>
              </a:buClr>
              <a:buFont typeface="Arial" panose="020B0604020202020204" pitchFamily="34" charset="0"/>
              <a:buNone/>
              <a:defRPr sz="1700" b="0" i="0" kern="1200">
                <a:solidFill>
                  <a:schemeClr val="tx1"/>
                </a:solidFill>
                <a:latin typeface="+mn-lt"/>
                <a:ea typeface="GT America Regular" pitchFamily="2" charset="0"/>
                <a:cs typeface="GT America Regular" pitchFamily="2" charset="0"/>
              </a:defRPr>
            </a:lvl1pPr>
            <a:lvl2pPr marL="304831" indent="0" algn="l" defTabSz="914491" rtl="0" eaLnBrk="1" latinLnBrk="0" hangingPunct="1">
              <a:lnSpc>
                <a:spcPct val="120000"/>
              </a:lnSpc>
              <a:spcBef>
                <a:spcPts val="1200"/>
              </a:spcBef>
              <a:buClr>
                <a:srgbClr val="FFB133"/>
              </a:buClr>
              <a:buFont typeface="Open Sans" panose="020B0606030504020204" pitchFamily="34" charset="0"/>
              <a:buNone/>
              <a:defRPr sz="1200" b="0" i="0" kern="1200">
                <a:solidFill>
                  <a:schemeClr val="tx1"/>
                </a:solidFill>
                <a:latin typeface="+mn-lt"/>
                <a:ea typeface="DA_FuturaPT Book" panose="020B0502020204020303" pitchFamily="34" charset="0"/>
                <a:cs typeface="+mn-cs"/>
              </a:defRPr>
            </a:lvl2pPr>
            <a:lvl3pPr marL="609661" indent="0" algn="l" defTabSz="914491" rtl="0" eaLnBrk="1" latinLnBrk="0" hangingPunct="1">
              <a:lnSpc>
                <a:spcPct val="120000"/>
              </a:lnSpc>
              <a:spcBef>
                <a:spcPts val="1200"/>
              </a:spcBef>
              <a:buClr>
                <a:srgbClr val="FFB133"/>
              </a:buClr>
              <a:buFont typeface="Arial" panose="020B0604020202020204" pitchFamily="34" charset="0"/>
              <a:buNone/>
              <a:defRPr sz="1200" b="0" i="0" kern="1200">
                <a:solidFill>
                  <a:schemeClr val="tx1"/>
                </a:solidFill>
                <a:latin typeface="+mn-lt"/>
                <a:ea typeface="DA_FuturaPT Book" panose="020B0502020204020303" pitchFamily="34" charset="0"/>
                <a:cs typeface="+mn-cs"/>
              </a:defRPr>
            </a:lvl3pPr>
            <a:lvl4pPr marL="914492" indent="0" algn="l" defTabSz="914491" rtl="0" eaLnBrk="1" latinLnBrk="0" hangingPunct="1">
              <a:lnSpc>
                <a:spcPct val="120000"/>
              </a:lnSpc>
              <a:spcBef>
                <a:spcPts val="1200"/>
              </a:spcBef>
              <a:buClr>
                <a:srgbClr val="FFB133"/>
              </a:buClr>
              <a:buFont typeface="Open Sans" panose="020B0606030504020204" pitchFamily="34" charset="0"/>
              <a:buNone/>
              <a:defRPr sz="1200" b="0" i="0" kern="1200">
                <a:solidFill>
                  <a:schemeClr val="tx1"/>
                </a:solidFill>
                <a:latin typeface="+mn-lt"/>
                <a:ea typeface="DA_FuturaPT Book" panose="020B0502020204020303" pitchFamily="34" charset="0"/>
                <a:cs typeface="+mn-cs"/>
              </a:defRPr>
            </a:lvl4pPr>
            <a:lvl5pPr marL="1219322" indent="0" algn="l" defTabSz="914491" rtl="0" eaLnBrk="1" latinLnBrk="0" hangingPunct="1">
              <a:lnSpc>
                <a:spcPct val="120000"/>
              </a:lnSpc>
              <a:spcBef>
                <a:spcPts val="1200"/>
              </a:spcBef>
              <a:buClr>
                <a:srgbClr val="FFB133"/>
              </a:buClr>
              <a:buFont typeface="Arial" panose="020B0604020202020204" pitchFamily="34" charset="0"/>
              <a:buNone/>
              <a:tabLst>
                <a:tab pos="6326291" algn="l"/>
              </a:tabLst>
              <a:defRPr sz="1200" b="0" i="0" kern="1200">
                <a:solidFill>
                  <a:schemeClr val="tx1"/>
                </a:solidFill>
                <a:latin typeface="+mn-lt"/>
                <a:ea typeface="DA_FuturaPT Book" panose="020B0502020204020303" pitchFamily="34" charset="0"/>
                <a:cs typeface="+mn-cs"/>
              </a:defRPr>
            </a:lvl5pPr>
            <a:lvl6pPr marL="2514851" indent="-228623" algn="l" defTabSz="9144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97" indent="-228623" algn="l" defTabSz="9144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343" indent="-228623" algn="l" defTabSz="9144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89" indent="-228623" algn="l" defTabSz="9144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Times New Roman" panose="02020603050405020304" pitchFamily="18" charset="0"/>
                <a:cs typeface="Times New Roman" panose="02020603050405020304" pitchFamily="18" charset="0"/>
              </a:rPr>
              <a:t>Real fixed investment, % change quarter ago</a:t>
            </a:r>
          </a:p>
        </p:txBody>
      </p:sp>
    </p:spTree>
    <p:extLst>
      <p:ext uri="{BB962C8B-B14F-4D97-AF65-F5344CB8AC3E}">
        <p14:creationId xmlns:p14="http://schemas.microsoft.com/office/powerpoint/2010/main" val="33170284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2AA7BB-8986-1124-652A-F7990A229957}"/>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35892E60-8F91-8D3C-2353-3DC9D89969D5}"/>
              </a:ext>
            </a:extLst>
          </p:cNvPr>
          <p:cNvSpPr>
            <a:spLocks noGrp="1"/>
          </p:cNvSpPr>
          <p:nvPr>
            <p:ph type="body" sz="quarter" idx="11"/>
          </p:nvPr>
        </p:nvSpPr>
        <p:spPr/>
        <p:txBody>
          <a:bodyPr/>
          <a:lstStyle/>
          <a:p>
            <a:r>
              <a:rPr lang="en-US" b="1" dirty="0">
                <a:latin typeface="Times New Roman" panose="02020603050405020304" pitchFamily="18" charset="0"/>
              </a:rPr>
              <a:t>Global </a:t>
            </a:r>
            <a:r>
              <a:rPr lang="en-US" b="1" dirty="0" err="1">
                <a:latin typeface="Times New Roman" panose="02020603050405020304" pitchFamily="18" charset="0"/>
              </a:rPr>
              <a:t>Environemnt</a:t>
            </a:r>
            <a:endParaRPr lang="en-US" b="1" dirty="0">
              <a:latin typeface="Times New Roman" panose="02020603050405020304" pitchFamily="18" charset="0"/>
            </a:endParaRPr>
          </a:p>
        </p:txBody>
      </p:sp>
    </p:spTree>
    <p:extLst>
      <p:ext uri="{BB962C8B-B14F-4D97-AF65-F5344CB8AC3E}">
        <p14:creationId xmlns:p14="http://schemas.microsoft.com/office/powerpoint/2010/main" val="20170012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rce">
            <a:extLst>
              <a:ext uri="{FF2B5EF4-FFF2-40B4-BE49-F238E27FC236}">
                <a16:creationId xmlns:a16="http://schemas.microsoft.com/office/drawing/2014/main" id="{3E176157-A24F-ED54-D3C0-7F4BDD4FFB6B}"/>
              </a:ext>
            </a:extLst>
          </p:cNvPr>
          <p:cNvSpPr txBox="1"/>
          <p:nvPr/>
        </p:nvSpPr>
        <p:spPr>
          <a:xfrm>
            <a:off x="508000" y="6000750"/>
            <a:ext cx="11188700" cy="228600"/>
          </a:xfrm>
          <a:prstGeom prst="rect">
            <a:avLst/>
          </a:prstGeom>
          <a:noFill/>
        </p:spPr>
        <p:txBody>
          <a:bodyPr wrap="square" lIns="0" rIns="0" rtlCol="0" anchor="ctr" anchorCtr="0">
            <a:noAutofit/>
          </a:bodyPr>
          <a:lstStyle/>
          <a:p>
            <a:pPr marL="0" marR="0" lvl="0" indent="0" algn="l" defTabSz="304770" rtl="0" eaLnBrk="1" fontAlgn="auto" latinLnBrk="0" hangingPunct="1">
              <a:lnSpc>
                <a:spcPct val="100000"/>
              </a:lnSpc>
              <a:spcBef>
                <a:spcPts val="0"/>
              </a:spcBef>
              <a:spcAft>
                <a:spcPts val="0"/>
              </a:spcAft>
              <a:buClrTx/>
              <a:buSzTx/>
              <a:buFontTx/>
              <a:buNone/>
              <a:tabLst/>
              <a:defRPr/>
            </a:pPr>
            <a:r>
              <a:rPr lang="en-US" sz="1200" dirty="0">
                <a:solidFill>
                  <a:schemeClr val="bg2"/>
                </a:solidFill>
                <a:ea typeface="GT America Regular" pitchFamily="2" charset="0"/>
                <a:cs typeface="GT America Regular" pitchFamily="2" charset="0"/>
              </a:rPr>
              <a:t>Sources: Eurostat, Moody’s Analytics</a:t>
            </a:r>
          </a:p>
        </p:txBody>
      </p:sp>
      <p:graphicFrame>
        <p:nvGraphicFramePr>
          <p:cNvPr id="7" name="Chart"/>
          <p:cNvGraphicFramePr>
            <a:graphicFrameLocks noChangeAspect="1"/>
          </p:cNvGraphicFramePr>
          <p:nvPr/>
        </p:nvGraphicFramePr>
        <p:xfrm>
          <a:off x="0" y="1562100"/>
          <a:ext cx="12191999" cy="4210050"/>
        </p:xfrm>
        <a:graphic>
          <a:graphicData uri="http://schemas.openxmlformats.org/drawingml/2006/chart">
            <c:chart xmlns:c="http://schemas.openxmlformats.org/drawingml/2006/chart" xmlns:r="http://schemas.openxmlformats.org/officeDocument/2006/relationships" r:id="rId3"/>
          </a:graphicData>
        </a:graphic>
      </p:graphicFrame>
      <p:sp>
        <p:nvSpPr>
          <p:cNvPr id="5" name="Unit">
            <a:extLst>
              <a:ext uri="{FF2B5EF4-FFF2-40B4-BE49-F238E27FC236}">
                <a16:creationId xmlns:a16="http://schemas.microsoft.com/office/drawing/2014/main" id="{3857DFFE-C777-45E1-888A-DF2595B0596C}"/>
              </a:ext>
            </a:extLst>
          </p:cNvPr>
          <p:cNvSpPr>
            <a:spLocks noGrp="1"/>
          </p:cNvSpPr>
          <p:nvPr>
            <p:ph type="body" sz="quarter" idx="31"/>
          </p:nvPr>
        </p:nvSpPr>
        <p:spPr/>
        <p:txBody>
          <a:bodyPr/>
          <a:lstStyle/>
          <a:p>
            <a:r>
              <a:rPr lang="en-US" dirty="0"/>
              <a:t>Euro zone ex Ireland, % change quarter ago; contributions, ppts</a:t>
            </a:r>
          </a:p>
        </p:txBody>
      </p:sp>
      <p:sp>
        <p:nvSpPr>
          <p:cNvPr id="6" name="Title">
            <a:extLst>
              <a:ext uri="{FF2B5EF4-FFF2-40B4-BE49-F238E27FC236}">
                <a16:creationId xmlns:a16="http://schemas.microsoft.com/office/drawing/2014/main" id="{F92989F9-D450-4253-A702-81B01C095419}"/>
              </a:ext>
            </a:extLst>
          </p:cNvPr>
          <p:cNvSpPr>
            <a:spLocks noGrp="1"/>
          </p:cNvSpPr>
          <p:nvPr>
            <p:ph type="body" sz="quarter" idx="32"/>
          </p:nvPr>
        </p:nvSpPr>
        <p:spPr/>
        <p:txBody>
          <a:bodyPr/>
          <a:lstStyle/>
          <a:p>
            <a:r>
              <a:rPr lang="en-US" dirty="0"/>
              <a:t>Net Exports Are Declining For The Bad Reason</a:t>
            </a:r>
          </a:p>
        </p:txBody>
      </p:sp>
    </p:spTree>
    <p:extLst>
      <p:ext uri="{BB962C8B-B14F-4D97-AF65-F5344CB8AC3E}">
        <p14:creationId xmlns:p14="http://schemas.microsoft.com/office/powerpoint/2010/main" val="29773276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a:extLst>
              <a:ext uri="{FF2B5EF4-FFF2-40B4-BE49-F238E27FC236}">
                <a16:creationId xmlns:a16="http://schemas.microsoft.com/office/drawing/2014/main" id="{6C5EEA06-927B-431D-BFF4-E555D5883D0A}"/>
              </a:ext>
            </a:extLst>
          </p:cNvPr>
          <p:cNvGraphicFramePr>
            <a:graphicFrameLocks/>
          </p:cNvGraphicFramePr>
          <p:nvPr/>
        </p:nvGraphicFramePr>
        <p:xfrm>
          <a:off x="0" y="1659118"/>
          <a:ext cx="12192000" cy="4157220"/>
        </p:xfrm>
        <a:graphic>
          <a:graphicData uri="http://schemas.openxmlformats.org/drawingml/2006/chart">
            <c:chart xmlns:c="http://schemas.openxmlformats.org/drawingml/2006/chart" xmlns:r="http://schemas.openxmlformats.org/officeDocument/2006/relationships" r:id="rId3"/>
          </a:graphicData>
        </a:graphic>
      </p:graphicFrame>
      <p:sp>
        <p:nvSpPr>
          <p:cNvPr id="2" name="Unit">
            <a:extLst>
              <a:ext uri="{FF2B5EF4-FFF2-40B4-BE49-F238E27FC236}">
                <a16:creationId xmlns:a16="http://schemas.microsoft.com/office/drawing/2014/main" id="{3B462BF0-D3CE-491D-9DB8-8273D6263816}"/>
              </a:ext>
            </a:extLst>
          </p:cNvPr>
          <p:cNvSpPr>
            <a:spLocks noGrp="1"/>
          </p:cNvSpPr>
          <p:nvPr>
            <p:ph type="body" sz="quarter" idx="31"/>
          </p:nvPr>
        </p:nvSpPr>
        <p:spPr/>
        <p:txBody>
          <a:bodyPr/>
          <a:lstStyle/>
          <a:p>
            <a:r>
              <a:rPr lang="en-US" dirty="0"/>
              <a:t>Euro zone HICP, % change </a:t>
            </a:r>
            <a:r>
              <a:rPr lang="en-US" dirty="0" err="1"/>
              <a:t>yr</a:t>
            </a:r>
            <a:r>
              <a:rPr lang="en-US" dirty="0"/>
              <a:t> ago; contributions, ppts</a:t>
            </a:r>
          </a:p>
        </p:txBody>
      </p:sp>
      <p:sp>
        <p:nvSpPr>
          <p:cNvPr id="4" name="Source">
            <a:extLst>
              <a:ext uri="{FF2B5EF4-FFF2-40B4-BE49-F238E27FC236}">
                <a16:creationId xmlns:a16="http://schemas.microsoft.com/office/drawing/2014/main" id="{6BCAFBCD-2AD0-466E-98C9-4CA6672EB0E9}"/>
              </a:ext>
            </a:extLst>
          </p:cNvPr>
          <p:cNvSpPr>
            <a:spLocks noGrp="1"/>
          </p:cNvSpPr>
          <p:nvPr>
            <p:ph type="body" sz="quarter" idx="33"/>
          </p:nvPr>
        </p:nvSpPr>
        <p:spPr/>
        <p:txBody>
          <a:bodyPr/>
          <a:lstStyle/>
          <a:p>
            <a:r>
              <a:rPr lang="en-US" dirty="0">
                <a:solidFill>
                  <a:srgbClr val="646769"/>
                </a:solidFill>
              </a:rPr>
              <a:t>Sources: Eurostat, Moody's’ Analytics</a:t>
            </a:r>
          </a:p>
        </p:txBody>
      </p:sp>
      <p:sp>
        <p:nvSpPr>
          <p:cNvPr id="8" name="Title">
            <a:extLst>
              <a:ext uri="{FF2B5EF4-FFF2-40B4-BE49-F238E27FC236}">
                <a16:creationId xmlns:a16="http://schemas.microsoft.com/office/drawing/2014/main" id="{63B4CE44-8D5F-A89F-C457-ECC1925187EF}"/>
              </a:ext>
            </a:extLst>
          </p:cNvPr>
          <p:cNvSpPr>
            <a:spLocks noGrp="1"/>
          </p:cNvSpPr>
          <p:nvPr>
            <p:ph type="body" sz="quarter" idx="32"/>
          </p:nvPr>
        </p:nvSpPr>
        <p:spPr/>
        <p:txBody>
          <a:bodyPr/>
          <a:lstStyle/>
          <a:p>
            <a:r>
              <a:rPr lang="en-US" dirty="0"/>
              <a:t>Inflation Is Now Expected To Drop Below Target</a:t>
            </a:r>
          </a:p>
        </p:txBody>
      </p:sp>
      <p:sp>
        <p:nvSpPr>
          <p:cNvPr id="3" name="TextBox 1">
            <a:extLst>
              <a:ext uri="{FF2B5EF4-FFF2-40B4-BE49-F238E27FC236}">
                <a16:creationId xmlns:a16="http://schemas.microsoft.com/office/drawing/2014/main" id="{6EC37776-BBAD-1FCD-CED1-3BAE68C49F0F}"/>
              </a:ext>
            </a:extLst>
          </p:cNvPr>
          <p:cNvSpPr txBox="1"/>
          <p:nvPr/>
        </p:nvSpPr>
        <p:spPr>
          <a:xfrm>
            <a:off x="8950746" y="1760123"/>
            <a:ext cx="914400" cy="914400"/>
          </a:xfrm>
          <a:prstGeom prst="rect">
            <a:avLst/>
          </a:prstGeom>
          <a:noFill/>
        </p:spPr>
        <p:txBody>
          <a:bodyPr wrap="none" rtlCol="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30477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GT America Regular"/>
                <a:ea typeface="+mn-ea"/>
                <a:cs typeface="+mn-cs"/>
              </a:rPr>
              <a:t>Forecast</a:t>
            </a:r>
            <a:endParaRPr kumimoji="0" lang="en-GB" sz="1500" b="0" i="0" u="none" strike="noStrike" kern="1200" cap="none" spc="0" normalizeH="0" baseline="0" noProof="0" dirty="0">
              <a:ln>
                <a:noFill/>
              </a:ln>
              <a:solidFill>
                <a:srgbClr val="000000"/>
              </a:solidFill>
              <a:effectLst/>
              <a:uLnTx/>
              <a:uFillTx/>
              <a:latin typeface="GT America Regular"/>
              <a:ea typeface="+mn-ea"/>
              <a:cs typeface="+mn-cs"/>
            </a:endParaRPr>
          </a:p>
        </p:txBody>
      </p:sp>
      <p:cxnSp>
        <p:nvCxnSpPr>
          <p:cNvPr id="5" name="Straight Connector 4">
            <a:extLst>
              <a:ext uri="{FF2B5EF4-FFF2-40B4-BE49-F238E27FC236}">
                <a16:creationId xmlns:a16="http://schemas.microsoft.com/office/drawing/2014/main" id="{66F29020-8E70-2C9E-4256-34A03A4A076A}"/>
              </a:ext>
            </a:extLst>
          </p:cNvPr>
          <p:cNvCxnSpPr>
            <a:cxnSpLocks/>
          </p:cNvCxnSpPr>
          <p:nvPr/>
        </p:nvCxnSpPr>
        <p:spPr>
          <a:xfrm>
            <a:off x="8950746" y="2006584"/>
            <a:ext cx="0" cy="2900538"/>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91863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rce">
            <a:extLst>
              <a:ext uri="{FF2B5EF4-FFF2-40B4-BE49-F238E27FC236}">
                <a16:creationId xmlns:a16="http://schemas.microsoft.com/office/drawing/2014/main" id="{75EA8212-2BF8-5EAD-84EC-43C2A41B2F41}"/>
              </a:ext>
            </a:extLst>
          </p:cNvPr>
          <p:cNvSpPr txBox="1"/>
          <p:nvPr/>
        </p:nvSpPr>
        <p:spPr>
          <a:xfrm>
            <a:off x="508000" y="6000750"/>
            <a:ext cx="11188700" cy="228600"/>
          </a:xfrm>
          <a:prstGeom prst="rect">
            <a:avLst/>
          </a:prstGeom>
          <a:noFill/>
        </p:spPr>
        <p:txBody>
          <a:bodyPr wrap="square" lIns="0" rIns="0" rtlCol="0" anchor="ctr" anchorCtr="0">
            <a:noAutofit/>
          </a:bodyPr>
          <a:lstStyle/>
          <a:p>
            <a:pPr marL="0" marR="0" lvl="0" indent="0" algn="l" defTabSz="30477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646769"/>
                </a:solidFill>
                <a:effectLst/>
                <a:uLnTx/>
                <a:uFillTx/>
                <a:latin typeface="Arial" panose="020B0604020202020204" pitchFamily="34" charset="0"/>
                <a:ea typeface="GT America Regular" pitchFamily="2" charset="0"/>
                <a:cs typeface="GT America Regular" pitchFamily="2" charset="0"/>
              </a:rPr>
              <a:t>Sources: </a:t>
            </a: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ECB, Moody’s Analytics</a:t>
            </a:r>
            <a:endParaRPr kumimoji="0" lang="en-US" sz="1200" b="0" i="0" u="none" strike="noStrike" kern="1200" cap="none" spc="0" normalizeH="0" baseline="0" noProof="0" dirty="0">
              <a:ln>
                <a:noFill/>
              </a:ln>
              <a:solidFill>
                <a:srgbClr val="646769"/>
              </a:solidFill>
              <a:effectLst/>
              <a:uLnTx/>
              <a:uFillTx/>
              <a:latin typeface="Arial" panose="020B0604020202020204" pitchFamily="34" charset="0"/>
              <a:ea typeface="GT America Regular" pitchFamily="2" charset="0"/>
              <a:cs typeface="GT America Regular" pitchFamily="2" charset="0"/>
            </a:endParaRPr>
          </a:p>
        </p:txBody>
      </p:sp>
      <p:sp>
        <p:nvSpPr>
          <p:cNvPr id="39" name="Unit">
            <a:extLst>
              <a:ext uri="{FF2B5EF4-FFF2-40B4-BE49-F238E27FC236}">
                <a16:creationId xmlns:a16="http://schemas.microsoft.com/office/drawing/2014/main" id="{AA17B6B4-87BA-4215-A9DF-6DBF2D1276BD}"/>
              </a:ext>
            </a:extLst>
          </p:cNvPr>
          <p:cNvSpPr>
            <a:spLocks noGrp="1"/>
          </p:cNvSpPr>
          <p:nvPr>
            <p:ph type="body" sz="quarter" idx="31"/>
          </p:nvPr>
        </p:nvSpPr>
        <p:spPr>
          <a:xfrm>
            <a:off x="517525" y="1209675"/>
            <a:ext cx="5578475" cy="530352"/>
          </a:xfrm>
        </p:spPr>
        <p:txBody>
          <a:bodyPr/>
          <a:lstStyle/>
          <a:p>
            <a:r>
              <a:rPr lang="en-US" dirty="0"/>
              <a:t>ECB deposit rate, %</a:t>
            </a:r>
          </a:p>
        </p:txBody>
      </p:sp>
      <p:sp>
        <p:nvSpPr>
          <p:cNvPr id="40" name="Title">
            <a:extLst>
              <a:ext uri="{FF2B5EF4-FFF2-40B4-BE49-F238E27FC236}">
                <a16:creationId xmlns:a16="http://schemas.microsoft.com/office/drawing/2014/main" id="{108B44A0-0D11-4EA4-95B7-8F699F973A77}"/>
              </a:ext>
            </a:extLst>
          </p:cNvPr>
          <p:cNvSpPr>
            <a:spLocks noGrp="1"/>
          </p:cNvSpPr>
          <p:nvPr>
            <p:ph type="body" sz="quarter" idx="32"/>
          </p:nvPr>
        </p:nvSpPr>
        <p:spPr/>
        <p:txBody>
          <a:bodyPr/>
          <a:lstStyle/>
          <a:p>
            <a:r>
              <a:rPr lang="en-US" dirty="0"/>
              <a:t>ECB Normalizes Goes Below Neutral, While Yields Jump Around</a:t>
            </a:r>
          </a:p>
        </p:txBody>
      </p:sp>
      <p:graphicFrame>
        <p:nvGraphicFramePr>
          <p:cNvPr id="4" name="Chart 3">
            <a:extLst>
              <a:ext uri="{FF2B5EF4-FFF2-40B4-BE49-F238E27FC236}">
                <a16:creationId xmlns:a16="http://schemas.microsoft.com/office/drawing/2014/main" id="{481CA067-6DE8-8D9B-8F66-26EFFED5F66A}"/>
              </a:ext>
            </a:extLst>
          </p:cNvPr>
          <p:cNvGraphicFramePr>
            <a:graphicFrameLocks/>
          </p:cNvGraphicFramePr>
          <p:nvPr>
            <p:extLst>
              <p:ext uri="{D42A27DB-BD31-4B8C-83A1-F6EECF244321}">
                <p14:modId xmlns:p14="http://schemas.microsoft.com/office/powerpoint/2010/main" val="4167372035"/>
              </p:ext>
            </p:extLst>
          </p:nvPr>
        </p:nvGraphicFramePr>
        <p:xfrm>
          <a:off x="6018527" y="1740028"/>
          <a:ext cx="5657556" cy="4221099"/>
        </p:xfrm>
        <a:graphic>
          <a:graphicData uri="http://schemas.openxmlformats.org/drawingml/2006/chart">
            <c:chart xmlns:c="http://schemas.openxmlformats.org/drawingml/2006/chart" xmlns:r="http://schemas.openxmlformats.org/officeDocument/2006/relationships" r:id="rId3"/>
          </a:graphicData>
        </a:graphic>
      </p:graphicFrame>
      <p:sp>
        <p:nvSpPr>
          <p:cNvPr id="5" name="Unit">
            <a:extLst>
              <a:ext uri="{FF2B5EF4-FFF2-40B4-BE49-F238E27FC236}">
                <a16:creationId xmlns:a16="http://schemas.microsoft.com/office/drawing/2014/main" id="{5469FD50-14FC-65C9-98D5-86808701D6E6}"/>
              </a:ext>
            </a:extLst>
          </p:cNvPr>
          <p:cNvSpPr txBox="1">
            <a:spLocks/>
          </p:cNvSpPr>
          <p:nvPr/>
        </p:nvSpPr>
        <p:spPr>
          <a:xfrm>
            <a:off x="6018527" y="1209675"/>
            <a:ext cx="5578475" cy="530352"/>
          </a:xfrm>
          <a:prstGeom prst="rect">
            <a:avLst/>
          </a:prstGeom>
        </p:spPr>
        <p:txBody>
          <a:bodyPr lIns="0" anchor="ctr" anchorCtr="0"/>
          <a:lstStyle>
            <a:lvl1pPr marL="0" indent="0" algn="l" defTabSz="914491" rtl="0" eaLnBrk="1" latinLnBrk="0" hangingPunct="1">
              <a:lnSpc>
                <a:spcPct val="120000"/>
              </a:lnSpc>
              <a:spcBef>
                <a:spcPts val="1200"/>
              </a:spcBef>
              <a:buClr>
                <a:srgbClr val="FFB133"/>
              </a:buClr>
              <a:buFont typeface="Arial" panose="020B0604020202020204" pitchFamily="34" charset="0"/>
              <a:buNone/>
              <a:defRPr sz="1700" b="0" i="0" kern="1200">
                <a:solidFill>
                  <a:schemeClr val="tx1"/>
                </a:solidFill>
                <a:latin typeface="+mn-lt"/>
                <a:ea typeface="GT America Regular" pitchFamily="2" charset="0"/>
                <a:cs typeface="GT America Regular" pitchFamily="2" charset="0"/>
              </a:defRPr>
            </a:lvl1pPr>
            <a:lvl2pPr marL="304831" indent="0" algn="l" defTabSz="914491" rtl="0" eaLnBrk="1" latinLnBrk="0" hangingPunct="1">
              <a:lnSpc>
                <a:spcPct val="120000"/>
              </a:lnSpc>
              <a:spcBef>
                <a:spcPts val="1200"/>
              </a:spcBef>
              <a:buClr>
                <a:srgbClr val="FFB133"/>
              </a:buClr>
              <a:buFont typeface="Open Sans" panose="020B0606030504020204" pitchFamily="34" charset="0"/>
              <a:buNone/>
              <a:defRPr sz="1200" b="0" i="0" kern="1200">
                <a:solidFill>
                  <a:schemeClr val="tx1"/>
                </a:solidFill>
                <a:latin typeface="+mn-lt"/>
                <a:ea typeface="DA_FuturaPT Book" panose="020B0502020204020303" pitchFamily="34" charset="0"/>
                <a:cs typeface="+mn-cs"/>
              </a:defRPr>
            </a:lvl2pPr>
            <a:lvl3pPr marL="609661" indent="0" algn="l" defTabSz="914491" rtl="0" eaLnBrk="1" latinLnBrk="0" hangingPunct="1">
              <a:lnSpc>
                <a:spcPct val="120000"/>
              </a:lnSpc>
              <a:spcBef>
                <a:spcPts val="1200"/>
              </a:spcBef>
              <a:buClr>
                <a:srgbClr val="FFB133"/>
              </a:buClr>
              <a:buFont typeface="Arial" panose="020B0604020202020204" pitchFamily="34" charset="0"/>
              <a:buNone/>
              <a:defRPr sz="1200" b="0" i="0" kern="1200">
                <a:solidFill>
                  <a:schemeClr val="tx1"/>
                </a:solidFill>
                <a:latin typeface="+mn-lt"/>
                <a:ea typeface="DA_FuturaPT Book" panose="020B0502020204020303" pitchFamily="34" charset="0"/>
                <a:cs typeface="+mn-cs"/>
              </a:defRPr>
            </a:lvl3pPr>
            <a:lvl4pPr marL="914492" indent="0" algn="l" defTabSz="914491" rtl="0" eaLnBrk="1" latinLnBrk="0" hangingPunct="1">
              <a:lnSpc>
                <a:spcPct val="120000"/>
              </a:lnSpc>
              <a:spcBef>
                <a:spcPts val="1200"/>
              </a:spcBef>
              <a:buClr>
                <a:srgbClr val="FFB133"/>
              </a:buClr>
              <a:buFont typeface="Open Sans" panose="020B0606030504020204" pitchFamily="34" charset="0"/>
              <a:buNone/>
              <a:defRPr sz="1200" b="0" i="0" kern="1200">
                <a:solidFill>
                  <a:schemeClr val="tx1"/>
                </a:solidFill>
                <a:latin typeface="+mn-lt"/>
                <a:ea typeface="DA_FuturaPT Book" panose="020B0502020204020303" pitchFamily="34" charset="0"/>
                <a:cs typeface="+mn-cs"/>
              </a:defRPr>
            </a:lvl4pPr>
            <a:lvl5pPr marL="1219322" indent="0" algn="l" defTabSz="914491" rtl="0" eaLnBrk="1" latinLnBrk="0" hangingPunct="1">
              <a:lnSpc>
                <a:spcPct val="120000"/>
              </a:lnSpc>
              <a:spcBef>
                <a:spcPts val="1200"/>
              </a:spcBef>
              <a:buClr>
                <a:srgbClr val="FFB133"/>
              </a:buClr>
              <a:buFont typeface="Arial" panose="020B0604020202020204" pitchFamily="34" charset="0"/>
              <a:buNone/>
              <a:tabLst>
                <a:tab pos="6326291" algn="l"/>
              </a:tabLst>
              <a:defRPr sz="1200" b="0" i="0" kern="1200">
                <a:solidFill>
                  <a:schemeClr val="tx1"/>
                </a:solidFill>
                <a:latin typeface="+mn-lt"/>
                <a:ea typeface="DA_FuturaPT Book" panose="020B0502020204020303" pitchFamily="34" charset="0"/>
                <a:cs typeface="+mn-cs"/>
              </a:defRPr>
            </a:lvl5pPr>
            <a:lvl6pPr marL="2514851" indent="-228623" algn="l" defTabSz="9144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97" indent="-228623" algn="l" defTabSz="9144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343" indent="-228623" algn="l" defTabSz="9144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89" indent="-228623" algn="l" defTabSz="9144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91" rtl="0" eaLnBrk="1" fontAlgn="auto" latinLnBrk="0" hangingPunct="1">
              <a:lnSpc>
                <a:spcPct val="120000"/>
              </a:lnSpc>
              <a:spcBef>
                <a:spcPts val="1200"/>
              </a:spcBef>
              <a:spcAft>
                <a:spcPts val="0"/>
              </a:spcAft>
              <a:buClr>
                <a:srgbClr val="FFB133"/>
              </a:buClr>
              <a:buSzTx/>
              <a:buFont typeface="Arial" panose="020B0604020202020204" pitchFamily="34" charset="0"/>
              <a:buNone/>
              <a:tabLst/>
              <a:defRPr/>
            </a:pPr>
            <a:r>
              <a:rPr kumimoji="0" lang="en-US" sz="1700" b="0" i="0" u="none" strike="noStrike" kern="1200" cap="none" spc="0" normalizeH="0" baseline="0" noProof="0" dirty="0">
                <a:ln>
                  <a:noFill/>
                </a:ln>
                <a:solidFill>
                  <a:srgbClr val="000000"/>
                </a:solidFill>
                <a:effectLst/>
                <a:uLnTx/>
                <a:uFillTx/>
                <a:latin typeface="Arial" panose="020B0604020202020204" pitchFamily="34" charset="0"/>
                <a:ea typeface="GT America Regular" pitchFamily="2" charset="0"/>
                <a:cs typeface="GT America Regular" pitchFamily="2" charset="0"/>
              </a:rPr>
              <a:t>10-Year bond yields, %</a:t>
            </a:r>
          </a:p>
        </p:txBody>
      </p:sp>
      <p:sp>
        <p:nvSpPr>
          <p:cNvPr id="6" name="TextBox 5">
            <a:extLst>
              <a:ext uri="{FF2B5EF4-FFF2-40B4-BE49-F238E27FC236}">
                <a16:creationId xmlns:a16="http://schemas.microsoft.com/office/drawing/2014/main" id="{92C35291-9821-C4D2-40EE-ECB3C70F156F}"/>
              </a:ext>
            </a:extLst>
          </p:cNvPr>
          <p:cNvSpPr txBox="1"/>
          <p:nvPr/>
        </p:nvSpPr>
        <p:spPr>
          <a:xfrm>
            <a:off x="0" y="6411730"/>
            <a:ext cx="12191999" cy="246221"/>
          </a:xfrm>
          <a:prstGeom prst="rect">
            <a:avLst/>
          </a:prstGeom>
          <a:noFill/>
        </p:spPr>
        <p:txBody>
          <a:bodyPr wrap="square">
            <a:spAutoFit/>
          </a:bodyPr>
          <a:lstStyle/>
          <a:p>
            <a:pPr marL="0" marR="0" lvl="0" indent="0" algn="ctr" defTabSz="30477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646769"/>
                </a:solidFill>
                <a:effectLst/>
                <a:uLnTx/>
                <a:uFillTx/>
                <a:latin typeface="Arial" panose="020B0604020202020204" pitchFamily="34" charset="0"/>
                <a:ea typeface="+mn-ea"/>
                <a:cs typeface="+mn-cs"/>
              </a:rPr>
              <a:t>Two European Tales</a:t>
            </a:r>
          </a:p>
        </p:txBody>
      </p:sp>
      <p:graphicFrame>
        <p:nvGraphicFramePr>
          <p:cNvPr id="7" name="Content Placeholder 3">
            <a:extLst>
              <a:ext uri="{FF2B5EF4-FFF2-40B4-BE49-F238E27FC236}">
                <a16:creationId xmlns:a16="http://schemas.microsoft.com/office/drawing/2014/main" id="{ACCF0A0A-A465-6171-F183-9B22ED7F8990}"/>
              </a:ext>
            </a:extLst>
          </p:cNvPr>
          <p:cNvGraphicFramePr>
            <a:graphicFrameLocks/>
          </p:cNvGraphicFramePr>
          <p:nvPr>
            <p:extLst>
              <p:ext uri="{D42A27DB-BD31-4B8C-83A1-F6EECF244321}">
                <p14:modId xmlns:p14="http://schemas.microsoft.com/office/powerpoint/2010/main" val="631726846"/>
              </p:ext>
            </p:extLst>
          </p:nvPr>
        </p:nvGraphicFramePr>
        <p:xfrm>
          <a:off x="281888" y="1562100"/>
          <a:ext cx="5657557" cy="421005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809197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D3D270D-5237-5F99-BB74-CB8FD6A93A97}"/>
              </a:ext>
            </a:extLst>
          </p:cNvPr>
          <p:cNvSpPr>
            <a:spLocks noGrp="1"/>
          </p:cNvSpPr>
          <p:nvPr>
            <p:ph type="body" sz="quarter" idx="11"/>
          </p:nvPr>
        </p:nvSpPr>
        <p:spPr/>
        <p:txBody>
          <a:bodyPr/>
          <a:lstStyle/>
          <a:p>
            <a:r>
              <a:rPr lang="en-US" b="1" dirty="0">
                <a:latin typeface="Times New Roman" panose="02020603050405020304" pitchFamily="18" charset="0"/>
              </a:rPr>
              <a:t>Many Risks Everywhere</a:t>
            </a:r>
          </a:p>
        </p:txBody>
      </p:sp>
      <p:pic>
        <p:nvPicPr>
          <p:cNvPr id="4" name="Picture 3">
            <a:extLst>
              <a:ext uri="{FF2B5EF4-FFF2-40B4-BE49-F238E27FC236}">
                <a16:creationId xmlns:a16="http://schemas.microsoft.com/office/drawing/2014/main" id="{3D49BEEE-49B2-7CE9-8636-09B816E09899}"/>
              </a:ext>
            </a:extLst>
          </p:cNvPr>
          <p:cNvPicPr>
            <a:picLocks noChangeAspect="1"/>
          </p:cNvPicPr>
          <p:nvPr/>
        </p:nvPicPr>
        <p:blipFill>
          <a:blip r:embed="rId2"/>
          <a:stretch>
            <a:fillRect/>
          </a:stretch>
        </p:blipFill>
        <p:spPr>
          <a:xfrm>
            <a:off x="404449" y="6454134"/>
            <a:ext cx="1771741" cy="228612"/>
          </a:xfrm>
          <a:prstGeom prst="rect">
            <a:avLst/>
          </a:prstGeom>
        </p:spPr>
      </p:pic>
    </p:spTree>
    <p:extLst>
      <p:ext uri="{BB962C8B-B14F-4D97-AF65-F5344CB8AC3E}">
        <p14:creationId xmlns:p14="http://schemas.microsoft.com/office/powerpoint/2010/main" val="4192103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a:extLst>
              <a:ext uri="{FF2B5EF4-FFF2-40B4-BE49-F238E27FC236}">
                <a16:creationId xmlns:a16="http://schemas.microsoft.com/office/drawing/2014/main" id="{D1D81891-6A1D-4E52-83F7-BC23DF69E4A8}"/>
              </a:ext>
            </a:extLst>
          </p:cNvPr>
          <p:cNvSpPr>
            <a:spLocks noGrp="1"/>
          </p:cNvSpPr>
          <p:nvPr>
            <p:ph type="body" sz="quarter" idx="32"/>
          </p:nvPr>
        </p:nvSpPr>
        <p:spPr/>
        <p:txBody>
          <a:bodyPr/>
          <a:lstStyle/>
          <a:p>
            <a:r>
              <a:rPr lang="en-US" dirty="0">
                <a:latin typeface="Times New Roman" panose="02020603050405020304" pitchFamily="18" charset="0"/>
                <a:cs typeface="Times New Roman" panose="02020603050405020304" pitchFamily="18" charset="0"/>
              </a:rPr>
              <a:t>Risks Are Centered Around U.S. Policy</a:t>
            </a:r>
          </a:p>
        </p:txBody>
      </p:sp>
      <p:sp>
        <p:nvSpPr>
          <p:cNvPr id="3" name="Source">
            <a:extLst>
              <a:ext uri="{FF2B5EF4-FFF2-40B4-BE49-F238E27FC236}">
                <a16:creationId xmlns:a16="http://schemas.microsoft.com/office/drawing/2014/main" id="{C839AEDC-5F4A-1FC0-85CD-8ECD9A7974D6}"/>
              </a:ext>
            </a:extLst>
          </p:cNvPr>
          <p:cNvSpPr txBox="1"/>
          <p:nvPr/>
        </p:nvSpPr>
        <p:spPr>
          <a:xfrm>
            <a:off x="431800" y="6125651"/>
            <a:ext cx="11188700" cy="228600"/>
          </a:xfrm>
          <a:prstGeom prst="rect">
            <a:avLst/>
          </a:prstGeom>
          <a:noFill/>
        </p:spPr>
        <p:txBody>
          <a:bodyPr wrap="square" lIns="0" rIns="0" rtlCol="0" anchor="ctr" anchorCtr="0">
            <a:noAutofit/>
          </a:bodyPr>
          <a:lstStyle/>
          <a:p>
            <a:pPr marL="0" marR="0" lvl="0" indent="0" algn="l" defTabSz="30477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646769"/>
                </a:solidFill>
                <a:effectLst/>
                <a:uLnTx/>
                <a:uFillTx/>
                <a:latin typeface="Arial" panose="020B0604020202020204" pitchFamily="34" charset="0"/>
                <a:ea typeface="GT America Regular" pitchFamily="2" charset="0"/>
                <a:cs typeface="GT America Regular" pitchFamily="2" charset="0"/>
              </a:rPr>
              <a:t>Source: Moody’s Analytics</a:t>
            </a:r>
          </a:p>
        </p:txBody>
      </p:sp>
      <p:pic>
        <p:nvPicPr>
          <p:cNvPr id="4" name="Picture 3" descr="A map of the economic status of risk&#10;&#10;AI-generated content may be incorrect.">
            <a:extLst>
              <a:ext uri="{FF2B5EF4-FFF2-40B4-BE49-F238E27FC236}">
                <a16:creationId xmlns:a16="http://schemas.microsoft.com/office/drawing/2014/main" id="{40A8B04B-B909-8EE9-0694-4D9F683E57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6717" y="1687871"/>
            <a:ext cx="7406645" cy="4437780"/>
          </a:xfrm>
          <a:prstGeom prst="rect">
            <a:avLst/>
          </a:prstGeom>
        </p:spPr>
      </p:pic>
    </p:spTree>
    <p:extLst>
      <p:ext uri="{BB962C8B-B14F-4D97-AF65-F5344CB8AC3E}">
        <p14:creationId xmlns:p14="http://schemas.microsoft.com/office/powerpoint/2010/main" val="2238851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056A7C-B9C9-5521-EE94-B95F79CE3C8B}"/>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B1F80EA6-E309-440E-1781-9245D8DF3D97}"/>
              </a:ext>
            </a:extLst>
          </p:cNvPr>
          <p:cNvSpPr/>
          <p:nvPr/>
        </p:nvSpPr>
        <p:spPr>
          <a:xfrm>
            <a:off x="443060" y="2612900"/>
            <a:ext cx="5575185" cy="1217462"/>
          </a:xfrm>
          <a:prstGeom prst="rect">
            <a:avLst/>
          </a:prstGeom>
          <a:gradFill>
            <a:gsLst>
              <a:gs pos="0">
                <a:schemeClr val="accent1">
                  <a:lumMod val="5000"/>
                  <a:lumOff val="95000"/>
                  <a:alpha val="50000"/>
                </a:schemeClr>
              </a:gs>
              <a:gs pos="74000">
                <a:srgbClr val="FFC000"/>
              </a:gs>
              <a:gs pos="83000">
                <a:srgbClr val="FFC000"/>
              </a:gs>
              <a:gs pos="100000">
                <a:srgbClr val="FFC000"/>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ource">
            <a:extLst>
              <a:ext uri="{FF2B5EF4-FFF2-40B4-BE49-F238E27FC236}">
                <a16:creationId xmlns:a16="http://schemas.microsoft.com/office/drawing/2014/main" id="{A4338EDF-FDE9-B7C3-BFF4-6034EBC0AFC6}"/>
              </a:ext>
            </a:extLst>
          </p:cNvPr>
          <p:cNvSpPr txBox="1"/>
          <p:nvPr/>
        </p:nvSpPr>
        <p:spPr>
          <a:xfrm>
            <a:off x="312791" y="6115050"/>
            <a:ext cx="11188700" cy="228600"/>
          </a:xfrm>
          <a:prstGeom prst="rect">
            <a:avLst/>
          </a:prstGeom>
          <a:noFill/>
        </p:spPr>
        <p:txBody>
          <a:bodyPr wrap="square" lIns="0" rIns="0" rtlCol="0" anchor="ctr" anchorCtr="0">
            <a:noAutofit/>
          </a:bodyPr>
          <a:lstStyle/>
          <a:p>
            <a:pPr marL="0" marR="0" lvl="0" indent="0" algn="l" defTabSz="30477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646769"/>
                </a:solidFill>
                <a:effectLst/>
                <a:uLnTx/>
                <a:uFillTx/>
                <a:latin typeface="Arial" panose="020B0604020202020204" pitchFamily="34" charset="0"/>
                <a:ea typeface="GT America Regular" pitchFamily="2" charset="0"/>
                <a:cs typeface="Arial" panose="020B0604020202020204" pitchFamily="34" charset="0"/>
              </a:rPr>
              <a:t>Sources: Moody’s Analytics</a:t>
            </a:r>
          </a:p>
        </p:txBody>
      </p:sp>
      <p:graphicFrame>
        <p:nvGraphicFramePr>
          <p:cNvPr id="2" name="Chart">
            <a:extLst>
              <a:ext uri="{FF2B5EF4-FFF2-40B4-BE49-F238E27FC236}">
                <a16:creationId xmlns:a16="http://schemas.microsoft.com/office/drawing/2014/main" id="{7529B42E-2417-556E-9844-B9BD350E02AF}"/>
              </a:ext>
            </a:extLst>
          </p:cNvPr>
          <p:cNvGraphicFramePr/>
          <p:nvPr>
            <p:extLst>
              <p:ext uri="{D42A27DB-BD31-4B8C-83A1-F6EECF244321}">
                <p14:modId xmlns:p14="http://schemas.microsoft.com/office/powerpoint/2010/main" val="2892679859"/>
              </p:ext>
            </p:extLst>
          </p:nvPr>
        </p:nvGraphicFramePr>
        <p:xfrm>
          <a:off x="12700" y="1767880"/>
          <a:ext cx="6096000" cy="4247857"/>
        </p:xfrm>
        <a:graphic>
          <a:graphicData uri="http://schemas.openxmlformats.org/drawingml/2006/chart">
            <c:chart xmlns:c="http://schemas.openxmlformats.org/drawingml/2006/chart" xmlns:r="http://schemas.openxmlformats.org/officeDocument/2006/relationships" r:id="rId3"/>
          </a:graphicData>
        </a:graphic>
      </p:graphicFrame>
      <p:sp>
        <p:nvSpPr>
          <p:cNvPr id="39" name="Unit">
            <a:extLst>
              <a:ext uri="{FF2B5EF4-FFF2-40B4-BE49-F238E27FC236}">
                <a16:creationId xmlns:a16="http://schemas.microsoft.com/office/drawing/2014/main" id="{15F1B7A0-71F1-A55C-67FA-3AE8F9F7E73A}"/>
              </a:ext>
            </a:extLst>
          </p:cNvPr>
          <p:cNvSpPr>
            <a:spLocks noGrp="1"/>
          </p:cNvSpPr>
          <p:nvPr>
            <p:ph type="body" sz="quarter" idx="31"/>
          </p:nvPr>
        </p:nvSpPr>
        <p:spPr>
          <a:xfrm>
            <a:off x="517525" y="1209675"/>
            <a:ext cx="5500720" cy="530352"/>
          </a:xfrm>
        </p:spPr>
        <p:txBody>
          <a:bodyPr/>
          <a:lstStyle/>
          <a:p>
            <a:r>
              <a:rPr lang="en-US" dirty="0"/>
              <a:t>Effective tariff rate on EU exports to US, % </a:t>
            </a:r>
          </a:p>
        </p:txBody>
      </p:sp>
      <p:sp>
        <p:nvSpPr>
          <p:cNvPr id="40" name="Title">
            <a:extLst>
              <a:ext uri="{FF2B5EF4-FFF2-40B4-BE49-F238E27FC236}">
                <a16:creationId xmlns:a16="http://schemas.microsoft.com/office/drawing/2014/main" id="{4FAD2140-CC7D-A011-05A4-6CA6E2377CB3}"/>
              </a:ext>
            </a:extLst>
          </p:cNvPr>
          <p:cNvSpPr>
            <a:spLocks noGrp="1"/>
          </p:cNvSpPr>
          <p:nvPr>
            <p:ph type="body" sz="quarter" idx="32"/>
          </p:nvPr>
        </p:nvSpPr>
        <p:spPr/>
        <p:txBody>
          <a:bodyPr/>
          <a:lstStyle/>
          <a:p>
            <a:r>
              <a:rPr lang="en-US" dirty="0"/>
              <a:t>Tariffs Could Escalate, And So Could The Impact On Economy</a:t>
            </a:r>
          </a:p>
        </p:txBody>
      </p:sp>
      <p:graphicFrame>
        <p:nvGraphicFramePr>
          <p:cNvPr id="4" name="Chart">
            <a:extLst>
              <a:ext uri="{FF2B5EF4-FFF2-40B4-BE49-F238E27FC236}">
                <a16:creationId xmlns:a16="http://schemas.microsoft.com/office/drawing/2014/main" id="{888EFD75-A581-FEAC-07C4-665D9C4DE47D}"/>
              </a:ext>
            </a:extLst>
          </p:cNvPr>
          <p:cNvGraphicFramePr/>
          <p:nvPr>
            <p:extLst>
              <p:ext uri="{D42A27DB-BD31-4B8C-83A1-F6EECF244321}">
                <p14:modId xmlns:p14="http://schemas.microsoft.com/office/powerpoint/2010/main" val="1423493005"/>
              </p:ext>
            </p:extLst>
          </p:nvPr>
        </p:nvGraphicFramePr>
        <p:xfrm>
          <a:off x="6096000" y="1571625"/>
          <a:ext cx="6096000" cy="4247857"/>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a:extLst>
              <a:ext uri="{FF2B5EF4-FFF2-40B4-BE49-F238E27FC236}">
                <a16:creationId xmlns:a16="http://schemas.microsoft.com/office/drawing/2014/main" id="{F2AD398B-B349-0C48-AAA5-E2C6B2EFB899}"/>
              </a:ext>
            </a:extLst>
          </p:cNvPr>
          <p:cNvSpPr txBox="1"/>
          <p:nvPr/>
        </p:nvSpPr>
        <p:spPr>
          <a:xfrm>
            <a:off x="662545" y="1956899"/>
            <a:ext cx="1762812" cy="433633"/>
          </a:xfrm>
          <a:prstGeom prst="rect">
            <a:avLst/>
          </a:prstGeom>
          <a:noFill/>
          <a:ln w="6350">
            <a:solidFill>
              <a:schemeClr val="tx1"/>
            </a:solidFill>
          </a:ln>
        </p:spPr>
        <p:txBody>
          <a:bodyPr wrap="square" rtlCol="0" anchor="ctr" anchorCtr="0">
            <a:noAutofit/>
          </a:bodyPr>
          <a:lstStyle/>
          <a:p>
            <a:pPr algn="ctr"/>
            <a:r>
              <a:rPr lang="en-US" dirty="0">
                <a:solidFill>
                  <a:srgbClr val="FF0000"/>
                </a:solidFill>
              </a:rPr>
              <a:t>Reciprocal tariff proposal</a:t>
            </a:r>
          </a:p>
        </p:txBody>
      </p:sp>
      <p:sp>
        <p:nvSpPr>
          <p:cNvPr id="6" name="Unit">
            <a:extLst>
              <a:ext uri="{FF2B5EF4-FFF2-40B4-BE49-F238E27FC236}">
                <a16:creationId xmlns:a16="http://schemas.microsoft.com/office/drawing/2014/main" id="{4D5DDA6C-E2CE-DA0B-AD61-B8F41C534DC7}"/>
              </a:ext>
            </a:extLst>
          </p:cNvPr>
          <p:cNvSpPr txBox="1">
            <a:spLocks/>
          </p:cNvSpPr>
          <p:nvPr/>
        </p:nvSpPr>
        <p:spPr>
          <a:xfrm>
            <a:off x="6393640" y="1181822"/>
            <a:ext cx="5500720" cy="530352"/>
          </a:xfrm>
          <a:prstGeom prst="rect">
            <a:avLst/>
          </a:prstGeom>
        </p:spPr>
        <p:txBody>
          <a:bodyPr lIns="0" anchor="ctr" anchorCtr="0"/>
          <a:lstStyle>
            <a:lvl1pPr marL="0" indent="0" algn="l" defTabSz="914491" rtl="0" eaLnBrk="1" latinLnBrk="0" hangingPunct="1">
              <a:lnSpc>
                <a:spcPct val="120000"/>
              </a:lnSpc>
              <a:spcBef>
                <a:spcPts val="1200"/>
              </a:spcBef>
              <a:buClr>
                <a:srgbClr val="FFB133"/>
              </a:buClr>
              <a:buFont typeface="Arial" panose="020B0604020202020204" pitchFamily="34" charset="0"/>
              <a:buNone/>
              <a:defRPr sz="1700" b="0" i="0" kern="1200" baseline="0">
                <a:solidFill>
                  <a:schemeClr val="tx1"/>
                </a:solidFill>
                <a:latin typeface="+mn-lt"/>
                <a:ea typeface="GT America Regular" pitchFamily="2" charset="0"/>
                <a:cs typeface="Arial" panose="020B0604020202020204" pitchFamily="34" charset="0"/>
              </a:defRPr>
            </a:lvl1pPr>
            <a:lvl2pPr marL="304831" indent="0" algn="l" defTabSz="914491" rtl="0" eaLnBrk="1" latinLnBrk="0" hangingPunct="1">
              <a:lnSpc>
                <a:spcPct val="120000"/>
              </a:lnSpc>
              <a:spcBef>
                <a:spcPts val="1200"/>
              </a:spcBef>
              <a:buClr>
                <a:srgbClr val="FFB133"/>
              </a:buClr>
              <a:buFont typeface="Open Sans" panose="020B0606030504020204" pitchFamily="34" charset="0"/>
              <a:buNone/>
              <a:defRPr sz="1200" b="0" i="0" kern="1200">
                <a:solidFill>
                  <a:schemeClr val="tx1"/>
                </a:solidFill>
                <a:latin typeface="+mn-lt"/>
                <a:ea typeface="DA_FuturaPT Book" panose="020B0502020204020303" pitchFamily="34" charset="0"/>
                <a:cs typeface="+mn-cs"/>
              </a:defRPr>
            </a:lvl2pPr>
            <a:lvl3pPr marL="609661" indent="0" algn="l" defTabSz="914491" rtl="0" eaLnBrk="1" latinLnBrk="0" hangingPunct="1">
              <a:lnSpc>
                <a:spcPct val="120000"/>
              </a:lnSpc>
              <a:spcBef>
                <a:spcPts val="1200"/>
              </a:spcBef>
              <a:buClr>
                <a:srgbClr val="FFB133"/>
              </a:buClr>
              <a:buFont typeface="Arial" panose="020B0604020202020204" pitchFamily="34" charset="0"/>
              <a:buNone/>
              <a:defRPr sz="1200" b="0" i="0" kern="1200">
                <a:solidFill>
                  <a:schemeClr val="tx1"/>
                </a:solidFill>
                <a:latin typeface="+mn-lt"/>
                <a:ea typeface="DA_FuturaPT Book" panose="020B0502020204020303" pitchFamily="34" charset="0"/>
                <a:cs typeface="+mn-cs"/>
              </a:defRPr>
            </a:lvl3pPr>
            <a:lvl4pPr marL="914492" indent="0" algn="l" defTabSz="914491" rtl="0" eaLnBrk="1" latinLnBrk="0" hangingPunct="1">
              <a:lnSpc>
                <a:spcPct val="120000"/>
              </a:lnSpc>
              <a:spcBef>
                <a:spcPts val="1200"/>
              </a:spcBef>
              <a:buClr>
                <a:srgbClr val="FFB133"/>
              </a:buClr>
              <a:buFont typeface="Open Sans" panose="020B0606030504020204" pitchFamily="34" charset="0"/>
              <a:buNone/>
              <a:defRPr sz="1200" b="0" i="0" kern="1200">
                <a:solidFill>
                  <a:schemeClr val="tx1"/>
                </a:solidFill>
                <a:latin typeface="+mn-lt"/>
                <a:ea typeface="DA_FuturaPT Book" panose="020B0502020204020303" pitchFamily="34" charset="0"/>
                <a:cs typeface="+mn-cs"/>
              </a:defRPr>
            </a:lvl4pPr>
            <a:lvl5pPr marL="1219322" indent="0" algn="l" defTabSz="914491" rtl="0" eaLnBrk="1" latinLnBrk="0" hangingPunct="1">
              <a:lnSpc>
                <a:spcPct val="120000"/>
              </a:lnSpc>
              <a:spcBef>
                <a:spcPts val="1200"/>
              </a:spcBef>
              <a:buClr>
                <a:srgbClr val="FFB133"/>
              </a:buClr>
              <a:buFont typeface="Arial" panose="020B0604020202020204" pitchFamily="34" charset="0"/>
              <a:buNone/>
              <a:tabLst>
                <a:tab pos="6326291" algn="l"/>
              </a:tabLst>
              <a:defRPr sz="1200" b="0" i="0" kern="1200">
                <a:solidFill>
                  <a:schemeClr val="tx1"/>
                </a:solidFill>
                <a:latin typeface="+mn-lt"/>
                <a:ea typeface="DA_FuturaPT Book" panose="020B0502020204020303" pitchFamily="34" charset="0"/>
                <a:cs typeface="+mn-cs"/>
              </a:defRPr>
            </a:lvl5pPr>
            <a:lvl6pPr marL="2514851" indent="-228623" algn="l" defTabSz="9144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97" indent="-228623" algn="l" defTabSz="9144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343" indent="-228623" algn="l" defTabSz="9144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89" indent="-228623" algn="l" defTabSz="9144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Shortfall in GDP relative to baseline over 3 years, %</a:t>
            </a:r>
          </a:p>
        </p:txBody>
      </p:sp>
    </p:spTree>
    <p:extLst>
      <p:ext uri="{BB962C8B-B14F-4D97-AF65-F5344CB8AC3E}">
        <p14:creationId xmlns:p14="http://schemas.microsoft.com/office/powerpoint/2010/main" val="33103266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318F62-4269-AFD1-EB22-2A30DD246A28}"/>
            </a:ext>
          </a:extLst>
        </p:cNvPr>
        <p:cNvGrpSpPr/>
        <p:nvPr/>
      </p:nvGrpSpPr>
      <p:grpSpPr>
        <a:xfrm>
          <a:off x="0" y="0"/>
          <a:ext cx="0" cy="0"/>
          <a:chOff x="0" y="0"/>
          <a:chExt cx="0" cy="0"/>
        </a:xfrm>
      </p:grpSpPr>
      <p:sp>
        <p:nvSpPr>
          <p:cNvPr id="12" name="Title">
            <a:extLst>
              <a:ext uri="{FF2B5EF4-FFF2-40B4-BE49-F238E27FC236}">
                <a16:creationId xmlns:a16="http://schemas.microsoft.com/office/drawing/2014/main" id="{90A91DC0-9128-4EC6-CA20-0DE17D22D34A}"/>
              </a:ext>
            </a:extLst>
          </p:cNvPr>
          <p:cNvSpPr>
            <a:spLocks noGrp="1"/>
          </p:cNvSpPr>
          <p:nvPr>
            <p:ph type="body" sz="quarter" idx="32"/>
          </p:nvPr>
        </p:nvSpPr>
        <p:spPr/>
        <p:txBody>
          <a:bodyPr/>
          <a:lstStyle/>
          <a:p>
            <a:r>
              <a:rPr lang="en-US" dirty="0">
                <a:latin typeface="Times New Roman" panose="02020603050405020304" pitchFamily="18" charset="0"/>
                <a:cs typeface="Times New Roman" panose="02020603050405020304" pitchFamily="18" charset="0"/>
              </a:rPr>
              <a:t>Things Could Go Better – Or Much Worse</a:t>
            </a:r>
          </a:p>
        </p:txBody>
      </p:sp>
      <p:sp>
        <p:nvSpPr>
          <p:cNvPr id="2" name="Footer Placeholder 7">
            <a:extLst>
              <a:ext uri="{FF2B5EF4-FFF2-40B4-BE49-F238E27FC236}">
                <a16:creationId xmlns:a16="http://schemas.microsoft.com/office/drawing/2014/main" id="{3D5FA221-5F82-319F-FB51-4DB4562ACF49}"/>
              </a:ext>
            </a:extLst>
          </p:cNvPr>
          <p:cNvSpPr txBox="1">
            <a:spLocks/>
          </p:cNvSpPr>
          <p:nvPr/>
        </p:nvSpPr>
        <p:spPr>
          <a:xfrm>
            <a:off x="0" y="6400680"/>
            <a:ext cx="12191999" cy="372985"/>
          </a:xfrm>
        </p:spPr>
        <p:txBody>
          <a:bodyPr lIns="91440" tIns="45720" rIns="91440" bIns="45720" anchor="t"/>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marL="0" marR="0" lvl="0" indent="0" algn="ctr" defTabSz="30477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646769"/>
              </a:solidFill>
              <a:effectLst/>
              <a:uLnTx/>
              <a:uFillTx/>
              <a:latin typeface="GT America Regular"/>
              <a:ea typeface="+mn-ea"/>
              <a:cs typeface="+mn-cs"/>
            </a:endParaRPr>
          </a:p>
        </p:txBody>
      </p:sp>
      <p:sp>
        <p:nvSpPr>
          <p:cNvPr id="9" name="Content Placeholder 9">
            <a:extLst>
              <a:ext uri="{FF2B5EF4-FFF2-40B4-BE49-F238E27FC236}">
                <a16:creationId xmlns:a16="http://schemas.microsoft.com/office/drawing/2014/main" id="{69D25E19-7549-E0E0-185C-F7B8CD665C0A}"/>
              </a:ext>
            </a:extLst>
          </p:cNvPr>
          <p:cNvSpPr txBox="1">
            <a:spLocks/>
          </p:cNvSpPr>
          <p:nvPr/>
        </p:nvSpPr>
        <p:spPr>
          <a:xfrm>
            <a:off x="552450" y="1957116"/>
            <a:ext cx="3373301" cy="1245832"/>
          </a:xfrm>
          <a:prstGeom prst="rect">
            <a:avLst/>
          </a:prstGeom>
        </p:spPr>
        <p:txBody>
          <a:bodyPr vert="horz" lIns="0" tIns="0" rIns="0" bIns="0" rtlCol="0">
            <a:noAutofit/>
          </a:bodyPr>
          <a:lstStyle>
            <a:lvl1pPr marL="0" indent="0" algn="l" defTabSz="914400" rtl="0" eaLnBrk="1" latinLnBrk="0" hangingPunct="1">
              <a:lnSpc>
                <a:spcPct val="101000"/>
              </a:lnSpc>
              <a:spcBef>
                <a:spcPts val="0"/>
              </a:spcBef>
              <a:spcAft>
                <a:spcPts val="600"/>
              </a:spcAft>
              <a:buFont typeface="GT America Regular"/>
              <a:buNone/>
              <a:defRPr sz="1400" b="0" i="0" kern="1200">
                <a:solidFill>
                  <a:schemeClr val="tx1"/>
                </a:solidFill>
                <a:latin typeface="+mn-lt"/>
                <a:ea typeface="GT America Regular" charset="0"/>
                <a:cs typeface="GT America Regular" charset="0"/>
              </a:defRPr>
            </a:lvl1pPr>
            <a:lvl2pPr marL="285750" indent="-285750" algn="l" defTabSz="914400" rtl="0" eaLnBrk="1" latinLnBrk="0" hangingPunct="1">
              <a:lnSpc>
                <a:spcPct val="101000"/>
              </a:lnSpc>
              <a:spcBef>
                <a:spcPts val="0"/>
              </a:spcBef>
              <a:spcAft>
                <a:spcPts val="600"/>
              </a:spcAft>
              <a:buFont typeface="GT America Regular" charset="0"/>
              <a:buChar char="→"/>
              <a:defRPr sz="1400" b="0" i="0" kern="1200">
                <a:solidFill>
                  <a:schemeClr val="tx1"/>
                </a:solidFill>
                <a:latin typeface="+mn-lt"/>
                <a:ea typeface="GT America Regular"/>
                <a:cs typeface="GT America Regular"/>
              </a:defRPr>
            </a:lvl2pPr>
            <a:lvl3pPr marL="458788" indent="-171450" algn="l" defTabSz="914400" rtl="0" eaLnBrk="1" latinLnBrk="0" hangingPunct="1">
              <a:lnSpc>
                <a:spcPct val="101000"/>
              </a:lnSpc>
              <a:spcBef>
                <a:spcPts val="0"/>
              </a:spcBef>
              <a:spcAft>
                <a:spcPts val="600"/>
              </a:spcAft>
              <a:buClr>
                <a:schemeClr val="accent1"/>
              </a:buClr>
              <a:buFont typeface="GT America Regular" pitchFamily="50" charset="0"/>
              <a:buChar char="•"/>
              <a:defRPr sz="1400" b="0" i="0" kern="1200">
                <a:solidFill>
                  <a:schemeClr val="tx1"/>
                </a:solidFill>
                <a:latin typeface="+mn-lt"/>
                <a:ea typeface="GT America Regular" pitchFamily="2" charset="77"/>
                <a:cs typeface="GT America Regular" pitchFamily="2" charset="77"/>
              </a:defRPr>
            </a:lvl3pPr>
            <a:lvl4pPr marL="628650" indent="-171450" algn="l" defTabSz="914400" rtl="0" eaLnBrk="1" latinLnBrk="0" hangingPunct="1">
              <a:lnSpc>
                <a:spcPct val="101000"/>
              </a:lnSpc>
              <a:spcBef>
                <a:spcPts val="0"/>
              </a:spcBef>
              <a:spcAft>
                <a:spcPts val="600"/>
              </a:spcAft>
              <a:buClrTx/>
              <a:buFont typeface="GT America Regular" pitchFamily="50" charset="0"/>
              <a:buChar char="–"/>
              <a:defRPr sz="1300" b="0" i="0" kern="1200">
                <a:solidFill>
                  <a:schemeClr val="tx1"/>
                </a:solidFill>
                <a:latin typeface="+mn-lt"/>
                <a:ea typeface="GT America Regular" pitchFamily="2" charset="77"/>
                <a:cs typeface="GT America Regular" pitchFamily="2" charset="77"/>
              </a:defRPr>
            </a:lvl4pPr>
            <a:lvl5pPr marL="801688" indent="-171450" algn="l" defTabSz="914400" rtl="0" eaLnBrk="1" latinLnBrk="0" hangingPunct="1">
              <a:lnSpc>
                <a:spcPct val="101000"/>
              </a:lnSpc>
              <a:spcBef>
                <a:spcPts val="0"/>
              </a:spcBef>
              <a:spcAft>
                <a:spcPts val="600"/>
              </a:spcAft>
              <a:buClr>
                <a:schemeClr val="accent1"/>
              </a:buClr>
              <a:buFont typeface="GT America Regular" charset="0"/>
              <a:buChar char="–"/>
              <a:tabLst/>
              <a:defRPr sz="1200" b="0" i="0" kern="1200">
                <a:solidFill>
                  <a:schemeClr val="tx1"/>
                </a:solidFill>
                <a:latin typeface="+mn-lt"/>
                <a:ea typeface="GT America Regular" pitchFamily="2" charset="77"/>
                <a:cs typeface="GT America Regular" pitchFamily="2" charset="77"/>
              </a:defRPr>
            </a:lvl5pPr>
            <a:lvl6pPr marL="971550" indent="-171450" algn="l" defTabSz="914400" rtl="0" eaLnBrk="1" latinLnBrk="0" hangingPunct="1">
              <a:lnSpc>
                <a:spcPct val="101000"/>
              </a:lnSpc>
              <a:spcBef>
                <a:spcPts val="0"/>
              </a:spcBef>
              <a:spcAft>
                <a:spcPts val="600"/>
              </a:spcAft>
              <a:buClrTx/>
              <a:buFont typeface="GT America Regular" pitchFamily="50" charset="0"/>
              <a:buChar char="»"/>
              <a:defRPr sz="1200" b="0" i="0" kern="1200">
                <a:solidFill>
                  <a:schemeClr val="tx1"/>
                </a:solidFill>
                <a:latin typeface="+mn-lt"/>
                <a:ea typeface="GT America Regular" pitchFamily="2" charset="77"/>
                <a:cs typeface="GT America Regular" pitchFamily="2" charset="77"/>
              </a:defRPr>
            </a:lvl6pPr>
            <a:lvl7pPr marL="1144588" indent="-171450" algn="l" defTabSz="914400" rtl="0" eaLnBrk="1" latinLnBrk="0" hangingPunct="1">
              <a:lnSpc>
                <a:spcPct val="101000"/>
              </a:lnSpc>
              <a:spcBef>
                <a:spcPts val="0"/>
              </a:spcBef>
              <a:spcAft>
                <a:spcPts val="600"/>
              </a:spcAft>
              <a:buClr>
                <a:schemeClr val="accent1"/>
              </a:buClr>
              <a:buFont typeface="GT America Regular" charset="0"/>
              <a:buChar char="»"/>
              <a:defRPr sz="1100" kern="1200">
                <a:solidFill>
                  <a:schemeClr val="tx1"/>
                </a:solidFill>
                <a:latin typeface="+mn-lt"/>
                <a:ea typeface="GT America Regular" pitchFamily="2" charset="77"/>
                <a:cs typeface="GT America Regular" pitchFamily="2" charset="77"/>
              </a:defRPr>
            </a:lvl7pPr>
            <a:lvl8pPr marL="1312863" indent="-171450" algn="l" defTabSz="914400" rtl="0" eaLnBrk="1" latinLnBrk="0" hangingPunct="1">
              <a:lnSpc>
                <a:spcPct val="101000"/>
              </a:lnSpc>
              <a:spcBef>
                <a:spcPts val="0"/>
              </a:spcBef>
              <a:spcAft>
                <a:spcPts val="600"/>
              </a:spcAft>
              <a:buClrTx/>
              <a:buFont typeface="GT America Regular" pitchFamily="50" charset="0"/>
              <a:buChar char="›"/>
              <a:defRPr sz="1100" kern="1200">
                <a:solidFill>
                  <a:schemeClr val="tx1"/>
                </a:solidFill>
                <a:latin typeface="+mn-lt"/>
                <a:ea typeface="GT America Regular" pitchFamily="2" charset="77"/>
                <a:cs typeface="GT America Regular" pitchFamily="2" charset="77"/>
              </a:defRPr>
            </a:lvl8pPr>
            <a:lvl9pPr marL="1485900" indent="-171450" algn="l" defTabSz="914400" rtl="0" eaLnBrk="1" latinLnBrk="0" hangingPunct="1">
              <a:lnSpc>
                <a:spcPct val="101000"/>
              </a:lnSpc>
              <a:spcBef>
                <a:spcPts val="0"/>
              </a:spcBef>
              <a:spcAft>
                <a:spcPts val="600"/>
              </a:spcAft>
              <a:buClr>
                <a:schemeClr val="accent1"/>
              </a:buClr>
              <a:buFont typeface="GT America Regular" charset="0"/>
              <a:buChar char="›"/>
              <a:defRPr sz="1100" kern="1200">
                <a:solidFill>
                  <a:schemeClr val="tx1"/>
                </a:solidFill>
                <a:latin typeface="+mn-lt"/>
                <a:ea typeface="GT America Regular" pitchFamily="2" charset="77"/>
                <a:cs typeface="GT America Regular" pitchFamily="2" charset="77"/>
              </a:defRPr>
            </a:lvl9pPr>
          </a:lstStyle>
          <a:p>
            <a:pPr marL="0" marR="0" lvl="0" indent="0" algn="l" defTabSz="914400" rtl="0" eaLnBrk="1" fontAlgn="auto" latinLnBrk="0" hangingPunct="1">
              <a:lnSpc>
                <a:spcPct val="101000"/>
              </a:lnSpc>
              <a:spcBef>
                <a:spcPts val="0"/>
              </a:spcBef>
              <a:spcAft>
                <a:spcPts val="600"/>
              </a:spcAft>
              <a:buClrTx/>
              <a:buSzTx/>
              <a:buFont typeface="GT America Regular"/>
              <a:buNone/>
              <a:tabLst/>
              <a:defRPr/>
            </a:pPr>
            <a:r>
              <a:rPr kumimoji="0" lang="en-US" sz="1600" i="0" u="none" strike="noStrike" kern="1200" cap="none" spc="0" normalizeH="0" baseline="0" noProof="0" dirty="0">
                <a:ln>
                  <a:noFill/>
                </a:ln>
                <a:solidFill>
                  <a:srgbClr val="0070C0"/>
                </a:solidFill>
                <a:effectLst/>
                <a:uLnTx/>
                <a:uFillTx/>
                <a:latin typeface="Arial" panose="020B0604020202020204" pitchFamily="34" charset="0"/>
                <a:ea typeface="GT America Regular" pitchFamily="2" charset="0"/>
                <a:cs typeface="GT America Regular" pitchFamily="2" charset="0"/>
              </a:rPr>
              <a:t>Average effective </a:t>
            </a:r>
            <a:r>
              <a:rPr lang="en-US" sz="1600" dirty="0">
                <a:solidFill>
                  <a:srgbClr val="0070C0"/>
                </a:solidFill>
                <a:latin typeface="Arial" panose="020B0604020202020204" pitchFamily="34" charset="0"/>
                <a:ea typeface="GT America Regular" pitchFamily="2" charset="0"/>
                <a:cs typeface="GT America Regular" pitchFamily="2" charset="0"/>
              </a:rPr>
              <a:t>ta</a:t>
            </a:r>
            <a:r>
              <a:rPr kumimoji="0" lang="en-US" sz="1600" i="0" u="none" strike="noStrike" kern="1200" cap="none" spc="0" normalizeH="0" baseline="0" noProof="0" dirty="0">
                <a:ln>
                  <a:noFill/>
                </a:ln>
                <a:solidFill>
                  <a:srgbClr val="0070C0"/>
                </a:solidFill>
                <a:effectLst/>
                <a:uLnTx/>
                <a:uFillTx/>
                <a:latin typeface="Arial" panose="020B0604020202020204" pitchFamily="34" charset="0"/>
                <a:ea typeface="GT America Regular" pitchFamily="2" charset="0"/>
                <a:cs typeface="GT America Regular" pitchFamily="2" charset="0"/>
              </a:rPr>
              <a:t>riff rate is increased by more than 10%, with </a:t>
            </a:r>
            <a:r>
              <a:rPr lang="en-US" sz="1600" dirty="0">
                <a:solidFill>
                  <a:srgbClr val="0070C0"/>
                </a:solidFill>
                <a:latin typeface="Arial" panose="020B0604020202020204" pitchFamily="34" charset="0"/>
                <a:ea typeface="GT America Regular" pitchFamily="2" charset="0"/>
                <a:cs typeface="GT America Regular" pitchFamily="2" charset="0"/>
              </a:rPr>
              <a:t>less than proportional </a:t>
            </a:r>
            <a:r>
              <a:rPr kumimoji="0" lang="en-US" sz="1600" i="0" u="none" strike="noStrike" kern="1200" cap="none" spc="0" normalizeH="0" baseline="0" noProof="0" dirty="0">
                <a:ln>
                  <a:noFill/>
                </a:ln>
                <a:solidFill>
                  <a:srgbClr val="0070C0"/>
                </a:solidFill>
                <a:effectLst/>
                <a:uLnTx/>
                <a:uFillTx/>
                <a:latin typeface="Arial" panose="020B0604020202020204" pitchFamily="34" charset="0"/>
                <a:ea typeface="GT America Regular" pitchFamily="2" charset="0"/>
                <a:cs typeface="GT America Regular" pitchFamily="2" charset="0"/>
              </a:rPr>
              <a:t>retaliation from the </a:t>
            </a:r>
            <a:r>
              <a:rPr lang="en-US" sz="1600" dirty="0">
                <a:solidFill>
                  <a:srgbClr val="0070C0"/>
                </a:solidFill>
                <a:latin typeface="Arial" panose="020B0604020202020204" pitchFamily="34" charset="0"/>
                <a:ea typeface="GT America Regular" pitchFamily="2" charset="0"/>
                <a:cs typeface="GT America Regular" pitchFamily="2" charset="0"/>
              </a:rPr>
              <a:t>EU, </a:t>
            </a:r>
            <a:r>
              <a:rPr kumimoji="0" lang="en-US" sz="1600" i="0" u="none" strike="noStrike" kern="1200" cap="none" spc="0" normalizeH="0" baseline="0" noProof="0" dirty="0">
                <a:ln>
                  <a:noFill/>
                </a:ln>
                <a:solidFill>
                  <a:srgbClr val="0070C0"/>
                </a:solidFill>
                <a:effectLst/>
                <a:uLnTx/>
                <a:uFillTx/>
                <a:latin typeface="Arial" panose="020B0604020202020204" pitchFamily="34" charset="0"/>
                <a:ea typeface="GT America Regular" pitchFamily="2" charset="0"/>
                <a:cs typeface="GT America Regular" pitchFamily="2" charset="0"/>
              </a:rPr>
              <a:t>but there is no further tit-for-tat.</a:t>
            </a:r>
          </a:p>
        </p:txBody>
      </p:sp>
      <p:sp>
        <p:nvSpPr>
          <p:cNvPr id="10" name="Text Placeholder 20">
            <a:extLst>
              <a:ext uri="{FF2B5EF4-FFF2-40B4-BE49-F238E27FC236}">
                <a16:creationId xmlns:a16="http://schemas.microsoft.com/office/drawing/2014/main" id="{AFAB9666-63CA-63AB-EDA8-8540D9CDA5E7}"/>
              </a:ext>
            </a:extLst>
          </p:cNvPr>
          <p:cNvSpPr txBox="1">
            <a:spLocks/>
          </p:cNvSpPr>
          <p:nvPr/>
        </p:nvSpPr>
        <p:spPr>
          <a:xfrm>
            <a:off x="546100" y="1308378"/>
            <a:ext cx="3530599" cy="296861"/>
          </a:xfrm>
          <a:prstGeom prst="rect">
            <a:avLst/>
          </a:prstGeom>
        </p:spPr>
        <p:txBody>
          <a:bodyPr vert="horz" lIns="0" tIns="0" rIns="0" bIns="0" rtlCol="0" anchor="b">
            <a:noAutofit/>
          </a:bodyPr>
          <a:lstStyle>
            <a:lvl1pPr marL="0" indent="0" algn="l" defTabSz="914400" rtl="0" eaLnBrk="1" latinLnBrk="0" hangingPunct="1">
              <a:lnSpc>
                <a:spcPct val="101000"/>
              </a:lnSpc>
              <a:spcBef>
                <a:spcPts val="0"/>
              </a:spcBef>
              <a:spcAft>
                <a:spcPts val="600"/>
              </a:spcAft>
              <a:buFont typeface="GT America Regular"/>
              <a:buNone/>
              <a:defRPr lang="en-US" sz="2000" b="0" i="0" kern="1200" dirty="0" smtClean="0">
                <a:solidFill>
                  <a:schemeClr val="tx2"/>
                </a:solidFill>
                <a:latin typeface="+mj-lt"/>
                <a:ea typeface="GT America Regular" charset="0"/>
                <a:cs typeface="GT America Regular" charset="0"/>
              </a:defRPr>
            </a:lvl1pPr>
            <a:lvl2pPr marL="0" indent="0" algn="l" defTabSz="914400" rtl="0" eaLnBrk="1" latinLnBrk="0" hangingPunct="1">
              <a:lnSpc>
                <a:spcPct val="101000"/>
              </a:lnSpc>
              <a:spcBef>
                <a:spcPts val="0"/>
              </a:spcBef>
              <a:spcAft>
                <a:spcPts val="600"/>
              </a:spcAft>
              <a:buFont typeface="GT America Regular" charset="0"/>
              <a:buNone/>
              <a:defRPr lang="en-US" sz="2000" b="0" i="0" kern="1200" dirty="0" smtClean="0">
                <a:solidFill>
                  <a:schemeClr val="tx2"/>
                </a:solidFill>
                <a:latin typeface="+mj-lt"/>
                <a:ea typeface="GT America Regular" charset="0"/>
                <a:cs typeface="GT America Regular" charset="0"/>
              </a:defRPr>
            </a:lvl2pPr>
            <a:lvl3pPr marL="0" indent="0" algn="l" defTabSz="914400" rtl="0" eaLnBrk="1" latinLnBrk="0" hangingPunct="1">
              <a:lnSpc>
                <a:spcPct val="101000"/>
              </a:lnSpc>
              <a:spcBef>
                <a:spcPts val="0"/>
              </a:spcBef>
              <a:spcAft>
                <a:spcPts val="600"/>
              </a:spcAft>
              <a:buClr>
                <a:schemeClr val="accent1"/>
              </a:buClr>
              <a:buFont typeface="GT America Regular" pitchFamily="50" charset="0"/>
              <a:buNone/>
              <a:defRPr lang="en-US" sz="2000" b="0" i="0" kern="1200" dirty="0" smtClean="0">
                <a:solidFill>
                  <a:schemeClr val="tx2"/>
                </a:solidFill>
                <a:latin typeface="+mj-lt"/>
                <a:ea typeface="GT America Regular" charset="0"/>
                <a:cs typeface="GT America Regular" charset="0"/>
              </a:defRPr>
            </a:lvl3pPr>
            <a:lvl4pPr marL="0" indent="0" algn="l" defTabSz="914400" rtl="0" eaLnBrk="1" latinLnBrk="0" hangingPunct="1">
              <a:lnSpc>
                <a:spcPct val="101000"/>
              </a:lnSpc>
              <a:spcBef>
                <a:spcPts val="0"/>
              </a:spcBef>
              <a:spcAft>
                <a:spcPts val="600"/>
              </a:spcAft>
              <a:buClrTx/>
              <a:buFont typeface="GT America Regular" pitchFamily="50" charset="0"/>
              <a:buNone/>
              <a:defRPr lang="en-US" sz="2000" b="0" i="0" kern="1200" dirty="0" smtClean="0">
                <a:solidFill>
                  <a:schemeClr val="tx2"/>
                </a:solidFill>
                <a:latin typeface="+mj-lt"/>
                <a:ea typeface="GT America Regular" charset="0"/>
                <a:cs typeface="GT America Regular" charset="0"/>
              </a:defRPr>
            </a:lvl4pPr>
            <a:lvl5pPr marL="0" indent="0" algn="l" defTabSz="914400" rtl="0" eaLnBrk="1" latinLnBrk="0" hangingPunct="1">
              <a:lnSpc>
                <a:spcPct val="101000"/>
              </a:lnSpc>
              <a:spcBef>
                <a:spcPts val="0"/>
              </a:spcBef>
              <a:spcAft>
                <a:spcPts val="600"/>
              </a:spcAft>
              <a:buClr>
                <a:schemeClr val="accent1"/>
              </a:buClr>
              <a:buFont typeface="GT America Regular" charset="0"/>
              <a:buNone/>
              <a:tabLst/>
              <a:defRPr lang="en-US" sz="2000" b="0" i="0" kern="1200" dirty="0" smtClean="0">
                <a:solidFill>
                  <a:schemeClr val="tx2"/>
                </a:solidFill>
                <a:latin typeface="+mj-lt"/>
                <a:ea typeface="GT America Regular" charset="0"/>
                <a:cs typeface="GT America Regular" charset="0"/>
              </a:defRPr>
            </a:lvl5pPr>
            <a:lvl6pPr marL="0" indent="0" algn="l" defTabSz="914400" rtl="0" eaLnBrk="1" latinLnBrk="0" hangingPunct="1">
              <a:lnSpc>
                <a:spcPct val="101000"/>
              </a:lnSpc>
              <a:spcBef>
                <a:spcPts val="0"/>
              </a:spcBef>
              <a:spcAft>
                <a:spcPts val="600"/>
              </a:spcAft>
              <a:buClrTx/>
              <a:buFont typeface="GT America Regular" pitchFamily="50" charset="0"/>
              <a:buNone/>
              <a:defRPr lang="en-US" sz="2000" b="0" i="0" kern="1200" dirty="0" smtClean="0">
                <a:solidFill>
                  <a:schemeClr val="tx2"/>
                </a:solidFill>
                <a:latin typeface="+mj-lt"/>
                <a:ea typeface="GT America Regular" charset="0"/>
                <a:cs typeface="GT America Regular" charset="0"/>
              </a:defRPr>
            </a:lvl6pPr>
            <a:lvl7pPr marL="0" indent="0" algn="l" defTabSz="914400" rtl="0" eaLnBrk="1" latinLnBrk="0" hangingPunct="1">
              <a:lnSpc>
                <a:spcPct val="101000"/>
              </a:lnSpc>
              <a:spcBef>
                <a:spcPts val="0"/>
              </a:spcBef>
              <a:spcAft>
                <a:spcPts val="600"/>
              </a:spcAft>
              <a:buClr>
                <a:schemeClr val="accent1"/>
              </a:buClr>
              <a:buFont typeface="GT America Regular" charset="0"/>
              <a:buNone/>
              <a:defRPr lang="en-US" sz="2000" b="0" i="0" kern="1200" dirty="0" smtClean="0">
                <a:solidFill>
                  <a:schemeClr val="tx2"/>
                </a:solidFill>
                <a:latin typeface="+mj-lt"/>
                <a:ea typeface="GT America Regular" charset="0"/>
                <a:cs typeface="GT America Regular" charset="0"/>
              </a:defRPr>
            </a:lvl7pPr>
            <a:lvl8pPr marL="0" indent="0" algn="l" defTabSz="914400" rtl="0" eaLnBrk="1" latinLnBrk="0" hangingPunct="1">
              <a:lnSpc>
                <a:spcPct val="101000"/>
              </a:lnSpc>
              <a:spcBef>
                <a:spcPts val="0"/>
              </a:spcBef>
              <a:spcAft>
                <a:spcPts val="600"/>
              </a:spcAft>
              <a:buClrTx/>
              <a:buFont typeface="GT America Regular" pitchFamily="50" charset="0"/>
              <a:buNone/>
              <a:defRPr lang="en-US" sz="2000" b="0" i="0" kern="1200" dirty="0" smtClean="0">
                <a:solidFill>
                  <a:schemeClr val="tx2"/>
                </a:solidFill>
                <a:latin typeface="+mj-lt"/>
                <a:ea typeface="GT America Regular" charset="0"/>
                <a:cs typeface="GT America Regular" charset="0"/>
              </a:defRPr>
            </a:lvl8pPr>
            <a:lvl9pPr marL="0" indent="0" algn="l" defTabSz="914400" rtl="0" eaLnBrk="1" latinLnBrk="0" hangingPunct="1">
              <a:lnSpc>
                <a:spcPct val="101000"/>
              </a:lnSpc>
              <a:spcBef>
                <a:spcPts val="0"/>
              </a:spcBef>
              <a:spcAft>
                <a:spcPts val="600"/>
              </a:spcAft>
              <a:buClr>
                <a:schemeClr val="accent1"/>
              </a:buClr>
              <a:buFont typeface="GT America Regular" charset="0"/>
              <a:buNone/>
              <a:defRPr lang="en-US" sz="2000" b="0" i="0" kern="1200" dirty="0">
                <a:solidFill>
                  <a:schemeClr val="tx2"/>
                </a:solidFill>
                <a:latin typeface="+mj-lt"/>
                <a:ea typeface="GT America Regular" charset="0"/>
                <a:cs typeface="GT America Regular" charset="0"/>
              </a:defRPr>
            </a:lvl9pPr>
          </a:lstStyle>
          <a:p>
            <a:pPr marL="0" marR="0" lvl="0" indent="0" algn="l" defTabSz="914400" rtl="0" eaLnBrk="1" fontAlgn="auto" latinLnBrk="0" hangingPunct="1">
              <a:lnSpc>
                <a:spcPct val="101000"/>
              </a:lnSpc>
              <a:spcBef>
                <a:spcPts val="0"/>
              </a:spcBef>
              <a:spcAft>
                <a:spcPts val="600"/>
              </a:spcAft>
              <a:buClrTx/>
              <a:buSzTx/>
              <a:buFont typeface="GT America Regular"/>
              <a:buNone/>
              <a:tabLst/>
              <a:defRPr/>
            </a:pPr>
            <a:r>
              <a:rPr kumimoji="0" 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GT America Regular" charset="0"/>
                <a:cs typeface="GT America Regular" charset="0"/>
              </a:rPr>
              <a:t>Tariffs</a:t>
            </a:r>
          </a:p>
        </p:txBody>
      </p:sp>
      <p:cxnSp>
        <p:nvCxnSpPr>
          <p:cNvPr id="11" name="Straight Connector 10">
            <a:extLst>
              <a:ext uri="{FF2B5EF4-FFF2-40B4-BE49-F238E27FC236}">
                <a16:creationId xmlns:a16="http://schemas.microsoft.com/office/drawing/2014/main" id="{E5F7CEDC-FEE2-CA82-899B-2D717DFB8039}"/>
              </a:ext>
            </a:extLst>
          </p:cNvPr>
          <p:cNvCxnSpPr>
            <a:cxnSpLocks/>
          </p:cNvCxnSpPr>
          <p:nvPr/>
        </p:nvCxnSpPr>
        <p:spPr>
          <a:xfrm flipV="1">
            <a:off x="546100" y="1787122"/>
            <a:ext cx="10598147" cy="19608"/>
          </a:xfrm>
          <a:prstGeom prst="line">
            <a:avLst/>
          </a:prstGeom>
          <a:noFill/>
          <a:ln w="12700" cap="flat" cmpd="sng" algn="ctr">
            <a:solidFill>
              <a:srgbClr val="D7D8D7"/>
            </a:solidFill>
            <a:prstDash val="solid"/>
            <a:miter lim="800000"/>
          </a:ln>
          <a:effectLst/>
        </p:spPr>
      </p:cxnSp>
      <p:sp>
        <p:nvSpPr>
          <p:cNvPr id="14" name="Text Placeholder 20">
            <a:extLst>
              <a:ext uri="{FF2B5EF4-FFF2-40B4-BE49-F238E27FC236}">
                <a16:creationId xmlns:a16="http://schemas.microsoft.com/office/drawing/2014/main" id="{267DE212-089B-98F9-E168-371CD74BEA20}"/>
              </a:ext>
            </a:extLst>
          </p:cNvPr>
          <p:cNvSpPr txBox="1">
            <a:spLocks/>
          </p:cNvSpPr>
          <p:nvPr/>
        </p:nvSpPr>
        <p:spPr>
          <a:xfrm>
            <a:off x="4076699" y="1325627"/>
            <a:ext cx="3530599" cy="296861"/>
          </a:xfrm>
          <a:prstGeom prst="rect">
            <a:avLst/>
          </a:prstGeom>
        </p:spPr>
        <p:txBody>
          <a:bodyPr vert="horz" lIns="0" tIns="0" rIns="0" bIns="0" rtlCol="0" anchor="b">
            <a:noAutofit/>
          </a:bodyPr>
          <a:lstStyle>
            <a:lvl1pPr marL="0" indent="0" algn="l" defTabSz="914400" rtl="0" eaLnBrk="1" latinLnBrk="0" hangingPunct="1">
              <a:lnSpc>
                <a:spcPct val="101000"/>
              </a:lnSpc>
              <a:spcBef>
                <a:spcPts val="0"/>
              </a:spcBef>
              <a:spcAft>
                <a:spcPts val="600"/>
              </a:spcAft>
              <a:buFont typeface="GT America Regular"/>
              <a:buNone/>
              <a:defRPr lang="en-US" sz="2000" b="0" i="0" kern="1200" dirty="0" smtClean="0">
                <a:solidFill>
                  <a:schemeClr val="tx2"/>
                </a:solidFill>
                <a:latin typeface="+mj-lt"/>
                <a:ea typeface="GT America Regular" charset="0"/>
                <a:cs typeface="GT America Regular" charset="0"/>
              </a:defRPr>
            </a:lvl1pPr>
            <a:lvl2pPr marL="0" indent="0" algn="l" defTabSz="914400" rtl="0" eaLnBrk="1" latinLnBrk="0" hangingPunct="1">
              <a:lnSpc>
                <a:spcPct val="101000"/>
              </a:lnSpc>
              <a:spcBef>
                <a:spcPts val="0"/>
              </a:spcBef>
              <a:spcAft>
                <a:spcPts val="600"/>
              </a:spcAft>
              <a:buFont typeface="GT America Regular" charset="0"/>
              <a:buNone/>
              <a:defRPr lang="en-US" sz="2000" b="0" i="0" kern="1200" dirty="0" smtClean="0">
                <a:solidFill>
                  <a:schemeClr val="tx2"/>
                </a:solidFill>
                <a:latin typeface="+mj-lt"/>
                <a:ea typeface="GT America Regular" charset="0"/>
                <a:cs typeface="GT America Regular" charset="0"/>
              </a:defRPr>
            </a:lvl2pPr>
            <a:lvl3pPr marL="0" indent="0" algn="l" defTabSz="914400" rtl="0" eaLnBrk="1" latinLnBrk="0" hangingPunct="1">
              <a:lnSpc>
                <a:spcPct val="101000"/>
              </a:lnSpc>
              <a:spcBef>
                <a:spcPts val="0"/>
              </a:spcBef>
              <a:spcAft>
                <a:spcPts val="600"/>
              </a:spcAft>
              <a:buClr>
                <a:schemeClr val="accent1"/>
              </a:buClr>
              <a:buFont typeface="GT America Regular" pitchFamily="50" charset="0"/>
              <a:buNone/>
              <a:defRPr lang="en-US" sz="2000" b="0" i="0" kern="1200" dirty="0" smtClean="0">
                <a:solidFill>
                  <a:schemeClr val="tx2"/>
                </a:solidFill>
                <a:latin typeface="+mj-lt"/>
                <a:ea typeface="GT America Regular" charset="0"/>
                <a:cs typeface="GT America Regular" charset="0"/>
              </a:defRPr>
            </a:lvl3pPr>
            <a:lvl4pPr marL="0" indent="0" algn="l" defTabSz="914400" rtl="0" eaLnBrk="1" latinLnBrk="0" hangingPunct="1">
              <a:lnSpc>
                <a:spcPct val="101000"/>
              </a:lnSpc>
              <a:spcBef>
                <a:spcPts val="0"/>
              </a:spcBef>
              <a:spcAft>
                <a:spcPts val="600"/>
              </a:spcAft>
              <a:buClrTx/>
              <a:buFont typeface="GT America Regular" pitchFamily="50" charset="0"/>
              <a:buNone/>
              <a:defRPr lang="en-US" sz="2000" b="0" i="0" kern="1200" dirty="0" smtClean="0">
                <a:solidFill>
                  <a:schemeClr val="tx2"/>
                </a:solidFill>
                <a:latin typeface="+mj-lt"/>
                <a:ea typeface="GT America Regular" charset="0"/>
                <a:cs typeface="GT America Regular" charset="0"/>
              </a:defRPr>
            </a:lvl4pPr>
            <a:lvl5pPr marL="0" indent="0" algn="l" defTabSz="914400" rtl="0" eaLnBrk="1" latinLnBrk="0" hangingPunct="1">
              <a:lnSpc>
                <a:spcPct val="101000"/>
              </a:lnSpc>
              <a:spcBef>
                <a:spcPts val="0"/>
              </a:spcBef>
              <a:spcAft>
                <a:spcPts val="600"/>
              </a:spcAft>
              <a:buClr>
                <a:schemeClr val="accent1"/>
              </a:buClr>
              <a:buFont typeface="GT America Regular" charset="0"/>
              <a:buNone/>
              <a:tabLst/>
              <a:defRPr lang="en-US" sz="2000" b="0" i="0" kern="1200" dirty="0" smtClean="0">
                <a:solidFill>
                  <a:schemeClr val="tx2"/>
                </a:solidFill>
                <a:latin typeface="+mj-lt"/>
                <a:ea typeface="GT America Regular" charset="0"/>
                <a:cs typeface="GT America Regular" charset="0"/>
              </a:defRPr>
            </a:lvl5pPr>
            <a:lvl6pPr marL="0" indent="0" algn="l" defTabSz="914400" rtl="0" eaLnBrk="1" latinLnBrk="0" hangingPunct="1">
              <a:lnSpc>
                <a:spcPct val="101000"/>
              </a:lnSpc>
              <a:spcBef>
                <a:spcPts val="0"/>
              </a:spcBef>
              <a:spcAft>
                <a:spcPts val="600"/>
              </a:spcAft>
              <a:buClrTx/>
              <a:buFont typeface="GT America Regular" pitchFamily="50" charset="0"/>
              <a:buNone/>
              <a:defRPr lang="en-US" sz="2000" b="0" i="0" kern="1200" dirty="0" smtClean="0">
                <a:solidFill>
                  <a:schemeClr val="tx2"/>
                </a:solidFill>
                <a:latin typeface="+mj-lt"/>
                <a:ea typeface="GT America Regular" charset="0"/>
                <a:cs typeface="GT America Regular" charset="0"/>
              </a:defRPr>
            </a:lvl6pPr>
            <a:lvl7pPr marL="0" indent="0" algn="l" defTabSz="914400" rtl="0" eaLnBrk="1" latinLnBrk="0" hangingPunct="1">
              <a:lnSpc>
                <a:spcPct val="101000"/>
              </a:lnSpc>
              <a:spcBef>
                <a:spcPts val="0"/>
              </a:spcBef>
              <a:spcAft>
                <a:spcPts val="600"/>
              </a:spcAft>
              <a:buClr>
                <a:schemeClr val="accent1"/>
              </a:buClr>
              <a:buFont typeface="GT America Regular" charset="0"/>
              <a:buNone/>
              <a:defRPr lang="en-US" sz="2000" b="0" i="0" kern="1200" dirty="0" smtClean="0">
                <a:solidFill>
                  <a:schemeClr val="tx2"/>
                </a:solidFill>
                <a:latin typeface="+mj-lt"/>
                <a:ea typeface="GT America Regular" charset="0"/>
                <a:cs typeface="GT America Regular" charset="0"/>
              </a:defRPr>
            </a:lvl7pPr>
            <a:lvl8pPr marL="0" indent="0" algn="l" defTabSz="914400" rtl="0" eaLnBrk="1" latinLnBrk="0" hangingPunct="1">
              <a:lnSpc>
                <a:spcPct val="101000"/>
              </a:lnSpc>
              <a:spcBef>
                <a:spcPts val="0"/>
              </a:spcBef>
              <a:spcAft>
                <a:spcPts val="600"/>
              </a:spcAft>
              <a:buClrTx/>
              <a:buFont typeface="GT America Regular" pitchFamily="50" charset="0"/>
              <a:buNone/>
              <a:defRPr lang="en-US" sz="2000" b="0" i="0" kern="1200" dirty="0" smtClean="0">
                <a:solidFill>
                  <a:schemeClr val="tx2"/>
                </a:solidFill>
                <a:latin typeface="+mj-lt"/>
                <a:ea typeface="GT America Regular" charset="0"/>
                <a:cs typeface="GT America Regular" charset="0"/>
              </a:defRPr>
            </a:lvl8pPr>
            <a:lvl9pPr marL="0" indent="0" algn="l" defTabSz="914400" rtl="0" eaLnBrk="1" latinLnBrk="0" hangingPunct="1">
              <a:lnSpc>
                <a:spcPct val="101000"/>
              </a:lnSpc>
              <a:spcBef>
                <a:spcPts val="0"/>
              </a:spcBef>
              <a:spcAft>
                <a:spcPts val="600"/>
              </a:spcAft>
              <a:buClr>
                <a:schemeClr val="accent1"/>
              </a:buClr>
              <a:buFont typeface="GT America Regular" charset="0"/>
              <a:buNone/>
              <a:defRPr lang="en-US" sz="2000" b="0" i="0" kern="1200" dirty="0">
                <a:solidFill>
                  <a:schemeClr val="tx2"/>
                </a:solidFill>
                <a:latin typeface="+mj-lt"/>
                <a:ea typeface="GT America Regular" charset="0"/>
                <a:cs typeface="GT America Regular" charset="0"/>
              </a:defRPr>
            </a:lvl9pPr>
          </a:lstStyle>
          <a:p>
            <a:pPr marL="0" marR="0" lvl="0" indent="0" algn="l" defTabSz="914400" rtl="0" eaLnBrk="1" fontAlgn="auto" latinLnBrk="0" hangingPunct="1">
              <a:lnSpc>
                <a:spcPct val="101000"/>
              </a:lnSpc>
              <a:spcBef>
                <a:spcPts val="0"/>
              </a:spcBef>
              <a:spcAft>
                <a:spcPts val="600"/>
              </a:spcAft>
              <a:buClrTx/>
              <a:buSzTx/>
              <a:buFont typeface="GT America Regular"/>
              <a:buNone/>
              <a:tabLst/>
              <a:defRPr/>
            </a:pPr>
            <a:r>
              <a:rPr lang="en-US" b="1" dirty="0">
                <a:solidFill>
                  <a:srgbClr val="000000"/>
                </a:solidFill>
                <a:latin typeface="Times New Roman" panose="02020603050405020304" pitchFamily="18" charset="0"/>
              </a:rPr>
              <a:t>War in Ukraine</a:t>
            </a:r>
            <a:endParaRPr kumimoji="0" 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GT America Regular" charset="0"/>
              <a:cs typeface="GT America Regular" charset="0"/>
            </a:endParaRPr>
          </a:p>
        </p:txBody>
      </p:sp>
      <p:sp>
        <p:nvSpPr>
          <p:cNvPr id="17" name="Text Placeholder 20">
            <a:extLst>
              <a:ext uri="{FF2B5EF4-FFF2-40B4-BE49-F238E27FC236}">
                <a16:creationId xmlns:a16="http://schemas.microsoft.com/office/drawing/2014/main" id="{298293E4-2360-362A-C2F5-69C77F591FF9}"/>
              </a:ext>
            </a:extLst>
          </p:cNvPr>
          <p:cNvSpPr txBox="1">
            <a:spLocks/>
          </p:cNvSpPr>
          <p:nvPr/>
        </p:nvSpPr>
        <p:spPr>
          <a:xfrm>
            <a:off x="7613648" y="1332375"/>
            <a:ext cx="3530599" cy="296861"/>
          </a:xfrm>
          <a:prstGeom prst="rect">
            <a:avLst/>
          </a:prstGeom>
        </p:spPr>
        <p:txBody>
          <a:bodyPr vert="horz" lIns="0" tIns="0" rIns="0" bIns="0" rtlCol="0" anchor="b">
            <a:noAutofit/>
          </a:bodyPr>
          <a:lstStyle>
            <a:lvl1pPr marL="0" indent="0" algn="l" defTabSz="914400" rtl="0" eaLnBrk="1" latinLnBrk="0" hangingPunct="1">
              <a:lnSpc>
                <a:spcPct val="101000"/>
              </a:lnSpc>
              <a:spcBef>
                <a:spcPts val="0"/>
              </a:spcBef>
              <a:spcAft>
                <a:spcPts val="600"/>
              </a:spcAft>
              <a:buFont typeface="GT America Regular"/>
              <a:buNone/>
              <a:defRPr lang="en-US" sz="2000" b="0" i="0" kern="1200" dirty="0" smtClean="0">
                <a:solidFill>
                  <a:schemeClr val="tx2"/>
                </a:solidFill>
                <a:latin typeface="+mj-lt"/>
                <a:ea typeface="GT America Regular" charset="0"/>
                <a:cs typeface="GT America Regular" charset="0"/>
              </a:defRPr>
            </a:lvl1pPr>
            <a:lvl2pPr marL="0" indent="0" algn="l" defTabSz="914400" rtl="0" eaLnBrk="1" latinLnBrk="0" hangingPunct="1">
              <a:lnSpc>
                <a:spcPct val="101000"/>
              </a:lnSpc>
              <a:spcBef>
                <a:spcPts val="0"/>
              </a:spcBef>
              <a:spcAft>
                <a:spcPts val="600"/>
              </a:spcAft>
              <a:buFont typeface="GT America Regular" charset="0"/>
              <a:buNone/>
              <a:defRPr lang="en-US" sz="2000" b="0" i="0" kern="1200" dirty="0" smtClean="0">
                <a:solidFill>
                  <a:schemeClr val="tx2"/>
                </a:solidFill>
                <a:latin typeface="+mj-lt"/>
                <a:ea typeface="GT America Regular" charset="0"/>
                <a:cs typeface="GT America Regular" charset="0"/>
              </a:defRPr>
            </a:lvl2pPr>
            <a:lvl3pPr marL="0" indent="0" algn="l" defTabSz="914400" rtl="0" eaLnBrk="1" latinLnBrk="0" hangingPunct="1">
              <a:lnSpc>
                <a:spcPct val="101000"/>
              </a:lnSpc>
              <a:spcBef>
                <a:spcPts val="0"/>
              </a:spcBef>
              <a:spcAft>
                <a:spcPts val="600"/>
              </a:spcAft>
              <a:buClr>
                <a:schemeClr val="accent1"/>
              </a:buClr>
              <a:buFont typeface="GT America Regular" pitchFamily="50" charset="0"/>
              <a:buNone/>
              <a:defRPr lang="en-US" sz="2000" b="0" i="0" kern="1200" dirty="0" smtClean="0">
                <a:solidFill>
                  <a:schemeClr val="tx2"/>
                </a:solidFill>
                <a:latin typeface="+mj-lt"/>
                <a:ea typeface="GT America Regular" charset="0"/>
                <a:cs typeface="GT America Regular" charset="0"/>
              </a:defRPr>
            </a:lvl3pPr>
            <a:lvl4pPr marL="0" indent="0" algn="l" defTabSz="914400" rtl="0" eaLnBrk="1" latinLnBrk="0" hangingPunct="1">
              <a:lnSpc>
                <a:spcPct val="101000"/>
              </a:lnSpc>
              <a:spcBef>
                <a:spcPts val="0"/>
              </a:spcBef>
              <a:spcAft>
                <a:spcPts val="600"/>
              </a:spcAft>
              <a:buClrTx/>
              <a:buFont typeface="GT America Regular" pitchFamily="50" charset="0"/>
              <a:buNone/>
              <a:defRPr lang="en-US" sz="2000" b="0" i="0" kern="1200" dirty="0" smtClean="0">
                <a:solidFill>
                  <a:schemeClr val="tx2"/>
                </a:solidFill>
                <a:latin typeface="+mj-lt"/>
                <a:ea typeface="GT America Regular" charset="0"/>
                <a:cs typeface="GT America Regular" charset="0"/>
              </a:defRPr>
            </a:lvl4pPr>
            <a:lvl5pPr marL="0" indent="0" algn="l" defTabSz="914400" rtl="0" eaLnBrk="1" latinLnBrk="0" hangingPunct="1">
              <a:lnSpc>
                <a:spcPct val="101000"/>
              </a:lnSpc>
              <a:spcBef>
                <a:spcPts val="0"/>
              </a:spcBef>
              <a:spcAft>
                <a:spcPts val="600"/>
              </a:spcAft>
              <a:buClr>
                <a:schemeClr val="accent1"/>
              </a:buClr>
              <a:buFont typeface="GT America Regular" charset="0"/>
              <a:buNone/>
              <a:tabLst/>
              <a:defRPr lang="en-US" sz="2000" b="0" i="0" kern="1200" dirty="0" smtClean="0">
                <a:solidFill>
                  <a:schemeClr val="tx2"/>
                </a:solidFill>
                <a:latin typeface="+mj-lt"/>
                <a:ea typeface="GT America Regular" charset="0"/>
                <a:cs typeface="GT America Regular" charset="0"/>
              </a:defRPr>
            </a:lvl5pPr>
            <a:lvl6pPr marL="0" indent="0" algn="l" defTabSz="914400" rtl="0" eaLnBrk="1" latinLnBrk="0" hangingPunct="1">
              <a:lnSpc>
                <a:spcPct val="101000"/>
              </a:lnSpc>
              <a:spcBef>
                <a:spcPts val="0"/>
              </a:spcBef>
              <a:spcAft>
                <a:spcPts val="600"/>
              </a:spcAft>
              <a:buClrTx/>
              <a:buFont typeface="GT America Regular" pitchFamily="50" charset="0"/>
              <a:buNone/>
              <a:defRPr lang="en-US" sz="2000" b="0" i="0" kern="1200" dirty="0" smtClean="0">
                <a:solidFill>
                  <a:schemeClr val="tx2"/>
                </a:solidFill>
                <a:latin typeface="+mj-lt"/>
                <a:ea typeface="GT America Regular" charset="0"/>
                <a:cs typeface="GT America Regular" charset="0"/>
              </a:defRPr>
            </a:lvl6pPr>
            <a:lvl7pPr marL="0" indent="0" algn="l" defTabSz="914400" rtl="0" eaLnBrk="1" latinLnBrk="0" hangingPunct="1">
              <a:lnSpc>
                <a:spcPct val="101000"/>
              </a:lnSpc>
              <a:spcBef>
                <a:spcPts val="0"/>
              </a:spcBef>
              <a:spcAft>
                <a:spcPts val="600"/>
              </a:spcAft>
              <a:buClr>
                <a:schemeClr val="accent1"/>
              </a:buClr>
              <a:buFont typeface="GT America Regular" charset="0"/>
              <a:buNone/>
              <a:defRPr lang="en-US" sz="2000" b="0" i="0" kern="1200" dirty="0" smtClean="0">
                <a:solidFill>
                  <a:schemeClr val="tx2"/>
                </a:solidFill>
                <a:latin typeface="+mj-lt"/>
                <a:ea typeface="GT America Regular" charset="0"/>
                <a:cs typeface="GT America Regular" charset="0"/>
              </a:defRPr>
            </a:lvl7pPr>
            <a:lvl8pPr marL="0" indent="0" algn="l" defTabSz="914400" rtl="0" eaLnBrk="1" latinLnBrk="0" hangingPunct="1">
              <a:lnSpc>
                <a:spcPct val="101000"/>
              </a:lnSpc>
              <a:spcBef>
                <a:spcPts val="0"/>
              </a:spcBef>
              <a:spcAft>
                <a:spcPts val="600"/>
              </a:spcAft>
              <a:buClrTx/>
              <a:buFont typeface="GT America Regular" pitchFamily="50" charset="0"/>
              <a:buNone/>
              <a:defRPr lang="en-US" sz="2000" b="0" i="0" kern="1200" dirty="0" smtClean="0">
                <a:solidFill>
                  <a:schemeClr val="tx2"/>
                </a:solidFill>
                <a:latin typeface="+mj-lt"/>
                <a:ea typeface="GT America Regular" charset="0"/>
                <a:cs typeface="GT America Regular" charset="0"/>
              </a:defRPr>
            </a:lvl8pPr>
            <a:lvl9pPr marL="0" indent="0" algn="l" defTabSz="914400" rtl="0" eaLnBrk="1" latinLnBrk="0" hangingPunct="1">
              <a:lnSpc>
                <a:spcPct val="101000"/>
              </a:lnSpc>
              <a:spcBef>
                <a:spcPts val="0"/>
              </a:spcBef>
              <a:spcAft>
                <a:spcPts val="600"/>
              </a:spcAft>
              <a:buClr>
                <a:schemeClr val="accent1"/>
              </a:buClr>
              <a:buFont typeface="GT America Regular" charset="0"/>
              <a:buNone/>
              <a:defRPr lang="en-US" sz="2000" b="0" i="0" kern="1200" dirty="0">
                <a:solidFill>
                  <a:schemeClr val="tx2"/>
                </a:solidFill>
                <a:latin typeface="+mj-lt"/>
                <a:ea typeface="GT America Regular" charset="0"/>
                <a:cs typeface="GT America Regular" charset="0"/>
              </a:defRPr>
            </a:lvl9pPr>
          </a:lstStyle>
          <a:p>
            <a:pPr marL="0" marR="0" lvl="0" indent="0" algn="l" defTabSz="914400" rtl="0" eaLnBrk="1" fontAlgn="auto" latinLnBrk="0" hangingPunct="1">
              <a:lnSpc>
                <a:spcPct val="101000"/>
              </a:lnSpc>
              <a:spcBef>
                <a:spcPts val="0"/>
              </a:spcBef>
              <a:spcAft>
                <a:spcPts val="600"/>
              </a:spcAft>
              <a:buClrTx/>
              <a:buSzTx/>
              <a:buFont typeface="GT America Regular"/>
              <a:buNone/>
              <a:tabLst/>
              <a:defRPr/>
            </a:pPr>
            <a:r>
              <a:rPr lang="en-US" b="1" dirty="0">
                <a:solidFill>
                  <a:srgbClr val="000000"/>
                </a:solidFill>
                <a:latin typeface="Times New Roman" panose="02020603050405020304" pitchFamily="18" charset="0"/>
              </a:rPr>
              <a:t>Defense spending</a:t>
            </a:r>
            <a:endParaRPr kumimoji="0" 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GT America Regular" charset="0"/>
              <a:cs typeface="GT America Regular" charset="0"/>
            </a:endParaRPr>
          </a:p>
        </p:txBody>
      </p:sp>
      <p:sp>
        <p:nvSpPr>
          <p:cNvPr id="20" name="Content Placeholder 9">
            <a:extLst>
              <a:ext uri="{FF2B5EF4-FFF2-40B4-BE49-F238E27FC236}">
                <a16:creationId xmlns:a16="http://schemas.microsoft.com/office/drawing/2014/main" id="{6F59C197-09A9-8365-52F0-1716583ECD71}"/>
              </a:ext>
            </a:extLst>
          </p:cNvPr>
          <p:cNvSpPr txBox="1">
            <a:spLocks/>
          </p:cNvSpPr>
          <p:nvPr/>
        </p:nvSpPr>
        <p:spPr>
          <a:xfrm>
            <a:off x="522976" y="3346991"/>
            <a:ext cx="3402775" cy="1245832"/>
          </a:xfrm>
          <a:prstGeom prst="rect">
            <a:avLst/>
          </a:prstGeom>
        </p:spPr>
        <p:txBody>
          <a:bodyPr vert="horz" lIns="0" tIns="0" rIns="0" bIns="0" rtlCol="0">
            <a:normAutofit/>
          </a:bodyPr>
          <a:lstStyle>
            <a:lvl1pPr marL="0" indent="0" algn="l" defTabSz="914400" rtl="0" eaLnBrk="1" latinLnBrk="0" hangingPunct="1">
              <a:lnSpc>
                <a:spcPct val="101000"/>
              </a:lnSpc>
              <a:spcBef>
                <a:spcPts val="0"/>
              </a:spcBef>
              <a:spcAft>
                <a:spcPts val="600"/>
              </a:spcAft>
              <a:buFont typeface="GT America Regular"/>
              <a:buNone/>
              <a:defRPr sz="1400" b="0" i="0" kern="1200">
                <a:solidFill>
                  <a:schemeClr val="tx1"/>
                </a:solidFill>
                <a:latin typeface="+mn-lt"/>
                <a:ea typeface="GT America Regular" charset="0"/>
                <a:cs typeface="GT America Regular" charset="0"/>
              </a:defRPr>
            </a:lvl1pPr>
            <a:lvl2pPr marL="285750" indent="-285750" algn="l" defTabSz="914400" rtl="0" eaLnBrk="1" latinLnBrk="0" hangingPunct="1">
              <a:lnSpc>
                <a:spcPct val="101000"/>
              </a:lnSpc>
              <a:spcBef>
                <a:spcPts val="0"/>
              </a:spcBef>
              <a:spcAft>
                <a:spcPts val="600"/>
              </a:spcAft>
              <a:buFont typeface="GT America Regular" charset="0"/>
              <a:buChar char="→"/>
              <a:defRPr sz="1400" b="0" i="0" kern="1200">
                <a:solidFill>
                  <a:schemeClr val="tx1"/>
                </a:solidFill>
                <a:latin typeface="+mn-lt"/>
                <a:ea typeface="GT America Regular"/>
                <a:cs typeface="GT America Regular"/>
              </a:defRPr>
            </a:lvl2pPr>
            <a:lvl3pPr marL="458788" indent="-171450" algn="l" defTabSz="914400" rtl="0" eaLnBrk="1" latinLnBrk="0" hangingPunct="1">
              <a:lnSpc>
                <a:spcPct val="101000"/>
              </a:lnSpc>
              <a:spcBef>
                <a:spcPts val="0"/>
              </a:spcBef>
              <a:spcAft>
                <a:spcPts val="600"/>
              </a:spcAft>
              <a:buClr>
                <a:schemeClr val="accent1"/>
              </a:buClr>
              <a:buFont typeface="GT America Regular" pitchFamily="50" charset="0"/>
              <a:buChar char="•"/>
              <a:defRPr sz="1400" b="0" i="0" kern="1200">
                <a:solidFill>
                  <a:schemeClr val="tx1"/>
                </a:solidFill>
                <a:latin typeface="+mn-lt"/>
                <a:ea typeface="GT America Regular" pitchFamily="2" charset="77"/>
                <a:cs typeface="GT America Regular" pitchFamily="2" charset="77"/>
              </a:defRPr>
            </a:lvl3pPr>
            <a:lvl4pPr marL="628650" indent="-171450" algn="l" defTabSz="914400" rtl="0" eaLnBrk="1" latinLnBrk="0" hangingPunct="1">
              <a:lnSpc>
                <a:spcPct val="101000"/>
              </a:lnSpc>
              <a:spcBef>
                <a:spcPts val="0"/>
              </a:spcBef>
              <a:spcAft>
                <a:spcPts val="600"/>
              </a:spcAft>
              <a:buClrTx/>
              <a:buFont typeface="GT America Regular" pitchFamily="50" charset="0"/>
              <a:buChar char="–"/>
              <a:defRPr sz="1300" b="0" i="0" kern="1200">
                <a:solidFill>
                  <a:schemeClr val="tx1"/>
                </a:solidFill>
                <a:latin typeface="+mn-lt"/>
                <a:ea typeface="GT America Regular" pitchFamily="2" charset="77"/>
                <a:cs typeface="GT America Regular" pitchFamily="2" charset="77"/>
              </a:defRPr>
            </a:lvl4pPr>
            <a:lvl5pPr marL="801688" indent="-171450" algn="l" defTabSz="914400" rtl="0" eaLnBrk="1" latinLnBrk="0" hangingPunct="1">
              <a:lnSpc>
                <a:spcPct val="101000"/>
              </a:lnSpc>
              <a:spcBef>
                <a:spcPts val="0"/>
              </a:spcBef>
              <a:spcAft>
                <a:spcPts val="600"/>
              </a:spcAft>
              <a:buClr>
                <a:schemeClr val="accent1"/>
              </a:buClr>
              <a:buFont typeface="GT America Regular" charset="0"/>
              <a:buChar char="–"/>
              <a:tabLst/>
              <a:defRPr sz="1200" b="0" i="0" kern="1200">
                <a:solidFill>
                  <a:schemeClr val="tx1"/>
                </a:solidFill>
                <a:latin typeface="+mn-lt"/>
                <a:ea typeface="GT America Regular" pitchFamily="2" charset="77"/>
                <a:cs typeface="GT America Regular" pitchFamily="2" charset="77"/>
              </a:defRPr>
            </a:lvl5pPr>
            <a:lvl6pPr marL="971550" indent="-171450" algn="l" defTabSz="914400" rtl="0" eaLnBrk="1" latinLnBrk="0" hangingPunct="1">
              <a:lnSpc>
                <a:spcPct val="101000"/>
              </a:lnSpc>
              <a:spcBef>
                <a:spcPts val="0"/>
              </a:spcBef>
              <a:spcAft>
                <a:spcPts val="600"/>
              </a:spcAft>
              <a:buClrTx/>
              <a:buFont typeface="GT America Regular" pitchFamily="50" charset="0"/>
              <a:buChar char="»"/>
              <a:defRPr sz="1200" b="0" i="0" kern="1200">
                <a:solidFill>
                  <a:schemeClr val="tx1"/>
                </a:solidFill>
                <a:latin typeface="+mn-lt"/>
                <a:ea typeface="GT America Regular" pitchFamily="2" charset="77"/>
                <a:cs typeface="GT America Regular" pitchFamily="2" charset="77"/>
              </a:defRPr>
            </a:lvl6pPr>
            <a:lvl7pPr marL="1144588" indent="-171450" algn="l" defTabSz="914400" rtl="0" eaLnBrk="1" latinLnBrk="0" hangingPunct="1">
              <a:lnSpc>
                <a:spcPct val="101000"/>
              </a:lnSpc>
              <a:spcBef>
                <a:spcPts val="0"/>
              </a:spcBef>
              <a:spcAft>
                <a:spcPts val="600"/>
              </a:spcAft>
              <a:buClr>
                <a:schemeClr val="accent1"/>
              </a:buClr>
              <a:buFont typeface="GT America Regular" charset="0"/>
              <a:buChar char="»"/>
              <a:defRPr sz="1100" kern="1200">
                <a:solidFill>
                  <a:schemeClr val="tx1"/>
                </a:solidFill>
                <a:latin typeface="+mn-lt"/>
                <a:ea typeface="GT America Regular" pitchFamily="2" charset="77"/>
                <a:cs typeface="GT America Regular" pitchFamily="2" charset="77"/>
              </a:defRPr>
            </a:lvl7pPr>
            <a:lvl8pPr marL="1312863" indent="-171450" algn="l" defTabSz="914400" rtl="0" eaLnBrk="1" latinLnBrk="0" hangingPunct="1">
              <a:lnSpc>
                <a:spcPct val="101000"/>
              </a:lnSpc>
              <a:spcBef>
                <a:spcPts val="0"/>
              </a:spcBef>
              <a:spcAft>
                <a:spcPts val="600"/>
              </a:spcAft>
              <a:buClrTx/>
              <a:buFont typeface="GT America Regular" pitchFamily="50" charset="0"/>
              <a:buChar char="›"/>
              <a:defRPr sz="1100" kern="1200">
                <a:solidFill>
                  <a:schemeClr val="tx1"/>
                </a:solidFill>
                <a:latin typeface="+mn-lt"/>
                <a:ea typeface="GT America Regular" pitchFamily="2" charset="77"/>
                <a:cs typeface="GT America Regular" pitchFamily="2" charset="77"/>
              </a:defRPr>
            </a:lvl8pPr>
            <a:lvl9pPr marL="1485900" indent="-171450" algn="l" defTabSz="914400" rtl="0" eaLnBrk="1" latinLnBrk="0" hangingPunct="1">
              <a:lnSpc>
                <a:spcPct val="101000"/>
              </a:lnSpc>
              <a:spcBef>
                <a:spcPts val="0"/>
              </a:spcBef>
              <a:spcAft>
                <a:spcPts val="600"/>
              </a:spcAft>
              <a:buClr>
                <a:schemeClr val="accent1"/>
              </a:buClr>
              <a:buFont typeface="GT America Regular" charset="0"/>
              <a:buChar char="›"/>
              <a:defRPr sz="1100" kern="1200">
                <a:solidFill>
                  <a:schemeClr val="tx1"/>
                </a:solidFill>
                <a:latin typeface="+mn-lt"/>
                <a:ea typeface="GT America Regular" pitchFamily="2" charset="77"/>
                <a:cs typeface="GT America Regular" pitchFamily="2" charset="77"/>
              </a:defRPr>
            </a:lvl9pPr>
          </a:lstStyle>
          <a:p>
            <a:pPr>
              <a:defRPr/>
            </a:pPr>
            <a:r>
              <a:rPr kumimoji="0" lang="en-US" sz="1600" b="0" i="0" u="none" strike="noStrike" kern="1200" cap="none" spc="0" normalizeH="0" baseline="0" noProof="0" dirty="0">
                <a:ln>
                  <a:noFill/>
                </a:ln>
                <a:solidFill>
                  <a:srgbClr val="5D9319">
                    <a:lumMod val="75000"/>
                  </a:srgbClr>
                </a:solidFill>
                <a:effectLst/>
                <a:uLnTx/>
                <a:uFillTx/>
                <a:latin typeface="Arial" panose="020B0604020202020204" pitchFamily="34" charset="0"/>
                <a:ea typeface="GT America Regular" pitchFamily="2" charset="0"/>
                <a:cs typeface="GT America Regular" pitchFamily="2" charset="0"/>
              </a:rPr>
              <a:t>Tariff war avoided</a:t>
            </a:r>
            <a:r>
              <a:rPr lang="en-US" sz="1600" dirty="0">
                <a:solidFill>
                  <a:srgbClr val="5D9319">
                    <a:lumMod val="75000"/>
                  </a:srgbClr>
                </a:solidFill>
                <a:latin typeface="Arial" panose="020B0604020202020204" pitchFamily="34" charset="0"/>
                <a:ea typeface="GT America Regular" pitchFamily="2" charset="0"/>
                <a:cs typeface="GT America Regular" pitchFamily="2" charset="0"/>
              </a:rPr>
              <a:t> via mutually beneficial deal.</a:t>
            </a:r>
          </a:p>
          <a:p>
            <a:pPr marL="0" marR="0" lvl="0" indent="0" algn="l" defTabSz="914400" rtl="0" eaLnBrk="1" fontAlgn="auto" latinLnBrk="0" hangingPunct="1">
              <a:lnSpc>
                <a:spcPct val="101000"/>
              </a:lnSpc>
              <a:spcBef>
                <a:spcPts val="0"/>
              </a:spcBef>
              <a:spcAft>
                <a:spcPts val="600"/>
              </a:spcAft>
              <a:buClrTx/>
              <a:buSzTx/>
              <a:buFont typeface="GT America Regular"/>
              <a:buNone/>
              <a:tabLst/>
              <a:defRPr/>
            </a:pPr>
            <a:endParaRPr kumimoji="0" lang="en-US" sz="1600" i="0" u="none" strike="noStrike" kern="1200" cap="none" spc="0" normalizeH="0" baseline="0" noProof="0" dirty="0">
              <a:ln>
                <a:noFill/>
              </a:ln>
              <a:solidFill>
                <a:srgbClr val="E0A920"/>
              </a:solidFill>
              <a:effectLst/>
              <a:uLnTx/>
              <a:uFillTx/>
              <a:latin typeface="GT America Regular" pitchFamily="2" charset="0"/>
              <a:ea typeface="GT America Regular" pitchFamily="2" charset="0"/>
              <a:cs typeface="GT America Regular" pitchFamily="2" charset="0"/>
            </a:endParaRPr>
          </a:p>
        </p:txBody>
      </p:sp>
      <p:cxnSp>
        <p:nvCxnSpPr>
          <p:cNvPr id="21" name="Straight Connector 20">
            <a:extLst>
              <a:ext uri="{FF2B5EF4-FFF2-40B4-BE49-F238E27FC236}">
                <a16:creationId xmlns:a16="http://schemas.microsoft.com/office/drawing/2014/main" id="{504B4352-B3BC-9039-0915-00B1560EF9B6}"/>
              </a:ext>
            </a:extLst>
          </p:cNvPr>
          <p:cNvCxnSpPr>
            <a:cxnSpLocks/>
          </p:cNvCxnSpPr>
          <p:nvPr/>
        </p:nvCxnSpPr>
        <p:spPr>
          <a:xfrm flipV="1">
            <a:off x="516626" y="3176997"/>
            <a:ext cx="10598147" cy="19608"/>
          </a:xfrm>
          <a:prstGeom prst="line">
            <a:avLst/>
          </a:prstGeom>
          <a:noFill/>
          <a:ln w="12700" cap="flat" cmpd="sng" algn="ctr">
            <a:solidFill>
              <a:srgbClr val="D7D8D7"/>
            </a:solidFill>
            <a:prstDash val="solid"/>
            <a:miter lim="800000"/>
          </a:ln>
          <a:effectLst/>
        </p:spPr>
      </p:cxnSp>
      <p:sp>
        <p:nvSpPr>
          <p:cNvPr id="24" name="Content Placeholder 9">
            <a:extLst>
              <a:ext uri="{FF2B5EF4-FFF2-40B4-BE49-F238E27FC236}">
                <a16:creationId xmlns:a16="http://schemas.microsoft.com/office/drawing/2014/main" id="{33471D99-75F4-458B-131A-F54152E17727}"/>
              </a:ext>
            </a:extLst>
          </p:cNvPr>
          <p:cNvSpPr txBox="1">
            <a:spLocks/>
          </p:cNvSpPr>
          <p:nvPr/>
        </p:nvSpPr>
        <p:spPr>
          <a:xfrm>
            <a:off x="516626" y="4665297"/>
            <a:ext cx="3409125" cy="1537539"/>
          </a:xfrm>
          <a:prstGeom prst="rect">
            <a:avLst/>
          </a:prstGeom>
        </p:spPr>
        <p:txBody>
          <a:bodyPr vert="horz" lIns="0" tIns="0" rIns="0" bIns="0" rtlCol="0">
            <a:normAutofit/>
          </a:bodyPr>
          <a:lstStyle>
            <a:lvl1pPr marL="0" indent="0" algn="l" defTabSz="914400" rtl="0" eaLnBrk="1" latinLnBrk="0" hangingPunct="1">
              <a:lnSpc>
                <a:spcPct val="101000"/>
              </a:lnSpc>
              <a:spcBef>
                <a:spcPts val="0"/>
              </a:spcBef>
              <a:spcAft>
                <a:spcPts val="600"/>
              </a:spcAft>
              <a:buFont typeface="GT America Regular"/>
              <a:buNone/>
              <a:defRPr sz="1400" b="0" i="0" kern="1200">
                <a:solidFill>
                  <a:schemeClr val="tx1"/>
                </a:solidFill>
                <a:latin typeface="+mn-lt"/>
                <a:ea typeface="GT America Regular" charset="0"/>
                <a:cs typeface="GT America Regular" charset="0"/>
              </a:defRPr>
            </a:lvl1pPr>
            <a:lvl2pPr marL="285750" indent="-285750" algn="l" defTabSz="914400" rtl="0" eaLnBrk="1" latinLnBrk="0" hangingPunct="1">
              <a:lnSpc>
                <a:spcPct val="101000"/>
              </a:lnSpc>
              <a:spcBef>
                <a:spcPts val="0"/>
              </a:spcBef>
              <a:spcAft>
                <a:spcPts val="600"/>
              </a:spcAft>
              <a:buFont typeface="GT America Regular" charset="0"/>
              <a:buChar char="→"/>
              <a:defRPr sz="1400" b="0" i="0" kern="1200">
                <a:solidFill>
                  <a:schemeClr val="tx1"/>
                </a:solidFill>
                <a:latin typeface="+mn-lt"/>
                <a:ea typeface="GT America Regular"/>
                <a:cs typeface="GT America Regular"/>
              </a:defRPr>
            </a:lvl2pPr>
            <a:lvl3pPr marL="458788" indent="-171450" algn="l" defTabSz="914400" rtl="0" eaLnBrk="1" latinLnBrk="0" hangingPunct="1">
              <a:lnSpc>
                <a:spcPct val="101000"/>
              </a:lnSpc>
              <a:spcBef>
                <a:spcPts val="0"/>
              </a:spcBef>
              <a:spcAft>
                <a:spcPts val="600"/>
              </a:spcAft>
              <a:buClr>
                <a:schemeClr val="accent1"/>
              </a:buClr>
              <a:buFont typeface="GT America Regular" pitchFamily="50" charset="0"/>
              <a:buChar char="•"/>
              <a:defRPr sz="1400" b="0" i="0" kern="1200">
                <a:solidFill>
                  <a:schemeClr val="tx1"/>
                </a:solidFill>
                <a:latin typeface="+mn-lt"/>
                <a:ea typeface="GT America Regular" pitchFamily="2" charset="77"/>
                <a:cs typeface="GT America Regular" pitchFamily="2" charset="77"/>
              </a:defRPr>
            </a:lvl3pPr>
            <a:lvl4pPr marL="628650" indent="-171450" algn="l" defTabSz="914400" rtl="0" eaLnBrk="1" latinLnBrk="0" hangingPunct="1">
              <a:lnSpc>
                <a:spcPct val="101000"/>
              </a:lnSpc>
              <a:spcBef>
                <a:spcPts val="0"/>
              </a:spcBef>
              <a:spcAft>
                <a:spcPts val="600"/>
              </a:spcAft>
              <a:buClrTx/>
              <a:buFont typeface="GT America Regular" pitchFamily="50" charset="0"/>
              <a:buChar char="–"/>
              <a:defRPr sz="1300" b="0" i="0" kern="1200">
                <a:solidFill>
                  <a:schemeClr val="tx1"/>
                </a:solidFill>
                <a:latin typeface="+mn-lt"/>
                <a:ea typeface="GT America Regular" pitchFamily="2" charset="77"/>
                <a:cs typeface="GT America Regular" pitchFamily="2" charset="77"/>
              </a:defRPr>
            </a:lvl4pPr>
            <a:lvl5pPr marL="801688" indent="-171450" algn="l" defTabSz="914400" rtl="0" eaLnBrk="1" latinLnBrk="0" hangingPunct="1">
              <a:lnSpc>
                <a:spcPct val="101000"/>
              </a:lnSpc>
              <a:spcBef>
                <a:spcPts val="0"/>
              </a:spcBef>
              <a:spcAft>
                <a:spcPts val="600"/>
              </a:spcAft>
              <a:buClr>
                <a:schemeClr val="accent1"/>
              </a:buClr>
              <a:buFont typeface="GT America Regular" charset="0"/>
              <a:buChar char="–"/>
              <a:tabLst/>
              <a:defRPr sz="1200" b="0" i="0" kern="1200">
                <a:solidFill>
                  <a:schemeClr val="tx1"/>
                </a:solidFill>
                <a:latin typeface="+mn-lt"/>
                <a:ea typeface="GT America Regular" pitchFamily="2" charset="77"/>
                <a:cs typeface="GT America Regular" pitchFamily="2" charset="77"/>
              </a:defRPr>
            </a:lvl5pPr>
            <a:lvl6pPr marL="971550" indent="-171450" algn="l" defTabSz="914400" rtl="0" eaLnBrk="1" latinLnBrk="0" hangingPunct="1">
              <a:lnSpc>
                <a:spcPct val="101000"/>
              </a:lnSpc>
              <a:spcBef>
                <a:spcPts val="0"/>
              </a:spcBef>
              <a:spcAft>
                <a:spcPts val="600"/>
              </a:spcAft>
              <a:buClrTx/>
              <a:buFont typeface="GT America Regular" pitchFamily="50" charset="0"/>
              <a:buChar char="»"/>
              <a:defRPr sz="1200" b="0" i="0" kern="1200">
                <a:solidFill>
                  <a:schemeClr val="tx1"/>
                </a:solidFill>
                <a:latin typeface="+mn-lt"/>
                <a:ea typeface="GT America Regular" pitchFamily="2" charset="77"/>
                <a:cs typeface="GT America Regular" pitchFamily="2" charset="77"/>
              </a:defRPr>
            </a:lvl6pPr>
            <a:lvl7pPr marL="1144588" indent="-171450" algn="l" defTabSz="914400" rtl="0" eaLnBrk="1" latinLnBrk="0" hangingPunct="1">
              <a:lnSpc>
                <a:spcPct val="101000"/>
              </a:lnSpc>
              <a:spcBef>
                <a:spcPts val="0"/>
              </a:spcBef>
              <a:spcAft>
                <a:spcPts val="600"/>
              </a:spcAft>
              <a:buClr>
                <a:schemeClr val="accent1"/>
              </a:buClr>
              <a:buFont typeface="GT America Regular" charset="0"/>
              <a:buChar char="»"/>
              <a:defRPr sz="1100" kern="1200">
                <a:solidFill>
                  <a:schemeClr val="tx1"/>
                </a:solidFill>
                <a:latin typeface="+mn-lt"/>
                <a:ea typeface="GT America Regular" pitchFamily="2" charset="77"/>
                <a:cs typeface="GT America Regular" pitchFamily="2" charset="77"/>
              </a:defRPr>
            </a:lvl7pPr>
            <a:lvl8pPr marL="1312863" indent="-171450" algn="l" defTabSz="914400" rtl="0" eaLnBrk="1" latinLnBrk="0" hangingPunct="1">
              <a:lnSpc>
                <a:spcPct val="101000"/>
              </a:lnSpc>
              <a:spcBef>
                <a:spcPts val="0"/>
              </a:spcBef>
              <a:spcAft>
                <a:spcPts val="600"/>
              </a:spcAft>
              <a:buClrTx/>
              <a:buFont typeface="GT America Regular" pitchFamily="50" charset="0"/>
              <a:buChar char="›"/>
              <a:defRPr sz="1100" kern="1200">
                <a:solidFill>
                  <a:schemeClr val="tx1"/>
                </a:solidFill>
                <a:latin typeface="+mn-lt"/>
                <a:ea typeface="GT America Regular" pitchFamily="2" charset="77"/>
                <a:cs typeface="GT America Regular" pitchFamily="2" charset="77"/>
              </a:defRPr>
            </a:lvl8pPr>
            <a:lvl9pPr marL="1485900" indent="-171450" algn="l" defTabSz="914400" rtl="0" eaLnBrk="1" latinLnBrk="0" hangingPunct="1">
              <a:lnSpc>
                <a:spcPct val="101000"/>
              </a:lnSpc>
              <a:spcBef>
                <a:spcPts val="0"/>
              </a:spcBef>
              <a:spcAft>
                <a:spcPts val="600"/>
              </a:spcAft>
              <a:buClr>
                <a:schemeClr val="accent1"/>
              </a:buClr>
              <a:buFont typeface="GT America Regular" charset="0"/>
              <a:buChar char="›"/>
              <a:defRPr sz="1100" kern="1200">
                <a:solidFill>
                  <a:schemeClr val="tx1"/>
                </a:solidFill>
                <a:latin typeface="+mn-lt"/>
                <a:ea typeface="GT America Regular" pitchFamily="2" charset="77"/>
                <a:cs typeface="GT America Regular" pitchFamily="2" charset="77"/>
              </a:defRPr>
            </a:lvl9pPr>
          </a:lstStyle>
          <a:p>
            <a:pPr marL="0" marR="0" lvl="0" indent="0" algn="l" defTabSz="914400" rtl="0" eaLnBrk="1" fontAlgn="auto" latinLnBrk="0" hangingPunct="1">
              <a:lnSpc>
                <a:spcPct val="101000"/>
              </a:lnSpc>
              <a:spcBef>
                <a:spcPts val="0"/>
              </a:spcBef>
              <a:spcAft>
                <a:spcPts val="600"/>
              </a:spcAft>
              <a:buClrTx/>
              <a:buSzTx/>
              <a:buFont typeface="GT America Regular"/>
              <a:buNone/>
              <a:tabLst/>
              <a:defRPr/>
            </a:pPr>
            <a:r>
              <a:rPr lang="en-US" sz="1600" dirty="0">
                <a:solidFill>
                  <a:srgbClr val="FF0000"/>
                </a:solidFill>
                <a:latin typeface="Arial" panose="020B0604020202020204" pitchFamily="34" charset="0"/>
                <a:ea typeface="GT America Regular" pitchFamily="2" charset="0"/>
                <a:cs typeface="GT America Regular" pitchFamily="2" charset="0"/>
              </a:rPr>
              <a:t>Initial tariffs are set higher and further tit-for-tat escalation ensues, ultimately leading to tariffs increasing by 20-35%.</a:t>
            </a:r>
            <a:endParaRPr kumimoji="0" lang="en-US" sz="1600" b="0" i="0" u="none" strike="noStrike" kern="1200" cap="none" spc="0" normalizeH="0" baseline="0" noProof="0" dirty="0">
              <a:ln>
                <a:noFill/>
              </a:ln>
              <a:solidFill>
                <a:srgbClr val="FF0000"/>
              </a:solidFill>
              <a:effectLst/>
              <a:uLnTx/>
              <a:uFillTx/>
              <a:latin typeface="Arial" panose="020B0604020202020204" pitchFamily="34" charset="0"/>
              <a:ea typeface="GT America Regular" pitchFamily="2" charset="0"/>
              <a:cs typeface="GT America Regular" pitchFamily="2" charset="0"/>
            </a:endParaRPr>
          </a:p>
        </p:txBody>
      </p:sp>
      <p:cxnSp>
        <p:nvCxnSpPr>
          <p:cNvPr id="41" name="Straight Connector 40">
            <a:extLst>
              <a:ext uri="{FF2B5EF4-FFF2-40B4-BE49-F238E27FC236}">
                <a16:creationId xmlns:a16="http://schemas.microsoft.com/office/drawing/2014/main" id="{A59D33CA-694C-E380-5AC8-EF569E65019A}"/>
              </a:ext>
            </a:extLst>
          </p:cNvPr>
          <p:cNvCxnSpPr>
            <a:cxnSpLocks/>
          </p:cNvCxnSpPr>
          <p:nvPr/>
        </p:nvCxnSpPr>
        <p:spPr>
          <a:xfrm flipV="1">
            <a:off x="552450" y="4573215"/>
            <a:ext cx="10598147" cy="19608"/>
          </a:xfrm>
          <a:prstGeom prst="line">
            <a:avLst/>
          </a:prstGeom>
          <a:noFill/>
          <a:ln w="12700" cap="flat" cmpd="sng" algn="ctr">
            <a:solidFill>
              <a:srgbClr val="D7D8D7"/>
            </a:solidFill>
            <a:prstDash val="solid"/>
            <a:miter lim="800000"/>
          </a:ln>
          <a:effectLst/>
        </p:spPr>
      </p:cxnSp>
      <p:sp>
        <p:nvSpPr>
          <p:cNvPr id="42" name="Content Placeholder 9">
            <a:extLst>
              <a:ext uri="{FF2B5EF4-FFF2-40B4-BE49-F238E27FC236}">
                <a16:creationId xmlns:a16="http://schemas.microsoft.com/office/drawing/2014/main" id="{C5021E3F-5BAC-68A8-2D29-44CEBDDE8CD8}"/>
              </a:ext>
            </a:extLst>
          </p:cNvPr>
          <p:cNvSpPr txBox="1">
            <a:spLocks/>
          </p:cNvSpPr>
          <p:nvPr/>
        </p:nvSpPr>
        <p:spPr>
          <a:xfrm>
            <a:off x="4141997" y="1950773"/>
            <a:ext cx="3373301" cy="1245832"/>
          </a:xfrm>
          <a:prstGeom prst="rect">
            <a:avLst/>
          </a:prstGeom>
        </p:spPr>
        <p:txBody>
          <a:bodyPr vert="horz" lIns="0" tIns="0" rIns="0" bIns="0" rtlCol="0">
            <a:normAutofit/>
          </a:bodyPr>
          <a:lstStyle>
            <a:lvl1pPr marL="0" indent="0" algn="l" defTabSz="914400" rtl="0" eaLnBrk="1" latinLnBrk="0" hangingPunct="1">
              <a:lnSpc>
                <a:spcPct val="101000"/>
              </a:lnSpc>
              <a:spcBef>
                <a:spcPts val="0"/>
              </a:spcBef>
              <a:spcAft>
                <a:spcPts val="600"/>
              </a:spcAft>
              <a:buFont typeface="GT America Regular"/>
              <a:buNone/>
              <a:defRPr sz="1400" b="0" i="0" kern="1200">
                <a:solidFill>
                  <a:schemeClr val="tx1"/>
                </a:solidFill>
                <a:latin typeface="+mn-lt"/>
                <a:ea typeface="GT America Regular" charset="0"/>
                <a:cs typeface="GT America Regular" charset="0"/>
              </a:defRPr>
            </a:lvl1pPr>
            <a:lvl2pPr marL="285750" indent="-285750" algn="l" defTabSz="914400" rtl="0" eaLnBrk="1" latinLnBrk="0" hangingPunct="1">
              <a:lnSpc>
                <a:spcPct val="101000"/>
              </a:lnSpc>
              <a:spcBef>
                <a:spcPts val="0"/>
              </a:spcBef>
              <a:spcAft>
                <a:spcPts val="600"/>
              </a:spcAft>
              <a:buFont typeface="GT America Regular" charset="0"/>
              <a:buChar char="→"/>
              <a:defRPr sz="1400" b="0" i="0" kern="1200">
                <a:solidFill>
                  <a:schemeClr val="tx1"/>
                </a:solidFill>
                <a:latin typeface="+mn-lt"/>
                <a:ea typeface="GT America Regular"/>
                <a:cs typeface="GT America Regular"/>
              </a:defRPr>
            </a:lvl2pPr>
            <a:lvl3pPr marL="458788" indent="-171450" algn="l" defTabSz="914400" rtl="0" eaLnBrk="1" latinLnBrk="0" hangingPunct="1">
              <a:lnSpc>
                <a:spcPct val="101000"/>
              </a:lnSpc>
              <a:spcBef>
                <a:spcPts val="0"/>
              </a:spcBef>
              <a:spcAft>
                <a:spcPts val="600"/>
              </a:spcAft>
              <a:buClr>
                <a:schemeClr val="accent1"/>
              </a:buClr>
              <a:buFont typeface="GT America Regular" pitchFamily="50" charset="0"/>
              <a:buChar char="•"/>
              <a:defRPr sz="1400" b="0" i="0" kern="1200">
                <a:solidFill>
                  <a:schemeClr val="tx1"/>
                </a:solidFill>
                <a:latin typeface="+mn-lt"/>
                <a:ea typeface="GT America Regular" pitchFamily="2" charset="77"/>
                <a:cs typeface="GT America Regular" pitchFamily="2" charset="77"/>
              </a:defRPr>
            </a:lvl3pPr>
            <a:lvl4pPr marL="628650" indent="-171450" algn="l" defTabSz="914400" rtl="0" eaLnBrk="1" latinLnBrk="0" hangingPunct="1">
              <a:lnSpc>
                <a:spcPct val="101000"/>
              </a:lnSpc>
              <a:spcBef>
                <a:spcPts val="0"/>
              </a:spcBef>
              <a:spcAft>
                <a:spcPts val="600"/>
              </a:spcAft>
              <a:buClrTx/>
              <a:buFont typeface="GT America Regular" pitchFamily="50" charset="0"/>
              <a:buChar char="–"/>
              <a:defRPr sz="1300" b="0" i="0" kern="1200">
                <a:solidFill>
                  <a:schemeClr val="tx1"/>
                </a:solidFill>
                <a:latin typeface="+mn-lt"/>
                <a:ea typeface="GT America Regular" pitchFamily="2" charset="77"/>
                <a:cs typeface="GT America Regular" pitchFamily="2" charset="77"/>
              </a:defRPr>
            </a:lvl4pPr>
            <a:lvl5pPr marL="801688" indent="-171450" algn="l" defTabSz="914400" rtl="0" eaLnBrk="1" latinLnBrk="0" hangingPunct="1">
              <a:lnSpc>
                <a:spcPct val="101000"/>
              </a:lnSpc>
              <a:spcBef>
                <a:spcPts val="0"/>
              </a:spcBef>
              <a:spcAft>
                <a:spcPts val="600"/>
              </a:spcAft>
              <a:buClr>
                <a:schemeClr val="accent1"/>
              </a:buClr>
              <a:buFont typeface="GT America Regular" charset="0"/>
              <a:buChar char="–"/>
              <a:tabLst/>
              <a:defRPr sz="1200" b="0" i="0" kern="1200">
                <a:solidFill>
                  <a:schemeClr val="tx1"/>
                </a:solidFill>
                <a:latin typeface="+mn-lt"/>
                <a:ea typeface="GT America Regular" pitchFamily="2" charset="77"/>
                <a:cs typeface="GT America Regular" pitchFamily="2" charset="77"/>
              </a:defRPr>
            </a:lvl5pPr>
            <a:lvl6pPr marL="971550" indent="-171450" algn="l" defTabSz="914400" rtl="0" eaLnBrk="1" latinLnBrk="0" hangingPunct="1">
              <a:lnSpc>
                <a:spcPct val="101000"/>
              </a:lnSpc>
              <a:spcBef>
                <a:spcPts val="0"/>
              </a:spcBef>
              <a:spcAft>
                <a:spcPts val="600"/>
              </a:spcAft>
              <a:buClrTx/>
              <a:buFont typeface="GT America Regular" pitchFamily="50" charset="0"/>
              <a:buChar char="»"/>
              <a:defRPr sz="1200" b="0" i="0" kern="1200">
                <a:solidFill>
                  <a:schemeClr val="tx1"/>
                </a:solidFill>
                <a:latin typeface="+mn-lt"/>
                <a:ea typeface="GT America Regular" pitchFamily="2" charset="77"/>
                <a:cs typeface="GT America Regular" pitchFamily="2" charset="77"/>
              </a:defRPr>
            </a:lvl6pPr>
            <a:lvl7pPr marL="1144588" indent="-171450" algn="l" defTabSz="914400" rtl="0" eaLnBrk="1" latinLnBrk="0" hangingPunct="1">
              <a:lnSpc>
                <a:spcPct val="101000"/>
              </a:lnSpc>
              <a:spcBef>
                <a:spcPts val="0"/>
              </a:spcBef>
              <a:spcAft>
                <a:spcPts val="600"/>
              </a:spcAft>
              <a:buClr>
                <a:schemeClr val="accent1"/>
              </a:buClr>
              <a:buFont typeface="GT America Regular" charset="0"/>
              <a:buChar char="»"/>
              <a:defRPr sz="1100" kern="1200">
                <a:solidFill>
                  <a:schemeClr val="tx1"/>
                </a:solidFill>
                <a:latin typeface="+mn-lt"/>
                <a:ea typeface="GT America Regular" pitchFamily="2" charset="77"/>
                <a:cs typeface="GT America Regular" pitchFamily="2" charset="77"/>
              </a:defRPr>
            </a:lvl7pPr>
            <a:lvl8pPr marL="1312863" indent="-171450" algn="l" defTabSz="914400" rtl="0" eaLnBrk="1" latinLnBrk="0" hangingPunct="1">
              <a:lnSpc>
                <a:spcPct val="101000"/>
              </a:lnSpc>
              <a:spcBef>
                <a:spcPts val="0"/>
              </a:spcBef>
              <a:spcAft>
                <a:spcPts val="600"/>
              </a:spcAft>
              <a:buClrTx/>
              <a:buFont typeface="GT America Regular" pitchFamily="50" charset="0"/>
              <a:buChar char="›"/>
              <a:defRPr sz="1100" kern="1200">
                <a:solidFill>
                  <a:schemeClr val="tx1"/>
                </a:solidFill>
                <a:latin typeface="+mn-lt"/>
                <a:ea typeface="GT America Regular" pitchFamily="2" charset="77"/>
                <a:cs typeface="GT America Regular" pitchFamily="2" charset="77"/>
              </a:defRPr>
            </a:lvl8pPr>
            <a:lvl9pPr marL="1485900" indent="-171450" algn="l" defTabSz="914400" rtl="0" eaLnBrk="1" latinLnBrk="0" hangingPunct="1">
              <a:lnSpc>
                <a:spcPct val="101000"/>
              </a:lnSpc>
              <a:spcBef>
                <a:spcPts val="0"/>
              </a:spcBef>
              <a:spcAft>
                <a:spcPts val="600"/>
              </a:spcAft>
              <a:buClr>
                <a:schemeClr val="accent1"/>
              </a:buClr>
              <a:buFont typeface="GT America Regular" charset="0"/>
              <a:buChar char="›"/>
              <a:defRPr sz="1100" kern="1200">
                <a:solidFill>
                  <a:schemeClr val="tx1"/>
                </a:solidFill>
                <a:latin typeface="+mn-lt"/>
                <a:ea typeface="GT America Regular" pitchFamily="2" charset="77"/>
                <a:cs typeface="GT America Regular" pitchFamily="2" charset="77"/>
              </a:defRPr>
            </a:lvl9pPr>
          </a:lstStyle>
          <a:p>
            <a:pPr marL="0" marR="0" lvl="0" indent="0" algn="l" defTabSz="914400" rtl="0" eaLnBrk="1" fontAlgn="auto" latinLnBrk="0" hangingPunct="1">
              <a:lnSpc>
                <a:spcPct val="101000"/>
              </a:lnSpc>
              <a:spcBef>
                <a:spcPts val="0"/>
              </a:spcBef>
              <a:spcAft>
                <a:spcPts val="600"/>
              </a:spcAft>
              <a:buClrTx/>
              <a:buSzTx/>
              <a:buFont typeface="GT America Regular"/>
              <a:buNone/>
              <a:tabLst/>
              <a:defRPr/>
            </a:pPr>
            <a:r>
              <a:rPr lang="en-GB" sz="1600" dirty="0">
                <a:solidFill>
                  <a:srgbClr val="0070C0"/>
                </a:solidFill>
                <a:latin typeface="Arial" panose="020B0604020202020204" pitchFamily="34" charset="0"/>
                <a:ea typeface="GT America Regular" pitchFamily="2" charset="0"/>
                <a:cs typeface="GT America Regular" pitchFamily="2" charset="0"/>
              </a:rPr>
              <a:t>Conflict</a:t>
            </a:r>
            <a:r>
              <a:rPr lang="en-GB" sz="1600" dirty="0">
                <a:solidFill>
                  <a:srgbClr val="000000"/>
                </a:solidFill>
                <a:effectLst/>
                <a:latin typeface="Calibri" panose="020F0502020204030204" pitchFamily="34" charset="0"/>
                <a:ea typeface="DengXian" panose="02010600030101010101" pitchFamily="2" charset="-122"/>
              </a:rPr>
              <a:t> </a:t>
            </a:r>
            <a:r>
              <a:rPr lang="en-GB" sz="1600" dirty="0">
                <a:solidFill>
                  <a:srgbClr val="0070C0"/>
                </a:solidFill>
                <a:latin typeface="Arial" panose="020B0604020202020204" pitchFamily="34" charset="0"/>
                <a:ea typeface="GT America Regular" pitchFamily="2" charset="0"/>
                <a:cs typeface="GT America Regular" pitchFamily="2" charset="0"/>
              </a:rPr>
              <a:t>continues with varying intensity, as negotiations fail to lead to lasting peace. US aid is scaled down dramatically, while EU only partially compensates.</a:t>
            </a:r>
            <a:endParaRPr lang="en-US" sz="1600" dirty="0">
              <a:solidFill>
                <a:srgbClr val="0070C0"/>
              </a:solidFill>
              <a:latin typeface="Arial" panose="020B0604020202020204" pitchFamily="34" charset="0"/>
              <a:ea typeface="GT America Regular" pitchFamily="2" charset="0"/>
              <a:cs typeface="GT America Regular" pitchFamily="2" charset="0"/>
            </a:endParaRPr>
          </a:p>
        </p:txBody>
      </p:sp>
      <p:sp>
        <p:nvSpPr>
          <p:cNvPr id="43" name="Content Placeholder 9">
            <a:extLst>
              <a:ext uri="{FF2B5EF4-FFF2-40B4-BE49-F238E27FC236}">
                <a16:creationId xmlns:a16="http://schemas.microsoft.com/office/drawing/2014/main" id="{838643B7-3C19-EAAC-EF14-3D296235C597}"/>
              </a:ext>
            </a:extLst>
          </p:cNvPr>
          <p:cNvSpPr txBox="1">
            <a:spLocks/>
          </p:cNvSpPr>
          <p:nvPr/>
        </p:nvSpPr>
        <p:spPr>
          <a:xfrm>
            <a:off x="4112523" y="3340648"/>
            <a:ext cx="3402775" cy="1245832"/>
          </a:xfrm>
          <a:prstGeom prst="rect">
            <a:avLst/>
          </a:prstGeom>
        </p:spPr>
        <p:txBody>
          <a:bodyPr vert="horz" lIns="0" tIns="0" rIns="0" bIns="0" rtlCol="0">
            <a:normAutofit/>
          </a:bodyPr>
          <a:lstStyle>
            <a:lvl1pPr marL="0" indent="0" algn="l" defTabSz="914400" rtl="0" eaLnBrk="1" latinLnBrk="0" hangingPunct="1">
              <a:lnSpc>
                <a:spcPct val="101000"/>
              </a:lnSpc>
              <a:spcBef>
                <a:spcPts val="0"/>
              </a:spcBef>
              <a:spcAft>
                <a:spcPts val="600"/>
              </a:spcAft>
              <a:buFont typeface="GT America Regular"/>
              <a:buNone/>
              <a:defRPr sz="1400" b="0" i="0" kern="1200">
                <a:solidFill>
                  <a:schemeClr val="tx1"/>
                </a:solidFill>
                <a:latin typeface="+mn-lt"/>
                <a:ea typeface="GT America Regular" charset="0"/>
                <a:cs typeface="GT America Regular" charset="0"/>
              </a:defRPr>
            </a:lvl1pPr>
            <a:lvl2pPr marL="285750" indent="-285750" algn="l" defTabSz="914400" rtl="0" eaLnBrk="1" latinLnBrk="0" hangingPunct="1">
              <a:lnSpc>
                <a:spcPct val="101000"/>
              </a:lnSpc>
              <a:spcBef>
                <a:spcPts val="0"/>
              </a:spcBef>
              <a:spcAft>
                <a:spcPts val="600"/>
              </a:spcAft>
              <a:buFont typeface="GT America Regular" charset="0"/>
              <a:buChar char="→"/>
              <a:defRPr sz="1400" b="0" i="0" kern="1200">
                <a:solidFill>
                  <a:schemeClr val="tx1"/>
                </a:solidFill>
                <a:latin typeface="+mn-lt"/>
                <a:ea typeface="GT America Regular"/>
                <a:cs typeface="GT America Regular"/>
              </a:defRPr>
            </a:lvl2pPr>
            <a:lvl3pPr marL="458788" indent="-171450" algn="l" defTabSz="914400" rtl="0" eaLnBrk="1" latinLnBrk="0" hangingPunct="1">
              <a:lnSpc>
                <a:spcPct val="101000"/>
              </a:lnSpc>
              <a:spcBef>
                <a:spcPts val="0"/>
              </a:spcBef>
              <a:spcAft>
                <a:spcPts val="600"/>
              </a:spcAft>
              <a:buClr>
                <a:schemeClr val="accent1"/>
              </a:buClr>
              <a:buFont typeface="GT America Regular" pitchFamily="50" charset="0"/>
              <a:buChar char="•"/>
              <a:defRPr sz="1400" b="0" i="0" kern="1200">
                <a:solidFill>
                  <a:schemeClr val="tx1"/>
                </a:solidFill>
                <a:latin typeface="+mn-lt"/>
                <a:ea typeface="GT America Regular" pitchFamily="2" charset="77"/>
                <a:cs typeface="GT America Regular" pitchFamily="2" charset="77"/>
              </a:defRPr>
            </a:lvl3pPr>
            <a:lvl4pPr marL="628650" indent="-171450" algn="l" defTabSz="914400" rtl="0" eaLnBrk="1" latinLnBrk="0" hangingPunct="1">
              <a:lnSpc>
                <a:spcPct val="101000"/>
              </a:lnSpc>
              <a:spcBef>
                <a:spcPts val="0"/>
              </a:spcBef>
              <a:spcAft>
                <a:spcPts val="600"/>
              </a:spcAft>
              <a:buClrTx/>
              <a:buFont typeface="GT America Regular" pitchFamily="50" charset="0"/>
              <a:buChar char="–"/>
              <a:defRPr sz="1300" b="0" i="0" kern="1200">
                <a:solidFill>
                  <a:schemeClr val="tx1"/>
                </a:solidFill>
                <a:latin typeface="+mn-lt"/>
                <a:ea typeface="GT America Regular" pitchFamily="2" charset="77"/>
                <a:cs typeface="GT America Regular" pitchFamily="2" charset="77"/>
              </a:defRPr>
            </a:lvl4pPr>
            <a:lvl5pPr marL="801688" indent="-171450" algn="l" defTabSz="914400" rtl="0" eaLnBrk="1" latinLnBrk="0" hangingPunct="1">
              <a:lnSpc>
                <a:spcPct val="101000"/>
              </a:lnSpc>
              <a:spcBef>
                <a:spcPts val="0"/>
              </a:spcBef>
              <a:spcAft>
                <a:spcPts val="600"/>
              </a:spcAft>
              <a:buClr>
                <a:schemeClr val="accent1"/>
              </a:buClr>
              <a:buFont typeface="GT America Regular" charset="0"/>
              <a:buChar char="–"/>
              <a:tabLst/>
              <a:defRPr sz="1200" b="0" i="0" kern="1200">
                <a:solidFill>
                  <a:schemeClr val="tx1"/>
                </a:solidFill>
                <a:latin typeface="+mn-lt"/>
                <a:ea typeface="GT America Regular" pitchFamily="2" charset="77"/>
                <a:cs typeface="GT America Regular" pitchFamily="2" charset="77"/>
              </a:defRPr>
            </a:lvl5pPr>
            <a:lvl6pPr marL="971550" indent="-171450" algn="l" defTabSz="914400" rtl="0" eaLnBrk="1" latinLnBrk="0" hangingPunct="1">
              <a:lnSpc>
                <a:spcPct val="101000"/>
              </a:lnSpc>
              <a:spcBef>
                <a:spcPts val="0"/>
              </a:spcBef>
              <a:spcAft>
                <a:spcPts val="600"/>
              </a:spcAft>
              <a:buClrTx/>
              <a:buFont typeface="GT America Regular" pitchFamily="50" charset="0"/>
              <a:buChar char="»"/>
              <a:defRPr sz="1200" b="0" i="0" kern="1200">
                <a:solidFill>
                  <a:schemeClr val="tx1"/>
                </a:solidFill>
                <a:latin typeface="+mn-lt"/>
                <a:ea typeface="GT America Regular" pitchFamily="2" charset="77"/>
                <a:cs typeface="GT America Regular" pitchFamily="2" charset="77"/>
              </a:defRPr>
            </a:lvl6pPr>
            <a:lvl7pPr marL="1144588" indent="-171450" algn="l" defTabSz="914400" rtl="0" eaLnBrk="1" latinLnBrk="0" hangingPunct="1">
              <a:lnSpc>
                <a:spcPct val="101000"/>
              </a:lnSpc>
              <a:spcBef>
                <a:spcPts val="0"/>
              </a:spcBef>
              <a:spcAft>
                <a:spcPts val="600"/>
              </a:spcAft>
              <a:buClr>
                <a:schemeClr val="accent1"/>
              </a:buClr>
              <a:buFont typeface="GT America Regular" charset="0"/>
              <a:buChar char="»"/>
              <a:defRPr sz="1100" kern="1200">
                <a:solidFill>
                  <a:schemeClr val="tx1"/>
                </a:solidFill>
                <a:latin typeface="+mn-lt"/>
                <a:ea typeface="GT America Regular" pitchFamily="2" charset="77"/>
                <a:cs typeface="GT America Regular" pitchFamily="2" charset="77"/>
              </a:defRPr>
            </a:lvl7pPr>
            <a:lvl8pPr marL="1312863" indent="-171450" algn="l" defTabSz="914400" rtl="0" eaLnBrk="1" latinLnBrk="0" hangingPunct="1">
              <a:lnSpc>
                <a:spcPct val="101000"/>
              </a:lnSpc>
              <a:spcBef>
                <a:spcPts val="0"/>
              </a:spcBef>
              <a:spcAft>
                <a:spcPts val="600"/>
              </a:spcAft>
              <a:buClrTx/>
              <a:buFont typeface="GT America Regular" pitchFamily="50" charset="0"/>
              <a:buChar char="›"/>
              <a:defRPr sz="1100" kern="1200">
                <a:solidFill>
                  <a:schemeClr val="tx1"/>
                </a:solidFill>
                <a:latin typeface="+mn-lt"/>
                <a:ea typeface="GT America Regular" pitchFamily="2" charset="77"/>
                <a:cs typeface="GT America Regular" pitchFamily="2" charset="77"/>
              </a:defRPr>
            </a:lvl8pPr>
            <a:lvl9pPr marL="1485900" indent="-171450" algn="l" defTabSz="914400" rtl="0" eaLnBrk="1" latinLnBrk="0" hangingPunct="1">
              <a:lnSpc>
                <a:spcPct val="101000"/>
              </a:lnSpc>
              <a:spcBef>
                <a:spcPts val="0"/>
              </a:spcBef>
              <a:spcAft>
                <a:spcPts val="600"/>
              </a:spcAft>
              <a:buClr>
                <a:schemeClr val="accent1"/>
              </a:buClr>
              <a:buFont typeface="GT America Regular" charset="0"/>
              <a:buChar char="›"/>
              <a:defRPr sz="1100" kern="1200">
                <a:solidFill>
                  <a:schemeClr val="tx1"/>
                </a:solidFill>
                <a:latin typeface="+mn-lt"/>
                <a:ea typeface="GT America Regular" pitchFamily="2" charset="77"/>
                <a:cs typeface="GT America Regular" pitchFamily="2" charset="77"/>
              </a:defRPr>
            </a:lvl9pPr>
          </a:lstStyle>
          <a:p>
            <a:pPr marL="0" marR="0" lvl="0" indent="0" algn="l" defTabSz="914400" rtl="0" eaLnBrk="1" fontAlgn="auto" latinLnBrk="0" hangingPunct="1">
              <a:lnSpc>
                <a:spcPct val="101000"/>
              </a:lnSpc>
              <a:spcBef>
                <a:spcPts val="0"/>
              </a:spcBef>
              <a:spcAft>
                <a:spcPts val="600"/>
              </a:spcAft>
              <a:buClrTx/>
              <a:buSzTx/>
              <a:buFont typeface="GT America Regular"/>
              <a:buNone/>
              <a:tabLst/>
              <a:defRPr/>
            </a:pPr>
            <a:r>
              <a:rPr lang="en-US" sz="1600" dirty="0">
                <a:solidFill>
                  <a:srgbClr val="5D9319">
                    <a:lumMod val="75000"/>
                  </a:srgbClr>
                </a:solidFill>
                <a:latin typeface="Arial" panose="020B0604020202020204" pitchFamily="34" charset="0"/>
                <a:ea typeface="GT America Regular" pitchFamily="2" charset="0"/>
                <a:cs typeface="GT America Regular" pitchFamily="2" charset="0"/>
              </a:rPr>
              <a:t>A peace deal of a lasting ceasefire is agreed, with return of some of Russian gas flows and some relaxation in </a:t>
            </a:r>
            <a:r>
              <a:rPr lang="en-US" sz="1600" dirty="0" err="1">
                <a:solidFill>
                  <a:srgbClr val="5D9319">
                    <a:lumMod val="75000"/>
                  </a:srgbClr>
                </a:solidFill>
                <a:latin typeface="Arial" panose="020B0604020202020204" pitchFamily="34" charset="0"/>
                <a:ea typeface="GT America Regular" pitchFamily="2" charset="0"/>
                <a:cs typeface="GT America Regular" pitchFamily="2" charset="0"/>
              </a:rPr>
              <a:t>sancitons</a:t>
            </a:r>
            <a:r>
              <a:rPr lang="en-US" sz="1600" dirty="0">
                <a:solidFill>
                  <a:srgbClr val="5D9319">
                    <a:lumMod val="75000"/>
                  </a:srgbClr>
                </a:solidFill>
                <a:latin typeface="Arial" panose="020B0604020202020204" pitchFamily="34" charset="0"/>
                <a:ea typeface="GT America Regular" pitchFamily="2" charset="0"/>
                <a:cs typeface="GT America Regular" pitchFamily="2" charset="0"/>
              </a:rPr>
              <a:t>.</a:t>
            </a:r>
          </a:p>
        </p:txBody>
      </p:sp>
      <p:sp>
        <p:nvSpPr>
          <p:cNvPr id="44" name="Content Placeholder 9">
            <a:extLst>
              <a:ext uri="{FF2B5EF4-FFF2-40B4-BE49-F238E27FC236}">
                <a16:creationId xmlns:a16="http://schemas.microsoft.com/office/drawing/2014/main" id="{40CE681F-22D7-ECED-510E-BE5E34FD0817}"/>
              </a:ext>
            </a:extLst>
          </p:cNvPr>
          <p:cNvSpPr txBox="1">
            <a:spLocks/>
          </p:cNvSpPr>
          <p:nvPr/>
        </p:nvSpPr>
        <p:spPr>
          <a:xfrm>
            <a:off x="4106173" y="4658954"/>
            <a:ext cx="3409125" cy="1537539"/>
          </a:xfrm>
          <a:prstGeom prst="rect">
            <a:avLst/>
          </a:prstGeom>
        </p:spPr>
        <p:txBody>
          <a:bodyPr vert="horz" lIns="0" tIns="0" rIns="0" bIns="0" rtlCol="0">
            <a:normAutofit/>
          </a:bodyPr>
          <a:lstStyle>
            <a:lvl1pPr marL="0" indent="0" algn="l" defTabSz="914400" rtl="0" eaLnBrk="1" latinLnBrk="0" hangingPunct="1">
              <a:lnSpc>
                <a:spcPct val="101000"/>
              </a:lnSpc>
              <a:spcBef>
                <a:spcPts val="0"/>
              </a:spcBef>
              <a:spcAft>
                <a:spcPts val="600"/>
              </a:spcAft>
              <a:buFont typeface="GT America Regular"/>
              <a:buNone/>
              <a:defRPr sz="1400" b="0" i="0" kern="1200">
                <a:solidFill>
                  <a:schemeClr val="tx1"/>
                </a:solidFill>
                <a:latin typeface="+mn-lt"/>
                <a:ea typeface="GT America Regular" charset="0"/>
                <a:cs typeface="GT America Regular" charset="0"/>
              </a:defRPr>
            </a:lvl1pPr>
            <a:lvl2pPr marL="285750" indent="-285750" algn="l" defTabSz="914400" rtl="0" eaLnBrk="1" latinLnBrk="0" hangingPunct="1">
              <a:lnSpc>
                <a:spcPct val="101000"/>
              </a:lnSpc>
              <a:spcBef>
                <a:spcPts val="0"/>
              </a:spcBef>
              <a:spcAft>
                <a:spcPts val="600"/>
              </a:spcAft>
              <a:buFont typeface="GT America Regular" charset="0"/>
              <a:buChar char="→"/>
              <a:defRPr sz="1400" b="0" i="0" kern="1200">
                <a:solidFill>
                  <a:schemeClr val="tx1"/>
                </a:solidFill>
                <a:latin typeface="+mn-lt"/>
                <a:ea typeface="GT America Regular"/>
                <a:cs typeface="GT America Regular"/>
              </a:defRPr>
            </a:lvl2pPr>
            <a:lvl3pPr marL="458788" indent="-171450" algn="l" defTabSz="914400" rtl="0" eaLnBrk="1" latinLnBrk="0" hangingPunct="1">
              <a:lnSpc>
                <a:spcPct val="101000"/>
              </a:lnSpc>
              <a:spcBef>
                <a:spcPts val="0"/>
              </a:spcBef>
              <a:spcAft>
                <a:spcPts val="600"/>
              </a:spcAft>
              <a:buClr>
                <a:schemeClr val="accent1"/>
              </a:buClr>
              <a:buFont typeface="GT America Regular" pitchFamily="50" charset="0"/>
              <a:buChar char="•"/>
              <a:defRPr sz="1400" b="0" i="0" kern="1200">
                <a:solidFill>
                  <a:schemeClr val="tx1"/>
                </a:solidFill>
                <a:latin typeface="+mn-lt"/>
                <a:ea typeface="GT America Regular" pitchFamily="2" charset="77"/>
                <a:cs typeface="GT America Regular" pitchFamily="2" charset="77"/>
              </a:defRPr>
            </a:lvl3pPr>
            <a:lvl4pPr marL="628650" indent="-171450" algn="l" defTabSz="914400" rtl="0" eaLnBrk="1" latinLnBrk="0" hangingPunct="1">
              <a:lnSpc>
                <a:spcPct val="101000"/>
              </a:lnSpc>
              <a:spcBef>
                <a:spcPts val="0"/>
              </a:spcBef>
              <a:spcAft>
                <a:spcPts val="600"/>
              </a:spcAft>
              <a:buClrTx/>
              <a:buFont typeface="GT America Regular" pitchFamily="50" charset="0"/>
              <a:buChar char="–"/>
              <a:defRPr sz="1300" b="0" i="0" kern="1200">
                <a:solidFill>
                  <a:schemeClr val="tx1"/>
                </a:solidFill>
                <a:latin typeface="+mn-lt"/>
                <a:ea typeface="GT America Regular" pitchFamily="2" charset="77"/>
                <a:cs typeface="GT America Regular" pitchFamily="2" charset="77"/>
              </a:defRPr>
            </a:lvl4pPr>
            <a:lvl5pPr marL="801688" indent="-171450" algn="l" defTabSz="914400" rtl="0" eaLnBrk="1" latinLnBrk="0" hangingPunct="1">
              <a:lnSpc>
                <a:spcPct val="101000"/>
              </a:lnSpc>
              <a:spcBef>
                <a:spcPts val="0"/>
              </a:spcBef>
              <a:spcAft>
                <a:spcPts val="600"/>
              </a:spcAft>
              <a:buClr>
                <a:schemeClr val="accent1"/>
              </a:buClr>
              <a:buFont typeface="GT America Regular" charset="0"/>
              <a:buChar char="–"/>
              <a:tabLst/>
              <a:defRPr sz="1200" b="0" i="0" kern="1200">
                <a:solidFill>
                  <a:schemeClr val="tx1"/>
                </a:solidFill>
                <a:latin typeface="+mn-lt"/>
                <a:ea typeface="GT America Regular" pitchFamily="2" charset="77"/>
                <a:cs typeface="GT America Regular" pitchFamily="2" charset="77"/>
              </a:defRPr>
            </a:lvl5pPr>
            <a:lvl6pPr marL="971550" indent="-171450" algn="l" defTabSz="914400" rtl="0" eaLnBrk="1" latinLnBrk="0" hangingPunct="1">
              <a:lnSpc>
                <a:spcPct val="101000"/>
              </a:lnSpc>
              <a:spcBef>
                <a:spcPts val="0"/>
              </a:spcBef>
              <a:spcAft>
                <a:spcPts val="600"/>
              </a:spcAft>
              <a:buClrTx/>
              <a:buFont typeface="GT America Regular" pitchFamily="50" charset="0"/>
              <a:buChar char="»"/>
              <a:defRPr sz="1200" b="0" i="0" kern="1200">
                <a:solidFill>
                  <a:schemeClr val="tx1"/>
                </a:solidFill>
                <a:latin typeface="+mn-lt"/>
                <a:ea typeface="GT America Regular" pitchFamily="2" charset="77"/>
                <a:cs typeface="GT America Regular" pitchFamily="2" charset="77"/>
              </a:defRPr>
            </a:lvl6pPr>
            <a:lvl7pPr marL="1144588" indent="-171450" algn="l" defTabSz="914400" rtl="0" eaLnBrk="1" latinLnBrk="0" hangingPunct="1">
              <a:lnSpc>
                <a:spcPct val="101000"/>
              </a:lnSpc>
              <a:spcBef>
                <a:spcPts val="0"/>
              </a:spcBef>
              <a:spcAft>
                <a:spcPts val="600"/>
              </a:spcAft>
              <a:buClr>
                <a:schemeClr val="accent1"/>
              </a:buClr>
              <a:buFont typeface="GT America Regular" charset="0"/>
              <a:buChar char="»"/>
              <a:defRPr sz="1100" kern="1200">
                <a:solidFill>
                  <a:schemeClr val="tx1"/>
                </a:solidFill>
                <a:latin typeface="+mn-lt"/>
                <a:ea typeface="GT America Regular" pitchFamily="2" charset="77"/>
                <a:cs typeface="GT America Regular" pitchFamily="2" charset="77"/>
              </a:defRPr>
            </a:lvl7pPr>
            <a:lvl8pPr marL="1312863" indent="-171450" algn="l" defTabSz="914400" rtl="0" eaLnBrk="1" latinLnBrk="0" hangingPunct="1">
              <a:lnSpc>
                <a:spcPct val="101000"/>
              </a:lnSpc>
              <a:spcBef>
                <a:spcPts val="0"/>
              </a:spcBef>
              <a:spcAft>
                <a:spcPts val="600"/>
              </a:spcAft>
              <a:buClrTx/>
              <a:buFont typeface="GT America Regular" pitchFamily="50" charset="0"/>
              <a:buChar char="›"/>
              <a:defRPr sz="1100" kern="1200">
                <a:solidFill>
                  <a:schemeClr val="tx1"/>
                </a:solidFill>
                <a:latin typeface="+mn-lt"/>
                <a:ea typeface="GT America Regular" pitchFamily="2" charset="77"/>
                <a:cs typeface="GT America Regular" pitchFamily="2" charset="77"/>
              </a:defRPr>
            </a:lvl8pPr>
            <a:lvl9pPr marL="1485900" indent="-171450" algn="l" defTabSz="914400" rtl="0" eaLnBrk="1" latinLnBrk="0" hangingPunct="1">
              <a:lnSpc>
                <a:spcPct val="101000"/>
              </a:lnSpc>
              <a:spcBef>
                <a:spcPts val="0"/>
              </a:spcBef>
              <a:spcAft>
                <a:spcPts val="600"/>
              </a:spcAft>
              <a:buClr>
                <a:schemeClr val="accent1"/>
              </a:buClr>
              <a:buFont typeface="GT America Regular" charset="0"/>
              <a:buChar char="›"/>
              <a:defRPr sz="1100" kern="1200">
                <a:solidFill>
                  <a:schemeClr val="tx1"/>
                </a:solidFill>
                <a:latin typeface="+mn-lt"/>
                <a:ea typeface="GT America Regular" pitchFamily="2" charset="77"/>
                <a:cs typeface="GT America Regular" pitchFamily="2" charset="77"/>
              </a:defRPr>
            </a:lvl9pPr>
          </a:lstStyle>
          <a:p>
            <a:pPr marL="0" marR="0" lvl="0" indent="0" algn="l" defTabSz="914400" rtl="0" eaLnBrk="1" fontAlgn="auto" latinLnBrk="0" hangingPunct="1">
              <a:lnSpc>
                <a:spcPct val="101000"/>
              </a:lnSpc>
              <a:spcBef>
                <a:spcPts val="0"/>
              </a:spcBef>
              <a:spcAft>
                <a:spcPts val="600"/>
              </a:spcAft>
              <a:buClrTx/>
              <a:buSzTx/>
              <a:buFont typeface="GT America Regular"/>
              <a:buNone/>
              <a:tabLst/>
              <a:defRPr/>
            </a:pPr>
            <a:r>
              <a:rPr lang="en-GB" sz="1600" dirty="0">
                <a:solidFill>
                  <a:srgbClr val="FF0000"/>
                </a:solidFill>
                <a:latin typeface="Arial" panose="020B0604020202020204" pitchFamily="34" charset="0"/>
                <a:ea typeface="GT America Regular" pitchFamily="2" charset="0"/>
                <a:cs typeface="GT America Regular" pitchFamily="2" charset="0"/>
              </a:rPr>
              <a:t>The war drags on, with Ukraine steadily losing ground as the U.S. cuts off its support. Fears grow that EU/NATO will be dragged into the conflict.</a:t>
            </a:r>
            <a:endParaRPr lang="en-US" sz="1600" dirty="0">
              <a:solidFill>
                <a:srgbClr val="FF0000"/>
              </a:solidFill>
              <a:latin typeface="Arial" panose="020B0604020202020204" pitchFamily="34" charset="0"/>
              <a:ea typeface="GT America Regular" pitchFamily="2" charset="0"/>
              <a:cs typeface="GT America Regular" pitchFamily="2" charset="0"/>
            </a:endParaRPr>
          </a:p>
        </p:txBody>
      </p:sp>
      <p:sp>
        <p:nvSpPr>
          <p:cNvPr id="45" name="Content Placeholder 9">
            <a:extLst>
              <a:ext uri="{FF2B5EF4-FFF2-40B4-BE49-F238E27FC236}">
                <a16:creationId xmlns:a16="http://schemas.microsoft.com/office/drawing/2014/main" id="{89BF0CA9-026C-6273-6EBB-68EBF8FF0A54}"/>
              </a:ext>
            </a:extLst>
          </p:cNvPr>
          <p:cNvSpPr txBox="1">
            <a:spLocks/>
          </p:cNvSpPr>
          <p:nvPr/>
        </p:nvSpPr>
        <p:spPr>
          <a:xfrm>
            <a:off x="7731544" y="1950773"/>
            <a:ext cx="3599475" cy="1245832"/>
          </a:xfrm>
          <a:prstGeom prst="rect">
            <a:avLst/>
          </a:prstGeom>
        </p:spPr>
        <p:txBody>
          <a:bodyPr vert="horz" lIns="0" tIns="0" rIns="0" bIns="0" rtlCol="0">
            <a:noAutofit/>
          </a:bodyPr>
          <a:lstStyle>
            <a:lvl1pPr marL="0" indent="0" algn="l" defTabSz="914400" rtl="0" eaLnBrk="1" latinLnBrk="0" hangingPunct="1">
              <a:lnSpc>
                <a:spcPct val="101000"/>
              </a:lnSpc>
              <a:spcBef>
                <a:spcPts val="0"/>
              </a:spcBef>
              <a:spcAft>
                <a:spcPts val="600"/>
              </a:spcAft>
              <a:buFont typeface="GT America Regular"/>
              <a:buNone/>
              <a:defRPr sz="1400" b="0" i="0" kern="1200">
                <a:solidFill>
                  <a:schemeClr val="tx1"/>
                </a:solidFill>
                <a:latin typeface="+mn-lt"/>
                <a:ea typeface="GT America Regular" charset="0"/>
                <a:cs typeface="GT America Regular" charset="0"/>
              </a:defRPr>
            </a:lvl1pPr>
            <a:lvl2pPr marL="285750" indent="-285750" algn="l" defTabSz="914400" rtl="0" eaLnBrk="1" latinLnBrk="0" hangingPunct="1">
              <a:lnSpc>
                <a:spcPct val="101000"/>
              </a:lnSpc>
              <a:spcBef>
                <a:spcPts val="0"/>
              </a:spcBef>
              <a:spcAft>
                <a:spcPts val="600"/>
              </a:spcAft>
              <a:buFont typeface="GT America Regular" charset="0"/>
              <a:buChar char="→"/>
              <a:defRPr sz="1400" b="0" i="0" kern="1200">
                <a:solidFill>
                  <a:schemeClr val="tx1"/>
                </a:solidFill>
                <a:latin typeface="+mn-lt"/>
                <a:ea typeface="GT America Regular"/>
                <a:cs typeface="GT America Regular"/>
              </a:defRPr>
            </a:lvl2pPr>
            <a:lvl3pPr marL="458788" indent="-171450" algn="l" defTabSz="914400" rtl="0" eaLnBrk="1" latinLnBrk="0" hangingPunct="1">
              <a:lnSpc>
                <a:spcPct val="101000"/>
              </a:lnSpc>
              <a:spcBef>
                <a:spcPts val="0"/>
              </a:spcBef>
              <a:spcAft>
                <a:spcPts val="600"/>
              </a:spcAft>
              <a:buClr>
                <a:schemeClr val="accent1"/>
              </a:buClr>
              <a:buFont typeface="GT America Regular" pitchFamily="50" charset="0"/>
              <a:buChar char="•"/>
              <a:defRPr sz="1400" b="0" i="0" kern="1200">
                <a:solidFill>
                  <a:schemeClr val="tx1"/>
                </a:solidFill>
                <a:latin typeface="+mn-lt"/>
                <a:ea typeface="GT America Regular" pitchFamily="2" charset="77"/>
                <a:cs typeface="GT America Regular" pitchFamily="2" charset="77"/>
              </a:defRPr>
            </a:lvl3pPr>
            <a:lvl4pPr marL="628650" indent="-171450" algn="l" defTabSz="914400" rtl="0" eaLnBrk="1" latinLnBrk="0" hangingPunct="1">
              <a:lnSpc>
                <a:spcPct val="101000"/>
              </a:lnSpc>
              <a:spcBef>
                <a:spcPts val="0"/>
              </a:spcBef>
              <a:spcAft>
                <a:spcPts val="600"/>
              </a:spcAft>
              <a:buClrTx/>
              <a:buFont typeface="GT America Regular" pitchFamily="50" charset="0"/>
              <a:buChar char="–"/>
              <a:defRPr sz="1300" b="0" i="0" kern="1200">
                <a:solidFill>
                  <a:schemeClr val="tx1"/>
                </a:solidFill>
                <a:latin typeface="+mn-lt"/>
                <a:ea typeface="GT America Regular" pitchFamily="2" charset="77"/>
                <a:cs typeface="GT America Regular" pitchFamily="2" charset="77"/>
              </a:defRPr>
            </a:lvl4pPr>
            <a:lvl5pPr marL="801688" indent="-171450" algn="l" defTabSz="914400" rtl="0" eaLnBrk="1" latinLnBrk="0" hangingPunct="1">
              <a:lnSpc>
                <a:spcPct val="101000"/>
              </a:lnSpc>
              <a:spcBef>
                <a:spcPts val="0"/>
              </a:spcBef>
              <a:spcAft>
                <a:spcPts val="600"/>
              </a:spcAft>
              <a:buClr>
                <a:schemeClr val="accent1"/>
              </a:buClr>
              <a:buFont typeface="GT America Regular" charset="0"/>
              <a:buChar char="–"/>
              <a:tabLst/>
              <a:defRPr sz="1200" b="0" i="0" kern="1200">
                <a:solidFill>
                  <a:schemeClr val="tx1"/>
                </a:solidFill>
                <a:latin typeface="+mn-lt"/>
                <a:ea typeface="GT America Regular" pitchFamily="2" charset="77"/>
                <a:cs typeface="GT America Regular" pitchFamily="2" charset="77"/>
              </a:defRPr>
            </a:lvl5pPr>
            <a:lvl6pPr marL="971550" indent="-171450" algn="l" defTabSz="914400" rtl="0" eaLnBrk="1" latinLnBrk="0" hangingPunct="1">
              <a:lnSpc>
                <a:spcPct val="101000"/>
              </a:lnSpc>
              <a:spcBef>
                <a:spcPts val="0"/>
              </a:spcBef>
              <a:spcAft>
                <a:spcPts val="600"/>
              </a:spcAft>
              <a:buClrTx/>
              <a:buFont typeface="GT America Regular" pitchFamily="50" charset="0"/>
              <a:buChar char="»"/>
              <a:defRPr sz="1200" b="0" i="0" kern="1200">
                <a:solidFill>
                  <a:schemeClr val="tx1"/>
                </a:solidFill>
                <a:latin typeface="+mn-lt"/>
                <a:ea typeface="GT America Regular" pitchFamily="2" charset="77"/>
                <a:cs typeface="GT America Regular" pitchFamily="2" charset="77"/>
              </a:defRPr>
            </a:lvl6pPr>
            <a:lvl7pPr marL="1144588" indent="-171450" algn="l" defTabSz="914400" rtl="0" eaLnBrk="1" latinLnBrk="0" hangingPunct="1">
              <a:lnSpc>
                <a:spcPct val="101000"/>
              </a:lnSpc>
              <a:spcBef>
                <a:spcPts val="0"/>
              </a:spcBef>
              <a:spcAft>
                <a:spcPts val="600"/>
              </a:spcAft>
              <a:buClr>
                <a:schemeClr val="accent1"/>
              </a:buClr>
              <a:buFont typeface="GT America Regular" charset="0"/>
              <a:buChar char="»"/>
              <a:defRPr sz="1100" kern="1200">
                <a:solidFill>
                  <a:schemeClr val="tx1"/>
                </a:solidFill>
                <a:latin typeface="+mn-lt"/>
                <a:ea typeface="GT America Regular" pitchFamily="2" charset="77"/>
                <a:cs typeface="GT America Regular" pitchFamily="2" charset="77"/>
              </a:defRPr>
            </a:lvl7pPr>
            <a:lvl8pPr marL="1312863" indent="-171450" algn="l" defTabSz="914400" rtl="0" eaLnBrk="1" latinLnBrk="0" hangingPunct="1">
              <a:lnSpc>
                <a:spcPct val="101000"/>
              </a:lnSpc>
              <a:spcBef>
                <a:spcPts val="0"/>
              </a:spcBef>
              <a:spcAft>
                <a:spcPts val="600"/>
              </a:spcAft>
              <a:buClrTx/>
              <a:buFont typeface="GT America Regular" pitchFamily="50" charset="0"/>
              <a:buChar char="›"/>
              <a:defRPr sz="1100" kern="1200">
                <a:solidFill>
                  <a:schemeClr val="tx1"/>
                </a:solidFill>
                <a:latin typeface="+mn-lt"/>
                <a:ea typeface="GT America Regular" pitchFamily="2" charset="77"/>
                <a:cs typeface="GT America Regular" pitchFamily="2" charset="77"/>
              </a:defRPr>
            </a:lvl8pPr>
            <a:lvl9pPr marL="1485900" indent="-171450" algn="l" defTabSz="914400" rtl="0" eaLnBrk="1" latinLnBrk="0" hangingPunct="1">
              <a:lnSpc>
                <a:spcPct val="101000"/>
              </a:lnSpc>
              <a:spcBef>
                <a:spcPts val="0"/>
              </a:spcBef>
              <a:spcAft>
                <a:spcPts val="600"/>
              </a:spcAft>
              <a:buClr>
                <a:schemeClr val="accent1"/>
              </a:buClr>
              <a:buFont typeface="GT America Regular" charset="0"/>
              <a:buChar char="›"/>
              <a:defRPr sz="1100" kern="1200">
                <a:solidFill>
                  <a:schemeClr val="tx1"/>
                </a:solidFill>
                <a:latin typeface="+mn-lt"/>
                <a:ea typeface="GT America Regular" pitchFamily="2" charset="77"/>
                <a:cs typeface="GT America Regular" pitchFamily="2" charset="77"/>
              </a:defRPr>
            </a:lvl9pPr>
          </a:lstStyle>
          <a:p>
            <a:pPr marL="0" marR="0" lvl="0" indent="0" algn="l" defTabSz="914400" rtl="0" eaLnBrk="1" fontAlgn="auto" latinLnBrk="0" hangingPunct="1">
              <a:lnSpc>
                <a:spcPct val="101000"/>
              </a:lnSpc>
              <a:spcBef>
                <a:spcPts val="0"/>
              </a:spcBef>
              <a:spcAft>
                <a:spcPts val="600"/>
              </a:spcAft>
              <a:buClrTx/>
              <a:buSzTx/>
              <a:buFont typeface="GT America Regular"/>
              <a:buNone/>
              <a:tabLst/>
              <a:defRPr/>
            </a:pPr>
            <a:r>
              <a:rPr lang="en-US" sz="1600" dirty="0">
                <a:solidFill>
                  <a:srgbClr val="0070C0"/>
                </a:solidFill>
                <a:latin typeface="Arial" panose="020B0604020202020204" pitchFamily="34" charset="0"/>
                <a:ea typeface="GT America Regular" pitchFamily="2" charset="0"/>
                <a:cs typeface="GT America Regular" pitchFamily="2" charset="0"/>
              </a:rPr>
              <a:t>European defense spending increases, with mix of financing at national and EU level, including some repurposing of existing EU funds. </a:t>
            </a:r>
          </a:p>
        </p:txBody>
      </p:sp>
      <p:sp>
        <p:nvSpPr>
          <p:cNvPr id="46" name="Content Placeholder 9">
            <a:extLst>
              <a:ext uri="{FF2B5EF4-FFF2-40B4-BE49-F238E27FC236}">
                <a16:creationId xmlns:a16="http://schemas.microsoft.com/office/drawing/2014/main" id="{8A4B0457-458B-9537-71DD-94263F22E905}"/>
              </a:ext>
            </a:extLst>
          </p:cNvPr>
          <p:cNvSpPr txBox="1">
            <a:spLocks/>
          </p:cNvSpPr>
          <p:nvPr/>
        </p:nvSpPr>
        <p:spPr>
          <a:xfrm>
            <a:off x="7702070" y="3340648"/>
            <a:ext cx="3524249" cy="1245832"/>
          </a:xfrm>
          <a:prstGeom prst="rect">
            <a:avLst/>
          </a:prstGeom>
        </p:spPr>
        <p:txBody>
          <a:bodyPr vert="horz" lIns="0" tIns="0" rIns="0" bIns="0" rtlCol="0">
            <a:normAutofit/>
          </a:bodyPr>
          <a:lstStyle>
            <a:lvl1pPr marL="0" indent="0" algn="l" defTabSz="914400" rtl="0" eaLnBrk="1" latinLnBrk="0" hangingPunct="1">
              <a:lnSpc>
                <a:spcPct val="101000"/>
              </a:lnSpc>
              <a:spcBef>
                <a:spcPts val="0"/>
              </a:spcBef>
              <a:spcAft>
                <a:spcPts val="600"/>
              </a:spcAft>
              <a:buFont typeface="GT America Regular"/>
              <a:buNone/>
              <a:defRPr sz="1400" b="0" i="0" kern="1200">
                <a:solidFill>
                  <a:schemeClr val="tx1"/>
                </a:solidFill>
                <a:latin typeface="+mn-lt"/>
                <a:ea typeface="GT America Regular" charset="0"/>
                <a:cs typeface="GT America Regular" charset="0"/>
              </a:defRPr>
            </a:lvl1pPr>
            <a:lvl2pPr marL="285750" indent="-285750" algn="l" defTabSz="914400" rtl="0" eaLnBrk="1" latinLnBrk="0" hangingPunct="1">
              <a:lnSpc>
                <a:spcPct val="101000"/>
              </a:lnSpc>
              <a:spcBef>
                <a:spcPts val="0"/>
              </a:spcBef>
              <a:spcAft>
                <a:spcPts val="600"/>
              </a:spcAft>
              <a:buFont typeface="GT America Regular" charset="0"/>
              <a:buChar char="→"/>
              <a:defRPr sz="1400" b="0" i="0" kern="1200">
                <a:solidFill>
                  <a:schemeClr val="tx1"/>
                </a:solidFill>
                <a:latin typeface="+mn-lt"/>
                <a:ea typeface="GT America Regular"/>
                <a:cs typeface="GT America Regular"/>
              </a:defRPr>
            </a:lvl2pPr>
            <a:lvl3pPr marL="458788" indent="-171450" algn="l" defTabSz="914400" rtl="0" eaLnBrk="1" latinLnBrk="0" hangingPunct="1">
              <a:lnSpc>
                <a:spcPct val="101000"/>
              </a:lnSpc>
              <a:spcBef>
                <a:spcPts val="0"/>
              </a:spcBef>
              <a:spcAft>
                <a:spcPts val="600"/>
              </a:spcAft>
              <a:buClr>
                <a:schemeClr val="accent1"/>
              </a:buClr>
              <a:buFont typeface="GT America Regular" pitchFamily="50" charset="0"/>
              <a:buChar char="•"/>
              <a:defRPr sz="1400" b="0" i="0" kern="1200">
                <a:solidFill>
                  <a:schemeClr val="tx1"/>
                </a:solidFill>
                <a:latin typeface="+mn-lt"/>
                <a:ea typeface="GT America Regular" pitchFamily="2" charset="77"/>
                <a:cs typeface="GT America Regular" pitchFamily="2" charset="77"/>
              </a:defRPr>
            </a:lvl3pPr>
            <a:lvl4pPr marL="628650" indent="-171450" algn="l" defTabSz="914400" rtl="0" eaLnBrk="1" latinLnBrk="0" hangingPunct="1">
              <a:lnSpc>
                <a:spcPct val="101000"/>
              </a:lnSpc>
              <a:spcBef>
                <a:spcPts val="0"/>
              </a:spcBef>
              <a:spcAft>
                <a:spcPts val="600"/>
              </a:spcAft>
              <a:buClrTx/>
              <a:buFont typeface="GT America Regular" pitchFamily="50" charset="0"/>
              <a:buChar char="–"/>
              <a:defRPr sz="1300" b="0" i="0" kern="1200">
                <a:solidFill>
                  <a:schemeClr val="tx1"/>
                </a:solidFill>
                <a:latin typeface="+mn-lt"/>
                <a:ea typeface="GT America Regular" pitchFamily="2" charset="77"/>
                <a:cs typeface="GT America Regular" pitchFamily="2" charset="77"/>
              </a:defRPr>
            </a:lvl4pPr>
            <a:lvl5pPr marL="801688" indent="-171450" algn="l" defTabSz="914400" rtl="0" eaLnBrk="1" latinLnBrk="0" hangingPunct="1">
              <a:lnSpc>
                <a:spcPct val="101000"/>
              </a:lnSpc>
              <a:spcBef>
                <a:spcPts val="0"/>
              </a:spcBef>
              <a:spcAft>
                <a:spcPts val="600"/>
              </a:spcAft>
              <a:buClr>
                <a:schemeClr val="accent1"/>
              </a:buClr>
              <a:buFont typeface="GT America Regular" charset="0"/>
              <a:buChar char="–"/>
              <a:tabLst/>
              <a:defRPr sz="1200" b="0" i="0" kern="1200">
                <a:solidFill>
                  <a:schemeClr val="tx1"/>
                </a:solidFill>
                <a:latin typeface="+mn-lt"/>
                <a:ea typeface="GT America Regular" pitchFamily="2" charset="77"/>
                <a:cs typeface="GT America Regular" pitchFamily="2" charset="77"/>
              </a:defRPr>
            </a:lvl5pPr>
            <a:lvl6pPr marL="971550" indent="-171450" algn="l" defTabSz="914400" rtl="0" eaLnBrk="1" latinLnBrk="0" hangingPunct="1">
              <a:lnSpc>
                <a:spcPct val="101000"/>
              </a:lnSpc>
              <a:spcBef>
                <a:spcPts val="0"/>
              </a:spcBef>
              <a:spcAft>
                <a:spcPts val="600"/>
              </a:spcAft>
              <a:buClrTx/>
              <a:buFont typeface="GT America Regular" pitchFamily="50" charset="0"/>
              <a:buChar char="»"/>
              <a:defRPr sz="1200" b="0" i="0" kern="1200">
                <a:solidFill>
                  <a:schemeClr val="tx1"/>
                </a:solidFill>
                <a:latin typeface="+mn-lt"/>
                <a:ea typeface="GT America Regular" pitchFamily="2" charset="77"/>
                <a:cs typeface="GT America Regular" pitchFamily="2" charset="77"/>
              </a:defRPr>
            </a:lvl6pPr>
            <a:lvl7pPr marL="1144588" indent="-171450" algn="l" defTabSz="914400" rtl="0" eaLnBrk="1" latinLnBrk="0" hangingPunct="1">
              <a:lnSpc>
                <a:spcPct val="101000"/>
              </a:lnSpc>
              <a:spcBef>
                <a:spcPts val="0"/>
              </a:spcBef>
              <a:spcAft>
                <a:spcPts val="600"/>
              </a:spcAft>
              <a:buClr>
                <a:schemeClr val="accent1"/>
              </a:buClr>
              <a:buFont typeface="GT America Regular" charset="0"/>
              <a:buChar char="»"/>
              <a:defRPr sz="1100" kern="1200">
                <a:solidFill>
                  <a:schemeClr val="tx1"/>
                </a:solidFill>
                <a:latin typeface="+mn-lt"/>
                <a:ea typeface="GT America Regular" pitchFamily="2" charset="77"/>
                <a:cs typeface="GT America Regular" pitchFamily="2" charset="77"/>
              </a:defRPr>
            </a:lvl7pPr>
            <a:lvl8pPr marL="1312863" indent="-171450" algn="l" defTabSz="914400" rtl="0" eaLnBrk="1" latinLnBrk="0" hangingPunct="1">
              <a:lnSpc>
                <a:spcPct val="101000"/>
              </a:lnSpc>
              <a:spcBef>
                <a:spcPts val="0"/>
              </a:spcBef>
              <a:spcAft>
                <a:spcPts val="600"/>
              </a:spcAft>
              <a:buClrTx/>
              <a:buFont typeface="GT America Regular" pitchFamily="50" charset="0"/>
              <a:buChar char="›"/>
              <a:defRPr sz="1100" kern="1200">
                <a:solidFill>
                  <a:schemeClr val="tx1"/>
                </a:solidFill>
                <a:latin typeface="+mn-lt"/>
                <a:ea typeface="GT America Regular" pitchFamily="2" charset="77"/>
                <a:cs typeface="GT America Regular" pitchFamily="2" charset="77"/>
              </a:defRPr>
            </a:lvl8pPr>
            <a:lvl9pPr marL="1485900" indent="-171450" algn="l" defTabSz="914400" rtl="0" eaLnBrk="1" latinLnBrk="0" hangingPunct="1">
              <a:lnSpc>
                <a:spcPct val="101000"/>
              </a:lnSpc>
              <a:spcBef>
                <a:spcPts val="0"/>
              </a:spcBef>
              <a:spcAft>
                <a:spcPts val="600"/>
              </a:spcAft>
              <a:buClr>
                <a:schemeClr val="accent1"/>
              </a:buClr>
              <a:buFont typeface="GT America Regular" charset="0"/>
              <a:buChar char="›"/>
              <a:defRPr sz="1100" kern="1200">
                <a:solidFill>
                  <a:schemeClr val="tx1"/>
                </a:solidFill>
                <a:latin typeface="+mn-lt"/>
                <a:ea typeface="GT America Regular" pitchFamily="2" charset="77"/>
                <a:cs typeface="GT America Regular" pitchFamily="2" charset="77"/>
              </a:defRPr>
            </a:lvl9pPr>
          </a:lstStyle>
          <a:p>
            <a:pPr>
              <a:defRPr/>
            </a:pPr>
            <a:r>
              <a:rPr lang="en-US" sz="1600" dirty="0">
                <a:solidFill>
                  <a:srgbClr val="5D9319">
                    <a:lumMod val="75000"/>
                  </a:srgbClr>
                </a:solidFill>
                <a:latin typeface="Arial" panose="020B0604020202020204" pitchFamily="34" charset="0"/>
                <a:ea typeface="GT America Regular" pitchFamily="2" charset="0"/>
                <a:cs typeface="GT America Regular" pitchFamily="2" charset="0"/>
              </a:rPr>
              <a:t>European defense spending is ramped up with h significant share financed at the EU level. </a:t>
            </a:r>
            <a:endParaRPr kumimoji="0" lang="en-US" sz="1600" b="0" i="0" u="none" strike="noStrike" kern="1200" cap="none" spc="0" normalizeH="0" baseline="0" noProof="0" dirty="0">
              <a:ln>
                <a:noFill/>
              </a:ln>
              <a:solidFill>
                <a:srgbClr val="5D9319">
                  <a:lumMod val="75000"/>
                </a:srgbClr>
              </a:solidFill>
              <a:effectLst/>
              <a:uLnTx/>
              <a:uFillTx/>
              <a:latin typeface="Arial" panose="020B0604020202020204" pitchFamily="34" charset="0"/>
              <a:ea typeface="GT America Regular" pitchFamily="2" charset="0"/>
              <a:cs typeface="GT America Regular" pitchFamily="2" charset="0"/>
            </a:endParaRPr>
          </a:p>
          <a:p>
            <a:pPr marL="0" marR="0" lvl="0" indent="0" algn="l" defTabSz="914400" rtl="0" eaLnBrk="1" fontAlgn="auto" latinLnBrk="0" hangingPunct="1">
              <a:lnSpc>
                <a:spcPct val="101000"/>
              </a:lnSpc>
              <a:spcBef>
                <a:spcPts val="0"/>
              </a:spcBef>
              <a:spcAft>
                <a:spcPts val="600"/>
              </a:spcAft>
              <a:buClrTx/>
              <a:buSzTx/>
              <a:buFont typeface="GT America Regular"/>
              <a:buNone/>
              <a:tabLst/>
              <a:defRPr/>
            </a:pPr>
            <a:endParaRPr kumimoji="0" lang="en-US" sz="1300" b="0" i="0" u="none" strike="noStrike" kern="1200" cap="none" spc="0" normalizeH="0" baseline="0" noProof="0" dirty="0">
              <a:ln>
                <a:noFill/>
              </a:ln>
              <a:solidFill>
                <a:srgbClr val="E0A920"/>
              </a:solidFill>
              <a:effectLst/>
              <a:uLnTx/>
              <a:uFillTx/>
              <a:latin typeface="GT America Regular" pitchFamily="2" charset="0"/>
              <a:ea typeface="GT America Regular" pitchFamily="2" charset="0"/>
              <a:cs typeface="GT America Regular" pitchFamily="2" charset="0"/>
            </a:endParaRPr>
          </a:p>
        </p:txBody>
      </p:sp>
      <p:sp>
        <p:nvSpPr>
          <p:cNvPr id="47" name="Content Placeholder 9">
            <a:extLst>
              <a:ext uri="{FF2B5EF4-FFF2-40B4-BE49-F238E27FC236}">
                <a16:creationId xmlns:a16="http://schemas.microsoft.com/office/drawing/2014/main" id="{10C31B4B-8C55-D863-C6C0-ADCE0CAE318D}"/>
              </a:ext>
            </a:extLst>
          </p:cNvPr>
          <p:cNvSpPr txBox="1">
            <a:spLocks/>
          </p:cNvSpPr>
          <p:nvPr/>
        </p:nvSpPr>
        <p:spPr>
          <a:xfrm>
            <a:off x="7695720" y="4658955"/>
            <a:ext cx="3524249" cy="1735382"/>
          </a:xfrm>
          <a:prstGeom prst="rect">
            <a:avLst/>
          </a:prstGeom>
        </p:spPr>
        <p:txBody>
          <a:bodyPr vert="horz" lIns="0" tIns="0" rIns="0" bIns="0" rtlCol="0">
            <a:normAutofit/>
          </a:bodyPr>
          <a:lstStyle>
            <a:lvl1pPr marL="0" indent="0" algn="l" defTabSz="914400" rtl="0" eaLnBrk="1" latinLnBrk="0" hangingPunct="1">
              <a:lnSpc>
                <a:spcPct val="101000"/>
              </a:lnSpc>
              <a:spcBef>
                <a:spcPts val="0"/>
              </a:spcBef>
              <a:spcAft>
                <a:spcPts val="600"/>
              </a:spcAft>
              <a:buFont typeface="GT America Regular"/>
              <a:buNone/>
              <a:defRPr sz="1400" b="0" i="0" kern="1200">
                <a:solidFill>
                  <a:schemeClr val="tx1"/>
                </a:solidFill>
                <a:latin typeface="+mn-lt"/>
                <a:ea typeface="GT America Regular" charset="0"/>
                <a:cs typeface="GT America Regular" charset="0"/>
              </a:defRPr>
            </a:lvl1pPr>
            <a:lvl2pPr marL="285750" indent="-285750" algn="l" defTabSz="914400" rtl="0" eaLnBrk="1" latinLnBrk="0" hangingPunct="1">
              <a:lnSpc>
                <a:spcPct val="101000"/>
              </a:lnSpc>
              <a:spcBef>
                <a:spcPts val="0"/>
              </a:spcBef>
              <a:spcAft>
                <a:spcPts val="600"/>
              </a:spcAft>
              <a:buFont typeface="GT America Regular" charset="0"/>
              <a:buChar char="→"/>
              <a:defRPr sz="1400" b="0" i="0" kern="1200">
                <a:solidFill>
                  <a:schemeClr val="tx1"/>
                </a:solidFill>
                <a:latin typeface="+mn-lt"/>
                <a:ea typeface="GT America Regular"/>
                <a:cs typeface="GT America Regular"/>
              </a:defRPr>
            </a:lvl2pPr>
            <a:lvl3pPr marL="458788" indent="-171450" algn="l" defTabSz="914400" rtl="0" eaLnBrk="1" latinLnBrk="0" hangingPunct="1">
              <a:lnSpc>
                <a:spcPct val="101000"/>
              </a:lnSpc>
              <a:spcBef>
                <a:spcPts val="0"/>
              </a:spcBef>
              <a:spcAft>
                <a:spcPts val="600"/>
              </a:spcAft>
              <a:buClr>
                <a:schemeClr val="accent1"/>
              </a:buClr>
              <a:buFont typeface="GT America Regular" pitchFamily="50" charset="0"/>
              <a:buChar char="•"/>
              <a:defRPr sz="1400" b="0" i="0" kern="1200">
                <a:solidFill>
                  <a:schemeClr val="tx1"/>
                </a:solidFill>
                <a:latin typeface="+mn-lt"/>
                <a:ea typeface="GT America Regular" pitchFamily="2" charset="77"/>
                <a:cs typeface="GT America Regular" pitchFamily="2" charset="77"/>
              </a:defRPr>
            </a:lvl3pPr>
            <a:lvl4pPr marL="628650" indent="-171450" algn="l" defTabSz="914400" rtl="0" eaLnBrk="1" latinLnBrk="0" hangingPunct="1">
              <a:lnSpc>
                <a:spcPct val="101000"/>
              </a:lnSpc>
              <a:spcBef>
                <a:spcPts val="0"/>
              </a:spcBef>
              <a:spcAft>
                <a:spcPts val="600"/>
              </a:spcAft>
              <a:buClrTx/>
              <a:buFont typeface="GT America Regular" pitchFamily="50" charset="0"/>
              <a:buChar char="–"/>
              <a:defRPr sz="1300" b="0" i="0" kern="1200">
                <a:solidFill>
                  <a:schemeClr val="tx1"/>
                </a:solidFill>
                <a:latin typeface="+mn-lt"/>
                <a:ea typeface="GT America Regular" pitchFamily="2" charset="77"/>
                <a:cs typeface="GT America Regular" pitchFamily="2" charset="77"/>
              </a:defRPr>
            </a:lvl4pPr>
            <a:lvl5pPr marL="801688" indent="-171450" algn="l" defTabSz="914400" rtl="0" eaLnBrk="1" latinLnBrk="0" hangingPunct="1">
              <a:lnSpc>
                <a:spcPct val="101000"/>
              </a:lnSpc>
              <a:spcBef>
                <a:spcPts val="0"/>
              </a:spcBef>
              <a:spcAft>
                <a:spcPts val="600"/>
              </a:spcAft>
              <a:buClr>
                <a:schemeClr val="accent1"/>
              </a:buClr>
              <a:buFont typeface="GT America Regular" charset="0"/>
              <a:buChar char="–"/>
              <a:tabLst/>
              <a:defRPr sz="1200" b="0" i="0" kern="1200">
                <a:solidFill>
                  <a:schemeClr val="tx1"/>
                </a:solidFill>
                <a:latin typeface="+mn-lt"/>
                <a:ea typeface="GT America Regular" pitchFamily="2" charset="77"/>
                <a:cs typeface="GT America Regular" pitchFamily="2" charset="77"/>
              </a:defRPr>
            </a:lvl5pPr>
            <a:lvl6pPr marL="971550" indent="-171450" algn="l" defTabSz="914400" rtl="0" eaLnBrk="1" latinLnBrk="0" hangingPunct="1">
              <a:lnSpc>
                <a:spcPct val="101000"/>
              </a:lnSpc>
              <a:spcBef>
                <a:spcPts val="0"/>
              </a:spcBef>
              <a:spcAft>
                <a:spcPts val="600"/>
              </a:spcAft>
              <a:buClrTx/>
              <a:buFont typeface="GT America Regular" pitchFamily="50" charset="0"/>
              <a:buChar char="»"/>
              <a:defRPr sz="1200" b="0" i="0" kern="1200">
                <a:solidFill>
                  <a:schemeClr val="tx1"/>
                </a:solidFill>
                <a:latin typeface="+mn-lt"/>
                <a:ea typeface="GT America Regular" pitchFamily="2" charset="77"/>
                <a:cs typeface="GT America Regular" pitchFamily="2" charset="77"/>
              </a:defRPr>
            </a:lvl6pPr>
            <a:lvl7pPr marL="1144588" indent="-171450" algn="l" defTabSz="914400" rtl="0" eaLnBrk="1" latinLnBrk="0" hangingPunct="1">
              <a:lnSpc>
                <a:spcPct val="101000"/>
              </a:lnSpc>
              <a:spcBef>
                <a:spcPts val="0"/>
              </a:spcBef>
              <a:spcAft>
                <a:spcPts val="600"/>
              </a:spcAft>
              <a:buClr>
                <a:schemeClr val="accent1"/>
              </a:buClr>
              <a:buFont typeface="GT America Regular" charset="0"/>
              <a:buChar char="»"/>
              <a:defRPr sz="1100" kern="1200">
                <a:solidFill>
                  <a:schemeClr val="tx1"/>
                </a:solidFill>
                <a:latin typeface="+mn-lt"/>
                <a:ea typeface="GT America Regular" pitchFamily="2" charset="77"/>
                <a:cs typeface="GT America Regular" pitchFamily="2" charset="77"/>
              </a:defRPr>
            </a:lvl7pPr>
            <a:lvl8pPr marL="1312863" indent="-171450" algn="l" defTabSz="914400" rtl="0" eaLnBrk="1" latinLnBrk="0" hangingPunct="1">
              <a:lnSpc>
                <a:spcPct val="101000"/>
              </a:lnSpc>
              <a:spcBef>
                <a:spcPts val="0"/>
              </a:spcBef>
              <a:spcAft>
                <a:spcPts val="600"/>
              </a:spcAft>
              <a:buClrTx/>
              <a:buFont typeface="GT America Regular" pitchFamily="50" charset="0"/>
              <a:buChar char="›"/>
              <a:defRPr sz="1100" kern="1200">
                <a:solidFill>
                  <a:schemeClr val="tx1"/>
                </a:solidFill>
                <a:latin typeface="+mn-lt"/>
                <a:ea typeface="GT America Regular" pitchFamily="2" charset="77"/>
                <a:cs typeface="GT America Regular" pitchFamily="2" charset="77"/>
              </a:defRPr>
            </a:lvl8pPr>
            <a:lvl9pPr marL="1485900" indent="-171450" algn="l" defTabSz="914400" rtl="0" eaLnBrk="1" latinLnBrk="0" hangingPunct="1">
              <a:lnSpc>
                <a:spcPct val="101000"/>
              </a:lnSpc>
              <a:spcBef>
                <a:spcPts val="0"/>
              </a:spcBef>
              <a:spcAft>
                <a:spcPts val="600"/>
              </a:spcAft>
              <a:buClr>
                <a:schemeClr val="accent1"/>
              </a:buClr>
              <a:buFont typeface="GT America Regular" charset="0"/>
              <a:buChar char="›"/>
              <a:defRPr sz="1100" kern="1200">
                <a:solidFill>
                  <a:schemeClr val="tx1"/>
                </a:solidFill>
                <a:latin typeface="+mn-lt"/>
                <a:ea typeface="GT America Regular" pitchFamily="2" charset="77"/>
                <a:cs typeface="GT America Regular" pitchFamily="2" charset="77"/>
              </a:defRPr>
            </a:lvl9pPr>
          </a:lstStyle>
          <a:p>
            <a:pPr marL="0" marR="0" lvl="0" indent="0" algn="l" defTabSz="914400" rtl="0" eaLnBrk="1" fontAlgn="auto" latinLnBrk="0" hangingPunct="1">
              <a:lnSpc>
                <a:spcPct val="101000"/>
              </a:lnSpc>
              <a:spcBef>
                <a:spcPts val="0"/>
              </a:spcBef>
              <a:spcAft>
                <a:spcPts val="600"/>
              </a:spcAft>
              <a:buClrTx/>
              <a:buSzTx/>
              <a:buFont typeface="GT America Regular"/>
              <a:buNone/>
              <a:tabLst/>
              <a:defRPr/>
            </a:pPr>
            <a:r>
              <a:rPr kumimoji="0" lang="en-US" sz="1600" b="0" i="0" u="none" strike="noStrike" kern="1200" cap="none" spc="0" normalizeH="0" baseline="0" noProof="0" dirty="0">
                <a:ln>
                  <a:noFill/>
                </a:ln>
                <a:solidFill>
                  <a:srgbClr val="FF0000"/>
                </a:solidFill>
                <a:effectLst/>
                <a:uLnTx/>
                <a:uFillTx/>
                <a:latin typeface="Arial" panose="020B0604020202020204" pitchFamily="34" charset="0"/>
                <a:ea typeface="GT America Regular" pitchFamily="2" charset="0"/>
                <a:cs typeface="GT America Regular" pitchFamily="2" charset="0"/>
              </a:rPr>
              <a:t>In face of opposition from electorates the EU states struggle to increase defense spending.</a:t>
            </a:r>
          </a:p>
        </p:txBody>
      </p:sp>
      <p:sp>
        <p:nvSpPr>
          <p:cNvPr id="3" name="TextBox 2">
            <a:extLst>
              <a:ext uri="{FF2B5EF4-FFF2-40B4-BE49-F238E27FC236}">
                <a16:creationId xmlns:a16="http://schemas.microsoft.com/office/drawing/2014/main" id="{76F90D02-7F99-A47F-44CE-1DE1B74C2517}"/>
              </a:ext>
            </a:extLst>
          </p:cNvPr>
          <p:cNvSpPr txBox="1">
            <a:spLocks/>
          </p:cNvSpPr>
          <p:nvPr/>
        </p:nvSpPr>
        <p:spPr>
          <a:xfrm>
            <a:off x="10264636" y="291683"/>
            <a:ext cx="1771921" cy="780176"/>
          </a:xfrm>
          <a:prstGeom prst="rect">
            <a:avLst/>
          </a:prstGeom>
          <a:noFill/>
        </p:spPr>
        <p:txBody>
          <a:bodyPr wrap="square" rtlCol="0" anchor="ctr" anchorCtr="0">
            <a:noAutofit/>
          </a:bodyPr>
          <a:lstStyle/>
          <a:p>
            <a:r>
              <a:rPr lang="en-US" sz="1400" b="1" i="1" dirty="0">
                <a:solidFill>
                  <a:srgbClr val="0070C0"/>
                </a:solidFill>
              </a:rPr>
              <a:t>Baseline</a:t>
            </a:r>
          </a:p>
          <a:p>
            <a:r>
              <a:rPr lang="en-US" sz="1400" b="1" i="1" dirty="0">
                <a:solidFill>
                  <a:schemeClr val="accent2"/>
                </a:solidFill>
              </a:rPr>
              <a:t>Upside</a:t>
            </a:r>
          </a:p>
          <a:p>
            <a:r>
              <a:rPr lang="en-US" sz="1400" b="1" i="1" dirty="0">
                <a:solidFill>
                  <a:srgbClr val="FF0000"/>
                </a:solidFill>
              </a:rPr>
              <a:t>Downside</a:t>
            </a:r>
          </a:p>
        </p:txBody>
      </p:sp>
    </p:spTree>
    <p:extLst>
      <p:ext uri="{BB962C8B-B14F-4D97-AF65-F5344CB8AC3E}">
        <p14:creationId xmlns:p14="http://schemas.microsoft.com/office/powerpoint/2010/main" val="37550297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rce">
            <a:extLst>
              <a:ext uri="{FF2B5EF4-FFF2-40B4-BE49-F238E27FC236}">
                <a16:creationId xmlns:a16="http://schemas.microsoft.com/office/drawing/2014/main" id="{58B45C2A-438D-A586-5010-42B3FF9F7A4A}"/>
              </a:ext>
            </a:extLst>
          </p:cNvPr>
          <p:cNvSpPr txBox="1"/>
          <p:nvPr/>
        </p:nvSpPr>
        <p:spPr>
          <a:xfrm>
            <a:off x="508000" y="6000750"/>
            <a:ext cx="11188700" cy="228600"/>
          </a:xfrm>
          <a:prstGeom prst="rect">
            <a:avLst/>
          </a:prstGeom>
          <a:noFill/>
        </p:spPr>
        <p:txBody>
          <a:bodyPr wrap="square" lIns="0" rIns="0" rtlCol="0" anchor="ctr" anchorCtr="0">
            <a:noAutofit/>
          </a:bodyPr>
          <a:lstStyle/>
          <a:p>
            <a:pPr marL="0" marR="0" lvl="0" indent="0" algn="l" defTabSz="304770" rtl="0" eaLnBrk="1" fontAlgn="auto" latinLnBrk="0" hangingPunct="1">
              <a:lnSpc>
                <a:spcPct val="100000"/>
              </a:lnSpc>
              <a:spcBef>
                <a:spcPts val="0"/>
              </a:spcBef>
              <a:spcAft>
                <a:spcPts val="0"/>
              </a:spcAft>
              <a:buClrTx/>
              <a:buSzTx/>
              <a:buFontTx/>
              <a:buNone/>
              <a:tabLst/>
              <a:defRPr/>
            </a:pPr>
            <a:r>
              <a:rPr lang="en-US" sz="1200" dirty="0">
                <a:solidFill>
                  <a:schemeClr val="bg2"/>
                </a:solidFill>
                <a:latin typeface="Arial" panose="020B0604020202020204" pitchFamily="34" charset="0"/>
                <a:ea typeface="GT America Regular" pitchFamily="2" charset="0"/>
                <a:cs typeface="Arial" panose="020B0604020202020204" pitchFamily="34" charset="0"/>
              </a:rPr>
              <a:t>Sources: Eurostat, Moody’s Analytics</a:t>
            </a:r>
          </a:p>
        </p:txBody>
      </p:sp>
      <p:graphicFrame>
        <p:nvGraphicFramePr>
          <p:cNvPr id="7" name="Chart">
            <a:extLst>
              <a:ext uri="{FF2B5EF4-FFF2-40B4-BE49-F238E27FC236}">
                <a16:creationId xmlns:a16="http://schemas.microsoft.com/office/drawing/2014/main" id="{8EC71270-7F7B-7543-9963-D201860D8967}"/>
              </a:ext>
            </a:extLst>
          </p:cNvPr>
          <p:cNvGraphicFramePr>
            <a:graphicFrameLocks noGrp="1"/>
          </p:cNvGraphicFramePr>
          <p:nvPr>
            <p:ph type="chart" sz="quarter" idx="4294967295"/>
          </p:nvPr>
        </p:nvGraphicFramePr>
        <p:xfrm>
          <a:off x="501650" y="1793875"/>
          <a:ext cx="11195050" cy="3902075"/>
        </p:xfrm>
        <a:graphic>
          <a:graphicData uri="http://schemas.openxmlformats.org/drawingml/2006/chart">
            <c:chart xmlns:c="http://schemas.openxmlformats.org/drawingml/2006/chart" xmlns:r="http://schemas.openxmlformats.org/officeDocument/2006/relationships" r:id="rId2"/>
          </a:graphicData>
        </a:graphic>
      </p:graphicFrame>
      <p:sp>
        <p:nvSpPr>
          <p:cNvPr id="9" name="Unit">
            <a:extLst>
              <a:ext uri="{FF2B5EF4-FFF2-40B4-BE49-F238E27FC236}">
                <a16:creationId xmlns:a16="http://schemas.microsoft.com/office/drawing/2014/main" id="{C254AB07-379A-4670-B2F3-4629616D3E9F}"/>
              </a:ext>
            </a:extLst>
          </p:cNvPr>
          <p:cNvSpPr>
            <a:spLocks noGrp="1"/>
          </p:cNvSpPr>
          <p:nvPr>
            <p:ph type="body" sz="quarter" idx="31"/>
          </p:nvPr>
        </p:nvSpPr>
        <p:spPr/>
        <p:txBody>
          <a:bodyPr/>
          <a:lstStyle/>
          <a:p>
            <a:r>
              <a:rPr lang="en-US" dirty="0"/>
              <a:t>EU imports from US, 2023, € </a:t>
            </a:r>
            <a:r>
              <a:rPr lang="en-US" dirty="0" err="1"/>
              <a:t>bil</a:t>
            </a:r>
            <a:endParaRPr lang="en-US" dirty="0"/>
          </a:p>
        </p:txBody>
      </p:sp>
      <p:sp>
        <p:nvSpPr>
          <p:cNvPr id="10" name="Title">
            <a:extLst>
              <a:ext uri="{FF2B5EF4-FFF2-40B4-BE49-F238E27FC236}">
                <a16:creationId xmlns:a16="http://schemas.microsoft.com/office/drawing/2014/main" id="{C1BA159F-F564-449B-AA8F-B616EFFC684D}"/>
              </a:ext>
            </a:extLst>
          </p:cNvPr>
          <p:cNvSpPr>
            <a:spLocks noGrp="1"/>
          </p:cNvSpPr>
          <p:nvPr>
            <p:ph type="body" sz="quarter" idx="32"/>
          </p:nvPr>
        </p:nvSpPr>
        <p:spPr/>
        <p:txBody>
          <a:bodyPr/>
          <a:lstStyle/>
          <a:p>
            <a:r>
              <a:rPr lang="en-US" dirty="0"/>
              <a:t>Manufactured Products Will Have To Bear The Brunt Of Retaliatory Tariffs</a:t>
            </a:r>
          </a:p>
        </p:txBody>
      </p:sp>
    </p:spTree>
    <p:extLst>
      <p:ext uri="{BB962C8B-B14F-4D97-AF65-F5344CB8AC3E}">
        <p14:creationId xmlns:p14="http://schemas.microsoft.com/office/powerpoint/2010/main" val="33648287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462FE4-4A77-19AD-7854-F28D54B5B6CF}"/>
            </a:ext>
          </a:extLst>
        </p:cNvPr>
        <p:cNvGrpSpPr/>
        <p:nvPr/>
      </p:nvGrpSpPr>
      <p:grpSpPr>
        <a:xfrm>
          <a:off x="0" y="0"/>
          <a:ext cx="0" cy="0"/>
          <a:chOff x="0" y="0"/>
          <a:chExt cx="0" cy="0"/>
        </a:xfrm>
      </p:grpSpPr>
      <p:sp>
        <p:nvSpPr>
          <p:cNvPr id="2" name="Source">
            <a:extLst>
              <a:ext uri="{FF2B5EF4-FFF2-40B4-BE49-F238E27FC236}">
                <a16:creationId xmlns:a16="http://schemas.microsoft.com/office/drawing/2014/main" id="{F1791223-9A10-95D2-EABD-96784DE25CAA}"/>
              </a:ext>
            </a:extLst>
          </p:cNvPr>
          <p:cNvSpPr txBox="1"/>
          <p:nvPr/>
        </p:nvSpPr>
        <p:spPr>
          <a:xfrm>
            <a:off x="508000" y="6000750"/>
            <a:ext cx="11188700" cy="228600"/>
          </a:xfrm>
          <a:prstGeom prst="rect">
            <a:avLst/>
          </a:prstGeom>
          <a:noFill/>
        </p:spPr>
        <p:txBody>
          <a:bodyPr wrap="square" lIns="0" rIns="0" rtlCol="0" anchor="ctr" anchorCtr="0">
            <a:noAutofit/>
          </a:bodyPr>
          <a:lstStyle/>
          <a:p>
            <a:pPr marL="0" marR="0" lvl="0" indent="0" algn="l" defTabSz="30477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GT America Regular" pitchFamily="2" charset="0"/>
                <a:cs typeface="GT America Regular" pitchFamily="2" charset="0"/>
              </a:rPr>
              <a:t>Sources: </a:t>
            </a: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Eurostat, Moody's Analytics</a:t>
            </a:r>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GT America Regular" pitchFamily="2" charset="0"/>
              <a:cs typeface="GT America Regular" pitchFamily="2" charset="0"/>
            </a:endParaRPr>
          </a:p>
        </p:txBody>
      </p:sp>
      <p:sp>
        <p:nvSpPr>
          <p:cNvPr id="5" name="Unit">
            <a:extLst>
              <a:ext uri="{FF2B5EF4-FFF2-40B4-BE49-F238E27FC236}">
                <a16:creationId xmlns:a16="http://schemas.microsoft.com/office/drawing/2014/main" id="{C27371B9-5F1F-4646-1516-920D44B9E89F}"/>
              </a:ext>
            </a:extLst>
          </p:cNvPr>
          <p:cNvSpPr>
            <a:spLocks noGrp="1"/>
          </p:cNvSpPr>
          <p:nvPr>
            <p:ph type="body" sz="quarter" idx="31"/>
          </p:nvPr>
        </p:nvSpPr>
        <p:spPr>
          <a:xfrm>
            <a:off x="517523" y="1209675"/>
            <a:ext cx="10769601" cy="530352"/>
          </a:xfrm>
        </p:spPr>
        <p:txBody>
          <a:bodyPr/>
          <a:lstStyle/>
          <a:p>
            <a:r>
              <a:rPr lang="en-US" dirty="0"/>
              <a:t>EU-U.S. trade balance, </a:t>
            </a:r>
            <a:r>
              <a:rPr lang="en-US" dirty="0" err="1"/>
              <a:t>bil</a:t>
            </a:r>
            <a:r>
              <a:rPr lang="en-US" dirty="0"/>
              <a:t> </a:t>
            </a:r>
            <a:r>
              <a:rPr lang="en-US" dirty="0" err="1"/>
              <a:t>eur</a:t>
            </a:r>
            <a:endParaRPr lang="en-US" dirty="0"/>
          </a:p>
        </p:txBody>
      </p:sp>
      <p:sp>
        <p:nvSpPr>
          <p:cNvPr id="6" name="Title">
            <a:extLst>
              <a:ext uri="{FF2B5EF4-FFF2-40B4-BE49-F238E27FC236}">
                <a16:creationId xmlns:a16="http://schemas.microsoft.com/office/drawing/2014/main" id="{BAFD12FD-16E2-493B-CD3E-D76351885078}"/>
              </a:ext>
            </a:extLst>
          </p:cNvPr>
          <p:cNvSpPr>
            <a:spLocks noGrp="1"/>
          </p:cNvSpPr>
          <p:nvPr>
            <p:ph type="body" sz="quarter" idx="32"/>
          </p:nvPr>
        </p:nvSpPr>
        <p:spPr/>
        <p:txBody>
          <a:bodyPr/>
          <a:lstStyle/>
          <a:p>
            <a:r>
              <a:rPr lang="en-US" dirty="0">
                <a:latin typeface="Times New Roman" panose="02020603050405020304" pitchFamily="18" charset="0"/>
                <a:cs typeface="Times New Roman" panose="02020603050405020304" pitchFamily="18" charset="0"/>
              </a:rPr>
              <a:t>Goods Trade Is Only Part Of The Story</a:t>
            </a:r>
          </a:p>
        </p:txBody>
      </p:sp>
      <p:graphicFrame>
        <p:nvGraphicFramePr>
          <p:cNvPr id="4" name="Chart 3">
            <a:extLst>
              <a:ext uri="{FF2B5EF4-FFF2-40B4-BE49-F238E27FC236}">
                <a16:creationId xmlns:a16="http://schemas.microsoft.com/office/drawing/2014/main" id="{54C52D8E-0183-8EE6-37F5-A46E83DCD348}"/>
              </a:ext>
            </a:extLst>
          </p:cNvPr>
          <p:cNvGraphicFramePr>
            <a:graphicFrameLocks/>
          </p:cNvGraphicFramePr>
          <p:nvPr/>
        </p:nvGraphicFramePr>
        <p:xfrm>
          <a:off x="516626" y="1905000"/>
          <a:ext cx="11180074" cy="3733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9721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5E5EB2-5CF8-6D03-9725-F6C328A46FD6}"/>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304A0607-A51E-0599-E54C-3E9CCA46AF11}"/>
              </a:ext>
            </a:extLst>
          </p:cNvPr>
          <p:cNvSpPr>
            <a:spLocks noGrp="1"/>
          </p:cNvSpPr>
          <p:nvPr>
            <p:ph type="body" sz="quarter" idx="32"/>
          </p:nvPr>
        </p:nvSpPr>
        <p:spPr/>
        <p:txBody>
          <a:bodyPr/>
          <a:lstStyle/>
          <a:p>
            <a:r>
              <a:rPr lang="en-US" dirty="0"/>
              <a:t>What Is The Point Of All This?</a:t>
            </a:r>
          </a:p>
        </p:txBody>
      </p:sp>
      <p:sp>
        <p:nvSpPr>
          <p:cNvPr id="7" name="TextBox 6">
            <a:extLst>
              <a:ext uri="{FF2B5EF4-FFF2-40B4-BE49-F238E27FC236}">
                <a16:creationId xmlns:a16="http://schemas.microsoft.com/office/drawing/2014/main" id="{20E9A00A-56DE-E44C-C857-B9CBEE51412C}"/>
              </a:ext>
            </a:extLst>
          </p:cNvPr>
          <p:cNvSpPr txBox="1"/>
          <p:nvPr/>
        </p:nvSpPr>
        <p:spPr>
          <a:xfrm>
            <a:off x="9269506" y="6354146"/>
            <a:ext cx="2922494" cy="503853"/>
          </a:xfrm>
          <a:prstGeom prst="rect">
            <a:avLst/>
          </a:prstGeom>
          <a:solidFill>
            <a:schemeClr val="bg1"/>
          </a:solidFill>
        </p:spPr>
        <p:txBody>
          <a:bodyPr wrap="square" rtlCol="0" anchor="ctr" anchorCtr="0">
            <a:noAutofit/>
          </a:bodyPr>
          <a:lstStyle/>
          <a:p>
            <a:pPr marL="0" marR="0" lvl="0" indent="0" algn="ctr" defTabSz="30477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a:ln>
                  <a:noFill/>
                </a:ln>
                <a:solidFill>
                  <a:srgbClr val="0A1264"/>
                </a:solidFill>
                <a:effectLst/>
                <a:uLnTx/>
                <a:uFillTx/>
                <a:latin typeface="Arial" panose="020B0604020202020204" pitchFamily="34" charset="0"/>
                <a:ea typeface="+mn-ea"/>
                <a:cs typeface="+mn-cs"/>
              </a:rPr>
              <a:t>                    </a:t>
            </a:r>
          </a:p>
        </p:txBody>
      </p:sp>
      <p:sp>
        <p:nvSpPr>
          <p:cNvPr id="8" name="Rectangle 7">
            <a:extLst>
              <a:ext uri="{FF2B5EF4-FFF2-40B4-BE49-F238E27FC236}">
                <a16:creationId xmlns:a16="http://schemas.microsoft.com/office/drawing/2014/main" id="{99CF99C1-9203-BA5B-DF53-49866C644CA3}"/>
              </a:ext>
            </a:extLst>
          </p:cNvPr>
          <p:cNvSpPr/>
          <p:nvPr/>
        </p:nvSpPr>
        <p:spPr>
          <a:xfrm>
            <a:off x="8041073" y="1664101"/>
            <a:ext cx="3657600" cy="418559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R="0" lvl="0" indent="0" algn="ctr" defTabSz="914400" rtl="0" eaLnBrk="1" fontAlgn="auto" latinLnBrk="0" hangingPunct="1">
              <a:lnSpc>
                <a:spcPct val="100000"/>
              </a:lnSpc>
              <a:spcAft>
                <a:spcPts val="120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mn-cs"/>
              </a:rPr>
              <a:t>Changing the world order</a:t>
            </a:r>
          </a:p>
          <a:p>
            <a:pPr marL="285750" marR="0" lvl="0" indent="-285750"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dirty="0">
                <a:solidFill>
                  <a:prstClr val="white"/>
                </a:solidFill>
                <a:latin typeface="Arial"/>
              </a:rPr>
              <a:t>Moving away from rules-based order towards big power politics and spheres of influence</a:t>
            </a:r>
          </a:p>
          <a:p>
            <a:pPr marL="285750" indent="-285750">
              <a:spcBef>
                <a:spcPts val="1200"/>
              </a:spcBef>
              <a:buFont typeface="Arial" panose="020B0604020202020204" pitchFamily="34" charset="0"/>
              <a:buChar char="•"/>
              <a:defRPr/>
            </a:pPr>
            <a:r>
              <a:rPr lang="en-US" dirty="0">
                <a:solidFill>
                  <a:prstClr val="white"/>
                </a:solidFill>
                <a:latin typeface="Arial"/>
              </a:rPr>
              <a:t>Unshackling the US from self-imposed constraints in its sphere of influence (“America First”)</a:t>
            </a:r>
          </a:p>
          <a:p>
            <a:pPr marL="285750" indent="-285750">
              <a:spcBef>
                <a:spcPts val="1200"/>
              </a:spcBef>
              <a:buFont typeface="Arial" panose="020B0604020202020204" pitchFamily="34" charset="0"/>
              <a:buChar char="•"/>
              <a:defRPr/>
            </a:pPr>
            <a:r>
              <a:rPr lang="en-US" dirty="0">
                <a:solidFill>
                  <a:prstClr val="white"/>
                </a:solidFill>
                <a:latin typeface="Arial"/>
              </a:rPr>
              <a:t>Ideological realignment</a:t>
            </a:r>
          </a:p>
        </p:txBody>
      </p:sp>
      <p:sp>
        <p:nvSpPr>
          <p:cNvPr id="10" name="Rectangle 9">
            <a:extLst>
              <a:ext uri="{FF2B5EF4-FFF2-40B4-BE49-F238E27FC236}">
                <a16:creationId xmlns:a16="http://schemas.microsoft.com/office/drawing/2014/main" id="{4CA0B4D1-74A6-E772-15B9-44F55990BAF0}"/>
              </a:ext>
            </a:extLst>
          </p:cNvPr>
          <p:cNvSpPr/>
          <p:nvPr/>
        </p:nvSpPr>
        <p:spPr>
          <a:xfrm>
            <a:off x="4292033" y="1665616"/>
            <a:ext cx="3657600" cy="41855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b="1" dirty="0">
                <a:solidFill>
                  <a:prstClr val="white"/>
                </a:solidFill>
                <a:latin typeface="Arial"/>
              </a:rPr>
              <a:t>Re-industrialization, rebalancing and fiscal revenue </a:t>
            </a:r>
          </a:p>
          <a:p>
            <a:pPr marL="285750" indent="-285750">
              <a:spcBef>
                <a:spcPts val="1200"/>
              </a:spcBef>
              <a:buFont typeface="Arial" panose="020B0604020202020204" pitchFamily="34" charset="0"/>
              <a:buChar char="•"/>
            </a:pPr>
            <a:r>
              <a:rPr lang="en-US" dirty="0">
                <a:solidFill>
                  <a:prstClr val="white"/>
                </a:solidFill>
                <a:latin typeface="Arial"/>
              </a:rPr>
              <a:t>Re-industrialization of American heartland</a:t>
            </a:r>
          </a:p>
          <a:p>
            <a:pPr marL="285750" indent="-285750">
              <a:spcBef>
                <a:spcPts val="1200"/>
              </a:spcBef>
              <a:buFont typeface="Arial" panose="020B0604020202020204" pitchFamily="34" charset="0"/>
              <a:buChar char="•"/>
            </a:pPr>
            <a:r>
              <a:rPr lang="en-US" dirty="0">
                <a:solidFill>
                  <a:prstClr val="white"/>
                </a:solidFill>
                <a:latin typeface="Arial"/>
              </a:rPr>
              <a:t>Eliminating “unfair” trade deficits</a:t>
            </a:r>
          </a:p>
          <a:p>
            <a:pPr marL="285750" indent="-285750">
              <a:spcBef>
                <a:spcPts val="1200"/>
              </a:spcBef>
              <a:buFont typeface="Arial" panose="020B0604020202020204" pitchFamily="34" charset="0"/>
              <a:buChar char="•"/>
            </a:pPr>
            <a:r>
              <a:rPr lang="en-US" dirty="0">
                <a:solidFill>
                  <a:prstClr val="white"/>
                </a:solidFill>
                <a:latin typeface="Arial"/>
              </a:rPr>
              <a:t>Replacing corporate and income taxes with tariffs</a:t>
            </a:r>
          </a:p>
          <a:p>
            <a:pPr algn="ctr"/>
            <a:endParaRPr lang="en-US" b="1" dirty="0">
              <a:solidFill>
                <a:prstClr val="white"/>
              </a:solidFill>
              <a:latin typeface="Arial"/>
            </a:endParaRPr>
          </a:p>
          <a:p>
            <a:pPr algn="ctr"/>
            <a:endParaRPr lang="en-US" b="1" dirty="0">
              <a:solidFill>
                <a:prstClr val="white"/>
              </a:solidFill>
              <a:latin typeface="Arial"/>
            </a:endParaRPr>
          </a:p>
          <a:p>
            <a:pPr algn="ctr"/>
            <a:endParaRPr lang="en-US" b="1" dirty="0">
              <a:solidFill>
                <a:prstClr val="white"/>
              </a:solidFill>
              <a:latin typeface="Arial"/>
            </a:endParaRPr>
          </a:p>
        </p:txBody>
      </p:sp>
      <p:sp>
        <p:nvSpPr>
          <p:cNvPr id="11" name="Rectangle 10">
            <a:extLst>
              <a:ext uri="{FF2B5EF4-FFF2-40B4-BE49-F238E27FC236}">
                <a16:creationId xmlns:a16="http://schemas.microsoft.com/office/drawing/2014/main" id="{2D6ADA4D-A2A9-B230-18E4-EA27E81C2520}"/>
              </a:ext>
            </a:extLst>
          </p:cNvPr>
          <p:cNvSpPr/>
          <p:nvPr/>
        </p:nvSpPr>
        <p:spPr>
          <a:xfrm>
            <a:off x="532742" y="1664102"/>
            <a:ext cx="3657600" cy="41871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1200"/>
              </a:spcAft>
              <a:buClrTx/>
              <a:buSzTx/>
              <a:buFontTx/>
              <a:buNone/>
              <a:tabLst/>
              <a:defRPr/>
            </a:pPr>
            <a:r>
              <a:rPr lang="en-US" b="1" dirty="0">
                <a:solidFill>
                  <a:prstClr val="white"/>
                </a:solidFill>
                <a:latin typeface="Arial"/>
              </a:rPr>
              <a:t>Negotiating tactic</a:t>
            </a:r>
            <a:endParaRPr kumimoji="0" lang="en-US" sz="1800" b="1" i="0" u="none" strike="noStrike" kern="1200" cap="none" spc="0" normalizeH="0" baseline="0" noProof="0" dirty="0">
              <a:ln>
                <a:noFill/>
              </a:ln>
              <a:solidFill>
                <a:prstClr val="white"/>
              </a:solidFill>
              <a:effectLst/>
              <a:uLnTx/>
              <a:uFillTx/>
              <a:latin typeface="Arial"/>
              <a:ea typeface="+mn-ea"/>
              <a:cs typeface="+mn-cs"/>
            </a:endParaRPr>
          </a:p>
          <a:p>
            <a:pPr marL="285750" marR="0" lvl="0" indent="-285750"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dirty="0">
                <a:solidFill>
                  <a:prstClr val="white"/>
                </a:solidFill>
                <a:latin typeface="Arial"/>
              </a:rPr>
              <a:t>Rectifying the unfair trade imbalances caused by surplus countries’ savings in dollar assets (Miran thesis)</a:t>
            </a:r>
          </a:p>
          <a:p>
            <a:pPr marL="285750" marR="0" lvl="0" indent="-285750"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dirty="0">
                <a:solidFill>
                  <a:prstClr val="white"/>
                </a:solidFill>
                <a:latin typeface="Arial"/>
              </a:rPr>
              <a:t>Lowering non-trade barriers</a:t>
            </a:r>
          </a:p>
          <a:p>
            <a:pPr marL="285750" marR="0" lvl="0" indent="-285750"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dirty="0">
                <a:solidFill>
                  <a:prstClr val="white"/>
                </a:solidFill>
                <a:latin typeface="Arial"/>
              </a:rPr>
              <a:t>Obtaining concessions on political goals (immigration, geopolitical)</a:t>
            </a:r>
          </a:p>
          <a:p>
            <a:pPr marL="285750" indent="-285750">
              <a:spcBef>
                <a:spcPts val="1200"/>
              </a:spcBef>
              <a:buFont typeface="Arial" panose="020B0604020202020204" pitchFamily="34" charset="0"/>
              <a:buChar char="•"/>
              <a:defRPr/>
            </a:pPr>
            <a:r>
              <a:rPr lang="en-US" dirty="0">
                <a:solidFill>
                  <a:prstClr val="white"/>
                </a:solidFill>
                <a:latin typeface="Arial"/>
              </a:rPr>
              <a:t>Extracting benefits at the expense of allies (e.g. resources) </a:t>
            </a:r>
          </a:p>
          <a:p>
            <a:pPr marL="285750" marR="0" lvl="0" indent="-285750"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endParaRPr lang="en-US" dirty="0">
              <a:solidFill>
                <a:prstClr val="white"/>
              </a:solidFill>
              <a:latin typeface="Arial"/>
            </a:endParaRP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180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24514764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928A82B-6287-E251-6726-303950A6EB0F}"/>
              </a:ext>
            </a:extLst>
          </p:cNvPr>
          <p:cNvPicPr>
            <a:picLocks noChangeAspect="1"/>
          </p:cNvPicPr>
          <p:nvPr/>
        </p:nvPicPr>
        <p:blipFill>
          <a:blip r:embed="rId3"/>
          <a:stretch>
            <a:fillRect/>
          </a:stretch>
        </p:blipFill>
        <p:spPr>
          <a:xfrm>
            <a:off x="508000" y="1678161"/>
            <a:ext cx="11188700" cy="4490142"/>
          </a:xfrm>
          <a:prstGeom prst="rect">
            <a:avLst/>
          </a:prstGeom>
        </p:spPr>
      </p:pic>
      <p:sp>
        <p:nvSpPr>
          <p:cNvPr id="3" name="Source">
            <a:extLst>
              <a:ext uri="{FF2B5EF4-FFF2-40B4-BE49-F238E27FC236}">
                <a16:creationId xmlns:a16="http://schemas.microsoft.com/office/drawing/2014/main" id="{75EA8212-2BF8-5EAD-84EC-43C2A41B2F41}"/>
              </a:ext>
            </a:extLst>
          </p:cNvPr>
          <p:cNvSpPr txBox="1"/>
          <p:nvPr/>
        </p:nvSpPr>
        <p:spPr>
          <a:xfrm>
            <a:off x="508000" y="6000750"/>
            <a:ext cx="11188700" cy="228600"/>
          </a:xfrm>
          <a:prstGeom prst="rect">
            <a:avLst/>
          </a:prstGeom>
          <a:noFill/>
        </p:spPr>
        <p:txBody>
          <a:bodyPr wrap="square" lIns="0" rIns="0" rtlCol="0" anchor="ctr" anchorCtr="0">
            <a:noAutofit/>
          </a:bodyPr>
          <a:lstStyle/>
          <a:p>
            <a:pPr marL="0" marR="0" lvl="0" indent="0" algn="l" defTabSz="304770" rtl="0" eaLnBrk="1" fontAlgn="auto" latinLnBrk="0" hangingPunct="1">
              <a:lnSpc>
                <a:spcPct val="100000"/>
              </a:lnSpc>
              <a:spcBef>
                <a:spcPts val="0"/>
              </a:spcBef>
              <a:spcAft>
                <a:spcPts val="0"/>
              </a:spcAft>
              <a:buClrTx/>
              <a:buSzTx/>
              <a:buFontTx/>
              <a:buNone/>
              <a:tabLst/>
              <a:defRPr/>
            </a:pPr>
            <a:r>
              <a:rPr lang="en-US" sz="1200" dirty="0">
                <a:solidFill>
                  <a:srgbClr val="646769"/>
                </a:solidFill>
                <a:ea typeface="GT America Regular" pitchFamily="2" charset="0"/>
                <a:cs typeface="GT America Regular" pitchFamily="2" charset="0"/>
              </a:rPr>
              <a:t>Source: Moody’s Analytics</a:t>
            </a:r>
          </a:p>
        </p:txBody>
      </p:sp>
      <p:sp>
        <p:nvSpPr>
          <p:cNvPr id="39" name="Unit">
            <a:extLst>
              <a:ext uri="{FF2B5EF4-FFF2-40B4-BE49-F238E27FC236}">
                <a16:creationId xmlns:a16="http://schemas.microsoft.com/office/drawing/2014/main" id="{AA17B6B4-87BA-4215-A9DF-6DBF2D1276BD}"/>
              </a:ext>
            </a:extLst>
          </p:cNvPr>
          <p:cNvSpPr>
            <a:spLocks noGrp="1"/>
          </p:cNvSpPr>
          <p:nvPr>
            <p:ph type="body" sz="quarter" idx="31"/>
          </p:nvPr>
        </p:nvSpPr>
        <p:spPr/>
        <p:txBody>
          <a:bodyPr/>
          <a:lstStyle/>
          <a:p>
            <a:r>
              <a:rPr lang="en-US" dirty="0"/>
              <a:t>Regional aggregates, weighted by real GDP at PPP</a:t>
            </a:r>
          </a:p>
        </p:txBody>
      </p:sp>
      <p:sp>
        <p:nvSpPr>
          <p:cNvPr id="40" name="Title">
            <a:extLst>
              <a:ext uri="{FF2B5EF4-FFF2-40B4-BE49-F238E27FC236}">
                <a16:creationId xmlns:a16="http://schemas.microsoft.com/office/drawing/2014/main" id="{108B44A0-0D11-4EA4-95B7-8F699F973A77}"/>
              </a:ext>
            </a:extLst>
          </p:cNvPr>
          <p:cNvSpPr>
            <a:spLocks noGrp="1"/>
          </p:cNvSpPr>
          <p:nvPr>
            <p:ph type="body" sz="quarter" idx="32"/>
          </p:nvPr>
        </p:nvSpPr>
        <p:spPr/>
        <p:txBody>
          <a:bodyPr/>
          <a:lstStyle/>
          <a:p>
            <a:r>
              <a:rPr lang="en-US" dirty="0"/>
              <a:t>Probability of a Recession Starting in the Next 12 Months</a:t>
            </a:r>
          </a:p>
        </p:txBody>
      </p:sp>
      <p:sp>
        <p:nvSpPr>
          <p:cNvPr id="5" name="Rectangle 27">
            <a:extLst>
              <a:ext uri="{FF2B5EF4-FFF2-40B4-BE49-F238E27FC236}">
                <a16:creationId xmlns:a16="http://schemas.microsoft.com/office/drawing/2014/main" id="{FFB2C8B0-11F4-68F4-BAAE-A5228B536661}"/>
              </a:ext>
            </a:extLst>
          </p:cNvPr>
          <p:cNvSpPr>
            <a:spLocks noChangeArrowheads="1"/>
          </p:cNvSpPr>
          <p:nvPr/>
        </p:nvSpPr>
        <p:spPr bwMode="gray">
          <a:xfrm>
            <a:off x="577923" y="4136331"/>
            <a:ext cx="184731" cy="369332"/>
          </a:xfrm>
          <a:prstGeom prst="rect">
            <a:avLst/>
          </a:prstGeom>
          <a:solidFill>
            <a:srgbClr val="5EB6BC"/>
          </a:solidFill>
          <a:ln w="9525" algn="ctr">
            <a:noFill/>
            <a:miter lim="800000"/>
            <a:headEnd/>
            <a:tailEnd/>
          </a:ln>
          <a:effectLst/>
        </p:spPr>
        <p:txBody>
          <a:bodyPr wrap="none" anchor="ctr">
            <a:spAutoFit/>
          </a:bodyPr>
          <a:lstStyle/>
          <a:p>
            <a:pPr defTabSz="914400">
              <a:defRPr/>
            </a:pPr>
            <a:endParaRPr lang="en-US" dirty="0">
              <a:solidFill>
                <a:srgbClr val="0028A0"/>
              </a:solidFill>
              <a:latin typeface="Arial"/>
            </a:endParaRPr>
          </a:p>
        </p:txBody>
      </p:sp>
      <p:sp>
        <p:nvSpPr>
          <p:cNvPr id="6" name="Rectangle 28">
            <a:extLst>
              <a:ext uri="{FF2B5EF4-FFF2-40B4-BE49-F238E27FC236}">
                <a16:creationId xmlns:a16="http://schemas.microsoft.com/office/drawing/2014/main" id="{2CB3CFE6-A37D-6A19-90E0-1588B0DF54E9}"/>
              </a:ext>
            </a:extLst>
          </p:cNvPr>
          <p:cNvSpPr>
            <a:spLocks noChangeArrowheads="1"/>
          </p:cNvSpPr>
          <p:nvPr/>
        </p:nvSpPr>
        <p:spPr bwMode="gray">
          <a:xfrm>
            <a:off x="577924" y="4857010"/>
            <a:ext cx="184731" cy="369332"/>
          </a:xfrm>
          <a:prstGeom prst="rect">
            <a:avLst/>
          </a:prstGeom>
          <a:solidFill>
            <a:srgbClr val="E35205"/>
          </a:solidFill>
          <a:ln w="9525" algn="ctr">
            <a:noFill/>
            <a:miter lim="800000"/>
            <a:headEnd/>
            <a:tailEnd/>
          </a:ln>
          <a:effectLst/>
        </p:spPr>
        <p:txBody>
          <a:bodyPr wrap="none" anchor="ctr">
            <a:spAutoFit/>
          </a:bodyPr>
          <a:lstStyle/>
          <a:p>
            <a:pPr defTabSz="914400">
              <a:defRPr/>
            </a:pPr>
            <a:endParaRPr lang="en-US" dirty="0">
              <a:solidFill>
                <a:srgbClr val="0028A0"/>
              </a:solidFill>
              <a:latin typeface="Arial"/>
            </a:endParaRPr>
          </a:p>
        </p:txBody>
      </p:sp>
      <p:sp>
        <p:nvSpPr>
          <p:cNvPr id="7" name="Text Box 29">
            <a:extLst>
              <a:ext uri="{FF2B5EF4-FFF2-40B4-BE49-F238E27FC236}">
                <a16:creationId xmlns:a16="http://schemas.microsoft.com/office/drawing/2014/main" id="{38571DBD-2DAC-4A20-1ED3-8DFB97AE55A3}"/>
              </a:ext>
            </a:extLst>
          </p:cNvPr>
          <p:cNvSpPr txBox="1">
            <a:spLocks noChangeArrowheads="1"/>
          </p:cNvSpPr>
          <p:nvPr/>
        </p:nvSpPr>
        <p:spPr bwMode="auto">
          <a:xfrm>
            <a:off x="762654" y="4120543"/>
            <a:ext cx="1345856" cy="381451"/>
          </a:xfrm>
          <a:prstGeom prst="rect">
            <a:avLst/>
          </a:prstGeom>
        </p:spPr>
        <p:txBody>
          <a:bodyPr lIns="0" anchor="ctr" anchorCtr="0"/>
          <a:lstStyle>
            <a:lvl1pPr indent="0" defTabSz="914491">
              <a:lnSpc>
                <a:spcPct val="120000"/>
              </a:lnSpc>
              <a:spcBef>
                <a:spcPts val="1200"/>
              </a:spcBef>
              <a:buClr>
                <a:srgbClr val="FFB133"/>
              </a:buClr>
              <a:buFont typeface="Arial" panose="020B0604020202020204" pitchFamily="34" charset="0"/>
              <a:buNone/>
              <a:defRPr sz="1700" b="0" i="0">
                <a:ea typeface="GT America Regular" pitchFamily="2" charset="0"/>
                <a:cs typeface="GT America Regular" pitchFamily="2" charset="0"/>
              </a:defRPr>
            </a:lvl1pPr>
            <a:lvl2pPr marL="304831" indent="0" defTabSz="914491">
              <a:lnSpc>
                <a:spcPct val="120000"/>
              </a:lnSpc>
              <a:spcBef>
                <a:spcPts val="1200"/>
              </a:spcBef>
              <a:buClr>
                <a:srgbClr val="FFB133"/>
              </a:buClr>
              <a:buFont typeface="Open Sans" panose="020B0606030504020204" pitchFamily="34" charset="0"/>
              <a:buNone/>
              <a:defRPr b="0" i="0">
                <a:ea typeface="DA_FuturaPT Book" panose="020B0502020204020303" pitchFamily="34" charset="0"/>
              </a:defRPr>
            </a:lvl2pPr>
            <a:lvl3pPr marL="609661" indent="0" defTabSz="914491">
              <a:lnSpc>
                <a:spcPct val="120000"/>
              </a:lnSpc>
              <a:spcBef>
                <a:spcPts val="1200"/>
              </a:spcBef>
              <a:buClr>
                <a:srgbClr val="FFB133"/>
              </a:buClr>
              <a:buFont typeface="Arial" panose="020B0604020202020204" pitchFamily="34" charset="0"/>
              <a:buNone/>
              <a:defRPr b="0" i="0">
                <a:ea typeface="DA_FuturaPT Book" panose="020B0502020204020303" pitchFamily="34" charset="0"/>
              </a:defRPr>
            </a:lvl3pPr>
            <a:lvl4pPr marL="914492" indent="0" defTabSz="914491">
              <a:lnSpc>
                <a:spcPct val="120000"/>
              </a:lnSpc>
              <a:spcBef>
                <a:spcPts val="1200"/>
              </a:spcBef>
              <a:buClr>
                <a:srgbClr val="FFB133"/>
              </a:buClr>
              <a:buFont typeface="Open Sans" panose="020B0606030504020204" pitchFamily="34" charset="0"/>
              <a:buNone/>
              <a:defRPr b="0" i="0">
                <a:ea typeface="DA_FuturaPT Book" panose="020B0502020204020303" pitchFamily="34" charset="0"/>
              </a:defRPr>
            </a:lvl4pPr>
            <a:lvl5pPr marL="1219322" indent="0" defTabSz="914491">
              <a:lnSpc>
                <a:spcPct val="120000"/>
              </a:lnSpc>
              <a:spcBef>
                <a:spcPts val="1200"/>
              </a:spcBef>
              <a:buClr>
                <a:srgbClr val="FFB133"/>
              </a:buClr>
              <a:buFont typeface="Arial" panose="020B0604020202020204" pitchFamily="34" charset="0"/>
              <a:buNone/>
              <a:tabLst>
                <a:tab pos="6326291" algn="l"/>
              </a:tabLst>
              <a:defRPr b="0" i="0">
                <a:ea typeface="DA_FuturaPT Book" panose="020B0502020204020303" pitchFamily="34" charset="0"/>
              </a:defRPr>
            </a:lvl5pPr>
            <a:lvl6pPr marL="2514851" indent="-228623" defTabSz="914491">
              <a:lnSpc>
                <a:spcPct val="90000"/>
              </a:lnSpc>
              <a:spcBef>
                <a:spcPts val="500"/>
              </a:spcBef>
              <a:buFont typeface="Arial" panose="020B0604020202020204" pitchFamily="34" charset="0"/>
              <a:buChar char="•"/>
              <a:defRPr sz="1800"/>
            </a:lvl6pPr>
            <a:lvl7pPr marL="2972097" indent="-228623" defTabSz="914491">
              <a:lnSpc>
                <a:spcPct val="90000"/>
              </a:lnSpc>
              <a:spcBef>
                <a:spcPts val="500"/>
              </a:spcBef>
              <a:buFont typeface="Arial" panose="020B0604020202020204" pitchFamily="34" charset="0"/>
              <a:buChar char="•"/>
              <a:defRPr sz="1800"/>
            </a:lvl7pPr>
            <a:lvl8pPr marL="3429343" indent="-228623" defTabSz="914491">
              <a:lnSpc>
                <a:spcPct val="90000"/>
              </a:lnSpc>
              <a:spcBef>
                <a:spcPts val="500"/>
              </a:spcBef>
              <a:buFont typeface="Arial" panose="020B0604020202020204" pitchFamily="34" charset="0"/>
              <a:buChar char="•"/>
              <a:defRPr sz="1800"/>
            </a:lvl8pPr>
            <a:lvl9pPr marL="3886589" indent="-228623" defTabSz="914491">
              <a:lnSpc>
                <a:spcPct val="90000"/>
              </a:lnSpc>
              <a:spcBef>
                <a:spcPts val="500"/>
              </a:spcBef>
              <a:buFont typeface="Arial" panose="020B0604020202020204" pitchFamily="34" charset="0"/>
              <a:buChar char="•"/>
              <a:defRPr sz="1800"/>
            </a:lvl9pPr>
          </a:lstStyle>
          <a:p>
            <a:r>
              <a:rPr lang="en-US" sz="1500" dirty="0"/>
              <a:t> 33% to 49%</a:t>
            </a:r>
          </a:p>
        </p:txBody>
      </p:sp>
      <p:sp>
        <p:nvSpPr>
          <p:cNvPr id="9" name="Rectangle 31">
            <a:extLst>
              <a:ext uri="{FF2B5EF4-FFF2-40B4-BE49-F238E27FC236}">
                <a16:creationId xmlns:a16="http://schemas.microsoft.com/office/drawing/2014/main" id="{02691D61-6B4A-D4FF-2E13-2B2EDE48494B}"/>
              </a:ext>
            </a:extLst>
          </p:cNvPr>
          <p:cNvSpPr>
            <a:spLocks noChangeArrowheads="1"/>
          </p:cNvSpPr>
          <p:nvPr/>
        </p:nvSpPr>
        <p:spPr bwMode="gray">
          <a:xfrm>
            <a:off x="577924" y="4491642"/>
            <a:ext cx="184731" cy="369332"/>
          </a:xfrm>
          <a:prstGeom prst="rect">
            <a:avLst/>
          </a:prstGeom>
          <a:solidFill>
            <a:srgbClr val="FBD023"/>
          </a:solidFill>
          <a:ln w="9525" algn="ctr">
            <a:noFill/>
            <a:miter lim="800000"/>
            <a:headEnd/>
            <a:tailEnd/>
          </a:ln>
          <a:effectLst/>
        </p:spPr>
        <p:txBody>
          <a:bodyPr wrap="none" anchor="ctr">
            <a:spAutoFit/>
          </a:bodyPr>
          <a:lstStyle/>
          <a:p>
            <a:pPr defTabSz="914400">
              <a:defRPr/>
            </a:pPr>
            <a:endParaRPr lang="en-US" dirty="0">
              <a:solidFill>
                <a:srgbClr val="0028A0"/>
              </a:solidFill>
              <a:latin typeface="Arial"/>
            </a:endParaRPr>
          </a:p>
        </p:txBody>
      </p:sp>
      <p:sp>
        <p:nvSpPr>
          <p:cNvPr id="11" name="Rectangle 33">
            <a:extLst>
              <a:ext uri="{FF2B5EF4-FFF2-40B4-BE49-F238E27FC236}">
                <a16:creationId xmlns:a16="http://schemas.microsoft.com/office/drawing/2014/main" id="{84551655-7F15-B8C7-FDB0-C9AAD714B90D}"/>
              </a:ext>
            </a:extLst>
          </p:cNvPr>
          <p:cNvSpPr>
            <a:spLocks noChangeArrowheads="1"/>
          </p:cNvSpPr>
          <p:nvPr/>
        </p:nvSpPr>
        <p:spPr bwMode="gray">
          <a:xfrm>
            <a:off x="577924" y="5221722"/>
            <a:ext cx="184731" cy="369332"/>
          </a:xfrm>
          <a:prstGeom prst="rect">
            <a:avLst/>
          </a:prstGeom>
          <a:solidFill>
            <a:srgbClr val="BA0C2F"/>
          </a:solidFill>
          <a:ln w="9525" algn="ctr">
            <a:noFill/>
            <a:miter lim="800000"/>
            <a:headEnd/>
            <a:tailEnd/>
          </a:ln>
          <a:effectLst/>
        </p:spPr>
        <p:txBody>
          <a:bodyPr wrap="none" anchor="ctr">
            <a:spAutoFit/>
          </a:bodyPr>
          <a:lstStyle/>
          <a:p>
            <a:pPr defTabSz="914400">
              <a:defRPr/>
            </a:pPr>
            <a:endParaRPr lang="en-US" dirty="0">
              <a:solidFill>
                <a:srgbClr val="0028A0"/>
              </a:solidFill>
              <a:latin typeface="Arial"/>
            </a:endParaRPr>
          </a:p>
        </p:txBody>
      </p:sp>
      <p:sp>
        <p:nvSpPr>
          <p:cNvPr id="13" name="Text Box 29">
            <a:extLst>
              <a:ext uri="{FF2B5EF4-FFF2-40B4-BE49-F238E27FC236}">
                <a16:creationId xmlns:a16="http://schemas.microsoft.com/office/drawing/2014/main" id="{543B4E63-4D02-2996-A2AC-31C260BB608D}"/>
              </a:ext>
            </a:extLst>
          </p:cNvPr>
          <p:cNvSpPr txBox="1">
            <a:spLocks noChangeArrowheads="1"/>
          </p:cNvSpPr>
          <p:nvPr/>
        </p:nvSpPr>
        <p:spPr bwMode="auto">
          <a:xfrm>
            <a:off x="762653" y="4469172"/>
            <a:ext cx="1345856" cy="381451"/>
          </a:xfrm>
          <a:prstGeom prst="rect">
            <a:avLst/>
          </a:prstGeom>
        </p:spPr>
        <p:txBody>
          <a:bodyPr lIns="0" anchor="ctr" anchorCtr="0"/>
          <a:lstStyle>
            <a:lvl1pPr indent="0" defTabSz="914491">
              <a:lnSpc>
                <a:spcPct val="120000"/>
              </a:lnSpc>
              <a:spcBef>
                <a:spcPts val="1200"/>
              </a:spcBef>
              <a:buClr>
                <a:srgbClr val="FFB133"/>
              </a:buClr>
              <a:buFont typeface="Arial" panose="020B0604020202020204" pitchFamily="34" charset="0"/>
              <a:buNone/>
              <a:defRPr sz="1700" b="0" i="0">
                <a:ea typeface="GT America Regular" pitchFamily="2" charset="0"/>
                <a:cs typeface="GT America Regular" pitchFamily="2" charset="0"/>
              </a:defRPr>
            </a:lvl1pPr>
            <a:lvl2pPr marL="304831" indent="0" defTabSz="914491">
              <a:lnSpc>
                <a:spcPct val="120000"/>
              </a:lnSpc>
              <a:spcBef>
                <a:spcPts val="1200"/>
              </a:spcBef>
              <a:buClr>
                <a:srgbClr val="FFB133"/>
              </a:buClr>
              <a:buFont typeface="Open Sans" panose="020B0606030504020204" pitchFamily="34" charset="0"/>
              <a:buNone/>
              <a:defRPr b="0" i="0">
                <a:ea typeface="DA_FuturaPT Book" panose="020B0502020204020303" pitchFamily="34" charset="0"/>
              </a:defRPr>
            </a:lvl2pPr>
            <a:lvl3pPr marL="609661" indent="0" defTabSz="914491">
              <a:lnSpc>
                <a:spcPct val="120000"/>
              </a:lnSpc>
              <a:spcBef>
                <a:spcPts val="1200"/>
              </a:spcBef>
              <a:buClr>
                <a:srgbClr val="FFB133"/>
              </a:buClr>
              <a:buFont typeface="Arial" panose="020B0604020202020204" pitchFamily="34" charset="0"/>
              <a:buNone/>
              <a:defRPr b="0" i="0">
                <a:ea typeface="DA_FuturaPT Book" panose="020B0502020204020303" pitchFamily="34" charset="0"/>
              </a:defRPr>
            </a:lvl3pPr>
            <a:lvl4pPr marL="914492" indent="0" defTabSz="914491">
              <a:lnSpc>
                <a:spcPct val="120000"/>
              </a:lnSpc>
              <a:spcBef>
                <a:spcPts val="1200"/>
              </a:spcBef>
              <a:buClr>
                <a:srgbClr val="FFB133"/>
              </a:buClr>
              <a:buFont typeface="Open Sans" panose="020B0606030504020204" pitchFamily="34" charset="0"/>
              <a:buNone/>
              <a:defRPr b="0" i="0">
                <a:ea typeface="DA_FuturaPT Book" panose="020B0502020204020303" pitchFamily="34" charset="0"/>
              </a:defRPr>
            </a:lvl4pPr>
            <a:lvl5pPr marL="1219322" indent="0" defTabSz="914491">
              <a:lnSpc>
                <a:spcPct val="120000"/>
              </a:lnSpc>
              <a:spcBef>
                <a:spcPts val="1200"/>
              </a:spcBef>
              <a:buClr>
                <a:srgbClr val="FFB133"/>
              </a:buClr>
              <a:buFont typeface="Arial" panose="020B0604020202020204" pitchFamily="34" charset="0"/>
              <a:buNone/>
              <a:tabLst>
                <a:tab pos="6326291" algn="l"/>
              </a:tabLst>
              <a:defRPr b="0" i="0">
                <a:ea typeface="DA_FuturaPT Book" panose="020B0502020204020303" pitchFamily="34" charset="0"/>
              </a:defRPr>
            </a:lvl5pPr>
            <a:lvl6pPr marL="2514851" indent="-228623" defTabSz="914491">
              <a:lnSpc>
                <a:spcPct val="90000"/>
              </a:lnSpc>
              <a:spcBef>
                <a:spcPts val="500"/>
              </a:spcBef>
              <a:buFont typeface="Arial" panose="020B0604020202020204" pitchFamily="34" charset="0"/>
              <a:buChar char="•"/>
              <a:defRPr sz="1800"/>
            </a:lvl6pPr>
            <a:lvl7pPr marL="2972097" indent="-228623" defTabSz="914491">
              <a:lnSpc>
                <a:spcPct val="90000"/>
              </a:lnSpc>
              <a:spcBef>
                <a:spcPts val="500"/>
              </a:spcBef>
              <a:buFont typeface="Arial" panose="020B0604020202020204" pitchFamily="34" charset="0"/>
              <a:buChar char="•"/>
              <a:defRPr sz="1800"/>
            </a:lvl7pPr>
            <a:lvl8pPr marL="3429343" indent="-228623" defTabSz="914491">
              <a:lnSpc>
                <a:spcPct val="90000"/>
              </a:lnSpc>
              <a:spcBef>
                <a:spcPts val="500"/>
              </a:spcBef>
              <a:buFont typeface="Arial" panose="020B0604020202020204" pitchFamily="34" charset="0"/>
              <a:buChar char="•"/>
              <a:defRPr sz="1800"/>
            </a:lvl8pPr>
            <a:lvl9pPr marL="3886589" indent="-228623" defTabSz="914491">
              <a:lnSpc>
                <a:spcPct val="90000"/>
              </a:lnSpc>
              <a:spcBef>
                <a:spcPts val="500"/>
              </a:spcBef>
              <a:buFont typeface="Arial" panose="020B0604020202020204" pitchFamily="34" charset="0"/>
              <a:buChar char="•"/>
              <a:defRPr sz="1800"/>
            </a:lvl9pPr>
          </a:lstStyle>
          <a:p>
            <a:r>
              <a:rPr lang="en-US" sz="1500" dirty="0"/>
              <a:t> 50% to 65%</a:t>
            </a:r>
          </a:p>
        </p:txBody>
      </p:sp>
      <p:sp>
        <p:nvSpPr>
          <p:cNvPr id="14" name="Text Box 29">
            <a:extLst>
              <a:ext uri="{FF2B5EF4-FFF2-40B4-BE49-F238E27FC236}">
                <a16:creationId xmlns:a16="http://schemas.microsoft.com/office/drawing/2014/main" id="{CDC016B5-8F00-C363-5323-34910BF94102}"/>
              </a:ext>
            </a:extLst>
          </p:cNvPr>
          <p:cNvSpPr txBox="1">
            <a:spLocks noChangeArrowheads="1"/>
          </p:cNvSpPr>
          <p:nvPr/>
        </p:nvSpPr>
        <p:spPr bwMode="auto">
          <a:xfrm>
            <a:off x="762651" y="4841154"/>
            <a:ext cx="1530585" cy="381451"/>
          </a:xfrm>
          <a:prstGeom prst="rect">
            <a:avLst/>
          </a:prstGeom>
        </p:spPr>
        <p:txBody>
          <a:bodyPr lIns="0" anchor="ctr" anchorCtr="0"/>
          <a:lstStyle>
            <a:lvl1pPr indent="0" defTabSz="914491">
              <a:lnSpc>
                <a:spcPct val="120000"/>
              </a:lnSpc>
              <a:spcBef>
                <a:spcPts val="1200"/>
              </a:spcBef>
              <a:buClr>
                <a:srgbClr val="FFB133"/>
              </a:buClr>
              <a:buFont typeface="Arial" panose="020B0604020202020204" pitchFamily="34" charset="0"/>
              <a:buNone/>
              <a:defRPr sz="1700" b="0" i="0">
                <a:ea typeface="GT America Regular" pitchFamily="2" charset="0"/>
                <a:cs typeface="GT America Regular" pitchFamily="2" charset="0"/>
              </a:defRPr>
            </a:lvl1pPr>
            <a:lvl2pPr marL="304831" indent="0" defTabSz="914491">
              <a:lnSpc>
                <a:spcPct val="120000"/>
              </a:lnSpc>
              <a:spcBef>
                <a:spcPts val="1200"/>
              </a:spcBef>
              <a:buClr>
                <a:srgbClr val="FFB133"/>
              </a:buClr>
              <a:buFont typeface="Open Sans" panose="020B0606030504020204" pitchFamily="34" charset="0"/>
              <a:buNone/>
              <a:defRPr b="0" i="0">
                <a:ea typeface="DA_FuturaPT Book" panose="020B0502020204020303" pitchFamily="34" charset="0"/>
              </a:defRPr>
            </a:lvl2pPr>
            <a:lvl3pPr marL="609661" indent="0" defTabSz="914491">
              <a:lnSpc>
                <a:spcPct val="120000"/>
              </a:lnSpc>
              <a:spcBef>
                <a:spcPts val="1200"/>
              </a:spcBef>
              <a:buClr>
                <a:srgbClr val="FFB133"/>
              </a:buClr>
              <a:buFont typeface="Arial" panose="020B0604020202020204" pitchFamily="34" charset="0"/>
              <a:buNone/>
              <a:defRPr b="0" i="0">
                <a:ea typeface="DA_FuturaPT Book" panose="020B0502020204020303" pitchFamily="34" charset="0"/>
              </a:defRPr>
            </a:lvl3pPr>
            <a:lvl4pPr marL="914492" indent="0" defTabSz="914491">
              <a:lnSpc>
                <a:spcPct val="120000"/>
              </a:lnSpc>
              <a:spcBef>
                <a:spcPts val="1200"/>
              </a:spcBef>
              <a:buClr>
                <a:srgbClr val="FFB133"/>
              </a:buClr>
              <a:buFont typeface="Open Sans" panose="020B0606030504020204" pitchFamily="34" charset="0"/>
              <a:buNone/>
              <a:defRPr b="0" i="0">
                <a:ea typeface="DA_FuturaPT Book" panose="020B0502020204020303" pitchFamily="34" charset="0"/>
              </a:defRPr>
            </a:lvl4pPr>
            <a:lvl5pPr marL="1219322" indent="0" defTabSz="914491">
              <a:lnSpc>
                <a:spcPct val="120000"/>
              </a:lnSpc>
              <a:spcBef>
                <a:spcPts val="1200"/>
              </a:spcBef>
              <a:buClr>
                <a:srgbClr val="FFB133"/>
              </a:buClr>
              <a:buFont typeface="Arial" panose="020B0604020202020204" pitchFamily="34" charset="0"/>
              <a:buNone/>
              <a:tabLst>
                <a:tab pos="6326291" algn="l"/>
              </a:tabLst>
              <a:defRPr b="0" i="0">
                <a:ea typeface="DA_FuturaPT Book" panose="020B0502020204020303" pitchFamily="34" charset="0"/>
              </a:defRPr>
            </a:lvl5pPr>
            <a:lvl6pPr marL="2514851" indent="-228623" defTabSz="914491">
              <a:lnSpc>
                <a:spcPct val="90000"/>
              </a:lnSpc>
              <a:spcBef>
                <a:spcPts val="500"/>
              </a:spcBef>
              <a:buFont typeface="Arial" panose="020B0604020202020204" pitchFamily="34" charset="0"/>
              <a:buChar char="•"/>
              <a:defRPr sz="1800"/>
            </a:lvl6pPr>
            <a:lvl7pPr marL="2972097" indent="-228623" defTabSz="914491">
              <a:lnSpc>
                <a:spcPct val="90000"/>
              </a:lnSpc>
              <a:spcBef>
                <a:spcPts val="500"/>
              </a:spcBef>
              <a:buFont typeface="Arial" panose="020B0604020202020204" pitchFamily="34" charset="0"/>
              <a:buChar char="•"/>
              <a:defRPr sz="1800"/>
            </a:lvl7pPr>
            <a:lvl8pPr marL="3429343" indent="-228623" defTabSz="914491">
              <a:lnSpc>
                <a:spcPct val="90000"/>
              </a:lnSpc>
              <a:spcBef>
                <a:spcPts val="500"/>
              </a:spcBef>
              <a:buFont typeface="Arial" panose="020B0604020202020204" pitchFamily="34" charset="0"/>
              <a:buChar char="•"/>
              <a:defRPr sz="1800"/>
            </a:lvl8pPr>
            <a:lvl9pPr marL="3886589" indent="-228623" defTabSz="914491">
              <a:lnSpc>
                <a:spcPct val="90000"/>
              </a:lnSpc>
              <a:spcBef>
                <a:spcPts val="500"/>
              </a:spcBef>
              <a:buFont typeface="Arial" panose="020B0604020202020204" pitchFamily="34" charset="0"/>
              <a:buChar char="•"/>
              <a:defRPr sz="1800"/>
            </a:lvl9pPr>
          </a:lstStyle>
          <a:p>
            <a:r>
              <a:rPr lang="en-US" sz="1500" dirty="0"/>
              <a:t> 66% to 100%</a:t>
            </a:r>
          </a:p>
        </p:txBody>
      </p:sp>
      <p:sp>
        <p:nvSpPr>
          <p:cNvPr id="16" name="Text Box 29">
            <a:extLst>
              <a:ext uri="{FF2B5EF4-FFF2-40B4-BE49-F238E27FC236}">
                <a16:creationId xmlns:a16="http://schemas.microsoft.com/office/drawing/2014/main" id="{0302B8C9-3BA4-F36D-9DC1-18B98BE3559B}"/>
              </a:ext>
            </a:extLst>
          </p:cNvPr>
          <p:cNvSpPr txBox="1">
            <a:spLocks noChangeArrowheads="1"/>
          </p:cNvSpPr>
          <p:nvPr/>
        </p:nvSpPr>
        <p:spPr bwMode="auto">
          <a:xfrm>
            <a:off x="762652" y="5205417"/>
            <a:ext cx="1616564" cy="381451"/>
          </a:xfrm>
          <a:prstGeom prst="rect">
            <a:avLst/>
          </a:prstGeom>
        </p:spPr>
        <p:txBody>
          <a:bodyPr lIns="0" anchor="ctr" anchorCtr="0"/>
          <a:lstStyle>
            <a:lvl1pPr indent="0" defTabSz="914491">
              <a:lnSpc>
                <a:spcPct val="120000"/>
              </a:lnSpc>
              <a:spcBef>
                <a:spcPts val="1200"/>
              </a:spcBef>
              <a:buClr>
                <a:srgbClr val="FFB133"/>
              </a:buClr>
              <a:buFont typeface="Arial" panose="020B0604020202020204" pitchFamily="34" charset="0"/>
              <a:buNone/>
              <a:defRPr sz="1700" b="0" i="0">
                <a:ea typeface="GT America Regular" pitchFamily="2" charset="0"/>
                <a:cs typeface="GT America Regular" pitchFamily="2" charset="0"/>
              </a:defRPr>
            </a:lvl1pPr>
            <a:lvl2pPr marL="304831" indent="0" defTabSz="914491">
              <a:lnSpc>
                <a:spcPct val="120000"/>
              </a:lnSpc>
              <a:spcBef>
                <a:spcPts val="1200"/>
              </a:spcBef>
              <a:buClr>
                <a:srgbClr val="FFB133"/>
              </a:buClr>
              <a:buFont typeface="Open Sans" panose="020B0606030504020204" pitchFamily="34" charset="0"/>
              <a:buNone/>
              <a:defRPr b="0" i="0">
                <a:ea typeface="DA_FuturaPT Book" panose="020B0502020204020303" pitchFamily="34" charset="0"/>
              </a:defRPr>
            </a:lvl2pPr>
            <a:lvl3pPr marL="609661" indent="0" defTabSz="914491">
              <a:lnSpc>
                <a:spcPct val="120000"/>
              </a:lnSpc>
              <a:spcBef>
                <a:spcPts val="1200"/>
              </a:spcBef>
              <a:buClr>
                <a:srgbClr val="FFB133"/>
              </a:buClr>
              <a:buFont typeface="Arial" panose="020B0604020202020204" pitchFamily="34" charset="0"/>
              <a:buNone/>
              <a:defRPr b="0" i="0">
                <a:ea typeface="DA_FuturaPT Book" panose="020B0502020204020303" pitchFamily="34" charset="0"/>
              </a:defRPr>
            </a:lvl3pPr>
            <a:lvl4pPr marL="914492" indent="0" defTabSz="914491">
              <a:lnSpc>
                <a:spcPct val="120000"/>
              </a:lnSpc>
              <a:spcBef>
                <a:spcPts val="1200"/>
              </a:spcBef>
              <a:buClr>
                <a:srgbClr val="FFB133"/>
              </a:buClr>
              <a:buFont typeface="Open Sans" panose="020B0606030504020204" pitchFamily="34" charset="0"/>
              <a:buNone/>
              <a:defRPr b="0" i="0">
                <a:ea typeface="DA_FuturaPT Book" panose="020B0502020204020303" pitchFamily="34" charset="0"/>
              </a:defRPr>
            </a:lvl4pPr>
            <a:lvl5pPr marL="1219322" indent="0" defTabSz="914491">
              <a:lnSpc>
                <a:spcPct val="120000"/>
              </a:lnSpc>
              <a:spcBef>
                <a:spcPts val="1200"/>
              </a:spcBef>
              <a:buClr>
                <a:srgbClr val="FFB133"/>
              </a:buClr>
              <a:buFont typeface="Arial" panose="020B0604020202020204" pitchFamily="34" charset="0"/>
              <a:buNone/>
              <a:tabLst>
                <a:tab pos="6326291" algn="l"/>
              </a:tabLst>
              <a:defRPr b="0" i="0">
                <a:ea typeface="DA_FuturaPT Book" panose="020B0502020204020303" pitchFamily="34" charset="0"/>
              </a:defRPr>
            </a:lvl5pPr>
            <a:lvl6pPr marL="2514851" indent="-228623" defTabSz="914491">
              <a:lnSpc>
                <a:spcPct val="90000"/>
              </a:lnSpc>
              <a:spcBef>
                <a:spcPts val="500"/>
              </a:spcBef>
              <a:buFont typeface="Arial" panose="020B0604020202020204" pitchFamily="34" charset="0"/>
              <a:buChar char="•"/>
              <a:defRPr sz="1800"/>
            </a:lvl6pPr>
            <a:lvl7pPr marL="2972097" indent="-228623" defTabSz="914491">
              <a:lnSpc>
                <a:spcPct val="90000"/>
              </a:lnSpc>
              <a:spcBef>
                <a:spcPts val="500"/>
              </a:spcBef>
              <a:buFont typeface="Arial" panose="020B0604020202020204" pitchFamily="34" charset="0"/>
              <a:buChar char="•"/>
              <a:defRPr sz="1800"/>
            </a:lvl7pPr>
            <a:lvl8pPr marL="3429343" indent="-228623" defTabSz="914491">
              <a:lnSpc>
                <a:spcPct val="90000"/>
              </a:lnSpc>
              <a:spcBef>
                <a:spcPts val="500"/>
              </a:spcBef>
              <a:buFont typeface="Arial" panose="020B0604020202020204" pitchFamily="34" charset="0"/>
              <a:buChar char="•"/>
              <a:defRPr sz="1800"/>
            </a:lvl8pPr>
            <a:lvl9pPr marL="3886589" indent="-228623" defTabSz="914491">
              <a:lnSpc>
                <a:spcPct val="90000"/>
              </a:lnSpc>
              <a:spcBef>
                <a:spcPts val="500"/>
              </a:spcBef>
              <a:buFont typeface="Arial" panose="020B0604020202020204" pitchFamily="34" charset="0"/>
              <a:buChar char="•"/>
              <a:defRPr sz="1800"/>
            </a:lvl9pPr>
          </a:lstStyle>
          <a:p>
            <a:r>
              <a:rPr lang="en-US" sz="1500" dirty="0"/>
              <a:t> In Recession</a:t>
            </a:r>
          </a:p>
        </p:txBody>
      </p:sp>
      <p:sp>
        <p:nvSpPr>
          <p:cNvPr id="12" name="Rectangle 27">
            <a:extLst>
              <a:ext uri="{FF2B5EF4-FFF2-40B4-BE49-F238E27FC236}">
                <a16:creationId xmlns:a16="http://schemas.microsoft.com/office/drawing/2014/main" id="{BCB90F35-7261-7F6C-F607-45E5CE0F0FB7}"/>
              </a:ext>
            </a:extLst>
          </p:cNvPr>
          <p:cNvSpPr>
            <a:spLocks noChangeArrowheads="1"/>
          </p:cNvSpPr>
          <p:nvPr/>
        </p:nvSpPr>
        <p:spPr bwMode="gray">
          <a:xfrm>
            <a:off x="577921" y="3787392"/>
            <a:ext cx="184731" cy="369332"/>
          </a:xfrm>
          <a:prstGeom prst="rect">
            <a:avLst/>
          </a:prstGeom>
          <a:solidFill>
            <a:srgbClr val="008C95"/>
          </a:solidFill>
          <a:ln w="9525" algn="ctr">
            <a:noFill/>
            <a:miter lim="800000"/>
            <a:headEnd/>
            <a:tailEnd/>
          </a:ln>
          <a:effectLst/>
        </p:spPr>
        <p:txBody>
          <a:bodyPr wrap="none" anchor="ctr">
            <a:spAutoFit/>
          </a:bodyPr>
          <a:lstStyle/>
          <a:p>
            <a:pPr defTabSz="914400">
              <a:defRPr/>
            </a:pPr>
            <a:endParaRPr lang="en-US" dirty="0">
              <a:solidFill>
                <a:srgbClr val="0028A0"/>
              </a:solidFill>
              <a:latin typeface="Arial"/>
            </a:endParaRPr>
          </a:p>
        </p:txBody>
      </p:sp>
      <p:sp>
        <p:nvSpPr>
          <p:cNvPr id="17" name="Text Box 29">
            <a:extLst>
              <a:ext uri="{FF2B5EF4-FFF2-40B4-BE49-F238E27FC236}">
                <a16:creationId xmlns:a16="http://schemas.microsoft.com/office/drawing/2014/main" id="{0042B2A2-5779-9F9A-6361-90F0BAF656E2}"/>
              </a:ext>
            </a:extLst>
          </p:cNvPr>
          <p:cNvSpPr txBox="1">
            <a:spLocks noChangeArrowheads="1"/>
          </p:cNvSpPr>
          <p:nvPr/>
        </p:nvSpPr>
        <p:spPr bwMode="auto">
          <a:xfrm>
            <a:off x="762652" y="3771604"/>
            <a:ext cx="1345856" cy="381451"/>
          </a:xfrm>
          <a:prstGeom prst="rect">
            <a:avLst/>
          </a:prstGeom>
        </p:spPr>
        <p:txBody>
          <a:bodyPr lIns="0" anchor="ctr" anchorCtr="0"/>
          <a:lstStyle>
            <a:lvl1pPr indent="0" defTabSz="914491">
              <a:lnSpc>
                <a:spcPct val="120000"/>
              </a:lnSpc>
              <a:spcBef>
                <a:spcPts val="1200"/>
              </a:spcBef>
              <a:buClr>
                <a:srgbClr val="FFB133"/>
              </a:buClr>
              <a:buFont typeface="Arial" panose="020B0604020202020204" pitchFamily="34" charset="0"/>
              <a:buNone/>
              <a:defRPr sz="1700" b="0" i="0">
                <a:ea typeface="GT America Regular" pitchFamily="2" charset="0"/>
                <a:cs typeface="GT America Regular" pitchFamily="2" charset="0"/>
              </a:defRPr>
            </a:lvl1pPr>
            <a:lvl2pPr marL="304831" indent="0" defTabSz="914491">
              <a:lnSpc>
                <a:spcPct val="120000"/>
              </a:lnSpc>
              <a:spcBef>
                <a:spcPts val="1200"/>
              </a:spcBef>
              <a:buClr>
                <a:srgbClr val="FFB133"/>
              </a:buClr>
              <a:buFont typeface="Open Sans" panose="020B0606030504020204" pitchFamily="34" charset="0"/>
              <a:buNone/>
              <a:defRPr b="0" i="0">
                <a:ea typeface="DA_FuturaPT Book" panose="020B0502020204020303" pitchFamily="34" charset="0"/>
              </a:defRPr>
            </a:lvl2pPr>
            <a:lvl3pPr marL="609661" indent="0" defTabSz="914491">
              <a:lnSpc>
                <a:spcPct val="120000"/>
              </a:lnSpc>
              <a:spcBef>
                <a:spcPts val="1200"/>
              </a:spcBef>
              <a:buClr>
                <a:srgbClr val="FFB133"/>
              </a:buClr>
              <a:buFont typeface="Arial" panose="020B0604020202020204" pitchFamily="34" charset="0"/>
              <a:buNone/>
              <a:defRPr b="0" i="0">
                <a:ea typeface="DA_FuturaPT Book" panose="020B0502020204020303" pitchFamily="34" charset="0"/>
              </a:defRPr>
            </a:lvl3pPr>
            <a:lvl4pPr marL="914492" indent="0" defTabSz="914491">
              <a:lnSpc>
                <a:spcPct val="120000"/>
              </a:lnSpc>
              <a:spcBef>
                <a:spcPts val="1200"/>
              </a:spcBef>
              <a:buClr>
                <a:srgbClr val="FFB133"/>
              </a:buClr>
              <a:buFont typeface="Open Sans" panose="020B0606030504020204" pitchFamily="34" charset="0"/>
              <a:buNone/>
              <a:defRPr b="0" i="0">
                <a:ea typeface="DA_FuturaPT Book" panose="020B0502020204020303" pitchFamily="34" charset="0"/>
              </a:defRPr>
            </a:lvl4pPr>
            <a:lvl5pPr marL="1219322" indent="0" defTabSz="914491">
              <a:lnSpc>
                <a:spcPct val="120000"/>
              </a:lnSpc>
              <a:spcBef>
                <a:spcPts val="1200"/>
              </a:spcBef>
              <a:buClr>
                <a:srgbClr val="FFB133"/>
              </a:buClr>
              <a:buFont typeface="Arial" panose="020B0604020202020204" pitchFamily="34" charset="0"/>
              <a:buNone/>
              <a:tabLst>
                <a:tab pos="6326291" algn="l"/>
              </a:tabLst>
              <a:defRPr b="0" i="0">
                <a:ea typeface="DA_FuturaPT Book" panose="020B0502020204020303" pitchFamily="34" charset="0"/>
              </a:defRPr>
            </a:lvl5pPr>
            <a:lvl6pPr marL="2514851" indent="-228623" defTabSz="914491">
              <a:lnSpc>
                <a:spcPct val="90000"/>
              </a:lnSpc>
              <a:spcBef>
                <a:spcPts val="500"/>
              </a:spcBef>
              <a:buFont typeface="Arial" panose="020B0604020202020204" pitchFamily="34" charset="0"/>
              <a:buChar char="•"/>
              <a:defRPr sz="1800"/>
            </a:lvl6pPr>
            <a:lvl7pPr marL="2972097" indent="-228623" defTabSz="914491">
              <a:lnSpc>
                <a:spcPct val="90000"/>
              </a:lnSpc>
              <a:spcBef>
                <a:spcPts val="500"/>
              </a:spcBef>
              <a:buFont typeface="Arial" panose="020B0604020202020204" pitchFamily="34" charset="0"/>
              <a:buChar char="•"/>
              <a:defRPr sz="1800"/>
            </a:lvl7pPr>
            <a:lvl8pPr marL="3429343" indent="-228623" defTabSz="914491">
              <a:lnSpc>
                <a:spcPct val="90000"/>
              </a:lnSpc>
              <a:spcBef>
                <a:spcPts val="500"/>
              </a:spcBef>
              <a:buFont typeface="Arial" panose="020B0604020202020204" pitchFamily="34" charset="0"/>
              <a:buChar char="•"/>
              <a:defRPr sz="1800"/>
            </a:lvl8pPr>
            <a:lvl9pPr marL="3886589" indent="-228623" defTabSz="914491">
              <a:lnSpc>
                <a:spcPct val="90000"/>
              </a:lnSpc>
              <a:spcBef>
                <a:spcPts val="500"/>
              </a:spcBef>
              <a:buFont typeface="Arial" panose="020B0604020202020204" pitchFamily="34" charset="0"/>
              <a:buChar char="•"/>
              <a:defRPr sz="1800"/>
            </a:lvl9pPr>
          </a:lstStyle>
          <a:p>
            <a:r>
              <a:rPr lang="en-US" sz="1500" dirty="0"/>
              <a:t> 0% to 32%</a:t>
            </a:r>
          </a:p>
        </p:txBody>
      </p:sp>
      <p:sp>
        <p:nvSpPr>
          <p:cNvPr id="23" name="TextBox 22">
            <a:extLst>
              <a:ext uri="{FF2B5EF4-FFF2-40B4-BE49-F238E27FC236}">
                <a16:creationId xmlns:a16="http://schemas.microsoft.com/office/drawing/2014/main" id="{024E1314-9F76-A149-C2B7-CDAFE5D613C0}"/>
              </a:ext>
            </a:extLst>
          </p:cNvPr>
          <p:cNvSpPr txBox="1"/>
          <p:nvPr/>
        </p:nvSpPr>
        <p:spPr>
          <a:xfrm>
            <a:off x="9945923" y="3258345"/>
            <a:ext cx="2012590" cy="485253"/>
          </a:xfrm>
          <a:prstGeom prst="rect">
            <a:avLst/>
          </a:prstGeom>
          <a:noFill/>
        </p:spPr>
        <p:txBody>
          <a:bodyPr wrap="none" rtlCol="0" anchor="ctr" anchorCtr="0">
            <a:noAutofit/>
          </a:bodyPr>
          <a:lstStyle/>
          <a:p>
            <a:pPr algn="ctr"/>
            <a:r>
              <a:rPr lang="en-US" sz="1500" dirty="0"/>
              <a:t>Asia-Pacific 38%</a:t>
            </a:r>
          </a:p>
        </p:txBody>
      </p:sp>
      <p:sp>
        <p:nvSpPr>
          <p:cNvPr id="25" name="TextBox 24">
            <a:extLst>
              <a:ext uri="{FF2B5EF4-FFF2-40B4-BE49-F238E27FC236}">
                <a16:creationId xmlns:a16="http://schemas.microsoft.com/office/drawing/2014/main" id="{79C612D0-C2A8-D5B2-A1AA-D1462631DCF1}"/>
              </a:ext>
            </a:extLst>
          </p:cNvPr>
          <p:cNvSpPr txBox="1"/>
          <p:nvPr/>
        </p:nvSpPr>
        <p:spPr>
          <a:xfrm>
            <a:off x="6729954" y="3514331"/>
            <a:ext cx="1041029" cy="317927"/>
          </a:xfrm>
          <a:prstGeom prst="rect">
            <a:avLst/>
          </a:prstGeom>
          <a:solidFill>
            <a:schemeClr val="bg1"/>
          </a:solidFill>
          <a:ln>
            <a:noFill/>
          </a:ln>
          <a:effectLst>
            <a:softEdge rad="63500"/>
          </a:effectLst>
        </p:spPr>
        <p:txBody>
          <a:bodyPr wrap="none" rtlCol="0" anchor="ctr" anchorCtr="0">
            <a:noAutofit/>
          </a:bodyPr>
          <a:lstStyle/>
          <a:p>
            <a:pPr algn="ctr"/>
            <a:r>
              <a:rPr lang="en-US" sz="1500" dirty="0"/>
              <a:t>MENA 30%</a:t>
            </a:r>
          </a:p>
        </p:txBody>
      </p:sp>
      <p:sp>
        <p:nvSpPr>
          <p:cNvPr id="26" name="TextBox 25">
            <a:extLst>
              <a:ext uri="{FF2B5EF4-FFF2-40B4-BE49-F238E27FC236}">
                <a16:creationId xmlns:a16="http://schemas.microsoft.com/office/drawing/2014/main" id="{FC70D10F-4EAC-DE7C-6426-C3C148FAC59C}"/>
              </a:ext>
            </a:extLst>
          </p:cNvPr>
          <p:cNvSpPr txBox="1"/>
          <p:nvPr/>
        </p:nvSpPr>
        <p:spPr>
          <a:xfrm>
            <a:off x="4695899" y="4320997"/>
            <a:ext cx="2012590" cy="485253"/>
          </a:xfrm>
          <a:prstGeom prst="rect">
            <a:avLst/>
          </a:prstGeom>
          <a:noFill/>
        </p:spPr>
        <p:txBody>
          <a:bodyPr wrap="none" rtlCol="0" anchor="ctr" anchorCtr="0">
            <a:noAutofit/>
          </a:bodyPr>
          <a:lstStyle/>
          <a:p>
            <a:pPr algn="ctr"/>
            <a:r>
              <a:rPr lang="en-US" sz="1500" dirty="0"/>
              <a:t>Sub-Saharan</a:t>
            </a:r>
          </a:p>
          <a:p>
            <a:pPr algn="ctr"/>
            <a:r>
              <a:rPr lang="en-US" sz="1500" dirty="0"/>
              <a:t>Africa 48%</a:t>
            </a:r>
          </a:p>
        </p:txBody>
      </p:sp>
      <p:sp>
        <p:nvSpPr>
          <p:cNvPr id="27" name="TextBox 26">
            <a:extLst>
              <a:ext uri="{FF2B5EF4-FFF2-40B4-BE49-F238E27FC236}">
                <a16:creationId xmlns:a16="http://schemas.microsoft.com/office/drawing/2014/main" id="{5F56AF7F-D2FA-3411-E9DE-78CE4EB27AA8}"/>
              </a:ext>
            </a:extLst>
          </p:cNvPr>
          <p:cNvSpPr txBox="1"/>
          <p:nvPr/>
        </p:nvSpPr>
        <p:spPr>
          <a:xfrm>
            <a:off x="4135538" y="5553997"/>
            <a:ext cx="2012590" cy="485253"/>
          </a:xfrm>
          <a:prstGeom prst="rect">
            <a:avLst/>
          </a:prstGeom>
          <a:noFill/>
        </p:spPr>
        <p:txBody>
          <a:bodyPr wrap="none" rtlCol="0" anchor="ctr" anchorCtr="0">
            <a:noAutofit/>
          </a:bodyPr>
          <a:lstStyle/>
          <a:p>
            <a:pPr algn="ctr"/>
            <a:r>
              <a:rPr lang="en-US" sz="1500" dirty="0"/>
              <a:t>South America 33%</a:t>
            </a:r>
          </a:p>
        </p:txBody>
      </p:sp>
      <p:sp>
        <p:nvSpPr>
          <p:cNvPr id="28" name="TextBox 27">
            <a:extLst>
              <a:ext uri="{FF2B5EF4-FFF2-40B4-BE49-F238E27FC236}">
                <a16:creationId xmlns:a16="http://schemas.microsoft.com/office/drawing/2014/main" id="{2E787E54-720C-7A52-0FDC-D2F7A10FD9EF}"/>
              </a:ext>
            </a:extLst>
          </p:cNvPr>
          <p:cNvSpPr txBox="1"/>
          <p:nvPr/>
        </p:nvSpPr>
        <p:spPr>
          <a:xfrm>
            <a:off x="289374" y="2914935"/>
            <a:ext cx="2197830" cy="485253"/>
          </a:xfrm>
          <a:prstGeom prst="rect">
            <a:avLst/>
          </a:prstGeom>
          <a:noFill/>
        </p:spPr>
        <p:txBody>
          <a:bodyPr wrap="none" rtlCol="0" anchor="ctr" anchorCtr="0">
            <a:noAutofit/>
          </a:bodyPr>
          <a:lstStyle/>
          <a:p>
            <a:pPr algn="ctr"/>
            <a:r>
              <a:rPr lang="en-US" sz="1500" dirty="0"/>
              <a:t>North America 29%</a:t>
            </a:r>
          </a:p>
        </p:txBody>
      </p:sp>
      <p:sp>
        <p:nvSpPr>
          <p:cNvPr id="29" name="TextBox 28">
            <a:extLst>
              <a:ext uri="{FF2B5EF4-FFF2-40B4-BE49-F238E27FC236}">
                <a16:creationId xmlns:a16="http://schemas.microsoft.com/office/drawing/2014/main" id="{B8160E41-5B06-BA04-B6B3-02B9720E0B4C}"/>
              </a:ext>
            </a:extLst>
          </p:cNvPr>
          <p:cNvSpPr txBox="1"/>
          <p:nvPr/>
        </p:nvSpPr>
        <p:spPr>
          <a:xfrm>
            <a:off x="4384323" y="2554787"/>
            <a:ext cx="1757003" cy="504931"/>
          </a:xfrm>
          <a:prstGeom prst="rect">
            <a:avLst/>
          </a:prstGeom>
          <a:noFill/>
        </p:spPr>
        <p:txBody>
          <a:bodyPr wrap="none" rtlCol="0" anchor="ctr" anchorCtr="0">
            <a:noAutofit/>
          </a:bodyPr>
          <a:lstStyle/>
          <a:p>
            <a:pPr algn="ctr"/>
            <a:r>
              <a:rPr lang="en-US" sz="1500" dirty="0"/>
              <a:t>Europe 45%</a:t>
            </a:r>
          </a:p>
        </p:txBody>
      </p:sp>
    </p:spTree>
    <p:extLst>
      <p:ext uri="{BB962C8B-B14F-4D97-AF65-F5344CB8AC3E}">
        <p14:creationId xmlns:p14="http://schemas.microsoft.com/office/powerpoint/2010/main" val="6380200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692737-E61C-ADEC-2C90-E3B7A9ED6527}"/>
            </a:ext>
          </a:extLst>
        </p:cNvPr>
        <p:cNvGrpSpPr/>
        <p:nvPr/>
      </p:nvGrpSpPr>
      <p:grpSpPr>
        <a:xfrm>
          <a:off x="0" y="0"/>
          <a:ext cx="0" cy="0"/>
          <a:chOff x="0" y="0"/>
          <a:chExt cx="0" cy="0"/>
        </a:xfrm>
      </p:grpSpPr>
      <p:pic>
        <p:nvPicPr>
          <p:cNvPr id="2050" name="Picture 2">
            <a:extLst>
              <a:ext uri="{FF2B5EF4-FFF2-40B4-BE49-F238E27FC236}">
                <a16:creationId xmlns:a16="http://schemas.microsoft.com/office/drawing/2014/main" id="{CD095202-4B92-E65F-8C88-361E69379A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1020" y="1818701"/>
            <a:ext cx="8097653" cy="409100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91B589B-00D8-644A-F26F-B56515A2C885}"/>
              </a:ext>
            </a:extLst>
          </p:cNvPr>
          <p:cNvSpPr>
            <a:spLocks noGrp="1"/>
          </p:cNvSpPr>
          <p:nvPr>
            <p:ph type="title"/>
          </p:nvPr>
        </p:nvSpPr>
        <p:spPr/>
        <p:txBody>
          <a:bodyPr/>
          <a:lstStyle/>
          <a:p>
            <a:r>
              <a:rPr lang="en-US" sz="2800" dirty="0">
                <a:solidFill>
                  <a:schemeClr val="tx2"/>
                </a:solidFill>
                <a:latin typeface="Times New Roman" panose="02020603050405020304" pitchFamily="18" charset="0"/>
                <a:cs typeface="Times New Roman" panose="02020603050405020304" pitchFamily="18" charset="0"/>
              </a:rPr>
              <a:t>Is Multilateralism The Actual Target?</a:t>
            </a:r>
          </a:p>
        </p:txBody>
      </p:sp>
      <p:sp>
        <p:nvSpPr>
          <p:cNvPr id="6" name="Text Placeholder 5">
            <a:extLst>
              <a:ext uri="{FF2B5EF4-FFF2-40B4-BE49-F238E27FC236}">
                <a16:creationId xmlns:a16="http://schemas.microsoft.com/office/drawing/2014/main" id="{7C986019-7403-3FED-4A82-8A3021FF1C97}"/>
              </a:ext>
            </a:extLst>
          </p:cNvPr>
          <p:cNvSpPr>
            <a:spLocks noGrp="1"/>
          </p:cNvSpPr>
          <p:nvPr>
            <p:ph type="body" sz="quarter" idx="29"/>
          </p:nvPr>
        </p:nvSpPr>
        <p:spPr>
          <a:xfrm>
            <a:off x="546100" y="1123081"/>
            <a:ext cx="3577022" cy="635131"/>
          </a:xfrm>
          <a:ln w="19050">
            <a:solidFill>
              <a:srgbClr val="D9D9D9"/>
            </a:solidFill>
          </a:ln>
        </p:spPr>
        <p:txBody>
          <a:bodyPr/>
          <a:lstStyle/>
          <a:p>
            <a:r>
              <a:rPr lang="en-US" dirty="0">
                <a:latin typeface="Times New Roman" panose="02020603050405020304" pitchFamily="18" charset="0"/>
                <a:cs typeface="Times New Roman" panose="02020603050405020304" pitchFamily="18" charset="0"/>
              </a:rPr>
              <a:t>Multilateral organizations and agreements under Trump’s attack</a:t>
            </a:r>
          </a:p>
        </p:txBody>
      </p:sp>
      <p:sp>
        <p:nvSpPr>
          <p:cNvPr id="10" name="Content Placeholder 9">
            <a:extLst>
              <a:ext uri="{FF2B5EF4-FFF2-40B4-BE49-F238E27FC236}">
                <a16:creationId xmlns:a16="http://schemas.microsoft.com/office/drawing/2014/main" id="{DD2670EB-AE20-33E7-B839-98317B89385A}"/>
              </a:ext>
            </a:extLst>
          </p:cNvPr>
          <p:cNvSpPr>
            <a:spLocks noGrp="1"/>
          </p:cNvSpPr>
          <p:nvPr>
            <p:ph sz="quarter" idx="40"/>
          </p:nvPr>
        </p:nvSpPr>
        <p:spPr/>
        <p:txBody>
          <a:bodyPr/>
          <a:lstStyle/>
          <a:p>
            <a:pPr marL="285750" indent="-285750">
              <a:buFont typeface="Wingdings" panose="05000000000000000000" pitchFamily="2" charset="2"/>
              <a:buChar char="Ø"/>
            </a:pPr>
            <a:r>
              <a:rPr lang="en-US" sz="1800" dirty="0">
                <a:latin typeface="Times New Roman" panose="02020603050405020304" pitchFamily="18" charset="0"/>
                <a:cs typeface="Times New Roman" panose="02020603050405020304" pitchFamily="18" charset="0"/>
              </a:rPr>
              <a:t>WTO</a:t>
            </a:r>
          </a:p>
          <a:p>
            <a:pPr marL="285750" indent="-285750">
              <a:buFont typeface="Wingdings" panose="05000000000000000000" pitchFamily="2" charset="2"/>
              <a:buChar char="Ø"/>
            </a:pPr>
            <a:r>
              <a:rPr lang="en-US" sz="1800" dirty="0">
                <a:latin typeface="Times New Roman" panose="02020603050405020304" pitchFamily="18" charset="0"/>
                <a:cs typeface="Times New Roman" panose="02020603050405020304" pitchFamily="18" charset="0"/>
              </a:rPr>
              <a:t>Paris agreement</a:t>
            </a:r>
          </a:p>
          <a:p>
            <a:pPr marL="285750" indent="-285750">
              <a:buFont typeface="Wingdings" panose="05000000000000000000" pitchFamily="2" charset="2"/>
              <a:buChar char="Ø"/>
            </a:pPr>
            <a:r>
              <a:rPr lang="en-US" sz="1800" dirty="0">
                <a:latin typeface="Times New Roman" panose="02020603050405020304" pitchFamily="18" charset="0"/>
                <a:cs typeface="Times New Roman" panose="02020603050405020304" pitchFamily="18" charset="0"/>
              </a:rPr>
              <a:t>OECD global tax agreement</a:t>
            </a:r>
          </a:p>
          <a:p>
            <a:pPr marL="285750" indent="-285750">
              <a:buFont typeface="Wingdings" panose="05000000000000000000" pitchFamily="2" charset="2"/>
              <a:buChar char="Ø"/>
            </a:pPr>
            <a:r>
              <a:rPr lang="en-US" sz="1800" dirty="0">
                <a:latin typeface="Times New Roman" panose="02020603050405020304" pitchFamily="18" charset="0"/>
                <a:cs typeface="Times New Roman" panose="02020603050405020304" pitchFamily="18" charset="0"/>
              </a:rPr>
              <a:t>ICC</a:t>
            </a:r>
          </a:p>
          <a:p>
            <a:pPr marL="285750" indent="-285750">
              <a:buFont typeface="Wingdings" panose="05000000000000000000" pitchFamily="2" charset="2"/>
              <a:buChar char="Ø"/>
            </a:pPr>
            <a:r>
              <a:rPr lang="en-US" sz="1800" dirty="0">
                <a:latin typeface="Times New Roman" panose="02020603050405020304" pitchFamily="18" charset="0"/>
                <a:cs typeface="Times New Roman" panose="02020603050405020304" pitchFamily="18" charset="0"/>
              </a:rPr>
              <a:t>WHO</a:t>
            </a:r>
          </a:p>
          <a:p>
            <a:pPr marL="285750" indent="-285750">
              <a:buFont typeface="Wingdings" panose="05000000000000000000" pitchFamily="2" charset="2"/>
              <a:buChar char="Ø"/>
            </a:pPr>
            <a:r>
              <a:rPr lang="en-US" sz="1800" dirty="0">
                <a:latin typeface="Times New Roman" panose="02020603050405020304" pitchFamily="18" charset="0"/>
                <a:cs typeface="Times New Roman" panose="02020603050405020304" pitchFamily="18" charset="0"/>
              </a:rPr>
              <a:t>NATO</a:t>
            </a:r>
          </a:p>
          <a:p>
            <a:pPr marL="285750" indent="-285750">
              <a:buFont typeface="Wingdings" panose="05000000000000000000" pitchFamily="2" charset="2"/>
              <a:buChar char="Ø"/>
            </a:pPr>
            <a:r>
              <a:rPr lang="en-US" sz="1800" dirty="0">
                <a:latin typeface="Times New Roman" panose="02020603050405020304" pitchFamily="18" charset="0"/>
                <a:cs typeface="Times New Roman" panose="02020603050405020304" pitchFamily="18" charset="0"/>
              </a:rPr>
              <a:t>UN</a:t>
            </a:r>
          </a:p>
          <a:p>
            <a:endParaRPr lang="en-US" sz="1800" dirty="0">
              <a:latin typeface="Times New Roman" panose="02020603050405020304" pitchFamily="18" charset="0"/>
              <a:cs typeface="Times New Roman" panose="02020603050405020304" pitchFamily="18" charset="0"/>
            </a:endParaRPr>
          </a:p>
          <a:p>
            <a:endParaRPr lang="en-US" dirty="0"/>
          </a:p>
        </p:txBody>
      </p:sp>
      <p:sp>
        <p:nvSpPr>
          <p:cNvPr id="7" name="TextBox 6">
            <a:extLst>
              <a:ext uri="{FF2B5EF4-FFF2-40B4-BE49-F238E27FC236}">
                <a16:creationId xmlns:a16="http://schemas.microsoft.com/office/drawing/2014/main" id="{A9826DE4-2250-388D-58FD-0B3493D1DC00}"/>
              </a:ext>
            </a:extLst>
          </p:cNvPr>
          <p:cNvSpPr txBox="1"/>
          <p:nvPr/>
        </p:nvSpPr>
        <p:spPr>
          <a:xfrm>
            <a:off x="9269506" y="6354146"/>
            <a:ext cx="2922494" cy="503853"/>
          </a:xfrm>
          <a:prstGeom prst="rect">
            <a:avLst/>
          </a:prstGeom>
          <a:solidFill>
            <a:schemeClr val="bg1"/>
          </a:solidFill>
        </p:spPr>
        <p:txBody>
          <a:bodyPr wrap="square" rtlCol="0" anchor="ctr" anchorCtr="0">
            <a:noAutofit/>
          </a:bodyPr>
          <a:lstStyle/>
          <a:p>
            <a:pPr marL="0" marR="0" lvl="0" indent="0" algn="ctr" defTabSz="30477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a:ln>
                  <a:noFill/>
                </a:ln>
                <a:solidFill>
                  <a:srgbClr val="0A1264"/>
                </a:solidFill>
                <a:effectLst/>
                <a:uLnTx/>
                <a:uFillTx/>
                <a:latin typeface="Arial" panose="020B0604020202020204" pitchFamily="34" charset="0"/>
                <a:ea typeface="+mn-ea"/>
                <a:cs typeface="+mn-cs"/>
              </a:rPr>
              <a:t>                    </a:t>
            </a:r>
          </a:p>
        </p:txBody>
      </p:sp>
      <p:sp>
        <p:nvSpPr>
          <p:cNvPr id="15" name="Text Placeholder 5">
            <a:extLst>
              <a:ext uri="{FF2B5EF4-FFF2-40B4-BE49-F238E27FC236}">
                <a16:creationId xmlns:a16="http://schemas.microsoft.com/office/drawing/2014/main" id="{EBDD7032-6FE3-4242-F0FA-299AEA0DD98F}"/>
              </a:ext>
            </a:extLst>
          </p:cNvPr>
          <p:cNvSpPr txBox="1">
            <a:spLocks/>
          </p:cNvSpPr>
          <p:nvPr/>
        </p:nvSpPr>
        <p:spPr>
          <a:xfrm>
            <a:off x="4491858" y="1104895"/>
            <a:ext cx="7154042" cy="635131"/>
          </a:xfrm>
          <a:prstGeom prst="rect">
            <a:avLst/>
          </a:prstGeom>
          <a:ln w="19050">
            <a:solidFill>
              <a:srgbClr val="D9D9D9"/>
            </a:solidFill>
          </a:ln>
        </p:spPr>
        <p:txBody>
          <a:bodyPr lIns="0" tIns="0" rIns="0" bIns="0" anchor="ctr">
            <a:noAutofit/>
          </a:bodyPr>
          <a:lstStyle>
            <a:lvl1pPr marL="0" indent="0" algn="l" defTabSz="914400" rtl="0" eaLnBrk="1" latinLnBrk="0" hangingPunct="1">
              <a:lnSpc>
                <a:spcPct val="101000"/>
              </a:lnSpc>
              <a:spcBef>
                <a:spcPts val="0"/>
              </a:spcBef>
              <a:spcAft>
                <a:spcPts val="600"/>
              </a:spcAft>
              <a:buClr>
                <a:srgbClr val="FFB133"/>
              </a:buClr>
              <a:buFont typeface="Arial" panose="020B0604020202020204" pitchFamily="34" charset="0"/>
              <a:buNone/>
              <a:defRPr lang="en-US" sz="2000" b="0" i="0" kern="1200" dirty="0" smtClean="0">
                <a:solidFill>
                  <a:schemeClr val="tx2"/>
                </a:solidFill>
                <a:latin typeface="+mj-lt"/>
                <a:ea typeface="GT America Regular" charset="0"/>
                <a:cs typeface="GT America Regular" charset="0"/>
              </a:defRPr>
            </a:lvl1pPr>
            <a:lvl2pPr marL="0" indent="0" algn="l" defTabSz="914400" rtl="0" eaLnBrk="1" latinLnBrk="0" hangingPunct="1">
              <a:lnSpc>
                <a:spcPct val="101000"/>
              </a:lnSpc>
              <a:spcBef>
                <a:spcPts val="0"/>
              </a:spcBef>
              <a:spcAft>
                <a:spcPts val="600"/>
              </a:spcAft>
              <a:buClr>
                <a:srgbClr val="FFB133"/>
              </a:buClr>
              <a:buFont typeface="Open Sans" panose="020B0606030504020204" pitchFamily="34" charset="0"/>
              <a:buNone/>
              <a:defRPr lang="en-US" sz="2000" b="0" i="0" kern="1200" dirty="0" smtClean="0">
                <a:solidFill>
                  <a:schemeClr val="tx2"/>
                </a:solidFill>
                <a:latin typeface="+mj-lt"/>
                <a:ea typeface="GT America Regular" charset="0"/>
                <a:cs typeface="GT America Regular" charset="0"/>
              </a:defRPr>
            </a:lvl2pPr>
            <a:lvl3pPr marL="0" indent="0" algn="l" defTabSz="914400" rtl="0" eaLnBrk="1" latinLnBrk="0" hangingPunct="1">
              <a:lnSpc>
                <a:spcPct val="101000"/>
              </a:lnSpc>
              <a:spcBef>
                <a:spcPts val="0"/>
              </a:spcBef>
              <a:spcAft>
                <a:spcPts val="600"/>
              </a:spcAft>
              <a:buClr>
                <a:srgbClr val="FFB133"/>
              </a:buClr>
              <a:buFont typeface="Arial" panose="020B0604020202020204" pitchFamily="34" charset="0"/>
              <a:buNone/>
              <a:defRPr lang="en-US" sz="2000" b="0" i="0" kern="1200" dirty="0" smtClean="0">
                <a:solidFill>
                  <a:schemeClr val="tx2"/>
                </a:solidFill>
                <a:latin typeface="+mj-lt"/>
                <a:ea typeface="GT America Regular" charset="0"/>
                <a:cs typeface="GT America Regular" charset="0"/>
              </a:defRPr>
            </a:lvl3pPr>
            <a:lvl4pPr marL="0" indent="0" algn="l" defTabSz="914400" rtl="0" eaLnBrk="1" latinLnBrk="0" hangingPunct="1">
              <a:lnSpc>
                <a:spcPct val="101000"/>
              </a:lnSpc>
              <a:spcBef>
                <a:spcPts val="0"/>
              </a:spcBef>
              <a:spcAft>
                <a:spcPts val="600"/>
              </a:spcAft>
              <a:buClr>
                <a:srgbClr val="FFB133"/>
              </a:buClr>
              <a:buFont typeface="Open Sans" panose="020B0606030504020204" pitchFamily="34" charset="0"/>
              <a:buNone/>
              <a:defRPr lang="en-US" sz="2000" b="0" i="0" kern="1200" dirty="0" smtClean="0">
                <a:solidFill>
                  <a:schemeClr val="tx2"/>
                </a:solidFill>
                <a:latin typeface="+mj-lt"/>
                <a:ea typeface="GT America Regular" charset="0"/>
                <a:cs typeface="GT America Regular" charset="0"/>
              </a:defRPr>
            </a:lvl4pPr>
            <a:lvl5pPr marL="0" indent="0" algn="l" defTabSz="914400" rtl="0" eaLnBrk="1" latinLnBrk="0" hangingPunct="1">
              <a:lnSpc>
                <a:spcPct val="101000"/>
              </a:lnSpc>
              <a:spcBef>
                <a:spcPts val="0"/>
              </a:spcBef>
              <a:spcAft>
                <a:spcPts val="600"/>
              </a:spcAft>
              <a:buClr>
                <a:srgbClr val="FFB133"/>
              </a:buClr>
              <a:buFont typeface="Arial" panose="020B0604020202020204" pitchFamily="34" charset="0"/>
              <a:buNone/>
              <a:tabLst>
                <a:tab pos="6326291" algn="l"/>
              </a:tabLst>
              <a:defRPr lang="en-US" sz="2000" b="0" i="0" kern="1200" dirty="0" smtClean="0">
                <a:solidFill>
                  <a:schemeClr val="tx2"/>
                </a:solidFill>
                <a:latin typeface="+mj-lt"/>
                <a:ea typeface="GT America Regular" charset="0"/>
                <a:cs typeface="GT America Regular" charset="0"/>
              </a:defRPr>
            </a:lvl5pPr>
            <a:lvl6pPr marL="0" indent="0" algn="l" defTabSz="914400" rtl="0" eaLnBrk="1" latinLnBrk="0" hangingPunct="1">
              <a:lnSpc>
                <a:spcPct val="101000"/>
              </a:lnSpc>
              <a:spcBef>
                <a:spcPts val="0"/>
              </a:spcBef>
              <a:spcAft>
                <a:spcPts val="600"/>
              </a:spcAft>
              <a:buFont typeface="Arial" panose="020B0604020202020204" pitchFamily="34" charset="0"/>
              <a:buNone/>
              <a:defRPr lang="en-US" sz="2000" b="0" i="0" kern="1200" dirty="0" smtClean="0">
                <a:solidFill>
                  <a:schemeClr val="tx2"/>
                </a:solidFill>
                <a:latin typeface="+mj-lt"/>
                <a:ea typeface="GT America Regular" charset="0"/>
                <a:cs typeface="GT America Regular" charset="0"/>
              </a:defRPr>
            </a:lvl6pPr>
            <a:lvl7pPr marL="0" indent="0" algn="l" defTabSz="914400" rtl="0" eaLnBrk="1" latinLnBrk="0" hangingPunct="1">
              <a:lnSpc>
                <a:spcPct val="101000"/>
              </a:lnSpc>
              <a:spcBef>
                <a:spcPts val="0"/>
              </a:spcBef>
              <a:spcAft>
                <a:spcPts val="600"/>
              </a:spcAft>
              <a:buFont typeface="Arial" panose="020B0604020202020204" pitchFamily="34" charset="0"/>
              <a:buNone/>
              <a:defRPr lang="en-US" sz="2000" b="0" i="0" kern="1200" dirty="0" smtClean="0">
                <a:solidFill>
                  <a:schemeClr val="tx2"/>
                </a:solidFill>
                <a:latin typeface="+mj-lt"/>
                <a:ea typeface="GT America Regular" charset="0"/>
                <a:cs typeface="GT America Regular" charset="0"/>
              </a:defRPr>
            </a:lvl7pPr>
            <a:lvl8pPr marL="0" indent="0" algn="l" defTabSz="914400" rtl="0" eaLnBrk="1" latinLnBrk="0" hangingPunct="1">
              <a:lnSpc>
                <a:spcPct val="101000"/>
              </a:lnSpc>
              <a:spcBef>
                <a:spcPts val="0"/>
              </a:spcBef>
              <a:spcAft>
                <a:spcPts val="600"/>
              </a:spcAft>
              <a:buFont typeface="Arial" panose="020B0604020202020204" pitchFamily="34" charset="0"/>
              <a:buNone/>
              <a:defRPr lang="en-US" sz="2000" b="0" i="0" kern="1200" dirty="0" smtClean="0">
                <a:solidFill>
                  <a:schemeClr val="tx2"/>
                </a:solidFill>
                <a:latin typeface="+mj-lt"/>
                <a:ea typeface="GT America Regular" charset="0"/>
                <a:cs typeface="GT America Regular" charset="0"/>
              </a:defRPr>
            </a:lvl8pPr>
            <a:lvl9pPr marL="0" indent="0" algn="l" defTabSz="914400" rtl="0" eaLnBrk="1" latinLnBrk="0" hangingPunct="1">
              <a:lnSpc>
                <a:spcPct val="101000"/>
              </a:lnSpc>
              <a:spcBef>
                <a:spcPts val="0"/>
              </a:spcBef>
              <a:spcAft>
                <a:spcPts val="600"/>
              </a:spcAft>
              <a:buFont typeface="Arial" panose="020B0604020202020204" pitchFamily="34" charset="0"/>
              <a:buNone/>
              <a:defRPr lang="en-US" sz="2000" b="0" i="0" kern="1200" dirty="0">
                <a:solidFill>
                  <a:schemeClr val="tx2"/>
                </a:solidFill>
                <a:latin typeface="+mj-lt"/>
                <a:ea typeface="GT America Regular" charset="0"/>
                <a:cs typeface="GT America Regular" charset="0"/>
              </a:defRPr>
            </a:lvl9pPr>
          </a:lstStyle>
          <a:p>
            <a:pPr algn="ctr"/>
            <a:r>
              <a:rPr lang="en-US" sz="2000" dirty="0">
                <a:latin typeface="Times New Roman" panose="02020603050405020304" pitchFamily="18" charset="0"/>
                <a:cs typeface="Times New Roman" panose="02020603050405020304" pitchFamily="18" charset="0"/>
              </a:rPr>
              <a:t>Tariffs Fall </a:t>
            </a:r>
            <a:r>
              <a:rPr lang="en-US" dirty="0">
                <a:latin typeface="Times New Roman" panose="02020603050405020304" pitchFamily="18" charset="0"/>
                <a:cs typeface="Times New Roman" panose="02020603050405020304" pitchFamily="18" charset="0"/>
              </a:rPr>
              <a:t>More On </a:t>
            </a:r>
            <a:r>
              <a:rPr lang="en-US" sz="2000" dirty="0">
                <a:latin typeface="Times New Roman" panose="02020603050405020304" pitchFamily="18" charset="0"/>
                <a:cs typeface="Times New Roman" panose="02020603050405020304" pitchFamily="18" charset="0"/>
              </a:rPr>
              <a:t>Allies Than Adversaries And Nonaligned</a:t>
            </a:r>
          </a:p>
        </p:txBody>
      </p:sp>
    </p:spTree>
    <p:extLst>
      <p:ext uri="{BB962C8B-B14F-4D97-AF65-F5344CB8AC3E}">
        <p14:creationId xmlns:p14="http://schemas.microsoft.com/office/powerpoint/2010/main" val="35815821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rce">
            <a:extLst>
              <a:ext uri="{FF2B5EF4-FFF2-40B4-BE49-F238E27FC236}">
                <a16:creationId xmlns:a16="http://schemas.microsoft.com/office/drawing/2014/main" id="{C839AEDC-5F4A-1FC0-85CD-8ECD9A7974D6}"/>
              </a:ext>
            </a:extLst>
          </p:cNvPr>
          <p:cNvSpPr txBox="1"/>
          <p:nvPr/>
        </p:nvSpPr>
        <p:spPr>
          <a:xfrm>
            <a:off x="508000" y="6013450"/>
            <a:ext cx="11188700" cy="228600"/>
          </a:xfrm>
          <a:prstGeom prst="rect">
            <a:avLst/>
          </a:prstGeom>
          <a:noFill/>
        </p:spPr>
        <p:txBody>
          <a:bodyPr wrap="square" lIns="0" rIns="0" rtlCol="0" anchor="ctr" anchorCtr="0">
            <a:noAutofit/>
          </a:bodyPr>
          <a:lstStyle/>
          <a:p>
            <a:pPr marL="0" marR="0" lvl="0" indent="0" algn="l" defTabSz="30477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646769"/>
                </a:solidFill>
                <a:effectLst/>
                <a:uLnTx/>
                <a:uFillTx/>
                <a:latin typeface="Arial" panose="020B0604020202020204" pitchFamily="34" charset="0"/>
                <a:ea typeface="GT America Regular" pitchFamily="2" charset="0"/>
                <a:cs typeface="GT America Regular" pitchFamily="2" charset="0"/>
              </a:rPr>
              <a:t>Sources: EU Commission, World Population Review, Moody’s Analytics</a:t>
            </a:r>
          </a:p>
        </p:txBody>
      </p:sp>
      <p:sp>
        <p:nvSpPr>
          <p:cNvPr id="7" name="Unit">
            <a:extLst>
              <a:ext uri="{FF2B5EF4-FFF2-40B4-BE49-F238E27FC236}">
                <a16:creationId xmlns:a16="http://schemas.microsoft.com/office/drawing/2014/main" id="{ED4AC3AB-EB76-4EAD-BEF7-52824EBD5727}"/>
              </a:ext>
            </a:extLst>
          </p:cNvPr>
          <p:cNvSpPr>
            <a:spLocks noGrp="1"/>
          </p:cNvSpPr>
          <p:nvPr>
            <p:ph type="body" sz="quarter" idx="31"/>
          </p:nvPr>
        </p:nvSpPr>
        <p:spPr>
          <a:xfrm>
            <a:off x="460405" y="1287582"/>
            <a:ext cx="3890392" cy="699796"/>
          </a:xfrm>
        </p:spPr>
        <p:txBody>
          <a:bodyPr/>
          <a:lstStyle/>
          <a:p>
            <a:r>
              <a:rPr lang="en-US" sz="1400" dirty="0">
                <a:latin typeface="Arial" panose="020B0604020202020204" pitchFamily="34" charset="0"/>
              </a:rPr>
              <a:t>Industrial production, Index, 2015M01=100</a:t>
            </a:r>
          </a:p>
        </p:txBody>
      </p:sp>
      <p:sp>
        <p:nvSpPr>
          <p:cNvPr id="9" name="Title">
            <a:extLst>
              <a:ext uri="{FF2B5EF4-FFF2-40B4-BE49-F238E27FC236}">
                <a16:creationId xmlns:a16="http://schemas.microsoft.com/office/drawing/2014/main" id="{D1D81891-6A1D-4E52-83F7-BC23DF69E4A8}"/>
              </a:ext>
            </a:extLst>
          </p:cNvPr>
          <p:cNvSpPr>
            <a:spLocks noGrp="1"/>
          </p:cNvSpPr>
          <p:nvPr>
            <p:ph type="body" sz="quarter" idx="32"/>
          </p:nvPr>
        </p:nvSpPr>
        <p:spPr/>
        <p:txBody>
          <a:bodyPr/>
          <a:lstStyle/>
          <a:p>
            <a:r>
              <a:rPr lang="en-US" sz="2400" dirty="0">
                <a:latin typeface="Times New Roman" panose="02020603050405020304" pitchFamily="18" charset="0"/>
                <a:cs typeface="Times New Roman" panose="02020603050405020304" pitchFamily="18" charset="0"/>
              </a:rPr>
              <a:t>(German) Deindustrialization, And Second Engine Is Not Picking Up The Slack</a:t>
            </a:r>
          </a:p>
        </p:txBody>
      </p:sp>
      <p:graphicFrame>
        <p:nvGraphicFramePr>
          <p:cNvPr id="4" name="Chart 3">
            <a:extLst>
              <a:ext uri="{FF2B5EF4-FFF2-40B4-BE49-F238E27FC236}">
                <a16:creationId xmlns:a16="http://schemas.microsoft.com/office/drawing/2014/main" id="{0ECA2013-6132-73F9-8698-DC4CC717477F}"/>
              </a:ext>
            </a:extLst>
          </p:cNvPr>
          <p:cNvGraphicFramePr>
            <a:graphicFrameLocks/>
          </p:cNvGraphicFramePr>
          <p:nvPr>
            <p:extLst>
              <p:ext uri="{D42A27DB-BD31-4B8C-83A1-F6EECF244321}">
                <p14:modId xmlns:p14="http://schemas.microsoft.com/office/powerpoint/2010/main" val="1366264885"/>
              </p:ext>
            </p:extLst>
          </p:nvPr>
        </p:nvGraphicFramePr>
        <p:xfrm>
          <a:off x="4288081" y="1987378"/>
          <a:ext cx="3839667" cy="3821612"/>
        </p:xfrm>
        <a:graphic>
          <a:graphicData uri="http://schemas.openxmlformats.org/drawingml/2006/chart">
            <c:chart xmlns:c="http://schemas.openxmlformats.org/drawingml/2006/chart" xmlns:r="http://schemas.openxmlformats.org/officeDocument/2006/relationships" r:id="rId2"/>
          </a:graphicData>
        </a:graphic>
      </p:graphicFrame>
      <p:sp>
        <p:nvSpPr>
          <p:cNvPr id="5" name="Unit">
            <a:extLst>
              <a:ext uri="{FF2B5EF4-FFF2-40B4-BE49-F238E27FC236}">
                <a16:creationId xmlns:a16="http://schemas.microsoft.com/office/drawing/2014/main" id="{6E74B508-DBD0-CAE6-5554-DAD4554B758D}"/>
              </a:ext>
            </a:extLst>
          </p:cNvPr>
          <p:cNvSpPr txBox="1">
            <a:spLocks/>
          </p:cNvSpPr>
          <p:nvPr/>
        </p:nvSpPr>
        <p:spPr>
          <a:xfrm>
            <a:off x="4288082" y="1287582"/>
            <a:ext cx="4138854" cy="699796"/>
          </a:xfrm>
          <a:prstGeom prst="rect">
            <a:avLst/>
          </a:prstGeom>
        </p:spPr>
        <p:txBody>
          <a:bodyPr lIns="0" anchor="ctr" anchorCtr="0"/>
          <a:lstStyle>
            <a:lvl1pPr marL="0" indent="0" algn="l" defTabSz="914491" rtl="0" eaLnBrk="1" latinLnBrk="0" hangingPunct="1">
              <a:lnSpc>
                <a:spcPct val="120000"/>
              </a:lnSpc>
              <a:spcBef>
                <a:spcPts val="1200"/>
              </a:spcBef>
              <a:buClr>
                <a:srgbClr val="FFB133"/>
              </a:buClr>
              <a:buFont typeface="Arial" panose="020B0604020202020204" pitchFamily="34" charset="0"/>
              <a:buNone/>
              <a:defRPr sz="1700" b="0" i="0" kern="1200">
                <a:solidFill>
                  <a:schemeClr val="tx1"/>
                </a:solidFill>
                <a:latin typeface="+mn-lt"/>
                <a:ea typeface="GT America Regular" pitchFamily="2" charset="0"/>
                <a:cs typeface="GT America Regular" pitchFamily="2" charset="0"/>
              </a:defRPr>
            </a:lvl1pPr>
            <a:lvl2pPr marL="304831" indent="0" algn="l" defTabSz="914491" rtl="0" eaLnBrk="1" latinLnBrk="0" hangingPunct="1">
              <a:lnSpc>
                <a:spcPct val="120000"/>
              </a:lnSpc>
              <a:spcBef>
                <a:spcPts val="1200"/>
              </a:spcBef>
              <a:buClr>
                <a:srgbClr val="FFB133"/>
              </a:buClr>
              <a:buFont typeface="Open Sans" panose="020B0606030504020204" pitchFamily="34" charset="0"/>
              <a:buNone/>
              <a:defRPr sz="1200" b="0" i="0" kern="1200">
                <a:solidFill>
                  <a:schemeClr val="tx1"/>
                </a:solidFill>
                <a:latin typeface="+mn-lt"/>
                <a:ea typeface="DA_FuturaPT Book" panose="020B0502020204020303" pitchFamily="34" charset="0"/>
                <a:cs typeface="+mn-cs"/>
              </a:defRPr>
            </a:lvl2pPr>
            <a:lvl3pPr marL="609661" indent="0" algn="l" defTabSz="914491" rtl="0" eaLnBrk="1" latinLnBrk="0" hangingPunct="1">
              <a:lnSpc>
                <a:spcPct val="120000"/>
              </a:lnSpc>
              <a:spcBef>
                <a:spcPts val="1200"/>
              </a:spcBef>
              <a:buClr>
                <a:srgbClr val="FFB133"/>
              </a:buClr>
              <a:buFont typeface="Arial" panose="020B0604020202020204" pitchFamily="34" charset="0"/>
              <a:buNone/>
              <a:defRPr sz="1200" b="0" i="0" kern="1200">
                <a:solidFill>
                  <a:schemeClr val="tx1"/>
                </a:solidFill>
                <a:latin typeface="+mn-lt"/>
                <a:ea typeface="DA_FuturaPT Book" panose="020B0502020204020303" pitchFamily="34" charset="0"/>
                <a:cs typeface="+mn-cs"/>
              </a:defRPr>
            </a:lvl3pPr>
            <a:lvl4pPr marL="914492" indent="0" algn="l" defTabSz="914491" rtl="0" eaLnBrk="1" latinLnBrk="0" hangingPunct="1">
              <a:lnSpc>
                <a:spcPct val="120000"/>
              </a:lnSpc>
              <a:spcBef>
                <a:spcPts val="1200"/>
              </a:spcBef>
              <a:buClr>
                <a:srgbClr val="FFB133"/>
              </a:buClr>
              <a:buFont typeface="Open Sans" panose="020B0606030504020204" pitchFamily="34" charset="0"/>
              <a:buNone/>
              <a:defRPr sz="1200" b="0" i="0" kern="1200">
                <a:solidFill>
                  <a:schemeClr val="tx1"/>
                </a:solidFill>
                <a:latin typeface="+mn-lt"/>
                <a:ea typeface="DA_FuturaPT Book" panose="020B0502020204020303" pitchFamily="34" charset="0"/>
                <a:cs typeface="+mn-cs"/>
              </a:defRPr>
            </a:lvl4pPr>
            <a:lvl5pPr marL="1219322" indent="0" algn="l" defTabSz="914491" rtl="0" eaLnBrk="1" latinLnBrk="0" hangingPunct="1">
              <a:lnSpc>
                <a:spcPct val="120000"/>
              </a:lnSpc>
              <a:spcBef>
                <a:spcPts val="1200"/>
              </a:spcBef>
              <a:buClr>
                <a:srgbClr val="FFB133"/>
              </a:buClr>
              <a:buFont typeface="Arial" panose="020B0604020202020204" pitchFamily="34" charset="0"/>
              <a:buNone/>
              <a:tabLst>
                <a:tab pos="6326291" algn="l"/>
              </a:tabLst>
              <a:defRPr sz="1200" b="0" i="0" kern="1200">
                <a:solidFill>
                  <a:schemeClr val="tx1"/>
                </a:solidFill>
                <a:latin typeface="+mn-lt"/>
                <a:ea typeface="DA_FuturaPT Book" panose="020B0502020204020303" pitchFamily="34" charset="0"/>
                <a:cs typeface="+mn-cs"/>
              </a:defRPr>
            </a:lvl5pPr>
            <a:lvl6pPr marL="2514851" indent="-228623" algn="l" defTabSz="9144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97" indent="-228623" algn="l" defTabSz="9144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343" indent="-228623" algn="l" defTabSz="9144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89" indent="-228623" algn="l" defTabSz="9144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91" rtl="0" eaLnBrk="1" fontAlgn="auto" latinLnBrk="0" hangingPunct="1">
              <a:lnSpc>
                <a:spcPct val="120000"/>
              </a:lnSpc>
              <a:spcBef>
                <a:spcPts val="1200"/>
              </a:spcBef>
              <a:spcAft>
                <a:spcPts val="0"/>
              </a:spcAft>
              <a:buClr>
                <a:srgbClr val="FFB133"/>
              </a:buClr>
              <a:buSzTx/>
              <a:buFont typeface="Arial" panose="020B0604020202020204" pitchFamily="34" charset="0"/>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GT America Regular" pitchFamily="2" charset="0"/>
                <a:cs typeface="GT America Regular" pitchFamily="2" charset="0"/>
              </a:rPr>
              <a:t>Gross value added in IT sector, Index, 2019q1=100</a:t>
            </a:r>
          </a:p>
        </p:txBody>
      </p:sp>
      <p:graphicFrame>
        <p:nvGraphicFramePr>
          <p:cNvPr id="8" name="Chart">
            <a:extLst>
              <a:ext uri="{FF2B5EF4-FFF2-40B4-BE49-F238E27FC236}">
                <a16:creationId xmlns:a16="http://schemas.microsoft.com/office/drawing/2014/main" id="{0E4CE27F-26AF-BF9D-5FB8-BF77CA3A9D1C}"/>
              </a:ext>
            </a:extLst>
          </p:cNvPr>
          <p:cNvGraphicFramePr>
            <a:graphicFrameLocks/>
          </p:cNvGraphicFramePr>
          <p:nvPr/>
        </p:nvGraphicFramePr>
        <p:xfrm>
          <a:off x="8162642" y="1735495"/>
          <a:ext cx="3506236" cy="4036656"/>
        </p:xfrm>
        <a:graphic>
          <a:graphicData uri="http://schemas.openxmlformats.org/drawingml/2006/chart">
            <c:chart xmlns:c="http://schemas.openxmlformats.org/drawingml/2006/chart" xmlns:r="http://schemas.openxmlformats.org/officeDocument/2006/relationships" r:id="rId3"/>
          </a:graphicData>
        </a:graphic>
      </p:graphicFrame>
      <p:sp>
        <p:nvSpPr>
          <p:cNvPr id="10" name="Unit">
            <a:extLst>
              <a:ext uri="{FF2B5EF4-FFF2-40B4-BE49-F238E27FC236}">
                <a16:creationId xmlns:a16="http://schemas.microsoft.com/office/drawing/2014/main" id="{F3CE3E43-FB63-7B74-89CD-9BD397E4216C}"/>
              </a:ext>
            </a:extLst>
          </p:cNvPr>
          <p:cNvSpPr txBox="1">
            <a:spLocks/>
          </p:cNvSpPr>
          <p:nvPr/>
        </p:nvSpPr>
        <p:spPr>
          <a:xfrm>
            <a:off x="8579321" y="1229992"/>
            <a:ext cx="2911785" cy="699796"/>
          </a:xfrm>
          <a:prstGeom prst="rect">
            <a:avLst/>
          </a:prstGeom>
        </p:spPr>
        <p:txBody>
          <a:bodyPr lIns="0" anchor="ctr" anchorCtr="0"/>
          <a:lstStyle>
            <a:lvl1pPr marL="0" indent="0" algn="l" defTabSz="914491" rtl="0" eaLnBrk="1" latinLnBrk="0" hangingPunct="1">
              <a:lnSpc>
                <a:spcPct val="120000"/>
              </a:lnSpc>
              <a:spcBef>
                <a:spcPts val="1200"/>
              </a:spcBef>
              <a:buClr>
                <a:srgbClr val="FFB133"/>
              </a:buClr>
              <a:buFont typeface="Arial" panose="020B0604020202020204" pitchFamily="34" charset="0"/>
              <a:buNone/>
              <a:defRPr sz="1700" b="0" i="0" kern="1200">
                <a:solidFill>
                  <a:schemeClr val="tx1"/>
                </a:solidFill>
                <a:latin typeface="+mn-lt"/>
                <a:ea typeface="GT America Regular" pitchFamily="2" charset="0"/>
                <a:cs typeface="GT America Regular" pitchFamily="2" charset="0"/>
              </a:defRPr>
            </a:lvl1pPr>
            <a:lvl2pPr marL="304831" indent="0" algn="l" defTabSz="914491" rtl="0" eaLnBrk="1" latinLnBrk="0" hangingPunct="1">
              <a:lnSpc>
                <a:spcPct val="120000"/>
              </a:lnSpc>
              <a:spcBef>
                <a:spcPts val="1200"/>
              </a:spcBef>
              <a:buClr>
                <a:srgbClr val="FFB133"/>
              </a:buClr>
              <a:buFont typeface="Open Sans" panose="020B0606030504020204" pitchFamily="34" charset="0"/>
              <a:buNone/>
              <a:defRPr sz="1200" b="0" i="0" kern="1200">
                <a:solidFill>
                  <a:schemeClr val="tx1"/>
                </a:solidFill>
                <a:latin typeface="+mn-lt"/>
                <a:ea typeface="DA_FuturaPT Book" panose="020B0502020204020303" pitchFamily="34" charset="0"/>
                <a:cs typeface="+mn-cs"/>
              </a:defRPr>
            </a:lvl2pPr>
            <a:lvl3pPr marL="609661" indent="0" algn="l" defTabSz="914491" rtl="0" eaLnBrk="1" latinLnBrk="0" hangingPunct="1">
              <a:lnSpc>
                <a:spcPct val="120000"/>
              </a:lnSpc>
              <a:spcBef>
                <a:spcPts val="1200"/>
              </a:spcBef>
              <a:buClr>
                <a:srgbClr val="FFB133"/>
              </a:buClr>
              <a:buFont typeface="Arial" panose="020B0604020202020204" pitchFamily="34" charset="0"/>
              <a:buNone/>
              <a:defRPr sz="1200" b="0" i="0" kern="1200">
                <a:solidFill>
                  <a:schemeClr val="tx1"/>
                </a:solidFill>
                <a:latin typeface="+mn-lt"/>
                <a:ea typeface="DA_FuturaPT Book" panose="020B0502020204020303" pitchFamily="34" charset="0"/>
                <a:cs typeface="+mn-cs"/>
              </a:defRPr>
            </a:lvl3pPr>
            <a:lvl4pPr marL="914492" indent="0" algn="l" defTabSz="914491" rtl="0" eaLnBrk="1" latinLnBrk="0" hangingPunct="1">
              <a:lnSpc>
                <a:spcPct val="120000"/>
              </a:lnSpc>
              <a:spcBef>
                <a:spcPts val="1200"/>
              </a:spcBef>
              <a:buClr>
                <a:srgbClr val="FFB133"/>
              </a:buClr>
              <a:buFont typeface="Open Sans" panose="020B0606030504020204" pitchFamily="34" charset="0"/>
              <a:buNone/>
              <a:defRPr sz="1200" b="0" i="0" kern="1200">
                <a:solidFill>
                  <a:schemeClr val="tx1"/>
                </a:solidFill>
                <a:latin typeface="+mn-lt"/>
                <a:ea typeface="DA_FuturaPT Book" panose="020B0502020204020303" pitchFamily="34" charset="0"/>
                <a:cs typeface="+mn-cs"/>
              </a:defRPr>
            </a:lvl4pPr>
            <a:lvl5pPr marL="1219322" indent="0" algn="l" defTabSz="914491" rtl="0" eaLnBrk="1" latinLnBrk="0" hangingPunct="1">
              <a:lnSpc>
                <a:spcPct val="120000"/>
              </a:lnSpc>
              <a:spcBef>
                <a:spcPts val="1200"/>
              </a:spcBef>
              <a:buClr>
                <a:srgbClr val="FFB133"/>
              </a:buClr>
              <a:buFont typeface="Arial" panose="020B0604020202020204" pitchFamily="34" charset="0"/>
              <a:buNone/>
              <a:tabLst>
                <a:tab pos="6326291" algn="l"/>
              </a:tabLst>
              <a:defRPr sz="1200" b="0" i="0" kern="1200">
                <a:solidFill>
                  <a:schemeClr val="tx1"/>
                </a:solidFill>
                <a:latin typeface="+mn-lt"/>
                <a:ea typeface="DA_FuturaPT Book" panose="020B0502020204020303" pitchFamily="34" charset="0"/>
                <a:cs typeface="+mn-cs"/>
              </a:defRPr>
            </a:lvl5pPr>
            <a:lvl6pPr marL="2514851" indent="-228623" algn="l" defTabSz="9144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97" indent="-228623" algn="l" defTabSz="9144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343" indent="-228623" algn="l" defTabSz="9144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89" indent="-228623" algn="l" defTabSz="9144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91" rtl="0" eaLnBrk="1" fontAlgn="auto" latinLnBrk="0" hangingPunct="1">
              <a:lnSpc>
                <a:spcPct val="120000"/>
              </a:lnSpc>
              <a:spcBef>
                <a:spcPts val="1200"/>
              </a:spcBef>
              <a:spcAft>
                <a:spcPts val="0"/>
              </a:spcAft>
              <a:buClr>
                <a:srgbClr val="FFB133"/>
              </a:buClr>
              <a:buSzTx/>
              <a:buFont typeface="Arial" panose="020B0604020202020204" pitchFamily="34" charset="0"/>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GT America Regular" pitchFamily="2" charset="0"/>
                <a:cs typeface="GT America Regular" pitchFamily="2" charset="0"/>
              </a:rPr>
              <a:t>Number</a:t>
            </a: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GT America Regular" pitchFamily="2" charset="0"/>
                <a:cs typeface="GT America Regular" pitchFamily="2" charset="0"/>
              </a:rPr>
              <a:t> of Unicorns, 2024</a:t>
            </a:r>
          </a:p>
        </p:txBody>
      </p:sp>
      <p:graphicFrame>
        <p:nvGraphicFramePr>
          <p:cNvPr id="12" name="Chart">
            <a:extLst>
              <a:ext uri="{FF2B5EF4-FFF2-40B4-BE49-F238E27FC236}">
                <a16:creationId xmlns:a16="http://schemas.microsoft.com/office/drawing/2014/main" id="{02697AA7-4E3B-2A94-34E1-1016CE4BD49E}"/>
              </a:ext>
            </a:extLst>
          </p:cNvPr>
          <p:cNvGraphicFramePr>
            <a:graphicFrameLocks/>
          </p:cNvGraphicFramePr>
          <p:nvPr>
            <p:extLst>
              <p:ext uri="{D42A27DB-BD31-4B8C-83A1-F6EECF244321}">
                <p14:modId xmlns:p14="http://schemas.microsoft.com/office/powerpoint/2010/main" val="1026041544"/>
              </p:ext>
            </p:extLst>
          </p:nvPr>
        </p:nvGraphicFramePr>
        <p:xfrm>
          <a:off x="223934" y="1562100"/>
          <a:ext cx="4064147" cy="4210050"/>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Box 12">
            <a:extLst>
              <a:ext uri="{FF2B5EF4-FFF2-40B4-BE49-F238E27FC236}">
                <a16:creationId xmlns:a16="http://schemas.microsoft.com/office/drawing/2014/main" id="{3DC0A2D1-FB87-35D7-16D3-FFF97AD029FD}"/>
              </a:ext>
            </a:extLst>
          </p:cNvPr>
          <p:cNvSpPr txBox="1"/>
          <p:nvPr/>
        </p:nvSpPr>
        <p:spPr>
          <a:xfrm>
            <a:off x="1605978" y="3752931"/>
            <a:ext cx="650029" cy="315526"/>
          </a:xfrm>
          <a:prstGeom prst="rect">
            <a:avLst/>
          </a:prstGeom>
          <a:noFill/>
          <a:ln>
            <a:solidFill>
              <a:schemeClr val="dk1"/>
            </a:solidFill>
          </a:ln>
        </p:spPr>
        <p:txBody>
          <a:bodyPr wrap="square" rtlCol="0" anchor="ctr" anchorCtr="0">
            <a:noAutofit/>
          </a:bodyPr>
          <a:lstStyle/>
          <a:p>
            <a:pPr algn="ctr"/>
            <a:r>
              <a:rPr lang="en-US" sz="800" dirty="0">
                <a:solidFill>
                  <a:schemeClr val="tx2"/>
                </a:solidFill>
                <a:latin typeface="Arial" panose="020B0604020202020204" pitchFamily="34" charset="0"/>
              </a:rPr>
              <a:t>Pandemic</a:t>
            </a:r>
          </a:p>
          <a:p>
            <a:pPr algn="ctr"/>
            <a:r>
              <a:rPr lang="en-US" sz="800" dirty="0">
                <a:solidFill>
                  <a:schemeClr val="tx2"/>
                </a:solidFill>
                <a:latin typeface="Arial" panose="020B0604020202020204" pitchFamily="34" charset="0"/>
              </a:rPr>
              <a:t>drop</a:t>
            </a:r>
          </a:p>
        </p:txBody>
      </p:sp>
      <p:cxnSp>
        <p:nvCxnSpPr>
          <p:cNvPr id="14" name="Straight Arrow Connector 13">
            <a:extLst>
              <a:ext uri="{FF2B5EF4-FFF2-40B4-BE49-F238E27FC236}">
                <a16:creationId xmlns:a16="http://schemas.microsoft.com/office/drawing/2014/main" id="{E03BB44A-8080-E600-FE3E-200F3C283E33}"/>
              </a:ext>
            </a:extLst>
          </p:cNvPr>
          <p:cNvCxnSpPr>
            <a:cxnSpLocks/>
          </p:cNvCxnSpPr>
          <p:nvPr/>
        </p:nvCxnSpPr>
        <p:spPr>
          <a:xfrm>
            <a:off x="1930992" y="4068457"/>
            <a:ext cx="427008" cy="998065"/>
          </a:xfrm>
          <a:prstGeom prst="straightConnector1">
            <a:avLst/>
          </a:prstGeom>
          <a:ln>
            <a:prstDash val="dash"/>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949933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rce">
            <a:extLst>
              <a:ext uri="{FF2B5EF4-FFF2-40B4-BE49-F238E27FC236}">
                <a16:creationId xmlns:a16="http://schemas.microsoft.com/office/drawing/2014/main" id="{0D1FFCB2-7720-4A48-6ED7-459F2D3C62CE}"/>
              </a:ext>
            </a:extLst>
          </p:cNvPr>
          <p:cNvSpPr txBox="1"/>
          <p:nvPr/>
        </p:nvSpPr>
        <p:spPr>
          <a:xfrm>
            <a:off x="516626" y="6106008"/>
            <a:ext cx="11188700" cy="228600"/>
          </a:xfrm>
          <a:prstGeom prst="rect">
            <a:avLst/>
          </a:prstGeom>
          <a:noFill/>
        </p:spPr>
        <p:txBody>
          <a:bodyPr wrap="square" lIns="0" rIns="0" rtlCol="0" anchor="ctr" anchorCtr="0">
            <a:noAutofit/>
          </a:bodyPr>
          <a:lstStyle/>
          <a:p>
            <a:pPr marL="0" marR="0" lvl="0" indent="0" algn="l" defTabSz="30477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646769"/>
                </a:solidFill>
                <a:effectLst/>
                <a:uLnTx/>
                <a:uFillTx/>
                <a:latin typeface="Arial" panose="020B0604020202020204" pitchFamily="34" charset="0"/>
                <a:ea typeface="GT America Regular" pitchFamily="2" charset="0"/>
                <a:cs typeface="GT America Regular" pitchFamily="2" charset="0"/>
              </a:rPr>
              <a:t>Sources: IEA, Orbis Cross border Investment Database, Moody’s Analytics</a:t>
            </a:r>
          </a:p>
        </p:txBody>
      </p:sp>
      <p:graphicFrame>
        <p:nvGraphicFramePr>
          <p:cNvPr id="7" name="Chart"/>
          <p:cNvGraphicFramePr>
            <a:graphicFrameLocks noChangeAspect="1"/>
          </p:cNvGraphicFramePr>
          <p:nvPr/>
        </p:nvGraphicFramePr>
        <p:xfrm>
          <a:off x="259971" y="1894325"/>
          <a:ext cx="5694848" cy="4211683"/>
        </p:xfrm>
        <a:graphic>
          <a:graphicData uri="http://schemas.openxmlformats.org/drawingml/2006/chart">
            <c:chart xmlns:c="http://schemas.openxmlformats.org/drawingml/2006/chart" xmlns:r="http://schemas.openxmlformats.org/officeDocument/2006/relationships" r:id="rId3"/>
          </a:graphicData>
        </a:graphic>
      </p:graphicFrame>
      <p:sp>
        <p:nvSpPr>
          <p:cNvPr id="5" name="Unit">
            <a:extLst>
              <a:ext uri="{FF2B5EF4-FFF2-40B4-BE49-F238E27FC236}">
                <a16:creationId xmlns:a16="http://schemas.microsoft.com/office/drawing/2014/main" id="{98685619-299C-42D6-A40C-1759171C17EB}"/>
              </a:ext>
            </a:extLst>
          </p:cNvPr>
          <p:cNvSpPr>
            <a:spLocks noGrp="1"/>
          </p:cNvSpPr>
          <p:nvPr>
            <p:ph type="body" sz="quarter" idx="31"/>
          </p:nvPr>
        </p:nvSpPr>
        <p:spPr>
          <a:xfrm>
            <a:off x="785928" y="1420679"/>
            <a:ext cx="5239463" cy="530352"/>
          </a:xfrm>
        </p:spPr>
        <p:txBody>
          <a:bodyPr/>
          <a:lstStyle/>
          <a:p>
            <a:r>
              <a:rPr lang="en-US" dirty="0"/>
              <a:t>EV imports to Europe by country of production and manufacturer headquarters, thousand vehicles</a:t>
            </a:r>
          </a:p>
        </p:txBody>
      </p:sp>
      <p:sp>
        <p:nvSpPr>
          <p:cNvPr id="6" name="Title">
            <a:extLst>
              <a:ext uri="{FF2B5EF4-FFF2-40B4-BE49-F238E27FC236}">
                <a16:creationId xmlns:a16="http://schemas.microsoft.com/office/drawing/2014/main" id="{99D037ED-A2C5-440C-B52F-9B5F6D6734DD}"/>
              </a:ext>
            </a:extLst>
          </p:cNvPr>
          <p:cNvSpPr>
            <a:spLocks noGrp="1"/>
          </p:cNvSpPr>
          <p:nvPr>
            <p:ph type="body" sz="quarter" idx="32"/>
          </p:nvPr>
        </p:nvSpPr>
        <p:spPr/>
        <p:txBody>
          <a:bodyPr/>
          <a:lstStyle/>
          <a:p>
            <a:r>
              <a:rPr lang="en-US" dirty="0"/>
              <a:t>Eroding Competitiveness And Car Wars</a:t>
            </a:r>
          </a:p>
        </p:txBody>
      </p:sp>
      <p:cxnSp>
        <p:nvCxnSpPr>
          <p:cNvPr id="4" name="Straight Connector 3">
            <a:extLst>
              <a:ext uri="{FF2B5EF4-FFF2-40B4-BE49-F238E27FC236}">
                <a16:creationId xmlns:a16="http://schemas.microsoft.com/office/drawing/2014/main" id="{5E846160-4FC0-45A1-5D3A-1C38DB811480}"/>
              </a:ext>
            </a:extLst>
          </p:cNvPr>
          <p:cNvCxnSpPr/>
          <p:nvPr/>
        </p:nvCxnSpPr>
        <p:spPr>
          <a:xfrm>
            <a:off x="2314114" y="2122415"/>
            <a:ext cx="0" cy="2930505"/>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60D3AC84-A13E-5BEA-6038-6A7D5282BC62}"/>
              </a:ext>
            </a:extLst>
          </p:cNvPr>
          <p:cNvCxnSpPr/>
          <p:nvPr/>
        </p:nvCxnSpPr>
        <p:spPr>
          <a:xfrm>
            <a:off x="3932835" y="2150408"/>
            <a:ext cx="0" cy="2901490"/>
          </a:xfrm>
          <a:prstGeom prst="line">
            <a:avLst/>
          </a:prstGeom>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E9B5E7D3-B2F1-0087-9016-6D7E95DFF4EA}"/>
              </a:ext>
            </a:extLst>
          </p:cNvPr>
          <p:cNvSpPr txBox="1"/>
          <p:nvPr/>
        </p:nvSpPr>
        <p:spPr>
          <a:xfrm>
            <a:off x="758169" y="2179631"/>
            <a:ext cx="847984" cy="156898"/>
          </a:xfrm>
          <a:prstGeom prst="rect">
            <a:avLst/>
          </a:prstGeom>
          <a:solidFill>
            <a:schemeClr val="bg1"/>
          </a:solidFill>
        </p:spPr>
        <p:txBody>
          <a:bodyPr wrap="square" rtlCol="0" anchor="ctr" anchorCtr="0">
            <a:noAutofit/>
          </a:bodyPr>
          <a:lstStyle/>
          <a:p>
            <a:pPr marL="0" marR="0" lvl="0" indent="0" algn="ctr" defTabSz="30477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China</a:t>
            </a:r>
          </a:p>
        </p:txBody>
      </p:sp>
      <p:sp>
        <p:nvSpPr>
          <p:cNvPr id="12" name="TextBox 11">
            <a:extLst>
              <a:ext uri="{FF2B5EF4-FFF2-40B4-BE49-F238E27FC236}">
                <a16:creationId xmlns:a16="http://schemas.microsoft.com/office/drawing/2014/main" id="{141301DB-9B91-E345-E870-4BC1B7A746F0}"/>
              </a:ext>
            </a:extLst>
          </p:cNvPr>
          <p:cNvSpPr txBox="1"/>
          <p:nvPr/>
        </p:nvSpPr>
        <p:spPr>
          <a:xfrm>
            <a:off x="2662818" y="2202249"/>
            <a:ext cx="978629" cy="160675"/>
          </a:xfrm>
          <a:prstGeom prst="rect">
            <a:avLst/>
          </a:prstGeom>
          <a:solidFill>
            <a:schemeClr val="bg1"/>
          </a:solidFill>
        </p:spPr>
        <p:txBody>
          <a:bodyPr wrap="square" rtlCol="0" anchor="ctr" anchorCtr="0">
            <a:noAutofit/>
          </a:bodyPr>
          <a:lstStyle/>
          <a:p>
            <a:pPr marL="0" marR="0" lvl="0" indent="0" algn="ctr" defTabSz="30477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 Korea</a:t>
            </a:r>
          </a:p>
        </p:txBody>
      </p:sp>
      <p:sp>
        <p:nvSpPr>
          <p:cNvPr id="13" name="TextBox 12">
            <a:extLst>
              <a:ext uri="{FF2B5EF4-FFF2-40B4-BE49-F238E27FC236}">
                <a16:creationId xmlns:a16="http://schemas.microsoft.com/office/drawing/2014/main" id="{7E9A6F09-0713-2753-0FA4-4E05162CBF5B}"/>
              </a:ext>
            </a:extLst>
          </p:cNvPr>
          <p:cNvSpPr txBox="1"/>
          <p:nvPr/>
        </p:nvSpPr>
        <p:spPr>
          <a:xfrm>
            <a:off x="4403764" y="2410963"/>
            <a:ext cx="850392" cy="156898"/>
          </a:xfrm>
          <a:prstGeom prst="rect">
            <a:avLst/>
          </a:prstGeom>
          <a:solidFill>
            <a:schemeClr val="bg1"/>
          </a:solidFill>
        </p:spPr>
        <p:txBody>
          <a:bodyPr wrap="square" rtlCol="0" anchor="ctr" anchorCtr="0">
            <a:noAutofit/>
          </a:bodyPr>
          <a:lstStyle/>
          <a:p>
            <a:pPr marL="0" marR="0" lvl="0" indent="0" algn="ctr" defTabSz="30477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US</a:t>
            </a:r>
          </a:p>
        </p:txBody>
      </p:sp>
      <p:pic>
        <p:nvPicPr>
          <p:cNvPr id="17" name="Picture 16">
            <a:extLst>
              <a:ext uri="{FF2B5EF4-FFF2-40B4-BE49-F238E27FC236}">
                <a16:creationId xmlns:a16="http://schemas.microsoft.com/office/drawing/2014/main" id="{D3FF6794-1BA4-E088-373B-80B02FAF0753}"/>
              </a:ext>
            </a:extLst>
          </p:cNvPr>
          <p:cNvPicPr>
            <a:picLocks noChangeAspect="1"/>
          </p:cNvPicPr>
          <p:nvPr/>
        </p:nvPicPr>
        <p:blipFill>
          <a:blip r:embed="rId4"/>
          <a:stretch>
            <a:fillRect/>
          </a:stretch>
        </p:blipFill>
        <p:spPr>
          <a:xfrm>
            <a:off x="6951184" y="2104470"/>
            <a:ext cx="4285940" cy="3782487"/>
          </a:xfrm>
          <a:prstGeom prst="rect">
            <a:avLst/>
          </a:prstGeom>
        </p:spPr>
      </p:pic>
      <p:sp>
        <p:nvSpPr>
          <p:cNvPr id="18" name="TextBox 17">
            <a:extLst>
              <a:ext uri="{FF2B5EF4-FFF2-40B4-BE49-F238E27FC236}">
                <a16:creationId xmlns:a16="http://schemas.microsoft.com/office/drawing/2014/main" id="{47DAEBED-1B10-54FA-5174-A6F4760E28BA}"/>
              </a:ext>
            </a:extLst>
          </p:cNvPr>
          <p:cNvSpPr txBox="1"/>
          <p:nvPr/>
        </p:nvSpPr>
        <p:spPr>
          <a:xfrm>
            <a:off x="5947896" y="2543965"/>
            <a:ext cx="97910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GT America Medium" pitchFamily="2" charset="0"/>
                <a:ea typeface="GT America Medium" pitchFamily="2" charset="0"/>
                <a:cs typeface="GT America Medium" pitchFamily="2" charset="0"/>
              </a:rPr>
              <a:t>Europe</a:t>
            </a:r>
          </a:p>
        </p:txBody>
      </p:sp>
      <p:sp>
        <p:nvSpPr>
          <p:cNvPr id="19" name="TextBox 18">
            <a:extLst>
              <a:ext uri="{FF2B5EF4-FFF2-40B4-BE49-F238E27FC236}">
                <a16:creationId xmlns:a16="http://schemas.microsoft.com/office/drawing/2014/main" id="{EB3BDCAF-2CB3-FF72-B03D-68CFCDE720D0}"/>
              </a:ext>
            </a:extLst>
          </p:cNvPr>
          <p:cNvSpPr txBox="1"/>
          <p:nvPr/>
        </p:nvSpPr>
        <p:spPr>
          <a:xfrm>
            <a:off x="5963447" y="3882855"/>
            <a:ext cx="97910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GT America Medium" pitchFamily="2" charset="0"/>
                <a:ea typeface="GT America Medium" pitchFamily="2" charset="0"/>
                <a:cs typeface="GT America Medium" pitchFamily="2" charset="0"/>
              </a:rPr>
              <a:t>Asia</a:t>
            </a:r>
          </a:p>
        </p:txBody>
      </p:sp>
      <p:sp>
        <p:nvSpPr>
          <p:cNvPr id="20" name="TextBox 19">
            <a:extLst>
              <a:ext uri="{FF2B5EF4-FFF2-40B4-BE49-F238E27FC236}">
                <a16:creationId xmlns:a16="http://schemas.microsoft.com/office/drawing/2014/main" id="{23A92E6B-9CD6-2920-17B9-705A966748F1}"/>
              </a:ext>
            </a:extLst>
          </p:cNvPr>
          <p:cNvSpPr txBox="1"/>
          <p:nvPr/>
        </p:nvSpPr>
        <p:spPr>
          <a:xfrm>
            <a:off x="5972074" y="4773310"/>
            <a:ext cx="97910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GT America Medium" pitchFamily="2" charset="0"/>
                <a:ea typeface="GT America Medium" pitchFamily="2" charset="0"/>
                <a:cs typeface="GT America Medium" pitchFamily="2" charset="0"/>
              </a:rPr>
              <a:t>Other</a:t>
            </a:r>
          </a:p>
        </p:txBody>
      </p:sp>
      <p:sp>
        <p:nvSpPr>
          <p:cNvPr id="21" name="TextBox 20">
            <a:extLst>
              <a:ext uri="{FF2B5EF4-FFF2-40B4-BE49-F238E27FC236}">
                <a16:creationId xmlns:a16="http://schemas.microsoft.com/office/drawing/2014/main" id="{B6B0E464-8C36-7D68-36DF-8014A1459984}"/>
              </a:ext>
            </a:extLst>
          </p:cNvPr>
          <p:cNvSpPr txBox="1"/>
          <p:nvPr/>
        </p:nvSpPr>
        <p:spPr>
          <a:xfrm>
            <a:off x="5972074" y="5274813"/>
            <a:ext cx="106980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GT America Medium" pitchFamily="2" charset="0"/>
                <a:ea typeface="GT America Medium" pitchFamily="2" charset="0"/>
                <a:cs typeface="GT America Medium" pitchFamily="2" charset="0"/>
              </a:rPr>
              <a:t>North America</a:t>
            </a:r>
          </a:p>
        </p:txBody>
      </p:sp>
      <p:grpSp>
        <p:nvGrpSpPr>
          <p:cNvPr id="22" name="Group 21">
            <a:extLst>
              <a:ext uri="{FF2B5EF4-FFF2-40B4-BE49-F238E27FC236}">
                <a16:creationId xmlns:a16="http://schemas.microsoft.com/office/drawing/2014/main" id="{9E770261-C221-D820-B1DE-EEFBAD76A7CF}"/>
              </a:ext>
            </a:extLst>
          </p:cNvPr>
          <p:cNvGrpSpPr/>
          <p:nvPr/>
        </p:nvGrpSpPr>
        <p:grpSpPr>
          <a:xfrm>
            <a:off x="11192257" y="2543966"/>
            <a:ext cx="1009063" cy="2799832"/>
            <a:chOff x="6471070" y="2958123"/>
            <a:chExt cx="1009063" cy="2518875"/>
          </a:xfrm>
        </p:grpSpPr>
        <p:sp>
          <p:nvSpPr>
            <p:cNvPr id="23" name="TextBox 22">
              <a:extLst>
                <a:ext uri="{FF2B5EF4-FFF2-40B4-BE49-F238E27FC236}">
                  <a16:creationId xmlns:a16="http://schemas.microsoft.com/office/drawing/2014/main" id="{9518E6B6-E3B7-9EDA-4072-3ABE6562EC6B}"/>
                </a:ext>
              </a:extLst>
            </p:cNvPr>
            <p:cNvSpPr txBox="1"/>
            <p:nvPr/>
          </p:nvSpPr>
          <p:spPr>
            <a:xfrm>
              <a:off x="6501024" y="2958123"/>
              <a:ext cx="97910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GT America Medium" pitchFamily="2" charset="0"/>
                  <a:ea typeface="GT America Medium" pitchFamily="2" charset="0"/>
                  <a:cs typeface="GT America Medium" pitchFamily="2" charset="0"/>
                </a:rPr>
                <a:t>Europe</a:t>
              </a:r>
            </a:p>
          </p:txBody>
        </p:sp>
        <p:sp>
          <p:nvSpPr>
            <p:cNvPr id="24" name="TextBox 23">
              <a:extLst>
                <a:ext uri="{FF2B5EF4-FFF2-40B4-BE49-F238E27FC236}">
                  <a16:creationId xmlns:a16="http://schemas.microsoft.com/office/drawing/2014/main" id="{03A1508D-F57F-03D9-821E-F388B987F9BF}"/>
                </a:ext>
              </a:extLst>
            </p:cNvPr>
            <p:cNvSpPr txBox="1"/>
            <p:nvPr/>
          </p:nvSpPr>
          <p:spPr>
            <a:xfrm>
              <a:off x="6471070" y="4352697"/>
              <a:ext cx="97910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GT America Medium" pitchFamily="2" charset="0"/>
                  <a:ea typeface="GT America Medium" pitchFamily="2" charset="0"/>
                  <a:cs typeface="GT America Medium" pitchFamily="2" charset="0"/>
                </a:rPr>
                <a:t>China</a:t>
              </a:r>
            </a:p>
          </p:txBody>
        </p:sp>
        <p:sp>
          <p:nvSpPr>
            <p:cNvPr id="25" name="TextBox 24">
              <a:extLst>
                <a:ext uri="{FF2B5EF4-FFF2-40B4-BE49-F238E27FC236}">
                  <a16:creationId xmlns:a16="http://schemas.microsoft.com/office/drawing/2014/main" id="{68D35B86-C55D-8F51-8A7C-FDD444C46E39}"/>
                </a:ext>
              </a:extLst>
            </p:cNvPr>
            <p:cNvSpPr txBox="1"/>
            <p:nvPr/>
          </p:nvSpPr>
          <p:spPr>
            <a:xfrm>
              <a:off x="6471071" y="5138444"/>
              <a:ext cx="97910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GT America Medium" pitchFamily="2" charset="0"/>
                  <a:ea typeface="GT America Medium" pitchFamily="2" charset="0"/>
                  <a:cs typeface="GT America Medium" pitchFamily="2" charset="0"/>
                </a:rPr>
                <a:t>USA</a:t>
              </a:r>
            </a:p>
          </p:txBody>
        </p:sp>
      </p:grpSp>
      <p:sp>
        <p:nvSpPr>
          <p:cNvPr id="27" name="Unit">
            <a:extLst>
              <a:ext uri="{FF2B5EF4-FFF2-40B4-BE49-F238E27FC236}">
                <a16:creationId xmlns:a16="http://schemas.microsoft.com/office/drawing/2014/main" id="{01FE77D1-98D1-EC04-FF96-92D4939DA6E4}"/>
              </a:ext>
            </a:extLst>
          </p:cNvPr>
          <p:cNvSpPr txBox="1">
            <a:spLocks/>
          </p:cNvSpPr>
          <p:nvPr/>
        </p:nvSpPr>
        <p:spPr>
          <a:xfrm>
            <a:off x="6942556" y="1428882"/>
            <a:ext cx="4883709" cy="530352"/>
          </a:xfrm>
          <a:prstGeom prst="rect">
            <a:avLst/>
          </a:prstGeom>
        </p:spPr>
        <p:txBody>
          <a:bodyPr lIns="0" anchor="ctr" anchorCtr="0"/>
          <a:lstStyle>
            <a:lvl1pPr marL="0" indent="0" algn="l" defTabSz="914491" rtl="0" eaLnBrk="1" latinLnBrk="0" hangingPunct="1">
              <a:lnSpc>
                <a:spcPct val="120000"/>
              </a:lnSpc>
              <a:spcBef>
                <a:spcPts val="1200"/>
              </a:spcBef>
              <a:buClr>
                <a:srgbClr val="FFB133"/>
              </a:buClr>
              <a:buFont typeface="Arial" panose="020B0604020202020204" pitchFamily="34" charset="0"/>
              <a:buNone/>
              <a:defRPr sz="1700" b="0" i="0" kern="1200">
                <a:solidFill>
                  <a:schemeClr val="tx1"/>
                </a:solidFill>
                <a:latin typeface="+mn-lt"/>
                <a:ea typeface="GT America Regular" pitchFamily="2" charset="0"/>
                <a:cs typeface="GT America Regular" pitchFamily="2" charset="0"/>
              </a:defRPr>
            </a:lvl1pPr>
            <a:lvl2pPr marL="304831" indent="0" algn="l" defTabSz="914491" rtl="0" eaLnBrk="1" latinLnBrk="0" hangingPunct="1">
              <a:lnSpc>
                <a:spcPct val="120000"/>
              </a:lnSpc>
              <a:spcBef>
                <a:spcPts val="1200"/>
              </a:spcBef>
              <a:buClr>
                <a:srgbClr val="FFB133"/>
              </a:buClr>
              <a:buFont typeface="Open Sans" panose="020B0606030504020204" pitchFamily="34" charset="0"/>
              <a:buNone/>
              <a:defRPr sz="1200" b="0" i="0" kern="1200">
                <a:solidFill>
                  <a:schemeClr val="tx1"/>
                </a:solidFill>
                <a:latin typeface="+mn-lt"/>
                <a:ea typeface="DA_FuturaPT Book" panose="020B0502020204020303" pitchFamily="34" charset="0"/>
                <a:cs typeface="+mn-cs"/>
              </a:defRPr>
            </a:lvl2pPr>
            <a:lvl3pPr marL="609661" indent="0" algn="l" defTabSz="914491" rtl="0" eaLnBrk="1" latinLnBrk="0" hangingPunct="1">
              <a:lnSpc>
                <a:spcPct val="120000"/>
              </a:lnSpc>
              <a:spcBef>
                <a:spcPts val="1200"/>
              </a:spcBef>
              <a:buClr>
                <a:srgbClr val="FFB133"/>
              </a:buClr>
              <a:buFont typeface="Arial" panose="020B0604020202020204" pitchFamily="34" charset="0"/>
              <a:buNone/>
              <a:defRPr sz="1200" b="0" i="0" kern="1200">
                <a:solidFill>
                  <a:schemeClr val="tx1"/>
                </a:solidFill>
                <a:latin typeface="+mn-lt"/>
                <a:ea typeface="DA_FuturaPT Book" panose="020B0502020204020303" pitchFamily="34" charset="0"/>
                <a:cs typeface="+mn-cs"/>
              </a:defRPr>
            </a:lvl3pPr>
            <a:lvl4pPr marL="914492" indent="0" algn="l" defTabSz="914491" rtl="0" eaLnBrk="1" latinLnBrk="0" hangingPunct="1">
              <a:lnSpc>
                <a:spcPct val="120000"/>
              </a:lnSpc>
              <a:spcBef>
                <a:spcPts val="1200"/>
              </a:spcBef>
              <a:buClr>
                <a:srgbClr val="FFB133"/>
              </a:buClr>
              <a:buFont typeface="Open Sans" panose="020B0606030504020204" pitchFamily="34" charset="0"/>
              <a:buNone/>
              <a:defRPr sz="1200" b="0" i="0" kern="1200">
                <a:solidFill>
                  <a:schemeClr val="tx1"/>
                </a:solidFill>
                <a:latin typeface="+mn-lt"/>
                <a:ea typeface="DA_FuturaPT Book" panose="020B0502020204020303" pitchFamily="34" charset="0"/>
                <a:cs typeface="+mn-cs"/>
              </a:defRPr>
            </a:lvl4pPr>
            <a:lvl5pPr marL="1219322" indent="0" algn="l" defTabSz="914491" rtl="0" eaLnBrk="1" latinLnBrk="0" hangingPunct="1">
              <a:lnSpc>
                <a:spcPct val="120000"/>
              </a:lnSpc>
              <a:spcBef>
                <a:spcPts val="1200"/>
              </a:spcBef>
              <a:buClr>
                <a:srgbClr val="FFB133"/>
              </a:buClr>
              <a:buFont typeface="Arial" panose="020B0604020202020204" pitchFamily="34" charset="0"/>
              <a:buNone/>
              <a:tabLst>
                <a:tab pos="6326291" algn="l"/>
              </a:tabLst>
              <a:defRPr sz="1200" b="0" i="0" kern="1200">
                <a:solidFill>
                  <a:schemeClr val="tx1"/>
                </a:solidFill>
                <a:latin typeface="+mn-lt"/>
                <a:ea typeface="DA_FuturaPT Book" panose="020B0502020204020303" pitchFamily="34" charset="0"/>
                <a:cs typeface="+mn-cs"/>
              </a:defRPr>
            </a:lvl5pPr>
            <a:lvl6pPr marL="2514851" indent="-228623" algn="l" defTabSz="9144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97" indent="-228623" algn="l" defTabSz="9144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343" indent="-228623" algn="l" defTabSz="9144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89" indent="-228623" algn="l" defTabSz="9144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91" rtl="0" eaLnBrk="1" fontAlgn="auto" latinLnBrk="0" hangingPunct="1">
              <a:lnSpc>
                <a:spcPct val="120000"/>
              </a:lnSpc>
              <a:spcBef>
                <a:spcPts val="1200"/>
              </a:spcBef>
              <a:spcAft>
                <a:spcPts val="0"/>
              </a:spcAft>
              <a:buClr>
                <a:srgbClr val="FFB133"/>
              </a:buClr>
              <a:buSzTx/>
              <a:buFont typeface="Arial" panose="020B0604020202020204" pitchFamily="34" charset="0"/>
              <a:buNone/>
              <a:tabLst/>
              <a:defRPr/>
            </a:pPr>
            <a:r>
              <a:rPr kumimoji="0" lang="en-US" sz="1700" b="0" i="0" u="none" strike="noStrike" kern="1200" cap="none" spc="0" normalizeH="0" baseline="0" noProof="0" dirty="0">
                <a:ln>
                  <a:noFill/>
                </a:ln>
                <a:solidFill>
                  <a:srgbClr val="000000"/>
                </a:solidFill>
                <a:effectLst/>
                <a:uLnTx/>
                <a:uFillTx/>
                <a:latin typeface="Arial" panose="020B0604020202020204" pitchFamily="34" charset="0"/>
                <a:ea typeface="GT America Regular" pitchFamily="2" charset="0"/>
                <a:cs typeface="GT America Regular" pitchFamily="2" charset="0"/>
              </a:rPr>
              <a:t>Number of Manufacturing projects by source (L) and destination (R), 2019-2024</a:t>
            </a:r>
          </a:p>
        </p:txBody>
      </p:sp>
    </p:spTree>
    <p:extLst>
      <p:ext uri="{BB962C8B-B14F-4D97-AF65-F5344CB8AC3E}">
        <p14:creationId xmlns:p14="http://schemas.microsoft.com/office/powerpoint/2010/main" val="29545701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912F09-0CBE-CCE6-2CFD-D7A6CC1EDE02}"/>
            </a:ext>
          </a:extLst>
        </p:cNvPr>
        <p:cNvGrpSpPr/>
        <p:nvPr/>
      </p:nvGrpSpPr>
      <p:grpSpPr>
        <a:xfrm>
          <a:off x="0" y="0"/>
          <a:ext cx="0" cy="0"/>
          <a:chOff x="0" y="0"/>
          <a:chExt cx="0" cy="0"/>
        </a:xfrm>
      </p:grpSpPr>
      <p:graphicFrame>
        <p:nvGraphicFramePr>
          <p:cNvPr id="7" name="Chart">
            <a:extLst>
              <a:ext uri="{FF2B5EF4-FFF2-40B4-BE49-F238E27FC236}">
                <a16:creationId xmlns:a16="http://schemas.microsoft.com/office/drawing/2014/main" id="{0FB839C3-B436-15A0-EDC5-97867D235211}"/>
              </a:ext>
            </a:extLst>
          </p:cNvPr>
          <p:cNvGraphicFramePr>
            <a:graphicFrameLocks noChangeAspect="1"/>
          </p:cNvGraphicFramePr>
          <p:nvPr>
            <p:extLst>
              <p:ext uri="{D42A27DB-BD31-4B8C-83A1-F6EECF244321}">
                <p14:modId xmlns:p14="http://schemas.microsoft.com/office/powerpoint/2010/main" val="364220839"/>
              </p:ext>
            </p:extLst>
          </p:nvPr>
        </p:nvGraphicFramePr>
        <p:xfrm>
          <a:off x="1" y="1562100"/>
          <a:ext cx="12192000" cy="4168140"/>
        </p:xfrm>
        <a:graphic>
          <a:graphicData uri="http://schemas.openxmlformats.org/drawingml/2006/chart">
            <c:chart xmlns:c="http://schemas.openxmlformats.org/drawingml/2006/chart" xmlns:r="http://schemas.openxmlformats.org/officeDocument/2006/relationships" r:id="rId3"/>
          </a:graphicData>
        </a:graphic>
      </p:graphicFrame>
      <p:sp>
        <p:nvSpPr>
          <p:cNvPr id="4" name="Unit">
            <a:extLst>
              <a:ext uri="{FF2B5EF4-FFF2-40B4-BE49-F238E27FC236}">
                <a16:creationId xmlns:a16="http://schemas.microsoft.com/office/drawing/2014/main" id="{8C71FA63-C4C8-2895-D893-0BA1E7E48EBC}"/>
              </a:ext>
            </a:extLst>
          </p:cNvPr>
          <p:cNvSpPr>
            <a:spLocks noGrp="1"/>
          </p:cNvSpPr>
          <p:nvPr>
            <p:ph type="body" sz="quarter" idx="31"/>
          </p:nvPr>
        </p:nvSpPr>
        <p:spPr/>
        <p:txBody>
          <a:bodyPr>
            <a:noAutofit/>
          </a:bodyPr>
          <a:lstStyle/>
          <a:p>
            <a:r>
              <a:rPr lang="en-US" dirty="0"/>
              <a:t>Unemployment rate, Contribution to deviation from December 2023, percentage points</a:t>
            </a:r>
          </a:p>
        </p:txBody>
      </p:sp>
      <p:sp>
        <p:nvSpPr>
          <p:cNvPr id="5" name="Title">
            <a:extLst>
              <a:ext uri="{FF2B5EF4-FFF2-40B4-BE49-F238E27FC236}">
                <a16:creationId xmlns:a16="http://schemas.microsoft.com/office/drawing/2014/main" id="{7D6506A5-45FC-AB7C-FE17-E104FD6D6C23}"/>
              </a:ext>
            </a:extLst>
          </p:cNvPr>
          <p:cNvSpPr>
            <a:spLocks noGrp="1"/>
          </p:cNvSpPr>
          <p:nvPr>
            <p:ph type="body" sz="quarter" idx="32"/>
          </p:nvPr>
        </p:nvSpPr>
        <p:spPr/>
        <p:txBody>
          <a:bodyPr/>
          <a:lstStyle/>
          <a:p>
            <a:r>
              <a:rPr lang="en-US" dirty="0"/>
              <a:t>Structural Improvements In South Win Over Cyclical Worsening In North</a:t>
            </a:r>
          </a:p>
        </p:txBody>
      </p:sp>
      <p:sp>
        <p:nvSpPr>
          <p:cNvPr id="6" name="Source">
            <a:extLst>
              <a:ext uri="{FF2B5EF4-FFF2-40B4-BE49-F238E27FC236}">
                <a16:creationId xmlns:a16="http://schemas.microsoft.com/office/drawing/2014/main" id="{D9452C3D-1247-FF6F-04DC-CEC204B43CB2}"/>
              </a:ext>
            </a:extLst>
          </p:cNvPr>
          <p:cNvSpPr>
            <a:spLocks noGrp="1"/>
          </p:cNvSpPr>
          <p:nvPr>
            <p:ph type="body" sz="quarter" idx="33"/>
          </p:nvPr>
        </p:nvSpPr>
        <p:spPr/>
        <p:txBody>
          <a:bodyPr/>
          <a:lstStyle/>
          <a:p>
            <a:r>
              <a:rPr lang="en-US" dirty="0">
                <a:solidFill>
                  <a:srgbClr val="646769"/>
                </a:solidFill>
                <a:latin typeface="Arial" panose="020B0604020202020204" pitchFamily="34" charset="0"/>
              </a:rPr>
              <a:t>Sources: Eurostat, Moody’s Analytics</a:t>
            </a:r>
          </a:p>
        </p:txBody>
      </p:sp>
      <p:pic>
        <p:nvPicPr>
          <p:cNvPr id="1026" name="Picture 2">
            <a:extLst>
              <a:ext uri="{FF2B5EF4-FFF2-40B4-BE49-F238E27FC236}">
                <a16:creationId xmlns:a16="http://schemas.microsoft.com/office/drawing/2014/main" id="{B600759D-2C78-CB9D-F8BA-BD7B5DA331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18805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rce">
            <a:extLst>
              <a:ext uri="{FF2B5EF4-FFF2-40B4-BE49-F238E27FC236}">
                <a16:creationId xmlns:a16="http://schemas.microsoft.com/office/drawing/2014/main" id="{93B1D675-ED59-559A-874E-2E9742FD728B}"/>
              </a:ext>
            </a:extLst>
          </p:cNvPr>
          <p:cNvSpPr txBox="1"/>
          <p:nvPr/>
        </p:nvSpPr>
        <p:spPr>
          <a:xfrm>
            <a:off x="508000" y="6000750"/>
            <a:ext cx="11188700" cy="228600"/>
          </a:xfrm>
          <a:prstGeom prst="rect">
            <a:avLst/>
          </a:prstGeom>
          <a:noFill/>
        </p:spPr>
        <p:txBody>
          <a:bodyPr wrap="square" lIns="0" rIns="0" rtlCol="0" anchor="ctr" anchorCtr="0">
            <a:noAutofit/>
          </a:bodyPr>
          <a:lstStyle/>
          <a:p>
            <a:pPr marL="0" marR="0" lvl="0" indent="0" algn="l" defTabSz="30477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646769"/>
                </a:solidFill>
                <a:effectLst/>
                <a:uLnTx/>
                <a:uFillTx/>
                <a:latin typeface="Arial" panose="020B0604020202020204" pitchFamily="34" charset="0"/>
                <a:ea typeface="GT America Regular" pitchFamily="2" charset="0"/>
                <a:cs typeface="GT America Regular" pitchFamily="2" charset="0"/>
              </a:rPr>
              <a:t>Sources: NATO, Moody’s Analytics</a:t>
            </a:r>
          </a:p>
        </p:txBody>
      </p:sp>
      <p:graphicFrame>
        <p:nvGraphicFramePr>
          <p:cNvPr id="7" name="Chart"/>
          <p:cNvGraphicFramePr>
            <a:graphicFrameLocks noChangeAspect="1"/>
          </p:cNvGraphicFramePr>
          <p:nvPr/>
        </p:nvGraphicFramePr>
        <p:xfrm>
          <a:off x="140676" y="1568314"/>
          <a:ext cx="11674475" cy="4432436"/>
        </p:xfrm>
        <a:graphic>
          <a:graphicData uri="http://schemas.openxmlformats.org/drawingml/2006/chart">
            <c:chart xmlns:c="http://schemas.openxmlformats.org/drawingml/2006/chart" xmlns:r="http://schemas.openxmlformats.org/officeDocument/2006/relationships" r:id="rId3"/>
          </a:graphicData>
        </a:graphic>
      </p:graphicFrame>
      <p:sp>
        <p:nvSpPr>
          <p:cNvPr id="5" name="Unit">
            <a:extLst>
              <a:ext uri="{FF2B5EF4-FFF2-40B4-BE49-F238E27FC236}">
                <a16:creationId xmlns:a16="http://schemas.microsoft.com/office/drawing/2014/main" id="{E7817B24-726A-4267-B52D-8C4F276D3B4D}"/>
              </a:ext>
            </a:extLst>
          </p:cNvPr>
          <p:cNvSpPr>
            <a:spLocks noGrp="1"/>
          </p:cNvSpPr>
          <p:nvPr>
            <p:ph type="body" sz="quarter" idx="31"/>
          </p:nvPr>
        </p:nvSpPr>
        <p:spPr>
          <a:xfrm>
            <a:off x="517525" y="1209675"/>
            <a:ext cx="5578475" cy="530352"/>
          </a:xfrm>
        </p:spPr>
        <p:txBody>
          <a:bodyPr/>
          <a:lstStyle/>
          <a:p>
            <a:r>
              <a:rPr lang="en-US" dirty="0"/>
              <a:t>Military spending, % of GDP</a:t>
            </a:r>
          </a:p>
        </p:txBody>
      </p:sp>
      <p:sp>
        <p:nvSpPr>
          <p:cNvPr id="6" name="Title">
            <a:extLst>
              <a:ext uri="{FF2B5EF4-FFF2-40B4-BE49-F238E27FC236}">
                <a16:creationId xmlns:a16="http://schemas.microsoft.com/office/drawing/2014/main" id="{4518BF4F-8A2A-42BB-BE20-63E83CF888DA}"/>
              </a:ext>
            </a:extLst>
          </p:cNvPr>
          <p:cNvSpPr>
            <a:spLocks noGrp="1"/>
          </p:cNvSpPr>
          <p:nvPr>
            <p:ph type="body" sz="quarter" idx="32"/>
          </p:nvPr>
        </p:nvSpPr>
        <p:spPr>
          <a:xfrm>
            <a:off x="492427" y="760202"/>
            <a:ext cx="11182047" cy="449473"/>
          </a:xfrm>
        </p:spPr>
        <p:txBody>
          <a:bodyPr/>
          <a:lstStyle/>
          <a:p>
            <a:r>
              <a:rPr lang="en-US" dirty="0" err="1"/>
              <a:t>Defence</a:t>
            </a:r>
            <a:r>
              <a:rPr lang="en-US" dirty="0"/>
              <a:t> Spending Might Provide An Upside For European Growth</a:t>
            </a:r>
          </a:p>
        </p:txBody>
      </p:sp>
      <p:cxnSp>
        <p:nvCxnSpPr>
          <p:cNvPr id="8" name="Straight Connector 7">
            <a:extLst>
              <a:ext uri="{FF2B5EF4-FFF2-40B4-BE49-F238E27FC236}">
                <a16:creationId xmlns:a16="http://schemas.microsoft.com/office/drawing/2014/main" id="{70A86980-2362-5506-9B8D-8FFDF2D3E280}"/>
              </a:ext>
            </a:extLst>
          </p:cNvPr>
          <p:cNvCxnSpPr>
            <a:cxnSpLocks/>
          </p:cNvCxnSpPr>
          <p:nvPr/>
        </p:nvCxnSpPr>
        <p:spPr>
          <a:xfrm>
            <a:off x="9275975" y="1828800"/>
            <a:ext cx="0" cy="3497344"/>
          </a:xfrm>
          <a:prstGeom prst="line">
            <a:avLst/>
          </a:prstGeom>
          <a:ln w="19050">
            <a:solidFill>
              <a:srgbClr val="FF0000"/>
            </a:solidFill>
            <a:prstDash val="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1033325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rce">
            <a:extLst>
              <a:ext uri="{FF2B5EF4-FFF2-40B4-BE49-F238E27FC236}">
                <a16:creationId xmlns:a16="http://schemas.microsoft.com/office/drawing/2014/main" id="{239DD052-D3BC-728D-D1D3-24141E3A7A82}"/>
              </a:ext>
            </a:extLst>
          </p:cNvPr>
          <p:cNvSpPr txBox="1"/>
          <p:nvPr/>
        </p:nvSpPr>
        <p:spPr>
          <a:xfrm>
            <a:off x="508000" y="6000750"/>
            <a:ext cx="11188700" cy="228600"/>
          </a:xfrm>
          <a:prstGeom prst="rect">
            <a:avLst/>
          </a:prstGeom>
          <a:noFill/>
        </p:spPr>
        <p:txBody>
          <a:bodyPr wrap="square" lIns="0" rIns="0" rtlCol="0" anchor="ctr" anchorCtr="0">
            <a:noAutofit/>
          </a:bodyPr>
          <a:lstStyle/>
          <a:p>
            <a:pPr marL="0" marR="0" lvl="0" indent="0" algn="l" defTabSz="304770" rtl="0" eaLnBrk="1" fontAlgn="auto" latinLnBrk="0" hangingPunct="1">
              <a:lnSpc>
                <a:spcPct val="100000"/>
              </a:lnSpc>
              <a:spcBef>
                <a:spcPts val="0"/>
              </a:spcBef>
              <a:spcAft>
                <a:spcPts val="0"/>
              </a:spcAft>
              <a:buClrTx/>
              <a:buSzTx/>
              <a:buFontTx/>
              <a:buNone/>
              <a:tabLst/>
              <a:defRPr/>
            </a:pPr>
            <a:r>
              <a:rPr lang="en-US" sz="1200" dirty="0">
                <a:solidFill>
                  <a:schemeClr val="bg2"/>
                </a:solidFill>
                <a:latin typeface="Arial" panose="020B0604020202020204" pitchFamily="34" charset="0"/>
                <a:ea typeface="GT America Regular" pitchFamily="2" charset="0"/>
                <a:cs typeface="Arial" panose="020B0604020202020204" pitchFamily="34" charset="0"/>
              </a:rPr>
              <a:t>Sources: Eurostat, Moody’s Analytics</a:t>
            </a:r>
          </a:p>
        </p:txBody>
      </p:sp>
      <p:graphicFrame>
        <p:nvGraphicFramePr>
          <p:cNvPr id="7" name="Chart"/>
          <p:cNvGraphicFramePr>
            <a:graphicFrameLocks/>
          </p:cNvGraphicFramePr>
          <p:nvPr>
            <p:extLst>
              <p:ext uri="{D42A27DB-BD31-4B8C-83A1-F6EECF244321}">
                <p14:modId xmlns:p14="http://schemas.microsoft.com/office/powerpoint/2010/main" val="2739879194"/>
              </p:ext>
            </p:extLst>
          </p:nvPr>
        </p:nvGraphicFramePr>
        <p:xfrm>
          <a:off x="0" y="1562100"/>
          <a:ext cx="12192000" cy="4229100"/>
        </p:xfrm>
        <a:graphic>
          <a:graphicData uri="http://schemas.openxmlformats.org/drawingml/2006/chart">
            <c:chart xmlns:c="http://schemas.openxmlformats.org/drawingml/2006/chart" xmlns:r="http://schemas.openxmlformats.org/officeDocument/2006/relationships" r:id="rId3"/>
          </a:graphicData>
        </a:graphic>
      </p:graphicFrame>
      <p:sp>
        <p:nvSpPr>
          <p:cNvPr id="5" name="Unit">
            <a:extLst>
              <a:ext uri="{FF2B5EF4-FFF2-40B4-BE49-F238E27FC236}">
                <a16:creationId xmlns:a16="http://schemas.microsoft.com/office/drawing/2014/main" id="{CA45FBF1-0F11-44C9-879F-625CEA24847B}"/>
              </a:ext>
            </a:extLst>
          </p:cNvPr>
          <p:cNvSpPr>
            <a:spLocks noGrp="1"/>
          </p:cNvSpPr>
          <p:nvPr>
            <p:ph type="body" sz="quarter" idx="31"/>
          </p:nvPr>
        </p:nvSpPr>
        <p:spPr/>
        <p:txBody>
          <a:bodyPr/>
          <a:lstStyle/>
          <a:p>
            <a:r>
              <a:rPr lang="en-US" dirty="0"/>
              <a:t>Change government debt-to-GDP ration, p.p.</a:t>
            </a:r>
          </a:p>
        </p:txBody>
      </p:sp>
      <p:sp>
        <p:nvSpPr>
          <p:cNvPr id="6" name="Title">
            <a:extLst>
              <a:ext uri="{FF2B5EF4-FFF2-40B4-BE49-F238E27FC236}">
                <a16:creationId xmlns:a16="http://schemas.microsoft.com/office/drawing/2014/main" id="{A1F90C3D-7211-45F3-A1C4-962BF2E3F2C6}"/>
              </a:ext>
            </a:extLst>
          </p:cNvPr>
          <p:cNvSpPr>
            <a:spLocks noGrp="1"/>
          </p:cNvSpPr>
          <p:nvPr>
            <p:ph type="body" sz="quarter" idx="32"/>
          </p:nvPr>
        </p:nvSpPr>
        <p:spPr/>
        <p:txBody>
          <a:bodyPr/>
          <a:lstStyle/>
          <a:p>
            <a:r>
              <a:rPr lang="en-US" dirty="0"/>
              <a:t>Inflation Offset Pandemic, But What Will Offset Defense?</a:t>
            </a:r>
          </a:p>
        </p:txBody>
      </p:sp>
    </p:spTree>
    <p:extLst>
      <p:ext uri="{BB962C8B-B14F-4D97-AF65-F5344CB8AC3E}">
        <p14:creationId xmlns:p14="http://schemas.microsoft.com/office/powerpoint/2010/main" val="7646524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cx4="http://schemas.microsoft.com/office/drawing/2016/5/10/chartex">
        <mc:Choice Requires="cx4">
          <p:graphicFrame>
            <p:nvGraphicFramePr>
              <p:cNvPr id="4" name="Chart 3">
                <a:extLst>
                  <a:ext uri="{FF2B5EF4-FFF2-40B4-BE49-F238E27FC236}">
                    <a16:creationId xmlns:a16="http://schemas.microsoft.com/office/drawing/2014/main" id="{7ABEDB44-5DEC-8E3C-BFBE-B34E58718464}"/>
                  </a:ext>
                </a:extLst>
              </p:cNvPr>
              <p:cNvGraphicFramePr/>
              <p:nvPr/>
            </p:nvGraphicFramePr>
            <p:xfrm>
              <a:off x="-1349829" y="732349"/>
              <a:ext cx="13365742" cy="6400799"/>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4" name="Chart 3">
                <a:extLst>
                  <a:ext uri="{FF2B5EF4-FFF2-40B4-BE49-F238E27FC236}">
                    <a16:creationId xmlns:a16="http://schemas.microsoft.com/office/drawing/2014/main" id="{7ABEDB44-5DEC-8E3C-BFBE-B34E58718464}"/>
                  </a:ext>
                </a:extLst>
              </p:cNvPr>
              <p:cNvPicPr>
                <a:picLocks noGrp="1" noRot="1" noChangeAspect="1" noMove="1" noResize="1" noEditPoints="1" noAdjustHandles="1" noChangeArrowheads="1" noChangeShapeType="1"/>
              </p:cNvPicPr>
              <p:nvPr/>
            </p:nvPicPr>
            <p:blipFill>
              <a:blip r:embed="rId4"/>
              <a:stretch>
                <a:fillRect/>
              </a:stretch>
            </p:blipFill>
            <p:spPr>
              <a:xfrm>
                <a:off x="-1349829" y="732349"/>
                <a:ext cx="13365742" cy="6400799"/>
              </a:xfrm>
              <a:prstGeom prst="rect">
                <a:avLst/>
              </a:prstGeom>
            </p:spPr>
          </p:pic>
        </mc:Fallback>
      </mc:AlternateContent>
      <p:sp>
        <p:nvSpPr>
          <p:cNvPr id="5" name="Text Placeholder 4">
            <a:extLst>
              <a:ext uri="{FF2B5EF4-FFF2-40B4-BE49-F238E27FC236}">
                <a16:creationId xmlns:a16="http://schemas.microsoft.com/office/drawing/2014/main" id="{CA45FBF1-0F11-44C9-879F-625CEA24847B}"/>
              </a:ext>
            </a:extLst>
          </p:cNvPr>
          <p:cNvSpPr>
            <a:spLocks noGrp="1"/>
          </p:cNvSpPr>
          <p:nvPr>
            <p:ph type="body" sz="quarter" idx="31"/>
          </p:nvPr>
        </p:nvSpPr>
        <p:spPr/>
        <p:txBody>
          <a:bodyPr/>
          <a:lstStyle/>
          <a:p>
            <a:r>
              <a:rPr lang="en-US" dirty="0">
                <a:latin typeface="Times New Roman" panose="02020603050405020304" pitchFamily="18" charset="0"/>
                <a:cs typeface="Times New Roman" panose="02020603050405020304" pitchFamily="18" charset="0"/>
              </a:rPr>
              <a:t>Share of far-right vote in most recent legislative elections, %</a:t>
            </a:r>
          </a:p>
        </p:txBody>
      </p:sp>
      <p:sp>
        <p:nvSpPr>
          <p:cNvPr id="6" name="Text Placeholder 5">
            <a:extLst>
              <a:ext uri="{FF2B5EF4-FFF2-40B4-BE49-F238E27FC236}">
                <a16:creationId xmlns:a16="http://schemas.microsoft.com/office/drawing/2014/main" id="{A1F90C3D-7211-45F3-A1C4-962BF2E3F2C6}"/>
              </a:ext>
            </a:extLst>
          </p:cNvPr>
          <p:cNvSpPr>
            <a:spLocks noGrp="1"/>
          </p:cNvSpPr>
          <p:nvPr>
            <p:ph type="body" sz="quarter" idx="32"/>
          </p:nvPr>
        </p:nvSpPr>
        <p:spPr/>
        <p:txBody>
          <a:bodyPr/>
          <a:lstStyle/>
          <a:p>
            <a:r>
              <a:rPr lang="en-US" dirty="0">
                <a:latin typeface="Times New Roman" panose="02020603050405020304" pitchFamily="18" charset="0"/>
                <a:cs typeface="Times New Roman" panose="02020603050405020304" pitchFamily="18" charset="0"/>
              </a:rPr>
              <a:t>Euroscepticism Puts Limits On Possible Upsides</a:t>
            </a:r>
          </a:p>
        </p:txBody>
      </p:sp>
      <p:sp>
        <p:nvSpPr>
          <p:cNvPr id="9" name="TextBox 8">
            <a:extLst>
              <a:ext uri="{FF2B5EF4-FFF2-40B4-BE49-F238E27FC236}">
                <a16:creationId xmlns:a16="http://schemas.microsoft.com/office/drawing/2014/main" id="{EED125BE-E616-4400-B077-C91FF14A8E7E}"/>
              </a:ext>
            </a:extLst>
          </p:cNvPr>
          <p:cNvSpPr txBox="1"/>
          <p:nvPr/>
        </p:nvSpPr>
        <p:spPr>
          <a:xfrm>
            <a:off x="514652" y="5988378"/>
            <a:ext cx="11188700" cy="228600"/>
          </a:xfrm>
          <a:prstGeom prst="rect">
            <a:avLst/>
          </a:prstGeom>
          <a:noFill/>
        </p:spPr>
        <p:txBody>
          <a:bodyPr wrap="square" lIns="0" rIns="0" rtlCol="0" anchor="ctr" anchorCtr="0">
            <a:noAutofit/>
          </a:bodyPr>
          <a:lstStyle/>
          <a:p>
            <a:pPr marL="0" marR="0" lvl="0" indent="0" algn="l" defTabSz="30477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44444"/>
                </a:solidFill>
                <a:effectLst/>
                <a:uLnTx/>
                <a:uFillTx/>
                <a:latin typeface="Arial" panose="020B0604020202020204" pitchFamily="34" charset="0"/>
                <a:ea typeface="+mn-ea"/>
                <a:cs typeface="+mn-cs"/>
              </a:rPr>
              <a:t>Sources: Moody’s Analytics</a:t>
            </a:r>
          </a:p>
        </p:txBody>
      </p:sp>
      <p:sp>
        <p:nvSpPr>
          <p:cNvPr id="7" name="TextBox 6">
            <a:extLst>
              <a:ext uri="{FF2B5EF4-FFF2-40B4-BE49-F238E27FC236}">
                <a16:creationId xmlns:a16="http://schemas.microsoft.com/office/drawing/2014/main" id="{8E6575A6-B72C-8CF5-A2BE-033463105E5E}"/>
              </a:ext>
            </a:extLst>
          </p:cNvPr>
          <p:cNvSpPr txBox="1"/>
          <p:nvPr/>
        </p:nvSpPr>
        <p:spPr>
          <a:xfrm>
            <a:off x="9269506" y="6354146"/>
            <a:ext cx="2922494" cy="503853"/>
          </a:xfrm>
          <a:prstGeom prst="rect">
            <a:avLst/>
          </a:prstGeom>
          <a:solidFill>
            <a:schemeClr val="bg1"/>
          </a:solidFill>
        </p:spPr>
        <p:txBody>
          <a:bodyPr wrap="square" rtlCol="0" anchor="ctr" anchorCtr="0">
            <a:noAutofit/>
          </a:bodyPr>
          <a:lstStyle/>
          <a:p>
            <a:pPr marL="0" marR="0" lvl="0" indent="0" algn="ctr" defTabSz="30477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a:ln>
                  <a:noFill/>
                </a:ln>
                <a:solidFill>
                  <a:srgbClr val="0A1264"/>
                </a:solidFill>
                <a:effectLst/>
                <a:uLnTx/>
                <a:uFillTx/>
                <a:latin typeface="Arial" panose="020B0604020202020204" pitchFamily="34" charset="0"/>
                <a:ea typeface="+mn-ea"/>
                <a:cs typeface="+mn-cs"/>
              </a:rPr>
              <a:t>                    </a:t>
            </a:r>
          </a:p>
        </p:txBody>
      </p:sp>
    </p:spTree>
    <p:extLst>
      <p:ext uri="{BB962C8B-B14F-4D97-AF65-F5344CB8AC3E}">
        <p14:creationId xmlns:p14="http://schemas.microsoft.com/office/powerpoint/2010/main" val="35133203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CEBD88-9043-9068-3A02-0F71FAB6A4A9}"/>
            </a:ext>
          </a:extLst>
        </p:cNvPr>
        <p:cNvGrpSpPr/>
        <p:nvPr/>
      </p:nvGrpSpPr>
      <p:grpSpPr>
        <a:xfrm>
          <a:off x="0" y="0"/>
          <a:ext cx="0" cy="0"/>
          <a:chOff x="0" y="0"/>
          <a:chExt cx="0" cy="0"/>
        </a:xfrm>
      </p:grpSpPr>
      <p:sp>
        <p:nvSpPr>
          <p:cNvPr id="3" name="Source">
            <a:extLst>
              <a:ext uri="{FF2B5EF4-FFF2-40B4-BE49-F238E27FC236}">
                <a16:creationId xmlns:a16="http://schemas.microsoft.com/office/drawing/2014/main" id="{D6316735-4C95-AF17-3E7A-4B0F05C39F65}"/>
              </a:ext>
            </a:extLst>
          </p:cNvPr>
          <p:cNvSpPr txBox="1"/>
          <p:nvPr/>
        </p:nvSpPr>
        <p:spPr>
          <a:xfrm>
            <a:off x="508000" y="6000750"/>
            <a:ext cx="11188700" cy="228600"/>
          </a:xfrm>
          <a:prstGeom prst="rect">
            <a:avLst/>
          </a:prstGeom>
          <a:noFill/>
        </p:spPr>
        <p:txBody>
          <a:bodyPr wrap="square" lIns="0" rIns="0" rtlCol="0" anchor="ctr" anchorCtr="0">
            <a:noAutofit/>
          </a:bodyPr>
          <a:lstStyle/>
          <a:p>
            <a:pPr marL="0" marR="0" lvl="0" indent="0" algn="l" defTabSz="304770" rtl="0" eaLnBrk="1" fontAlgn="auto" latinLnBrk="0" hangingPunct="1">
              <a:lnSpc>
                <a:spcPct val="100000"/>
              </a:lnSpc>
              <a:spcBef>
                <a:spcPts val="0"/>
              </a:spcBef>
              <a:spcAft>
                <a:spcPts val="0"/>
              </a:spcAft>
              <a:buClrTx/>
              <a:buSzTx/>
              <a:buFontTx/>
              <a:buNone/>
              <a:tabLst/>
              <a:defRPr/>
            </a:pPr>
            <a:r>
              <a:rPr lang="en-US" sz="1200" dirty="0">
                <a:solidFill>
                  <a:srgbClr val="646769"/>
                </a:solidFill>
                <a:ea typeface="GT America Regular" pitchFamily="2" charset="0"/>
                <a:cs typeface="GT America Regular" pitchFamily="2" charset="0"/>
              </a:rPr>
              <a:t>Sources: </a:t>
            </a:r>
            <a:r>
              <a:rPr lang="en-US" dirty="0">
                <a:solidFill>
                  <a:srgbClr val="646769"/>
                </a:solidFill>
                <a:ea typeface="GT America Regular" pitchFamily="2" charset="0"/>
                <a:cs typeface="GT America Regular" pitchFamily="2" charset="0"/>
              </a:rPr>
              <a:t>ICE</a:t>
            </a:r>
            <a:r>
              <a:rPr lang="en-US" sz="1200" dirty="0">
                <a:solidFill>
                  <a:srgbClr val="646769"/>
                </a:solidFill>
                <a:ea typeface="GT America Regular" pitchFamily="2" charset="0"/>
                <a:cs typeface="GT America Regular" pitchFamily="2" charset="0"/>
              </a:rPr>
              <a:t>, Moody’s Analytics</a:t>
            </a:r>
          </a:p>
        </p:txBody>
      </p:sp>
      <p:sp>
        <p:nvSpPr>
          <p:cNvPr id="39" name="Unit">
            <a:extLst>
              <a:ext uri="{FF2B5EF4-FFF2-40B4-BE49-F238E27FC236}">
                <a16:creationId xmlns:a16="http://schemas.microsoft.com/office/drawing/2014/main" id="{D2EC44DC-57F3-6813-943E-38F55F59C6D4}"/>
              </a:ext>
            </a:extLst>
          </p:cNvPr>
          <p:cNvSpPr>
            <a:spLocks noGrp="1"/>
          </p:cNvSpPr>
          <p:nvPr>
            <p:ph type="body" sz="quarter" idx="31"/>
          </p:nvPr>
        </p:nvSpPr>
        <p:spPr/>
        <p:txBody>
          <a:bodyPr/>
          <a:lstStyle/>
          <a:p>
            <a:r>
              <a:rPr lang="en-US" dirty="0"/>
              <a:t>Dutch natural gas TTF, € per MWh, 1-mo forward contract</a:t>
            </a:r>
          </a:p>
        </p:txBody>
      </p:sp>
      <p:sp>
        <p:nvSpPr>
          <p:cNvPr id="40" name="Title">
            <a:extLst>
              <a:ext uri="{FF2B5EF4-FFF2-40B4-BE49-F238E27FC236}">
                <a16:creationId xmlns:a16="http://schemas.microsoft.com/office/drawing/2014/main" id="{5CEA6BC8-A47A-5345-B2A6-C1D95ED8FD51}"/>
              </a:ext>
            </a:extLst>
          </p:cNvPr>
          <p:cNvSpPr>
            <a:spLocks noGrp="1"/>
          </p:cNvSpPr>
          <p:nvPr>
            <p:ph type="body" sz="quarter" idx="32"/>
          </p:nvPr>
        </p:nvSpPr>
        <p:spPr/>
        <p:txBody>
          <a:bodyPr/>
          <a:lstStyle/>
          <a:p>
            <a:r>
              <a:rPr lang="en-US" dirty="0"/>
              <a:t>Limited Upside For Russian Gas Flows</a:t>
            </a:r>
          </a:p>
        </p:txBody>
      </p:sp>
      <p:graphicFrame>
        <p:nvGraphicFramePr>
          <p:cNvPr id="2" name="Chart 1">
            <a:extLst>
              <a:ext uri="{FF2B5EF4-FFF2-40B4-BE49-F238E27FC236}">
                <a16:creationId xmlns:a16="http://schemas.microsoft.com/office/drawing/2014/main" id="{93149BCD-ADD3-165D-3B60-A519379038BB}"/>
              </a:ext>
            </a:extLst>
          </p:cNvPr>
          <p:cNvGraphicFramePr>
            <a:graphicFrameLocks/>
          </p:cNvGraphicFramePr>
          <p:nvPr>
            <p:extLst>
              <p:ext uri="{D42A27DB-BD31-4B8C-83A1-F6EECF244321}">
                <p14:modId xmlns:p14="http://schemas.microsoft.com/office/powerpoint/2010/main" val="2936326870"/>
              </p:ext>
            </p:extLst>
          </p:nvPr>
        </p:nvGraphicFramePr>
        <p:xfrm>
          <a:off x="516000" y="1789111"/>
          <a:ext cx="5580000" cy="419840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a:extLst>
              <a:ext uri="{FF2B5EF4-FFF2-40B4-BE49-F238E27FC236}">
                <a16:creationId xmlns:a16="http://schemas.microsoft.com/office/drawing/2014/main" id="{68B698B1-81CC-2EFA-1A04-2B6792ED3D55}"/>
              </a:ext>
            </a:extLst>
          </p:cNvPr>
          <p:cNvGraphicFramePr>
            <a:graphicFrameLocks/>
          </p:cNvGraphicFramePr>
          <p:nvPr>
            <p:extLst>
              <p:ext uri="{D42A27DB-BD31-4B8C-83A1-F6EECF244321}">
                <p14:modId xmlns:p14="http://schemas.microsoft.com/office/powerpoint/2010/main" val="1515628168"/>
              </p:ext>
            </p:extLst>
          </p:nvPr>
        </p:nvGraphicFramePr>
        <p:xfrm>
          <a:off x="6165130" y="1562100"/>
          <a:ext cx="6026870" cy="4680485"/>
        </p:xfrm>
        <a:graphic>
          <a:graphicData uri="http://schemas.openxmlformats.org/drawingml/2006/chart">
            <c:chart xmlns:c="http://schemas.openxmlformats.org/drawingml/2006/chart" xmlns:r="http://schemas.openxmlformats.org/officeDocument/2006/relationships" r:id="rId4"/>
          </a:graphicData>
        </a:graphic>
      </p:graphicFrame>
      <p:sp>
        <p:nvSpPr>
          <p:cNvPr id="5" name="Unit">
            <a:extLst>
              <a:ext uri="{FF2B5EF4-FFF2-40B4-BE49-F238E27FC236}">
                <a16:creationId xmlns:a16="http://schemas.microsoft.com/office/drawing/2014/main" id="{AB0F3098-926E-A64F-4F40-2FA2BEA8100B}"/>
              </a:ext>
            </a:extLst>
          </p:cNvPr>
          <p:cNvSpPr txBox="1">
            <a:spLocks/>
          </p:cNvSpPr>
          <p:nvPr/>
        </p:nvSpPr>
        <p:spPr>
          <a:xfrm>
            <a:off x="6345810" y="1209675"/>
            <a:ext cx="5410495" cy="530352"/>
          </a:xfrm>
          <a:prstGeom prst="rect">
            <a:avLst/>
          </a:prstGeom>
        </p:spPr>
        <p:txBody>
          <a:bodyPr lIns="0" anchor="ctr" anchorCtr="0"/>
          <a:lstStyle>
            <a:lvl1pPr marL="0" indent="0" algn="l" defTabSz="914491" rtl="0" eaLnBrk="1" latinLnBrk="0" hangingPunct="1">
              <a:lnSpc>
                <a:spcPct val="120000"/>
              </a:lnSpc>
              <a:spcBef>
                <a:spcPts val="1200"/>
              </a:spcBef>
              <a:buClr>
                <a:srgbClr val="FFB133"/>
              </a:buClr>
              <a:buFont typeface="Arial" panose="020B0604020202020204" pitchFamily="34" charset="0"/>
              <a:buNone/>
              <a:defRPr sz="1700" b="0" i="0" kern="1200" baseline="0">
                <a:solidFill>
                  <a:schemeClr val="tx1"/>
                </a:solidFill>
                <a:latin typeface="+mn-lt"/>
                <a:ea typeface="GT America Regular" pitchFamily="2" charset="0"/>
                <a:cs typeface="Arial" panose="020B0604020202020204" pitchFamily="34" charset="0"/>
              </a:defRPr>
            </a:lvl1pPr>
            <a:lvl2pPr marL="304831" indent="0" algn="l" defTabSz="914491" rtl="0" eaLnBrk="1" latinLnBrk="0" hangingPunct="1">
              <a:lnSpc>
                <a:spcPct val="120000"/>
              </a:lnSpc>
              <a:spcBef>
                <a:spcPts val="1200"/>
              </a:spcBef>
              <a:buClr>
                <a:srgbClr val="FFB133"/>
              </a:buClr>
              <a:buFont typeface="Open Sans" panose="020B0606030504020204" pitchFamily="34" charset="0"/>
              <a:buNone/>
              <a:defRPr sz="1200" b="0" i="0" kern="1200">
                <a:solidFill>
                  <a:schemeClr val="tx1"/>
                </a:solidFill>
                <a:latin typeface="+mn-lt"/>
                <a:ea typeface="DA_FuturaPT Book" panose="020B0502020204020303" pitchFamily="34" charset="0"/>
                <a:cs typeface="+mn-cs"/>
              </a:defRPr>
            </a:lvl2pPr>
            <a:lvl3pPr marL="609661" indent="0" algn="l" defTabSz="914491" rtl="0" eaLnBrk="1" latinLnBrk="0" hangingPunct="1">
              <a:lnSpc>
                <a:spcPct val="120000"/>
              </a:lnSpc>
              <a:spcBef>
                <a:spcPts val="1200"/>
              </a:spcBef>
              <a:buClr>
                <a:srgbClr val="FFB133"/>
              </a:buClr>
              <a:buFont typeface="Arial" panose="020B0604020202020204" pitchFamily="34" charset="0"/>
              <a:buNone/>
              <a:defRPr sz="1200" b="0" i="0" kern="1200">
                <a:solidFill>
                  <a:schemeClr val="tx1"/>
                </a:solidFill>
                <a:latin typeface="+mn-lt"/>
                <a:ea typeface="DA_FuturaPT Book" panose="020B0502020204020303" pitchFamily="34" charset="0"/>
                <a:cs typeface="+mn-cs"/>
              </a:defRPr>
            </a:lvl3pPr>
            <a:lvl4pPr marL="914492" indent="0" algn="l" defTabSz="914491" rtl="0" eaLnBrk="1" latinLnBrk="0" hangingPunct="1">
              <a:lnSpc>
                <a:spcPct val="120000"/>
              </a:lnSpc>
              <a:spcBef>
                <a:spcPts val="1200"/>
              </a:spcBef>
              <a:buClr>
                <a:srgbClr val="FFB133"/>
              </a:buClr>
              <a:buFont typeface="Open Sans" panose="020B0606030504020204" pitchFamily="34" charset="0"/>
              <a:buNone/>
              <a:defRPr sz="1200" b="0" i="0" kern="1200">
                <a:solidFill>
                  <a:schemeClr val="tx1"/>
                </a:solidFill>
                <a:latin typeface="+mn-lt"/>
                <a:ea typeface="DA_FuturaPT Book" panose="020B0502020204020303" pitchFamily="34" charset="0"/>
                <a:cs typeface="+mn-cs"/>
              </a:defRPr>
            </a:lvl4pPr>
            <a:lvl5pPr marL="1219322" indent="0" algn="l" defTabSz="914491" rtl="0" eaLnBrk="1" latinLnBrk="0" hangingPunct="1">
              <a:lnSpc>
                <a:spcPct val="120000"/>
              </a:lnSpc>
              <a:spcBef>
                <a:spcPts val="1200"/>
              </a:spcBef>
              <a:buClr>
                <a:srgbClr val="FFB133"/>
              </a:buClr>
              <a:buFont typeface="Arial" panose="020B0604020202020204" pitchFamily="34" charset="0"/>
              <a:buNone/>
              <a:tabLst>
                <a:tab pos="6326291" algn="l"/>
              </a:tabLst>
              <a:defRPr sz="1200" b="0" i="0" kern="1200">
                <a:solidFill>
                  <a:schemeClr val="tx1"/>
                </a:solidFill>
                <a:latin typeface="+mn-lt"/>
                <a:ea typeface="DA_FuturaPT Book" panose="020B0502020204020303" pitchFamily="34" charset="0"/>
                <a:cs typeface="+mn-cs"/>
              </a:defRPr>
            </a:lvl5pPr>
            <a:lvl6pPr marL="2514851" indent="-228623" algn="l" defTabSz="9144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97" indent="-228623" algn="l" defTabSz="9144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343" indent="-228623" algn="l" defTabSz="9144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89" indent="-228623" algn="l" defTabSz="9144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Imports of gas to EU, </a:t>
            </a:r>
            <a:r>
              <a:rPr lang="en-US" dirty="0" err="1"/>
              <a:t>bcms</a:t>
            </a:r>
            <a:endParaRPr lang="en-US" dirty="0"/>
          </a:p>
        </p:txBody>
      </p:sp>
    </p:spTree>
    <p:extLst>
      <p:ext uri="{BB962C8B-B14F-4D97-AF65-F5344CB8AC3E}">
        <p14:creationId xmlns:p14="http://schemas.microsoft.com/office/powerpoint/2010/main" val="42567858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51BE9-32EB-7642-3941-953620B9F010}"/>
              </a:ext>
            </a:extLst>
          </p:cNvPr>
          <p:cNvSpPr>
            <a:spLocks noGrp="1"/>
          </p:cNvSpPr>
          <p:nvPr>
            <p:ph type="title"/>
          </p:nvPr>
        </p:nvSpPr>
        <p:spPr>
          <a:xfrm>
            <a:off x="508000" y="1905000"/>
            <a:ext cx="4933950" cy="2047875"/>
          </a:xfrm>
        </p:spPr>
        <p:txBody>
          <a:bodyPr lIns="0" tIns="0" rIns="0" bIns="0" anchor="ctr" anchorCtr="0"/>
          <a:lstStyle/>
          <a:p>
            <a:r>
              <a:rPr lang="en-US" b="1" dirty="0">
                <a:latin typeface="Times New Roman" panose="02020603050405020304" pitchFamily="18" charset="0"/>
              </a:rPr>
              <a:t>Thank you</a:t>
            </a:r>
          </a:p>
        </p:txBody>
      </p:sp>
      <p:sp>
        <p:nvSpPr>
          <p:cNvPr id="4" name="Text Placeholder 3">
            <a:extLst>
              <a:ext uri="{FF2B5EF4-FFF2-40B4-BE49-F238E27FC236}">
                <a16:creationId xmlns:a16="http://schemas.microsoft.com/office/drawing/2014/main" id="{5285643D-114F-5F76-B4F6-00911F0C673C}"/>
              </a:ext>
            </a:extLst>
          </p:cNvPr>
          <p:cNvSpPr>
            <a:spLocks noGrp="1"/>
          </p:cNvSpPr>
          <p:nvPr>
            <p:ph type="body" sz="quarter" idx="15"/>
          </p:nvPr>
        </p:nvSpPr>
        <p:spPr/>
        <p:txBody>
          <a:bodyPr/>
          <a:lstStyle/>
          <a:p>
            <a:endParaRPr lang="en-US" dirty="0"/>
          </a:p>
        </p:txBody>
      </p:sp>
      <p:sp>
        <p:nvSpPr>
          <p:cNvPr id="6" name="TextBox 5">
            <a:extLst>
              <a:ext uri="{FF2B5EF4-FFF2-40B4-BE49-F238E27FC236}">
                <a16:creationId xmlns:a16="http://schemas.microsoft.com/office/drawing/2014/main" id="{24625020-59CB-040F-8258-818E638F1CFA}"/>
              </a:ext>
            </a:extLst>
          </p:cNvPr>
          <p:cNvSpPr txBox="1"/>
          <p:nvPr/>
        </p:nvSpPr>
        <p:spPr>
          <a:xfrm>
            <a:off x="508000" y="4076699"/>
            <a:ext cx="5588000" cy="2562225"/>
          </a:xfrm>
          <a:prstGeom prst="rect">
            <a:avLst/>
          </a:prstGeom>
          <a:noFill/>
        </p:spPr>
        <p:txBody>
          <a:bodyPr wrap="square" lIns="0" tIns="0" rIns="0" bIns="0" rtlCol="0" anchor="t" anchorCtr="0">
            <a:noAutofit/>
          </a:bodyPr>
          <a:lstStyle/>
          <a:p>
            <a:r>
              <a:rPr lang="en-US" sz="2600" b="1" dirty="0">
                <a:latin typeface="Times New Roman" panose="02020603050405020304" pitchFamily="18" charset="0"/>
              </a:rPr>
              <a:t>Contact Us</a:t>
            </a:r>
          </a:p>
          <a:p>
            <a:pPr defTabSz="1714500"/>
            <a:r>
              <a:rPr lang="en-US" sz="1800" dirty="0">
                <a:latin typeface="Arial" panose="020B0604020202020204" pitchFamily="34" charset="0"/>
              </a:rPr>
              <a:t>Email	helpeconomy@moodys.com</a:t>
            </a:r>
          </a:p>
          <a:p>
            <a:pPr defTabSz="1714500"/>
            <a:r>
              <a:rPr lang="en-US" sz="1800" dirty="0">
                <a:latin typeface="Arial" panose="020B0604020202020204" pitchFamily="34" charset="0"/>
              </a:rPr>
              <a:t>U.S./Canada	+1.866.275.3266</a:t>
            </a:r>
          </a:p>
          <a:p>
            <a:pPr defTabSz="1714500"/>
            <a:r>
              <a:rPr lang="en-US" sz="1800" dirty="0">
                <a:latin typeface="Arial" panose="020B0604020202020204" pitchFamily="34" charset="0"/>
              </a:rPr>
              <a:t>EMEA	+44.20.7772.5454 (London)</a:t>
            </a:r>
          </a:p>
          <a:p>
            <a:pPr defTabSz="1714500"/>
            <a:r>
              <a:rPr lang="en-US" sz="1800" dirty="0">
                <a:latin typeface="Arial" panose="020B0604020202020204" pitchFamily="34" charset="0"/>
              </a:rPr>
              <a:t>	+420.234.747.505 (Prague)</a:t>
            </a:r>
          </a:p>
          <a:p>
            <a:pPr defTabSz="1714500"/>
            <a:r>
              <a:rPr lang="en-US" sz="1800" dirty="0">
                <a:latin typeface="Arial" panose="020B0604020202020204" pitchFamily="34" charset="0"/>
              </a:rPr>
              <a:t>Asia/Pacific	+852.3551.3077</a:t>
            </a:r>
          </a:p>
          <a:p>
            <a:pPr defTabSz="1714500"/>
            <a:r>
              <a:rPr lang="en-US" sz="1800" dirty="0">
                <a:latin typeface="Arial" panose="020B0604020202020204" pitchFamily="34" charset="0"/>
              </a:rPr>
              <a:t>All Others	+1.610.235.5299</a:t>
            </a:r>
          </a:p>
          <a:p>
            <a:r>
              <a:rPr lang="en-US" sz="1800" dirty="0">
                <a:solidFill>
                  <a:schemeClr val="accent1"/>
                </a:solidFill>
                <a:latin typeface="Arial" panose="020B0604020202020204" pitchFamily="34" charset="0"/>
              </a:rPr>
              <a:t>www.economy.com</a:t>
            </a:r>
          </a:p>
        </p:txBody>
      </p:sp>
    </p:spTree>
    <p:extLst>
      <p:ext uri="{BB962C8B-B14F-4D97-AF65-F5344CB8AC3E}">
        <p14:creationId xmlns:p14="http://schemas.microsoft.com/office/powerpoint/2010/main" val="21160175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58056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15935D-4228-7C1F-F90E-D0E297C8B50A}"/>
            </a:ext>
          </a:extLst>
        </p:cNvPr>
        <p:cNvGrpSpPr/>
        <p:nvPr/>
      </p:nvGrpSpPr>
      <p:grpSpPr>
        <a:xfrm>
          <a:off x="0" y="0"/>
          <a:ext cx="0" cy="0"/>
          <a:chOff x="0" y="0"/>
          <a:chExt cx="0" cy="0"/>
        </a:xfrm>
      </p:grpSpPr>
      <p:sp>
        <p:nvSpPr>
          <p:cNvPr id="3" name="Source">
            <a:extLst>
              <a:ext uri="{FF2B5EF4-FFF2-40B4-BE49-F238E27FC236}">
                <a16:creationId xmlns:a16="http://schemas.microsoft.com/office/drawing/2014/main" id="{7DA3BAB2-100B-0B9E-5E7C-F120CA2E2A38}"/>
              </a:ext>
            </a:extLst>
          </p:cNvPr>
          <p:cNvSpPr txBox="1"/>
          <p:nvPr/>
        </p:nvSpPr>
        <p:spPr>
          <a:xfrm>
            <a:off x="508000" y="6000750"/>
            <a:ext cx="11188700" cy="228600"/>
          </a:xfrm>
          <a:prstGeom prst="rect">
            <a:avLst/>
          </a:prstGeom>
          <a:noFill/>
        </p:spPr>
        <p:txBody>
          <a:bodyPr wrap="square" lIns="0" rIns="0" rtlCol="0" anchor="ctr" anchorCtr="0">
            <a:noAutofit/>
          </a:bodyPr>
          <a:lstStyle/>
          <a:p>
            <a:pPr marL="0" marR="0" lvl="0" indent="0" algn="l" defTabSz="30477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646769"/>
                </a:solidFill>
                <a:effectLst/>
                <a:uLnTx/>
                <a:uFillTx/>
                <a:latin typeface="GT America Regular"/>
                <a:ea typeface="GT America Regular" pitchFamily="2" charset="0"/>
                <a:cs typeface="GT America Regular" pitchFamily="2" charset="0"/>
              </a:rPr>
              <a:t>Sources: Yale Budget Lab, Moody’s Analytics</a:t>
            </a:r>
          </a:p>
        </p:txBody>
      </p:sp>
      <p:graphicFrame>
        <p:nvGraphicFramePr>
          <p:cNvPr id="4" name="Chart">
            <a:extLst>
              <a:ext uri="{FF2B5EF4-FFF2-40B4-BE49-F238E27FC236}">
                <a16:creationId xmlns:a16="http://schemas.microsoft.com/office/drawing/2014/main" id="{3E5C47F3-B54A-859A-138C-7398B5F079B2}"/>
              </a:ext>
            </a:extLst>
          </p:cNvPr>
          <p:cNvGraphicFramePr>
            <a:graphicFrameLocks noGrp="1"/>
          </p:cNvGraphicFramePr>
          <p:nvPr>
            <p:ph idx="4294967295"/>
            <p:extLst>
              <p:ext uri="{D42A27DB-BD31-4B8C-83A1-F6EECF244321}">
                <p14:modId xmlns:p14="http://schemas.microsoft.com/office/powerpoint/2010/main" val="3538102616"/>
              </p:ext>
            </p:extLst>
          </p:nvPr>
        </p:nvGraphicFramePr>
        <p:xfrm>
          <a:off x="-108155" y="1434091"/>
          <a:ext cx="6204155" cy="4438650"/>
        </p:xfrm>
        <a:graphic>
          <a:graphicData uri="http://schemas.openxmlformats.org/drawingml/2006/chart">
            <c:chart xmlns:c="http://schemas.openxmlformats.org/drawingml/2006/chart" xmlns:r="http://schemas.openxmlformats.org/officeDocument/2006/relationships" r:id="rId2"/>
          </a:graphicData>
        </a:graphic>
      </p:graphicFrame>
      <p:sp>
        <p:nvSpPr>
          <p:cNvPr id="9" name="Title">
            <a:extLst>
              <a:ext uri="{FF2B5EF4-FFF2-40B4-BE49-F238E27FC236}">
                <a16:creationId xmlns:a16="http://schemas.microsoft.com/office/drawing/2014/main" id="{6ED629B7-F56F-5F0A-88CB-8BCAABB30CC5}"/>
              </a:ext>
            </a:extLst>
          </p:cNvPr>
          <p:cNvSpPr>
            <a:spLocks noGrp="1"/>
          </p:cNvSpPr>
          <p:nvPr>
            <p:ph type="body" sz="quarter" idx="32"/>
          </p:nvPr>
        </p:nvSpPr>
        <p:spPr>
          <a:xfrm>
            <a:off x="508000" y="455772"/>
            <a:ext cx="11106623" cy="672245"/>
          </a:xfrm>
        </p:spPr>
        <p:txBody>
          <a:bodyPr/>
          <a:lstStyle/>
          <a:p>
            <a:r>
              <a:rPr lang="en-US" dirty="0"/>
              <a:t>Trump’s Trade War Takes a Dark Turn</a:t>
            </a:r>
          </a:p>
        </p:txBody>
      </p:sp>
      <p:sp>
        <p:nvSpPr>
          <p:cNvPr id="2" name="Unit">
            <a:extLst>
              <a:ext uri="{FF2B5EF4-FFF2-40B4-BE49-F238E27FC236}">
                <a16:creationId xmlns:a16="http://schemas.microsoft.com/office/drawing/2014/main" id="{42B16D82-3204-5BF8-44E3-CBE94DB19B38}"/>
              </a:ext>
            </a:extLst>
          </p:cNvPr>
          <p:cNvSpPr>
            <a:spLocks noGrp="1"/>
          </p:cNvSpPr>
          <p:nvPr>
            <p:ph type="body" sz="quarter" idx="31"/>
          </p:nvPr>
        </p:nvSpPr>
        <p:spPr>
          <a:xfrm>
            <a:off x="527050" y="962893"/>
            <a:ext cx="11169650" cy="530352"/>
          </a:xfrm>
        </p:spPr>
        <p:txBody>
          <a:bodyPr/>
          <a:lstStyle/>
          <a:p>
            <a:r>
              <a:rPr lang="en-US" dirty="0"/>
              <a:t>U.S. effective tariff rate, import duties as a % of U.S. imports</a:t>
            </a:r>
          </a:p>
        </p:txBody>
      </p:sp>
      <p:sp>
        <p:nvSpPr>
          <p:cNvPr id="5" name="TextBox 4">
            <a:extLst>
              <a:ext uri="{FF2B5EF4-FFF2-40B4-BE49-F238E27FC236}">
                <a16:creationId xmlns:a16="http://schemas.microsoft.com/office/drawing/2014/main" id="{7CECDB10-9340-8AA8-63EA-D4944217BA51}"/>
              </a:ext>
            </a:extLst>
          </p:cNvPr>
          <p:cNvSpPr txBox="1"/>
          <p:nvPr/>
        </p:nvSpPr>
        <p:spPr>
          <a:xfrm>
            <a:off x="3546408" y="1690033"/>
            <a:ext cx="1625668" cy="365228"/>
          </a:xfrm>
          <a:prstGeom prst="rect">
            <a:avLst/>
          </a:prstGeom>
          <a:solidFill>
            <a:schemeClr val="bg1"/>
          </a:solidFill>
        </p:spPr>
        <p:txBody>
          <a:bodyPr wrap="square"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00" dirty="0">
                <a:latin typeface="GT America Regular"/>
              </a:rPr>
              <a:t>As of April 9th</a:t>
            </a:r>
            <a:endParaRPr kumimoji="0" lang="en-GB" sz="1700" b="0" i="0" u="none" strike="noStrike" kern="1200" cap="none" spc="0" normalizeH="0" baseline="0" noProof="0" dirty="0">
              <a:ln>
                <a:noFill/>
              </a:ln>
              <a:effectLst/>
              <a:uLnTx/>
              <a:uFillTx/>
              <a:latin typeface="GT America Regular"/>
              <a:ea typeface="+mn-ea"/>
              <a:cs typeface="+mn-cs"/>
            </a:endParaRPr>
          </a:p>
        </p:txBody>
      </p:sp>
      <p:sp>
        <p:nvSpPr>
          <p:cNvPr id="7" name="Oval 6">
            <a:extLst>
              <a:ext uri="{FF2B5EF4-FFF2-40B4-BE49-F238E27FC236}">
                <a16:creationId xmlns:a16="http://schemas.microsoft.com/office/drawing/2014/main" id="{56FA5C45-3827-9355-5C72-369F1F3D1D4B}"/>
              </a:ext>
            </a:extLst>
          </p:cNvPr>
          <p:cNvSpPr/>
          <p:nvPr/>
        </p:nvSpPr>
        <p:spPr>
          <a:xfrm>
            <a:off x="5709285" y="2156567"/>
            <a:ext cx="58993" cy="66464"/>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0000"/>
              </a:solidFill>
              <a:effectLst/>
              <a:highlight>
                <a:srgbClr val="FF0000"/>
              </a:highlight>
              <a:uLnTx/>
              <a:uFillTx/>
              <a:latin typeface="GT America Regular"/>
              <a:ea typeface="+mn-ea"/>
              <a:cs typeface="+mn-cs"/>
            </a:endParaRPr>
          </a:p>
        </p:txBody>
      </p:sp>
      <p:graphicFrame>
        <p:nvGraphicFramePr>
          <p:cNvPr id="8" name="Content Placeholder 3">
            <a:extLst>
              <a:ext uri="{FF2B5EF4-FFF2-40B4-BE49-F238E27FC236}">
                <a16:creationId xmlns:a16="http://schemas.microsoft.com/office/drawing/2014/main" id="{DE5419EF-DE14-EA44-5068-D420970F7641}"/>
              </a:ext>
            </a:extLst>
          </p:cNvPr>
          <p:cNvGraphicFramePr>
            <a:graphicFrameLocks/>
          </p:cNvGraphicFramePr>
          <p:nvPr>
            <p:extLst>
              <p:ext uri="{D42A27DB-BD31-4B8C-83A1-F6EECF244321}">
                <p14:modId xmlns:p14="http://schemas.microsoft.com/office/powerpoint/2010/main" val="907448404"/>
              </p:ext>
            </p:extLst>
          </p:nvPr>
        </p:nvGraphicFramePr>
        <p:xfrm>
          <a:off x="6031776" y="1562101"/>
          <a:ext cx="5973411" cy="434633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2">
            <a:extLst>
              <a:ext uri="{FF2B5EF4-FFF2-40B4-BE49-F238E27FC236}">
                <a16:creationId xmlns:a16="http://schemas.microsoft.com/office/drawing/2014/main" id="{92804DE0-3642-F8AE-3F93-4EB6AA038B1D}"/>
              </a:ext>
            </a:extLst>
          </p:cNvPr>
          <p:cNvSpPr txBox="1">
            <a:spLocks/>
          </p:cNvSpPr>
          <p:nvPr/>
        </p:nvSpPr>
        <p:spPr>
          <a:xfrm>
            <a:off x="6105526" y="962893"/>
            <a:ext cx="5641868" cy="530352"/>
          </a:xfrm>
          <a:prstGeom prst="rect">
            <a:avLst/>
          </a:prstGeom>
        </p:spPr>
        <p:txBody>
          <a:bodyPr lIns="0" anchor="ctr" anchorCtr="0"/>
          <a:lstStyle>
            <a:lvl1pPr marL="0" indent="0" algn="l" defTabSz="914491" rtl="0" eaLnBrk="1" latinLnBrk="0" hangingPunct="1">
              <a:lnSpc>
                <a:spcPct val="120000"/>
              </a:lnSpc>
              <a:spcBef>
                <a:spcPts val="1200"/>
              </a:spcBef>
              <a:buClr>
                <a:srgbClr val="FFB133"/>
              </a:buClr>
              <a:buFont typeface="Arial" panose="020B0604020202020204" pitchFamily="34" charset="0"/>
              <a:buNone/>
              <a:defRPr sz="1700" b="0" i="0" kern="1200">
                <a:solidFill>
                  <a:schemeClr val="tx1"/>
                </a:solidFill>
                <a:latin typeface="Times New Roman" panose="02020603050405020304" pitchFamily="18" charset="0"/>
                <a:ea typeface="GT America Regular" pitchFamily="2" charset="0"/>
                <a:cs typeface="Times New Roman" panose="02020603050405020304" pitchFamily="18" charset="0"/>
              </a:defRPr>
            </a:lvl1pPr>
            <a:lvl2pPr marL="304831" indent="0" algn="l" defTabSz="914491" rtl="0" eaLnBrk="1" latinLnBrk="0" hangingPunct="1">
              <a:lnSpc>
                <a:spcPct val="120000"/>
              </a:lnSpc>
              <a:spcBef>
                <a:spcPts val="1200"/>
              </a:spcBef>
              <a:buClr>
                <a:srgbClr val="FFB133"/>
              </a:buClr>
              <a:buFont typeface="Open Sans" panose="020B0606030504020204" pitchFamily="34" charset="0"/>
              <a:buNone/>
              <a:defRPr sz="1200" b="0" i="0" kern="1200">
                <a:solidFill>
                  <a:schemeClr val="tx1"/>
                </a:solidFill>
                <a:latin typeface="+mn-lt"/>
                <a:ea typeface="DA_FuturaPT Book" panose="020B0502020204020303" pitchFamily="34" charset="0"/>
                <a:cs typeface="+mn-cs"/>
              </a:defRPr>
            </a:lvl2pPr>
            <a:lvl3pPr marL="609661" indent="0" algn="l" defTabSz="914491" rtl="0" eaLnBrk="1" latinLnBrk="0" hangingPunct="1">
              <a:lnSpc>
                <a:spcPct val="120000"/>
              </a:lnSpc>
              <a:spcBef>
                <a:spcPts val="1200"/>
              </a:spcBef>
              <a:buClr>
                <a:srgbClr val="FFB133"/>
              </a:buClr>
              <a:buFont typeface="Arial" panose="020B0604020202020204" pitchFamily="34" charset="0"/>
              <a:buNone/>
              <a:defRPr sz="1200" b="0" i="0" kern="1200">
                <a:solidFill>
                  <a:schemeClr val="tx1"/>
                </a:solidFill>
                <a:latin typeface="+mn-lt"/>
                <a:ea typeface="DA_FuturaPT Book" panose="020B0502020204020303" pitchFamily="34" charset="0"/>
                <a:cs typeface="+mn-cs"/>
              </a:defRPr>
            </a:lvl3pPr>
            <a:lvl4pPr marL="914492" indent="0" algn="l" defTabSz="914491" rtl="0" eaLnBrk="1" latinLnBrk="0" hangingPunct="1">
              <a:lnSpc>
                <a:spcPct val="120000"/>
              </a:lnSpc>
              <a:spcBef>
                <a:spcPts val="1200"/>
              </a:spcBef>
              <a:buClr>
                <a:srgbClr val="FFB133"/>
              </a:buClr>
              <a:buFont typeface="Open Sans" panose="020B0606030504020204" pitchFamily="34" charset="0"/>
              <a:buNone/>
              <a:defRPr sz="1200" b="0" i="0" kern="1200">
                <a:solidFill>
                  <a:schemeClr val="tx1"/>
                </a:solidFill>
                <a:latin typeface="+mn-lt"/>
                <a:ea typeface="DA_FuturaPT Book" panose="020B0502020204020303" pitchFamily="34" charset="0"/>
                <a:cs typeface="+mn-cs"/>
              </a:defRPr>
            </a:lvl4pPr>
            <a:lvl5pPr marL="1219322" indent="0" algn="l" defTabSz="914491" rtl="0" eaLnBrk="1" latinLnBrk="0" hangingPunct="1">
              <a:lnSpc>
                <a:spcPct val="120000"/>
              </a:lnSpc>
              <a:spcBef>
                <a:spcPts val="1200"/>
              </a:spcBef>
              <a:buClr>
                <a:srgbClr val="FFB133"/>
              </a:buClr>
              <a:buFont typeface="Arial" panose="020B0604020202020204" pitchFamily="34" charset="0"/>
              <a:buNone/>
              <a:tabLst>
                <a:tab pos="6326291" algn="l"/>
              </a:tabLst>
              <a:defRPr sz="1200" b="0" i="0" kern="1200">
                <a:solidFill>
                  <a:schemeClr val="tx1"/>
                </a:solidFill>
                <a:latin typeface="+mn-lt"/>
                <a:ea typeface="DA_FuturaPT Book" panose="020B0502020204020303" pitchFamily="34" charset="0"/>
                <a:cs typeface="+mn-cs"/>
              </a:defRPr>
            </a:lvl5pPr>
            <a:lvl6pPr marL="2514851" indent="-228623" algn="l" defTabSz="9144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97" indent="-228623" algn="l" defTabSz="9144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343" indent="-228623" algn="l" defTabSz="9144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89" indent="-228623" algn="l" defTabSz="9144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Effective tariff rate contribution, ppt</a:t>
            </a:r>
          </a:p>
        </p:txBody>
      </p:sp>
      <p:cxnSp>
        <p:nvCxnSpPr>
          <p:cNvPr id="12" name="Straight Arrow Connector 11">
            <a:extLst>
              <a:ext uri="{FF2B5EF4-FFF2-40B4-BE49-F238E27FC236}">
                <a16:creationId xmlns:a16="http://schemas.microsoft.com/office/drawing/2014/main" id="{125B5720-89D1-D4CD-86B3-11D7C20FDCD8}"/>
              </a:ext>
            </a:extLst>
          </p:cNvPr>
          <p:cNvCxnSpPr>
            <a:cxnSpLocks/>
          </p:cNvCxnSpPr>
          <p:nvPr/>
        </p:nvCxnSpPr>
        <p:spPr>
          <a:xfrm>
            <a:off x="5088193" y="1933575"/>
            <a:ext cx="621092" cy="22299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7950717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32A1734-AD41-4203-7A26-706016111F65}"/>
              </a:ext>
            </a:extLst>
          </p:cNvPr>
          <p:cNvSpPr>
            <a:spLocks noGrp="1"/>
          </p:cNvSpPr>
          <p:nvPr>
            <p:ph type="body" sz="quarter" idx="32"/>
          </p:nvPr>
        </p:nvSpPr>
        <p:spPr/>
        <p:txBody>
          <a:bodyPr/>
          <a:lstStyle/>
          <a:p>
            <a:r>
              <a:rPr lang="en-US" dirty="0"/>
              <a:t>Effect: Dramatic Increase In Policy Uncertainty </a:t>
            </a:r>
          </a:p>
        </p:txBody>
      </p:sp>
      <p:pic>
        <p:nvPicPr>
          <p:cNvPr id="4098" name="Picture 2" descr="Image">
            <a:extLst>
              <a:ext uri="{FF2B5EF4-FFF2-40B4-BE49-F238E27FC236}">
                <a16:creationId xmlns:a16="http://schemas.microsoft.com/office/drawing/2014/main" id="{29E936FA-11DF-0C18-EC8A-245EB96D5D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5301" y="1502152"/>
            <a:ext cx="8936413" cy="4659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03623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B9408C4-F7CE-8DE5-3B4A-CAEBEE9A416D}"/>
              </a:ext>
            </a:extLst>
          </p:cNvPr>
          <p:cNvSpPr>
            <a:spLocks noGrp="1"/>
          </p:cNvSpPr>
          <p:nvPr>
            <p:ph type="body" sz="quarter" idx="32"/>
          </p:nvPr>
        </p:nvSpPr>
        <p:spPr/>
        <p:txBody>
          <a:bodyPr/>
          <a:lstStyle/>
          <a:p>
            <a:r>
              <a:rPr lang="en-US" dirty="0"/>
              <a:t>Market Reaction: Stock Markets Crash</a:t>
            </a:r>
          </a:p>
        </p:txBody>
      </p:sp>
      <p:pic>
        <p:nvPicPr>
          <p:cNvPr id="1028" name="Picture 4" descr="Image">
            <a:extLst>
              <a:ext uri="{FF2B5EF4-FFF2-40B4-BE49-F238E27FC236}">
                <a16:creationId xmlns:a16="http://schemas.microsoft.com/office/drawing/2014/main" id="{E0A1312D-F873-6624-0A6B-34C486A182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0181" y="1292944"/>
            <a:ext cx="8031637" cy="54144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35629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81ADEA-5D8E-FD25-E9C6-865C1363441E}"/>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4F15D3E6-B7E5-82B5-6692-3BEDF753E4A2}"/>
              </a:ext>
            </a:extLst>
          </p:cNvPr>
          <p:cNvSpPr>
            <a:spLocks noGrp="1"/>
          </p:cNvSpPr>
          <p:nvPr>
            <p:ph type="body" sz="quarter" idx="32"/>
          </p:nvPr>
        </p:nvSpPr>
        <p:spPr/>
        <p:txBody>
          <a:bodyPr/>
          <a:lstStyle/>
          <a:p>
            <a:r>
              <a:rPr lang="en-US" dirty="0"/>
              <a:t>Market Reaction: Expected Volatility Jumped</a:t>
            </a:r>
          </a:p>
        </p:txBody>
      </p:sp>
      <p:pic>
        <p:nvPicPr>
          <p:cNvPr id="4" name="Picture 3">
            <a:extLst>
              <a:ext uri="{FF2B5EF4-FFF2-40B4-BE49-F238E27FC236}">
                <a16:creationId xmlns:a16="http://schemas.microsoft.com/office/drawing/2014/main" id="{36C2B4E0-728F-4789-70FA-5B046FC40121}"/>
              </a:ext>
            </a:extLst>
          </p:cNvPr>
          <p:cNvPicPr>
            <a:picLocks noChangeAspect="1"/>
          </p:cNvPicPr>
          <p:nvPr/>
        </p:nvPicPr>
        <p:blipFill>
          <a:blip r:embed="rId2"/>
          <a:stretch>
            <a:fillRect/>
          </a:stretch>
        </p:blipFill>
        <p:spPr>
          <a:xfrm>
            <a:off x="345599" y="1725104"/>
            <a:ext cx="11500802" cy="4194929"/>
          </a:xfrm>
          <a:prstGeom prst="rect">
            <a:avLst/>
          </a:prstGeom>
        </p:spPr>
      </p:pic>
    </p:spTree>
    <p:extLst>
      <p:ext uri="{BB962C8B-B14F-4D97-AF65-F5344CB8AC3E}">
        <p14:creationId xmlns:p14="http://schemas.microsoft.com/office/powerpoint/2010/main" val="35376289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95A0A4-7C8F-FBEF-1F65-D3789E34BD45}"/>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3964371C-39F7-F379-6132-ADF654A663D4}"/>
              </a:ext>
            </a:extLst>
          </p:cNvPr>
          <p:cNvSpPr>
            <a:spLocks noGrp="1"/>
          </p:cNvSpPr>
          <p:nvPr>
            <p:ph type="body" sz="quarter" idx="32"/>
          </p:nvPr>
        </p:nvSpPr>
        <p:spPr/>
        <p:txBody>
          <a:bodyPr/>
          <a:lstStyle/>
          <a:p>
            <a:r>
              <a:rPr lang="en-US" dirty="0"/>
              <a:t>Market Reaction: U.S. Government Bond Yields Whipsawed</a:t>
            </a:r>
          </a:p>
        </p:txBody>
      </p:sp>
      <p:pic>
        <p:nvPicPr>
          <p:cNvPr id="4" name="Picture 3">
            <a:extLst>
              <a:ext uri="{FF2B5EF4-FFF2-40B4-BE49-F238E27FC236}">
                <a16:creationId xmlns:a16="http://schemas.microsoft.com/office/drawing/2014/main" id="{8744755F-51FF-AC66-1FE9-61A8D7485040}"/>
              </a:ext>
            </a:extLst>
          </p:cNvPr>
          <p:cNvPicPr>
            <a:picLocks noChangeAspect="1"/>
          </p:cNvPicPr>
          <p:nvPr/>
        </p:nvPicPr>
        <p:blipFill>
          <a:blip r:embed="rId2"/>
          <a:stretch>
            <a:fillRect/>
          </a:stretch>
        </p:blipFill>
        <p:spPr>
          <a:xfrm>
            <a:off x="1894787" y="1471594"/>
            <a:ext cx="7389205" cy="4537363"/>
          </a:xfrm>
          <a:prstGeom prst="rect">
            <a:avLst/>
          </a:prstGeom>
        </p:spPr>
      </p:pic>
    </p:spTree>
    <p:extLst>
      <p:ext uri="{BB962C8B-B14F-4D97-AF65-F5344CB8AC3E}">
        <p14:creationId xmlns:p14="http://schemas.microsoft.com/office/powerpoint/2010/main" val="1848586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47821C-4154-C75B-3239-CAB0AB29D0A8}"/>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488446E6-6CB0-02B2-7E2C-8954D1906B82}"/>
              </a:ext>
            </a:extLst>
          </p:cNvPr>
          <p:cNvSpPr>
            <a:spLocks noGrp="1"/>
          </p:cNvSpPr>
          <p:nvPr>
            <p:ph type="body" sz="quarter" idx="32"/>
          </p:nvPr>
        </p:nvSpPr>
        <p:spPr/>
        <p:txBody>
          <a:bodyPr/>
          <a:lstStyle/>
          <a:p>
            <a:r>
              <a:rPr lang="en-US" dirty="0"/>
              <a:t>Market Reaction: Risky Bond Yields Jump</a:t>
            </a:r>
          </a:p>
        </p:txBody>
      </p:sp>
      <p:pic>
        <p:nvPicPr>
          <p:cNvPr id="3074" name="Picture 2" descr="Image">
            <a:extLst>
              <a:ext uri="{FF2B5EF4-FFF2-40B4-BE49-F238E27FC236}">
                <a16:creationId xmlns:a16="http://schemas.microsoft.com/office/drawing/2014/main" id="{518DDB7E-422F-4A98-FBA3-775AD2F98E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0725" y="1400075"/>
            <a:ext cx="8210550" cy="5020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8661384"/>
      </p:ext>
    </p:extLst>
  </p:cSld>
  <p:clrMapOvr>
    <a:masterClrMapping/>
  </p:clrMapOvr>
</p:sld>
</file>

<file path=ppt/theme/theme1.xml><?xml version="1.0" encoding="utf-8"?>
<a:theme xmlns:a="http://schemas.openxmlformats.org/drawingml/2006/main" name="1_MA-Economics-2024">
  <a:themeElements>
    <a:clrScheme name="PA-Econ-32124">
      <a:dk1>
        <a:srgbClr val="000000"/>
      </a:dk1>
      <a:lt1>
        <a:srgbClr val="FFFFFF"/>
      </a:lt1>
      <a:dk2>
        <a:srgbClr val="0A1264"/>
      </a:dk2>
      <a:lt2>
        <a:srgbClr val="646769"/>
      </a:lt2>
      <a:accent1>
        <a:srgbClr val="005EFF"/>
      </a:accent1>
      <a:accent2>
        <a:srgbClr val="C7AB21"/>
      </a:accent2>
      <a:accent3>
        <a:srgbClr val="D25F76"/>
      </a:accent3>
      <a:accent4>
        <a:srgbClr val="5EB6BC"/>
      </a:accent4>
      <a:accent5>
        <a:srgbClr val="5C068C"/>
      </a:accent5>
      <a:accent6>
        <a:srgbClr val="C64809"/>
      </a:accent6>
      <a:hlink>
        <a:srgbClr val="66BDFF"/>
      </a:hlink>
      <a:folHlink>
        <a:srgbClr val="5E629B"/>
      </a:folHlink>
    </a:clrScheme>
    <a:fontScheme name="MA-Economics">
      <a:majorFont>
        <a:latin typeface="Financier Display Semibold"/>
        <a:ea typeface=""/>
        <a:cs typeface=""/>
      </a:majorFont>
      <a:minorFont>
        <a:latin typeface="GT America Regular"/>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1">
          <a:schemeClr val="dk1"/>
        </a:lnRef>
        <a:fillRef idx="0">
          <a:schemeClr val="dk1"/>
        </a:fillRef>
        <a:effectRef idx="0">
          <a:schemeClr val="dk1"/>
        </a:effectRef>
        <a:fontRef idx="minor">
          <a:schemeClr val="tx1"/>
        </a:fontRef>
      </a:style>
    </a:lnDef>
    <a:txDef>
      <a:spPr>
        <a:noFill/>
      </a:spPr>
      <a:bodyPr wrap="square" rtlCol="0" anchor="ctr" anchorCtr="0">
        <a:noAutofit/>
      </a:bodyPr>
      <a:lstStyle>
        <a:defPPr algn="ctr">
          <a:defRPr sz="1700" dirty="0" smtClean="0">
            <a:solidFill>
              <a:schemeClr val="tx2"/>
            </a:solidFill>
          </a:defRPr>
        </a:defPPr>
      </a:lstStyle>
    </a:txDef>
  </a:objectDefaults>
  <a:extraClrSchemeLst/>
  <a:extLst>
    <a:ext uri="{05A4C25C-085E-4340-85A3-A5531E510DB2}">
      <thm15:themeFamily xmlns:thm15="http://schemas.microsoft.com/office/thememl/2012/main" name="MA-Economics-2024-PowerPoint-Template.potm" id="{80070806-EF63-4911-A1FA-7DB8854A80A9}" vid="{FD9FE18D-E01A-4EEF-98FD-DED7995AAF2C}"/>
    </a:ext>
  </a:extLst>
</a:theme>
</file>

<file path=ppt/theme/theme10.xml><?xml version="1.0" encoding="utf-8"?>
<a:theme xmlns:a="http://schemas.openxmlformats.org/drawingml/2006/main" name="7_Data-Charts-2024">
  <a:themeElements>
    <a:clrScheme name="MA-Economics-2024">
      <a:dk1>
        <a:srgbClr val="000000"/>
      </a:dk1>
      <a:lt1>
        <a:srgbClr val="FFFFFF"/>
      </a:lt1>
      <a:dk2>
        <a:srgbClr val="0A1264"/>
      </a:dk2>
      <a:lt2>
        <a:srgbClr val="646769"/>
      </a:lt2>
      <a:accent1>
        <a:srgbClr val="005EFF"/>
      </a:accent1>
      <a:accent2>
        <a:srgbClr val="5D9319"/>
      </a:accent2>
      <a:accent3>
        <a:srgbClr val="D25F76"/>
      </a:accent3>
      <a:accent4>
        <a:srgbClr val="5EB6BC"/>
      </a:accent4>
      <a:accent5>
        <a:srgbClr val="5C068C"/>
      </a:accent5>
      <a:accent6>
        <a:srgbClr val="C64809"/>
      </a:accent6>
      <a:hlink>
        <a:srgbClr val="66BDFF"/>
      </a:hlink>
      <a:folHlink>
        <a:srgbClr val="5E629B"/>
      </a:folHlink>
    </a:clrScheme>
    <a:fontScheme name="MA-Economics">
      <a:majorFont>
        <a:latin typeface="Financier Display Semibold"/>
        <a:ea typeface=""/>
        <a:cs typeface=""/>
      </a:majorFont>
      <a:minorFont>
        <a:latin typeface="GT America Regular"/>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1">
          <a:schemeClr val="dk1"/>
        </a:lnRef>
        <a:fillRef idx="0">
          <a:schemeClr val="dk1"/>
        </a:fillRef>
        <a:effectRef idx="0">
          <a:schemeClr val="dk1"/>
        </a:effectRef>
        <a:fontRef idx="minor">
          <a:schemeClr val="tx1"/>
        </a:fontRef>
      </a:style>
    </a:lnDef>
    <a:txDef>
      <a:spPr>
        <a:noFill/>
      </a:spPr>
      <a:bodyPr wrap="square" rtlCol="0" anchor="ctr" anchorCtr="0">
        <a:noAutofit/>
      </a:bodyPr>
      <a:lstStyle>
        <a:defPPr algn="ctr">
          <a:defRPr sz="1700" dirty="0" smtClean="0">
            <a:solidFill>
              <a:schemeClr val="tx2"/>
            </a:solidFill>
          </a:defRPr>
        </a:defPPr>
      </a:lstStyle>
    </a:txDef>
  </a:objectDefaults>
  <a:extraClrSchemeLst/>
  <a:extLst>
    <a:ext uri="{05A4C25C-085E-4340-85A3-A5531E510DB2}">
      <thm15:themeFamily xmlns:thm15="http://schemas.microsoft.com/office/thememl/2012/main" name="MA-Economics-2024-Charts.potm" id="{8DD0BF6F-AC06-4241-9A45-C4FA422A2E98}" vid="{EEA7B870-2C7F-4BDB-ADB5-F642A79270FC}"/>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Data-Charts-2024">
  <a:themeElements>
    <a:clrScheme name="MA-Economics-2024">
      <a:dk1>
        <a:srgbClr val="000000"/>
      </a:dk1>
      <a:lt1>
        <a:srgbClr val="FFFFFF"/>
      </a:lt1>
      <a:dk2>
        <a:srgbClr val="0A1264"/>
      </a:dk2>
      <a:lt2>
        <a:srgbClr val="646769"/>
      </a:lt2>
      <a:accent1>
        <a:srgbClr val="005EFF"/>
      </a:accent1>
      <a:accent2>
        <a:srgbClr val="5D9319"/>
      </a:accent2>
      <a:accent3>
        <a:srgbClr val="D25F76"/>
      </a:accent3>
      <a:accent4>
        <a:srgbClr val="5EB6BC"/>
      </a:accent4>
      <a:accent5>
        <a:srgbClr val="5C068C"/>
      </a:accent5>
      <a:accent6>
        <a:srgbClr val="C64809"/>
      </a:accent6>
      <a:hlink>
        <a:srgbClr val="66BDFF"/>
      </a:hlink>
      <a:folHlink>
        <a:srgbClr val="5E629B"/>
      </a:folHlink>
    </a:clrScheme>
    <a:fontScheme name="MA-Economics">
      <a:majorFont>
        <a:latin typeface="Financier Display Semibold"/>
        <a:ea typeface=""/>
        <a:cs typeface=""/>
      </a:majorFont>
      <a:minorFont>
        <a:latin typeface="GT America Regular"/>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1">
          <a:schemeClr val="dk1"/>
        </a:lnRef>
        <a:fillRef idx="0">
          <a:schemeClr val="dk1"/>
        </a:fillRef>
        <a:effectRef idx="0">
          <a:schemeClr val="dk1"/>
        </a:effectRef>
        <a:fontRef idx="minor">
          <a:schemeClr val="tx1"/>
        </a:fontRef>
      </a:style>
    </a:lnDef>
    <a:txDef>
      <a:spPr>
        <a:noFill/>
      </a:spPr>
      <a:bodyPr wrap="square" rtlCol="0" anchor="ctr" anchorCtr="0">
        <a:noAutofit/>
      </a:bodyPr>
      <a:lstStyle>
        <a:defPPr algn="ctr">
          <a:defRPr sz="1700" dirty="0" smtClean="0">
            <a:solidFill>
              <a:schemeClr val="tx2"/>
            </a:solidFill>
          </a:defRPr>
        </a:defPPr>
      </a:lstStyle>
    </a:txDef>
  </a:objectDefaults>
  <a:extraClrSchemeLst/>
  <a:extLst>
    <a:ext uri="{05A4C25C-085E-4340-85A3-A5531E510DB2}">
      <thm15:themeFamily xmlns:thm15="http://schemas.microsoft.com/office/thememl/2012/main" name="MA-Economics-2024-PowerPoint-Template.potm" id="{80070806-EF63-4911-A1FA-7DB8854A80A9}" vid="{7AE1D034-193B-4E02-A0AC-DB34976BE3A2}"/>
    </a:ext>
  </a:extLst>
</a:theme>
</file>

<file path=ppt/theme/theme3.xml><?xml version="1.0" encoding="utf-8"?>
<a:theme xmlns:a="http://schemas.openxmlformats.org/drawingml/2006/main" name="3_Presentation-Text-2024">
  <a:themeElements>
    <a:clrScheme name="MA-Economics-2024">
      <a:dk1>
        <a:srgbClr val="000000"/>
      </a:dk1>
      <a:lt1>
        <a:srgbClr val="FFFFFF"/>
      </a:lt1>
      <a:dk2>
        <a:srgbClr val="0A1264"/>
      </a:dk2>
      <a:lt2>
        <a:srgbClr val="646769"/>
      </a:lt2>
      <a:accent1>
        <a:srgbClr val="005EFF"/>
      </a:accent1>
      <a:accent2>
        <a:srgbClr val="C7AB21"/>
      </a:accent2>
      <a:accent3>
        <a:srgbClr val="D25F76"/>
      </a:accent3>
      <a:accent4>
        <a:srgbClr val="5EB6BC"/>
      </a:accent4>
      <a:accent5>
        <a:srgbClr val="5C068C"/>
      </a:accent5>
      <a:accent6>
        <a:srgbClr val="C64809"/>
      </a:accent6>
      <a:hlink>
        <a:srgbClr val="66BDFF"/>
      </a:hlink>
      <a:folHlink>
        <a:srgbClr val="5E629B"/>
      </a:folHlink>
    </a:clrScheme>
    <a:fontScheme name="MA-Economics">
      <a:majorFont>
        <a:latin typeface="Financier Display Semibold"/>
        <a:ea typeface=""/>
        <a:cs typeface=""/>
      </a:majorFont>
      <a:minorFont>
        <a:latin typeface="GT America Regular"/>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1">
          <a:schemeClr val="dk1"/>
        </a:lnRef>
        <a:fillRef idx="0">
          <a:schemeClr val="dk1"/>
        </a:fillRef>
        <a:effectRef idx="0">
          <a:schemeClr val="dk1"/>
        </a:effectRef>
        <a:fontRef idx="minor">
          <a:schemeClr val="tx1"/>
        </a:fontRef>
      </a:style>
    </a:lnDef>
    <a:txDef>
      <a:spPr>
        <a:noFill/>
      </a:spPr>
      <a:bodyPr wrap="square" rtlCol="0" anchor="ctr" anchorCtr="0">
        <a:noAutofit/>
      </a:bodyPr>
      <a:lstStyle>
        <a:defPPr algn="ctr">
          <a:defRPr sz="1700" dirty="0" smtClean="0">
            <a:solidFill>
              <a:schemeClr val="tx2"/>
            </a:solidFill>
          </a:defRPr>
        </a:defPPr>
      </a:lstStyle>
    </a:txDef>
  </a:objectDefaults>
  <a:extraClrSchemeLst/>
  <a:extLst>
    <a:ext uri="{05A4C25C-085E-4340-85A3-A5531E510DB2}">
      <thm15:themeFamily xmlns:thm15="http://schemas.microsoft.com/office/thememl/2012/main" name="MA-Economics-2024-PowerPoint-Template.potm" id="{80070806-EF63-4911-A1FA-7DB8854A80A9}" vid="{FE79285B-DFC2-4CB6-B1A3-6D4D3DCAE00C}"/>
    </a:ext>
  </a:extLst>
</a:theme>
</file>

<file path=ppt/theme/theme4.xml><?xml version="1.0" encoding="utf-8"?>
<a:theme xmlns:a="http://schemas.openxmlformats.org/drawingml/2006/main" name="3_Data-Charts-2024">
  <a:themeElements>
    <a:clrScheme name="MA-Economics-2024">
      <a:dk1>
        <a:srgbClr val="000000"/>
      </a:dk1>
      <a:lt1>
        <a:srgbClr val="FFFFFF"/>
      </a:lt1>
      <a:dk2>
        <a:srgbClr val="0A1264"/>
      </a:dk2>
      <a:lt2>
        <a:srgbClr val="646769"/>
      </a:lt2>
      <a:accent1>
        <a:srgbClr val="005EFF"/>
      </a:accent1>
      <a:accent2>
        <a:srgbClr val="5D9319"/>
      </a:accent2>
      <a:accent3>
        <a:srgbClr val="D25F76"/>
      </a:accent3>
      <a:accent4>
        <a:srgbClr val="5EB6BC"/>
      </a:accent4>
      <a:accent5>
        <a:srgbClr val="5C068C"/>
      </a:accent5>
      <a:accent6>
        <a:srgbClr val="C64809"/>
      </a:accent6>
      <a:hlink>
        <a:srgbClr val="66BDFF"/>
      </a:hlink>
      <a:folHlink>
        <a:srgbClr val="5E629B"/>
      </a:folHlink>
    </a:clrScheme>
    <a:fontScheme name="MA-Economics">
      <a:majorFont>
        <a:latin typeface="Financier Display Semibold"/>
        <a:ea typeface=""/>
        <a:cs typeface=""/>
      </a:majorFont>
      <a:minorFont>
        <a:latin typeface="GT America Regular"/>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1">
          <a:schemeClr val="dk1"/>
        </a:lnRef>
        <a:fillRef idx="0">
          <a:schemeClr val="dk1"/>
        </a:fillRef>
        <a:effectRef idx="0">
          <a:schemeClr val="dk1"/>
        </a:effectRef>
        <a:fontRef idx="minor">
          <a:schemeClr val="tx1"/>
        </a:fontRef>
      </a:style>
    </a:lnDef>
    <a:txDef>
      <a:spPr>
        <a:noFill/>
      </a:spPr>
      <a:bodyPr wrap="square" rtlCol="0" anchor="ctr" anchorCtr="0">
        <a:noAutofit/>
      </a:bodyPr>
      <a:lstStyle>
        <a:defPPr algn="ctr">
          <a:defRPr sz="1700" dirty="0" smtClean="0">
            <a:solidFill>
              <a:schemeClr val="tx2"/>
            </a:solidFill>
          </a:defRPr>
        </a:defPPr>
      </a:lstStyle>
    </a:txDef>
  </a:objectDefaults>
  <a:extraClrSchemeLst/>
  <a:extLst>
    <a:ext uri="{05A4C25C-085E-4340-85A3-A5531E510DB2}">
      <thm15:themeFamily xmlns:thm15="http://schemas.microsoft.com/office/thememl/2012/main" name="MA-Economics-2024-Charts.potm" id="{8DD0BF6F-AC06-4241-9A45-C4FA422A2E98}" vid="{EEA7B870-2C7F-4BDB-ADB5-F642A79270FC}"/>
    </a:ext>
  </a:extLst>
</a:theme>
</file>

<file path=ppt/theme/theme5.xml><?xml version="1.0" encoding="utf-8"?>
<a:theme xmlns:a="http://schemas.openxmlformats.org/drawingml/2006/main" name="Moody's">
  <a:themeElements>
    <a:clrScheme name="Moody's">
      <a:dk1>
        <a:srgbClr val="000000"/>
      </a:dk1>
      <a:lt1>
        <a:sysClr val="window" lastClr="FFFFFF"/>
      </a:lt1>
      <a:dk2>
        <a:srgbClr val="0A1264"/>
      </a:dk2>
      <a:lt2>
        <a:srgbClr val="D7D8D7"/>
      </a:lt2>
      <a:accent1>
        <a:srgbClr val="005EFF"/>
      </a:accent1>
      <a:accent2>
        <a:srgbClr val="35397E"/>
      </a:accent2>
      <a:accent3>
        <a:srgbClr val="7677A7"/>
      </a:accent3>
      <a:accent4>
        <a:srgbClr val="A2A2C4"/>
      </a:accent4>
      <a:accent5>
        <a:srgbClr val="CFD0E1"/>
      </a:accent5>
      <a:accent6>
        <a:srgbClr val="11174F"/>
      </a:accent6>
      <a:hlink>
        <a:srgbClr val="005EFF"/>
      </a:hlink>
      <a:folHlink>
        <a:srgbClr val="D9017A"/>
      </a:folHlink>
    </a:clrScheme>
    <a:fontScheme name="Moody's">
      <a:majorFont>
        <a:latin typeface="Financier Semibold"/>
        <a:ea typeface=""/>
        <a:cs typeface=""/>
      </a:majorFont>
      <a:minorFont>
        <a:latin typeface="GT America"/>
        <a:ea typeface=""/>
        <a:cs typeface=""/>
      </a:minorFont>
    </a:fontScheme>
    <a:fmtScheme name="Moody's">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marL="285750" indent="-285750" algn="l">
          <a:lnSpc>
            <a:spcPct val="101000"/>
          </a:lnSpc>
          <a:spcAft>
            <a:spcPts val="600"/>
          </a:spcAft>
          <a:buFont typeface="GT America" charset="0"/>
          <a:buChar char="→"/>
          <a:defRPr kumimoji="0" sz="1400" b="0" i="0" u="none" strike="noStrike" kern="1200" cap="none" spc="0" normalizeH="0" baseline="0" noProof="0" dirty="0" err="1" smtClean="0">
            <a:ln>
              <a:noFill/>
            </a:ln>
            <a:solidFill>
              <a:srgbClr val="000000"/>
            </a:solidFill>
            <a:effectLst/>
            <a:uLnTx/>
            <a:uFillTx/>
            <a:latin typeface="GT America Regular"/>
            <a:ea typeface="GT America Regular" charset="0"/>
            <a:cs typeface="GT America Regular" charset="0"/>
          </a:defRPr>
        </a:defPPr>
      </a:lstStyle>
    </a:txDef>
  </a:objectDefaults>
  <a:extraClrSchemeLst/>
  <a:custClrLst>
    <a:custClr name="Moody's Blue 02">
      <a:srgbClr val="CFD0E1"/>
    </a:custClr>
    <a:custClr name="Moody's Blue 04">
      <a:srgbClr val="A2A2C4"/>
    </a:custClr>
    <a:custClr name="Moody's Blue 06">
      <a:srgbClr val="7677A7"/>
    </a:custClr>
    <a:custClr name="Moody's Blue 09">
      <a:srgbClr val="35397E"/>
    </a:custClr>
    <a:custClr name="Moody's Blue 10">
      <a:srgbClr val="0A1264"/>
    </a:custClr>
    <a:custClr name="Moody's Blue 11">
      <a:srgbClr val="11174F"/>
    </a:custClr>
    <a:custClr name="Moody's Blue 12">
      <a:srgbClr val="040826"/>
    </a:custClr>
    <a:custClr name=" ">
      <a:srgbClr val="FFFFFF"/>
    </a:custClr>
    <a:custClr name=" ">
      <a:srgbClr val="FFFFFF"/>
    </a:custClr>
    <a:custClr name=" ">
      <a:srgbClr val="FFFFFF"/>
    </a:custClr>
    <a:custClr name="Bright Blue 03">
      <a:srgbClr val="9DC1FF"/>
    </a:custClr>
    <a:custClr name="Bright Blue 05">
      <a:srgbClr val="5996FF"/>
    </a:custClr>
    <a:custClr name="Bright Blue 06">
      <a:srgbClr val="347FFF"/>
    </a:custClr>
    <a:custClr name="Bright Blue 07">
      <a:srgbClr val="005EFF"/>
    </a:custClr>
    <a:custClr name="Bright Blue 09">
      <a:srgbClr val="0044B7"/>
    </a:custClr>
    <a:custClr name="Bright Blue 10">
      <a:srgbClr val="003590"/>
    </a:custClr>
    <a:custClr name="Bright Blue 11">
      <a:srgbClr val="00276A"/>
    </a:custClr>
    <a:custClr name=" ">
      <a:srgbClr val="FFFFFF"/>
    </a:custClr>
    <a:custClr name=" ">
      <a:srgbClr val="FFFFFF"/>
    </a:custClr>
    <a:custClr name=" ">
      <a:srgbClr val="FFFFFF"/>
    </a:custClr>
    <a:custClr name="Extra Light Grey 01">
      <a:srgbClr val="F0F0F1"/>
    </a:custClr>
    <a:custClr name="Light Grey 02">
      <a:srgbClr val="D7D8D7"/>
    </a:custClr>
    <a:custClr name="Medium Grey 04">
      <a:srgbClr val="A6A9AA"/>
    </a:custClr>
    <a:custClr name="Grey 06">
      <a:srgbClr val="75787B"/>
    </a:custClr>
    <a:custClr name="Dark Grey 08">
      <a:srgbClr val="4F5153"/>
    </a:custClr>
    <a:custClr name="Extra Dark Grey 10">
      <a:srgbClr val="292B2C"/>
    </a:custClr>
    <a:custClr name="Rich Black 12">
      <a:srgbClr val="000000"/>
    </a:custClr>
    <a:custClr name=" ">
      <a:srgbClr val="FFFFFF"/>
    </a:custClr>
    <a:custClr name=" ">
      <a:srgbClr val="FFFFFF"/>
    </a:custClr>
    <a:custClr name=" ">
      <a:srgbClr val="FFFFFF"/>
    </a:custClr>
    <a:custClr name="Red 08">
      <a:srgbClr val="BA0C2F"/>
    </a:custClr>
    <a:custClr name="Orange 06">
      <a:srgbClr val="E35205"/>
    </a:custClr>
    <a:custClr name="Yellow 03">
      <a:srgbClr val="FDDA25"/>
    </a:custClr>
    <a:custClr name="Green 04">
      <a:srgbClr val="78BE20"/>
    </a:custClr>
    <a:custClr name="Teal 06">
      <a:srgbClr val="008C95"/>
    </a:custClr>
    <a:custClr name="Purple 10">
      <a:srgbClr val="5C068C"/>
    </a:custClr>
    <a:custClr name="Magenta 07">
      <a:srgbClr val="D9017A"/>
    </a:custClr>
    <a:custClr name=" ">
      <a:srgbClr val="FFFFFF"/>
    </a:custClr>
    <a:custClr name=" ">
      <a:srgbClr val="FFFFFF"/>
    </a:custClr>
    <a:custClr name=" ">
      <a:srgbClr val="FFFFFF"/>
    </a:custClr>
    <a:custClr name="Red 01">
      <a:srgbClr val="F8E5E9"/>
    </a:custClr>
    <a:custClr name="Orange 01">
      <a:srgbClr val="FBE6DA"/>
    </a:custClr>
    <a:custClr name="Yellow 01">
      <a:srgbClr val="FDF3BD"/>
    </a:custClr>
    <a:custClr name="Green 01">
      <a:srgbClr val="DDF0CE"/>
    </a:custClr>
    <a:custClr name="Teal 01">
      <a:srgbClr val="D7EDEF"/>
    </a:custClr>
    <a:custClr name="Purple 01">
      <a:srgbClr val="EEE7F3"/>
    </a:custClr>
    <a:custClr name="Magenta 01">
      <a:srgbClr val="FDE3F2"/>
    </a:custClr>
    <a:custClr name=" ">
      <a:srgbClr val="FFFFFF"/>
    </a:custClr>
    <a:custClr name=" ">
      <a:srgbClr val="FFFFFF"/>
    </a:custClr>
    <a:custClr name=" ">
      <a:srgbClr val="FFFFFF"/>
    </a:custClr>
  </a:custClrLst>
  <a:extLst>
    <a:ext uri="{05A4C25C-085E-4340-85A3-A5531E510DB2}">
      <thm15:themeFamily xmlns:thm15="http://schemas.microsoft.com/office/thememl/2012/main" name="Presentation4" id="{1D5FA5CC-B81F-E249-9531-45099A792A11}" vid="{66807FD4-A7D4-3A4F-83CC-A9292C5712EB}"/>
    </a:ext>
  </a:extLst>
</a:theme>
</file>

<file path=ppt/theme/theme6.xml><?xml version="1.0" encoding="utf-8"?>
<a:theme xmlns:a="http://schemas.openxmlformats.org/drawingml/2006/main" name="4_Data-Charts-2024">
  <a:themeElements>
    <a:clrScheme name="MA-Economics-2024">
      <a:dk1>
        <a:srgbClr val="000000"/>
      </a:dk1>
      <a:lt1>
        <a:srgbClr val="FFFFFF"/>
      </a:lt1>
      <a:dk2>
        <a:srgbClr val="0A1264"/>
      </a:dk2>
      <a:lt2>
        <a:srgbClr val="646769"/>
      </a:lt2>
      <a:accent1>
        <a:srgbClr val="005EFF"/>
      </a:accent1>
      <a:accent2>
        <a:srgbClr val="5D9319"/>
      </a:accent2>
      <a:accent3>
        <a:srgbClr val="D25F76"/>
      </a:accent3>
      <a:accent4>
        <a:srgbClr val="5EB6BC"/>
      </a:accent4>
      <a:accent5>
        <a:srgbClr val="5C068C"/>
      </a:accent5>
      <a:accent6>
        <a:srgbClr val="C64809"/>
      </a:accent6>
      <a:hlink>
        <a:srgbClr val="66BDFF"/>
      </a:hlink>
      <a:folHlink>
        <a:srgbClr val="5E629B"/>
      </a:folHlink>
    </a:clrScheme>
    <a:fontScheme name="MA-Economics">
      <a:majorFont>
        <a:latin typeface="Financier Display Semibold"/>
        <a:ea typeface=""/>
        <a:cs typeface=""/>
      </a:majorFont>
      <a:minorFont>
        <a:latin typeface="GT America Regular"/>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1">
          <a:schemeClr val="dk1"/>
        </a:lnRef>
        <a:fillRef idx="0">
          <a:schemeClr val="dk1"/>
        </a:fillRef>
        <a:effectRef idx="0">
          <a:schemeClr val="dk1"/>
        </a:effectRef>
        <a:fontRef idx="minor">
          <a:schemeClr val="tx1"/>
        </a:fontRef>
      </a:style>
    </a:lnDef>
    <a:txDef>
      <a:spPr>
        <a:noFill/>
      </a:spPr>
      <a:bodyPr wrap="square" rtlCol="0" anchor="ctr" anchorCtr="0">
        <a:noAutofit/>
      </a:bodyPr>
      <a:lstStyle>
        <a:defPPr algn="ctr">
          <a:defRPr sz="1700" dirty="0" smtClean="0">
            <a:solidFill>
              <a:schemeClr val="tx2"/>
            </a:solidFill>
          </a:defRPr>
        </a:defPPr>
      </a:lstStyle>
    </a:txDef>
  </a:objectDefaults>
  <a:extraClrSchemeLst/>
  <a:extLst>
    <a:ext uri="{05A4C25C-085E-4340-85A3-A5531E510DB2}">
      <thm15:themeFamily xmlns:thm15="http://schemas.microsoft.com/office/thememl/2012/main" name="MA-Economics-2024-PowerPoint-Template.potm" id="{80070806-EF63-4911-A1FA-7DB8854A80A9}" vid="{7AE1D034-193B-4E02-A0AC-DB34976BE3A2}"/>
    </a:ext>
  </a:extLst>
</a:theme>
</file>

<file path=ppt/theme/theme7.xml><?xml version="1.0" encoding="utf-8"?>
<a:theme xmlns:a="http://schemas.openxmlformats.org/drawingml/2006/main" name="5_Data-Charts-2024">
  <a:themeElements>
    <a:clrScheme name="MA-Economics-2024">
      <a:dk1>
        <a:srgbClr val="000000"/>
      </a:dk1>
      <a:lt1>
        <a:srgbClr val="FFFFFF"/>
      </a:lt1>
      <a:dk2>
        <a:srgbClr val="0A1264"/>
      </a:dk2>
      <a:lt2>
        <a:srgbClr val="646769"/>
      </a:lt2>
      <a:accent1>
        <a:srgbClr val="005EFF"/>
      </a:accent1>
      <a:accent2>
        <a:srgbClr val="5D9319"/>
      </a:accent2>
      <a:accent3>
        <a:srgbClr val="D25F76"/>
      </a:accent3>
      <a:accent4>
        <a:srgbClr val="5EB6BC"/>
      </a:accent4>
      <a:accent5>
        <a:srgbClr val="5C068C"/>
      </a:accent5>
      <a:accent6>
        <a:srgbClr val="C64809"/>
      </a:accent6>
      <a:hlink>
        <a:srgbClr val="66BDFF"/>
      </a:hlink>
      <a:folHlink>
        <a:srgbClr val="5E629B"/>
      </a:folHlink>
    </a:clrScheme>
    <a:fontScheme name="MA-Economics">
      <a:majorFont>
        <a:latin typeface="Financier Display Semibold"/>
        <a:ea typeface=""/>
        <a:cs typeface=""/>
      </a:majorFont>
      <a:minorFont>
        <a:latin typeface="GT America Regular"/>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1">
          <a:schemeClr val="dk1"/>
        </a:lnRef>
        <a:fillRef idx="0">
          <a:schemeClr val="dk1"/>
        </a:fillRef>
        <a:effectRef idx="0">
          <a:schemeClr val="dk1"/>
        </a:effectRef>
        <a:fontRef idx="minor">
          <a:schemeClr val="tx1"/>
        </a:fontRef>
      </a:style>
    </a:lnDef>
    <a:txDef>
      <a:spPr>
        <a:noFill/>
      </a:spPr>
      <a:bodyPr wrap="square" rtlCol="0" anchor="ctr" anchorCtr="0">
        <a:noAutofit/>
      </a:bodyPr>
      <a:lstStyle>
        <a:defPPr algn="ctr">
          <a:defRPr sz="1700" dirty="0" smtClean="0">
            <a:solidFill>
              <a:schemeClr val="tx2"/>
            </a:solidFill>
          </a:defRPr>
        </a:defPPr>
      </a:lstStyle>
    </a:txDef>
  </a:objectDefaults>
  <a:extraClrSchemeLst/>
  <a:extLst>
    <a:ext uri="{05A4C25C-085E-4340-85A3-A5531E510DB2}">
      <thm15:themeFamily xmlns:thm15="http://schemas.microsoft.com/office/thememl/2012/main" name="MA-Economics-2024-Charts.potm" id="{8DD0BF6F-AC06-4241-9A45-C4FA422A2E98}" vid="{EEA7B870-2C7F-4BDB-ADB5-F642A79270FC}"/>
    </a:ext>
  </a:extLst>
</a:theme>
</file>

<file path=ppt/theme/theme8.xml><?xml version="1.0" encoding="utf-8"?>
<a:theme xmlns:a="http://schemas.openxmlformats.org/drawingml/2006/main" name="2_MA-Economics-2024">
  <a:themeElements>
    <a:clrScheme name="PA-Econ-32124">
      <a:dk1>
        <a:srgbClr val="000000"/>
      </a:dk1>
      <a:lt1>
        <a:srgbClr val="FFFFFF"/>
      </a:lt1>
      <a:dk2>
        <a:srgbClr val="0A1264"/>
      </a:dk2>
      <a:lt2>
        <a:srgbClr val="646769"/>
      </a:lt2>
      <a:accent1>
        <a:srgbClr val="005EFF"/>
      </a:accent1>
      <a:accent2>
        <a:srgbClr val="C7AB21"/>
      </a:accent2>
      <a:accent3>
        <a:srgbClr val="D25F76"/>
      </a:accent3>
      <a:accent4>
        <a:srgbClr val="5EB6BC"/>
      </a:accent4>
      <a:accent5>
        <a:srgbClr val="5C068C"/>
      </a:accent5>
      <a:accent6>
        <a:srgbClr val="C64809"/>
      </a:accent6>
      <a:hlink>
        <a:srgbClr val="66BDFF"/>
      </a:hlink>
      <a:folHlink>
        <a:srgbClr val="5E629B"/>
      </a:folHlink>
    </a:clrScheme>
    <a:fontScheme name="MA-Economics">
      <a:majorFont>
        <a:latin typeface="Financier Display Semibold"/>
        <a:ea typeface=""/>
        <a:cs typeface=""/>
      </a:majorFont>
      <a:minorFont>
        <a:latin typeface="GT America Regular"/>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1">
          <a:schemeClr val="dk1"/>
        </a:lnRef>
        <a:fillRef idx="0">
          <a:schemeClr val="dk1"/>
        </a:fillRef>
        <a:effectRef idx="0">
          <a:schemeClr val="dk1"/>
        </a:effectRef>
        <a:fontRef idx="minor">
          <a:schemeClr val="tx1"/>
        </a:fontRef>
      </a:style>
    </a:lnDef>
    <a:txDef>
      <a:spPr>
        <a:noFill/>
      </a:spPr>
      <a:bodyPr wrap="square" rtlCol="0" anchor="ctr" anchorCtr="0">
        <a:noAutofit/>
      </a:bodyPr>
      <a:lstStyle>
        <a:defPPr algn="ctr">
          <a:defRPr sz="1700" dirty="0" smtClean="0">
            <a:solidFill>
              <a:schemeClr val="tx2"/>
            </a:solidFill>
          </a:defRPr>
        </a:defPPr>
      </a:lstStyle>
    </a:txDef>
  </a:objectDefaults>
  <a:extraClrSchemeLst/>
  <a:extLst>
    <a:ext uri="{05A4C25C-085E-4340-85A3-A5531E510DB2}">
      <thm15:themeFamily xmlns:thm15="http://schemas.microsoft.com/office/thememl/2012/main" name="MA-Economics-2024-PowerPoint-Template.potm" id="{80070806-EF63-4911-A1FA-7DB8854A80A9}" vid="{FD9FE18D-E01A-4EEF-98FD-DED7995AAF2C}"/>
    </a:ext>
  </a:extLst>
</a:theme>
</file>

<file path=ppt/theme/theme9.xml><?xml version="1.0" encoding="utf-8"?>
<a:theme xmlns:a="http://schemas.openxmlformats.org/drawingml/2006/main" name="6_Data-Charts-2024">
  <a:themeElements>
    <a:clrScheme name="MA-Economics-2024">
      <a:dk1>
        <a:srgbClr val="000000"/>
      </a:dk1>
      <a:lt1>
        <a:srgbClr val="FFFFFF"/>
      </a:lt1>
      <a:dk2>
        <a:srgbClr val="0A1264"/>
      </a:dk2>
      <a:lt2>
        <a:srgbClr val="646769"/>
      </a:lt2>
      <a:accent1>
        <a:srgbClr val="005EFF"/>
      </a:accent1>
      <a:accent2>
        <a:srgbClr val="5D9319"/>
      </a:accent2>
      <a:accent3>
        <a:srgbClr val="D25F76"/>
      </a:accent3>
      <a:accent4>
        <a:srgbClr val="5EB6BC"/>
      </a:accent4>
      <a:accent5>
        <a:srgbClr val="5C068C"/>
      </a:accent5>
      <a:accent6>
        <a:srgbClr val="C64809"/>
      </a:accent6>
      <a:hlink>
        <a:srgbClr val="66BDFF"/>
      </a:hlink>
      <a:folHlink>
        <a:srgbClr val="5E629B"/>
      </a:folHlink>
    </a:clrScheme>
    <a:fontScheme name="Custom 1">
      <a:majorFont>
        <a:latin typeface="Times New Roman"/>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1">
          <a:schemeClr val="dk1"/>
        </a:lnRef>
        <a:fillRef idx="0">
          <a:schemeClr val="dk1"/>
        </a:fillRef>
        <a:effectRef idx="0">
          <a:schemeClr val="dk1"/>
        </a:effectRef>
        <a:fontRef idx="minor">
          <a:schemeClr val="tx1"/>
        </a:fontRef>
      </a:style>
    </a:lnDef>
    <a:txDef>
      <a:spPr>
        <a:noFill/>
      </a:spPr>
      <a:bodyPr wrap="square" rtlCol="0" anchor="ctr" anchorCtr="0">
        <a:noAutofit/>
      </a:bodyPr>
      <a:lstStyle>
        <a:defPPr algn="ctr">
          <a:defRPr sz="1700" dirty="0" smtClean="0">
            <a:solidFill>
              <a:schemeClr val="tx2"/>
            </a:solidFill>
          </a:defRPr>
        </a:defPPr>
      </a:lstStyle>
    </a:txDef>
  </a:objectDefaults>
  <a:extraClrSchemeLst/>
  <a:extLst>
    <a:ext uri="{05A4C25C-085E-4340-85A3-A5531E510DB2}">
      <thm15:themeFamily xmlns:thm15="http://schemas.microsoft.com/office/thememl/2012/main" name="Presentation1" id="{CACFADB9-5ABC-42DE-88D7-C1FEF74F3E45}" vid="{C38D9CB2-8C7E-4171-8577-F8D8C728FEC8}"/>
    </a:ext>
  </a:extLst>
</a:theme>
</file>

<file path=ppt/theme/themeOverride1.xml><?xml version="1.0" encoding="utf-8"?>
<a:themeOverride xmlns:a="http://schemas.openxmlformats.org/drawingml/2006/main">
  <a:clrScheme name="MA-Economics-2024">
    <a:dk1>
      <a:srgbClr val="000000"/>
    </a:dk1>
    <a:lt1>
      <a:srgbClr val="FFFFFF"/>
    </a:lt1>
    <a:dk2>
      <a:srgbClr val="0A1264"/>
    </a:dk2>
    <a:lt2>
      <a:srgbClr val="646769"/>
    </a:lt2>
    <a:accent1>
      <a:srgbClr val="005EFF"/>
    </a:accent1>
    <a:accent2>
      <a:srgbClr val="5D9319"/>
    </a:accent2>
    <a:accent3>
      <a:srgbClr val="D25F76"/>
    </a:accent3>
    <a:accent4>
      <a:srgbClr val="5EB6BC"/>
    </a:accent4>
    <a:accent5>
      <a:srgbClr val="5C068C"/>
    </a:accent5>
    <a:accent6>
      <a:srgbClr val="C64809"/>
    </a:accent6>
    <a:hlink>
      <a:srgbClr val="66BDFF"/>
    </a:hlink>
    <a:folHlink>
      <a:srgbClr val="5E629B"/>
    </a:folHlink>
  </a:clrScheme>
  <a:fontScheme name="Custom 1">
    <a:majorFont>
      <a:latin typeface="Times New Roman"/>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UniversalTemplate_20100326">
    <a:dk1>
      <a:srgbClr val="080808"/>
    </a:dk1>
    <a:lt1>
      <a:srgbClr val="0028A0"/>
    </a:lt1>
    <a:dk2>
      <a:srgbClr val="080808"/>
    </a:dk2>
    <a:lt2>
      <a:srgbClr val="0028A0"/>
    </a:lt2>
    <a:accent1>
      <a:srgbClr val="329169"/>
    </a:accent1>
    <a:accent2>
      <a:srgbClr val="F58C3C"/>
    </a:accent2>
    <a:accent3>
      <a:srgbClr val="1E50AA"/>
    </a:accent3>
    <a:accent4>
      <a:srgbClr val="FFC832"/>
    </a:accent4>
    <a:accent5>
      <a:srgbClr val="76A305"/>
    </a:accent5>
    <a:accent6>
      <a:srgbClr val="965096"/>
    </a:accent6>
    <a:hlink>
      <a:srgbClr val="0028A0"/>
    </a:hlink>
    <a:folHlink>
      <a:srgbClr val="0028A0"/>
    </a:folHlink>
  </a:clrScheme>
  <a:fontScheme name="Conf_Template_Fall0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UniversalTemplate_20100326">
    <a:dk1>
      <a:srgbClr val="080808"/>
    </a:dk1>
    <a:lt1>
      <a:srgbClr val="0028A0"/>
    </a:lt1>
    <a:dk2>
      <a:srgbClr val="080808"/>
    </a:dk2>
    <a:lt2>
      <a:srgbClr val="0028A0"/>
    </a:lt2>
    <a:accent1>
      <a:srgbClr val="329169"/>
    </a:accent1>
    <a:accent2>
      <a:srgbClr val="F58C3C"/>
    </a:accent2>
    <a:accent3>
      <a:srgbClr val="1E50AA"/>
    </a:accent3>
    <a:accent4>
      <a:srgbClr val="FFC832"/>
    </a:accent4>
    <a:accent5>
      <a:srgbClr val="76A305"/>
    </a:accent5>
    <a:accent6>
      <a:srgbClr val="965096"/>
    </a:accent6>
    <a:hlink>
      <a:srgbClr val="0028A0"/>
    </a:hlink>
    <a:folHlink>
      <a:srgbClr val="0028A0"/>
    </a:folHlink>
  </a:clrScheme>
  <a:fontScheme name="Conf_Template_Fall0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UniversalTemplate_20100326">
    <a:dk1>
      <a:srgbClr val="080808"/>
    </a:dk1>
    <a:lt1>
      <a:srgbClr val="0028A0"/>
    </a:lt1>
    <a:dk2>
      <a:srgbClr val="080808"/>
    </a:dk2>
    <a:lt2>
      <a:srgbClr val="0028A0"/>
    </a:lt2>
    <a:accent1>
      <a:srgbClr val="3C915F"/>
    </a:accent1>
    <a:accent2>
      <a:srgbClr val="F58C3C"/>
    </a:accent2>
    <a:accent3>
      <a:srgbClr val="1E50AA"/>
    </a:accent3>
    <a:accent4>
      <a:srgbClr val="FFC832"/>
    </a:accent4>
    <a:accent5>
      <a:srgbClr val="76A305"/>
    </a:accent5>
    <a:accent6>
      <a:srgbClr val="965096"/>
    </a:accent6>
    <a:hlink>
      <a:srgbClr val="0028A0"/>
    </a:hlink>
    <a:folHlink>
      <a:srgbClr val="0028A0"/>
    </a:folHlink>
  </a:clrScheme>
  <a:fontScheme name="Conf_Template_Fall0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UniversalTemplate_20100326">
    <a:dk1>
      <a:srgbClr val="080808"/>
    </a:dk1>
    <a:lt1>
      <a:srgbClr val="0028A0"/>
    </a:lt1>
    <a:dk2>
      <a:srgbClr val="080808"/>
    </a:dk2>
    <a:lt2>
      <a:srgbClr val="0028A0"/>
    </a:lt2>
    <a:accent1>
      <a:srgbClr val="329169"/>
    </a:accent1>
    <a:accent2>
      <a:srgbClr val="F58C3C"/>
    </a:accent2>
    <a:accent3>
      <a:srgbClr val="1E50AA"/>
    </a:accent3>
    <a:accent4>
      <a:srgbClr val="FFC832"/>
    </a:accent4>
    <a:accent5>
      <a:srgbClr val="76A305"/>
    </a:accent5>
    <a:accent6>
      <a:srgbClr val="965096"/>
    </a:accent6>
    <a:hlink>
      <a:srgbClr val="0028A0"/>
    </a:hlink>
    <a:folHlink>
      <a:srgbClr val="0028A0"/>
    </a:folHlink>
  </a:clrScheme>
  <a:fontScheme name="Conf_Template_Fall0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UniversalTemplate_20100326">
    <a:dk1>
      <a:srgbClr val="080808"/>
    </a:dk1>
    <a:lt1>
      <a:srgbClr val="0028A0"/>
    </a:lt1>
    <a:dk2>
      <a:srgbClr val="080808"/>
    </a:dk2>
    <a:lt2>
      <a:srgbClr val="0028A0"/>
    </a:lt2>
    <a:accent1>
      <a:srgbClr val="3C915F"/>
    </a:accent1>
    <a:accent2>
      <a:srgbClr val="F58C3C"/>
    </a:accent2>
    <a:accent3>
      <a:srgbClr val="1E50AA"/>
    </a:accent3>
    <a:accent4>
      <a:srgbClr val="FFC832"/>
    </a:accent4>
    <a:accent5>
      <a:srgbClr val="76A305"/>
    </a:accent5>
    <a:accent6>
      <a:srgbClr val="965096"/>
    </a:accent6>
    <a:hlink>
      <a:srgbClr val="0028A0"/>
    </a:hlink>
    <a:folHlink>
      <a:srgbClr val="0028A0"/>
    </a:folHlink>
  </a:clrScheme>
  <a:fontScheme name="Conf_Template_Fall0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MA Econ">
    <a:dk1>
      <a:srgbClr val="444444"/>
    </a:dk1>
    <a:lt1>
      <a:srgbClr val="FFFFFF"/>
    </a:lt1>
    <a:dk2>
      <a:srgbClr val="58595B"/>
    </a:dk2>
    <a:lt2>
      <a:srgbClr val="FFFFFF"/>
    </a:lt2>
    <a:accent1>
      <a:srgbClr val="0091FF"/>
    </a:accent1>
    <a:accent2>
      <a:srgbClr val="6CC668"/>
    </a:accent2>
    <a:accent3>
      <a:srgbClr val="F4B63F"/>
    </a:accent3>
    <a:accent4>
      <a:srgbClr val="DC4A3F"/>
    </a:accent4>
    <a:accent5>
      <a:srgbClr val="5E629B"/>
    </a:accent5>
    <a:accent6>
      <a:srgbClr val="A7DDA4"/>
    </a:accent6>
    <a:hlink>
      <a:srgbClr val="66BDFF"/>
    </a:hlink>
    <a:folHlink>
      <a:srgbClr val="5E629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MA Econ">
    <a:dk1>
      <a:srgbClr val="444444"/>
    </a:dk1>
    <a:lt1>
      <a:srgbClr val="FFFFFF"/>
    </a:lt1>
    <a:dk2>
      <a:srgbClr val="58595B"/>
    </a:dk2>
    <a:lt2>
      <a:srgbClr val="FFFFFF"/>
    </a:lt2>
    <a:accent1>
      <a:srgbClr val="0091FF"/>
    </a:accent1>
    <a:accent2>
      <a:srgbClr val="6CC668"/>
    </a:accent2>
    <a:accent3>
      <a:srgbClr val="F4B63F"/>
    </a:accent3>
    <a:accent4>
      <a:srgbClr val="DC4A3F"/>
    </a:accent4>
    <a:accent5>
      <a:srgbClr val="5E629B"/>
    </a:accent5>
    <a:accent6>
      <a:srgbClr val="A7DDA4"/>
    </a:accent6>
    <a:hlink>
      <a:srgbClr val="66BDFF"/>
    </a:hlink>
    <a:folHlink>
      <a:srgbClr val="5E629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UniversalTemplate_20100326">
    <a:dk1>
      <a:srgbClr val="080808"/>
    </a:dk1>
    <a:lt1>
      <a:srgbClr val="0028A0"/>
    </a:lt1>
    <a:dk2>
      <a:srgbClr val="080808"/>
    </a:dk2>
    <a:lt2>
      <a:srgbClr val="0028A0"/>
    </a:lt2>
    <a:accent1>
      <a:srgbClr val="329169"/>
    </a:accent1>
    <a:accent2>
      <a:srgbClr val="F58C3C"/>
    </a:accent2>
    <a:accent3>
      <a:srgbClr val="1E50AA"/>
    </a:accent3>
    <a:accent4>
      <a:srgbClr val="FFC832"/>
    </a:accent4>
    <a:accent5>
      <a:srgbClr val="76A305"/>
    </a:accent5>
    <a:accent6>
      <a:srgbClr val="965096"/>
    </a:accent6>
    <a:hlink>
      <a:srgbClr val="0028A0"/>
    </a:hlink>
    <a:folHlink>
      <a:srgbClr val="0028A0"/>
    </a:folHlink>
  </a:clrScheme>
  <a:fontScheme name="Conf_Template_Fall0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Flow_SignoffStatus xmlns="3d4fa31e-f046-4b23-b190-675327a8395c" xsi:nil="true"/>
    <TaxCatchAll xmlns="04e4ea75-aae8-46ac-976a-f0308ce696d3" xsi:nil="true"/>
    <lcf76f155ced4ddcb4097134ff3c332f xmlns="3d4fa31e-f046-4b23-b190-675327a8395c">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E04AE2FD8A66F4AAD1413CBF4353BA3" ma:contentTypeVersion="16" ma:contentTypeDescription="Create a new document." ma:contentTypeScope="" ma:versionID="26167db2e819d9306b0f9c332276244c">
  <xsd:schema xmlns:xsd="http://www.w3.org/2001/XMLSchema" xmlns:xs="http://www.w3.org/2001/XMLSchema" xmlns:p="http://schemas.microsoft.com/office/2006/metadata/properties" xmlns:ns2="3d4fa31e-f046-4b23-b190-675327a8395c" xmlns:ns3="04e4ea75-aae8-46ac-976a-f0308ce696d3" targetNamespace="http://schemas.microsoft.com/office/2006/metadata/properties" ma:root="true" ma:fieldsID="a056144f8d5fbbce1b635c594caa1161" ns2:_="" ns3:_="">
    <xsd:import namespace="3d4fa31e-f046-4b23-b190-675327a8395c"/>
    <xsd:import namespace="04e4ea75-aae8-46ac-976a-f0308ce696d3"/>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LengthInSeconds" minOccurs="0"/>
                <xsd:element ref="ns2:MediaServiceDateTaken" minOccurs="0"/>
                <xsd:element ref="ns3:SharedWithUsers" minOccurs="0"/>
                <xsd:element ref="ns3:SharedWithDetails" minOccurs="0"/>
                <xsd:element ref="ns2:MediaServiceObjectDetectorVersions" minOccurs="0"/>
                <xsd:element ref="ns2:MediaServiceSearchProperties" minOccurs="0"/>
                <xsd:element ref="ns2:MediaServiceLocation" minOccurs="0"/>
                <xsd:element ref="ns2:_Flow_Signoff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d4fa31e-f046-4b23-b190-675327a8395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fe463ce4-1673-456b-b56a-569ad750cc17"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element name="_Flow_SignoffStatus" ma:index="23" nillable="true" ma:displayName="Sign-off status" ma:internalName="Sign_x002d_off_x0020_status">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4e4ea75-aae8-46ac-976a-f0308ce696d3"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dd05c1d3-75d2-4ab3-915c-d6fa008f41c2}" ma:internalName="TaxCatchAll" ma:showField="CatchAllData" ma:web="04e4ea75-aae8-46ac-976a-f0308ce696d3">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FEBC6C7-294A-446B-A21B-1846B1FED27D}">
  <ds:schemaRefs>
    <ds:schemaRef ds:uri="http://schemas.microsoft.com/sharepoint/v3/contenttype/forms"/>
  </ds:schemaRefs>
</ds:datastoreItem>
</file>

<file path=customXml/itemProps2.xml><?xml version="1.0" encoding="utf-8"?>
<ds:datastoreItem xmlns:ds="http://schemas.openxmlformats.org/officeDocument/2006/customXml" ds:itemID="{FE98D5A0-B3B8-43C3-970F-77ECDB2F318B}">
  <ds:schemaRefs>
    <ds:schemaRef ds:uri="http://purl.org/dc/elements/1.1/"/>
    <ds:schemaRef ds:uri="http://schemas.microsoft.com/office/2006/metadata/properties"/>
    <ds:schemaRef ds:uri="3d4fa31e-f046-4b23-b190-675327a8395c"/>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04e4ea75-aae8-46ac-976a-f0308ce696d3"/>
    <ds:schemaRef ds:uri="http://www.w3.org/XML/1998/namespace"/>
    <ds:schemaRef ds:uri="http://purl.org/dc/dcmitype/"/>
  </ds:schemaRefs>
</ds:datastoreItem>
</file>

<file path=customXml/itemProps3.xml><?xml version="1.0" encoding="utf-8"?>
<ds:datastoreItem xmlns:ds="http://schemas.openxmlformats.org/officeDocument/2006/customXml" ds:itemID="{0D779575-5ED4-413B-9D2F-DDBACEE81BB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d4fa31e-f046-4b23-b190-675327a8395c"/>
    <ds:schemaRef ds:uri="04e4ea75-aae8-46ac-976a-f0308ce696d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MA-Economics-2024-PowerPoint-Template</Template>
  <TotalTime>0</TotalTime>
  <Words>2694</Words>
  <Application>Microsoft Office PowerPoint</Application>
  <PresentationFormat>Widescreen</PresentationFormat>
  <Paragraphs>612</Paragraphs>
  <Slides>39</Slides>
  <Notes>20</Notes>
  <HiddenSlides>0</HiddenSlides>
  <MMClips>0</MMClips>
  <ScaleCrop>false</ScaleCrop>
  <HeadingPairs>
    <vt:vector size="6" baseType="variant">
      <vt:variant>
        <vt:lpstr>Fonts Used</vt:lpstr>
      </vt:variant>
      <vt:variant>
        <vt:i4>11</vt:i4>
      </vt:variant>
      <vt:variant>
        <vt:lpstr>Theme</vt:lpstr>
      </vt:variant>
      <vt:variant>
        <vt:i4>10</vt:i4>
      </vt:variant>
      <vt:variant>
        <vt:lpstr>Slide Titles</vt:lpstr>
      </vt:variant>
      <vt:variant>
        <vt:i4>39</vt:i4>
      </vt:variant>
    </vt:vector>
  </HeadingPairs>
  <TitlesOfParts>
    <vt:vector size="60" baseType="lpstr">
      <vt:lpstr>Arial</vt:lpstr>
      <vt:lpstr>Calibri</vt:lpstr>
      <vt:lpstr>DA_FuturaPT Book</vt:lpstr>
      <vt:lpstr>Financier Semibold</vt:lpstr>
      <vt:lpstr>GT America</vt:lpstr>
      <vt:lpstr>GT America Regular</vt:lpstr>
      <vt:lpstr>Open Sans</vt:lpstr>
      <vt:lpstr>Times New Roman</vt:lpstr>
      <vt:lpstr>Financier Display Semibold</vt:lpstr>
      <vt:lpstr>GT America Medium</vt:lpstr>
      <vt:lpstr>Wingdings</vt:lpstr>
      <vt:lpstr>1_MA-Economics-2024</vt:lpstr>
      <vt:lpstr>2_Data-Charts-2024</vt:lpstr>
      <vt:lpstr>3_Presentation-Text-2024</vt:lpstr>
      <vt:lpstr>3_Data-Charts-2024</vt:lpstr>
      <vt:lpstr>Moody's</vt:lpstr>
      <vt:lpstr>4_Data-Charts-2024</vt:lpstr>
      <vt:lpstr>5_Data-Charts-2024</vt:lpstr>
      <vt:lpstr>2_MA-Economics-2024</vt:lpstr>
      <vt:lpstr>6_Data-Charts-2024</vt:lpstr>
      <vt:lpstr>7_Data-Charts-2024</vt:lpstr>
      <vt:lpstr>Europe Outlook: Brave New World March 2025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Is Multilateralism The Actual Target?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Kamil Kovar (Moody's)</dc:creator>
  <cp:lastModifiedBy>Kamil Kovar (Moody's)</cp:lastModifiedBy>
  <cp:revision>77</cp:revision>
  <dcterms:created xsi:type="dcterms:W3CDTF">2024-06-10T10:35:00Z</dcterms:created>
  <dcterms:modified xsi:type="dcterms:W3CDTF">2025-04-08T12:47:16Z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0x0101008E04AE2FD8A66F4AAD1413CBF4353BA3</vt:lpwstr>
  </property>
  <property fmtid="{D5CDD505-2E9C-101B-9397-08002B2CF9AE}" pid="3" name="_dlc_DocIdItemGuid">
    <vt:lpwstr>ed50c947-0874-42b9-86a8-6ce06f51a02f</vt:lpwstr>
  </property>
  <property fmtid="{D5CDD505-2E9C-101B-9397-08002B2CF9AE}" pid="4" name="Actuality">
    <vt:lpwstr>166;#Actual|5fb0f790-f2f4-4c62-91ec-6df0ce777128</vt:lpwstr>
  </property>
  <property fmtid="{D5CDD505-2E9C-101B-9397-08002B2CF9AE}" pid="5" name="Technology Keywords">
    <vt:lpwstr/>
  </property>
  <property fmtid="{D5CDD505-2E9C-101B-9397-08002B2CF9AE}" pid="6" name="Industry Keywords">
    <vt:lpwstr/>
  </property>
  <property fmtid="{D5CDD505-2E9C-101B-9397-08002B2CF9AE}" pid="7" name="DocumentType Keywords">
    <vt:lpwstr>240;#Presentation|23dd44f6-29ee-4bb8-bde4-66b585eaec45</vt:lpwstr>
  </property>
  <property fmtid="{D5CDD505-2E9C-101B-9397-08002B2CF9AE}" pid="8" name="Legal status">
    <vt:lpwstr>255;#Without NDA|b89f01fe-bd20-4f35-b37a-5165c55fd4b8</vt:lpwstr>
  </property>
  <property fmtid="{D5CDD505-2E9C-101B-9397-08002B2CF9AE}" pid="9" name="MediaServiceImageTags">
    <vt:lpwstr/>
  </property>
</Properties>
</file>